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1" r:id="rId3"/>
    <p:sldId id="277" r:id="rId4"/>
    <p:sldId id="289" r:id="rId5"/>
    <p:sldId id="287" r:id="rId6"/>
    <p:sldId id="279" r:id="rId7"/>
    <p:sldId id="275" r:id="rId8"/>
    <p:sldId id="278" r:id="rId9"/>
    <p:sldId id="284" r:id="rId10"/>
    <p:sldId id="280" r:id="rId11"/>
    <p:sldId id="282" r:id="rId12"/>
    <p:sldId id="281" r:id="rId13"/>
    <p:sldId id="272" r:id="rId14"/>
    <p:sldId id="273" r:id="rId15"/>
    <p:sldId id="286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>
        <p:scale>
          <a:sx n="81" d="100"/>
          <a:sy n="81" d="100"/>
        </p:scale>
        <p:origin x="-19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91B69C-9890-43FF-B227-E914FCA4D39F}"/>
              </a:ext>
            </a:extLst>
          </p:cNvPr>
          <p:cNvSpPr/>
          <p:nvPr/>
        </p:nvSpPr>
        <p:spPr>
          <a:xfrm>
            <a:off x="1256643" y="5711644"/>
            <a:ext cx="9869214" cy="1000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463627-2DCD-4D69-9293-A69EEED713E4}"/>
              </a:ext>
            </a:extLst>
          </p:cNvPr>
          <p:cNvSpPr txBox="1"/>
          <p:nvPr/>
        </p:nvSpPr>
        <p:spPr>
          <a:xfrm>
            <a:off x="1582464" y="5919318"/>
            <a:ext cx="9869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https://www.youtube.com/watch?v=_SQZFLGXR4A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7DFF06A7-89EB-46AD-9601-E2949ACD0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41480"/>
            <a:ext cx="10953750" cy="54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del of a house&#10;&#10;Description automatically generated with low confidence">
            <a:extLst>
              <a:ext uri="{FF2B5EF4-FFF2-40B4-BE49-F238E27FC236}">
                <a16:creationId xmlns:a16="http://schemas.microsoft.com/office/drawing/2014/main" xmlns="" id="{63069A2A-DEA5-4B3B-927F-69E80D952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5" y="284057"/>
            <a:ext cx="5599825" cy="4939583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CBCA8D84-88CF-4F7E-BF1D-66A329D3D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46" y="1641992"/>
            <a:ext cx="5906813" cy="50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BB293BA-BEFA-4864-8556-919BC2B9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87" y="2296113"/>
            <a:ext cx="3010491" cy="400910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D114025-D022-40E8-9D92-E6409C0C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640">
            <a:off x="814618" y="1351125"/>
            <a:ext cx="2538050" cy="497320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F55F40B-15CF-40EE-A456-9180A9BD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03" y="231229"/>
            <a:ext cx="4133227" cy="6299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468E67-E51D-4E19-802B-A9D18EAFF3FE}"/>
              </a:ext>
            </a:extLst>
          </p:cNvPr>
          <p:cNvSpPr txBox="1"/>
          <p:nvPr/>
        </p:nvSpPr>
        <p:spPr>
          <a:xfrm>
            <a:off x="2338059" y="552778"/>
            <a:ext cx="681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SẢN PHẨM THAM KHẢO</a:t>
            </a:r>
          </a:p>
        </p:txBody>
      </p:sp>
    </p:spTree>
    <p:extLst>
      <p:ext uri="{BB962C8B-B14F-4D97-AF65-F5344CB8AC3E}">
        <p14:creationId xmlns:p14="http://schemas.microsoft.com/office/powerpoint/2010/main" val="63875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E878E9-9F16-40C8-BCEF-05052D05AD40}"/>
              </a:ext>
            </a:extLst>
          </p:cNvPr>
          <p:cNvSpPr/>
          <p:nvPr/>
        </p:nvSpPr>
        <p:spPr>
          <a:xfrm>
            <a:off x="71437" y="76200"/>
            <a:ext cx="12049125" cy="6934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model of a house&#10;&#10;Description automatically generated with low confidence">
            <a:extLst>
              <a:ext uri="{FF2B5EF4-FFF2-40B4-BE49-F238E27FC236}">
                <a16:creationId xmlns:a16="http://schemas.microsoft.com/office/drawing/2014/main" xmlns="" id="{058B6741-305E-4393-BAFA-ACC65093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0" y="169120"/>
            <a:ext cx="10509336" cy="65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D4C141-8249-46BA-90F5-7A24F10EA6A2}"/>
              </a:ext>
            </a:extLst>
          </p:cNvPr>
          <p:cNvSpPr/>
          <p:nvPr/>
        </p:nvSpPr>
        <p:spPr>
          <a:xfrm>
            <a:off x="0" y="0"/>
            <a:ext cx="1212532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D079EA7-73D5-44D1-92CC-C4047A50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" y="286147"/>
            <a:ext cx="10994271" cy="62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9EDC4C-A1C2-428C-A5AB-62A5394F72ED}"/>
              </a:ext>
            </a:extLst>
          </p:cNvPr>
          <p:cNvSpPr txBox="1"/>
          <p:nvPr/>
        </p:nvSpPr>
        <p:spPr>
          <a:xfrm>
            <a:off x="2655176" y="744459"/>
            <a:ext cx="7239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CHIA SẺ CẢM 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</a:p>
        </p:txBody>
      </p:sp>
      <p:pic>
        <p:nvPicPr>
          <p:cNvPr id="3" name="Picture 2" descr="A group of kids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C0EF53C6-448F-4BCD-B9BB-30B63E1B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61" y="1805270"/>
            <a:ext cx="9764877" cy="3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5D463B0-90D8-43B1-B7D5-C9D8BA363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361">
            <a:off x="185189" y="929781"/>
            <a:ext cx="7024071" cy="4998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FA1FD7-8E0E-4A60-9297-8F4718EF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79" y="1730156"/>
            <a:ext cx="3782002" cy="33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E213AC2-3928-4783-A0EF-94B5E83E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9" y="645161"/>
            <a:ext cx="4844369" cy="339314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3EB83DA-53E3-4EB3-826B-F5D6AC7C7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9" y="3873411"/>
            <a:ext cx="3367995" cy="2736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536B41-29EF-45B3-9FB5-6F805B1C441B}"/>
              </a:ext>
            </a:extLst>
          </p:cNvPr>
          <p:cNvSpPr txBox="1"/>
          <p:nvPr/>
        </p:nvSpPr>
        <p:spPr>
          <a:xfrm>
            <a:off x="937783" y="352774"/>
            <a:ext cx="7373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NGÔI TRƯỜNG EM YÊU</a:t>
            </a:r>
          </a:p>
        </p:txBody>
      </p:sp>
      <p:pic>
        <p:nvPicPr>
          <p:cNvPr id="14" name="Picture 13" descr="A picture containing tree, outdoor, ground, plant&#10;&#10;Description automatically generated">
            <a:extLst>
              <a:ext uri="{FF2B5EF4-FFF2-40B4-BE49-F238E27FC236}">
                <a16:creationId xmlns:a16="http://schemas.microsoft.com/office/drawing/2014/main" xmlns="" id="{16A8983D-BAEF-4FC0-A108-8001B3B6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3" y="1575754"/>
            <a:ext cx="5838970" cy="4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4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79E5F8-E4AB-4F00-9C83-6A115024EA5B}"/>
              </a:ext>
            </a:extLst>
          </p:cNvPr>
          <p:cNvSpPr txBox="1"/>
          <p:nvPr/>
        </p:nvSpPr>
        <p:spPr>
          <a:xfrm>
            <a:off x="2670943" y="660990"/>
            <a:ext cx="73739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QUAN SÁT, NHẬN BIẾT</a:t>
            </a:r>
          </a:p>
        </p:txBody>
      </p:sp>
      <p:pic>
        <p:nvPicPr>
          <p:cNvPr id="3" name="Picture 2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xmlns="" id="{CA8E4DEA-3685-4E3A-AC52-9CA92A28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" y="1459461"/>
            <a:ext cx="5737829" cy="4425189"/>
          </a:xfrm>
          <a:prstGeom prst="rect">
            <a:avLst/>
          </a:prstGeom>
        </p:spPr>
      </p:pic>
      <p:pic>
        <p:nvPicPr>
          <p:cNvPr id="9" name="Picture 8" descr="A group of people standing outside a house&#10;&#10;Description automatically generated with low confidence">
            <a:extLst>
              <a:ext uri="{FF2B5EF4-FFF2-40B4-BE49-F238E27FC236}">
                <a16:creationId xmlns:a16="http://schemas.microsoft.com/office/drawing/2014/main" xmlns="" id="{480AB4FB-3084-42BE-B44B-CD6646B3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5" y="2806262"/>
            <a:ext cx="5978206" cy="36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9772789-5C89-48BA-BCA1-A48F74274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7" y="699545"/>
            <a:ext cx="10272805" cy="62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xmlns="" id="{880DCA84-EB76-4463-800F-CF399ECFA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" y="469361"/>
            <a:ext cx="10043012" cy="5919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63606B-2005-4935-BE08-16C514CEC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1">
            <a:off x="8969094" y="916427"/>
            <a:ext cx="2610291" cy="31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0F0277-AFE7-421A-AD83-3296CDC4DAD1}"/>
              </a:ext>
            </a:extLst>
          </p:cNvPr>
          <p:cNvSpPr txBox="1"/>
          <p:nvPr/>
        </p:nvSpPr>
        <p:spPr>
          <a:xfrm>
            <a:off x="2427668" y="397289"/>
            <a:ext cx="6868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HÀNH, SÁNG TẠO</a:t>
            </a:r>
          </a:p>
        </p:txBody>
      </p:sp>
      <p:pic>
        <p:nvPicPr>
          <p:cNvPr id="3" name="Picture 2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xmlns="" id="{28CFE251-91EF-48DB-BC1D-19DF2BE1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1" y="996399"/>
            <a:ext cx="9668257" cy="56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x, container&#10;&#10;Description automatically generated">
            <a:extLst>
              <a:ext uri="{FF2B5EF4-FFF2-40B4-BE49-F238E27FC236}">
                <a16:creationId xmlns:a16="http://schemas.microsoft.com/office/drawing/2014/main" xmlns="" id="{E542FD3B-42B7-4D05-919A-F659E0C57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52408"/>
            <a:ext cx="2888155" cy="3438919"/>
          </a:xfrm>
          <a:prstGeom prst="rect">
            <a:avLst/>
          </a:prstGeom>
        </p:spPr>
      </p:pic>
      <p:pic>
        <p:nvPicPr>
          <p:cNvPr id="13" name="Picture 12" descr="A picture containing text, yellow&#10;&#10;Description automatically generated">
            <a:extLst>
              <a:ext uri="{FF2B5EF4-FFF2-40B4-BE49-F238E27FC236}">
                <a16:creationId xmlns:a16="http://schemas.microsoft.com/office/drawing/2014/main" xmlns="" id="{010EA279-8CD0-45EC-9611-90E87204F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196" y="3139372"/>
            <a:ext cx="3640302" cy="3415522"/>
          </a:xfrm>
          <a:prstGeom prst="rect">
            <a:avLst/>
          </a:prstGeom>
        </p:spPr>
      </p:pic>
      <p:pic>
        <p:nvPicPr>
          <p:cNvPr id="15" name="Picture 14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xmlns="" id="{B7E24B7E-B8D0-4D1D-B14C-D184BD5FA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635" y="815971"/>
            <a:ext cx="3547020" cy="2650808"/>
          </a:xfrm>
          <a:prstGeom prst="rect">
            <a:avLst/>
          </a:prstGeom>
        </p:spPr>
      </p:pic>
      <p:pic>
        <p:nvPicPr>
          <p:cNvPr id="17" name="Picture 16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xmlns="" id="{DCC2094F-78C2-4AED-A7AA-CB164A30E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364">
            <a:off x="8368321" y="1187669"/>
            <a:ext cx="3697555" cy="51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CF9606F-6474-48FB-B045-E00A73A42F80}"/>
              </a:ext>
            </a:extLst>
          </p:cNvPr>
          <p:cNvSpPr/>
          <p:nvPr/>
        </p:nvSpPr>
        <p:spPr>
          <a:xfrm>
            <a:off x="5875426" y="1342361"/>
            <a:ext cx="52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F8FB5B-C09A-4F12-A1CF-050B908028CD}"/>
              </a:ext>
            </a:extLst>
          </p:cNvPr>
          <p:cNvSpPr/>
          <p:nvPr/>
        </p:nvSpPr>
        <p:spPr>
          <a:xfrm>
            <a:off x="10101618" y="2805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CD935949-8F24-40E1-A8EE-5D6DCB5A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280532"/>
            <a:ext cx="10477702" cy="62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1BE47BF-D552-48E4-8418-84E865899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0" y="1414080"/>
            <a:ext cx="6132252" cy="4963291"/>
          </a:xfrm>
          <a:prstGeom prst="rect">
            <a:avLst/>
          </a:prstGeom>
        </p:spPr>
      </p:pic>
      <p:pic>
        <p:nvPicPr>
          <p:cNvPr id="5" name="Picture 4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xmlns="" id="{12070273-8E8D-49D3-8507-3EEC7C5F7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94" y="451945"/>
            <a:ext cx="5006916" cy="53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73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71&quot;/&gt;&lt;/object&gt;&lt;object type=&quot;3&quot; unique_id=&quot;10005&quot;&gt;&lt;property id=&quot;20148&quot; value=&quot;5&quot;/&gt;&lt;property id=&quot;20300&quot; value=&quot;Slide 3&quot;/&gt;&lt;property id=&quot;20307&quot; value=&quot;277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278&quot;/&gt;&lt;/object&gt;&lt;object type=&quot;3&quot; unique_id=&quot;10011&quot;&gt;&lt;property id=&quot;20148&quot; value=&quot;5&quot;/&gt;&lt;property id=&quot;20300&quot; value=&quot;Slide 9&quot;/&gt;&lt;property id=&quot;20307&quot; value=&quot;284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2&quot;/&gt;&lt;/object&gt;&lt;object type=&quot;3&quot; unique_id=&quot;10014&quot;&gt;&lt;property id=&quot;20148&quot; value=&quot;5&quot;/&gt;&lt;property id=&quot;20300&quot; value=&quot;Slide 12&quot;/&gt;&lt;property id=&quot;20307&quot; value=&quot;28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86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46</Words>
  <Application>Microsoft Office PowerPoint</Application>
  <PresentationFormat>Custom</PresentationFormat>
  <Paragraphs>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VIP DG</cp:lastModifiedBy>
  <cp:revision>104</cp:revision>
  <dcterms:created xsi:type="dcterms:W3CDTF">2020-11-01T06:53:25Z</dcterms:created>
  <dcterms:modified xsi:type="dcterms:W3CDTF">2021-05-08T02:06:28Z</dcterms:modified>
</cp:coreProperties>
</file>