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1" r:id="rId5"/>
    <p:sldId id="265" r:id="rId6"/>
    <p:sldId id="272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CC"/>
    <a:srgbClr val="FFCCFF"/>
    <a:srgbClr val="B0EEBC"/>
    <a:srgbClr val="FF0000"/>
    <a:srgbClr val="CCD284"/>
    <a:srgbClr val="0000FF"/>
    <a:srgbClr val="CE8BD5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829E-3CE0-46DE-BB37-57AFD953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DA74-F2F7-42FB-B435-B8AA21D9E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32E10-BF60-4739-AE23-CFCACFF82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DABE-C491-4A5A-8471-A23571A4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20B7-2BB2-4DC6-9DFD-182558D9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BAC7-9C7B-42BA-9DE5-C900A322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3FB9-537F-41A5-AC19-C325B635B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5661-1245-474E-BBE7-CE424AD26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1E1D-EC2F-4E5F-A39C-730CCDF45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91EE-F344-4202-B09E-93479677E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69EB-ACF1-4187-942C-5D181EB1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B8F397-8A55-4CEB-B900-FC5975DAC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81000"/>
            <a:ext cx="3505200" cy="579438"/>
          </a:xfrm>
          <a:prstGeom prst="rect">
            <a:avLst/>
          </a:prstGeom>
          <a:gradFill rotWithShape="1">
            <a:gsLst>
              <a:gs pos="0">
                <a:srgbClr val="CE8BD5"/>
              </a:gs>
              <a:gs pos="50000">
                <a:schemeClr val="bg1"/>
              </a:gs>
              <a:gs pos="100000">
                <a:srgbClr val="CE8BD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Arial"/>
              </a:rPr>
              <a:t>MÔN MỸ THUẬT</a:t>
            </a:r>
            <a:endParaRPr lang="en-US" sz="3200" b="1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7543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</a:rPr>
              <a:t>Bài 33.</a:t>
            </a:r>
            <a:r>
              <a:rPr lang="en-US" sz="3600" b="1">
                <a:solidFill>
                  <a:srgbClr val="FF0000"/>
                </a:solidFill>
              </a:rPr>
              <a:t> Vẽ tranh </a:t>
            </a:r>
            <a:r>
              <a:rPr lang="vi-VN" sz="3600" b="1">
                <a:solidFill>
                  <a:srgbClr val="FF0000"/>
                </a:solidFill>
              </a:rPr>
              <a:t>đ</a:t>
            </a:r>
            <a:r>
              <a:rPr lang="en-US" sz="3600" b="1">
                <a:solidFill>
                  <a:srgbClr val="FF0000"/>
                </a:solidFill>
              </a:rPr>
              <a:t>ề tài: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VUI CH</a:t>
            </a:r>
            <a:r>
              <a:rPr lang="vi-VN" sz="3600" b="1">
                <a:solidFill>
                  <a:srgbClr val="FF0000"/>
                </a:solidFill>
              </a:rPr>
              <a:t>Ơ</a:t>
            </a:r>
            <a:r>
              <a:rPr lang="en-US" sz="3600" b="1">
                <a:solidFill>
                  <a:srgbClr val="FF0000"/>
                </a:solidFill>
              </a:rPr>
              <a:t>I TRONG MÙA HÈ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" y="3657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1. Tìm và chọn nội dung </a:t>
            </a:r>
            <a:r>
              <a:rPr lang="vi-VN" sz="2800" u="sng">
                <a:solidFill>
                  <a:srgbClr val="0000FF"/>
                </a:solidFill>
              </a:rPr>
              <a:t>đ</a:t>
            </a:r>
            <a:r>
              <a:rPr lang="en-US" sz="2800" u="sng">
                <a:solidFill>
                  <a:srgbClr val="0000FF"/>
                </a:solidFill>
              </a:rPr>
              <a:t>ề tài</a:t>
            </a: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2819400" y="914400"/>
            <a:ext cx="2905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MĨ THUẬT 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9220200" y="3733800"/>
            <a:ext cx="6781800" cy="2895600"/>
            <a:chOff x="1152" y="192"/>
            <a:chExt cx="4272" cy="1824"/>
          </a:xfrm>
        </p:grpSpPr>
        <p:pic>
          <p:nvPicPr>
            <p:cNvPr id="4113" name="Picture 5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2" y="192"/>
              <a:ext cx="2832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4" name="Group 6"/>
            <p:cNvGrpSpPr>
              <a:grpSpLocks/>
            </p:cNvGrpSpPr>
            <p:nvPr/>
          </p:nvGrpSpPr>
          <p:grpSpPr bwMode="auto">
            <a:xfrm>
              <a:off x="1152" y="528"/>
              <a:ext cx="1488" cy="1104"/>
              <a:chOff x="1152" y="528"/>
              <a:chExt cx="1488" cy="1104"/>
            </a:xfrm>
          </p:grpSpPr>
          <p:pic>
            <p:nvPicPr>
              <p:cNvPr id="4115" name="Picture 7" descr="tn00411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52" y="672"/>
                <a:ext cx="888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6" name="Line 8"/>
              <p:cNvSpPr>
                <a:spLocks noChangeShapeType="1"/>
              </p:cNvSpPr>
              <p:nvPr/>
            </p:nvSpPr>
            <p:spPr bwMode="auto">
              <a:xfrm flipV="1">
                <a:off x="1824" y="528"/>
                <a:ext cx="816" cy="38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9"/>
              <p:cNvSpPr>
                <a:spLocks noChangeShapeType="1"/>
              </p:cNvSpPr>
              <p:nvPr/>
            </p:nvSpPr>
            <p:spPr bwMode="auto">
              <a:xfrm>
                <a:off x="1824" y="912"/>
                <a:ext cx="768" cy="528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99" name="Group 10"/>
          <p:cNvGrpSpPr>
            <a:grpSpLocks/>
          </p:cNvGrpSpPr>
          <p:nvPr/>
        </p:nvGrpSpPr>
        <p:grpSpPr bwMode="auto">
          <a:xfrm>
            <a:off x="9121775" y="1371600"/>
            <a:ext cx="3908425" cy="3352800"/>
            <a:chOff x="1042" y="192"/>
            <a:chExt cx="2462" cy="2112"/>
          </a:xfrm>
        </p:grpSpPr>
        <p:pic>
          <p:nvPicPr>
            <p:cNvPr id="4111" name="Picture 11" descr="fl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2" y="336"/>
              <a:ext cx="1074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2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2" y="192"/>
              <a:ext cx="163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-7083425" y="3962400"/>
            <a:ext cx="7083425" cy="2895600"/>
            <a:chOff x="26" y="2304"/>
            <a:chExt cx="4462" cy="1824"/>
          </a:xfrm>
        </p:grpSpPr>
        <p:pic>
          <p:nvPicPr>
            <p:cNvPr id="4106" name="Picture 14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" y="2304"/>
              <a:ext cx="2832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7" name="Group 15"/>
            <p:cNvGrpSpPr>
              <a:grpSpLocks/>
            </p:cNvGrpSpPr>
            <p:nvPr/>
          </p:nvGrpSpPr>
          <p:grpSpPr bwMode="auto">
            <a:xfrm>
              <a:off x="2832" y="2544"/>
              <a:ext cx="1656" cy="1044"/>
              <a:chOff x="2832" y="2544"/>
              <a:chExt cx="1656" cy="1044"/>
            </a:xfrm>
          </p:grpSpPr>
          <p:pic>
            <p:nvPicPr>
              <p:cNvPr id="4108" name="Picture 16" descr="npilgrim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2544"/>
                <a:ext cx="1368" cy="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9" name="Line 17"/>
              <p:cNvSpPr>
                <a:spLocks noChangeShapeType="1"/>
              </p:cNvSpPr>
              <p:nvPr/>
            </p:nvSpPr>
            <p:spPr bwMode="auto">
              <a:xfrm flipH="1" flipV="1">
                <a:off x="2832" y="2544"/>
                <a:ext cx="768" cy="33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Line 18"/>
              <p:cNvSpPr>
                <a:spLocks noChangeShapeType="1"/>
              </p:cNvSpPr>
              <p:nvPr/>
            </p:nvSpPr>
            <p:spPr bwMode="auto">
              <a:xfrm flipV="1">
                <a:off x="2832" y="2880"/>
                <a:ext cx="768" cy="57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101" name="Picture 20" descr="k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-9144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27"/>
          <p:cNvGrpSpPr>
            <a:grpSpLocks/>
          </p:cNvGrpSpPr>
          <p:nvPr/>
        </p:nvGrpSpPr>
        <p:grpSpPr bwMode="auto">
          <a:xfrm>
            <a:off x="-4495800" y="3352800"/>
            <a:ext cx="4467225" cy="4419600"/>
            <a:chOff x="3732" y="-672"/>
            <a:chExt cx="2814" cy="2784"/>
          </a:xfrm>
        </p:grpSpPr>
        <p:pic>
          <p:nvPicPr>
            <p:cNvPr id="4104" name="Picture 28" descr="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32" y="0"/>
              <a:ext cx="202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29" descr="fly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72" y="-672"/>
              <a:ext cx="107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22" name="Picture 30" descr="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7620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1. Tìm và chọn nội dung </a:t>
            </a:r>
            <a:r>
              <a:rPr lang="vi-VN" sz="2800" u="sng">
                <a:solidFill>
                  <a:srgbClr val="0000FF"/>
                </a:solidFill>
              </a:rPr>
              <a:t>đ</a:t>
            </a:r>
            <a:r>
              <a:rPr lang="en-US" sz="2800" u="sng">
                <a:solidFill>
                  <a:srgbClr val="0000FF"/>
                </a:solidFill>
              </a:rPr>
              <a:t>ề tài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38862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2. Cách vẽ tranh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543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</a:rPr>
              <a:t>Bài 33.</a:t>
            </a:r>
            <a:r>
              <a:rPr lang="en-US" sz="3600" b="1">
                <a:solidFill>
                  <a:srgbClr val="FF0000"/>
                </a:solidFill>
              </a:rPr>
              <a:t> Vẽ tranh </a:t>
            </a:r>
            <a:r>
              <a:rPr lang="vi-VN" sz="3600" b="1">
                <a:solidFill>
                  <a:srgbClr val="FF0000"/>
                </a:solidFill>
              </a:rPr>
              <a:t>đ</a:t>
            </a:r>
            <a:r>
              <a:rPr lang="en-US" sz="3600" b="1">
                <a:solidFill>
                  <a:srgbClr val="FF0000"/>
                </a:solidFill>
              </a:rPr>
              <a:t>ề tài: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VUI CH</a:t>
            </a:r>
            <a:r>
              <a:rPr lang="vi-VN" sz="3600" b="1">
                <a:solidFill>
                  <a:srgbClr val="FF0000"/>
                </a:solidFill>
              </a:rPr>
              <a:t>Ơ</a:t>
            </a:r>
            <a:r>
              <a:rPr lang="en-US" sz="3600" b="1">
                <a:solidFill>
                  <a:srgbClr val="FF0000"/>
                </a:solidFill>
              </a:rPr>
              <a:t>I TRONG MÙA HÈ</a:t>
            </a:r>
          </a:p>
        </p:txBody>
      </p:sp>
      <p:sp>
        <p:nvSpPr>
          <p:cNvPr id="6149" name="WordArt 8"/>
          <p:cNvSpPr>
            <a:spLocks noChangeArrowheads="1" noChangeShapeType="1" noTextEdit="1"/>
          </p:cNvSpPr>
          <p:nvPr/>
        </p:nvSpPr>
        <p:spPr bwMode="auto">
          <a:xfrm>
            <a:off x="2819400" y="914400"/>
            <a:ext cx="2905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MĨ THUẬT 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382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B0EEB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CC"/>
            </a:gs>
            <a:gs pos="50000">
              <a:schemeClr val="bg1"/>
            </a:gs>
            <a:gs pos="100000">
              <a:srgbClr val="FF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219200" y="914400"/>
            <a:ext cx="6781800" cy="2895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>
                <a:solidFill>
                  <a:srgbClr val="0000FF"/>
                </a:solidFill>
                <a:latin typeface="Arial"/>
              </a:rPr>
              <a:t>THỰC HÀNH</a:t>
            </a:r>
            <a:endParaRPr lang="en-US" sz="480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70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TTTH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Son_TTTH</dc:creator>
  <cp:lastModifiedBy>CSTeam</cp:lastModifiedBy>
  <cp:revision>16</cp:revision>
  <dcterms:created xsi:type="dcterms:W3CDTF">2007-02-07T03:58:32Z</dcterms:created>
  <dcterms:modified xsi:type="dcterms:W3CDTF">2016-06-30T01:20:50Z</dcterms:modified>
</cp:coreProperties>
</file>