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5978" t="5208" r="30262" b="14583"/>
          <a:stretch>
            <a:fillRect/>
          </a:stretch>
        </p:blipFill>
        <p:spPr bwMode="auto">
          <a:xfrm>
            <a:off x="555171" y="381000"/>
            <a:ext cx="858882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6041" t="9375" r="24284" b="11458"/>
          <a:stretch>
            <a:fillRect/>
          </a:stretch>
        </p:blipFill>
        <p:spPr bwMode="auto">
          <a:xfrm>
            <a:off x="533400" y="381000"/>
            <a:ext cx="8610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9824" t="23958" r="20937" b="10417"/>
          <a:stretch>
            <a:fillRect/>
          </a:stretch>
        </p:blipFill>
        <p:spPr bwMode="auto">
          <a:xfrm>
            <a:off x="1600200" y="762000"/>
            <a:ext cx="5105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6896" t="22917" r="24451" b="11458"/>
          <a:stretch>
            <a:fillRect/>
          </a:stretch>
        </p:blipFill>
        <p:spPr bwMode="auto">
          <a:xfrm>
            <a:off x="1981200" y="609600"/>
            <a:ext cx="5029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35139" t="22917" r="23280" b="6250"/>
          <a:stretch>
            <a:fillRect/>
          </a:stretch>
        </p:blipFill>
        <p:spPr bwMode="auto">
          <a:xfrm>
            <a:off x="1905000" y="228600"/>
            <a:ext cx="5410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39824" t="21875" r="20937" b="11458"/>
          <a:stretch>
            <a:fillRect/>
          </a:stretch>
        </p:blipFill>
        <p:spPr bwMode="auto">
          <a:xfrm>
            <a:off x="1752600" y="609600"/>
            <a:ext cx="5105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Microsoft</cp:lastModifiedBy>
  <cp:revision>9</cp:revision>
  <dcterms:created xsi:type="dcterms:W3CDTF">2006-08-16T00:00:00Z</dcterms:created>
  <dcterms:modified xsi:type="dcterms:W3CDTF">2018-12-11T15:19:27Z</dcterms:modified>
</cp:coreProperties>
</file>