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2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4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9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0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4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5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5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7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5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09869-9833-4C6A-AE02-EE5FB7EB4D5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E38A-8B43-4411-82CE-65C03D4D1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Káº¿t quáº£ hÃ¬nh áº£nh cho oxford phonics world 1 letter a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643" y="898898"/>
            <a:ext cx="8948085" cy="50332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19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710" y="3518134"/>
            <a:ext cx="4387161" cy="301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9871" y="3518134"/>
            <a:ext cx="31526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u="sng" dirty="0" smtClean="0">
                <a:solidFill>
                  <a:srgbClr val="FF0000"/>
                </a:solidFill>
              </a:rPr>
              <a:t>A</a:t>
            </a:r>
            <a:r>
              <a:rPr lang="en-US" sz="8000" dirty="0" smtClean="0"/>
              <a:t>pple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0514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áº¿t quáº£ hÃ¬nh áº£nh cho oxford phonics world 1  ap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386" y="2011735"/>
            <a:ext cx="4282598" cy="297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46710" y="1869743"/>
            <a:ext cx="3575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u="sng" dirty="0" smtClean="0">
                <a:solidFill>
                  <a:srgbClr val="FF0000"/>
                </a:solidFill>
              </a:rPr>
              <a:t>A</a:t>
            </a:r>
            <a:r>
              <a:rPr lang="en-US" sz="5400" dirty="0" smtClean="0"/>
              <a:t>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6945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810" y="2071873"/>
            <a:ext cx="4683290" cy="322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13445" y="1569493"/>
            <a:ext cx="3121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u="sng" dirty="0" smtClean="0">
                <a:solidFill>
                  <a:srgbClr val="FF0000"/>
                </a:solidFill>
              </a:rPr>
              <a:t>A</a:t>
            </a:r>
            <a:r>
              <a:rPr lang="en-US" sz="5400" dirty="0" smtClean="0"/>
              <a:t>nt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7711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468" y="2313921"/>
            <a:ext cx="4504711" cy="3091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40488" y="1687641"/>
            <a:ext cx="248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u="sng" dirty="0" smtClean="0">
                <a:solidFill>
                  <a:srgbClr val="FF0000"/>
                </a:solidFill>
              </a:rPr>
              <a:t>A</a:t>
            </a:r>
            <a:r>
              <a:rPr lang="en-US" sz="4800" dirty="0" smtClean="0"/>
              <a:t>lligator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39950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2A2A2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6</cp:revision>
  <dcterms:created xsi:type="dcterms:W3CDTF">2019-01-04T10:06:42Z</dcterms:created>
  <dcterms:modified xsi:type="dcterms:W3CDTF">2019-02-12T03:55:09Z</dcterms:modified>
</cp:coreProperties>
</file>