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6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7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99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75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57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67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10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84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65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51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2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1B1E-F115-4B6A-B37F-CFAD150E915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9338-B900-4645-9889-88A12F811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83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1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3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4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5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6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7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8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9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0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3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1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2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3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4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5.mp3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6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7.mp3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9.mp3"/><Relationship Id="rId5" Type="http://schemas.openxmlformats.org/officeDocument/2006/relationships/image" Target="../media/image4.png"/><Relationship Id="rId4" Type="http://schemas.microsoft.com/office/2007/relationships/media" Target="../media/media28.mp3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4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6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7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8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9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0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08438" y="2724065"/>
            <a:ext cx="863249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5000" b="1" dirty="0">
                <a:solidFill>
                  <a:srgbClr val="FF0000"/>
                </a:solidFill>
                <a:latin typeface="UTM Isadora" panose="02040603050506020204" pitchFamily="18" charset="0"/>
              </a:rPr>
              <a:t>A</a:t>
            </a:r>
            <a:r>
              <a:rPr lang="en-US" sz="15000" b="1" i="0" dirty="0" smtClean="0">
                <a:solidFill>
                  <a:srgbClr val="FF0000"/>
                </a:solidFill>
                <a:effectLst/>
                <a:latin typeface="UTM Isadora" panose="02040603050506020204" pitchFamily="18" charset="0"/>
              </a:rPr>
              <a:t>lphabet</a:t>
            </a:r>
            <a:endParaRPr lang="en-US" sz="15000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1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619" y="645730"/>
            <a:ext cx="5029200" cy="5029200"/>
          </a:xfrm>
          <a:prstGeom prst="rect">
            <a:avLst/>
          </a:prstGeom>
        </p:spPr>
      </p:pic>
      <p:pic>
        <p:nvPicPr>
          <p:cNvPr id="3" name="i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72703" y="1121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5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593" y="126124"/>
            <a:ext cx="5483772" cy="5483772"/>
          </a:xfrm>
          <a:prstGeom prst="rect">
            <a:avLst/>
          </a:prstGeom>
        </p:spPr>
      </p:pic>
      <p:pic>
        <p:nvPicPr>
          <p:cNvPr id="3" name="j noun - Definition, pictures, pronunciation and usage not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35765" y="1074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5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479" y="0"/>
            <a:ext cx="6203719" cy="6213264"/>
          </a:xfrm>
          <a:prstGeom prst="rect">
            <a:avLst/>
          </a:prstGeom>
        </p:spPr>
      </p:pic>
      <p:pic>
        <p:nvPicPr>
          <p:cNvPr id="3" name="k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82598" y="1279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3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75" y="0"/>
            <a:ext cx="6132786" cy="6132786"/>
          </a:xfrm>
          <a:prstGeom prst="rect">
            <a:avLst/>
          </a:prstGeom>
        </p:spPr>
      </p:pic>
      <p:pic>
        <p:nvPicPr>
          <p:cNvPr id="5" name="l_1 abbreviation - Definition, pictures, pronunciation and 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784427" y="1074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9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060" y="441433"/>
            <a:ext cx="5454869" cy="5454869"/>
          </a:xfrm>
          <a:prstGeom prst="rect">
            <a:avLst/>
          </a:prstGeom>
        </p:spPr>
      </p:pic>
      <p:pic>
        <p:nvPicPr>
          <p:cNvPr id="5" name="m_1 abbreviation - Definition, pictures, pronunciation and 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27329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3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756" y="0"/>
            <a:ext cx="7272900" cy="6131614"/>
          </a:xfrm>
          <a:prstGeom prst="rect">
            <a:avLst/>
          </a:prstGeom>
        </p:spPr>
      </p:pic>
      <p:pic>
        <p:nvPicPr>
          <p:cNvPr id="5" name="n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858813" y="2761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9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352" y="204952"/>
            <a:ext cx="5583619" cy="5583619"/>
          </a:xfrm>
          <a:prstGeom prst="rect">
            <a:avLst/>
          </a:prstGeom>
        </p:spPr>
      </p:pic>
      <p:pic>
        <p:nvPicPr>
          <p:cNvPr id="5" name="o_1 exclamation - Definition, pictures, pronunciation and u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98373" y="790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7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7696" y="123482"/>
            <a:ext cx="5707123" cy="5707123"/>
          </a:xfrm>
          <a:prstGeom prst="rect">
            <a:avLst/>
          </a:prstGeom>
        </p:spPr>
      </p:pic>
      <p:pic>
        <p:nvPicPr>
          <p:cNvPr id="3" name="p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30359" y="664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9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0282" y="-299545"/>
            <a:ext cx="6566326" cy="6576428"/>
          </a:xfrm>
          <a:prstGeom prst="rect">
            <a:avLst/>
          </a:prstGeom>
        </p:spPr>
      </p:pic>
      <p:pic>
        <p:nvPicPr>
          <p:cNvPr id="3" name="q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92055" y="759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60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014" y="504497"/>
            <a:ext cx="5641428" cy="5641428"/>
          </a:xfrm>
          <a:prstGeom prst="rect">
            <a:avLst/>
          </a:prstGeom>
        </p:spPr>
      </p:pic>
      <p:pic>
        <p:nvPicPr>
          <p:cNvPr id="3" name="r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15048" y="1216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1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093" y="0"/>
            <a:ext cx="5781096" cy="5754414"/>
          </a:xfrm>
          <a:prstGeom prst="rect">
            <a:avLst/>
          </a:prstGeom>
        </p:spPr>
      </p:pic>
      <p:pic>
        <p:nvPicPr>
          <p:cNvPr id="5" name="a_1 symbol - Definition, pictures, pronunciation and usage 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62801" y="223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0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267" y="0"/>
            <a:ext cx="5888409" cy="5897468"/>
          </a:xfrm>
          <a:prstGeom prst="rect">
            <a:avLst/>
          </a:prstGeom>
        </p:spPr>
      </p:pic>
      <p:pic>
        <p:nvPicPr>
          <p:cNvPr id="3" name="s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7296" y="617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0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956" y="488731"/>
            <a:ext cx="5541285" cy="5305921"/>
          </a:xfrm>
          <a:prstGeom prst="rect">
            <a:avLst/>
          </a:prstGeom>
        </p:spPr>
      </p:pic>
      <p:pic>
        <p:nvPicPr>
          <p:cNvPr id="3" name="t noun - Definition, pictures, pronunciation and usage not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19241" y="617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1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531" y="283779"/>
            <a:ext cx="5594131" cy="5594131"/>
          </a:xfrm>
          <a:prstGeom prst="rect">
            <a:avLst/>
          </a:prstGeom>
        </p:spPr>
      </p:pic>
      <p:pic>
        <p:nvPicPr>
          <p:cNvPr id="3" name="u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92662" y="491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9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270" y="173422"/>
            <a:ext cx="5864772" cy="5864772"/>
          </a:xfrm>
          <a:prstGeom prst="rect">
            <a:avLst/>
          </a:prstGeom>
        </p:spPr>
      </p:pic>
      <p:pic>
        <p:nvPicPr>
          <p:cNvPr id="3" name="v_1 abbreviation - Definition, pictures, pronunciation and 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33442" y="790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6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256" y="709448"/>
            <a:ext cx="5210220" cy="4839758"/>
          </a:xfrm>
          <a:prstGeom prst="rect">
            <a:avLst/>
          </a:prstGeom>
        </p:spPr>
      </p:pic>
      <p:pic>
        <p:nvPicPr>
          <p:cNvPr id="3" name="w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19089" y="709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1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668" y="0"/>
            <a:ext cx="6085490" cy="6085490"/>
          </a:xfrm>
          <a:prstGeom prst="rect">
            <a:avLst/>
          </a:prstGeom>
        </p:spPr>
      </p:pic>
      <p:pic>
        <p:nvPicPr>
          <p:cNvPr id="3" name="x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72248" y="1090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1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377" y="677917"/>
            <a:ext cx="4927027" cy="4934607"/>
          </a:xfrm>
          <a:prstGeom prst="rect">
            <a:avLst/>
          </a:prstGeom>
        </p:spPr>
      </p:pic>
      <p:pic>
        <p:nvPicPr>
          <p:cNvPr id="3" name="y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57404" y="677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5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172" y="488731"/>
            <a:ext cx="5389179" cy="5389179"/>
          </a:xfrm>
          <a:prstGeom prst="rect">
            <a:avLst/>
          </a:prstGeom>
        </p:spPr>
      </p:pic>
      <p:pic>
        <p:nvPicPr>
          <p:cNvPr id="5" name="z noun - Definition, pictures, pronunciation and usage notes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67751" y="488731"/>
            <a:ext cx="609600" cy="609600"/>
          </a:xfrm>
          <a:prstGeom prst="rect">
            <a:avLst/>
          </a:prstGeom>
        </p:spPr>
      </p:pic>
      <p:pic>
        <p:nvPicPr>
          <p:cNvPr id="6" name="z noun - Definition, pictures, pronunciation and usage not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67751" y="1305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3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8416" y="1111557"/>
            <a:ext cx="104998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 smtClean="0"/>
              <a:t>A B C D E F G</a:t>
            </a:r>
          </a:p>
          <a:p>
            <a:pPr algn="just"/>
            <a:r>
              <a:rPr lang="en-US" sz="8000" b="1" dirty="0" smtClean="0"/>
              <a:t>H I J K L M N</a:t>
            </a:r>
          </a:p>
          <a:p>
            <a:pPr algn="just"/>
            <a:r>
              <a:rPr lang="en-US" sz="8000" b="1" dirty="0" smtClean="0"/>
              <a:t>O P Q R S T U</a:t>
            </a:r>
          </a:p>
          <a:p>
            <a:pPr algn="just"/>
            <a:r>
              <a:rPr lang="en-US" sz="8000" b="1" dirty="0" smtClean="0"/>
              <a:t>V W X Y Z</a:t>
            </a:r>
          </a:p>
          <a:p>
            <a:pPr algn="just"/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xmlns="" val="411669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716" y="189186"/>
            <a:ext cx="5967236" cy="5976417"/>
          </a:xfrm>
          <a:prstGeom prst="rect">
            <a:avLst/>
          </a:prstGeom>
        </p:spPr>
      </p:pic>
      <p:pic>
        <p:nvPicPr>
          <p:cNvPr id="3" name="b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98828" y="475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2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268" y="0"/>
            <a:ext cx="6109126" cy="6118525"/>
          </a:xfrm>
          <a:prstGeom prst="rect">
            <a:avLst/>
          </a:prstGeom>
        </p:spPr>
      </p:pic>
      <p:pic>
        <p:nvPicPr>
          <p:cNvPr id="3" name="c_1 abbreviation - Definition, pictures, pronunciation and 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1794" y="806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1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75" y="238779"/>
            <a:ext cx="6191250" cy="6191250"/>
          </a:xfrm>
          <a:prstGeom prst="rect">
            <a:avLst/>
          </a:prstGeom>
        </p:spPr>
      </p:pic>
      <p:pic>
        <p:nvPicPr>
          <p:cNvPr id="5" name="d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03324" y="932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5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13" y="362607"/>
            <a:ext cx="5856878" cy="5865889"/>
          </a:xfrm>
          <a:prstGeom prst="rect">
            <a:avLst/>
          </a:prstGeom>
        </p:spPr>
      </p:pic>
      <p:pic>
        <p:nvPicPr>
          <p:cNvPr id="5" name="e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83062" y="712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0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3841" y="362607"/>
            <a:ext cx="5672958" cy="5672958"/>
          </a:xfrm>
          <a:prstGeom prst="rect">
            <a:avLst/>
          </a:prstGeom>
        </p:spPr>
      </p:pic>
      <p:pic>
        <p:nvPicPr>
          <p:cNvPr id="5" name="f_1 abbreviation - Definition, pictures, pronunciation and 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793420" y="1074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00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561" y="191486"/>
            <a:ext cx="5702191" cy="5702191"/>
          </a:xfrm>
          <a:prstGeom prst="rect">
            <a:avLst/>
          </a:prstGeom>
        </p:spPr>
      </p:pic>
      <p:pic>
        <p:nvPicPr>
          <p:cNvPr id="5" name="g_1 abbreviation - Definition, pictures, pronunciation and 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39352" y="1027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0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256" y="409904"/>
            <a:ext cx="5609897" cy="5609897"/>
          </a:xfrm>
          <a:prstGeom prst="rect">
            <a:avLst/>
          </a:prstGeom>
        </p:spPr>
      </p:pic>
      <p:pic>
        <p:nvPicPr>
          <p:cNvPr id="5" name="h_1 noun - Definition, pictures, pronunciation and usage no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97153" y="570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7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26</Words>
  <Application>Microsoft Office PowerPoint</Application>
  <PresentationFormat>Custom</PresentationFormat>
  <Paragraphs>5</Paragraphs>
  <Slides>28</Slides>
  <Notes>0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Trang</dc:creator>
  <cp:lastModifiedBy>Microsoft</cp:lastModifiedBy>
  <cp:revision>13</cp:revision>
  <dcterms:created xsi:type="dcterms:W3CDTF">2018-10-31T07:51:34Z</dcterms:created>
  <dcterms:modified xsi:type="dcterms:W3CDTF">2019-05-17T03:42:57Z</dcterms:modified>
</cp:coreProperties>
</file>