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324" r:id="rId3"/>
    <p:sldId id="260" r:id="rId4"/>
    <p:sldId id="325" r:id="rId5"/>
    <p:sldId id="326" r:id="rId6"/>
    <p:sldId id="275" r:id="rId7"/>
    <p:sldId id="327" r:id="rId8"/>
    <p:sldId id="276" r:id="rId9"/>
    <p:sldId id="277" r:id="rId10"/>
    <p:sldId id="279" r:id="rId11"/>
    <p:sldId id="309" r:id="rId12"/>
    <p:sldId id="310" r:id="rId13"/>
    <p:sldId id="311" r:id="rId14"/>
    <p:sldId id="312" r:id="rId15"/>
    <p:sldId id="268" r:id="rId16"/>
    <p:sldId id="328" r:id="rId17"/>
    <p:sldId id="283" r:id="rId18"/>
    <p:sldId id="314" r:id="rId19"/>
    <p:sldId id="315" r:id="rId20"/>
    <p:sldId id="266" r:id="rId21"/>
    <p:sldId id="288" r:id="rId22"/>
    <p:sldId id="289" r:id="rId23"/>
    <p:sldId id="316" r:id="rId24"/>
    <p:sldId id="317" r:id="rId25"/>
    <p:sldId id="318" r:id="rId26"/>
    <p:sldId id="280" r:id="rId27"/>
    <p:sldId id="298" r:id="rId28"/>
    <p:sldId id="300" r:id="rId29"/>
    <p:sldId id="301" r:id="rId30"/>
    <p:sldId id="302" r:id="rId31"/>
    <p:sldId id="267" r:id="rId32"/>
    <p:sldId id="25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87AB0"/>
    <a:srgbClr val="F5A5BA"/>
    <a:srgbClr val="FC211C"/>
    <a:srgbClr val="1D90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04987-0502-4F25-A729-66C171049791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23258-8F09-4A24-A3E2-A9E717FED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932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23258-8F09-4A24-A3E2-A9E717FED4F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497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8427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Highlight nhân</a:t>
            </a:r>
            <a:r>
              <a:rPr lang="en-US" baseline="0" dirty="0"/>
              <a:t> vật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BD77A-57AB-47A5-9BF7-6DED0AA61C4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7190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Highlight nhân</a:t>
            </a:r>
            <a:r>
              <a:rPr lang="en-US" baseline="0" dirty="0"/>
              <a:t> vật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BD77A-57AB-47A5-9BF7-6DED0AA61C4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7962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Highlight nhân</a:t>
            </a:r>
            <a:r>
              <a:rPr lang="en-US" baseline="0" dirty="0"/>
              <a:t> vật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BD77A-57AB-47A5-9BF7-6DED0AA61C4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061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Highlight nhân</a:t>
            </a:r>
            <a:r>
              <a:rPr lang="en-US" baseline="0" dirty="0"/>
              <a:t> vật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BD77A-57AB-47A5-9BF7-6DED0AA61C4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305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8159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149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134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6668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38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423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02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56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417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622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969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72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8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83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9F9F5E7-43B7-4D14-B7A5-952F2256D0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30" t="7054" r="3543" b="5937"/>
          <a:stretch/>
        </p:blipFill>
        <p:spPr>
          <a:xfrm>
            <a:off x="1097801" y="3978399"/>
            <a:ext cx="3321424" cy="2510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6360" y="937284"/>
            <a:ext cx="3796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4688" b="66487"/>
          <a:stretch/>
        </p:blipFill>
        <p:spPr>
          <a:xfrm>
            <a:off x="427507" y="906506"/>
            <a:ext cx="378853" cy="4924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7A3426-546B-4B6E-BBB5-3C7625411C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97801" y="1391438"/>
            <a:ext cx="3502602" cy="25882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310C2B0-52D3-49FE-9AA1-A9C2A81FC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769170" y="1254593"/>
            <a:ext cx="3600061" cy="2833313"/>
          </a:xfrm>
          <a:prstGeom prst="round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629C755-750A-4A7A-BF89-F7DCA90B70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67" b="4420"/>
          <a:stretch/>
        </p:blipFill>
        <p:spPr>
          <a:xfrm>
            <a:off x="4769170" y="3978399"/>
            <a:ext cx="3344680" cy="242240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104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7A3426-546B-4B6E-BBB5-3C7625411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579517" y="1168116"/>
            <a:ext cx="6116795" cy="4519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6360" y="937284"/>
            <a:ext cx="3844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c) Nhìn tranh nêu cách làm.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4688" b="66487"/>
          <a:stretch/>
        </p:blipFill>
        <p:spPr>
          <a:xfrm>
            <a:off x="427507" y="906506"/>
            <a:ext cx="378853" cy="4924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0E49DC9-D48E-488D-B8FA-1C66E847BD8D}"/>
              </a:ext>
            </a:extLst>
          </p:cNvPr>
          <p:cNvSpPr txBox="1"/>
          <p:nvPr/>
        </p:nvSpPr>
        <p:spPr>
          <a:xfrm>
            <a:off x="2877671" y="5762065"/>
            <a:ext cx="3388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C211C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nồi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13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C953D3B-987F-422C-9FD1-1D089ABE457C}"/>
              </a:ext>
            </a:extLst>
          </p:cNvPr>
          <p:cNvSpPr/>
          <p:nvPr/>
        </p:nvSpPr>
        <p:spPr>
          <a:xfrm>
            <a:off x="3131052" y="5762065"/>
            <a:ext cx="2985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nồi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7A3426-546B-4B6E-BBB5-3C7625411C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1" t="7335" r="4203" b="5503"/>
          <a:stretch/>
        </p:blipFill>
        <p:spPr>
          <a:xfrm>
            <a:off x="1624367" y="1168116"/>
            <a:ext cx="6296285" cy="4652362"/>
          </a:xfrm>
          <a:prstGeom prst="round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6360" y="937284"/>
            <a:ext cx="3796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 Nhìn tranh nêu cách làm.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4688" b="66487"/>
          <a:stretch/>
        </p:blipFill>
        <p:spPr>
          <a:xfrm>
            <a:off x="427507" y="906506"/>
            <a:ext cx="378853" cy="492443"/>
          </a:xfrm>
          <a:prstGeom prst="rect">
            <a:avLst/>
          </a:prstGeom>
        </p:spPr>
      </p:pic>
      <p:sp>
        <p:nvSpPr>
          <p:cNvPr id="11" name="Rounded Rectangle 12">
            <a:extLst>
              <a:ext uri="{FF2B5EF4-FFF2-40B4-BE49-F238E27FC236}">
                <a16:creationId xmlns="" xmlns:a16="http://schemas.microsoft.com/office/drawing/2014/main" id="{A5C7FBB0-2B6B-4EFB-BA88-F95041D6E037}"/>
              </a:ext>
            </a:extLst>
          </p:cNvPr>
          <p:cNvSpPr/>
          <p:nvPr/>
        </p:nvSpPr>
        <p:spPr>
          <a:xfrm>
            <a:off x="4423394" y="5762065"/>
            <a:ext cx="560728" cy="541685"/>
          </a:xfrm>
          <a:prstGeom prst="round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838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7A3426-546B-4B6E-BBB5-3C7625411C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0" t="10299" r="6105" b="6313"/>
          <a:stretch/>
        </p:blipFill>
        <p:spPr>
          <a:xfrm>
            <a:off x="1908783" y="1247215"/>
            <a:ext cx="5830698" cy="4363570"/>
          </a:xfrm>
          <a:prstGeom prst="round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6360" y="937284"/>
            <a:ext cx="3844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c) Nhìn tranh nêu cách làm.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4688" b="66487"/>
          <a:stretch/>
        </p:blipFill>
        <p:spPr>
          <a:xfrm>
            <a:off x="427507" y="906506"/>
            <a:ext cx="378853" cy="4924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C953D3B-987F-422C-9FD1-1D089ABE457C}"/>
              </a:ext>
            </a:extLst>
          </p:cNvPr>
          <p:cNvSpPr/>
          <p:nvPr/>
        </p:nvSpPr>
        <p:spPr>
          <a:xfrm>
            <a:off x="3866031" y="5762065"/>
            <a:ext cx="1677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smtClean="0">
                <a:latin typeface="Times New Roman" pitchFamily="18" charset="0"/>
                <a:cs typeface="Times New Roman" pitchFamily="18" charset="0"/>
              </a:rPr>
              <a:t>Luộc trứng</a:t>
            </a:r>
            <a:endParaRPr lang="zh-CN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2">
            <a:extLst>
              <a:ext uri="{FF2B5EF4-FFF2-40B4-BE49-F238E27FC236}">
                <a16:creationId xmlns="" xmlns:a16="http://schemas.microsoft.com/office/drawing/2014/main" id="{A5C7FBB0-2B6B-4EFB-BA88-F95041D6E037}"/>
              </a:ext>
            </a:extLst>
          </p:cNvPr>
          <p:cNvSpPr/>
          <p:nvPr/>
        </p:nvSpPr>
        <p:spPr>
          <a:xfrm>
            <a:off x="4423394" y="5762065"/>
            <a:ext cx="560728" cy="541685"/>
          </a:xfrm>
          <a:prstGeom prst="round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698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7A3426-546B-4B6E-BBB5-3C7625411C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3" t="5181" r="1397" b="3456"/>
          <a:stretch/>
        </p:blipFill>
        <p:spPr>
          <a:xfrm>
            <a:off x="1489262" y="1320311"/>
            <a:ext cx="6165476" cy="4314007"/>
          </a:xfrm>
          <a:prstGeom prst="round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6360" y="937284"/>
            <a:ext cx="3844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c) Nhìn tranh nêu cách làm.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4688" b="66487"/>
          <a:stretch/>
        </p:blipFill>
        <p:spPr>
          <a:xfrm>
            <a:off x="427507" y="906506"/>
            <a:ext cx="378853" cy="4924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C953D3B-987F-422C-9FD1-1D089ABE457C}"/>
              </a:ext>
            </a:extLst>
          </p:cNvPr>
          <p:cNvSpPr/>
          <p:nvPr/>
        </p:nvSpPr>
        <p:spPr>
          <a:xfrm>
            <a:off x="2739927" y="5762065"/>
            <a:ext cx="3793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smtClean="0">
                <a:latin typeface="Times New Roman" pitchFamily="18" charset="0"/>
                <a:cs typeface="Times New Roman" pitchFamily="18" charset="0"/>
              </a:rPr>
              <a:t>Vớt trứng, ngâm nước lạnh</a:t>
            </a:r>
            <a:endParaRPr lang="zh-CN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2">
            <a:extLst>
              <a:ext uri="{FF2B5EF4-FFF2-40B4-BE49-F238E27FC236}">
                <a16:creationId xmlns="" xmlns:a16="http://schemas.microsoft.com/office/drawing/2014/main" id="{A5C7FBB0-2B6B-4EFB-BA88-F95041D6E037}"/>
              </a:ext>
            </a:extLst>
          </p:cNvPr>
          <p:cNvSpPr/>
          <p:nvPr/>
        </p:nvSpPr>
        <p:spPr>
          <a:xfrm>
            <a:off x="4423394" y="5762065"/>
            <a:ext cx="560728" cy="541685"/>
          </a:xfrm>
          <a:prstGeom prst="round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13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266" y="133599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3341" y="2217325"/>
            <a:ext cx="687812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925" algn="just"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288925" algn="just"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6627" y="868242"/>
            <a:ext cx="8056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luộc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1…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1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5008098" y="2644726"/>
            <a:ext cx="703385" cy="140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02DCA08E-5E0D-4555-9204-E5AC498565FB}"/>
              </a:ext>
            </a:extLst>
          </p:cNvPr>
          <p:cNvCxnSpPr>
            <a:cxnSpLocks/>
          </p:cNvCxnSpPr>
          <p:nvPr/>
        </p:nvCxnSpPr>
        <p:spPr>
          <a:xfrm>
            <a:off x="3657205" y="3081638"/>
            <a:ext cx="1097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CE548EC-67B6-43E7-9454-994137C2F5DF}"/>
              </a:ext>
            </a:extLst>
          </p:cNvPr>
          <p:cNvCxnSpPr>
            <a:cxnSpLocks/>
          </p:cNvCxnSpPr>
          <p:nvPr/>
        </p:nvCxnSpPr>
        <p:spPr>
          <a:xfrm>
            <a:off x="6204755" y="2665797"/>
            <a:ext cx="6828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54DED00-E04C-4BAE-9EAE-2D0FEF904BF8}"/>
              </a:ext>
            </a:extLst>
          </p:cNvPr>
          <p:cNvCxnSpPr>
            <a:cxnSpLocks/>
          </p:cNvCxnSpPr>
          <p:nvPr/>
        </p:nvCxnSpPr>
        <p:spPr>
          <a:xfrm>
            <a:off x="5517140" y="3107304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09D7A2B-F0DB-40DF-BC52-90930DA928BC}"/>
              </a:ext>
            </a:extLst>
          </p:cNvPr>
          <p:cNvCxnSpPr>
            <a:cxnSpLocks/>
          </p:cNvCxnSpPr>
          <p:nvPr/>
        </p:nvCxnSpPr>
        <p:spPr>
          <a:xfrm>
            <a:off x="4892365" y="3532075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23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5c8a81a3021ef240ab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8844" y="182880"/>
            <a:ext cx="6197199" cy="6440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627" y="933562"/>
            <a:ext cx="5550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b) Tìm từ ngữ viết đúng ( chọn 1 hoặc 2).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266" y="133599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481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736275A-55F8-46AA-AAAC-730AD7054898}"/>
              </a:ext>
            </a:extLst>
          </p:cNvPr>
          <p:cNvSpPr txBox="1"/>
          <p:nvPr/>
        </p:nvSpPr>
        <p:spPr>
          <a:xfrm>
            <a:off x="739588" y="470641"/>
            <a:ext cx="2232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altLang="zh-CN" sz="2400" i="1">
                <a:solidFill>
                  <a:srgbClr val="FC21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n-US" altLang="zh-CN" sz="2400" i="1">
                <a:solidFill>
                  <a:srgbClr val="FC21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altLang="zh-CN" sz="24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9624C8D-D869-403B-B302-517DBF96C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461465" y="613686"/>
            <a:ext cx="2540525" cy="25405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8C9D11-8C55-4980-A620-29A6F110F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491655" y="2347902"/>
            <a:ext cx="2069724" cy="14225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CE0B47-7EE0-4913-82F6-B95DF07E3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97663" y="2365782"/>
            <a:ext cx="2389181" cy="1576858"/>
          </a:xfrm>
          <a:prstGeom prst="rect">
            <a:avLst/>
          </a:prstGeom>
        </p:spPr>
      </p:pic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705A67F2-F742-4F84-AD86-466D53ADDD9F}"/>
              </a:ext>
            </a:extLst>
          </p:cNvPr>
          <p:cNvSpPr/>
          <p:nvPr/>
        </p:nvSpPr>
        <p:spPr>
          <a:xfrm>
            <a:off x="788306" y="4284338"/>
            <a:ext cx="1709971" cy="534154"/>
          </a:xfrm>
          <a:prstGeom prst="roundRect">
            <a:avLst/>
          </a:prstGeom>
          <a:solidFill>
            <a:srgbClr val="F5A5BA"/>
          </a:solidFill>
          <a:ln>
            <a:solidFill>
              <a:srgbClr val="F5A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dầu ăn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9EDBF27F-A183-4658-99B2-973780413881}"/>
              </a:ext>
            </a:extLst>
          </p:cNvPr>
          <p:cNvSpPr/>
          <p:nvPr/>
        </p:nvSpPr>
        <p:spPr>
          <a:xfrm>
            <a:off x="788305" y="5128655"/>
            <a:ext cx="1709971" cy="5341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giầu ăn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708CE37-C48F-42D8-8FAE-F4E03843D66E}"/>
              </a:ext>
            </a:extLst>
          </p:cNvPr>
          <p:cNvSpPr/>
          <p:nvPr/>
        </p:nvSpPr>
        <p:spPr>
          <a:xfrm>
            <a:off x="665623" y="4008202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4F052C7-9CB6-4490-8D9B-40D25523C1DB}"/>
              </a:ext>
            </a:extLst>
          </p:cNvPr>
          <p:cNvSpPr/>
          <p:nvPr/>
        </p:nvSpPr>
        <p:spPr>
          <a:xfrm rot="2700000">
            <a:off x="1255746" y="5316704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32637AA-5760-475F-B9F8-4BDEE9CD5AEA}"/>
              </a:ext>
            </a:extLst>
          </p:cNvPr>
          <p:cNvSpPr/>
          <p:nvPr/>
        </p:nvSpPr>
        <p:spPr>
          <a:xfrm rot="8100000">
            <a:off x="1255746" y="5316705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xmlns="" id="{6EF8A501-B0C0-437E-B4FC-84A19ED4264E}"/>
              </a:ext>
            </a:extLst>
          </p:cNvPr>
          <p:cNvSpPr/>
          <p:nvPr/>
        </p:nvSpPr>
        <p:spPr>
          <a:xfrm>
            <a:off x="4002601" y="2977260"/>
            <a:ext cx="1709971" cy="5341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dò chả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xmlns="" id="{90FA1F0E-276B-4A1A-A9A9-72187A1BE8EF}"/>
              </a:ext>
            </a:extLst>
          </p:cNvPr>
          <p:cNvSpPr/>
          <p:nvPr/>
        </p:nvSpPr>
        <p:spPr>
          <a:xfrm>
            <a:off x="4002601" y="3821577"/>
            <a:ext cx="1709971" cy="534154"/>
          </a:xfrm>
          <a:prstGeom prst="roundRect">
            <a:avLst/>
          </a:prstGeom>
          <a:solidFill>
            <a:srgbClr val="F5A5BA"/>
          </a:solidFill>
          <a:ln>
            <a:solidFill>
              <a:srgbClr val="F5A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giò chả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14FBDCA-ADC4-47DD-A86E-52F2947985CD}"/>
              </a:ext>
            </a:extLst>
          </p:cNvPr>
          <p:cNvSpPr/>
          <p:nvPr/>
        </p:nvSpPr>
        <p:spPr>
          <a:xfrm>
            <a:off x="3941259" y="3645915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752F079-553C-4042-A2AD-6634DA0F77B2}"/>
              </a:ext>
            </a:extLst>
          </p:cNvPr>
          <p:cNvSpPr/>
          <p:nvPr/>
        </p:nvSpPr>
        <p:spPr>
          <a:xfrm rot="2700000">
            <a:off x="4446108" y="3142404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F9A619F-64FE-402F-BDB7-3FB0DCA92570}"/>
              </a:ext>
            </a:extLst>
          </p:cNvPr>
          <p:cNvSpPr/>
          <p:nvPr/>
        </p:nvSpPr>
        <p:spPr>
          <a:xfrm rot="8100000">
            <a:off x="4446108" y="3142405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xmlns="" id="{9DB0150E-640E-4D4E-9468-23C7D3BC3E73}"/>
              </a:ext>
            </a:extLst>
          </p:cNvPr>
          <p:cNvSpPr/>
          <p:nvPr/>
        </p:nvSpPr>
        <p:spPr>
          <a:xfrm>
            <a:off x="6596374" y="4194817"/>
            <a:ext cx="1709971" cy="534154"/>
          </a:xfrm>
          <a:prstGeom prst="roundRect">
            <a:avLst/>
          </a:prstGeom>
          <a:solidFill>
            <a:srgbClr val="F5A5BA"/>
          </a:solidFill>
          <a:ln>
            <a:solidFill>
              <a:srgbClr val="F5A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dưa hành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xmlns="" id="{13C52306-56F8-4E38-A92D-9F9E4E9291EA}"/>
              </a:ext>
            </a:extLst>
          </p:cNvPr>
          <p:cNvSpPr/>
          <p:nvPr/>
        </p:nvSpPr>
        <p:spPr>
          <a:xfrm>
            <a:off x="6596373" y="5039134"/>
            <a:ext cx="1709971" cy="5341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giưa hành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897E8A4C-143D-4844-8FFC-43EA395BA991}"/>
              </a:ext>
            </a:extLst>
          </p:cNvPr>
          <p:cNvSpPr/>
          <p:nvPr/>
        </p:nvSpPr>
        <p:spPr>
          <a:xfrm>
            <a:off x="6523043" y="3984242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78A1A86-A673-43F0-B664-5240CD65ABB5}"/>
              </a:ext>
            </a:extLst>
          </p:cNvPr>
          <p:cNvSpPr/>
          <p:nvPr/>
        </p:nvSpPr>
        <p:spPr>
          <a:xfrm rot="2700000">
            <a:off x="7113166" y="5292744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CD6EF2D-0AE3-4D00-9C6B-DDA309F0B4BF}"/>
              </a:ext>
            </a:extLst>
          </p:cNvPr>
          <p:cNvSpPr/>
          <p:nvPr/>
        </p:nvSpPr>
        <p:spPr>
          <a:xfrm rot="8100000">
            <a:off x="7113166" y="5292745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17257B6-F96D-408D-860E-22F27B5CE30B}"/>
              </a:ext>
            </a:extLst>
          </p:cNvPr>
          <p:cNvSpPr txBox="1"/>
          <p:nvPr/>
        </p:nvSpPr>
        <p:spPr>
          <a:xfrm>
            <a:off x="2097018" y="5925694"/>
            <a:ext cx="4874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Chép các từ ngữ </a:t>
            </a:r>
            <a:r>
              <a:rPr lang="en-US" altLang="zh-CN" sz="2400" smtClean="0">
                <a:latin typeface="Arial" panose="020B0604020202020204" pitchFamily="34" charset="0"/>
                <a:cs typeface="Arial" panose="020B0604020202020204" pitchFamily="34" charset="0"/>
              </a:rPr>
              <a:t>tìm được vào 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vở.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12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736275A-55F8-46AA-AAAC-730AD7054898}"/>
              </a:ext>
            </a:extLst>
          </p:cNvPr>
          <p:cNvSpPr txBox="1"/>
          <p:nvPr/>
        </p:nvSpPr>
        <p:spPr>
          <a:xfrm>
            <a:off x="739588" y="470641"/>
            <a:ext cx="2232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en-US" altLang="zh-CN" sz="2400" i="1">
                <a:solidFill>
                  <a:srgbClr val="FC21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n-US" altLang="zh-CN" sz="2400" i="1">
                <a:solidFill>
                  <a:srgbClr val="FC21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CN" sz="24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9624C8D-D869-403B-B302-517DBF96C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91362" y="708810"/>
            <a:ext cx="2638581" cy="16540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8C9D11-8C55-4980-A620-29A6F110F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249505" y="2214301"/>
            <a:ext cx="2421730" cy="16540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CE0B47-7EE0-4913-82F6-B95DF07E3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11971" y="2365782"/>
            <a:ext cx="2360565" cy="1576858"/>
          </a:xfrm>
          <a:prstGeom prst="rect">
            <a:avLst/>
          </a:prstGeom>
        </p:spPr>
      </p:pic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705A67F2-F742-4F84-AD86-466D53ADDD9F}"/>
              </a:ext>
            </a:extLst>
          </p:cNvPr>
          <p:cNvSpPr/>
          <p:nvPr/>
        </p:nvSpPr>
        <p:spPr>
          <a:xfrm>
            <a:off x="788306" y="4284338"/>
            <a:ext cx="1709971" cy="534154"/>
          </a:xfrm>
          <a:prstGeom prst="roundRect">
            <a:avLst/>
          </a:prstGeom>
          <a:solidFill>
            <a:srgbClr val="F5A5BA"/>
          </a:solidFill>
          <a:ln>
            <a:solidFill>
              <a:srgbClr val="F5A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 gạo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9EDBF27F-A183-4658-99B2-973780413881}"/>
              </a:ext>
            </a:extLst>
          </p:cNvPr>
          <p:cNvSpPr/>
          <p:nvPr/>
        </p:nvSpPr>
        <p:spPr>
          <a:xfrm>
            <a:off x="788305" y="5128655"/>
            <a:ext cx="1709971" cy="5341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gạo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708CE37-C48F-42D8-8FAE-F4E03843D66E}"/>
              </a:ext>
            </a:extLst>
          </p:cNvPr>
          <p:cNvSpPr/>
          <p:nvPr/>
        </p:nvSpPr>
        <p:spPr>
          <a:xfrm>
            <a:off x="665623" y="4008202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4F052C7-9CB6-4490-8D9B-40D25523C1DB}"/>
              </a:ext>
            </a:extLst>
          </p:cNvPr>
          <p:cNvSpPr/>
          <p:nvPr/>
        </p:nvSpPr>
        <p:spPr>
          <a:xfrm rot="2700000">
            <a:off x="1255746" y="5316704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32637AA-5760-475F-B9F8-4BDEE9CD5AEA}"/>
              </a:ext>
            </a:extLst>
          </p:cNvPr>
          <p:cNvSpPr/>
          <p:nvPr/>
        </p:nvSpPr>
        <p:spPr>
          <a:xfrm rot="8100000">
            <a:off x="1255746" y="5316705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xmlns="" id="{6EF8A501-B0C0-437E-B4FC-84A19ED4264E}"/>
              </a:ext>
            </a:extLst>
          </p:cNvPr>
          <p:cNvSpPr/>
          <p:nvPr/>
        </p:nvSpPr>
        <p:spPr>
          <a:xfrm>
            <a:off x="3895020" y="2977260"/>
            <a:ext cx="1709971" cy="534154"/>
          </a:xfrm>
          <a:prstGeom prst="roundRect">
            <a:avLst/>
          </a:prstGeom>
          <a:solidFill>
            <a:srgbClr val="F5A5BA"/>
          </a:solidFill>
          <a:ln>
            <a:solidFill>
              <a:srgbClr val="F5A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vớt rau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xmlns="" id="{90FA1F0E-276B-4A1A-A9A9-72187A1BE8EF}"/>
              </a:ext>
            </a:extLst>
          </p:cNvPr>
          <p:cNvSpPr/>
          <p:nvPr/>
        </p:nvSpPr>
        <p:spPr>
          <a:xfrm>
            <a:off x="3895020" y="3821577"/>
            <a:ext cx="1709971" cy="5341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dớt rau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14FBDCA-ADC4-47DD-A86E-52F2947985CD}"/>
              </a:ext>
            </a:extLst>
          </p:cNvPr>
          <p:cNvSpPr/>
          <p:nvPr/>
        </p:nvSpPr>
        <p:spPr>
          <a:xfrm>
            <a:off x="3715143" y="2724763"/>
            <a:ext cx="206972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752F079-553C-4042-A2AD-6634DA0F77B2}"/>
              </a:ext>
            </a:extLst>
          </p:cNvPr>
          <p:cNvSpPr/>
          <p:nvPr/>
        </p:nvSpPr>
        <p:spPr>
          <a:xfrm rot="2700000">
            <a:off x="4358698" y="4064502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F9A619F-64FE-402F-BDB7-3FB0DCA92570}"/>
              </a:ext>
            </a:extLst>
          </p:cNvPr>
          <p:cNvSpPr/>
          <p:nvPr/>
        </p:nvSpPr>
        <p:spPr>
          <a:xfrm rot="8100000">
            <a:off x="4358698" y="4064503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xmlns="" id="{9DB0150E-640E-4D4E-9468-23C7D3BC3E73}"/>
              </a:ext>
            </a:extLst>
          </p:cNvPr>
          <p:cNvSpPr/>
          <p:nvPr/>
        </p:nvSpPr>
        <p:spPr>
          <a:xfrm>
            <a:off x="6596374" y="4194817"/>
            <a:ext cx="1709971" cy="534154"/>
          </a:xfrm>
          <a:prstGeom prst="roundRect">
            <a:avLst/>
          </a:prstGeom>
          <a:solidFill>
            <a:srgbClr val="F5A5BA"/>
          </a:solidFill>
          <a:ln>
            <a:solidFill>
              <a:srgbClr val="F5A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 vải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xmlns="" id="{13C52306-56F8-4E38-A92D-9F9E4E9291EA}"/>
              </a:ext>
            </a:extLst>
          </p:cNvPr>
          <p:cNvSpPr/>
          <p:nvPr/>
        </p:nvSpPr>
        <p:spPr>
          <a:xfrm>
            <a:off x="6596373" y="5039134"/>
            <a:ext cx="1709971" cy="5341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 dải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897E8A4C-143D-4844-8FFC-43EA395BA991}"/>
              </a:ext>
            </a:extLst>
          </p:cNvPr>
          <p:cNvSpPr/>
          <p:nvPr/>
        </p:nvSpPr>
        <p:spPr>
          <a:xfrm>
            <a:off x="6523043" y="3984242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78A1A86-A673-43F0-B664-5240CD65ABB5}"/>
              </a:ext>
            </a:extLst>
          </p:cNvPr>
          <p:cNvSpPr/>
          <p:nvPr/>
        </p:nvSpPr>
        <p:spPr>
          <a:xfrm rot="2700000">
            <a:off x="7113166" y="5292744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CD6EF2D-0AE3-4D00-9C6B-DDA309F0B4BF}"/>
              </a:ext>
            </a:extLst>
          </p:cNvPr>
          <p:cNvSpPr/>
          <p:nvPr/>
        </p:nvSpPr>
        <p:spPr>
          <a:xfrm rot="8100000">
            <a:off x="7113166" y="5292745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17257B6-F96D-408D-860E-22F27B5CE30B}"/>
              </a:ext>
            </a:extLst>
          </p:cNvPr>
          <p:cNvSpPr txBox="1"/>
          <p:nvPr/>
        </p:nvSpPr>
        <p:spPr>
          <a:xfrm>
            <a:off x="2097018" y="5925694"/>
            <a:ext cx="4874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Chép các từ ngữ </a:t>
            </a:r>
            <a:r>
              <a:rPr lang="en-US" altLang="zh-CN" sz="2400" smtClean="0">
                <a:latin typeface="Arial" panose="020B0604020202020204" pitchFamily="34" charset="0"/>
                <a:cs typeface="Arial" panose="020B0604020202020204" pitchFamily="34" charset="0"/>
              </a:rPr>
              <a:t>tìm được vào 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vở.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09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6563" y="984068"/>
            <a:ext cx="11624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22B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3712" y="2994123"/>
            <a:ext cx="6878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7200" b="1" dirty="0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7200" b="1" dirty="0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7200" b="1" dirty="0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endParaRPr lang="en-US" sz="7200" b="1" dirty="0">
              <a:solidFill>
                <a:srgbClr val="F37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2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5742" y="943527"/>
            <a:ext cx="6934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7319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44030" y="3702290"/>
            <a:ext cx="2359655" cy="28116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1010" y="543850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98ECF"/>
                </a:solidFill>
                <a:latin typeface="Times New Roman" pitchFamily="18" charset="0"/>
                <a:cs typeface="Times New Roman" pitchFamily="18" charset="0"/>
              </a:rPr>
              <a:t>Dê con nghe lời mẹ</a:t>
            </a:r>
            <a:endParaRPr lang="en-US" sz="2400" b="1" i="1" dirty="0">
              <a:solidFill>
                <a:srgbClr val="198E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585455" y="1005796"/>
            <a:ext cx="2356811" cy="2696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48977" y="1005515"/>
            <a:ext cx="2454495" cy="2867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48977" y="3778977"/>
            <a:ext cx="2501548" cy="276277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693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175012" y="956974"/>
            <a:ext cx="4793976" cy="54849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1010" y="543850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98ECF"/>
                </a:solidFill>
                <a:latin typeface="Times New Roman" pitchFamily="18" charset="0"/>
                <a:cs typeface="Times New Roman" pitchFamily="18" charset="0"/>
              </a:rPr>
              <a:t>Dê con nghe lời mẹ</a:t>
            </a:r>
            <a:endParaRPr lang="en-US" sz="2400" b="1" i="1" dirty="0">
              <a:solidFill>
                <a:srgbClr val="198EC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24319" y="956974"/>
            <a:ext cx="4695361" cy="54849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1010" y="543850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98ECF"/>
                </a:solidFill>
                <a:latin typeface="Times New Roman" pitchFamily="18" charset="0"/>
                <a:cs typeface="Times New Roman" pitchFamily="18" charset="0"/>
              </a:rPr>
              <a:t>Dê con nghe lời mẹ</a:t>
            </a:r>
            <a:endParaRPr lang="en-US" sz="2400" b="1" i="1" dirty="0">
              <a:solidFill>
                <a:srgbClr val="198EC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385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10"/>
          <a:stretch/>
        </p:blipFill>
        <p:spPr>
          <a:xfrm>
            <a:off x="2184794" y="870325"/>
            <a:ext cx="4774412" cy="54438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1010" y="543850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98ECF"/>
                </a:solidFill>
                <a:latin typeface="Times New Roman" pitchFamily="18" charset="0"/>
                <a:cs typeface="Times New Roman" pitchFamily="18" charset="0"/>
              </a:rPr>
              <a:t>Dê con nghe lời mẹ</a:t>
            </a:r>
            <a:endParaRPr lang="en-US" sz="2400" b="1" i="1" dirty="0">
              <a:solidFill>
                <a:srgbClr val="198EC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9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184794" y="1041172"/>
            <a:ext cx="4774412" cy="52729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1010" y="543850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98ECF"/>
                </a:solidFill>
                <a:latin typeface="Times New Roman" pitchFamily="18" charset="0"/>
                <a:cs typeface="Times New Roman" pitchFamily="18" charset="0"/>
              </a:rPr>
              <a:t>Dê con nghe lời mẹ</a:t>
            </a:r>
            <a:endParaRPr lang="en-US" sz="2400" b="1" i="1" dirty="0">
              <a:solidFill>
                <a:srgbClr val="198EC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79000" y="995860"/>
            <a:ext cx="1838185" cy="2103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445215" y="1022194"/>
            <a:ext cx="1800373" cy="2103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98128" y="3635231"/>
            <a:ext cx="1765007" cy="2103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393269" y="3561434"/>
            <a:ext cx="1904267" cy="2103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423" y="3063904"/>
            <a:ext cx="2408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>
                <a:latin typeface="Times New Roman" pitchFamily="18" charset="0"/>
                <a:cs typeface="Times New Roman" pitchFamily="18" charset="0"/>
              </a:rPr>
              <a:t>Trước khi vào rừng, dê mẹ dặn các con điều gì?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6840" y="3054655"/>
            <a:ext cx="2283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>
                <a:latin typeface="Times New Roman" pitchFamily="18" charset="0"/>
                <a:cs typeface="Times New Roman" pitchFamily="18" charset="0"/>
              </a:rPr>
              <a:t>Sói đã làm gì để lừa bầy dê con?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5473" y="5640387"/>
            <a:ext cx="2550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>
                <a:latin typeface="Times New Roman" pitchFamily="18" charset="0"/>
                <a:cs typeface="Times New Roman" pitchFamily="18" charset="0"/>
              </a:rPr>
              <a:t>Sói làm gì để lừa bầy dê con lần nữa?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0459" y="5652798"/>
            <a:ext cx="2354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>
                <a:latin typeface="Times New Roman" pitchFamily="18" charset="0"/>
                <a:cs typeface="Times New Roman" pitchFamily="18" charset="0"/>
              </a:rPr>
              <a:t>Dê mẹ khen các con thế nào?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2052" y="3117830"/>
            <a:ext cx="237744" cy="237744"/>
          </a:xfrm>
          <a:prstGeom prst="ellipse">
            <a:avLst/>
          </a:prstGeom>
          <a:solidFill>
            <a:srgbClr val="B8CF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5121689" y="3105630"/>
            <a:ext cx="237744" cy="237744"/>
          </a:xfrm>
          <a:prstGeom prst="ellipse">
            <a:avLst/>
          </a:prstGeom>
          <a:solidFill>
            <a:srgbClr val="B8CF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1454102" y="5707441"/>
            <a:ext cx="237744" cy="237744"/>
          </a:xfrm>
          <a:prstGeom prst="ellipse">
            <a:avLst/>
          </a:prstGeom>
          <a:solidFill>
            <a:srgbClr val="B8CF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5149776" y="5664554"/>
            <a:ext cx="237744" cy="237744"/>
          </a:xfrm>
          <a:prstGeom prst="ellipse">
            <a:avLst/>
          </a:prstGeom>
          <a:solidFill>
            <a:srgbClr val="B8CF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2A262BF-F2C9-449C-894B-04BA69B1DAB4}"/>
              </a:ext>
            </a:extLst>
          </p:cNvPr>
          <p:cNvSpPr txBox="1"/>
          <p:nvPr/>
        </p:nvSpPr>
        <p:spPr>
          <a:xfrm>
            <a:off x="3061010" y="543850"/>
            <a:ext cx="30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Dê con nghe lời mẹ</a:t>
            </a:r>
            <a:endParaRPr lang="en-US" sz="2400" b="1" i="1" dirty="0">
              <a:solidFill>
                <a:srgbClr val="198EC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7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709582" y="1099697"/>
            <a:ext cx="3843641" cy="43976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0380" y="5447578"/>
            <a:ext cx="4108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>
            <a:off x="2404104" y="5497316"/>
            <a:ext cx="411480" cy="411480"/>
          </a:xfrm>
          <a:prstGeom prst="ellipse">
            <a:avLst/>
          </a:prstGeom>
          <a:solidFill>
            <a:srgbClr val="B8CF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2C0D754-C84E-4294-B034-C97E9B066477}"/>
              </a:ext>
            </a:extLst>
          </p:cNvPr>
          <p:cNvSpPr txBox="1"/>
          <p:nvPr/>
        </p:nvSpPr>
        <p:spPr>
          <a:xfrm>
            <a:off x="3061010" y="543850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98ECF"/>
                </a:solidFill>
                <a:latin typeface="Times New Roman" pitchFamily="18" charset="0"/>
                <a:cs typeface="Times New Roman" pitchFamily="18" charset="0"/>
              </a:rPr>
              <a:t>Dê con nghe lời mẹ</a:t>
            </a:r>
            <a:endParaRPr lang="en-US" sz="2400" b="1" i="1" dirty="0">
              <a:solidFill>
                <a:srgbClr val="198EC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3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711338" y="1150222"/>
            <a:ext cx="3721324" cy="43470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03489" y="5568608"/>
            <a:ext cx="3538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latin typeface="Times New Roman" pitchFamily="18" charset="0"/>
                <a:cs typeface="Times New Roman" pitchFamily="18" charset="0"/>
              </a:rPr>
              <a:t>Sói đã làm gì để lừa bầy dê con?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90660" y="5591450"/>
            <a:ext cx="411480" cy="411480"/>
          </a:xfrm>
          <a:prstGeom prst="ellipse">
            <a:avLst/>
          </a:prstGeom>
          <a:solidFill>
            <a:srgbClr val="B8CF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8C899ED-B57A-4A48-888C-F8042029BCD0}"/>
              </a:ext>
            </a:extLst>
          </p:cNvPr>
          <p:cNvSpPr txBox="1"/>
          <p:nvPr/>
        </p:nvSpPr>
        <p:spPr>
          <a:xfrm>
            <a:off x="3061010" y="543850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98ECF"/>
                </a:solidFill>
                <a:latin typeface="Times New Roman" pitchFamily="18" charset="0"/>
                <a:cs typeface="Times New Roman" pitchFamily="18" charset="0"/>
              </a:rPr>
              <a:t>Dê con nghe lời mẹ</a:t>
            </a:r>
            <a:endParaRPr lang="en-US" sz="2400" b="1" i="1" dirty="0">
              <a:solidFill>
                <a:srgbClr val="198EC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6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692774" y="1064650"/>
            <a:ext cx="3758452" cy="44784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03488" y="5602224"/>
            <a:ext cx="4108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latin typeface="Times New Roman" pitchFamily="18" charset="0"/>
                <a:cs typeface="Times New Roman" pitchFamily="18" charset="0"/>
              </a:rPr>
              <a:t>Sói đã làm gì để lừa bầy dê con lần nữa?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90660" y="5625066"/>
            <a:ext cx="411480" cy="411480"/>
          </a:xfrm>
          <a:prstGeom prst="ellipse">
            <a:avLst/>
          </a:prstGeom>
          <a:solidFill>
            <a:srgbClr val="B8CF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20C2A13-4EC9-4264-8C41-83A5FB0888A7}"/>
              </a:ext>
            </a:extLst>
          </p:cNvPr>
          <p:cNvSpPr txBox="1"/>
          <p:nvPr/>
        </p:nvSpPr>
        <p:spPr>
          <a:xfrm>
            <a:off x="3061010" y="543850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98ECF"/>
                </a:solidFill>
                <a:latin typeface="Times New Roman" pitchFamily="18" charset="0"/>
                <a:cs typeface="Times New Roman" pitchFamily="18" charset="0"/>
              </a:rPr>
              <a:t>Dê con nghe lời mẹ</a:t>
            </a:r>
            <a:endParaRPr lang="en-US" sz="2400" b="1" i="1" dirty="0">
              <a:solidFill>
                <a:srgbClr val="198EC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8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47" y="94596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6499" y="345487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6499" y="847811"/>
            <a:ext cx="4766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Kể về các món ăn được làm từ trứng.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3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482119" y="1011154"/>
            <a:ext cx="4223828" cy="4664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9587" y="5676054"/>
            <a:ext cx="338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latin typeface="Times New Roman" pitchFamily="18" charset="0"/>
                <a:cs typeface="Times New Roman" pitchFamily="18" charset="0"/>
              </a:rPr>
              <a:t>Dê mẹ khen các con thế nào?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412469" y="5728242"/>
            <a:ext cx="411480" cy="411480"/>
          </a:xfrm>
          <a:prstGeom prst="ellipse">
            <a:avLst/>
          </a:prstGeom>
          <a:solidFill>
            <a:srgbClr val="B8CF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BDBEABB-79D2-41C6-8C9E-9EE763B8CCE3}"/>
              </a:ext>
            </a:extLst>
          </p:cNvPr>
          <p:cNvSpPr txBox="1"/>
          <p:nvPr/>
        </p:nvSpPr>
        <p:spPr>
          <a:xfrm>
            <a:off x="3061010" y="543850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98ECF"/>
                </a:solidFill>
                <a:latin typeface="Times New Roman" pitchFamily="18" charset="0"/>
                <a:cs typeface="Times New Roman" pitchFamily="18" charset="0"/>
              </a:rPr>
              <a:t>Dê con nghe lời mẹ</a:t>
            </a:r>
            <a:endParaRPr lang="en-US" sz="2400" b="1" i="1" dirty="0">
              <a:solidFill>
                <a:srgbClr val="198EC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9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5742" y="943527"/>
            <a:ext cx="3861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5132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66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~1\AppData\Local\Temp\Rar$DIa0.011\dd4322b0ab195b47020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504" y="562708"/>
            <a:ext cx="8088923" cy="5444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~1\AppData\Local\Temp\Rar$DIa0.618\c4075af9d350230e7a4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828" y="534573"/>
            <a:ext cx="8398412" cy="5458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93445" y="1448061"/>
            <a:ext cx="7104586" cy="4171419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9193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9515" y="891837"/>
            <a:ext cx="4455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87AB0"/>
                </a:solidFill>
                <a:latin typeface="Times New Roman" pitchFamily="18" charset="0"/>
                <a:cs typeface="Times New Roman" pitchFamily="18" charset="0"/>
              </a:rPr>
              <a:t>Làm thế nào để luộc trứng ngon?</a:t>
            </a:r>
            <a:endParaRPr lang="en-US" sz="2400" b="1" i="1" dirty="0">
              <a:solidFill>
                <a:srgbClr val="187AB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32" y="1589672"/>
            <a:ext cx="79245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nhí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luộc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spcAft>
                <a:spcPts val="600"/>
              </a:spcAft>
            </a:pP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3316" y="3399773"/>
            <a:ext cx="562085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altLang="zh-CN" sz="23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Luộc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673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-0.30868 0.125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4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551" y="590844"/>
            <a:ext cx="57396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Luyện đọc từ khó:</a:t>
            </a:r>
          </a:p>
          <a:p>
            <a:endParaRPr lang="en-US" sz="48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luộc trứng</a:t>
            </a:r>
          </a:p>
          <a:p>
            <a:r>
              <a:rPr lang="en-US" sz="8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 lạnh</a:t>
            </a:r>
          </a:p>
          <a:p>
            <a:r>
              <a:rPr lang="en-US" sz="8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trổ tài</a:t>
            </a:r>
            <a:endParaRPr lang="vi-VN" sz="8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5742" y="937284"/>
            <a:ext cx="6827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trong nhóm: Bước 1, Bước 2, Bước 3, Bước 4.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4688" b="66487"/>
          <a:stretch/>
        </p:blipFill>
        <p:spPr>
          <a:xfrm>
            <a:off x="676889" y="906506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956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5742" y="937284"/>
            <a:ext cx="3360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b) Bài này nói về điều gì?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4688" b="66487"/>
          <a:stretch/>
        </p:blipFill>
        <p:spPr>
          <a:xfrm>
            <a:off x="676889" y="906506"/>
            <a:ext cx="378853" cy="49244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6420229-F03D-4266-8932-BA098F41B8F7}"/>
              </a:ext>
            </a:extLst>
          </p:cNvPr>
          <p:cNvGrpSpPr/>
          <p:nvPr/>
        </p:nvGrpSpPr>
        <p:grpSpPr>
          <a:xfrm>
            <a:off x="1452282" y="2120832"/>
            <a:ext cx="4807324" cy="548640"/>
            <a:chOff x="739588" y="2326340"/>
            <a:chExt cx="4807324" cy="54864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841193E0-9BB5-4F7D-8DFE-0FBE1FF00C85}"/>
                </a:ext>
              </a:extLst>
            </p:cNvPr>
            <p:cNvSpPr/>
            <p:nvPr/>
          </p:nvSpPr>
          <p:spPr>
            <a:xfrm>
              <a:off x="739588" y="2326340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16C7596-20E7-41FE-856C-B8847401106B}"/>
                </a:ext>
              </a:extLst>
            </p:cNvPr>
            <p:cNvSpPr txBox="1"/>
            <p:nvPr/>
          </p:nvSpPr>
          <p:spPr>
            <a:xfrm>
              <a:off x="1335477" y="2358457"/>
              <a:ext cx="4211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Nói về những quả trứng</a:t>
              </a:r>
              <a:endParaRPr lang="zh-CN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4CA90EA-2D57-463A-8AD9-7D0743BAB3C5}"/>
              </a:ext>
            </a:extLst>
          </p:cNvPr>
          <p:cNvGrpSpPr/>
          <p:nvPr/>
        </p:nvGrpSpPr>
        <p:grpSpPr>
          <a:xfrm>
            <a:off x="1452282" y="3336404"/>
            <a:ext cx="4807324" cy="552368"/>
            <a:chOff x="739588" y="3107464"/>
            <a:chExt cx="4807324" cy="55236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DC3A2068-FB3E-4483-9FD6-19FB2484AA8B}"/>
                </a:ext>
              </a:extLst>
            </p:cNvPr>
            <p:cNvSpPr/>
            <p:nvPr/>
          </p:nvSpPr>
          <p:spPr>
            <a:xfrm>
              <a:off x="739588" y="3107464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862509E-F78D-4617-A1A3-779120EFA5AB}"/>
                </a:ext>
              </a:extLst>
            </p:cNvPr>
            <p:cNvSpPr txBox="1"/>
            <p:nvPr/>
          </p:nvSpPr>
          <p:spPr>
            <a:xfrm>
              <a:off x="1335477" y="3198167"/>
              <a:ext cx="4211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Nói về cách luộc trứng</a:t>
              </a:r>
              <a:endParaRPr lang="zh-CN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2A80C40-954B-4E56-ABA8-5D5FE1CC70B2}"/>
              </a:ext>
            </a:extLst>
          </p:cNvPr>
          <p:cNvGrpSpPr/>
          <p:nvPr/>
        </p:nvGrpSpPr>
        <p:grpSpPr>
          <a:xfrm>
            <a:off x="1452282" y="4551976"/>
            <a:ext cx="5096436" cy="548640"/>
            <a:chOff x="739588" y="3888588"/>
            <a:chExt cx="5096436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7AECA8BC-44D4-499C-9E1F-F3E2810722F8}"/>
                </a:ext>
              </a:extLst>
            </p:cNvPr>
            <p:cNvSpPr/>
            <p:nvPr/>
          </p:nvSpPr>
          <p:spPr>
            <a:xfrm>
              <a:off x="739588" y="3888588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BA089D6-19D7-4773-852E-D594BD00019C}"/>
                </a:ext>
              </a:extLst>
            </p:cNvPr>
            <p:cNvSpPr txBox="1"/>
            <p:nvPr/>
          </p:nvSpPr>
          <p:spPr>
            <a:xfrm>
              <a:off x="1335476" y="3963913"/>
              <a:ext cx="45005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Nói về món trứng luộc ngon.</a:t>
              </a:r>
              <a:endParaRPr lang="zh-CN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F0246712-4A06-43D5-840D-E83BD6A27805}"/>
              </a:ext>
            </a:extLst>
          </p:cNvPr>
          <p:cNvSpPr/>
          <p:nvPr/>
        </p:nvSpPr>
        <p:spPr>
          <a:xfrm>
            <a:off x="1135547" y="2996444"/>
            <a:ext cx="4500548" cy="1250576"/>
          </a:xfrm>
          <a:prstGeom prst="ellipse">
            <a:avLst/>
          </a:prstGeom>
          <a:noFill/>
          <a:ln w="28575"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56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772</TotalTime>
  <Words>606</Words>
  <Application>Microsoft Office PowerPoint</Application>
  <PresentationFormat>On-screen Show (4:3)</PresentationFormat>
  <Paragraphs>114</Paragraphs>
  <Slides>32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</cp:lastModifiedBy>
  <cp:revision>53</cp:revision>
  <dcterms:created xsi:type="dcterms:W3CDTF">2019-11-29T07:17:09Z</dcterms:created>
  <dcterms:modified xsi:type="dcterms:W3CDTF">2021-02-05T14:22:17Z</dcterms:modified>
</cp:coreProperties>
</file>