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67" r:id="rId6"/>
    <p:sldId id="259" r:id="rId7"/>
    <p:sldId id="261" r:id="rId8"/>
    <p:sldId id="262" r:id="rId9"/>
    <p:sldId id="260" r:id="rId10"/>
    <p:sldId id="263" r:id="rId11"/>
    <p:sldId id="264" r:id="rId12"/>
    <p:sldId id="268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52E3-03A6-4101-8BFA-79E0F00A4C6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7481-4D35-4A26-B577-D8DA049D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2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52E3-03A6-4101-8BFA-79E0F00A4C6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7481-4D35-4A26-B577-D8DA049D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6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52E3-03A6-4101-8BFA-79E0F00A4C6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7481-4D35-4A26-B577-D8DA049D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4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52E3-03A6-4101-8BFA-79E0F00A4C6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7481-4D35-4A26-B577-D8DA049D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9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52E3-03A6-4101-8BFA-79E0F00A4C6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7481-4D35-4A26-B577-D8DA049D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2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52E3-03A6-4101-8BFA-79E0F00A4C6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7481-4D35-4A26-B577-D8DA049D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8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52E3-03A6-4101-8BFA-79E0F00A4C6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7481-4D35-4A26-B577-D8DA049D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5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52E3-03A6-4101-8BFA-79E0F00A4C6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7481-4D35-4A26-B577-D8DA049D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7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52E3-03A6-4101-8BFA-79E0F00A4C6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7481-4D35-4A26-B577-D8DA049D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1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52E3-03A6-4101-8BFA-79E0F00A4C6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7481-4D35-4A26-B577-D8DA049D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5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52E3-03A6-4101-8BFA-79E0F00A4C6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7481-4D35-4A26-B577-D8DA049D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1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152E3-03A6-4101-8BFA-79E0F00A4C6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77481-4D35-4A26-B577-D8DA049DD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5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2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8951" y="1257300"/>
            <a:ext cx="7758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bẩn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bẩn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131811" y="2411462"/>
            <a:ext cx="883227" cy="83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217580" y="3455225"/>
            <a:ext cx="811495" cy="3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44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5838" y="366385"/>
            <a:ext cx="932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1900238"/>
            <a:ext cx="8501064" cy="4757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76" y="125193"/>
            <a:ext cx="1725051" cy="281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6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26634" y="747132"/>
            <a:ext cx="8776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7463" y="1270352"/>
            <a:ext cx="24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8206" y="1751190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81: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1985" y="1628079"/>
            <a:ext cx="199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1274" y="2632137"/>
            <a:ext cx="1605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58" y="3470702"/>
            <a:ext cx="1996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ách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9926" y="4309267"/>
            <a:ext cx="3044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3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6634" y="747132"/>
            <a:ext cx="8776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7463" y="1270352"/>
            <a:ext cx="24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2820" y="1968190"/>
            <a:ext cx="3936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7357" y="2491410"/>
            <a:ext cx="1633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3532" y="2999241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diếc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9298" y="4627756"/>
            <a:ext cx="86533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đò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Êm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329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26634" y="747132"/>
            <a:ext cx="8776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7463" y="1270352"/>
            <a:ext cx="24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8206" y="1751190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81: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5815" y="2587083"/>
            <a:ext cx="42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3622" y="2587083"/>
            <a:ext cx="897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6605" y="3367668"/>
            <a:ext cx="30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6714" y="3367667"/>
            <a:ext cx="1111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 flipH="1">
            <a:off x="5051502" y="3486149"/>
            <a:ext cx="86294" cy="2648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8206" y="4048560"/>
            <a:ext cx="2877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9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ài 81-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76250"/>
            <a:ext cx="5852146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8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26634" y="747132"/>
            <a:ext cx="8776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7463" y="1270352"/>
            <a:ext cx="24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8206" y="1751190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81: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1985" y="1628079"/>
            <a:ext cx="199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1274" y="2632137"/>
            <a:ext cx="1605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58" y="3343807"/>
            <a:ext cx="1996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ách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9926" y="4309267"/>
            <a:ext cx="3044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uốn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7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7325" y="1414463"/>
            <a:ext cx="935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36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rạch</a:t>
            </a:r>
            <a:endParaRPr lang="en-US" sz="3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ạch</a:t>
            </a:r>
            <a:r>
              <a:rPr lang="en-US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36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endParaRPr lang="en-US" sz="3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519488" y="2071688"/>
            <a:ext cx="990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2514600" y="2614792"/>
            <a:ext cx="885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7600950" y="2071688"/>
            <a:ext cx="957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7367588" y="2652892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2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5" y="157163"/>
            <a:ext cx="6110287" cy="3748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157163"/>
            <a:ext cx="5434012" cy="3443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" y="3897313"/>
            <a:ext cx="5943600" cy="2951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750" y="3897313"/>
            <a:ext cx="2857500" cy="295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6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7463" y="1270352"/>
            <a:ext cx="248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8206" y="1751190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81: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6133" y="1655729"/>
            <a:ext cx="1942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0091" y="2302060"/>
            <a:ext cx="3574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1268" y="4056386"/>
            <a:ext cx="8354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rạch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927193" y="4656550"/>
            <a:ext cx="868940" cy="274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845811" y="5238930"/>
            <a:ext cx="883227" cy="83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046755" y="4683950"/>
            <a:ext cx="811495" cy="3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772400" y="5248365"/>
            <a:ext cx="758684" cy="83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0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ài 81-1"/>
          <p:cNvPicPr>
            <a:picLocks noChangeAspect="1" noChangeArrowheads="1"/>
          </p:cNvPicPr>
          <p:nvPr/>
        </p:nvPicPr>
        <p:blipFill>
          <a:blip r:embed="rId2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2" y="492126"/>
            <a:ext cx="7561263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915&quot;&gt;&lt;/object&gt;&lt;object type=&quot;2&quot; unique_id=&quot;10916&quot;&gt;&lt;object type=&quot;3&quot; unique_id=&quot;10917&quot;&gt;&lt;property id=&quot;20148&quot; value=&quot;5&quot;/&gt;&lt;property id=&quot;20300&quot; value=&quot;Slide 2&quot;/&gt;&lt;property id=&quot;20307&quot; value=&quot;256&quot;/&gt;&lt;/object&gt;&lt;object type=&quot;3&quot; unique_id=&quot;10918&quot;&gt;&lt;property id=&quot;20148&quot; value=&quot;5&quot;/&gt;&lt;property id=&quot;20300&quot; value=&quot;Slide 3&quot;/&gt;&lt;property id=&quot;20307&quot; value=&quot;257&quot;/&gt;&lt;/object&gt;&lt;object type=&quot;3&quot; unique_id=&quot;10919&quot;&gt;&lt;property id=&quot;20148&quot; value=&quot;5&quot;/&gt;&lt;property id=&quot;20300&quot; value=&quot;Slide 4&quot;/&gt;&lt;property id=&quot;20307&quot; value=&quot;258&quot;/&gt;&lt;/object&gt;&lt;object type=&quot;3&quot; unique_id=&quot;10920&quot;&gt;&lt;property id=&quot;20148&quot; value=&quot;5&quot;/&gt;&lt;property id=&quot;20300&quot; value=&quot;Slide 6&quot;/&gt;&lt;property id=&quot;20307&quot; value=&quot;259&quot;/&gt;&lt;/object&gt;&lt;object type=&quot;3&quot; unique_id=&quot;10921&quot;&gt;&lt;property id=&quot;20148&quot; value=&quot;5&quot;/&gt;&lt;property id=&quot;20300&quot; value=&quot;Slide 7&quot;/&gt;&lt;property id=&quot;20307&quot; value=&quot;261&quot;/&gt;&lt;/object&gt;&lt;object type=&quot;3&quot; unique_id=&quot;10922&quot;&gt;&lt;property id=&quot;20148&quot; value=&quot;5&quot;/&gt;&lt;property id=&quot;20300&quot; value=&quot;Slide 8 - &amp;quot;                      Thứ 2 ngày 6 tháng 4 năm 2020&amp;quot;&quot;/&gt;&lt;property id=&quot;20307&quot; value=&quot;262&quot;/&gt;&lt;/object&gt;&lt;object type=&quot;3&quot; unique_id=&quot;10923&quot;&gt;&lt;property id=&quot;20148&quot; value=&quot;5&quot;/&gt;&lt;property id=&quot;20300&quot; value=&quot;Slide 9&quot;/&gt;&lt;property id=&quot;20307&quot; value=&quot;260&quot;/&gt;&lt;/object&gt;&lt;object type=&quot;3&quot; unique_id=&quot;10924&quot;&gt;&lt;property id=&quot;20148&quot; value=&quot;5&quot;/&gt;&lt;property id=&quot;20300&quot; value=&quot;Slide 10&quot;/&gt;&lt;property id=&quot;20307&quot; value=&quot;263&quot;/&gt;&lt;/object&gt;&lt;object type=&quot;3&quot; unique_id=&quot;10995&quot;&gt;&lt;property id=&quot;20148&quot; value=&quot;5&quot;/&gt;&lt;property id=&quot;20300&quot; value=&quot;Slide 11&quot;/&gt;&lt;property id=&quot;20307&quot; value=&quot;264&quot;/&gt;&lt;/object&gt;&lt;object type=&quot;3&quot; unique_id=&quot;11029&quot;&gt;&lt;property id=&quot;20148&quot; value=&quot;5&quot;/&gt;&lt;property id=&quot;20300&quot; value=&quot;Slide 1&quot;/&gt;&lt;property id=&quot;20307&quot; value=&quot;265&quot;/&gt;&lt;/object&gt;&lt;object type=&quot;3&quot; unique_id=&quot;11066&quot;&gt;&lt;property id=&quot;20148&quot; value=&quot;5&quot;/&gt;&lt;property id=&quot;20300&quot; value=&quot;Slide 5&quot;/&gt;&lt;property id=&quot;20307&quot; value=&quot;267&quot;/&gt;&lt;/object&gt;&lt;object type=&quot;3&quot; unique_id=&quot;11067&quot;&gt;&lt;property id=&quot;20148&quot; value=&quot;5&quot;/&gt;&lt;property id=&quot;20300&quot; value=&quot;Slide 12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189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Thứ 2 ngày 6 tháng 4 năm 2020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MTBA</dc:creator>
  <cp:lastModifiedBy>MTBA</cp:lastModifiedBy>
  <cp:revision>16</cp:revision>
  <dcterms:created xsi:type="dcterms:W3CDTF">2020-04-05T13:08:10Z</dcterms:created>
  <dcterms:modified xsi:type="dcterms:W3CDTF">2020-04-08T08:22:12Z</dcterms:modified>
</cp:coreProperties>
</file>