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56" r:id="rId5"/>
    <p:sldId id="257" r:id="rId6"/>
    <p:sldId id="258" r:id="rId7"/>
    <p:sldId id="259" r:id="rId8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8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5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3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3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4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0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1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49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8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90637-7E4F-46A0-9129-B96EA4ECFE78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DB90-1904-41C6-80C9-58D62FB0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B&#233;%20M&#7847;m%20Non%20T&#7853;p%20Th&#7875;%20D&#7909;c%20Bu&#7893;i%20S&#225;ng%20-%20Nh&#7841;c%20Thi&#7871;u%20Nhi%20-%20Music%20for%20kid%20(online-video-cutter.com).mp4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Mầm Non Tập Thể Dục Buổi Sáng - Nhạc Thiếu Nhi - Music for 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>
            <a:hlinkClick r:id="rId5" action="ppaction://hlinkfile"/>
          </p:cNvPr>
          <p:cNvSpPr/>
          <p:nvPr/>
        </p:nvSpPr>
        <p:spPr>
          <a:xfrm>
            <a:off x="8915400" y="152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2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76" y="982638"/>
            <a:ext cx="6977971" cy="5381703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816" y="363608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5375" y="1756842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800" b="1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2725" y="2345346"/>
            <a:ext cx="5438775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274320"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‒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rủ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274320" algn="just"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‒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indent="274320" algn="just">
              <a:lnSpc>
                <a:spcPct val="11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9427 -0.02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8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4" y="1881972"/>
            <a:ext cx="2903295" cy="3809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5375" y="1756842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800" b="1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2725" y="2345346"/>
            <a:ext cx="5438775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274320"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‒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rủ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274320" algn="just"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‒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indent="274320" algn="just">
              <a:lnSpc>
                <a:spcPct val="11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2026" y="2749848"/>
            <a:ext cx="495300" cy="450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7135" y="3163692"/>
            <a:ext cx="495300" cy="450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2379" y="3929931"/>
            <a:ext cx="495300" cy="450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2487" y="4350201"/>
            <a:ext cx="495300" cy="450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38654" y="2211822"/>
            <a:ext cx="5322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42094" y="3146107"/>
            <a:ext cx="3798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16241" y="3543368"/>
            <a:ext cx="3798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" y="1956615"/>
            <a:ext cx="3621374" cy="380145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5375" y="1756842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800" b="1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7100" y="2345346"/>
            <a:ext cx="5438775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274320"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‒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rủ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274320" algn="just"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‒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indent="274320" algn="just">
              <a:lnSpc>
                <a:spcPct val="11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22810" y="5006882"/>
            <a:ext cx="3069788" cy="751185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66" y="4871172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F42FBD-FDE7-49EE-893B-5548BC3D91ED}"/>
              </a:ext>
            </a:extLst>
          </p:cNvPr>
          <p:cNvSpPr/>
          <p:nvPr/>
        </p:nvSpPr>
        <p:spPr>
          <a:xfrm>
            <a:off x="4105468" y="5100671"/>
            <a:ext cx="2553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7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453&quot;&gt;&lt;/object&gt;&lt;object type=&quot;2&quot; unique_id=&quot;10454&quot;&gt;&lt;object type=&quot;3&quot; unique_id=&quot;10455&quot;&gt;&lt;property id=&quot;20148&quot; value=&quot;5&quot;/&gt;&lt;property id=&quot;20300&quot; value=&quot;Slide 1&quot;/&gt;&lt;property id=&quot;20307&quot; value=&quot;260&quot;/&gt;&lt;/object&gt;&lt;object type=&quot;3&quot; unique_id=&quot;10456&quot;&gt;&lt;property id=&quot;20148&quot; value=&quot;5&quot;/&gt;&lt;property id=&quot;20300&quot; value=&quot;Slide 4&quot;/&gt;&lt;property id=&quot;20307&quot; value=&quot;256&quot;/&gt;&lt;/object&gt;&lt;object type=&quot;3&quot; unique_id=&quot;10457&quot;&gt;&lt;property id=&quot;20148&quot; value=&quot;5&quot;/&gt;&lt;property id=&quot;20300&quot; value=&quot;Slide 5&quot;/&gt;&lt;property id=&quot;20307&quot; value=&quot;257&quot;/&gt;&lt;/object&gt;&lt;object type=&quot;3&quot; unique_id=&quot;10458&quot;&gt;&lt;property id=&quot;20148&quot; value=&quot;5&quot;/&gt;&lt;property id=&quot;20300&quot; value=&quot;Slide 6&quot;/&gt;&lt;property id=&quot;20307&quot; value=&quot;258&quot;/&gt;&lt;/object&gt;&lt;object type=&quot;3&quot; unique_id=&quot;10459&quot;&gt;&lt;property id=&quot;20148&quot; value=&quot;5&quot;/&gt;&lt;property id=&quot;20300&quot; value=&quot;Slide 7&quot;/&gt;&lt;property id=&quot;20307&quot; value=&quot;259&quot;/&gt;&lt;/object&gt;&lt;object type=&quot;3&quot; unique_id=&quot;10481&quot;&gt;&lt;property id=&quot;20148&quot; value=&quot;5&quot;/&gt;&lt;property id=&quot;20300&quot; value=&quot;Slide 2&quot;/&gt;&lt;property id=&quot;20307&quot; value=&quot;261&quot;/&gt;&lt;/object&gt;&lt;object type=&quot;3&quot; unique_id=&quot;10506&quot;&gt;&lt;property id=&quot;20148&quot; value=&quot;5&quot;/&gt;&lt;property id=&quot;20300&quot; value=&quot;Slide 3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180</Words>
  <Application>Microsoft Office PowerPoint</Application>
  <PresentationFormat>On-screen Show (4:3)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Arial-SGK-TV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Hotline: 0976 333 825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 DG</dc:creator>
  <cp:lastModifiedBy>MTBA</cp:lastModifiedBy>
  <cp:revision>5</cp:revision>
  <dcterms:created xsi:type="dcterms:W3CDTF">2020-10-28T06:29:28Z</dcterms:created>
  <dcterms:modified xsi:type="dcterms:W3CDTF">2020-11-02T12:20:07Z</dcterms:modified>
</cp:coreProperties>
</file>