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2" r:id="rId2"/>
    <p:sldId id="273" r:id="rId3"/>
    <p:sldId id="270" r:id="rId4"/>
    <p:sldId id="259" r:id="rId5"/>
    <p:sldId id="289" r:id="rId6"/>
    <p:sldId id="290" r:id="rId7"/>
    <p:sldId id="288" r:id="rId8"/>
    <p:sldId id="291" r:id="rId9"/>
    <p:sldId id="295" r:id="rId10"/>
    <p:sldId id="296" r:id="rId11"/>
    <p:sldId id="28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E22C-BAB8-4165-B05F-C4369F40E947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35DF-411A-4FD2-8ECB-AB9B7277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349F7-D20F-49C9-A81D-F69C7EFD9D26}" type="slidenum">
              <a:rPr lang="en-US" smtClean="0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FA864D-7AB9-466E-B480-0C2AC004ED15}" type="slidenum">
              <a:rPr lang="en-US" smtClean="0"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4959-C2A2-4AA0-95AD-C2DD11DA2B71}" type="datetimeFigureOut">
              <a:rPr lang="en-US" smtClean="0"/>
              <a:t>21/4/2020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8cm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943690" y="3172362"/>
            <a:ext cx="4597460" cy="818076"/>
          </a:xfrm>
          <a:prstGeom prst="arc">
            <a:avLst>
              <a:gd name="adj1" fmla="val 10748705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0522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2615257" y="3581400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5464950" y="3564127"/>
            <a:ext cx="152401" cy="146194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3917" y="3557588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43690" y="3630724"/>
            <a:ext cx="1763009" cy="3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08303" y="3627660"/>
            <a:ext cx="2834452" cy="3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373481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3746044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0581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974" y="311215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30581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6699" y="2691825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8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52625"/>
            <a:ext cx="586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1371600" y="1827212"/>
            <a:ext cx="2743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038600" y="1752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67400" y="5257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752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0200" y="3352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371600" y="5257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447800" y="3352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466281" y="3429000"/>
            <a:ext cx="3962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52825"/>
            <a:ext cx="624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457825"/>
            <a:ext cx="624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1447800" y="5332412"/>
            <a:ext cx="457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76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Kiểm tra bài cũ: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4180" y="1219200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2534" y="2951202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648200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3055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3055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B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7300" y="289560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89560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D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1589" y="4792987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48107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N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  <p:bldP spid="50" grpId="0" animBg="1"/>
      <p:bldP spid="50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  <p:bldP spid="19" grpId="0"/>
      <p:bldP spid="19" grpId="1"/>
      <p:bldP spid="21" grpId="0"/>
      <p:bldP spid="21" grpId="1"/>
      <p:bldP spid="22" grpId="0"/>
      <p:bldP spid="22" grpId="1"/>
      <p:bldP spid="2" grpId="0"/>
      <p:bldP spid="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62400" y="2768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4cm</a:t>
            </a:r>
            <a:endParaRPr lang="en-US" sz="3200" dirty="0"/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64211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an tay 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2357">
            <a:off x="2744569" y="4241300"/>
            <a:ext cx="1478121" cy="1477682"/>
          </a:xfrm>
          <a:prstGeom prst="rect">
            <a:avLst/>
          </a:prstGeom>
          <a:noFill/>
        </p:spPr>
      </p:pic>
      <p:pic>
        <p:nvPicPr>
          <p:cNvPr id="4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4280" y="2314576"/>
            <a:ext cx="1295400" cy="11144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418080" y="322897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1880" y="322897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4280" y="2266951"/>
            <a:ext cx="1295400" cy="1114425"/>
          </a:xfrm>
          <a:prstGeom prst="rect">
            <a:avLst/>
          </a:prstGeom>
          <a:noFill/>
        </p:spPr>
      </p:pic>
      <p:pic>
        <p:nvPicPr>
          <p:cNvPr id="9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080" y="2314576"/>
            <a:ext cx="1295400" cy="1114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89480" y="27717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5680" y="27717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4280" y="3303588"/>
            <a:ext cx="3733800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9144000" cy="1352551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5880" y="1573742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sz="3200" b="1" dirty="0" smtClean="0">
                <a:latin typeface="Times New Roman" panose="02020603050405020304" pitchFamily="18" charset="0"/>
              </a:rPr>
              <a:t> AB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</a:rPr>
              <a:t> 4 cm: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0833 2.19653E-6 " pathEditMode="relative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8388" r="21629" b="53149"/>
          <a:stretch>
            <a:fillRect/>
          </a:stretch>
        </p:blipFill>
        <p:spPr bwMode="auto">
          <a:xfrm>
            <a:off x="4515612" y="2137022"/>
            <a:ext cx="43715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3640" y="2209800"/>
            <a:ext cx="4381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41" y="4216175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30" y="5486400"/>
            <a:ext cx="4096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0"/>
            <a:ext cx="9144000" cy="1352551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pic>
        <p:nvPicPr>
          <p:cNvPr id="19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7737" t="47342" r="5815" b="21320"/>
          <a:stretch>
            <a:fillRect/>
          </a:stretch>
        </p:blipFill>
        <p:spPr bwMode="auto">
          <a:xfrm>
            <a:off x="4225426" y="4203665"/>
            <a:ext cx="4951955" cy="1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29360" t="74559" r="13891"/>
          <a:stretch>
            <a:fillRect/>
          </a:stretch>
        </p:blipFill>
        <p:spPr bwMode="auto">
          <a:xfrm>
            <a:off x="4870172" y="5715000"/>
            <a:ext cx="3544867" cy="9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" y="1524000"/>
            <a:ext cx="7292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708525" cy="6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09800"/>
            <a:ext cx="768508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8732" y="2763262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</a:rPr>
              <a:t>3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3271837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3166263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6"/>
          </p:cNvCxnSpPr>
          <p:nvPr/>
        </p:nvCxnSpPr>
        <p:spPr>
          <a:xfrm flipV="1">
            <a:off x="2743200" y="3271837"/>
            <a:ext cx="16002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1248" y="28101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66223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0895">
            <a:off x="2417973" y="3241747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63532" y="3677662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itchFamily="34" charset="0"/>
              </a:rPr>
              <a:t>9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5454" y="4186237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96200" y="395564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6"/>
            <a:endCxn id="20" idx="3"/>
          </p:cNvCxnSpPr>
          <p:nvPr/>
        </p:nvCxnSpPr>
        <p:spPr>
          <a:xfrm flipV="1">
            <a:off x="2707854" y="4085730"/>
            <a:ext cx="5010664" cy="1767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5902" y="37245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6424" y="346296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8918">
            <a:off x="2382627" y="4250837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087332" y="4567237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</a:rPr>
              <a:t>5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07854" y="5075812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05773" y="4964829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</p:cNvCxnSpPr>
          <p:nvPr/>
        </p:nvCxnSpPr>
        <p:spPr>
          <a:xfrm flipV="1">
            <a:off x="2860254" y="5075812"/>
            <a:ext cx="2758119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68302" y="461414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632">
            <a:off x="2535027" y="5070292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96197" y="461070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9" grpId="0" animBg="1"/>
      <p:bldP spid="20" grpId="0" animBg="1"/>
      <p:bldP spid="22" grpId="0"/>
      <p:bldP spid="23" grpId="0"/>
      <p:bldP spid="29" grpId="0" animBg="1"/>
      <p:bldP spid="30" grpId="0" animBg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4538"/>
            <a:ext cx="8372475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743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P001 4 hàng"/>
              </a:rPr>
              <a:t>Cả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hai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đoạn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thẳng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dài</a:t>
            </a:r>
            <a:r>
              <a:rPr lang="en-US" sz="2800" b="1" dirty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là</a:t>
            </a:r>
            <a:r>
              <a:rPr lang="en-US" sz="2800" b="1" dirty="0" smtClean="0">
                <a:latin typeface="HP001 4 hàng"/>
              </a:rPr>
              <a:t>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42978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5 + 4 = 9 (cm)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: 9 cm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3303896"/>
            <a:ext cx="7104063" cy="30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5" y="729991"/>
            <a:ext cx="7104063" cy="25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8243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P001 4 hàng"/>
              </a:rPr>
              <a:t>Cả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hai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đoạn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thẳng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dài</a:t>
            </a:r>
            <a:r>
              <a:rPr lang="en-US" sz="2400" b="1" dirty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là</a:t>
            </a:r>
            <a:r>
              <a:rPr lang="en-US" sz="2400" b="1" dirty="0" smtClean="0">
                <a:latin typeface="HP001 4 hàng"/>
              </a:rPr>
              <a:t>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8869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: 9 cm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042" y="2357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5 + 4 = 9 (cm)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296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0931" y="2015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455" y="2777193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32607" y="262479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7007" y="262479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>
            <a:off x="913207" y="2700993"/>
            <a:ext cx="2819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9450" y="2187714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5</a:t>
            </a:r>
            <a:r>
              <a:rPr lang="en-US" sz="4000" b="1" dirty="0" smtClean="0">
                <a:latin typeface="HP001 4 hàng" pitchFamily="34" charset="0"/>
              </a:rPr>
              <a:t>cm</a:t>
            </a:r>
            <a:endParaRPr lang="en-US" sz="40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4" y="2015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352" y="32343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99" y="384925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276600" y="3696855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9407" y="368141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04648" y="3773055"/>
            <a:ext cx="22719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3276600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HP001 4 hàng" pitchFamily="34" charset="0"/>
              </a:rPr>
              <a:t>4</a:t>
            </a:r>
            <a:r>
              <a:rPr lang="en-US" sz="4000" b="1" dirty="0" err="1" smtClean="0">
                <a:latin typeface="HP001 4 hàng" pitchFamily="34" charset="0"/>
              </a:rPr>
              <a:t>cm</a:t>
            </a:r>
            <a:endParaRPr lang="en-US" sz="4000" b="1" dirty="0"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327" y="3158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655" y="515302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841416" y="5002324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6096000" y="5011927"/>
            <a:ext cx="152401" cy="146194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3917" y="5005388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43690" y="5081588"/>
            <a:ext cx="2971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5081588"/>
            <a:ext cx="23176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92528" y="4648200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0250" y="4648200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5059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6448" y="4505980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45059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/>
      <p:bldP spid="9" grpId="0"/>
      <p:bldP spid="10" grpId="0"/>
      <p:bldP spid="12" grpId="0" animBg="1"/>
      <p:bldP spid="13" grpId="0" animBg="1"/>
      <p:bldP spid="15" grpId="0"/>
      <p:bldP spid="16" grpId="0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6411&quot;&gt;&lt;object type=&quot;3&quot; unique_id=&quot;16412&quot;&gt;&lt;property id=&quot;20148&quot; value=&quot;5&quot;/&gt;&lt;property id=&quot;20300&quot; value=&quot;Slide 1&quot;/&gt;&lt;property id=&quot;20307&quot; value=&quot;282&quot;/&gt;&lt;/object&gt;&lt;object type=&quot;3&quot; unique_id=&quot;16413&quot;&gt;&lt;property id=&quot;20148&quot; value=&quot;5&quot;/&gt;&lt;property id=&quot;20300&quot; value=&quot;Slide 2&quot;/&gt;&lt;property id=&quot;20307&quot; value=&quot;273&quot;/&gt;&lt;/object&gt;&lt;object type=&quot;3&quot; unique_id=&quot;16414&quot;&gt;&lt;property id=&quot;20148&quot; value=&quot;5&quot;/&gt;&lt;property id=&quot;20300&quot; value=&quot;Slide 3&quot;/&gt;&lt;property id=&quot;20307&quot; value=&quot;270&quot;/&gt;&lt;/object&gt;&lt;object type=&quot;3&quot; unique_id=&quot;16415&quot;&gt;&lt;property id=&quot;20148&quot; value=&quot;5&quot;/&gt;&lt;property id=&quot;20300&quot; value=&quot;Slide 4&quot;/&gt;&lt;property id=&quot;20307&quot; value=&quot;259&quot;/&gt;&lt;/object&gt;&lt;object type=&quot;3&quot; unique_id=&quot;16421&quot;&gt;&lt;property id=&quot;20148&quot; value=&quot;5&quot;/&gt;&lt;property id=&quot;20300&quot; value=&quot;Slide 11 - &amp;quot; &amp;quot;&quot;/&gt;&lt;property id=&quot;20307&quot; value=&quot;286&quot;/&gt;&lt;/object&gt;&lt;object type=&quot;3&quot; unique_id=&quot;16488&quot;&gt;&lt;property id=&quot;20148&quot; value=&quot;5&quot;/&gt;&lt;property id=&quot;20300&quot; value=&quot;Slide 7&quot;/&gt;&lt;property id=&quot;20307&quot; value=&quot;288&quot;/&gt;&lt;/object&gt;&lt;object type=&quot;3&quot; unique_id=&quot;16542&quot;&gt;&lt;property id=&quot;20148&quot; value=&quot;5&quot;/&gt;&lt;property id=&quot;20300&quot; value=&quot;Slide 5&quot;/&gt;&lt;property id=&quot;20307&quot; value=&quot;289&quot;/&gt;&lt;/object&gt;&lt;object type=&quot;3&quot; unique_id=&quot;16543&quot;&gt;&lt;property id=&quot;20148&quot; value=&quot;5&quot;/&gt;&lt;property id=&quot;20300&quot; value=&quot;Slide 6&quot;/&gt;&lt;property id=&quot;20307&quot; value=&quot;290&quot;/&gt;&lt;/object&gt;&lt;object type=&quot;3&quot; unique_id=&quot;16696&quot;&gt;&lt;property id=&quot;20148&quot; value=&quot;5&quot;/&gt;&lt;property id=&quot;20300&quot; value=&quot;Slide 8&quot;/&gt;&lt;property id=&quot;20307&quot; value=&quot;291&quot;/&gt;&lt;/object&gt;&lt;object type=&quot;3&quot; unique_id=&quot;16888&quot;&gt;&lt;property id=&quot;20148&quot; value=&quot;5&quot;/&gt;&lt;property id=&quot;20300&quot; value=&quot;Slide 9&quot;/&gt;&lt;property id=&quot;20307&quot; value=&quot;295&quot;/&gt;&lt;/object&gt;&lt;object type=&quot;3&quot; unique_id=&quot;16889&quot;&gt;&lt;property id=&quot;20148&quot; value=&quot;5&quot;/&gt;&lt;property id=&quot;20300&quot; value=&quot;Slide 10&quot;/&gt;&lt;property id=&quot;20307&quot; value=&quot;296&quot;/&gt;&lt;/object&gt;&lt;/object&gt;&lt;object type=&quot;8&quot; unique_id=&quot;164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303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0905876500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TrungTin</dc:creator>
  <cp:lastModifiedBy>VIP DG</cp:lastModifiedBy>
  <cp:revision>98</cp:revision>
  <dcterms:created xsi:type="dcterms:W3CDTF">2015-01-29T13:34:00Z</dcterms:created>
  <dcterms:modified xsi:type="dcterms:W3CDTF">2020-04-21T14:34:23Z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