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6" r:id="rId4"/>
    <p:sldId id="262" r:id="rId5"/>
    <p:sldId id="259" r:id="rId6"/>
    <p:sldId id="260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2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4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0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23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9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5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9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0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7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1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71626-F40E-4CA3-AB99-4A78841F56AF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A2C41-8AD2-4900-85CE-96830167A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1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8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04692" y="579863"/>
            <a:ext cx="71144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cũ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9072" y="1862254"/>
            <a:ext cx="11095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0, 1, 2, 3, 4, 5, 6, 7,8, 9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,10, 11,12, 13, 14, 15, 16, 17, 18, 19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80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26634" y="747132"/>
            <a:ext cx="8776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2020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4755" y="1224860"/>
            <a:ext cx="11961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601844" y="2007220"/>
            <a:ext cx="6768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73: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mươi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chục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292" y="2971798"/>
            <a:ext cx="8279086" cy="25605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405" y="3730157"/>
            <a:ext cx="1158340" cy="169483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2674" y="3801618"/>
            <a:ext cx="1158340" cy="169483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951141" y="3959683"/>
            <a:ext cx="663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42127" y="3959682"/>
            <a:ext cx="685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70560" y="3959681"/>
            <a:ext cx="802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06216" y="3959681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37331" y="3959681"/>
            <a:ext cx="533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409587" y="3959681"/>
            <a:ext cx="1839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mươi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51744" y="5898995"/>
            <a:ext cx="6494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mươi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chục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85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0,1,2,3,4,5,6,7,8,9,10,11,12,13,14,15,16,17,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18,19,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4712" y="28881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07581" y="947853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93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460" y="847492"/>
            <a:ext cx="4754199" cy="60105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78820" y="144966"/>
            <a:ext cx="5575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vở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10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745" y="156117"/>
            <a:ext cx="4772811" cy="6110868"/>
          </a:xfrm>
        </p:spPr>
      </p:pic>
      <p:sp>
        <p:nvSpPr>
          <p:cNvPr id="5" name="TextBox 4"/>
          <p:cNvSpPr txBox="1"/>
          <p:nvPr/>
        </p:nvSpPr>
        <p:spPr>
          <a:xfrm>
            <a:off x="446049" y="1059366"/>
            <a:ext cx="33007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56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1007&quot;&gt;&lt;/object&gt;&lt;object type=&quot;2&quot; unique_id=&quot;11008&quot;&gt;&lt;object type=&quot;3&quot; unique_id=&quot;11009&quot;&gt;&lt;property id=&quot;20148&quot; value=&quot;5&quot;/&gt;&lt;property id=&quot;20300&quot; value=&quot;Slide 2&quot;/&gt;&lt;property id=&quot;20307&quot; value=&quot;257&quot;/&gt;&lt;/object&gt;&lt;object type=&quot;3&quot; unique_id=&quot;11010&quot;&gt;&lt;property id=&quot;20148&quot; value=&quot;5&quot;/&gt;&lt;property id=&quot;20300&quot; value=&quot;Slide 3&quot;/&gt;&lt;property id=&quot;20307&quot; value=&quot;256&quot;/&gt;&lt;/object&gt;&lt;object type=&quot;3&quot; unique_id=&quot;11012&quot;&gt;&lt;property id=&quot;20148&quot; value=&quot;5&quot;/&gt;&lt;property id=&quot;20300&quot; value=&quot;Slide 5&quot;/&gt;&lt;property id=&quot;20307&quot; value=&quot;259&quot;/&gt;&lt;/object&gt;&lt;object type=&quot;3&quot; unique_id=&quot;11013&quot;&gt;&lt;property id=&quot;20148&quot; value=&quot;5&quot;/&gt;&lt;property id=&quot;20300&quot; value=&quot;Slide 6&quot;/&gt;&lt;property id=&quot;20307&quot; value=&quot;260&quot;/&gt;&lt;/object&gt;&lt;object type=&quot;3&quot; unique_id=&quot;11035&quot;&gt;&lt;property id=&quot;20148&quot; value=&quot;5&quot;/&gt;&lt;property id=&quot;20300&quot; value=&quot;Slide 1&quot;/&gt;&lt;property id=&quot;20307&quot; value=&quot;261&quot;/&gt;&lt;/object&gt;&lt;object type=&quot;3&quot; unique_id=&quot;11060&quot;&gt;&lt;property id=&quot;20148&quot; value=&quot;5&quot;/&gt;&lt;property id=&quot;20300&quot; value=&quot;Slide 4 - &amp;quot;0,1,2,3,4,5,6,7,8,9,10,11,12,13,14,15,16,17, 18,19,&amp;quot;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86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0,1,2,3,4,5,6,7,8,9,10,11,12,13,14,15,16,17, 18,19,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MTBA</dc:creator>
  <cp:lastModifiedBy>MTBA</cp:lastModifiedBy>
  <cp:revision>7</cp:revision>
  <dcterms:created xsi:type="dcterms:W3CDTF">2020-04-05T15:33:29Z</dcterms:created>
  <dcterms:modified xsi:type="dcterms:W3CDTF">2020-04-06T02:58:27Z</dcterms:modified>
</cp:coreProperties>
</file>