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notesMasterIdLst>
    <p:notesMasterId r:id="rId9"/>
  </p:notesMasterIdLst>
  <p:sldIdLst>
    <p:sldId id="358" r:id="rId2"/>
    <p:sldId id="381" r:id="rId3"/>
    <p:sldId id="382" r:id="rId4"/>
    <p:sldId id="383" r:id="rId5"/>
    <p:sldId id="386" r:id="rId6"/>
    <p:sldId id="385" r:id="rId7"/>
    <p:sldId id="387" r:id="rId8"/>
  </p:sldIdLst>
  <p:sldSz cx="12192000" cy="6858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8000"/>
    <a:srgbClr val="FF0000"/>
    <a:srgbClr val="66FF99"/>
    <a:srgbClr val="99FF33"/>
    <a:srgbClr val="009900"/>
    <a:srgbClr val="CC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316" autoAdjust="0"/>
  </p:normalViewPr>
  <p:slideViewPr>
    <p:cSldViewPr showGuides="1">
      <p:cViewPr>
        <p:scale>
          <a:sx n="50" d="100"/>
          <a:sy n="50" d="100"/>
        </p:scale>
        <p:origin x="-1476" y="-5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xmlns="" id="{10D20871-96B7-427E-BF9E-F6792A05F3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xmlns="" id="{80CAF460-B0AD-4DDF-B5B3-FAFA5D84CAE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83A6F421-7BBD-4B21-B316-7011B724166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4933" name="Rectangle 5">
            <a:extLst>
              <a:ext uri="{FF2B5EF4-FFF2-40B4-BE49-F238E27FC236}">
                <a16:creationId xmlns:a16="http://schemas.microsoft.com/office/drawing/2014/main" xmlns="" id="{4E4341E7-C9C5-46D8-B2EA-3FEC5DC0134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4934" name="Rectangle 6">
            <a:extLst>
              <a:ext uri="{FF2B5EF4-FFF2-40B4-BE49-F238E27FC236}">
                <a16:creationId xmlns:a16="http://schemas.microsoft.com/office/drawing/2014/main" xmlns="" id="{5DEF4B65-32FA-46B8-A13B-B7A88815F5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5" name="Rectangle 7">
            <a:extLst>
              <a:ext uri="{FF2B5EF4-FFF2-40B4-BE49-F238E27FC236}">
                <a16:creationId xmlns:a16="http://schemas.microsoft.com/office/drawing/2014/main" xmlns="" id="{A7A3763E-FA19-48F2-A69B-7C7BFCEE66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DE76704-428A-4A13-8173-583E1B8E0E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66739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xmlns="" id="{D90C60C3-2A3A-41C7-8A14-7D7925EAD4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xmlns="" id="{CD9F4E8D-3784-4B7F-B6DB-B24E01C880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vi-VN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xmlns="" id="{5F3ACF39-5831-4CCE-A6B8-47857E7A2C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F0541C-55B2-4675-BE7E-DE93D76F633F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4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0" y="2470926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F2F9FB-8527-4D1D-959A-5E5C6B4C3139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DF2B1-0627-4907-824B-C1F82E245AA9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2B44FF-7C0B-46EC-B2A9-CFFEE9799527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19A4D-AC56-4C70-9DAD-6486D22DDD0D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38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314B6-8BF4-4EF0-B801-90700AF46298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C9F970-AAB7-472A-ADC6-CD1C89B00380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564866-D378-4917-B526-BC671C468E12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1A9E1D-CE3E-4566-AB39-071D2F7189B8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5E2F03-A4DB-46F5-B776-AFDDF53F8AB8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720852" y="-1720850"/>
            <a:ext cx="6858000" cy="1029970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4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7" y="2618913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3BA1EF3-1687-44DE-BDC7-E60BB382EFD0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1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39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41E895-C0F2-41E7-926E-DD2A4F81897B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0633"/>
            <a:ext cx="4765676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5051293"/>
            <a:ext cx="12195173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00629"/>
            <a:ext cx="1002792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24" y="5870448"/>
            <a:ext cx="2901696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019" y="6285122"/>
            <a:ext cx="629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384" y="6170822"/>
            <a:ext cx="67056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6B4A978-6165-41F1-8090-98A1420B3688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7">
            <a:extLst>
              <a:ext uri="{FF2B5EF4-FFF2-40B4-BE49-F238E27FC236}">
                <a16:creationId xmlns:a16="http://schemas.microsoft.com/office/drawing/2014/main" xmlns="" id="{7968BF0B-E134-4802-9DFD-190582F28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WordArt 586">
            <a:extLst>
              <a:ext uri="{FF2B5EF4-FFF2-40B4-BE49-F238E27FC236}">
                <a16:creationId xmlns:a16="http://schemas.microsoft.com/office/drawing/2014/main" xmlns="" id="{F244EF6A-22B0-4581-AC27-1892C776BE9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38600" y="1219200"/>
            <a:ext cx="3962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</a:t>
            </a:r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1" name="WordArt 587">
            <a:extLst>
              <a:ext uri="{FF2B5EF4-FFF2-40B4-BE49-F238E27FC236}">
                <a16:creationId xmlns:a16="http://schemas.microsoft.com/office/drawing/2014/main" xmlns="" id="{45A5C3C9-9662-4CEB-9DB4-3E8BB770B43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57500" y="2590800"/>
            <a:ext cx="5943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kern="10" dirty="0" err="1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99504EFC-C02B-41C8-B425-1BC04517D94C}"/>
              </a:ext>
            </a:extLst>
          </p:cNvPr>
          <p:cNvSpPr/>
          <p:nvPr/>
        </p:nvSpPr>
        <p:spPr>
          <a:xfrm>
            <a:off x="2857500" y="4267200"/>
            <a:ext cx="6629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Thúy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24H\Desktop\lt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14400"/>
            <a:ext cx="12192000" cy="800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21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24H\Desktop\lt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V="1">
            <a:off x="4953000" y="4953000"/>
            <a:ext cx="457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7391400" y="3962400"/>
            <a:ext cx="12192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7010400" y="3733800"/>
            <a:ext cx="2286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543800" y="3429000"/>
            <a:ext cx="14478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17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24H\Desktop\lt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126492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76800" y="3886200"/>
            <a:ext cx="38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81800" y="3810000"/>
            <a:ext cx="38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5159514"/>
            <a:ext cx="38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81800" y="5083314"/>
            <a:ext cx="38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45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24H\Desktop\lt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al 2"/>
          <p:cNvSpPr/>
          <p:nvPr/>
        </p:nvSpPr>
        <p:spPr>
          <a:xfrm>
            <a:off x="7086600" y="228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62800" y="3810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 smtClean="0">
                <a:latin typeface="HP001 4 hàng"/>
              </a:rPr>
              <a:t>30</a:t>
            </a:r>
            <a:endParaRPr lang="en-US" sz="4000" b="1" dirty="0"/>
          </a:p>
        </p:txBody>
      </p:sp>
      <p:sp>
        <p:nvSpPr>
          <p:cNvPr id="6" name="Oval 5"/>
          <p:cNvSpPr/>
          <p:nvPr/>
        </p:nvSpPr>
        <p:spPr>
          <a:xfrm>
            <a:off x="9144000" y="914400"/>
            <a:ext cx="685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0" y="9906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latin typeface="Times New Roman" pitchFamily="18" charset="0"/>
                <a:cs typeface="Times New Roman" pitchFamily="18" charset="0"/>
              </a:rPr>
              <a:t>80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34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24H\Desktop\lt4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0"/>
            <a:ext cx="124205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0" y="5769114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HP001 4 hàng"/>
              </a:rPr>
              <a:t>10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57912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HP001 4 hàng"/>
              </a:rPr>
              <a:t>3</a:t>
            </a:r>
            <a:r>
              <a:rPr lang="vi-VN" sz="3600" b="1" dirty="0" smtClean="0">
                <a:latin typeface="HP001 4 hàng"/>
              </a:rPr>
              <a:t>0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352800" y="58674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HP001 4 hàng"/>
              </a:rPr>
              <a:t>4</a:t>
            </a:r>
            <a:r>
              <a:rPr lang="vi-VN" sz="3600" b="1" dirty="0" smtClean="0">
                <a:latin typeface="HP001 4 hàng"/>
              </a:rPr>
              <a:t>0</a:t>
            </a:r>
            <a:endParaRPr lang="en-US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58674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HP001 4 hàng"/>
              </a:rPr>
              <a:t>6</a:t>
            </a:r>
            <a:r>
              <a:rPr lang="vi-VN" sz="3600" b="1" dirty="0" smtClean="0">
                <a:latin typeface="HP001 4 hàng"/>
              </a:rPr>
              <a:t>0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495800" y="58674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HP001 4 hàng"/>
              </a:rPr>
              <a:t>8</a:t>
            </a:r>
            <a:r>
              <a:rPr lang="vi-VN" sz="3600" b="1" dirty="0" smtClean="0">
                <a:latin typeface="HP001 4 hàng"/>
              </a:rPr>
              <a:t>0</a:t>
            </a:r>
            <a:endParaRPr lang="en-US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772400" y="609227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HP001 4 hàng"/>
              </a:rPr>
              <a:t>90</a:t>
            </a:r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0" y="605926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HP001 4 hàng"/>
              </a:rPr>
              <a:t>7</a:t>
            </a:r>
            <a:r>
              <a:rPr lang="vi-VN" sz="3600" b="1" dirty="0" smtClean="0">
                <a:latin typeface="HP001 4 hàng"/>
              </a:rPr>
              <a:t>0</a:t>
            </a:r>
            <a:endParaRPr lang="en-US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8991600" y="613546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HP001 4 hàng"/>
              </a:rPr>
              <a:t>5</a:t>
            </a:r>
            <a:r>
              <a:rPr lang="vi-VN" sz="3600" b="1" dirty="0" smtClean="0">
                <a:latin typeface="HP001 4 hàng"/>
              </a:rPr>
              <a:t>0</a:t>
            </a:r>
            <a:endParaRPr lang="en-US" sz="3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9601200" y="6211669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HP001 4 hàng"/>
              </a:rPr>
              <a:t>4</a:t>
            </a:r>
            <a:r>
              <a:rPr lang="vi-VN" sz="3600" b="1" dirty="0" smtClean="0">
                <a:latin typeface="HP001 4 hàng"/>
              </a:rPr>
              <a:t>0</a:t>
            </a:r>
            <a:endParaRPr lang="en-US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210800" y="61722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HP001 4 hàng"/>
              </a:rPr>
              <a:t>2</a:t>
            </a:r>
            <a:r>
              <a:rPr lang="vi-VN" sz="3600" b="1" dirty="0" smtClean="0">
                <a:latin typeface="HP001 4 hàng"/>
              </a:rPr>
              <a:t>0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33964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24H\Desktop\lt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248400" y="468766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HP001 4 hàng"/>
              </a:rPr>
              <a:t>60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14402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61&quot;&gt;&lt;object type=&quot;3&quot; unique_id=&quot;10062&quot;&gt;&lt;property id=&quot;20148&quot; value=&quot;5&quot;/&gt;&lt;property id=&quot;20300&quot; value=&quot;Slide 1&quot;/&gt;&lt;property id=&quot;20307&quot; value=&quot;358&quot;/&gt;&lt;/object&gt;&lt;object type=&quot;3&quot; unique_id=&quot;10063&quot;&gt;&lt;property id=&quot;20148&quot; value=&quot;5&quot;/&gt;&lt;property id=&quot;20300&quot; value=&quot;Slide 2&quot;/&gt;&lt;property id=&quot;20307&quot; value=&quot;302&quot;/&gt;&lt;/object&gt;&lt;object type=&quot;3&quot; unique_id=&quot;10064&quot;&gt;&lt;property id=&quot;20148&quot; value=&quot;5&quot;/&gt;&lt;property id=&quot;20300&quot; value=&quot;Slide 3&quot;/&gt;&lt;property id=&quot;20307&quot; value=&quot;365&quot;/&gt;&lt;/object&gt;&lt;object type=&quot;3&quot; unique_id=&quot;10065&quot;&gt;&lt;property id=&quot;20148&quot; value=&quot;5&quot;/&gt;&lt;property id=&quot;20300&quot; value=&quot;Slide 4&quot;/&gt;&lt;property id=&quot;20307&quot; value=&quot;359&quot;/&gt;&lt;/object&gt;&lt;object type=&quot;3&quot; unique_id=&quot;10066&quot;&gt;&lt;property id=&quot;20148&quot; value=&quot;5&quot;/&gt;&lt;property id=&quot;20300&quot; value=&quot;Slide 5&quot;/&gt;&lt;property id=&quot;20307&quot; value=&quot;360&quot;/&gt;&lt;/object&gt;&lt;object type=&quot;3&quot; unique_id=&quot;10067&quot;&gt;&lt;property id=&quot;20148&quot; value=&quot;5&quot;/&gt;&lt;property id=&quot;20300&quot; value=&quot;Slide 6&quot;/&gt;&lt;property id=&quot;20307&quot; value=&quot;370&quot;/&gt;&lt;/object&gt;&lt;object type=&quot;3&quot; unique_id=&quot;10068&quot;&gt;&lt;property id=&quot;20148&quot; value=&quot;5&quot;/&gt;&lt;property id=&quot;20300&quot; value=&quot;Slide 7&quot;/&gt;&lt;property id=&quot;20307&quot; value=&quot;372&quot;/&gt;&lt;/object&gt;&lt;object type=&quot;3&quot; unique_id=&quot;10070&quot;&gt;&lt;property id=&quot;20148&quot; value=&quot;5&quot;/&gt;&lt;property id=&quot;20300&quot; value=&quot;Slide 10&quot;/&gt;&lt;property id=&quot;20307&quot; value=&quot;366&quot;/&gt;&lt;/object&gt;&lt;object type=&quot;3&quot; unique_id=&quot;10348&quot;&gt;&lt;property id=&quot;20148&quot; value=&quot;5&quot;/&gt;&lt;property id=&quot;20300&quot; value=&quot;Slide 8&quot;/&gt;&lt;property id=&quot;20307&quot; value=&quot;374&quot;/&gt;&lt;/object&gt;&lt;object type=&quot;3&quot; unique_id=&quot;10349&quot;&gt;&lt;property id=&quot;20148&quot; value=&quot;5&quot;/&gt;&lt;property id=&quot;20300&quot; value=&quot;Slide 9&quot;/&gt;&lt;property id=&quot;20307&quot; value=&quot;376&quot;/&gt;&lt;/object&gt;&lt;object type=&quot;3&quot; unique_id=&quot;10419&quot;&gt;&lt;property id=&quot;20148&quot; value=&quot;5&quot;/&gt;&lt;property id=&quot;20300&quot; value=&quot;Slide 11&quot;/&gt;&lt;property id=&quot;20307&quot; value=&quot;378&quot;/&gt;&lt;/object&gt;&lt;object type=&quot;3&quot; unique_id=&quot;10584&quot;&gt;&lt;property id=&quot;20148&quot; value=&quot;5&quot;/&gt;&lt;property id=&quot;20300&quot; value=&quot;Slide 12&quot;/&gt;&lt;property id=&quot;20307&quot; value=&quot;379&quot;/&gt;&lt;/object&gt;&lt;object type=&quot;3&quot; unique_id=&quot;10585&quot;&gt;&lt;property id=&quot;20148&quot; value=&quot;5&quot;/&gt;&lt;property id=&quot;20300&quot; value=&quot;Slide 13&quot;/&gt;&lt;property id=&quot;20307&quot; value=&quot;380&quot;/&gt;&lt;/object&gt;&lt;/object&gt;&lt;object type=&quot;8&quot; unique_id=&quot;10091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2761</TotalTime>
  <Words>30</Words>
  <Application>Microsoft Office PowerPoint</Application>
  <PresentationFormat>Custom</PresentationFormat>
  <Paragraphs>21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24H</cp:lastModifiedBy>
  <cp:revision>259</cp:revision>
  <dcterms:created xsi:type="dcterms:W3CDTF">2010-01-14T03:06:26Z</dcterms:created>
  <dcterms:modified xsi:type="dcterms:W3CDTF">2020-04-24T09:03:18Z</dcterms:modified>
</cp:coreProperties>
</file>