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sldIdLst>
    <p:sldId id="287" r:id="rId3"/>
    <p:sldId id="274" r:id="rId4"/>
    <p:sldId id="265" r:id="rId5"/>
    <p:sldId id="275" r:id="rId6"/>
    <p:sldId id="276" r:id="rId7"/>
    <p:sldId id="277" r:id="rId8"/>
    <p:sldId id="278" r:id="rId9"/>
    <p:sldId id="279" r:id="rId10"/>
    <p:sldId id="281" r:id="rId11"/>
    <p:sldId id="285" r:id="rId12"/>
    <p:sldId id="282" r:id="rId13"/>
    <p:sldId id="284" r:id="rId14"/>
    <p:sldId id="286" r:id="rId15"/>
    <p:sldId id="283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43" y="502276"/>
            <a:ext cx="5075354" cy="5623887"/>
          </a:xfrm>
        </p:spPr>
      </p:pic>
    </p:spTree>
    <p:extLst>
      <p:ext uri="{BB962C8B-B14F-4D97-AF65-F5344CB8AC3E}">
        <p14:creationId xmlns:p14="http://schemas.microsoft.com/office/powerpoint/2010/main" val="39428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65" y="38020"/>
            <a:ext cx="7147774" cy="6516710"/>
          </a:xfrm>
        </p:spPr>
      </p:pic>
      <p:sp>
        <p:nvSpPr>
          <p:cNvPr id="7" name="TextBox 6"/>
          <p:cNvSpPr txBox="1"/>
          <p:nvPr/>
        </p:nvSpPr>
        <p:spPr>
          <a:xfrm>
            <a:off x="4494727" y="1457075"/>
            <a:ext cx="566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1398" y="1743219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9255" y="2034090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1246" y="2276622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7026" y="2531073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224" y="2811555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3816" y="1476634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63816" y="1740715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56316" y="1980213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63816" y="2273683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6087" y="2512633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8647" y="3071424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98962" y="3260640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2716" y="3578556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5544" y="3802844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1537" y="4039684"/>
            <a:ext cx="774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2716" y="4311745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94950" y="3003576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96916" y="3267657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90670" y="3511019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04955" y="3745363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61398" y="5292996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75045" y="4592204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98962" y="4831483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44590" y="5070740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96916" y="4517305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92716" y="5573478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14110" y="4043028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59892" y="4799097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04955" y="5008248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41975" y="5267786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31241" y="5536420"/>
            <a:ext cx="51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074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8" y="1366189"/>
            <a:ext cx="10972800" cy="3912158"/>
          </a:xfrm>
        </p:spPr>
      </p:pic>
      <p:sp>
        <p:nvSpPr>
          <p:cNvPr id="2" name="TextBox 1"/>
          <p:cNvSpPr txBox="1"/>
          <p:nvPr/>
        </p:nvSpPr>
        <p:spPr>
          <a:xfrm>
            <a:off x="862885" y="695459"/>
            <a:ext cx="802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5623" y="2228045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9869" y="2228045"/>
            <a:ext cx="57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4604" y="2228045"/>
            <a:ext cx="77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3775" y="2228045"/>
            <a:ext cx="62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2017" y="2289600"/>
            <a:ext cx="61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5662" y="2289600"/>
            <a:ext cx="54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6226" y="2898775"/>
            <a:ext cx="82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1992" y="2898774"/>
            <a:ext cx="72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4189" y="2898774"/>
            <a:ext cx="54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57114" y="2919883"/>
            <a:ext cx="54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1110" y="2898773"/>
            <a:ext cx="66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93238" y="2920910"/>
            <a:ext cx="8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5623" y="3623227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6845" y="3623227"/>
            <a:ext cx="61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05778" y="3614612"/>
            <a:ext cx="56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23774" y="3623227"/>
            <a:ext cx="62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31866" y="3533320"/>
            <a:ext cx="52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40203" y="3523962"/>
            <a:ext cx="6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6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2" grpId="0"/>
      <p:bldP spid="13" grpId="0"/>
      <p:bldP spid="16" grpId="0"/>
      <p:bldP spid="18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63" y="873115"/>
            <a:ext cx="7057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792" y="2073499"/>
            <a:ext cx="7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a,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2" y="1918533"/>
            <a:ext cx="10921284" cy="2583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5008" y="5022761"/>
            <a:ext cx="598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……………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1989" y="4868214"/>
            <a:ext cx="1223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21" y="643944"/>
            <a:ext cx="8281115" cy="4790941"/>
          </a:xfrm>
        </p:spPr>
      </p:pic>
      <p:sp>
        <p:nvSpPr>
          <p:cNvPr id="2" name="TextBox 1"/>
          <p:cNvSpPr txBox="1"/>
          <p:nvPr/>
        </p:nvSpPr>
        <p:spPr>
          <a:xfrm>
            <a:off x="1056068" y="643944"/>
            <a:ext cx="96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21983" y="5749119"/>
            <a:ext cx="831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……………………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7002" y="5702953"/>
            <a:ext cx="137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48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792" y="2112135"/>
            <a:ext cx="11384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21 , 22, 23, 24, 25, 26, 27, 28,29,30, 31, 32, 33, 34, 35, 36, 37, 38,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39,40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127" y="1068946"/>
            <a:ext cx="950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10, 11, 12,13, 14, 15, 16, 17, 18,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19,20.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307" y="3825025"/>
            <a:ext cx="10998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41, 42, 43,44, 45, 46,47, 48,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49, 50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51, 52, 53, 54,55, 56, 57,58, 59, 60,61,62, 63, 64, 65, 66, 67, 68,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69, 70.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563" y="1288433"/>
            <a:ext cx="10515600" cy="3884295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chữ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/>
            </a:r>
            <a:b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Từ 71 đến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99)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9245"/>
            <a:ext cx="10515600" cy="5125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0017" y="5821251"/>
            <a:ext cx="690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3663" y="5821251"/>
            <a:ext cx="109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0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12" y="473657"/>
            <a:ext cx="4826098" cy="2436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8488" y="2910626"/>
            <a:ext cx="4568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044" y="473657"/>
            <a:ext cx="3437890" cy="2436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5044" y="2910626"/>
            <a:ext cx="4325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3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39" y="716453"/>
            <a:ext cx="4704057" cy="26304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3" y="716454"/>
            <a:ext cx="3979573" cy="2630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7841" y="3585468"/>
            <a:ext cx="3987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5798" y="3551973"/>
            <a:ext cx="4353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hín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12" y="473657"/>
            <a:ext cx="4826098" cy="2436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044" y="473657"/>
            <a:ext cx="3437890" cy="243696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3606085"/>
            <a:ext cx="3915179" cy="257087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44" y="3546497"/>
            <a:ext cx="3140933" cy="2630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9552" y="2651978"/>
            <a:ext cx="4568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5178" y="2838611"/>
            <a:ext cx="4325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975" y="6176962"/>
            <a:ext cx="398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7909" y="6104947"/>
            <a:ext cx="4353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hín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8642" y="502276"/>
            <a:ext cx="10998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41, 42, 43,44, 45, 46,47, 48,49, 50, 51, 52, 53, 54,55, 56, 57,58,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59, 60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,61,62, 63, 64, 65, 66, 67, 68,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69, 70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8641" y="2820473"/>
            <a:ext cx="10998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71, 72,73, 74, 75, 76, 77, 78,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79,80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,81, 82, 83, 84, 85, 86, 87, 88, 89, 90, 91,92, 93, 94, 95, 96, 97, 98, 99.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307" y="1223041"/>
            <a:ext cx="11384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21 , 22, 23, 24, 25, 26, 27, 28,29,30, 31, 32, 33, 34, 35, 36, 37, 38,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39,40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307" y="515155"/>
            <a:ext cx="950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10, 11, 12,13, 14, 15, 16, 17, 18,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19,20.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307" y="2546480"/>
            <a:ext cx="10998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41, 42, 43,44, 45, 46,47, 48,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49, 50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51, 52, 53, 54,55, 56, 57,58, 59, 60,61,62, 63, 64, 65, 66, 67, 68,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69, 70.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307" y="4485472"/>
            <a:ext cx="10998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71, 72,73, 74, 75, 76, 77, 78,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79,80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,81, 82, 83, 84, 85, 86, 87, 88, 89, 90, 91,92, 93, 94, 95, 96, 97, 98, 99.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9&quot;&gt;&lt;property id=&quot;20148&quot; value=&quot;5&quot;/&gt;&lt;property id=&quot;20300&quot; value=&quot;Slide 3&quot;/&gt;&lt;property id=&quot;20307&quot; value=&quot;265&quot;/&gt;&lt;/object&gt;&lt;object type=&quot;3&quot; unique_id=&quot;10256&quot;&gt;&lt;property id=&quot;20148&quot; value=&quot;5&quot;/&gt;&lt;property id=&quot;20300&quot; value=&quot;Slide 2&quot;/&gt;&lt;property id=&quot;20307&quot; value=&quot;274&quot;/&gt;&lt;/object&gt;&lt;object type=&quot;3&quot; unique_id=&quot;10257&quot;&gt;&lt;property id=&quot;20148&quot; value=&quot;5&quot;/&gt;&lt;property id=&quot;20300&quot; value=&quot;Slide 4&quot;/&gt;&lt;property id=&quot;20307&quot; value=&quot;275&quot;/&gt;&lt;/object&gt;&lt;object type=&quot;3&quot; unique_id=&quot;10258&quot;&gt;&lt;property id=&quot;20148&quot; value=&quot;5&quot;/&gt;&lt;property id=&quot;20300&quot; value=&quot;Slide 5&quot;/&gt;&lt;property id=&quot;20307&quot; value=&quot;276&quot;/&gt;&lt;/object&gt;&lt;object type=&quot;3&quot; unique_id=&quot;10259&quot;&gt;&lt;property id=&quot;20148&quot; value=&quot;5&quot;/&gt;&lt;property id=&quot;20300&quot; value=&quot;Slide 6&quot;/&gt;&lt;property id=&quot;20307&quot; value=&quot;277&quot;/&gt;&lt;/object&gt;&lt;object type=&quot;3&quot; unique_id=&quot;10260&quot;&gt;&lt;property id=&quot;20148&quot; value=&quot;5&quot;/&gt;&lt;property id=&quot;20300&quot; value=&quot;Slide 7&quot;/&gt;&lt;property id=&quot;20307&quot; value=&quot;278&quot;/&gt;&lt;/object&gt;&lt;object type=&quot;3&quot; unique_id=&quot;10455&quot;&gt;&lt;property id=&quot;20148&quot; value=&quot;5&quot;/&gt;&lt;property id=&quot;20300&quot; value=&quot;Slide 8&quot;/&gt;&lt;property id=&quot;20307&quot; value=&quot;279&quot;/&gt;&lt;/object&gt;&lt;object type=&quot;3&quot; unique_id=&quot;10456&quot;&gt;&lt;property id=&quot;20148&quot; value=&quot;5&quot;/&gt;&lt;property id=&quot;20300&quot; value=&quot;Slide 9&quot;/&gt;&lt;property id=&quot;20307&quot; value=&quot;281&quot;/&gt;&lt;/object&gt;&lt;object type=&quot;3&quot; unique_id=&quot;10457&quot;&gt;&lt;property id=&quot;20148&quot; value=&quot;5&quot;/&gt;&lt;property id=&quot;20300&quot; value=&quot;Slide 11&quot;/&gt;&lt;property id=&quot;20307&quot; value=&quot;282&quot;/&gt;&lt;/object&gt;&lt;object type=&quot;3&quot; unique_id=&quot;10458&quot;&gt;&lt;property id=&quot;20148&quot; value=&quot;5&quot;/&gt;&lt;property id=&quot;20300&quot; value=&quot;Slide 12&quot;/&gt;&lt;property id=&quot;20307&quot; value=&quot;284&quot;/&gt;&lt;/object&gt;&lt;object type=&quot;3&quot; unique_id=&quot;10459&quot;&gt;&lt;property id=&quot;20148&quot; value=&quot;5&quot;/&gt;&lt;property id=&quot;20300&quot; value=&quot;Slide 14&quot;/&gt;&lt;property id=&quot;20307&quot; value=&quot;283&quot;/&gt;&lt;/object&gt;&lt;object type=&quot;3&quot; unique_id=&quot;10563&quot;&gt;&lt;property id=&quot;20148&quot; value=&quot;5&quot;/&gt;&lt;property id=&quot;20300&quot; value=&quot;Slide 10&quot;/&gt;&lt;property id=&quot;20307&quot; value=&quot;285&quot;/&gt;&lt;/object&gt;&lt;object type=&quot;3&quot; unique_id=&quot;10606&quot;&gt;&lt;property id=&quot;20148&quot; value=&quot;5&quot;/&gt;&lt;property id=&quot;20300&quot; value=&quot;Slide 13&quot;/&gt;&lt;property id=&quot;20307&quot; value=&quot;286&quot;/&gt;&lt;/object&gt;&lt;object type=&quot;3&quot; unique_id=&quot;10653&quot;&gt;&lt;property id=&quot;20148&quot; value=&quot;5&quot;/&gt;&lt;property id=&quot;20300&quot; value=&quot;Slide 1&quot;/&gt;&lt;property id=&quot;20307&quot; value=&quot;287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477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Administrator</dc:creator>
  <cp:lastModifiedBy>MTBA</cp:lastModifiedBy>
  <cp:revision>22</cp:revision>
  <dcterms:created xsi:type="dcterms:W3CDTF">2020-10-05T05:01:48Z</dcterms:created>
  <dcterms:modified xsi:type="dcterms:W3CDTF">2021-03-28T03:30:29Z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