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5"/>
  </p:notesMasterIdLst>
  <p:sldIdLst>
    <p:sldId id="358" r:id="rId2"/>
    <p:sldId id="302" r:id="rId3"/>
    <p:sldId id="365" r:id="rId4"/>
    <p:sldId id="359" r:id="rId5"/>
    <p:sldId id="360" r:id="rId6"/>
    <p:sldId id="370" r:id="rId7"/>
    <p:sldId id="372" r:id="rId8"/>
    <p:sldId id="374" r:id="rId9"/>
    <p:sldId id="376" r:id="rId10"/>
    <p:sldId id="366" r:id="rId11"/>
    <p:sldId id="378" r:id="rId12"/>
    <p:sldId id="379" r:id="rId13"/>
    <p:sldId id="380" r:id="rId14"/>
  </p:sldIdLst>
  <p:sldSz cx="12192000" cy="6858000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8000"/>
    <a:srgbClr val="FF0000"/>
    <a:srgbClr val="66FF99"/>
    <a:srgbClr val="99FF33"/>
    <a:srgbClr val="0099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316" autoAdjust="0"/>
  </p:normalViewPr>
  <p:slideViewPr>
    <p:cSldViewPr showGuides="1">
      <p:cViewPr>
        <p:scale>
          <a:sx n="50" d="100"/>
          <a:sy n="50" d="100"/>
        </p:scale>
        <p:origin x="-1476" y="-5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xmlns="" id="{10D20871-96B7-427E-BF9E-F6792A05F3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xmlns="" id="{80CAF460-B0AD-4DDF-B5B3-FAFA5D84CA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83A6F421-7BBD-4B21-B316-7011B72416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>
            <a:extLst>
              <a:ext uri="{FF2B5EF4-FFF2-40B4-BE49-F238E27FC236}">
                <a16:creationId xmlns:a16="http://schemas.microsoft.com/office/drawing/2014/main" xmlns="" id="{4E4341E7-C9C5-46D8-B2EA-3FEC5DC0134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4934" name="Rectangle 6">
            <a:extLst>
              <a:ext uri="{FF2B5EF4-FFF2-40B4-BE49-F238E27FC236}">
                <a16:creationId xmlns:a16="http://schemas.microsoft.com/office/drawing/2014/main" xmlns="" id="{5DEF4B65-32FA-46B8-A13B-B7A88815F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5" name="Rectangle 7">
            <a:extLst>
              <a:ext uri="{FF2B5EF4-FFF2-40B4-BE49-F238E27FC236}">
                <a16:creationId xmlns:a16="http://schemas.microsoft.com/office/drawing/2014/main" xmlns="" id="{A7A3763E-FA19-48F2-A69B-7C7BFCEE66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E76704-428A-4A13-8173-583E1B8E0E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673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D90C60C3-2A3A-41C7-8A14-7D7925EAD4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CD9F4E8D-3784-4B7F-B6DB-B24E01C88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vi-V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5F3ACF39-5831-4CCE-A6B8-47857E7A2C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F0541C-55B2-4675-BE7E-DE93D76F633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6704-428A-4A13-8173-583E1B8E0ED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219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6704-428A-4A13-8173-583E1B8E0EDA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343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87AA8CB-243B-46A3-B412-38607E264D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F116127-6D93-4E25-A1E7-24B51F97A9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2179628-F101-411D-9EF5-0145FBE686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2F9FB-8527-4D1D-959A-5E5C6B4C313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9220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1DF202E-C082-401E-ADD0-FC74125F6F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229ECB0-9757-482B-BBCB-C93156656E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EA9C931-EAA0-4F4B-9531-307BAF7D1D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DF2B1-0627-4907-824B-C1F82E245AA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8444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7728867-3467-4154-A4BA-56405B1F54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04699FF-34D5-4AF0-B42F-CD420A73E5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DAF648C-E867-4A88-9ACF-48FF0ACD57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B44FF-7C0B-46EC-B2A9-CFFEE979952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928744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FFE8A1B-BBAF-4D9C-9012-1B3595655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9AC4205-08E2-4259-8638-BBD5664A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7914D5A-CC13-4F51-B698-E33A3F4C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09E89-A798-4442-8A8B-E20C2524F0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70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C2F2280-7AEF-4620-87E0-5A25F1749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E77D113-43F0-4B5A-85D4-5AF78F4AF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BAC05E6-6456-4473-ACD5-A76FFFC516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19A4D-AC56-4C70-9DAD-6486D22DDD0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1793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E3BAF98-ADFF-4316-8938-C6B82A77E3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5B20253-A104-47C9-80D5-7AD3BC20CB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AAA7FCD-5197-4217-BFDB-2231CC8613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314B6-8BF4-4EF0-B801-90700AF46298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67358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06C263C-E4B8-4958-8E84-9F75536743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BE5501B-C5CB-4753-828D-89AEA943B1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23D5C41-977A-4E24-9435-68C90D056E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9F970-AAB7-472A-ADC6-CD1C89B0038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61635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F6625448-1AF1-48BD-86FF-5A04F2FEB6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7D2A632-8D61-4E5D-B324-9B0E1556F7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CA688AF3-97E2-4F1F-9281-B310516D3B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64866-D378-4917-B526-BC671C468E1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1584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ADCE2A64-A2D5-4E63-AF73-D824026A5E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4971E7E3-90A5-418C-8A72-D98BBE6C94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A65C6B1-8145-4C3F-A435-E625848338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A9E1D-CE3E-4566-AB39-071D2F7189B8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9793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6D49E6A3-C5BF-4AD1-8EEA-EE5C67C6F8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377AD19C-AB20-4144-B294-907A28944B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B952B4F-BA77-4AD0-8006-F1CE4549BF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E2F03-A4DB-46F5-B776-AFDDF53F8AB8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5910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24F6AF8-B761-428B-9889-81E2BEB37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15C64AF-7F65-4585-AF8A-83BB69DB65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7919C85-6BBE-4F4C-9610-86DED9F523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A1EF3-1687-44DE-BDC7-E60BB382EFD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5582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B8B403C-051B-41E6-A464-AA001F03AD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5E8A564-2519-4837-92CB-05B45477A6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23AC138-EA53-4A56-9CDA-CB1997C13F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1E895-C0F2-41E7-926E-DD2A4F81897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39293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DECFE615-B4DB-48A4-99C3-A42DDFA37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B6E8FB9D-58EC-4387-AEB9-53962D8A2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Click to edit Master text styles</a:t>
            </a:r>
          </a:p>
          <a:p>
            <a:pPr lvl="1"/>
            <a:r>
              <a:rPr lang="vi-VN" altLang="en-US"/>
              <a:t>Second level</a:t>
            </a:r>
          </a:p>
          <a:p>
            <a:pPr lvl="2"/>
            <a:r>
              <a:rPr lang="vi-VN" altLang="en-US"/>
              <a:t>Third level</a:t>
            </a:r>
          </a:p>
          <a:p>
            <a:pPr lvl="3"/>
            <a:r>
              <a:rPr lang="vi-VN" altLang="en-US"/>
              <a:t>Fourth level</a:t>
            </a:r>
          </a:p>
          <a:p>
            <a:pPr lvl="4"/>
            <a:r>
              <a:rPr lang="vi-VN" altLang="en-US"/>
              <a:t>Fifth level</a:t>
            </a:r>
          </a:p>
        </p:txBody>
      </p:sp>
      <p:sp>
        <p:nvSpPr>
          <p:cNvPr id="156676" name="Rectangle 4">
            <a:extLst>
              <a:ext uri="{FF2B5EF4-FFF2-40B4-BE49-F238E27FC236}">
                <a16:creationId xmlns:a16="http://schemas.microsoft.com/office/drawing/2014/main" xmlns="" id="{512A1AC3-6709-407D-B98B-E29EEE01E1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56677" name="Rectangle 5">
            <a:extLst>
              <a:ext uri="{FF2B5EF4-FFF2-40B4-BE49-F238E27FC236}">
                <a16:creationId xmlns:a16="http://schemas.microsoft.com/office/drawing/2014/main" xmlns="" id="{C4D200FD-C17A-424E-A1ED-C600BB7B01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56678" name="Rectangle 6">
            <a:extLst>
              <a:ext uri="{FF2B5EF4-FFF2-40B4-BE49-F238E27FC236}">
                <a16:creationId xmlns:a16="http://schemas.microsoft.com/office/drawing/2014/main" xmlns="" id="{EFF488EF-CBF4-433F-AFD4-4902FC4C7F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6B4A978-6165-41F1-8090-98A1420B3688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7">
            <a:extLst>
              <a:ext uri="{FF2B5EF4-FFF2-40B4-BE49-F238E27FC236}">
                <a16:creationId xmlns:a16="http://schemas.microsoft.com/office/drawing/2014/main" xmlns="" id="{7968BF0B-E134-4802-9DFD-190582F28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WordArt 586">
            <a:extLst>
              <a:ext uri="{FF2B5EF4-FFF2-40B4-BE49-F238E27FC236}">
                <a16:creationId xmlns:a16="http://schemas.microsoft.com/office/drawing/2014/main" xmlns="" id="{F244EF6A-22B0-4581-AC27-1892C776BE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1219200"/>
            <a:ext cx="3962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WordArt 587">
            <a:extLst>
              <a:ext uri="{FF2B5EF4-FFF2-40B4-BE49-F238E27FC236}">
                <a16:creationId xmlns:a16="http://schemas.microsoft.com/office/drawing/2014/main" xmlns="" id="{45A5C3C9-9662-4CEB-9DB4-3E8BB770B43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57500" y="2590800"/>
            <a:ext cx="5943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9504EFC-C02B-41C8-B425-1BC04517D94C}"/>
              </a:ext>
            </a:extLst>
          </p:cNvPr>
          <p:cNvSpPr/>
          <p:nvPr/>
        </p:nvSpPr>
        <p:spPr>
          <a:xfrm>
            <a:off x="2857500" y="4267200"/>
            <a:ext cx="6629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xmlns="" id="{7FE45911-C528-41F9-AF00-5239803284AE}"/>
              </a:ext>
            </a:extLst>
          </p:cNvPr>
          <p:cNvSpPr/>
          <p:nvPr/>
        </p:nvSpPr>
        <p:spPr>
          <a:xfrm>
            <a:off x="268288" y="2198688"/>
            <a:ext cx="838200" cy="987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10421" name="Group 181">
            <a:extLst>
              <a:ext uri="{FF2B5EF4-FFF2-40B4-BE49-F238E27FC236}">
                <a16:creationId xmlns:a16="http://schemas.microsoft.com/office/drawing/2014/main" xmlns="" id="{747F6128-8C07-4914-9EAB-B62988B73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88761"/>
              </p:ext>
            </p:extLst>
          </p:nvPr>
        </p:nvGraphicFramePr>
        <p:xfrm>
          <a:off x="934800" y="3292476"/>
          <a:ext cx="9796108" cy="2412000"/>
        </p:xfrm>
        <a:graphic>
          <a:graphicData uri="http://schemas.openxmlformats.org/drawingml/2006/table">
            <a:tbl>
              <a:tblPr/>
              <a:tblGrid>
                <a:gridCol w="13994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4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4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4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4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4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444"/>
              </a:tblGrid>
              <a:tr h="108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6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32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425" name="Text Box 185">
            <a:extLst>
              <a:ext uri="{FF2B5EF4-FFF2-40B4-BE49-F238E27FC236}">
                <a16:creationId xmlns:a16="http://schemas.microsoft.com/office/drawing/2014/main" xmlns="" id="{563D1D1D-A527-4BA1-8E79-665FDDC09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570876"/>
            <a:ext cx="990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15</a:t>
            </a:r>
            <a:endParaRPr lang="en-US" altLang="vi-VN" sz="5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26" name="Text Box 186">
            <a:extLst>
              <a:ext uri="{FF2B5EF4-FFF2-40B4-BE49-F238E27FC236}">
                <a16:creationId xmlns:a16="http://schemas.microsoft.com/office/drawing/2014/main" xmlns="" id="{24320365-2026-469F-AE7F-3564E1EBC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570876"/>
            <a:ext cx="914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16</a:t>
            </a:r>
            <a:endParaRPr lang="en-US" altLang="vi-VN" sz="5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27" name="Text Box 187">
            <a:extLst>
              <a:ext uri="{FF2B5EF4-FFF2-40B4-BE49-F238E27FC236}">
                <a16:creationId xmlns:a16="http://schemas.microsoft.com/office/drawing/2014/main" xmlns="" id="{96B8EF8D-7A02-4D76-8D1C-B5252AF30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570876"/>
            <a:ext cx="914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17</a:t>
            </a:r>
            <a:endParaRPr lang="en-US" altLang="vi-VN" sz="5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28" name="Text Box 188">
            <a:extLst>
              <a:ext uri="{FF2B5EF4-FFF2-40B4-BE49-F238E27FC236}">
                <a16:creationId xmlns:a16="http://schemas.microsoft.com/office/drawing/2014/main" xmlns="" id="{66EE638A-232A-47A4-91BB-27134687D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4570876"/>
            <a:ext cx="10933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18</a:t>
            </a:r>
            <a:endParaRPr lang="en-US" altLang="vi-VN" sz="5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183">
            <a:extLst>
              <a:ext uri="{FF2B5EF4-FFF2-40B4-BE49-F238E27FC236}">
                <a16:creationId xmlns:a16="http://schemas.microsoft.com/office/drawing/2014/main" xmlns="" id="{CB51D829-FBF5-451C-8FEB-3DF2BC99C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569752"/>
            <a:ext cx="13866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  <a:endParaRPr lang="en-US" altLang="vi-VN" sz="5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48" name="Text Box 16">
            <a:extLst>
              <a:ext uri="{FF2B5EF4-FFF2-40B4-BE49-F238E27FC236}">
                <a16:creationId xmlns:a16="http://schemas.microsoft.com/office/drawing/2014/main" xmlns="" id="{424FA340-FB9E-4A6B-AB28-47753A311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1438" y="184150"/>
            <a:ext cx="12182476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ba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,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ngày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tháng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3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năm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2020</a:t>
            </a:r>
            <a:endParaRPr lang="en-US" altLang="en-US" sz="2800" b="1" dirty="0">
              <a:solidFill>
                <a:srgbClr val="0000FF"/>
              </a:solidFill>
              <a:latin typeface="HP001 5H" panose="020B0603050302020204" pitchFamily="34" charset="0"/>
              <a:cs typeface="HP001 5H" panose="020B06030503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Toán</a:t>
            </a:r>
            <a:r>
              <a:rPr lang="en-US" altLang="en-US" sz="2800" b="1" u="sng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 err="1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Phép</a:t>
            </a:r>
            <a:r>
              <a:rPr lang="en-US" altLang="en-US" sz="4400" b="1" dirty="0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cộng</a:t>
            </a:r>
            <a:r>
              <a:rPr lang="en-US" altLang="en-US" sz="4400" b="1" dirty="0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dạng</a:t>
            </a:r>
            <a:r>
              <a:rPr lang="en-US" altLang="en-US" sz="4400" b="1" dirty="0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14 + 3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xmlns="" id="{53D7E9B4-E6F5-4798-86CC-64BC35C63D90}"/>
              </a:ext>
            </a:extLst>
          </p:cNvPr>
          <p:cNvSpPr txBox="1">
            <a:spLocks noChangeArrowheads="1"/>
          </p:cNvSpPr>
          <p:nvPr/>
        </p:nvSpPr>
        <p:spPr>
          <a:xfrm>
            <a:off x="9524" y="2219325"/>
            <a:ext cx="12182476" cy="914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4000" b="1" kern="0" dirty="0">
                <a:latin typeface=".VnAvant" panose="020B7200000000000000" pitchFamily="34" charset="0"/>
              </a:rPr>
              <a:t>2</a:t>
            </a:r>
            <a:r>
              <a:rPr lang="en-US" altLang="en-US" sz="4000" b="1" kern="0" dirty="0" smtClean="0">
                <a:latin typeface=".VnAvant" panose="020B7200000000000000" pitchFamily="34" charset="0"/>
              </a:rPr>
              <a:t>   </a:t>
            </a:r>
            <a:r>
              <a:rPr lang="en-US" altLang="en-US" sz="5400" b="1" kern="0" dirty="0" err="1">
                <a:latin typeface=".VnAvant" panose="020B7200000000000000" pitchFamily="34" charset="0"/>
              </a:rPr>
              <a:t>Đ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iÒn</a:t>
            </a:r>
            <a:r>
              <a:rPr lang="en-US" altLang="en-US" sz="4000" b="1" kern="0" dirty="0">
                <a:latin typeface=".VnAvant" panose="020B7200000000000000" pitchFamily="34" charset="0"/>
              </a:rPr>
              <a:t>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sè</a:t>
            </a:r>
            <a:r>
              <a:rPr lang="en-US" altLang="en-US" sz="4000" b="1" kern="0" dirty="0">
                <a:latin typeface=".VnAvant" panose="020B7200000000000000" pitchFamily="34" charset="0"/>
              </a:rPr>
              <a:t>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thÝch</a:t>
            </a:r>
            <a:r>
              <a:rPr lang="en-US" altLang="en-US" sz="4000" b="1" kern="0" dirty="0">
                <a:latin typeface=".VnAvant" panose="020B7200000000000000" pitchFamily="34" charset="0"/>
              </a:rPr>
              <a:t>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hîp</a:t>
            </a:r>
            <a:r>
              <a:rPr lang="en-US" altLang="en-US" sz="4000" b="1" kern="0" dirty="0">
                <a:latin typeface=".VnAvant" panose="020B7200000000000000" pitchFamily="34" charset="0"/>
              </a:rPr>
              <a:t>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vµo</a:t>
            </a:r>
            <a:r>
              <a:rPr lang="en-US" altLang="en-US" sz="4000" b="1" kern="0" dirty="0">
                <a:latin typeface=".VnAvant" panose="020B7200000000000000" pitchFamily="34" charset="0"/>
              </a:rPr>
              <a:t> «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trèng</a:t>
            </a:r>
            <a:r>
              <a:rPr lang="en-US" altLang="en-US" sz="4000" b="1" kern="0" dirty="0">
                <a:latin typeface=".VnAvant" panose="020B7200000000000000" pitchFamily="34" charset="0"/>
              </a:rPr>
              <a:t> (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theo</a:t>
            </a:r>
            <a:r>
              <a:rPr lang="en-US" altLang="en-US" sz="4000" b="1" kern="0" dirty="0">
                <a:latin typeface=".VnAvant" panose="020B7200000000000000" pitchFamily="34" charset="0"/>
              </a:rPr>
              <a:t>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mÉu</a:t>
            </a:r>
            <a:r>
              <a:rPr lang="en-US" altLang="en-US" sz="4000" b="1" kern="0" dirty="0">
                <a:latin typeface=".VnAvant" panose="020B7200000000000000" pitchFamily="34" charset="0"/>
              </a:rPr>
              <a:t>) :</a:t>
            </a:r>
          </a:p>
        </p:txBody>
      </p:sp>
      <p:sp>
        <p:nvSpPr>
          <p:cNvPr id="11" name="Text Box 188">
            <a:extLst>
              <a:ext uri="{FF2B5EF4-FFF2-40B4-BE49-F238E27FC236}">
                <a16:creationId xmlns:a16="http://schemas.microsoft.com/office/drawing/2014/main" xmlns="" id="{66EE638A-232A-47A4-91BB-27134687D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1012" y="4570876"/>
            <a:ext cx="10933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19</a:t>
            </a:r>
            <a:endParaRPr lang="en-US" altLang="vi-VN" sz="5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0425" grpId="0"/>
      <p:bldP spid="10426" grpId="0"/>
      <p:bldP spid="10427" grpId="0"/>
      <p:bldP spid="10428" grpId="0"/>
      <p:bldP spid="8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xmlns="" id="{7FE45911-C528-41F9-AF00-5239803284AE}"/>
              </a:ext>
            </a:extLst>
          </p:cNvPr>
          <p:cNvSpPr/>
          <p:nvPr/>
        </p:nvSpPr>
        <p:spPr>
          <a:xfrm>
            <a:off x="268288" y="2198688"/>
            <a:ext cx="838200" cy="987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10421" name="Group 181">
            <a:extLst>
              <a:ext uri="{FF2B5EF4-FFF2-40B4-BE49-F238E27FC236}">
                <a16:creationId xmlns:a16="http://schemas.microsoft.com/office/drawing/2014/main" xmlns="" id="{747F6128-8C07-4914-9EAB-B62988B73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427652"/>
              </p:ext>
            </p:extLst>
          </p:nvPr>
        </p:nvGraphicFramePr>
        <p:xfrm>
          <a:off x="934800" y="3292476"/>
          <a:ext cx="9580802" cy="2412000"/>
        </p:xfrm>
        <a:graphic>
          <a:graphicData uri="http://schemas.openxmlformats.org/drawingml/2006/table">
            <a:tbl>
              <a:tblPr/>
              <a:tblGrid>
                <a:gridCol w="1224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1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41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60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99831"/>
                <a:gridCol w="1199831"/>
              </a:tblGrid>
              <a:tr h="108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6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32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425" name="Text Box 185">
            <a:extLst>
              <a:ext uri="{FF2B5EF4-FFF2-40B4-BE49-F238E27FC236}">
                <a16:creationId xmlns:a16="http://schemas.microsoft.com/office/drawing/2014/main" xmlns="" id="{563D1D1D-A527-4BA1-8E79-665FDDC09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570876"/>
            <a:ext cx="990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16</a:t>
            </a:r>
            <a:endParaRPr lang="en-US" altLang="vi-VN" sz="5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26" name="Text Box 186">
            <a:extLst>
              <a:ext uri="{FF2B5EF4-FFF2-40B4-BE49-F238E27FC236}">
                <a16:creationId xmlns:a16="http://schemas.microsoft.com/office/drawing/2014/main" xmlns="" id="{24320365-2026-469F-AE7F-3564E1EBC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495800"/>
            <a:ext cx="914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18</a:t>
            </a:r>
            <a:endParaRPr lang="en-US" altLang="vi-VN" sz="5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27" name="Text Box 187">
            <a:extLst>
              <a:ext uri="{FF2B5EF4-FFF2-40B4-BE49-F238E27FC236}">
                <a16:creationId xmlns:a16="http://schemas.microsoft.com/office/drawing/2014/main" xmlns="" id="{96B8EF8D-7A02-4D76-8D1C-B5252AF30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495800"/>
            <a:ext cx="914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13</a:t>
            </a:r>
            <a:endParaRPr lang="en-US" altLang="vi-VN" sz="5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28" name="Text Box 188">
            <a:extLst>
              <a:ext uri="{FF2B5EF4-FFF2-40B4-BE49-F238E27FC236}">
                <a16:creationId xmlns:a16="http://schemas.microsoft.com/office/drawing/2014/main" xmlns="" id="{66EE638A-232A-47A4-91BB-27134687D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95800"/>
            <a:ext cx="10933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14</a:t>
            </a:r>
            <a:endParaRPr lang="en-US" altLang="vi-VN" sz="5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48" name="Text Box 16">
            <a:extLst>
              <a:ext uri="{FF2B5EF4-FFF2-40B4-BE49-F238E27FC236}">
                <a16:creationId xmlns:a16="http://schemas.microsoft.com/office/drawing/2014/main" xmlns="" id="{424FA340-FB9E-4A6B-AB28-47753A311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1438" y="184150"/>
            <a:ext cx="12182476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ba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,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ngày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tháng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3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năm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2020</a:t>
            </a:r>
            <a:endParaRPr lang="en-US" altLang="en-US" sz="2800" b="1" dirty="0">
              <a:solidFill>
                <a:srgbClr val="0000FF"/>
              </a:solidFill>
              <a:latin typeface="HP001 5H" panose="020B0603050302020204" pitchFamily="34" charset="0"/>
              <a:cs typeface="HP001 5H" panose="020B06030503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Toán</a:t>
            </a:r>
            <a:r>
              <a:rPr lang="en-US" altLang="en-US" sz="2800" b="1" u="sng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 err="1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Phép</a:t>
            </a:r>
            <a:r>
              <a:rPr lang="en-US" altLang="en-US" sz="4400" b="1" dirty="0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cộng</a:t>
            </a:r>
            <a:r>
              <a:rPr lang="en-US" altLang="en-US" sz="4400" b="1" dirty="0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dạng</a:t>
            </a:r>
            <a:r>
              <a:rPr lang="en-US" altLang="en-US" sz="4400" b="1" dirty="0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14 + 3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xmlns="" id="{53D7E9B4-E6F5-4798-86CC-64BC35C63D90}"/>
              </a:ext>
            </a:extLst>
          </p:cNvPr>
          <p:cNvSpPr txBox="1">
            <a:spLocks noChangeArrowheads="1"/>
          </p:cNvSpPr>
          <p:nvPr/>
        </p:nvSpPr>
        <p:spPr>
          <a:xfrm>
            <a:off x="9524" y="2219325"/>
            <a:ext cx="12182476" cy="914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4000" b="1" kern="0" dirty="0">
                <a:latin typeface=".VnAvant" panose="020B7200000000000000" pitchFamily="34" charset="0"/>
              </a:rPr>
              <a:t>2</a:t>
            </a:r>
            <a:r>
              <a:rPr lang="en-US" altLang="en-US" sz="4000" b="1" kern="0" dirty="0" smtClean="0">
                <a:latin typeface=".VnAvant" panose="020B7200000000000000" pitchFamily="34" charset="0"/>
              </a:rPr>
              <a:t>   </a:t>
            </a:r>
            <a:r>
              <a:rPr lang="en-US" altLang="en-US" sz="5400" b="1" kern="0" dirty="0" err="1">
                <a:latin typeface=".VnAvant" panose="020B7200000000000000" pitchFamily="34" charset="0"/>
              </a:rPr>
              <a:t>Đ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iÒn</a:t>
            </a:r>
            <a:r>
              <a:rPr lang="en-US" altLang="en-US" sz="4000" b="1" kern="0" dirty="0">
                <a:latin typeface=".VnAvant" panose="020B7200000000000000" pitchFamily="34" charset="0"/>
              </a:rPr>
              <a:t>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sè</a:t>
            </a:r>
            <a:r>
              <a:rPr lang="en-US" altLang="en-US" sz="4000" b="1" kern="0" dirty="0">
                <a:latin typeface=".VnAvant" panose="020B7200000000000000" pitchFamily="34" charset="0"/>
              </a:rPr>
              <a:t>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thÝch</a:t>
            </a:r>
            <a:r>
              <a:rPr lang="en-US" altLang="en-US" sz="4000" b="1" kern="0" dirty="0">
                <a:latin typeface=".VnAvant" panose="020B7200000000000000" pitchFamily="34" charset="0"/>
              </a:rPr>
              <a:t>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hîp</a:t>
            </a:r>
            <a:r>
              <a:rPr lang="en-US" altLang="en-US" sz="4000" b="1" kern="0" dirty="0">
                <a:latin typeface=".VnAvant" panose="020B7200000000000000" pitchFamily="34" charset="0"/>
              </a:rPr>
              <a:t>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vµo</a:t>
            </a:r>
            <a:r>
              <a:rPr lang="en-US" altLang="en-US" sz="4000" b="1" kern="0" dirty="0">
                <a:latin typeface=".VnAvant" panose="020B7200000000000000" pitchFamily="34" charset="0"/>
              </a:rPr>
              <a:t> «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trèng</a:t>
            </a:r>
            <a:r>
              <a:rPr lang="en-US" altLang="en-US" sz="4000" b="1" kern="0" dirty="0">
                <a:latin typeface=".VnAvant" panose="020B7200000000000000" pitchFamily="34" charset="0"/>
              </a:rPr>
              <a:t> (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theo</a:t>
            </a:r>
            <a:r>
              <a:rPr lang="en-US" altLang="en-US" sz="4000" b="1" kern="0" dirty="0">
                <a:latin typeface=".VnAvant" panose="020B7200000000000000" pitchFamily="34" charset="0"/>
              </a:rPr>
              <a:t> </a:t>
            </a:r>
            <a:r>
              <a:rPr lang="en-US" altLang="en-US" sz="4000" b="1" kern="0" dirty="0" err="1">
                <a:latin typeface=".VnAvant" panose="020B7200000000000000" pitchFamily="34" charset="0"/>
              </a:rPr>
              <a:t>mÉu</a:t>
            </a:r>
            <a:r>
              <a:rPr lang="en-US" altLang="en-US" sz="4000" b="1" kern="0" dirty="0">
                <a:latin typeface=".VnAvant" panose="020B7200000000000000" pitchFamily="34" charset="0"/>
              </a:rPr>
              <a:t>) :</a:t>
            </a:r>
          </a:p>
        </p:txBody>
      </p:sp>
      <p:sp>
        <p:nvSpPr>
          <p:cNvPr id="11" name="Text Box 188">
            <a:extLst>
              <a:ext uri="{FF2B5EF4-FFF2-40B4-BE49-F238E27FC236}">
                <a16:creationId xmlns:a16="http://schemas.microsoft.com/office/drawing/2014/main" xmlns="" id="{66EE638A-232A-47A4-91BB-27134687D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4495800"/>
            <a:ext cx="10933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17</a:t>
            </a:r>
            <a:endParaRPr lang="en-US" altLang="vi-VN" sz="5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 Box 188">
            <a:extLst>
              <a:ext uri="{FF2B5EF4-FFF2-40B4-BE49-F238E27FC236}">
                <a16:creationId xmlns:a16="http://schemas.microsoft.com/office/drawing/2014/main" xmlns="" id="{66EE638A-232A-47A4-91BB-27134687D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6331" y="4495800"/>
            <a:ext cx="10933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19</a:t>
            </a:r>
            <a:endParaRPr lang="en-US" altLang="vi-VN" sz="5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1014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0425" grpId="0"/>
      <p:bldP spid="10426" grpId="0"/>
      <p:bldP spid="10427" grpId="0"/>
      <p:bldP spid="10428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33400"/>
            <a:ext cx="96012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8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14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3">
            <a:extLst>
              <a:ext uri="{FF2B5EF4-FFF2-40B4-BE49-F238E27FC236}">
                <a16:creationId xmlns:a16="http://schemas.microsoft.com/office/drawing/2014/main" xmlns="" id="{7D4C60AA-F6D2-4A5C-87BA-D8752937C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447800"/>
            <a:ext cx="4114800" cy="533400"/>
          </a:xfrm>
          <a:prstGeom prst="ellipse">
            <a:avLst/>
          </a:prstGeom>
          <a:gradFill rotWithShape="1">
            <a:gsLst>
              <a:gs pos="0">
                <a:srgbClr val="99CC00"/>
              </a:gs>
              <a:gs pos="50000">
                <a:srgbClr val="FFFFFF"/>
              </a:gs>
              <a:gs pos="100000">
                <a:srgbClr val="99CC00"/>
              </a:gs>
            </a:gsLst>
            <a:lin ang="5400000" scaled="1"/>
          </a:gradFill>
          <a:ln w="9525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rgbClr val="FF3300"/>
                </a:solidFill>
              </a:rPr>
              <a:t>Kiểm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tra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bài</a:t>
            </a:r>
            <a:r>
              <a:rPr lang="en-US" altLang="en-US" b="1" dirty="0">
                <a:solidFill>
                  <a:srgbClr val="FF3300"/>
                </a:solidFill>
              </a:rPr>
              <a:t> cũ</a:t>
            </a:r>
          </a:p>
        </p:txBody>
      </p:sp>
      <p:sp>
        <p:nvSpPr>
          <p:cNvPr id="6147" name="Text Box 16">
            <a:extLst>
              <a:ext uri="{FF2B5EF4-FFF2-40B4-BE49-F238E27FC236}">
                <a16:creationId xmlns:a16="http://schemas.microsoft.com/office/drawing/2014/main" xmlns="" id="{BA045DDD-9765-44A0-81CC-9FF9F42FA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98425"/>
            <a:ext cx="91440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hai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,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ngày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 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tháng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3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năm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2020</a:t>
            </a:r>
            <a:endParaRPr lang="en-US" altLang="en-US" sz="2800" b="1" dirty="0">
              <a:solidFill>
                <a:srgbClr val="0000FF"/>
              </a:solidFill>
              <a:latin typeface="HP001 5H" panose="020B0603050302020204" pitchFamily="34" charset="0"/>
              <a:cs typeface="HP001 5H" panose="020B06030503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Toán</a:t>
            </a:r>
            <a:r>
              <a:rPr lang="en-US" altLang="en-US" sz="2800" b="1" u="sng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45AAEE9-7235-44E5-BE1B-7EA8108AB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286000"/>
            <a:ext cx="10820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374650" algn="l"/>
                <a:tab pos="60579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74650" algn="l"/>
                <a:tab pos="60579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74650" algn="l"/>
                <a:tab pos="60579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Times New Roman" panose="02020603050405020304" pitchFamily="18" charset="0"/>
              <a:buChar char="-"/>
            </a:pP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17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gồm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mấy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chục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mấy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đơn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vị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F0943FE1-3FCC-4D05-AE3D-ED849C0E4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739" y="2319337"/>
            <a:ext cx="10439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374650" algn="l"/>
                <a:tab pos="60579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74650" algn="l"/>
                <a:tab pos="60579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74650" algn="l"/>
                <a:tab pos="60579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Times New Roman" panose="02020603050405020304" pitchFamily="18" charset="0"/>
              <a:buChar char="-"/>
            </a:pP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20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gồm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mấy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chục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mấy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đơn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vị</a:t>
            </a:r>
            <a:r>
              <a:rPr lang="en-US" altLang="en-US" sz="4400" dirty="0">
                <a:solidFill>
                  <a:srgbClr val="FF0000"/>
                </a:solidFill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2049D74-B8CE-4345-95EF-A0D7DDC88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975" y="2286000"/>
            <a:ext cx="80010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374650" algn="l"/>
                <a:tab pos="60579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74650" algn="l"/>
                <a:tab pos="60579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74650" algn="l"/>
                <a:tab pos="60579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4650" algn="l"/>
                <a:tab pos="60579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Times New Roman" panose="02020603050405020304" pitchFamily="18" charset="0"/>
              <a:buChar char="-"/>
            </a:pPr>
            <a:r>
              <a:rPr lang="en-US" altLang="en-US" sz="4400" dirty="0" err="1">
                <a:cs typeface="Times New Roman" panose="02020603050405020304" pitchFamily="18" charset="0"/>
              </a:rPr>
              <a:t>Đếm</a:t>
            </a:r>
            <a:r>
              <a:rPr lang="en-US" altLang="en-US" sz="4400" dirty="0"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cs typeface="Times New Roman" panose="02020603050405020304" pitchFamily="18" charset="0"/>
              </a:rPr>
              <a:t>các</a:t>
            </a:r>
            <a:r>
              <a:rPr lang="en-US" altLang="en-US" sz="4400" dirty="0"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cs typeface="Times New Roman" panose="02020603050405020304" pitchFamily="18" charset="0"/>
              </a:rPr>
              <a:t>số</a:t>
            </a:r>
            <a:r>
              <a:rPr lang="en-US" altLang="en-US" sz="4400" dirty="0"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cs typeface="Times New Roman" panose="02020603050405020304" pitchFamily="18" charset="0"/>
              </a:rPr>
              <a:t>từ</a:t>
            </a:r>
            <a:r>
              <a:rPr lang="en-US" altLang="en-US" sz="4400" dirty="0">
                <a:cs typeface="Times New Roman" panose="02020603050405020304" pitchFamily="18" charset="0"/>
              </a:rPr>
              <a:t> 10 </a:t>
            </a:r>
            <a:r>
              <a:rPr lang="en-US" altLang="en-US" sz="4400" dirty="0" err="1">
                <a:cs typeface="Times New Roman" panose="02020603050405020304" pitchFamily="18" charset="0"/>
              </a:rPr>
              <a:t>đến</a:t>
            </a:r>
            <a:r>
              <a:rPr lang="en-US" altLang="en-US" sz="4400" dirty="0">
                <a:cs typeface="Times New Roman" panose="02020603050405020304" pitchFamily="18" charset="0"/>
              </a:rPr>
              <a:t> 20.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9" grpId="0"/>
      <p:bldP spid="9" grpId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3">
            <a:extLst>
              <a:ext uri="{FF2B5EF4-FFF2-40B4-BE49-F238E27FC236}">
                <a16:creationId xmlns:a16="http://schemas.microsoft.com/office/drawing/2014/main" xmlns="" id="{2D34A91C-6B82-44C8-ACD1-74A7C087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838200"/>
            <a:ext cx="609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Text Box 16">
            <a:extLst>
              <a:ext uri="{FF2B5EF4-FFF2-40B4-BE49-F238E27FC236}">
                <a16:creationId xmlns:a16="http://schemas.microsoft.com/office/drawing/2014/main" xmlns="" id="{95FF4FAF-81E3-4656-B19C-A3F1C53E9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98425"/>
            <a:ext cx="91440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Thứ ba,  ngày 8 tháng 1 năm 2019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Toán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6BEDD2C-8AC6-41B0-B9EC-AAFBF7C02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66825"/>
            <a:ext cx="9144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Phép cộng dạng 14 + 3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" name="AutoShape 92">
            <a:extLst>
              <a:ext uri="{FF2B5EF4-FFF2-40B4-BE49-F238E27FC236}">
                <a16:creationId xmlns:a16="http://schemas.microsoft.com/office/drawing/2014/main" xmlns="" id="{9624EBE1-8F05-4227-AF69-1A5C2A94B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31" y="563063"/>
            <a:ext cx="5797335" cy="5760142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76200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62" name="AutoShape 90">
            <a:extLst>
              <a:ext uri="{FF2B5EF4-FFF2-40B4-BE49-F238E27FC236}">
                <a16:creationId xmlns:a16="http://schemas.microsoft.com/office/drawing/2014/main" xmlns="" id="{F368EAF6-B1EF-4266-A8E9-357688714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784" y="780982"/>
            <a:ext cx="4858754" cy="2613267"/>
          </a:xfrm>
          <a:prstGeom prst="flowChartAlternateProcess">
            <a:avLst/>
          </a:prstGeom>
          <a:solidFill>
            <a:srgbClr val="FFFF00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63" name="AutoShape 91">
            <a:extLst>
              <a:ext uri="{FF2B5EF4-FFF2-40B4-BE49-F238E27FC236}">
                <a16:creationId xmlns:a16="http://schemas.microsoft.com/office/drawing/2014/main" xmlns="" id="{92062224-33D5-415D-B9D0-55C1E5476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188" y="3628555"/>
            <a:ext cx="1524000" cy="2429242"/>
          </a:xfrm>
          <a:prstGeom prst="flowChartAlternateProcess">
            <a:avLst/>
          </a:prstGeom>
          <a:solidFill>
            <a:srgbClr val="66FF99"/>
          </a:solidFill>
          <a:ln w="57150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6443" name="Group 3">
            <a:extLst>
              <a:ext uri="{FF2B5EF4-FFF2-40B4-BE49-F238E27FC236}">
                <a16:creationId xmlns:a16="http://schemas.microsoft.com/office/drawing/2014/main" xmlns="" id="{D6D78679-CBE8-4337-8373-C906A3D1A31D}"/>
              </a:ext>
            </a:extLst>
          </p:cNvPr>
          <p:cNvGrpSpPr>
            <a:grpSpLocks/>
          </p:cNvGrpSpPr>
          <p:nvPr/>
        </p:nvGrpSpPr>
        <p:grpSpPr bwMode="auto">
          <a:xfrm>
            <a:off x="1217967" y="904374"/>
            <a:ext cx="1068913" cy="2254462"/>
            <a:chOff x="3840" y="864"/>
            <a:chExt cx="576" cy="2160"/>
          </a:xfrm>
        </p:grpSpPr>
        <p:grpSp>
          <p:nvGrpSpPr>
            <p:cNvPr id="16446" name="Group 4">
              <a:extLst>
                <a:ext uri="{FF2B5EF4-FFF2-40B4-BE49-F238E27FC236}">
                  <a16:creationId xmlns:a16="http://schemas.microsoft.com/office/drawing/2014/main" xmlns="" id="{434AB3F7-C60F-4589-8C71-78B11B316A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8" y="864"/>
              <a:ext cx="144" cy="1968"/>
              <a:chOff x="864" y="1392"/>
              <a:chExt cx="144" cy="1968"/>
            </a:xfrm>
          </p:grpSpPr>
          <p:sp>
            <p:nvSpPr>
              <p:cNvPr id="16483" name="Rectangle 5">
                <a:extLst>
                  <a:ext uri="{FF2B5EF4-FFF2-40B4-BE49-F238E27FC236}">
                    <a16:creationId xmlns:a16="http://schemas.microsoft.com/office/drawing/2014/main" xmlns="" id="{51BB3665-F2FD-4D88-91E7-07667613A7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144" cy="187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84" name="Oval 6">
                <a:extLst>
                  <a:ext uri="{FF2B5EF4-FFF2-40B4-BE49-F238E27FC236}">
                    <a16:creationId xmlns:a16="http://schemas.microsoft.com/office/drawing/2014/main" xmlns="" id="{DE5636A7-D51B-4A09-85F4-CE85827BD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85" name="Oval 7">
                <a:extLst>
                  <a:ext uri="{FF2B5EF4-FFF2-40B4-BE49-F238E27FC236}">
                    <a16:creationId xmlns:a16="http://schemas.microsoft.com/office/drawing/2014/main" xmlns="" id="{22D5DB1E-1EEA-4B70-B98B-0DCC719177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26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47" name="Group 8">
              <a:extLst>
                <a:ext uri="{FF2B5EF4-FFF2-40B4-BE49-F238E27FC236}">
                  <a16:creationId xmlns:a16="http://schemas.microsoft.com/office/drawing/2014/main" xmlns="" id="{B6008E26-1E4D-4742-BC01-225D60D593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912"/>
              <a:ext cx="144" cy="1968"/>
              <a:chOff x="864" y="1392"/>
              <a:chExt cx="144" cy="1968"/>
            </a:xfrm>
          </p:grpSpPr>
          <p:sp>
            <p:nvSpPr>
              <p:cNvPr id="16480" name="Rectangle 9">
                <a:extLst>
                  <a:ext uri="{FF2B5EF4-FFF2-40B4-BE49-F238E27FC236}">
                    <a16:creationId xmlns:a16="http://schemas.microsoft.com/office/drawing/2014/main" xmlns="" id="{DDDF1119-6352-4CE6-A907-1D361F6155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144" cy="187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81" name="Oval 10">
                <a:extLst>
                  <a:ext uri="{FF2B5EF4-FFF2-40B4-BE49-F238E27FC236}">
                    <a16:creationId xmlns:a16="http://schemas.microsoft.com/office/drawing/2014/main" xmlns="" id="{6057EAB9-8BE2-422A-9C03-D4AA3D80D2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82" name="Oval 11">
                <a:extLst>
                  <a:ext uri="{FF2B5EF4-FFF2-40B4-BE49-F238E27FC236}">
                    <a16:creationId xmlns:a16="http://schemas.microsoft.com/office/drawing/2014/main" xmlns="" id="{27AEA600-909C-4683-86FD-AF444BF302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26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48" name="Group 12">
              <a:extLst>
                <a:ext uri="{FF2B5EF4-FFF2-40B4-BE49-F238E27FC236}">
                  <a16:creationId xmlns:a16="http://schemas.microsoft.com/office/drawing/2014/main" xmlns="" id="{08794E56-1C4A-494A-A69F-28583EC281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4" y="864"/>
              <a:ext cx="144" cy="1968"/>
              <a:chOff x="864" y="1392"/>
              <a:chExt cx="144" cy="1968"/>
            </a:xfrm>
          </p:grpSpPr>
          <p:sp>
            <p:nvSpPr>
              <p:cNvPr id="16477" name="Rectangle 13">
                <a:extLst>
                  <a:ext uri="{FF2B5EF4-FFF2-40B4-BE49-F238E27FC236}">
                    <a16:creationId xmlns:a16="http://schemas.microsoft.com/office/drawing/2014/main" xmlns="" id="{88283403-5629-4CD7-9CB3-6FF237D17F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144" cy="187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78" name="Oval 14">
                <a:extLst>
                  <a:ext uri="{FF2B5EF4-FFF2-40B4-BE49-F238E27FC236}">
                    <a16:creationId xmlns:a16="http://schemas.microsoft.com/office/drawing/2014/main" xmlns="" id="{62EA602F-4B75-4901-ADC2-DA37937B18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79" name="Oval 15">
                <a:extLst>
                  <a:ext uri="{FF2B5EF4-FFF2-40B4-BE49-F238E27FC236}">
                    <a16:creationId xmlns:a16="http://schemas.microsoft.com/office/drawing/2014/main" xmlns="" id="{F5806115-CBD1-4E6E-936E-7FDFE95FA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26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49" name="Group 16">
              <a:extLst>
                <a:ext uri="{FF2B5EF4-FFF2-40B4-BE49-F238E27FC236}">
                  <a16:creationId xmlns:a16="http://schemas.microsoft.com/office/drawing/2014/main" xmlns="" id="{C16DD5EE-53DE-409C-A044-D62A4EEF2C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4" y="960"/>
              <a:ext cx="144" cy="1968"/>
              <a:chOff x="864" y="1392"/>
              <a:chExt cx="144" cy="1968"/>
            </a:xfrm>
          </p:grpSpPr>
          <p:sp>
            <p:nvSpPr>
              <p:cNvPr id="16474" name="Rectangle 17">
                <a:extLst>
                  <a:ext uri="{FF2B5EF4-FFF2-40B4-BE49-F238E27FC236}">
                    <a16:creationId xmlns:a16="http://schemas.microsoft.com/office/drawing/2014/main" xmlns="" id="{98AF1A71-FC81-4A80-8DAE-C1AE94E17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144" cy="187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75" name="Oval 18">
                <a:extLst>
                  <a:ext uri="{FF2B5EF4-FFF2-40B4-BE49-F238E27FC236}">
                    <a16:creationId xmlns:a16="http://schemas.microsoft.com/office/drawing/2014/main" xmlns="" id="{82319C2A-6179-4BD2-9818-350F06A1F3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76" name="Oval 19">
                <a:extLst>
                  <a:ext uri="{FF2B5EF4-FFF2-40B4-BE49-F238E27FC236}">
                    <a16:creationId xmlns:a16="http://schemas.microsoft.com/office/drawing/2014/main" xmlns="" id="{58FC1A75-CC39-4616-9B45-A9797288E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26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50" name="Group 20">
              <a:extLst>
                <a:ext uri="{FF2B5EF4-FFF2-40B4-BE49-F238E27FC236}">
                  <a16:creationId xmlns:a16="http://schemas.microsoft.com/office/drawing/2014/main" xmlns="" id="{CEF3E5CE-9A98-4836-AA76-BE816BD30A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4" y="1056"/>
              <a:ext cx="144" cy="1968"/>
              <a:chOff x="864" y="1392"/>
              <a:chExt cx="144" cy="1968"/>
            </a:xfrm>
          </p:grpSpPr>
          <p:sp>
            <p:nvSpPr>
              <p:cNvPr id="16471" name="Rectangle 21">
                <a:extLst>
                  <a:ext uri="{FF2B5EF4-FFF2-40B4-BE49-F238E27FC236}">
                    <a16:creationId xmlns:a16="http://schemas.microsoft.com/office/drawing/2014/main" xmlns="" id="{DCDAD401-0DEF-4C5F-9FF5-EA2AF71F53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144" cy="187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72" name="Oval 22">
                <a:extLst>
                  <a:ext uri="{FF2B5EF4-FFF2-40B4-BE49-F238E27FC236}">
                    <a16:creationId xmlns:a16="http://schemas.microsoft.com/office/drawing/2014/main" xmlns="" id="{7D1A07A0-C723-4212-B7AF-5090CBB2BF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73" name="Oval 23">
                <a:extLst>
                  <a:ext uri="{FF2B5EF4-FFF2-40B4-BE49-F238E27FC236}">
                    <a16:creationId xmlns:a16="http://schemas.microsoft.com/office/drawing/2014/main" xmlns="" id="{4103F843-60D8-4EA7-A905-F887B7E79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26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51" name="Group 24">
              <a:extLst>
                <a:ext uri="{FF2B5EF4-FFF2-40B4-BE49-F238E27FC236}">
                  <a16:creationId xmlns:a16="http://schemas.microsoft.com/office/drawing/2014/main" xmlns="" id="{446E4053-2CE6-4F1E-80CE-5324433364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8" y="960"/>
              <a:ext cx="144" cy="1968"/>
              <a:chOff x="864" y="1392"/>
              <a:chExt cx="144" cy="1968"/>
            </a:xfrm>
          </p:grpSpPr>
          <p:sp>
            <p:nvSpPr>
              <p:cNvPr id="16468" name="Rectangle 25">
                <a:extLst>
                  <a:ext uri="{FF2B5EF4-FFF2-40B4-BE49-F238E27FC236}">
                    <a16:creationId xmlns:a16="http://schemas.microsoft.com/office/drawing/2014/main" xmlns="" id="{40EE51AD-944B-4DB3-BBA0-C4EDAEE27A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144" cy="187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69" name="Oval 26">
                <a:extLst>
                  <a:ext uri="{FF2B5EF4-FFF2-40B4-BE49-F238E27FC236}">
                    <a16:creationId xmlns:a16="http://schemas.microsoft.com/office/drawing/2014/main" xmlns="" id="{2739B757-AE08-4A66-8E62-F28A5061C1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70" name="Oval 27">
                <a:extLst>
                  <a:ext uri="{FF2B5EF4-FFF2-40B4-BE49-F238E27FC236}">
                    <a16:creationId xmlns:a16="http://schemas.microsoft.com/office/drawing/2014/main" xmlns="" id="{3BC0054E-4D02-4B5F-819D-9DB03E0FF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26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52" name="Group 28">
              <a:extLst>
                <a:ext uri="{FF2B5EF4-FFF2-40B4-BE49-F238E27FC236}">
                  <a16:creationId xmlns:a16="http://schemas.microsoft.com/office/drawing/2014/main" xmlns="" id="{BAAA5BBE-0FC2-4CF5-836B-C9AA403B1A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1008"/>
              <a:ext cx="144" cy="1968"/>
              <a:chOff x="864" y="1392"/>
              <a:chExt cx="144" cy="1968"/>
            </a:xfrm>
          </p:grpSpPr>
          <p:sp>
            <p:nvSpPr>
              <p:cNvPr id="16465" name="Rectangle 29">
                <a:extLst>
                  <a:ext uri="{FF2B5EF4-FFF2-40B4-BE49-F238E27FC236}">
                    <a16:creationId xmlns:a16="http://schemas.microsoft.com/office/drawing/2014/main" xmlns="" id="{C8D42D8F-ABAB-4180-AE4A-7DA5720D25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144" cy="187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66" name="Oval 30">
                <a:extLst>
                  <a:ext uri="{FF2B5EF4-FFF2-40B4-BE49-F238E27FC236}">
                    <a16:creationId xmlns:a16="http://schemas.microsoft.com/office/drawing/2014/main" xmlns="" id="{98BB6D35-009B-4E03-A2C2-F0583A359D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67" name="Oval 31">
                <a:extLst>
                  <a:ext uri="{FF2B5EF4-FFF2-40B4-BE49-F238E27FC236}">
                    <a16:creationId xmlns:a16="http://schemas.microsoft.com/office/drawing/2014/main" xmlns="" id="{C3227D54-ADE1-4D1D-8A1E-FE5033563F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26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53" name="Group 32">
              <a:extLst>
                <a:ext uri="{FF2B5EF4-FFF2-40B4-BE49-F238E27FC236}">
                  <a16:creationId xmlns:a16="http://schemas.microsoft.com/office/drawing/2014/main" xmlns="" id="{83ECD24D-E776-4A84-BE7A-5842DEC62D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2" y="912"/>
              <a:ext cx="144" cy="1968"/>
              <a:chOff x="864" y="1392"/>
              <a:chExt cx="144" cy="1968"/>
            </a:xfrm>
          </p:grpSpPr>
          <p:sp>
            <p:nvSpPr>
              <p:cNvPr id="16462" name="Rectangle 33">
                <a:extLst>
                  <a:ext uri="{FF2B5EF4-FFF2-40B4-BE49-F238E27FC236}">
                    <a16:creationId xmlns:a16="http://schemas.microsoft.com/office/drawing/2014/main" xmlns="" id="{AE919171-16D3-4C06-A1B7-D0BD2424B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144" cy="187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63" name="Oval 34">
                <a:extLst>
                  <a:ext uri="{FF2B5EF4-FFF2-40B4-BE49-F238E27FC236}">
                    <a16:creationId xmlns:a16="http://schemas.microsoft.com/office/drawing/2014/main" xmlns="" id="{9AEB7A06-03F6-4037-ADAC-6FC1E2C1BF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64" name="Oval 35">
                <a:extLst>
                  <a:ext uri="{FF2B5EF4-FFF2-40B4-BE49-F238E27FC236}">
                    <a16:creationId xmlns:a16="http://schemas.microsoft.com/office/drawing/2014/main" xmlns="" id="{F5B20EAD-DF14-4A94-B4FE-90047B7C3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26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54" name="Group 36">
              <a:extLst>
                <a:ext uri="{FF2B5EF4-FFF2-40B4-BE49-F238E27FC236}">
                  <a16:creationId xmlns:a16="http://schemas.microsoft.com/office/drawing/2014/main" xmlns="" id="{1FAA9432-B8B0-4E21-A14B-FCAA57A19D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8" y="1056"/>
              <a:ext cx="144" cy="1968"/>
              <a:chOff x="864" y="1392"/>
              <a:chExt cx="144" cy="1968"/>
            </a:xfrm>
          </p:grpSpPr>
          <p:sp>
            <p:nvSpPr>
              <p:cNvPr id="16459" name="Rectangle 37">
                <a:extLst>
                  <a:ext uri="{FF2B5EF4-FFF2-40B4-BE49-F238E27FC236}">
                    <a16:creationId xmlns:a16="http://schemas.microsoft.com/office/drawing/2014/main" xmlns="" id="{B21676C7-979A-45E1-B14B-1896EAF48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144" cy="187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60" name="Oval 38">
                <a:extLst>
                  <a:ext uri="{FF2B5EF4-FFF2-40B4-BE49-F238E27FC236}">
                    <a16:creationId xmlns:a16="http://schemas.microsoft.com/office/drawing/2014/main" xmlns="" id="{59B0F8F7-84FC-4217-9CD3-CE962A6ADC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61" name="Oval 39">
                <a:extLst>
                  <a:ext uri="{FF2B5EF4-FFF2-40B4-BE49-F238E27FC236}">
                    <a16:creationId xmlns:a16="http://schemas.microsoft.com/office/drawing/2014/main" xmlns="" id="{6D874325-D415-4A2F-9426-C9835B0F5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26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55" name="Group 40">
              <a:extLst>
                <a:ext uri="{FF2B5EF4-FFF2-40B4-BE49-F238E27FC236}">
                  <a16:creationId xmlns:a16="http://schemas.microsoft.com/office/drawing/2014/main" xmlns="" id="{85C90ED5-4321-41E1-A657-48F711C5BE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2" y="1008"/>
              <a:ext cx="144" cy="1968"/>
              <a:chOff x="864" y="1392"/>
              <a:chExt cx="144" cy="1968"/>
            </a:xfrm>
          </p:grpSpPr>
          <p:sp>
            <p:nvSpPr>
              <p:cNvPr id="16456" name="Rectangle 41">
                <a:extLst>
                  <a:ext uri="{FF2B5EF4-FFF2-40B4-BE49-F238E27FC236}">
                    <a16:creationId xmlns:a16="http://schemas.microsoft.com/office/drawing/2014/main" xmlns="" id="{AFD135B9-1228-47A5-88CA-B7422CB3D8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144" cy="187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57" name="Oval 42">
                <a:extLst>
                  <a:ext uri="{FF2B5EF4-FFF2-40B4-BE49-F238E27FC236}">
                    <a16:creationId xmlns:a16="http://schemas.microsoft.com/office/drawing/2014/main" xmlns="" id="{96E45FF7-348A-43C7-A4B3-D7F639E8E5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58" name="Oval 43">
                <a:extLst>
                  <a:ext uri="{FF2B5EF4-FFF2-40B4-BE49-F238E27FC236}">
                    <a16:creationId xmlns:a16="http://schemas.microsoft.com/office/drawing/2014/main" xmlns="" id="{23A12FB8-71BA-4B04-A8A5-54CDBDD254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" y="3264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xmlns="" id="{162E7A10-C056-4A80-963B-66755F8698AD}"/>
              </a:ext>
            </a:extLst>
          </p:cNvPr>
          <p:cNvGrpSpPr>
            <a:grpSpLocks/>
          </p:cNvGrpSpPr>
          <p:nvPr/>
        </p:nvGrpSpPr>
        <p:grpSpPr bwMode="auto">
          <a:xfrm>
            <a:off x="2689188" y="1007222"/>
            <a:ext cx="1295400" cy="2151614"/>
            <a:chOff x="1104" y="1392"/>
            <a:chExt cx="864" cy="1968"/>
          </a:xfrm>
        </p:grpSpPr>
        <p:grpSp>
          <p:nvGrpSpPr>
            <p:cNvPr id="16427" name="Group 47">
              <a:extLst>
                <a:ext uri="{FF2B5EF4-FFF2-40B4-BE49-F238E27FC236}">
                  <a16:creationId xmlns:a16="http://schemas.microsoft.com/office/drawing/2014/main" xmlns="" id="{91FA27A2-C589-4817-91E6-B7368170DD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1392"/>
              <a:ext cx="144" cy="1968"/>
              <a:chOff x="3024" y="1392"/>
              <a:chExt cx="144" cy="1968"/>
            </a:xfrm>
          </p:grpSpPr>
          <p:sp>
            <p:nvSpPr>
              <p:cNvPr id="16440" name="Rectangle 48">
                <a:extLst>
                  <a:ext uri="{FF2B5EF4-FFF2-40B4-BE49-F238E27FC236}">
                    <a16:creationId xmlns:a16="http://schemas.microsoft.com/office/drawing/2014/main" xmlns="" id="{95C180EA-28CD-4F73-94D8-6C5FEBE73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44" cy="1872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41" name="Oval 49">
                <a:extLst>
                  <a:ext uri="{FF2B5EF4-FFF2-40B4-BE49-F238E27FC236}">
                    <a16:creationId xmlns:a16="http://schemas.microsoft.com/office/drawing/2014/main" xmlns="" id="{0C48A054-20E8-473B-AF73-F25C57987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392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42" name="Oval 50">
                <a:extLst>
                  <a:ext uri="{FF2B5EF4-FFF2-40B4-BE49-F238E27FC236}">
                    <a16:creationId xmlns:a16="http://schemas.microsoft.com/office/drawing/2014/main" xmlns="" id="{7E7E6633-7424-475B-8AEE-4A588D8E3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28" name="Group 51">
              <a:extLst>
                <a:ext uri="{FF2B5EF4-FFF2-40B4-BE49-F238E27FC236}">
                  <a16:creationId xmlns:a16="http://schemas.microsoft.com/office/drawing/2014/main" xmlns="" id="{5AAB0361-26E0-414E-ACF9-76727EB5AF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1392"/>
              <a:ext cx="144" cy="1968"/>
              <a:chOff x="3024" y="1392"/>
              <a:chExt cx="144" cy="1968"/>
            </a:xfrm>
          </p:grpSpPr>
          <p:sp>
            <p:nvSpPr>
              <p:cNvPr id="16437" name="Rectangle 52">
                <a:extLst>
                  <a:ext uri="{FF2B5EF4-FFF2-40B4-BE49-F238E27FC236}">
                    <a16:creationId xmlns:a16="http://schemas.microsoft.com/office/drawing/2014/main" xmlns="" id="{67BE1E45-4EB1-4525-B0B7-054F07F842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44" cy="1872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8" name="Oval 53">
                <a:extLst>
                  <a:ext uri="{FF2B5EF4-FFF2-40B4-BE49-F238E27FC236}">
                    <a16:creationId xmlns:a16="http://schemas.microsoft.com/office/drawing/2014/main" xmlns="" id="{319AFD09-0542-42D8-84E9-A65143396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392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9" name="Oval 54">
                <a:extLst>
                  <a:ext uri="{FF2B5EF4-FFF2-40B4-BE49-F238E27FC236}">
                    <a16:creationId xmlns:a16="http://schemas.microsoft.com/office/drawing/2014/main" xmlns="" id="{506B4F20-C442-4620-A3B5-48F33890CD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29" name="Group 55">
              <a:extLst>
                <a:ext uri="{FF2B5EF4-FFF2-40B4-BE49-F238E27FC236}">
                  <a16:creationId xmlns:a16="http://schemas.microsoft.com/office/drawing/2014/main" xmlns="" id="{3D11E019-7B40-44C6-A964-D50D9B6056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4" y="1392"/>
              <a:ext cx="144" cy="1968"/>
              <a:chOff x="3024" y="1392"/>
              <a:chExt cx="144" cy="1968"/>
            </a:xfrm>
          </p:grpSpPr>
          <p:sp>
            <p:nvSpPr>
              <p:cNvPr id="16434" name="Rectangle 56">
                <a:extLst>
                  <a:ext uri="{FF2B5EF4-FFF2-40B4-BE49-F238E27FC236}">
                    <a16:creationId xmlns:a16="http://schemas.microsoft.com/office/drawing/2014/main" xmlns="" id="{79D91D6C-CE61-4503-AAC6-623D6D762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44" cy="1872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5" name="Oval 57">
                <a:extLst>
                  <a:ext uri="{FF2B5EF4-FFF2-40B4-BE49-F238E27FC236}">
                    <a16:creationId xmlns:a16="http://schemas.microsoft.com/office/drawing/2014/main" xmlns="" id="{1E2574F2-F630-4543-89C0-8DF515F76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392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6" name="Oval 58">
                <a:extLst>
                  <a:ext uri="{FF2B5EF4-FFF2-40B4-BE49-F238E27FC236}">
                    <a16:creationId xmlns:a16="http://schemas.microsoft.com/office/drawing/2014/main" xmlns="" id="{760594D3-6094-494B-B46F-B4FFD5D693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30" name="Group 59">
              <a:extLst>
                <a:ext uri="{FF2B5EF4-FFF2-40B4-BE49-F238E27FC236}">
                  <a16:creationId xmlns:a16="http://schemas.microsoft.com/office/drawing/2014/main" xmlns="" id="{1EE8390A-78C1-4372-B909-5C9858EA03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1392"/>
              <a:ext cx="144" cy="1968"/>
              <a:chOff x="3024" y="1392"/>
              <a:chExt cx="144" cy="1968"/>
            </a:xfrm>
          </p:grpSpPr>
          <p:sp>
            <p:nvSpPr>
              <p:cNvPr id="16431" name="Rectangle 60">
                <a:extLst>
                  <a:ext uri="{FF2B5EF4-FFF2-40B4-BE49-F238E27FC236}">
                    <a16:creationId xmlns:a16="http://schemas.microsoft.com/office/drawing/2014/main" xmlns="" id="{67DFE84E-B4E1-4B04-9EAA-0B47DC867F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44" cy="1872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2" name="Oval 61">
                <a:extLst>
                  <a:ext uri="{FF2B5EF4-FFF2-40B4-BE49-F238E27FC236}">
                    <a16:creationId xmlns:a16="http://schemas.microsoft.com/office/drawing/2014/main" xmlns="" id="{DE97C603-C9FE-4E42-86B2-0A21F6B19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392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33" name="Oval 62">
                <a:extLst>
                  <a:ext uri="{FF2B5EF4-FFF2-40B4-BE49-F238E27FC236}">
                    <a16:creationId xmlns:a16="http://schemas.microsoft.com/office/drawing/2014/main" xmlns="" id="{35C7AEFD-E9D3-4BB6-A4D1-C5E9F465A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19" name="Group 63">
            <a:extLst>
              <a:ext uri="{FF2B5EF4-FFF2-40B4-BE49-F238E27FC236}">
                <a16:creationId xmlns:a16="http://schemas.microsoft.com/office/drawing/2014/main" xmlns="" id="{F9C4C131-9F15-43A4-A8E5-DD4132F95FEB}"/>
              </a:ext>
            </a:extLst>
          </p:cNvPr>
          <p:cNvGrpSpPr>
            <a:grpSpLocks/>
          </p:cNvGrpSpPr>
          <p:nvPr/>
        </p:nvGrpSpPr>
        <p:grpSpPr bwMode="auto">
          <a:xfrm>
            <a:off x="2990147" y="3809874"/>
            <a:ext cx="914400" cy="2097706"/>
            <a:chOff x="3312" y="1488"/>
            <a:chExt cx="624" cy="1968"/>
          </a:xfrm>
        </p:grpSpPr>
        <p:grpSp>
          <p:nvGrpSpPr>
            <p:cNvPr id="16415" name="Group 64">
              <a:extLst>
                <a:ext uri="{FF2B5EF4-FFF2-40B4-BE49-F238E27FC236}">
                  <a16:creationId xmlns:a16="http://schemas.microsoft.com/office/drawing/2014/main" xmlns="" id="{8EDF35BA-CB1F-4D46-ADF5-9DC267ED91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1488"/>
              <a:ext cx="144" cy="1968"/>
              <a:chOff x="3024" y="1392"/>
              <a:chExt cx="144" cy="1968"/>
            </a:xfrm>
          </p:grpSpPr>
          <p:sp>
            <p:nvSpPr>
              <p:cNvPr id="16424" name="Rectangle 65">
                <a:extLst>
                  <a:ext uri="{FF2B5EF4-FFF2-40B4-BE49-F238E27FC236}">
                    <a16:creationId xmlns:a16="http://schemas.microsoft.com/office/drawing/2014/main" xmlns="" id="{A94221ED-CA37-417F-B9D1-B33E4F3B0C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44" cy="1872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25" name="Oval 66">
                <a:extLst>
                  <a:ext uri="{FF2B5EF4-FFF2-40B4-BE49-F238E27FC236}">
                    <a16:creationId xmlns:a16="http://schemas.microsoft.com/office/drawing/2014/main" xmlns="" id="{D059B263-5724-456C-B3B5-B6964459A5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392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26" name="Oval 67">
                <a:extLst>
                  <a:ext uri="{FF2B5EF4-FFF2-40B4-BE49-F238E27FC236}">
                    <a16:creationId xmlns:a16="http://schemas.microsoft.com/office/drawing/2014/main" xmlns="" id="{004A61AA-BFF0-456B-95F4-2514EF6788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16" name="Group 68">
              <a:extLst>
                <a:ext uri="{FF2B5EF4-FFF2-40B4-BE49-F238E27FC236}">
                  <a16:creationId xmlns:a16="http://schemas.microsoft.com/office/drawing/2014/main" xmlns="" id="{144B21CC-9406-4CA2-93A0-F129E542F7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1488"/>
              <a:ext cx="144" cy="1968"/>
              <a:chOff x="3024" y="1392"/>
              <a:chExt cx="144" cy="1968"/>
            </a:xfrm>
          </p:grpSpPr>
          <p:sp>
            <p:nvSpPr>
              <p:cNvPr id="16421" name="Rectangle 69">
                <a:extLst>
                  <a:ext uri="{FF2B5EF4-FFF2-40B4-BE49-F238E27FC236}">
                    <a16:creationId xmlns:a16="http://schemas.microsoft.com/office/drawing/2014/main" xmlns="" id="{D1B62837-C1AE-4AF9-AEC8-EE76294FD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44" cy="1872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22" name="Oval 70">
                <a:extLst>
                  <a:ext uri="{FF2B5EF4-FFF2-40B4-BE49-F238E27FC236}">
                    <a16:creationId xmlns:a16="http://schemas.microsoft.com/office/drawing/2014/main" xmlns="" id="{D939A9CB-A88C-4ACF-9ABA-4FC5A454B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392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23" name="Oval 71">
                <a:extLst>
                  <a:ext uri="{FF2B5EF4-FFF2-40B4-BE49-F238E27FC236}">
                    <a16:creationId xmlns:a16="http://schemas.microsoft.com/office/drawing/2014/main" xmlns="" id="{D63A3F49-F971-4D83-A39E-6A31038FD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16417" name="Group 72">
              <a:extLst>
                <a:ext uri="{FF2B5EF4-FFF2-40B4-BE49-F238E27FC236}">
                  <a16:creationId xmlns:a16="http://schemas.microsoft.com/office/drawing/2014/main" xmlns="" id="{E69F1DFE-6A69-4E7E-AA43-9161EE6C23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1488"/>
              <a:ext cx="144" cy="1968"/>
              <a:chOff x="3024" y="1392"/>
              <a:chExt cx="144" cy="1968"/>
            </a:xfrm>
          </p:grpSpPr>
          <p:sp>
            <p:nvSpPr>
              <p:cNvPr id="16418" name="Rectangle 73">
                <a:extLst>
                  <a:ext uri="{FF2B5EF4-FFF2-40B4-BE49-F238E27FC236}">
                    <a16:creationId xmlns:a16="http://schemas.microsoft.com/office/drawing/2014/main" xmlns="" id="{F5BCD03B-1F20-4EBC-B386-75A53FFE19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44" cy="1872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19" name="Oval 74">
                <a:extLst>
                  <a:ext uri="{FF2B5EF4-FFF2-40B4-BE49-F238E27FC236}">
                    <a16:creationId xmlns:a16="http://schemas.microsoft.com/office/drawing/2014/main" xmlns="" id="{7C88945C-6044-4D38-9DA0-472B739DB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1392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20" name="Oval 75">
                <a:extLst>
                  <a:ext uri="{FF2B5EF4-FFF2-40B4-BE49-F238E27FC236}">
                    <a16:creationId xmlns:a16="http://schemas.microsoft.com/office/drawing/2014/main" xmlns="" id="{8857E1B0-04ED-4156-9A43-56864A038E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3264"/>
                <a:ext cx="144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aphicFrame>
        <p:nvGraphicFramePr>
          <p:cNvPr id="3148" name="Group 76">
            <a:extLst>
              <a:ext uri="{FF2B5EF4-FFF2-40B4-BE49-F238E27FC236}">
                <a16:creationId xmlns:a16="http://schemas.microsoft.com/office/drawing/2014/main" xmlns="" id="{04ACCFCA-54DF-47D9-B05C-0A2C50B54E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406554"/>
              </p:ext>
            </p:extLst>
          </p:nvPr>
        </p:nvGraphicFramePr>
        <p:xfrm>
          <a:off x="7987116" y="549933"/>
          <a:ext cx="3532968" cy="4613275"/>
        </p:xfrm>
        <a:graphic>
          <a:graphicData uri="http://schemas.openxmlformats.org/drawingml/2006/table">
            <a:tbl>
              <a:tblPr/>
              <a:tblGrid>
                <a:gridCol w="17664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64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.VnAvant" pitchFamily="34" charset="0"/>
                        </a:rPr>
                        <a:t>Chôc</a:t>
                      </a: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.VnAvant" pitchFamily="34" charset="0"/>
                        </a:rPr>
                        <a:t>Đ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.VnAvant" pitchFamily="34" charset="0"/>
                        </a:rPr>
                        <a:t>¬n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.VnAvant" pitchFamily="34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.VnAvant" pitchFamily="34" charset="0"/>
                        </a:rPr>
                        <a:t>vÞ</a:t>
                      </a:r>
                      <a:endParaRPr kumimoji="0" 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6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165" name="Text Box 93">
            <a:extLst>
              <a:ext uri="{FF2B5EF4-FFF2-40B4-BE49-F238E27FC236}">
                <a16:creationId xmlns:a16="http://schemas.microsoft.com/office/drawing/2014/main" xmlns="" id="{64B644D3-71AC-469D-A157-EAFD576ED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3950" y="1487511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9933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166" name="Text Box 94">
            <a:extLst>
              <a:ext uri="{FF2B5EF4-FFF2-40B4-BE49-F238E27FC236}">
                <a16:creationId xmlns:a16="http://schemas.microsoft.com/office/drawing/2014/main" xmlns="" id="{844C7401-5ABC-4025-AB21-C8AE46351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5671" y="1584592"/>
            <a:ext cx="5334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5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67" name="Text Box 95">
            <a:extLst>
              <a:ext uri="{FF2B5EF4-FFF2-40B4-BE49-F238E27FC236}">
                <a16:creationId xmlns:a16="http://schemas.microsoft.com/office/drawing/2014/main" xmlns="" id="{9684F5C3-CFED-49A8-940E-1140C2D6A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7950" y="2630511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168" name="Text Box 96">
            <a:extLst>
              <a:ext uri="{FF2B5EF4-FFF2-40B4-BE49-F238E27FC236}">
                <a16:creationId xmlns:a16="http://schemas.microsoft.com/office/drawing/2014/main" xmlns="" id="{13C8A275-59F1-4659-A9C2-318910F32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4350" y="2173311"/>
            <a:ext cx="5334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3169" name="Text Box 97">
            <a:extLst>
              <a:ext uri="{FF2B5EF4-FFF2-40B4-BE49-F238E27FC236}">
                <a16:creationId xmlns:a16="http://schemas.microsoft.com/office/drawing/2014/main" xmlns="" id="{5DB8C57E-500A-4408-9AF3-8FC261EF7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3950" y="3925911"/>
            <a:ext cx="106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9933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170" name="Text Box 98">
            <a:extLst>
              <a:ext uri="{FF2B5EF4-FFF2-40B4-BE49-F238E27FC236}">
                <a16:creationId xmlns:a16="http://schemas.microsoft.com/office/drawing/2014/main" xmlns="" id="{27A7234E-06A2-4110-9EA4-38E5C890F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7950" y="4002111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171" name="Text Box 99">
            <a:extLst>
              <a:ext uri="{FF2B5EF4-FFF2-40B4-BE49-F238E27FC236}">
                <a16:creationId xmlns:a16="http://schemas.microsoft.com/office/drawing/2014/main" xmlns="" id="{A34B2750-78E8-4918-A185-C87DE13A3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6560" y="5644012"/>
            <a:ext cx="3657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14 + 3 = …</a:t>
            </a:r>
          </a:p>
        </p:txBody>
      </p:sp>
      <p:sp>
        <p:nvSpPr>
          <p:cNvPr id="3172" name="Oval 100">
            <a:extLst>
              <a:ext uri="{FF2B5EF4-FFF2-40B4-BE49-F238E27FC236}">
                <a16:creationId xmlns:a16="http://schemas.microsoft.com/office/drawing/2014/main" xmlns="" id="{C1FE14BF-BDB9-4AA7-B865-35130C1D7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957" y="316176"/>
            <a:ext cx="2036922" cy="6241334"/>
          </a:xfrm>
          <a:prstGeom prst="ellips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3" name="Text Box 101">
            <a:extLst>
              <a:ext uri="{FF2B5EF4-FFF2-40B4-BE49-F238E27FC236}">
                <a16:creationId xmlns:a16="http://schemas.microsoft.com/office/drawing/2014/main" xmlns="" id="{3951AA63-BA8D-47C5-86F3-97B94A9F7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5671" y="5573809"/>
            <a:ext cx="1066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17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803A7AD9-8F4A-459E-824D-42CA5F108514}"/>
              </a:ext>
            </a:extLst>
          </p:cNvPr>
          <p:cNvCxnSpPr/>
          <p:nvPr/>
        </p:nvCxnSpPr>
        <p:spPr>
          <a:xfrm>
            <a:off x="7987116" y="3544911"/>
            <a:ext cx="3532968" cy="0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03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3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3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3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31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32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10378 -0.4046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82" y="-2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300" fill="hold"/>
                                        <p:tgtEl>
                                          <p:spTgt spid="3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300" fill="hold"/>
                                        <p:tgtEl>
                                          <p:spTgt spid="3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3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" grpId="0" animBg="1"/>
      <p:bldP spid="3162" grpId="0" animBg="1"/>
      <p:bldP spid="3162" grpId="1" animBg="1"/>
      <p:bldP spid="3163" grpId="0" animBg="1"/>
      <p:bldP spid="3163" grpId="1" animBg="1"/>
      <p:bldP spid="3165" grpId="0" autoUpdateAnimBg="0"/>
      <p:bldP spid="3166" grpId="0" autoUpdateAnimBg="0"/>
      <p:bldP spid="3167" grpId="0" autoUpdateAnimBg="0"/>
      <p:bldP spid="3168" grpId="0" autoUpdateAnimBg="0"/>
      <p:bldP spid="3169" grpId="0" autoUpdateAnimBg="0"/>
      <p:bldP spid="3170" grpId="0" autoUpdateAnimBg="0"/>
      <p:bldP spid="3171" grpId="0" autoUpdateAnimBg="0"/>
      <p:bldP spid="3172" grpId="0" animBg="1" autoUpdateAnimBg="0"/>
      <p:bldP spid="317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>
            <a:extLst>
              <a:ext uri="{FF2B5EF4-FFF2-40B4-BE49-F238E27FC236}">
                <a16:creationId xmlns:a16="http://schemas.microsoft.com/office/drawing/2014/main" xmlns="" id="{022CE137-99EB-45F3-8AAD-E5BBF983071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401983" y="3427193"/>
            <a:ext cx="6477000" cy="349689"/>
            <a:chOff x="298" y="1586"/>
            <a:chExt cx="3873" cy="287"/>
          </a:xfrm>
        </p:grpSpPr>
        <p:sp>
          <p:nvSpPr>
            <p:cNvPr id="17514" name="Rectangle 45">
              <a:extLst>
                <a:ext uri="{FF2B5EF4-FFF2-40B4-BE49-F238E27FC236}">
                  <a16:creationId xmlns:a16="http://schemas.microsoft.com/office/drawing/2014/main" xmlns="" id="{B32E789A-3BA3-49A9-9FF5-64423AB53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" y="1586"/>
              <a:ext cx="3873" cy="287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7515" name="Group 46">
              <a:extLst>
                <a:ext uri="{FF2B5EF4-FFF2-40B4-BE49-F238E27FC236}">
                  <a16:creationId xmlns:a16="http://schemas.microsoft.com/office/drawing/2014/main" xmlns="" id="{6E0CB840-4C1C-4BE0-AEB4-D945F79E0B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8" y="1730"/>
              <a:ext cx="3729" cy="121"/>
              <a:chOff x="298" y="1730"/>
              <a:chExt cx="3729" cy="121"/>
            </a:xfrm>
          </p:grpSpPr>
          <p:sp>
            <p:nvSpPr>
              <p:cNvPr id="17516" name="Rectangle 47">
                <a:extLst>
                  <a:ext uri="{FF2B5EF4-FFF2-40B4-BE49-F238E27FC236}">
                    <a16:creationId xmlns:a16="http://schemas.microsoft.com/office/drawing/2014/main" xmlns="" id="{5D6AC4F7-9EDF-42B5-896C-E3969F849C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4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17" name="Rectangle 48">
                <a:extLst>
                  <a:ext uri="{FF2B5EF4-FFF2-40B4-BE49-F238E27FC236}">
                    <a16:creationId xmlns:a16="http://schemas.microsoft.com/office/drawing/2014/main" xmlns="" id="{84540266-A397-40EB-91A8-5976BEAB7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1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18" name="Rectangle 49">
                <a:extLst>
                  <a:ext uri="{FF2B5EF4-FFF2-40B4-BE49-F238E27FC236}">
                    <a16:creationId xmlns:a16="http://schemas.microsoft.com/office/drawing/2014/main" xmlns="" id="{D4FED61B-2FA1-428E-A0B7-CCA367DA67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8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19" name="Rectangle 50">
                <a:extLst>
                  <a:ext uri="{FF2B5EF4-FFF2-40B4-BE49-F238E27FC236}">
                    <a16:creationId xmlns:a16="http://schemas.microsoft.com/office/drawing/2014/main" xmlns="" id="{1B4EAAA7-8BE3-407F-8756-05058CB6F8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5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20" name="Rectangle 51">
                <a:extLst>
                  <a:ext uri="{FF2B5EF4-FFF2-40B4-BE49-F238E27FC236}">
                    <a16:creationId xmlns:a16="http://schemas.microsoft.com/office/drawing/2014/main" xmlns="" id="{389269DB-D2B8-410D-96AB-6CCABACE27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1" y="1730"/>
                <a:ext cx="234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21" name="Rectangle 52">
                <a:extLst>
                  <a:ext uri="{FF2B5EF4-FFF2-40B4-BE49-F238E27FC236}">
                    <a16:creationId xmlns:a16="http://schemas.microsoft.com/office/drawing/2014/main" xmlns="" id="{BF237E59-32D1-4289-849A-885FDB0D64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9" y="1730"/>
                <a:ext cx="232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22" name="Rectangle 53">
                <a:extLst>
                  <a:ext uri="{FF2B5EF4-FFF2-40B4-BE49-F238E27FC236}">
                    <a16:creationId xmlns:a16="http://schemas.microsoft.com/office/drawing/2014/main" xmlns="" id="{D409C238-9D5D-4609-8E08-1EBC2B8BBC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6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23" name="Rectangle 54">
                <a:extLst>
                  <a:ext uri="{FF2B5EF4-FFF2-40B4-BE49-F238E27FC236}">
                    <a16:creationId xmlns:a16="http://schemas.microsoft.com/office/drawing/2014/main" xmlns="" id="{9BD92809-F51F-49D6-AC23-C39CCFD3B5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3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24" name="Rectangle 55">
                <a:extLst>
                  <a:ext uri="{FF2B5EF4-FFF2-40B4-BE49-F238E27FC236}">
                    <a16:creationId xmlns:a16="http://schemas.microsoft.com/office/drawing/2014/main" xmlns="" id="{2A3AA27E-1D63-4C60-AFA4-6A196E129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9" y="1730"/>
                <a:ext cx="234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25" name="Rectangle 56">
                <a:extLst>
                  <a:ext uri="{FF2B5EF4-FFF2-40B4-BE49-F238E27FC236}">
                    <a16:creationId xmlns:a16="http://schemas.microsoft.com/office/drawing/2014/main" xmlns="" id="{81A1B281-979A-4B7B-AD98-65D00B5154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6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26" name="Rectangle 57">
                <a:extLst>
                  <a:ext uri="{FF2B5EF4-FFF2-40B4-BE49-F238E27FC236}">
                    <a16:creationId xmlns:a16="http://schemas.microsoft.com/office/drawing/2014/main" xmlns="" id="{2C85EB3E-4531-46A2-A000-84E51CBFEA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4" y="1730"/>
                <a:ext cx="232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27" name="Rectangle 58">
                <a:extLst>
                  <a:ext uri="{FF2B5EF4-FFF2-40B4-BE49-F238E27FC236}">
                    <a16:creationId xmlns:a16="http://schemas.microsoft.com/office/drawing/2014/main" xmlns="" id="{C190CD46-2029-45C0-BCAC-DD43D6A8C9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0" y="1730"/>
                <a:ext cx="234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28" name="Rectangle 59">
                <a:extLst>
                  <a:ext uri="{FF2B5EF4-FFF2-40B4-BE49-F238E27FC236}">
                    <a16:creationId xmlns:a16="http://schemas.microsoft.com/office/drawing/2014/main" xmlns="" id="{88DD0747-3D61-4DF3-A061-3C177F24E2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7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29" name="Rectangle 60">
                <a:extLst>
                  <a:ext uri="{FF2B5EF4-FFF2-40B4-BE49-F238E27FC236}">
                    <a16:creationId xmlns:a16="http://schemas.microsoft.com/office/drawing/2014/main" xmlns="" id="{0A0B9605-687A-4F5F-B2E0-6A1953A1F9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4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30" name="Rectangle 61">
                <a:extLst>
                  <a:ext uri="{FF2B5EF4-FFF2-40B4-BE49-F238E27FC236}">
                    <a16:creationId xmlns:a16="http://schemas.microsoft.com/office/drawing/2014/main" xmlns="" id="{1BD86005-554D-49C8-BE94-A69EC8B02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31" name="Rectangle 62">
                <a:extLst>
                  <a:ext uri="{FF2B5EF4-FFF2-40B4-BE49-F238E27FC236}">
                    <a16:creationId xmlns:a16="http://schemas.microsoft.com/office/drawing/2014/main" xmlns="" id="{F4EDE3CA-C84A-49CB-A2FC-5D0713D51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532" name="Line 63">
                <a:extLst>
                  <a:ext uri="{FF2B5EF4-FFF2-40B4-BE49-F238E27FC236}">
                    <a16:creationId xmlns:a16="http://schemas.microsoft.com/office/drawing/2014/main" xmlns="" id="{40D4E9D3-6EA1-496D-853B-77409BED88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8" y="1730"/>
                <a:ext cx="0" cy="121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3" name="Line 64">
                <a:extLst>
                  <a:ext uri="{FF2B5EF4-FFF2-40B4-BE49-F238E27FC236}">
                    <a16:creationId xmlns:a16="http://schemas.microsoft.com/office/drawing/2014/main" xmlns="" id="{BCC8077A-44C7-4709-A149-D2601B0E19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27" y="1730"/>
                <a:ext cx="0" cy="121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4" name="Line 65">
                <a:extLst>
                  <a:ext uri="{FF2B5EF4-FFF2-40B4-BE49-F238E27FC236}">
                    <a16:creationId xmlns:a16="http://schemas.microsoft.com/office/drawing/2014/main" xmlns="" id="{6060A868-20DD-4004-A005-1C436BA6E2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8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5" name="Line 66">
                <a:extLst>
                  <a:ext uri="{FF2B5EF4-FFF2-40B4-BE49-F238E27FC236}">
                    <a16:creationId xmlns:a16="http://schemas.microsoft.com/office/drawing/2014/main" xmlns="" id="{EF80CAC0-A321-4D3D-B894-48F735AE83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8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6" name="Line 67">
                <a:extLst>
                  <a:ext uri="{FF2B5EF4-FFF2-40B4-BE49-F238E27FC236}">
                    <a16:creationId xmlns:a16="http://schemas.microsoft.com/office/drawing/2014/main" xmlns="" id="{B75573EB-980C-48D2-A13C-684EF4BE0A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7" name="Line 68">
                <a:extLst>
                  <a:ext uri="{FF2B5EF4-FFF2-40B4-BE49-F238E27FC236}">
                    <a16:creationId xmlns:a16="http://schemas.microsoft.com/office/drawing/2014/main" xmlns="" id="{AB463DB8-91A0-4FB8-B2AF-7F2E7066EF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4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8" name="Line 69">
                <a:extLst>
                  <a:ext uri="{FF2B5EF4-FFF2-40B4-BE49-F238E27FC236}">
                    <a16:creationId xmlns:a16="http://schemas.microsoft.com/office/drawing/2014/main" xmlns="" id="{09FC03B7-1D8F-4B46-A9E0-7103D731E7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9" name="Line 70">
                <a:extLst>
                  <a:ext uri="{FF2B5EF4-FFF2-40B4-BE49-F238E27FC236}">
                    <a16:creationId xmlns:a16="http://schemas.microsoft.com/office/drawing/2014/main" xmlns="" id="{9AB95A7C-FD25-4200-95BC-A6E4618EDD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0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0" name="Line 71">
                <a:extLst>
                  <a:ext uri="{FF2B5EF4-FFF2-40B4-BE49-F238E27FC236}">
                    <a16:creationId xmlns:a16="http://schemas.microsoft.com/office/drawing/2014/main" xmlns="" id="{3E2AF09F-32A3-464C-9C86-7BCD4180A7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64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1" name="Line 72">
                <a:extLst>
                  <a:ext uri="{FF2B5EF4-FFF2-40B4-BE49-F238E27FC236}">
                    <a16:creationId xmlns:a16="http://schemas.microsoft.com/office/drawing/2014/main" xmlns="" id="{C37F5A21-32A7-47AA-9C8B-B2EAC971B0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96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2" name="Line 73">
                <a:extLst>
                  <a:ext uri="{FF2B5EF4-FFF2-40B4-BE49-F238E27FC236}">
                    <a16:creationId xmlns:a16="http://schemas.microsoft.com/office/drawing/2014/main" xmlns="" id="{BDBE4FC5-E6E0-4628-84DF-BA66AC1067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9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3" name="Line 74">
                <a:extLst>
                  <a:ext uri="{FF2B5EF4-FFF2-40B4-BE49-F238E27FC236}">
                    <a16:creationId xmlns:a16="http://schemas.microsoft.com/office/drawing/2014/main" xmlns="" id="{9DE6E50E-204D-4076-84AC-1CAD06141C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3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4" name="Line 75">
                <a:extLst>
                  <a:ext uri="{FF2B5EF4-FFF2-40B4-BE49-F238E27FC236}">
                    <a16:creationId xmlns:a16="http://schemas.microsoft.com/office/drawing/2014/main" xmlns="" id="{FF7765AF-E645-4DA4-BCD6-E0B93E47B4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6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5" name="Line 76">
                <a:extLst>
                  <a:ext uri="{FF2B5EF4-FFF2-40B4-BE49-F238E27FC236}">
                    <a16:creationId xmlns:a16="http://schemas.microsoft.com/office/drawing/2014/main" xmlns="" id="{F7A05281-BBC3-43D7-B955-B379517D1F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9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6" name="Line 77">
                <a:extLst>
                  <a:ext uri="{FF2B5EF4-FFF2-40B4-BE49-F238E27FC236}">
                    <a16:creationId xmlns:a16="http://schemas.microsoft.com/office/drawing/2014/main" xmlns="" id="{75E36E4C-A90B-436A-BA5D-E33D3CAA7C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1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7" name="Line 78">
                <a:extLst>
                  <a:ext uri="{FF2B5EF4-FFF2-40B4-BE49-F238E27FC236}">
                    <a16:creationId xmlns:a16="http://schemas.microsoft.com/office/drawing/2014/main" xmlns="" id="{42B6729C-DD07-468C-A236-A547209607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5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8" name="Line 79">
                <a:extLst>
                  <a:ext uri="{FF2B5EF4-FFF2-40B4-BE49-F238E27FC236}">
                    <a16:creationId xmlns:a16="http://schemas.microsoft.com/office/drawing/2014/main" xmlns="" id="{D90885EB-C5E6-4A95-B77F-2581F2B5D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9" name="Line 80">
                <a:extLst>
                  <a:ext uri="{FF2B5EF4-FFF2-40B4-BE49-F238E27FC236}">
                    <a16:creationId xmlns:a16="http://schemas.microsoft.com/office/drawing/2014/main" xmlns="" id="{9C9403EE-DC92-4478-97F9-40248F3A8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61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0" name="Line 81">
                <a:extLst>
                  <a:ext uri="{FF2B5EF4-FFF2-40B4-BE49-F238E27FC236}">
                    <a16:creationId xmlns:a16="http://schemas.microsoft.com/office/drawing/2014/main" xmlns="" id="{B36C25AB-4014-4504-B301-1B545CFC5F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4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1" name="Line 82">
                <a:extLst>
                  <a:ext uri="{FF2B5EF4-FFF2-40B4-BE49-F238E27FC236}">
                    <a16:creationId xmlns:a16="http://schemas.microsoft.com/office/drawing/2014/main" xmlns="" id="{24A1168B-53D9-43A2-BAFB-9EAAB01FC9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2" name="Line 83">
                <a:extLst>
                  <a:ext uri="{FF2B5EF4-FFF2-40B4-BE49-F238E27FC236}">
                    <a16:creationId xmlns:a16="http://schemas.microsoft.com/office/drawing/2014/main" xmlns="" id="{8B13020C-FDA9-445E-9A33-8F2E5FCFC2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4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3" name="Line 84">
                <a:extLst>
                  <a:ext uri="{FF2B5EF4-FFF2-40B4-BE49-F238E27FC236}">
                    <a16:creationId xmlns:a16="http://schemas.microsoft.com/office/drawing/2014/main" xmlns="" id="{BCF4FA71-4799-460F-AE4E-45D29A0DEE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4" name="Line 85">
                <a:extLst>
                  <a:ext uri="{FF2B5EF4-FFF2-40B4-BE49-F238E27FC236}">
                    <a16:creationId xmlns:a16="http://schemas.microsoft.com/office/drawing/2014/main" xmlns="" id="{336F4092-E65B-480E-9990-2EE80ECCFB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0" y="1851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5" name="Line 86">
                <a:extLst>
                  <a:ext uri="{FF2B5EF4-FFF2-40B4-BE49-F238E27FC236}">
                    <a16:creationId xmlns:a16="http://schemas.microsoft.com/office/drawing/2014/main" xmlns="" id="{B5C9BFFF-1FD7-4E96-B45B-8C10A7EDB8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64" y="1851"/>
                <a:ext cx="232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6" name="Line 87">
                <a:extLst>
                  <a:ext uri="{FF2B5EF4-FFF2-40B4-BE49-F238E27FC236}">
                    <a16:creationId xmlns:a16="http://schemas.microsoft.com/office/drawing/2014/main" xmlns="" id="{2524B7E2-D31D-43C6-B8FE-E0F3095AF0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96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7" name="Line 88">
                <a:extLst>
                  <a:ext uri="{FF2B5EF4-FFF2-40B4-BE49-F238E27FC236}">
                    <a16:creationId xmlns:a16="http://schemas.microsoft.com/office/drawing/2014/main" xmlns="" id="{3FD8832D-A8C3-4305-939C-3BA9221216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9" y="1851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8" name="Line 89">
                <a:extLst>
                  <a:ext uri="{FF2B5EF4-FFF2-40B4-BE49-F238E27FC236}">
                    <a16:creationId xmlns:a16="http://schemas.microsoft.com/office/drawing/2014/main" xmlns="" id="{05FD440F-A7EB-4D15-8575-C8CF700385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3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9" name="Line 90">
                <a:extLst>
                  <a:ext uri="{FF2B5EF4-FFF2-40B4-BE49-F238E27FC236}">
                    <a16:creationId xmlns:a16="http://schemas.microsoft.com/office/drawing/2014/main" xmlns="" id="{88BDB774-B3C6-4121-BD9E-4C3B71A305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6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0" name="Line 91">
                <a:extLst>
                  <a:ext uri="{FF2B5EF4-FFF2-40B4-BE49-F238E27FC236}">
                    <a16:creationId xmlns:a16="http://schemas.microsoft.com/office/drawing/2014/main" xmlns="" id="{D7C3474B-D38C-42DF-B9A8-A32CDBBC23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9" y="1851"/>
                <a:ext cx="232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1" name="Line 92">
                <a:extLst>
                  <a:ext uri="{FF2B5EF4-FFF2-40B4-BE49-F238E27FC236}">
                    <a16:creationId xmlns:a16="http://schemas.microsoft.com/office/drawing/2014/main" xmlns="" id="{346AF7C1-6D04-4B92-9056-EFA2D0AF8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1" y="1851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2" name="Line 93">
                <a:extLst>
                  <a:ext uri="{FF2B5EF4-FFF2-40B4-BE49-F238E27FC236}">
                    <a16:creationId xmlns:a16="http://schemas.microsoft.com/office/drawing/2014/main" xmlns="" id="{433889EB-D08E-4659-B82B-CB6FE7EE05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5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3" name="Line 94">
                <a:extLst>
                  <a:ext uri="{FF2B5EF4-FFF2-40B4-BE49-F238E27FC236}">
                    <a16:creationId xmlns:a16="http://schemas.microsoft.com/office/drawing/2014/main" xmlns="" id="{A936D14C-4A96-45B0-BB6D-C41222B43F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4" name="Line 95">
                <a:extLst>
                  <a:ext uri="{FF2B5EF4-FFF2-40B4-BE49-F238E27FC236}">
                    <a16:creationId xmlns:a16="http://schemas.microsoft.com/office/drawing/2014/main" xmlns="" id="{1793473C-FEBD-49F0-9E34-7CAD791B64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61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5" name="Line 96">
                <a:extLst>
                  <a:ext uri="{FF2B5EF4-FFF2-40B4-BE49-F238E27FC236}">
                    <a16:creationId xmlns:a16="http://schemas.microsoft.com/office/drawing/2014/main" xmlns="" id="{C31C8393-C449-4745-A0C5-D12FAAE35A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4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6" name="Line 97">
                <a:extLst>
                  <a:ext uri="{FF2B5EF4-FFF2-40B4-BE49-F238E27FC236}">
                    <a16:creationId xmlns:a16="http://schemas.microsoft.com/office/drawing/2014/main" xmlns="" id="{DF9D7C6E-A24B-4BCB-8668-F7C6A26BD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7" name="Line 98">
                <a:extLst>
                  <a:ext uri="{FF2B5EF4-FFF2-40B4-BE49-F238E27FC236}">
                    <a16:creationId xmlns:a16="http://schemas.microsoft.com/office/drawing/2014/main" xmlns="" id="{86F0D95D-EC1B-4A30-B692-5C5B26DFD4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4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8" name="Line 99">
                <a:extLst>
                  <a:ext uri="{FF2B5EF4-FFF2-40B4-BE49-F238E27FC236}">
                    <a16:creationId xmlns:a16="http://schemas.microsoft.com/office/drawing/2014/main" xmlns="" id="{916F66F5-93F0-4044-B649-C82956FA6B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9" name="Line 100">
                <a:extLst>
                  <a:ext uri="{FF2B5EF4-FFF2-40B4-BE49-F238E27FC236}">
                    <a16:creationId xmlns:a16="http://schemas.microsoft.com/office/drawing/2014/main" xmlns="" id="{0A2AB0EF-0061-42A7-85DF-4F3EE18D70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0" y="1730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0" name="Line 101">
                <a:extLst>
                  <a:ext uri="{FF2B5EF4-FFF2-40B4-BE49-F238E27FC236}">
                    <a16:creationId xmlns:a16="http://schemas.microsoft.com/office/drawing/2014/main" xmlns="" id="{A4D886B5-C82D-4873-8525-6E12EF450C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64" y="1730"/>
                <a:ext cx="232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1" name="Line 102">
                <a:extLst>
                  <a:ext uri="{FF2B5EF4-FFF2-40B4-BE49-F238E27FC236}">
                    <a16:creationId xmlns:a16="http://schemas.microsoft.com/office/drawing/2014/main" xmlns="" id="{762D530D-7A80-49DC-B2F2-18994A2A47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96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2" name="Line 103">
                <a:extLst>
                  <a:ext uri="{FF2B5EF4-FFF2-40B4-BE49-F238E27FC236}">
                    <a16:creationId xmlns:a16="http://schemas.microsoft.com/office/drawing/2014/main" xmlns="" id="{8D3319A9-8B83-40D5-8A36-54169F8370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9" y="1730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3" name="Line 104">
                <a:extLst>
                  <a:ext uri="{FF2B5EF4-FFF2-40B4-BE49-F238E27FC236}">
                    <a16:creationId xmlns:a16="http://schemas.microsoft.com/office/drawing/2014/main" xmlns="" id="{3AF35BE5-CE0E-4E37-8EDB-EC69C3D721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3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4" name="Line 105">
                <a:extLst>
                  <a:ext uri="{FF2B5EF4-FFF2-40B4-BE49-F238E27FC236}">
                    <a16:creationId xmlns:a16="http://schemas.microsoft.com/office/drawing/2014/main" xmlns="" id="{7C9E8AA9-559E-4C1D-87E0-24E856EC38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6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5" name="Line 106">
                <a:extLst>
                  <a:ext uri="{FF2B5EF4-FFF2-40B4-BE49-F238E27FC236}">
                    <a16:creationId xmlns:a16="http://schemas.microsoft.com/office/drawing/2014/main" xmlns="" id="{92E42801-7C6E-482C-A2C0-A16B4A0952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9" y="1730"/>
                <a:ext cx="232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6" name="Line 107">
                <a:extLst>
                  <a:ext uri="{FF2B5EF4-FFF2-40B4-BE49-F238E27FC236}">
                    <a16:creationId xmlns:a16="http://schemas.microsoft.com/office/drawing/2014/main" xmlns="" id="{AE2980BC-0758-46B2-B56A-4D0435FF49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1" y="1730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7" name="Line 108">
                <a:extLst>
                  <a:ext uri="{FF2B5EF4-FFF2-40B4-BE49-F238E27FC236}">
                    <a16:creationId xmlns:a16="http://schemas.microsoft.com/office/drawing/2014/main" xmlns="" id="{3BBCE81D-15B0-4605-ADE7-6DC80B5F52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5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8" name="Line 109">
                <a:extLst>
                  <a:ext uri="{FF2B5EF4-FFF2-40B4-BE49-F238E27FC236}">
                    <a16:creationId xmlns:a16="http://schemas.microsoft.com/office/drawing/2014/main" xmlns="" id="{E91E9531-3B3B-4C02-B1AC-E4B6F0A5C8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9" name="Line 110">
                <a:extLst>
                  <a:ext uri="{FF2B5EF4-FFF2-40B4-BE49-F238E27FC236}">
                    <a16:creationId xmlns:a16="http://schemas.microsoft.com/office/drawing/2014/main" xmlns="" id="{986BAB25-72F0-4807-8C7E-6CB016038D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61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0" name="Line 111">
                <a:extLst>
                  <a:ext uri="{FF2B5EF4-FFF2-40B4-BE49-F238E27FC236}">
                    <a16:creationId xmlns:a16="http://schemas.microsoft.com/office/drawing/2014/main" xmlns="" id="{131FE8F5-2C79-422F-878C-A71F1A3AE8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4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7411" name="Line 11">
            <a:extLst>
              <a:ext uri="{FF2B5EF4-FFF2-40B4-BE49-F238E27FC236}">
                <a16:creationId xmlns:a16="http://schemas.microsoft.com/office/drawing/2014/main" xmlns="" id="{5BB7916A-8855-4368-BF02-668274D07210}"/>
              </a:ext>
            </a:extLst>
          </p:cNvPr>
          <p:cNvSpPr>
            <a:spLocks noChangeShapeType="1"/>
          </p:cNvSpPr>
          <p:nvPr/>
        </p:nvSpPr>
        <p:spPr bwMode="auto">
          <a:xfrm>
            <a:off x="-609600" y="625475"/>
            <a:ext cx="9144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2" name="Line 12">
            <a:extLst>
              <a:ext uri="{FF2B5EF4-FFF2-40B4-BE49-F238E27FC236}">
                <a16:creationId xmlns:a16="http://schemas.microsoft.com/office/drawing/2014/main" xmlns="" id="{14505D1C-9892-4A88-9682-30B0AF629FDE}"/>
              </a:ext>
            </a:extLst>
          </p:cNvPr>
          <p:cNvSpPr>
            <a:spLocks noChangeShapeType="1"/>
          </p:cNvSpPr>
          <p:nvPr/>
        </p:nvSpPr>
        <p:spPr bwMode="auto">
          <a:xfrm>
            <a:off x="-609600" y="1844675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3" name="Line 13">
            <a:extLst>
              <a:ext uri="{FF2B5EF4-FFF2-40B4-BE49-F238E27FC236}">
                <a16:creationId xmlns:a16="http://schemas.microsoft.com/office/drawing/2014/main" xmlns="" id="{B5072008-3CD3-42C2-A7B9-0D863496A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-609600" y="3063875"/>
            <a:ext cx="9144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4" name="Line 14">
            <a:extLst>
              <a:ext uri="{FF2B5EF4-FFF2-40B4-BE49-F238E27FC236}">
                <a16:creationId xmlns:a16="http://schemas.microsoft.com/office/drawing/2014/main" xmlns="" id="{5BCF4B13-117B-4802-AB27-9878ADBC1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-609600" y="4283075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5" name="Line 15">
            <a:extLst>
              <a:ext uri="{FF2B5EF4-FFF2-40B4-BE49-F238E27FC236}">
                <a16:creationId xmlns:a16="http://schemas.microsoft.com/office/drawing/2014/main" xmlns="" id="{93254793-A3B5-4796-8101-19811A05D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-609600" y="5502275"/>
            <a:ext cx="9144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6" name="Line 16">
            <a:extLst>
              <a:ext uri="{FF2B5EF4-FFF2-40B4-BE49-F238E27FC236}">
                <a16:creationId xmlns:a16="http://schemas.microsoft.com/office/drawing/2014/main" xmlns="" id="{CB50FDDA-2DC1-4E13-8D49-A546439B0AFA}"/>
              </a:ext>
            </a:extLst>
          </p:cNvPr>
          <p:cNvSpPr>
            <a:spLocks noChangeShapeType="1"/>
          </p:cNvSpPr>
          <p:nvPr/>
        </p:nvSpPr>
        <p:spPr bwMode="auto">
          <a:xfrm>
            <a:off x="-252413" y="6680200"/>
            <a:ext cx="9144001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7" name="Line 17">
            <a:extLst>
              <a:ext uri="{FF2B5EF4-FFF2-40B4-BE49-F238E27FC236}">
                <a16:creationId xmlns:a16="http://schemas.microsoft.com/office/drawing/2014/main" xmlns="" id="{BEFCEC70-43FC-4EFC-968C-D5CD28544181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038" y="-17463"/>
            <a:ext cx="0" cy="6858001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8" name="Line 18">
            <a:extLst>
              <a:ext uri="{FF2B5EF4-FFF2-40B4-BE49-F238E27FC236}">
                <a16:creationId xmlns:a16="http://schemas.microsoft.com/office/drawing/2014/main" xmlns="" id="{41B651A2-7818-4A57-A043-EE79B284BC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7238" y="-17463"/>
            <a:ext cx="0" cy="685800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9" name="Line 19">
            <a:extLst>
              <a:ext uri="{FF2B5EF4-FFF2-40B4-BE49-F238E27FC236}">
                <a16:creationId xmlns:a16="http://schemas.microsoft.com/office/drawing/2014/main" xmlns="" id="{6B1B59FE-E896-45BE-A2A4-264037501C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6438" y="-17463"/>
            <a:ext cx="0" cy="6858001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0" name="Line 20">
            <a:extLst>
              <a:ext uri="{FF2B5EF4-FFF2-40B4-BE49-F238E27FC236}">
                <a16:creationId xmlns:a16="http://schemas.microsoft.com/office/drawing/2014/main" xmlns="" id="{B56761CD-F855-4D96-ACE8-78A6B07AF6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5638" y="-17463"/>
            <a:ext cx="0" cy="685800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1" name="Line 21">
            <a:extLst>
              <a:ext uri="{FF2B5EF4-FFF2-40B4-BE49-F238E27FC236}">
                <a16:creationId xmlns:a16="http://schemas.microsoft.com/office/drawing/2014/main" xmlns="" id="{1DCC5BCE-0978-49A5-A4CD-7F16AC80BF9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4838" y="-17463"/>
            <a:ext cx="0" cy="6858001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2" name="Line 22">
            <a:extLst>
              <a:ext uri="{FF2B5EF4-FFF2-40B4-BE49-F238E27FC236}">
                <a16:creationId xmlns:a16="http://schemas.microsoft.com/office/drawing/2014/main" xmlns="" id="{27791CD8-AD72-4B9C-8A8B-F0873DC82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4038" y="-17463"/>
            <a:ext cx="0" cy="685800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3" name="Line 23">
            <a:extLst>
              <a:ext uri="{FF2B5EF4-FFF2-40B4-BE49-F238E27FC236}">
                <a16:creationId xmlns:a16="http://schemas.microsoft.com/office/drawing/2014/main" xmlns="" id="{B9861613-AA15-47A2-A6BB-43B74FE52F9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15875"/>
            <a:ext cx="0" cy="6858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xmlns="" id="{2F129945-6D4D-4933-B0CF-30EA3C267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282" y="95250"/>
            <a:ext cx="1027905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000" b="1" dirty="0">
                <a:solidFill>
                  <a:srgbClr val="FF0000"/>
                </a:solidFill>
                <a:latin typeface=".VnArialH" panose="020B7200000000000000" pitchFamily="34" charset="0"/>
              </a:rPr>
              <a:t>1</a:t>
            </a:r>
          </a:p>
        </p:txBody>
      </p:sp>
      <p:sp>
        <p:nvSpPr>
          <p:cNvPr id="4121" name="Text Box 25">
            <a:extLst>
              <a:ext uri="{FF2B5EF4-FFF2-40B4-BE49-F238E27FC236}">
                <a16:creationId xmlns:a16="http://schemas.microsoft.com/office/drawing/2014/main" xmlns="" id="{C5A64700-70E9-4639-9E84-2205714FC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563" y="128588"/>
            <a:ext cx="1072061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000" b="1" dirty="0">
                <a:solidFill>
                  <a:srgbClr val="008000"/>
                </a:solidFill>
                <a:latin typeface="Tahoma" panose="020B0604030504040204" pitchFamily="34" charset="0"/>
              </a:rPr>
              <a:t>4</a:t>
            </a:r>
          </a:p>
        </p:txBody>
      </p:sp>
      <p:sp>
        <p:nvSpPr>
          <p:cNvPr id="17426" name="Line 34">
            <a:extLst>
              <a:ext uri="{FF2B5EF4-FFF2-40B4-BE49-F238E27FC236}">
                <a16:creationId xmlns:a16="http://schemas.microsoft.com/office/drawing/2014/main" xmlns="" id="{884ACA64-B059-4771-90A4-515041697A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-496888" y="4910138"/>
            <a:ext cx="91440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3" name="Text Box 27">
            <a:extLst>
              <a:ext uri="{FF2B5EF4-FFF2-40B4-BE49-F238E27FC236}">
                <a16:creationId xmlns:a16="http://schemas.microsoft.com/office/drawing/2014/main" xmlns="" id="{25770614-034A-4EC7-B271-2C82007C4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2188" y="2610807"/>
            <a:ext cx="1136650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000" b="1" dirty="0">
                <a:solidFill>
                  <a:srgbClr val="008000"/>
                </a:solidFill>
                <a:latin typeface=".VnArial" panose="020B7200000000000000" pitchFamily="34" charset="0"/>
              </a:rPr>
              <a:t>3</a:t>
            </a:r>
          </a:p>
        </p:txBody>
      </p:sp>
      <p:sp>
        <p:nvSpPr>
          <p:cNvPr id="4124" name="Line 28">
            <a:extLst>
              <a:ext uri="{FF2B5EF4-FFF2-40B4-BE49-F238E27FC236}">
                <a16:creationId xmlns:a16="http://schemas.microsoft.com/office/drawing/2014/main" xmlns="" id="{66609809-B94A-42D5-A3EC-CB2D0A05EA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6563" y="4875213"/>
            <a:ext cx="3048000" cy="0"/>
          </a:xfrm>
          <a:prstGeom prst="line">
            <a:avLst/>
          </a:prstGeom>
          <a:ln w="85725">
            <a:solidFill>
              <a:srgbClr val="FF0066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7430" name="Line 31">
            <a:extLst>
              <a:ext uri="{FF2B5EF4-FFF2-40B4-BE49-F238E27FC236}">
                <a16:creationId xmlns:a16="http://schemas.microsoft.com/office/drawing/2014/main" xmlns="" id="{FDF8457D-A981-4C38-9F13-6EFE83AD01A6}"/>
              </a:ext>
            </a:extLst>
          </p:cNvPr>
          <p:cNvSpPr>
            <a:spLocks noChangeShapeType="1"/>
          </p:cNvSpPr>
          <p:nvPr/>
        </p:nvSpPr>
        <p:spPr bwMode="auto">
          <a:xfrm>
            <a:off x="-609600" y="12350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32">
            <a:extLst>
              <a:ext uri="{FF2B5EF4-FFF2-40B4-BE49-F238E27FC236}">
                <a16:creationId xmlns:a16="http://schemas.microsoft.com/office/drawing/2014/main" xmlns="" id="{9D9F386B-7969-48B1-922E-C64E7F1EF09A}"/>
              </a:ext>
            </a:extLst>
          </p:cNvPr>
          <p:cNvSpPr>
            <a:spLocks noChangeShapeType="1"/>
          </p:cNvSpPr>
          <p:nvPr/>
        </p:nvSpPr>
        <p:spPr bwMode="auto">
          <a:xfrm>
            <a:off x="-609600" y="24542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33">
            <a:extLst>
              <a:ext uri="{FF2B5EF4-FFF2-40B4-BE49-F238E27FC236}">
                <a16:creationId xmlns:a16="http://schemas.microsoft.com/office/drawing/2014/main" xmlns="" id="{73C4506E-47DE-4989-A617-39C86B836C54}"/>
              </a:ext>
            </a:extLst>
          </p:cNvPr>
          <p:cNvSpPr>
            <a:spLocks noChangeShapeType="1"/>
          </p:cNvSpPr>
          <p:nvPr/>
        </p:nvSpPr>
        <p:spPr bwMode="auto">
          <a:xfrm>
            <a:off x="-609600" y="36734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35">
            <a:extLst>
              <a:ext uri="{FF2B5EF4-FFF2-40B4-BE49-F238E27FC236}">
                <a16:creationId xmlns:a16="http://schemas.microsoft.com/office/drawing/2014/main" xmlns="" id="{14F62E49-C750-4FD7-A40E-0C083A845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-609600" y="6111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36">
            <a:extLst>
              <a:ext uri="{FF2B5EF4-FFF2-40B4-BE49-F238E27FC236}">
                <a16:creationId xmlns:a16="http://schemas.microsoft.com/office/drawing/2014/main" xmlns="" id="{8054E482-4E39-4926-B9D6-A7034CB3B3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6038" y="-17463"/>
            <a:ext cx="0" cy="6858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37">
            <a:extLst>
              <a:ext uri="{FF2B5EF4-FFF2-40B4-BE49-F238E27FC236}">
                <a16:creationId xmlns:a16="http://schemas.microsoft.com/office/drawing/2014/main" xmlns="" id="{72F0E281-BF00-4988-8575-C00458C20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3495" y="-17463"/>
            <a:ext cx="0" cy="6858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39">
            <a:extLst>
              <a:ext uri="{FF2B5EF4-FFF2-40B4-BE49-F238E27FC236}">
                <a16:creationId xmlns:a16="http://schemas.microsoft.com/office/drawing/2014/main" xmlns="" id="{CEE7A9FC-053C-4216-BEA1-9FD4158567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94438" y="-17463"/>
            <a:ext cx="0" cy="6858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40">
            <a:extLst>
              <a:ext uri="{FF2B5EF4-FFF2-40B4-BE49-F238E27FC236}">
                <a16:creationId xmlns:a16="http://schemas.microsoft.com/office/drawing/2014/main" xmlns="" id="{889540D4-F81D-4087-B64D-7DCB14BA3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13638" y="-17463"/>
            <a:ext cx="0" cy="6858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41">
            <a:extLst>
              <a:ext uri="{FF2B5EF4-FFF2-40B4-BE49-F238E27FC236}">
                <a16:creationId xmlns:a16="http://schemas.microsoft.com/office/drawing/2014/main" xmlns="" id="{BCDB972D-0948-402C-83CD-D2D1ED438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36838" y="-17463"/>
            <a:ext cx="0" cy="6858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42">
            <a:extLst>
              <a:ext uri="{FF2B5EF4-FFF2-40B4-BE49-F238E27FC236}">
                <a16:creationId xmlns:a16="http://schemas.microsoft.com/office/drawing/2014/main" xmlns="" id="{802ACB34-1EF9-4314-B745-22A49691B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7154" y="15874"/>
            <a:ext cx="0" cy="6858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43">
            <a:extLst>
              <a:ext uri="{FF2B5EF4-FFF2-40B4-BE49-F238E27FC236}">
                <a16:creationId xmlns:a16="http://schemas.microsoft.com/office/drawing/2014/main" xmlns="" id="{2B386BE5-59FA-411F-8B46-9EA3638884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438" y="-17463"/>
            <a:ext cx="0" cy="68580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112">
            <a:extLst>
              <a:ext uri="{FF2B5EF4-FFF2-40B4-BE49-F238E27FC236}">
                <a16:creationId xmlns:a16="http://schemas.microsoft.com/office/drawing/2014/main" xmlns="" id="{9CD74C27-9204-45B2-87F1-78F8D5BB43CE}"/>
              </a:ext>
            </a:extLst>
          </p:cNvPr>
          <p:cNvGrpSpPr>
            <a:grpSpLocks/>
          </p:cNvGrpSpPr>
          <p:nvPr/>
        </p:nvGrpSpPr>
        <p:grpSpPr bwMode="auto">
          <a:xfrm rot="10806715">
            <a:off x="1594138" y="4943868"/>
            <a:ext cx="3429000" cy="367916"/>
            <a:chOff x="298" y="1586"/>
            <a:chExt cx="3873" cy="287"/>
          </a:xfrm>
        </p:grpSpPr>
        <p:sp>
          <p:nvSpPr>
            <p:cNvPr id="17447" name="Rectangle 113">
              <a:extLst>
                <a:ext uri="{FF2B5EF4-FFF2-40B4-BE49-F238E27FC236}">
                  <a16:creationId xmlns:a16="http://schemas.microsoft.com/office/drawing/2014/main" xmlns="" id="{8FD3FE39-0D24-428D-84FF-67D5E5E3B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" y="1586"/>
              <a:ext cx="3873" cy="287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7448" name="Group 114">
              <a:extLst>
                <a:ext uri="{FF2B5EF4-FFF2-40B4-BE49-F238E27FC236}">
                  <a16:creationId xmlns:a16="http://schemas.microsoft.com/office/drawing/2014/main" xmlns="" id="{068E735B-4E13-4AE2-BEB1-AB05BDF6D5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8" y="1730"/>
              <a:ext cx="3729" cy="121"/>
              <a:chOff x="298" y="1730"/>
              <a:chExt cx="3729" cy="121"/>
            </a:xfrm>
          </p:grpSpPr>
          <p:sp>
            <p:nvSpPr>
              <p:cNvPr id="17449" name="Rectangle 115">
                <a:extLst>
                  <a:ext uri="{FF2B5EF4-FFF2-40B4-BE49-F238E27FC236}">
                    <a16:creationId xmlns:a16="http://schemas.microsoft.com/office/drawing/2014/main" xmlns="" id="{B42E8346-F875-4B53-B522-B1A3D2EC4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4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50" name="Rectangle 116">
                <a:extLst>
                  <a:ext uri="{FF2B5EF4-FFF2-40B4-BE49-F238E27FC236}">
                    <a16:creationId xmlns:a16="http://schemas.microsoft.com/office/drawing/2014/main" xmlns="" id="{E91049BD-9DDF-46FF-A2D8-D95D2B0004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1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51" name="Rectangle 117">
                <a:extLst>
                  <a:ext uri="{FF2B5EF4-FFF2-40B4-BE49-F238E27FC236}">
                    <a16:creationId xmlns:a16="http://schemas.microsoft.com/office/drawing/2014/main" xmlns="" id="{A7DB1981-5FF7-4F20-87D7-1A9A1D522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8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52" name="Rectangle 118">
                <a:extLst>
                  <a:ext uri="{FF2B5EF4-FFF2-40B4-BE49-F238E27FC236}">
                    <a16:creationId xmlns:a16="http://schemas.microsoft.com/office/drawing/2014/main" xmlns="" id="{4B67FD8E-424A-4DEC-90CB-52F1212AF4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5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53" name="Rectangle 119">
                <a:extLst>
                  <a:ext uri="{FF2B5EF4-FFF2-40B4-BE49-F238E27FC236}">
                    <a16:creationId xmlns:a16="http://schemas.microsoft.com/office/drawing/2014/main" xmlns="" id="{F0FEC14D-A901-45F7-8DC5-80913495BF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1" y="1730"/>
                <a:ext cx="234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54" name="Rectangle 120">
                <a:extLst>
                  <a:ext uri="{FF2B5EF4-FFF2-40B4-BE49-F238E27FC236}">
                    <a16:creationId xmlns:a16="http://schemas.microsoft.com/office/drawing/2014/main" xmlns="" id="{66347044-9867-4BB6-856D-0A2237E8D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9" y="1730"/>
                <a:ext cx="232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55" name="Rectangle 121">
                <a:extLst>
                  <a:ext uri="{FF2B5EF4-FFF2-40B4-BE49-F238E27FC236}">
                    <a16:creationId xmlns:a16="http://schemas.microsoft.com/office/drawing/2014/main" xmlns="" id="{74D3F01A-7C28-4429-B54D-7CE1D2513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6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56" name="Rectangle 122">
                <a:extLst>
                  <a:ext uri="{FF2B5EF4-FFF2-40B4-BE49-F238E27FC236}">
                    <a16:creationId xmlns:a16="http://schemas.microsoft.com/office/drawing/2014/main" xmlns="" id="{560CAF5D-480F-41F2-873E-95148E8F48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3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57" name="Rectangle 123">
                <a:extLst>
                  <a:ext uri="{FF2B5EF4-FFF2-40B4-BE49-F238E27FC236}">
                    <a16:creationId xmlns:a16="http://schemas.microsoft.com/office/drawing/2014/main" xmlns="" id="{8AE5347E-328B-4814-8A61-EA0DC807E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9" y="1730"/>
                <a:ext cx="234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58" name="Rectangle 124">
                <a:extLst>
                  <a:ext uri="{FF2B5EF4-FFF2-40B4-BE49-F238E27FC236}">
                    <a16:creationId xmlns:a16="http://schemas.microsoft.com/office/drawing/2014/main" xmlns="" id="{F03D06E1-D43E-41CE-842C-176DB067ED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6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59" name="Rectangle 125">
                <a:extLst>
                  <a:ext uri="{FF2B5EF4-FFF2-40B4-BE49-F238E27FC236}">
                    <a16:creationId xmlns:a16="http://schemas.microsoft.com/office/drawing/2014/main" xmlns="" id="{92C2AAE2-C0BD-42FB-8C2A-D7F9883A3D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4" y="1730"/>
                <a:ext cx="232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60" name="Rectangle 126">
                <a:extLst>
                  <a:ext uri="{FF2B5EF4-FFF2-40B4-BE49-F238E27FC236}">
                    <a16:creationId xmlns:a16="http://schemas.microsoft.com/office/drawing/2014/main" xmlns="" id="{2080A752-3DBE-4A39-A581-FFBA07AC8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0" y="1730"/>
                <a:ext cx="234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61" name="Rectangle 127">
                <a:extLst>
                  <a:ext uri="{FF2B5EF4-FFF2-40B4-BE49-F238E27FC236}">
                    <a16:creationId xmlns:a16="http://schemas.microsoft.com/office/drawing/2014/main" xmlns="" id="{9F3AA691-8FDA-4F7F-97E2-1460165CA3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7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62" name="Rectangle 128">
                <a:extLst>
                  <a:ext uri="{FF2B5EF4-FFF2-40B4-BE49-F238E27FC236}">
                    <a16:creationId xmlns:a16="http://schemas.microsoft.com/office/drawing/2014/main" xmlns="" id="{A9382B02-8A58-4EB0-B0A0-60FC9735E4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4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63" name="Rectangle 129">
                <a:extLst>
                  <a:ext uri="{FF2B5EF4-FFF2-40B4-BE49-F238E27FC236}">
                    <a16:creationId xmlns:a16="http://schemas.microsoft.com/office/drawing/2014/main" xmlns="" id="{717D2883-A440-4AC6-B6CD-F6672A7CA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64" name="Rectangle 130">
                <a:extLst>
                  <a:ext uri="{FF2B5EF4-FFF2-40B4-BE49-F238E27FC236}">
                    <a16:creationId xmlns:a16="http://schemas.microsoft.com/office/drawing/2014/main" xmlns="" id="{6649FF42-6112-49DC-82C8-9E5EB702F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" y="1730"/>
                <a:ext cx="233" cy="121"/>
              </a:xfrm>
              <a:prstGeom prst="rect">
                <a:avLst/>
              </a:prstGeom>
              <a:solidFill>
                <a:srgbClr val="003366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en-US" altLang="en-US" sz="500"/>
              </a:p>
            </p:txBody>
          </p:sp>
          <p:sp>
            <p:nvSpPr>
              <p:cNvPr id="17465" name="Line 131">
                <a:extLst>
                  <a:ext uri="{FF2B5EF4-FFF2-40B4-BE49-F238E27FC236}">
                    <a16:creationId xmlns:a16="http://schemas.microsoft.com/office/drawing/2014/main" xmlns="" id="{6D5C85FA-F043-4511-B8CB-70867AA502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8" y="1730"/>
                <a:ext cx="0" cy="121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6" name="Line 132">
                <a:extLst>
                  <a:ext uri="{FF2B5EF4-FFF2-40B4-BE49-F238E27FC236}">
                    <a16:creationId xmlns:a16="http://schemas.microsoft.com/office/drawing/2014/main" xmlns="" id="{92D2B1D9-8DF8-4B4E-B9B0-9D704D6F17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27" y="1730"/>
                <a:ext cx="0" cy="121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7" name="Line 133">
                <a:extLst>
                  <a:ext uri="{FF2B5EF4-FFF2-40B4-BE49-F238E27FC236}">
                    <a16:creationId xmlns:a16="http://schemas.microsoft.com/office/drawing/2014/main" xmlns="" id="{ADF0EACF-0881-4CFC-AA9E-4549B8F148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8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8" name="Line 134">
                <a:extLst>
                  <a:ext uri="{FF2B5EF4-FFF2-40B4-BE49-F238E27FC236}">
                    <a16:creationId xmlns:a16="http://schemas.microsoft.com/office/drawing/2014/main" xmlns="" id="{3DBF11C6-F00A-4FA1-BDF5-4E94CBF4A6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8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9" name="Line 135">
                <a:extLst>
                  <a:ext uri="{FF2B5EF4-FFF2-40B4-BE49-F238E27FC236}">
                    <a16:creationId xmlns:a16="http://schemas.microsoft.com/office/drawing/2014/main" xmlns="" id="{4EC09EA0-CBF4-4F23-9A2E-6FB0D2DF73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0" name="Line 136">
                <a:extLst>
                  <a:ext uri="{FF2B5EF4-FFF2-40B4-BE49-F238E27FC236}">
                    <a16:creationId xmlns:a16="http://schemas.microsoft.com/office/drawing/2014/main" xmlns="" id="{053B5A25-54C9-4696-8907-91B3DF3E0D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4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1" name="Line 137">
                <a:extLst>
                  <a:ext uri="{FF2B5EF4-FFF2-40B4-BE49-F238E27FC236}">
                    <a16:creationId xmlns:a16="http://schemas.microsoft.com/office/drawing/2014/main" xmlns="" id="{E62169FF-FD16-420D-A4F4-3786BE05F8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2" name="Line 138">
                <a:extLst>
                  <a:ext uri="{FF2B5EF4-FFF2-40B4-BE49-F238E27FC236}">
                    <a16:creationId xmlns:a16="http://schemas.microsoft.com/office/drawing/2014/main" xmlns="" id="{2F3B9156-C267-4CDD-B330-BF5034714D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0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3" name="Line 139">
                <a:extLst>
                  <a:ext uri="{FF2B5EF4-FFF2-40B4-BE49-F238E27FC236}">
                    <a16:creationId xmlns:a16="http://schemas.microsoft.com/office/drawing/2014/main" xmlns="" id="{521AA76B-903F-47CC-BF8D-D245BB9F5F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64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4" name="Line 140">
                <a:extLst>
                  <a:ext uri="{FF2B5EF4-FFF2-40B4-BE49-F238E27FC236}">
                    <a16:creationId xmlns:a16="http://schemas.microsoft.com/office/drawing/2014/main" xmlns="" id="{99D37805-0D75-42BA-8BBC-15B99E207A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96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5" name="Line 141">
                <a:extLst>
                  <a:ext uri="{FF2B5EF4-FFF2-40B4-BE49-F238E27FC236}">
                    <a16:creationId xmlns:a16="http://schemas.microsoft.com/office/drawing/2014/main" xmlns="" id="{373FEA85-690E-4888-8AF4-7B3ADE1BEE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9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6" name="Line 142">
                <a:extLst>
                  <a:ext uri="{FF2B5EF4-FFF2-40B4-BE49-F238E27FC236}">
                    <a16:creationId xmlns:a16="http://schemas.microsoft.com/office/drawing/2014/main" xmlns="" id="{30CB4768-9817-496A-BE16-0A19E9F11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3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7" name="Line 143">
                <a:extLst>
                  <a:ext uri="{FF2B5EF4-FFF2-40B4-BE49-F238E27FC236}">
                    <a16:creationId xmlns:a16="http://schemas.microsoft.com/office/drawing/2014/main" xmlns="" id="{290631EF-FE3C-4415-BEE7-197D119626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6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8" name="Line 144">
                <a:extLst>
                  <a:ext uri="{FF2B5EF4-FFF2-40B4-BE49-F238E27FC236}">
                    <a16:creationId xmlns:a16="http://schemas.microsoft.com/office/drawing/2014/main" xmlns="" id="{B50F199A-EEC6-4BA1-88E1-386A477292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9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9" name="Line 145">
                <a:extLst>
                  <a:ext uri="{FF2B5EF4-FFF2-40B4-BE49-F238E27FC236}">
                    <a16:creationId xmlns:a16="http://schemas.microsoft.com/office/drawing/2014/main" xmlns="" id="{1AA5957F-FD4A-4F80-B583-E8E28BA234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1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0" name="Line 146">
                <a:extLst>
                  <a:ext uri="{FF2B5EF4-FFF2-40B4-BE49-F238E27FC236}">
                    <a16:creationId xmlns:a16="http://schemas.microsoft.com/office/drawing/2014/main" xmlns="" id="{114E166C-3B53-4613-A060-639A651D27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5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1" name="Line 147">
                <a:extLst>
                  <a:ext uri="{FF2B5EF4-FFF2-40B4-BE49-F238E27FC236}">
                    <a16:creationId xmlns:a16="http://schemas.microsoft.com/office/drawing/2014/main" xmlns="" id="{70D48C98-7564-44CE-A7E2-F46D10B22C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2" name="Line 148">
                <a:extLst>
                  <a:ext uri="{FF2B5EF4-FFF2-40B4-BE49-F238E27FC236}">
                    <a16:creationId xmlns:a16="http://schemas.microsoft.com/office/drawing/2014/main" xmlns="" id="{9A850EC8-803C-47EA-B9F7-961D2C1FCD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61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3" name="Line 149">
                <a:extLst>
                  <a:ext uri="{FF2B5EF4-FFF2-40B4-BE49-F238E27FC236}">
                    <a16:creationId xmlns:a16="http://schemas.microsoft.com/office/drawing/2014/main" xmlns="" id="{3B969F87-099D-4618-BFAA-E05326F5F2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4" y="1730"/>
                <a:ext cx="0" cy="121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4" name="Line 150">
                <a:extLst>
                  <a:ext uri="{FF2B5EF4-FFF2-40B4-BE49-F238E27FC236}">
                    <a16:creationId xmlns:a16="http://schemas.microsoft.com/office/drawing/2014/main" xmlns="" id="{40EDD1A3-936B-447D-BAAF-5908AAA21B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5" name="Line 151">
                <a:extLst>
                  <a:ext uri="{FF2B5EF4-FFF2-40B4-BE49-F238E27FC236}">
                    <a16:creationId xmlns:a16="http://schemas.microsoft.com/office/drawing/2014/main" xmlns="" id="{6AB3978F-8C1E-4CFF-A0DD-533415F173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4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6" name="Line 152">
                <a:extLst>
                  <a:ext uri="{FF2B5EF4-FFF2-40B4-BE49-F238E27FC236}">
                    <a16:creationId xmlns:a16="http://schemas.microsoft.com/office/drawing/2014/main" xmlns="" id="{FE6A9074-596D-4D63-973A-44ED6E65AF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7" name="Line 153">
                <a:extLst>
                  <a:ext uri="{FF2B5EF4-FFF2-40B4-BE49-F238E27FC236}">
                    <a16:creationId xmlns:a16="http://schemas.microsoft.com/office/drawing/2014/main" xmlns="" id="{9AE07484-986D-4680-B072-874C8FBE1B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0" y="1851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8" name="Line 154">
                <a:extLst>
                  <a:ext uri="{FF2B5EF4-FFF2-40B4-BE49-F238E27FC236}">
                    <a16:creationId xmlns:a16="http://schemas.microsoft.com/office/drawing/2014/main" xmlns="" id="{546F1EFB-9156-4B15-9389-5B7A58B258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64" y="1851"/>
                <a:ext cx="232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9" name="Line 155">
                <a:extLst>
                  <a:ext uri="{FF2B5EF4-FFF2-40B4-BE49-F238E27FC236}">
                    <a16:creationId xmlns:a16="http://schemas.microsoft.com/office/drawing/2014/main" xmlns="" id="{4DDDA03A-7354-4D50-B2D2-5FACA98961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96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0" name="Line 156">
                <a:extLst>
                  <a:ext uri="{FF2B5EF4-FFF2-40B4-BE49-F238E27FC236}">
                    <a16:creationId xmlns:a16="http://schemas.microsoft.com/office/drawing/2014/main" xmlns="" id="{11C4E6F1-8AE0-4185-BAB6-9400615AF7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9" y="1851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1" name="Line 157">
                <a:extLst>
                  <a:ext uri="{FF2B5EF4-FFF2-40B4-BE49-F238E27FC236}">
                    <a16:creationId xmlns:a16="http://schemas.microsoft.com/office/drawing/2014/main" xmlns="" id="{A5EE19F9-8E17-40D6-9A5E-DAD472F0E5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3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2" name="Line 158">
                <a:extLst>
                  <a:ext uri="{FF2B5EF4-FFF2-40B4-BE49-F238E27FC236}">
                    <a16:creationId xmlns:a16="http://schemas.microsoft.com/office/drawing/2014/main" xmlns="" id="{2CEC598D-739F-46E7-9CAF-6EAFD180FF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6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3" name="Line 159">
                <a:extLst>
                  <a:ext uri="{FF2B5EF4-FFF2-40B4-BE49-F238E27FC236}">
                    <a16:creationId xmlns:a16="http://schemas.microsoft.com/office/drawing/2014/main" xmlns="" id="{98A3E492-4834-4B90-937E-55A122388B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9" y="1851"/>
                <a:ext cx="232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4" name="Line 160">
                <a:extLst>
                  <a:ext uri="{FF2B5EF4-FFF2-40B4-BE49-F238E27FC236}">
                    <a16:creationId xmlns:a16="http://schemas.microsoft.com/office/drawing/2014/main" xmlns="" id="{CD514074-9B93-419A-9665-ABACA6E977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1" y="1851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5" name="Line 161">
                <a:extLst>
                  <a:ext uri="{FF2B5EF4-FFF2-40B4-BE49-F238E27FC236}">
                    <a16:creationId xmlns:a16="http://schemas.microsoft.com/office/drawing/2014/main" xmlns="" id="{CA04E882-B017-4E29-8C03-641E24D441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5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6" name="Line 162">
                <a:extLst>
                  <a:ext uri="{FF2B5EF4-FFF2-40B4-BE49-F238E27FC236}">
                    <a16:creationId xmlns:a16="http://schemas.microsoft.com/office/drawing/2014/main" xmlns="" id="{5DBFFD95-A544-491F-BAC4-6B0B8216C6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7" name="Line 163">
                <a:extLst>
                  <a:ext uri="{FF2B5EF4-FFF2-40B4-BE49-F238E27FC236}">
                    <a16:creationId xmlns:a16="http://schemas.microsoft.com/office/drawing/2014/main" xmlns="" id="{E3504031-F02D-4CBF-8680-6A2640A04E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61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8" name="Line 164">
                <a:extLst>
                  <a:ext uri="{FF2B5EF4-FFF2-40B4-BE49-F238E27FC236}">
                    <a16:creationId xmlns:a16="http://schemas.microsoft.com/office/drawing/2014/main" xmlns="" id="{5478814F-90A5-4DB8-B8CB-4815B0B0D1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4" y="1851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99" name="Line 165">
                <a:extLst>
                  <a:ext uri="{FF2B5EF4-FFF2-40B4-BE49-F238E27FC236}">
                    <a16:creationId xmlns:a16="http://schemas.microsoft.com/office/drawing/2014/main" xmlns="" id="{6D750CF4-FA29-4656-932F-146C9E0563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0" name="Line 166">
                <a:extLst>
                  <a:ext uri="{FF2B5EF4-FFF2-40B4-BE49-F238E27FC236}">
                    <a16:creationId xmlns:a16="http://schemas.microsoft.com/office/drawing/2014/main" xmlns="" id="{7DEF5E39-576E-4258-B764-2EB8D068C6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4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1" name="Line 167">
                <a:extLst>
                  <a:ext uri="{FF2B5EF4-FFF2-40B4-BE49-F238E27FC236}">
                    <a16:creationId xmlns:a16="http://schemas.microsoft.com/office/drawing/2014/main" xmlns="" id="{38BC4293-4875-49CA-AB9A-4A09BA8923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97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2" name="Line 168">
                <a:extLst>
                  <a:ext uri="{FF2B5EF4-FFF2-40B4-BE49-F238E27FC236}">
                    <a16:creationId xmlns:a16="http://schemas.microsoft.com/office/drawing/2014/main" xmlns="" id="{28BF4494-127F-4EEC-99A3-A8B0E7FD28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0" y="1730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3" name="Line 169">
                <a:extLst>
                  <a:ext uri="{FF2B5EF4-FFF2-40B4-BE49-F238E27FC236}">
                    <a16:creationId xmlns:a16="http://schemas.microsoft.com/office/drawing/2014/main" xmlns="" id="{597FBDDC-FC57-43EF-9029-C298C16AA2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64" y="1730"/>
                <a:ext cx="232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4" name="Line 170">
                <a:extLst>
                  <a:ext uri="{FF2B5EF4-FFF2-40B4-BE49-F238E27FC236}">
                    <a16:creationId xmlns:a16="http://schemas.microsoft.com/office/drawing/2014/main" xmlns="" id="{F509B0C4-B0E8-462C-9176-D851FE2B65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96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5" name="Line 171">
                <a:extLst>
                  <a:ext uri="{FF2B5EF4-FFF2-40B4-BE49-F238E27FC236}">
                    <a16:creationId xmlns:a16="http://schemas.microsoft.com/office/drawing/2014/main" xmlns="" id="{3CE5FE19-7711-41AA-855C-A355B0B5B1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9" y="1730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6" name="Line 172">
                <a:extLst>
                  <a:ext uri="{FF2B5EF4-FFF2-40B4-BE49-F238E27FC236}">
                    <a16:creationId xmlns:a16="http://schemas.microsoft.com/office/drawing/2014/main" xmlns="" id="{BE61A6A8-64EA-4100-B2B6-7B1D459DBA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3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7" name="Line 173">
                <a:extLst>
                  <a:ext uri="{FF2B5EF4-FFF2-40B4-BE49-F238E27FC236}">
                    <a16:creationId xmlns:a16="http://schemas.microsoft.com/office/drawing/2014/main" xmlns="" id="{ACFBCB1B-D0B4-4D08-9C6D-B4433FAB8A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6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8" name="Line 174">
                <a:extLst>
                  <a:ext uri="{FF2B5EF4-FFF2-40B4-BE49-F238E27FC236}">
                    <a16:creationId xmlns:a16="http://schemas.microsoft.com/office/drawing/2014/main" xmlns="" id="{CD8F679C-1DC9-4628-A990-DA0F96619E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9" y="1730"/>
                <a:ext cx="232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9" name="Line 175">
                <a:extLst>
                  <a:ext uri="{FF2B5EF4-FFF2-40B4-BE49-F238E27FC236}">
                    <a16:creationId xmlns:a16="http://schemas.microsoft.com/office/drawing/2014/main" xmlns="" id="{3ED8D2A0-FA7C-498B-8074-79CE9F6E89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1" y="1730"/>
                <a:ext cx="234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0" name="Line 176">
                <a:extLst>
                  <a:ext uri="{FF2B5EF4-FFF2-40B4-BE49-F238E27FC236}">
                    <a16:creationId xmlns:a16="http://schemas.microsoft.com/office/drawing/2014/main" xmlns="" id="{188633DE-3E2C-4C34-8332-6691CB7AB9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5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1" name="Line 177">
                <a:extLst>
                  <a:ext uri="{FF2B5EF4-FFF2-40B4-BE49-F238E27FC236}">
                    <a16:creationId xmlns:a16="http://schemas.microsoft.com/office/drawing/2014/main" xmlns="" id="{82F2B539-9571-47E3-94C9-60B3A21B7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8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2" name="Line 178">
                <a:extLst>
                  <a:ext uri="{FF2B5EF4-FFF2-40B4-BE49-F238E27FC236}">
                    <a16:creationId xmlns:a16="http://schemas.microsoft.com/office/drawing/2014/main" xmlns="" id="{B822472B-D8B5-43BB-B5A0-4AE1813B15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61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3" name="Line 179">
                <a:extLst>
                  <a:ext uri="{FF2B5EF4-FFF2-40B4-BE49-F238E27FC236}">
                    <a16:creationId xmlns:a16="http://schemas.microsoft.com/office/drawing/2014/main" xmlns="" id="{5085C3F7-DC41-4B37-9EB8-EFB278F9B5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4" y="1730"/>
                <a:ext cx="233" cy="0"/>
              </a:xfrm>
              <a:prstGeom prst="line">
                <a:avLst/>
              </a:prstGeom>
              <a:noFill/>
              <a:ln w="12700" cap="sq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7C6A0-2C47-4D57-B9F5-BBE6D8BC9006}"/>
              </a:ext>
            </a:extLst>
          </p:cNvPr>
          <p:cNvSpPr/>
          <p:nvPr/>
        </p:nvSpPr>
        <p:spPr>
          <a:xfrm>
            <a:off x="5725319" y="0"/>
            <a:ext cx="6639718" cy="6904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9" name="Text Box 4">
            <a:extLst>
              <a:ext uri="{FF2B5EF4-FFF2-40B4-BE49-F238E27FC236}">
                <a16:creationId xmlns:a16="http://schemas.microsoft.com/office/drawing/2014/main" xmlns="" id="{C43FD853-D3EF-489C-B7A3-DB6F13679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8388" y="2495648"/>
            <a:ext cx="5486400" cy="1016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US" altLang="en-US" sz="4800" b="1" dirty="0">
                <a:latin typeface="Times New Roman" panose="02020603050405020304" pitchFamily="18" charset="0"/>
              </a:rPr>
              <a:t> </a:t>
            </a:r>
            <a:r>
              <a:rPr lang="en-US" altLang="en-US" sz="6000" b="1" dirty="0">
                <a:latin typeface=".VnAvant" panose="020B7200000000000000" pitchFamily="34" charset="0"/>
              </a:rPr>
              <a:t>H¹ 1, </a:t>
            </a:r>
            <a:r>
              <a:rPr lang="en-US" altLang="en-US" sz="6000" b="1" dirty="0" err="1">
                <a:latin typeface=".VnAvant" panose="020B7200000000000000" pitchFamily="34" charset="0"/>
              </a:rPr>
              <a:t>viÕt</a:t>
            </a:r>
            <a:r>
              <a:rPr lang="en-US" altLang="en-US" sz="6000" b="1" dirty="0">
                <a:latin typeface=".VnAvant" panose="020B7200000000000000" pitchFamily="34" charset="0"/>
              </a:rPr>
              <a:t> 1</a:t>
            </a:r>
          </a:p>
        </p:txBody>
      </p:sp>
      <p:sp>
        <p:nvSpPr>
          <p:cNvPr id="170" name="Text Box 27">
            <a:extLst>
              <a:ext uri="{FF2B5EF4-FFF2-40B4-BE49-F238E27FC236}">
                <a16:creationId xmlns:a16="http://schemas.microsoft.com/office/drawing/2014/main" xmlns="" id="{76073BA0-909E-4CB6-9895-C228285EA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2825" y="4999038"/>
            <a:ext cx="1201738" cy="209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000" b="1" dirty="0">
                <a:solidFill>
                  <a:srgbClr val="FF0000"/>
                </a:solidFill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168" name="Rectangle 3">
            <a:extLst>
              <a:ext uri="{FF2B5EF4-FFF2-40B4-BE49-F238E27FC236}">
                <a16:creationId xmlns:a16="http://schemas.microsoft.com/office/drawing/2014/main" xmlns="" id="{284B6F3C-D06A-4F22-9803-844F8FBCA2EE}"/>
              </a:ext>
            </a:extLst>
          </p:cNvPr>
          <p:cNvSpPr txBox="1">
            <a:spLocks noChangeArrowheads="1"/>
          </p:cNvSpPr>
          <p:nvPr/>
        </p:nvSpPr>
        <p:spPr>
          <a:xfrm>
            <a:off x="5957242" y="585885"/>
            <a:ext cx="6477000" cy="162560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altLang="en-US" sz="5400" b="1" kern="0" dirty="0">
                <a:latin typeface=".VnAvant" panose="020B7200000000000000" pitchFamily="34" charset="0"/>
              </a:rPr>
              <a:t>4 </a:t>
            </a:r>
            <a:r>
              <a:rPr lang="en-US" altLang="en-US" sz="5400" b="1" kern="0" dirty="0" err="1">
                <a:latin typeface=".VnAvant" panose="020B7200000000000000" pitchFamily="34" charset="0"/>
              </a:rPr>
              <a:t>céng</a:t>
            </a:r>
            <a:r>
              <a:rPr lang="en-US" altLang="en-US" sz="5400" b="1" kern="0" dirty="0">
                <a:latin typeface=".VnAvant" panose="020B7200000000000000" pitchFamily="34" charset="0"/>
              </a:rPr>
              <a:t> 3 </a:t>
            </a:r>
            <a:r>
              <a:rPr lang="en-US" altLang="en-US" sz="5400" b="1" kern="0" dirty="0" err="1">
                <a:latin typeface=".VnAvant" panose="020B7200000000000000" pitchFamily="34" charset="0"/>
              </a:rPr>
              <a:t>b»ng</a:t>
            </a:r>
            <a:r>
              <a:rPr lang="en-US" altLang="en-US" sz="5400" b="1" kern="0" dirty="0">
                <a:latin typeface=".VnAvant" panose="020B7200000000000000" pitchFamily="34" charset="0"/>
              </a:rPr>
              <a:t> 7, </a:t>
            </a:r>
            <a:r>
              <a:rPr lang="en-US" altLang="en-US" sz="5400" b="1" kern="0" dirty="0" err="1">
                <a:latin typeface=".VnAvant" panose="020B7200000000000000" pitchFamily="34" charset="0"/>
              </a:rPr>
              <a:t>viÕt</a:t>
            </a:r>
            <a:r>
              <a:rPr lang="en-US" altLang="en-US" sz="5400" b="1" kern="0" dirty="0">
                <a:latin typeface=".VnAvant" panose="020B7200000000000000" pitchFamily="34" charset="0"/>
              </a:rPr>
              <a:t> 7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5400" kern="0" dirty="0">
              <a:latin typeface=".VnAvant" panose="020B7200000000000000" pitchFamily="34" charset="0"/>
            </a:endParaRPr>
          </a:p>
        </p:txBody>
      </p:sp>
      <p:sp>
        <p:nvSpPr>
          <p:cNvPr id="172" name="Text Box 24">
            <a:extLst>
              <a:ext uri="{FF2B5EF4-FFF2-40B4-BE49-F238E27FC236}">
                <a16:creationId xmlns:a16="http://schemas.microsoft.com/office/drawing/2014/main" xmlns="" id="{E24275AE-F110-4BBD-AFFF-C9AE0D943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282" y="101580"/>
            <a:ext cx="1042968" cy="209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000" b="1" dirty="0">
                <a:solidFill>
                  <a:srgbClr val="008000"/>
                </a:solidFill>
                <a:latin typeface=".VnArialH" panose="020B7200000000000000" pitchFamily="34" charset="0"/>
              </a:rPr>
              <a:t>1</a:t>
            </a:r>
          </a:p>
        </p:txBody>
      </p:sp>
      <p:sp>
        <p:nvSpPr>
          <p:cNvPr id="4122" name="Text Box 26">
            <a:extLst>
              <a:ext uri="{FF2B5EF4-FFF2-40B4-BE49-F238E27FC236}">
                <a16:creationId xmlns:a16="http://schemas.microsoft.com/office/drawing/2014/main" xmlns="" id="{AE2AEE03-DB8B-46FC-9426-96DBC8630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40" y="1204917"/>
            <a:ext cx="2248437" cy="227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200" b="1" dirty="0">
                <a:solidFill>
                  <a:srgbClr val="0000FF"/>
                </a:solidFill>
                <a:latin typeface="Tahoma" panose="020B060403050404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88583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5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1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75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81481E-6 L -0.00144 0.71388 " pathEditMode="relative" rAng="0" ptsTypes="AA">
                                      <p:cBhvr>
                                        <p:cTn id="80" dur="75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35694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/>
      <p:bldP spid="4120" grpId="1"/>
      <p:bldP spid="4121" grpId="0" autoUpdateAnimBg="0"/>
      <p:bldP spid="4121" grpId="1"/>
      <p:bldP spid="4123" grpId="0" autoUpdateAnimBg="0"/>
      <p:bldP spid="4123" grpId="1"/>
      <p:bldP spid="169" grpId="0" animBg="1"/>
      <p:bldP spid="170" grpId="0" autoUpdateAnimBg="0"/>
      <p:bldP spid="168" grpId="0" uiExpand="1" build="p" autoUpdateAnimBg="0"/>
      <p:bldP spid="172" grpId="0"/>
      <p:bldP spid="172" grpId="1"/>
      <p:bldP spid="412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xmlns="" id="{1A43F9F6-D283-4986-8291-912F59FC23CD}"/>
              </a:ext>
            </a:extLst>
          </p:cNvPr>
          <p:cNvSpPr/>
          <p:nvPr/>
        </p:nvSpPr>
        <p:spPr>
          <a:xfrm>
            <a:off x="296863" y="1847850"/>
            <a:ext cx="973137" cy="1058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xmlns="" id="{9D55F088-CA41-49BC-B5E8-5FA8D3E9F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1912938"/>
            <a:ext cx="29273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.VnAvant" panose="020B7200000000000000" pitchFamily="34" charset="0"/>
              </a:rPr>
              <a:t>1   TÝnh :</a:t>
            </a:r>
            <a:endParaRPr lang="en-US" altLang="en-US" sz="4000" b="1">
              <a:latin typeface=".VnAvant" panose="020B7200000000000000" pitchFamily="34" charset="0"/>
            </a:endParaRPr>
          </a:p>
        </p:txBody>
      </p:sp>
      <p:graphicFrame>
        <p:nvGraphicFramePr>
          <p:cNvPr id="5358" name="Group 238">
            <a:extLst>
              <a:ext uri="{FF2B5EF4-FFF2-40B4-BE49-F238E27FC236}">
                <a16:creationId xmlns:a16="http://schemas.microsoft.com/office/drawing/2014/main" xmlns="" id="{194A6287-EB14-480E-BECE-48FCF6500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685840"/>
              </p:ext>
            </p:extLst>
          </p:nvPr>
        </p:nvGraphicFramePr>
        <p:xfrm>
          <a:off x="2864282" y="2920651"/>
          <a:ext cx="955675" cy="1828560"/>
        </p:xfrm>
        <a:graphic>
          <a:graphicData uri="http://schemas.openxmlformats.org/drawingml/2006/table">
            <a:tbl>
              <a:tblPr/>
              <a:tblGrid>
                <a:gridCol w="955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</a:t>
                      </a: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249" name="Rectangle 43">
            <a:extLst>
              <a:ext uri="{FF2B5EF4-FFF2-40B4-BE49-F238E27FC236}">
                <a16:creationId xmlns:a16="http://schemas.microsoft.com/office/drawing/2014/main" xmlns="" id="{E1D2A43B-01A8-4374-8EFD-6055A9A83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838200"/>
            <a:ext cx="609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4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0" name="Text Box 16">
            <a:extLst>
              <a:ext uri="{FF2B5EF4-FFF2-40B4-BE49-F238E27FC236}">
                <a16:creationId xmlns:a16="http://schemas.microsoft.com/office/drawing/2014/main" xmlns="" id="{7ACAF2D9-9247-4D2C-8063-6AC3B5940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98425"/>
            <a:ext cx="91440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ba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,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ngày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tháng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3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năm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2020</a:t>
            </a:r>
            <a:endParaRPr lang="en-US" altLang="en-US" sz="2800" b="1" dirty="0">
              <a:solidFill>
                <a:srgbClr val="0000FF"/>
              </a:solidFill>
              <a:latin typeface="HP001 5H" panose="020B0603050302020204" pitchFamily="34" charset="0"/>
              <a:cs typeface="HP001 5H" panose="020B06030503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Toán</a:t>
            </a:r>
            <a:r>
              <a:rPr lang="en-US" altLang="en-US" sz="2800" b="1" u="sng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</a:p>
        </p:txBody>
      </p:sp>
      <p:sp>
        <p:nvSpPr>
          <p:cNvPr id="10251" name="Rectangle 22">
            <a:extLst>
              <a:ext uri="{FF2B5EF4-FFF2-40B4-BE49-F238E27FC236}">
                <a16:creationId xmlns:a16="http://schemas.microsoft.com/office/drawing/2014/main" xmlns="" id="{95A7ADB6-DBE3-44AB-BEF1-BBF0006BD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28713"/>
            <a:ext cx="91440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Phép cộng dạng 14 + 3</a:t>
            </a:r>
          </a:p>
        </p:txBody>
      </p:sp>
      <p:graphicFrame>
        <p:nvGraphicFramePr>
          <p:cNvPr id="29" name="Group 238">
            <a:extLst>
              <a:ext uri="{FF2B5EF4-FFF2-40B4-BE49-F238E27FC236}">
                <a16:creationId xmlns:a16="http://schemas.microsoft.com/office/drawing/2014/main" xmlns="" id="{78CF66C7-9393-4C6B-8643-D5C9A176B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716683"/>
              </p:ext>
            </p:extLst>
          </p:nvPr>
        </p:nvGraphicFramePr>
        <p:xfrm>
          <a:off x="894556" y="2920651"/>
          <a:ext cx="954087" cy="1828560"/>
        </p:xfrm>
        <a:graphic>
          <a:graphicData uri="http://schemas.openxmlformats.org/drawingml/2006/table">
            <a:tbl>
              <a:tblPr/>
              <a:tblGrid>
                <a:gridCol w="954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91354" marR="91354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1" name="Group 238">
            <a:extLst>
              <a:ext uri="{FF2B5EF4-FFF2-40B4-BE49-F238E27FC236}">
                <a16:creationId xmlns:a16="http://schemas.microsoft.com/office/drawing/2014/main" xmlns="" id="{6BE391F4-E794-4902-8A3C-CA02CAFB9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552285"/>
              </p:ext>
            </p:extLst>
          </p:nvPr>
        </p:nvGraphicFramePr>
        <p:xfrm>
          <a:off x="4835596" y="2920651"/>
          <a:ext cx="955675" cy="1828560"/>
        </p:xfrm>
        <a:graphic>
          <a:graphicData uri="http://schemas.openxmlformats.org/drawingml/2006/table">
            <a:tbl>
              <a:tblPr/>
              <a:tblGrid>
                <a:gridCol w="955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4" name="Group 238">
            <a:extLst>
              <a:ext uri="{FF2B5EF4-FFF2-40B4-BE49-F238E27FC236}">
                <a16:creationId xmlns:a16="http://schemas.microsoft.com/office/drawing/2014/main" xmlns="" id="{BFB7CED0-33B1-4841-ADC8-15453B88C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704157"/>
              </p:ext>
            </p:extLst>
          </p:nvPr>
        </p:nvGraphicFramePr>
        <p:xfrm>
          <a:off x="8778224" y="2920463"/>
          <a:ext cx="954087" cy="1828748"/>
        </p:xfrm>
        <a:graphic>
          <a:graphicData uri="http://schemas.openxmlformats.org/drawingml/2006/table">
            <a:tbl>
              <a:tblPr/>
              <a:tblGrid>
                <a:gridCol w="954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8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707" marB="4570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8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707" marB="4570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6" name="Group 238">
            <a:extLst>
              <a:ext uri="{FF2B5EF4-FFF2-40B4-BE49-F238E27FC236}">
                <a16:creationId xmlns:a16="http://schemas.microsoft.com/office/drawing/2014/main" xmlns="" id="{584523E8-DF5B-448F-957E-77263BF76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142986"/>
              </p:ext>
            </p:extLst>
          </p:nvPr>
        </p:nvGraphicFramePr>
        <p:xfrm>
          <a:off x="6806910" y="2920667"/>
          <a:ext cx="1135512" cy="1828544"/>
        </p:xfrm>
        <a:graphic>
          <a:graphicData uri="http://schemas.openxmlformats.org/drawingml/2006/table">
            <a:tbl>
              <a:tblPr/>
              <a:tblGrid>
                <a:gridCol w="113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56" marB="4565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56" marB="4565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8" name="Text Box 55">
            <a:extLst>
              <a:ext uri="{FF2B5EF4-FFF2-40B4-BE49-F238E27FC236}">
                <a16:creationId xmlns:a16="http://schemas.microsoft.com/office/drawing/2014/main" xmlns="" id="{648A812C-AF1F-4C8F-8522-BD7803802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76" y="3384436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3" name="Text Box 55">
            <a:extLst>
              <a:ext uri="{FF2B5EF4-FFF2-40B4-BE49-F238E27FC236}">
                <a16:creationId xmlns:a16="http://schemas.microsoft.com/office/drawing/2014/main" xmlns="" id="{B9A5CDC3-7DA2-435D-87AE-ECC8B7184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011" y="3384897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4" name="Text Box 55">
            <a:extLst>
              <a:ext uri="{FF2B5EF4-FFF2-40B4-BE49-F238E27FC236}">
                <a16:creationId xmlns:a16="http://schemas.microsoft.com/office/drawing/2014/main" xmlns="" id="{AC493891-804B-4716-9406-83B805BD7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0150" y="3364344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5" name="Text Box 55">
            <a:extLst>
              <a:ext uri="{FF2B5EF4-FFF2-40B4-BE49-F238E27FC236}">
                <a16:creationId xmlns:a16="http://schemas.microsoft.com/office/drawing/2014/main" xmlns="" id="{C1897AAF-753B-4A4E-8EE0-696697C50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180" y="3468692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7" name="Text Box 55">
            <a:extLst>
              <a:ext uri="{FF2B5EF4-FFF2-40B4-BE49-F238E27FC236}">
                <a16:creationId xmlns:a16="http://schemas.microsoft.com/office/drawing/2014/main" xmlns="" id="{F945A3E6-5A59-4267-88DA-0D8924C98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058" y="3364344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243" grpId="0"/>
      <p:bldP spid="28" grpId="0"/>
      <p:bldP spid="23" grpId="0"/>
      <p:bldP spid="24" grpId="0"/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xmlns="" id="{1A43F9F6-D283-4986-8291-912F59FC23CD}"/>
              </a:ext>
            </a:extLst>
          </p:cNvPr>
          <p:cNvSpPr/>
          <p:nvPr/>
        </p:nvSpPr>
        <p:spPr>
          <a:xfrm>
            <a:off x="296863" y="1847850"/>
            <a:ext cx="973137" cy="1058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xmlns="" id="{9D55F088-CA41-49BC-B5E8-5FA8D3E9F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1912938"/>
            <a:ext cx="29273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.VnAvant" panose="020B7200000000000000" pitchFamily="34" charset="0"/>
              </a:rPr>
              <a:t>1   TÝnh :</a:t>
            </a:r>
            <a:endParaRPr lang="en-US" altLang="en-US" sz="4000" b="1">
              <a:latin typeface=".VnAvant" panose="020B7200000000000000" pitchFamily="34" charset="0"/>
            </a:endParaRPr>
          </a:p>
        </p:txBody>
      </p:sp>
      <p:graphicFrame>
        <p:nvGraphicFramePr>
          <p:cNvPr id="5358" name="Group 238">
            <a:extLst>
              <a:ext uri="{FF2B5EF4-FFF2-40B4-BE49-F238E27FC236}">
                <a16:creationId xmlns:a16="http://schemas.microsoft.com/office/drawing/2014/main" xmlns="" id="{194A6287-EB14-480E-BECE-48FCF6500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939115"/>
              </p:ext>
            </p:extLst>
          </p:nvPr>
        </p:nvGraphicFramePr>
        <p:xfrm>
          <a:off x="2864282" y="2920651"/>
          <a:ext cx="955675" cy="1828560"/>
        </p:xfrm>
        <a:graphic>
          <a:graphicData uri="http://schemas.openxmlformats.org/drawingml/2006/table">
            <a:tbl>
              <a:tblPr/>
              <a:tblGrid>
                <a:gridCol w="955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</a:t>
                      </a: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249" name="Rectangle 43">
            <a:extLst>
              <a:ext uri="{FF2B5EF4-FFF2-40B4-BE49-F238E27FC236}">
                <a16:creationId xmlns:a16="http://schemas.microsoft.com/office/drawing/2014/main" xmlns="" id="{E1D2A43B-01A8-4374-8EFD-6055A9A83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838200"/>
            <a:ext cx="609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4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0" name="Text Box 16">
            <a:extLst>
              <a:ext uri="{FF2B5EF4-FFF2-40B4-BE49-F238E27FC236}">
                <a16:creationId xmlns:a16="http://schemas.microsoft.com/office/drawing/2014/main" xmlns="" id="{7ACAF2D9-9247-4D2C-8063-6AC3B5940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98425"/>
            <a:ext cx="91440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Thứ ba,  ngày 8 tháng 1 năm 2019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Toán </a:t>
            </a:r>
          </a:p>
        </p:txBody>
      </p:sp>
      <p:sp>
        <p:nvSpPr>
          <p:cNvPr id="10251" name="Rectangle 22">
            <a:extLst>
              <a:ext uri="{FF2B5EF4-FFF2-40B4-BE49-F238E27FC236}">
                <a16:creationId xmlns:a16="http://schemas.microsoft.com/office/drawing/2014/main" xmlns="" id="{95A7ADB6-DBE3-44AB-BEF1-BBF0006BD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28713"/>
            <a:ext cx="91440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Phép cộng dạng 14 + 3</a:t>
            </a:r>
          </a:p>
        </p:txBody>
      </p:sp>
      <p:graphicFrame>
        <p:nvGraphicFramePr>
          <p:cNvPr id="29" name="Group 238">
            <a:extLst>
              <a:ext uri="{FF2B5EF4-FFF2-40B4-BE49-F238E27FC236}">
                <a16:creationId xmlns:a16="http://schemas.microsoft.com/office/drawing/2014/main" xmlns="" id="{78CF66C7-9393-4C6B-8643-D5C9A176B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455501"/>
              </p:ext>
            </p:extLst>
          </p:nvPr>
        </p:nvGraphicFramePr>
        <p:xfrm>
          <a:off x="894556" y="2920651"/>
          <a:ext cx="954087" cy="1828560"/>
        </p:xfrm>
        <a:graphic>
          <a:graphicData uri="http://schemas.openxmlformats.org/drawingml/2006/table">
            <a:tbl>
              <a:tblPr/>
              <a:tblGrid>
                <a:gridCol w="954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91354" marR="91354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1" name="Group 238">
            <a:extLst>
              <a:ext uri="{FF2B5EF4-FFF2-40B4-BE49-F238E27FC236}">
                <a16:creationId xmlns:a16="http://schemas.microsoft.com/office/drawing/2014/main" xmlns="" id="{6BE391F4-E794-4902-8A3C-CA02CAFB9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946558"/>
              </p:ext>
            </p:extLst>
          </p:nvPr>
        </p:nvGraphicFramePr>
        <p:xfrm>
          <a:off x="4835596" y="2920651"/>
          <a:ext cx="955675" cy="1828560"/>
        </p:xfrm>
        <a:graphic>
          <a:graphicData uri="http://schemas.openxmlformats.org/drawingml/2006/table">
            <a:tbl>
              <a:tblPr/>
              <a:tblGrid>
                <a:gridCol w="955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4" name="Group 238">
            <a:extLst>
              <a:ext uri="{FF2B5EF4-FFF2-40B4-BE49-F238E27FC236}">
                <a16:creationId xmlns:a16="http://schemas.microsoft.com/office/drawing/2014/main" xmlns="" id="{BFB7CED0-33B1-4841-ADC8-15453B88C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455226"/>
              </p:ext>
            </p:extLst>
          </p:nvPr>
        </p:nvGraphicFramePr>
        <p:xfrm>
          <a:off x="8778224" y="2920463"/>
          <a:ext cx="954087" cy="1828748"/>
        </p:xfrm>
        <a:graphic>
          <a:graphicData uri="http://schemas.openxmlformats.org/drawingml/2006/table">
            <a:tbl>
              <a:tblPr/>
              <a:tblGrid>
                <a:gridCol w="954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8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707" marB="4570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8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707" marB="4570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6" name="Group 238">
            <a:extLst>
              <a:ext uri="{FF2B5EF4-FFF2-40B4-BE49-F238E27FC236}">
                <a16:creationId xmlns:a16="http://schemas.microsoft.com/office/drawing/2014/main" xmlns="" id="{584523E8-DF5B-448F-957E-77263BF76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100481"/>
              </p:ext>
            </p:extLst>
          </p:nvPr>
        </p:nvGraphicFramePr>
        <p:xfrm>
          <a:off x="6806910" y="2920667"/>
          <a:ext cx="955675" cy="1828544"/>
        </p:xfrm>
        <a:graphic>
          <a:graphicData uri="http://schemas.openxmlformats.org/drawingml/2006/table">
            <a:tbl>
              <a:tblPr/>
              <a:tblGrid>
                <a:gridCol w="955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56" marB="4565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56" marB="4565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8" name="Text Box 55">
            <a:extLst>
              <a:ext uri="{FF2B5EF4-FFF2-40B4-BE49-F238E27FC236}">
                <a16:creationId xmlns:a16="http://schemas.microsoft.com/office/drawing/2014/main" xmlns="" id="{648A812C-AF1F-4C8F-8522-BD7803802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76" y="3384436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3" name="Text Box 55">
            <a:extLst>
              <a:ext uri="{FF2B5EF4-FFF2-40B4-BE49-F238E27FC236}">
                <a16:creationId xmlns:a16="http://schemas.microsoft.com/office/drawing/2014/main" xmlns="" id="{B9A5CDC3-7DA2-435D-87AE-ECC8B7184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011" y="3384897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4" name="Text Box 55">
            <a:extLst>
              <a:ext uri="{FF2B5EF4-FFF2-40B4-BE49-F238E27FC236}">
                <a16:creationId xmlns:a16="http://schemas.microsoft.com/office/drawing/2014/main" xmlns="" id="{AC493891-804B-4716-9406-83B805BD7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0150" y="3364344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5" name="Text Box 55">
            <a:extLst>
              <a:ext uri="{FF2B5EF4-FFF2-40B4-BE49-F238E27FC236}">
                <a16:creationId xmlns:a16="http://schemas.microsoft.com/office/drawing/2014/main" xmlns="" id="{C1897AAF-753B-4A4E-8EE0-696697C50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180" y="3468692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7" name="Text Box 55">
            <a:extLst>
              <a:ext uri="{FF2B5EF4-FFF2-40B4-BE49-F238E27FC236}">
                <a16:creationId xmlns:a16="http://schemas.microsoft.com/office/drawing/2014/main" xmlns="" id="{F945A3E6-5A59-4267-88DA-0D8924C98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058" y="3364344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6CBC570-5101-4788-8B45-9CB547B606D7}"/>
              </a:ext>
            </a:extLst>
          </p:cNvPr>
          <p:cNvSpPr txBox="1"/>
          <p:nvPr/>
        </p:nvSpPr>
        <p:spPr>
          <a:xfrm>
            <a:off x="940491" y="4763149"/>
            <a:ext cx="116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solidFill>
                  <a:srgbClr val="FF0000"/>
                </a:solidFill>
              </a:rPr>
              <a:t>1</a:t>
            </a:r>
            <a:r>
              <a:rPr lang="en-US" sz="5400" b="1" dirty="0" smtClean="0">
                <a:solidFill>
                  <a:srgbClr val="FF0000"/>
                </a:solidFill>
              </a:rPr>
              <a:t>9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140C9A54-EA12-4064-8E34-D9B9E82CEF64}"/>
              </a:ext>
            </a:extLst>
          </p:cNvPr>
          <p:cNvSpPr txBox="1"/>
          <p:nvPr/>
        </p:nvSpPr>
        <p:spPr>
          <a:xfrm>
            <a:off x="2902547" y="4731239"/>
            <a:ext cx="116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solidFill>
                  <a:srgbClr val="FF0000"/>
                </a:solidFill>
              </a:rPr>
              <a:t>1</a:t>
            </a:r>
            <a:r>
              <a:rPr lang="en-US" sz="5400" b="1" dirty="0" smtClean="0">
                <a:solidFill>
                  <a:srgbClr val="FF0000"/>
                </a:solidFill>
              </a:rPr>
              <a:t>5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A5FBF02-D0AE-4C84-9DF6-E5161BE99EA8}"/>
              </a:ext>
            </a:extLst>
          </p:cNvPr>
          <p:cNvSpPr txBox="1"/>
          <p:nvPr/>
        </p:nvSpPr>
        <p:spPr>
          <a:xfrm>
            <a:off x="4863664" y="4723349"/>
            <a:ext cx="116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solidFill>
                  <a:srgbClr val="FF0000"/>
                </a:solidFill>
              </a:rPr>
              <a:t>1</a:t>
            </a:r>
            <a:r>
              <a:rPr lang="en-US" sz="5400" b="1" dirty="0" smtClean="0">
                <a:solidFill>
                  <a:srgbClr val="FF0000"/>
                </a:solidFill>
              </a:rPr>
              <a:t>7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BE4BA4E1-3235-4B52-81AA-09C8608E24B1}"/>
              </a:ext>
            </a:extLst>
          </p:cNvPr>
          <p:cNvSpPr txBox="1"/>
          <p:nvPr/>
        </p:nvSpPr>
        <p:spPr>
          <a:xfrm>
            <a:off x="6824781" y="4749211"/>
            <a:ext cx="116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>
                <a:solidFill>
                  <a:srgbClr val="FF0000"/>
                </a:solidFill>
              </a:rPr>
              <a:t>19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0682E4C2-5D36-4F95-9628-B0457A129063}"/>
              </a:ext>
            </a:extLst>
          </p:cNvPr>
          <p:cNvSpPr txBox="1"/>
          <p:nvPr/>
        </p:nvSpPr>
        <p:spPr>
          <a:xfrm>
            <a:off x="8785898" y="4741321"/>
            <a:ext cx="116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solidFill>
                  <a:srgbClr val="FF0000"/>
                </a:solidFill>
              </a:rPr>
              <a:t>1</a:t>
            </a:r>
            <a:r>
              <a:rPr lang="en-US" sz="5400" b="1" dirty="0" smtClean="0">
                <a:solidFill>
                  <a:srgbClr val="FF0000"/>
                </a:solidFill>
              </a:rPr>
              <a:t>7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5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243" grpId="0"/>
      <p:bldP spid="28" grpId="0"/>
      <p:bldP spid="23" grpId="0"/>
      <p:bldP spid="24" grpId="0"/>
      <p:bldP spid="25" grpId="0"/>
      <p:bldP spid="27" grpId="0"/>
      <p:bldP spid="2" grpId="0"/>
      <p:bldP spid="21" grpId="0"/>
      <p:bldP spid="22" grpId="0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xmlns="" id="{1A43F9F6-D283-4986-8291-912F59FC23CD}"/>
              </a:ext>
            </a:extLst>
          </p:cNvPr>
          <p:cNvSpPr/>
          <p:nvPr/>
        </p:nvSpPr>
        <p:spPr>
          <a:xfrm>
            <a:off x="296863" y="1847850"/>
            <a:ext cx="973137" cy="1058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xmlns="" id="{9D55F088-CA41-49BC-B5E8-5FA8D3E9F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1912938"/>
            <a:ext cx="29273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.VnAvant" panose="020B7200000000000000" pitchFamily="34" charset="0"/>
              </a:rPr>
              <a:t>1   TÝnh :</a:t>
            </a:r>
            <a:endParaRPr lang="en-US" altLang="en-US" sz="4000" b="1">
              <a:latin typeface=".VnAvant" panose="020B7200000000000000" pitchFamily="34" charset="0"/>
            </a:endParaRPr>
          </a:p>
        </p:txBody>
      </p:sp>
      <p:graphicFrame>
        <p:nvGraphicFramePr>
          <p:cNvPr id="5358" name="Group 238">
            <a:extLst>
              <a:ext uri="{FF2B5EF4-FFF2-40B4-BE49-F238E27FC236}">
                <a16:creationId xmlns:a16="http://schemas.microsoft.com/office/drawing/2014/main" xmlns="" id="{194A6287-EB14-480E-BECE-48FCF6500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338825"/>
              </p:ext>
            </p:extLst>
          </p:nvPr>
        </p:nvGraphicFramePr>
        <p:xfrm>
          <a:off x="2864282" y="2920651"/>
          <a:ext cx="955675" cy="1828560"/>
        </p:xfrm>
        <a:graphic>
          <a:graphicData uri="http://schemas.openxmlformats.org/drawingml/2006/table">
            <a:tbl>
              <a:tblPr/>
              <a:tblGrid>
                <a:gridCol w="955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249" name="Rectangle 43">
            <a:extLst>
              <a:ext uri="{FF2B5EF4-FFF2-40B4-BE49-F238E27FC236}">
                <a16:creationId xmlns:a16="http://schemas.microsoft.com/office/drawing/2014/main" xmlns="" id="{E1D2A43B-01A8-4374-8EFD-6055A9A83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838200"/>
            <a:ext cx="609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4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0" name="Text Box 16">
            <a:extLst>
              <a:ext uri="{FF2B5EF4-FFF2-40B4-BE49-F238E27FC236}">
                <a16:creationId xmlns:a16="http://schemas.microsoft.com/office/drawing/2014/main" xmlns="" id="{7ACAF2D9-9247-4D2C-8063-6AC3B5940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98425"/>
            <a:ext cx="91440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ba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,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ngày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tháng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3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năm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2020</a:t>
            </a:r>
            <a:endParaRPr lang="en-US" altLang="en-US" sz="2800" b="1" dirty="0">
              <a:solidFill>
                <a:srgbClr val="0000FF"/>
              </a:solidFill>
              <a:latin typeface="HP001 5H" panose="020B0603050302020204" pitchFamily="34" charset="0"/>
              <a:cs typeface="HP001 5H" panose="020B06030503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Toán</a:t>
            </a:r>
            <a:r>
              <a:rPr lang="en-US" altLang="en-US" sz="2800" b="1" u="sng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</a:p>
        </p:txBody>
      </p:sp>
      <p:sp>
        <p:nvSpPr>
          <p:cNvPr id="10251" name="Rectangle 22">
            <a:extLst>
              <a:ext uri="{FF2B5EF4-FFF2-40B4-BE49-F238E27FC236}">
                <a16:creationId xmlns:a16="http://schemas.microsoft.com/office/drawing/2014/main" xmlns="" id="{95A7ADB6-DBE3-44AB-BEF1-BBF0006BD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28713"/>
            <a:ext cx="91440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Phép cộng dạng 14 + 3</a:t>
            </a:r>
          </a:p>
        </p:txBody>
      </p:sp>
      <p:graphicFrame>
        <p:nvGraphicFramePr>
          <p:cNvPr id="29" name="Group 238">
            <a:extLst>
              <a:ext uri="{FF2B5EF4-FFF2-40B4-BE49-F238E27FC236}">
                <a16:creationId xmlns:a16="http://schemas.microsoft.com/office/drawing/2014/main" xmlns="" id="{78CF66C7-9393-4C6B-8643-D5C9A176B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363222"/>
              </p:ext>
            </p:extLst>
          </p:nvPr>
        </p:nvGraphicFramePr>
        <p:xfrm>
          <a:off x="894556" y="2920651"/>
          <a:ext cx="954087" cy="1828560"/>
        </p:xfrm>
        <a:graphic>
          <a:graphicData uri="http://schemas.openxmlformats.org/drawingml/2006/table">
            <a:tbl>
              <a:tblPr/>
              <a:tblGrid>
                <a:gridCol w="954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1" name="Group 238">
            <a:extLst>
              <a:ext uri="{FF2B5EF4-FFF2-40B4-BE49-F238E27FC236}">
                <a16:creationId xmlns:a16="http://schemas.microsoft.com/office/drawing/2014/main" xmlns="" id="{6BE391F4-E794-4902-8A3C-CA02CAFB9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772553"/>
              </p:ext>
            </p:extLst>
          </p:nvPr>
        </p:nvGraphicFramePr>
        <p:xfrm>
          <a:off x="4835596" y="2920651"/>
          <a:ext cx="955675" cy="1828560"/>
        </p:xfrm>
        <a:graphic>
          <a:graphicData uri="http://schemas.openxmlformats.org/drawingml/2006/table">
            <a:tbl>
              <a:tblPr/>
              <a:tblGrid>
                <a:gridCol w="955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4" name="Group 238">
            <a:extLst>
              <a:ext uri="{FF2B5EF4-FFF2-40B4-BE49-F238E27FC236}">
                <a16:creationId xmlns:a16="http://schemas.microsoft.com/office/drawing/2014/main" xmlns="" id="{BFB7CED0-33B1-4841-ADC8-15453B88C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358423"/>
              </p:ext>
            </p:extLst>
          </p:nvPr>
        </p:nvGraphicFramePr>
        <p:xfrm>
          <a:off x="8778224" y="2920463"/>
          <a:ext cx="954087" cy="1828748"/>
        </p:xfrm>
        <a:graphic>
          <a:graphicData uri="http://schemas.openxmlformats.org/drawingml/2006/table">
            <a:tbl>
              <a:tblPr/>
              <a:tblGrid>
                <a:gridCol w="954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8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707" marB="4570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8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707" marB="4570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6" name="Group 238">
            <a:extLst>
              <a:ext uri="{FF2B5EF4-FFF2-40B4-BE49-F238E27FC236}">
                <a16:creationId xmlns:a16="http://schemas.microsoft.com/office/drawing/2014/main" xmlns="" id="{584523E8-DF5B-448F-957E-77263BF76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283951"/>
              </p:ext>
            </p:extLst>
          </p:nvPr>
        </p:nvGraphicFramePr>
        <p:xfrm>
          <a:off x="6806910" y="2920667"/>
          <a:ext cx="1135512" cy="1828544"/>
        </p:xfrm>
        <a:graphic>
          <a:graphicData uri="http://schemas.openxmlformats.org/drawingml/2006/table">
            <a:tbl>
              <a:tblPr/>
              <a:tblGrid>
                <a:gridCol w="113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56" marB="4565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56" marB="4565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8" name="Text Box 55">
            <a:extLst>
              <a:ext uri="{FF2B5EF4-FFF2-40B4-BE49-F238E27FC236}">
                <a16:creationId xmlns:a16="http://schemas.microsoft.com/office/drawing/2014/main" xmlns="" id="{648A812C-AF1F-4C8F-8522-BD7803802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76" y="3384436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3" name="Text Box 55">
            <a:extLst>
              <a:ext uri="{FF2B5EF4-FFF2-40B4-BE49-F238E27FC236}">
                <a16:creationId xmlns:a16="http://schemas.microsoft.com/office/drawing/2014/main" xmlns="" id="{B9A5CDC3-7DA2-435D-87AE-ECC8B7184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011" y="3384897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4" name="Text Box 55">
            <a:extLst>
              <a:ext uri="{FF2B5EF4-FFF2-40B4-BE49-F238E27FC236}">
                <a16:creationId xmlns:a16="http://schemas.microsoft.com/office/drawing/2014/main" xmlns="" id="{AC493891-804B-4716-9406-83B805BD7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0150" y="3364344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5" name="Text Box 55">
            <a:extLst>
              <a:ext uri="{FF2B5EF4-FFF2-40B4-BE49-F238E27FC236}">
                <a16:creationId xmlns:a16="http://schemas.microsoft.com/office/drawing/2014/main" xmlns="" id="{C1897AAF-753B-4A4E-8EE0-696697C50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180" y="3468692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7" name="Text Box 55">
            <a:extLst>
              <a:ext uri="{FF2B5EF4-FFF2-40B4-BE49-F238E27FC236}">
                <a16:creationId xmlns:a16="http://schemas.microsoft.com/office/drawing/2014/main" xmlns="" id="{F945A3E6-5A59-4267-88DA-0D8924C98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058" y="3364344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53446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243" grpId="0"/>
      <p:bldP spid="28" grpId="0"/>
      <p:bldP spid="23" grpId="0"/>
      <p:bldP spid="24" grpId="0"/>
      <p:bldP spid="25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xmlns="" id="{1A43F9F6-D283-4986-8291-912F59FC23CD}"/>
              </a:ext>
            </a:extLst>
          </p:cNvPr>
          <p:cNvSpPr/>
          <p:nvPr/>
        </p:nvSpPr>
        <p:spPr>
          <a:xfrm>
            <a:off x="296863" y="1847850"/>
            <a:ext cx="973137" cy="1058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xmlns="" id="{9D55F088-CA41-49BC-B5E8-5FA8D3E9F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1912938"/>
            <a:ext cx="29273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.VnAvant" panose="020B7200000000000000" pitchFamily="34" charset="0"/>
              </a:rPr>
              <a:t>1   TÝnh :</a:t>
            </a:r>
            <a:endParaRPr lang="en-US" altLang="en-US" sz="4000" b="1">
              <a:latin typeface=".VnAvant" panose="020B7200000000000000" pitchFamily="34" charset="0"/>
            </a:endParaRPr>
          </a:p>
        </p:txBody>
      </p:sp>
      <p:graphicFrame>
        <p:nvGraphicFramePr>
          <p:cNvPr id="5358" name="Group 238">
            <a:extLst>
              <a:ext uri="{FF2B5EF4-FFF2-40B4-BE49-F238E27FC236}">
                <a16:creationId xmlns:a16="http://schemas.microsoft.com/office/drawing/2014/main" xmlns="" id="{194A6287-EB14-480E-BECE-48FCF6500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152353"/>
              </p:ext>
            </p:extLst>
          </p:nvPr>
        </p:nvGraphicFramePr>
        <p:xfrm>
          <a:off x="2864282" y="2920651"/>
          <a:ext cx="955675" cy="1828560"/>
        </p:xfrm>
        <a:graphic>
          <a:graphicData uri="http://schemas.openxmlformats.org/drawingml/2006/table">
            <a:tbl>
              <a:tblPr/>
              <a:tblGrid>
                <a:gridCol w="955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249" name="Rectangle 43">
            <a:extLst>
              <a:ext uri="{FF2B5EF4-FFF2-40B4-BE49-F238E27FC236}">
                <a16:creationId xmlns:a16="http://schemas.microsoft.com/office/drawing/2014/main" xmlns="" id="{E1D2A43B-01A8-4374-8EFD-6055A9A83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838200"/>
            <a:ext cx="609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4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0" name="Text Box 16">
            <a:extLst>
              <a:ext uri="{FF2B5EF4-FFF2-40B4-BE49-F238E27FC236}">
                <a16:creationId xmlns:a16="http://schemas.microsoft.com/office/drawing/2014/main" xmlns="" id="{7ACAF2D9-9247-4D2C-8063-6AC3B5940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98425"/>
            <a:ext cx="91440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ba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,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ngày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 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tháng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3 </a:t>
            </a:r>
            <a:r>
              <a:rPr lang="en-US" altLang="en-US" sz="2800" b="1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năm</a:t>
            </a:r>
            <a:r>
              <a:rPr lang="en-US" altLang="en-US" sz="2800" b="1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2020</a:t>
            </a:r>
            <a:endParaRPr lang="en-US" altLang="en-US" sz="2800" b="1" dirty="0">
              <a:solidFill>
                <a:srgbClr val="0000FF"/>
              </a:solidFill>
              <a:latin typeface="HP001 5H" panose="020B0603050302020204" pitchFamily="34" charset="0"/>
              <a:cs typeface="HP001 5H" panose="020B06030503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Toán</a:t>
            </a:r>
            <a:r>
              <a:rPr lang="en-US" altLang="en-US" sz="2800" b="1" u="sng" dirty="0">
                <a:solidFill>
                  <a:srgbClr val="0000FF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 </a:t>
            </a:r>
          </a:p>
        </p:txBody>
      </p:sp>
      <p:sp>
        <p:nvSpPr>
          <p:cNvPr id="10251" name="Rectangle 22">
            <a:extLst>
              <a:ext uri="{FF2B5EF4-FFF2-40B4-BE49-F238E27FC236}">
                <a16:creationId xmlns:a16="http://schemas.microsoft.com/office/drawing/2014/main" xmlns="" id="{95A7ADB6-DBE3-44AB-BEF1-BBF0006BD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28713"/>
            <a:ext cx="91440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HP001 5H" panose="020B0603050302020204" pitchFamily="34" charset="0"/>
                <a:cs typeface="HP001 5H" panose="020B0603050302020204" pitchFamily="34" charset="0"/>
              </a:rPr>
              <a:t>Phép cộng dạng 14 + 3</a:t>
            </a:r>
          </a:p>
        </p:txBody>
      </p:sp>
      <p:graphicFrame>
        <p:nvGraphicFramePr>
          <p:cNvPr id="29" name="Group 238">
            <a:extLst>
              <a:ext uri="{FF2B5EF4-FFF2-40B4-BE49-F238E27FC236}">
                <a16:creationId xmlns:a16="http://schemas.microsoft.com/office/drawing/2014/main" xmlns="" id="{78CF66C7-9393-4C6B-8643-D5C9A176B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905796"/>
              </p:ext>
            </p:extLst>
          </p:nvPr>
        </p:nvGraphicFramePr>
        <p:xfrm>
          <a:off x="894556" y="2920651"/>
          <a:ext cx="954087" cy="1828560"/>
        </p:xfrm>
        <a:graphic>
          <a:graphicData uri="http://schemas.openxmlformats.org/drawingml/2006/table">
            <a:tbl>
              <a:tblPr/>
              <a:tblGrid>
                <a:gridCol w="954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1" name="Group 238">
            <a:extLst>
              <a:ext uri="{FF2B5EF4-FFF2-40B4-BE49-F238E27FC236}">
                <a16:creationId xmlns:a16="http://schemas.microsoft.com/office/drawing/2014/main" xmlns="" id="{6BE391F4-E794-4902-8A3C-CA02CAFB9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43401"/>
              </p:ext>
            </p:extLst>
          </p:nvPr>
        </p:nvGraphicFramePr>
        <p:xfrm>
          <a:off x="4835596" y="2920651"/>
          <a:ext cx="955675" cy="1828560"/>
        </p:xfrm>
        <a:graphic>
          <a:graphicData uri="http://schemas.openxmlformats.org/drawingml/2006/table">
            <a:tbl>
              <a:tblPr/>
              <a:tblGrid>
                <a:gridCol w="955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60" marB="456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4" name="Group 238">
            <a:extLst>
              <a:ext uri="{FF2B5EF4-FFF2-40B4-BE49-F238E27FC236}">
                <a16:creationId xmlns:a16="http://schemas.microsoft.com/office/drawing/2014/main" xmlns="" id="{BFB7CED0-33B1-4841-ADC8-15453B88C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978246"/>
              </p:ext>
            </p:extLst>
          </p:nvPr>
        </p:nvGraphicFramePr>
        <p:xfrm>
          <a:off x="8778224" y="2920463"/>
          <a:ext cx="954087" cy="1828748"/>
        </p:xfrm>
        <a:graphic>
          <a:graphicData uri="http://schemas.openxmlformats.org/drawingml/2006/table">
            <a:tbl>
              <a:tblPr/>
              <a:tblGrid>
                <a:gridCol w="9540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8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707" marB="4570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8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54" marR="91354" marT="45707" marB="4570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6" name="Group 238">
            <a:extLst>
              <a:ext uri="{FF2B5EF4-FFF2-40B4-BE49-F238E27FC236}">
                <a16:creationId xmlns:a16="http://schemas.microsoft.com/office/drawing/2014/main" xmlns="" id="{584523E8-DF5B-448F-957E-77263BF76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845605"/>
              </p:ext>
            </p:extLst>
          </p:nvPr>
        </p:nvGraphicFramePr>
        <p:xfrm>
          <a:off x="6806910" y="2920667"/>
          <a:ext cx="1135512" cy="1828544"/>
        </p:xfrm>
        <a:graphic>
          <a:graphicData uri="http://schemas.openxmlformats.org/drawingml/2006/table">
            <a:tbl>
              <a:tblPr/>
              <a:tblGrid>
                <a:gridCol w="113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56" marB="4565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5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506" marR="91506" marT="45656" marB="4565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8" name="Text Box 55">
            <a:extLst>
              <a:ext uri="{FF2B5EF4-FFF2-40B4-BE49-F238E27FC236}">
                <a16:creationId xmlns:a16="http://schemas.microsoft.com/office/drawing/2014/main" xmlns="" id="{648A812C-AF1F-4C8F-8522-BD7803802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76" y="3384436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3" name="Text Box 55">
            <a:extLst>
              <a:ext uri="{FF2B5EF4-FFF2-40B4-BE49-F238E27FC236}">
                <a16:creationId xmlns:a16="http://schemas.microsoft.com/office/drawing/2014/main" xmlns="" id="{B9A5CDC3-7DA2-435D-87AE-ECC8B7184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011" y="3384897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4" name="Text Box 55">
            <a:extLst>
              <a:ext uri="{FF2B5EF4-FFF2-40B4-BE49-F238E27FC236}">
                <a16:creationId xmlns:a16="http://schemas.microsoft.com/office/drawing/2014/main" xmlns="" id="{AC493891-804B-4716-9406-83B805BD7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0150" y="3364344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5" name="Text Box 55">
            <a:extLst>
              <a:ext uri="{FF2B5EF4-FFF2-40B4-BE49-F238E27FC236}">
                <a16:creationId xmlns:a16="http://schemas.microsoft.com/office/drawing/2014/main" xmlns="" id="{C1897AAF-753B-4A4E-8EE0-696697C50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180" y="3468692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27" name="Text Box 55">
            <a:extLst>
              <a:ext uri="{FF2B5EF4-FFF2-40B4-BE49-F238E27FC236}">
                <a16:creationId xmlns:a16="http://schemas.microsoft.com/office/drawing/2014/main" xmlns="" id="{F945A3E6-5A59-4267-88DA-0D8924C98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058" y="3364344"/>
            <a:ext cx="7096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atin typeface=".VnTime" panose="020B7200000000000000" pitchFamily="34" charset="0"/>
              </a:rPr>
              <a:t>+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6CBC570-5101-4788-8B45-9CB547B606D7}"/>
              </a:ext>
            </a:extLst>
          </p:cNvPr>
          <p:cNvSpPr txBox="1"/>
          <p:nvPr/>
        </p:nvSpPr>
        <p:spPr>
          <a:xfrm>
            <a:off x="940491" y="4763149"/>
            <a:ext cx="116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solidFill>
                  <a:srgbClr val="FF0000"/>
                </a:solidFill>
              </a:rPr>
              <a:t>1</a:t>
            </a:r>
            <a:r>
              <a:rPr lang="en-US" sz="5400" b="1" dirty="0" smtClean="0">
                <a:solidFill>
                  <a:srgbClr val="FF0000"/>
                </a:solidFill>
              </a:rPr>
              <a:t>9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A6CBC570-5101-4788-8B45-9CB547B606D7}"/>
              </a:ext>
            </a:extLst>
          </p:cNvPr>
          <p:cNvSpPr txBox="1"/>
          <p:nvPr/>
        </p:nvSpPr>
        <p:spPr>
          <a:xfrm>
            <a:off x="2795814" y="4724400"/>
            <a:ext cx="116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solidFill>
                  <a:srgbClr val="FF0000"/>
                </a:solidFill>
              </a:rPr>
              <a:t>1</a:t>
            </a:r>
            <a:r>
              <a:rPr lang="en-US" sz="5400" b="1" dirty="0" smtClean="0">
                <a:solidFill>
                  <a:srgbClr val="FF0000"/>
                </a:solidFill>
              </a:rPr>
              <a:t>9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6CBC570-5101-4788-8B45-9CB547B606D7}"/>
              </a:ext>
            </a:extLst>
          </p:cNvPr>
          <p:cNvSpPr txBox="1"/>
          <p:nvPr/>
        </p:nvSpPr>
        <p:spPr>
          <a:xfrm>
            <a:off x="4776582" y="4724400"/>
            <a:ext cx="116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solidFill>
                  <a:srgbClr val="FF0000"/>
                </a:solidFill>
              </a:rPr>
              <a:t>1</a:t>
            </a:r>
            <a:r>
              <a:rPr lang="en-US" sz="5400" b="1" dirty="0" smtClean="0">
                <a:solidFill>
                  <a:srgbClr val="FF0000"/>
                </a:solidFill>
              </a:rPr>
              <a:t>9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6CBC570-5101-4788-8B45-9CB547B606D7}"/>
              </a:ext>
            </a:extLst>
          </p:cNvPr>
          <p:cNvSpPr txBox="1"/>
          <p:nvPr/>
        </p:nvSpPr>
        <p:spPr>
          <a:xfrm>
            <a:off x="6934200" y="4724400"/>
            <a:ext cx="116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solidFill>
                  <a:srgbClr val="FF0000"/>
                </a:solidFill>
              </a:rPr>
              <a:t>1</a:t>
            </a:r>
            <a:r>
              <a:rPr lang="en-US" sz="5400" b="1" dirty="0" smtClean="0">
                <a:solidFill>
                  <a:srgbClr val="FF0000"/>
                </a:solidFill>
              </a:rPr>
              <a:t>9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6CBC570-5101-4788-8B45-9CB547B606D7}"/>
              </a:ext>
            </a:extLst>
          </p:cNvPr>
          <p:cNvSpPr txBox="1"/>
          <p:nvPr/>
        </p:nvSpPr>
        <p:spPr>
          <a:xfrm>
            <a:off x="8815182" y="4724400"/>
            <a:ext cx="116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solidFill>
                  <a:srgbClr val="FF0000"/>
                </a:solidFill>
              </a:rPr>
              <a:t>1</a:t>
            </a:r>
            <a:r>
              <a:rPr lang="en-US" sz="5400" b="1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0511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243" grpId="0"/>
      <p:bldP spid="28" grpId="0"/>
      <p:bldP spid="23" grpId="0"/>
      <p:bldP spid="24" grpId="0"/>
      <p:bldP spid="25" grpId="0"/>
      <p:bldP spid="27" grpId="0"/>
      <p:bldP spid="17" grpId="0"/>
      <p:bldP spid="18" grpId="0"/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61&quot;&gt;&lt;object type=&quot;3&quot; unique_id=&quot;10062&quot;&gt;&lt;property id=&quot;20148&quot; value=&quot;5&quot;/&gt;&lt;property id=&quot;20300&quot; value=&quot;Slide 1&quot;/&gt;&lt;property id=&quot;20307&quot; value=&quot;358&quot;/&gt;&lt;/object&gt;&lt;object type=&quot;3&quot; unique_id=&quot;10063&quot;&gt;&lt;property id=&quot;20148&quot; value=&quot;5&quot;/&gt;&lt;property id=&quot;20300&quot; value=&quot;Slide 2&quot;/&gt;&lt;property id=&quot;20307&quot; value=&quot;302&quot;/&gt;&lt;/object&gt;&lt;object type=&quot;3&quot; unique_id=&quot;10064&quot;&gt;&lt;property id=&quot;20148&quot; value=&quot;5&quot;/&gt;&lt;property id=&quot;20300&quot; value=&quot;Slide 3&quot;/&gt;&lt;property id=&quot;20307&quot; value=&quot;365&quot;/&gt;&lt;/object&gt;&lt;object type=&quot;3&quot; unique_id=&quot;10065&quot;&gt;&lt;property id=&quot;20148&quot; value=&quot;5&quot;/&gt;&lt;property id=&quot;20300&quot; value=&quot;Slide 4&quot;/&gt;&lt;property id=&quot;20307&quot; value=&quot;359&quot;/&gt;&lt;/object&gt;&lt;object type=&quot;3&quot; unique_id=&quot;10066&quot;&gt;&lt;property id=&quot;20148&quot; value=&quot;5&quot;/&gt;&lt;property id=&quot;20300&quot; value=&quot;Slide 5&quot;/&gt;&lt;property id=&quot;20307&quot; value=&quot;360&quot;/&gt;&lt;/object&gt;&lt;object type=&quot;3&quot; unique_id=&quot;10067&quot;&gt;&lt;property id=&quot;20148&quot; value=&quot;5&quot;/&gt;&lt;property id=&quot;20300&quot; value=&quot;Slide 6&quot;/&gt;&lt;property id=&quot;20307&quot; value=&quot;370&quot;/&gt;&lt;/object&gt;&lt;object type=&quot;3&quot; unique_id=&quot;10068&quot;&gt;&lt;property id=&quot;20148&quot; value=&quot;5&quot;/&gt;&lt;property id=&quot;20300&quot; value=&quot;Slide 7&quot;/&gt;&lt;property id=&quot;20307&quot; value=&quot;372&quot;/&gt;&lt;/object&gt;&lt;object type=&quot;3&quot; unique_id=&quot;10070&quot;&gt;&lt;property id=&quot;20148&quot; value=&quot;5&quot;/&gt;&lt;property id=&quot;20300&quot; value=&quot;Slide 10&quot;/&gt;&lt;property id=&quot;20307&quot; value=&quot;366&quot;/&gt;&lt;/object&gt;&lt;object type=&quot;3&quot; unique_id=&quot;10348&quot;&gt;&lt;property id=&quot;20148&quot; value=&quot;5&quot;/&gt;&lt;property id=&quot;20300&quot; value=&quot;Slide 8&quot;/&gt;&lt;property id=&quot;20307&quot; value=&quot;374&quot;/&gt;&lt;/object&gt;&lt;object type=&quot;3&quot; unique_id=&quot;10349&quot;&gt;&lt;property id=&quot;20148&quot; value=&quot;5&quot;/&gt;&lt;property id=&quot;20300&quot; value=&quot;Slide 9&quot;/&gt;&lt;property id=&quot;20307&quot; value=&quot;376&quot;/&gt;&lt;/object&gt;&lt;object type=&quot;3&quot; unique_id=&quot;10419&quot;&gt;&lt;property id=&quot;20148&quot; value=&quot;5&quot;/&gt;&lt;property id=&quot;20300&quot; value=&quot;Slide 11&quot;/&gt;&lt;property id=&quot;20307&quot; value=&quot;378&quot;/&gt;&lt;/object&gt;&lt;object type=&quot;3&quot; unique_id=&quot;10584&quot;&gt;&lt;property id=&quot;20148&quot; value=&quot;5&quot;/&gt;&lt;property id=&quot;20300&quot; value=&quot;Slide 12&quot;/&gt;&lt;property id=&quot;20307&quot; value=&quot;379&quot;/&gt;&lt;/object&gt;&lt;object type=&quot;3&quot; unique_id=&quot;10585&quot;&gt;&lt;property id=&quot;20148&quot; value=&quot;5&quot;/&gt;&lt;property id=&quot;20300&quot; value=&quot;Slide 13&quot;/&gt;&lt;property id=&quot;20307&quot; value=&quot;380&quot;/&gt;&lt;/object&gt;&lt;/object&gt;&lt;object type=&quot;8&quot; unique_id=&quot;1009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2749</TotalTime>
  <Words>367</Words>
  <Application>Microsoft Office PowerPoint</Application>
  <PresentationFormat>Custom</PresentationFormat>
  <Paragraphs>156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VIP DG</cp:lastModifiedBy>
  <cp:revision>250</cp:revision>
  <dcterms:created xsi:type="dcterms:W3CDTF">2010-01-14T03:06:26Z</dcterms:created>
  <dcterms:modified xsi:type="dcterms:W3CDTF">2020-04-06T15:16:20Z</dcterms:modified>
</cp:coreProperties>
</file>