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83" r:id="rId2"/>
    <p:sldId id="523" r:id="rId3"/>
    <p:sldId id="495" r:id="rId4"/>
    <p:sldId id="508" r:id="rId5"/>
    <p:sldId id="509" r:id="rId6"/>
    <p:sldId id="532" r:id="rId7"/>
    <p:sldId id="528" r:id="rId8"/>
    <p:sldId id="529" r:id="rId9"/>
    <p:sldId id="530" r:id="rId10"/>
    <p:sldId id="531" r:id="rId11"/>
    <p:sldId id="500" r:id="rId12"/>
    <p:sldId id="501" r:id="rId13"/>
    <p:sldId id="52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FF00"/>
    <a:srgbClr val="FF33CC"/>
    <a:srgbClr val="FFCC00"/>
    <a:srgbClr val="FFFF00"/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6" autoAdjust="0"/>
    <p:restoredTop sz="99217" autoAdjust="0"/>
  </p:normalViewPr>
  <p:slideViewPr>
    <p:cSldViewPr>
      <p:cViewPr>
        <p:scale>
          <a:sx n="70" d="100"/>
          <a:sy n="70" d="100"/>
        </p:scale>
        <p:origin x="-136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D7FD5FF1-F218-45E6-90D5-5560D64CE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90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A59FB-E7B4-4BFA-AA75-05BC30B34CB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BF3D7993-B095-4290-A1DC-9FD188B6D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5EABF-7949-4A80-8D24-2060E0FB5D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34C7D-2605-4664-9CE8-F00A482DF8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18F6F-1A2E-40A8-9847-C6F887006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35367-4B3E-4308-A317-BFBAA0FA18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1F99C-9686-4759-B0EC-718CA5666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FDBA3-BF38-48AE-89FC-E1EE1B013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C8FD9-2632-4F9D-A9B8-D247F1257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56D51-7EF7-4F0A-989A-BDF028800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D65E2-2BB9-44B6-AA9C-DA6823775B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7241B-6A8B-4E21-8457-5914A7D5E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24F0D-A639-4328-9D98-6D838198A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5567D-FD43-4C6B-B17D-DA48E1F25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9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9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fld id="{36912E57-2A4A-4AE8-9509-1D311F3809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b="0" i="0" u="none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audio1.wav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audio" Target="../media/audio1.wav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jpeg"/><Relationship Id="rId10" Type="http://schemas.openxmlformats.org/officeDocument/2006/relationships/image" Target="../media/image26.gif"/><Relationship Id="rId4" Type="http://schemas.openxmlformats.org/officeDocument/2006/relationships/audio" Target="../media/audio2.wav"/><Relationship Id="rId9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92075" y="0"/>
            <a:ext cx="9051925" cy="6629400"/>
          </a:xfrm>
          <a:prstGeom prst="rect">
            <a:avLst/>
          </a:prstGeom>
          <a:solidFill>
            <a:schemeClr val="bg1"/>
          </a:solidFill>
          <a:ln w="76200" cmpd="tri" algn="ctr">
            <a:solidFill>
              <a:srgbClr val="FF3399"/>
            </a:solidFill>
            <a:miter lim="800000"/>
          </a:ln>
        </p:spPr>
        <p:txBody>
          <a:bodyPr wrap="none" anchor="ctr"/>
          <a:lstStyle/>
          <a:p>
            <a:pPr algn="ctr"/>
            <a:endParaRPr lang="en-US" altLang="en-US" sz="2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7620000" y="4800600"/>
          <a:ext cx="1524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lip" r:id="rId4" imgW="1999793" imgH="1831543" progId="">
                  <p:embed/>
                </p:oleObj>
              </mc:Choice>
              <mc:Fallback>
                <p:oleObj name="Clip" r:id="rId4" imgW="1999793" imgH="1831543" progId="">
                  <p:embed/>
                  <p:pic>
                    <p:nvPicPr>
                      <p:cNvPr id="0" name="Object 3" descr="image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800600"/>
                        <a:ext cx="15240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70" name="Text Box 10"/>
          <p:cNvSpPr txBox="1">
            <a:spLocks noChangeArrowheads="1"/>
          </p:cNvSpPr>
          <p:nvPr/>
        </p:nvSpPr>
        <p:spPr bwMode="auto">
          <a:xfrm>
            <a:off x="685800" y="2286000"/>
            <a:ext cx="1828800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4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78571" name="Text Box 11"/>
          <p:cNvSpPr txBox="1">
            <a:spLocks noChangeArrowheads="1"/>
          </p:cNvSpPr>
          <p:nvPr/>
        </p:nvSpPr>
        <p:spPr bwMode="auto">
          <a:xfrm>
            <a:off x="0" y="2971800"/>
            <a:ext cx="3429000" cy="156966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AB  : 3 cm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BC  : 6 cm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vi-VN" alt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:.....cm ?</a:t>
            </a:r>
          </a:p>
        </p:txBody>
      </p:sp>
      <p:sp>
        <p:nvSpPr>
          <p:cNvPr id="578576" name="Text Box 16"/>
          <p:cNvSpPr txBox="1">
            <a:spLocks noChangeArrowheads="1"/>
          </p:cNvSpPr>
          <p:nvPr/>
        </p:nvSpPr>
        <p:spPr bwMode="auto">
          <a:xfrm>
            <a:off x="5715000" y="2209800"/>
            <a:ext cx="182880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78577" name="Text Box 17"/>
          <p:cNvSpPr txBox="1">
            <a:spLocks noChangeArrowheads="1"/>
          </p:cNvSpPr>
          <p:nvPr/>
        </p:nvSpPr>
        <p:spPr bwMode="auto">
          <a:xfrm>
            <a:off x="3276600" y="2819400"/>
            <a:ext cx="6248400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đ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oạn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thẳng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xăng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–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ti-mét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578578" name="Text Box 18"/>
          <p:cNvSpPr txBox="1">
            <a:spLocks noChangeArrowheads="1"/>
          </p:cNvSpPr>
          <p:nvPr/>
        </p:nvSpPr>
        <p:spPr bwMode="auto">
          <a:xfrm>
            <a:off x="5257800" y="3429000"/>
            <a:ext cx="2833687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3 + 6 = 9 (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cm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578579" name="Text Box 19"/>
          <p:cNvSpPr txBox="1">
            <a:spLocks noChangeArrowheads="1"/>
          </p:cNvSpPr>
          <p:nvPr/>
        </p:nvSpPr>
        <p:spPr bwMode="auto">
          <a:xfrm>
            <a:off x="5715000" y="3962400"/>
            <a:ext cx="2833687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 9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3495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90600" y="7620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Thứ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tư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ngày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24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tháng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4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2020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Toán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en-US" sz="3200" b="1" dirty="0">
              <a:solidFill>
                <a:srgbClr val="008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7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70" grpId="0"/>
      <p:bldP spid="578571" grpId="0"/>
      <p:bldP spid="578576" grpId="0"/>
      <p:bldP spid="578577" grpId="0"/>
      <p:bldP spid="578578" grpId="0"/>
      <p:bldP spid="5785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24H\Desktop\tròn chục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57200"/>
            <a:ext cx="8401050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>
            <a:off x="3124200" y="2895600"/>
            <a:ext cx="1752600" cy="1447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 flipH="1">
            <a:off x="4495800" y="2895600"/>
            <a:ext cx="533400" cy="1066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5105400" y="2895600"/>
            <a:ext cx="914400" cy="1066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7620000" y="2819400"/>
            <a:ext cx="0" cy="106680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1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3" name="Rectangle 5"/>
          <p:cNvSpPr>
            <a:spLocks noChangeArrowheads="1"/>
          </p:cNvSpPr>
          <p:nvPr/>
        </p:nvSpPr>
        <p:spPr bwMode="auto">
          <a:xfrm>
            <a:off x="2743200" y="2514600"/>
            <a:ext cx="5715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dirty="0" err="1">
                <a:solidFill>
                  <a:srgbClr val="CC00FF"/>
                </a:solidFill>
              </a:rPr>
              <a:t>1.SẮP</a:t>
            </a:r>
            <a:r>
              <a:rPr lang="en-US" altLang="en-US" sz="2000" b="1" dirty="0">
                <a:solidFill>
                  <a:srgbClr val="CC00FF"/>
                </a:solidFill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</a:rPr>
              <a:t>XẾP</a:t>
            </a:r>
            <a:r>
              <a:rPr lang="en-US" altLang="en-US" sz="2000" b="1" dirty="0">
                <a:solidFill>
                  <a:srgbClr val="CC00FF"/>
                </a:solidFill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</a:rPr>
              <a:t>CÁC</a:t>
            </a:r>
            <a:r>
              <a:rPr lang="en-US" altLang="en-US" sz="2000" b="1" dirty="0">
                <a:solidFill>
                  <a:srgbClr val="CC00FF"/>
                </a:solidFill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</a:rPr>
              <a:t>SỐ</a:t>
            </a:r>
            <a:r>
              <a:rPr lang="en-US" altLang="en-US" sz="2000" b="1" dirty="0">
                <a:solidFill>
                  <a:srgbClr val="CC00FF"/>
                </a:solidFill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</a:rPr>
              <a:t>TRÒN</a:t>
            </a:r>
            <a:r>
              <a:rPr lang="en-US" altLang="en-US" sz="2000" b="1" dirty="0">
                <a:solidFill>
                  <a:srgbClr val="CC00FF"/>
                </a:solidFill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</a:rPr>
              <a:t>CHỤC</a:t>
            </a:r>
            <a:r>
              <a:rPr lang="en-US" altLang="en-US" sz="2000" b="1" dirty="0">
                <a:solidFill>
                  <a:srgbClr val="CC00FF"/>
                </a:solidFill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</a:rPr>
              <a:t>SAU</a:t>
            </a:r>
            <a:r>
              <a:rPr lang="en-US" altLang="en-US" sz="2000" b="1" dirty="0">
                <a:solidFill>
                  <a:srgbClr val="CC00FF"/>
                </a:solidFill>
              </a:rPr>
              <a:t> THEO </a:t>
            </a:r>
            <a:r>
              <a:rPr lang="en-US" altLang="en-US" sz="2000" b="1" dirty="0" err="1">
                <a:solidFill>
                  <a:srgbClr val="CC00FF"/>
                </a:solidFill>
              </a:rPr>
              <a:t>THỨ</a:t>
            </a:r>
            <a:r>
              <a:rPr lang="en-US" altLang="en-US" sz="2000" b="1" dirty="0">
                <a:solidFill>
                  <a:srgbClr val="CC00FF"/>
                </a:solidFill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</a:rPr>
              <a:t>TỰ</a:t>
            </a:r>
            <a:r>
              <a:rPr lang="en-US" altLang="en-US" sz="2000" b="1" dirty="0">
                <a:solidFill>
                  <a:srgbClr val="CC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CC00FF"/>
                </a:solidFill>
              </a:rPr>
              <a:t>TỪ</a:t>
            </a:r>
            <a:r>
              <a:rPr lang="en-US" altLang="en-US" sz="2000" b="1" dirty="0" smtClean="0">
                <a:solidFill>
                  <a:srgbClr val="CC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CC00FF"/>
                </a:solidFill>
              </a:rPr>
              <a:t>BÉ</a:t>
            </a:r>
            <a:r>
              <a:rPr lang="en-US" altLang="en-US" sz="2000" b="1" dirty="0" smtClean="0">
                <a:solidFill>
                  <a:srgbClr val="CC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CC00FF"/>
                </a:solidFill>
              </a:rPr>
              <a:t>ĐẾN</a:t>
            </a:r>
            <a:r>
              <a:rPr lang="en-US" altLang="en-US" sz="2000" b="1" dirty="0" smtClean="0">
                <a:solidFill>
                  <a:srgbClr val="CC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CC00FF"/>
                </a:solidFill>
              </a:rPr>
              <a:t>LỚN</a:t>
            </a:r>
            <a:endParaRPr lang="en-US" altLang="en-US" sz="2000" b="1" dirty="0">
              <a:solidFill>
                <a:srgbClr val="CC00FF"/>
              </a:solidFill>
            </a:endParaRPr>
          </a:p>
        </p:txBody>
      </p:sp>
      <p:sp>
        <p:nvSpPr>
          <p:cNvPr id="631814" name="Text Box 6"/>
          <p:cNvSpPr txBox="1">
            <a:spLocks noChangeArrowheads="1"/>
          </p:cNvSpPr>
          <p:nvPr/>
        </p:nvSpPr>
        <p:spPr bwMode="auto">
          <a:xfrm>
            <a:off x="2743200" y="1235075"/>
            <a:ext cx="56388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baseline="6000" dirty="0">
                <a:solidFill>
                  <a:srgbClr val="00CC00"/>
                </a:solidFill>
              </a:rPr>
              <a:t>Ai </a:t>
            </a:r>
            <a:r>
              <a:rPr lang="en-US" altLang="en-US" sz="4800" b="1" baseline="6000" dirty="0" err="1">
                <a:solidFill>
                  <a:srgbClr val="00CC00"/>
                </a:solidFill>
              </a:rPr>
              <a:t>nhanh</a:t>
            </a:r>
            <a:r>
              <a:rPr lang="en-US" altLang="en-US" sz="4800" b="1" baseline="6000" dirty="0">
                <a:solidFill>
                  <a:srgbClr val="00CC00"/>
                </a:solidFill>
              </a:rPr>
              <a:t> - Ai </a:t>
            </a:r>
            <a:r>
              <a:rPr lang="vi-VN" altLang="en-US" sz="4800" b="1" baseline="6000" dirty="0">
                <a:solidFill>
                  <a:srgbClr val="00CC00"/>
                </a:solidFill>
              </a:rPr>
              <a:t>đ</a:t>
            </a:r>
            <a:r>
              <a:rPr lang="en-US" altLang="en-US" sz="4800" b="1" baseline="6000" dirty="0" err="1">
                <a:solidFill>
                  <a:srgbClr val="00CC00"/>
                </a:solidFill>
              </a:rPr>
              <a:t>úng</a:t>
            </a:r>
            <a:r>
              <a:rPr lang="en-US" altLang="en-US" sz="4800" b="1" dirty="0">
                <a:solidFill>
                  <a:srgbClr val="00CC00"/>
                </a:solidFill>
              </a:rPr>
              <a:t> </a:t>
            </a:r>
            <a:r>
              <a:rPr lang="en-US" altLang="en-US" sz="4800" b="1" baseline="6000" dirty="0">
                <a:solidFill>
                  <a:srgbClr val="00CC00"/>
                </a:solidFill>
              </a:rPr>
              <a:t>?</a:t>
            </a:r>
            <a:r>
              <a:rPr lang="en-US" altLang="en-US" sz="4800" b="1" baseline="6000" dirty="0"/>
              <a:t> </a:t>
            </a:r>
          </a:p>
        </p:txBody>
      </p:sp>
      <p:sp>
        <p:nvSpPr>
          <p:cNvPr id="631815" name="Text Box 7"/>
          <p:cNvSpPr txBox="1">
            <a:spLocks noChangeArrowheads="1"/>
          </p:cNvSpPr>
          <p:nvPr/>
        </p:nvSpPr>
        <p:spPr bwMode="auto">
          <a:xfrm>
            <a:off x="1143000" y="3611563"/>
            <a:ext cx="685800" cy="528637"/>
          </a:xfrm>
          <a:prstGeom prst="rect">
            <a:avLst/>
          </a:prstGeom>
          <a:solidFill>
            <a:srgbClr val="00FFCC"/>
          </a:solidFill>
          <a:ln w="9525">
            <a:solidFill>
              <a:srgbClr val="FFCC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</a:rPr>
              <a:t>30</a:t>
            </a:r>
          </a:p>
        </p:txBody>
      </p:sp>
      <p:sp>
        <p:nvSpPr>
          <p:cNvPr id="631817" name="Oval 9"/>
          <p:cNvSpPr>
            <a:spLocks noChangeArrowheads="1"/>
          </p:cNvSpPr>
          <p:nvPr/>
        </p:nvSpPr>
        <p:spPr bwMode="auto">
          <a:xfrm>
            <a:off x="6765925" y="868363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sz="4000" b="1">
                <a:solidFill>
                  <a:srgbClr val="66FF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631818" name="Oval 10"/>
          <p:cNvSpPr>
            <a:spLocks noChangeArrowheads="1"/>
          </p:cNvSpPr>
          <p:nvPr/>
        </p:nvSpPr>
        <p:spPr bwMode="auto">
          <a:xfrm>
            <a:off x="6765925" y="868363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sz="4000" b="1">
                <a:solidFill>
                  <a:srgbClr val="66FFFF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631819" name="Oval 11"/>
          <p:cNvSpPr>
            <a:spLocks noChangeArrowheads="1"/>
          </p:cNvSpPr>
          <p:nvPr/>
        </p:nvSpPr>
        <p:spPr bwMode="auto">
          <a:xfrm>
            <a:off x="6765925" y="868363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sz="4000" b="1">
                <a:solidFill>
                  <a:srgbClr val="66FFFF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631820" name="Oval 12"/>
          <p:cNvSpPr>
            <a:spLocks noChangeArrowheads="1"/>
          </p:cNvSpPr>
          <p:nvPr/>
        </p:nvSpPr>
        <p:spPr bwMode="auto">
          <a:xfrm>
            <a:off x="6765925" y="868363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sz="4000" b="1">
                <a:solidFill>
                  <a:srgbClr val="66FF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31821" name="Oval 13"/>
          <p:cNvSpPr>
            <a:spLocks noChangeArrowheads="1"/>
          </p:cNvSpPr>
          <p:nvPr/>
        </p:nvSpPr>
        <p:spPr bwMode="auto">
          <a:xfrm>
            <a:off x="6765925" y="868363"/>
            <a:ext cx="762000" cy="6858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sz="4000" b="1">
                <a:solidFill>
                  <a:srgbClr val="66FFFF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31822" name="Oval 14"/>
          <p:cNvSpPr>
            <a:spLocks noChangeArrowheads="1"/>
          </p:cNvSpPr>
          <p:nvPr/>
        </p:nvSpPr>
        <p:spPr bwMode="auto">
          <a:xfrm>
            <a:off x="6765925" y="868363"/>
            <a:ext cx="762000" cy="69373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FF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sz="4000" b="1">
                <a:solidFill>
                  <a:srgbClr val="FFFF79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6396" name="WordArt 15"/>
          <p:cNvSpPr>
            <a:spLocks noChangeArrowheads="1" noChangeShapeType="1" noTextEdit="1"/>
          </p:cNvSpPr>
          <p:nvPr/>
        </p:nvSpPr>
        <p:spPr bwMode="auto">
          <a:xfrm>
            <a:off x="3276600" y="609600"/>
            <a:ext cx="28479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Trò chơi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631829" name="Text Box 21"/>
          <p:cNvSpPr txBox="1">
            <a:spLocks noChangeArrowheads="1"/>
          </p:cNvSpPr>
          <p:nvPr/>
        </p:nvSpPr>
        <p:spPr bwMode="auto">
          <a:xfrm>
            <a:off x="1189038" y="4251325"/>
            <a:ext cx="685800" cy="528638"/>
          </a:xfrm>
          <a:prstGeom prst="rect">
            <a:avLst/>
          </a:prstGeom>
          <a:solidFill>
            <a:srgbClr val="CC00FF"/>
          </a:solidFill>
          <a:ln w="9525">
            <a:solidFill>
              <a:srgbClr val="FFCC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CC00"/>
                </a:solidFill>
              </a:rPr>
              <a:t>20</a:t>
            </a:r>
          </a:p>
        </p:txBody>
      </p:sp>
      <p:sp>
        <p:nvSpPr>
          <p:cNvPr id="631830" name="Text Box 22"/>
          <p:cNvSpPr txBox="1">
            <a:spLocks noChangeArrowheads="1"/>
          </p:cNvSpPr>
          <p:nvPr/>
        </p:nvSpPr>
        <p:spPr bwMode="auto">
          <a:xfrm>
            <a:off x="1189038" y="4983163"/>
            <a:ext cx="685800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CC00FF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631831" name="Text Box 23"/>
          <p:cNvSpPr txBox="1">
            <a:spLocks noChangeArrowheads="1"/>
          </p:cNvSpPr>
          <p:nvPr/>
        </p:nvSpPr>
        <p:spPr bwMode="auto">
          <a:xfrm>
            <a:off x="1189038" y="5715000"/>
            <a:ext cx="685800" cy="528638"/>
          </a:xfrm>
          <a:prstGeom prst="rect">
            <a:avLst/>
          </a:prstGeom>
          <a:solidFill>
            <a:srgbClr val="66FF66"/>
          </a:solidFill>
          <a:ln w="9525">
            <a:solidFill>
              <a:srgbClr val="FFFF00"/>
            </a:solidFill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40</a:t>
            </a:r>
          </a:p>
        </p:txBody>
      </p:sp>
      <p:graphicFrame>
        <p:nvGraphicFramePr>
          <p:cNvPr id="16400" name="Object 25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16462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Clip" r:id="rId5" imgW="1278331" imgH="1273759" progId="">
                  <p:embed/>
                </p:oleObj>
              </mc:Choice>
              <mc:Fallback>
                <p:oleObj name="Clip" r:id="rId5" imgW="1278331" imgH="1273759" progId="">
                  <p:embed/>
                  <p:pic>
                    <p:nvPicPr>
                      <p:cNvPr id="0" name="Object 25" descr="image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46238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01" name="Picture 10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589838" y="0"/>
            <a:ext cx="1554162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POINSET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44" name="Picture 36" descr="faegirlpin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075" y="5440363"/>
            <a:ext cx="1009650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31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3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24254 -0.1451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3224 -0.0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31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40747 0.0016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31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48247 -0.3185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31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-15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63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3" grpId="0" autoUpdateAnimBg="0"/>
      <p:bldP spid="631814" grpId="0" autoUpdateAnimBg="0"/>
      <p:bldP spid="631815" grpId="0" animBg="1"/>
      <p:bldP spid="631815" grpId="1" animBg="1"/>
      <p:bldP spid="631818" grpId="0" animBg="1"/>
      <p:bldP spid="631819" grpId="0" animBg="1"/>
      <p:bldP spid="631820" grpId="0" animBg="1"/>
      <p:bldP spid="631821" grpId="0" animBg="1"/>
      <p:bldP spid="631822" grpId="0" animBg="1"/>
      <p:bldP spid="631829" grpId="0" animBg="1"/>
      <p:bldP spid="631829" grpId="1" animBg="1"/>
      <p:bldP spid="631830" grpId="0" animBg="1"/>
      <p:bldP spid="631830" grpId="1" animBg="1"/>
      <p:bldP spid="631831" grpId="0" animBg="1"/>
      <p:bldP spid="6318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2743200" y="1235075"/>
            <a:ext cx="56388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baseline="6000">
                <a:solidFill>
                  <a:srgbClr val="00CC00"/>
                </a:solidFill>
              </a:rPr>
              <a:t>Ai nhanh - Ai </a:t>
            </a:r>
            <a:r>
              <a:rPr lang="vi-VN" altLang="en-US" sz="4800" b="1" baseline="6000">
                <a:solidFill>
                  <a:srgbClr val="00CC00"/>
                </a:solidFill>
              </a:rPr>
              <a:t>đ</a:t>
            </a:r>
            <a:r>
              <a:rPr lang="en-US" altLang="en-US" sz="4800" b="1" baseline="6000">
                <a:solidFill>
                  <a:srgbClr val="00CC00"/>
                </a:solidFill>
              </a:rPr>
              <a:t>úng</a:t>
            </a:r>
            <a:r>
              <a:rPr lang="en-US" altLang="en-US" sz="4800" b="1">
                <a:solidFill>
                  <a:srgbClr val="00CC00"/>
                </a:solidFill>
              </a:rPr>
              <a:t> </a:t>
            </a:r>
            <a:r>
              <a:rPr lang="en-US" altLang="en-US" sz="4800" b="1" baseline="6000">
                <a:solidFill>
                  <a:srgbClr val="00CC00"/>
                </a:solidFill>
              </a:rPr>
              <a:t>?</a:t>
            </a:r>
            <a:r>
              <a:rPr lang="en-US" altLang="en-US" sz="4800" b="1" baseline="6000"/>
              <a:t> </a:t>
            </a:r>
          </a:p>
        </p:txBody>
      </p:sp>
      <p:sp>
        <p:nvSpPr>
          <p:cNvPr id="633865" name="Oval 9"/>
          <p:cNvSpPr>
            <a:spLocks noChangeArrowheads="1"/>
          </p:cNvSpPr>
          <p:nvPr/>
        </p:nvSpPr>
        <p:spPr bwMode="auto">
          <a:xfrm>
            <a:off x="6765925" y="868363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sz="4000" b="1">
                <a:solidFill>
                  <a:srgbClr val="66FF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633866" name="Oval 10"/>
          <p:cNvSpPr>
            <a:spLocks noChangeArrowheads="1"/>
          </p:cNvSpPr>
          <p:nvPr/>
        </p:nvSpPr>
        <p:spPr bwMode="auto">
          <a:xfrm>
            <a:off x="6765925" y="868363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sz="4000" b="1">
                <a:solidFill>
                  <a:srgbClr val="66FFFF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633867" name="Oval 11"/>
          <p:cNvSpPr>
            <a:spLocks noChangeArrowheads="1"/>
          </p:cNvSpPr>
          <p:nvPr/>
        </p:nvSpPr>
        <p:spPr bwMode="auto">
          <a:xfrm>
            <a:off x="6765925" y="868363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sz="4000" b="1">
                <a:solidFill>
                  <a:srgbClr val="66FFFF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633868" name="Oval 12"/>
          <p:cNvSpPr>
            <a:spLocks noChangeArrowheads="1"/>
          </p:cNvSpPr>
          <p:nvPr/>
        </p:nvSpPr>
        <p:spPr bwMode="auto">
          <a:xfrm>
            <a:off x="6765925" y="868363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 algn="ctr">
            <a:solidFill>
              <a:srgbClr val="3333CC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sz="4000" b="1">
                <a:solidFill>
                  <a:srgbClr val="66FFFF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33869" name="Oval 13"/>
          <p:cNvSpPr>
            <a:spLocks noChangeArrowheads="1"/>
          </p:cNvSpPr>
          <p:nvPr/>
        </p:nvSpPr>
        <p:spPr bwMode="auto">
          <a:xfrm>
            <a:off x="6765925" y="868363"/>
            <a:ext cx="762000" cy="6858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rgbClr val="3333CC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sz="4000" b="1">
                <a:solidFill>
                  <a:srgbClr val="66FFFF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33870" name="Oval 14"/>
          <p:cNvSpPr>
            <a:spLocks noChangeArrowheads="1"/>
          </p:cNvSpPr>
          <p:nvPr/>
        </p:nvSpPr>
        <p:spPr bwMode="auto">
          <a:xfrm>
            <a:off x="6765925" y="868363"/>
            <a:ext cx="762000" cy="69373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rgbClr val="FFFF00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sz="4000" b="1">
                <a:solidFill>
                  <a:srgbClr val="FFFF79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7420" name="WordArt 15"/>
          <p:cNvSpPr>
            <a:spLocks noChangeArrowheads="1" noChangeShapeType="1" noTextEdit="1"/>
          </p:cNvSpPr>
          <p:nvPr/>
        </p:nvSpPr>
        <p:spPr bwMode="auto">
          <a:xfrm>
            <a:off x="3276600" y="609600"/>
            <a:ext cx="28479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Trò chơi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7421" name="Picture 16" descr="MIL100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11674" t="7500" r="6180" b="83072"/>
          <a:stretch>
            <a:fillRect/>
          </a:stretch>
        </p:blipFill>
        <p:spPr bwMode="auto">
          <a:xfrm>
            <a:off x="-266700" y="6438900"/>
            <a:ext cx="2933700" cy="4191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graphicFrame>
        <p:nvGraphicFramePr>
          <p:cNvPr id="17425" name="Object 21"/>
          <p:cNvGraphicFramePr>
            <a:graphicFrameLocks noChangeAspect="1"/>
          </p:cNvGraphicFramePr>
          <p:nvPr/>
        </p:nvGraphicFramePr>
        <p:xfrm>
          <a:off x="0" y="0"/>
          <a:ext cx="16462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Clip" r:id="rId6" imgW="1278331" imgH="1273759" progId="">
                  <p:embed/>
                </p:oleObj>
              </mc:Choice>
              <mc:Fallback>
                <p:oleObj name="Clip" r:id="rId6" imgW="1278331" imgH="1273759" progId="">
                  <p:embed/>
                  <p:pic>
                    <p:nvPicPr>
                      <p:cNvPr id="0" name="Object 21" descr="image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46238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3878" name="Rectangle 22"/>
          <p:cNvSpPr>
            <a:spLocks noChangeArrowheads="1"/>
          </p:cNvSpPr>
          <p:nvPr/>
        </p:nvSpPr>
        <p:spPr bwMode="auto">
          <a:xfrm>
            <a:off x="457200" y="3505200"/>
            <a:ext cx="86868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rgbClr val="0000FF"/>
                </a:solidFill>
              </a:rPr>
              <a:t>1.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SẮP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XẾP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CÁC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SỐ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TRÒN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CHỤC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SAU</a:t>
            </a:r>
            <a:r>
              <a:rPr lang="en-US" altLang="en-US" sz="2000" b="1" dirty="0">
                <a:solidFill>
                  <a:srgbClr val="0000FF"/>
                </a:solidFill>
              </a:rPr>
              <a:t> THEO </a:t>
            </a:r>
            <a:r>
              <a:rPr lang="en-US" altLang="en-US" sz="2000" b="1" dirty="0" err="1">
                <a:solidFill>
                  <a:srgbClr val="0000FF"/>
                </a:solidFill>
              </a:rPr>
              <a:t>THỨ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TỰ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TỪ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LỚN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ĐẾN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</a:rPr>
              <a:t>BÉ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633879" name="Rectangle 23"/>
          <p:cNvSpPr>
            <a:spLocks noChangeArrowheads="1"/>
          </p:cNvSpPr>
          <p:nvPr/>
        </p:nvSpPr>
        <p:spPr bwMode="auto">
          <a:xfrm>
            <a:off x="549275" y="5075238"/>
            <a:ext cx="762000" cy="6667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</a:ln>
        </p:spPr>
        <p:txBody>
          <a:bodyPr anchor="ctr"/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70</a:t>
            </a:r>
          </a:p>
        </p:txBody>
      </p:sp>
      <p:sp>
        <p:nvSpPr>
          <p:cNvPr id="633880" name="Rectangle 24"/>
          <p:cNvSpPr>
            <a:spLocks noChangeArrowheads="1"/>
          </p:cNvSpPr>
          <p:nvPr/>
        </p:nvSpPr>
        <p:spPr bwMode="auto">
          <a:xfrm>
            <a:off x="1736725" y="5349875"/>
            <a:ext cx="762000" cy="666750"/>
          </a:xfrm>
          <a:prstGeom prst="rect">
            <a:avLst/>
          </a:prstGeom>
          <a:solidFill>
            <a:srgbClr val="00FFFF"/>
          </a:solidFill>
          <a:ln w="9525">
            <a:solidFill>
              <a:srgbClr val="FF00FF"/>
            </a:solidFill>
            <a:miter lim="800000"/>
          </a:ln>
        </p:spPr>
        <p:txBody>
          <a:bodyPr anchor="ctr"/>
          <a:lstStyle/>
          <a:p>
            <a:pPr algn="ctr" eaLnBrk="1" hangingPunct="1"/>
            <a:r>
              <a:rPr lang="en-US" altLang="en-US" sz="3200" b="1" dirty="0">
                <a:solidFill>
                  <a:schemeClr val="tx2"/>
                </a:solidFill>
              </a:rPr>
              <a:t>80</a:t>
            </a:r>
          </a:p>
        </p:txBody>
      </p:sp>
      <p:sp>
        <p:nvSpPr>
          <p:cNvPr id="633881" name="Rectangle 25"/>
          <p:cNvSpPr>
            <a:spLocks noChangeArrowheads="1"/>
          </p:cNvSpPr>
          <p:nvPr/>
        </p:nvSpPr>
        <p:spPr bwMode="auto">
          <a:xfrm>
            <a:off x="2743200" y="5622925"/>
            <a:ext cx="762000" cy="66675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</a:ln>
        </p:spPr>
        <p:txBody>
          <a:bodyPr anchor="ctr"/>
          <a:lstStyle/>
          <a:p>
            <a:pPr eaLnBrk="1" hangingPunct="1"/>
            <a:r>
              <a:rPr lang="en-US" altLang="en-US" sz="3200" b="1">
                <a:solidFill>
                  <a:srgbClr val="FFCC00"/>
                </a:solidFill>
              </a:rPr>
              <a:t>60</a:t>
            </a:r>
          </a:p>
        </p:txBody>
      </p:sp>
      <p:sp>
        <p:nvSpPr>
          <p:cNvPr id="633882" name="Rectangle 26"/>
          <p:cNvSpPr>
            <a:spLocks noChangeArrowheads="1"/>
          </p:cNvSpPr>
          <p:nvPr/>
        </p:nvSpPr>
        <p:spPr bwMode="auto">
          <a:xfrm>
            <a:off x="3749675" y="5989638"/>
            <a:ext cx="762000" cy="666750"/>
          </a:xfrm>
          <a:prstGeom prst="rect">
            <a:avLst/>
          </a:prstGeom>
          <a:solidFill>
            <a:srgbClr val="00FF00"/>
          </a:solidFill>
          <a:ln w="9525">
            <a:solidFill>
              <a:srgbClr val="FF00FF"/>
            </a:solidFill>
            <a:miter lim="800000"/>
          </a:ln>
        </p:spPr>
        <p:txBody>
          <a:bodyPr anchor="ctr"/>
          <a:lstStyle/>
          <a:p>
            <a:pPr eaLnBrk="1" hangingPunct="1"/>
            <a:r>
              <a:rPr lang="en-US" altLang="en-US" sz="3200" b="1" dirty="0">
                <a:solidFill>
                  <a:srgbClr val="FF33CC"/>
                </a:solidFill>
              </a:rPr>
              <a:t>90</a:t>
            </a:r>
          </a:p>
        </p:txBody>
      </p:sp>
      <p:pic>
        <p:nvPicPr>
          <p:cNvPr id="17431" name="Picture 10" descr="POINSET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589838" y="0"/>
            <a:ext cx="1554162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4" descr="POINSET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3886" name="Picture 30" descr="465af2fcdcb5b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3733800"/>
            <a:ext cx="134937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33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33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33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33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3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3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3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3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3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3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0174 -0.128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33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30833 -0.021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33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52829 0.031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33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783 -0.0217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33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3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3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3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3" grpId="0" autoUpdateAnimBg="0"/>
      <p:bldP spid="633866" grpId="0" animBg="1"/>
      <p:bldP spid="633867" grpId="0" animBg="1"/>
      <p:bldP spid="633868" grpId="0" animBg="1"/>
      <p:bldP spid="633869" grpId="0" animBg="1"/>
      <p:bldP spid="633870" grpId="0" animBg="1"/>
      <p:bldP spid="633878" grpId="0" autoUpdateAnimBg="0"/>
      <p:bldP spid="633879" grpId="0" animBg="1"/>
      <p:bldP spid="633879" grpId="1" animBg="1"/>
      <p:bldP spid="633880" grpId="0" animBg="1"/>
      <p:bldP spid="633880" grpId="1" animBg="1"/>
      <p:bldP spid="633881" grpId="0" animBg="1"/>
      <p:bldP spid="633881" grpId="1" animBg="1"/>
      <p:bldP spid="633882" grpId="0" animBg="1"/>
      <p:bldP spid="63388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 nen dep don g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0500" y="1524000"/>
            <a:ext cx="8763000" cy="1524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10, 20, 30, 40, 50, 60 ,70, 80, 90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5757" y="3429000"/>
            <a:ext cx="87630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914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FLOW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9817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4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0" y="3733800"/>
            <a:ext cx="2133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581400"/>
            <a:ext cx="213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52600" y="16764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số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tròn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chục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( </a:t>
            </a:r>
            <a:r>
              <a:rPr lang="en-US" sz="3600" b="1" kern="10" dirty="0" err="1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T126</a:t>
            </a:r>
            <a:r>
              <a:rPr lang="en-US" sz="3600" b="1" kern="10" dirty="0" smtClean="0">
                <a:ln w="9525" cap="rnd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)</a:t>
            </a:r>
            <a:endParaRPr lang="en-US" sz="3600" b="1" kern="10" dirty="0">
              <a:ln w="9525" cap="rnd">
                <a:solidFill>
                  <a:srgbClr val="FF3300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609600"/>
            <a:ext cx="723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Thứ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tư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ngày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24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tháng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4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năm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 2020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Arial" charset="0"/>
              </a:rPr>
              <a:t>Toán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en-US" sz="3200" b="1" dirty="0">
              <a:solidFill>
                <a:srgbClr val="008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 descr="Pink tissue paper"/>
          <p:cNvSpPr>
            <a:spLocks noChangeArrowheads="1"/>
          </p:cNvSpPr>
          <p:nvPr/>
        </p:nvSpPr>
        <p:spPr bwMode="auto">
          <a:xfrm>
            <a:off x="365125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9900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altLang="en-US"/>
              <a:t>          </a:t>
            </a:r>
          </a:p>
        </p:txBody>
      </p:sp>
      <p:graphicFrame>
        <p:nvGraphicFramePr>
          <p:cNvPr id="598209" name="Group 193"/>
          <p:cNvGraphicFramePr>
            <a:graphicFrameLocks noGrp="1"/>
          </p:cNvGraphicFramePr>
          <p:nvPr>
            <p:ph/>
          </p:nvPr>
        </p:nvGraphicFramePr>
        <p:xfrm>
          <a:off x="274638" y="1235075"/>
          <a:ext cx="8594725" cy="5503865"/>
        </p:xfrm>
        <a:graphic>
          <a:graphicData uri="http://schemas.openxmlformats.org/drawingml/2006/table">
            <a:tbl>
              <a:tblPr/>
              <a:tblGrid>
                <a:gridCol w="4389437"/>
                <a:gridCol w="1371600"/>
                <a:gridCol w="1462088"/>
                <a:gridCol w="1371600"/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Số chục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Viết số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rial" pitchFamily="34" charset="0"/>
                        </a:rPr>
                        <a:t>Đọc số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98091" name="Picture 75" descr="Docu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1874838"/>
            <a:ext cx="5492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092" name="Text Box 76"/>
          <p:cNvSpPr txBox="1">
            <a:spLocks noChangeArrowheads="1"/>
          </p:cNvSpPr>
          <p:nvPr/>
        </p:nvSpPr>
        <p:spPr bwMode="auto">
          <a:xfrm>
            <a:off x="4754563" y="1874838"/>
            <a:ext cx="127952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</a:rPr>
              <a:t>1 </a:t>
            </a:r>
            <a:r>
              <a:rPr lang="en-US" altLang="en-US" sz="2400" b="1" dirty="0" err="1">
                <a:solidFill>
                  <a:schemeClr val="tx2"/>
                </a:solidFill>
              </a:rPr>
              <a:t>chục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598095" name="Text Box 79"/>
          <p:cNvSpPr txBox="1">
            <a:spLocks noChangeArrowheads="1"/>
          </p:cNvSpPr>
          <p:nvPr/>
        </p:nvSpPr>
        <p:spPr bwMode="auto">
          <a:xfrm>
            <a:off x="6324600" y="1828800"/>
            <a:ext cx="54927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tx2"/>
                </a:solidFill>
              </a:rPr>
              <a:t>10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598096" name="Text Box 80"/>
          <p:cNvSpPr txBox="1">
            <a:spLocks noChangeArrowheads="1"/>
          </p:cNvSpPr>
          <p:nvPr/>
        </p:nvSpPr>
        <p:spPr bwMode="auto">
          <a:xfrm>
            <a:off x="7680325" y="1874838"/>
            <a:ext cx="1006430" cy="40011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66"/>
                </a:solidFill>
              </a:rPr>
              <a:t>M</a:t>
            </a:r>
            <a:r>
              <a:rPr lang="vi-VN" altLang="en-US" sz="2000" b="1" dirty="0">
                <a:solidFill>
                  <a:srgbClr val="000066"/>
                </a:solidFill>
              </a:rPr>
              <a:t>ư</a:t>
            </a:r>
            <a:r>
              <a:rPr lang="en-US" altLang="en-US" sz="2000" b="1" dirty="0">
                <a:solidFill>
                  <a:srgbClr val="000066"/>
                </a:solidFill>
              </a:rPr>
              <a:t>ời</a:t>
            </a:r>
          </a:p>
        </p:txBody>
      </p:sp>
      <p:grpSp>
        <p:nvGrpSpPr>
          <p:cNvPr id="2" name="Group 84"/>
          <p:cNvGrpSpPr/>
          <p:nvPr/>
        </p:nvGrpSpPr>
        <p:grpSpPr bwMode="auto">
          <a:xfrm>
            <a:off x="365125" y="2422525"/>
            <a:ext cx="823913" cy="457200"/>
            <a:chOff x="346" y="1526"/>
            <a:chExt cx="690" cy="288"/>
          </a:xfrm>
        </p:grpSpPr>
        <p:pic>
          <p:nvPicPr>
            <p:cNvPr id="8358" name="Picture 82" descr="Documen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6" y="1526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59" name="Picture 83" descr="Documen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1" y="1526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8101" name="Text Box 85"/>
          <p:cNvSpPr txBox="1">
            <a:spLocks noChangeArrowheads="1"/>
          </p:cNvSpPr>
          <p:nvPr/>
        </p:nvSpPr>
        <p:spPr bwMode="auto">
          <a:xfrm>
            <a:off x="4754563" y="2422525"/>
            <a:ext cx="127952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</a:rPr>
              <a:t>2 </a:t>
            </a:r>
            <a:r>
              <a:rPr lang="en-US" altLang="en-US" sz="2400" b="1" dirty="0" err="1">
                <a:solidFill>
                  <a:schemeClr val="tx2"/>
                </a:solidFill>
              </a:rPr>
              <a:t>chục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598102" name="Text Box 86"/>
          <p:cNvSpPr txBox="1">
            <a:spLocks noChangeArrowheads="1"/>
          </p:cNvSpPr>
          <p:nvPr/>
        </p:nvSpPr>
        <p:spPr bwMode="auto">
          <a:xfrm>
            <a:off x="6308725" y="2422525"/>
            <a:ext cx="54927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tx2"/>
                </a:solidFill>
              </a:rPr>
              <a:t>20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598104" name="Text Box 88"/>
          <p:cNvSpPr txBox="1">
            <a:spLocks noChangeArrowheads="1"/>
          </p:cNvSpPr>
          <p:nvPr/>
        </p:nvSpPr>
        <p:spPr bwMode="auto">
          <a:xfrm>
            <a:off x="7497763" y="2422525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66"/>
                </a:solidFill>
              </a:rPr>
              <a:t>Hai</a:t>
            </a:r>
            <a:r>
              <a:rPr lang="en-US" altLang="en-US" sz="2000" b="1" dirty="0">
                <a:solidFill>
                  <a:srgbClr val="000066"/>
                </a:solidFill>
              </a:rPr>
              <a:t> m</a:t>
            </a:r>
            <a:r>
              <a:rPr lang="vi-VN" altLang="en-US" sz="2000" b="1" dirty="0">
                <a:solidFill>
                  <a:srgbClr val="000066"/>
                </a:solidFill>
              </a:rPr>
              <a:t>ươ</a:t>
            </a:r>
            <a:r>
              <a:rPr lang="en-US" altLang="en-US" sz="2000" b="1" dirty="0" err="1">
                <a:solidFill>
                  <a:srgbClr val="000066"/>
                </a:solidFill>
              </a:rPr>
              <a:t>i</a:t>
            </a:r>
            <a:endParaRPr lang="en-US" altLang="en-US" sz="2000" b="1" dirty="0">
              <a:solidFill>
                <a:srgbClr val="000066"/>
              </a:solidFill>
            </a:endParaRPr>
          </a:p>
        </p:txBody>
      </p:sp>
      <p:grpSp>
        <p:nvGrpSpPr>
          <p:cNvPr id="3" name="Group 89"/>
          <p:cNvGrpSpPr/>
          <p:nvPr/>
        </p:nvGrpSpPr>
        <p:grpSpPr bwMode="auto">
          <a:xfrm>
            <a:off x="365125" y="2971800"/>
            <a:ext cx="1189038" cy="457200"/>
            <a:chOff x="230" y="2678"/>
            <a:chExt cx="1037" cy="288"/>
          </a:xfrm>
        </p:grpSpPr>
        <p:grpSp>
          <p:nvGrpSpPr>
            <p:cNvPr id="8354" name="Group 90"/>
            <p:cNvGrpSpPr/>
            <p:nvPr/>
          </p:nvGrpSpPr>
          <p:grpSpPr bwMode="auto">
            <a:xfrm>
              <a:off x="230" y="2678"/>
              <a:ext cx="690" cy="288"/>
              <a:chOff x="346" y="1526"/>
              <a:chExt cx="690" cy="288"/>
            </a:xfrm>
          </p:grpSpPr>
          <p:pic>
            <p:nvPicPr>
              <p:cNvPr id="8356" name="Picture 91" descr="Document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6" y="1526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57" name="Picture 92" descr="Document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1" y="1526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355" name="Picture 93" descr="Documen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2" y="2678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8110" name="Text Box 94"/>
          <p:cNvSpPr txBox="1">
            <a:spLocks noChangeArrowheads="1"/>
          </p:cNvSpPr>
          <p:nvPr/>
        </p:nvSpPr>
        <p:spPr bwMode="auto">
          <a:xfrm>
            <a:off x="4754563" y="2971800"/>
            <a:ext cx="127952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</a:rPr>
              <a:t>3 </a:t>
            </a:r>
            <a:r>
              <a:rPr lang="en-US" altLang="en-US" sz="2400" b="1" dirty="0" err="1">
                <a:solidFill>
                  <a:schemeClr val="tx2"/>
                </a:solidFill>
              </a:rPr>
              <a:t>chục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598112" name="Text Box 96"/>
          <p:cNvSpPr txBox="1">
            <a:spLocks noChangeArrowheads="1"/>
          </p:cNvSpPr>
          <p:nvPr/>
        </p:nvSpPr>
        <p:spPr bwMode="auto">
          <a:xfrm>
            <a:off x="6327230" y="2916620"/>
            <a:ext cx="54927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tx2"/>
                </a:solidFill>
              </a:rPr>
              <a:t>30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598113" name="Text Box 97"/>
          <p:cNvSpPr txBox="1">
            <a:spLocks noChangeArrowheads="1"/>
          </p:cNvSpPr>
          <p:nvPr/>
        </p:nvSpPr>
        <p:spPr bwMode="auto">
          <a:xfrm>
            <a:off x="7497763" y="294005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66"/>
                </a:solidFill>
              </a:rPr>
              <a:t>Ba</a:t>
            </a:r>
            <a:r>
              <a:rPr lang="en-US" altLang="en-US" sz="2000" b="1" dirty="0">
                <a:solidFill>
                  <a:srgbClr val="000066"/>
                </a:solidFill>
              </a:rPr>
              <a:t> m</a:t>
            </a:r>
            <a:r>
              <a:rPr lang="vi-VN" altLang="en-US" sz="2000" b="1" dirty="0">
                <a:solidFill>
                  <a:srgbClr val="000066"/>
                </a:solidFill>
              </a:rPr>
              <a:t>ươ</a:t>
            </a:r>
            <a:r>
              <a:rPr lang="en-US" altLang="en-US" sz="2000" b="1" dirty="0" err="1">
                <a:solidFill>
                  <a:srgbClr val="000066"/>
                </a:solidFill>
              </a:rPr>
              <a:t>i</a:t>
            </a:r>
            <a:endParaRPr lang="en-US" altLang="en-US" sz="2000" b="1" dirty="0">
              <a:solidFill>
                <a:srgbClr val="000066"/>
              </a:solidFill>
            </a:endParaRPr>
          </a:p>
        </p:txBody>
      </p:sp>
      <p:grpSp>
        <p:nvGrpSpPr>
          <p:cNvPr id="5" name="Group 98"/>
          <p:cNvGrpSpPr/>
          <p:nvPr/>
        </p:nvGrpSpPr>
        <p:grpSpPr bwMode="auto">
          <a:xfrm>
            <a:off x="365125" y="3521075"/>
            <a:ext cx="1555750" cy="457200"/>
            <a:chOff x="230" y="2678"/>
            <a:chExt cx="1382" cy="288"/>
          </a:xfrm>
        </p:grpSpPr>
        <p:grpSp>
          <p:nvGrpSpPr>
            <p:cNvPr id="8348" name="Group 99"/>
            <p:cNvGrpSpPr/>
            <p:nvPr/>
          </p:nvGrpSpPr>
          <p:grpSpPr bwMode="auto">
            <a:xfrm>
              <a:off x="230" y="2678"/>
              <a:ext cx="1037" cy="288"/>
              <a:chOff x="230" y="2678"/>
              <a:chExt cx="1037" cy="288"/>
            </a:xfrm>
          </p:grpSpPr>
          <p:grpSp>
            <p:nvGrpSpPr>
              <p:cNvPr id="8350" name="Group 100"/>
              <p:cNvGrpSpPr/>
              <p:nvPr/>
            </p:nvGrpSpPr>
            <p:grpSpPr bwMode="auto">
              <a:xfrm>
                <a:off x="230" y="2678"/>
                <a:ext cx="690" cy="288"/>
                <a:chOff x="346" y="1526"/>
                <a:chExt cx="690" cy="288"/>
              </a:xfrm>
            </p:grpSpPr>
            <p:pic>
              <p:nvPicPr>
                <p:cNvPr id="8352" name="Picture 101" descr="Document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46" y="1526"/>
                  <a:ext cx="34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353" name="Picture 102" descr="Document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91" y="1526"/>
                  <a:ext cx="34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351" name="Picture 103" descr="Document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22" y="2678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349" name="Picture 104" descr="Documen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67" y="2678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8121" name="Text Box 105"/>
          <p:cNvSpPr txBox="1">
            <a:spLocks noChangeArrowheads="1"/>
          </p:cNvSpPr>
          <p:nvPr/>
        </p:nvSpPr>
        <p:spPr bwMode="auto">
          <a:xfrm>
            <a:off x="4754563" y="3521075"/>
            <a:ext cx="127952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</a:rPr>
              <a:t>4 </a:t>
            </a:r>
            <a:r>
              <a:rPr lang="en-US" altLang="en-US" sz="2400" b="1" dirty="0" err="1">
                <a:solidFill>
                  <a:schemeClr val="tx2"/>
                </a:solidFill>
              </a:rPr>
              <a:t>chục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598122" name="Text Box 106"/>
          <p:cNvSpPr txBox="1">
            <a:spLocks noChangeArrowheads="1"/>
          </p:cNvSpPr>
          <p:nvPr/>
        </p:nvSpPr>
        <p:spPr bwMode="auto">
          <a:xfrm>
            <a:off x="6308725" y="3521075"/>
            <a:ext cx="54927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tx2"/>
                </a:solidFill>
              </a:rPr>
              <a:t>40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598124" name="Text Box 108"/>
          <p:cNvSpPr txBox="1">
            <a:spLocks noChangeArrowheads="1"/>
          </p:cNvSpPr>
          <p:nvPr/>
        </p:nvSpPr>
        <p:spPr bwMode="auto">
          <a:xfrm>
            <a:off x="7497763" y="3489325"/>
            <a:ext cx="1532500" cy="40011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66"/>
                </a:solidFill>
              </a:rPr>
              <a:t>Bốn</a:t>
            </a:r>
            <a:r>
              <a:rPr lang="en-US" altLang="en-US" sz="2000" b="1" dirty="0">
                <a:solidFill>
                  <a:srgbClr val="000066"/>
                </a:solidFill>
              </a:rPr>
              <a:t> m</a:t>
            </a:r>
            <a:r>
              <a:rPr lang="vi-VN" altLang="en-US" sz="2000" b="1" dirty="0">
                <a:solidFill>
                  <a:srgbClr val="000066"/>
                </a:solidFill>
              </a:rPr>
              <a:t>ươ</a:t>
            </a:r>
            <a:r>
              <a:rPr lang="en-US" altLang="en-US" sz="2000" b="1" dirty="0" err="1">
                <a:solidFill>
                  <a:srgbClr val="000066"/>
                </a:solidFill>
              </a:rPr>
              <a:t>i</a:t>
            </a:r>
            <a:endParaRPr lang="en-US" altLang="en-US" sz="2000" b="1" dirty="0">
              <a:solidFill>
                <a:srgbClr val="000066"/>
              </a:solidFill>
            </a:endParaRPr>
          </a:p>
        </p:txBody>
      </p:sp>
      <p:grpSp>
        <p:nvGrpSpPr>
          <p:cNvPr id="8" name="Group 109"/>
          <p:cNvGrpSpPr/>
          <p:nvPr/>
        </p:nvGrpSpPr>
        <p:grpSpPr bwMode="auto">
          <a:xfrm>
            <a:off x="365125" y="4068763"/>
            <a:ext cx="2195513" cy="366712"/>
            <a:chOff x="346" y="1987"/>
            <a:chExt cx="1727" cy="288"/>
          </a:xfrm>
        </p:grpSpPr>
        <p:grpSp>
          <p:nvGrpSpPr>
            <p:cNvPr id="8340" name="Group 110"/>
            <p:cNvGrpSpPr/>
            <p:nvPr/>
          </p:nvGrpSpPr>
          <p:grpSpPr bwMode="auto">
            <a:xfrm>
              <a:off x="346" y="1987"/>
              <a:ext cx="1382" cy="288"/>
              <a:chOff x="230" y="2678"/>
              <a:chExt cx="1382" cy="288"/>
            </a:xfrm>
          </p:grpSpPr>
          <p:grpSp>
            <p:nvGrpSpPr>
              <p:cNvPr id="8342" name="Group 111"/>
              <p:cNvGrpSpPr/>
              <p:nvPr/>
            </p:nvGrpSpPr>
            <p:grpSpPr bwMode="auto">
              <a:xfrm>
                <a:off x="230" y="2678"/>
                <a:ext cx="1037" cy="288"/>
                <a:chOff x="230" y="2678"/>
                <a:chExt cx="1037" cy="288"/>
              </a:xfrm>
            </p:grpSpPr>
            <p:grpSp>
              <p:nvGrpSpPr>
                <p:cNvPr id="8344" name="Group 112"/>
                <p:cNvGrpSpPr/>
                <p:nvPr/>
              </p:nvGrpSpPr>
              <p:grpSpPr bwMode="auto">
                <a:xfrm>
                  <a:off x="230" y="2678"/>
                  <a:ext cx="690" cy="288"/>
                  <a:chOff x="346" y="1526"/>
                  <a:chExt cx="690" cy="288"/>
                </a:xfrm>
              </p:grpSpPr>
              <p:pic>
                <p:nvPicPr>
                  <p:cNvPr id="8346" name="Picture 113" descr="Document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346" y="1526"/>
                    <a:ext cx="345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347" name="Picture 114" descr="Document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691" y="1526"/>
                    <a:ext cx="345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8345" name="Picture 115" descr="Document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22" y="2678"/>
                  <a:ext cx="34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343" name="Picture 116" descr="Document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267" y="2678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341" name="Picture 117" descr="Documen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28" y="1987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8134" name="Text Box 118"/>
          <p:cNvSpPr txBox="1">
            <a:spLocks noChangeArrowheads="1"/>
          </p:cNvSpPr>
          <p:nvPr/>
        </p:nvSpPr>
        <p:spPr bwMode="auto">
          <a:xfrm>
            <a:off x="4754563" y="4068763"/>
            <a:ext cx="127952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</a:rPr>
              <a:t>5 </a:t>
            </a:r>
            <a:r>
              <a:rPr lang="en-US" altLang="en-US" sz="2400" b="1" dirty="0" err="1">
                <a:solidFill>
                  <a:schemeClr val="tx2"/>
                </a:solidFill>
              </a:rPr>
              <a:t>chục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598135" name="Text Box 119"/>
          <p:cNvSpPr txBox="1">
            <a:spLocks noChangeArrowheads="1"/>
          </p:cNvSpPr>
          <p:nvPr/>
        </p:nvSpPr>
        <p:spPr bwMode="auto">
          <a:xfrm>
            <a:off x="6308725" y="4068763"/>
            <a:ext cx="54927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tx2"/>
                </a:solidFill>
              </a:rPr>
              <a:t>50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598137" name="Text Box 121"/>
          <p:cNvSpPr txBox="1">
            <a:spLocks noChangeArrowheads="1"/>
          </p:cNvSpPr>
          <p:nvPr/>
        </p:nvSpPr>
        <p:spPr bwMode="auto">
          <a:xfrm>
            <a:off x="7497763" y="4038600"/>
            <a:ext cx="1646237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66"/>
                </a:solidFill>
              </a:rPr>
              <a:t>N</a:t>
            </a:r>
            <a:r>
              <a:rPr lang="vi-VN" altLang="en-US" sz="2000" b="1" dirty="0">
                <a:solidFill>
                  <a:srgbClr val="000066"/>
                </a:solidFill>
              </a:rPr>
              <a:t>ă</a:t>
            </a:r>
            <a:r>
              <a:rPr lang="en-US" altLang="en-US" sz="2000" b="1" dirty="0">
                <a:solidFill>
                  <a:srgbClr val="000066"/>
                </a:solidFill>
              </a:rPr>
              <a:t>m m</a:t>
            </a:r>
            <a:r>
              <a:rPr lang="vi-VN" altLang="en-US" sz="2000" b="1" dirty="0">
                <a:solidFill>
                  <a:srgbClr val="000066"/>
                </a:solidFill>
              </a:rPr>
              <a:t>ươ</a:t>
            </a:r>
            <a:r>
              <a:rPr lang="en-US" altLang="en-US" sz="2000" b="1" dirty="0" err="1">
                <a:solidFill>
                  <a:srgbClr val="000066"/>
                </a:solidFill>
              </a:rPr>
              <a:t>i</a:t>
            </a:r>
            <a:endParaRPr lang="en-US" altLang="en-US" sz="2000" b="1" dirty="0">
              <a:solidFill>
                <a:srgbClr val="000066"/>
              </a:solidFill>
            </a:endParaRPr>
          </a:p>
        </p:txBody>
      </p:sp>
      <p:sp>
        <p:nvSpPr>
          <p:cNvPr id="598138" name="Text Box 122"/>
          <p:cNvSpPr txBox="1">
            <a:spLocks noChangeArrowheads="1"/>
          </p:cNvSpPr>
          <p:nvPr/>
        </p:nvSpPr>
        <p:spPr bwMode="auto">
          <a:xfrm>
            <a:off x="6324600" y="4572000"/>
            <a:ext cx="54927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</a:rPr>
              <a:t>60</a:t>
            </a:r>
          </a:p>
        </p:txBody>
      </p:sp>
      <p:sp>
        <p:nvSpPr>
          <p:cNvPr id="598139" name="Text Box 123"/>
          <p:cNvSpPr txBox="1">
            <a:spLocks noChangeArrowheads="1"/>
          </p:cNvSpPr>
          <p:nvPr/>
        </p:nvSpPr>
        <p:spPr bwMode="auto">
          <a:xfrm>
            <a:off x="7497763" y="4586288"/>
            <a:ext cx="1646237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66"/>
                </a:solidFill>
              </a:rPr>
              <a:t>Sáu</a:t>
            </a:r>
            <a:r>
              <a:rPr lang="en-US" altLang="en-US" sz="2000" b="1" dirty="0">
                <a:solidFill>
                  <a:srgbClr val="000066"/>
                </a:solidFill>
              </a:rPr>
              <a:t> m</a:t>
            </a:r>
            <a:r>
              <a:rPr lang="vi-VN" altLang="en-US" sz="2000" b="1" dirty="0">
                <a:solidFill>
                  <a:srgbClr val="000066"/>
                </a:solidFill>
              </a:rPr>
              <a:t>ươ</a:t>
            </a:r>
            <a:r>
              <a:rPr lang="en-US" altLang="en-US" sz="2000" b="1" dirty="0" err="1">
                <a:solidFill>
                  <a:srgbClr val="000066"/>
                </a:solidFill>
              </a:rPr>
              <a:t>i</a:t>
            </a:r>
            <a:endParaRPr lang="en-US" altLang="en-US" sz="2000" b="1" dirty="0">
              <a:solidFill>
                <a:srgbClr val="000066"/>
              </a:solidFill>
            </a:endParaRPr>
          </a:p>
        </p:txBody>
      </p:sp>
      <p:sp>
        <p:nvSpPr>
          <p:cNvPr id="598140" name="Text Box 124"/>
          <p:cNvSpPr txBox="1">
            <a:spLocks noChangeArrowheads="1"/>
          </p:cNvSpPr>
          <p:nvPr/>
        </p:nvSpPr>
        <p:spPr bwMode="auto">
          <a:xfrm>
            <a:off x="4754563" y="4618038"/>
            <a:ext cx="127952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</a:rPr>
              <a:t>6 </a:t>
            </a:r>
            <a:r>
              <a:rPr lang="en-US" altLang="en-US" sz="2400" b="1" dirty="0" err="1">
                <a:solidFill>
                  <a:schemeClr val="tx2"/>
                </a:solidFill>
              </a:rPr>
              <a:t>chục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grpSp>
        <p:nvGrpSpPr>
          <p:cNvPr id="12" name="Group 125"/>
          <p:cNvGrpSpPr/>
          <p:nvPr/>
        </p:nvGrpSpPr>
        <p:grpSpPr bwMode="auto">
          <a:xfrm>
            <a:off x="365125" y="4525963"/>
            <a:ext cx="2560638" cy="457200"/>
            <a:chOff x="346" y="1987"/>
            <a:chExt cx="2073" cy="288"/>
          </a:xfrm>
        </p:grpSpPr>
        <p:pic>
          <p:nvPicPr>
            <p:cNvPr id="8330" name="Picture 126" descr="Documen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74" y="1987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331" name="Group 127"/>
            <p:cNvGrpSpPr/>
            <p:nvPr/>
          </p:nvGrpSpPr>
          <p:grpSpPr bwMode="auto">
            <a:xfrm>
              <a:off x="346" y="1987"/>
              <a:ext cx="1727" cy="288"/>
              <a:chOff x="346" y="1987"/>
              <a:chExt cx="1727" cy="288"/>
            </a:xfrm>
          </p:grpSpPr>
          <p:grpSp>
            <p:nvGrpSpPr>
              <p:cNvPr id="8332" name="Group 128"/>
              <p:cNvGrpSpPr/>
              <p:nvPr/>
            </p:nvGrpSpPr>
            <p:grpSpPr bwMode="auto">
              <a:xfrm>
                <a:off x="346" y="1987"/>
                <a:ext cx="1382" cy="288"/>
                <a:chOff x="230" y="2678"/>
                <a:chExt cx="1382" cy="288"/>
              </a:xfrm>
            </p:grpSpPr>
            <p:grpSp>
              <p:nvGrpSpPr>
                <p:cNvPr id="8334" name="Group 129"/>
                <p:cNvGrpSpPr/>
                <p:nvPr/>
              </p:nvGrpSpPr>
              <p:grpSpPr bwMode="auto">
                <a:xfrm>
                  <a:off x="230" y="2678"/>
                  <a:ext cx="1037" cy="288"/>
                  <a:chOff x="230" y="2678"/>
                  <a:chExt cx="1037" cy="288"/>
                </a:xfrm>
              </p:grpSpPr>
              <p:grpSp>
                <p:nvGrpSpPr>
                  <p:cNvPr id="8336" name="Group 130"/>
                  <p:cNvGrpSpPr/>
                  <p:nvPr/>
                </p:nvGrpSpPr>
                <p:grpSpPr bwMode="auto">
                  <a:xfrm>
                    <a:off x="230" y="2678"/>
                    <a:ext cx="690" cy="288"/>
                    <a:chOff x="346" y="1526"/>
                    <a:chExt cx="690" cy="288"/>
                  </a:xfrm>
                </p:grpSpPr>
                <p:pic>
                  <p:nvPicPr>
                    <p:cNvPr id="8338" name="Picture 131" descr="Document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/>
                    <a:srcRect/>
                    <a:stretch>
                      <a:fillRect/>
                    </a:stretch>
                  </p:blipFill>
                  <p:spPr bwMode="auto">
                    <a:xfrm>
                      <a:off x="346" y="1526"/>
                      <a:ext cx="345" cy="2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8339" name="Picture 132" descr="Document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/>
                    <a:srcRect/>
                    <a:stretch>
                      <a:fillRect/>
                    </a:stretch>
                  </p:blipFill>
                  <p:spPr bwMode="auto">
                    <a:xfrm>
                      <a:off x="691" y="1526"/>
                      <a:ext cx="345" cy="2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8337" name="Picture 133" descr="Document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922" y="2678"/>
                    <a:ext cx="345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8335" name="Picture 134" descr="Document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267" y="2678"/>
                  <a:ext cx="34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333" name="Picture 135" descr="Document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728" y="1987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98152" name="Text Box 136"/>
          <p:cNvSpPr txBox="1">
            <a:spLocks noChangeArrowheads="1"/>
          </p:cNvSpPr>
          <p:nvPr/>
        </p:nvSpPr>
        <p:spPr bwMode="auto">
          <a:xfrm>
            <a:off x="6308725" y="5165725"/>
            <a:ext cx="54927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</a:rPr>
              <a:t>70</a:t>
            </a:r>
          </a:p>
        </p:txBody>
      </p:sp>
      <p:sp>
        <p:nvSpPr>
          <p:cNvPr id="598153" name="Text Box 137"/>
          <p:cNvSpPr txBox="1">
            <a:spLocks noChangeArrowheads="1"/>
          </p:cNvSpPr>
          <p:nvPr/>
        </p:nvSpPr>
        <p:spPr bwMode="auto">
          <a:xfrm>
            <a:off x="7497763" y="5135563"/>
            <a:ext cx="1646237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66"/>
                </a:solidFill>
              </a:rPr>
              <a:t>Bảy m</a:t>
            </a:r>
            <a:r>
              <a:rPr lang="vi-VN" altLang="en-US" sz="2000" b="1" dirty="0">
                <a:solidFill>
                  <a:srgbClr val="000066"/>
                </a:solidFill>
              </a:rPr>
              <a:t>ươ</a:t>
            </a:r>
            <a:r>
              <a:rPr lang="en-US" altLang="en-US" sz="2000" b="1" dirty="0">
                <a:solidFill>
                  <a:srgbClr val="000066"/>
                </a:solidFill>
              </a:rPr>
              <a:t>i</a:t>
            </a:r>
          </a:p>
        </p:txBody>
      </p:sp>
      <p:sp>
        <p:nvSpPr>
          <p:cNvPr id="598154" name="Text Box 138"/>
          <p:cNvSpPr txBox="1">
            <a:spLocks noChangeArrowheads="1"/>
          </p:cNvSpPr>
          <p:nvPr/>
        </p:nvSpPr>
        <p:spPr bwMode="auto">
          <a:xfrm>
            <a:off x="4754563" y="5165725"/>
            <a:ext cx="127952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</a:rPr>
              <a:t>7 </a:t>
            </a:r>
            <a:r>
              <a:rPr lang="en-US" altLang="en-US" sz="2400" b="1" dirty="0" err="1">
                <a:solidFill>
                  <a:schemeClr val="tx2"/>
                </a:solidFill>
              </a:rPr>
              <a:t>chục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grpSp>
        <p:nvGrpSpPr>
          <p:cNvPr id="17" name="Group 139"/>
          <p:cNvGrpSpPr/>
          <p:nvPr/>
        </p:nvGrpSpPr>
        <p:grpSpPr bwMode="auto">
          <a:xfrm>
            <a:off x="365125" y="5165725"/>
            <a:ext cx="2927350" cy="457200"/>
            <a:chOff x="1" y="3370"/>
            <a:chExt cx="2245" cy="288"/>
          </a:xfrm>
        </p:grpSpPr>
        <p:grpSp>
          <p:nvGrpSpPr>
            <p:cNvPr id="8320" name="Group 140"/>
            <p:cNvGrpSpPr/>
            <p:nvPr/>
          </p:nvGrpSpPr>
          <p:grpSpPr bwMode="auto">
            <a:xfrm>
              <a:off x="634" y="3370"/>
              <a:ext cx="690" cy="288"/>
              <a:chOff x="634" y="3370"/>
              <a:chExt cx="690" cy="288"/>
            </a:xfrm>
          </p:grpSpPr>
          <p:pic>
            <p:nvPicPr>
              <p:cNvPr id="8328" name="Picture 141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34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29" name="Picture 142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79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321" name="Group 143"/>
            <p:cNvGrpSpPr/>
            <p:nvPr/>
          </p:nvGrpSpPr>
          <p:grpSpPr bwMode="auto">
            <a:xfrm>
              <a:off x="1268" y="3370"/>
              <a:ext cx="690" cy="288"/>
              <a:chOff x="634" y="3370"/>
              <a:chExt cx="690" cy="288"/>
            </a:xfrm>
          </p:grpSpPr>
          <p:pic>
            <p:nvPicPr>
              <p:cNvPr id="8326" name="Picture 144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34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27" name="Picture 145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79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322" name="Picture 146" descr="Document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01" y="3370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323" name="Group 147"/>
            <p:cNvGrpSpPr/>
            <p:nvPr/>
          </p:nvGrpSpPr>
          <p:grpSpPr bwMode="auto">
            <a:xfrm>
              <a:off x="1" y="3370"/>
              <a:ext cx="690" cy="288"/>
              <a:chOff x="634" y="3370"/>
              <a:chExt cx="690" cy="288"/>
            </a:xfrm>
          </p:grpSpPr>
          <p:pic>
            <p:nvPicPr>
              <p:cNvPr id="8324" name="Picture 148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34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25" name="Picture 149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79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98166" name="Text Box 150"/>
          <p:cNvSpPr txBox="1">
            <a:spLocks noChangeArrowheads="1"/>
          </p:cNvSpPr>
          <p:nvPr/>
        </p:nvSpPr>
        <p:spPr bwMode="auto">
          <a:xfrm>
            <a:off x="7497763" y="5683250"/>
            <a:ext cx="1646237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66"/>
                </a:solidFill>
              </a:rPr>
              <a:t>Tám</a:t>
            </a:r>
            <a:r>
              <a:rPr lang="en-US" altLang="en-US" sz="2000" b="1" dirty="0">
                <a:solidFill>
                  <a:srgbClr val="000066"/>
                </a:solidFill>
              </a:rPr>
              <a:t> m</a:t>
            </a:r>
            <a:r>
              <a:rPr lang="vi-VN" altLang="en-US" sz="2000" b="1" dirty="0">
                <a:solidFill>
                  <a:srgbClr val="000066"/>
                </a:solidFill>
              </a:rPr>
              <a:t>ươ</a:t>
            </a:r>
            <a:r>
              <a:rPr lang="en-US" altLang="en-US" sz="2000" b="1" dirty="0" err="1">
                <a:solidFill>
                  <a:srgbClr val="000066"/>
                </a:solidFill>
              </a:rPr>
              <a:t>i</a:t>
            </a:r>
            <a:endParaRPr lang="en-US" altLang="en-US" sz="2000" b="1" dirty="0">
              <a:solidFill>
                <a:srgbClr val="000066"/>
              </a:solidFill>
            </a:endParaRPr>
          </a:p>
        </p:txBody>
      </p:sp>
      <p:sp>
        <p:nvSpPr>
          <p:cNvPr id="598167" name="Text Box 151"/>
          <p:cNvSpPr txBox="1">
            <a:spLocks noChangeArrowheads="1"/>
          </p:cNvSpPr>
          <p:nvPr/>
        </p:nvSpPr>
        <p:spPr bwMode="auto">
          <a:xfrm>
            <a:off x="4754563" y="5715000"/>
            <a:ext cx="127952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</a:rPr>
              <a:t>8 </a:t>
            </a:r>
            <a:r>
              <a:rPr lang="en-US" altLang="en-US" sz="2400" b="1" dirty="0" err="1">
                <a:solidFill>
                  <a:schemeClr val="tx2"/>
                </a:solidFill>
              </a:rPr>
              <a:t>chục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598168" name="Text Box 152"/>
          <p:cNvSpPr txBox="1">
            <a:spLocks noChangeArrowheads="1"/>
          </p:cNvSpPr>
          <p:nvPr/>
        </p:nvSpPr>
        <p:spPr bwMode="auto">
          <a:xfrm>
            <a:off x="6308725" y="5715000"/>
            <a:ext cx="54927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tx2"/>
                </a:solidFill>
              </a:rPr>
              <a:t>80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grpSp>
        <p:nvGrpSpPr>
          <p:cNvPr id="21" name="Group 154"/>
          <p:cNvGrpSpPr/>
          <p:nvPr/>
        </p:nvGrpSpPr>
        <p:grpSpPr bwMode="auto">
          <a:xfrm>
            <a:off x="365125" y="5715000"/>
            <a:ext cx="3475038" cy="457200"/>
            <a:chOff x="1267" y="3370"/>
            <a:chExt cx="2534" cy="288"/>
          </a:xfrm>
        </p:grpSpPr>
        <p:grpSp>
          <p:nvGrpSpPr>
            <p:cNvPr id="8309" name="Group 155"/>
            <p:cNvGrpSpPr/>
            <p:nvPr/>
          </p:nvGrpSpPr>
          <p:grpSpPr bwMode="auto">
            <a:xfrm>
              <a:off x="1900" y="3370"/>
              <a:ext cx="690" cy="288"/>
              <a:chOff x="634" y="3370"/>
              <a:chExt cx="690" cy="288"/>
            </a:xfrm>
          </p:grpSpPr>
          <p:pic>
            <p:nvPicPr>
              <p:cNvPr id="8318" name="Picture 156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34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19" name="Picture 157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79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310" name="Group 158"/>
            <p:cNvGrpSpPr/>
            <p:nvPr/>
          </p:nvGrpSpPr>
          <p:grpSpPr bwMode="auto">
            <a:xfrm>
              <a:off x="2534" y="3370"/>
              <a:ext cx="690" cy="288"/>
              <a:chOff x="634" y="3370"/>
              <a:chExt cx="690" cy="288"/>
            </a:xfrm>
          </p:grpSpPr>
          <p:pic>
            <p:nvPicPr>
              <p:cNvPr id="8316" name="Picture 159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34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17" name="Picture 160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79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311" name="Picture 161" descr="Document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167" y="3370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312" name="Group 162"/>
            <p:cNvGrpSpPr/>
            <p:nvPr/>
          </p:nvGrpSpPr>
          <p:grpSpPr bwMode="auto">
            <a:xfrm>
              <a:off x="1267" y="3370"/>
              <a:ext cx="690" cy="288"/>
              <a:chOff x="634" y="3370"/>
              <a:chExt cx="690" cy="288"/>
            </a:xfrm>
          </p:grpSpPr>
          <p:pic>
            <p:nvPicPr>
              <p:cNvPr id="8314" name="Picture 163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34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15" name="Picture 164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79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313" name="Picture 165" descr="Document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56" y="3370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8182" name="Text Box 166"/>
          <p:cNvSpPr txBox="1">
            <a:spLocks noChangeArrowheads="1"/>
          </p:cNvSpPr>
          <p:nvPr/>
        </p:nvSpPr>
        <p:spPr bwMode="auto">
          <a:xfrm>
            <a:off x="4754563" y="6264275"/>
            <a:ext cx="127952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2"/>
                </a:solidFill>
              </a:rPr>
              <a:t>9 </a:t>
            </a:r>
            <a:r>
              <a:rPr lang="en-US" altLang="en-US" sz="2400" b="1" dirty="0" err="1">
                <a:solidFill>
                  <a:schemeClr val="tx2"/>
                </a:solidFill>
              </a:rPr>
              <a:t>chục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grpSp>
        <p:nvGrpSpPr>
          <p:cNvPr id="25" name="Group 167"/>
          <p:cNvGrpSpPr/>
          <p:nvPr/>
        </p:nvGrpSpPr>
        <p:grpSpPr bwMode="auto">
          <a:xfrm>
            <a:off x="365125" y="6264275"/>
            <a:ext cx="3841750" cy="501650"/>
            <a:chOff x="1267" y="3370"/>
            <a:chExt cx="2823" cy="288"/>
          </a:xfrm>
        </p:grpSpPr>
        <p:grpSp>
          <p:nvGrpSpPr>
            <p:cNvPr id="8297" name="Group 168"/>
            <p:cNvGrpSpPr/>
            <p:nvPr/>
          </p:nvGrpSpPr>
          <p:grpSpPr bwMode="auto">
            <a:xfrm>
              <a:off x="1900" y="3370"/>
              <a:ext cx="690" cy="288"/>
              <a:chOff x="634" y="3370"/>
              <a:chExt cx="690" cy="288"/>
            </a:xfrm>
          </p:grpSpPr>
          <p:pic>
            <p:nvPicPr>
              <p:cNvPr id="8307" name="Picture 169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34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08" name="Picture 170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79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98" name="Group 171"/>
            <p:cNvGrpSpPr/>
            <p:nvPr/>
          </p:nvGrpSpPr>
          <p:grpSpPr bwMode="auto">
            <a:xfrm>
              <a:off x="2534" y="3370"/>
              <a:ext cx="690" cy="288"/>
              <a:chOff x="634" y="3370"/>
              <a:chExt cx="690" cy="288"/>
            </a:xfrm>
          </p:grpSpPr>
          <p:pic>
            <p:nvPicPr>
              <p:cNvPr id="8305" name="Picture 172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34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06" name="Picture 173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79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299" name="Picture 174" descr="Document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167" y="3370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300" name="Group 175"/>
            <p:cNvGrpSpPr/>
            <p:nvPr/>
          </p:nvGrpSpPr>
          <p:grpSpPr bwMode="auto">
            <a:xfrm>
              <a:off x="1267" y="3370"/>
              <a:ext cx="690" cy="288"/>
              <a:chOff x="634" y="3370"/>
              <a:chExt cx="690" cy="288"/>
            </a:xfrm>
          </p:grpSpPr>
          <p:pic>
            <p:nvPicPr>
              <p:cNvPr id="8303" name="Picture 176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34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04" name="Picture 177" descr="Document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979" y="3370"/>
                <a:ext cx="3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301" name="Picture 178" descr="Document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456" y="3370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02" name="Picture 179" descr="Document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45" y="3370"/>
              <a:ext cx="3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8196" name="Text Box 180"/>
          <p:cNvSpPr txBox="1">
            <a:spLocks noChangeArrowheads="1"/>
          </p:cNvSpPr>
          <p:nvPr/>
        </p:nvSpPr>
        <p:spPr bwMode="auto">
          <a:xfrm>
            <a:off x="6308725" y="6264275"/>
            <a:ext cx="54927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tx2"/>
                </a:solidFill>
              </a:rPr>
              <a:t>90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598198" name="Text Box 182"/>
          <p:cNvSpPr txBox="1">
            <a:spLocks noChangeArrowheads="1"/>
          </p:cNvSpPr>
          <p:nvPr/>
        </p:nvSpPr>
        <p:spPr bwMode="auto">
          <a:xfrm>
            <a:off x="7497763" y="6324600"/>
            <a:ext cx="1646237" cy="396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66"/>
                </a:solidFill>
              </a:rPr>
              <a:t>Chín</a:t>
            </a:r>
            <a:r>
              <a:rPr lang="en-US" altLang="en-US" sz="2000" b="1" dirty="0">
                <a:solidFill>
                  <a:srgbClr val="000066"/>
                </a:solidFill>
              </a:rPr>
              <a:t> m</a:t>
            </a:r>
            <a:r>
              <a:rPr lang="vi-VN" altLang="en-US" sz="2000" b="1" dirty="0">
                <a:solidFill>
                  <a:srgbClr val="000066"/>
                </a:solidFill>
              </a:rPr>
              <a:t>ươ</a:t>
            </a:r>
            <a:r>
              <a:rPr lang="en-US" altLang="en-US" sz="2000" b="1" dirty="0" err="1">
                <a:solidFill>
                  <a:srgbClr val="000066"/>
                </a:solidFill>
              </a:rPr>
              <a:t>i</a:t>
            </a:r>
            <a:endParaRPr lang="en-US" altLang="en-US" sz="2000" b="1" dirty="0">
              <a:solidFill>
                <a:srgbClr val="000066"/>
              </a:solidFill>
            </a:endParaRPr>
          </a:p>
        </p:txBody>
      </p:sp>
      <p:sp>
        <p:nvSpPr>
          <p:cNvPr id="8295" name="Rectangle 187"/>
          <p:cNvSpPr>
            <a:spLocks noChangeArrowheads="1"/>
          </p:cNvSpPr>
          <p:nvPr/>
        </p:nvSpPr>
        <p:spPr bwMode="auto">
          <a:xfrm>
            <a:off x="685800" y="609600"/>
            <a:ext cx="116586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204" name="Rectangle 188"/>
          <p:cNvSpPr>
            <a:spLocks noChangeArrowheads="1"/>
          </p:cNvSpPr>
          <p:nvPr/>
        </p:nvSpPr>
        <p:spPr bwMode="auto">
          <a:xfrm>
            <a:off x="1752600" y="609600"/>
            <a:ext cx="6980555" cy="403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alt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8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8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8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8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9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59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9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59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59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500"/>
                                        <p:tgtEl>
                                          <p:spTgt spid="59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500"/>
                                        <p:tgtEl>
                                          <p:spTgt spid="59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59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500"/>
                                        <p:tgtEl>
                                          <p:spTgt spid="59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500"/>
                                        <p:tgtEl>
                                          <p:spTgt spid="59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500"/>
                                        <p:tgtEl>
                                          <p:spTgt spid="59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500"/>
                                        <p:tgtEl>
                                          <p:spTgt spid="59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500"/>
                                        <p:tgtEl>
                                          <p:spTgt spid="59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500"/>
                                        <p:tgtEl>
                                          <p:spTgt spid="59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500"/>
                                        <p:tgtEl>
                                          <p:spTgt spid="59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500"/>
                                        <p:tgtEl>
                                          <p:spTgt spid="59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59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500"/>
                                        <p:tgtEl>
                                          <p:spTgt spid="59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500"/>
                                        <p:tgtEl>
                                          <p:spTgt spid="59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500"/>
                                        <p:tgtEl>
                                          <p:spTgt spid="59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500"/>
                                        <p:tgtEl>
                                          <p:spTgt spid="59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4" dur="500"/>
                                        <p:tgtEl>
                                          <p:spTgt spid="59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9" dur="500"/>
                                        <p:tgtEl>
                                          <p:spTgt spid="59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500"/>
                                        <p:tgtEl>
                                          <p:spTgt spid="59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92" grpId="0"/>
      <p:bldP spid="598095" grpId="0"/>
      <p:bldP spid="598096" grpId="0"/>
      <p:bldP spid="598101" grpId="0"/>
      <p:bldP spid="598102" grpId="0"/>
      <p:bldP spid="598104" grpId="0"/>
      <p:bldP spid="598110" grpId="0"/>
      <p:bldP spid="598112" grpId="0"/>
      <p:bldP spid="598113" grpId="0"/>
      <p:bldP spid="598121" grpId="0"/>
      <p:bldP spid="598122" grpId="0"/>
      <p:bldP spid="598124" grpId="0"/>
      <p:bldP spid="598134" grpId="0"/>
      <p:bldP spid="598135" grpId="0"/>
      <p:bldP spid="598137" grpId="0"/>
      <p:bldP spid="598138" grpId="0"/>
      <p:bldP spid="598139" grpId="0"/>
      <p:bldP spid="598140" grpId="0"/>
      <p:bldP spid="598152" grpId="0"/>
      <p:bldP spid="598153" grpId="0"/>
      <p:bldP spid="598154" grpId="0"/>
      <p:bldP spid="598166" grpId="0"/>
      <p:bldP spid="598167" grpId="0"/>
      <p:bldP spid="598168" grpId="0"/>
      <p:bldP spid="598182" grpId="0"/>
      <p:bldP spid="598196" grpId="0"/>
      <p:bldP spid="59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 nen dep don g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5757" y="3429000"/>
            <a:ext cx="87630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1600200"/>
            <a:ext cx="8763000" cy="1524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5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6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,7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8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9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90500" y="4038600"/>
            <a:ext cx="8763000" cy="1524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0, 80, 70, 60, 50, 40 ,30, 20, 10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2209800"/>
            <a:ext cx="8763000" cy="1524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10, 20, 30, 40, 50, 60 ,70, 80, 90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3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24H\Desktop\tròn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36866" name="Picture 2" descr="C:\Users\24H\Desktop\tròn chục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3"/>
            <a:ext cx="914400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2971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20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51686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90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886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967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HP001 4 hàng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áu</a:t>
            </a:r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mưới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429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HP001 4 hàng"/>
              </a:rPr>
              <a:t>b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ốn</a:t>
            </a:r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mươi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3881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HP001 4 hàng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ám</a:t>
            </a:r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mươi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47961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20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53295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4 hàng"/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571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4 hàng"/>
              </a:rPr>
              <a:t>9</a:t>
            </a:r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4800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tám</a:t>
            </a:r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chục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5253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HP001 4 hàng"/>
              </a:rPr>
              <a:t>m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ột</a:t>
            </a:r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chục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5710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HP001 4 hàng"/>
              </a:rPr>
              <a:t>b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ốn</a:t>
            </a:r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chục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  <p:bldP spid="9" grpId="0"/>
      <p:bldP spid="10" grpId="0"/>
      <p:bldP spid="11" grpId="0"/>
      <p:bldP spid="13" grpId="0"/>
      <p:bldP spid="14" grpId="0"/>
      <p:bldP spid="12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24H\Desktop\tròn chục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609600"/>
            <a:ext cx="84486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2590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10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590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30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5146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2514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80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2514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9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44151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9100" y="4338935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4338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4338935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4338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4415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</a:rPr>
              <a:t>10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9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24H\Desktop\tròn chục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-762000"/>
            <a:ext cx="72771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2133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&gt;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3505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5029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&lt;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981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3276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&gt;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4800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&lt;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1905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&gt;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3200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&lt;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4800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00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7927&quot;&gt;&lt;object type=&quot;3&quot; unique_id=&quot;17928&quot;&gt;&lt;property id=&quot;20148&quot; value=&quot;5&quot;/&gt;&lt;property id=&quot;20300&quot; value=&quot;Slide 1&quot;/&gt;&lt;property id=&quot;20307&quot; value=&quot;483&quot;/&gt;&lt;/object&gt;&lt;object type=&quot;3&quot; unique_id=&quot;17929&quot;&gt;&lt;property id=&quot;20148&quot; value=&quot;5&quot;/&gt;&lt;property id=&quot;20300&quot; value=&quot;Slide 2&quot;/&gt;&lt;property id=&quot;20307&quot; value=&quot;523&quot;/&gt;&lt;/object&gt;&lt;object type=&quot;3&quot; unique_id=&quot;17930&quot;&gt;&lt;property id=&quot;20148&quot; value=&quot;5&quot;/&gt;&lt;property id=&quot;20300&quot; value=&quot;Slide 3&quot;/&gt;&lt;property id=&quot;20307&quot; value=&quot;495&quot;/&gt;&lt;/object&gt;&lt;object type=&quot;3&quot; unique_id=&quot;17931&quot;&gt;&lt;property id=&quot;20148&quot; value=&quot;5&quot;/&gt;&lt;property id=&quot;20300&quot; value=&quot;Slide 4&quot;/&gt;&lt;property id=&quot;20307&quot; value=&quot;508&quot;/&gt;&lt;/object&gt;&lt;object type=&quot;3&quot; unique_id=&quot;17932&quot;&gt;&lt;property id=&quot;20148&quot; value=&quot;5&quot;/&gt;&lt;property id=&quot;20300&quot; value=&quot;Slide 5&quot;/&gt;&lt;property id=&quot;20307&quot; value=&quot;509&quot;/&gt;&lt;/object&gt;&lt;object type=&quot;3&quot; unique_id=&quot;17933&quot;&gt;&lt;property id=&quot;20148&quot; value=&quot;5&quot;/&gt;&lt;property id=&quot;20300&quot; value=&quot;Slide 6&quot;/&gt;&lt;property id=&quot;20307&quot; value=&quot;532&quot;/&gt;&lt;/object&gt;&lt;object type=&quot;3&quot; unique_id=&quot;17934&quot;&gt;&lt;property id=&quot;20148&quot; value=&quot;5&quot;/&gt;&lt;property id=&quot;20300&quot; value=&quot;Slide 7&quot;/&gt;&lt;property id=&quot;20307&quot; value=&quot;528&quot;/&gt;&lt;/object&gt;&lt;object type=&quot;3&quot; unique_id=&quot;17935&quot;&gt;&lt;property id=&quot;20148&quot; value=&quot;5&quot;/&gt;&lt;property id=&quot;20300&quot; value=&quot;Slide 8&quot;/&gt;&lt;property id=&quot;20307&quot; value=&quot;529&quot;/&gt;&lt;/object&gt;&lt;object type=&quot;3&quot; unique_id=&quot;17936&quot;&gt;&lt;property id=&quot;20148&quot; value=&quot;5&quot;/&gt;&lt;property id=&quot;20300&quot; value=&quot;Slide 9&quot;/&gt;&lt;property id=&quot;20307&quot; value=&quot;530&quot;/&gt;&lt;/object&gt;&lt;object type=&quot;3&quot; unique_id=&quot;17937&quot;&gt;&lt;property id=&quot;20148&quot; value=&quot;5&quot;/&gt;&lt;property id=&quot;20300&quot; value=&quot;Slide 10&quot;/&gt;&lt;property id=&quot;20307&quot; value=&quot;531&quot;/&gt;&lt;/object&gt;&lt;object type=&quot;3&quot; unique_id=&quot;17938&quot;&gt;&lt;property id=&quot;20148&quot; value=&quot;5&quot;/&gt;&lt;property id=&quot;20300&quot; value=&quot;Slide 11&quot;/&gt;&lt;property id=&quot;20307&quot; value=&quot;500&quot;/&gt;&lt;/object&gt;&lt;object type=&quot;3&quot; unique_id=&quot;17939&quot;&gt;&lt;property id=&quot;20148&quot; value=&quot;5&quot;/&gt;&lt;property id=&quot;20300&quot; value=&quot;Slide 12&quot;/&gt;&lt;property id=&quot;20307&quot; value=&quot;501&quot;/&gt;&lt;/object&gt;&lt;object type=&quot;3&quot; unique_id=&quot;17940&quot;&gt;&lt;property id=&quot;20148&quot; value=&quot;5&quot;/&gt;&lt;property id=&quot;20300&quot; value=&quot;Slide 13&quot;/&gt;&lt;property id=&quot;20307&quot; value=&quot;525&quot;/&gt;&lt;/object&gt;&lt;/object&gt;&lt;object type=&quot;8&quot; unique_id=&quot;17955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398</Words>
  <Application>Microsoft Office PowerPoint</Application>
  <PresentationFormat>On-screen Show (4:3)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Echo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 Dung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CHIM</dc:title>
  <dc:creator>Viet Dung</dc:creator>
  <cp:lastModifiedBy>VIP DG</cp:lastModifiedBy>
  <cp:revision>651</cp:revision>
  <dcterms:created xsi:type="dcterms:W3CDTF">2006-02-04T03:14:00Z</dcterms:created>
  <dcterms:modified xsi:type="dcterms:W3CDTF">2020-04-24T12:25:32Z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