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0"/>
  </p:notesMasterIdLst>
  <p:sldIdLst>
    <p:sldId id="292" r:id="rId2"/>
    <p:sldId id="299" r:id="rId3"/>
    <p:sldId id="315" r:id="rId4"/>
    <p:sldId id="316" r:id="rId5"/>
    <p:sldId id="327" r:id="rId6"/>
    <p:sldId id="328" r:id="rId7"/>
    <p:sldId id="301" r:id="rId8"/>
    <p:sldId id="329" r:id="rId9"/>
    <p:sldId id="330" r:id="rId10"/>
    <p:sldId id="331" r:id="rId11"/>
    <p:sldId id="305" r:id="rId12"/>
    <p:sldId id="294" r:id="rId13"/>
    <p:sldId id="332" r:id="rId14"/>
    <p:sldId id="333" r:id="rId15"/>
    <p:sldId id="334" r:id="rId16"/>
    <p:sldId id="335" r:id="rId17"/>
    <p:sldId id="336" r:id="rId18"/>
    <p:sldId id="296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>
      <p:cViewPr varScale="1">
        <p:scale>
          <a:sx n="86" d="100"/>
          <a:sy n="86" d="100"/>
        </p:scale>
        <p:origin x="87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79C59E2-8EAB-4E7C-88E4-260709D36C52}" type="datetimeFigureOut">
              <a:rPr lang="en-US"/>
              <a:pPr>
                <a:defRPr/>
              </a:pPr>
              <a:t>3/6/2022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F7457E6-AD2C-41E8-9A11-EB9E0E680D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4595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D7B949-DCB2-4F31-808C-56A754CE637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9149C-D95D-4081-BF61-09CE96C00FF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93EB75-21EB-4BB1-AF65-67E146C189B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5C9864-1C15-4523-9BC0-65594D424B4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86A53B-B483-4FC1-B315-D49D2F03BEC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499688-EB68-427F-929E-2942AC6A1CB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22EB79-1069-487C-AD19-B0B4395448A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D864E2-371E-424F-95E9-A3CB5C84DF0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E5BAC-F4B7-494C-856C-3DC25256920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342F81-EC08-4C92-BF68-44C8D2B1E85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202B5E-7C1E-4E75-85B1-C24B5C14C0F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CDF5A93-A402-4BFF-AB79-55ADC48DF2E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fif"/><Relationship Id="rId4" Type="http://schemas.openxmlformats.org/officeDocument/2006/relationships/image" Target="../media/image17.jf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fif"/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f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fif"/><Relationship Id="rId2" Type="http://schemas.openxmlformats.org/officeDocument/2006/relationships/image" Target="../media/image27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f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fif"/><Relationship Id="rId4" Type="http://schemas.openxmlformats.org/officeDocument/2006/relationships/image" Target="../media/image10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3657600" y="2209800"/>
            <a:ext cx="1439863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Bài 12:</a:t>
            </a:r>
          </a:p>
        </p:txBody>
      </p:sp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>
            <a:off x="914400" y="2576513"/>
            <a:ext cx="7543800" cy="2605087"/>
          </a:xfrm>
          <a:prstGeom prst="rect">
            <a:avLst/>
          </a:prstGeom>
        </p:spPr>
        <p:txBody>
          <a:bodyPr wrap="none" fromWordArt="1">
            <a:prstTxWarp prst="textDeflateTop">
              <a:avLst>
                <a:gd name="adj" fmla="val 55042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499">
                      <a:srgbClr val="EE3F17"/>
                    </a:gs>
                    <a:gs pos="24001">
                      <a:srgbClr val="FFFF00"/>
                    </a:gs>
                    <a:gs pos="32500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0">
                      <a:srgbClr val="1A8D48"/>
                    </a:gs>
                    <a:gs pos="75999">
                      <a:srgbClr val="FFFF00"/>
                    </a:gs>
                    <a:gs pos="86501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Arial"/>
                <a:cs typeface="Arial"/>
              </a:rPr>
              <a:t>TRỒNG CÂY RAU, HOA</a:t>
            </a:r>
          </a:p>
        </p:txBody>
      </p:sp>
      <p:sp>
        <p:nvSpPr>
          <p:cNvPr id="15366" name="WordArt 6"/>
          <p:cNvSpPr>
            <a:spLocks noChangeArrowheads="1" noChangeShapeType="1" noTextEdit="1"/>
          </p:cNvSpPr>
          <p:nvPr/>
        </p:nvSpPr>
        <p:spPr bwMode="auto">
          <a:xfrm>
            <a:off x="2209800" y="685800"/>
            <a:ext cx="4343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KĨ THUẬT</a:t>
            </a: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3581400" y="30480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725" name="Picture 5" descr="FIREWRK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063"/>
            <a:ext cx="1154113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FIREWRK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07963"/>
            <a:ext cx="1154113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FIREWRK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5181600"/>
            <a:ext cx="1154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5" grpId="0" animBg="1"/>
      <p:bldP spid="15366" grpId="0" animBg="1"/>
      <p:bldP spid="1127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352800"/>
            <a:ext cx="4495800" cy="2466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370" y="3352800"/>
            <a:ext cx="3015029" cy="2466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685800"/>
            <a:ext cx="3724274" cy="2400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37338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19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219200" y="685800"/>
            <a:ext cx="6781800" cy="3048000"/>
          </a:xfrm>
          <a:prstGeom prst="cloud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3200" dirty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 chậu được làm bằng sứ và xi măng, người ta còn trồng cây vào chậu làm bằng vật liệu nào ?</a:t>
            </a:r>
            <a:endParaRPr lang="en-US" sz="3200" dirty="0">
              <a:solidFill>
                <a:schemeClr val="accent4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4" descr="Chậu nhựa trồng cây cảnh và những ưu điểm bất ng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3" name="AutoShape 6" descr="Chậu nhựa trồng cây cảnh và những ưu điểm bất ngờ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4" name="AutoShape 8" descr="MỘT SỐ KINH NGHIỆM CHỌN CHẬU TRỒNG CÂY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024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7938"/>
            <a:ext cx="4343400" cy="328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2586038" y="6196013"/>
            <a:ext cx="5186362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vi-VN" altLang="en-US" sz="2400" b="1" kern="0" dirty="0" smtClean="0">
                <a:solidFill>
                  <a:srgbClr val="0000FF"/>
                </a:solidFill>
                <a:latin typeface="Times New Roman" pitchFamily="18" charset="0"/>
              </a:rPr>
              <a:t>Hình ảnh chậu trồng cây</a:t>
            </a:r>
            <a:endParaRPr lang="en-US" altLang="en-US" sz="2400" b="1" u="sng" kern="0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800" b="1" kern="0" dirty="0" smtClean="0">
                <a:latin typeface="Times New Roman" pitchFamily="18" charset="0"/>
              </a:rPr>
              <a:t>    </a:t>
            </a:r>
            <a:endParaRPr lang="en-US" altLang="en-US" sz="2800" b="1" kern="0" dirty="0" smtClean="0">
              <a:solidFill>
                <a:srgbClr val="003300"/>
              </a:solidFill>
              <a:latin typeface="Times New Roman" pitchFamily="18" charset="0"/>
            </a:endParaRPr>
          </a:p>
        </p:txBody>
      </p:sp>
      <p:pic>
        <p:nvPicPr>
          <p:cNvPr id="1024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91000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529013"/>
            <a:ext cx="2743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29013"/>
            <a:ext cx="26384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050" y="3567113"/>
            <a:ext cx="29337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80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71600"/>
            <a:ext cx="5514974" cy="227647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- đặt cây thẳng đứng vào giữa chậu, cho đất vào đến khi đầy chậu rồi ấn giữa gốc cây</a:t>
            </a:r>
            <a:r>
              <a:rPr lang="vi-VN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820" y="4419600"/>
            <a:ext cx="417598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6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03916"/>
            <a:ext cx="8610601" cy="454448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Tại sao phải tưới nhẹ nước quanh gốc cây mới được trồng?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77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Káº¿t quáº£ hÃ¬nh áº£nh cho hÃ¬nh áº£nh khung giáº¥y no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9144000" cy="670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76400" y="2126128"/>
            <a:ext cx="69342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Ghi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nhớ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  <a:r>
              <a:rPr lang="vi-VN" alt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1. </a:t>
            </a:r>
            <a:r>
              <a:rPr lang="vi-VN" alt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chậu trồng rau, hoa được làm bằng sứ, xi măng, nhựa...với nhiều kích thước và hình dạng khác nhau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 2.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Trồng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cây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vi-VN" alt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trong chậu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thực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hiện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theo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trình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tự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sau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:</a:t>
            </a:r>
            <a:endParaRPr lang="vi-VN" altLang="en-US" sz="28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marL="457200" indent="-457200" eaLnBrk="1" hangingPunct="1">
              <a:buFontTx/>
              <a:buChar char="-"/>
            </a:pPr>
            <a:r>
              <a:rPr lang="vi-VN" alt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Đặt mảnh sành hoặc mảnh ngói vỡ lên lỗ ở đáy chậu.</a:t>
            </a:r>
          </a:p>
          <a:p>
            <a:pPr marL="457200" indent="-457200" eaLnBrk="1" hangingPunct="1">
              <a:buFontTx/>
              <a:buChar char="-"/>
            </a:pPr>
            <a:r>
              <a:rPr lang="vi-VN" alt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Cho đất vào chậu.</a:t>
            </a:r>
          </a:p>
          <a:p>
            <a:pPr marL="457200" indent="-457200" eaLnBrk="1" hangingPunct="1">
              <a:buFontTx/>
              <a:buChar char="-"/>
            </a:pPr>
            <a:r>
              <a:rPr lang="vi-VN" altLang="en-US" sz="2800" b="1" dirty="0">
                <a:solidFill>
                  <a:srgbClr val="0000FF"/>
                </a:solidFill>
                <a:latin typeface="Times New Roman" pitchFamily="18" charset="0"/>
              </a:rPr>
              <a:t>Đ</a:t>
            </a:r>
            <a:r>
              <a:rPr lang="vi-VN" alt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ặt cây vào chậu và lắp đất.</a:t>
            </a:r>
          </a:p>
          <a:p>
            <a:pPr marL="457200" indent="-457200" eaLnBrk="1" hangingPunct="1">
              <a:buFontTx/>
              <a:buChar char="-"/>
            </a:pPr>
            <a:r>
              <a:rPr lang="en-US" alt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Tưới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nước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8" name="Picture 7" descr="002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754313"/>
            <a:ext cx="2209800" cy="314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63682"/>
      </p:ext>
    </p:extLst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352800"/>
            <a:ext cx="5057776" cy="3133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38187"/>
            <a:ext cx="3271837" cy="57483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738187"/>
            <a:ext cx="5057776" cy="246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85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 descr="bai 17 u u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0"/>
            <a:ext cx="6853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4" descr="13114khung-anh-o-cua-so-mau-s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6" descr="blumen-pflanzen09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616487">
            <a:off x="6641306" y="5671345"/>
            <a:ext cx="1685925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9" descr="blumen-pflanzen09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89114">
            <a:off x="854075" y="117475"/>
            <a:ext cx="1685926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7" descr="blumen-pflanzen09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97460">
            <a:off x="965200" y="5429250"/>
            <a:ext cx="126523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blumen-pflanzen09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472645">
            <a:off x="6911975" y="79375"/>
            <a:ext cx="126523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58" descr="Hello Kitt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3846513"/>
            <a:ext cx="8715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12583" y="2514600"/>
            <a:ext cx="4774017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vi-VN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TIẾT HỌC KẾT THÚC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950913"/>
            <a:ext cx="8839200" cy="6096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smtClean="0">
                <a:solidFill>
                  <a:srgbClr val="0000FF"/>
                </a:solidFill>
                <a:latin typeface="Times New Roman" pitchFamily="18" charset="0"/>
              </a:rPr>
              <a:t>1.</a:t>
            </a:r>
            <a:r>
              <a:rPr lang="en-US" altLang="en-US" b="1" u="sng" smtClean="0">
                <a:solidFill>
                  <a:srgbClr val="0000FF"/>
                </a:solidFill>
                <a:latin typeface="Times New Roman" pitchFamily="18" charset="0"/>
              </a:rPr>
              <a:t> C</a:t>
            </a:r>
            <a:r>
              <a:rPr lang="vi-VN" altLang="en-US" b="1" u="sng" smtClean="0">
                <a:solidFill>
                  <a:srgbClr val="0000FF"/>
                </a:solidFill>
                <a:latin typeface="Times New Roman" pitchFamily="18" charset="0"/>
              </a:rPr>
              <a:t>huẩn bị </a:t>
            </a:r>
            <a:r>
              <a:rPr lang="en-US" altLang="en-US" b="1" u="sng" smtClean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 smtClean="0">
                <a:latin typeface="Times New Roman" pitchFamily="18" charset="0"/>
              </a:rPr>
              <a:t>    </a:t>
            </a:r>
            <a:endParaRPr lang="en-US" altLang="en-US" sz="2400" b="1" smtClean="0">
              <a:solidFill>
                <a:srgbClr val="003300"/>
              </a:solidFill>
              <a:latin typeface="Times New Roman" pitchFamily="18" charset="0"/>
            </a:endParaRP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638175" y="1773238"/>
            <a:ext cx="6553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eriod"/>
            </a:pPr>
            <a:r>
              <a:rPr lang="vi-VN" altLang="en-US" sz="3200" b="1">
                <a:solidFill>
                  <a:srgbClr val="006600"/>
                </a:solidFill>
                <a:latin typeface="Times New Roman" pitchFamily="18" charset="0"/>
              </a:rPr>
              <a:t>Chọn cây đem trồng: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381000" y="2601913"/>
            <a:ext cx="8458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2400" b="1">
                <a:solidFill>
                  <a:srgbClr val="006600"/>
                </a:solidFill>
                <a:latin typeface="Times New Roman" pitchFamily="18" charset="0"/>
              </a:rPr>
              <a:t>   </a:t>
            </a:r>
            <a:r>
              <a:rPr lang="vi-VN" altLang="en-US" sz="3200" b="1">
                <a:solidFill>
                  <a:srgbClr val="0000FF"/>
                </a:solidFill>
                <a:latin typeface="Times New Roman" pitchFamily="18" charset="0"/>
              </a:rPr>
              <a:t>Khi chọn cây đem trồng, ta cần chọn những cây có tiêu chuẩn như thế nào?</a:t>
            </a:r>
            <a:endParaRPr lang="en-US" altLang="en-US" sz="32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63525" y="395288"/>
            <a:ext cx="59975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800" b="1" kern="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en-US" sz="2800" b="1" kern="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kern="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800" b="1" kern="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q</a:t>
            </a:r>
            <a:r>
              <a:rPr lang="vi-VN" altLang="en-US" sz="2800" b="1" kern="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uy </a:t>
            </a:r>
            <a:r>
              <a:rPr lang="vi-VN" altLang="en-US" sz="2800" b="1" kern="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trình thực </a:t>
            </a:r>
            <a:r>
              <a:rPr lang="vi-VN" altLang="en-US" b="1" kern="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endParaRPr lang="en-US" altLang="en-US" sz="2800" b="1" u="sng" kern="0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800" b="1" kern="0" dirty="0" smtClean="0">
                <a:latin typeface="Times New Roman" panose="02020603050405020304" pitchFamily="18" charset="0"/>
              </a:rPr>
              <a:t>    </a:t>
            </a:r>
            <a:endParaRPr lang="en-US" altLang="en-US" sz="2800" b="1" kern="0" dirty="0" smtClean="0">
              <a:solidFill>
                <a:srgbClr val="00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  <p:bldP spid="9226" grpId="0"/>
      <p:bldP spid="5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85800"/>
            <a:ext cx="3962399" cy="563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44" y="685800"/>
            <a:ext cx="3594956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1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2971800"/>
            <a:ext cx="8269287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</a:rPr>
              <a:t>+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Chọn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cây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khỏe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thân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bị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cong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queo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gầy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yếu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</a:rPr>
              <a:t>+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Chọn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cây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bị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sâu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bệnh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đứt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rễ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gãy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ngọn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r>
              <a:rPr lang="vi-VN" alt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eaLnBrk="1" hangingPunct="1"/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65920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Káº¿t quáº£ hÃ¬nh áº£nh cho hÃ¬nh áº£nh khung giáº¥y no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9144000" cy="670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76400" y="2479675"/>
            <a:ext cx="69342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u="sng">
                <a:solidFill>
                  <a:srgbClr val="FF0000"/>
                </a:solidFill>
                <a:latin typeface="Times New Roman" pitchFamily="18" charset="0"/>
              </a:rPr>
              <a:t>Ghi nhớ:</a:t>
            </a:r>
            <a:r>
              <a:rPr lang="vi-VN" altLang="en-US" sz="2800" b="1" u="sng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</a:rPr>
              <a:t>1. Trước khi trồng rau, hoa phải tiến hành chọn cây con và làm đất trồng.</a:t>
            </a:r>
          </a:p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</a:rPr>
              <a:t>  2. Trồng cây con</a:t>
            </a:r>
            <a:r>
              <a:rPr lang="vi-VN" altLang="en-US" sz="2800" b="1">
                <a:solidFill>
                  <a:srgbClr val="0000FF"/>
                </a:solidFill>
                <a:latin typeface="Times New Roman" pitchFamily="18" charset="0"/>
              </a:rPr>
              <a:t> trên luống</a:t>
            </a: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</a:rPr>
              <a:t> được thực hiện theo trình tự sau:</a:t>
            </a:r>
          </a:p>
          <a:p>
            <a:pPr lvl="2" eaLnBrk="1" hangingPunct="1"/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</a:rPr>
              <a:t> Xác định vị trí trồng.</a:t>
            </a:r>
          </a:p>
          <a:p>
            <a:pPr lvl="2" eaLnBrk="1" hangingPunct="1"/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</a:rPr>
              <a:t> Đào hốc.</a:t>
            </a:r>
          </a:p>
          <a:p>
            <a:pPr lvl="2" eaLnBrk="1" hangingPunct="1"/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</a:rPr>
              <a:t> Đặt cây vào hốc, vun đất và ấn chặt.</a:t>
            </a:r>
          </a:p>
          <a:p>
            <a:pPr lvl="2" eaLnBrk="1" hangingPunct="1"/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</a:rPr>
              <a:t> Tưới nước.</a:t>
            </a:r>
          </a:p>
        </p:txBody>
      </p:sp>
      <p:pic>
        <p:nvPicPr>
          <p:cNvPr id="8" name="Picture 7" descr="002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754313"/>
            <a:ext cx="2209800" cy="314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3680129"/>
      </p:ext>
    </p:extLst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kumimoji="0" lang="vi-V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3. Quy trình trồng cây trong chậu</a:t>
            </a:r>
            <a:br>
              <a:rPr kumimoji="0" lang="vi-V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17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609600" y="142875"/>
            <a:ext cx="6248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 smtClean="0">
                <a:solidFill>
                  <a:srgbClr val="006600"/>
                </a:solidFill>
                <a:latin typeface="Times New Roman" pitchFamily="18" charset="0"/>
              </a:rPr>
              <a:t>* Chậu </a:t>
            </a:r>
            <a:r>
              <a:rPr lang="vi-VN" altLang="en-US" sz="3200" b="1" dirty="0">
                <a:solidFill>
                  <a:srgbClr val="006600"/>
                </a:solidFill>
                <a:latin typeface="Times New Roman" pitchFamily="18" charset="0"/>
              </a:rPr>
              <a:t>trồng cây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0" y="727075"/>
            <a:ext cx="9144000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50000"/>
              </a:spcBef>
            </a:pPr>
            <a:r>
              <a:rPr lang="vi-VN" altLang="en-US" sz="2800" b="1" dirty="0">
                <a:latin typeface="Times New Roman" pitchFamily="18" charset="0"/>
              </a:rPr>
              <a:t> - Chọn chậu trồng cây phải phù hợp với cây đem trồng.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575" y="1244600"/>
            <a:ext cx="8734425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eaLnBrk="1" hangingPunct="1">
              <a:buFontTx/>
              <a:buChar char="-"/>
              <a:defRPr/>
            </a:pPr>
            <a:r>
              <a:rPr lang="vi-VN" altLang="en-US" sz="2800" b="1" dirty="0" smtClean="0">
                <a:latin typeface="Times New Roman" panose="02020603050405020304" pitchFamily="18" charset="0"/>
              </a:rPr>
              <a:t>Chậu </a:t>
            </a:r>
            <a:r>
              <a:rPr lang="vi-VN" altLang="en-US" sz="2800" b="1" dirty="0">
                <a:latin typeface="Times New Roman" panose="02020603050405020304" pitchFamily="18" charset="0"/>
              </a:rPr>
              <a:t>trồng cây có hình dáng, kích thước rất đa dạng, có loại to, nhỏ, cao, thấp, hình tròn, hình chữ nhật</a:t>
            </a:r>
            <a:r>
              <a:rPr lang="vi-VN" altLang="en-US" sz="2800" b="1" dirty="0" smtClean="0">
                <a:latin typeface="Times New Roman" panose="02020603050405020304" pitchFamily="18" charset="0"/>
              </a:rPr>
              <a:t>...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vi-VN" altLang="en-US" sz="2800" b="1" dirty="0" smtClean="0">
                <a:latin typeface="Times New Roman" panose="02020603050405020304" pitchFamily="18" charset="0"/>
              </a:rPr>
              <a:t>Chậu trồng cây được làm bằng sứ, xi măng,…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vi-VN" altLang="en-US" sz="2800" b="1" dirty="0" smtClean="0">
                <a:latin typeface="Times New Roman" panose="02020603050405020304" pitchFamily="18" charset="0"/>
              </a:rPr>
              <a:t>Dưới đấy chậu thường có lỗ.</a:t>
            </a:r>
          </a:p>
          <a:p>
            <a:pPr marL="457200" indent="-457200" eaLnBrk="1" hangingPunct="1">
              <a:buFontTx/>
              <a:buChar char="-"/>
              <a:defRPr/>
            </a:pPr>
            <a:endParaRPr lang="vi-VN" altLang="en-US" sz="2800" b="1" dirty="0"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altLang="en-US" dirty="0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3" y="3889375"/>
            <a:ext cx="7342187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33400"/>
            <a:ext cx="3733800" cy="2428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048000"/>
            <a:ext cx="3733800" cy="289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04" y="3048000"/>
            <a:ext cx="3635196" cy="28955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04" y="533401"/>
            <a:ext cx="3635196" cy="24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78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dirty="0" smtClean="0"/>
              <a:t>Những cây nào thường được trồng trong chậu?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77926"/>
            <a:ext cx="3371850" cy="34608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177926"/>
            <a:ext cx="2143125" cy="34608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177926"/>
            <a:ext cx="2438400" cy="346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4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1&quot;/&gt;&lt;property id=&quot;20307&quot; value=&quot;292&quot;/&gt;&lt;/object&gt;&lt;object type=&quot;3&quot; unique_id=&quot;10005&quot;&gt;&lt;property id=&quot;20148&quot; value=&quot;5&quot;/&gt;&lt;property id=&quot;20300&quot; value=&quot;Slide 2&quot;/&gt;&lt;property id=&quot;20307&quot; value=&quot;337&quot;/&gt;&lt;/object&gt;&lt;object type=&quot;3&quot; unique_id=&quot;10006&quot;&gt;&lt;property id=&quot;20148&quot; value=&quot;5&quot;/&gt;&lt;property id=&quot;20300&quot; value=&quot;Slide 3&quot;/&gt;&lt;property id=&quot;20307&quot; value=&quot;308&quot;/&gt;&lt;/object&gt;&lt;object type=&quot;3&quot; unique_id=&quot;10007&quot;&gt;&lt;property id=&quot;20148&quot; value=&quot;5&quot;/&gt;&lt;property id=&quot;20300&quot; value=&quot;Slide 4&quot;/&gt;&lt;property id=&quot;20307&quot; value=&quot;309&quot;/&gt;&lt;/object&gt;&lt;object type=&quot;3&quot; unique_id=&quot;10008&quot;&gt;&lt;property id=&quot;20148&quot; value=&quot;5&quot;/&gt;&lt;property id=&quot;20300&quot; value=&quot;Slide 5&quot;/&gt;&lt;property id=&quot;20307&quot; value=&quot;310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11&quot;/&gt;&lt;/object&gt;&lt;object type=&quot;3&quot; unique_id=&quot;10011&quot;&gt;&lt;property id=&quot;20148&quot; value=&quot;5&quot;/&gt;&lt;property id=&quot;20300&quot; value=&quot;Slide 8&quot;/&gt;&lt;property id=&quot;20307&quot; value=&quot;312&quot;/&gt;&lt;/object&gt;&lt;object type=&quot;3&quot; unique_id=&quot;10012&quot;&gt;&lt;property id=&quot;20148&quot; value=&quot;5&quot;/&gt;&lt;property id=&quot;20300&quot; value=&quot;Slide 9&quot;/&gt;&lt;property id=&quot;20307&quot; value=&quot;313&quot;/&gt;&lt;/object&gt;&lt;object type=&quot;3&quot; unique_id=&quot;10013&quot;&gt;&lt;property id=&quot;20148&quot; value=&quot;5&quot;/&gt;&lt;property id=&quot;20300&quot; value=&quot;Slide 10&quot;/&gt;&lt;property id=&quot;20307&quot; value=&quot;314&quot;/&gt;&lt;/object&gt;&lt;object type=&quot;3&quot; unique_id=&quot;10014&quot;&gt;&lt;property id=&quot;20148&quot; value=&quot;5&quot;/&gt;&lt;property id=&quot;20300&quot; value=&quot;Slide 11&quot;/&gt;&lt;property id=&quot;20307&quot; value=&quot;299&quot;/&gt;&lt;/object&gt;&lt;object type=&quot;3&quot; unique_id=&quot;10015&quot;&gt;&lt;property id=&quot;20148&quot; value=&quot;5&quot;/&gt;&lt;property id=&quot;20300&quot; value=&quot;Slide 12&quot;/&gt;&lt;property id=&quot;20307&quot; value=&quot;315&quot;/&gt;&lt;/object&gt;&lt;object type=&quot;3&quot; unique_id=&quot;10016&quot;&gt;&lt;property id=&quot;20148&quot; value=&quot;5&quot;/&gt;&lt;property id=&quot;20300&quot; value=&quot;Slide 13&quot;/&gt;&lt;property id=&quot;20307&quot; value=&quot;316&quot;/&gt;&lt;/object&gt;&lt;object type=&quot;3&quot; unique_id=&quot;10017&quot;&gt;&lt;property id=&quot;20148&quot; value=&quot;5&quot;/&gt;&lt;property id=&quot;20300&quot; value=&quot;Slide 14&quot;/&gt;&lt;property id=&quot;20307&quot; value=&quot;293&quot;/&gt;&lt;/object&gt;&lt;object type=&quot;3&quot; unique_id=&quot;10018&quot;&gt;&lt;property id=&quot;20148&quot; value=&quot;5&quot;/&gt;&lt;property id=&quot;20300&quot; value=&quot;Slide 15&quot;/&gt;&lt;property id=&quot;20307&quot; value=&quot;300&quot;/&gt;&lt;/object&gt;&lt;object type=&quot;3&quot; unique_id=&quot;10019&quot;&gt;&lt;property id=&quot;20148&quot; value=&quot;5&quot;/&gt;&lt;property id=&quot;20300&quot; value=&quot;Slide 16&quot;/&gt;&lt;property id=&quot;20307&quot; value=&quot;317&quot;/&gt;&lt;/object&gt;&lt;object type=&quot;3&quot; unique_id=&quot;10020&quot;&gt;&lt;property id=&quot;20148&quot; value=&quot;5&quot;/&gt;&lt;property id=&quot;20300&quot; value=&quot;Slide 17 - &amp;quot;* Đất trồng cây trong chậu trộn với 1 ít phân chuồng ủ hoai mục hoặc phân vi sinh&amp;quot;&quot;/&gt;&lt;property id=&quot;20307&quot; value=&quot;318&quot;/&gt;&lt;/object&gt;&lt;object type=&quot;3&quot; unique_id=&quot;10021&quot;&gt;&lt;property id=&quot;20148&quot; value=&quot;5&quot;/&gt;&lt;property id=&quot;20300&quot; value=&quot;Slide 18&quot;/&gt;&lt;property id=&quot;20307&quot; value=&quot;319&quot;/&gt;&lt;/object&gt;&lt;object type=&quot;3&quot; unique_id=&quot;10022&quot;&gt;&lt;property id=&quot;20148&quot; value=&quot;5&quot;/&gt;&lt;property id=&quot;20300&quot; value=&quot;Slide 19&quot;/&gt;&lt;property id=&quot;20307&quot; value=&quot;320&quot;/&gt;&lt;/object&gt;&lt;object type=&quot;3&quot; unique_id=&quot;10023&quot;&gt;&lt;property id=&quot;20148&quot; value=&quot;5&quot;/&gt;&lt;property id=&quot;20300&quot; value=&quot;Slide 20&quot;/&gt;&lt;property id=&quot;20307&quot; value=&quot;321&quot;/&gt;&lt;/object&gt;&lt;object type=&quot;3&quot; unique_id=&quot;10024&quot;&gt;&lt;property id=&quot;20148&quot; value=&quot;5&quot;/&gt;&lt;property id=&quot;20300&quot; value=&quot;Slide 21&quot;/&gt;&lt;property id=&quot;20307&quot; value=&quot;322&quot;/&gt;&lt;/object&gt;&lt;object type=&quot;3&quot; unique_id=&quot;10025&quot;&gt;&lt;property id=&quot;20148&quot; value=&quot;5&quot;/&gt;&lt;property id=&quot;20300&quot; value=&quot;Slide 22&quot;/&gt;&lt;property id=&quot;20307&quot; value=&quot;323&quot;/&gt;&lt;/object&gt;&lt;object type=&quot;3&quot; unique_id=&quot;10026&quot;&gt;&lt;property id=&quot;20148&quot; value=&quot;5&quot;/&gt;&lt;property id=&quot;20300&quot; value=&quot;Slide 23&quot;/&gt;&lt;property id=&quot;20307&quot; value=&quot;324&quot;/&gt;&lt;/object&gt;&lt;object type=&quot;3&quot; unique_id=&quot;10027&quot;&gt;&lt;property id=&quot;20148&quot; value=&quot;5&quot;/&gt;&lt;property id=&quot;20300&quot; value=&quot;Slide 24&quot;/&gt;&lt;property id=&quot;20307&quot; value=&quot;325&quot;/&gt;&lt;/object&gt;&lt;object type=&quot;3&quot; unique_id=&quot;10028&quot;&gt;&lt;property id=&quot;20148&quot; value=&quot;5&quot;/&gt;&lt;property id=&quot;20300&quot; value=&quot;Slide 25&quot;/&gt;&lt;property id=&quot;20307&quot; value=&quot;326&quot;/&gt;&lt;/object&gt;&lt;object type=&quot;3&quot; unique_id=&quot;10029&quot;&gt;&lt;property id=&quot;20148&quot; value=&quot;5&quot;/&gt;&lt;property id=&quot;20300&quot; value=&quot;Slide 26&quot;/&gt;&lt;property id=&quot;20307&quot; value=&quot;327&quot;/&gt;&lt;/object&gt;&lt;object type=&quot;3&quot; unique_id=&quot;10030&quot;&gt;&lt;property id=&quot;20148&quot; value=&quot;5&quot;/&gt;&lt;property id=&quot;20300&quot; value=&quot;Slide 27 - &amp;quot;3. Quy trình trồng cây trong chậu &amp;quot;&quot;/&gt;&lt;property id=&quot;20307&quot; value=&quot;328&quot;/&gt;&lt;/object&gt;&lt;object type=&quot;3&quot; unique_id=&quot;10031&quot;&gt;&lt;property id=&quot;20148&quot; value=&quot;5&quot;/&gt;&lt;property id=&quot;20300&quot; value=&quot;Slide 28&quot;/&gt;&lt;property id=&quot;20307&quot; value=&quot;301&quot;/&gt;&lt;/object&gt;&lt;object type=&quot;3&quot; unique_id=&quot;10032&quot;&gt;&lt;property id=&quot;20148&quot; value=&quot;5&quot;/&gt;&lt;property id=&quot;20300&quot; value=&quot;Slide 29&quot;/&gt;&lt;property id=&quot;20307&quot; value=&quot;329&quot;/&gt;&lt;/object&gt;&lt;object type=&quot;3&quot; unique_id=&quot;10033&quot;&gt;&lt;property id=&quot;20148&quot; value=&quot;5&quot;/&gt;&lt;property id=&quot;20300&quot; value=&quot;Slide 30 - &amp;quot;Những cây nào thường được trồng trong chậu?&amp;quot;&quot;/&gt;&lt;property id=&quot;20307&quot; value=&quot;330&quot;/&gt;&lt;/object&gt;&lt;object type=&quot;3&quot; unique_id=&quot;10034&quot;&gt;&lt;property id=&quot;20148&quot; value=&quot;5&quot;/&gt;&lt;property id=&quot;20300&quot; value=&quot;Slide 31&quot;/&gt;&lt;property id=&quot;20307&quot; value=&quot;331&quot;/&gt;&lt;/object&gt;&lt;object type=&quot;3&quot; unique_id=&quot;10035&quot;&gt;&lt;property id=&quot;20148&quot; value=&quot;5&quot;/&gt;&lt;property id=&quot;20300&quot; value=&quot;Slide 32&quot;/&gt;&lt;property id=&quot;20307&quot; value=&quot;305&quot;/&gt;&lt;/object&gt;&lt;object type=&quot;3&quot; unique_id=&quot;10036&quot;&gt;&lt;property id=&quot;20148&quot; value=&quot;5&quot;/&gt;&lt;property id=&quot;20300&quot; value=&quot;Slide 33&quot;/&gt;&lt;property id=&quot;20307&quot; value=&quot;294&quot;/&gt;&lt;/object&gt;&lt;object type=&quot;3&quot; unique_id=&quot;10037&quot;&gt;&lt;property id=&quot;20148&quot; value=&quot;5&quot;/&gt;&lt;property id=&quot;20300&quot; value=&quot;Slide 34&quot;/&gt;&lt;property id=&quot;20307&quot; value=&quot;332&quot;/&gt;&lt;/object&gt;&lt;object type=&quot;3&quot; unique_id=&quot;10038&quot;&gt;&lt;property id=&quot;20148&quot; value=&quot;5&quot;/&gt;&lt;property id=&quot;20300&quot; value=&quot;Slide 35 - &amp;quot;- đặt cây thẳng đứng vào giữa chậu, cho đất vào đến khi đầy chậu rồi ấn giữa gốc cây.&amp;quot;&quot;/&gt;&lt;property id=&quot;20307&quot; value=&quot;333&quot;/&gt;&lt;/object&gt;&lt;object type=&quot;3&quot; unique_id=&quot;10039&quot;&gt;&lt;property id=&quot;20148&quot; value=&quot;5&quot;/&gt;&lt;property id=&quot;20300&quot; value=&quot;Slide 36 - &amp;quot;Tại sao phải tưới nhẹ nước quanh gốc cây mới được trồng?&amp;quot;&quot;/&gt;&lt;property id=&quot;20307&quot; value=&quot;334&quot;/&gt;&lt;/object&gt;&lt;object type=&quot;3&quot; unique_id=&quot;10040&quot;&gt;&lt;property id=&quot;20148&quot; value=&quot;5&quot;/&gt;&lt;property id=&quot;20300&quot; value=&quot;Slide 37&quot;/&gt;&lt;property id=&quot;20307&quot; value=&quot;335&quot;/&gt;&lt;/object&gt;&lt;object type=&quot;3&quot; unique_id=&quot;10041&quot;&gt;&lt;property id=&quot;20148&quot; value=&quot;5&quot;/&gt;&lt;property id=&quot;20300&quot; value=&quot;Slide 38&quot;/&gt;&lt;property id=&quot;20307&quot; value=&quot;336&quot;/&gt;&lt;/object&gt;&lt;object type=&quot;3&quot; unique_id=&quot;10042&quot;&gt;&lt;property id=&quot;20148&quot; value=&quot;5&quot;/&gt;&lt;property id=&quot;20300&quot; value=&quot;Slide 39&quot;/&gt;&lt;property id=&quot;20307&quot; value=&quot;296&quot;/&gt;&lt;/object&gt;&lt;/object&gt;&lt;object type=&quot;8&quot; unique_id=&quot;10084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781</TotalTime>
  <Words>367</Words>
  <Application>Microsoft Office PowerPoint</Application>
  <PresentationFormat>On-screen Show (4:3)</PresentationFormat>
  <Paragraphs>36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Candara</vt:lpstr>
      <vt:lpstr>Symbol</vt:lpstr>
      <vt:lpstr>Tahoma</vt:lpstr>
      <vt:lpstr>Times New Roman</vt:lpstr>
      <vt:lpstr>Waveform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Quy trình trồng cây trong chậu </vt:lpstr>
      <vt:lpstr>PowerPoint Presentation</vt:lpstr>
      <vt:lpstr>PowerPoint Presentation</vt:lpstr>
      <vt:lpstr>Những cây nào thường được trồng trong chậu?</vt:lpstr>
      <vt:lpstr>PowerPoint Presentation</vt:lpstr>
      <vt:lpstr>PowerPoint Presentation</vt:lpstr>
      <vt:lpstr>PowerPoint Presentation</vt:lpstr>
      <vt:lpstr>PowerPoint Presentation</vt:lpstr>
      <vt:lpstr>- đặt cây thẳng đứng vào giữa chậu, cho đất vào đến khi đầy chậu rồi ấn giữa gốc cây.</vt:lpstr>
      <vt:lpstr>Tại sao phải tưới nhẹ nước quanh gốc cây mới được trồng?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55</cp:revision>
  <dcterms:created xsi:type="dcterms:W3CDTF">2012-01-03T09:38:49Z</dcterms:created>
  <dcterms:modified xsi:type="dcterms:W3CDTF">2022-06-03T05:24:49Z</dcterms:modified>
</cp:coreProperties>
</file>