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8610600" y="6324600"/>
            <a:ext cx="304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17" t="38592" r="18048" b="25423"/>
          <a:stretch/>
        </p:blipFill>
        <p:spPr>
          <a:xfrm>
            <a:off x="0" y="914400"/>
            <a:ext cx="90011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01" t="29825" r="18132" b="24562"/>
          <a:stretch/>
        </p:blipFill>
        <p:spPr>
          <a:xfrm>
            <a:off x="152400" y="762000"/>
            <a:ext cx="85519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05" t="8772" r="18741" b="12280"/>
          <a:stretch/>
        </p:blipFill>
        <p:spPr>
          <a:xfrm>
            <a:off x="228600" y="685800"/>
            <a:ext cx="84581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50" t="9677" r="19294" b="35484"/>
          <a:stretch/>
        </p:blipFill>
        <p:spPr>
          <a:xfrm>
            <a:off x="457200" y="228600"/>
            <a:ext cx="79248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605" t="41694" r="17824" b="13150"/>
          <a:stretch/>
        </p:blipFill>
        <p:spPr>
          <a:xfrm>
            <a:off x="533400" y="3505200"/>
            <a:ext cx="807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89" t="10168" r="17095" b="20339"/>
          <a:stretch/>
        </p:blipFill>
        <p:spPr>
          <a:xfrm>
            <a:off x="533400" y="762000"/>
            <a:ext cx="830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217&quot;&gt;&lt;/object&gt;&lt;object type=&quot;2&quot; unique_id=&quot;10218&quot;&gt;&lt;object type=&quot;3&quot; unique_id=&quot;10227&quot;&gt;&lt;property id=&quot;20148&quot; value=&quot;5&quot;/&gt;&lt;property id=&quot;20300&quot; value=&quot;Slide 1&quot;/&gt;&lt;property id=&quot;20307&quot; value=&quot;256&quot;/&gt;&lt;/object&gt;&lt;object type=&quot;3&quot; unique_id=&quot;10228&quot;&gt;&lt;property id=&quot;20148&quot; value=&quot;5&quot;/&gt;&lt;property id=&quot;20300&quot; value=&quot;Slide 2&quot;/&gt;&lt;property id=&quot;20307&quot; value=&quot;257&quot;/&gt;&lt;/object&gt;&lt;object type=&quot;3&quot; unique_id=&quot;10229&quot;&gt;&lt;property id=&quot;20148&quot; value=&quot;5&quot;/&gt;&lt;property id=&quot;20300&quot; value=&quot;Slide 3&quot;/&gt;&lt;property id=&quot;20307&quot; value=&quot;258&quot;/&gt;&lt;/object&gt;&lt;object type=&quot;3&quot; unique_id=&quot;10265&quot;&gt;&lt;property id=&quot;20148&quot; value=&quot;5&quot;/&gt;&lt;property id=&quot;20300&quot; value=&quot;Slide 4&quot;/&gt;&lt;property id=&quot;20307&quot; value=&quot;259&quot;/&gt;&lt;/object&gt;&lt;object type=&quot;3&quot; unique_id=&quot;10266&quot;&gt;&lt;property id=&quot;20148&quot; value=&quot;5&quot;/&gt;&lt;property id=&quot;20300&quot; value=&quot;Slide 5&quot;/&gt;&lt;property id=&quot;20307&quot; value=&quot;260&quot;/&gt;&lt;/object&gt;&lt;object type=&quot;3&quot; unique_id=&quot;10323&quot;&gt;&lt;property id=&quot;20148&quot; value=&quot;5&quot;/&gt;&lt;property id=&quot;20300&quot; value=&quot;Slide 6&quot;/&gt;&lt;property id=&quot;20307&quot; value=&quot;261&quot;/&gt;&lt;/object&gt;&lt;object type=&quot;3&quot; unique_id=&quot;10324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</cp:revision>
  <dcterms:created xsi:type="dcterms:W3CDTF">2006-08-16T00:00:00Z</dcterms:created>
  <dcterms:modified xsi:type="dcterms:W3CDTF">2021-11-29T13:25:32Z</dcterms:modified>
</cp:coreProperties>
</file>