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0" r:id="rId4"/>
    <p:sldId id="261" r:id="rId5"/>
    <p:sldId id="263" r:id="rId6"/>
    <p:sldId id="257" r:id="rId7"/>
    <p:sldId id="258" r:id="rId8"/>
    <p:sldId id="259" r:id="rId9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/>
          <p:cNvSpPr/>
          <p:nvPr/>
        </p:nvSpPr>
        <p:spPr>
          <a:xfrm>
            <a:off x="8534400" y="632460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0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058" t="8475" r="17096" b="13559"/>
          <a:stretch/>
        </p:blipFill>
        <p:spPr>
          <a:xfrm>
            <a:off x="381001" y="533400"/>
            <a:ext cx="831573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3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14400"/>
            <a:ext cx="6629400" cy="47331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1169" r="50623"/>
          <a:stretch/>
        </p:blipFill>
        <p:spPr>
          <a:xfrm>
            <a:off x="1066800" y="914400"/>
            <a:ext cx="660732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9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619" t="19233" r="23184" b="15675"/>
          <a:stretch/>
        </p:blipFill>
        <p:spPr>
          <a:xfrm>
            <a:off x="1219200" y="990600"/>
            <a:ext cx="7086600" cy="480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55094"/>
            <a:ext cx="7162800" cy="507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1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742" t="13239" r="17241" b="10434"/>
          <a:stretch/>
        </p:blipFill>
        <p:spPr>
          <a:xfrm>
            <a:off x="216725" y="1025838"/>
            <a:ext cx="4038600" cy="2589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669" t="13541" r="18009" b="10417"/>
          <a:stretch/>
        </p:blipFill>
        <p:spPr>
          <a:xfrm>
            <a:off x="4503717" y="1025838"/>
            <a:ext cx="4343400" cy="2589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0479" t="14546" r="18187" b="10909"/>
          <a:stretch/>
        </p:blipFill>
        <p:spPr>
          <a:xfrm>
            <a:off x="216725" y="3886200"/>
            <a:ext cx="4050475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3717" y="3733800"/>
            <a:ext cx="4411683" cy="2743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8400" y="76200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they doing?  They’re………………….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0625" y="3227459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ainting masks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0" y="3265064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aking a puppet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9254" y="6206462"/>
            <a:ext cx="3208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laying badminton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56613" y="6103099"/>
            <a:ext cx="398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aking paper planes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68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5001" r="2778" b="18749"/>
          <a:stretch/>
        </p:blipFill>
        <p:spPr>
          <a:xfrm>
            <a:off x="228600" y="381000"/>
            <a:ext cx="4114800" cy="297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581400"/>
            <a:ext cx="4114800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14438"/>
          <a:stretch/>
        </p:blipFill>
        <p:spPr>
          <a:xfrm>
            <a:off x="4648200" y="3581400"/>
            <a:ext cx="42672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519" y="381000"/>
            <a:ext cx="4419600" cy="297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-307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Let’s talk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58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678"/>
            <a:ext cx="4267200" cy="35861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0678"/>
            <a:ext cx="4419970" cy="3555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733800"/>
            <a:ext cx="441997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42" y="3733800"/>
            <a:ext cx="4271158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4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1655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12&quot;&gt;&lt;property id=&quot;20148&quot; value=&quot;5&quot;/&gt;&lt;property id=&quot;20300&quot; value=&quot;Slide 1&quot;/&gt;&lt;property id=&quot;20307&quot; value=&quot;256&quot;/&gt;&lt;/object&gt;&lt;object type=&quot;3&quot; unique_id=&quot;10013&quot;&gt;&lt;property id=&quot;20148&quot; value=&quot;5&quot;/&gt;&lt;property id=&quot;20300&quot; value=&quot;Slide 6&quot;/&gt;&lt;property id=&quot;20307&quot; value=&quot;257&quot;/&gt;&lt;/object&gt;&lt;object type=&quot;3&quot; unique_id=&quot;10014&quot;&gt;&lt;property id=&quot;20148&quot; value=&quot;5&quot;/&gt;&lt;property id=&quot;20300&quot; value=&quot;Slide 7&quot;/&gt;&lt;property id=&quot;20307&quot; value=&quot;258&quot;/&gt;&lt;/object&gt;&lt;object type=&quot;3&quot; unique_id=&quot;10065&quot;&gt;&lt;property id=&quot;20148&quot; value=&quot;5&quot;/&gt;&lt;property id=&quot;20300&quot; value=&quot;Slide 8&quot;/&gt;&lt;property id=&quot;20307&quot; value=&quot;259&quot;/&gt;&lt;/object&gt;&lt;object type=&quot;3&quot; unique_id=&quot;10108&quot;&gt;&lt;property id=&quot;20148&quot; value=&quot;5&quot;/&gt;&lt;property id=&quot;20300&quot; value=&quot;Slide 3&quot;/&gt;&lt;property id=&quot;20307&quot; value=&quot;260&quot;/&gt;&lt;/object&gt;&lt;object type=&quot;3&quot; unique_id=&quot;10144&quot;&gt;&lt;property id=&quot;20148&quot; value=&quot;5&quot;/&gt;&lt;property id=&quot;20300&quot; value=&quot;Slide 4&quot;/&gt;&lt;property id=&quot;20307&quot; value=&quot;261&quot;/&gt;&lt;/object&gt;&lt;object type=&quot;3&quot; unique_id=&quot;10169&quot;&gt;&lt;property id=&quot;20148&quot; value=&quot;5&quot;/&gt;&lt;property id=&quot;20300&quot; value=&quot;Slide 2&quot;/&gt;&lt;property id=&quot;20307&quot; value=&quot;262&quot;/&gt;&lt;/object&gt;&lt;object type=&quot;3&quot; unique_id=&quot;10224&quot;&gt;&lt;property id=&quot;20148&quot; value=&quot;5&quot;/&gt;&lt;property id=&quot;20300&quot; value=&quot;Slide 5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19</Words>
  <Application>Microsoft Office PowerPoint</Application>
  <PresentationFormat>On-screen Show (4:3)</PresentationFormat>
  <Paragraphs>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25</cp:revision>
  <dcterms:created xsi:type="dcterms:W3CDTF">2006-08-16T00:00:00Z</dcterms:created>
  <dcterms:modified xsi:type="dcterms:W3CDTF">2021-11-29T13:51:29Z</dcterms:modified>
</cp:coreProperties>
</file>