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&#7899;p%204-%20UNIT%206%20WHERE'S%20YOUR%20SCHOOl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6705600"/>
          </a:xfrm>
          <a:prstGeom prst="rect">
            <a:avLst/>
          </a:prstGeom>
        </p:spPr>
      </p:pic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8305800" y="6286500"/>
            <a:ext cx="6858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5908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1000"/>
            <a:ext cx="2743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667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5" y="3429000"/>
            <a:ext cx="271747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52751"/>
            <a:ext cx="2667000" cy="250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66" y="3452751"/>
            <a:ext cx="2667000" cy="2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89" t="9091" r="19244" b="18182"/>
          <a:stretch/>
        </p:blipFill>
        <p:spPr>
          <a:xfrm>
            <a:off x="685800" y="533400"/>
            <a:ext cx="7924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1.Vocab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9806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stamps: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681" y="3429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like doing?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0341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watching TV.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905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Friday, November 12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65216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7. Lesson 1: 1-2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259102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0"/>
            <a:ext cx="2670279" cy="2511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46" y="3810001"/>
            <a:ext cx="2480953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773316"/>
            <a:ext cx="2664183" cy="2511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673" y="2738137"/>
            <a:ext cx="22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89362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54253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ollecting stamps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3951" y="6054253"/>
            <a:ext cx="19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laying chess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6367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like doing?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………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46&quot;&gt;&lt;property id=&quot;20148&quot; value=&quot;5&quot;/&gt;&lt;property id=&quot;20300&quot; value=&quot;Slide 4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58&quot;/&gt;&lt;/object&gt;&lt;object type=&quot;3&quot; unique_id=&quot;10083&quot;&gt;&lt;property id=&quot;20148&quot; value=&quot;5&quot;/&gt;&lt;property id=&quot;20300&quot; value=&quot;Slide 6&quot;/&gt;&lt;property id=&quot;20307&quot; value=&quot;259&quot;/&gt;&lt;/object&gt;&lt;object type=&quot;3&quot; unique_id=&quot;10102&quot;&gt;&lt;property id=&quot;20148&quot; value=&quot;5&quot;/&gt;&lt;property id=&quot;20300&quot; value=&quot;Slide 2&quot;/&gt;&lt;property id=&quot;20307&quot; value=&quot;260&quot;/&gt;&lt;/object&gt;&lt;object type=&quot;3&quot; unique_id=&quot;10131&quot;&gt;&lt;property id=&quot;20148&quot; value=&quot;5&quot;/&gt;&lt;property id=&quot;20300&quot; value=&quot;Slide 3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49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26</cp:revision>
  <dcterms:created xsi:type="dcterms:W3CDTF">2006-08-16T00:00:00Z</dcterms:created>
  <dcterms:modified xsi:type="dcterms:W3CDTF">2021-11-16T03:24:23Z</dcterms:modified>
</cp:coreProperties>
</file>