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L&#7899;p%204-%20UNIT%206%20WHERE'S%20YOUR%20SCHOOl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56" y="75909"/>
            <a:ext cx="7925487" cy="6706181"/>
          </a:xfrm>
          <a:prstGeom prst="rect">
            <a:avLst/>
          </a:prstGeom>
        </p:spPr>
      </p:pic>
      <p:sp>
        <p:nvSpPr>
          <p:cNvPr id="4" name="5-Point Star 3">
            <a:hlinkClick r:id="rId3" action="ppaction://hlinkfile"/>
          </p:cNvPr>
          <p:cNvSpPr/>
          <p:nvPr/>
        </p:nvSpPr>
        <p:spPr>
          <a:xfrm>
            <a:off x="8305800" y="6286500"/>
            <a:ext cx="6858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488" y="129443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Thursday,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762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6. Where’s your school?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1-2-3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7526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Look, listen and repeat.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2278" y="3216154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class are you in?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5039" y="2733713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sentences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7488" y="3789523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I’m in class 4A.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2278" y="4245168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class is he in?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6578" y="464527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He’s  in class 4A.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1649" y="2248697"/>
            <a:ext cx="2719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Point and say.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0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2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Friday, November 5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762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6. Where’s your school?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1-2-3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7526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Look, listen and repeat.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2278" y="3216154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class are you in?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5039" y="2733713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sentences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7488" y="3789523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I’m in class 4A.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2278" y="4245168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class is he in?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6578" y="464527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He’s  in class 4A.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4410" y="5074127"/>
            <a:ext cx="198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Let’s talk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0660" y="5502976"/>
            <a:ext cx="3606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name of your school?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it?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class are you in?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1649" y="2248697"/>
            <a:ext cx="2719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Point and say.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3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56" y="72861"/>
            <a:ext cx="7925487" cy="67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8&quot; unique_id=&quot;10108&quot;&gt;&lt;/object&gt;&lt;object type=&quot;2&quot; unique_id=&quot;10109&quot;&gt;&lt;object type=&quot;3&quot; unique_id=&quot;10116&quot;&gt;&lt;property id=&quot;20148&quot; value=&quot;5&quot;/&gt;&lt;property id=&quot;20300&quot; value=&quot;Slide 1&quot;/&gt;&lt;property id=&quot;20307&quot; value=&quot;257&quot;/&gt;&lt;/object&gt;&lt;object type=&quot;3&quot; unique_id=&quot;10117&quot;&gt;&lt;property id=&quot;20148&quot; value=&quot;5&quot;/&gt;&lt;property id=&quot;20300&quot; value=&quot;Slide 2&quot;/&gt;&lt;property id=&quot;20307&quot; value=&quot;256&quot;/&gt;&lt;/object&gt;&lt;object type=&quot;3&quot; unique_id=&quot;10154&quot;&gt;&lt;property id=&quot;20148&quot; value=&quot;5&quot;/&gt;&lt;property id=&quot;20300&quot; value=&quot;Slide 3&quot;/&gt;&lt;property id=&quot;20307&quot; value=&quot;259&quot;/&gt;&lt;/object&gt;&lt;object type=&quot;3&quot; unique_id=&quot;10155&quot;&gt;&lt;property id=&quot;20148&quot; value=&quot;5&quot;/&gt;&lt;property id=&quot;20300&quot; value=&quot;Slide 4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120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10</cp:revision>
  <dcterms:created xsi:type="dcterms:W3CDTF">2006-08-16T00:00:00Z</dcterms:created>
  <dcterms:modified xsi:type="dcterms:W3CDTF">2021-11-09T10:08:50Z</dcterms:modified>
</cp:coreProperties>
</file>