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</p:sldIdLst>
  <p:sldSz cx="12192000" cy="6858000"/>
  <p:notesSz cx="6858000" cy="9144000"/>
  <p:custDataLst>
    <p:tags r:id="rId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3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949ED-F586-4B70-ADF8-6CE3B35052A7}" type="datetimeFigureOut">
              <a:rPr lang="en-US" smtClean="0"/>
              <a:t>18/11/2021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119BA-EB14-4153-A68E-016E72E2C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749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949ED-F586-4B70-ADF8-6CE3B35052A7}" type="datetimeFigureOut">
              <a:rPr lang="en-US" smtClean="0"/>
              <a:t>18/11/2021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119BA-EB14-4153-A68E-016E72E2C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278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949ED-F586-4B70-ADF8-6CE3B35052A7}" type="datetimeFigureOut">
              <a:rPr lang="en-US" smtClean="0"/>
              <a:t>18/11/2021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119BA-EB14-4153-A68E-016E72E2C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34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949ED-F586-4B70-ADF8-6CE3B35052A7}" type="datetimeFigureOut">
              <a:rPr lang="en-US" smtClean="0"/>
              <a:t>18/11/2021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119BA-EB14-4153-A68E-016E72E2C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397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949ED-F586-4B70-ADF8-6CE3B35052A7}" type="datetimeFigureOut">
              <a:rPr lang="en-US" smtClean="0"/>
              <a:t>18/11/2021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119BA-EB14-4153-A68E-016E72E2C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154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949ED-F586-4B70-ADF8-6CE3B35052A7}" type="datetimeFigureOut">
              <a:rPr lang="en-US" smtClean="0"/>
              <a:t>18/11/2021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119BA-EB14-4153-A68E-016E72E2C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290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949ED-F586-4B70-ADF8-6CE3B35052A7}" type="datetimeFigureOut">
              <a:rPr lang="en-US" smtClean="0"/>
              <a:t>18/11/2021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119BA-EB14-4153-A68E-016E72E2C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611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949ED-F586-4B70-ADF8-6CE3B35052A7}" type="datetimeFigureOut">
              <a:rPr lang="en-US" smtClean="0"/>
              <a:t>18/11/2021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119BA-EB14-4153-A68E-016E72E2C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029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949ED-F586-4B70-ADF8-6CE3B35052A7}" type="datetimeFigureOut">
              <a:rPr lang="en-US" smtClean="0"/>
              <a:t>18/11/2021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119BA-EB14-4153-A68E-016E72E2C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963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949ED-F586-4B70-ADF8-6CE3B35052A7}" type="datetimeFigureOut">
              <a:rPr lang="en-US" smtClean="0"/>
              <a:t>18/11/2021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119BA-EB14-4153-A68E-016E72E2C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479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949ED-F586-4B70-ADF8-6CE3B35052A7}" type="datetimeFigureOut">
              <a:rPr lang="en-US" smtClean="0"/>
              <a:t>18/11/2021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119BA-EB14-4153-A68E-016E72E2C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192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949ED-F586-4B70-ADF8-6CE3B35052A7}" type="datetimeFigureOut">
              <a:rPr lang="en-US" smtClean="0"/>
              <a:t>18/11/2021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119BA-EB14-4153-A68E-016E72E2C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336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00694" y="1396689"/>
            <a:ext cx="7861465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invite      English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sentence     enjoy       party                repeat    July      complete      jumper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9960" y="2635614"/>
            <a:ext cx="3612080" cy="224676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vite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peat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plete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90753" y="329013"/>
            <a:ext cx="1781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Warm up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47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71437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60716" y="154379"/>
            <a:ext cx="65016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 18. WHAT’S YOUR PHONE NUMBER?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Lesson 3: Part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4-5-6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88589" y="939700"/>
            <a:ext cx="3144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Read and tick.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763" y="1534229"/>
            <a:ext cx="10592790" cy="51278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379034" y="5118270"/>
            <a:ext cx="486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66515" y="5383260"/>
            <a:ext cx="486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379034" y="5667123"/>
            <a:ext cx="486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66515" y="5865275"/>
            <a:ext cx="486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678391" y="6128788"/>
            <a:ext cx="486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Audio 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548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3" grpId="0"/>
      <p:bldP spid="4" grpId="0"/>
      <p:bldP spid="7" grpId="0"/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143566"/>
            <a:ext cx="12193057" cy="71451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2654" t="31855" r="22936" b="19866"/>
          <a:stretch/>
        </p:blipFill>
        <p:spPr>
          <a:xfrm>
            <a:off x="1065374" y="2101814"/>
            <a:ext cx="10061250" cy="33673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60716" y="154379"/>
            <a:ext cx="65016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 18. WHAT’S YOUR PHONE NUMBER?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Lesson 3: Part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4-5-6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88589" y="939700"/>
            <a:ext cx="3144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Read and tick.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16922" y="1401365"/>
            <a:ext cx="3087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Let’s write.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27859" y="2553195"/>
            <a:ext cx="4334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for a picnic with my family.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79468" y="3014860"/>
            <a:ext cx="3277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elax and enjoy fresh air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73829" y="3475449"/>
            <a:ext cx="4809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kipping and listening to music.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57900" y="3944330"/>
            <a:ext cx="3241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aking photos.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43198" y="4413211"/>
            <a:ext cx="4013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ooking dinner for my family.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779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3175" t="37662" r="22878" b="24026"/>
          <a:stretch/>
        </p:blipFill>
        <p:spPr>
          <a:xfrm>
            <a:off x="3455719" y="2425848"/>
            <a:ext cx="7992093" cy="32624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60716" y="154379"/>
            <a:ext cx="65016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 18. WHAT’S YOUR PHONE NUMBER?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Lesson 3: Part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4-5-6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88589" y="939700"/>
            <a:ext cx="3144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Read and tick.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16922" y="1401365"/>
            <a:ext cx="3087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Let’s write.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16922" y="1913606"/>
            <a:ext cx="2398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Project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250" y="2961668"/>
            <a:ext cx="34557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Ask four classmates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their phone 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numbers.Then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tell the class about them.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2021" y="3146961"/>
            <a:ext cx="1080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2021" y="3826232"/>
            <a:ext cx="1080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2021" y="4494532"/>
            <a:ext cx="1080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84519" y="5137752"/>
            <a:ext cx="1080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Dung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616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8&quot; unique_id=&quot;10002&quot;&gt;&lt;/object&gt;&lt;object type=&quot;2&quot; unique_id=&quot;10003&quot;&gt;&lt;object type=&quot;3&quot; unique_id=&quot;10014&quot;&gt;&lt;property id=&quot;20148&quot; value=&quot;5&quot;/&gt;&lt;property id=&quot;20300&quot; value=&quot;Slide 1&quot;/&gt;&lt;property id=&quot;20307&quot; value=&quot;256&quot;/&gt;&lt;/object&gt;&lt;object type=&quot;3&quot; unique_id=&quot;10015&quot;&gt;&lt;property id=&quot;20148&quot; value=&quot;5&quot;/&gt;&lt;property id=&quot;20300&quot; value=&quot;Slide 2&quot;/&gt;&lt;property id=&quot;20307&quot; value=&quot;257&quot;/&gt;&lt;/object&gt;&lt;object type=&quot;3&quot; unique_id=&quot;10017&quot;&gt;&lt;property id=&quot;20148&quot; value=&quot;5&quot;/&gt;&lt;property id=&quot;20300&quot; value=&quot;Slide 3&quot;/&gt;&lt;property id=&quot;20307&quot; value=&quot;259&quot;/&gt;&lt;/object&gt;&lt;object type=&quot;3&quot; unique_id=&quot;10422&quot;&gt;&lt;property id=&quot;20148&quot; value=&quot;5&quot;/&gt;&lt;property id=&quot;20300&quot; value=&quot;Slide 4&quot;/&gt;&lt;property id=&quot;20307&quot; value=&quot;26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126</Words>
  <Application>Microsoft Office PowerPoint</Application>
  <PresentationFormat>Widescreen</PresentationFormat>
  <Paragraphs>35</Paragraphs>
  <Slides>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44</cp:revision>
  <dcterms:created xsi:type="dcterms:W3CDTF">2021-10-01T13:10:12Z</dcterms:created>
  <dcterms:modified xsi:type="dcterms:W3CDTF">2021-11-18T03:06:14Z</dcterms:modified>
</cp:coreProperties>
</file>