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59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49ED-F586-4B70-ADF8-6CE3B35052A7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4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49ED-F586-4B70-ADF8-6CE3B35052A7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7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49ED-F586-4B70-ADF8-6CE3B35052A7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49ED-F586-4B70-ADF8-6CE3B35052A7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9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49ED-F586-4B70-ADF8-6CE3B35052A7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5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49ED-F586-4B70-ADF8-6CE3B35052A7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9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49ED-F586-4B70-ADF8-6CE3B35052A7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1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49ED-F586-4B70-ADF8-6CE3B35052A7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2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49ED-F586-4B70-ADF8-6CE3B35052A7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6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49ED-F586-4B70-ADF8-6CE3B35052A7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7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49ED-F586-4B70-ADF8-6CE3B35052A7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9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949ED-F586-4B70-ADF8-6CE3B35052A7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3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4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5090" y="106878"/>
            <a:ext cx="6501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18. WHAT’S YOUR PHONE NUMBER?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4-5-6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761" y="1500278"/>
            <a:ext cx="11008426" cy="5185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8145" y="1038613"/>
            <a:ext cx="346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Read and tick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194" y="1139755"/>
            <a:ext cx="314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Look, listen and repeat.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6342" y="308758"/>
            <a:ext cx="6501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18. WHAT’S YOUR PHONE NUMBER?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2: Part 1-2-3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93" y="1605742"/>
            <a:ext cx="3144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Point and say.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Vocabulary.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48416" y="2429345"/>
            <a:ext cx="5346534" cy="3846525"/>
            <a:chOff x="-64775" y="2463331"/>
            <a:chExt cx="5346534" cy="38465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4775" y="2463331"/>
              <a:ext cx="5346534" cy="354887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93978" y="5848191"/>
              <a:ext cx="25449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for a picnic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32254" y="2134244"/>
            <a:ext cx="5128960" cy="4199931"/>
            <a:chOff x="144414" y="2186264"/>
            <a:chExt cx="5128960" cy="41999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14" y="2186264"/>
              <a:ext cx="5128960" cy="400519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90133" y="5924530"/>
              <a:ext cx="198922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for a walk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4716379" y="2165684"/>
            <a:ext cx="32084" cy="4692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048416" y="2196124"/>
            <a:ext cx="6368074" cy="4079746"/>
            <a:chOff x="5825898" y="-227104"/>
            <a:chExt cx="6368074" cy="407974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5898" y="-227104"/>
              <a:ext cx="6368074" cy="406580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721683" y="3390977"/>
              <a:ext cx="17325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fishing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74650" y="2327468"/>
            <a:ext cx="332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for a walk: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060" y="2919671"/>
            <a:ext cx="381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for a picnic: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6060" y="3511874"/>
            <a:ext cx="332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fishing: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732254" y="1652843"/>
            <a:ext cx="4755512" cy="4609082"/>
            <a:chOff x="5433853" y="1830806"/>
            <a:chExt cx="4755512" cy="460908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/>
            <a:srcRect t="16840"/>
            <a:stretch/>
          </p:blipFill>
          <p:spPr>
            <a:xfrm>
              <a:off x="5433853" y="1830806"/>
              <a:ext cx="4755512" cy="444506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971570" y="5978223"/>
              <a:ext cx="1643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skating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4" name="TextBox 1023"/>
          <p:cNvSpPr txBox="1"/>
          <p:nvPr/>
        </p:nvSpPr>
        <p:spPr>
          <a:xfrm>
            <a:off x="626523" y="4154903"/>
            <a:ext cx="399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skating: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2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4" grpId="0"/>
      <p:bldP spid="29" grpId="0"/>
      <p:bldP spid="10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194" y="1139755"/>
            <a:ext cx="314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Look, listen and repeat.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6342" y="308758"/>
            <a:ext cx="6501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18. WHAT’S YOUR PHONE NUMBER?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2: Part 1-2-3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93" y="1605742"/>
            <a:ext cx="3144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Point and say.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Vocabulary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52004" y="2165684"/>
            <a:ext cx="32084" cy="4692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4650" y="2375603"/>
            <a:ext cx="332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for a walk: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060" y="2967806"/>
            <a:ext cx="381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for a picnic: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6060" y="3560009"/>
            <a:ext cx="332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fishing: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626523" y="4203038"/>
            <a:ext cx="399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skating: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530" y="1253069"/>
            <a:ext cx="6942586" cy="5324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6060" y="4860758"/>
            <a:ext cx="381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Model sentences.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4611" y="53224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93" y="5376911"/>
            <a:ext cx="491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 to go for a picnic?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6899" y="5746176"/>
            <a:ext cx="312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I’d love to.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952" y="6112841"/>
            <a:ext cx="245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Sorry, I can’t.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56956" y="5838576"/>
            <a:ext cx="16666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49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96342" y="432174"/>
            <a:ext cx="6501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18. WHAT’S YOUR PHONE NUMBER?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2: Part 1-2-3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94" y="1263171"/>
            <a:ext cx="314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Look, listen and repeat.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93" y="1729158"/>
            <a:ext cx="3144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Point and say.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Vocabulary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4650" y="2499019"/>
            <a:ext cx="332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for a walk: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060" y="3091222"/>
            <a:ext cx="381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for a picnic: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060" y="3647799"/>
            <a:ext cx="332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fishing: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6523" y="4242747"/>
            <a:ext cx="399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skating: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6060" y="4900467"/>
            <a:ext cx="381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Model sentences.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93" y="5416620"/>
            <a:ext cx="491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 to go for a picnic?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6899" y="5746176"/>
            <a:ext cx="312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I’d love to.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5952" y="6112841"/>
            <a:ext cx="245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Sorry, I can’t.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834583" y="1651357"/>
            <a:ext cx="32084" cy="4692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966117" y="1741530"/>
            <a:ext cx="7032821" cy="4988427"/>
            <a:chOff x="4966117" y="1741530"/>
            <a:chExt cx="7032821" cy="49884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95638" y="4350284"/>
              <a:ext cx="3332565" cy="205402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72962" y="6268292"/>
              <a:ext cx="18374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fishing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6117" y="1741530"/>
              <a:ext cx="3362086" cy="23020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06039" y="3862017"/>
              <a:ext cx="20164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for a walk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76835" y="1756613"/>
              <a:ext cx="3522103" cy="228697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183057" y="3874494"/>
              <a:ext cx="21245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for a picnic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/>
            <a:srcRect t="16840"/>
            <a:stretch/>
          </p:blipFill>
          <p:spPr>
            <a:xfrm>
              <a:off x="8577632" y="4323682"/>
              <a:ext cx="3421305" cy="20769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9683927" y="6210091"/>
              <a:ext cx="1623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skating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38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194" y="1139755"/>
            <a:ext cx="314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Look, listen and repeat.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6342" y="432174"/>
            <a:ext cx="6501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18. WHAT’S YOUR PHONE NUMBER?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2: Part 1-2-3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48416" y="2429345"/>
            <a:ext cx="5346534" cy="3846525"/>
            <a:chOff x="-64775" y="2463331"/>
            <a:chExt cx="5346534" cy="38465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4775" y="2463331"/>
              <a:ext cx="5346534" cy="354887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93978" y="5848191"/>
              <a:ext cx="25449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for a picnic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40422" y="2103818"/>
            <a:ext cx="5128960" cy="4199931"/>
            <a:chOff x="144414" y="2186264"/>
            <a:chExt cx="5128960" cy="41999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14" y="2186264"/>
              <a:ext cx="5128960" cy="400519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90133" y="5924530"/>
              <a:ext cx="198922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for a walk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4917790" y="2165684"/>
            <a:ext cx="32084" cy="4692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278557" y="2072118"/>
            <a:ext cx="6368074" cy="4079746"/>
            <a:chOff x="5825898" y="-227104"/>
            <a:chExt cx="6368074" cy="407974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5898" y="-227104"/>
              <a:ext cx="6368074" cy="406580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721683" y="3390977"/>
              <a:ext cx="17325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fishing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23297" y="1899243"/>
            <a:ext cx="4755512" cy="4609082"/>
            <a:chOff x="5433853" y="1830806"/>
            <a:chExt cx="4755512" cy="460908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/>
            <a:srcRect t="16840"/>
            <a:stretch/>
          </p:blipFill>
          <p:spPr>
            <a:xfrm>
              <a:off x="5433853" y="1830806"/>
              <a:ext cx="4755512" cy="444506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971570" y="5978223"/>
              <a:ext cx="1643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skating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18193" y="1539560"/>
            <a:ext cx="3144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Point and say.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Vocabulary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3544" y="2251886"/>
            <a:ext cx="332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for a walk: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9531" y="2819469"/>
            <a:ext cx="381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for a picnic: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9531" y="3399906"/>
            <a:ext cx="332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fishing: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6889" y="3919611"/>
            <a:ext cx="399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skating: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2668" y="4442221"/>
            <a:ext cx="381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Model sentences.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7241" y="4992733"/>
            <a:ext cx="491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 to go for a picnic?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5312" y="5496669"/>
            <a:ext cx="312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I’d love to.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52331" y="5948927"/>
            <a:ext cx="245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Sorry, I can’t.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6342" y="432174"/>
            <a:ext cx="6501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18. WHAT’S YOUR PHONE NUMBER?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2: Part 1-2-3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917790" y="2165684"/>
            <a:ext cx="32084" cy="4692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82567" y="1365386"/>
            <a:ext cx="5027676" cy="5270837"/>
            <a:chOff x="518193" y="1139755"/>
            <a:chExt cx="5027676" cy="5270837"/>
          </a:xfrm>
        </p:grpSpPr>
        <p:sp>
          <p:nvSpPr>
            <p:cNvPr id="3" name="TextBox 2"/>
            <p:cNvSpPr txBox="1"/>
            <p:nvPr/>
          </p:nvSpPr>
          <p:spPr>
            <a:xfrm>
              <a:off x="518194" y="1139755"/>
              <a:ext cx="3756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Look, listen and repeat.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8193" y="1539560"/>
              <a:ext cx="31442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Point and say.</a:t>
              </a:r>
            </a:p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Vocabulary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3544" y="2251886"/>
              <a:ext cx="33207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for a walk: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9531" y="2819469"/>
              <a:ext cx="3810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for a picnic: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giã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ngoại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9531" y="3399906"/>
              <a:ext cx="33207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fishing: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6889" y="3919611"/>
              <a:ext cx="39970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go skating: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trượt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pa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tanh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2668" y="4442221"/>
              <a:ext cx="3810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Model sentences.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7241" y="4992733"/>
              <a:ext cx="491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Would you like to go for a picnic?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15312" y="5496669"/>
              <a:ext cx="3128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Yes, I’d love to.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52331" y="5948927"/>
              <a:ext cx="2451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Sorry, I can’t.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308181" y="1352018"/>
            <a:ext cx="45897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+mj-lt"/>
              </a:rPr>
              <a:t>3. Let's talk.</a:t>
            </a:r>
            <a:endParaRPr lang="vi-VN" sz="24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• Hello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. May I speak to…, please?</a:t>
            </a:r>
            <a:br>
              <a:rPr lang="vi-VN" sz="2400" dirty="0">
                <a:solidFill>
                  <a:srgbClr val="000000"/>
                </a:solidFill>
                <a:latin typeface="+mj-lt"/>
              </a:rPr>
            </a:b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•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Would you like to...?</a:t>
            </a:r>
            <a:br>
              <a:rPr lang="vi-VN" sz="2400" dirty="0">
                <a:solidFill>
                  <a:srgbClr val="000000"/>
                </a:solidFill>
                <a:latin typeface="+mj-lt"/>
              </a:rPr>
            </a:b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•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What's your phone number?</a:t>
            </a:r>
          </a:p>
          <a:p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7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14&quot;&gt;&lt;property id=&quot;20148&quot; value=&quot;5&quot;/&gt;&lt;property id=&quot;20300&quot; value=&quot;Slide 1&quot;/&gt;&lt;property id=&quot;20307&quot; value=&quot;256&quot;/&gt;&lt;/object&gt;&lt;object type=&quot;3&quot; unique_id=&quot;10015&quot;&gt;&lt;property id=&quot;20148&quot; value=&quot;5&quot;/&gt;&lt;property id=&quot;20300&quot; value=&quot;Slide 2&quot;/&gt;&lt;property id=&quot;20307&quot; value=&quot;257&quot;/&gt;&lt;/object&gt;&lt;object type=&quot;3&quot; unique_id=&quot;10016&quot;&gt;&lt;property id=&quot;20148&quot; value=&quot;5&quot;/&gt;&lt;property id=&quot;20300&quot; value=&quot;Slide 3&quot;/&gt;&lt;property id=&quot;20307&quot; value=&quot;258&quot;/&gt;&lt;/object&gt;&lt;object type=&quot;3&quot; unique_id=&quot;10017&quot;&gt;&lt;property id=&quot;20148&quot; value=&quot;5&quot;/&gt;&lt;property id=&quot;20300&quot; value=&quot;Slide 8&quot;/&gt;&lt;property id=&quot;20307&quot; value=&quot;259&quot;/&gt;&lt;/object&gt;&lt;object type=&quot;3&quot; unique_id=&quot;10120&quot;&gt;&lt;property id=&quot;20148&quot; value=&quot;5&quot;/&gt;&lt;property id=&quot;20300&quot; value=&quot;Slide 4&quot;/&gt;&lt;property id=&quot;20307&quot; value=&quot;261&quot;/&gt;&lt;/object&gt;&lt;object type=&quot;3&quot; unique_id=&quot;10121&quot;&gt;&lt;property id=&quot;20148&quot; value=&quot;5&quot;/&gt;&lt;property id=&quot;20300&quot; value=&quot;Slide 5&quot;/&gt;&lt;property id=&quot;20307&quot; value=&quot;260&quot;/&gt;&lt;/object&gt;&lt;object type=&quot;3&quot; unique_id=&quot;10214&quot;&gt;&lt;property id=&quot;20148&quot; value=&quot;5&quot;/&gt;&lt;property id=&quot;20300&quot; value=&quot;Slide 6&quot;/&gt;&lt;property id=&quot;20307&quot; value=&quot;262&quot;/&gt;&lt;/object&gt;&lt;object type=&quot;3&quot; unique_id=&quot;10242&quot;&gt;&lt;property id=&quot;20148&quot; value=&quot;5&quot;/&gt;&lt;property id=&quot;20300&quot; value=&quot;Slide 7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460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2021-10-01T13:10:12Z</dcterms:created>
  <dcterms:modified xsi:type="dcterms:W3CDTF">2021-11-17T13:54:40Z</dcterms:modified>
</cp:coreProperties>
</file>