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7" r:id="rId4"/>
    <p:sldId id="262" r:id="rId5"/>
    <p:sldId id="258" r:id="rId6"/>
    <p:sldId id="256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DB31-5FD5-4566-926A-37BFCAFE20D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B41-C8C7-4ADE-970A-D8754193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4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DB31-5FD5-4566-926A-37BFCAFE20D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B41-C8C7-4ADE-970A-D8754193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DB31-5FD5-4566-926A-37BFCAFE20D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B41-C8C7-4ADE-970A-D8754193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7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DB31-5FD5-4566-926A-37BFCAFE20D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B41-C8C7-4ADE-970A-D8754193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4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DB31-5FD5-4566-926A-37BFCAFE20D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B41-C8C7-4ADE-970A-D8754193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0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DB31-5FD5-4566-926A-37BFCAFE20D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B41-C8C7-4ADE-970A-D8754193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0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DB31-5FD5-4566-926A-37BFCAFE20D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B41-C8C7-4ADE-970A-D8754193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3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DB31-5FD5-4566-926A-37BFCAFE20D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B41-C8C7-4ADE-970A-D8754193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0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DB31-5FD5-4566-926A-37BFCAFE20D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B41-C8C7-4ADE-970A-D8754193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6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DB31-5FD5-4566-926A-37BFCAFE20D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B41-C8C7-4ADE-970A-D8754193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3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DB31-5FD5-4566-926A-37BFCAFE20D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B41-C8C7-4ADE-970A-D8754193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1DB31-5FD5-4566-926A-37BFCAFE20D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0B41-C8C7-4ADE-970A-D8754193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55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56CEE190D2834983BE9B1882D8651F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6800" y="-1397696"/>
            <a:ext cx="1295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56CEE190D2834983BE9B1882D8651F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30299" y="-1379950"/>
            <a:ext cx="1295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56CEE190D2834983BE9B1882D8651F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08" y="506260"/>
            <a:ext cx="1295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56CEE190D2834983BE9B1882D8651F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7" y="537228"/>
            <a:ext cx="1295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" y="3352800"/>
            <a:ext cx="9350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56CEE190D2834983BE9B1882D8651F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7733" y="4899764"/>
            <a:ext cx="1295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56CEE190D2834983BE9B1882D8651F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42975" y="4899764"/>
            <a:ext cx="1295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138" y="3352800"/>
            <a:ext cx="9350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344061" y="338957"/>
            <a:ext cx="592091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Let’s sing a song and dance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>
            <a:fillRect/>
          </a:stretch>
        </p:blipFill>
        <p:spPr bwMode="auto">
          <a:xfrm>
            <a:off x="2042311" y="1431018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64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49" y="1826263"/>
            <a:ext cx="9971870" cy="3324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7749" y="1163229"/>
            <a:ext cx="2750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Listen and circle.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33684" y="1935679"/>
            <a:ext cx="522517" cy="635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6342" y="308758"/>
            <a:ext cx="650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18. WHAT’S YOUR PHONE NUMBER?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2: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4-5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337399" y="2604656"/>
            <a:ext cx="522517" cy="635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5833684" y="3374573"/>
            <a:ext cx="522517" cy="635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28426" y="4108864"/>
            <a:ext cx="522517" cy="635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179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7686" y="895390"/>
            <a:ext cx="2587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Look and write.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137" y="1437936"/>
            <a:ext cx="11305309" cy="50229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6337" y="73898"/>
            <a:ext cx="650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18. WHAT’S YOUR PHONE NUMBER?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2: Part 4-5-6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990" y="2968831"/>
            <a:ext cx="2386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go swimming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3959" y="2974032"/>
            <a:ext cx="4144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to go for a picnic?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5703" y="5747657"/>
            <a:ext cx="281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phone number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8369" y="5700157"/>
            <a:ext cx="244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speak to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8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12&quot;&gt;&lt;property id=&quot;20148&quot; value=&quot;5&quot;/&gt;&lt;property id=&quot;20300&quot; value=&quot;Slide 6&quot;/&gt;&lt;property id=&quot;20307&quot; value=&quot;256&quot;/&gt;&lt;/object&gt;&lt;object type=&quot;3&quot; unique_id=&quot;10013&quot;&gt;&lt;property id=&quot;20148&quot; value=&quot;5&quot;/&gt;&lt;property id=&quot;20300&quot; value=&quot;Slide 3&quot;/&gt;&lt;property id=&quot;20307&quot; value=&quot;257&quot;/&gt;&lt;/object&gt;&lt;object type=&quot;3&quot; unique_id=&quot;10014&quot;&gt;&lt;property id=&quot;20148&quot; value=&quot;5&quot;/&gt;&lt;property id=&quot;20300&quot; value=&quot;Slide 5&quot;/&gt;&lt;property id=&quot;20307&quot; value=&quot;258&quot;/&gt;&lt;/object&gt;&lt;object type=&quot;3&quot; unique_id=&quot;10211&quot;&gt;&lt;property id=&quot;20148&quot; value=&quot;5&quot;/&gt;&lt;property id=&quot;20300&quot; value=&quot;Slide 2&quot;/&gt;&lt;property id=&quot;20307&quot; value=&quot;260&quot;/&gt;&lt;/object&gt;&lt;object type=&quot;3&quot; unique_id=&quot;10230&quot;&gt;&lt;property id=&quot;20148&quot; value=&quot;5&quot;/&gt;&lt;property id=&quot;20300&quot; value=&quot;Slide 1&quot;/&gt;&lt;property id=&quot;20307&quot; value=&quot;261&quot;/&gt;&lt;/object&gt;&lt;object type=&quot;3&quot; unique_id=&quot;10252&quot;&gt;&lt;property id=&quot;20148&quot; value=&quot;5&quot;/&gt;&lt;property id=&quot;20300&quot; value=&quot;Slide 4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67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2021-10-04T14:15:48Z</dcterms:created>
  <dcterms:modified xsi:type="dcterms:W3CDTF">2021-11-11T13:14:53Z</dcterms:modified>
</cp:coreProperties>
</file>