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7" r:id="rId5"/>
    <p:sldId id="259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28/1/2022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28/1/2022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28/1/2022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28/1/2022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28/1/2022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28/1/2022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L&#7899;p%204-%20UNIT%206%20WHERE'S%20YOUR%20SCHOOl.mp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52400"/>
            <a:ext cx="7924800" cy="6705600"/>
          </a:xfrm>
          <a:prstGeom prst="rect">
            <a:avLst/>
          </a:prstGeom>
        </p:spPr>
      </p:pic>
      <p:sp>
        <p:nvSpPr>
          <p:cNvPr id="3" name="5-Point Star 2">
            <a:hlinkClick r:id="rId3" action="ppaction://hlinkfile"/>
          </p:cNvPr>
          <p:cNvSpPr/>
          <p:nvPr/>
        </p:nvSpPr>
        <p:spPr>
          <a:xfrm>
            <a:off x="8305800" y="6286500"/>
            <a:ext cx="685800" cy="381000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1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Tuesday, January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2200" y="461665"/>
            <a:ext cx="3124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 13. Lesson 2.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079838"/>
            <a:ext cx="3895849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Vocab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read: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mỳ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ice: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egetables: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emonade: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chanh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oodles: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phở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4191000"/>
            <a:ext cx="46863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Model sentences.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Would you like some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noodles?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Yes, please.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No, thanks.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029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3292" y="3139106"/>
            <a:ext cx="419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does your </a:t>
            </a:r>
            <a:r>
              <a:rPr lang="en-US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brother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do?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He’s a </a:t>
            </a:r>
            <a:r>
              <a:rPr lang="en-US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farmer.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3500" y="685800"/>
            <a:ext cx="59436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Family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grandfather/ grandpa, grandmother/ grandma, mother, father, sister, brother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81100" y="2196874"/>
            <a:ext cx="6972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Jobs: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Farmer, nurse, driver, factory worker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86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Tuesday, January 4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2200" y="461665"/>
            <a:ext cx="3124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 12. Lesson 2.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163713"/>
            <a:ext cx="48006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Vocab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Hospital;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Field;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Factory: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Clerk: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4395367"/>
            <a:ext cx="5410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Model sentences.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does a </a:t>
            </a:r>
            <a:r>
              <a:rPr lang="en-US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doctor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work?</a:t>
            </a:r>
          </a:p>
          <a:p>
            <a:pPr>
              <a:lnSpc>
                <a:spcPct val="150000"/>
              </a:lnSpc>
            </a:pPr>
            <a:r>
              <a:rPr lang="en-US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doctor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works in </a:t>
            </a:r>
            <a:r>
              <a:rPr lang="en-US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hospital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51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33800" y="15240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1219200"/>
            <a:ext cx="4572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does your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mother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do?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 is a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farmer.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does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work?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works in a field.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21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8&quot; unique_id=&quot;10002&quot;&gt;&lt;/object&gt;&lt;object type=&quot;2&quot; unique_id=&quot;10003&quot;&gt;&lt;object type=&quot;3&quot; unique_id=&quot;10010&quot;&gt;&lt;property id=&quot;20148&quot; value=&quot;5&quot;/&gt;&lt;property id=&quot;20300&quot; value=&quot;Slide 1&quot;/&gt;&lt;property id=&quot;20307&quot; value=&quot;256&quot;/&gt;&lt;/object&gt;&lt;object type=&quot;3&quot; unique_id=&quot;10046&quot;&gt;&lt;property id=&quot;20148&quot; value=&quot;5&quot;/&gt;&lt;property id=&quot;20300&quot; value=&quot;Slide 4&quot;/&gt;&lt;property id=&quot;20307&quot; value=&quot;257&quot;/&gt;&lt;/object&gt;&lt;object type=&quot;3&quot; unique_id=&quot;10083&quot;&gt;&lt;property id=&quot;20148&quot; value=&quot;5&quot;/&gt;&lt;property id=&quot;20300&quot; value=&quot;Slide 5&quot;/&gt;&lt;property id=&quot;20307&quot; value=&quot;259&quot;/&gt;&lt;/object&gt;&lt;object type=&quot;3&quot; unique_id=&quot;10102&quot;&gt;&lt;property id=&quot;20148&quot; value=&quot;5&quot;/&gt;&lt;property id=&quot;20300&quot; value=&quot;Slide 3&quot;/&gt;&lt;property id=&quot;20307&quot; value=&quot;260&quot;/&gt;&lt;/object&gt;&lt;object type=&quot;3&quot; unique_id=&quot;10121&quot;&gt;&lt;property id=&quot;20148&quot; value=&quot;5&quot;/&gt;&lt;property id=&quot;20300&quot; value=&quot;Slide 2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168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</cp:lastModifiedBy>
  <cp:revision>79</cp:revision>
  <dcterms:created xsi:type="dcterms:W3CDTF">2006-08-16T00:00:00Z</dcterms:created>
  <dcterms:modified xsi:type="dcterms:W3CDTF">2022-01-28T01:35:54Z</dcterms:modified>
</cp:coreProperties>
</file>