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59" r:id="rId5"/>
    <p:sldId id="261" r:id="rId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08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tags" Target="tags/tag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0" i="0" u="none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L&#7899;p%204-%20UNIT%206%20WHERE'S%20YOUR%20SCHOOl.mp4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" y="152400"/>
            <a:ext cx="7924800" cy="6705600"/>
          </a:xfrm>
          <a:prstGeom prst="rect">
            <a:avLst/>
          </a:prstGeom>
        </p:spPr>
      </p:pic>
      <p:sp>
        <p:nvSpPr>
          <p:cNvPr id="3" name="5-Point Star 2">
            <a:hlinkClick r:id="rId3" action="ppaction://hlinkfile"/>
          </p:cNvPr>
          <p:cNvSpPr/>
          <p:nvPr/>
        </p:nvSpPr>
        <p:spPr>
          <a:xfrm>
            <a:off x="8305800" y="6286500"/>
            <a:ext cx="685800" cy="381000"/>
          </a:xfrm>
          <a:prstGeom prst="star5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217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53292" y="3139106"/>
            <a:ext cx="4191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 does your </a:t>
            </a:r>
            <a:r>
              <a:rPr lang="en-US" sz="2800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brother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do?</a:t>
            </a:r>
          </a:p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He’s a </a:t>
            </a:r>
            <a:r>
              <a:rPr lang="en-US" sz="2800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farmer.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333500" y="685800"/>
            <a:ext cx="5943600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Family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grandfather/ grandpa, grandmother/ grandma, mother, father, sister, brother</a:t>
            </a:r>
          </a:p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181100" y="2196874"/>
            <a:ext cx="69723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Jobs: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Farmer, nurse, driver, factory worker</a:t>
            </a:r>
            <a:r>
              <a:rPr lang="en-US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7865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09800" y="0"/>
            <a:ext cx="541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Tuesday, January 4</a:t>
            </a:r>
            <a:r>
              <a:rPr lang="en-US" sz="24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2022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362200" y="461665"/>
            <a:ext cx="31242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Unit 12. Lesson 2. 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33400" y="1163713"/>
            <a:ext cx="4800600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Vocab</a:t>
            </a:r>
          </a:p>
          <a:p>
            <a:pPr>
              <a:lnSpc>
                <a:spcPct val="150000"/>
              </a:lnSpc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Hospital;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bệnh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viện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Field;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cánh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Factory: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máy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Clerk: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viên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phòng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Office: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phòng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7200" y="4395367"/>
            <a:ext cx="54102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Model sentences.</a:t>
            </a:r>
          </a:p>
          <a:p>
            <a:pPr>
              <a:lnSpc>
                <a:spcPct val="150000"/>
              </a:lnSpc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Where does a </a:t>
            </a:r>
            <a:r>
              <a:rPr lang="en-US" sz="2800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doctor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work?</a:t>
            </a:r>
          </a:p>
          <a:p>
            <a:pPr>
              <a:lnSpc>
                <a:spcPct val="150000"/>
              </a:lnSpc>
            </a:pPr>
            <a:r>
              <a:rPr lang="en-US" sz="2800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doctor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works in </a:t>
            </a:r>
            <a:r>
              <a:rPr lang="en-US" sz="2800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hospital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3512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733800" y="1524000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447800" y="1219200"/>
            <a:ext cx="45720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 does your 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mother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do?</a:t>
            </a:r>
          </a:p>
          <a:p>
            <a:pPr>
              <a:lnSpc>
                <a:spcPct val="150000"/>
              </a:lnSpc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She is a 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farmer.</a:t>
            </a:r>
          </a:p>
          <a:p>
            <a:pPr>
              <a:lnSpc>
                <a:spcPct val="150000"/>
              </a:lnSpc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Where does 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she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work?</a:t>
            </a:r>
          </a:p>
          <a:p>
            <a:pPr>
              <a:lnSpc>
                <a:spcPct val="150000"/>
              </a:lnSpc>
            </a:pP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She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works in a field. 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0210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09800" y="0"/>
            <a:ext cx="541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Tuesday, January 4</a:t>
            </a:r>
            <a:r>
              <a:rPr lang="en-US" sz="24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2022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362200" y="461665"/>
            <a:ext cx="31242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Unit 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13. 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Lesson 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endParaRPr lang="en-US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33400" y="1163713"/>
            <a:ext cx="4800600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Vocab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eef: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thịt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bò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ork: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thịt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lợn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hicken: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thịt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gà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ood: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ăn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ater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milk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sữa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range juice: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cam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rink: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đồ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uống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avourite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thích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457700" y="1200329"/>
            <a:ext cx="5410200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Model sentences.</a:t>
            </a:r>
          </a:p>
          <a:p>
            <a:pPr>
              <a:lnSpc>
                <a:spcPct val="150000"/>
              </a:lnSpc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What’s your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favourite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food?</a:t>
            </a:r>
          </a:p>
          <a:p>
            <a:pPr>
              <a:lnSpc>
                <a:spcPct val="150000"/>
              </a:lnSpc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It’s fish. </a:t>
            </a:r>
          </a:p>
          <a:p>
            <a:pPr>
              <a:lnSpc>
                <a:spcPct val="150000"/>
              </a:lnSpc>
            </a:pP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like fish.</a:t>
            </a:r>
          </a:p>
          <a:p>
            <a:pPr>
              <a:lnSpc>
                <a:spcPct val="150000"/>
              </a:lnSpc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What’s your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favourite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drink?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It’s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milk.</a:t>
            </a:r>
          </a:p>
          <a:p>
            <a:pPr>
              <a:lnSpc>
                <a:spcPct val="150000"/>
              </a:lnSpc>
            </a:pP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like milk.</a:t>
            </a:r>
            <a:endParaRPr lang="en-US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3029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11.0&quot;&gt;&lt;object type=&quot;1&quot; unique_id=&quot;10001&quot;&gt;&lt;object type=&quot;8&quot; unique_id=&quot;10002&quot;&gt;&lt;/object&gt;&lt;object type=&quot;2&quot; unique_id=&quot;10003&quot;&gt;&lt;object type=&quot;3&quot; unique_id=&quot;10010&quot;&gt;&lt;property id=&quot;20148&quot; value=&quot;5&quot;/&gt;&lt;property id=&quot;20300&quot; value=&quot;Slide 1&quot;/&gt;&lt;property id=&quot;20307&quot; value=&quot;256&quot;/&gt;&lt;/object&gt;&lt;object type=&quot;3&quot; unique_id=&quot;10046&quot;&gt;&lt;property id=&quot;20148&quot; value=&quot;5&quot;/&gt;&lt;property id=&quot;20300&quot; value=&quot;Slide 3&quot;/&gt;&lt;property id=&quot;20307&quot; value=&quot;257&quot;/&gt;&lt;/object&gt;&lt;object type=&quot;3&quot; unique_id=&quot;10083&quot;&gt;&lt;property id=&quot;20148&quot; value=&quot;5&quot;/&gt;&lt;property id=&quot;20300&quot; value=&quot;Slide 4&quot;/&gt;&lt;property id=&quot;20307&quot; value=&quot;259&quot;/&gt;&lt;/object&gt;&lt;object type=&quot;3&quot; unique_id=&quot;10102&quot;&gt;&lt;property id=&quot;20148&quot; value=&quot;5&quot;/&gt;&lt;property id=&quot;20300&quot; value=&quot;Slide 2&quot;/&gt;&lt;property id=&quot;20307&quot; value=&quot;260&quot;/&gt;&lt;/object&gt;&lt;object type=&quot;3&quot; unique_id=&quot;10121&quot;&gt;&lt;property id=&quot;20148&quot; value=&quot;5&quot;/&gt;&lt;property id=&quot;20300&quot; value=&quot;Slide 5&quot;/&gt;&lt;property id=&quot;20307&quot; value=&quot;261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581</TotalTime>
  <Words>192</Words>
  <Application>Microsoft Office PowerPoint</Application>
  <PresentationFormat>On-screen Show (4:3)</PresentationFormat>
  <Paragraphs>38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Admin</cp:lastModifiedBy>
  <cp:revision>73</cp:revision>
  <dcterms:created xsi:type="dcterms:W3CDTF">2006-08-16T00:00:00Z</dcterms:created>
  <dcterms:modified xsi:type="dcterms:W3CDTF">2022-01-10T14:10:30Z</dcterms:modified>
</cp:coreProperties>
</file>