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9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6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L&#7899;p%204-%20UNIT%206%20WHERE'S%20YOUR%20SCHOOl.mp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52400"/>
            <a:ext cx="7924800" cy="6705600"/>
          </a:xfrm>
          <a:prstGeom prst="rect">
            <a:avLst/>
          </a:prstGeom>
        </p:spPr>
      </p:pic>
      <p:sp>
        <p:nvSpPr>
          <p:cNvPr id="3" name="5-Point Star 2">
            <a:hlinkClick r:id="rId3" action="ppaction://hlinkfile"/>
          </p:cNvPr>
          <p:cNvSpPr/>
          <p:nvPr/>
        </p:nvSpPr>
        <p:spPr>
          <a:xfrm>
            <a:off x="8305800" y="6286500"/>
            <a:ext cx="685800" cy="38100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1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1000" y="762000"/>
            <a:ext cx="777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Play the guitar            Play the piano       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Play badminton          Ride a bike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0" y="2286000"/>
            <a:ext cx="533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were you yesterday?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at home.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did you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do?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watch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tv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with my family.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86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4424548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Model sentences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6843" y="4886213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time do you 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 up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6843" y="5431981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up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six o’clock.</a:t>
            </a:r>
            <a:endParaRPr lang="en-US" sz="2800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0" y="1905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Moday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January 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2022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33700" y="652165"/>
            <a:ext cx="369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 11. Lesson 2: 1-2-3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0594" y="1447800"/>
            <a:ext cx="2476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Vocab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6842" y="1780907"/>
            <a:ext cx="47857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/eat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dinner: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Have/ eat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lunch: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Have/ eat breakfast: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bed: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51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33400"/>
            <a:ext cx="769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Subjects: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aths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Music, Art, PE, IT, Vietnamese, Science, English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2286000"/>
            <a:ext cx="5791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do you have Music?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have it on </a:t>
            </a:r>
            <a:r>
              <a:rPr lang="en-US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Thursdays.</a:t>
            </a:r>
          </a:p>
          <a:p>
            <a:pPr>
              <a:lnSpc>
                <a:spcPct val="150000"/>
              </a:lnSpc>
            </a:pPr>
            <a:r>
              <a:rPr lang="en-US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have it on</a:t>
            </a:r>
            <a:endParaRPr lang="en-US" sz="2400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2584" y="4059129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subjects do you have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today?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have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maths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vnamese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English.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66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3800" y="1524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21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02&quot;&gt;&lt;/object&gt;&lt;object type=&quot;2&quot; unique_id=&quot;10003&quot;&gt;&lt;object type=&quot;3&quot; unique_id=&quot;10010&quot;&gt;&lt;property id=&quot;20148&quot; value=&quot;5&quot;/&gt;&lt;property id=&quot;20300&quot; value=&quot;Slide 1&quot;/&gt;&lt;property id=&quot;20307&quot; value=&quot;256&quot;/&gt;&lt;/object&gt;&lt;object type=&quot;3&quot; unique_id=&quot;10046&quot;&gt;&lt;property id=&quot;20148&quot; value=&quot;5&quot;/&gt;&lt;property id=&quot;20300&quot; value=&quot;Slide 3&quot;/&gt;&lt;property id=&quot;20307&quot; value=&quot;257&quot;/&gt;&lt;/object&gt;&lt;object type=&quot;3&quot; unique_id=&quot;10083&quot;&gt;&lt;property id=&quot;20148&quot; value=&quot;5&quot;/&gt;&lt;property id=&quot;20300&quot; value=&quot;Slide 5&quot;/&gt;&lt;property id=&quot;20307&quot; value=&quot;259&quot;/&gt;&lt;/object&gt;&lt;object type=&quot;3&quot; unique_id=&quot;10102&quot;&gt;&lt;property id=&quot;20148&quot; value=&quot;5&quot;/&gt;&lt;property id=&quot;20300&quot; value=&quot;Slide 2&quot;/&gt;&lt;property id=&quot;20307&quot; value=&quot;260&quot;/&gt;&lt;/object&gt;&lt;object type=&quot;3&quot; unique_id=&quot;10131&quot;&gt;&lt;property id=&quot;20148&quot; value=&quot;5&quot;/&gt;&lt;property id=&quot;20300&quot; value=&quot;Slide 4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141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58</cp:revision>
  <dcterms:created xsi:type="dcterms:W3CDTF">2006-08-16T00:00:00Z</dcterms:created>
  <dcterms:modified xsi:type="dcterms:W3CDTF">2022-01-03T02:19:42Z</dcterms:modified>
</cp:coreProperties>
</file>