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&#7899;p%204-%20UNIT%206%20WHERE'S%20YOUR%20SCHOOl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7924800" cy="6705600"/>
          </a:xfrm>
          <a:prstGeom prst="rect">
            <a:avLst/>
          </a:prstGeom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305800" y="6286500"/>
            <a:ext cx="6858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7620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the guitar            Play the piano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badminton          Ride a bike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286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were you yesterday?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at home.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my family.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42454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843" y="4886213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6843" y="543198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six o’clock.</a:t>
            </a:r>
            <a:endParaRPr lang="en-US" sz="28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905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January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2022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3700" y="652165"/>
            <a:ext cx="369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11. Lesson 2: 1-2-3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594" y="1447800"/>
            <a:ext cx="247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842" y="1780907"/>
            <a:ext cx="47857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/eat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dinner: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Have/ eat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Have/ eat breakfast: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bed: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Music, Art, PE, IT, Vietnamese, Science, English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 you have Music?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it on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Thursdays.</a:t>
            </a:r>
          </a:p>
          <a:p>
            <a:pPr>
              <a:lnSpc>
                <a:spcPct val="150000"/>
              </a:lnSpc>
            </a:pP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it on</a:t>
            </a:r>
            <a:endParaRPr lang="en-US" sz="24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584" y="4059129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subjects do you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vnamese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English.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&quot;/&gt;&lt;property id=&quot;20307&quot; value=&quot;256&quot;/&gt;&lt;/object&gt;&lt;object type=&quot;3&quot; unique_id=&quot;10046&quot;&gt;&lt;property id=&quot;20148&quot; value=&quot;5&quot;/&gt;&lt;property id=&quot;20300&quot; value=&quot;Slide 3&quot;/&gt;&lt;property id=&quot;20307&quot; value=&quot;257&quot;/&gt;&lt;/object&gt;&lt;object type=&quot;3&quot; unique_id=&quot;10083&quot;&gt;&lt;property id=&quot;20148&quot; value=&quot;5&quot;/&gt;&lt;property id=&quot;20300&quot; value=&quot;Slide 5&quot;/&gt;&lt;property id=&quot;20307&quot; value=&quot;259&quot;/&gt;&lt;/object&gt;&lt;object type=&quot;3&quot; unique_id=&quot;10102&quot;&gt;&lt;property id=&quot;20148&quot; value=&quot;5&quot;/&gt;&lt;property id=&quot;20300&quot; value=&quot;Slide 2&quot;/&gt;&lt;property id=&quot;20307&quot; value=&quot;260&quot;/&gt;&lt;/object&gt;&lt;object type=&quot;3&quot; unique_id=&quot;10131&quot;&gt;&lt;property id=&quot;20148&quot; value=&quot;5&quot;/&gt;&lt;property id=&quot;20300&quot; value=&quot;Slide 4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58</cp:revision>
  <dcterms:created xsi:type="dcterms:W3CDTF">2006-08-16T00:00:00Z</dcterms:created>
  <dcterms:modified xsi:type="dcterms:W3CDTF">2022-01-03T02:19:42Z</dcterms:modified>
</cp:coreProperties>
</file>