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67056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5908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1000"/>
            <a:ext cx="2743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667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5" y="3429000"/>
            <a:ext cx="271747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52751"/>
            <a:ext cx="2667000" cy="250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66" y="3452751"/>
            <a:ext cx="2667000" cy="2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Eleven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twelve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thirteen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fourteen 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fifteen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Sixteen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Seventeen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Twenty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Twenty-one                 Thirty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Thirty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581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843" y="40430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843" y="458883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o’clock.</a:t>
            </a:r>
          </a:p>
          <a:p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seven ten.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905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Wednesday, December 22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65216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11. Lesson 1: 1-2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594" y="1447800"/>
            <a:ext cx="247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843" y="1780907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up: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O’clock: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46&quot;&gt;&lt;property id=&quot;20148&quot; value=&quot;5&quot;/&gt;&lt;property id=&quot;20300&quot; value=&quot;Slide 4&quot;/&gt;&lt;property id=&quot;20307&quot; value=&quot;257&quot;/&gt;&lt;/object&gt;&lt;object type=&quot;3&quot; unique_id=&quot;10083&quot;&gt;&lt;property id=&quot;20148&quot; value=&quot;5&quot;/&gt;&lt;property id=&quot;20300&quot; value=&quot;Slide 5&quot;/&gt;&lt;property id=&quot;20307&quot; value=&quot;259&quot;/&gt;&lt;/object&gt;&lt;object type=&quot;3&quot; unique_id=&quot;10102&quot;&gt;&lt;property id=&quot;20148&quot; value=&quot;5&quot;/&gt;&lt;property id=&quot;20300&quot; value=&quot;Slide 2&quot;/&gt;&lt;property id=&quot;20307&quot; value=&quot;260&quot;/&gt;&lt;/object&gt;&lt;object type=&quot;3&quot; unique_id=&quot;10131&quot;&gt;&lt;property id=&quot;20148&quot; value=&quot;5&quot;/&gt;&lt;property id=&quot;20300&quot; value=&quot;Slide 3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56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39</cp:revision>
  <dcterms:created xsi:type="dcterms:W3CDTF">2006-08-16T00:00:00Z</dcterms:created>
  <dcterms:modified xsi:type="dcterms:W3CDTF">2021-12-23T01:51:25Z</dcterms:modified>
</cp:coreProperties>
</file>