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67056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5908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1000"/>
            <a:ext cx="2743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667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5" y="3429000"/>
            <a:ext cx="271747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52751"/>
            <a:ext cx="2667000" cy="250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66" y="3452751"/>
            <a:ext cx="2667000" cy="2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1.Vocab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98067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 a kite: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photo: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obby: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187" y="410622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469076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hobby?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81" y="529589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playing the piano.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905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Friday, November 19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65216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Lesson 2: 1-2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46&quot;&gt;&lt;property id=&quot;20148&quot; value=&quot;5&quot;/&gt;&lt;property id=&quot;20300&quot; value=&quot;Slide 3&quot;/&gt;&lt;property id=&quot;20307&quot; value=&quot;257&quot;/&gt;&lt;/object&gt;&lt;object type=&quot;3&quot; unique_id=&quot;10083&quot;&gt;&lt;property id=&quot;20148&quot; value=&quot;5&quot;/&gt;&lt;property id=&quot;20300&quot; value=&quot;Slide 5&quot;/&gt;&lt;property id=&quot;20307&quot; value=&quot;259&quot;/&gt;&lt;/object&gt;&lt;object type=&quot;3&quot; unique_id=&quot;10102&quot;&gt;&lt;property id=&quot;20148&quot; value=&quot;5&quot;/&gt;&lt;property id=&quot;20300&quot; value=&quot;Slide 2&quot;/&gt;&lt;property id=&quot;20307&quot; value=&quot;260&quot;/&gt;&lt;/object&gt;&lt;object type=&quot;3&quot; unique_id=&quot;10131&quot;&gt;&lt;property id=&quot;20148&quot; value=&quot;5&quot;/&gt;&lt;property id=&quot;20300&quot; value=&quot;Slide 4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2006-08-16T00:00:00Z</dcterms:created>
  <dcterms:modified xsi:type="dcterms:W3CDTF">2022-06-03T03:43:06Z</dcterms:modified>
</cp:coreProperties>
</file>