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0" r:id="rId3"/>
    <p:sldId id="261" r:id="rId4"/>
    <p:sldId id="257" r:id="rId5"/>
    <p:sldId id="259" r:id="rId6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08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C2A6D8-DA57-4CF0-9A58-B2132AA4D3A6}" type="datetimeFigureOut">
              <a:rPr lang="en-US" smtClean="0"/>
              <a:t>22/2/2022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A76345-3EE2-4FEA-A507-6FA543C4E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033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A76345-3EE2-4FEA-A507-6FA543C4E6A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07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L&#7899;p%204-%20UNIT%206%20WHERE'S%20YOUR%20SCHOOl.mp4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52400"/>
            <a:ext cx="7924800" cy="6705600"/>
          </a:xfrm>
          <a:prstGeom prst="rect">
            <a:avLst/>
          </a:prstGeom>
        </p:spPr>
      </p:pic>
      <p:sp>
        <p:nvSpPr>
          <p:cNvPr id="3" name="5-Point Star 2">
            <a:hlinkClick r:id="rId3" action="ppaction://hlinkfile"/>
          </p:cNvPr>
          <p:cNvSpPr/>
          <p:nvPr/>
        </p:nvSpPr>
        <p:spPr>
          <a:xfrm>
            <a:off x="8305800" y="6286500"/>
            <a:ext cx="685800" cy="381000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217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47800" y="609600"/>
            <a:ext cx="3895849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Vocab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read: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bánh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mỳ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ice: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ơm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egetables: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rau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emonade: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chanh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oodles: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phở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00600" y="794266"/>
            <a:ext cx="3581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Hospital;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Field;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Factory: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Clerk: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Office: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7865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9800" y="0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Tuesday, January 22</a:t>
            </a: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62200" y="461665"/>
            <a:ext cx="3124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Unit 16. Lesson 1.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14275" y="942133"/>
            <a:ext cx="389584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Vocab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Bakery;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tiệm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bánh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Pharmacy;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Supermarket: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siêu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Sweet shop: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kẹo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Medicine: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Want: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0" y="1066800"/>
            <a:ext cx="46863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Model sentences.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Let’s go to </a:t>
            </a:r>
            <a:r>
              <a:rPr lang="en-US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bookshop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want to </a:t>
            </a:r>
            <a:r>
              <a:rPr lang="en-US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buy some books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Great I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Sorry. I’m busy.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3029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9800" y="0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Tuesday, January 22</a:t>
            </a: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62200" y="461665"/>
            <a:ext cx="3124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Unit 16. Lesson 2. 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14275" y="1752600"/>
            <a:ext cx="389584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Vocab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Bakery;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tiệm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bánh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Pharmacy;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Supermarket: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siêu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Sweet shop: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kẹo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Medicine: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Want: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0" y="1877267"/>
            <a:ext cx="46863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Model sentences.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Let’s go to </a:t>
            </a:r>
            <a:r>
              <a:rPr lang="en-US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bookshop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want to </a:t>
            </a:r>
            <a:r>
              <a:rPr lang="en-US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buy some books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Great I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Sorry. I’m busy.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512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33800" y="15240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447800" y="1219200"/>
            <a:ext cx="4572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does your 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mother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do?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She is a 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farmer.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Where does 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she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work?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She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works in a field.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0210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1.0&quot;&gt;&lt;object type=&quot;1&quot; unique_id=&quot;10001&quot;&gt;&lt;object type=&quot;8&quot; unique_id=&quot;10002&quot;&gt;&lt;/object&gt;&lt;object type=&quot;2&quot; unique_id=&quot;10003&quot;&gt;&lt;object type=&quot;3&quot; unique_id=&quot;10010&quot;&gt;&lt;property id=&quot;20148&quot; value=&quot;5&quot;/&gt;&lt;property id=&quot;20300&quot; value=&quot;Slide 1&quot;/&gt;&lt;property id=&quot;20307&quot; value=&quot;256&quot;/&gt;&lt;/object&gt;&lt;object type=&quot;3&quot; unique_id=&quot;10046&quot;&gt;&lt;property id=&quot;20148&quot; value=&quot;5&quot;/&gt;&lt;property id=&quot;20300&quot; value=&quot;Slide 4&quot;/&gt;&lt;property id=&quot;20307&quot; value=&quot;257&quot;/&gt;&lt;/object&gt;&lt;object type=&quot;3&quot; unique_id=&quot;10083&quot;&gt;&lt;property id=&quot;20148&quot; value=&quot;5&quot;/&gt;&lt;property id=&quot;20300&quot; value=&quot;Slide 5&quot;/&gt;&lt;property id=&quot;20307&quot; value=&quot;259&quot;/&gt;&lt;/object&gt;&lt;object type=&quot;3&quot; unique_id=&quot;10102&quot;&gt;&lt;property id=&quot;20148&quot; value=&quot;5&quot;/&gt;&lt;property id=&quot;20300&quot; value=&quot;Slide 2&quot;/&gt;&lt;property id=&quot;20307&quot; value=&quot;260&quot;/&gt;&lt;/object&gt;&lt;object type=&quot;3&quot; unique_id=&quot;10121&quot;&gt;&lt;property id=&quot;20148&quot; value=&quot;5&quot;/&gt;&lt;property id=&quot;20300&quot; value=&quot;Slide 3&quot;/&gt;&lt;property id=&quot;20307&quot; value=&quot;261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832</TotalTime>
  <Words>199</Words>
  <Application>Microsoft Office PowerPoint</Application>
  <PresentationFormat>On-screen Show (4:3)</PresentationFormat>
  <Paragraphs>44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</cp:lastModifiedBy>
  <cp:revision>86</cp:revision>
  <dcterms:created xsi:type="dcterms:W3CDTF">2006-08-16T00:00:00Z</dcterms:created>
  <dcterms:modified xsi:type="dcterms:W3CDTF">2022-02-22T02:22:34Z</dcterms:modified>
</cp:coreProperties>
</file>