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57" r:id="rId5"/>
    <p:sldId id="259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2A6D8-DA57-4CF0-9A58-B2132AA4D3A6}" type="datetimeFigureOut">
              <a:rPr lang="en-US" smtClean="0"/>
              <a:t>22/2/2022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76345-3EE2-4FEA-A507-6FA543C4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3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76345-3EE2-4FEA-A507-6FA543C4E6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&#7899;p%204-%20UNIT%206%20WHERE'S%20YOUR%20SCHOOl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7924800" cy="6705600"/>
          </a:xfrm>
          <a:prstGeom prst="rect">
            <a:avLst/>
          </a:prstGeom>
        </p:spPr>
      </p:pic>
      <p:sp>
        <p:nvSpPr>
          <p:cNvPr id="3" name="5-Point Star 2">
            <a:hlinkClick r:id="rId3" action="ppaction://hlinkfile"/>
          </p:cNvPr>
          <p:cNvSpPr/>
          <p:nvPr/>
        </p:nvSpPr>
        <p:spPr>
          <a:xfrm>
            <a:off x="8305800" y="6286500"/>
            <a:ext cx="6858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609600"/>
            <a:ext cx="38958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mỳ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egetables: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emonade: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oodles: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794266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Factory: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Clerk: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22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61665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16. Lesson 1.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4275" y="942133"/>
            <a:ext cx="38958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Bakery;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Pharmacy;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Supermarket: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Sweet shop: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066800"/>
            <a:ext cx="46863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sentences.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go to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bookshop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 some books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Sorry. I’m busy.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2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22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61665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16. Lesson 2.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4275" y="1752600"/>
            <a:ext cx="38958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Bakery;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Pharmacy;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Supermarket: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Sweet shop: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877267"/>
            <a:ext cx="46863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sentences.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go to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bookshop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 some books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Sorry. I’m busy.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1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524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2192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does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works in a field.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1&quot;/&gt;&lt;property id=&quot;20307&quot; value=&quot;256&quot;/&gt;&lt;/object&gt;&lt;object type=&quot;3&quot; unique_id=&quot;10046&quot;&gt;&lt;property id=&quot;20148&quot; value=&quot;5&quot;/&gt;&lt;property id=&quot;20300&quot; value=&quot;Slide 4&quot;/&gt;&lt;property id=&quot;20307&quot; value=&quot;257&quot;/&gt;&lt;/object&gt;&lt;object type=&quot;3&quot; unique_id=&quot;10083&quot;&gt;&lt;property id=&quot;20148&quot; value=&quot;5&quot;/&gt;&lt;property id=&quot;20300&quot; value=&quot;Slide 5&quot;/&gt;&lt;property id=&quot;20307&quot; value=&quot;259&quot;/&gt;&lt;/object&gt;&lt;object type=&quot;3&quot; unique_id=&quot;10102&quot;&gt;&lt;property id=&quot;20148&quot; value=&quot;5&quot;/&gt;&lt;property id=&quot;20300&quot; value=&quot;Slide 2&quot;/&gt;&lt;property id=&quot;20307&quot; value=&quot;260&quot;/&gt;&lt;/object&gt;&lt;object type=&quot;3&quot; unique_id=&quot;10121&quot;&gt;&lt;property id=&quot;20148&quot; value=&quot;5&quot;/&gt;&lt;property id=&quot;20300&quot; value=&quot;Slide 3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199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86</cp:revision>
  <dcterms:created xsi:type="dcterms:W3CDTF">2006-08-16T00:00:00Z</dcterms:created>
  <dcterms:modified xsi:type="dcterms:W3CDTF">2022-02-22T02:22:34Z</dcterms:modified>
</cp:coreProperties>
</file>