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2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&#7899;p%204-%20UNIT%206%20WHERE'S%20YOUR%20SCHOOl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924800" cy="6705600"/>
          </a:xfrm>
          <a:prstGeom prst="rect">
            <a:avLst/>
          </a:prstGeom>
        </p:spPr>
      </p:pic>
      <p:sp>
        <p:nvSpPr>
          <p:cNvPr id="3" name="5-Point Star 2">
            <a:hlinkClick r:id="rId3" action="ppaction://hlinkfile"/>
          </p:cNvPr>
          <p:cNvSpPr/>
          <p:nvPr/>
        </p:nvSpPr>
        <p:spPr>
          <a:xfrm>
            <a:off x="8305800" y="6286500"/>
            <a:ext cx="685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34" y="1066800"/>
            <a:ext cx="1875966" cy="1841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1536325" cy="1993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066800"/>
            <a:ext cx="2086884" cy="198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550" y="1066800"/>
            <a:ext cx="1847672" cy="1841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12" y="3810000"/>
            <a:ext cx="2409825" cy="1895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3543336"/>
            <a:ext cx="21431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709136"/>
            <a:ext cx="3266951" cy="2547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03514"/>
            <a:ext cx="3162300" cy="2342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733800"/>
            <a:ext cx="3162300" cy="2454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733800"/>
            <a:ext cx="3314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61994"/>
            <a:ext cx="3886200" cy="3066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5" y="1170641"/>
            <a:ext cx="3952751" cy="37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17" t="23958" r="21888" b="9375"/>
          <a:stretch/>
        </p:blipFill>
        <p:spPr>
          <a:xfrm>
            <a:off x="914400" y="1752600"/>
            <a:ext cx="7315200" cy="4687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188" t="21863" r="25283" b="63435"/>
          <a:stretch/>
        </p:blipFill>
        <p:spPr>
          <a:xfrm>
            <a:off x="838200" y="228600"/>
            <a:ext cx="6781800" cy="14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40" t="22223" r="22538" b="11111"/>
          <a:stretch/>
        </p:blipFill>
        <p:spPr>
          <a:xfrm>
            <a:off x="762000" y="1295400"/>
            <a:ext cx="7848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&quot;/&gt;&lt;property id=&quot;20307&quot; value=&quot;256&quot;/&gt;&lt;/object&gt;&lt;object type=&quot;3&quot; unique_id=&quot;10046&quot;&gt;&lt;property id=&quot;20148&quot; value=&quot;5&quot;/&gt;&lt;property id=&quot;20300&quot; value=&quot;Slide 4&quot;/&gt;&lt;property id=&quot;20307&quot; value=&quot;257&quot;/&gt;&lt;/object&gt;&lt;object type=&quot;3&quot; unique_id=&quot;10102&quot;&gt;&lt;property id=&quot;20148&quot; value=&quot;5&quot;/&gt;&lt;property id=&quot;20300&quot; value=&quot;Slide 3&quot;/&gt;&lt;property id=&quot;20307&quot; value=&quot;260&quot;/&gt;&lt;/object&gt;&lt;object type=&quot;3&quot; unique_id=&quot;10121&quot;&gt;&lt;property id=&quot;20148&quot; value=&quot;5&quot;/&gt;&lt;property id=&quot;20300&quot; value=&quot;Slide 2&quot;/&gt;&lt;property id=&quot;20307&quot; value=&quot;261&quot;/&gt;&lt;/object&gt;&lt;object type=&quot;3&quot; unique_id=&quot;10196&quot;&gt;&lt;property id=&quot;20148&quot; value=&quot;5&quot;/&gt;&lt;property id=&quot;20300&quot; value=&quot;Slide 5&quot;/&gt;&lt;property id=&quot;20307&quot; value=&quot;262&quot;/&gt;&lt;/object&gt;&lt;object type=&quot;3&quot; unique_id=&quot;10239&quot;&gt;&lt;property id=&quot;20148&quot; value=&quot;5&quot;/&gt;&lt;property id=&quot;20300&quot; value=&quot;Slide 6&quot;/&gt;&lt;property id=&quot;20307&quot; value=&quot;263&quot;/&gt;&lt;/object&gt;&lt;object type=&quot;3&quot; unique_id=&quot;10240&quot;&gt;&lt;property id=&quot;20148&quot; value=&quot;5&quot;/&gt;&lt;property id=&quot;20300&quot; value=&quot;Slide 7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104</cp:revision>
  <dcterms:created xsi:type="dcterms:W3CDTF">2006-08-16T00:00:00Z</dcterms:created>
  <dcterms:modified xsi:type="dcterms:W3CDTF">2022-02-27T13:43:37Z</dcterms:modified>
</cp:coreProperties>
</file>