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7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&#7899;p%204-%20UNIT%206%20WHERE'S%20YOUR%20SCHOOl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7924800" cy="6705600"/>
          </a:xfrm>
          <a:prstGeom prst="rect">
            <a:avLst/>
          </a:prstGeom>
        </p:spPr>
      </p:pic>
      <p:sp>
        <p:nvSpPr>
          <p:cNvPr id="3" name="5-Point Star 2">
            <a:hlinkClick r:id="rId3" action="ppaction://hlinkfile"/>
          </p:cNvPr>
          <p:cNvSpPr/>
          <p:nvPr/>
        </p:nvSpPr>
        <p:spPr>
          <a:xfrm>
            <a:off x="8305800" y="6286500"/>
            <a:ext cx="6858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12" y="1852356"/>
            <a:ext cx="1535133" cy="1535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304133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912" y="5029200"/>
            <a:ext cx="154305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10646"/>
            <a:ext cx="1534885" cy="1440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57200"/>
            <a:ext cx="2133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Socks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4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2319"/>
            <a:ext cx="1676400" cy="1460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33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my socks.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1536325" cy="153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52" y="1524000"/>
            <a:ext cx="1524132" cy="1524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828800"/>
            <a:ext cx="1542422" cy="1542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12" y="3810000"/>
            <a:ext cx="2409825" cy="1895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3810000"/>
            <a:ext cx="2143125" cy="1895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5867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8713" y="570547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22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61665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8. Lesson 1.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079838"/>
            <a:ext cx="3895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Vocab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449" y="1566887"/>
            <a:ext cx="3266951" cy="2547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66199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05550"/>
            <a:ext cx="2857500" cy="2342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486" y="2215992"/>
            <a:ext cx="250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Boat;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09800" y="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January 23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461665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8. Lesson 1.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1079838"/>
            <a:ext cx="3895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Vocab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66199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486" y="2215992"/>
            <a:ext cx="250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Boat;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5" y="1575286"/>
            <a:ext cx="3305175" cy="26919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0486" y="2921243"/>
            <a:ext cx="250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337" y="1587669"/>
            <a:ext cx="3952751" cy="37588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0486" y="3610660"/>
            <a:ext cx="31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Motorbike: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315911"/>
            <a:ext cx="4686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Model sentences.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see the motorbike?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 can’t.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 can.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&quot;/&gt;&lt;property id=&quot;20307&quot; value=&quot;256&quot;/&gt;&lt;/object&gt;&lt;object type=&quot;3&quot; unique_id=&quot;10046&quot;&gt;&lt;property id=&quot;20148&quot; value=&quot;5&quot;/&gt;&lt;property id=&quot;20300&quot; value=&quot;Slide 5&quot;/&gt;&lt;property id=&quot;20307&quot; value=&quot;257&quot;/&gt;&lt;/object&gt;&lt;object type=&quot;3&quot; unique_id=&quot;10102&quot;&gt;&lt;property id=&quot;20148&quot; value=&quot;5&quot;/&gt;&lt;property id=&quot;20300&quot; value=&quot;Slide 4&quot;/&gt;&lt;property id=&quot;20307&quot; value=&quot;260&quot;/&gt;&lt;/object&gt;&lt;object type=&quot;3&quot; unique_id=&quot;10121&quot;&gt;&lt;property id=&quot;20148&quot; value=&quot;5&quot;/&gt;&lt;property id=&quot;20300&quot; value=&quot;Slide 3&quot;/&gt;&lt;property id=&quot;20307&quot; value=&quot;261&quot;/&gt;&lt;/object&gt;&lt;object type=&quot;3&quot; unique_id=&quot;10143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86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98</cp:revision>
  <dcterms:created xsi:type="dcterms:W3CDTF">2006-08-16T00:00:00Z</dcterms:created>
  <dcterms:modified xsi:type="dcterms:W3CDTF">2022-02-24T01:19:56Z</dcterms:modified>
</cp:coreProperties>
</file>