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8" r:id="rId5"/>
    <p:sldId id="261" r:id="rId6"/>
    <p:sldId id="263" r:id="rId7"/>
    <p:sldId id="267" r:id="rId8"/>
    <p:sldId id="269" r:id="rId9"/>
    <p:sldId id="270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AudioSB/C.46.mp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udioSB/A.46.mp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udioSB/B.2.46.mp3" TargetMode="External"/><Relationship Id="rId2" Type="http://schemas.openxmlformats.org/officeDocument/2006/relationships/hyperlink" Target="AudioSB/B.1.46.mp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AudioSB/A.46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udioSB/E.49.mp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AudioSB/CD2/CD2-TRACK%2020.mp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AudioSB/CD2/CD2-TRACK%2022.mp3" TargetMode="External"/><Relationship Id="rId4" Type="http://schemas.openxmlformats.org/officeDocument/2006/relationships/hyperlink" Target="AudioSB/CD2/CD2-TRACK%2021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2861"/>
            <a:ext cx="7925487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09600"/>
            <a:ext cx="3429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T-shirt?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-Point Star 11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25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7. CLOTHES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955" t="16667" r="11567"/>
          <a:stretch/>
        </p:blipFill>
        <p:spPr>
          <a:xfrm>
            <a:off x="152401" y="10668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1894057" cy="186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580" y="324584"/>
            <a:ext cx="2286191" cy="2286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294" y="425018"/>
            <a:ext cx="2280496" cy="2185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59" y="3412176"/>
            <a:ext cx="238842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461" y="3352800"/>
            <a:ext cx="1981165" cy="185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02" y="3352800"/>
            <a:ext cx="2330802" cy="2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3" action="ppaction://hlinkfile"/>
          </p:cNvPr>
          <p:cNvSpPr/>
          <p:nvPr/>
        </p:nvSpPr>
        <p:spPr>
          <a:xfrm>
            <a:off x="73231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914400"/>
            <a:ext cx="44196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676400"/>
            <a:ext cx="317015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11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7. CLOTHES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4038600" cy="335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005012"/>
            <a:ext cx="4114799" cy="3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4876799" cy="480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65" y="844439"/>
            <a:ext cx="5257800" cy="49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97" y="57009"/>
            <a:ext cx="5505165" cy="1012024"/>
          </a:xfrm>
          <a:prstGeom prst="rect">
            <a:avLst/>
          </a:prstGeom>
        </p:spPr>
      </p:pic>
      <p:sp>
        <p:nvSpPr>
          <p:cNvPr id="6" name="5-Point Star 5">
            <a:hlinkClick r:id="rId3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158"/>
          <a:stretch/>
        </p:blipFill>
        <p:spPr>
          <a:xfrm>
            <a:off x="609600" y="1524001"/>
            <a:ext cx="7467600" cy="5164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950679"/>
            <a:ext cx="371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Listen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repeat.Trace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Point Star 8">
            <a:hlinkClick r:id="rId6" action="ppaction://hlinkfile"/>
          </p:cNvPr>
          <p:cNvSpPr/>
          <p:nvPr/>
        </p:nvSpPr>
        <p:spPr>
          <a:xfrm>
            <a:off x="152400" y="641894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82501"/>
            <a:ext cx="7468247" cy="555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97" y="57009"/>
            <a:ext cx="5505165" cy="101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27969"/>
            <a:ext cx="371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Listen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repeat.Trace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>
            <a:hlinkClick r:id="rId4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5" action="ppaction://hlinkfile"/>
          </p:cNvPr>
          <p:cNvSpPr/>
          <p:nvPr/>
        </p:nvSpPr>
        <p:spPr>
          <a:xfrm>
            <a:off x="152724" y="6355181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64&quot;&gt;&lt;property id=&quot;20148&quot; value=&quot;5&quot;/&gt;&lt;property id=&quot;20300&quot; value=&quot;Slide 1&quot;/&gt;&lt;property id=&quot;20307&quot; value=&quot;256&quot;/&gt;&lt;/object&gt;&lt;object type=&quot;3&quot; unique_id=&quot;10228&quot;&gt;&lt;property id=&quot;20148&quot; value=&quot;5&quot;/&gt;&lt;property id=&quot;20300&quot; value=&quot;Slide 5&quot;/&gt;&lt;property id=&quot;20307&quot; value=&quot;261&quot;/&gt;&lt;/object&gt;&lt;object type=&quot;3&quot; unique_id=&quot;10229&quot;&gt;&lt;property id=&quot;20148&quot; value=&quot;5&quot;/&gt;&lt;property id=&quot;20300&quot; value=&quot;Slide 3&quot;/&gt;&lt;property id=&quot;20307&quot; value=&quot;259&quot;/&gt;&lt;/object&gt;&lt;object type=&quot;3&quot; unique_id=&quot;10384&quot;&gt;&lt;property id=&quot;20148&quot; value=&quot;5&quot;/&gt;&lt;property id=&quot;20300&quot; value=&quot;Slide 6&quot;/&gt;&lt;property id=&quot;20307&quot; value=&quot;263&quot;/&gt;&lt;/object&gt;&lt;object type=&quot;3&quot; unique_id=&quot;10537&quot;&gt;&lt;property id=&quot;20148&quot; value=&quot;5&quot;/&gt;&lt;property id=&quot;20300&quot; value=&quot;Slide 2&quot;/&gt;&lt;property id=&quot;20307&quot; value=&quot;264&quot;/&gt;&lt;/object&gt;&lt;object type=&quot;3&quot; unique_id=&quot;10732&quot;&gt;&lt;property id=&quot;20148&quot; value=&quot;5&quot;/&gt;&lt;property id=&quot;20300&quot; value=&quot;Slide 7&quot;/&gt;&lt;property id=&quot;20307&quot; value=&quot;267&quot;/&gt;&lt;/object&gt;&lt;object type=&quot;3&quot; unique_id=&quot;10763&quot;&gt;&lt;property id=&quot;20148&quot; value=&quot;5&quot;/&gt;&lt;property id=&quot;20300&quot; value=&quot;Slide 4&quot;/&gt;&lt;property id=&quot;20307&quot; value=&quot;268&quot;/&gt;&lt;/object&gt;&lt;object type=&quot;3&quot; unique_id=&quot;10815&quot;&gt;&lt;property id=&quot;20148&quot; value=&quot;5&quot;/&gt;&lt;property id=&quot;20300&quot; value=&quot;Slide 8&quot;/&gt;&lt;property id=&quot;20307&quot; value=&quot;269&quot;/&gt;&lt;/object&gt;&lt;object type=&quot;3&quot; unique_id=&quot;10846&quot;&gt;&lt;property id=&quot;20148&quot; value=&quot;5&quot;/&gt;&lt;property id=&quot;20300&quot; value=&quot;Slide 9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75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66</cp:revision>
  <dcterms:created xsi:type="dcterms:W3CDTF">2006-08-16T00:00:00Z</dcterms:created>
  <dcterms:modified xsi:type="dcterms:W3CDTF">2022-01-25T12:08:04Z</dcterms:modified>
</cp:coreProperties>
</file>