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udioSB/A.46.mp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AudioSB/B.1.46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udioSB/B.2.46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udioSB/A.46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udioSB/A.46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udioSB/C.46.mp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72861"/>
            <a:ext cx="7925487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32004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6468"/>
            <a:ext cx="3581400" cy="2178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76600"/>
            <a:ext cx="33528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569" y="3276600"/>
            <a:ext cx="3578431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51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372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791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847892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playground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2133600" cy="5970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Park</a:t>
            </a:r>
          </a:p>
          <a:p>
            <a:endParaRPr lang="en-US" sz="2800" dirty="0"/>
          </a:p>
          <a:p>
            <a:r>
              <a:rPr lang="en-US" sz="2800" dirty="0" smtClean="0"/>
              <a:t>Tiger</a:t>
            </a:r>
          </a:p>
          <a:p>
            <a:endParaRPr lang="en-US" sz="2800" dirty="0"/>
          </a:p>
          <a:p>
            <a:r>
              <a:rPr lang="en-US" sz="2800" dirty="0" smtClean="0"/>
              <a:t>Zoo</a:t>
            </a:r>
          </a:p>
          <a:p>
            <a:endParaRPr lang="en-US" sz="2800" dirty="0"/>
          </a:p>
          <a:p>
            <a:r>
              <a:rPr lang="en-US" sz="2800" dirty="0" smtClean="0"/>
              <a:t>Playground</a:t>
            </a:r>
          </a:p>
          <a:p>
            <a:endParaRPr lang="en-US" sz="2800" dirty="0"/>
          </a:p>
          <a:p>
            <a:r>
              <a:rPr lang="en-US" sz="2800" dirty="0" smtClean="0"/>
              <a:t>Umbrella</a:t>
            </a:r>
          </a:p>
          <a:p>
            <a:endParaRPr lang="en-US" sz="2800" dirty="0"/>
          </a:p>
          <a:p>
            <a:r>
              <a:rPr lang="en-US" sz="2800" dirty="0" smtClean="0"/>
              <a:t>Sun</a:t>
            </a:r>
          </a:p>
          <a:p>
            <a:endParaRPr lang="en-US" sz="2800" dirty="0"/>
          </a:p>
          <a:p>
            <a:r>
              <a:rPr lang="en-US" sz="2800" dirty="0" smtClean="0"/>
              <a:t>Beach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609600"/>
            <a:ext cx="2286000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789" r="3948" b="43860"/>
          <a:stretch/>
        </p:blipFill>
        <p:spPr>
          <a:xfrm>
            <a:off x="381000" y="1295400"/>
            <a:ext cx="8001000" cy="4419600"/>
          </a:xfrm>
          <a:prstGeom prst="rect">
            <a:avLst/>
          </a:prstGeom>
        </p:spPr>
      </p:pic>
      <p:sp>
        <p:nvSpPr>
          <p:cNvPr id="12" name="5-Point Star 11">
            <a:hlinkClick r:id="rId3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11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7. CLOTHES</a:t>
            </a:r>
          </a:p>
        </p:txBody>
      </p:sp>
    </p:spTree>
    <p:extLst>
      <p:ext uri="{BB962C8B-B14F-4D97-AF65-F5344CB8AC3E}">
        <p14:creationId xmlns:p14="http://schemas.microsoft.com/office/powerpoint/2010/main" val="28316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516" r="10227" b="13636"/>
          <a:stretch/>
        </p:blipFill>
        <p:spPr>
          <a:xfrm>
            <a:off x="609601" y="838200"/>
            <a:ext cx="7583260" cy="5334000"/>
          </a:xfrm>
          <a:prstGeom prst="rect">
            <a:avLst/>
          </a:prstGeom>
        </p:spPr>
      </p:pic>
      <p:sp>
        <p:nvSpPr>
          <p:cNvPr id="7" name="5-Point Star 6">
            <a:hlinkClick r:id="rId4" action="ppaction://hlinkfile"/>
          </p:cNvPr>
          <p:cNvSpPr/>
          <p:nvPr/>
        </p:nvSpPr>
        <p:spPr>
          <a:xfrm>
            <a:off x="73231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8457210" y="6458197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11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7. CLOTHES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2713017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524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Vocab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207850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T-shirt: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676400"/>
            <a:ext cx="3962400" cy="396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" y="262666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11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11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7. CLOTHES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719" y="13232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Vocab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783" y="184089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T-shirt: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" y="241556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158" y="1754832"/>
            <a:ext cx="3352800" cy="335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" y="2960748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hat: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376" y="2047341"/>
            <a:ext cx="2522023" cy="29056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" y="3512045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shirt: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192" y="4138136"/>
            <a:ext cx="3068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Model sentences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dress?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it isn’t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609600"/>
            <a:ext cx="3429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T-shirt?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it isn’t.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164&quot;&gt;&lt;property id=&quot;20148&quot; value=&quot;5&quot;/&gt;&lt;property id=&quot;20300&quot; value=&quot;Slide 1&quot;/&gt;&lt;property id=&quot;20307&quot; value=&quot;256&quot;/&gt;&lt;/object&gt;&lt;object type=&quot;3&quot; unique_id=&quot;10228&quot;&gt;&lt;property id=&quot;20148&quot; value=&quot;5&quot;/&gt;&lt;property id=&quot;20300&quot; value=&quot;Slide 5&quot;/&gt;&lt;property id=&quot;20307&quot; value=&quot;261&quot;/&gt;&lt;/object&gt;&lt;object type=&quot;3&quot; unique_id=&quot;10229&quot;&gt;&lt;property id=&quot;20148&quot; value=&quot;5&quot;/&gt;&lt;property id=&quot;20300&quot; value=&quot;Slide 4&quot;/&gt;&lt;property id=&quot;20307&quot; value=&quot;259&quot;/&gt;&lt;/object&gt;&lt;object type=&quot;3&quot; unique_id=&quot;10230&quot;&gt;&lt;property id=&quot;20148&quot; value=&quot;5&quot;/&gt;&lt;property id=&quot;20300&quot; value=&quot;Slide 6&quot;/&gt;&lt;property id=&quot;20307&quot; value=&quot;260&quot;/&gt;&lt;/object&gt;&lt;object type=&quot;3&quot; unique_id=&quot;10384&quot;&gt;&lt;property id=&quot;20148&quot; value=&quot;5&quot;/&gt;&lt;property id=&quot;20300&quot; value=&quot;Slide 7&quot;/&gt;&lt;property id=&quot;20307&quot; value=&quot;263&quot;/&gt;&lt;/object&gt;&lt;object type=&quot;3&quot; unique_id=&quot;10537&quot;&gt;&lt;property id=&quot;20148&quot; value=&quot;5&quot;/&gt;&lt;property id=&quot;20300&quot; value=&quot;Slide 8&quot;/&gt;&lt;property id=&quot;20307&quot; value=&quot;264&quot;/&gt;&lt;/object&gt;&lt;object type=&quot;3&quot; unique_id=&quot;10616&quot;&gt;&lt;property id=&quot;20148&quot; value=&quot;5&quot;/&gt;&lt;property id=&quot;20300&quot; value=&quot;Slide 2&quot;/&gt;&lt;property id=&quot;20307&quot; value=&quot;265&quot;/&gt;&lt;/object&gt;&lt;object type=&quot;3&quot; unique_id=&quot;10653&quot;&gt;&lt;property id=&quot;20148&quot; value=&quot;5&quot;/&gt;&lt;property id=&quot;20300&quot; value=&quot;Slide 3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146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55</cp:revision>
  <dcterms:created xsi:type="dcterms:W3CDTF">2006-08-16T00:00:00Z</dcterms:created>
  <dcterms:modified xsi:type="dcterms:W3CDTF">2022-01-25T13:43:18Z</dcterms:modified>
</cp:coreProperties>
</file>