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3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AudioSB/C.40.mp3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udioSB/F.25.mp3" TargetMode="External"/><Relationship Id="rId2" Type="http://schemas.openxmlformats.org/officeDocument/2006/relationships/hyperlink" Target="AudioSB/E,F.25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AudioSB/A-B.%2042.mp3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AudioSB/E-F.43.mp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72861"/>
            <a:ext cx="7925487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3400" b="37506"/>
          <a:stretch/>
        </p:blipFill>
        <p:spPr>
          <a:xfrm>
            <a:off x="643247" y="914400"/>
            <a:ext cx="7594600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39004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to the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hlinkClick r:id="rId3" action="ppaction://hlinkfile"/>
          </p:cNvPr>
          <p:cNvSpPr/>
          <p:nvPr/>
        </p:nvSpPr>
        <p:spPr>
          <a:xfrm>
            <a:off x="361208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226" t="7042" b="11267"/>
          <a:stretch/>
        </p:blipFill>
        <p:spPr>
          <a:xfrm>
            <a:off x="152400" y="685800"/>
            <a:ext cx="8610600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57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977" y="1143000"/>
            <a:ext cx="184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 ground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75682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7568" y="160604"/>
            <a:ext cx="4035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to the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6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8457210" y="6458197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007" t="14765" r="3600" b="31544"/>
          <a:stretch/>
        </p:blipFill>
        <p:spPr>
          <a:xfrm>
            <a:off x="227610" y="461664"/>
            <a:ext cx="8229600" cy="5862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8382000" y="6286500"/>
            <a:ext cx="6096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163" t="7143"/>
          <a:stretch/>
        </p:blipFill>
        <p:spPr>
          <a:xfrm>
            <a:off x="381000" y="685800"/>
            <a:ext cx="8229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164&quot;&gt;&lt;property id=&quot;20148&quot; value=&quot;5&quot;/&gt;&lt;property id=&quot;20300&quot; value=&quot;Slide 1&quot;/&gt;&lt;property id=&quot;20307&quot; value=&quot;256&quot;/&gt;&lt;/object&gt;&lt;object type=&quot;3&quot; unique_id=&quot;10228&quot;&gt;&lt;property id=&quot;20148&quot; value=&quot;5&quot;/&gt;&lt;property id=&quot;20300&quot; value=&quot;Slide 2&quot;/&gt;&lt;property id=&quot;20307&quot; value=&quot;261&quot;/&gt;&lt;/object&gt;&lt;object type=&quot;3&quot; unique_id=&quot;10229&quot;&gt;&lt;property id=&quot;20148&quot; value=&quot;5&quot;/&gt;&lt;property id=&quot;20300&quot; value=&quot;Slide 3&quot;/&gt;&lt;property id=&quot;20307&quot; value=&quot;259&quot;/&gt;&lt;/object&gt;&lt;object type=&quot;3&quot; unique_id=&quot;10230&quot;&gt;&lt;property id=&quot;20148&quot; value=&quot;5&quot;/&gt;&lt;property id=&quot;20300&quot; value=&quot;Slide 4&quot;/&gt;&lt;property id=&quot;20307&quot; value=&quot;260&quot;/&gt;&lt;/object&gt;&lt;object type=&quot;3&quot; unique_id=&quot;10384&quot;&gt;&lt;property id=&quot;20148&quot; value=&quot;5&quot;/&gt;&lt;property id=&quot;20300&quot; value=&quot;Slide 5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40</cp:revision>
  <dcterms:created xsi:type="dcterms:W3CDTF">2006-08-16T00:00:00Z</dcterms:created>
  <dcterms:modified xsi:type="dcterms:W3CDTF">2022-01-11T07:46:49Z</dcterms:modified>
</cp:coreProperties>
</file>