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59" r:id="rId7"/>
    <p:sldId id="260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udioSB/CD2-TRACK%2001.mp3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AudioSB/B.41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udioSB/C.40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udioSB/F.25.mp3" TargetMode="External"/><Relationship Id="rId2" Type="http://schemas.openxmlformats.org/officeDocument/2006/relationships/hyperlink" Target="AudioSB/E,F.25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udioSB/A-B.%2042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udioSB/E-F.43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861"/>
            <a:ext cx="792548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400" b="37506"/>
          <a:stretch/>
        </p:blipFill>
        <p:spPr>
          <a:xfrm>
            <a:off x="643247" y="914400"/>
            <a:ext cx="7594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687" r="5079" b="23437"/>
          <a:stretch/>
        </p:blipFill>
        <p:spPr>
          <a:xfrm>
            <a:off x="152400" y="685800"/>
            <a:ext cx="8643256" cy="57912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724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2.Model sentences.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the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layground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Wednesday, January 6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117" y="67562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town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2880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the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beach.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park.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playground.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3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hlinkClick r:id="rId3" action="ppaction://hlinkfile"/>
          </p:cNvPr>
          <p:cNvSpPr/>
          <p:nvPr/>
        </p:nvSpPr>
        <p:spPr>
          <a:xfrm>
            <a:off x="361208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226" t="7042" b="11267"/>
          <a:stretch/>
        </p:blipFill>
        <p:spPr>
          <a:xfrm>
            <a:off x="152400" y="685800"/>
            <a:ext cx="86106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57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77" y="1143000"/>
            <a:ext cx="184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ground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75682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7568" y="160604"/>
            <a:ext cx="403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the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6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457210" y="6458197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64&quot;&gt;&lt;property id=&quot;20148&quot; value=&quot;5&quot;/&gt;&lt;property id=&quot;20300&quot; value=&quot;Slide 1&quot;/&gt;&lt;property id=&quot;20307&quot; value=&quot;256&quot;/&gt;&lt;/object&gt;&lt;object type=&quot;3&quot; unique_id=&quot;10228&quot;&gt;&lt;property id=&quot;20148&quot; value=&quot;5&quot;/&gt;&lt;property id=&quot;20300&quot; value=&quot;Slide 2&quot;/&gt;&lt;property id=&quot;20307&quot; value=&quot;261&quot;/&gt;&lt;/object&gt;&lt;object type=&quot;3&quot; unique_id=&quot;10229&quot;&gt;&lt;property id=&quot;20148&quot; value=&quot;5&quot;/&gt;&lt;property id=&quot;20300&quot; value=&quot;Slide 6&quot;/&gt;&lt;property id=&quot;20307&quot; value=&quot;259&quot;/&gt;&lt;/object&gt;&lt;object type=&quot;3&quot; unique_id=&quot;10230&quot;&gt;&lt;property id=&quot;20148&quot; value=&quot;5&quot;/&gt;&lt;property id=&quot;20300&quot; value=&quot;Slide 7&quot;/&gt;&lt;property id=&quot;20307&quot; value=&quot;260&quot;/&gt;&lt;/object&gt;&lt;object type=&quot;3&quot; unique_id=&quot;10384&quot;&gt;&lt;property id=&quot;20148&quot; value=&quot;5&quot;/&gt;&lt;property id=&quot;20300&quot; value=&quot;Slide 8&quot;/&gt;&lt;property id=&quot;20307&quot; value=&quot;263&quot;/&gt;&lt;/object&gt;&lt;object type=&quot;3&quot; unique_id=&quot;10420&quot;&gt;&lt;property id=&quot;20148&quot; value=&quot;5&quot;/&gt;&lt;property id=&quot;20300&quot; value=&quot;Slide 3&quot;/&gt;&lt;property id=&quot;20307&quot; value=&quot;264&quot;/&gt;&lt;/object&gt;&lt;object type=&quot;3&quot; unique_id=&quot;10421&quot;&gt;&lt;property id=&quot;20148&quot; value=&quot;5&quot;/&gt;&lt;property id=&quot;20300&quot; value=&quot;Slide 4&quot;/&gt;&lt;property id=&quot;20307&quot; value=&quot;266&quot;/&gt;&lt;/object&gt;&lt;object type=&quot;3&quot; unique_id=&quot;10422&quot;&gt;&lt;property id=&quot;20148&quot; value=&quot;5&quot;/&gt;&lt;property id=&quot;20300&quot; value=&quot;Slide 5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43</cp:revision>
  <dcterms:created xsi:type="dcterms:W3CDTF">2006-08-16T00:00:00Z</dcterms:created>
  <dcterms:modified xsi:type="dcterms:W3CDTF">2022-01-11T07:45:39Z</dcterms:modified>
</cp:coreProperties>
</file>