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64" r:id="rId5"/>
    <p:sldId id="259" r:id="rId6"/>
    <p:sldId id="260" r:id="rId7"/>
    <p:sldId id="263" r:id="rId8"/>
    <p:sldId id="258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AudioSB/CD1/CD1-TRACK%2067.mp3" TargetMode="External"/><Relationship Id="rId2" Type="http://schemas.openxmlformats.org/officeDocument/2006/relationships/hyperlink" Target="CD1-TRACK%2066.mp3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AudioSB/F.25.mp3" TargetMode="External"/><Relationship Id="rId2" Type="http://schemas.openxmlformats.org/officeDocument/2006/relationships/hyperlink" Target="AudioSB/E,F.25.mp3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AudioSB/CD1/CD1-TRACK%2068.mp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CD1-TRACK%2077.mp3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CD1-TRACK%2078.mp3" TargetMode="Externa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56" y="72861"/>
            <a:ext cx="7925487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57201"/>
            <a:ext cx="2519362" cy="2438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25" y="3657600"/>
            <a:ext cx="2466975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562" y="3657600"/>
            <a:ext cx="2281238" cy="2290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62" y="457200"/>
            <a:ext cx="2857500" cy="220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743" y="614362"/>
            <a:ext cx="2152650" cy="2124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687" y="3576636"/>
            <a:ext cx="2521713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>
            <a:hlinkClick r:id="rId2" action="ppaction://hlinkfile"/>
          </p:cNvPr>
          <p:cNvSpPr/>
          <p:nvPr/>
        </p:nvSpPr>
        <p:spPr>
          <a:xfrm>
            <a:off x="8382000" y="6286500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hlinkClick r:id="rId3" action="ppaction://hlinkfile"/>
          </p:cNvPr>
          <p:cNvSpPr/>
          <p:nvPr/>
        </p:nvSpPr>
        <p:spPr>
          <a:xfrm>
            <a:off x="304800" y="6358742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5278"/>
          <a:stretch/>
        </p:blipFill>
        <p:spPr>
          <a:xfrm>
            <a:off x="914401" y="304800"/>
            <a:ext cx="6324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012867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vocab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6216" y="2536087"/>
            <a:ext cx="5715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Soccer: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Hopscotch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seek;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Play;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152400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Tuesday, December 7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5:  Free time activities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175" y="4966631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Let’s play tag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Ok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16875" y="6563112"/>
            <a:ext cx="9906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6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rId2" action="ppaction://hlinkfile"/>
          </p:cNvPr>
          <p:cNvSpPr/>
          <p:nvPr/>
        </p:nvSpPr>
        <p:spPr>
          <a:xfrm>
            <a:off x="8382000" y="6286500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hlinkClick r:id="rId3" action="ppaction://hlinkfile"/>
          </p:cNvPr>
          <p:cNvSpPr/>
          <p:nvPr/>
        </p:nvSpPr>
        <p:spPr>
          <a:xfrm>
            <a:off x="361208" y="6286500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21" t="3279" r="14191" b="27869"/>
          <a:stretch/>
        </p:blipFill>
        <p:spPr>
          <a:xfrm>
            <a:off x="838200" y="381000"/>
            <a:ext cx="70104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529" y="-297"/>
            <a:ext cx="12193057" cy="6858594"/>
          </a:xfrm>
          <a:prstGeom prst="rect">
            <a:avLst/>
          </a:prstGeom>
        </p:spPr>
      </p:pic>
      <p:sp>
        <p:nvSpPr>
          <p:cNvPr id="3" name="5-Point Star 2">
            <a:hlinkClick r:id="rId3" action="ppaction://hlinkfile"/>
          </p:cNvPr>
          <p:cNvSpPr/>
          <p:nvPr/>
        </p:nvSpPr>
        <p:spPr>
          <a:xfrm>
            <a:off x="8382000" y="6286500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33699" y="990600"/>
            <a:ext cx="3276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Let’s play soccer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play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play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hopscotch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play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hide and seek.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Point Star 2">
            <a:hlinkClick r:id="rId2" action="ppaction://hlinkfile"/>
          </p:cNvPr>
          <p:cNvSpPr/>
          <p:nvPr/>
        </p:nvSpPr>
        <p:spPr>
          <a:xfrm>
            <a:off x="8382000" y="6286500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538" b="1572"/>
          <a:stretch/>
        </p:blipFill>
        <p:spPr>
          <a:xfrm>
            <a:off x="685800" y="152400"/>
            <a:ext cx="7772399" cy="6324600"/>
          </a:xfrm>
          <a:prstGeom prst="rect">
            <a:avLst/>
          </a:prstGeom>
        </p:spPr>
      </p:pic>
      <p:sp>
        <p:nvSpPr>
          <p:cNvPr id="5" name="5-Point Star 4">
            <a:hlinkClick r:id="rId5" action="ppaction://hlinkfile"/>
          </p:cNvPr>
          <p:cNvSpPr/>
          <p:nvPr/>
        </p:nvSpPr>
        <p:spPr>
          <a:xfrm>
            <a:off x="228600" y="6339692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2590800"/>
            <a:ext cx="373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Ride my bike: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books: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Listen to music: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Eat snacks: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012867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vocab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152400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Tuesday, December 7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5:  Free time activities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25460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sentences</a:t>
            </a: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I ride my bike.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164&quot;&gt;&lt;property id=&quot;20148&quot; value=&quot;5&quot;/&gt;&lt;property id=&quot;20300&quot; value=&quot;Slide 1&quot;/&gt;&lt;property id=&quot;20307&quot; value=&quot;256&quot;/&gt;&lt;/object&gt;&lt;object type=&quot;3&quot; unique_id=&quot;10182&quot;&gt;&lt;property id=&quot;20148&quot; value=&quot;5&quot;/&gt;&lt;property id=&quot;20300&quot; value=&quot;Slide 8&quot;/&gt;&lt;property id=&quot;20307&quot; value=&quot;258&quot;/&gt;&lt;/object&gt;&lt;object type=&quot;3&quot; unique_id=&quot;10228&quot;&gt;&lt;property id=&quot;20148&quot; value=&quot;5&quot;/&gt;&lt;property id=&quot;20300&quot; value=&quot;Slide 3&quot;/&gt;&lt;property id=&quot;20307&quot; value=&quot;261&quot;/&gt;&lt;/object&gt;&lt;object type=&quot;3&quot; unique_id=&quot;10229&quot;&gt;&lt;property id=&quot;20148&quot; value=&quot;5&quot;/&gt;&lt;property id=&quot;20300&quot; value=&quot;Slide 5&quot;/&gt;&lt;property id=&quot;20307&quot; value=&quot;259&quot;/&gt;&lt;/object&gt;&lt;object type=&quot;3&quot; unique_id=&quot;10230&quot;&gt;&lt;property id=&quot;20148&quot; value=&quot;5&quot;/&gt;&lt;property id=&quot;20300&quot; value=&quot;Slide 6&quot;/&gt;&lt;property id=&quot;20307&quot; value=&quot;260&quot;/&gt;&lt;/object&gt;&lt;object type=&quot;3&quot; unique_id=&quot;10255&quot;&gt;&lt;property id=&quot;20148&quot; value=&quot;5&quot;/&gt;&lt;property id=&quot;20300&quot; value=&quot;Slide 2&quot;/&gt;&lt;property id=&quot;20307&quot; value=&quot;262&quot;/&gt;&lt;/object&gt;&lt;object type=&quot;3&quot; unique_id=&quot;10384&quot;&gt;&lt;property id=&quot;20148&quot; value=&quot;5&quot;/&gt;&lt;property id=&quot;20300&quot; value=&quot;Slide 7&quot;/&gt;&lt;property id=&quot;20307&quot; value=&quot;263&quot;/&gt;&lt;/object&gt;&lt;object type=&quot;3&quot; unique_id=&quot;10584&quot;&gt;&lt;property id=&quot;20148&quot; value=&quot;5&quot;/&gt;&lt;property id=&quot;20300&quot; value=&quot;Slide 4&quot;/&gt;&lt;property id=&quot;20307&quot; value=&quot;26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122</Words>
  <Application>Microsoft Office PowerPoint</Application>
  <PresentationFormat>On-screen Show (4:3)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48</cp:revision>
  <dcterms:created xsi:type="dcterms:W3CDTF">2006-08-16T00:00:00Z</dcterms:created>
  <dcterms:modified xsi:type="dcterms:W3CDTF">2021-12-07T09:05:46Z</dcterms:modified>
</cp:coreProperties>
</file>