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59" r:id="rId5"/>
    <p:sldId id="266" r:id="rId6"/>
    <p:sldId id="267" r:id="rId7"/>
    <p:sldId id="260" r:id="rId8"/>
    <p:sldId id="26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hyperlink" Target="AudioSB/D.27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AudioSB/2.27.mp3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72861"/>
            <a:ext cx="7925487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37338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46413"/>
            <a:ext cx="3810000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9050" y="350421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dogs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3409213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91000"/>
            <a:ext cx="3886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29159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101959"/>
            <a:ext cx="3886200" cy="23750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6238793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448799" cy="6942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3705843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four squares.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1" y="1447800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9" y="1129588"/>
            <a:ext cx="2705098" cy="2166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0998" y="286392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5991" y="3936675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………….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991" y="1129588"/>
            <a:ext cx="3534809" cy="254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934" y="1112070"/>
            <a:ext cx="3889585" cy="2565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005" y="1148836"/>
            <a:ext cx="3889585" cy="25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0918" t="4854" r="1"/>
          <a:stretch/>
        </p:blipFill>
        <p:spPr>
          <a:xfrm rot="16200000">
            <a:off x="2393123" y="-776584"/>
            <a:ext cx="4533903" cy="7467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28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Listen and read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>
            <a:hlinkClick r:id="rId5" action="ppaction://hlinkfile"/>
          </p:cNvPr>
          <p:cNvSpPr/>
          <p:nvPr/>
        </p:nvSpPr>
        <p:spPr>
          <a:xfrm>
            <a:off x="380999" y="6280066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55" t="51534" r="17376" b="39123"/>
          <a:stretch/>
        </p:blipFill>
        <p:spPr>
          <a:xfrm>
            <a:off x="896585" y="5222190"/>
            <a:ext cx="749729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28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4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7620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3. Numbers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3.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8288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read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3625" y="252626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Listen and repeat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521" y="474046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are you from?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521" y="531666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from 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2303" y="3032499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New words.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5321" y="434646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Model sentences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67000" y="5742709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5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55" t="61461" r="2128"/>
          <a:stretch/>
        </p:blipFill>
        <p:spPr>
          <a:xfrm>
            <a:off x="381000" y="304800"/>
            <a:ext cx="8610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93"/>
          <a:stretch/>
        </p:blipFill>
        <p:spPr>
          <a:xfrm rot="16200000">
            <a:off x="1181100" y="-190500"/>
            <a:ext cx="6477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7355" t="4226" b="2817"/>
          <a:stretch/>
        </p:blipFill>
        <p:spPr>
          <a:xfrm rot="16200000">
            <a:off x="1524000" y="-685800"/>
            <a:ext cx="6172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164&quot;&gt;&lt;property id=&quot;20148&quot; value=&quot;5&quot;/&gt;&lt;property id=&quot;20300&quot; value=&quot;Slide 1&quot;/&gt;&lt;property id=&quot;20307&quot; value=&quot;256&quot;/&gt;&lt;/object&gt;&lt;object type=&quot;3&quot; unique_id=&quot;10182&quot;&gt;&lt;property id=&quot;20148&quot; value=&quot;5&quot;/&gt;&lt;property id=&quot;20300&quot; value=&quot;Slide 3&quot;/&gt;&lt;property id=&quot;20307&quot; value=&quot;258&quot;/&gt;&lt;/object&gt;&lt;object type=&quot;3&quot; unique_id=&quot;10229&quot;&gt;&lt;property id=&quot;20148&quot; value=&quot;5&quot;/&gt;&lt;property id=&quot;20300&quot; value=&quot;Slide 4&quot;/&gt;&lt;property id=&quot;20307&quot; value=&quot;259&quot;/&gt;&lt;/object&gt;&lt;object type=&quot;3&quot; unique_id=&quot;10230&quot;&gt;&lt;property id=&quot;20148&quot; value=&quot;5&quot;/&gt;&lt;property id=&quot;20300&quot; value=&quot;Slide 7&quot;/&gt;&lt;property id=&quot;20307&quot; value=&quot;260&quot;/&gt;&lt;/object&gt;&lt;object type=&quot;3&quot; unique_id=&quot;10283&quot;&gt;&lt;property id=&quot;20148&quot; value=&quot;5&quot;/&gt;&lt;property id=&quot;20300&quot; value=&quot;Slide 8&quot;/&gt;&lt;property id=&quot;20307&quot; value=&quot;263&quot;/&gt;&lt;/object&gt;&lt;object type=&quot;3&quot; unique_id=&quot;10600&quot;&gt;&lt;property id=&quot;20148&quot; value=&quot;5&quot;/&gt;&lt;property id=&quot;20300&quot; value=&quot;Slide 2&quot;/&gt;&lt;property id=&quot;20307&quot; value=&quot;265&quot;/&gt;&lt;/object&gt;&lt;object type=&quot;3&quot; unique_id=&quot;10679&quot;&gt;&lt;property id=&quot;20148&quot; value=&quot;5&quot;/&gt;&lt;property id=&quot;20300&quot; value=&quot;Slide 5&quot;/&gt;&lt;property id=&quot;20307&quot; value=&quot;266&quot;/&gt;&lt;/object&gt;&lt;object type=&quot;3&quot; unique_id=&quot;10788&quot;&gt;&lt;property id=&quot;20148&quot; value=&quot;5&quot;/&gt;&lt;property id=&quot;20300&quot; value=&quot;Slide 6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66</Words>
  <Application>Microsoft Office PowerPoint</Application>
  <PresentationFormat>On-screen Show (4:3)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38</cp:revision>
  <dcterms:created xsi:type="dcterms:W3CDTF">2006-08-16T00:00:00Z</dcterms:created>
  <dcterms:modified xsi:type="dcterms:W3CDTF">2021-11-19T14:44:11Z</dcterms:modified>
</cp:coreProperties>
</file>