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1" r:id="rId6"/>
    <p:sldId id="264" r:id="rId7"/>
    <p:sldId id="265" r:id="rId8"/>
    <p:sldId id="259" r:id="rId9"/>
    <p:sldId id="263" r:id="rId10"/>
    <p:sldId id="260" r:id="rId11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AudioSB/2.26.mp3" TargetMode="External"/><Relationship Id="rId5" Type="http://schemas.openxmlformats.org/officeDocument/2006/relationships/hyperlink" Target="AudioSB/B.26.mp3" TargetMode="External"/><Relationship Id="rId4" Type="http://schemas.openxmlformats.org/officeDocument/2006/relationships/hyperlink" Target="AudioSB/A.26.mp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AudioSB/D.27.mp3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56" y="72861"/>
            <a:ext cx="7925487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03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1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1295400"/>
            <a:ext cx="7086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11    12    13   14   15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02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2844800" cy="1905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714" t="3778" r="10714" b="3778"/>
          <a:stretch/>
        </p:blipFill>
        <p:spPr>
          <a:xfrm>
            <a:off x="3850481" y="647699"/>
            <a:ext cx="2550319" cy="1828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427"/>
          <a:stretch/>
        </p:blipFill>
        <p:spPr>
          <a:xfrm>
            <a:off x="838200" y="3962400"/>
            <a:ext cx="3012281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724275"/>
            <a:ext cx="4495800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714" t="3778" r="10714" b="3778"/>
          <a:stretch/>
        </p:blipFill>
        <p:spPr>
          <a:xfrm>
            <a:off x="6400800" y="666008"/>
            <a:ext cx="2514600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13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448799" cy="6942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954108"/>
            <a:ext cx="2844800" cy="2093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3471426"/>
            <a:ext cx="495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triangles are there?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 triangles.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8336" r="5133" b="2128"/>
          <a:stretch/>
        </p:blipFill>
        <p:spPr>
          <a:xfrm rot="16200000">
            <a:off x="1524000" y="228600"/>
            <a:ext cx="5638800" cy="7010400"/>
          </a:xfrm>
          <a:prstGeom prst="rect">
            <a:avLst/>
          </a:prstGeom>
        </p:spPr>
      </p:pic>
      <p:sp>
        <p:nvSpPr>
          <p:cNvPr id="6" name="5-Point Star 5">
            <a:hlinkClick r:id="rId4" action="ppaction://hlinkfile"/>
          </p:cNvPr>
          <p:cNvSpPr/>
          <p:nvPr/>
        </p:nvSpPr>
        <p:spPr>
          <a:xfrm>
            <a:off x="8610600" y="6324600"/>
            <a:ext cx="4572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hlinkClick r:id="rId5" action="ppaction://hlinkfile"/>
          </p:cNvPr>
          <p:cNvSpPr/>
          <p:nvPr/>
        </p:nvSpPr>
        <p:spPr>
          <a:xfrm>
            <a:off x="3810000" y="6472536"/>
            <a:ext cx="4572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hlinkClick r:id="rId6" action="ppaction://hlinkfile"/>
          </p:cNvPr>
          <p:cNvSpPr/>
          <p:nvPr/>
        </p:nvSpPr>
        <p:spPr>
          <a:xfrm>
            <a:off x="127660" y="6240472"/>
            <a:ext cx="4572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3048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9</a:t>
            </a:r>
            <a:r>
              <a:rPr lang="en-US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766465"/>
            <a:ext cx="2728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3. Numbers.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 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300" y="1828294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New words.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382292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Sixteen: 16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Seventeen: 17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Eighteen: 18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Nineteen: 19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Twenty:20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" y="5244614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Modelsentences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seventeen circles.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209800" y="64008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5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2667000" cy="1895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838200"/>
            <a:ext cx="2971800" cy="2047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28860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2971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caps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rId2" action="ppaction://hlinkfile"/>
          </p:cNvPr>
          <p:cNvSpPr/>
          <p:nvPr/>
        </p:nvSpPr>
        <p:spPr>
          <a:xfrm>
            <a:off x="8382000" y="6286500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433"/>
          <a:stretch/>
        </p:blipFill>
        <p:spPr>
          <a:xfrm rot="16200000">
            <a:off x="1905001" y="-342903"/>
            <a:ext cx="5410199" cy="7848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2286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Listen and read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>
            <a:hlinkClick r:id="rId2" action="ppaction://hlinkfile"/>
          </p:cNvPr>
          <p:cNvSpPr/>
          <p:nvPr/>
        </p:nvSpPr>
        <p:spPr>
          <a:xfrm>
            <a:off x="380999" y="6280066"/>
            <a:ext cx="6096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255" t="51534" r="2128"/>
          <a:stretch/>
        </p:blipFill>
        <p:spPr>
          <a:xfrm>
            <a:off x="228600" y="381000"/>
            <a:ext cx="8610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164&quot;&gt;&lt;property id=&quot;20148&quot; value=&quot;5&quot;/&gt;&lt;property id=&quot;20300&quot; value=&quot;Slide 1&quot;/&gt;&lt;property id=&quot;20307&quot; value=&quot;256&quot;/&gt;&lt;/object&gt;&lt;object type=&quot;3&quot; unique_id=&quot;10165&quot;&gt;&lt;property id=&quot;20148&quot; value=&quot;5&quot;/&gt;&lt;property id=&quot;20300&quot; value=&quot;Slide 3&quot;/&gt;&lt;property id=&quot;20307&quot; value=&quot;257&quot;/&gt;&lt;/object&gt;&lt;object type=&quot;3&quot; unique_id=&quot;10182&quot;&gt;&lt;property id=&quot;20148&quot; value=&quot;5&quot;/&gt;&lt;property id=&quot;20300&quot; value=&quot;Slide 4&quot;/&gt;&lt;property id=&quot;20307&quot; value=&quot;258&quot;/&gt;&lt;/object&gt;&lt;object type=&quot;3&quot; unique_id=&quot;10228&quot;&gt;&lt;property id=&quot;20148&quot; value=&quot;5&quot;/&gt;&lt;property id=&quot;20300&quot; value=&quot;Slide 5&quot;/&gt;&lt;property id=&quot;20307&quot; value=&quot;261&quot;/&gt;&lt;/object&gt;&lt;object type=&quot;3&quot; unique_id=&quot;10229&quot;&gt;&lt;property id=&quot;20148&quot; value=&quot;5&quot;/&gt;&lt;property id=&quot;20300&quot; value=&quot;Slide 8&quot;/&gt;&lt;property id=&quot;20307&quot; value=&quot;259&quot;/&gt;&lt;/object&gt;&lt;object type=&quot;3&quot; unique_id=&quot;10230&quot;&gt;&lt;property id=&quot;20148&quot; value=&quot;5&quot;/&gt;&lt;property id=&quot;20300&quot; value=&quot;Slide 10&quot;/&gt;&lt;property id=&quot;20307&quot; value=&quot;260&quot;/&gt;&lt;/object&gt;&lt;object type=&quot;3&quot; unique_id=&quot;10255&quot;&gt;&lt;property id=&quot;20148&quot; value=&quot;5&quot;/&gt;&lt;property id=&quot;20300&quot; value=&quot;Slide 2&quot;/&gt;&lt;property id=&quot;20307&quot; value=&quot;262&quot;/&gt;&lt;/object&gt;&lt;object type=&quot;3&quot; unique_id=&quot;10283&quot;&gt;&lt;property id=&quot;20148&quot; value=&quot;5&quot;/&gt;&lt;property id=&quot;20300&quot; value=&quot;Slide 9&quot;/&gt;&lt;property id=&quot;20307&quot; value=&quot;263&quot;/&gt;&lt;/object&gt;&lt;object type=&quot;3&quot; unique_id=&quot;10497&quot;&gt;&lt;property id=&quot;20148&quot; value=&quot;5&quot;/&gt;&lt;property id=&quot;20300&quot; value=&quot;Slide 6&quot;/&gt;&lt;property id=&quot;20307&quot; value=&quot;264&quot;/&gt;&lt;/object&gt;&lt;object type=&quot;3&quot; unique_id=&quot;10564&quot;&gt;&lt;property id=&quot;20148&quot; value=&quot;5&quot;/&gt;&lt;property id=&quot;20300&quot; value=&quot;Slide 7&quot;/&gt;&lt;property id=&quot;20307&quot; value=&quot;26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59</Words>
  <Application>Microsoft Office PowerPoint</Application>
  <PresentationFormat>On-screen Show (4:3)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22</cp:revision>
  <dcterms:created xsi:type="dcterms:W3CDTF">2006-08-16T00:00:00Z</dcterms:created>
  <dcterms:modified xsi:type="dcterms:W3CDTF">2022-06-03T04:04:13Z</dcterms:modified>
</cp:coreProperties>
</file>