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9" r:id="rId5"/>
    <p:sldId id="260" r:id="rId6"/>
    <p:sldId id="263" r:id="rId7"/>
    <p:sldId id="258" r:id="rId8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AudioSB/B.24.mp3" TargetMode="External"/><Relationship Id="rId4" Type="http://schemas.openxmlformats.org/officeDocument/2006/relationships/hyperlink" Target="AudioSB/A.24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AudioSB/E,F.25.mp3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AudioSB/F.25.mp3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AudioSB/A.20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AudioSB/A.21.mp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72861"/>
            <a:ext cx="7925487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4390"/>
          <a:stretch/>
        </p:blipFill>
        <p:spPr>
          <a:xfrm>
            <a:off x="685800" y="457201"/>
            <a:ext cx="2362200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201"/>
            <a:ext cx="2519362" cy="243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033463"/>
            <a:ext cx="2389563" cy="1862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25" y="3657600"/>
            <a:ext cx="2466975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075" y="3657600"/>
            <a:ext cx="24003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563" y="3752293"/>
            <a:ext cx="2281238" cy="20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52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Listen and repeat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152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Listen and point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3001" b="25714"/>
          <a:stretch/>
        </p:blipFill>
        <p:spPr>
          <a:xfrm>
            <a:off x="762000" y="914400"/>
            <a:ext cx="7315200" cy="5486400"/>
          </a:xfrm>
          <a:prstGeom prst="rect">
            <a:avLst/>
          </a:prstGeom>
        </p:spPr>
      </p:pic>
      <p:sp>
        <p:nvSpPr>
          <p:cNvPr id="6" name="5-Point Star 5">
            <a:hlinkClick r:id="rId4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5" action="ppaction://hlinkfile"/>
          </p:cNvPr>
          <p:cNvSpPr/>
          <p:nvPr/>
        </p:nvSpPr>
        <p:spPr>
          <a:xfrm>
            <a:off x="304800" y="6358742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250" t="3923" r="2083" b="1852"/>
          <a:stretch/>
        </p:blipFill>
        <p:spPr>
          <a:xfrm rot="16200000">
            <a:off x="1238250" y="-933450"/>
            <a:ext cx="6515100" cy="8686800"/>
          </a:xfrm>
          <a:prstGeom prst="rect">
            <a:avLst/>
          </a:prstGeom>
        </p:spPr>
      </p:pic>
      <p:sp>
        <p:nvSpPr>
          <p:cNvPr id="5" name="5-Point Star 4">
            <a:hlinkClick r:id="rId5" action="ppaction://hlinkfile"/>
          </p:cNvPr>
          <p:cNvSpPr/>
          <p:nvPr/>
        </p:nvSpPr>
        <p:spPr>
          <a:xfrm>
            <a:off x="361208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916"/>
          <a:stretch/>
        </p:blipFill>
        <p:spPr>
          <a:xfrm rot="16200000">
            <a:off x="1447800" y="-228600"/>
            <a:ext cx="5867400" cy="6934200"/>
          </a:xfrm>
          <a:prstGeom prst="rect">
            <a:avLst/>
          </a:prstGeom>
        </p:spPr>
      </p:pic>
      <p:sp>
        <p:nvSpPr>
          <p:cNvPr id="3" name="5-Point Star 2">
            <a:hlinkClick r:id="rId4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1053" t="5614" r="9473" b="3158"/>
          <a:stretch/>
        </p:blipFill>
        <p:spPr>
          <a:xfrm rot="16200000">
            <a:off x="1600200" y="-381000"/>
            <a:ext cx="5943600" cy="7467600"/>
          </a:xfrm>
          <a:prstGeom prst="rect">
            <a:avLst/>
          </a:prstGeom>
        </p:spPr>
      </p:pic>
      <p:sp>
        <p:nvSpPr>
          <p:cNvPr id="3" name="5-Point Star 2">
            <a:hlinkClick r:id="rId4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448799" cy="69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164&quot;&gt;&lt;property id=&quot;20148&quot; value=&quot;5&quot;/&gt;&lt;property id=&quot;20300&quot; value=&quot;Slide 1&quot;/&gt;&lt;property id=&quot;20307&quot; value=&quot;256&quot;/&gt;&lt;/object&gt;&lt;object type=&quot;3&quot; unique_id=&quot;10182&quot;&gt;&lt;property id=&quot;20148&quot; value=&quot;5&quot;/&gt;&lt;property id=&quot;20300&quot; value=&quot;Slide 7&quot;/&gt;&lt;property id=&quot;20307&quot; value=&quot;258&quot;/&gt;&lt;/object&gt;&lt;object type=&quot;3&quot; unique_id=&quot;10228&quot;&gt;&lt;property id=&quot;20148&quot; value=&quot;5&quot;/&gt;&lt;property id=&quot;20300&quot; value=&quot;Slide 3&quot;/&gt;&lt;property id=&quot;20307&quot; value=&quot;261&quot;/&gt;&lt;/object&gt;&lt;object type=&quot;3&quot; unique_id=&quot;10229&quot;&gt;&lt;property id=&quot;20148&quot; value=&quot;5&quot;/&gt;&lt;property id=&quot;20300&quot; value=&quot;Slide 4&quot;/&gt;&lt;property id=&quot;20307&quot; value=&quot;259&quot;/&gt;&lt;/object&gt;&lt;object type=&quot;3&quot; unique_id=&quot;10230&quot;&gt;&lt;property id=&quot;20148&quot; value=&quot;5&quot;/&gt;&lt;property id=&quot;20300&quot; value=&quot;Slide 5&quot;/&gt;&lt;property id=&quot;20307&quot; value=&quot;260&quot;/&gt;&lt;/object&gt;&lt;object type=&quot;3&quot; unique_id=&quot;10255&quot;&gt;&lt;property id=&quot;20148&quot; value=&quot;5&quot;/&gt;&lt;property id=&quot;20300&quot; value=&quot;Slide 2&quot;/&gt;&lt;property id=&quot;20307&quot; value=&quot;262&quot;/&gt;&lt;/object&gt;&lt;object type=&quot;3&quot; unique_id=&quot;10384&quot;&gt;&lt;property id=&quot;20148&quot; value=&quot;5&quot;/&gt;&lt;property id=&quot;20300&quot; value=&quot;Slide 6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10</Words>
  <Application>Microsoft Office PowerPoint</Application>
  <PresentationFormat>On-screen Show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</cp:revision>
  <dcterms:created xsi:type="dcterms:W3CDTF">2006-08-16T00:00:00Z</dcterms:created>
  <dcterms:modified xsi:type="dcterms:W3CDTF">2021-11-10T14:45:37Z</dcterms:modified>
</cp:coreProperties>
</file>