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2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3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4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5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6.xml" ContentType="application/vnd.openxmlformats-officedocument.presentationml.notesSlid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8" r:id="rId2"/>
    <p:sldId id="264" r:id="rId3"/>
    <p:sldId id="272" r:id="rId4"/>
    <p:sldId id="275" r:id="rId5"/>
    <p:sldId id="261" r:id="rId6"/>
    <p:sldId id="262" r:id="rId7"/>
    <p:sldId id="277" r:id="rId8"/>
    <p:sldId id="276" r:id="rId9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42358-7AB6-4483-A474-94B09ABA21A1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C22841-C997-403E-BEB8-CB5B854F6D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706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22841-C997-403E-BEB8-CB5B854F6D0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167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22841-C997-403E-BEB8-CB5B854F6D0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759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22841-C997-403E-BEB8-CB5B854F6D0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829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22841-C997-403E-BEB8-CB5B854F6D0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244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22841-C997-403E-BEB8-CB5B854F6D0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014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22841-C997-403E-BEB8-CB5B854F6D0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93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tags" Target="../tags/tag30.xml"/><Relationship Id="rId18" Type="http://schemas.openxmlformats.org/officeDocument/2006/relationships/tags" Target="../tags/tag35.xml"/><Relationship Id="rId26" Type="http://schemas.openxmlformats.org/officeDocument/2006/relationships/tags" Target="../tags/tag43.xml"/><Relationship Id="rId39" Type="http://schemas.openxmlformats.org/officeDocument/2006/relationships/notesSlide" Target="../notesSlides/notesSlide3.xml"/><Relationship Id="rId3" Type="http://schemas.openxmlformats.org/officeDocument/2006/relationships/tags" Target="../tags/tag20.xml"/><Relationship Id="rId21" Type="http://schemas.openxmlformats.org/officeDocument/2006/relationships/tags" Target="../tags/tag38.xml"/><Relationship Id="rId34" Type="http://schemas.openxmlformats.org/officeDocument/2006/relationships/tags" Target="../tags/tag51.xml"/><Relationship Id="rId7" Type="http://schemas.openxmlformats.org/officeDocument/2006/relationships/tags" Target="../tags/tag24.xml"/><Relationship Id="rId12" Type="http://schemas.openxmlformats.org/officeDocument/2006/relationships/tags" Target="../tags/tag29.xml"/><Relationship Id="rId17" Type="http://schemas.openxmlformats.org/officeDocument/2006/relationships/tags" Target="../tags/tag34.xml"/><Relationship Id="rId25" Type="http://schemas.openxmlformats.org/officeDocument/2006/relationships/tags" Target="../tags/tag42.xml"/><Relationship Id="rId33" Type="http://schemas.openxmlformats.org/officeDocument/2006/relationships/tags" Target="../tags/tag50.xml"/><Relationship Id="rId38" Type="http://schemas.openxmlformats.org/officeDocument/2006/relationships/slideLayout" Target="../slideLayouts/slideLayout6.xml"/><Relationship Id="rId2" Type="http://schemas.openxmlformats.org/officeDocument/2006/relationships/tags" Target="../tags/tag19.xml"/><Relationship Id="rId16" Type="http://schemas.openxmlformats.org/officeDocument/2006/relationships/tags" Target="../tags/tag33.xml"/><Relationship Id="rId20" Type="http://schemas.openxmlformats.org/officeDocument/2006/relationships/tags" Target="../tags/tag37.xml"/><Relationship Id="rId29" Type="http://schemas.openxmlformats.org/officeDocument/2006/relationships/tags" Target="../tags/tag46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24" Type="http://schemas.openxmlformats.org/officeDocument/2006/relationships/tags" Target="../tags/tag41.xml"/><Relationship Id="rId32" Type="http://schemas.openxmlformats.org/officeDocument/2006/relationships/tags" Target="../tags/tag49.xml"/><Relationship Id="rId37" Type="http://schemas.openxmlformats.org/officeDocument/2006/relationships/tags" Target="../tags/tag54.xml"/><Relationship Id="rId5" Type="http://schemas.openxmlformats.org/officeDocument/2006/relationships/tags" Target="../tags/tag22.xml"/><Relationship Id="rId15" Type="http://schemas.openxmlformats.org/officeDocument/2006/relationships/tags" Target="../tags/tag32.xml"/><Relationship Id="rId23" Type="http://schemas.openxmlformats.org/officeDocument/2006/relationships/tags" Target="../tags/tag40.xml"/><Relationship Id="rId28" Type="http://schemas.openxmlformats.org/officeDocument/2006/relationships/tags" Target="../tags/tag45.xml"/><Relationship Id="rId36" Type="http://schemas.openxmlformats.org/officeDocument/2006/relationships/tags" Target="../tags/tag53.xml"/><Relationship Id="rId10" Type="http://schemas.openxmlformats.org/officeDocument/2006/relationships/tags" Target="../tags/tag27.xml"/><Relationship Id="rId19" Type="http://schemas.openxmlformats.org/officeDocument/2006/relationships/tags" Target="../tags/tag36.xml"/><Relationship Id="rId31" Type="http://schemas.openxmlformats.org/officeDocument/2006/relationships/tags" Target="../tags/tag48.xml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tags" Target="../tags/tag31.xml"/><Relationship Id="rId22" Type="http://schemas.openxmlformats.org/officeDocument/2006/relationships/tags" Target="../tags/tag39.xml"/><Relationship Id="rId27" Type="http://schemas.openxmlformats.org/officeDocument/2006/relationships/tags" Target="../tags/tag44.xml"/><Relationship Id="rId30" Type="http://schemas.openxmlformats.org/officeDocument/2006/relationships/tags" Target="../tags/tag47.xml"/><Relationship Id="rId35" Type="http://schemas.openxmlformats.org/officeDocument/2006/relationships/tags" Target="../tags/tag5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tags" Target="../tags/tag67.xml"/><Relationship Id="rId18" Type="http://schemas.openxmlformats.org/officeDocument/2006/relationships/tags" Target="../tags/tag72.xml"/><Relationship Id="rId26" Type="http://schemas.openxmlformats.org/officeDocument/2006/relationships/tags" Target="../tags/tag80.xml"/><Relationship Id="rId3" Type="http://schemas.openxmlformats.org/officeDocument/2006/relationships/tags" Target="../tags/tag57.xml"/><Relationship Id="rId21" Type="http://schemas.openxmlformats.org/officeDocument/2006/relationships/tags" Target="../tags/tag75.xml"/><Relationship Id="rId7" Type="http://schemas.openxmlformats.org/officeDocument/2006/relationships/tags" Target="../tags/tag61.xml"/><Relationship Id="rId12" Type="http://schemas.openxmlformats.org/officeDocument/2006/relationships/tags" Target="../tags/tag66.xml"/><Relationship Id="rId17" Type="http://schemas.openxmlformats.org/officeDocument/2006/relationships/tags" Target="../tags/tag71.xml"/><Relationship Id="rId25" Type="http://schemas.openxmlformats.org/officeDocument/2006/relationships/tags" Target="../tags/tag79.xml"/><Relationship Id="rId2" Type="http://schemas.openxmlformats.org/officeDocument/2006/relationships/tags" Target="../tags/tag56.xml"/><Relationship Id="rId16" Type="http://schemas.openxmlformats.org/officeDocument/2006/relationships/tags" Target="../tags/tag70.xml"/><Relationship Id="rId20" Type="http://schemas.openxmlformats.org/officeDocument/2006/relationships/tags" Target="../tags/tag74.xml"/><Relationship Id="rId29" Type="http://schemas.openxmlformats.org/officeDocument/2006/relationships/notesSlide" Target="../notesSlides/notesSlide4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tags" Target="../tags/tag65.xml"/><Relationship Id="rId24" Type="http://schemas.openxmlformats.org/officeDocument/2006/relationships/tags" Target="../tags/tag78.xml"/><Relationship Id="rId5" Type="http://schemas.openxmlformats.org/officeDocument/2006/relationships/tags" Target="../tags/tag59.xml"/><Relationship Id="rId15" Type="http://schemas.openxmlformats.org/officeDocument/2006/relationships/tags" Target="../tags/tag69.xml"/><Relationship Id="rId23" Type="http://schemas.openxmlformats.org/officeDocument/2006/relationships/tags" Target="../tags/tag77.xml"/><Relationship Id="rId28" Type="http://schemas.openxmlformats.org/officeDocument/2006/relationships/slideLayout" Target="../slideLayouts/slideLayout6.xml"/><Relationship Id="rId10" Type="http://schemas.openxmlformats.org/officeDocument/2006/relationships/tags" Target="../tags/tag64.xml"/><Relationship Id="rId19" Type="http://schemas.openxmlformats.org/officeDocument/2006/relationships/tags" Target="../tags/tag73.xml"/><Relationship Id="rId4" Type="http://schemas.openxmlformats.org/officeDocument/2006/relationships/tags" Target="../tags/tag58.xml"/><Relationship Id="rId9" Type="http://schemas.openxmlformats.org/officeDocument/2006/relationships/tags" Target="../tags/tag63.xml"/><Relationship Id="rId14" Type="http://schemas.openxmlformats.org/officeDocument/2006/relationships/tags" Target="../tags/tag68.xml"/><Relationship Id="rId22" Type="http://schemas.openxmlformats.org/officeDocument/2006/relationships/tags" Target="../tags/tag76.xml"/><Relationship Id="rId27" Type="http://schemas.openxmlformats.org/officeDocument/2006/relationships/tags" Target="../tags/tag81.xml"/><Relationship Id="rId30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13" Type="http://schemas.openxmlformats.org/officeDocument/2006/relationships/tags" Target="../tags/tag94.xml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12" Type="http://schemas.openxmlformats.org/officeDocument/2006/relationships/tags" Target="../tags/tag93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tags" Target="../tags/tag92.xml"/><Relationship Id="rId5" Type="http://schemas.openxmlformats.org/officeDocument/2006/relationships/tags" Target="../tags/tag86.xml"/><Relationship Id="rId15" Type="http://schemas.openxmlformats.org/officeDocument/2006/relationships/notesSlide" Target="../notesSlides/notesSlide5.xml"/><Relationship Id="rId10" Type="http://schemas.openxmlformats.org/officeDocument/2006/relationships/tags" Target="../tags/tag91.xml"/><Relationship Id="rId4" Type="http://schemas.openxmlformats.org/officeDocument/2006/relationships/tags" Target="../tags/tag85.xml"/><Relationship Id="rId9" Type="http://schemas.openxmlformats.org/officeDocument/2006/relationships/tags" Target="../tags/tag90.xml"/><Relationship Id="rId14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02.xml"/><Relationship Id="rId13" Type="http://schemas.openxmlformats.org/officeDocument/2006/relationships/tags" Target="../tags/tag107.xml"/><Relationship Id="rId3" Type="http://schemas.openxmlformats.org/officeDocument/2006/relationships/tags" Target="../tags/tag97.xml"/><Relationship Id="rId7" Type="http://schemas.openxmlformats.org/officeDocument/2006/relationships/tags" Target="../tags/tag101.xml"/><Relationship Id="rId12" Type="http://schemas.openxmlformats.org/officeDocument/2006/relationships/tags" Target="../tags/tag106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11" Type="http://schemas.openxmlformats.org/officeDocument/2006/relationships/tags" Target="../tags/tag105.xml"/><Relationship Id="rId5" Type="http://schemas.openxmlformats.org/officeDocument/2006/relationships/tags" Target="../tags/tag99.xml"/><Relationship Id="rId15" Type="http://schemas.openxmlformats.org/officeDocument/2006/relationships/notesSlide" Target="../notesSlides/notesSlide6.xml"/><Relationship Id="rId10" Type="http://schemas.openxmlformats.org/officeDocument/2006/relationships/tags" Target="../tags/tag104.xml"/><Relationship Id="rId4" Type="http://schemas.openxmlformats.org/officeDocument/2006/relationships/tags" Target="../tags/tag98.xml"/><Relationship Id="rId9" Type="http://schemas.openxmlformats.org/officeDocument/2006/relationships/tags" Target="../tags/tag103.xml"/><Relationship Id="rId14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5630f0073b4bf64ea76c1fd39a641a1.png (1160×772) | Hình nền, Hoa, Hì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0"/>
            <a:ext cx="9113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1447800" y="1524000"/>
            <a:ext cx="66294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My new pen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Linda, Mai, do you have any pens?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Yes, sir, yes, sir, here they are.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One is for Peter and one is for Mai.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And one is for you, sir. Thanks! Goodbye.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591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828800" y="228600"/>
            <a:ext cx="5638800" cy="1143000"/>
          </a:xfrm>
          <a:prstGeom prst="rect">
            <a:avLst/>
          </a:prstGeom>
          <a:effectLst/>
        </p:spPr>
        <p:txBody>
          <a:bodyPr wrap="square"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Unit 9. What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colour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is it?</a:t>
            </a:r>
            <a:b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Lesson 3. Part 4-5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13606" y="1062993"/>
            <a:ext cx="3177540" cy="114300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ctr">
            <a:noAutofit/>
          </a:bodyPr>
          <a:lstStyle/>
          <a:p>
            <a:pPr algn="l"/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Read and match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mprod_col_3090"/>
          <p:cNvSpPr txBox="1"/>
          <p:nvPr>
            <p:custDataLst>
              <p:tags r:id="rId3"/>
            </p:custDataLst>
          </p:nvPr>
        </p:nvSpPr>
        <p:spPr>
          <a:xfrm>
            <a:off x="926592" y="2191445"/>
            <a:ext cx="1752600" cy="407337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2800" smtClean="0">
                <a:latin typeface="Calibri"/>
              </a:rPr>
              <a:t>Column 1</a:t>
            </a:r>
            <a:endParaRPr lang="en-US" sz="2800" dirty="0">
              <a:latin typeface="Calibri"/>
            </a:endParaRPr>
          </a:p>
        </p:txBody>
      </p:sp>
      <p:sp>
        <p:nvSpPr>
          <p:cNvPr id="4" name="mmprod_col_30910"/>
          <p:cNvSpPr txBox="1"/>
          <p:nvPr>
            <p:custDataLst>
              <p:tags r:id="rId4"/>
            </p:custDataLst>
          </p:nvPr>
        </p:nvSpPr>
        <p:spPr>
          <a:xfrm>
            <a:off x="5687255" y="2217613"/>
            <a:ext cx="1658112" cy="407337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2800" smtClean="0">
                <a:latin typeface="Calibri"/>
              </a:rPr>
              <a:t>Column 2</a:t>
            </a:r>
            <a:endParaRPr lang="en-US" sz="2800" dirty="0">
              <a:latin typeface="Calibri"/>
            </a:endParaRPr>
          </a:p>
        </p:txBody>
      </p:sp>
      <p:grpSp>
        <p:nvGrpSpPr>
          <p:cNvPr id="8" name="mmprod_answer10102"/>
          <p:cNvGrpSpPr/>
          <p:nvPr>
            <p:custDataLst>
              <p:tags r:id="rId5"/>
            </p:custDataLst>
          </p:nvPr>
        </p:nvGrpSpPr>
        <p:grpSpPr>
          <a:xfrm>
            <a:off x="5743643" y="2748986"/>
            <a:ext cx="3108998" cy="426720"/>
            <a:chOff x="4818889" y="2098516"/>
            <a:chExt cx="3845115" cy="426720"/>
          </a:xfrm>
        </p:grpSpPr>
        <p:sp>
          <p:nvSpPr>
            <p:cNvPr id="6" name="mmprod_ansbullet_10102"/>
            <p:cNvSpPr txBox="1"/>
            <p:nvPr>
              <p:custDataLst>
                <p:tags r:id="rId36"/>
              </p:custDataLst>
            </p:nvPr>
          </p:nvSpPr>
          <p:spPr>
            <a:xfrm>
              <a:off x="4818889" y="2098516"/>
              <a:ext cx="405321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800" smtClean="0">
                  <a:latin typeface="Calibri"/>
                </a:rPr>
                <a:t>A.</a:t>
              </a:r>
              <a:endParaRPr lang="en-US" sz="2800">
                <a:latin typeface="Calibri"/>
              </a:endParaRPr>
            </a:p>
          </p:txBody>
        </p:sp>
        <p:sp>
          <p:nvSpPr>
            <p:cNvPr id="7" name="mmprod_anstext_10102"/>
            <p:cNvSpPr txBox="1"/>
            <p:nvPr>
              <p:custDataLst>
                <p:tags r:id="rId37"/>
              </p:custDataLst>
            </p:nvPr>
          </p:nvSpPr>
          <p:spPr>
            <a:xfrm>
              <a:off x="5330953" y="2098516"/>
              <a:ext cx="3333051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800" smtClean="0">
                  <a:latin typeface="Calibri"/>
                </a:rPr>
                <a:t>Yes, they are.</a:t>
              </a:r>
              <a:endParaRPr lang="en-US" sz="2800" dirty="0">
                <a:latin typeface="Calibri"/>
              </a:endParaRPr>
            </a:p>
          </p:txBody>
        </p:sp>
      </p:grpSp>
      <p:grpSp>
        <p:nvGrpSpPr>
          <p:cNvPr id="12" name="mmprod_answer10103"/>
          <p:cNvGrpSpPr/>
          <p:nvPr>
            <p:custDataLst>
              <p:tags r:id="rId6"/>
            </p:custDataLst>
          </p:nvPr>
        </p:nvGrpSpPr>
        <p:grpSpPr>
          <a:xfrm>
            <a:off x="5743642" y="3348426"/>
            <a:ext cx="3120961" cy="426720"/>
            <a:chOff x="4818889" y="2697956"/>
            <a:chExt cx="3859911" cy="426720"/>
          </a:xfrm>
        </p:grpSpPr>
        <p:sp>
          <p:nvSpPr>
            <p:cNvPr id="10" name="mmprod_ansbullet_10103"/>
            <p:cNvSpPr txBox="1"/>
            <p:nvPr>
              <p:custDataLst>
                <p:tags r:id="rId34"/>
              </p:custDataLst>
            </p:nvPr>
          </p:nvSpPr>
          <p:spPr>
            <a:xfrm>
              <a:off x="4818889" y="2697956"/>
              <a:ext cx="390525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800" smtClean="0">
                  <a:latin typeface="Calibri"/>
                </a:rPr>
                <a:t>B.</a:t>
              </a:r>
              <a:endParaRPr lang="en-US" sz="2800">
                <a:latin typeface="Calibri"/>
              </a:endParaRPr>
            </a:p>
          </p:txBody>
        </p:sp>
        <p:sp>
          <p:nvSpPr>
            <p:cNvPr id="11" name="mmprod_anstext_10103"/>
            <p:cNvSpPr txBox="1"/>
            <p:nvPr>
              <p:custDataLst>
                <p:tags r:id="rId35"/>
              </p:custDataLst>
            </p:nvPr>
          </p:nvSpPr>
          <p:spPr>
            <a:xfrm>
              <a:off x="5330953" y="2697956"/>
              <a:ext cx="3347847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800" smtClean="0">
                  <a:latin typeface="Calibri"/>
                </a:rPr>
                <a:t>They're green.</a:t>
              </a:r>
              <a:endParaRPr lang="en-US" sz="2800">
                <a:latin typeface="Calibri"/>
              </a:endParaRPr>
            </a:p>
          </p:txBody>
        </p:sp>
      </p:grpSp>
      <p:grpSp>
        <p:nvGrpSpPr>
          <p:cNvPr id="16" name="mmprod_answer10104"/>
          <p:cNvGrpSpPr/>
          <p:nvPr>
            <p:custDataLst>
              <p:tags r:id="rId7"/>
            </p:custDataLst>
          </p:nvPr>
        </p:nvGrpSpPr>
        <p:grpSpPr>
          <a:xfrm>
            <a:off x="5743642" y="3947866"/>
            <a:ext cx="3124811" cy="426720"/>
            <a:chOff x="4818889" y="3297396"/>
            <a:chExt cx="3864673" cy="426720"/>
          </a:xfrm>
        </p:grpSpPr>
        <p:sp>
          <p:nvSpPr>
            <p:cNvPr id="14" name="mmprod_ansbullet_10104"/>
            <p:cNvSpPr txBox="1"/>
            <p:nvPr>
              <p:custDataLst>
                <p:tags r:id="rId32"/>
              </p:custDataLst>
            </p:nvPr>
          </p:nvSpPr>
          <p:spPr>
            <a:xfrm>
              <a:off x="4818889" y="3297396"/>
              <a:ext cx="385763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800" smtClean="0">
                  <a:latin typeface="Calibri"/>
                </a:rPr>
                <a:t>C.</a:t>
              </a:r>
              <a:endParaRPr lang="en-US" sz="2800">
                <a:latin typeface="Calibri"/>
              </a:endParaRPr>
            </a:p>
          </p:txBody>
        </p:sp>
        <p:sp>
          <p:nvSpPr>
            <p:cNvPr id="15" name="mmprod_anstext_10104"/>
            <p:cNvSpPr txBox="1"/>
            <p:nvPr>
              <p:custDataLst>
                <p:tags r:id="rId33"/>
              </p:custDataLst>
            </p:nvPr>
          </p:nvSpPr>
          <p:spPr>
            <a:xfrm>
              <a:off x="5330953" y="3297396"/>
              <a:ext cx="3352609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800" smtClean="0">
                  <a:latin typeface="Calibri"/>
                </a:rPr>
                <a:t>Yes, it is.</a:t>
              </a:r>
              <a:endParaRPr lang="en-US" sz="2800">
                <a:latin typeface="Calibri"/>
              </a:endParaRPr>
            </a:p>
          </p:txBody>
        </p:sp>
      </p:grpSp>
      <p:grpSp>
        <p:nvGrpSpPr>
          <p:cNvPr id="20" name="mmprod_answer10105"/>
          <p:cNvGrpSpPr/>
          <p:nvPr>
            <p:custDataLst>
              <p:tags r:id="rId8"/>
            </p:custDataLst>
          </p:nvPr>
        </p:nvGrpSpPr>
        <p:grpSpPr>
          <a:xfrm>
            <a:off x="5743642" y="4547306"/>
            <a:ext cx="3107149" cy="426720"/>
            <a:chOff x="4818889" y="3896836"/>
            <a:chExt cx="3842829" cy="426720"/>
          </a:xfrm>
        </p:grpSpPr>
        <p:sp>
          <p:nvSpPr>
            <p:cNvPr id="18" name="mmprod_ansbullet_10105"/>
            <p:cNvSpPr txBox="1"/>
            <p:nvPr>
              <p:custDataLst>
                <p:tags r:id="rId30"/>
              </p:custDataLst>
            </p:nvPr>
          </p:nvSpPr>
          <p:spPr>
            <a:xfrm>
              <a:off x="4818889" y="3896836"/>
              <a:ext cx="407607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800" smtClean="0">
                  <a:latin typeface="Calibri"/>
                </a:rPr>
                <a:t>D.</a:t>
              </a:r>
              <a:endParaRPr lang="en-US" sz="2800">
                <a:latin typeface="Calibri"/>
              </a:endParaRPr>
            </a:p>
          </p:txBody>
        </p:sp>
        <p:sp>
          <p:nvSpPr>
            <p:cNvPr id="19" name="mmprod_anstext_10105"/>
            <p:cNvSpPr txBox="1"/>
            <p:nvPr>
              <p:custDataLst>
                <p:tags r:id="rId31"/>
              </p:custDataLst>
            </p:nvPr>
          </p:nvSpPr>
          <p:spPr>
            <a:xfrm>
              <a:off x="5330953" y="3896836"/>
              <a:ext cx="3330765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800" smtClean="0">
                  <a:latin typeface="Calibri"/>
                </a:rPr>
                <a:t>It's black.</a:t>
              </a:r>
              <a:endParaRPr lang="en-US" sz="2800">
                <a:latin typeface="Calibri"/>
              </a:endParaRPr>
            </a:p>
          </p:txBody>
        </p:sp>
      </p:grpSp>
      <p:grpSp>
        <p:nvGrpSpPr>
          <p:cNvPr id="25" name="mmprod_item10106"/>
          <p:cNvGrpSpPr/>
          <p:nvPr>
            <p:custDataLst>
              <p:tags r:id="rId9"/>
            </p:custDataLst>
          </p:nvPr>
        </p:nvGrpSpPr>
        <p:grpSpPr>
          <a:xfrm>
            <a:off x="228600" y="2710480"/>
            <a:ext cx="4495800" cy="431800"/>
            <a:chOff x="457200" y="2098516"/>
            <a:chExt cx="4066540" cy="431800"/>
          </a:xfrm>
        </p:grpSpPr>
        <p:sp>
          <p:nvSpPr>
            <p:cNvPr id="22" name="mmprod_item_input_outertext10106"/>
            <p:cNvSpPr/>
            <p:nvPr>
              <p:custDataLst>
                <p:tags r:id="rId28"/>
              </p:custDataLst>
            </p:nvPr>
          </p:nvSpPr>
          <p:spPr>
            <a:xfrm>
              <a:off x="457200" y="2098516"/>
              <a:ext cx="431800" cy="4318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800" smtClean="0">
                  <a:solidFill>
                    <a:schemeClr val="tx1"/>
                  </a:solidFill>
                  <a:latin typeface="Calibri"/>
                </a:rPr>
                <a:t>C</a:t>
              </a:r>
              <a:endParaRPr lang="en-US" sz="2800">
                <a:solidFill>
                  <a:schemeClr val="tx1"/>
                </a:solidFill>
                <a:latin typeface="Calibri"/>
              </a:endParaRPr>
            </a:p>
          </p:txBody>
        </p:sp>
        <p:sp>
          <p:nvSpPr>
            <p:cNvPr id="24" name="mmprod_item_label10106"/>
            <p:cNvSpPr txBox="1"/>
            <p:nvPr>
              <p:custDataLst>
                <p:tags r:id="rId29"/>
              </p:custDataLst>
            </p:nvPr>
          </p:nvSpPr>
          <p:spPr>
            <a:xfrm>
              <a:off x="1018540" y="2098516"/>
              <a:ext cx="350520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2800" smtClean="0">
                  <a:latin typeface="Calibri"/>
                </a:rPr>
                <a:t>Is that your school bag?</a:t>
              </a:r>
              <a:endParaRPr lang="en-US" sz="2800" dirty="0">
                <a:latin typeface="Calibri"/>
              </a:endParaRPr>
            </a:p>
          </p:txBody>
        </p:sp>
      </p:grpSp>
      <p:grpSp>
        <p:nvGrpSpPr>
          <p:cNvPr id="30" name="mmprod_item10107"/>
          <p:cNvGrpSpPr/>
          <p:nvPr>
            <p:custDataLst>
              <p:tags r:id="rId10"/>
            </p:custDataLst>
          </p:nvPr>
        </p:nvGrpSpPr>
        <p:grpSpPr>
          <a:xfrm>
            <a:off x="228600" y="3315000"/>
            <a:ext cx="3581400" cy="431800"/>
            <a:chOff x="457200" y="2703036"/>
            <a:chExt cx="3177540" cy="431800"/>
          </a:xfrm>
        </p:grpSpPr>
        <p:sp>
          <p:nvSpPr>
            <p:cNvPr id="27" name="mmprod_item_input_outertext10107"/>
            <p:cNvSpPr/>
            <p:nvPr>
              <p:custDataLst>
                <p:tags r:id="rId26"/>
              </p:custDataLst>
            </p:nvPr>
          </p:nvSpPr>
          <p:spPr>
            <a:xfrm>
              <a:off x="457200" y="2703036"/>
              <a:ext cx="431800" cy="4318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800" smtClean="0">
                  <a:solidFill>
                    <a:schemeClr val="tx1"/>
                  </a:solidFill>
                  <a:latin typeface="Calibri"/>
                </a:rPr>
                <a:t>D</a:t>
              </a:r>
              <a:endParaRPr lang="en-US" sz="2800">
                <a:solidFill>
                  <a:schemeClr val="tx1"/>
                </a:solidFill>
                <a:latin typeface="Calibri"/>
              </a:endParaRPr>
            </a:p>
          </p:txBody>
        </p:sp>
        <p:sp>
          <p:nvSpPr>
            <p:cNvPr id="29" name="mmprod_item_label10107"/>
            <p:cNvSpPr txBox="1"/>
            <p:nvPr>
              <p:custDataLst>
                <p:tags r:id="rId27"/>
              </p:custDataLst>
            </p:nvPr>
          </p:nvSpPr>
          <p:spPr>
            <a:xfrm>
              <a:off x="1018540" y="2703036"/>
              <a:ext cx="261620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2800" smtClean="0">
                  <a:latin typeface="Calibri"/>
                </a:rPr>
                <a:t>What colour is it?</a:t>
              </a:r>
              <a:endParaRPr lang="en-US" sz="2800" dirty="0">
                <a:latin typeface="Calibri"/>
              </a:endParaRPr>
            </a:p>
          </p:txBody>
        </p:sp>
      </p:grpSp>
      <p:grpSp>
        <p:nvGrpSpPr>
          <p:cNvPr id="35" name="mmprod_item10108"/>
          <p:cNvGrpSpPr/>
          <p:nvPr>
            <p:custDataLst>
              <p:tags r:id="rId11"/>
            </p:custDataLst>
          </p:nvPr>
        </p:nvGrpSpPr>
        <p:grpSpPr>
          <a:xfrm>
            <a:off x="228600" y="3919520"/>
            <a:ext cx="4495800" cy="431800"/>
            <a:chOff x="457200" y="3307556"/>
            <a:chExt cx="4130040" cy="431800"/>
          </a:xfrm>
        </p:grpSpPr>
        <p:sp>
          <p:nvSpPr>
            <p:cNvPr id="32" name="mmprod_item_input_outertext10108"/>
            <p:cNvSpPr/>
            <p:nvPr>
              <p:custDataLst>
                <p:tags r:id="rId24"/>
              </p:custDataLst>
            </p:nvPr>
          </p:nvSpPr>
          <p:spPr>
            <a:xfrm>
              <a:off x="457200" y="3307556"/>
              <a:ext cx="431800" cy="4318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800" smtClean="0">
                  <a:solidFill>
                    <a:schemeClr val="tx1"/>
                  </a:solidFill>
                  <a:latin typeface="Calibri"/>
                </a:rPr>
                <a:t>A</a:t>
              </a:r>
              <a:endParaRPr lang="en-US" sz="2800">
                <a:solidFill>
                  <a:schemeClr val="tx1"/>
                </a:solidFill>
                <a:latin typeface="Calibri"/>
              </a:endParaRPr>
            </a:p>
          </p:txBody>
        </p:sp>
        <p:sp>
          <p:nvSpPr>
            <p:cNvPr id="34" name="mmprod_item_label10108"/>
            <p:cNvSpPr txBox="1"/>
            <p:nvPr>
              <p:custDataLst>
                <p:tags r:id="rId25"/>
              </p:custDataLst>
            </p:nvPr>
          </p:nvSpPr>
          <p:spPr>
            <a:xfrm>
              <a:off x="1018540" y="3307556"/>
              <a:ext cx="356870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2800" smtClean="0">
                  <a:latin typeface="Calibri"/>
                </a:rPr>
                <a:t>Are these your rubbers?</a:t>
              </a:r>
              <a:endParaRPr lang="en-US" sz="2800" dirty="0">
                <a:latin typeface="Calibri"/>
              </a:endParaRPr>
            </a:p>
          </p:txBody>
        </p:sp>
      </p:grpSp>
      <p:grpSp>
        <p:nvGrpSpPr>
          <p:cNvPr id="40" name="mmprod_item10109"/>
          <p:cNvGrpSpPr/>
          <p:nvPr>
            <p:custDataLst>
              <p:tags r:id="rId12"/>
            </p:custDataLst>
          </p:nvPr>
        </p:nvGrpSpPr>
        <p:grpSpPr>
          <a:xfrm>
            <a:off x="228600" y="4524040"/>
            <a:ext cx="4267200" cy="431800"/>
            <a:chOff x="457200" y="3912076"/>
            <a:chExt cx="3863340" cy="431800"/>
          </a:xfrm>
        </p:grpSpPr>
        <p:sp>
          <p:nvSpPr>
            <p:cNvPr id="37" name="mmprod_item_input_outertext10109"/>
            <p:cNvSpPr/>
            <p:nvPr>
              <p:custDataLst>
                <p:tags r:id="rId22"/>
              </p:custDataLst>
            </p:nvPr>
          </p:nvSpPr>
          <p:spPr>
            <a:xfrm>
              <a:off x="457200" y="3912076"/>
              <a:ext cx="431800" cy="4318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800" smtClean="0">
                  <a:solidFill>
                    <a:schemeClr val="tx1"/>
                  </a:solidFill>
                  <a:latin typeface="Calibri"/>
                </a:rPr>
                <a:t>B</a:t>
              </a:r>
              <a:endParaRPr lang="en-US" sz="2800">
                <a:solidFill>
                  <a:schemeClr val="tx1"/>
                </a:solidFill>
                <a:latin typeface="Calibri"/>
              </a:endParaRPr>
            </a:p>
          </p:txBody>
        </p:sp>
        <p:sp>
          <p:nvSpPr>
            <p:cNvPr id="39" name="mmprod_item_label10109"/>
            <p:cNvSpPr txBox="1"/>
            <p:nvPr>
              <p:custDataLst>
                <p:tags r:id="rId23"/>
              </p:custDataLst>
            </p:nvPr>
          </p:nvSpPr>
          <p:spPr>
            <a:xfrm>
              <a:off x="1018540" y="3912076"/>
              <a:ext cx="330200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2800" smtClean="0">
                  <a:latin typeface="Calibri"/>
                </a:rPr>
                <a:t>What colour are they?</a:t>
              </a:r>
              <a:endParaRPr lang="en-US" sz="2800" dirty="0">
                <a:latin typeface="Calibri"/>
              </a:endParaRPr>
            </a:p>
          </p:txBody>
        </p:sp>
      </p:grpSp>
      <p:sp>
        <p:nvSpPr>
          <p:cNvPr id="41" name="mmprod_feedback_7000"/>
          <p:cNvSpPr/>
          <p:nvPr>
            <p:custDataLst>
              <p:tags r:id="rId13"/>
            </p:custDataLst>
          </p:nvPr>
        </p:nvSpPr>
        <p:spPr>
          <a:xfrm>
            <a:off x="3810000" y="5077706"/>
            <a:ext cx="1734312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/>
              </a:rPr>
              <a:t>Correct </a:t>
            </a:r>
            <a:endParaRPr lang="en-US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42" name="mmprod_feedback_7002"/>
          <p:cNvSpPr/>
          <p:nvPr>
            <p:custDataLst>
              <p:tags r:id="rId14"/>
            </p:custDataLst>
          </p:nvPr>
        </p:nvSpPr>
        <p:spPr>
          <a:xfrm>
            <a:off x="7059063" y="5039932"/>
            <a:ext cx="1658112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/>
              </a:rPr>
              <a:t>Incorrect </a:t>
            </a:r>
            <a:endParaRPr lang="en-US" dirty="0">
              <a:solidFill>
                <a:schemeClr val="tx1"/>
              </a:solidFill>
              <a:latin typeface="Calibri"/>
            </a:endParaRPr>
          </a:p>
        </p:txBody>
      </p:sp>
      <p:grpSp>
        <p:nvGrpSpPr>
          <p:cNvPr id="50" name="mmprod_Button104"/>
          <p:cNvGrpSpPr/>
          <p:nvPr>
            <p:custDataLst>
              <p:tags r:id="rId15"/>
            </p:custDataLst>
          </p:nvPr>
        </p:nvGrpSpPr>
        <p:grpSpPr>
          <a:xfrm>
            <a:off x="5689600" y="5922026"/>
            <a:ext cx="1661160" cy="605774"/>
            <a:chOff x="6306820" y="5718826"/>
            <a:chExt cx="1145540" cy="407337"/>
          </a:xfrm>
        </p:grpSpPr>
        <p:sp>
          <p:nvSpPr>
            <p:cNvPr id="48" name="mmprod_ButtonShape104"/>
            <p:cNvSpPr/>
            <p:nvPr>
              <p:custDataLst>
                <p:tags r:id="rId20"/>
              </p:custDataLst>
            </p:nvPr>
          </p:nvSpPr>
          <p:spPr>
            <a:xfrm>
              <a:off x="6306820" y="5718826"/>
              <a:ext cx="1145540" cy="407337"/>
            </a:xfrm>
            <a:prstGeom prst="roundRect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/>
              </a:endParaRPr>
            </a:p>
          </p:txBody>
        </p:sp>
        <p:sp>
          <p:nvSpPr>
            <p:cNvPr id="49" name="mmprod_ButtonText105"/>
            <p:cNvSpPr/>
            <p:nvPr>
              <p:custDataLst>
                <p:tags r:id="rId21"/>
              </p:custDataLst>
            </p:nvPr>
          </p:nvSpPr>
          <p:spPr>
            <a:xfrm>
              <a:off x="6332220" y="5744226"/>
              <a:ext cx="1094740" cy="381937"/>
            </a:xfrm>
            <a:prstGeom prst="roundRect">
              <a:avLst/>
            </a:prstGeom>
            <a:solidFill>
              <a:srgbClr val="FFC000"/>
            </a:solidFill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smtClean="0">
                  <a:solidFill>
                    <a:schemeClr val="tx1"/>
                  </a:solidFill>
                  <a:latin typeface="Calibri"/>
                </a:rPr>
                <a:t>Submit</a:t>
              </a:r>
              <a:endParaRPr lang="en-US" b="1" dirty="0">
                <a:solidFill>
                  <a:schemeClr val="tx1"/>
                </a:solidFill>
                <a:latin typeface="Calibri"/>
              </a:endParaRPr>
            </a:p>
          </p:txBody>
        </p:sp>
      </p:grpSp>
      <p:grpSp>
        <p:nvGrpSpPr>
          <p:cNvPr id="53" name="mmprod_Button106"/>
          <p:cNvGrpSpPr/>
          <p:nvPr>
            <p:custDataLst>
              <p:tags r:id="rId16"/>
            </p:custDataLst>
          </p:nvPr>
        </p:nvGrpSpPr>
        <p:grpSpPr>
          <a:xfrm>
            <a:off x="7439660" y="5922026"/>
            <a:ext cx="1450340" cy="605774"/>
            <a:chOff x="7541260" y="5718826"/>
            <a:chExt cx="1145540" cy="407337"/>
          </a:xfrm>
          <a:solidFill>
            <a:srgbClr val="FF0000"/>
          </a:solidFill>
        </p:grpSpPr>
        <p:sp>
          <p:nvSpPr>
            <p:cNvPr id="51" name="mmprod_ButtonShape106"/>
            <p:cNvSpPr/>
            <p:nvPr>
              <p:custDataLst>
                <p:tags r:id="rId18"/>
              </p:custDataLst>
            </p:nvPr>
          </p:nvSpPr>
          <p:spPr>
            <a:xfrm>
              <a:off x="754126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/>
              </a:endParaRPr>
            </a:p>
          </p:txBody>
        </p:sp>
        <p:sp>
          <p:nvSpPr>
            <p:cNvPr id="52" name="mmprod_ButtonText107"/>
            <p:cNvSpPr/>
            <p:nvPr>
              <p:custDataLst>
                <p:tags r:id="rId19"/>
              </p:custDataLst>
            </p:nvPr>
          </p:nvSpPr>
          <p:spPr>
            <a:xfrm>
              <a:off x="756666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smtClean="0">
                  <a:solidFill>
                    <a:schemeClr val="tx1"/>
                  </a:solidFill>
                  <a:latin typeface="Calibri"/>
                </a:rPr>
                <a:t>Clear</a:t>
              </a:r>
              <a:endParaRPr lang="en-US" b="1" dirty="0">
                <a:solidFill>
                  <a:schemeClr val="tx1"/>
                </a:solidFill>
                <a:latin typeface="Calibri"/>
              </a:endParaRPr>
            </a:p>
          </p:txBody>
        </p:sp>
      </p:grpSp>
      <p:sp>
        <p:nvSpPr>
          <p:cNvPr id="54" name="mmprod_title"/>
          <p:cNvSpPr txBox="1">
            <a:spLocks/>
          </p:cNvSpPr>
          <p:nvPr>
            <p:custDataLst>
              <p:tags r:id="rId17"/>
            </p:custDataLst>
          </p:nvPr>
        </p:nvSpPr>
        <p:spPr>
          <a:xfrm>
            <a:off x="683663" y="228600"/>
            <a:ext cx="6400800" cy="1020762"/>
          </a:xfrm>
          <a:prstGeom prst="rect">
            <a:avLst/>
          </a:prstGeom>
          <a:effectLst/>
        </p:spPr>
        <p:txBody>
          <a:bodyPr wrap="square" lIns="0" tIns="0" rIns="0" b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Unit 9. What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colour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is it?</a:t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            Lesson 3. Part 4-5</a:t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53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 autoUpdateAnimBg="0"/>
      <p:bldP spid="42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1869456"/>
            <a:ext cx="4191000" cy="808038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ctr">
            <a:noAutofit/>
          </a:bodyPr>
          <a:lstStyle/>
          <a:p>
            <a:pPr algn="l"/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Read and  complete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7" name="mmprod_question"/>
          <p:cNvGrpSpPr/>
          <p:nvPr>
            <p:custDataLst>
              <p:tags r:id="rId3"/>
            </p:custDataLst>
          </p:nvPr>
        </p:nvGrpSpPr>
        <p:grpSpPr>
          <a:xfrm>
            <a:off x="457200" y="2826092"/>
            <a:ext cx="8534400" cy="2432129"/>
            <a:chOff x="457200" y="1566236"/>
            <a:chExt cx="7323501" cy="2432129"/>
          </a:xfrm>
        </p:grpSpPr>
        <p:sp>
          <p:nvSpPr>
            <p:cNvPr id="12" name="TextBox 11"/>
            <p:cNvSpPr txBox="1"/>
            <p:nvPr>
              <p:custDataLst>
                <p:tags r:id="rId14"/>
              </p:custDataLst>
            </p:nvPr>
          </p:nvSpPr>
          <p:spPr>
            <a:xfrm>
              <a:off x="2795617" y="2920803"/>
              <a:ext cx="2840295" cy="39624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800" dirty="0" smtClean="0">
                  <a:latin typeface="Calibri"/>
                </a:rPr>
                <a:t>blue. Those are my </a:t>
              </a:r>
            </a:p>
            <a:p>
              <a:endParaRPr lang="en-US" sz="2800" dirty="0">
                <a:latin typeface="Calibri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457200" y="1566236"/>
              <a:ext cx="7252400" cy="430204"/>
              <a:chOff x="457200" y="1566236"/>
              <a:chExt cx="7252400" cy="430204"/>
            </a:xfrm>
          </p:grpSpPr>
          <p:sp>
            <p:nvSpPr>
              <p:cNvPr id="9" name="TextBox 8"/>
              <p:cNvSpPr txBox="1"/>
              <p:nvPr>
                <p:custDataLst>
                  <p:tags r:id="rId25"/>
                </p:custDataLst>
              </p:nvPr>
            </p:nvSpPr>
            <p:spPr>
              <a:xfrm>
                <a:off x="5659613" y="1566236"/>
                <a:ext cx="2049987" cy="396240"/>
              </a:xfrm>
              <a:prstGeom prst="rect">
                <a:avLst/>
              </a:prstGeom>
              <a:noFill/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  <p:txBody>
              <a:bodyPr vert="horz" lIns="0" tIns="0" rIns="0" bIns="0" rtlCol="0" anchor="t">
                <a:noAutofit/>
              </a:bodyPr>
              <a:lstStyle/>
              <a:p>
                <a:r>
                  <a:rPr lang="en-US" sz="2800" dirty="0" smtClean="0">
                    <a:latin typeface="Calibri"/>
                  </a:rPr>
                  <a:t> .That is my </a:t>
                </a:r>
                <a:endParaRPr lang="en-US" sz="2800" dirty="0">
                  <a:latin typeface="Calibri"/>
                </a:endParaRPr>
              </a:p>
            </p:txBody>
          </p:sp>
          <p:sp>
            <p:nvSpPr>
              <p:cNvPr id="17" name="TextBox 16"/>
              <p:cNvSpPr txBox="1"/>
              <p:nvPr>
                <p:custDataLst>
                  <p:tags r:id="rId26"/>
                </p:custDataLst>
              </p:nvPr>
            </p:nvSpPr>
            <p:spPr>
              <a:xfrm>
                <a:off x="457200" y="1600200"/>
                <a:ext cx="4266117" cy="396240"/>
              </a:xfrm>
              <a:prstGeom prst="rect">
                <a:avLst/>
              </a:prstGeom>
              <a:noFill/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  <p:txBody>
              <a:bodyPr vert="horz" lIns="0" tIns="0" rIns="0" bIns="0" rtlCol="0" anchor="t">
                <a:noAutofit/>
              </a:bodyPr>
              <a:lstStyle/>
              <a:p>
                <a:r>
                  <a:rPr lang="en-US" sz="2800" dirty="0" smtClean="0">
                    <a:latin typeface="Calibri"/>
                  </a:rPr>
                  <a:t>This is my school bag. It is </a:t>
                </a:r>
                <a:endParaRPr lang="en-US" sz="2800" dirty="0">
                  <a:latin typeface="Calibri"/>
                </a:endParaRPr>
              </a:p>
            </p:txBody>
          </p:sp>
          <p:pic>
            <p:nvPicPr>
              <p:cNvPr id="18" name="mmprod_answer10190"/>
              <p:cNvPicPr>
                <a:picLocks noChangeAspect="1"/>
              </p:cNvPicPr>
              <p:nvPr>
                <p:custDataLst>
                  <p:tags r:id="rId27"/>
                </p:custDataLst>
              </p:nvPr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81114" y="1597768"/>
                <a:ext cx="1054798" cy="364708"/>
              </a:xfrm>
              <a:prstGeom prst="rect">
                <a:avLst/>
              </a:prstGeom>
            </p:spPr>
          </p:pic>
        </p:grpSp>
        <p:grpSp>
          <p:nvGrpSpPr>
            <p:cNvPr id="37" name="Group 36"/>
            <p:cNvGrpSpPr/>
            <p:nvPr/>
          </p:nvGrpSpPr>
          <p:grpSpPr>
            <a:xfrm>
              <a:off x="612706" y="2256025"/>
              <a:ext cx="2406315" cy="402655"/>
              <a:chOff x="612706" y="2256025"/>
              <a:chExt cx="2406315" cy="402655"/>
            </a:xfrm>
          </p:grpSpPr>
          <p:sp>
            <p:nvSpPr>
              <p:cNvPr id="10" name="TextBox 9"/>
              <p:cNvSpPr txBox="1"/>
              <p:nvPr>
                <p:custDataLst>
                  <p:tags r:id="rId23"/>
                </p:custDataLst>
              </p:nvPr>
            </p:nvSpPr>
            <p:spPr>
              <a:xfrm>
                <a:off x="2237971" y="2256025"/>
                <a:ext cx="781050" cy="396240"/>
              </a:xfrm>
              <a:prstGeom prst="rect">
                <a:avLst/>
              </a:prstGeom>
              <a:noFill/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  <p:txBody>
              <a:bodyPr vert="horz" lIns="0" tIns="0" rIns="0" bIns="0" rtlCol="0" anchor="t">
                <a:noAutofit/>
              </a:bodyPr>
              <a:lstStyle/>
              <a:p>
                <a:r>
                  <a:rPr lang="en-US" sz="2800" dirty="0" smtClean="0">
                    <a:latin typeface="Calibri"/>
                  </a:rPr>
                  <a:t>. It is </a:t>
                </a:r>
              </a:p>
              <a:p>
                <a:endParaRPr lang="en-US" sz="2800" dirty="0">
                  <a:latin typeface="Calibri"/>
                </a:endParaRPr>
              </a:p>
            </p:txBody>
          </p:sp>
          <p:pic>
            <p:nvPicPr>
              <p:cNvPr id="30" name="mmprod_answer10195"/>
              <p:cNvPicPr>
                <a:picLocks noChangeAspect="1"/>
              </p:cNvPicPr>
              <p:nvPr>
                <p:custDataLst>
                  <p:tags r:id="rId24"/>
                </p:custDataLst>
              </p:nvPr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2706" y="2262440"/>
                <a:ext cx="1573804" cy="396240"/>
              </a:xfrm>
              <a:prstGeom prst="rect">
                <a:avLst/>
              </a:prstGeom>
            </p:spPr>
          </p:pic>
        </p:grpSp>
        <p:grpSp>
          <p:nvGrpSpPr>
            <p:cNvPr id="48" name="Group 47"/>
            <p:cNvGrpSpPr/>
            <p:nvPr/>
          </p:nvGrpSpPr>
          <p:grpSpPr>
            <a:xfrm>
              <a:off x="483485" y="2239481"/>
              <a:ext cx="7297216" cy="1088084"/>
              <a:chOff x="483485" y="2239481"/>
              <a:chExt cx="7297216" cy="1088084"/>
            </a:xfrm>
          </p:grpSpPr>
          <p:sp>
            <p:nvSpPr>
              <p:cNvPr id="11" name="TextBox 10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2269460" y="2931325"/>
                <a:ext cx="582994" cy="396240"/>
              </a:xfrm>
              <a:prstGeom prst="rect">
                <a:avLst/>
              </a:prstGeom>
              <a:noFill/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  <p:txBody>
              <a:bodyPr vert="horz" lIns="0" tIns="0" rIns="0" bIns="0" rtlCol="0" anchor="t">
                <a:noAutofit/>
              </a:bodyPr>
              <a:lstStyle/>
              <a:p>
                <a:r>
                  <a:rPr lang="en-US" sz="2800" dirty="0" smtClean="0">
                    <a:latin typeface="Calibri"/>
                  </a:rPr>
                  <a:t>are </a:t>
                </a:r>
                <a:endParaRPr lang="en-US" sz="2800" dirty="0">
                  <a:latin typeface="Calibri"/>
                </a:endParaRPr>
              </a:p>
            </p:txBody>
          </p:sp>
          <p:sp>
            <p:nvSpPr>
              <p:cNvPr id="41" name="TextBox 40"/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3124772" y="2239481"/>
                <a:ext cx="4655929" cy="396240"/>
              </a:xfrm>
              <a:prstGeom prst="rect">
                <a:avLst/>
              </a:prstGeom>
              <a:noFill/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  <p:txBody>
              <a:bodyPr vert="horz" lIns="0" tIns="0" rIns="0" bIns="0" rtlCol="0" anchor="t">
                <a:noAutofit/>
              </a:bodyPr>
              <a:lstStyle/>
              <a:p>
                <a:r>
                  <a:rPr lang="en-US" sz="2800" dirty="0" smtClean="0">
                    <a:latin typeface="Calibri"/>
                  </a:rPr>
                  <a:t>brown. These are my books. </a:t>
                </a:r>
                <a:endParaRPr lang="en-US" sz="2800" dirty="0">
                  <a:latin typeface="Calibri"/>
                </a:endParaRPr>
              </a:p>
            </p:txBody>
          </p:sp>
          <p:pic>
            <p:nvPicPr>
              <p:cNvPr id="42" name="mmprod_answer10200"/>
              <p:cNvPicPr>
                <a:picLocks noChangeAspect="1"/>
              </p:cNvPicPr>
              <p:nvPr>
                <p:custDataLst>
                  <p:tags r:id="rId22"/>
                </p:custDataLst>
              </p:nvPr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3485" y="3036409"/>
                <a:ext cx="1649500" cy="291156"/>
              </a:xfrm>
              <a:prstGeom prst="rect">
                <a:avLst/>
              </a:prstGeom>
            </p:spPr>
          </p:pic>
        </p:grpSp>
        <p:grpSp>
          <p:nvGrpSpPr>
            <p:cNvPr id="67" name="Group 66"/>
            <p:cNvGrpSpPr/>
            <p:nvPr/>
          </p:nvGrpSpPr>
          <p:grpSpPr>
            <a:xfrm>
              <a:off x="474450" y="2960412"/>
              <a:ext cx="6688873" cy="1017228"/>
              <a:chOff x="474450" y="2960412"/>
              <a:chExt cx="6688873" cy="1017228"/>
            </a:xfrm>
          </p:grpSpPr>
          <p:sp>
            <p:nvSpPr>
              <p:cNvPr id="13" name="TextBox 12"/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474450" y="3581400"/>
                <a:ext cx="3627648" cy="396240"/>
              </a:xfrm>
              <a:prstGeom prst="rect">
                <a:avLst/>
              </a:prstGeom>
              <a:noFill/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  <p:txBody>
              <a:bodyPr vert="horz" lIns="0" tIns="0" rIns="0" bIns="0" rtlCol="0" anchor="t">
                <a:noAutofit/>
              </a:bodyPr>
              <a:lstStyle/>
              <a:p>
                <a:r>
                  <a:rPr lang="en-US" sz="2800" dirty="0" smtClean="0">
                    <a:latin typeface="Calibri"/>
                  </a:rPr>
                  <a:t>They are black. And what </a:t>
                </a:r>
                <a:endParaRPr lang="en-US" sz="2800" dirty="0">
                  <a:latin typeface="Calibri"/>
                </a:endParaRPr>
              </a:p>
            </p:txBody>
          </p:sp>
          <p:pic>
            <p:nvPicPr>
              <p:cNvPr id="62" name="mmprod_answer10205"/>
              <p:cNvPicPr>
                <a:picLocks noChangeAspect="1"/>
              </p:cNvPicPr>
              <p:nvPr>
                <p:custDataLst>
                  <p:tags r:id="rId19"/>
                </p:custDataLst>
              </p:nvPr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0004" y="2960412"/>
                <a:ext cx="1413319" cy="362276"/>
              </a:xfrm>
              <a:prstGeom prst="rect">
                <a:avLst/>
              </a:prstGeom>
            </p:spPr>
          </p:pic>
        </p:grpSp>
        <p:grpSp>
          <p:nvGrpSpPr>
            <p:cNvPr id="78" name="Group 77"/>
            <p:cNvGrpSpPr/>
            <p:nvPr/>
          </p:nvGrpSpPr>
          <p:grpSpPr>
            <a:xfrm>
              <a:off x="457201" y="3573883"/>
              <a:ext cx="7323499" cy="424482"/>
              <a:chOff x="457201" y="3573883"/>
              <a:chExt cx="7323499" cy="424482"/>
            </a:xfrm>
          </p:grpSpPr>
          <p:sp>
            <p:nvSpPr>
              <p:cNvPr id="14" name="TextBox 13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5049232" y="3573883"/>
                <a:ext cx="2731468" cy="396240"/>
              </a:xfrm>
              <a:prstGeom prst="rect">
                <a:avLst/>
              </a:prstGeom>
              <a:noFill/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  <p:txBody>
              <a:bodyPr vert="horz" lIns="0" tIns="0" rIns="0" bIns="0" rtlCol="0" anchor="t">
                <a:noAutofit/>
              </a:bodyPr>
              <a:lstStyle/>
              <a:p>
                <a:r>
                  <a:rPr lang="en-US" sz="2800" dirty="0" smtClean="0">
                    <a:latin typeface="Calibri"/>
                  </a:rPr>
                  <a:t> is your school bag? </a:t>
                </a:r>
              </a:p>
              <a:p>
                <a:endParaRPr lang="en-US" sz="2800" dirty="0">
                  <a:latin typeface="Calibri"/>
                </a:endParaRPr>
              </a:p>
            </p:txBody>
          </p:sp>
          <p:sp>
            <p:nvSpPr>
              <p:cNvPr id="73" name="TextBox 72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457201" y="3581400"/>
                <a:ext cx="74613" cy="396240"/>
              </a:xfrm>
              <a:prstGeom prst="rect">
                <a:avLst/>
              </a:prstGeom>
              <a:noFill/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  <p:txBody>
              <a:bodyPr vert="horz" lIns="0" tIns="0" rIns="0" bIns="0" rtlCol="0" anchor="t">
                <a:noAutofit/>
              </a:bodyPr>
              <a:lstStyle/>
              <a:p>
                <a:endParaRPr lang="en-US" sz="2800">
                  <a:latin typeface="Calibri"/>
                </a:endParaRPr>
              </a:p>
            </p:txBody>
          </p:sp>
          <p:pic>
            <p:nvPicPr>
              <p:cNvPr id="74" name="mmprod_answer10210"/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02098" y="3602125"/>
                <a:ext cx="958033" cy="396240"/>
              </a:xfrm>
              <a:prstGeom prst="rect">
                <a:avLst/>
              </a:prstGeom>
            </p:spPr>
          </p:pic>
        </p:grpSp>
      </p:grpSp>
      <p:sp>
        <p:nvSpPr>
          <p:cNvPr id="88" name="mmprod_feedback_7000"/>
          <p:cNvSpPr/>
          <p:nvPr>
            <p:custDataLst>
              <p:tags r:id="rId4"/>
            </p:custDataLst>
          </p:nvPr>
        </p:nvSpPr>
        <p:spPr>
          <a:xfrm>
            <a:off x="1193911" y="5516556"/>
            <a:ext cx="1816929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/>
              </a:rPr>
              <a:t>Correct</a:t>
            </a:r>
            <a:endParaRPr lang="en-US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89" name="mmprod_feedback_7002"/>
          <p:cNvSpPr/>
          <p:nvPr>
            <p:custDataLst>
              <p:tags r:id="rId5"/>
            </p:custDataLst>
          </p:nvPr>
        </p:nvSpPr>
        <p:spPr>
          <a:xfrm>
            <a:off x="3634740" y="5516556"/>
            <a:ext cx="147066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/>
              </a:rPr>
              <a:t>Incorrect</a:t>
            </a:r>
            <a:endParaRPr lang="en-US" dirty="0">
              <a:solidFill>
                <a:schemeClr val="tx1"/>
              </a:solidFill>
              <a:latin typeface="Calibri"/>
            </a:endParaRPr>
          </a:p>
        </p:txBody>
      </p:sp>
      <p:grpSp>
        <p:nvGrpSpPr>
          <p:cNvPr id="97" name="mmprod_Button104"/>
          <p:cNvGrpSpPr/>
          <p:nvPr>
            <p:custDataLst>
              <p:tags r:id="rId6"/>
            </p:custDataLst>
          </p:nvPr>
        </p:nvGrpSpPr>
        <p:grpSpPr>
          <a:xfrm>
            <a:off x="6306820" y="5718826"/>
            <a:ext cx="1145540" cy="605774"/>
            <a:chOff x="6306820" y="5718826"/>
            <a:chExt cx="1145540" cy="407337"/>
          </a:xfrm>
        </p:grpSpPr>
        <p:sp>
          <p:nvSpPr>
            <p:cNvPr id="95" name="mmprod_ButtonShape104"/>
            <p:cNvSpPr/>
            <p:nvPr>
              <p:custDataLst>
                <p:tags r:id="rId12"/>
              </p:custDataLst>
            </p:nvPr>
          </p:nvSpPr>
          <p:spPr>
            <a:xfrm>
              <a:off x="6306820" y="5718826"/>
              <a:ext cx="1145540" cy="407337"/>
            </a:xfrm>
            <a:prstGeom prst="roundRect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/>
              </a:endParaRPr>
            </a:p>
          </p:txBody>
        </p:sp>
        <p:sp>
          <p:nvSpPr>
            <p:cNvPr id="96" name="mmprod_ButtonText105"/>
            <p:cNvSpPr/>
            <p:nvPr>
              <p:custDataLst>
                <p:tags r:id="rId13"/>
              </p:custDataLst>
            </p:nvPr>
          </p:nvSpPr>
          <p:spPr>
            <a:xfrm>
              <a:off x="6332220" y="5744226"/>
              <a:ext cx="1094740" cy="356537"/>
            </a:xfrm>
            <a:prstGeom prst="roundRect">
              <a:avLst/>
            </a:prstGeom>
            <a:solidFill>
              <a:srgbClr val="FFFF00"/>
            </a:solidFill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Calibri"/>
                </a:rPr>
                <a:t>Submit</a:t>
              </a:r>
              <a:endParaRPr lang="en-US" b="1" dirty="0">
                <a:solidFill>
                  <a:schemeClr val="tx1"/>
                </a:solidFill>
                <a:latin typeface="Calibri"/>
              </a:endParaRPr>
            </a:p>
          </p:txBody>
        </p:sp>
      </p:grpSp>
      <p:grpSp>
        <p:nvGrpSpPr>
          <p:cNvPr id="100" name="mmprod_Button106"/>
          <p:cNvGrpSpPr/>
          <p:nvPr>
            <p:custDataLst>
              <p:tags r:id="rId7"/>
            </p:custDataLst>
          </p:nvPr>
        </p:nvGrpSpPr>
        <p:grpSpPr>
          <a:xfrm>
            <a:off x="7541260" y="5718826"/>
            <a:ext cx="1145540" cy="568000"/>
            <a:chOff x="7541260" y="5718826"/>
            <a:chExt cx="1145540" cy="407337"/>
          </a:xfrm>
        </p:grpSpPr>
        <p:sp>
          <p:nvSpPr>
            <p:cNvPr id="98" name="mmprod_ButtonShape106"/>
            <p:cNvSpPr/>
            <p:nvPr>
              <p:custDataLst>
                <p:tags r:id="rId10"/>
              </p:custDataLst>
            </p:nvPr>
          </p:nvSpPr>
          <p:spPr>
            <a:xfrm>
              <a:off x="7541260" y="5718826"/>
              <a:ext cx="1145540" cy="407337"/>
            </a:xfrm>
            <a:prstGeom prst="roundRect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/>
              </a:endParaRPr>
            </a:p>
          </p:txBody>
        </p:sp>
        <p:sp>
          <p:nvSpPr>
            <p:cNvPr id="99" name="mmprod_ButtonText107"/>
            <p:cNvSpPr/>
            <p:nvPr>
              <p:custDataLst>
                <p:tags r:id="rId11"/>
              </p:custDataLst>
            </p:nvPr>
          </p:nvSpPr>
          <p:spPr>
            <a:xfrm>
              <a:off x="7566660" y="5744226"/>
              <a:ext cx="1094740" cy="356537"/>
            </a:xfrm>
            <a:prstGeom prst="roundRect">
              <a:avLst/>
            </a:prstGeom>
            <a:solidFill>
              <a:srgbClr val="FF0000"/>
            </a:solidFill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Calibri"/>
                </a:rPr>
                <a:t>Clear</a:t>
              </a:r>
              <a:endParaRPr lang="en-US" b="1" dirty="0">
                <a:solidFill>
                  <a:schemeClr val="tx1"/>
                </a:solidFill>
                <a:latin typeface="Calibri"/>
              </a:endParaRPr>
            </a:p>
          </p:txBody>
        </p:sp>
      </p:grpSp>
      <p:sp>
        <p:nvSpPr>
          <p:cNvPr id="34" name="mmprod_title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828800" y="228600"/>
            <a:ext cx="5638800" cy="1143000"/>
          </a:xfrm>
          <a:prstGeom prst="rect">
            <a:avLst/>
          </a:prstGeom>
          <a:effectLst/>
        </p:spPr>
        <p:txBody>
          <a:bodyPr wrap="square"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Unit 9. What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colour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is it?</a:t>
            </a:r>
            <a:b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Lesson 3. Part 4-5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5" name="mmprod_title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513606" y="1062993"/>
            <a:ext cx="3177540" cy="1143000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Read and match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834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 autoUpdateAnimBg="0"/>
      <p:bldP spid="89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229600" cy="1143000"/>
          </a:xfrm>
          <a:effectLst/>
        </p:spPr>
        <p:txBody>
          <a:bodyPr wrap="square" lIns="0" tIns="0" rIns="0" bIns="0" anchor="ctr">
            <a:noAutofit/>
          </a:bodyPr>
          <a:lstStyle/>
          <a:p>
            <a:pPr algn="l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Read the text again and answer the questions.</a:t>
            </a:r>
            <a:br>
              <a:rPr lang="en-US" sz="28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Q1. What colour is the school bag?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mmprod_answer"/>
          <p:cNvGrpSpPr/>
          <p:nvPr>
            <p:custDataLst>
              <p:tags r:id="rId3"/>
            </p:custDataLst>
          </p:nvPr>
        </p:nvGrpSpPr>
        <p:grpSpPr>
          <a:xfrm>
            <a:off x="457200" y="1600200"/>
            <a:ext cx="8229600" cy="2133600"/>
            <a:chOff x="457200" y="1600200"/>
            <a:chExt cx="8229600" cy="3620770"/>
          </a:xfrm>
        </p:grpSpPr>
        <p:sp>
          <p:nvSpPr>
            <p:cNvPr id="3" name="mmprod_text_inner_area"/>
            <p:cNvSpPr/>
            <p:nvPr>
              <p:custDataLst>
                <p:tags r:id="rId12"/>
              </p:custDataLst>
            </p:nvPr>
          </p:nvSpPr>
          <p:spPr>
            <a:xfrm>
              <a:off x="457200" y="1600200"/>
              <a:ext cx="8229600" cy="3620770"/>
            </a:xfrm>
            <a:prstGeom prst="rect">
              <a:avLst/>
            </a:prstGeom>
            <a:solidFill>
              <a:srgbClr val="A0A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mmprod_text_outer_area"/>
            <p:cNvSpPr/>
            <p:nvPr>
              <p:custDataLst>
                <p:tags r:id="rId13"/>
              </p:custDataLst>
            </p:nvPr>
          </p:nvSpPr>
          <p:spPr>
            <a:xfrm>
              <a:off x="482600" y="1625600"/>
              <a:ext cx="8178800" cy="359537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CC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mmprod_Button104"/>
          <p:cNvGrpSpPr/>
          <p:nvPr>
            <p:custDataLst>
              <p:tags r:id="rId4"/>
            </p:custDataLst>
          </p:nvPr>
        </p:nvGrpSpPr>
        <p:grpSpPr>
          <a:xfrm>
            <a:off x="6306819" y="5718826"/>
            <a:ext cx="1145540" cy="605774"/>
            <a:chOff x="6306819" y="5718826"/>
            <a:chExt cx="1145540" cy="407336"/>
          </a:xfrm>
        </p:grpSpPr>
        <p:sp>
          <p:nvSpPr>
            <p:cNvPr id="13" name="mmprod_ButtonShape104"/>
            <p:cNvSpPr/>
            <p:nvPr>
              <p:custDataLst>
                <p:tags r:id="rId10"/>
              </p:custDataLst>
            </p:nvPr>
          </p:nvSpPr>
          <p:spPr>
            <a:xfrm>
              <a:off x="6306819" y="5718826"/>
              <a:ext cx="1145540" cy="407336"/>
            </a:xfrm>
            <a:prstGeom prst="roundRect">
              <a:avLst/>
            </a:prstGeom>
            <a:solidFill>
              <a:srgbClr val="FFFFFF"/>
            </a:solidFill>
            <a:ln w="15875" cap="flat" cmpd="sng" algn="ctr">
              <a:solidFill>
                <a:srgbClr val="A0A0A0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smtClean="0">
                  <a:latin typeface="Calibri"/>
                </a:rPr>
                <a:t>Submit</a:t>
              </a:r>
              <a:endParaRPr lang="en-US" sz="1400">
                <a:latin typeface="Calibri"/>
              </a:endParaRPr>
            </a:p>
          </p:txBody>
        </p:sp>
        <p:sp>
          <p:nvSpPr>
            <p:cNvPr id="14" name="mmprod_ButtonText105"/>
            <p:cNvSpPr/>
            <p:nvPr>
              <p:custDataLst>
                <p:tags r:id="rId11"/>
              </p:custDataLst>
            </p:nvPr>
          </p:nvSpPr>
          <p:spPr>
            <a:xfrm>
              <a:off x="6332219" y="5744226"/>
              <a:ext cx="1094740" cy="356536"/>
            </a:xfrm>
            <a:prstGeom prst="roundRect">
              <a:avLst/>
            </a:prstGeom>
            <a:solidFill>
              <a:srgbClr val="FFFF00"/>
            </a:solidFill>
            <a:ln w="15875" cap="flat" cmpd="sng" algn="ctr">
              <a:solidFill>
                <a:srgbClr val="CCCCCC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Calibri"/>
                </a:rPr>
                <a:t>Submit</a:t>
              </a:r>
              <a:endParaRPr lang="en-US" b="1" dirty="0">
                <a:solidFill>
                  <a:schemeClr val="tx1"/>
                </a:solidFill>
                <a:latin typeface="Calibri"/>
              </a:endParaRPr>
            </a:p>
          </p:txBody>
        </p:sp>
      </p:grpSp>
      <p:grpSp>
        <p:nvGrpSpPr>
          <p:cNvPr id="18" name="mmprod_Button106"/>
          <p:cNvGrpSpPr/>
          <p:nvPr>
            <p:custDataLst>
              <p:tags r:id="rId5"/>
            </p:custDataLst>
          </p:nvPr>
        </p:nvGrpSpPr>
        <p:grpSpPr>
          <a:xfrm>
            <a:off x="7541259" y="5718826"/>
            <a:ext cx="1145541" cy="568000"/>
            <a:chOff x="7541259" y="5718826"/>
            <a:chExt cx="1145541" cy="407336"/>
          </a:xfrm>
        </p:grpSpPr>
        <p:sp>
          <p:nvSpPr>
            <p:cNvPr id="16" name="mmprod_ButtonShape106"/>
            <p:cNvSpPr/>
            <p:nvPr>
              <p:custDataLst>
                <p:tags r:id="rId8"/>
              </p:custDataLst>
            </p:nvPr>
          </p:nvSpPr>
          <p:spPr>
            <a:xfrm>
              <a:off x="7541259" y="5718826"/>
              <a:ext cx="1145541" cy="407336"/>
            </a:xfrm>
            <a:prstGeom prst="roundRect">
              <a:avLst/>
            </a:prstGeom>
            <a:solidFill>
              <a:srgbClr val="FFFFFF"/>
            </a:solidFill>
            <a:ln w="15875" cap="flat" cmpd="sng" algn="ctr">
              <a:solidFill>
                <a:srgbClr val="A0A0A0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smtClean="0">
                  <a:latin typeface="Calibri"/>
                </a:rPr>
                <a:t>Clear</a:t>
              </a:r>
              <a:endParaRPr lang="en-US" sz="1400">
                <a:latin typeface="Calibri"/>
              </a:endParaRPr>
            </a:p>
          </p:txBody>
        </p:sp>
        <p:sp>
          <p:nvSpPr>
            <p:cNvPr id="17" name="mmprod_ButtonText107"/>
            <p:cNvSpPr/>
            <p:nvPr>
              <p:custDataLst>
                <p:tags r:id="rId9"/>
              </p:custDataLst>
            </p:nvPr>
          </p:nvSpPr>
          <p:spPr>
            <a:xfrm>
              <a:off x="7566659" y="5744226"/>
              <a:ext cx="1094741" cy="356536"/>
            </a:xfrm>
            <a:prstGeom prst="roundRect">
              <a:avLst/>
            </a:prstGeom>
            <a:solidFill>
              <a:srgbClr val="FF0000"/>
            </a:solidFill>
            <a:ln w="15875" cap="flat" cmpd="sng" algn="ctr">
              <a:solidFill>
                <a:srgbClr val="CCCCCC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Calibri"/>
                </a:rPr>
                <a:t>Clear</a:t>
              </a:r>
              <a:endParaRPr lang="en-US" b="1" dirty="0">
                <a:solidFill>
                  <a:schemeClr val="tx1"/>
                </a:solidFill>
                <a:latin typeface="Calibri"/>
              </a:endParaRPr>
            </a:p>
          </p:txBody>
        </p:sp>
      </p:grpSp>
      <p:sp>
        <p:nvSpPr>
          <p:cNvPr id="19" name="mmprod_feedback_7000"/>
          <p:cNvSpPr/>
          <p:nvPr>
            <p:custDataLst>
              <p:tags r:id="rId6"/>
            </p:custDataLst>
          </p:nvPr>
        </p:nvSpPr>
        <p:spPr>
          <a:xfrm>
            <a:off x="3200400" y="5105400"/>
            <a:ext cx="1524000" cy="67889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accent1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dirty="0" smtClean="0">
                <a:solidFill>
                  <a:srgbClr val="2B333C"/>
                </a:solidFill>
                <a:latin typeface="Calibri"/>
              </a:rPr>
              <a:t>Correct </a:t>
            </a:r>
            <a:endParaRPr lang="en-US" dirty="0">
              <a:solidFill>
                <a:srgbClr val="2B333C"/>
              </a:solidFill>
              <a:latin typeface="Calibri"/>
            </a:endParaRPr>
          </a:p>
        </p:txBody>
      </p:sp>
      <p:sp>
        <p:nvSpPr>
          <p:cNvPr id="20" name="mmprod_feedback_7002"/>
          <p:cNvSpPr/>
          <p:nvPr>
            <p:custDataLst>
              <p:tags r:id="rId7"/>
            </p:custDataLst>
          </p:nvPr>
        </p:nvSpPr>
        <p:spPr>
          <a:xfrm>
            <a:off x="5791199" y="4542075"/>
            <a:ext cx="1524001" cy="67889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dirty="0" smtClean="0">
                <a:solidFill>
                  <a:srgbClr val="2B333C"/>
                </a:solidFill>
                <a:latin typeface="Calibri"/>
              </a:rPr>
              <a:t>Incorrect </a:t>
            </a:r>
            <a:endParaRPr lang="en-US" dirty="0">
              <a:solidFill>
                <a:srgbClr val="2B333C"/>
              </a:solidFill>
              <a:latin typeface="Calibri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 autoUpdateAnimBg="0"/>
      <p:bldP spid="20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229600" cy="1143000"/>
          </a:xfrm>
          <a:effectLst/>
        </p:spPr>
        <p:txBody>
          <a:bodyPr wrap="square" lIns="0" tIns="0" rIns="0" bIns="0" anchor="ctr">
            <a:noAutofit/>
          </a:bodyPr>
          <a:lstStyle/>
          <a:p>
            <a:pPr algn="l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Read the text again and answer the questions. </a:t>
            </a:r>
            <a:br>
              <a:rPr lang="en-US" sz="28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Q2. What colour are the books?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mmprod_answer"/>
          <p:cNvGrpSpPr/>
          <p:nvPr>
            <p:custDataLst>
              <p:tags r:id="rId3"/>
            </p:custDataLst>
          </p:nvPr>
        </p:nvGrpSpPr>
        <p:grpSpPr>
          <a:xfrm>
            <a:off x="457200" y="1600200"/>
            <a:ext cx="8229600" cy="1447800"/>
            <a:chOff x="457200" y="1600200"/>
            <a:chExt cx="8229600" cy="3620770"/>
          </a:xfrm>
        </p:grpSpPr>
        <p:sp>
          <p:nvSpPr>
            <p:cNvPr id="3" name="mmprod_text_inner_area"/>
            <p:cNvSpPr/>
            <p:nvPr>
              <p:custDataLst>
                <p:tags r:id="rId12"/>
              </p:custDataLst>
            </p:nvPr>
          </p:nvSpPr>
          <p:spPr>
            <a:xfrm>
              <a:off x="457200" y="1600200"/>
              <a:ext cx="8229600" cy="3620770"/>
            </a:xfrm>
            <a:prstGeom prst="rect">
              <a:avLst/>
            </a:prstGeom>
            <a:solidFill>
              <a:srgbClr val="A0A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mmprod_text_outer_area"/>
            <p:cNvSpPr/>
            <p:nvPr>
              <p:custDataLst>
                <p:tags r:id="rId13"/>
              </p:custDataLst>
            </p:nvPr>
          </p:nvSpPr>
          <p:spPr>
            <a:xfrm>
              <a:off x="482600" y="1625600"/>
              <a:ext cx="8178800" cy="359537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CC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mmprod_feedback_7000"/>
          <p:cNvSpPr/>
          <p:nvPr>
            <p:custDataLst>
              <p:tags r:id="rId4"/>
            </p:custDataLst>
          </p:nvPr>
        </p:nvSpPr>
        <p:spPr>
          <a:xfrm>
            <a:off x="2819400" y="5257800"/>
            <a:ext cx="1203960" cy="67889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dirty="0" smtClean="0">
                <a:solidFill>
                  <a:srgbClr val="2B333C"/>
                </a:solidFill>
                <a:latin typeface="Calibri"/>
              </a:rPr>
              <a:t>Correct </a:t>
            </a:r>
            <a:endParaRPr lang="en-US" dirty="0">
              <a:solidFill>
                <a:srgbClr val="2B333C"/>
              </a:solidFill>
              <a:latin typeface="Calibri"/>
            </a:endParaRPr>
          </a:p>
        </p:txBody>
      </p:sp>
      <p:sp>
        <p:nvSpPr>
          <p:cNvPr id="7" name="mmprod_feedback_7002"/>
          <p:cNvSpPr/>
          <p:nvPr>
            <p:custDataLst>
              <p:tags r:id="rId5"/>
            </p:custDataLst>
          </p:nvPr>
        </p:nvSpPr>
        <p:spPr>
          <a:xfrm>
            <a:off x="6096000" y="4800600"/>
            <a:ext cx="1330959" cy="67889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dirty="0" smtClean="0">
                <a:solidFill>
                  <a:srgbClr val="2B333C"/>
                </a:solidFill>
                <a:latin typeface="Calibri"/>
              </a:rPr>
              <a:t>Incorrect </a:t>
            </a:r>
            <a:endParaRPr lang="en-US" dirty="0">
              <a:solidFill>
                <a:srgbClr val="2B333C"/>
              </a:solidFill>
              <a:latin typeface="Calibri"/>
            </a:endParaRPr>
          </a:p>
        </p:txBody>
      </p:sp>
      <p:grpSp>
        <p:nvGrpSpPr>
          <p:cNvPr id="15" name="mmprod_Button104"/>
          <p:cNvGrpSpPr/>
          <p:nvPr>
            <p:custDataLst>
              <p:tags r:id="rId6"/>
            </p:custDataLst>
          </p:nvPr>
        </p:nvGrpSpPr>
        <p:grpSpPr>
          <a:xfrm>
            <a:off x="6306819" y="5718826"/>
            <a:ext cx="1145540" cy="605774"/>
            <a:chOff x="6306819" y="5718826"/>
            <a:chExt cx="1145540" cy="407336"/>
          </a:xfrm>
        </p:grpSpPr>
        <p:sp>
          <p:nvSpPr>
            <p:cNvPr id="13" name="mmprod_ButtonShape104"/>
            <p:cNvSpPr/>
            <p:nvPr>
              <p:custDataLst>
                <p:tags r:id="rId10"/>
              </p:custDataLst>
            </p:nvPr>
          </p:nvSpPr>
          <p:spPr>
            <a:xfrm>
              <a:off x="6306819" y="5718826"/>
              <a:ext cx="1145540" cy="407336"/>
            </a:xfrm>
            <a:prstGeom prst="roundRect">
              <a:avLst/>
            </a:prstGeom>
            <a:solidFill>
              <a:srgbClr val="FFFFFF"/>
            </a:solidFill>
            <a:ln w="15875" cap="flat" cmpd="sng" algn="ctr">
              <a:solidFill>
                <a:srgbClr val="A0A0A0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smtClean="0">
                  <a:latin typeface="Calibri"/>
                </a:rPr>
                <a:t>Submit</a:t>
              </a:r>
              <a:endParaRPr lang="en-US" sz="1400">
                <a:latin typeface="Calibri"/>
              </a:endParaRPr>
            </a:p>
          </p:txBody>
        </p:sp>
        <p:sp>
          <p:nvSpPr>
            <p:cNvPr id="14" name="mmprod_ButtonText105"/>
            <p:cNvSpPr/>
            <p:nvPr>
              <p:custDataLst>
                <p:tags r:id="rId11"/>
              </p:custDataLst>
            </p:nvPr>
          </p:nvSpPr>
          <p:spPr>
            <a:xfrm>
              <a:off x="6332219" y="5744226"/>
              <a:ext cx="1094740" cy="356536"/>
            </a:xfrm>
            <a:prstGeom prst="roundRect">
              <a:avLst/>
            </a:prstGeom>
            <a:solidFill>
              <a:srgbClr val="FFFF00"/>
            </a:solidFill>
            <a:ln w="15875" cap="flat" cmpd="sng" algn="ctr">
              <a:solidFill>
                <a:srgbClr val="CCCCCC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Calibri"/>
                </a:rPr>
                <a:t>Submit</a:t>
              </a:r>
              <a:endParaRPr lang="en-US" b="1" dirty="0">
                <a:solidFill>
                  <a:schemeClr val="tx1"/>
                </a:solidFill>
                <a:latin typeface="Calibri"/>
              </a:endParaRPr>
            </a:p>
          </p:txBody>
        </p:sp>
      </p:grpSp>
      <p:grpSp>
        <p:nvGrpSpPr>
          <p:cNvPr id="18" name="mmprod_Button106"/>
          <p:cNvGrpSpPr/>
          <p:nvPr>
            <p:custDataLst>
              <p:tags r:id="rId7"/>
            </p:custDataLst>
          </p:nvPr>
        </p:nvGrpSpPr>
        <p:grpSpPr>
          <a:xfrm>
            <a:off x="7541259" y="5718826"/>
            <a:ext cx="1145541" cy="568000"/>
            <a:chOff x="7541259" y="5718826"/>
            <a:chExt cx="1145541" cy="407336"/>
          </a:xfrm>
        </p:grpSpPr>
        <p:sp>
          <p:nvSpPr>
            <p:cNvPr id="16" name="mmprod_ButtonShape106"/>
            <p:cNvSpPr/>
            <p:nvPr>
              <p:custDataLst>
                <p:tags r:id="rId8"/>
              </p:custDataLst>
            </p:nvPr>
          </p:nvSpPr>
          <p:spPr>
            <a:xfrm>
              <a:off x="7541259" y="5718826"/>
              <a:ext cx="1145541" cy="407336"/>
            </a:xfrm>
            <a:prstGeom prst="roundRect">
              <a:avLst/>
            </a:prstGeom>
            <a:solidFill>
              <a:srgbClr val="FFFFFF"/>
            </a:solidFill>
            <a:ln w="15875" cap="flat" cmpd="sng" algn="ctr">
              <a:solidFill>
                <a:srgbClr val="A0A0A0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smtClean="0">
                  <a:latin typeface="Calibri"/>
                </a:rPr>
                <a:t>Clear</a:t>
              </a:r>
              <a:endParaRPr lang="en-US" sz="1400">
                <a:latin typeface="Calibri"/>
              </a:endParaRPr>
            </a:p>
          </p:txBody>
        </p:sp>
        <p:sp>
          <p:nvSpPr>
            <p:cNvPr id="17" name="mmprod_ButtonText107"/>
            <p:cNvSpPr/>
            <p:nvPr>
              <p:custDataLst>
                <p:tags r:id="rId9"/>
              </p:custDataLst>
            </p:nvPr>
          </p:nvSpPr>
          <p:spPr>
            <a:xfrm>
              <a:off x="7566659" y="5744226"/>
              <a:ext cx="1094741" cy="356536"/>
            </a:xfrm>
            <a:prstGeom prst="roundRect">
              <a:avLst/>
            </a:prstGeom>
            <a:solidFill>
              <a:srgbClr val="FF0000"/>
            </a:solidFill>
            <a:ln w="15875" cap="flat" cmpd="sng" algn="ctr">
              <a:solidFill>
                <a:srgbClr val="CCCCCC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Calibri"/>
                </a:rPr>
                <a:t>Clear</a:t>
              </a:r>
              <a:endParaRPr lang="en-US" b="1" dirty="0">
                <a:solidFill>
                  <a:schemeClr val="tx1"/>
                </a:solidFill>
                <a:latin typeface="Calibri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513606" y="1062993"/>
            <a:ext cx="3177540" cy="1143000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Read and match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mprod_title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83663" y="228600"/>
            <a:ext cx="6400800" cy="1020762"/>
          </a:xfrm>
          <a:prstGeom prst="rect">
            <a:avLst/>
          </a:prstGeom>
          <a:effectLst/>
        </p:spPr>
        <p:txBody>
          <a:bodyPr wrap="square" lIns="0" tIns="0" rIns="0" b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Unit 9. What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colour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is it?</a:t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            Lesson 3. Part 4-5</a:t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mmprod_title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57200" y="1869456"/>
            <a:ext cx="4191000" cy="808038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Read and  complete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731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ải ngay bộ hình nền Powerpoint đẹp, chuyên nghiệp - Quantrimang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700"/>
            <a:ext cx="9106865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19200" y="2971800"/>
            <a:ext cx="68980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Goobye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See you again!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151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10099PHOTO" val="/9j/4AAQSkZJRgABAQAAAQABAAD/2wBDAAMCAgMCAgMDAwMEAwMEBQgFBQQEBQoHBwYIDAoMDAsKCwsNDhIQDQ4RDgsLEBYQERMUFRUVDA8XGBYUGBIUFRT/2wBDAQMEBAUEBQkFBQkUDQsNFBQUFBQUFBQUFBQUFBQUFBQUFBQUFBQUFBQUFBQUFBQUFBQUFBQUFBQUFBQUFBQUFBT/wAARCALuA+g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U6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SgBaKKKACiiigAooooAKKKKACiiigAooooAKKKKACiiigAooooAKKKKACiiigAooooAKKKKACiiigBu6g5oJzik4HWpu72sAH5u+DTcsp5PH0prSouMtjJwPrQ8gI+X5sHBq7aahZ7EgJIzmmPL1GSuO+KjadVzuO3A5z/jXDeMPjJ4O8DypHrOuWenyyfdSR8s30xmsnOEN2YVa1KjG9WVjtTP8wxMD7Y5p0Uru5ztZB/d6183eI/20vDen3Elvp2j6pqEvPlziJRAfcnOcV5tq/wC2R43vI54rfS9L06J/9XPauzzr9Q3Fc88bQSvc8Gvn+X0Hy87fXRX/ABPts3BBI2sPcDionumXqxAHUkqP61+dl38cPiNqavDdeNboRtz+6hRRg9sjmuQ1PUb7WZC99qN9cyg5837VInP0Bry6mbRg7Rjc8etxXh0/3cG/nb8D9Nr3xPpmnKDdajBb56GRgP61iTfF7wfayGOXxHYK46qZRmvzaO9irma6lZegluHP9aDErszsArNyQDn+dYf2v5HHLi59KZ+kZ+NHgof8zLp3/f0Vjn9o/wCG2T/xWuk/9/hX56eVHSeRCf8AlhD/AN+l/wAKbzj+6Z/62VpfDTR+hn/DR/w2/wCh10r/AL/Uv/DR/wANv+h00r/v9X54GCH/AJ94f+/S/wCFJ5MX/PvD/wB+l/wqf7Xf8of61V/5F+J+iP8Aw0f8Nv8AoddJ/wC/1H/DR/w2/wCh10n/AL/V+d/kRf8APtB/36X/AAo8iL/n2g/79L/hVf2u/wCUP9a6/wDz6X4n6If8NH/Db/oddJ/7/Uf8NH/Db/oddJ/7/V+d/kRf8+0H/fpf8KPIi/59oP8Av0v+FH9rv+UP9a6//Ppfifoh/wANH/Db/oddJ/7/AFH/AA0f8Nv+h10n/v8AV+d/kRf8+0H/AH6X/CjyIv8An2g/79L/AIUf2u/5Q/1rr/8APpfifoh/w0f8Nv8AoddJ/wC/1H/DR/w2/wCh10n/AL/V+d/kRf8APtB/36X/AAo8iL/n2g/79L/hR/a7/lD/AFrr/wDPpfifoh/w0f8ADb/oddJ/7/Uf8NH/AA2/6HXSf+/1fnf5EX/PtB/36X/CjyIv+faD/v0v+FH9rv8AlD/Wuv8A8+l+J+iH/DR/w2/6HXSf+/1H/DR/w2/6HXSf+/1fnf5EX/PtB/36X/CjyIv+faD/AL9L/hR/a7/lD/Wuv/z6X4n6If8ADR/w2/6HXSf+/wBR/wANH/Db/oddJ/7/AFfnf5EX/PtB/wB+l/wo8iL/AJ9oP+/S/wCFH9rv+UP9a6//AD6X4n6If8NH/Db/AKHXSf8Av9R/w0f8Nv8AoddJ/wC/1fnf5EX/AD7Qf9+l/wAKPIi/59oP+/S/4Uf2u/5Q/wBa6/8Az6X4n6If8NH/AA2/6HXSf+/1H/DR/wANv+h10n/v9X53+RF/z7Qf9+l/wo8iL/n2g/79L/hR/a7/AJQ/1rr/APPpfifoh/w0f8Nv+h10n/v9R/w0f8Nv+h10n/v9X53+RF/z7Qf9+l/wo8iL/n2g/wC/S/4Uf2u/5Q/1rr/8+l+J+iH/AA0f8Nv+h10n/v8AUf8ADR/w2/6HXSf+/wBX53+RF/z7Qf8Afpf8KPIi/wCfaD/v0v8AhR/a7/lD/Wuv/wA+l+J+iH/DR/w2/wCh10n/AL/Uf8NH/Db/AKHXSf8Av9X53+RF/wA+0H/fpf8ACjyIv+faD/v0v+FH9rv+UP8AWuv/AM+l+J+iH/DR/wANv+h10n/v9R/w0f8ADb/oddJ/7/V+d/kRf8+0H/fpf8KPIi/59oP+/S/4Uf2u/wCUP9a6/wDz6X4n6If8NH/Db/oddJ/7/Uf8NH/Db/oddJ/7/V+d/kRf8+0H/fpf8KPIi/59oP8Av0v+FH9rv+UP9a6//Ppfifoh/wANH/Db/oddJ/7/AFH/AA0f8Nv+h10n/v8AV+d/kRf8+0H/AH6X/CjyIv8An2g/79L/AIUf2u/5Q/1rr/8APpfifoh/w0f8Nv8AoddJ/wC/1H/DR/w2/wCh10n/AL/V+d/kRf8APtB/36X/AAo8iL/n2g/79L/hR/a7/lD/AFrr/wDPpfifoh/w0f8ADb/oddJ/7/Uf8NH/AA2/6HXSf+/1fnf5EX/PtB/36X/CjyIv+faD/v0v+FH9rv8AlD/Wuv8A8+l+J+iH/DR/w2/6HXSf+/1H/DR/w2/6HXSf+/1fnf5EX/PtB/36X/CjyIv+faD/AL9L/hR/a7/lD/Wuv/z6X4n6If8ADR/w2/6HXSf+/wBR/wANH/Db/oddJ/7/AFfnf5EX/PtB/wB+l/wo8iL/AJ9oP+/S/wCFH9rv+UP9a6//AD6X4n6If8NH/Db/AKHXSf8Av9R/w0f8Nv8AoddJ/wC/1fnf5EX/AD7Qf9+l/wAKPIi/59oP+/S/4Uf2u/5Q/wBa6/8Az6X4n6If8NH/AA2/6HXSf+/1H/DR/wANv+h10n/v9X53+RF/z7Qf9+l/wo8iL/n2g/79L/hR/a7/AJQ/1rr/APPpfifoh/w0f8Nv+h10n/v9R/w0f8Nv+h10n/v9X53+RF/z7Qf9+l/wo8iL/n2g/wC/S/4Uf2u/5Q/1rr/8+l+J+iH/AA0f8Nv+h10n/v8AUf8ADR/w2/6HXSf+/wBX53+RF/z7Qf8Afpf8KPIi/wCfaD/v0v8AhR/a7/lD/Wuv/wA+l+J+iH/DR/w2/wCh10n/AL/Uf8NH/Db/AKHXSf8Av9X53+RF/wA+0H/fpf8ACjyIv+faD/v0v+FH9rv+UP8AWuv/AM+l+J+iH/DR/wANv+h10n/v9R/w0f8ADb/oddJ/7/V+d/kRf8+0H/fpf8KPIi/59oP+/S/4Uf2u/wCUP9a6/wDz6X4n6If8NH/Db/oddJ/7/Uf8NH/Db/oddJ/7/V+d/kRf8+0H/fpf8KPIi/59oP8Av0v+FH9rv+UP9a6//Ppfifoh/wANH/Db/oddJ/7/AFH/AA0f8Nv+h10n/v8AV+d/kRf8+0H/AH6X/CjyIv8An2g/79L/AIUf2u/5Q/1rr/8APpfifoh/w0f8Nv8AoddJ/wC/1H/DR/w2/wCh10n/AL/V+d/kRf8APtB/36X/AAo8iL/n2g/79L/hR/a7/lD/AFrr/wDPpfifoh/w0f8ADb/oddJ/7/Uf8NH/AA2/6HXSf+/1fnf5EX/PtB/36X/CjyIv+faD/v0v+FH9rv8AlD/Wuv8A8+l+J+iH/DR/w2/6HXSf+/1H/DR/w2/6HXSf+/1fnf5EX/PtB/36X/CjyIv+faD/AL9L/hR/a7/lD/Wuv/z6X4n6If8ADR/w2/6HXSf+/wBR/wANH/Db/oddJ/7/AFfnf5EX/PtB/wB+l/wo8iL/AJ9oP+/S/wCFH9rv+UP9a6//AD6X4n6If8NH/Db/AKHXSf8Av9R/w0f8Nv8AoddJ/wC/1fnf5EX/AD7Qf9+l/wAKPIi/59oP+/S/4Uf2u/5Q/wBa6/8Az6X4n6If8NH/AA2/6HXSf+/1H/DR/wANv+h10n/v9X53+RF/z7Qf9+l/wo8iL/n2g/79L/hR/a7/AJQ/1rr/APPpfifoh/w0f8Nv+h10n/v9R/w0f8Nv+h10n/v9X53+RF/z7Qf9+l/wo8iL/n2g/wC/S/4Uf2u/5Q/1rr/8+l+J+iH/AA0f8Nv+h10n/v8AUf8ADR/w2/6HXSf+/wBX53+RF/z7Qf8Afpf8KPIi/wCfaD/v0v8AhR/a7/lD/Wuv/wA+l+J+iH/DR/w2/wCh10n/AL/Uf8NH/Db/AKHXSf8Av9X53+RF/wA+0H/fpf8ACjyIv+faD/v0v+FH9rv+UP8AWuv/AM+l+J+iH/DR/wANv+h00r/v9R/w0f8ADb/odNK/7/V+d/kRf8+0H/fpf8KPIi/59oP+/S/4Uf2u/wCUX+tVf/n2vxP0Q/4aP+G3/Q66T/3+o/4aP+G3/Q66T/3+r87/ACIv+faD/v0v+FHkRf8APtB/36X/AAo/td/yj/1qr/8APpfifoa37SXw1QAt410kAnA/fDrWtB8Z/Bk9uJo/EunyxHkOJRivzdWCIH/Uwp7rCpP8qQW0EjZ8hVYfxFiP0FH9rv8AlF/rVX/kR+k8Pxj8Gzcr4m05sHGPNGc1tWvizSrx0S31O2mdxuVVccivzAkt0lRkdV+Y5LKcU6T96+4S3Mbbdg2zsox+BqVm+uxtHiuX2qf4n6ofbUOCGB+hX/GnCXcv3gT7c1+V9vJNaSrLb3d5DMvSQXkh/Qmuv074yfEDR41Wz8WXMcQP3Ciuf1rpjm1OTs1Y64cVUm/3kHFd7n6R+YQOCXPoBSeYQfmbb7GvhHQf2s/HehRbbj7Jr+eCbweWR/3zXo+gftt2EdsseueH7yGcnBfT1Dxj8WOa76ePoy6nr0c+wNbedj6k8xnbAk2geo61KMlfvA+9eT+Fv2jvAXim5trSHXbeO+mUulpOdsmB19uK9Ps9Qt7uJXhlSVGGQVYMCPwrtVSnNc0WezQxOHr60p3+ZaUHPLg085zUYZeOKcSPUVpvsdtn1Hc0DOeabuA70/qKmV1qFrBzmlpufmxTqE7gFFFFMAooooAKKKKACiiigAooooAKKKKACiiigAooprEjpQAvUUYFRhiAS2ABVYXUmGJiyAegPOP71Am7OxZOSfalY5+lUJb1Y2Ysy7VG454wPUk9BXhHxk/ar0zwa9zo/hlrfWtfReQctbwHt5jDrn2NY1a0aKvJnJicVRwcHOpI9l1nxHp+gWdxd6hcR2EESFpZZztZcdx68eleA/EL9sfSNLuGsvDFpLrD+Tvjv2GLJj/dP8W6vmHxX418Q+PLuO48R6vc6o0UvnRW8j4it3PUIB/CO2axQSC5U7TIdz4H3m9T7183ic0lN8tLY/PsdxNUq3hhtF3a1O98YfHTx340nL3uvz6RDMm1tL0wD7O6/U/MDXArbmBdxtdmzo9w/mn8Mk09HMTFov3TsMMy9WHvTI0jixtiXjpnNeVOvOpuz4+vjMTiH+9m2OUqFJjBYP8AeduMfSkpTksSTuJ9e1JXNyp6tnGnJfDKy7BRRRRtsae0fWKYUUUUE877BRRRQF7+QUUUUC17i49qMexpKKd12DXuLj2NGPY0lFF12DXuLj2NGPY0lFF12DXuLj2NGPY0lFF12DXuLj2NGPY0lFF12DXuLj2NGPY0lFF12DXuLj2NGPY0lFF12DXuLj2NGPY0lFF12DXuLj2NGPY0lFF12DXuLj2NGPY0lFF12DXuLj2NGPY0lFF12DXuLj2NGPY0lFF12DXuLj2NGPY0lFF12DXuLj2NGPY0lFF12DXuLj2NGPY0lFF12DXuLj2NGPY0lFF12DXuLj2NGPY0lFF12DXuLj2NGPY0lFF12DXuLj2NGPY0lFF12DXuLj2NGPY0lFF12DXuLj2NGPY0lFF12DXuLj2NGPY0lFF12DXuLj2NGPY0lFF12DXuLj2NGPY0lFF12DXuLj2NGPY0lFF12DXuLj2NGPY0lFF12DXuLj2NGPY0lFF12DXuLj2NGPY0lFF12DXuLj2NGPY0lFF12DXuLj2NGPY0lFF12DXuLj2NGPY0lFF12DXuLj2NGPY0lFF12DXuLj2NGPY0lFF12DXuLj2NGPY0lFF12DXuLj2NGPY0lFF12DXuLj2NGPY0lFF12DXuLj2NGPY0lFNNPoCvLqLj2NGPY0lFD06FWl3Fx7GjPsaSilzf3WCi+4UUUUrJ6i5YPW1/mFFFFJxUtGCUbXUfxDGaVTsXH3qSgjPfFCio7MPd/lGiME7hFEkgIbeBiQKOpUj9a3fDHjnxF4HETeHdbvNGh88SmzR/MtyucnzN2T8/XisQEg5BwwGA3cDvSYHy5GSvc9/rW0Ks6bvFm0K9Sk70pcp9MeDP20LyCWK38XaEkpJ4n0jJ8tf7z7j0+lfRPgv4m+GviHb/AGrw/q9pqUYYBthKsp9MHnNfnCrlFG07XB/1n8RHp9KksLq50u8W6064m065U7hNaMVdD/eHbNevRzWpBpT2PqsHxLXo2hWXNHq+tvJdT9SI2wACGLHu3WrC5CjOM+3Svi74VftZ614emh07xon9o6aRtTWUOZ0HrKO/4V9ZeG/F2meKdGtNS0a6ivrKdd0csB4x6kdR9DX0VDE066vFn6FgcyoY6F6cvv0Z0X8VOqtHOzy7MD5Rkt2P0qck11WPU2FAxS00MaMnNAJ3HUUUUDCiiigAooooAKKKKACiiigAooooAKYTzgHnFPqldorF8syZUBmXrjPagTJQGyemSO9cr4y8b6R4D0WbU9X1GKwtos/vJeQSOoRerH6Vl/FD4l6R8K/DN1q+p3BYL+7it1b95O3ZE9yepr4O+IHj/W/iZ4gn1rWrj94Di20s5MNjFn5VVe8n9568/E4yFKLV9T5rNM4pZdBwi+aTO1+LH7SPiD4lTXNpp0k2geGHJSJFbF1cjuzt2jb+71xXk8aLBmBEWBAOAn3J/XPpikcbJ3XeXwASWOee/Peivj6+Iq1pNs/KsRisRjKjqVJ6PoHQdMewooormjotTh+HRBRRRTGFFFFABRRRQAUUUUAFFFFABRRRQAUUUUAFFFFABRRRQAUUUUAFFFFABRRRQAUUUUAFFFFABRRRQAUUUUAFFFFABRRRQAUUUUAFFFFABRRRQAUUUUAFFFFABRRRQAUUUUAFFFFABRRRQAUUUUAFFFG4gcDIoAOtFKN0Y3BaSgAooooAKKKKACiiigAooooAKKKKACiiigAooooAKKKKACiiigAooooAKKKKACiiigAYFRk8D3opxOxw2/5G4VpBlR+FV9W1W00O0a51G+tdPROVmlcBZP8AZUetax556RRUY1sS/wB1EmHzdOfpRXmWvftH+DtCvZILdp9XfZki3UoCfrXHXv7WisgfT/C7R4/imuQ2fqK66eCrz20Pdo5NjasbRp39XY99DAkAEE+goLqCQWAI6gnpXzPqP7VviiUKLHS9PgbcGBZQT+dVpP2pPHwZkhh0ZPN5kE9nlj9Grb+zsT3OmPDGNqfFFL5n1F1pAwYZBDY64Oa8w+DfxuX4mSXOk31qLDxBBbtKJAcRTRA/MUH96vUmcFhsEeQoUrGMAj+8feuGth6lJ+9ueFisDVy+p7OqrDaKKK51sc09JK2wUUUUEhRRRQAUADIy0ikfdMZxz7+1FFVG19QUuT3rCrt3EuiROf40H3/rXS+A/iLrvww1hNQ0O5eKKT5ZrGVi1rM393Z2b/a6VzNBUEc8ntVRr1KU7w2N6OIrUaiqQlY+9/gr8fNG+KsRs1X+ytctwTc6XO2XXjrGejD6dK9d3/LwQR61+WVjqN3pmpWeo6fdS6Zq9m4e2vIiQYz3H+6ehHcV9q/AL9oa2+JqNpWpBLDxXaKPPtC37u6QD/XQeoPUqPu96+sweOjVXK9z9OybPI4yPs6ukk/vPe1bmnE4IqNCGVWHQ85FPIyQa9nc+yk7q6H0UUUhhRRRQAUUUUAFFFFABRRRQA08HNIz4UnHSnEZqOTbsYN071LvdJBuQNehd5KnajbWI7Vi+M/FNl4P0S91fUZfKtLOMySOTgAdB+Z4rZRmCBm2hyPmT1Pavjj9rz4mnW/ENv4MsrjzbGzXztT8tuJZO0JHqODiubF1/q9PmR5WYYtYLDyqSeu33nj/AMSPiJqfxQ8U3Gs6m5W3ZjDYWYOUghByMf7fq3euZDt5gfP3chD3GeuT3pVYGJWK42ErGvtTelfD1qrrVOaTPxSdSpiK06s3e4KojjEaDbGCSB3yevPpRRRUuTWiOf4lqFFFFQ9dRp2VkFFFFAgooooAKKKKACiiigAooooAKKKKACiiigAooooAKKKKACiiigAooooAKKKKACiiigAooooAKVVyRnhe59KSnKm6OQJy56j2oBNJ+8NUFlZgCQDgAdWrm9R+JXhPR9ah0m+1yGG/c7WRPmVGPQFv5+lX/Fev/wDCO+E9Z1qORYrizspJLMN90zAfLmvhQvPrdx5yxGe91GVWQE5d52ILBfxzivUwmFVanKUls/0Pq8myf+0IVK037sf8rn3+pyik4DHkqDnA7H8RS0uCltZRsUd47SBHkT+JggBH1B4pK8+ouWVkfL1I8s+XfUKKKKzICiiigAooooAKKKKACiiigAooooAKKKKACiiigAooooAKKKKACjjvwKKQ4wc9KBS2dhzKQQoG6RhkL6ivOvix8abP4Y3NvpcdkdU1qdPONoX8tI4x3L+vtXplupe9GP8AWCMqg/Cvh34o+IZvF3xD1q8nJKNP5aL/ALvGM+nFerl2HjXqtTV4n1GQ4Cnja0o1VeMUr9NX6H1H8KfixZfFHS5vIgex1O2P+k2bfMsY9Q/eu3rxD9lPwxLB4e1LxFds4S/l+zQFR+7MQ6sT9eK9vrmxUIU68oQVkjz81o0qGKlCgrQWlt9VvuFFFFcZ5AUUUUAFFFFABRRRQAUUUUAFFFFABRRRQAUUUUAFFFFABRRRQAUUUUk7Su1oDi+XnT2ADgn+FeWPovrTljaSWJIxvD8lugUepprBRFK3O5Vzj+8PSvIfjz8YR4Y0ubw3oN2E1q7kCX2DzbR7c/hXXQpSxNS0Vod+DwdXHYmMKa93qWfij+0DYeBprjT9Htl1XWANkkrP+5gb+76FvavmvWdd1zx5fn+0WutWuXJItYkJaNvRIv61e+H/AMOtV+JGqmzsXlg05JPOvNQuRlQ3qpP3n9vSvqz4ZfCrRfhpGXtoWvtWkcu97N/rAuOCnv7V9BL2GDXmfoFSeByCPs1aU+586+F/2c/GWv2kF0ltHpNmxw7Xsuy4Rf8Arkea7a1/ZGd7V3uvGyQIG4QWGSwr6GEjXBjuJJGaYk/vCN7/APAs9KRUDbg6GRs5z2NeRVzOtOSjTdkvJHzlfiPGTdqb5V6I8NX9kzR/3Jl8SyMOhxb43f4VL4p/Zg8K2fg/Um0cXw1m3t3uFuZ7gyLIV/hC9s17dJhsOxA2dI/elgt/tTpas22U5WQeqsCaqljq8pqMpfkclLPMfOVNSqbuz0R8F+FvEt54R8T6NrsBP2qwuFfyi3ynBwVPsc8ivvKWQusTAKhlRZztGMBhuK/ma/PnXlEMusbWyILyQA/9tRX6DuMLaj0src/+Q1rvzJWjTa67nv8AFNOLpYedtXe/y2GUUUV81HZPvc/Pk21qFFFFMYUUUUAFFFFA07BR/Ep9KKKd9LCau7sXcxLE4YngVNZz3lheWdzps722oaZILqCWJvLkU9Sqt2U9GXuOKhQqG+YZB4/GkKEwwxsxaZX2mVemPQ0Rk6dpQ0ZrTk6M/arR7L1P0G+B3xatvip4It9TgAa+jIju4N2GSQcMdvZT1Ar0tbkbwuP+BHpX57/AP4kyfDT4oQXFzuGn6pJHp9xFAMrIxOI3x229zX6A25aUxnIK9eBlW9GBr7jB1/a0k5PU/Y8lx/13Cpyd5x0Zo0UUV3n0AUUUUAFFFFABRRRQAUUUUANY8UxuUpzc5prD92aFuJboyNfv49I0i4uXYJFDC0hZjjkDI5r8y9Y1y58U65qWvXahLrU7l7l1HGDkr/ICvu/9qK7msvgh4qkt3MUotQEYdjvGa+Bc5Ab+8AQPTivm81ndqFz824prylUjQ6bhRRRXzfKkfBKXJ7qCiiijcGknoFFFFAgooooAKKKKACiiigAooooAKKKKACiiigAooooAKKKKACiiigAooooAKKKKACiiigAooooAKKKKAezsFKF6qDjeRyPakpQwUeYzAQwHMz9oQehb6+1J6SCSvBM83/aUu47T4PalITt829giCrwSv8WK+bfhjbSz/FHwgmBLJFqMUoVRwqDufpXu37SOlX2v+ANZ1Wwni/srwZf2ttrFvKSJJpbzLWzxDuoAOc8+leP/AAH1ZdC+MWlkRpcNdxtY/NyFZz1H0r67DRdHDSbVr/5H6zl9KeGyuco6Jxv+Fj7HuUCXMyoQ0XmMUI9yc1HTnQIxCqyLuKhW6jBwabXy0nzTbPya0oq71dwooorMAooooAKKKKBJ32CiiigfkFFFFABRRRQAUUUUAFFFFABRRRQAUUUU7XBtWuwoB2nI6j1pdpxnovc9hQoPDbGZOSCP4gOuKT0BLnT5Spq/iC08J6dc6zeShLPT0a4Rm/iYA/L+tfC2naZqviNte1DTdOuNVNnFPq18kIyLa0L/ADTt6Ku4D8a9x/am8eRS/ZvB1rMrPDi81IIfljx9xCfcGvAIZpIre4ihmljVoyjrBIUDIectj7y/7J4r6/LaTp0eeStc/V+HcBLD0HUqaSm1f0Wz+Z9q/Bu1js/g34Nht3WeyWB5AXO0MhbJf3IJxiusrz/4Aajb6h8IPD4j2rNDG0FxNnnduyMDoBivQK+axTf1idz85zGLhjKqvdczYUUUVynnBRRRQAUUUUAFFFFABRRRQAUUUUAFFFFABRRRQAUUUUAFFFFABRRRSlJqLSVwV3LlexzvxF8V/wDCD+BtZ1iM+XeJAYbFiMh5z0TH0ya+NNB0PVPGutQ2lhEdS1C+lAe4mYkQg8s7t1IBJHPpX2r4x8KWHjnw3caJqRdLaVxIksX34ZB0kX1IFYPw++DugfDK+ub3Tri61LUJF2x6legJLCO6hB8pB969zCYqnQpXXxH2uV5nQy7CyktZ9ups+A/AWm/D7w2+kaWd/lkNfX7nP2tscmMdse1bzMHKyKS4xhJTwwH90j1oDZKOwG+P/V46L+FGcjnlycs3qfpXjzcqrvNnyVev9Yl7ea94QHbnBx6kU4EjuabRU3Wiscy52+ecvl2DAZ1yM81Z0vMeq22HC73IJbk9DVcAZ5O0DnNT6b8t7Z8K7CXHPfINaU/4qNaa9+klvc/PrxLBm/1qFmDA6jL07/vc196aPqQ1rQdM1FPlE9tEuPZUC/0r4P8AErmPXNaYALJ9tnfB+7xJjFfbfgNvM8C+H2IKiO2CbB13HnP0r3sz/h02z9A4mfNh8N8/vN6iiivnUvdj8z88VldBRRRSEFFFFABRRRQAUUUUAFA9uO9FFLTrsHxaPpqEkZmglB3ACNkVkOCGbuD61+g/7PPjOPxx8K9A1CIOPJiFk+85JaIbST7nFfn1HIYmHOVLqcfSvr/9ifVfN8B6ppIUqlhfF19P3hJNe5ldRqp7OfXY+w4YrOljZUfsyV/mfTIpaQdKWvrT9YCiiigAooooAKKKKACiiigBndqY33Kf3akP3DQtxfaR49+1Z/yQ3xR/17L/AOhivgpfuRf7g/lX3n+1bx8C/FHtbL/6GK+Cx9xP90fyr5LNf4qPyvij/eo+gUUUV4h8YFFFFABRRRQAUUUUAFFFFABRRRQAUUUUAFFFFABRRRQAUUUUAFFFFABRRRQAUUUUAFFFFABRRRQAUUUUAFFFB+hP0oE9tAqG/wBTtdG067v713SztIXuZGIG0BBnYvqzdBnipyypEWkwsLfdkX72a8d/ad8avoPhS08P242XuqNvkP8AHHEnXPs4rrw1L201E9LBYSWMxNOnDbqeQeMvjjrni3whqfhaS0gtrPUr9NQ1a9x/p+rKhP2MXH8IEKkhduOvNW/2c/DyeIPinYG/YRWlpaS6mjJ94tGeBXlazRwRKE/dGNiYifuqD2PtXtn7LGmT2vxUZrizvrRJNJmMa3UDRSPk5ym4YZPcV9fiFy4Vx7H7DmSWHy6rSh0ifTzSGf8AfHO2UllB6ge9JTnLsd8m0yN94x/dOOmKbXwnVn4ZJttfIKKKKYwoooppXC1woo3IpUuxVcjkDNcp44+KPh74eywQ6zdFbm5y6RwqfkAPGfrVUoSqy5UdFLDzxD5aKuzq6KzfD/ibS/FOlNqOlT/abdsD/dNaZCo4IbcrJ8v1qpQ5G0+gqlKVF8st0JRRRWV+hj0uFFFFAgooooAKKKKACiiigAopU3bgEUOx4welChPmVHLun3i3Sm3aGm4RlGnLmnsKnAcg5AHzKehrmfiL48tfhz4TvtVu5MagyeXpNt/CXI5Y+wNbmqahbaRplzf3jj7PbL5txjiOOIdSP9rHSvjv4q/E6f4leKP7ReVrPQbUmLT4fSM9Xx/ePWvRwOGlVd57H0uS5ZPMKvO9IJnPaVZar428RWtukhn1TUpmDNNzGgZvmJ7lRXa/Hn4dwfDHXfD2h2UrSQNpzFJz0Yk5fn0znHtXqn7Ofw6i0Hw4PFl9ayw61dFkhSYfLDDn7yj/AGhzVX9rPw/5nhnQtcWRkNrdCxa3PKsjjcXFewsUo4mFGPwn2Ec0hHMYYWD91XX3bFz9la/+1fD/AFm1k8sSWeqrGIQeTDsyWH417FXy3+y1rken/EO/tdjmG+sjFGQf+Wuew9cV9SAFuOhHFeTmVPkxLa2Z8dxBQdDHTutGk/m9wopORwetLXlnzYUUUUAFFFFABRRRQAUUUUAFFFFABRRRQAUUUUAFFFFABRRRQAUUUUAFFFFABRRRQAUUUUPoKS9xiqu8hepbgVBqGoHRtIvdVYqgsYHkOfUCp0VmdQgBbPGe3vXmvx+8V2/hz4bXlsjFrvWSbaFD3TpI/wCBrrwsOeqkehgKEq+KpJHyPdLca5dXCRoZby+uWaKNepLOD/Kvv21gjttPtIbdPLEVvEjJ/wAAG79a+PfgH4dOvfFTw8kJQiwI1Cd26hY/l2fj1r7Jkl86ZpAu0ndyO4Jr0s0npGHY+s4qqqEadKO8dWMopfSkrw+h8Kl7l3u9QooopCCiiigAooooAKKKKACiiipl8DH1foJ6f7wr60/Yd/5BHij/AK+ov5Gvkv0/3hX1p+w7/wAgjxR/19RfyNetgf8AeafofT8O/wC/w9GfU46UtIOlLX2h+wBRRRQAUUUUAFFFFABRRRQAzu1IfuGl7tSH7hpLcX2keOftXf8AJDvFX/Xon/oYr4MP3U/3R/KvvP8Aau/5Id4q/wCvRP8A0MV8GH7qf7o/lXyma/xEflfFH+9R9BKKKK8M+MCiiigAooooAKKKKACiiigAooooAKKKKACiiigAooooAKKKKACiiigAooooAKKKKACiiigAooooAKKKKV9Rws3aQUqkhsAhWwcE9KRRvz2xSwK1w4iVA+TjJOAB3P4VTTlpDcqHLKfoR3N3b6XZyXdxhIYIWlYyHCLgZ69M+1fDnjPxZf8Aj3xVe6rdzPqEtwxigCA5jjH+rAX1PpXpH7Qnxbm8T6hdeEdOnMHhyymxcyxnmaVT1B9Aad+z/wDCSbxXqVp4r1BWtdGspWa0jjcLLfzKfvk/wqp55619HhaMcJS9rL4vPY/RsowiyjCzx2I0ctk/wXzPM/EngnXvCca22t6RJa74kl/eLuiZWGVBccZ9ute0fAL4h+J/iD8VrGPxT4pv9cOleHbmGwN6QRbQjANvHgcAgAfhXc/tLXLyfA/UiWcrLqtsVDcKTzu2j/Oa8g/ZY/5LDP8A9gS6/wDQq7ZV5V8NObPSeKeOyuvXl2PqSM7o1bY8RYAmNznZ7CnUi/dX6Clr43q/S5+S31XyCiiimIKKKKL20DuhDI0asVzkjHHUCvln9p6GSH4qztKjyWpgiktw7A5UL85H419UoCSVU4LDbk+9fOP7W+mxHUvCd5G53yQTQyP7g8CvTy5qNWx9Nw5JQx8actYtXfe5037JbY8F+IDyym/jj2OeUyCRXssar5KoekeQD756V8//ALJmtiS58TaM8e55Ct3G3qEGM19A9AuDhSOR71OOi6dSTXVsjO6coZhOMo2i7u/qFFFFeZpHVnzqcElaQUUUVSaYopyCiiimws1owooopAFFFFF0LmV7Cr1POODj60PtSCFLmSO2t0UyXMjuBtH+0e30oVPMZVzjJyCTjHv+FfPH7QfxgtNQiu/BugAXCyShtX1HdjeVOVVT256nvXVhcNUr1Uo7HrYHLquYVlSitN2zB+Ofxo/4TWeXw/ocxtfDMTn7VMOPtRTp/wABFL8BfhS3i7VrbxBrOlP/AMI7AD9mL8JOw6YX0rG+CfwuX4marc3V4GXw5pJVrtlGFumP3Ik9v71fXNpbR6daQ2Vspt7eNBttiMJAvZV9q9zF14YaHsqXxW1ufZZrjaeVYaOFwvx9f6RIzEldpwcAEH/Vqo6IBXK/FTwzL4r+HOuabb7JrsxGaAS95B0C+nGa6mnKVyokjWSHd8+706YrwKdRqUX2PgaFb2WIVeT95tP7j4W8FeIv+EQ8WaPrbkiLT7pWkRD94/dP9a+5Vuobtba4tm82C5jE8bgcFT3r4v8AjB4Xh8JfE7xFpVvAgtDOJICehQrkkfjX0x8DvEB8RfCPSDFIJJrKH+z5wT8ww27Ne3j4KpShVW+v6H3vENNYrDU8ZH4n93Q7twd2fUUlPlcSYKDCL8n40yvnE3a7PzqHvOd+i0CiiimStUFFFFAwooooAKKKKPUdr6R3CiijrTS53yxDlcVeWvoFFFFU6co/FJCTctotBRRRUCs1LXYKKKKAT1CiiigYUUUUAFFFFABRRRR6js5fAFKo3Zx255pKeqfvg+3zEddsaf3X9TTs3rHoDhLkkluR+ZEkM08062ttCjSSzScBEHU18gfGj4lj4jeJbV7XaunabHLFZEcCQE8sfTPqa9P/AGgfi1bjTLjwfpEqX99Mwi1C4B+WJD1UH1ryn4KeAIfHnjNLG4hd9G0zE14QOJAv3YXPo39K+iwWHVOn9YnokfoeS4Sng8N9er6Sj32Xm1u79D2L9mTwOmh+FrjXr2ylgvtUf920g2t5Y4OAeQD+tezuzAIMbFAxj1pJWZ9i53KihEGMbUHCr+A4pGBbB9K8bFVvrFRy6X0PjcxxksfXnWatzdOyCiiiuU81+80+ysFFFFABRRRQAUUUUAFFFFABRRRSl8Ehpa27ien+8K+tP2Hv+QP4p/6+ov5Gvk0/w/7wr6v/AGIf+QR4o/6+of6162B/3mn6H0/Dr/26D7pn1UOlLSDpS19mfsAUUUUAFFFFABRRRQAUUUUAM7tSH7hpe7Uh+4aS3F9pHjn7V3/JDvFX/Xon/oYr4MP3U/3R/KvvP9q7/kh3ir/r0T/0MV8GH7qf7o/lXyma/wARH5XxR/vUfQSiiivDPjAooooAKKKKBXQUUUUBdBRRRVWYcy7hRRRUjCiiigAooooAKKKKACiiigAooooAKKKKACiiigAooooAKKKKACijOKUKSCQDgd6U9I3Js27LcaSdrEcx8KWA5Vq8R+PnxqOiQS+EfDV2smpSHbf3cY5iU/8ALNT2b3rrvjN8Vv8AhXGi28WnmJ9evNyQRscqqkYLMP5V8peH9Cv/ABj4li062jlnu7mUSS3EY3MrMfmd/QAdK97L8MuX20+mv3H3mR5XTivrOIXux118tTZ+Gfwz1D4leIP7Ot5PKs7dxLfXkvzCNM/dz3Y9DX2dp2lWmj6bDY2kaR2sCrHEiDAK/wD16yfBXgrSvAOhHStPUm3QgzT4+e4lPVj6g/pW6Cw++FUAgELyFx6e1cmNxLrVOVbHkZzmNTNJShTfLThsv082zzX9pjzT8E9QbZuUalbjDHO3GcY9K8i/ZfmhtfjHKZnCJJo88KAnnexGK9e/aSEb/BzUT5pA/tCAgHp9a8H+AkaSfFnSfM3ByS2fVR/SvToaYOaPpcvknkla3Y+wFyEVWHzrwT60tOl5mkPYucD0GabXznV+h+cdV8goooqRBRRSBhkDIyc4o6gvjiOVtpBK7vavJ/2odI+1fCq2vo4gWsNQjjGFyQr8kk16tPLFaWpuLmeKytiCPtFw4SPPpmvMPjB8QPCNx4H1nSrjVknu7y3ZILaxbzVaQD5Wz2r0MGpqsnZ/cz3MojUji/axi3aSWie3yR45+zlrLaD8WrJWwiX1s9miq+7JY5r60BREYOycOQAzYIwa+D/BXiKfwj4i0TWo7aGeTTJVm8gyYDEDpu7mvTdQ/am8aXM15cWEllp0UkhVY/siz4zz1PSvXxmCnVkmfa55kVXG4rnimk479D6nS0lmG6OOWRf+mcZYfnTJytoha5xaqOslw2xR+dfEmtfFfxbrshlvfE13Cx/htHNuv5CsG78Sanq6bbnWtQvAowVe5eRce4rmWWXtzSR4lLhWSUVUqK3b+rH3ZFruizOI01/RHkY7Qg1FN2ewx61cb5ImkKkeU211/vfSvg/RvC+uaw6PpPh6+vcsFW4gtDtjY9GLdsHnNfbvhO2v7Dw1plnqkgm1C1tlE8gORI+PXvXNicJChH3WvvRwZvldPAqPsppvyaf5NmmRhuvUZC9wKSlYqzBsfOVBY/0pK8mLuj5l36hRRQTgE9hyaY1uLjjnpQAHbBcQqPmZ27L60Qhpto2nDnCnsfpXz7+0R8Wwzy+FdEunVIsf2jdwn95vz/qU9veurDYf207HqZbgHja3KloS/Hn40BVuvC/hmUPcO225u7eTdtT+6hH6mvMfhR8Jr34oaobNZhDo1id2qai3JkU/wJ/eb6fd61D8Mvhvc/EfxBb2hifT9IEpN7fwktsOOdp9T029q+wtB0HTPC+k2+naVp0dtp9onlRgHDnsZT/eY969utWjgoexp/E9b/gfa43GUcko/V6FnUkr3XS+guhaPpvhvRLbSdHt0ttMt0CRIFwxHqx7se571dyx+8zP6bjnA9BRyAoJDBRgMBjI7HHaivnZzdbb4j855pzm61Z3kwpyRmQ4XGRyC3T6U2lVQzDJICHfx3rNuyTM6sedKaPBP2qfCJurbSfFkAVYY4DYXkar8x+bO7P9a579lzxGtp41u9C3tKmowbkw21PNHJAHrivoLx34Zbxl4P17RYhF9pvbNhA7nCxuvzZPpwK+JvCeuy+H9Y0vWom8n7HdeYTF3IO1vwwDX0+F/wBow0k90fpeWyWPy6dKWrgtj7zJ35kAwpOFA9KSo7W9tdVsLTUbAMNPvoluIN3ZSOn55qQc8jkV81NcraPzaScX53sFFFFIlhRRRQIKKKKACiijdt+bjjnnpSeugSnypJbinaWDFvKjXhlbkMfZqfDEZy4jHmsnLqvIQdsmvPPi18X7H4YxizFo2p6zcxieKHokSnox9q+cfGfxo8YeN44xf601sUzsi05Ps6Kp7M6/f/GvXw+BVWPvOx9RgMhq4uKrSlZH1prnjfw74ct5JtQ1ixtzH1gS4Dyn/gPWuRk/aM+HMEbO2t3RYDiP7GRz6Zr5OsPDmqa/IJLDRdS1mVeZJIIDLk/79dxoXwD8f67EJLXSrW0H9zU5PKI9ua7FgMNT/iT/ABPfWRZdSX7+tr6r/M908N/tE+EfE2tWump5tmtzL5aX8/CKe2RXp5QxOFlXbIH2PFnt1D59DXzBpn7LfjWW9RdQfSbO1kwJpILsOVUEHKr68V9PytHPcI2WKeUgLt94hVC4+vFefiqVGGlJ6HzOcYXC4eKWDnzIYBjvn3ooDFxuI257elFeZE+etaCYUUUUwCigAk4HJNIWAYrn5h1HegBaKQMGOAQT6U4KWOACT7UPTcdn2EpVUseCOOx70jHau48A9z0NR3dxBY2M93dzR21rCAzyyttUD600vaStHUa/eTVOn1JQqy4KMyR5xll+dj6BfT3ryX47fGiHwVptzoGiss3iO6TErxtuW0j749Wx+Vcr8W/2ikvQ+keDJ5SR8txq067XH+zGvf615B4X8Ga9421q0tdPtZpjdzkS6ncZIH94s3r/ALPevfw+DULVJ6Jdz7vLcjeH/wBrxT91dHp+ZF4M8H6j498RJoull3ubn95PdSJuESn70kh9u1fZXgfwTp3w78M2+kaZtuIbVxLd3qD59Sf/AGj3A7Cq3w68AaX8NdBfS9Kfz5S2+6vpExJcN3Q+i+1dMNu5XjQQp/zxHRfpXJjsa6s/Y09IHm5znEcXNUqGkF+Pm/IUgqSd/mbvmz6A9vw6UbjihmLEkqF9hSV5dknZHyun2dgooopE3CiiigYUUUUAFFFFABRRRQAUUUUpfBII/EvmKf4f94V9X/sQf8gfxR/19Q/1r5QP8P8AvCvq/wDYg/5A/ij/AK+of616uB/3mn6H0/D3++0/Rn1XRRRX2h+whRRRQAUUUUAFFFFABRRRQAzu1IfuGl7tSH7hpLcX2keOftXf8kO8Vf8AXon/AKGK+DD91P8AdH8q+8/2rv8Akh3ir/r0T/0MV8GH7qf7o/lXyma/xEflfFH+9R9BKKKK8M+MCiiim9NQUbu8tgop205wQdx7U0/K+1iFxyx9BT1au9hyqRi1GC17vYKKTI8ppWeOOPPDSnaCPxrG1Pxz4W0cuL3xNplqycMJZO/4U4U6lT4EdMKVartT5vRG1RXnc/7QvgC2n8o6tLdf9NrVcxD8TVrTPjr4E1SbyzrsWnE9DffKD+VdH1TELc6PqGJWiw7Xqd1RVTR9a0zxFj+x9Rt9aB5DWMgIwOvXHSrRBWRlbC7er/wg9h9a55p0tJI5KlKpTdpQ5RaKVR5gDJlldSUjH3yw9R6Uh2nG11f1K9AfSs7ye5hzRjowoooplNxfwhRRRQSFFFFABRRRQAUUUUAFFFFABRRRQAUUUKMrG/8AAxI92PotCTk7IaTfw7jkDHcFZUYjhm7Vwfxb+Jsfw20GGS3tGn1u7401C33D3Z19PrV34jfErRvhxostzqE4k1A/LDYxHMnmfw7h2FfJOra34g+KHilLydrnUtfv5fItbaMfvEHYIvTA7k+9e1gcHzSvX+BH12S5POvP6zXfLFb+aXQhur3WfiJ4uFzPLNqmsX58mO2gTd5zHso/hA7n0r6z+FfwktvhTpD2sxjm8QygNfXEbbkQn/lijfxY9aj+EPwxj+GWkMkotTr7fNPeQDeCxHIjJ6ccHHfNd0E2RqoUIoJYJnOD65qMbjeZujQ+FFZvmzrN0MMrU46X7hTlUbB7ggim0owSASQGBGfSvLl8KPj3sjzn9o5Q/wAIdVjZBsFzBg/hXg37PI874uafv/gtm217t+0blvgxqIeXYTfQpx3FeDfAKRV+LmkBz5ZMLRgDuc8V9Fhv90n6r8j9Hy3/AJFFf0/Q+wSSzMT1yaX+GlkBEj5GPmI/Wk/hr53ufnL2j6CUUUVBIVwXxq+JF38OPD1pPp0Ucuq6g/lwTkZWz2n75HQ59672sLx34MsPiF4Ym0LUZns7N5ElDwIC6spycHrzXRQlSjNOr8juwTpwxEJVtYLf0PjHxb471jxlqclzr2qyapO7+XIiOYo2PbEa8Y963fCfwU8ZeNpIYtP0tLA+U7pPqJ8qDaP7r9Sa+l/A3wb8LfD8vNYWa3t5tYvd3iByw9Np4GK7+2cfa4Qx2jcu0rwI1x0A6V7U8fGDSpn3NfijDQqRp4Glyx6s/PSeL7M80UsbSPA5WR0HETK20kDvzX1DoH7Mng2OG2uru8vPEsc0CStBKDbBSyg8FetfOnjexl07xb4htLlWguPtjlkUdVJyOPevsb4Vak+q/C3wpfOBHLNaujbed21sAmujMK9WnRjUj1SZ1Z7i69LC061Oo0pWf36lTR/gv4B0OUSWfhpUlHRZ5jKP1rrotLsLcKsOiafasBjZHZIylfUnHWpMk9WyKAFAwAR6/Ma+d9vUnHnkfnbxtec5SnUcttB6yfZEMcSpZ2x6rbjywT9BTOnFOR2jG1MBfQjNNrK3OcLm5SuwoooqLcuhTClUEupGMA5YHuPSkoBwwPpTTs7iu1rHcchjV0JLNE+fu/8ALPIxmvlnXP2dvEuo+M9WSxg/4lE1wSdZlYgKDzzX1ICUR1Q7Ay7Tx15pZ8TxiPDJEG3CNWO3P07104XEOhJvuepgcyq5ZzOP2jB8D+DdP8B+G7XSNPBTy4wbqZ+t1P8AxEeh9q3aU4LMQuAeQP7p9RSVjOo6snJnBUqSrzlVlvLUKKKKzMgpQ20+1JQRkUAET+VNux8p+8PUdx+VfHfx28JDwp8TdaEVmlrYahGL+0jQ4RY2O3G3p15r7FU7Rjr9a8P/AGpvCX2/QNM8TRW/nPpkgtbubcciHsSOmMmvVy2t7KqvM+p4exio4pUXtP8AT/hzpP2ctYudb+FcZum8x9OvX08Pu6ooyBj8a9M+98y8IOor5d/Zi8THSPiBd6BcSyG31jIto+yzKNzEjsSK+ovuyMj5RgoOB0rPHUvZ1pP+Ywz3BvCY5uO0xCQTx0oo6deD7UV522h881Z2CiiigQUUUUAFGM8HgUUA4IPpzRLTVArSdlujzD40/B68+Jtzp+o6RLa22owI0F1c3cxTdEB8g20eAv2e/DvgqSG41JF1PV1jRmlY5gU+y9DXp+BtfKgs5yzHv7Ypd+0gghGwBnGc4rqhjZcns2ez/bGLpUfYR+FjoGFsrNAsVoB0+zxiCP8AHbTZppJeZGL/AFOaUZDBuM+p5H5UrIduSDk1zSlzM8mcpTftKm5EFTHCDPrinUp2jAU5pflA+64+o4o5rPlaJ5oS1UrMbRQuGkxvULjOD94/Sg7lCEqUDdA3Wk5RWgrQesp6hRRRnnFACN905zj2p7sYEXLLCrfxMMk0mMuF7E45rlviL8RtK+G+jC/1BxLeSgpZ2DffZ+24dl960hTlWlyQ3ZvRoVcVUVKktWdYiNOwEW55OgbaAD+NVtTu7HQXU6xc2elFv+W11c7V/SvkHxh8c/GXjiF4rq8OlWAB3QWmFj9vm61wRmk1R4yJ7y8cnHkO0ku76buK9mjl9vdxLPscPwvKMf8Aaq3KfXXjH9oTwd4SeW2hv11u6UfuW0397blvdq+cfHXxb1/4gyA67esmkpIWGnwDaFH8JbH3hntV7wx8CvGfiO6hgj0U6RZSDP2/UVEVuv8AukdTXuHgP9nXQfCd8t5rby+JNRiHyC4XZBGf7y4+99DXXbDYVfuz1Yf2VksfdXPJ7ef+R5R8NP2e9Z8e6U9/qcx0XSzKCiOuJrhRywA7Ljo3evp/w9oeneGdMsdJ0eJbWxt/nXfy3/Aj3NXjhtgIHlxgBEHAUDoBS7iUdeMsc5xyK8XE4ydd8r2R8dmGaV8dKzfuLZdn+ugblVdocOzsWYgUlKCxBHGPTFJjcPl5x1zXCeG9QopQu8gIwPHIPUUsabgm4jLttUL/AFqZc6kuQcYK/LB3b6DaKqnWNLGoRaedVs11NmwbEyfvXHqg6GrbDazKSDg44rScZKSlI0nGpSfJOFvMSiiipMgooooAKKKKACiiigAooopS+CQR+JfMU/w/7wr6v/Yg/wCQP4o/6+of618oH+H/AHhX1f8AsQf8gfxR/wBfUP8AWvVwP+80/Q+n4e/32n6M+q6KKK+0P2EKKKKACiiigAooooAKKKKAGd2pD9w0vdqQ/cNJbi+0jx39q7/khnir/r1X/wBDFfBZ+6n+6P5V96ftXf8AJDPFX/Xqv/oYr4LP3U/3R/KvlM0/io/LOKFfFRt2EoopCpzzXizXLsfFpx+07C0nTnOB604AO6xr/rG5HoB3J9q8z+LHx0svhveppGnWkes662N1pMcwWuejEj+91HpW9ChOvLltY6cLha+YVPZUFe251PjH4g+H/AFq76rqFvZ3GNy6axJlk/8A114V4o/an13VIHtfD1nbaDEzfJcSjdIR7ZryLxL4jvfE+u3WqarNv1a4bc0h5EaDjC9uOgrKmJWdkbIZSCwbruPQ/lX09DBQpWUtT9Sy7IsNQivarmkt00dJ4m+JXirxmYzrWuX2ppD8pMgEar9NvWucaJY3LBRN/tk7ifzpXT5gz/e9KcwZmJPU16SpUofDGx9NChSpfwoqPogRELB/licdC6gD8hSAhyd0LMB/E6Kc/SjafTPtRmRf4KvrdnSqk9nqvNBDcGFo5YTcwSq2R5khjAA6n5TXs/gT9pnXdDWG019W1yyjATeijz44+2OxHuea8ZDNJw4wKRlCgqi7wwwQO/tWNWhRrK0onnYrBYfFL95E+59P+I/hPVJ7MW/iKznu70KttDKSsqZ6oe1dFIhixEMrGnCx8HZ64I65r8998R3sylkZfL2A4KfjXtvwC+M7+HZovDOu6gLrSJB5drcykk27k8R5PY14GJwHs1eLv8j4TM+HeSj7eg+Z9rWPpj+VFOYIrhN0X2Zk6IcqU9QfrTfp07V4DjyuzPg0uVWatLqgooopPyIfOugUUUUDCiiigAooooAKKKKACiikY4U0WuVHcX8ce9cD8YvinafDrSLkRnf4hvoD9jsxz9kI43kds9a9Cs/LkuYhccR55r4h+I41i++JGux6ojnW5bgoy5y0if8ALJV9CVxXqZfShVblJ2sfRZDg6deq6tSVkuljNtINV8eeK0gNw+q6/qMoQTycorkZ59APWvqz4O/Cq2+HumDUrkrc+KJyftV0R/B02R+i+/WqfwJ+GVt4O8L2+r3lq/8Awk1+rfbJJcf6GuflhHpuGDmvTK2xuLb/AHVPRI9HPM0c28Lh/dirXs9+4hRcErGVSPgCl2sqhnXBfpz0oorxna1o6Hxa5rWb93sFG4BGJOdpGFooUKW+bjAyKT1VgfRHn/7Q0Rk+Duqxvb8m4iZX9DXzh8GZN3xP8OSfxC5QH3A619PfGexN98J/EMbyYwglUfQV8qfCElfib4My3BvY0/OvpME+fCzj5r8j9Gyf95luIh5fofcN2CtxKP8AaJ/Wo/4aku8reXCE52yMP1NRr1r55+7JxPzectE+2glFFFQMKC27AZeBRRStFtcyDo0I2QpXGFcbPzpZVMazx/8ALQqoX6iiiq05roqE5QjyLY+R/wBo6AWnxm1248vEU6w7cDjPl4Ne2fs26tJqPwrt7WQZ/syVrVT/ALx3V53+1laR2+v+FrjzcGezlZhjoQ2BW3+yVqLLpHi3TvvE3az8/wB3bjNfTV5Org1N9EkfpGN/f5JTq/y2Vu/S57rRRRXy6bsuzPzjm1k7bv8AIKKKKq9iHYKKKKW4BRRRQNOzuFFFFN2aCm+WTc9QooooduhPVhRRRSGFFFFAB/PtWZ4v0BfFHhLVtHkQYvLVklRugkXLA/TgfjWnTjIsTtkE+WwXPsetVGTg1NdGa0ajoVFWX2T4E0XU73w1q9pexFoNXsZgFJ+8uG+b8dor7wsdSj1nR7C/tj5yXkEc7N6A18efGzwtP4R+J2tW8jBlvP8ATbf2hbjP86+g/wBnXXU174W20X2gyzWNw0LRf9M1Hy/rX0WZRVSlTrR+4/QM/h9YwdPFx6Jf8H7j0uQASMB0zxTaC5kO8jDNyR6UV849Xc/Or31CiiikAUUUUAFFFGSvI6jkU3pqErQXM9ApQQFI2GRj0wM1HIBFa3LyPHBEqG5uYl/1jqvJGelfNHjT9p3xBqk09t4dgt9Est5S3u1Um5Kj+6en1zXbQw31h2Wh6+XZZiMwf7s+oBbyLDuYRj2aRQfyJrHvPE2g6ZD9outXs7cZ2ndLnB/A18Oat4g1i+upZtR1C7up5x80ySF5G+oU1XttJuLtgtvZ3dwx7eTMM/mK9KGWQjrOdvl/wT6ynwxyK9eql5W/4J9rzfFPwRA3lnxZpjtjcVO7isLV/wBoLwHpAO3WJdSb/nnZr/jXzJp/wt8X6vIi2fhe9kP3s/KuR+NbcH7P3xFaF2fwlJax5z5txIhH5Dmt/quGi/jv8v8AgmkclyuEuapVV+2n+Z9EeC/jr4U8c6sNPspNS03USuIY9RRfLl/3SvNd2qkIyklJFP7xByrfSvC/hN+z7q/hzxFZa/ruow2j2n+kWlvZDJLnghs+1e6u4J2jdGu8kAfxn3rxcXCjGXuM+UzbDYOnUX1az+YlGMc0UVxHhitIkMEk0gzHGpdgPQV8O/EDxnfeOvFuo61eky3Msxt4VP3Io0+UYHrivuEZBG0ZbsOua+Zfin+z3rGl6jqOpeGEGp6M5a5EcZHm2pPMgYd8npivay2dKnJym7PofZ8PV8PSlNVXaTasdL8DPgX4dv8Aw5HrfiC2g165clksnuMeR+AOTnrXuttbpp1pb28FmkFunEUa2qbIx6biM18B2l3daDqC3NhNLpWoRHi7Rnix6qqvj8eK7y3+P/j2zeOWTxC17Ggx9jvSrCT/AL5rvxGGq1qntOe67W/4J7mYZJisbP2tOtzLtt+p9hvvbyhJHG6+jswCf7o6UxRiP/WvMu7h5OD9PpXytZ/tL+NoyzXENtNJ2WccfpWjb/tX+KgiK+gaJNg84Vga895biOi/E+blw3j3svve/qfTFFfOLftZa+SFXw3pEbeuGpkv7WXiBB+78N6WSPvFw2CazeWYnpH8SP8AVrMJbRXzf4I+kMnI28nPapCD9oIQFVA5LDA/OvljUP2p/GF5bstvp2haWxI/fxRvvHt+Nclr3xn8ba/ayW9/rl5aWrjBgidAjD+daxyyo/jdjsw/C+Mk7VbL0dz6u8U/E3wt4GjVtW1SFpiDizjYNKD6Jjj86+fviH+0brfiaGew0KM6NprEq8gx9rkX+Q/CvOPDHgjXfF+4aBoFxqjqcyu2Qo9wWr2/wJ+zDJGVvvF91Ddq6/JYRH5oj6E12wpUMJrOXM18j2Vgctym1Scuea3W2vXqzyL4Y6BqXirxvptrpMk0VyZA8upXBbZBGDkszep5HHrX27cNE8xMH+oAARey4GDj2zk1U0nS7PRbGGw0+zgs7aMYBCjP51PjDMNwcZ6ivIxmJhXn7kbHyOa5isbUXJDlivmFFFFeeeAFFFFABRRRQAUUUUAFFFFKXwSCPxL5in+H/eFfV/7EH/IH8Uf9fUP9a+UD/D/vCvq/9iD/AJA/ij/r6h/rXq4H/eafofT8Pf77T9GfVdFFFfaH7CFFFFABRRRQAUUUUAFFFFADO7Uh+4aXu1IfuGktxfaR45+1d/yQ7xV/16J/6GK+Cx9xP90fyr70/au/5Id4q/69E/8AQxXwWPuJ/uj+VfKZr/ER+V8UNrFRt2FJwCRzTJp47W2e5uJVjgjAaR242D3pwGWAzjnr6Vk+NNIbW/BuuWC7hO9rKUZOjkLxXk017Soony2GpwniIwqdTzDxh+0/o+lW2q2ugW73GpwgpDeOcw47nHX6V8xz3017cXdxKWubi7YtM8qluW5xn0/lUQt3t7X51jjaIFJQT84x97j196+6f2MP2QbH4nfC3UNX8SzNYQa3by2trCZRLJFJ/wAs7nA/1QXHIb73avsqVGNJJJH6/hqGHyiKnh1eUtz4gi1Mw6Lc6attCRdXUc9vPL/rU2DDID/dJqEQoFZRuKo3DzcyE9+fSt/4neA7v4ZeOtd8IXrrdXeizGO2uLi2aJ5Vz99QecHqK5st0VTI6ggl3OOe4ArsUlI9ynyuPtOshwyT8/J7YqTDYzkUyQ/MrDpUnmB+R0NMsbznGaXb6k07HGaSgBrLxjPFIuYyCvUc5pSDnNKCOB60DVuuxFkb2LD5W5IHUmmg4Lboo3BXAVRg/wC9/vD1qWRNrGgP5aE7Axb5PcD1prl5eWQRTjJ8qvBn0D+zx8Yolt7Xwhrku7ktpd9IpbzG/wCeLe9fQZU7DtG6XGfKJwc56c9K/P6yvp7C8trnTrt7ea1k+0QFlP7iQdz9a+2vhr45tviH4V068a5tW1SeHZqNjIwWYzj+4vXkDNfNZjg+W011PzTiHKFGpGvQW97nUOm0gAhuOSOgPpTacwcLH5ieS4XAh/ur6n3ptfPxVnZnwXtJyfIFFFFIQUUUUAFFFFABRRRQAUhXNLRQVF2dwZQzKSOB2rPm8N6Jc35vrjRLGbUC4f7c6ZmDDowPqO1aFFVGUqO3UulWnRvyPcM4aQDG123En7xPvRRRS16mUXJ6z3CiiikAUo28lhkbSOPeko7NQPpcwfiHaQ3fw68VRyZBi0qaQNngELXx18JIS3xA8BKTtaTUrchj6Yr7L8cRiXwL4wjJwG0e4BPp8tfEvgPUG0rxN4Qv92RaXUTL+FfRYD+BP1/Q/QuG5c2BxPl/kfe93ta8uXHBaV8oeq4YioqluW825kl27TLiQj6jNRV4M/4jPz2a0+bCiiisxBRRRQAUUUUAeG/tYaRJLoPh3VtqGGCQ2hY9QWOa539k26b/AITfXrbJGdJeRl9w+M1337Udss3wjgAL8azDNKeyqFxXjf7PGsz6X8XrFbdfk1KI2Uvsh5zX01D95gZI/RsE/b8PzT6N/gz65zhc0vUA0MMPInoSKUdFr5mS5Wkfni6+if3iUUUUEBRRRQAUUUUAFFFFABRRRQAUUUUAFFFFABQSdsSjDLjEh9T60U4YDM6nER4BqkuZ2HJ80HDro/uPn79q/QD53h3X0hdnQGxmlz8oiHK5/Gsz9lPXxY+ItY0aQqqXkS/Z0UcsV5JFer/HfRX1r4Qa/FHma5gEc0SryfvfN+lfM/we8Rv4Z+JuiashVkMpt1Q/w7/l5r6Gg/rGGlf7J+j4F/W8mlRnq43/AB2PtPGOPT1oqS4jaG4kjYhmRsEjoTUdfOH5zy8nuvpp92gUUUUEhRRRQAUAAnnkdx60UUdRxtK6qbDkZEfbNFHNCwMbxOPkMZ4Irw6H9lOyfXpbq81krpM88kgs7EbXiQnKopP617cAD97rTlXaTg5zXZDFOkrQ3PRwuY4nDRcaPw+Rz3hn4d+F/A6QromgWdtNEc/bXTdcP/vE8V1LaleOTuu5XB/hZEx/Kq5bHWkrOeIqVfjZy1sTXxEuarKVvVkrTuxHzlT13JwTUI3Lu2yPknOd1LRWCTTumZSjGS9xp+r1Hl8yNIFCS9RIn3ifVqbkBAqlvvFmz3pKKb5XuRGnKKu0vvCiiipAOR91mRuzL1HuKerIkyMsKR45dk++T/8AX70yiiyvdsrRa3szL17wnoPi2ZZ9f0Wy1u5VSonu4/mA7AYxXI3PwA8BXEplXRBaOehtjjb9M16FRXSsTXStA7aOPxtPSNWyPJT+yv4DJZjd+IQx7rcLVa7/AGUPB0kCi01XW4ZgclrmZWXHtivY6UHb2B+tbLGYhbzOxZzjlvVPCF/ZN0tVI/4SCc+malg/ZM0hZEM+v3jQ91gbDGvcwxP8K00oOuav6/iFtMt53i1vUf3XPJl/ZZ8CJtP2/wASMR1BuE2n9K6PRPgp4I0AqYvD8F/IvIm1D53+vFdtRWUsVVn8UzCtmeIxEbe0l99hIVjtrNbW2iS1tU+5bwqFRf6075S+4qFXGAqdKSiuZu+rdzypc0t5O/rcMAEkKp/3qUsWxlUXHGEHFJRU+503ITa0YUUUVIwooooAKKKKACiiigAooopS+CQR+JfMU/w/7wr6v/Yg/wCQP4o/6+of618oH+H/AHhX1f8AsQf8gfxR/wBfUP8AWvVwP+80/Q+n4e/32n6M+q6KKK+0P2EKKKKACiiigAooooAKKKKAGd2pD9w0vdqa3CUluL7SPHv2rv8Akhvin/r1X/0Na+Cg3Cf7o/lX3t+1aP8Aixvin3tl/wDQxXwSMBcn+FVz+Qr5TM/4iPyzih8uJT8h7AH05rlPip4sfwR8ONZ1hQZJ4l+xRIpwMzfKGHuOtdPKTFIucfe6Zryn9pyyaX4SXVzFdmJ4ryIpCOQ+5uc/TtXn4Vfv0fO5ZH2mOpX/AJkfJ6wH5jcfO+djtt3OW7sfb1r7u/4JzftEeHvBc+seB/FMy21xrLxvBrcs48qXZwsTp/AoHG48V8l/DHwtovinUtdj1nVodLktbNjYm5k8pLibH8Tdue3euJgvTo08GoRPE11Zz4OBlLhgfuj1WvtfaS5r2+Hb1sfs9al9YcqcFZxbs/PdfI/VT/gob8E9K+Inwoi8W2ektqXjLSZ0S2vrM4LWhGWaVh95BjhugFflda3IB85St5BcqVkBHzZBwSnpg/nX7XfsxfE3/hcfwh02fUYY9U1OxgW21NYIRHbyEr+7iUdJE2n5h6ivzq/bR/Zh1r4S+KpvEel2X2nwtqsjzyaxYW2yG1kLfdeMcQgA4x360NuSVWK0f5dThwuIUZJVev4PqfL8xEdpIyOrBWwyn70g9F96QhgX2IwdTyvYVoWDafPdQ22oo1rZuhaG4UZdG/vBe4NQXVq1lAji4EkMp/dsP9aRnqy9jTjLmPbhJT0npHoMSTzApZSrjsOhp2//AGKjlV42VFYFMZaT+79aVI5JEV1dmVuhAqmrDbfUeQW6KaTYf7pzTW8yMNmQjb1GOaTMhQMJDg9PWkGnXYdK42gMp/CoJSCqiNGLZ5buPapQGXcW3sewC5Lew9auXOkPa6fBLNOIb24cGGFedid/N/uH2q+RbsqblTScPhe3mU1l85LgRna5ADq38X1oF5dWV02oWlzLbX8aF1nhcq4bGMg+tXtG0O/8S34ttMspru4Kl5PLQkRoOruey+9Ub6IxTTg43CMqQDxkVCcZO2+5i5wnaM1719Ufc/w6u57/AOGfhK6upnmu5tOV5ZpTl5GyeWPc1u1zvw1IPwv8Gdm/stM/ma6Kvgq38aZ+DYr/AHiVv5n+YUUUVgtjle4UUUUwCiiigAooooAKKKKACiiigAooooAKKKKACgfdailHcdyMj8KCDK8YgHwV4nyM50qbOe/FfDnhOMya3oIKjZ9riG3tX3H4vYN4I8TNzj+ypz78Cvhnwo+3WNClAcJ9qibkc4+lfQ4D/d5+q/I/RuG/9zxH9dD79kYt5e7qI1H6UynOMbBzny0Jz7im14U/4jPz6e/zYUUUVmSFFFFABRRRQB5t+0ckrfCWRQVSFtQjaUHkugXkKOxrwT4ApJJ8VPDcsfEgkP2mNuCo5wQPpX1f4u8L2fjbw3d6JeO1vHcjIvB8xgcdGC965H4e/A/RfAWp/wBp/bJdU1FeI7hl2BRjHT3r2sPilChKmz7HA5nCjlVTDvdtnosnyzTHtuP86QkHGKRiWDZPJoPQD2rxV1Pj27qKCiiigQUUUUAFFFFABRRRQAUUUUAFFFFABRRRQAUmPl24+X+72paKH8DQ3LkVyG9sU1PTr+yc7I7i1lRmHUHacY/GvgTnQr0THclzp1yH2dMtE27B+tfoHGdjpJ1COpK+ozzXxd8bdFbSvif4stGijiF5KbqFVPCxv0Ne/lUvd5GffcL1V7SpRl1R9jaVqv8Awkmi6frUi+TPqVlFeeSvCqWHIFWc/cYdJF6ehFcZ8Etek8RfCfQr8qCbYnT1HfEfXIrtCuM4xgc/n6V41am4Vnfu/wAz4zGQlh604TXV/mJRRRWMviOO1gooooAKKKKACiiigabWiCiiigLthRRRQRyrsFFFFA7IKKKKBhRRRQAUUUU7isgooopBZdgooooGtNgooopWQ7JhRRRTEFFFFKwBRRRTAKKKKACiiigAooooAKKKKUvgkEfiXzFP8P8AvCvq/wDYg/5A/ij/AK+of618oH+H/eFfV/7EH/IH8Uf9fUP9a9XA/wC80/Q+n4e/32n6M+q6KKK+0P2EKKKKACiiigAooooAKKKKAGd2pkn+qNP7tTJP9VQtwXxI8g/as/5If4p/69V/9DWvgknIjX3Bb6YFfev7VXPwN8UZ/wCfZf8A0MV8EjiINjkoAT+FfKZq7VUflnE8b4n5MZKVa9iQnmd3KD1wK8t/agGPg1ePjy3N1Bx/wKvT3thLf6TLjDQBznPQkV5D+1RqUFv4D0+wbc0moXW76hDmvPwumIieFk65sbS5f5k/kj5gkRJ90bgTo7EupHTFMlIIRkYzWx+UIkQ/c+9L8soL5O4ux4447UoAy3UBhg7TjNfdyjeyXVa/13P3SXLNuMdFJu76+Vj6y/YL/aTf4XeMLPwXqd6B4Y12/jCi8k8mOxl7Teb1/wCAdDmv0x+KHw10/wCLPhW98O6xM0VnPJ9ot5ox8ikAhZCg4lz/AHW9c1+DnzgkK+1o5UlYgZWPHQg+tff/AOw3+07rXiTxnbeC7mf7Zc6rOqXVpfTErhFyLiJjyGCrt2Dg1zyquN4yWh83iqKouXLrF6vvdbW9Twb9oD9jLxv8Hbm51BbS0k8PXBMkU0E3mmDn/j3Gf+Wh+9t7A14JE8tjePEkbmdl3MZUG1PbNfSP7cf7QupfE/4oaho9jql//wAI3asY7a3lXyWh2Ha0RUdSWBO8844rz/8AZ5/Zp8T/ALRfiu20zSkez0pWEl/eXRIENuDzJn0blR71lOapx5uh1UZSnBKeq6WPHxcQynzPNVJWbDxrzv8AoKkSGBGeSWJrqA9FWUof0r9gbf8AYN+FkXgV/DEtukzPMfsmszpsvbcDGY1UcMODyfWvEPG//BKfTwYp/BPjKWCR53MtvrqeUsKfw+Xj7xJ9a4lmNJ6O53r2tvgbXkfn7dLo015ZzWButMtQuJIVXz/m7nJ9aqg24Fw3ky3yB8rLL+6ZR6hR1+lfac3/AASt+IjXGE8VeHEjYEyD7SwfHYgY6+tWtJ/4JReMv7QhTX/HGk2emLIhlazdpLhIT95gpGC2Og710LG0mVeStzQa9T4l3mOVvslslmjJly8pbH+2Sfun6Vv+BPhX4k+Itzb2uiaZPq8ct2tr5qMdt1K3RA3du/0Ffonof/BKf4a2Zcal4z8Ra1NIv7l7m0EXk995A6j619L/AA7+BHgP4YzQXPhbw8mlXkVt9n+0CRijAdXCngMTzuHI6VyYjMKavFXHKniHNwpLR9+npY8K/ZP/AGGLT4N3cniDxUILzxEltNGkVrKZIJcxt+8kHTj7nl9M81+Ut+rRyanv++bu4Qf9/Gr+gTWNZsPDum3GpardJpmnW0Ur3NzKcJGhjYB5D2GcfjX8/wDqas15qZfa1wLuaXYxwMF22kevUGjLqs6jm5bdCJUVS92Mrtat9T7d+G6lPhp4SjYYK6eg/WuhrE+H5YfDvwosjq8y6cnmDoQ2fStsDJr5ysv30z8GxN/rEoPfmb+9hRR0ormWxg92FFFFMQUUUUAFFFFABRRRQAUUUUAFFFFABRRRQAUBdwbPB6Cik3/MpZcojAk0CsYnxAu0s/APiyZm2KukzxJ7uRxXxl8M7ZtT8beDLaZv3c+o2yMPbHNfZPxB8P3HjDwPr2jWbKl7N/x7+YcLn3PpXzD8IfAOuz/ErRVNhJbro94t1cT3ClV2x8OE9c9q9/ATjGjNPv8AofoHD9WnRwVdTklfT8D7BuCDdTlTlQ5QfRTimVJM8csjPCSYGdmjyOeTk1HXhzfvtnwU/jaXcKKKKgkKKKKACiiigAooool5BJO65duoUUUUrajlZvQKKKKYgooooAKKKKACiiigAooooAKKKKACiiigAooopre4pLng4LdtfgI20DcScgHA9TXzX+1los8PjPSNXNsIbS/sUtDIvd4uSa+lkPzBN2zfx06+1eU/tHeGL/xJ4JsJNMtZL260ieSaS2XmW3Rh8zkdxivRwFRQq36H0OR4n2WYJ7K1jnf2UPEMkmn+KtFMu6KzWK4tEPcyH5yPwr3djuEI/wCea4Pvmvl79lS3un+JKT2yNPpyW0wupFBAUlfkU596+oEIChdwYoACy9M+n4VePS5+ZG/EcKaxKcOotFFFeTfmd0fNTVpIKKKKZIUUUUAFFFFABRRRQAUUUUAFFFFABRRRQAUUUUAFFFFABRRRQAUUUUAFFFFABRRRQAUUUUAFFFFABRRRQAUUUUAFFFFABRRRSl8Egj8S+Yp/h/3hX1f+xB/yB/FH/X1D/WvlA/w/7wr6v/Yg/wCQP4o/6+of616uB/3mn6H0/D3++0/Rn1XRRRX2h+whRRRQAUUUUAFFFFABRRRQAzu1Mb7lP7tSH7hoW4vtI8d/ap4+BvifP/Pqv/oYr4LDFYFXbwVXmvvT9q3/AJIb4q/69U/9DFfBR+5GPYfyr5TNFeoflfFH+9xXdA4CNIxOAoGD7d68C/a3eWO18HZUFWkuGj/21IGDXvzSC3Wa4I3C3jaYg9woziviHx3431Lx54oe81K4Dx+fKbOAHiNT2FZZbT9rPm7GXDOFdSrKp/KcuDkZyMEY49e9KOOT0oCAE5Uq+SGX0IpJImIyDivrua7P1q1i9pNnBq1+mk3Un2d7gbbeVT+7jn/haQ/3amtL3WPCuvw3ccz6Nr+ny7o7qBsPCw4Dj1z/ACNZghDF4G/5YfvURT+8RuxBrXfxC2raakd3Dp8upI3mrq8gb7a+OBB/dxjnJqHHmlYxdJVJJPYoaxq1/wCIr+71PUbp7y81R/39xKAHZ+gKgV+zP7F/w1Hw4/Z08JWv2hrq41CAX87TLsdJycbM4yYgOgPevx5+H+gw+I/Hnh7RpAv2e71GIfKGaRzvBKADv/Sv36uiI7gom0oqRgFBhfuDoB0rxM1rezhyo1oUFKpyrZEOZQXSOXLli7STKMDI5EZ9ayfFPiXR/B/hy81jVrj7NpNlGGnkuh8wB6IP9tug962AP4vTnnoP/rV8+/t6XGqQfshePX0Qyy3Er2u7AA2RmQea4z/DtzjvXzdCDqVop7HqYpONP93LlsfPnjv/AIKm3Wjand2XhvwBo2p2NtOY1a+lcEx5wqEj/lp/e7V4V4o/4KM/G/V7yVdN8QJ4eDO0qJBbRv5MZPESlgchegzzXz74R8Iaj421+y0HRbL+0Lq+uI7a3jRwHUscI7HOMN+dfT/xY/4J2eKPhF8KbjxVfeKbXWNWhniiGi6ZE7rlvvqeMllPHpX1qo4akk5y1PDdRJfvZOXoav7NX7cfxe8U/GTwV4S8UeMJ9d0vXtWhtZpntYkO1jjygVA+Q8ZPUV+pUyi3lnRVw294yrf6sgMQM9wBX41/sxfCzxRB+0D8MbzUNH1DTobDxHbTs99bMCUDZOCBjHHev2SmJ+2XjLGVPmSSZQ5d13Hn0rx8yjRc1KDPQwcoTqNXZ80/8FB/iLe/DP8AZ9Eum3Iin1jU1014QgeO7RkJMTZ6dz+FfkCyqyDcxkkjnBLP27gH2zxX7k/Hv4AeHf2kPAdv4T8R3t7p1nHcnVYbrSiv2iOVUI/iBHTNfiT4nt7PT9e1Wx0m4nu9P02aSCEaiAJJghPzcd+K9TLXT5fdepz1afs6svP8kfVPwM+KF78RdNubTULCCzn0pBCGgHDKOgNelOdh9q89+AHhqLw58MdOuoxN5msE6g5kxtXdxtHftXoZG7Oa8Gu4+2mfiOaSpvGVHDrovUQHIzS0YxRXAeMr2VwooooAKKKKACiiigAooooAKKKKACiiigAooooAKXBdSm4BTzSUUAK7CRd2wbiNpU8A1I8wEqnYjxoAijbtIGOSMdSO2aiop80krRLtJ7SshSRsVR0GcUlFFEXbVmb934QooopDCiiigAooooAKKKKACiiigAooooAKKKKACiiigAooooAKKKKACiiigAooooAKKKKfSw46Pm7CjJBXICEfNnqfTFDsSnKq9yFGcnERHcE9SfY0lFKPNF3QOTjP2lMVxG+GaKJYmIDRQRLEwx0PygZAoYZJYEFckKpGCPU/jSUU5ylPcc6lStLnqhRRRUpWIb5pcwUUUUxhRRRQAUUUUAFFFFABRRRQAUUUUAFFFFABRRRQAUUUUAFFFFABRRRQAUUUUAFFFFABRRRQAUUUUAFFFFABRRRQAUUUUAFFFFKXwSCPxL5in+H/AHhX1f8AsQf8gfxR/wBfUP8AWvlA/wAP+8K+r/2IP+QP4o/6+of616uB/wB5p+h9Pw9/vtP0Z9V0UUV9ofsIUUUUAFFFFABRRRQAUUUUAM7tSH7hpe7Uh+4aS3F9pHjn7Vv/ACQ3xV/16p/6GK+C/wCEN6IP5V96ftW/8kN8Vf8AXqn/AKGK+DD9z/gA/lXyeafxYn5XxP8A75H0I7lwthqBb7rWcxb6bDmvgOLyRfI6gG1N0AsrfeUFucV993JxYXx27sWUx2+vyHivga3cnVI5Vi+b7WmbVuAPmroyr3VJroejwo9Ko++w2oXfl8xCZlUnqcGqgYvuycY9Kuag+dWv2KeWzXD5iHReaoqv388V9Fbqfoid9xhh3GWT5njkYEFW5yP4fxqUu0rM8rjacCVY+MeiD3oNuFAaOIr5bD5d3BOPvVuXvhgaL4U0fUdRVLS61Z2lsYfvPLaqSruwH3JN3Az2q4/ErkOolKx6z+w1atqH7XPwzaONZI7K8knEcWMYMTLk56/Wv2dB5cjBBdjx0+8a/J7/AIJmeFbjXv2lZtTiaC0i8PaO9/JA8e55lLbRGh/hOTnPtX6xEMCd6hWJJKjtnmvkM3bdRJvQ7MHeM3J7AWbB2sUPqOtZ2v6Bp3ivRZ9H1uyi1bS7gAT2lyMpKB0De1aFFeMpOLTR3ThCqmpK6OB0L9n74X+F5Ul0f4e6Hpkscy3EclvGQ0cqnKup9QelegiaQEkP1JPKg4J6nnuaZRRUlKo7y1FCjTh8MUiY3tyxbdcF0K7fLMaYHuOM5qAqqRgIRCw/iX7xHcUoOelIcIwfIRxwGPPHpipfvfFqaJLmukVNY1ey8OaJqeu6hKmmaZbxSyT3MoyVXy2AwB05r+fq9ujqBu7uRjIZnmCueuWlbBH1BFfuP+05eDTf2cvindvIsSQ6QV8yUblBJ9O3Wvw5022a5OnwjGyaaGMe58wEn8q+kyyChCcrW2PJxElecn0TPuX4fWzWPw98JWzR+U8Wlorr6Nk1v9TU1+qR3skcQCwKF2KP4RtHFQV4VZ/vX5n88V3z1pT/ALz/ADCiiisiHuFFFFBIUUUUAFFFFABRRRQAUUUUAFFFFABRRRQAUUUUAFFFFO7QBRRRSavuCXLsFFFFABRRRQAUUUUAFFFFABRRRQAUUUUAFFFFABRRRQAUUUUAFFFFABRRRQAUUUUAFFFFAdLBRRRVXYL3dEFFFFF2NttWYUUUVIlorIKKKKACiiigAooooAKKKKACiiigAooooAKKKKACiiigAooooAKKKKACiiigAooooAKKKKACiiigAooooAKKKKACiiigAooooAKKKKUvgkEfiXzFP8P+8K+r/wBiD/kD+KP+vqH+tfKB/h/3hX1f+xB/yB/FH/X1D/WvVwP+80/Q+n4e/wB9p+jPquiiivtD9hCiiigAooooAKKKKACiiigBndqQ/cNL3akP3DSW4vtI8c/at/5Ib4q/69U/9DFfBh+5/wAAH8q+8/2rf+SG+Kv+vVP/AEMV8GH7n/AB/KvlM0/ixPy3if8A3uPoRzbvsd3t+99kl2/XacV8EW3myayiOR9t+3Lkn7v3q+9rghbG9ZvuizlJ+m018CxyI2q7yC9qt2kmAcHBb1royv4Znbwp8NQm1LK6nqCyY80XUm7HTrVGYbhVvUSG1K9KAiM3DuoJycE+tVm9K+ieiR+jRWl+gx1WaJCshUSHA+orQUX2vXa+ZFNfTwoIv3YP7tegdj/CM4GaoPwpO0eXD8x28ke+K7L4Q/EG8+GHxAsdfh8vZGypeC4tftMMkBIJBjPEg749azrc0YNrcwrQ5otw1dr/ACVj9Fv+Cb3wH1L4W6R4k8Sa5FLaalqcf2CayurYxzlDhxIjnqnsK+yY2Lxqx6n1rnPA/j/w58SPD1jqPh/Wo9W0+4s1ulhEo+1pH0JdesahuMe1dKzMkqLMR8w5ZBzn6envXwuMnN1bTPRwlpUlZ3YUU0F9qlkCljyM5wOxp1c0lax6DtFXuJuG7G3n1oJC9Tz2BoYkq+3jbgkn0rw79qf9qrTP2XdM0G4uvDz+J59a8z7NClx5H3PvEnBwOetbQpTqO0URVnGjFSl1Pcdx7hQfagfKGdl82Nx5RUjBBPcHtXw34H/4KseEtd1qGy8ReB5/C9s0ypJex6h9qEaHq2MDOPSvrew+MXw+1O5gSy+InhS5mmwYYF1aMvJkZClM/ex+IraeErU3zSjoY08TCXMr6re6aOL/AGxZbO0/ZX+J1vc3cUb3Ol+VGk8wR5jvBwM/fb2Ffi14diM+saErfLGJYiiewYV96f8ABSP462er2WneANHuYbywd/tF6vl71juO0kFx/GmOCB3r5B+AvhhvFfxT0bKJLY6eDc3AmbYBEBgHPrmvew8XSoSb6ng4itH2FWspLls1fz9Nz7KvCFu5hj5mIZm9TtFQ0pkEwEiOJYm/jHUN6f8A16SvmZ61GfgyalGfe7CiiioJCiiigAooooAKKKKACiiigAooooAKKKKACiiigAooooAKKKKACiiigAooooAKKKKACiiigAooooAKKKKACiiigAooooAKKKKACiiigAooooAKKKKACiiigAooooAKKKKACiiigAooooAKKKKACiiigAooooAKKKKACiiigAooooAKKKKACiiigAooooAKKKKACiiigAooooAKKKKACiiigAooooAKKKKACiiigAooooAKKKKUvgkEfiXzFP8AD/vCvq/9iD/kD+KP+vqH+tfKB/h/3hX1f+xB/wAgfxR/19Q/1r1cD/vNP0Pp+Hv99p+jPquiiivtD9hCiiigAooooAKKKKACiiigBndqQ/cNL3akP3DSW4vtI8c/at/5Ib4q/wCvVP8A0MV8GH7n/AB/KvvP9q3/AJIb4q/69U/9DFfBh+5/wAfyr5TNP4sT8t4n/wB7j6Ecyq9ndq33GtJVb6FTmvgqCGOLXFh/5d2vVjb/AHN3Ffel0pewvlBwWspgD6fIa+BIYfI1FLaVi0wu0+cHj71b5X8Mzt4U+GoTaooXVdQC/cW5kVP90Hiqh69KsamGi1C+Rjki4fkfWqmMrX0b1SR+j09rP+tC5o2kzaxrGmabajddXdwsAK8iXJ6flXoPxu+GH/Cs/EUF3p0V5/wjk0atayyKcQSgYeFz6k5NYPwgDSfFPwR5ZCPHqsbYPrzivtfVrK31S2u7O+tV1GKV5B5EvKsSx59iPWvHxuKdCpFPY+NzbNpZVjKX8tnf7z5S+B/7RPiP4I63DcaZcMsduvmKcf6oE8g/89VIyNp4Gc9q/Wr4B/Hvwt+0B4PTVfDruk5UR6ppG7dc2T9d47+UT36V+U/xP/Z2uPCmnz6z4bvf7RsYJS1zpkvHkRkckN1ODXAfDr4o6p8Kr+41LSp9Qs7W9VLe7jtnKLcKrBlRnHI2tg++MGs6mHp4mnzR3PawuIoSh9Zwt25bx7+nY/ecPuSMSMsjg/K8fRj/AIUvf3rwT9mb9pzT/jppdpb3lxbJ4o8oJJ5RAS9RRk7R/DOvVkHAFe9MFSJY2VhalyQ8XzPns30r5idCdNtSPpKGJo4mHuPXqtrPtYUlWHzgSKFPBO3aT0PvXyj+31+zT4o/aG8K+FZvB8FvdapoEdyXivZTAZ43wWWIfxN8vA719XfMc+YxkJ5LsuN3vilySyHkshyvqPp6VpQrOjLm7HVXw0qsEr6rb9D+frxf4evfB15LpmvQLZ3it5TKylYyo4ZVbHJB4J7Gjwp4dfxLrENjoFnGL2QgQzKpXysckl8ccA/NX75zeHdGvQpfw3ol6nzCGO40+OUlycthmHUnJNfm/wD8FAvj/ZLqtz4B8JR+H9I0yCVfMu9Ct4xJOMfPudQCm1srtFfS4fMI41W5bHgYiNSEFBy5pN9PxPkz4n+OJPG3iQXJK2tjp8IsbS3+8qovDge5cE596+jPgF8P4PCfg2K+uVY3+tL9pmWaLa1uvQR/TvXgfwb+G8/jrxr5DQi1sdJUXV7M/wAysuRhB7ng19lHE0owMKAFA7YA4rlzDEKnGNKHmfB8RYyjhYxwmGTWmv8AXrcaxZ/mdk3L8gWNcKB60lPkOGwOBTK+cV07s/OkrQaW4UUUUwQUUUUDCiiigAooooAKKKKACiiigAooooAKKKKACiiigAooooAKKKKACiiigAooooAKKKKACiiigAooooAKKKKACiiigAooooAKKKKACiiigAooooAKKKKACiiigAooooAKKKKACiiigAooooAKKKKACiiigAooooAKKKKACiiigAooooAKKKKACiiigAooooAKKKKACiiigAooooAKKKKACiiigAooooAKKKKACiiigAooopS+CQR+JfMU/wAP+8K+r/2IP+QP4o/6+of618oH+H/eFfV/7EH/ACB/FH/X1D/WvVwP+80/Q+n4e/32n6M+q6KKK+0P2EKKKKACiiigAooooAKKKKAGd2pD9w0vdqQ/cNJbi+0jxz9q3/khvir/AK9U/wDQxXwYfuf8AH8q+9P2rv8Akhvir/r1T/0MV8Ff8s/+AL/KvlM1/ixPyzifTFRfkR3QBsL4E4Bspsn0Gw18CQtGt/FGrFoPta4nb2avvu6Aawvg33TZTA/TYa+BLWOJLyKD71oLvgd/vVtlTvGZ38K6QreTX4jtWOdSulU70M77WHfmqoIAQEbt+QMdsetWr7A1e78s4gjkkAU+pqur+bAcJsYsNpPt1r6bSP8AXkfpEbc0VLY7z4E+Hp/EPxd0Vo2CNp7/AG5/QqnHHvX2YzxmTzSSkcbMw3dWyelfLf7Ksfk/FW+fJZINGnVj/tEgivqCR47e3ecyLHHDFvaeQ8Q+rflXyOZRnXqKKPyriV+1xkVdS5VZLvfzOZ+LUjQfCfxbkiFo9PHC8BGL9GPrXxJb21w5WO3jka7k4FoeWlUDO4Dpj3617H8cfjhH4nim0HQH26Esvkz6gR/x+9yv+5n9azf2YdF8L6n8YNEuPGXiKPwx4asdwkvLrO8MVwqpjPJOOvavUwUfq9L39z6nIsJicDgpVqiTctk7Xt2fY4vwP4617wDq4v8AQdQn0+5aQPuA2sHXkBB2Oep7iv0p/Zh/4KB6H8T7uLRPGf8AZ+ga3LCoErSELeXCD9483ZFPG3b1NcP8cv2GPDHj/wADX3jD4S+I7jW9SsGaK9hDJsukUZIQDoyjknuOlfAOtaLqnh27S2vbO6tXZswloiikKeCpIDDJ9eKH7HFJyas9j2aMoSlzJqEmrt7q5+9vhrXtN8XaWNR0C+j1rT3laMXEDrt8wfeQZP8ADUniLxBpvgzSpdV1zUrfRtOidYzeTSKVDt0UYPWvwx0P4veK/D2nXdpZ65PCk+FCvKypA3fZtP3vU1jS+PfFM1jNb3PifVGs7lv31nLKXDkfxnceB9K4Y5XLm5n8J2wxeIqU3pbl05uj87H6Jftmft26d4PsH8E/DzUY7nWbpMXms2p3IqOPuxHt/tHqD0r86LTTtX8aeIHgs4n1DWNQOJgVyFBP3mPYd6veB/ht4k8fTSJoOmtd2bTLDd3zgiCIt0LlucY/u19ZfDX4a6Z8MNJdYXW91CbCX+pgfPv6AL/sgV1uVDBJuO581mOaUsv/AHzlzT8tvuE+F/w5t/hv4ch0tZRNfEeZe3YOUkf0J9uldeDtHFAj2RIqfNHCdwB6y/Wkr5edb29RzPyeviJ4utKvNay/rTsGSetFFFTJ82jOdaPmCiiikAUUUUAFFFFABRRRQAUUUUAFFFFABRRRQXG0ny9Qooop3ixRpybabCiijPvR7q3kRK8Xy7hRSbh60tO6authySp29pLV7IKKKKz5ubSIKXeIUUUVQBRRRQAUUUUAFFFFABRRRQAUUUUAFFFFABRRRQAUUUUAFFFFABRRRQHqFFFFF0OK9pL3dEFDfKyDOd/KnsaB9M+w71518VvjRYfDovplpE+pa5djMVspBS0P/TQj+lbUqcqsuWKOnDYarja3saUde/Q9HRDKN0fzx52+YB8pb0+tIUcKGKkAnHSvjfVvjl461eUSX+vTWZjYqy2oRQoHTj+72z1rX8LftHeNNCnNzd+V4nsyNj2dxgRov95COd31r1f7KqxXM2j6mpwviaUUnNOTPrEKxcIBls4wP50gIYEhgRnAPrWT4S8T6Z448M2Wu6S7zaZcqIXDH9/ZTD7wcema1VcyFi5E7r8nmqMBcf4149SEqTsz5OtRqYa9Gqve/roLRRRUXTWhzJ3QUUUUFBRRRQAUUUUAFFFFABRRRQAUUUUAFFFFABRRRQAUUUUAFFFFOxEZ9JRYUUUUXSNVCT1ei6BRRRSunsQ04ay2Ciiigd09UFFFFJuw0m9ErhRRRS5kSnJO0ofiFFFFPmW6KlFwXPJ2XbqFFHz+lHOeafMnokSpRqK8Qoooouinr8IUUUUpfBIatzK3mKf4f94V9X/sQf8AIH8Uf9fUP9a+UD/D/vCvq/8AYg/5A/ij/r6h/rXq4H/eafofS8Pf77T9GfVdFFFfaH7CFFFFABRRRQAUUUUAFFFFADO7Uh+4aXu1IfuGktxfaR45+1d/yQ7xV/16J/6GK+C/4U91X+Vfen7V3/JDvFX/AF6J/wChivgz+FD2Crn8q+UzX+LE/K+KP96XoMlwbW/yNwFrJx6jb0r4GhIj1Z38pYolvMhR0A3V98XDiOy1FicAWkrZ9gtfAMv+kS3LiTK72kB9ieK2yrWM7HocK/DW9UF+Em1G/ZCFZpjIvuAaZJctcWlrFIqxiJm3sO+48VHIyQlpHGSI85Hv1pVt8xxlsEOBIQzY+Ud6+lklu32/I/RHB8ym/hW/l6np/wAJviZpvwlj1q5u9KuNU8Q3IUK0LDybe2xzv7ljxjFHxA+O/iL4h6Z/ZSx2em6dJ1SxBR5F9ZWPGPapfgh+zn44+P8A4jaw8L6U6/ZV+03V7c/JDEB90EnqxHQd6+iNb/4J3x/Db4IeNvHvizWZZdY0vSZNQtdBt3AiinV8A3B/jQjnAx1rieHU5cyVzylhsDVxLrum5W62uvm+h8W22nXFxbSS2uCBL5bLjLMAPvVFcRPbs0d3Z3UYlUMIbi2eNl5wXG4cj6VZ0m/mt7vTrq1Jti9zbSmNfuu/mIef9n2r90fix8I/CvxZ0+4svFOkLPdz2kVnFfiNRc2oKq37tgPlXJ5z711wUWuW1z0PZSlBzjG61tFPXT8z8i/2c/2pfEf7O3iqKSCUav4bkdY76ykJKTW+eOP7y8kH161+nmpeG/hV+1z4BTWysN9Z6xEkM+pw7YtSt1QgiEDHQHIJA6Gvyt/aG+B998DvHWoaZPKsumJdyWltcqhRWYc5VTzsweG6E1e/Z2/aI1T4E+PNI1ZFF7YW2+GeK9Bd41YYbZjgMR909jXlYrDOS9pS0a6f8A5UlCMasYppt8yT2+XQ9N/bf/Zl+HX7PFxo1v4S1TWJ9fvGaSXStSkV4baAfdkXA/i57mvEfgh4JtfiD8Q7a0ugLjTbSNrmcNwGI58s+zV61/wUE8f2nxQ+Nukarp9zM+hzaHaPb7j86OV/eK/qR696ofsj2Ec9j4u1KWMNcmSGKJY+NiDjJ+tFSpVhh7ydjzcyxEaGX1a3M97RS2V9D3mKCG2WOKCBLa0jXbHDENqovYcdfxp5JXbhsqBhR6D0pAexO4Uhbd2xivkpwnUd5s/Hvap1OWV35iliTyc4pKKKTcWkoozlKbk1Jq3SwUUUVIgooooAKKKKACiiigAooooAKKKKACiiigAopVBZsDrSY+9/s9adnJadB35IuQ7aAoYkb+ioO4/vGmXM0Vhbyzz3NtbW0S7nubk4jI9F96ratqtjoOnzahqVyllZQDM1zIeCP+eY9zXyF8Wvizd/E7UnhSOSz8OQsVs7HkbiP4m+tduDwnt1zNe71PbynJp5j+9qNqHV+XXU9g8R/tR6FpdzPDpGlXWsxRHa10GCqG+h6iuUk/as8Ssm+Dw9o7KOSzI2Nvb8fWuY8BfATxJ45sodTla10bRnO1JrmMkt9F616lpP7JvheGNv7b1rVryYfd/s6URgfnXrOlgaHxK59Z7PIcuXs5pyffc5WD9q7xI6kvoGjFG4TbGwbNdz4I/aU8N+Jp47XV0/4R/UciIpIMwyMe4I6fjWbrP7KXhyW1VtE1zVbO9B/wBZqcgmUfgteS+Ovgj4m8BSFZ4YtZ0cqXN9YoRH7s46jFaRWFxKcaa5fXQIUcjx0XyaT6X0/M+xY9s8aNGDIrfMsscitHt9yP5UKQiOzKzqOJCOqH2FfF/w5+LmtfDS7kubZl1DSZRsuNLnBeJh/ejHZx2NfVXgL4j6L8RtOS+0rzYJYpP9Is7hwbm3fH8Z/iTHccV5uJwToe9BX9D5rMckxWBXtk+aHkdLRQfuluoz25oI2tg9cZryL3dup87H37pa2Ciiin1sJaq6CiiigAooooAKKKO6juxwKB3CilPDlP4h6UFSCo4ywyMGldEtqO4lFBBAz+FFMYUUUUAFFFFABRRRQAUbivzBQ5HIU9D7UUqEB1LHC55NAPUXasZKFi87/Ns/hT2pPKllCIiiWYn5Ui6/VvaiNZWiKKv70yfMeuF9c14F8efjfPp2oTeF/Ctz9k8hg17qEPLhsfcVq6sNh5V5WSuengcFVzKp9XpJrl3duhrfHL43x+F0l0Hw9cxtrRGy5uh8y2p/urjqfevnXw14b1nxtrBsdKgnvtVvOZSDny1zy7sf5da0/h/8PNe+I+twWmmKEEzGa81adS0NumeST/Fn0HOa+vPA3gPSfh7o7WGlxMHc5nuxgSTnuc17sqlPAw5I2cpfhbufe1cThMgoKhTtKp1a1a7XOU8B/s6eFPDmn2yaxpcfiu/KnzZZ2wqnGcLz0HvXFfF/9nWOLT5fEng20ZZIQz3eko4EZhHV4s9No5Ofwr6CJXynRkMiY+4Djd7n/aHXNNlSFmzJF58IhMEkScGdDxj6+vrXk08fWjO8ndHx+FzrF0cW8TVnzR7f8A+O/gl8Rk+HfjGK7uJLkaDfp9mu4oT98NwkrD+6p5PevsVGE8EU0brLbGNfJlU8OuPvD2NfHPxk+HZ+HPjO4toFf+w79fPtLjIwpPLw47hfSvXf2ZPG8eqeHbvw1dTtLq1i4eN3biaJvuhB6KK9PF0I1aftI6+mp9LnWEpY2iswpau13b9bdj2milAJZgOq9aCMHBr5lJH5zFWTsJRRRVDCiiigAooooAKKKKACiiigAooooAKKKKACiiigHorvYKKD8oyeBnGTRKfJeVXO0xLvkP8ACg9Se1Uk5bFRi5K8dUODrIcoY3i/vKCp/WlCncQFLKO4GTXl/j39ofw34SnawsmOv6rH96KNh5a/j0NeNa7+0f421eQyWlxZ6RAT8sVuhEij3bpXoYfL6svjTR9Hh8jxuL1kuX1Vj62MaNxiZfrGw/pTZCI8M6kBvkXYc5Pqa+MbX45+PknBPim9uT/zzmkDJXdeF/2ptW0+J4df0iLUIFYAXGmjypd3qSep9xW88slHVanRX4YxUVrO9ux9JkBfkLASL/CRgmkrmPAXxR8O/EmGYaResdQhANxY3X+uTPTB/i/CunkYRqGbPOeAMsPqO1eTKlOlL3k0fNV8PVwz5asWl5qwUUP+7GSVI/2Du/lRg5xg9M9KnfY5k10CnpGGKHBbJIbkAIAPvEntTKo+INPk1Tw5q9rbyiK4ltnXcx7YOAB1zVwhzStLQ2pQU5qMnYw7r4teBrC5e0u/FVsl7CxDRJGxXHfJHBxTG+MXgCFDK/iu3a2P3ZVibP5da+O28La3bRta/wBi6kkkbfM/2dnVznnBAqOPw1rP7y4TR9Q2g4J+yOW/lX0FPA0ZR1kvvR+gx4dwcoRn7X8UfcOg+KtC8WWzzaLrVrqUEbAM0J2SKT0yG5xXIfEL46eH/AV1cWA/4neuqvFrYMPJh93J4J+lfI8RvdE1DMP2jS73Z+9JBWUqeg9s10vw5+FHij4q67puk+FNJe5udRnKRtMdw3ZwXJ9Aep6CtHl1Kj78pKxuuHMLRq+1qy5oysl5u2x22o/tS+Jbw2txZ2Nlp9o2RIsyMWABxnitbwv+1VeRXzxeJtKiOms4UXVopDL/ALXPavoLwZ/wSr1DUPD6XXi/xY2meIZA3nWFouY4sHAG4cHI5r5k/aW/Z5vv2c/GVzpA1Y6vYoUhiupoyu9mXdgZ+8B0yK1isNL92rXZ7UsswMuWlGm430TatrufSuj67p/iTSIdT0ub7ZpVwMJcxfejf+61X2DKxDbdw67On4V8/wD7KGrPJfeI/Dsk/wC7jt/7SQpwgOcYxXvyv5gDcc+nSvn8bQ9hUsfmGY4b6li5ULefyFooorjn8DPHgrT+8U/w/wC8K+r/ANiD/kD+KP8Ar6h/rXygf4f94V9X/sQf8gfxR/19Q/1r08D/ALzT9D6fh7/fafoz6rooor7Q/YQooooAKKKKACiiigAooooAZ3akP3DS92pD9w0luL7SPHP2rv8Akh3ir/r0T/0MV8F/8s/+AL/KvvT9q7/kh3ir/r0T/wBDFfBf/LP/AIAv8q+UzT+LE/K+KP8Ael6Ed1j7BfbuV+xTZHtsNfAcccP2xWYkWc10qEdwu7mvv24OLK8OMkWcpx6/KeK+AXkYXFzNtCETkmEjpz2rTJdqh6XCnw1vVC3UUMGoXawSARJM6RNIMqV9CO/tXp37PXwZuPjD8QrCxKutgbyCKR3hMwXJ++UHPlD+KvKp32W0rqmRu3hCMt74Hev1w/4J7fDC18D/AAJtPEAu4tQv9ey8cgg2TWyA8xCT+IN3FfRTXNZH3dZ1KsvZU+r1PdvA3w10X4YaFa6LoVrutYWB+0CQZuZh/wAtJf7wXovoOKx/2iNCl8T/ALPvxI0i1T7S+oaPJChijMkjvnJRVHJHB4Feg/Z49qBUEYXoF4I9qexaORJLcmGSM7gIl6ZGD9OCea6IwfI4x3PoKmFVHDKnSsu7P57oEuNOi8loMXFuR5izcG3CHuvXdkV+y/7Iv7RWl/G34eaTbx3U8fiPT7UR3EeoXHmy3igYMoP8Tf8ATPqBzXyD+2/+xrqHg/Ub7x54CsJ9e8PSuRqGnxRlrmzkPzM5I5kXqd3avkzwF8R9c+GWqQ6j4c1Pybi3nF1HLHJtAfvtHZj0PqOK5HJvSGj6nzzVWSdS1pR0ava6P2u+J/wh8H/GLwveadr2hRaxFqVn9jtr2QBbyNlOY1jf+BQ1fih8R/BN78OPHPiDwldsI7zSLt7a6jc+Y0YzgZYffPuK/Vv9m39t3w18Y5tMttX+y6BrLLGZ5ppwIpp1wZFKn/UqAMgnqTivzs/ad8B+J7r9o34iTLpN/dtqWtTT6dcWUJmt54Hb93+9HHTGaamtWuiFLEUKjdRPS1mrWd/NfqeVa3e3ms2el315ctcsu61jZmziOL7or3v9kuJl0PxbKD8s08BA/u4ryr4t+ALn4cX+iaRcwG3MtkLiRRyI58ZcfnWn8E/jFB8Nft9ld2jT2uqTQvJcIf8AVIv3mA/pXn4mEquGdjxM1pzxmXOjho+Z9a0VS0jWbHWtOhvrO5M9rcAvbSqnEyjqP9k1eblyQMJxtwcj35r5GSnHSR+PzjKi7TQlFFFSS3FpOIUUUUCCiiigAooooAKKKKACiiigAooooAKKKKAHRsqyoW+7nmkgQznyQdokJcsewFIDjqu5P4h7VzvxL8UjwR8P9b1YyItxFbGKy/32OMH14NawTvaP2tDow9J4ioqK+1p83sfP37Q3xV/4TK/fwzYQIdI0ufzJXLY+1S9OT/cHWk+AXwoTxvfy67qzzPpNs+IYVXCXcg5P/AAOlebeEfDU/jPxVpHh+JykuqTeWGk5bI+d8n0K5FfdGn6fZ6Jpttp2mRCzs7ZRFHHGMDywOPxznmvocVJYDDwpU93ufoWaVoZLgoYalvLT/MlbyVRXAVYSvl29nGMBMd6QLtUA9QOfrTmYMc7VB9QOaCc9a+ZnN1Hdn5vUqOq7sQEg8EqexBwfzpTtmtyiL52T5c1pIuIpQeu4H71NYBlIPQ052Z2DFicYwM8DHSn76tKD2GnJNKO54x8S/wBnHTNaN7qXhKSSx1ZT5slgwxbygDmKMfw59a+fPD3iLWfh/wCIEv7EPZ6jZyGO4tbrIO3vHKP4lPXFfdYfCASFmjQHGDhifT6V5P8AH74V2vjDRrjxFZQf8VHYQb7jy4/lvbcH7pXu4P8AF6CvfwmNhL3ap9xlGde0l9Tx2sTpPhf8VdM+Jtik1uy6drNqMTWDfx/SuyUbIyueWcuR6e1fD3w98Zt4G8T2etQKZoonAnU/emUnBUehXr+FfcMd3Bf2sV3aOs1pdATwTqch0I/xrjxuF9lP2kDys9y76hXc6HwSCiiivNav7/c+ZS5fc+YUUUVIBRRRQAUoJRZGb7hUKPY0lOADIQwJA5AHrQVFKUlcY0n2aOUB1SOBQ8sr9APc1m6X4o0fW5JU0vVbK4nVvmRJ1yR7Vg/GzVxovwm8T3YJWaaOKIEH+Jmw36V8u/BbTGn+KegW9v8ALISWcAcMq8nI716WGwirUpVH0PpcvytYrCVq9TofajgbvlQrHj5ctnJ70lPuSr3Ujx4EZ4UKMAUyvP06Hy6CiiipGFFFFABRRRQAUbd3yjqeKG4AxUsEH2i4SJXERY43t0X3NVa+g1Fy0jueafHn4jv4F8JRJp9wLbW9UlFvDB3aHGHk9sV8xfD7wPqvxH8QWmj6cXDSu011PJysUQb52Y+tafxl8Xr4y+I+uagC32C3b7NAGOdhT5WKegJ5r6B/Z8+Hx8I+CW1K9V01LXV8ybnGIx0UDsCK+mjbBYXnXxH6TG2SZdFx/iP8W918jvvDHh3TfCnh0aXoqNbafEMfZ2X77Dq+fTNaNOMmZA2egwF7Y9MelNr5tzdVe0e7Pz2tWdao3PWXVhRRRWZznn/xz8GQ+M/h1MRIsd9pJe8spfLJKgcyg+uR0r5g+Fvi1/C3jrQ9XI3N5wj3KhULHIfm3V9xRxLdRmBpBJCzCPDJ8o3cEMO4r4O8XWD6P4o8Q2EDsTDfSjZt2hRu+XHt6V9FgKnPRlTP0Th6t9bw1TCT9PlY+9ZIsyKuRsmUyBh6HkVB/Tiuf+HWvjxR4A0jUySd8CxRtnvGMGuhJLHJ645xXhVIezqOJ8HiKfsasqfm/wANhKKKKyOcKKKKACiiigAooooAKKKKACiiigAooozg8/hQAfpQuf79HAOGOAe57VieM/GmlfDzQW1fXHWJSCLezU5lum7YHUD3rWMJ1HaJ0UYSqzVKEbt9C34m8S6b4S0S41bV5hHYRDYSw4duyD1J9K+WfiX8edb8eeZZaY50bRi2yOyib/SHX1mk/jH8q5/4i/FLVviXdwS3zeRYQsWttMXhIueGf++/v2rjnk3E8YfOdw4P0+lfUYPARiryP1TKcio4OPtKyu30F8gmKWJUhhwctLuyxpTEgX92pkjC/MzNgf8A16YBndlVGeuRSvGZRw6kgcLjgfhXsH1hPDfSfZ2RbeA2/cqmxh+NX5E0Ke2bbcXei30EQdTcN9oS8J/gTH+r+prIVpFQrL+89F/hP4U9JDE2JFUqw6Y6e1JkSi5WsSW+oz6few3NrJPp2oRY2m1JR0z6tXvHw5/ahlsZksfF4BswAF1a1hPmgDjEg6vXgQUupO9iOhJPJHoTS7mAwGI6YIPSuethI11qcOLy/D4qFqqufeXhfxNovjLTDc6DqFtqFq53Rpbr5cvvuXqK1HZhKVkkMTbceWOp+tfAOl6re6Bcm5069uNNl6tLBIV3H3r1rQf2nfF2mm3h1KK01iyRASsSBZpB/vdc18/iMsqQ/hnwWO4ZqQlz0NunofUdKiiVgmUiZfm84jnHpWD4L8a6V4/0galpMu63WQRyqfvRnGcH/Gt0n7wKgeoPNePKnUpJ858ZiKVSjUdOSs7Ms/2ndkjFxMIF+UGFwAT2zx0qxp2oXb6tZwveSxFpFDkKNjc/Ss5RhdgAVSegqxZHbf2mXbCTrtyeNxPeiNVqEfU0p16qvFvSyPhX4kapc3vj/wAUX17cM7JqFzbhIzy6q2FPsBX6nfsD/DHSfCv7PvhnXXhB17VBKZrzb/qYy3EaegYY3DvX5X/ESEf8LD8VDaIDJqMwkwvIXd8zAd89hX6rf8E7PG1p4s/Zh0Wyhnaa/wBCnmt7xZF4Xe58n8SuOf4a+kxs28NFrsft+EjHEQp82yiretlY+mlkW3cIfOCwEK0e7IOfbvXwp/wVQ8EzzfDLwj4oEo8jT7/7AltIu+WRXy3mmQdAMY2mvupi4JcLuKkfvweg7n3xXzJ/wUbsln/Zf1NxcRqbbUI5lTOQxx1A7HmvDwcn7WB62Nj+7jLrFX+eh+bn7OWsy6R8Y9MijjymqZs3/wB3bu/nX1kFK5DDBBII/Gvjf4FMW+NPgpS52G7Ik9S3l54r7IySW3H5tzc/jXdm38WB+Q8VR5a6qr4nFC0UUV4T2kfHp3cX5foKf4f94V9X/sQf8gfxR/19Q/1r5QP8P+8K+r/2IP8AkD+KP+vqH+tevgf95p+h9Lw9/vtP0Z9V0UUV9ofsIUUUUAFFFFABRRRQAUUUUAM7tSH7hpe7Uh+4aS3F9pHjn7V3/JDvFX/Xon/oYr4LzhB7ouPyr70/au/5Id4q/wCvRP8A0MV8EsMrH7Afyr5TNP4qZ+V8UX+tRS7DbostjfbBl1spiB77Divz8eZpI555CGuGnIdx91TnvX6DPAbyO5tw4jN1A9uHPAXeMZ/DNfBnifQp/CWuXel3qSrqNpcPbKwT5JYweJAOjA+ta5O4pTTe53cK1KcY1U3q2vwKS6Xca9e22kWSSXOo308drarByzyucKq+uTX72+CNGHhrwL4T0cWy2X2TS7SKWFIgn+kpHhwV/hOevrX49/sZ+CL3x/8AtOeB9Os1s5bixm/tX97IURY7c7mZSOr+gr9nxNHeS3E8G5Vnm89d3LY/i3D+E+lfTJXeh+q4elzVeddLfO5MqkqS42t3HoajlXayMGdRnqh5P+NPkcsGPODzUZmWCMTPwkXzEevat23HVHtPROfVuxl+IdA0/wAU+GtT0TUvPbTL+MwTLaSmFzH14ccg56juK/Mb9rv9jLUPh3rGn6p4SEuuWE9uJbhILARBpC2MQAfffHVfxr7H/a1/aq0r4CaNPo9neR3HjC72/Z0jAZbJeG+cf89D/d9DX5mfFv8AaM8a/Frxhc6rf6he6eLhspp9ldMsSTAYMqAH5Mj0rzq04uXuaM+LxtWGJr2w6blH4pPRNdvNo82ksbzR7m5jmt7mwkjyjJITFKpHTzB357HpV6z8e6/bCGKLxPqoXy8ywC8chB2KeufTtWUNSe4uo911JPdxSiVlZjKXOfvMzdcdcV9L/su634J+JnxC0/QPilpFrqdms5ht5bWIQTXbSfLGoVccKepzRzNR2WoYiEaUVOpGMo6K6d7X2v8APc+ddS8R6n4kktzqGrXGpSIGESygs4B6gmqARlCq6eST90k4IA68V+1Fh+xl8FdAurp7XwDax3KjbKGvHZgF7AHpn1FfnH+3b8F4vhJ8cbyTSZvtGk3NvG4iePy1sww+WM47+h71Sk4U+SxcnUw9WNNx5Yy0TWqbte3pY808DfHnxv4H0Gx0LSb+1/s+zMjxwzWyuWDNkgselfTHw08dW/xA8IwapHGLe4jYx3cIORFJn9M9a+JGYRsN4Iz3WvoX9kjUXez8U6ais8UkyXLs3YgYry8fQg6XtFoz5biLL6CwksTBapr8T6AwRjjrwKKcw3JujO5lcED8KbXya2uflNktAooopgFFFFABRRRQAUUUUAFFFFABRRRQAUUUUAAUsCFBPHIHUivB/wBrLW7eGx8N6BG7MzSf2jMAeqfdx+de8pjzoiysyBhu2HBxXyR+0VqDap8WdQtJISw02MWsSqeVz82D7d69bLKftK6ctkfU8O0FWxfNJ25V+Ju/sueGhqPi7VNauSGfSoN1mf7rng/jivpxi5VSygKUG0j0rx/9leFV+GOquPLMsmrt51yPUJ/qwfSvX2b58tnLqCF7KfSozGU54htrQwz+c62Nalsv6v8AMbRRRXm38j55aBRRRU2fRg323Hx/M23Az1DE8A0sUxi2SxzlGRikcbJkFT97d7dajoqlYSfL7z1Z8cfGfwXB4O+JF7ZWYCade5vbNB1SJshhj1znivdv2ateXWfhdHbCRnGmXbWqbz0jAyCPbNcZ+1hYCG/8N6osaiUxm0dl796d+yLfbj4p0tEPl21slzg+pbFfT1Je1wbmz9JxjeKyL20leSsz6CHPTn6UVICZiGA2AL0pg6LXy8fgPziatKy7ISiiigkKUAsQAMk9hSUuATyMj0zj9aOaPVi1W4BGYkBSSOo9KT5lyQegGF7mnwRTXQ3xQSOF+8gOOPr3qT7JcRTJhJSMlxE6gHHsfSq5au8Y3Rbpy0k7pd7dei+Z43+1TfvY/DmztR88V9dkOw6DbyAfxryz9mWFpfjLpk+wOIrScEjnBK16X+1klzaeDPDEiqbaKS9lMkZAbtx+tcT+yrp8tx8RL+7Rnd7e23GLaBlmGDX0+HvSwso21Z+kYGfs8nnKWkpJ6WfQ+nFjKwpjDKf4l6E0lSpby+UuLORck/KCODT/ALFdDkQ7f94ivloJrSSfU/N1GbSlHZ90yuAWOByfQUHhsHhvSpvs07E3PlTeX93y5FCEn25qNlaIbGTZk7tp5aqdr2VxzhyW1/BjaKKKkgKKKKAFGMjNZ/iO3uLzwvr0FmxS9lsZUt2Xr5hHGPer9KjFHVl+8pyPrVwfLJPzLhJxmpLo1+aPgWz0HUfEMs2mW9pPdXsziJo4ULPEQRvkYdhkcmvviIA2lmnC+VawxbB2KoAf1FZmleFtF0W/m1CysVtL6QN50w4LKxy361qncAoZQOOCO47V6eJxPtlbZdj6LO81/tCFOlGPLy7NO7v1fzG80tFFeQt2fOytJ81rBRRRTIHTKTAqCQxyP8w2jhcdCa+UP2lrNbX4zahcwILeG6tLdhhcI7KvztX1bLkq4z/BzXy9+1RHIvxOjmzutp7GJIE/ukL85/GvXym7quHQ+w4Zm4Y2XLs4/iel/sxao+ofCqGxfgaZeuCT/dkbOfpXq2dxJxjk4rxT9k+3B8GeKmaU7Gu4FjHqMc17YW38kY4xXPjbOvJo8jOYqnj5xjqnZiUUUVwHjBRRRQAUUUUAFFFFABRRRQAUUUUCbsroKCA44YfIfn/2c9M0VJaqk95awuNod/LGBw7NwM/SjW6SNUleF3o9/Ip6xqKaRpWoXjvDHNFbu9rHcOFWeQDhB9a+Fdf8T6r4v1W4vtTup7y9jlIIl5W1/wBkL6e9dJ8Y/FWpeLPHOsC6nnijtLlrWJYpD5cXlnG8CuIjdVLbC4b+OVv+W3vX12BwsaUOZ63P1vJMqp4Sj7SavOWt+y7IbJIArN1YHkjkH6HvTgV8kOfv/wB3vUbr8hOAFJ+VR2oHzSL6168veVlofUNc2r37jlBb7ympBBHkEZBp9FAyIhhJuHam53TZbpU9NKDOaAGKDhsdM9KAc9OT6ClLFc0xVVwfm2GlZ9xqy3VyQhVXa2ZDINojPQH0pggDThmjNvDGm37RC+Sreg9/amLiNVy24ocFvT/aq5FqSLoNzp0kOLmXUF1DcP4YlXaR+J5rWm7Oz1HCTjzN6rsepfszeI7vTfifY6fCALLWo2hmtwflQgE78evFfVYxsUDOBkfN1696+BvD+rXGh69YanaSta3Fu8ZjdeM7nAP6Gv0AvlEd26AYVQuG/vZUHP618nmkOWpfoz8s4noclWFWKtzIhX7w7nNKw8uOT5gpLhg56A//AFqaMk8cHsaju7u202Jrq8uobK3UFDJdttRmPU14ai5RUV0PjHCpVThS1bPlr9pjQYtL+KKX9rtRdRgWXb3Dxjlsf7VfXf8AwSX8Qxf8Iv8AEzQ5L2Nrxby2uYbOT5ZGjIPmOB/dHc18vftU6pourXHg6403UbHWL7bPHcGzlysY/g3HsfQd67v/AIJwfE7w78LvjXrMfinVrLw9pV7pkhOo6i4SHzAQBGZD0JznHfFfVTUq2DiuXU/Z8plUWFo+1Vn1+TsvwP1daLzIwwzLGSM4OxVPYH2Nfnn/AMFR/jXJKbL4Y2Fzt+zsl9rEDW4TfLgeWY37rtPIr6S+N/7WPgrwH4Fn1Dwz4y0PWddLKscdpcrJJBEVOblIukmzgYPFfkP4/wDGl54+8Z6v4ovrmS6uLyYyBp5DJntwT0B647dK4MBhm5pzTVj28RWc6nJ9nf1O4/Zy0C41j4rafeRREQ6KDfSPj5Sdu3bn1r6xLbyzHGWJPH1rzn4CeB18KfDq0nmWOfU9cP22e4hkz5CjgRkV6NvEnzAcGufMajqVldbH49n+MdXGS5lpFKNv1CiiivLqfDI+cslJpf1oKf4f94V9X/sQf8gfxR/19Q/1r5QP8P8AvCvq/wDYg/5A/ij/AK+of616mB/3mn6H0vD3++0/Rn1XRRRX2h+whRRRQAUUUUAFFFFABRRRQAzu1IfuGl7tSH7hoW4vtI8d/au/5Ib4q/69U/8AQxXwV/Av+6P5V96/tXf8kM8U/wDXsn/oYr4KH3E/3R/Kvk81dqqPy3iZ8uKT/usaVypHrXkf7UEVtH4BS7+yxi6MiRNdKg3gA9M+9evqcEZ6Z5rxr9qm8ki8B6ZZxJvW+u2IJ9EOa5MI3CqorqeFkinDGQSekib/AIJlRqP2x9FHDKNC1BgSOh2dK/WWAmS3jeT52KgYHGPf3r8nv+CX4D/tfabL/Guh6iCP+A1+sduP3YU8ARA5/CvuF7mh/Q+CaSl5NfkK5OCqL5mFx8v97t+HrXm/7QvxS/4U38I9V8Sp58VyoNrZ3Vuiube5KkhmVjymOM81r+KfjJ4A8BXl5F4p8X6fo11Zqr3lnOSDaqRkE465HPFfmp/wUB/aJ0v40+O9F0bwtq9nqPhPTIv9G1HTpJAt/nlg6nA3KeORUVJuXuo5MbiZVKTp03Zt2TPmvxP4u1nx7rE+qagZbq8vJSgt0PmOrk52gnk5znPYcV9g/sw/8E8R4+0y38Q+Pbu70yxcqbOztgC906nccf8ATAjjd1zmvMP2F/gI3xy+LF3f3N1Lpmi+Hbfzb8KuZZjnHlw/wknvnnGa/W7SNEtPDNhb6dp1tFZ2drCLWzs4mLeTEOcIT1XuSec5rnhSu9TzKNGrVtTVowW66t9r9j5j/ai/ZF8H+J/gnqS+C/Dn9ha5pzfabK302MNJcL0dWJ52gc5r8qbWa70e/eeCbyLvTpinmRsQyEH5ih61+/32VNSd7bP7u6UwNKeCgf5WZfoDxX4ZfHLwtb+Dfjv470ONnvLaw1GS3hmuxtlmi3cOwXjPNa1oKKSRdTCLC1JQivcmtn0be/yP2A/Zz8bXXxT+B/gzxDeRJBMYBZlo3LeasQwHYnks3eo/2ifgHoPxy+Heo6dfW06arawySaddafGHut2MmJQeHLdienavN/8Agmddz6j+x14faeZpWj1zUIkaQ8hAeBX0608tq0c0I3SwkuFHU4rRwvTR69Kgq2BjSm7uKevXTqfgBrmjXfhrVb7SLyB4tSs52hMEwwwwcAN/tevvXtf7JKyHVvE5imD2xiCbu4bHINR/tu+DrXwV+1f470q31B7xInt7gXcxBl3TxiRk44wCSPXgVufspaSsPhfxJqpcFZ75I42AwzDbzn8a8zH/AO7nw+eT9llc4y7o9zYGMDb8pXjjvSUvGcDn96B+lHrXxS+FH47bVvuxKKKKYgooooAKKKKACiiigAooooAKKKKACiiigBVRnyFznrxXkPxR+Ak3xA8Vf29pV7BYSTqGvVkc7nI43Y9ccV64w+UnncOVx604KozuhVZS2wyk8AYrWFWdD3onfgsXUwlRzh2MXwh4O0vwLocuk6ZEqWckgndVYkGXGC4NbPO9mJzuHT39aNoXgOsg7OvQ/SiicqlT32clStVxNWVSTCiiisjMKKKKACiiigDxn9rSBJPh94bdAFkGrMXkB5A2VxX7LOrGHx7rNtvCfbdPSH5fVWzXfftTbB8M7PKHI1DavscV5P8As1skHxm0eIqQJUkY/TZX0lH3sEz9Kwf7zIKsX0SPrcsW3NnbtABUd6acZ46dqRWPmb/4JCRTmGGI9K+dWkT81vzSb9PyEoooqQCkcIy4k5QkbsntmlpUwHBYOR3EQBb8M1a5JP0He0k5bHzD+0Z4v19PiHqFib25sNLjQGxjVjF50ePvce9eaRfELxFbQJCniW8MMK7WVXLOoPTk19n+JPA3h3xc8Nzrujxa5eIfKguLhypjj68gVSm+EXgZROf+EWsm5Bclm2kdhXvUsdQpQ5Gj7/B5xl9KlFTjdrXbsfFmoeIL/WWhjv8AV2v0jJAhupG+TH8Q96TS9cv9AvfPsdSayuJgd8luxywHTNe7ftKeBfD3g/w34fu9F0WLQ7qe9lSeW2O4OoXgfNXLfs4eGtH8U+LtTi1qwivoIYFaNZOOv0r16dek6TlY+rp5rSrYBYxQfs0n0Rwn/CwPEoRG/wCEivFdiSw3mmt4/wDEEow+v3Z/7aGvr9fhN4GQfN4RsQT3DtzR/wAKk8CN/wAynZf99tXmQzGhFcvJc+Y/1hy+UIuNJteiPj2TxzrtxKk914huyy8KZZmUqB3AB5r6P/Z18Q+LfEemXT6813caPjdYXs8YAmA4PPXNdrJ8JfAvzSjwjZSvGNuHduprorHTbLRrKC3sLdLG1iXZb2sbEqqHqfzrlxOMpVYOMYWbPNzDOcJXounTpNOSsnbYnPBxSng0nfNHWvEPjQooooAKRhlSAdpPcdqWigBZD5qkMMgjaaQklic8cAD0FFFLlaDkb1YUUUUx3uFHWiigQr7ni4U7m+THrnpXyV+0Vr8Gu/Fq++zSF7S0ght1PZXAxJ+tfVup6l/Y+k3+qO4EVjayzMCccqMrXwVL9p8SaqyxOXutZuvkz/elPFe/lMPenPyPuuGKNvaVuzt+B9W/s1aK1h8IrS6MYWS8nlkHuEbAr05fuggk555qh4e0NPDfhzT9Nh4W0tkgVR/z0x8/61oFi2CRtOMEV49SfPOb8z5THV/rGJnPza+5hRRRWBwBRRRQAUUUUAFFFFABRRRQAUUUUCbsrhVjT2xeQCQ/6OJVL+o54x7etV6R8tsA4Kq2B/ez1FWnyyVxy97lS6tP7j4V8bWrWfjXxHbPEysdRnleORjkKzZU/Q9qxGkeRBGXDMozsxwte5/tZaHZ2Pinw3rMcYhvtUtnW7iXoRHwn44rxCMx20jyvHlpIHh/4Gfu193Qmp00z95wGJjisLTqR2sl92hGy7ohjBU8hvWhICuH6+1OQYt0RRgIMfU1IFbyxW53hRRRQAUUUUABGRimmNSuNv406igCIRCK1mXaHBGMnqRSQl1iWZgJJMbST3X0p7seVHQ0ByigH7oqtpINub0ImYC3wzlxFIMMRyMfMK+7vBGqza74G8OajcPvmubJXPt2/pXwiI1MdzDnlgz/AKGvuH4Vf8km8EH10tSf++jXz+ax93mPiOKkvYUpeaR0zEBSSMgDJr5u/an8T3X/AAl9p4bWR4tOtrJLwRDkytJ2b2FfSLDKkeor5Y/aoyfi+LnIwumW0eMddteblyUp2Z8zwxTjVzCanskeP+bDHHCu19jZAxGzfUfKDUElxb7/ACphJJb/APPF4JCM9jytfpL/AMElNJtrrQfiPLcWttdM1zauhmgWQrw/TI4r9AE0bTCpMml2G4f9OUX+FdeNz6GXVZUOS6jbt1Vz9foUVXp3hsm/zP521k0+3WIbSrbvM86KGQiID+EErkg9x0qcyteWqBQzW7KQ0vllBnPQAgV/Q02haeodU07TchciQWMWfpjFfkN/wUZv47v9qXWbK3gjtoNPghthFBEsaZMYbOF7+9b5dnccfLkhC1wq01RlHm6s5r9lK8lfWvEkCzStbrp+1EdyypJuHIz7V9GyHLnGMe1eGfsj6fCPC2v6nj97Jqf2fP8As7M17fGCEAPWvHx3+8M/Fs+lT+uz9UOooorgn8MjwpOMqj5f60FP8P8AvCvq/wDYg/5A/ij/AK+of618oH+H/eFfV/7EH/IH8Uf9fUP9a9TA/wC80/Q+j4e/32n6M+q6KKK+0P2EKKKKACiiigAooooAKKKKAGd2pp/1Zp3dqaf9WaFuL7SPHv2rf+SF+Kf+vVf/AEMV8Fn7qf7o/lX3p+1b/wAkL8U/9eq/+hivgr+FP90fyFfKZp/EPyvin/ef+3WFeJ/tXxtJ4R8Msk2wLdTcGvbK8S/axkRfCnhqGSMtJJczFSvA6VxZf/FPHyNf7ZSNL/gmIA/7YGnESEH+wtQz7/JX6xP8tumMynC9K/KL/gl2jN+1vpoKKAuiX4LE425Xiv1l0ZvMurReD84VhjG0AHn3FfcrW6P3/Cu0Zrz/AEPyF/4KPapLqf7XvjCykmleztIrJLaO0dTGWaEE7/Xknj2r5mYCFpoVjImQZaGEAKf8+1d18cNSk1X42+Nr5oFiX+051cI2XYq5Abn2q7+zX8NLv4t/Gbwn4ZsRFNBLdi7vJ7uMyRLEpyXYDnAIx9axjLSUTxppOEUvP8z9Q/2DPhrJ8N/2ddEWVljfXZjqwAj2TQJjbsuMjJJ7Y4r6GVvlGYzEf7h5xUUkSFCr+YyCJY3ePG4qvyjGOAOPyqcNuAJKsT3QYH4VrCNkfR4NONNJgk/kusmGIUg4Xgn2Ffj3+374PufCf7WmuW0k0Qe+soNTU2vBVHY4R89WGOSOK/X+5KiByegGeelflL/wVCiST9rcCRMhvC1i4KHGDvbj/dpS2M8fBNwl5s+pf+CXviDT9W/Zah0S2lhn1HTNbvZb6yVWEkKSH5G3dOa+vNPKyXdu4bcyyiNT/Ftwcg18Ef8ABJiSe58FfE+Ey/6MlxassUfA6nNffOlJnVLFcYAkOE/hAIP6046xZhh53oTXr+R+FH7QV5LffHv4hzupaSfV2jXcSThSR3r6J+AVrFb/AAX8LSIAJJlnMuPUSYFfMfxgv/7T+LPxBu4FZwmtXKqc/dKyEHNfUnwRgSD4Q+FkRvMXypD5g6MS+ePpXg5p7tKKPzjiP3cFFPyO0ooor5aXxM/LQooopAFFFFABRRRQAUUUUAFFFFABRRRQAUUUUAFFFFABRRRQAUUUUAFFFFABRRRQB5H+1LcND8ONMKjCz6mYOfTbmvMv2YbVn+K63CHK2Nuxb23DFdj+1vqLto/h2wU5iWf7QQPXGKzP2SrSN/EvjG4KHH2CIxsfXdzX0tL93gmmfpOG/wBnyGbf2kj6LZdsW1hkgA/rSsdzE+pp5k2t5gHyuMBe4qPnv1r5taxufmq6/wBdAooopDCiiigApDhhtJOSfl+tLTkcxjedoVc7Seu7FHRjseHftayL/wAIx4PLMcnUrjYP9rbzXK/sm2ryeLdfnH3beBCf+BVa/aw1WR/Ffh/RZCBHb2gvVwpIWR+GJH0rT/ZItWFn4y1Mqfs0y29vFIVxllPzV9Kvcy+3c/SLKhw8ovz/ABPexnPPoKWnN9/qDwOlNr5lKx+bpcqS8kFFFFMQUUUUAFFFFABRRRQAUUUUAFFFFHQXM000KOfkK7lbgn0pkjbMbmJlBwgUU/qrKvMhxtXON3rzXN/EfxzD8PPB+pa47p9pKiKzgYZdpDwCPbNbUacqjsjoo0J1cQsNBaSPIv2pvGMyXdj4Us54xA0YudQWJuX7qp9/auW/Z1+H3/CTeLY9cvEdNF0kieLj5XlHIH4GvN4rTWPG/iN0kja513UpQC68/MT1HoFr7U8BeDLf4b+EbLw3BI03kjzZ2PIaVuX5HbPQV9FWccHR5Fuz9FzCpHJ8vWCov949/Sx0Blecm4biRmMgX60wewxnnFKTuO4/f3AqewA7UmSck4zntXy++p+ae7pybdfUKKKKBBRRRQAUqgHNJS7GYFhgAe/U9hQHu/a2EbjpS5b+4Kw/F/jbSfAWinVNZla3t94jQBCS7n+EYrz+L9qHwZJEXaC8jYfwHrXTDC16ivTPRp4PG1Y3pU3KB64d3cYFJXm9l+0X4BvIkaTVJLBi2Cs0TNtHrxWknxy+HcmfL8VxuB1P2Vxiqlha8Xacbs0eWYmH/Ltr5HbUVx3/AAufwAcH/hKoQh5DfZ3qNvjl8O0YhvFsQ7Z+ySGoeGqNWUNTKOBxKmr0216Ha0cB0J6gEL9TWN4Z8a+HfGrXa+H9Zh1RrdQzKFMbMD6BvStjG+ORiRtC7kYevesatKqlGFQ4/ZuhOUJQcbX/ABPn39ryJjJ4B3sPM8m7L+2CMV8+/MfSvpn9q3TVu/B2jajtaWaGcIHHSMHqD9a+aPvSbRjNfaYGUXRSj0P2Dh6a/s+nTX2b/i7iDODmnRdaYHyzrjlakgO4E9MV3n0gtFFFABRRRQAUUUUAJJ1SoXyd+BuPpUkh+79cUyNsyOR1U4qr6WHDdiuEDPGY/wBy+cn3219h/s/6y+sfCLSFddo04mzX6Dmvjr/WBIsnBbJNfVH7K8rv8K9XDnIXW3jT2GwV4+Z6Ub+aPkOJ6XLgnPzX5nr0i+YMYzuGMD3r5b/ahuFf4w7kOfsulW8QYDiMng7h3/CvqhVDuiE4+YAn8a+OvjpfyXnxfv3RMPCVghyc79p6/SvJypWrTl5HynC1LmxUn5H35/wSX8Oz6f8ACHxTrRtZ0stTvxHb3jsPLuGiyH2DqMH1r7sA5U18l/8ABLpS37HukZAWRtcvy31319a7eBz0r4fPH/t1S3b/ACP2zCQUKaS8/wAxrfdH0/rX4q/t78/tl/EcZ/jtP/Sda/ahpANqsQvZjnhTnjJr8Vv2+Q6fthfEqUxnCvaEL3YeQvSvY4V/3iXoZ4t6x9V+Z0P7Jo2/DTWh/wBRb/2WvZcY4rx/9lSMr8OtVB+VW1bIY9D8lewE5JONvsa9LHfx5+qPwHOv+RnW9QooorkqfaPFp7r5in+H/eFfV/7EH/IH8Uf9fUP9a+UD/D/vCvq/9iD/AJA/ij/r6h/rXqYH/eafofUcPf77T9GfVdFFFfaH7CFFFFABRRRQAUUUUAFFFFADO7Uh+4aXu1IfuGktxfaR45+1d/yQzxV/16p/6GK+DD91P90fyr7z/au/5Ib4q/69V/8AQxXwYfup/uj+VfK5nrUSPyzijXFRj3VhK8L/AGuZk/sXwbEG/ercXO78QMV7mzFFLDkgZAr5l/aqvppPiFYadFAZ4LOzjuwS3CyS9cj2rjy2Ldbl7HBw7B1MXFr7Kf4Ht/8AwSs8M3d98afF3iIWkUulaPp6Wt1cswEkDzKQmz67T09K/UDRV/07SufMZXKbm4YDBxkV+e//AASZtfK0b4r3sSGZp57GNWZMI7Luzg+xNffc+q2vhiOTVLyWSOCyU3N1JFEZ22hTkcV9xT25z90w7SoSqPrr+Fj8GfiXevffFDxtqJhUyLq97GdjBV4lYZxX2V/wS78BajpXxGvfFs7yQ6bqvhie0tH+xssZ/fKTiTpkFTXxD4vvEufEfie/i2zQ3es3d1DITx5bSkjI9eelftL+yFYpon7Lnw1023cm0TT5GwHDDLSFsZ78k/SsIxfPc83D0nVqxhfa7+R6wGdTGxItfk2ukfzb19acjK6BkzsPTNKpVDlQAcYyB29KOtdV1ax9cklHlRFdHFvJxng8V+VH/BUJSf2uIzuwP+EUsfl/4G1fqxcjNvJ1HB6V+Uv/AAVEcD9rdBsJ/wCKVsef+BtUNe7c8vH3tD1f5HtH/BJFT/winxSYNsXzbT5fxPNff+ln/ibWOOT5n9DXwB/wSWLDwn8UFC5XzbQ7j16mvuPxTrEvhfwrrOtWjol1ptlLdRNKMoGVTgkelTB3TOPBSX1epJ9G/wAj8IPidLB/wsvx3cW26OH+3b07P+ehExBr63+EEAtPhX4ZgRSsaQsyg/7Rya+MvEt/Lq+qa7fsFmvLi8uLuZ1G1N0km5tg/GvvPS7GHTdF0q1t2Bt0soGRQMbSyAn9a+dzifNThY/NuKailh6UF9q/4Fiiiivm5K0j80tay8gooopCCiiigAooooAKKKKACiiigAooooAKKKKACiiigAooooAKKKKACiiigN9go9vfFAYo4dMM6/eVuhTvj3ps08FhDd3jvst7KM3GZDwsYH8Xqd1XBNv3dS4U3P3ep8t/tQ6ymqfEWxtreQ+VpdkIbmH0mzk/pXf/ALKugmz8HatrT/K99eNbxp6RAZH6185+Jden8ZeI9W1qeJ3utRmMhjjPJJOxQP0Nfa/gHQj4a8BeGtNkiSG7t7FVuEUYJk65b3wa+ixv7rD+zP0TOpLA5RSwu8rJM3SMgL2FDdaSivmorlppH501yNrvr+FrBRRRQSFFFFABQE3FduPMZgMt0Az1ooOCpXHJpMfRpdT5T/aYaa3+KVxdzNcLaGBYY7sodh28lQa9d/Zr0xtO+FNqbh5Ue6vZ7oQuhG5GHyV6ReWVlqUCwalYW+oQKcrHcxh1U+oqxHsiiSKJVjjjG1EQYCj0FevVxkamHVCMbNdT6HFZrGvgFg4xaaa1urafiHzMqu6BHbqo7UlKRzk8k96SvKZ889WFFFFIQUUUUAFFFFABRRRQAUUUUa9gTi9mFFFNuZ0soJZpJY4EiUvLNN9xV9PrVJOWi3NoQb0cdXsu/wDwxDqOp2ekadd3WoTRW9nFGXklkOCoHOB7npXxp8VfirefEvWTqMiPa6fbKILKzHQJnBY/7ZHfvXSfHH4vx/ES5t9H0uJl8NWR3M5P7y4l/iJPdR1ra+BPwdh8S27eJdchlNusyjTbPGFl2HPnMP4k9K+kw9OOEpe1rL5H6Hl2EpZVhni8XrPolv5bnW/s4fDB/D2nJ4q1TfFeagDHZWjL88Ma9Hb0LV7TGGjjkQARox3Muclz65pfPMjtKrgmQfeQYBHsPSmgADAGBXhYitLEVOfofD43GVMbiHXnu/yCiiisJNN6HnQjyJxXV3CiiipAKKKKACkJC45w+cEkcbP4vx9KWg8gg8g9qLXFKKkrPY4T41fDq++I/hNbLTd0moWNyk1qrTBUdO4Of4q8NP7Mnj65RphbWhm6+X5qofzNfVZRT1Udd34+tK6iQ5Ybj716NPGVKMbRPpMFnmLwUFTpNW80fJg/Zp+JDsCfDMM7g8Y1GNR9aydZ+B/xA0KF/tvhrarN1tbhZcf9819jmGNuCin8KkiY267YiY19F4rqhmlRLVI9P/WrG9YxfyPib/hU3jHEZXw/d7ccENg/lVc/DjxZBIfM0C/IBHCgn+lfcf2iXdu81t3rnmnC7uFORO4PqDV/2pLsinxXimrOnH7j50/Z3+GPiHRPG48Raza/2fYabHIRbyDm6LrgDHfFfQpIxHJlWUJuZUQqFz2xTmkeRlZ2LMpyrHsfUU2Tc7Alidx+b3+teXiK068+ZvQ+bzDMamOrOo7JNJWscd8btAuPEXws123g8sNbxrfKp67EHzYr4qWUPBFJHzIyhsfWvvrXbOXU9B1yzt0ElzdWEtvCD3LDgV8Bz2sljDLZyhlmtt6s69d6nBWveymV4yj5/ofdcK1VKlOl5r8iRFBZj37/AFohOFb60Mw3YIKlwD+lEZGSnFe7L3XY+7tafIS0UUUCCiiigAooooAjk/h/3xTITiSb2apH5KD2zSW/yx54LFu9LZ2LtaHMNUZVHHUHtX1L+ysu34Vap7645/8AHBXyw4EdtIp3FQ2dy9q+t/2ZbV1+FDkxGFbnUWmj3Dlht615ObvloNea/M+Q4pdsAot7tfmes2YBv4AcYMqA56feFfDfxSknb4h+NJN6wyR384jfOfkU8lfoK+25JxFb3cx4YQTzf7oVCc/pXwFqc0mtz3twX3PeSsU8w8r5hxuJ7A1w5ZD45drfieJwrTftKtTpFL5+h+zX/BPnR5NE/ZR8IwS2Ulg0zy3SxyrtZ1fkSfRutfRlcX8HLKXS/hP4HsZpEaW18PWETKhyAREBkN3FdepO9ua/NMxn7XFVJL0P17D6Uk32v95HJGioIniyHBzCvO4Z5JPrX4s/t5ag2p/tefEOVZ4JoY3tY4nt2DI6+QM5I7g8H6V+1sCkTRBSMktn3+U1/P8AfFa8+3fE7xvccGCXU5wCvUYdhxX1PC0GqkqndWOHFS9+K8r/AHH0N+y5ZPB8MN9y2yG81AzxE90C4/nXqoJblvvd64/4L2C2Xwk8IIULGWBjtP8AC248fTFdgcHpnHvXZipe0qzktNT8DzOaq42pWWzl/wAAKKKK45u8ZS7nlxVpW9RT/D/vCvq/9iD/AJA/ij/r6h/rXygf4f8AeFfV/wCxB/yB/FH/AF9Q/wBa9bA/7zT9D6bh7/fafoz6rooor7Q/YQooooAKKKKACiiigAooooAZ3amn/Vmnd2pp/wBWaFuL7SPHv2rv+SG+Kf8Ar1X/ANDWvgr+BP8AdH8q+9f2rv8Akhvin/r1X/0Na+Cv4U/3R/IV8nmf8ZH5ZxN/vkQC7mC5xk4z6V8k/tE6kNY+Ml3IUeEw2kFrsDYEgBxuNfXMADTxA9C6g/nXxj8ZLs3/AMXNaaQbCk/kj/dU8GpylXxMieFYXxL9Gfor/wAEufDR0/8AZsm103hca3q08ItxHgQCFiAd3fNfTXxYlmtvhH8QJbZjayjQLqRXjbkkL1rwX/gmSCn7G/hwOpBfXNRxn039a9v+NLmD4HfEWQcsvhu9/wDQa+v2jY/aIxtg3bs/zPwW1Njc6FczkeZI5DLIo24+dd3y+vv3r+gbwnp9rpfhvQrW0t4rW2j0q0MUUCBI0zEpbCjpk81/P5C7pYWFyQGTz4i6e25eK/oP0fP9laQezaZaFfp5K1MF1IwP8VLyLmBSUUVoe8R3IzbyAf3TX5Uf8FQwf+GtICHV9/haxUBTkg725PtX6uqnmuke3eJGVGH+yTg/pX43/ty+I7vxb+1T4qNxdC9n05E0m3CxiMR20bZUcfe6n5qzk+h5OOkuaEX3f5H07/wSWgkHgr4myYaWKW5to1aMZ+YHkV9lfFDaPhP43+7htFu8FunCHOa+bf8Agl94fsrf9mO28RW1oX1O/wBXu7W7uUlKApGfkGwcH619C/GC5js/gt4/uctLBF4evWZZBtYHZ2qkrRZy06fLhp/M/B66Yy20ju/mhHOwKNoxuGfrX6DRcWVgBggWUBBx1/divz5iiM1nFg/upMHb35Ir9CEAFlYBen2OAfT5BXyub/DA/LeK/cp4deTCiiivCe5+ePp6IKKKKkAooooAKKKKACiiigAooooAKKKKACiiigAooooAKKKKACiiigAPFByI2dlKIP4mGA309aVW2EN/d54Gf071G7i2t2nkIS3t23m9lf8AcLnk7s/dp+zdT3UaRi5P3dyeNFMqoWRmchFG7+I85r51/aJ+LiXJl8G6PeARo+dWvEOA/wD0yU9/Wtb4zfH6202CXQPCd7BeX1x8s2px4MUYPURt3PvXhfg3wNq/xE1qPSdOTzJlfzLy4kHFuO8jHvXu4HCqjrUPvMlypYV/XMfpE7f9nbwHceJ/GNjrUsIGj6I+4+YPluHxwB6joc19XyNvlmkY75JZDI7eh/uj2rG8JeFbLwV4YstJsZA1naJtZsfM7981rBfJ2xEZJXeWHv2rhx2J9q9D57Nse8wxkpr+GthaKKK8yN7angRba5mFFFFWAUUUUAFGBnPeiigBdxPBFNAxS0UAKTmkoooAKKKKACiiigAooooAKP19hRQBkgcficD86B76MOemDnGcUgOU3Abv9leWx649Kj1C+ttGshc391FploWw090wWP8ABq8v8Z/tIeFPDa3Nvon2jX9RT93GUXbbAHuZB/KuulQq1NEj0KGBxOInyUad13PUrieK1gmnmmjjtoV3SXBbEaj/AHvWvl/4+fF3/hKdSbQdDu2m0S2QJczQH5Zm+vpXH+Pvi74j+Ixt5dYvI7XTozsW1tm8qJvYgfe/Gt/4b/ADXvHE1vcXajRPDsgG6VB/pEkPrFH/AB56Z7V7NDCwwj9tW6bH3GCyehla+s4yd5bxXa24nwN+EZ8dast5qqSnwtYvkFQV+1uOkYb0B6nuOK+tkKQpCkUMcMMS7Ut4RsWMf3V9F9qq6VptjpGlWtjplr9l0+xX7LAmew7n1PvVmvKxmMni6l3pBHyWb5nPHVrR0S6dr/5gTuOdoUn+FRgD6UUUVw6dDw7W0CiiikAUUUUAFFFFABRRRRewbBSqu9tqkMf9k5pKlWOW7YPDG0oHH7tQtWtS1By2IiMdSF+tGD6g1bayuQ2DbMoxn5sVB5E5bDRsg9QBScGX7KpHREePcZ9KRm29QT9BVhbKdVLJGWHrgZpILeeZz8rhwCQMCj2begezqvRojKgMRvTcOo3U0nI4p/lyfulIS2lkPVwMmmtJ5rtk7ip2E7cdKHTcdwdFx3HW0xtbiKZThkbdmvin4t+GH8F/EPXbEyiWJbj7VxyW8z5iAO/WvtP5f4/ufxfSvC/2rPCXmWGi+IobXEloTa3UkYy0m/lGP0Fenl1bkq8vc+n4exfsMT7L+Y+cJdolYL83Q5PGM9qjkgVxkMQ3tSODiNo23wvkhu/XnNOx5YyOTX2LV3c/YJySkpD1lUkL396kVd5IBHHcmoCftHyfdHrQjeSTGRvA6GkZE5XB6j86NtRKzk/KmPrTy8p4KCgBT09fpQOfamBJGPGFpHV06nP0oAX/AJaDngDBpsZwoAGSGzj1pqLkkk0JGWJG7afWjqgv7nL5isplgnRdwjlb5cDJyRj+dfcfwx01tI+GvhOznDRzxWI3Jtx8+T1/Cvj34e+Grnxz4w0/StNOC0iyTk9AqkEn9K+6rlts0zKBtj2oijoAABXz2Zz5/wB2fnvFmItKFD5/cch8W9el8MfCzxHrEGBdRQpAv+7Idpx68Gvkj4YeFl8V/Ezwd4ddBcR6hqltbTRh9rNb+YPNB9MqTivf/wBqnWRYeANJ0wHB1K8dZhnHyqMisT9g34d3XxE/aT8OxR3D2VtpYe+a9SASFSg3BOeu/pntUYOXs8BKt3v+B38PUvZ4L2q+1Kx+y2kaPB4esINLswU0+wiS0tYSOY40UBRu/i4qyn3jT97SSPI52yNgmIdF9/xpq/eNfk1WftJyn31P06KtTaXYqa1rtl4X0y+1m/LR2GnW73Vw6LuYIFOSB3PtX89XiK+F9qWuX0DMwub6eVSw6o8/GfwNfu3+0dfNpv7P3xEvEOHh0K4bP4V+C4DT6eiINzyug/Eupr9G4Zj+4lI8fFStNf4X+R+gWi6XHoGi6VYROfJsrWNen95Q2R781YIwcdamlOJYSwwvkQo318sVDjHFccpXnU9T+ea871Z/4n+YUUUVEv4bM18X3/kKf4f94V9X/sQf8gfxR/19Q/1r5QP8P+8K+r/2IP8AkD+KP+vqH+tergf95p+h9Nw9/vtP0Z9V0UUV9ofsIUUUUAFFFFABRRRQAUUUUAM7tSH7hpe7Uh+4aFuL7SPHP2rv+SHeKv8Ar0T/ANDFfBY+4n+6P5V96ftXf8kN8U/9eqf+hivgw/dT/dH8q+UzP+IflfE+mLj6DoBmaIerqP1r4p+MMhvfir4iJyDBMUPGMqD0r7Wg/wCPiHHXev8AOvin4wmT/haevncqb7ph/vHNRlXxuXUvhbTEyP1F/wCCbN59s/Y98KSEYxq1+i8YwA1ezfGtN/wS+JCL8rf8I5e4J/3a8Z/4JrqW/Y78MAqAE1i/Bx2+evZPjdKo+BnxLJYIq+Gr7Mh6D5K+ufwn7PH/AHN+j/M/BuDnT7UIduZId3uQy1/Qjph/4leiqeq6VagH/tktfz3KwTS7NydqhoSW9ty81/QlpPOk6P8A9gu05/7YrUQbMcD/ABl6Fmiiitj3iW1Xdd2q7tuZkGR/vDivxC/avvhqH7T/AMR1bMCWuuzRAjglQw4z6V+3STJbzQzyMFiilSSRj0VVYEsfYDmvwu/aS1mz1n4/fFHVLa5jvLC58R3kltcR/dkUt8rD2NZTkong5jK0o+jP0o/4JlbpP2PNG3gqD4g1BlA44yMV7v8AGZlPwa+IjSKHUeHL0lfX93XlH/BPvSJdH/ZQ8JW8ibHa7uZ2UEHG6vU/jYzL8FviOyruYeG74qPU+XWkXeL9DWn/ALo/NXPwh0RkeXTbhwSWlRCO23I4xX6BrjyoGAxm3i/9BFfnvYNN9jsnXG7zIsL37V+hQYtb2hJBP2WHp2+QV8vm+kYH5LxTq6KfRMKKKK+fl8R+fR2XoFFFFSIKKKKACiiigAooooAKKKKACiiigAooooAKKCcAnsKXac4xk4zj2p6dRNxW7EoyBycY96RT5nK8inxgGQArv/2aVruyFzJfArvsBU7cmNlX+8vNACMV2ufLVWMsknBT0rE8V+NvD3gqz87XtYSykIJitA2Xk9gB/WvnX4kftEal4xtptM8PI+haOwZLuaXAmuR2A9B6Yr0aOEq1Htoe9l+U4zHyvGFl1urW9F1Pc/HPxT0HwLp07TX0V9qZA8mxtW3Sf7xr5i8f/GHXviJKj3lw2naLGCIrKFtqufRwOuazfA/w38Q+N1WXRtPe4tDMqC7nYlI/Uux5wPavon4dfs6aB4TtTdeIIbbxHrBl8xCXYQwYPRR3/GvW9nh8HG9+Zv8AA+ujSynJo3lPnqPWz6W026HjXw8+Avifx2kFx5EehaQZQst1OMPJGeSYl7j3r6j8K+DtD8GaYLDQNPFlYIPOO5iZpGHBDMeSCecGthz5bFvLWSNAEVFJBQeiDpinthmX5gXU8SV5NfGSrvli7eh8xmeb4vMY+yelPokNBwWIAG47iMd6ao2KVHQtuP1paK82yPnF7qstgooopgFFFFABRRRQAUUUUAFFFFABRRRQAUUUUCewUUUL8xOOcdaBppIM4x9cU7aTI8ZRgyDIMPKt+NNHPGM5B/LvWP4x8XaT4D8NJruq3Dw2MBK2tvEfmupPT1rWClN+zgrsulCVeSpU1eTNjeggkmeSGO3jGXmZsbPXP0rxz4gftJ6RoMVxb+HEbVL6LKnUSP8AQ437YbuR6V458Q/jP4n+ICzRXV0mlaSzlmsYOFKdgxHOfWpvhh8FNY+IUrXkVvJo+hRjK39wMb/aNe59M17tDBQornrux+g4TI8PgqSrZlJJb2X9anI634o1zxfO6axqt1qYc+cY+QOf9kcBa7jwb+z14t8TraNJZHQdMmG8Xd2Nk23/AHOhHoa+jPAvwu8PeAtPWCxtEury4O+41C7UGSXHZx0XHYCureQySSSlflCbYoyx+T2xSq5jFaU429FYwxPEyoR9lgIJR7pWPNfBv7PfhLw61lLdWB1jVLaXdHqFwxEY/wCAfdP416S53kZwu0/KEG0J7KB0HsKG5Cb5HdAufLA4BorxquKqV9JttHxtfFzxUvaVJuT823b07AeW3HrjHtRRRWO8eXoci0d1uFFFFSAUUUUAFFFFABRRRQAUUUUmrjSuwbO046183/tLeL/EVr49bT7fULjTNC8lWtWtzsE/y/Mc+x4r6Q+nWsfxD4M8PeMjH/b2lLrSwfJaC4cxmFDy4O31NdmFqwpS99XPXynGUcPWvWimvNXPioeN/ECQKg1+/SMH+KUnJ+uami+IXiaNcJ4huyP98mvrcfBj4fIuI/CNrHjjZ5zkH3yacvwc8CL08K2Y+sr17UsbQvpBfcj7CpnuXp29in8kfIg8eeIxIzrr12sjHLESnk/TND/EHxQ0bR/8JDdS7h9wuVz+NfXX/CmvAYJf/hFbQuTk/vXxSt8HPAky7JPCliUPUea4JFJY6jf4F9yJjn2X8y/cL7kfI1n4s8QXmo2ctrql/dagm0wIrFgxr7f0u4nu9F0ma7z9sks4muQy7SJcfMMVkaR8PfCmh3iXulaBb6Xcw8W7KS2z3Oa6B3LsWLvIxPzO4wSfb2rzsViadV+4kj5zNc0o4qVqMFH0VvyGk7QTjOO1R39na6havDdRfaLSeMxSREbsA9fx96lBKkFcbh0z0zT1IViWJDt1aPpXnxcqclKJ89GpOhNVI6M+aPif+zfcaFBLqXhJ5dUtWJeXTlX99Cvqo7qK8OYCKdoFEkcvQB1IfPcEGv0GYhQwx5ik4bJ2uR7Y7Vg+L/A2g+PLNbbWrBJjEP8ARLhIxE8P129fxr3aOZSgvf1PvMv4ldJJV/e9dT4UZwqkhkcrw8KH5s+tOB8tvLYfOo+ZW+8PrXpPxt+GNv8ADDXdPgsdQl1aC/sxLJ9tUJNG27phfavOXgkS3lu1jmks92WmEZfYfQ4BI/GvpIVI1/fWiP0SjXp4mksRF6S2IyCehIpQrN/y3K/7w4piSJIwUOAxXcAeMj15qVHRgD5sLL23SLz+tL2kW2bKScboYVj5DSRsfZjmli2j7u5/TZzV6HVEsyDBHaRTH5RKHVjz2waqzTS3Pzy+XLk4G3jJ/Cq5lLYzUrsj3ZclwsSAcmQ4J9iKfFA9xcJBBayzzysBDCR8tx7KRW74O8C6346lmGiaUZjZsFaUnMQc9FY+tfSXwv8AgHaeBLyDVtSvP7W1VLckRkfuoHJ/g9x0rixGLjQTvueVmOa0MDBtu7IPgN8Il8CWja7qp36tdxeWkQ48teu2vXQSud8W07SSAc5Hb9aDkSKAVI/vHtTgFkcAvtBcKxPpmvj69SdepzJs/IMdjqmPrOrLVJM+av2rtWabxdoekFc+TZJe4/23OGP4ivof/gkr4as7zxR8Q/EU9u8l7YxW8VpMCRFEr7g4X1OMZ9MV8kfHnW5Nb+MOqSSjAskWyGf7qmv0Y/4JXeHLHT/2bZ9dFlHFqN/rlzDdXDE5uIo8eWuOnBPFetmElhsq5Vp/wT9hyanGGDpUmtve+8+zlBCjODjgMOhHbmjGMmmRxBZJXKKkjnnBOcdsjoPwp568V+TRsrp9j7WmtHc8n/avnNh+zH8VpmUNjw7ckKxwoG3GM+tfhjpTG2OmsG3qrwO7kf6zIU8ew6V+z/7e3jRfA37L3jNytvNHrMX9iCK6fAxMpyy9yw5xX5BfCzQ01/x/4Q0e7wQ93HaSH+EjbkFfbjn3r9L4fjKll3N1bf3HzuNnyxnJ7pM+5LsO0SKTvZ/Kf8NgqN2DuSBtU9B6VJIWM8jIf9X8gH04/pUbDaxHWuOaTqPlP5/q2c6kulxKKKKxl8DM4bxfqKf4f94V9X/sQf8AIH8Uf9fUP9a+UD/D/vCvq/8AYg/5A/ij/r6h/rXrYH/eafofT8Pf77T9GfVdFFFfaH7CFFFFABRRRQAUUUUAFFFFADO7Uh+4aXu1IfuGktxfaR45+1d/yQ7xV/16J/6GK+DD91P90fyr7z/au/5Id4q/69E/9DFfBY+4n+6P5V8nmv8AFR+V8Uf73H0JLc4uYD6SKf1r4p+LCG3+Kfifyv3oe6Zmz/yzya+1bf8A4+YM9PMX+dfFXxfcR/FXxLvSSMyXBBCdCuetGUq9Rx6l8L/7zI/T/wD4JpwJb/saeGcSlwNZv2z65evafjttf4D/ABPEo2xnwze5/wC+K8Z/4Jrps/Y58LIUCAaxf4B7jfwa9n+OTmX4G/EstHuH/CNXo2joflr61u8T9nX+5y9H+Z+DDIraHCsvyjEOPpuWv6E9Kz/ZGj4+5/Zdpg/9sVr+e1TnSodw3ZWLg9vmWv6EtIP/ABKNH9Dpdocf9sVqIJ7mGC/ir0LVFFHGD61se+U9ckeHw5r8kZxImlXjqfcREiv5+NQvzeW99eXUsUd3cq7MSCRI5J6Y71+9vxO8Sad4S+GvizVtXuxY2EekXUT3BUsFZ4yqDA55JxX4H6ZayR2Om2jxMoMyJOi/McO5AIHViewFZTUb2e585mFnWS7I/db9nzw9ZeE/gT8PbDTtOj0uKTQLW6lt4ySDM8YLvz/ePNXPjOcfBf4iZOB/wjV7kjt+7rX8BWhsPh74Sty7SeRo1rGpdSrKoThWB6EVk/GwMPgv8R9hAc+HLxRu6DMZrRK0Wd6cY4RLrY/B3SmQQadidifOj4x9K/QgNugtvmLf6NF1H+wK/PmwPkQ2Q3qqoyNvxxkEV+gwYtBafex9lhILd/kHSvl84+GB+P8AFP8Ay5l0d0gooor57qfn+0UgooopCCiiigAooooAKKKKACiiigAooooAKKKKAFQkMMebn0ixk+xz2pJiLaGNri6t7VZjkymVVKgdiCc1NYMkd/byyNtSMsxIGT904x75xXwh4x1HUNS8SXket3Ev29JnMhu5dpUZO0JyMDGK9DDYVV9Wz6HKcqjmEtdz6y8R/HHwRoolEviKC8mhO02tpGwdj6E4x+VeR+Lv2pNV1myubTw5pv8AY8TDAu5R++Ueq14W1zG/LXMbovGGkVin0NSxFiyyJJ5/HynPIHtX0lPLqMFds/QcNkGFoe843lHXa60L1pHqfjbW4kgWfXtYun/1hBaV/Y/wqK9y+Hn7Mjee1540ktp1TAi0VSd0bdi5HBH0rF+HH7QGm/D3So7D/hFfJEnM9zpu0SSg9NxP9K9EsP2n/Bd+yxzwXmkQw/de4+dFbucDnNcuKq4ikuWjDQ87NK+ZKPs8NScY91q/l2PUNJ0220PTYtP0+KO0sQMLa2wxEpHU+uasVxlt8bvh9fyxxw+Krb7TLgBmhdWY/wB3njmumg13SbrYIdUs5Wf7oEyr/M1866VW7bT130Pz6pg8TJ81anLm7tasu0U/93niW2YDgst5GRn86GjCEAzQlj0CSBv5VjODh8EX9xxyp1aekr/cxlFSC1uOQLdpiOSYjn+VNSJ3f/Vy7B95fKbI/Siz7P7jLm15f6/IbRSyAwHdMrRRkDbuU5JPSghlOGGGHUehqVK7tYq6vZNMSiiigQUUUUAFFFFABRRRQAUUUUAFFFFAtgp3zSx427dncdxTacGXcHZ/LVQULN93/wDXQtXZGsI3auVtX1qy0DTZtT1G7Sw0+FNxkY8kd1H16V8XfFD4gXHxL8UtqMgYacjGHSbIn5YR6sPVu1epftXX15/aOj6WY5F0Y2qzBmOBLLzkZ9B2rxTwxrEPh/W7bUbixh1BYgHW3uFJSVh0zj07V9Tl+G9nRdVK87/gfpuRYGNCk8VCKlPVL08uzPcvgt8AY4kg1zxXaLcXEo3w6bn5IvQmvfjkQR2zxr+6I2QQjbHGK8Q0r9rDQZNPVr/w1qEV1gbobeRQg9+e1dBa/tLeBLowo95c27OOYHjY7D7sOK8/GLFYmX7yNku2p81muDzKtiJVakZST+yldL07eZ6geaK4l/jl8O4njWfxhb27N1ja2kc/mOKtwfF/wFd3KQQeK7Z5ZOYgYmAYfXtXmujWX2H9x4Sy/FU1rSkvkdXRWdY+JtG1O7FpZ6pa3VyedolCD8ya0C8IPF/Yt7C5T/Gkqc+sbepi6FVb02vkLRS7oVVne5tAi9f9KTJ9Mc0JsYAi4gmJ+XyIZA0hPrx2qJRcdyXQmlzNCUUc9+tFQYBRRRQAUUUUAFFFFABRRRQNaBRRRRZPcUIRV3IKKKKWq0QlFraVgoopQR/FnFGr0Dll1n+AlFITsQvK6wgdUIyxoLfKpAJVujdOKpQSdkVFwUXJPYWinHDH5AWAGWI7U0MCMgHb/ePFJTleyRcZSqJPp/W4o4GTQuZGAHcjimApKrKsu9l+YkKQAvp7mue8e+P9N+GmgnUL/M13OCLLTo2AmkOOGJPTB55rWkpVZcsVdl4fDTxdT2dKDb8tn6M+cP2kdVTU/izPCs6N/Z9sLaSIAjyG68Z7/Wvs/wD4Ja/DD7D4H8X+ML6C3e01qY6TFDOgkmIQbizggrtbO0Y5r87NS1DU/F+qXF3cF9R1rVZGLxqu57g4OA+PTjn2r9nP2QfhvF8NP2bfBmmrJIZb21F/dbpA4juG4ZUI/hr6XFTlhqHJF+8fueDw8aNKhho6uPxLr8l1NS9/ZY+C+sW8UV/8L9Da3jLOtsS4eOQ9ckH+KspP2K/gCR8/wc0ON/4kNxN8p9OteyrCqqB1Qc7D0z61IzkgnJ55r52GKxEILXX1PoI0Kbk+XZvT17PseHav+xz+z3pGj6hqUvwe0N4LG3kup1SeYsY0GW2/N1r8ififf+Hrz4jeIp/B+l/8I94aeVvsNirbhHH/AHTnnNftp8ZryWz+CnxHurd3WeLwzfyRMvVXERII+lfgvbLHd2VunnJ9oeI3Es56o3X5j6ntX02Xzq1UpTZ59WDU3BdN/I+tv2YtCvNI+Gk1xLGtqdauRPEDwyhOK9YJG5XT5l2GNj75615j8AfiP/wnPhK5sL2CO11vSdkYtY/+XmLH34x6+teozp9mby2BSUY+T7obPbn+KvDxvOqslNaXf5n4hnUKixkqdZ2u216X0I6JbpNOtZ7+4kWO1s0ad93faMgfpSxo0kpjRDNIw+QRnp9TXhn7SnxK/sqzj8H2LLNeX0ayXjRt/qUz03dAT0xWOFoyq1FGK8/uOfLsNPE11QhHTd300W58/eKvEB8R67rutyZRtSme6jjXqFPAUe/FftB+xh4M1LwN+zX4MsLyKzF1cW/9oYt8hRFKoIEmesoB5xxmvyu/Zc+CbfHL406DoJMNppsFx9tnmn/1bonzG3x1JOMYHrX7eWelWWnWcVrZW6WkMUQighj4WBAMBV9hU8RYiDoRor4kfuWDjFzhGmvhVn6FqNlZiEYlVUAL2A7fjT+tNRfLVV+84GC56t9aWRimMDJr85e6a2PoVpdep+cn/BXPW3jk+HWl/ZneO4imvHIf5UKEAEjuea+U/wBl7QYdS+Jc14++6s9JsXngkcfNHOTwp/A17J/wVI8aza9+0DpGhmaBIvD1gYkKKWJ84Bj5nqeOMVxP7J+miPTfE+qiVi5uUtwjDJdSuSzEcZ9BX65hYKhlMV1Z8NnVblwlSotmml6ppHubJutzGFIkI3E+5Oaklx5hK9O1IGYKo3H5TnPrSV4UHZts/EtXCS6sKKKKzl8Mik17vktRT/D/ALwr6v8A2If+QR4o/wCvqH+tfJ3p/vCvrT9h7nR/FP8A19RfyNetgf8AeafofS8PL/boLsmfU46UtIOlLX2Z+whRRRQAUUUUAFFFFABRRRQAzu1IfuGl7tTX/wBUaFuL7SPHf2rv+SHeKv8Ar0T/ANDFfBY+4n+6P5V96ftY/wDJDPFP/Xqn/oYr4NH3I/8AdH8q+SzT+Mj8r4o/3uPoLAM3MIHUyKP1r4t+MUrzfFPxBvYArcmP8jX2nb/8fUHb94vP418S/F4qnxQ8UZzIWuzz+NVlX+8Mvhf/AHmR+pf/AATbna4/Y98MFgDjV79R+D17B8cSP+FGfErEhU/8I3e9O3y14z/wTXTZ+xz4X+Y/8he/4/4FXtHxwEi/An4lGBFL/wDCN3uM/wC5X1X2T9oj/ub9H+Z+DCc6VB3+WL/0Ja/oT0r/AJAujf8AYLtP/RK1/PauTo8G3g4iz9dy1/Qlpn/IH0T+9/Zdp/6KWqjsYYH+MvQtUir+9HoaWjcRjjvVo948Z/bIvRYfst/EOZt2Et41+Xry4Ffjl8NI2h+IXgBZCIm/4SPTzHLJ8+3E4IA9q/Yj9tGcQ/ss/EhmAI+zRDB93Ffjt8M4nm+IXw/EP71k8Q2GQ/bEw6Vzz/iL0PmMXripeiP391XA1a/AV0zMc7znJwOR7VyXxLtG1H4e+MLNIWuGuNGuIlhQZaQlPugdya67WWX+17oKSR5pzn1wM1geKdauPDPhbXdctDEt3pllLdwtN9wOqnG72rfoetUilQjf+V/kfgFfxNZR36mEq0ErIYnGNhVgCPqPSv0DiJay05i2c2Vucf3f3Y4r4D8WXs2sapr93cMv228v5ryfb/qnaSTcdnpya++7Y/8AEv0xem2xtxtPUfuxXy2b/BA/HuKbezw1u7H0UUV89Lc/PAooopAFFFFABRRRQAUUUUAFFFFABRRRQAUUUUAKhCzRkl1w2cocVi6p4J8Nazctd6r4Y0nVrwf6yW7h3Ent061s0VUZSg7xdjWnOdGXNCcovy2OZvfhV4IntntX8H6Jbh/+WlpblWH45rkNR/Zh8DXyYgOp2svULBMFUV6rRXT9ar3XLI7sPmWKoyc/ayv0669D5+v/ANklZJ0Ok+K4bPbkiC6gZ2YdgW6VyF7+zJ8QInka20y31Vt5XdFcJEDjvg19YHpimlVJ5AJrshmWIp76nsUuJsxi/wB5Lm9VY+KvEHwk8Y+GrgDVfDci/IciM+eV9wV71z9x4f1K3VQ+jasxP3T9lkOPrivvqO4miHyMUHqvapxqN2q4jvZCT1U4/wAK3/tdv44HeuKZf8vaUZPvfY/PN0ntY2jaK7svm3O0kbx8/jVu28T6jYyJJba9cwbBjaZcfzr7wvdLsNWUx3um216pO5muIg2DVKbwf4ZuCrN4V0ORU4/e2oNaLNKT3gdUeKaH2qFvlc+LbX4o+JdMleSy8X3VoH7LcjNaEPxo8bxBGXxtfTMhJ2m4BD5r67PgTwkSSPB3h+Uf3jYCqOofC3wTqCbf+Ec01ZSQF+y23l+We5J71bx9BrSI48Q5dVdpULP0PGfgZ8VvFuteNItIvL99esL1CZ55lLi1CjOc9q+jwVPKOZF7ORjcPXFYvhvwRofg/wC3rodktjJMypKVGPMCnNbbP5jF8Y3c49K8bEV4VXaCsfI5ji8Piqn7iny28rCUUUVxnkBRRRQAUUUUAFFFFABRRRQAUUUU1oJ7BSgKJUV0EqMufKPQn1pKKh3vdDm2kminq2i6drlmlrqtlBqsYyVFwmRCG44ryvxD+y14ZvbZl0TUNR0i/jkyWv5RNb4/2VFewUV2U8RXgvceh6NDMa+HacJuPkfMut/sqeJbKeI6TrNh4iLkgokRgI9stWJL+zh8SkaZU0RXQ/K0SXsYBHoa+tSAevNN2KRjaK7o5niIaNXPep8UY2mrXTR8g3X7P/xI063DP4XCwL/DHdxtgfSuavvhv4lsSY7nQbyNXG9lhQuxx7jpX3ImIsYGKsJezqP3cxjHcDvW6zSr1ijePFc5b01L5n5/tomoDJGiazlONgt5A350x9FvoRuOj6zEPVraUV+g39pXg/5fH/SmPf3dwuDczOv92bBH8qqWa7c0FI2fFMYr38OvlqfnqI2kkjieK+LsTtWRXGMV13w2Hie78W6Yuhm9h1B5hgOGVRCPv5J4BxX2bJpllNIryadZGQHO94gxNSWtpbWvmtHbxJIegihxWc8yUl/CQ6/EVCtR92gh46DknjqeppaQEkAtwx60teG3dtnwrfM2+4UUUUiAooooAKKKKACiiigAooooAKKKKACgbc/OpZQCcD1opR154FJhdLVjl3qYSjI00oJd5BlUUV5F4l/ad8L+HNbuLK20y88QC3by3vI5hHHvHVQD6etep6mrNoGsRRN8zafOEH+1sOP1r4AZT5Rh27nfKuT/AH1617eW4SFaV5M+y4cy3C5hGaqI+mJP2utCilJfwlqELkfL5d2tJfftYaQlqGh8KaiLgjKtPdqyn3x3FfOFtA1ze2UIRXmuHEKg9MHjn2r7J8Gf8EtviNri2UmqeKdM0LT5rYXKXzW4ujHu5WLYCOCDnd2xXpVsPhsPL35JLqfW/wBgZXKUaTTfpfv18jxbX/2qvFGrWT21nZWul7xtFyyZkQei/wC1715Hqus3utTSXWpX91qODlZbx9zA/wCFfoFpf/BJArMn2/4nw38bHcBDpxVvqPm45r4y+Ovwd174G/EK98N6/pMumeW+7Tlmk81LqP8A56eb0b6djxRg8Rg51HHC2uetRweHwEuSlTcV37n1t+xr+xJcavoNj8QvFOuWllZ6iu2Kx08Brr7MOVKOP9XITwwIztzX6IadZWOkafb2VlBbWllbIEiitflgjHZVHb/HNfkN8CP25fH3wA8EN4X0PT9K1OzF4b2O6u03yRhhtKN/tf0r9Hv2Tvjhf/H34QTeKNaWwgl/tiSw8iG22KoVQwQ++TnNebmFOq9Wehg5ezquUvjlu+/oe0YIOCCD1waaucHOPalCypJIWcCZF2yK/OVP92kUKEULkKOgPWvDT0sz3tFLkXXtv/w/mMuLeK6glhniSe2lQxzQSjKSxkcow7g+lfnj+21+xNpPhvQ7HxV8PfDssQS4kfU0yGt1LHKKYxyFHOG6L3r9EuNyA4wWAyRnHviq95Fbzw3MOobWjlR47lHIaLye4k/uoR1zXZha9SEvdPNxlBTjzN25drb/AD7n8/2lajfaBqf22wv7rT9Ti3RpdQybdgzyoHcZr0bw/wDtJeONCslh+16dryopDNqUBd2cnqGr179uXxp8MdU8W3Om+AdJsrfUjKoudTt7fbbsUG3bGv8AyyA9f4uteKfBH4Tat8avH1n4W0eye4kyC8Ea7UMf8RaTog6nca+ti6dalzV1ax4PLRqQc8TSUu3drpY19W/aV8c6lafZ4k0zSpNu7dbW7LuHsa8503T9U8Za/DawWt1f6jqspzGiGYykDJIA5IX72B6V+l/g7/glX8PNOvZZPFHiHWNes9m2C2tJTb+Q/fnnevbAr6B+Fn7Lnw8+DGuR3/hPSJre7SEW6XN+wd7Ze7Rkj77dCR2r5+pnWGw0XGlqzTD4RUY3pU+VS013V+x5Z+xD+zbdfCnSY/EGr2dsk80QazF1Fm4hdhh7oHqokB27DyMV9bRlgShB470CSRJZvNJ2yNiN2PUen1p7cjB4FfnWNxE8bV5pbH0GFoLBx9ktb63/AK6i5GRk47DNQLMokmMrBY1zlmOAo9Se1SMwBAKhlxkOedp7GvGP2u/iG3wr/Z38Xa1HCb6ee3axDo+0QNKpAl99p5296MHh1PEwpLVMutN06cr7taep+Sv7UHj6f4mftC+ONdW5guA1wIPOsF8uMiEeWoUHq2Bye9ezfs36TBpfwesLm2EijWJmu7mNzn94p2g/lXyboWiXnibULPSrNvMvb67jhgduC7vyW9u9feem6Va6FpdjplknkW1lCsIiHQuB87f99Zr9Tx0lQoRos/NOJ8T7LDQwyerafy6/iWKKKK+aPzAKKKKmfwSH1foJ6f7wr60/Yd/5BHij/r6i/ka+S/T/AHhX1p+w7/yCPFH/AF9RfyNetgf95p+h9Pw7/v8AD0Z9TjpS0g6UtfaH7AFFFFABRRRQAUUUUAFFFFADOx96Y33SKexwBTTgnnpSW+pL0szx39qoJJ8CPFjklQlqpbAyQN4x+tfBYJ8uIMNr7BuX+6cdK/SP4m+HYfFvgPXdInJC3cDK2Rn7o3A/TgV+a1rIZbVJG4YlgQe2GI/pXzGaw97nPzPiuk416dVLS2patxuurdR1aRRz9a+I/ipdNL8T/FIUCOOK+dHLdSQf4R3r7ctmWN1kdSyxkOwHUgckV8I/ETUk1Pxf4vvFAEct1MxY8NGo+6F9W9azyi8pSktx8KKM605o/WD/AIJxRPB+yL4UWTYu7VL58g5GC3GfQ17N8YrdLr4MfEdDIYUfQbuIuxwACvLD6Vxv7HXg+98E/sy+BNO1T7N9onsV1MLbn5GimXdGSf72OvvXpvibQrjxL4U13Qbfy31HUtPmtIDP/qAXXjP5V9VTu42lufrkXL6lJL4tdO+p/PxdEWukYU7vL2gf7QDrz+Nf0H6M+/RNDZhtY6XaHH/bFa/n48VWsmlDW7S5KG6sb6a0k8v7pZJgpx7cV/QRoY3eHvD8h6nSbT/0UtFK7umPCRUauj2S1+66LuecUhkVSucCPOC3fd6Ad6O5ppwEkjJAYkSIxGQD6Z7V0bI92Wk0uh4D+31cCz/Y9+JE0pEcmyz/AHYb5vmnUYr8pfgtprX3xq8AWszKinWLWcBOwEgI3ehNfo//AMFPPF1z4a/Z0i0q3na0TxJqH2S9gMAmaYREOoVzyvIHSviD9iHwOnjj9qrwVpI1A2W5ptQklWITYaFN4jwfUjGe2a5pe87s+WxLcqkpR3TS+R+0Oot5upXUpA/1p49OnB965D4qA/8ACqfHafKc6JdH5xlfuHqPSunSU3CyTFdrSNvZc5wT1rkPjMCfg78QQM5/4R676dfuVt0Z7WIVqTj2X6H4NTLK+m3UQ2q5k5Y9D8w+76V+hCY+y2JHH+g2429cfux371+femWwu7jT7WQmVHkXMa/e6iv0FUg2tptGEFtEoU9RhQK+Vzf4IH45xPrToJ9E2gooorwHufnsdYRfcKKKKkQUUUUAFFFFABRRRQAUUUUAFFFFABRRRQAUUUUWuAUUUUrDbb6hRRRQlYLt76jlZlIIOCPam9XLMAWPpxRRVXDRbJfcgzwwy3zHscUABSMKCvcEZzRRRcWvd/eKSCuBkfQ0qtgAEZXvjqabRSWmw223dt/eKpCnJG7GSPY0gzjnk+tFFAut2wooooAKKKKACiiigAooooAKKKKACiiigTVwooopp2G9VZhRRRQ1fVlX0sFFFFPYVwoz6CiipeoN+S+5BSEbvvEt+NLRSsOL5U0uoA46YGOnFLkEg5YMO6tikoqrt9SeVbCk5JPP40lFFIAooooAKKKKACiiigAooooAKKKKACiiigAoAB69KKVMbueh4pPRMpS5XfsQ6piPR9VcLtY6dPsHodhwa/P6Jw8is7KhwR97l3PUkdq/QHUp0g0XWZZ/u22nT5z/ALhr8/Wl2Wc0yhQsn7zcE3HGep9APWvpsoUU5uS0TVv1P0rhKM/3i6XvfTbsfSH7CfwY1L4nfGPS9QTRhqenaJcpNdG4H+ihAcnLHgt/sd6/ZiO3iictCuxSAu1eFwOFAHYY7V8qf8E6/g/N8MPglHqF1JcwP4iMV6bC4h2mAc7HB/iEg5Br6wIxXwOfYn2+JcU9I3W/mfouAo2UpyW709CPyWVCURAdvzsg25Ht6V87/thfssWf7RvhKJdMlW18WadaGLSri45gkTOTFz0Yn+KvoqZ2Q5QgOo3AN91v9mmbAigKitH5qERTHb5bZB4NeRg8RUw1RSpux11qUaitLU/nu8UeGL7wX4p1bw3rNo1vq+ky+RdQIm10lHr/AHvrXuX7Jf7X+sfs36xNpt7ZSaz4Pv5Ge+05hh45Mf61B2b39qw/20Of2u/iwrSGK3fVld7gD5wREuAK4Lwz8M9a8Z+HJdY06e2ZYm2zrfT+Q7jttPrX7RNxq0YymzzKeErYnlhSXNy9r3Xm7dD9Ufh3+3t8KfFUNn/amqP4du55jHbWdwfNzG3CSSSfwc9j0r2qw+KPgm7wi+P/AApcTd1i1aIn6YBr8Pk+F3ihrWa4k8P3jRwuweaOIvEoHU7v4h6Vyv2eOynypSzkzwyjDH3PpXlywGHqTcYSsNSqYeTjOpdrRpqz++2rP3u1L4n+ENGsbq9uvFuheTaRNcSLb36STbFGSVQcsfavz2/a1/bzu/F2kzeDfBsA0rTZd0mo3ttd72ukP+rzIOgIPzR/hXxAzzCRXM0iv0M6zHcF7jHpWr4V8KXXirxBo2gadayuNQuREq2SefcOGP3tn+c1tDLqeF9+c9DmxEqlSKlWdoLZLr5X3JfDHhPXvHutrpekwTahqt04RYwpYSE9FI7tjoK/Vf8AYG/Ztg+DPhjU9cvrG7h1vWf3S3N7lJHtx96NoT/qzuBwO4wa7D9kv9mLTv2fvAJsdSghu9Yvp1vSxgEk1s6jC7ZDyGxz7dK+gYmLjd5nmknJcDjA9+5r4/Oc6Ur0KGy0/QvDYeVRxm7qL1Se6XRCJBscADCgbR7D0HpSSW7oV2M0gC7cTHdx6j0PvU6yB+B1pNpAPPPrXxEYtaJ6HvTa0ctGtBiIAMlSCF2gMd2Pce9AJ2FjtCZwu44yKGJxt6sRgEVXmDx7HkJeVVKopHU9gB3J9a2jJ1PcSJlaEU5NJfP70Suu9fKOfKZtrbP0APf6V+bP/BUL4u6brLaD4G0nVpJ7m3maTU47KTNphSNiNjhnA6/3TXuf7Vv7W1l8N9D1DSNBv1W/VWhu7yFwyJJjBtoP70mchmHKcV+Vera7qnj7xNJfTGW/1u/cxQ2uzaqoTyCB1b1fqetfc5FljpzWIrLRbeR8/iMTHENqnL3YO7fd/wCR3P7N3hyLxB8WoLm7DLHo1nJeR7PurOD+7BPuK+r9wZYyeHYM4X0BOT+tcL8GPhtF8MfCiQSYm1rUCJbtu8YHRa7wqqjZ1aL5d315xXdmFb6xWu+h+RZ9jY47EqcPs6f8N5DaKKK88+cCiiinHlbansEtFf7wI+UN1UMM46g9q+uP2I7G5g8O+ILp4x5FxdR+U4Od2Mhvyr5HWRLctJ90Y3Ss3TYOp/Cvun9kjw7ceG/g/pqXURSS6mluAzfxRucofxGK9jK1z1uZ9FofXcMw9rjPaR2SPcR0paKK+vP1oKKKKACiiigAooooAKKKKAGHvUcmWAwcZqQjOfemlCcDjik90S1eJTm2nzQ5BRuDXwD+0H4Ek+H/AMVL2IxD7BrO68tHRcIjd4/b1r9BWhdn3fL9K8q/aD+FEnxQ8GTW1mIRrNsfPspZcgK/8S5HqOB71xY2h7am1FXZ4udYL65hmoq8kj4DjYGyZymIWicEMcYwOpPYV8CeJSdQ1jWijwlprmeEID8gzwrA+nvX33fwy2qa5FNHNZ3drBPay2ky4eB1U7gw9QOfSvz9nGLjYrrOhdvLZhggZ+8cd/avKymDhKSPluGKXsozS+KL18j9YP2ef22fhlrvhzwR4EtI9di8R2Om2GjOJ7RVtpJlQI5Rs5Ybs8+mK+ttLUx6xY7xEpE7RYRyx6HGRX4bfsyCOP8AaC+H3kKI4E1i3By5LM2/lj9a/c2xaRvEmyKQojXTE5QZ6Gvo6bvKR+n4eUpqcV0tr2Vj+fPx7GkvivxlamYxpJrl8HJXgYuMjB9eK/cr4JeMZPiD8JfB3iOXTxpk19pkaPbK+4L5YCAqfQgZr8PvHW5vGPjGIY8l9evyFYcoROcke9fsn+xsySfss/DKSOJo1ksJiFdiTHiQjAz1B61EX7zM8HNvE2W1np59z2TPJqOeYIqruBjzmSRxhF/2CalqOR8RyKgRVxz3y3rj1robVj6WerUkfCH/AAVn12AeB/hfoq3UK6jFrNxcPYl/3qwFMK5H90+teIf8ExLBZf2rI5lRJ4rDT7mYXTtteBpI8fKP4s9Oa6P/AIKrX00vx48MWDgTQQeH4HwwAKuXIOT1zj8K1v8AglH4csbvxv8AErXpYo5rrS7W0TTrjJ3Qs7MJMDocjHX0rm+0fLNOo5Rtq5K3nZn6RWrlrRCW3HaMnGCa5T42Z/4Uv8Rtv3v+EdvMf9+zXYbGUPkYJJPPf3rjPjidvwR+JD4LL/wjV62B1OI636M97FK9OTW3/APwj0wSKlg+1Q3nJ8wbB7V+gn/LC2+UL/o0XQ/7Ar89tP8ALW2sZBhyJI2KAndg4r9CI8G2tCABm2iJAPT5B1r5XN/hgj8b4ndo0U+zFooorwJ7n52vgj6BRRRUgFFFFABRRRQAUUUUAFFFFABRRRQAUUUUAFFFFABRRRQAUUUUAFFFFABRRRQAUUUUAFFFFABRRRQAUUUUAFFFFABRRRQAUUUUAFFFFABRRRQAUUUUAFFFFABRRRQAUUUUAFFFFABRRRQAUUUUAFFFFABRRRQAUUUUAFFFFABRRRQAUqsqnLdDwPqelJQee2eeaGrpoNjzb9oHxnL4O+HkkcAzq+pu1nEexUf6wn8K+O9Qi+zaZPErcLAQCD1FfRf7WepFrvwrpwORG07n+8FZePxr50vlH9n3SbvuREfN3+lfZ5fRUcLzPe+p+w8OUFQwEZSduZN37u+x/QF8HCD8JfAIPU+G9O6/9cFrsK4r4REw/Cb4fbgVH/CO6eCx6DMK4Brta/G8Ymq8778z/M/QaNvZxtvZXHAAjkZ+tLgF03DPzr157img4pQ2GU+hB/WuaPxGkkrH4eftoGK2/a3+KblWH/E2A3t0z5Q7Vf8AgpbSD4dmW4Aht1vniadxuDsBnHtjrXb/APBR34U6l4M/aD1DxNJ5F1pXie3F7+5JJhkB2/vPTpXhfwz+KM/gWK8STTodetZV8y2iunKx2s//AD1QD73GOD6V+yOk8ZgoqlK8vLc14ezqWS4uOInHnit1pez233t1R765l0u2+0anrUXh2xlGUm1C5Mcd7H38hejNjsQK8V+IHxfk1WS40bwvp1hpmhQblDSWyST3ueHkZiMoT1wOlcXrHiDVfGuqs2py3Ou3s7GSOB1+YHPGxB8qj0xjNfQP7OH7Fnin4v63pt7rNu9n4WklEh1EKVhV1P7yKTOGEo6AAYJrOFKlgV7StPW1regcQ8Q1s9nzVaUYpN8qiktWt77t97njPwu+E+v/ABW8S2uk6BpN3cyMpmlTTozM8cK/eZc9Wx0U9a/Tj9mX9hTR/hTPpPiTV97a1EVuzpyZ8qKYHMU5l+8rhfvRjjJr3X4OfBDQPg3pU9rpKG71G5I+2alPGIrhkH+rU7eFwOOOvevRRFsdcOzpj593Vz2zXx+Z54qt6UE2j5vDYSpUXtMS79orZefqN8rEm/7odwxMZyXb19q+c/jH+3v8K/gf421Dwjrq63d61psirNbaRaLKsZZdwySR2Oa+io4kW9DSKWSRShwTkcE7R7cZzX4OfH3xTfeMvjj4617Uboz3V7qBEs06hCoi/dofl9FUCpyHA0ce5yqrZnTXm4OMdW3oj9ONG/4Ka/BDViri812yZpQhS6slTYxOMnn7vqa9E8R/tn/BbwzpF3e3PxG0DUpLYAvZaVdCW5kJIGETvjOfwNfjbYfC3xpqehwazZ+Fby+0e5UvHOUXypY/+egPXr2qlYfDbXtU/d2Xhu5vZc8yJbqGZ/c44/Cvo5ZHgeZvmX3nA8fTjK0ppy1Wmtu/3H6v6x/wUo+DdjDeLDd6vqslspKJDariduyKc9u/pXzX8WP+Cnev+ItPWz8L2CeHpHjkSXyT55u43G0Llv8AVsnXI55r5Qh+Bfj6X5T4Lvo0UmRTMAgyevSuw8PfsteKbxILnWL+xsLORv3lqG/fRr/s+9VRy7BYSXNzK/8AXkebiswoUlzVcQmv5V1/DQ8s8Q6/rHja/guNSmuLyWaTy4IkXJkfPQL/AHj3bqe9fQ3wJ+DEvhz7L4r8QME1VopLdNHI5sg3SQnu/fFdn4G+Dfhz4euJrNGv9T6nU7oZlx/CmzoAPUc13BkaR45HP74fekA5/wDr1eKzBKHs6C0Phc04ghWh9WwcbRejla3y9PMYBt/iLHGC54Le5p3rSHkmivBV/iZ8Slb3ei6/ovIKKKKq1wugGD16UFsHikcgDnoSB+PYUtxttlkEjCIxozkt/sjLD6ihq/urccV7Sp7Lq0avhTwxdeNvE+leH7eE3J1CYRyW69Xt8/vn9to5r9KfD+jQ+H9I0/TrT/j3tIY7eI5z8iDAz74r51/ZE+EMumaN/wAJnqUJi1LUY1Nmsy4aGDHUDsHHWvp+OIrjkD/ZHSvsMuwzowvJWbP13h/APB4fmnG0mWKKKK9g+rCiiigAooooAKKKKACiiigAooooASqtyQGCh9pcYGOv4VaJxUTxqW3EA8YNNeZMr20PmP8Aad+AkvinS9S8T6GkFtrUFhOLwKMLew7DhT7r1z1r8QcGASBQG8uUqD+Nf0a/ET5fAvicgD/kE3Z9j+6av5x4zuSeXYIpBKS6SHKtljgj2rlp0lRk5LqcVPCU8POUqS1lueo/szQ7/j/8P1bCka1bn/x+v3SsSF8TRr6XLfyNfhZ+zM0cP7RPw/RizMNYty5kQnkv0GOo9MV+6IdV17zM5jF4VMydFPPBHrWtH4pHsYOVnUj3/wAj+f8A+I8DRePPHKL95Navio+szGv2N/Yuv01T9k/4X3MYwrWEygfSUg1+RnxqthY/GrxzBFC0Mn9p3LvDIMKql2+cfXrX6v8A7BP/ACZr8LCcLi2vBhgct/pLcj2FOO7M8BZVIz73R73Ub5nhmjRhK/TOMbD/AHfrUm4e1OgKvfWqsGMokTaijtuHzGtvsn0snaDPyc/4Kc67p2q/tR2aWN2b5rPw5bWNzGo/1M4lbMZ9wCCT717P/wAEndJhttC+It+lwftcjw204ZT5TBCduw9zzzXyx+2tqS6j+1j8QvLkMjWmotaSMVwMjGQBX3b/AMEv4xF+yGi4BC+KL1VbHIwq9+9YxV5XPmaEfaV4O+0mfWYAIBUEAglgf73euO+NMbv8FviGq8sfDV6B9dlde5Ij5yu4481j8orjfjTcgfBH4jPC+5k8N3uflICkJx+dbSdke7iFy0Za9WfhFosRuG02NVCTs8YJPfGK/QRBi2tARhhbxBiO/wAor8/PD8Mt3NpUURDXMksQT2JxX6DOvlrDGQAUgiUgdjtGa+Uzf/l2fi3FPxUvRjaKKK8CXxv5HwEfhj6BRRRSEFFFFABRRRQAUUUUAFFFFABRRRQAUUUUAFFFFABRRRQAUUUUAFFFFABRRRQAUUUUAFFFFABRRRQAUUUUAFFFFABRRRQAUUUUAFFFFABRRRQAUUUUAFFFFABRRRQAUUUUAFFFFABRRRQAUUUUAFFFFABRRRQAUUUUAFFFFABRRRQAU2TcEYoMsBmnU6NirjHfj65qZXSdt7Cd3ex8u/tWS5+KlpGjEoNLglVfQnrXXfsh/sl337Rtlq2uQahp0FtprGA2+plthkcfK67eflxzmvPf2iLv7b8XpzMPJSC1ghXb6A8iv0S/4JY6NZWn7LcerQ2qR6he61exT3C/elRG+QH2HNfSY7ESwuWe0jvdfkfueV4dzwlKlfRW+62p9XeF9Hk8PeGND0iTiezsoLWaaHlWaNAuRnsxzW0etRsiqEAXAznHvUh61+RKo6q9pLdt/mfY04ON7/1YSiiipNTyH44fs++HPjpp0Taws6XVupga6scbpI+SI2Df8swxySOa+MtQ/wCCTGtTuZbXx5p1sJSZPLCv5a8/Kqcfd6da/SaOIxyB84cLsz/s+lSbQCTjk9a9ihm+Jwi5YM8qrgI30kfKXwT/AOCefgj4S6lbavfX9z4k1AxRyXVldAfZpLhORInG4BTyB+dfUdvhIlKspnOWiRUCFj3yo+XJqd4y0gcHDAbQ3oPSl8pTEsbKCoOQPf1rKvmVfE61GbQwcKaTTuAkHnMhO2QgM6HsT70+gcDA6UV5au3dnfZRVkPjj8yWEdyx/wDQTX8/XxNvI734l+LrmMAwtqFwg9Mh2Ff0BpOkM8ckkqRxxbmO47R909WPAFfzweJZida16d9pM+qXLovVSPPYZGOhz61+g8MJqnOXmjxcXBtqUX8N2fZ/wdRofhJ4LiGCRYMQJXYCNd5+XHrXXC6MgG24ikA4VYk2lR6VieC7CTTvBuh2MoXetksjf7x7/lWz5jEDJHPoK6K1aSnJLuz8CxdavOtPkf2mxxeQYw86k9d8hP8AWo1twJiRC7MejyNxSbBzx160FQVVf4V6D0rmcnLc4m6n/Lx3FJxIys2ZB970FFKzFupzSVJnp0CiilBAzuOFxyf8KAulqxKKTayKGYhID0kflj+FOcBATIJI1GCCo3NMD02IOSc9famoyk7RHBSqytBCFtis5dY1QbmdugA617t+z18ALrxfqVt4l8QWLW/hmLbc2VpN9+/bqrSDsi9VHfvWj8A/2Z7rX9RtfEHjOy+zWCkvb6JIciU44kl/2OhVeuetfYlpZR2UaxxoEjRQqoowFA6ACvosFgGrVKi1P0HJskvavXWt9CSyiEcK4G0Y4XGMD0x2q0KYBmn9AK+l2R+iqKirIdRRRQMKKKKACiiigAooooAKKKKACiiigBD0qJ1YscDjFSjpQelAGVrWixeIdEv9Mu932e9tpLWXYcNsdSrYPY4Nfj1+1F/wTsvf2dPA3iLxu/i611Xwdp92Fs9KjtW/tB0kk2wxyS9Ds3Ak+xr9mh0r5I/4KftLH+xz4tKXi2p+2WmJW7Dzl+X8en40PUI+60+x+Zn7F3hqDxh+094N0nUL7UIjNFLJHc2kgV7aUDgxnHysp6E1+y0ds2mXLRq7yyQYT98MmdlGPMlPdz1J9a/HL9hiQad+1FoeqzGSK10fSr7VrsR8mSKFSzAfgK/YbSdcTxPpFrrls0rQ6vDHdwIw5WKRdy598Ul7uq6nfg4JycmfkV+3n8Mbn4X/ALSWuKEmGja+q3+nT30gc3Me39+pI6KHJAHpivsb/gmD4rbXf2e7rRp9QaZ9I1I29pp80gL20bEuwReuwk5z0r55/wCCmOl+K/EvxEj8S3EVnP4E0Bo9I0e6jkV5pzKgaZZFHPD5AY8DHvXkP7KX7TU37NHjq+1FtPj1XRdRi+z6mF+W4ii67YW/gOcUmlTkm9mefJ/VqkeVe6nfzP2e8+LyXmaRIYY13SSzHYka5xlieFHuaoXuv6ZZ2d1M2t2MXlW0s6Nb3kfJVCy7hnnBGR71+fHx4/4KEeGvih8NX07w/Z6no2piXzXtLybcl7DjAhn/ALy5w34V8caN8WvEXh+XUrr7bBONRh+zzJPE0nk5/wCeYz8vBxWUas5z5YLTzLqZjWr+5QivO9zF8beKbrxh4w8Q+I5rie9utUu5bqe4vG3SyZYgMW7niv1q/wCCe2gjw3+yTpFuEkRbvUprzMqFWLOByAeo9xX5D6dpSajqul6YrG2W81CG0y7ZC+Y4ViF9BnpX75+GvD58EaB4d8MQyxONCsI7HzmUKjxqgw4H8PXp2xWiTjOzdx4WnJVotu9tdO5pts8uQOBIMqCp/gPrXgv7aHxr074T/CbWNL1SG6mbxZol9p0MkMgCQzldsWR1OcmveFCuPLjLAjO7f39DXwD/AMFapbiLSvhUXibygL1pSOm4MNuf1q62lrHpZheNFOL1b/M+CfhtpjX3jzwTp20xytqEETsD14r7umULI4AyFdk3f3sHFfEvwqVoviv4OCje51OKQ47KTya+3Lpdt3cAHK+a5H/fRr5bN7uUV2PyDil8tanCXRPZ9yKiiivDa5veW7PgYtygrRtbQKKKKOXy/EfLLt+IUUUUcvl+Icsu34hRRRRy+X4hyy7fiFFFFHL5fiHLLt+IUUUUcvl+Icsu34hRRRRy+X4hyy7fiFFFFHL5fiHLLt+IUUUUcvl+Icsu34hRRRRy+X4hyy7fiFFFFHL5fiHLLt+IUUUUcvl+Icsu34hRRRRy+X4hyy7fiFFFFHL5fiHLLt+IUUUUcvl+Icsu34hRRRRy+X4hyy7fiFFFFHL5fiHLLt+IUUUUcvl+Icsu34hRRRRy+X4hyy7fiFFFFHL5fiHLLt+IUUUUcvl+Icsu34hRRRRy+X4hyy7fiFFFFHL5fiHLLt+IUUUUcvl+Icsu34hRRRRy+X4hyy7fiFFFFHL5fiHLLt+IUUUUcvl+Icsu34hRRRRy+X4hyy7fiFFFFHL5fiHLLt+IUUUUcvl+Icsu34hRRRRy+X4hyy7fiFFFFHL5fiHLLt+IUUUUcvl+Icsu34hRRRRy+X4hyy7fiFPt1LXEIAyTIox+NMqS1wLu3JyAJUJx6bhmp1V3YajJO9j4w+NE6zfFnxCGk+0eXcMucYVQvvX6hf8ABMq0Fp+yLogXOx9XvZckY4LcV+VPxUnW6+IfjGWKQW6f2pOVWWQNGyjsB61+u/7AWlnSP2U/C0bLOnnTS3Ci4iMbFW5BAP8AD6HvXqZ/JU8BBr7Vm+x++5XFwVKKf2T6OJ3tkc8UlNUkHpxTq/LrJJWPqFe7T6BRRRSGBz2pMtn7tLRQtAVl0AZ7jFFFFAWXQKKKKbdwWh5r+0rqH9lfAL4g3KBnMOizSspztOBjHFfhFaRG8nt1WN1+2SofLB+Y/MDlj6e1fuH+1/fJYfsyfFCR5/ILaHNFGDIFMjkcKn+36CvxT+HemtqvizwpY+WV+1zoCA4JdgAdzD2xiv0rh2m44KdX1/DY+fxsnTVWUX9k+7zCkIii2EPEkabfRdgqIFTkr9wn5T6irDMDOWPUkL+QxUG3b8v93iueprLm6vX7z+fanNGpNyen+YUUUVi5pbmKfNsFAO5SRxjseD+VIWCjJZl7ZHSieaC0mjjklJkk+7FKuZm/3KUZKTsky7Pa1/QXnZuwSuM5AzTmJgILPFGOpMrADHuT0rr/AAZ8JvGPj+fGl6Fd2cedzPdnyEVfX5vvetfR3w+/Y70DRlhl8UXI8Q3qnJhddsD99rIfvgV6VLA1arWmh7uDyXFYtppWj5nzV4H+F3ir4hXmfDmkSSwE7Jb+8+SGH/aUH74+lfWXwY/Zf0j4e3Frrept/bfiWNOb+UgxxOeCYF/h445r2PTNHs9L09bS1jFvbRLsWOJdqxgdlHYVqW0apCioMIBwMYr6PDYClQ97VvzP0HL8io4K056yK8ERjlYCNVRiTlf6+9XBkds0DOetPr09z6bRbKwgJI6YpeopaKYWCiiigYUUUUAFFFFABRRRQAUUUUAFFFFABRRSZGcd6AEY4UnGeOlfAn/BXj4hTaL8CtA8JJbL5PifUP3szjPleRtkA+rH+VffTMADz0Ffk5/wV48dy658WPCHg6Ah20S0fUHhzkMJ8LuYe23igDzj/gmjpT3X7TU+v3NsraDpGg3qaneXJAt7NJEO0Sk8EEZ61+lni34t+C/hp4Lk8U6r4h0u30O0tllhS2uFDXaqv7tIE/2uMYr4+/4JS+Dru28B/EzxPc2cdzoevz2dlZxXWDHdGDcJlYHgr82DntXyX+2d8M5PhB+0D4j8LT61ca3YiUahYJIpWOBZ/nMKREkKsedqsOMDgCjszppzdON0cT8Tvinrfxd8a694q1S7kQX96zWunxHybaNf+Wa+X0yV6n1r2vwF+wF45+LfwT8J/ELwFqWn6xJ4gMxn8PX5W2NqqSMhcTsf3nKjtxu71h/sj/si3n7Tur6xd3urjQ/Bmgskes3qDzriaZuUhij7AqOX7V+vHhbwno/gfwrpPhvRtNi07RNLtxb21qp5jU8k++48n3ry8djHQtbfoKmpVJc1j8ivEf7Avx78O3tja3fgy0upZGEcT22oLOpJ6BiOgrxXxj4K1v4b+K9U8K+JLZ9L8T2Eht57PbuTpkMJOjDkc1++8Dz2uyGBh5SY3PjHOc5r8oP+Cmeitpn7UcM0bDfqeiRXZ2ncXy5GCOx4rHBY2VeTjNW9BVKKoe9Lr2Og/ZC/Zb8LfEH4W6b8TLvUrqxvLLWUsLm2WxOoM08LK5ZQPu5GPpX6dyXf9qSzXptlhhuXHk28jbnkBABZh/Dx27V8i/8ABLCWWD9mDV5YIygfxbdAsHxx5SdP5V9dPFibEkAww2oUfJX3LV7NOnGDujoy/DKDlNO9xjhYYpY9+5Izj5mw/HRR9K+Of+CpXg8658B9K8VRXjKdD1OG1KNHkTLMeWB7bO/rX2OrMpRWbzmbKBmiHy49T/I15H+1x4Bs/iJ+zT4603Voilnpul3GtW5ikwy3MC7kBHdW5zWk1zHXjad6G17M/JT4DfYk+K+kSXgMQeOSO3BOczZ+Q59DX2FMGjuJY5AFdDggHPNfFPwKmspfi78OX1JpPsM+qWsdzJFywRvv7V9R2r9bI/2IbmcySHx9c7JHaRCNMUkIxyoJzzgYFfO47BVKzuj8pz/Kq+NxEZ0afTufM+VowPWvpz/hhu4B58e3GPUaWp/rSf8ADCt3/wBD9cf+Cxf8a8h5diIJcseb52PlI5BmTgoyprRvqj5k/Gj8a+mv+GFbz/ofbn/wWJ/jR/wwref9D7c/+CxP8an6jiv+fa+8X+r2P/59/ifMv40fjX01/wAMK3n/AEPtz/4LE/xo/wCGFbz/AKH25/8ABYn+NH1HFf8APtfeH+ruP/59/ifMv40fjX01/wAMK3n/AEPtz/4LE/xo/wCGFbz/AKH25/8ABYn+NH1HFf8APtfeH+ruP/59/ifMv40fjX01/wAMK3n/AEPtz/4LE/xo/wCGFbz/AKH25/8ABYn+NH1HFf8APtfeH+ruP/59/ifMv40fjX01/wAMK3n/AEPtz/4LE/xo/wCGFbz/AKH25/8ABYn+NH1HFf8APtfeH+ruP/59/ifMv40fjX01/wAMK3n/AEPtz/4LE/xo/wCGFbz/AKH25/8ABYn+NH1HFf8APtfeH+ruP/59/ifMv40fjX01/wAMK3n/AEPtz/4LE/xo/wCGFbz/AKH25/8ABYn+NH1HFf8APtfeH+ruP/59/ifMv40fjX01/wAMK3n/AEPtz/4LE/xo/wCGFbz/AKH25/8ABYn+NH1HFf8APtfeH+ruP/59/ifMv40fjX01/wAMK3n/AEPtz/4LE/xo/wCGFbz/AKH25/8ABYn+NH1HFf8APtfeH+ruP/59/ifMv40fjX01/wAMK3n/AEPtz/4LE/xo/wCGFbz/AKH25/8ABYn+NH1HFf8APtfeH+ruP/59/ifMv40fjX01/wAMK3n/AEPtz/4LE/xo/wCGFbz/AKH25/8ABYn+NH1HFf8APtfeH+ruP/59/ifMv40fjX01/wAMK3n/AEPtz/4LE/xo/wCGFbz/AKH25/8ABYn+NH1HFf8APtfeH+ruP/59/ifMv40fjX01/wAMK3n/AEPtz/4LE/xo/wCGFbz/AKH25/8ABYn+NH1HFf8APtfeH+ruP/59/ifMv40fjX01/wAMK3n/AEPtz/4LE/xo/wCGFbz/AKH25/8ABYn+NH1HFf8APtfeH+ruP/59/ifMv40fjX01/wAMK3n/AEPtz/4LE/xo/wCGFbz/AKH25/8ABYn+NH1HFf8APtfeH+ruP/59/ifMv40fjX01/wAMK3n/AEPtz/4LE/xo/wCGFbz/AKH25/8ABYn+NH1HFf8APtfeH+ruP/59/ifMv40fjX01/wAMK3n/AEPtz/4LE/xo/wCGFbz/AKH25/8ABYn+NH1HFf8APtfeH+ruP/59/ifMv40fjX01/wAMK3n/AEPtz/4LE/xo/wCGFbz/AKH25/8ABYn+NH1HFf8APtfeH+ruP/59/ifMv40fjX01/wAMK3n/AEPtz/4LE/xo/wCGFbz/AKH25/8ABYn+NH1HFf8APtfeH+ruP/59/ifMv40fjX01/wAMK3n/AEPtz/4LE/xo/wCGFbz/AKH25/8ABYn+NH1HFf8APtfeH+ruP/59/ifMv40fjX01/wAMK3n/AEPtz/4LE/xo/wCGFbz/AKH25/8ABYn+NH1HFf8APtfeH+ruP/59/ifMv40fjX01/wAMK3n/AEPtz/4LE/xo/wCGFbz/AKH25/8ABYn+NH1HFf8APtfeH+ruP/59/ifMv40fjX01/wAMK3n/AEPtz/4LE/xo/wCGFbz/AKH25/8ABYn+NH1HFf8APtfeH+ruP/59/ifMv40fjX01/wAMK3n/AEPtz/4LE/xo/wCGFbz/AKH25/8ABYn+NH1HFf8APtfeH+ruP/59/ifMv40fjX01/wAMK3n/AEPtz/4LE/xo/wCGFbz/AKH25/8ABYn+NH1HFf8APtfeH+ruP/59/ifMv40fjX01/wAMK3n/AEPtz/4LE/xo/wCGFbz/AKH25/8ABYn+NH1HFf8APtfeH+ruP/59/ifMv40fjX01/wAMK3n/AEPtz/4LE/xo/wCGFbz/AKH25/8ABYn+NH1HFf8APtfeH+ruP/59/ifMv40fjX01/wAMK3n/AEPtz/4LE/xo/wCGFbz/AKH25/8ABYn+NH1HFf8APtfeH+ruP/59/ifMv40fjX01/wAMK3n/AEPtz/4LE/xo/wCGFbz/AKH25/8ABYn+NH1HFf8APtfeH+ruP/59/ifMv40fjX01/wAMK3n/AEPtz/4LE/xo/wCGFbz/AKH25/8ABYn+NH1HFf8APtfeH+ruP/59/ifMv40fjX01/wAMK3n/AEPtz/4LE/xo/wCGFbz/AKH25/8ABYn+NH1HFf8APtfeH+ruP/59/ifMv40fjX01/wAMK3n/AEPtz/4LE/xo/wCGFbz/AKH25/8ABYn+NH1HFf8APtfeH+ruP/59/ifMv40fjX01/wAMK3n/AEPtz/4LE/xo/wCGFrz/AKH25/8ABYv+NH1HFf8APtfeH+r2P/59/ifMv40quYlmdQGKQyNgnHReua+mP+GGLv8A6H24/wDBYn+NUfEP7FN1pHh7WLw+Op5RFp9w/ltpyqGxGeCc8CrjgsS5LmppL1NqPD+NVSLnTsrq+vQ/HTxPN9vudXlEQnaSed1eRNo+YHBU/wARr95fgLC8fwK+HEcjs7x+G7BSW68QgV+D2l6U+r6rYaJIwRr2+hsBcLKZBCJJCpdF71/QP4M8MDwT4N8PeHhcNeDSdNt7H7Qy7TL5aBd+O2cVnxPphqdI/aMDT9ny+SNljyD+FKetNboPrTj1r80as7HsQlzRUmJRRRSKCiiigAooooAKKKKAPlj/AIKS3Bt/2YNQURq3mapCvmFtvkttOHH0r8svgaN/xZ8F52okd9uMxXlztP8AnFfqf/wUjtba4/Za1o3OpNpzR30UkAEHmC6lAIEB/uq3Xd2xX5tfsi+F4vGn7S3w80S7mNrBJdDzsLuL/JkoP/iq/VOH6Mp5fKz6M+Zx1CdeVVQe8f0PqmVH8wsqlkEjYc8DrUM88EDP5lwgbOeOgr7Wtv2MPh60gnuLW+nl3lubtwp5/u12mhfs8+BdBfzLTw9DI44zc/OPyNbLKpzSfN0R+XUuFsW3Kamk331R+fNhFPqpI020uNXYdUtIyxH5V3Xhn4EfEHxhCs+m+GnhgPU6lJ9mYfga+/NM8GaJop3WGkWlk/c20Cof0rTMBCkBWCfrXdSyqEPjdz2KXC8f+YiV/wDDofIfhz9ivV7iaCXXvEMVtbHmewghDlvo+eCPWvbPAn7OHgrwIPMtNM+3zZDC41NvtMqf7hP3a9PZGOAVPsdn86nA2J91gT6c16UMJQpqyjqfRYTKMJhElTi7rvq/vGi2jCY2ArgYQjgfhSfZYXABGSvRm6r9DVhTx0NNUZc/KR711pKK0Pa0jay1BY1UAfex608HPal6ds0qkn2p3uO0nq2GSSKdTAx3AY4pxOKVrDTuLRRRQMKKKKACiiigAooooAKKKKACiiigAooooAKaRlvQ+tOqCZmAAUgZ6k/0oAhu7uKzgmnuHWKGFDJJI5wqqOWYn0Ar8Af2rviXL8V/2iPG/iq3n/tIQXslnZmJzsu7OJsROp9OM4FfsD+3D8dbX4Efs+eItWe1S+1HUIX0uzspX2mZpRsduOflUlq/CO2tGsLaO1Ri0kWTE46nBJ/r0pdQP2P/AGAvDmnaF+yL4Sg0jWU1u2ubm6vvNQYMMzcyQEeqnivjD/gp/od7aftMNrHlbdP1XS4XgZxzKYkw+w+inrX2H/wTk8g/sgeEzbEhn1S+kY7QuW3fN0qf9uT9m5/2gPhL9s0O1juPHHhcS3ekNEx33dqRm4tkHQs2ABnvWl+h3STdCNvP8zxn/gkxrtk/gr4m6ELuzOqR6la3i27SASTW4X55Md1XgZFfecW0+S8YleEgyRKy/vXXvgelfgZ4K8b+Ifhv4ttdf8L6nc+GPEGmSlFuFTDWzD78Lo2BIM9QwIr6n8J/8FRvitosL2niLw/oXjRmGRLeStbSY/vDZwB7Cvn8bl6ryuY0a0qUWmfqXbxSTMogQmXeJA0h27Y8/MSOmBzX4yftv/EnSvij+0t4s1bR79NZ0XS1+wRz2smVmjQbi0TDsGyCRXXfGv8A4KFfEz4veGpvD1ppFl4C0W8Upf8A9hzGV7xf7u9jlB/u15/+zR+y/wCJ/wBpPxnpum6TZXcPhlJWtdX8T28IEdhHtJaLsC5HH4104PBLDrQKlRVGrn6Pf8E8/BU/g39lbQJJ7hLqPXLyTXLYRcC3WRdvlH1IwTn3r6R3EdqwvBHg/SfAHhXRPC+hKzaPodillbc/cRf4n/2ic1vZHpXr3ue5h4qMEkG8hGOTxiub+JlsdQ+GXjSAQfaXuNEuYhDjJkyn3a6TjDDH3qsaYqvqlojAMjSbWUjIIwetBpWV4S9D+eaPVZ/Cd3HqMCeTf6PeCZI+mxlcDH4Zr+j/AMEXr6n4Q0O8k5e4062mYe7Rgn+dfzl/E/YPEXxBRU2hNfvlLDsPtIwBX9Fnw1/5J94X9f7ItP8A0UtQfLnT0UUUAJgUYFLRQAmBRgUtFACYFGBS0UAJgUYFLRQAmBRgUtFACYFGBS0UAJgUYFLRQAmBRgUtFACYFGBS0UAJgUYFLRQAmBRgUtFACYFGBS0UAJgUYFLRQAmBRgUtFACYFGBS0UAJgUYFLRQAmBRgUtFACYFGBS0UAJgUYFLRQAmBRgUtFACYFGBS0UAJgUYFLRQAmBRgUtFACYFGBS0UAJgUYFLRQAmBRgUtFACYFGBS0UAJgUYFLRQAmBRgUtFACYFGBS0UAJgUYFLRQAmBRgUtFACYFGBS0UAJXK/FHA+G/ivJIH9j3mSOo/ctXTu5DFQMtjIz0rw39tDxc/gz9mPx7qcVx9kljsRD5ynhS7BMfrj8aAPwp+ExD+MPh03+skbxFYLz/CgueM/Xmv6GblVW7uApJHmd+3A4HtX4E/s9+D77xl8aPAmgaYpF3Lq9vdS7h95IJN7Y/Cv33um33UzA7gWyD7YFfA8WVVanE7cNuR0UUV+b/aZ6YUUUUwCiiigAooooAKKKKAPlH/gppdS2v7LN7CLb7Sl9q1vAzAcwIVOX/DH61+fv7Bt7LZ/tZfDJrZFuoLm9MBLDLIoQ/P8ApX3T/wAFUtam0r9mewt4phDJf+JLaIoD80kPluWwPqAK+Xf+CWnhOz1v9rGa4niUpo2gSXtsuejeYqZ+vzV+wcPwdLL15u549b4mfs0Bx+J/nT1Oc0D/AOvQOhr6JKzbOcdRRRVgFJgUtFABRRRQAUUUUAFFFFABRRRQAUUUUAFFFFABRRRQAUUUUAFFFFABRRRQAVVnXMg34KHAUd92etWq81/aB8UeJfBnwj8U614Q0WTxB4ktbNmsrGKRUYseDJluPkBLf8BoA/LX/gp/8frb4o/Ge38I6eJ5tF8ESSRXEgwEe+JxIp9QoA/WvjieyltEQFsSyR+fEw5Gw+9dp8KPB2vfHj4vaDocDN4o1rX9US61Fjx9qhEha5kJ4x8gfce4HFdD+1tp+kaN+0X428P6BYr4f0fSZv7O07TYAREI48YZCecdaVtbgtT9LP8AgntZ/wBn/sheEUhkBD3t5ITjlcnk/SvolfLjcsjFUCYR4uH3nun1r57/AOCfVwbr9kXwe7W80Di8ukbziMsQfvcdjX0PWi7nv4eCdFJ+f5nk/wAVP2VvhX8abiW88W+DotR1ueLyl1m2/cXUXuUTCEj1Ir55uP8Agk58OneQRfEbxoLffwkSQlY/bJGa+3t5Hc0bs8VLVxSwsGfFugf8Ep/hbpWqWtzqPjLxX4mtYmDNpt55aQyezFQCB9DX1r4V8GaD8PvClv4W8M6NF4d0G1G6Gx04nYi5z5kjH5mYn1zW7S5NUtC1hKaGNKZZ1+QxQ7fMRWGGZj1Jx2p1Lk0lB2aJWQVa0k/8TayP/TUfyNVauaT/AMhWz/66j+RoIqfA/Rn8+/xctJLLxt8QLCUAMNevZJCpzwbjI/lX9B/wO1ca98IvBt+AFMuk2wIH+zGBX8+nxbZJvHfxFkghMKJrV+ArHnIuOT+Nfvh+y7PFcfs/eA5IYTAh0uLCHqDjmoPlT1aiiigAooooAKKKKACiiigAooooAKKKKACiiigAooooAKKKKACiiigAooooAKKKKACiiigAooooAKKKKACiiigAooooAKKKKACiiigAooooAKKKKACiiigAooooAKKKKACiiigAooooAKKKKACiiigAooooAKKKKACiiigAooooAKKKKACiiigCIsNxA+8OcetfC/8AwVq8bSaD+zpZ6BC/kr4m1EW8sf8AE4iIkx+ag/hX3K6qHZ8BXAwW77a/LP8A4K/fES21bxv4A8CQpi40tH1yTP8AEJcoo/NTRa+gHkX/AATJ8Jah4o/at0rW4oBPYeG9PnlvG/uCaJkiP5n9K/XmNtyD5snv7H0r85v+CRvh6Y3XxO8RFjAbyO1sgwHyxmMnPPvmv0c6cbNmOPr7/jX5ZxPUVWv7O/wnp4aGlxKKKK+OkrNr0O0KKKKQBRRRQAUUUU7AFFBO0Ek4A5NBVQuVi87dh1T0NStVF93YHofnJ/wV31TbN8NdMW7MbywTXPkHoVVgC+PUZFY3/BIDwZeXfxe8beKogZdMs9K/smSY9p2lV8fktcJ/wU38e3Piz9pqLw3c28MVl4S0zyortWyZVmUSNv8AcHgfSvrf/gkd4IuPD/7P+q+IrmGVX8S6qbpJZfvSIg2A/Tiv3XAU/Y4SFNdEn+B4lSXNJn3WvT8KcOlLRXoeZkFFFFMAooooAKKKKACiiigAooooAKKKKACiiigAooooAKKKKACiiigAooooAKKKKACqN/YQ6jbTW80SSwzRmKVH6Oh4Kn2Iq9TW60AfKfwX/YQ8NfA79ovX/iB4cuBa6Be2gWx0JF5sJ2djKEOOISpG1eoOa/Kr9r+/uNW/ah+JhuX80w6tPaxIRhY41Pb396/f9jgD6iv5+v2ttYXX/wBpX4r3SQi1EGsXdrgdzG2C/wCNALc/S3/gnhePe/sheE5HGCl9dxAnqVDcZr6Orwf9hS2Nr+yd4HBh+z72lcJ6g/xfjXvFUj6TDfwkLx70ce9JRTOkKKKKACiiigAq1pBzq1lz/wAtR/I1V2lyQO1SW95BYTx31zKsFrZkzTStwEQA5JoM6vwP0Z+A3xlbzfiF8RcyrcldYvfMaEYAHn/071+/f7OtrPZfA7wPFcFTKulQZ2jAwUBH6Yr+fH4kzx6j4k8eXVrKv2afWr1opAf9cr3IK/pX9F/w0Tyvh74XQDaF0m0AHp+6WoPljp6KKKACiiigAooooAKKKKACiiigAooooAKKKKACiiigAooooAKKKKACiiigAooooAKKKKACiiigAooooAKKKKACiiigAooooAKKKKACiiigAooooAKKKKACiiigAooooAKKKKACiiigAooooAKKKKACiiigAooooAKKKKACiiigAooooAKKKKAK86h1K7S24hTg9q/F/wD4KiapLqH7YVwJohFHaeH7e2jcdSBIzbvzY1+0DyLv9gwGffNfg5+3R4sk8U/td/Em5uGPkaNctpcYJ6rFyf61LdosD70/4JVwpY/sotKUVGuPEV6pfGWcAL949x1xX2Ds2DAJI7Z9K+Uv+CYvh2/0D9kzS2uE8l9S1e61CATd4HA2sPrg19XHGcA7scZr8Yz6TljZ/I9nDfCHakopcGvFmrSfy/I6GJRRRUCCiiimAUUUVUdZJAKuScDGTwM9Kfa4a+hkUlWkk8vB6MApzj8qjYblZM7d427v7ue9cX8Y/F194E+EnjTxTpqb9R0XRbm5s4z1MiIcNXRgqftK9Om/5jCtKyPw2+Ofip/F3xV+IevSea5udWlgaOdss2yTywCfoeK/dT9lL4cr8K/2e/APhn7Wb02OmK3nYxnzD5mPw3Y/Cv5/55ZdaDXNxKhnvZje5cblaV3EjK/oCc1+3H7JP7angH9oTS9P0azuf+Ef8X2VmkVz4cv3w4KfKGic4EuQAQF5APPSv3mEOSPJ2PHbu7n1MTigHcKiDbqkTpVCHUUUUAFFFFABRRRQAUUUUAFFFFABRRRQAUUUUAFFFFABRRRQAUUUUAFFFFABRRRQAU1vvCnU1vvCgTGt1H1FfzyftNTfafj/APGQmRFQa9ftvH8XzYUL9cV/QnqFw1rZXEyLuaOJ3C+pAzX85XxcvG1Tx98Qb+4XDy61fyFSfmVyeM+woBbo/bz4GWMWm/BD4b28MAt0PhjT5WiAxiRosscfWu3rkfg5M9z8GfhxNM2+d/DGnl2xwT5Qrrqs+mw/8JBRRRQdAUUUUAFFFFA0BJUHng9l61yXxf1GLR/hB8Q76RG8m08PXc8iHqQEJNdafvIANrdd9ec/tIajb2H7PfxRurq4Cw3Hh68tI3I58x48KMfWg4sTfldj8UPhZ4WHxC+IHgnw6IQYta1mGBYzyf3jA/jX9GWi2K6VpVnZIRttreOAAdtq4/pX8/P7JrNcftKfBVVzEw1+wwxHB24zX9B9sQQ2Fx87DPryag+eLFFFFABRRRQAUUUUAFFFFABRRRQAUUUUAFFFFABRRRQAUUUUAFFFFABRRRQAUUUUAFFFFABRRRQAUUUUAFFFFABRRRQAUUUUAFFFFABRRRQAUUUUAFFFFABRRRQAUUUUAFFFFABRRRQAUUUUAFFFFABRRRQAUUUUAFFFFABRRRQAUUUUAMckYwQOe9QKWiTqZCowfrmrDduM81BIJNuVwrE8/Xt/SgDm/F3jXSfBlneXGpapYWLxW7zxwXdykbSlRnIBOTnGK/nr+JnjmX4u/ELxd4tntza3ninUZLlYsYWJpGKBfx9fevQP2vdX8V2n7Rvj+38XXuopeLqrRwGad3to4iMqsIPGOnSvHrq4htBF5ySxkjd58qlVLf3lHr6UWT0bsB+8PwBtbTwx8EPAWhXN/pqXGlaFa291bw3CsI3VRnkdOc5rt9O8VaLqt7Ja2mu6TeXKtk29reo8g/2doOa/n8s9Z182avaar4jFpjMz293IuUPRpPQHtUFhr2qabexXVlrmoWt7G4K3NncNHKwHTcRzx3NfH4rhynia7rOq9fJHZTrcqP6HI4bnftNrNGvzNtI3D67v6UTr5RCSgrDjeJHfyyWHRefWvwU0n9o74m6BqnmQfEzXkuoidtvdX0jRrnnOw8H616T4N/4KAfHnw5ZyJYeMrXUbdyXZtR05bkhh2Jb7oNedX4XfMlCbd+6t+RosSnuftIkiSmNU2q8pwVZ+QPVfWmb1YeWufOjGU3HG/n071+X/AIX/AOCrfjbTpbd/FHgbT9bg8vbNd2tyIVdv70bYwo9QO9e4+B/+Cqfwk1y1kTxRZaz4Wu4GHlQpam6yp9X7cn8q8atw1jaesYJejv8AqV7ZH2rjpSNXEeB/jd4A+JU0Fv4X8Y6LrV5NH5kdja3iNcEYyRs65A6iu2uGaCLzJ1MKABiz8BQfWvBrYKpS1nTcfW/6HTGqpCUU1ZFcEqdwHcen976e9OGGJwQQMYYHg59K5Fr8N3b7jWyfUGDOjquMsCOfSvIv2utWj0P9l/4oTrMEZ9CntI3JwQ7pgAfnXrqkFk5JBbAK8818l/8ABT/Vbmy/ZJ1I2jCN7jXbS0kEZ4KsDkH8q9bI4yq46LatY569uXQ/KP4Y+DL34meLvDvhDR3iXU9dWO1to5vkSS42cBnPC5x1p+taZ4o+GHjWa11FL3wz4t0C88qExsYZ7OVTw6SfxA46+hrv/wBlK0Mf7VHwghCBn/4SC3ZIumEA5I9RxnPtX6Gf8FGf2Z9F+JHw41r4kwLJbeLPDNqWLxQ7lv7MOd1u3+3k5EnUAY71+vVMXChXjRv8aPLUGkz1T9ib9rnTf2mvAFvHd3cNr460tBHrWmn5S5HAljHdTxyO9fTkCsC4LbuePav55/gF8Tb34S/HPwf4ztJ2MtrexpPBbsVjmjkwnlOR94Dd0PcZr+hWyffCGxtJAJHXBIB69+tdsY8t0+pmnoW6KKKoAooooAKKKKACiiigAooooAKKKKACiiigAooooAKKKKACiiigAooooAKKKKACmt94U6m/xUCZk+JnnTw9qrW2PtC2cxjz/e2HH61/OR4m8/VfHGvpeoH1u51aUXMY+4Szc4r+jPxbv/4RfWPLxv8AsM+3JxzsOK/nH1eWQ+KL6NyEvP7ZkO8Hgvv7t6UDt7yP3o+Htr/Z/wANvBtpt8swaHaR+WP4QE4rerF8CyNL4C8JNId039i2gdh0J2dq2qpH09H+GgooopmwUUUUAFFFFAXsJtLP1+6Nyj1x2ryX9rbTYda/Zl+JEM5FtF/ZctyspOMSKvC/jXrTbhhs5CnIH93396+fv2+ZYoP2T/GQa7lsUeeFd0YyZcjlD6A0HNiPdjdn5efshRNqX7SfwYiQ4eDXrGQ/7owT/Kv6DoujHPG4/wA6/An9iMxn9qX4WG5bypBqUKxooyD6Zr994jw3+8f51B82SUUUUAFFFFABRRRQAUUUUAFFFFABRRRQAUUUUAFFFFABRRRQAUUUUAFFFFABRRRQAUUUUAFFFFABRRRQAUUUUAFFFFABRRRQAUUUUAFFFFABRRRQAUUUUAFFFFABRRRQAUUUUAFFFFABRRRQAUUUUAFFFFABRRRQAUUUUAFFFFABRRRQAjdKbTiM0YFAHM6x4F8N+ILppdS8OaRfzA5Mt9p0cxJ9dzCqN38M/Clzb/P4R8OTbCMJJpsLDH/fPFdntHPfNMdFjQ4UCgD8yP8AgrloOleG9E+FK6LY2ejR3l/fxzrp9utuJlWOPAk243AHoD0ya/N+Cd4FwrJDDFiORig79GU/xYr9MP8AgsZturX4PWSkGX7fqMrJ32+XHz+hr8yprgW8XmjnyVPl55AXvx3pfDyyto/Ml9kfRHwq8V38XwZ03w48WlP4ca4naSa40iKW+dtxOTcH5wpyeOgFaOi6J4DlnuZ/F3w3j8aPLjy7iDVH00WCAYEYSPiXf13HpWL4M07+xfCdjatz5yLchSem7mtgkueSenY4r9RwuV4edKCnTTuk92eRUrS57I52z+EvgLXfEc0uo6jq/gXwu8LyRWWkQnVHhlzxF8xGVI5LdjWNF+z9rWp6dfalpvinw19gS6MXka5ffZryVQpIkWMA5TGBn14rvi5M/mHClx5ZZeP0rsfgbHayfHXwPPc2Fvfm3urhZLS4hVxMv2d8DBHQHnHqK4cbkeE9nKtBONuid/zNKdeUnynx7bpeaHqRksZbzRtQtMlJNKXyJ1PQgyLyOOfpXq3wv/a/+L/w6tLaLwx48ub22guDOljqR+2liR86s0nJXH5dq8v00NcapCJiWgi1Yly7kGUCYlgD3Yr8uDX1b8S9R8EeOvF3ie5ufhlp+rRahdI+jajLdPp17plhsUCEW0XySSoQ7Dd97IzXxFLBSxl4QinburnpyqqG7PXfhd/wVrt7nVlHxC8Gm10xg6R6joUvnzggfcMPA2g9819L/Dr9uD4NfEyysXsvGlppWpXDNFHa+IGW0nQj0j6H/Z9a/NDXfgP4E1rV9Os/AXjzWRezs63d58QLFdM060AHyh5IySGJ4Axya5S+/ZT+I1wt7c6P4Ybx5otkzq3iPwiBc2bSJ94CVsNlO4r57GcPUai9+m4vuuvkzWFd9Gft/wCFvFGl+OLF77w3q1j4htUl8l5dOnVlidfvbsH73tUHj/wDpXxC8K6n4Z8RaZHd6NqMLRXcEwHlshGCQwOUf0YcivwEtda1nwlcxfYdS1vw/cXBZZIYLmSD5l4clV4ye+a7rwZ+0d8WfAer2+p6L8Qb+yvY42hhN5J9pR0PYo+QT7kV87/qzGj+8o1JRd+u50+2VveP1/8Ag/8Ass/Cz4GRzJ4O8KwWs19KszXF5M11cRlRgGKR8si+u0jNZP7bXjQeBv2XviHe/apEnu7D7HZRKgYJKSPmJ9Pevgnwr/wVL+MGgtcPqmm6N4p89AqC8xb+Qw4JXZ1yeea4T9pf9trxr+054b0nwxq2jaV4Z0yxnF9JDp1y0n2uQAgeYT0XBPFVQyjGLFxr1qiko+buDrQcLJHJfsk+FrPxj+018J9A1CJZtOvNUM13bAZBkWLec+2Rmv6AoAADtbIBxx2xxivyl/4JQfBg61488T/FHUbS2Oi6TAdJ02ecnzI7zKFpUGMFNhK7vfHav1diHy545546V9tq9ziRJRRRQMKKKKACiiigAooooAKKKKACiiigAooooAKKKKACiiigAooooAKKKKACiiigApv8VOpv8VAmYHjdI5PCGupMzLE2nXIdl6hfLOSPev5wtRggj1DUYEnLaa2otCS3+tWPedrfU1/SL4otri88OatBaoJLmWzmjiRujOUIUfnX843i+31DRfE3iWLU7dYtT0zU5xdW+OBKrHK/QGmyvtI/eX4d24tvhx4OjUnyo9Cs44w33toTgn3Nb9cv8K9ROr/CvwHeuB5lz4csJztPADR5A+orqKo+mw38NBRRRQbBRRRQAUHpRQelAnsMkClZGJ2sgBBPT8a8A/b/ADeQfsleL3tYI57iWaAyl+VWPHLD6V9A43SADkEHevtXz9+3xqMenfsleMJreB7n7RcQ2rqf4FPBNBy4v+Gfmp+xWk6ftUfC+GzQOi6pbyShxlhH3Ye1fvrDwjcY+Zuv1Nfz+fsh+M7b4eftFeBNa1G/Wx02ymRb277w238TN6qPbmv3h+H3j7w/8SfC9r4h8Mata61ot3ua3vLRspIAxBPPI5B61B86dRRRRQAUUUUAFFFFABRRRQAUUUUAFFFFABRRRQAUUUUAFFFFABRRRQAUUUUAFFFFABRRRQAUUUUAFFFFABRRRQAUUUUAFFFFABRRRQAUUUUAFFFFABRRRQAUUUUAFFFFABRRRQAUUUUAFFFFABRRRQAUUUUAFFFFABRRRQAUUUUAFFFFABRRRQAVDcsViYgZ9qmqK4/1TfSmtxrc/J//AIKY+IZNc/av0Tw5K+610jw5JfJH/daRWGf/AB2vz+ZN+mTA8l4SBX3J/wAFEeP27rv/ALE2L/2rXw2G/wBAj/3DWzt7OHz/ADI6s+k9MZhpOkyMMkWEMePTC1ZWoNLIOk6Xn/n1i/lVqUBW46V+z4a3s6dv5V+R89P+Kxh2kv8AKWfZhSOi+5rrvhNqJ0v4q+FNQmkRzaSTOs6fdYGBxXJqP3iMp2uOcnoR6VPosMl1qcKW840+5cSeXO/Cr8hz+dcWL/3aZdH+IfP/AMOdHXxZ4+0LSVnht/td7clZ7skIm1nfDY7nHB9692SUXFscFmcv8pPSIg44PXdxz7V4R8M42ufHeiJ5qwSm6m2N6Ebsn8a963FgdoAiDEDHdvWvmOG1FVZ9TtxcY9GMncTJJvhWSMMFw43MW9QDwV9zzRAbi2lAtbi4spnBDW9neyw2rAf7CkDcfXHPelak3qBKwzj5Vy3Bb2T3r7T3JRcXDqefFyhqmc58T9avrX4Xa3Y211ssdVvrV9QhlgQyTNH/AKvD4yu3/ZPPevDirylYLG0+1XXIWKQ4YOTgY7V9H6xoWi+JPCmtaNrN5qkOpGWGSxksgv2WFR94XGeSx7ba8F1Hd4M1pDqVtZ6vBpNzHdLbTbvKuwGGIpcEHDD0NfnWe4VPFe1grQt+J62HqOejP0g8Df8ABJfw14u+HHhrU9W8T654Y8S3dms2ox6aqOjMwyB8wOMAjpXWeEv+CPvwy0a/kl1nxV4j8TQMm37Pe7EUc9ioBr7a8AXv9o+CPD139njtPtGm2032eIkpFujB2LnsM4H0rpK+WO047wL8NvD/AMMPCemeF/C2mR6Potgnl21vbgsIxnJLFsliTnk11FspAfKMpLcg9Pw9qs0UAFFFFABRRRQAUUUUAFFFFABRRRQAUUUUAFFFFABRRRQAUUUUAFFFFABRRRQAUUUUAFJjnNLRQBG4AUk9Bz+Vfhz/AMFAfgNqnwd/aH1vUpI3uPDni+4n1ezv3wVklY7p4MDnKj+Yr9yGJAOBk+lfOv7aH7O//DSXwZvtBt7qx0zXrWX7Xp+p3FuZGttpUyRoBzl1BUketAHxl/wTo/axuZn0r4OeJQ0yS7pvD+tzSYOzktaSg/eY/djx0r9CssQCV8lt5BikPzH1X2YV+AEcr+EfFQa8a/t7vRNWHnyafJ5E8ZicYNuT9yQdielfuj8KvHei/E34a+G/Fnh26mvNCv8AT4Vmub4+dP5yrhzI4481Tnc38R5qkelha7T5WzsD1PGPY9qB70mAqqQSUP3XP8XvQenPA9aLnuNJq6YvHvSUbRlRnluVH976etLjBA7kZA7mi5F0IzBQSQSB2FNJKr8xAY9qduC4JYL6Z70xriOJVk2CSdjtVD1J+lK4+eK+IM4cPkYAyWHGPXNfKf8AwUp+JmmeEP2d5/C32u2l8Q+KbuP7FpRBEjW6f62Q+mOME9c8V6Z+0l+1F4Q/Zk0KG816WPV/Ed5lbPwvZyD7RMwxzIf+WacjO4fN2r8gPif8QvEfxp+IF94i8Rz3Gr69q1yEs7Xl2tFLHyrSEeuCFBHTFFzx8XiVL3Y7HG28KxTW8ETpPPt8uCMKWlbnHlhByxJ7Cv2k/wCCa3wH8U/Az4GSQ+Kojp93rd0NRi0l33SWKcgI56ZYYbA6Zweao/sbfsHeEvg/4U0XxH4r0qy8R/ES4MOptqNxbjGmOATGluCMoygjce7DNfY8J3KSB8p6HuaR5ZLRRRQAUUUUAFFFFABRRRQAUUUUAFFFFABRRRQAUUUUAFFFFABRRRQAUUUUAFFFFABRRRQAUUUUAFFFFABRRRQAUUUUAFFFFABRRRQAUUUUAFFFFABRRRQAUUUUAFFFFABRRRQAUUUUAFFFFABRRRQAUUUUAFFFFABRRRQAUUUUAFFFFABRRRQAVFcDML/SpaZMcRN9KL21A/HD/gpRqX9l/tw3dwcY/wCERt0O7/aMg/rXxY0RFgqj/WIvIPp3r68/4Kqbn/bJvI16t4ZsTx7Sua+V9GtDqmt2UABw9ym4Y6pnkCtowlWUIQ3vb7xSaUWz37TVI0SwduFW2hA9eRVlacwEbLCBiGMFAPp92mr1r9poW9nC3SNvu0PnG71AYqqguCwDAgL1J/wqa30+bUrqSwhIuLqeN3jXOFjwpNRDG9QcgHgkdq0/B9nHeeIdKs5ZXtbe4MoN1EMucRscDFcOL/3WZpR/iHzb4AszqfjLSre3zDcG4kXzWPyggnOPyr6Alb9+2F2qBgAdPr9a8U+C1pFqPxO8M2c7utm91dKpQfOwXeRx65FezRMXijYsWJzuPocnivmOGklVnY68XFDyc01lWR1aVBMFHyo/3QfX60tFfcRb5HLsectFoPRpXbb5jsSCAvHJ7Zr52+KV7He6j4gurfaIn8uLHoysA2Pxr6OsrK7vFvpLKJ557Czl1Bo41LNsjGWOB296+WNcCXGnarcZJMn78D3kdTXxPEVePJCENEethT+kD4Xf8k38Jf8AYGs//RK11Vcr8LTn4beEv+wNZ/8Aola6qvgz0AooooAKKKKACiiigAooooAKKKKACiiigAooooAKKKKACiiigAooooAKKKKACiiigAooooAKKKKAEPSqTJtYOSpjU5BYZKk981dPIqu1uDJkNhTwy+vpQB+QX/BQn9jK/wDhN4j1H4n+GRPdeEdbvpbrVIHX7RPpl27bvN4+9HKxPH8HevA/2fv2q/iB+zjfBvC+qrPod0/77Qb1TLYXILAv5Q6RO3PPvX6f/wDBUe6OlfsgeImjvp9PMmoWcZltzgkF/uHHVT0xX5LfBf4YSfGL4neGfBdreyaG2sOVe5Fv58cCqcGQR/zoBJp3R+hngf8A4Kl/DPVrl7Xxn4c1XwHKmESQTnUIyT1YBQNgrt9R/wCCjfwE/sqe5tfHt1b30ilYZW0WWVYWHdohy2emfevkHX/+CX/xz0zVry00qLQda0qOV44tQn1BYJLlM8FozyufTtXOa5/wTt/aA8NIl1L4a0phncj6bqKzvFgdSo6rjtRZnV7Wslyn0Zaf8FaPDgZ0b4X6hBcNloGOphxJxztOP3QPXHvTYf8Agrf4PTTfOh+GWqx3wbb9nm1MMQvsxHFfnNqVhcaBd6jbalbtZXdhKVntHbJE3p/tDvivpv4Cf8E+vid8btKttd1K9svBHh69tvtFpfXkQlnulz0EJ5HHNLVkRrVG7I91n/4K0aLA0oi+FV/bwsmYzNqYny/qCB8teQ+KP+CoXxs1O+uW0qDw5otlIu2K3lsftFxCh6PvB+8K9Rsf+CSqsVRfjQSJkVolTQMZ3HGSpfjmvh34o+AZ/hd8RfE/gk3gvrvSb2axS/iTaZtv3ZWH8APHy9qeoSnUt7xa0nSfGvx6+J8cGnx3XjLxjqjs09xO5kZlY8ebIeIlHYnpX6gfsOfsC+E/hT9n8ca7rmneP/FSOBby2kqXFlpcy/6yNCCQ0qNkb+MEHgV80/swfFvQPGmk6N8DPhn8MBp2va/BGnibxJ/a4gu5LdMfbZEkxuUkZKLnHNfqj8N/AXh34XeENN8NeF9Ki0fRrFPLgtokCMxAw0jf3mY8sx5JOTQc711Z14THrTlGKdRQMKKKKACiiigAooooAKKKKACiiigAooooAKKKKACiiigAooooAKKKKACiiigAooooAKKKKACiiigAooooAKKKKACiiigAooooAKKKKACiiigAooooAKKKKACiiigAooooAKKKKACiiigAooooAKKKKACiiigAooooAKKKKACiiigAooooAKKKKACmPgrg9CcU+srxDrFtoGiX2p3jmOzsYHu53UZIjjG9iB34BotcD8Ov+CgHjxfiJ+1x40voBtXRkj0I46ZiY5/UmuF+EWgosN9rky+YVPk2S/3X/iNY/wAYfFml+O/i74+8UaPJO+keIddudRsXliKSvbtISrFOx65Hauz+EWV8AwPzn7ZOU3Dpk9a+h4fpxr4183wpX+a2OXEy5YnXKWWTDHfIF+dfQmlWkyN6sg2SEESOefM/wpQcV+o07RdvJ/ieHFPmuySJGeQBWChfmYnuvpVrQNRfStd07ULON3u4fNNvbqOuUYE1QkGYS/zcH5tv92tC0j1oWfiTXNFijkk8N6QdXu5ZOFisy3ll4/77bjjbXl42ShhJylsa0dap8/fCm8udM+IegXdl82oR3s7wsOxbcG/Qmvc2QIp2H5GYsy/7ZPNeR/s++EdR8bfG3wd4f0R1GoajNcSxGQYZSImlYEeu0GvV7edbiASDblmb7hyDhiCc/UV85w1pKcuh3Yrew+hgwZT2ooyehORX2rfLBt7HmtNaGhpGtX2gS6rcaXK0V1faXcabI0bbSYpVw4z718rXGlSzxyaTGnlzmZbVA8gO/wCYYH6V9O2kKS3kCPkoZBkA4zXmXwI0iHxD+018PrK7tkvIJvGMMcsLDIaMS8g+2K+H4mpRpRpy/mPTwjTdj98Ph5btaeA/DULDDR6XaoR7iJRXSVXtlWKIIqhET5FVRgADgAVYr4c9IKKKKACiiigAooooAKKKKACiiigAooooAKKKKACiiigAooooAKKKKACiiigAooooAKKKKACiiigAooooA+Iv+CumpW9t+yXc2Tv/AKTd61ZeTGOrbXy1fFP/AATLt/tP7YVosymUQeHNQkTcv+rbcMH619hf8FfdbsLT9nfStNkKHVLvWIWtYz1YIcvj8CK+TP8Agl/IV/azu41jDM3h29dRnPzZHGaC47o/U2NYzEHXcXRN8jzjDH8PSs3xj4xs/hf4Q1/xdcxFLLR7CS9mERyGXaR/MjitaH5oIIwNkJUbo25YnuM+leG/tzeM4/BP7K3jwuhFxrVr/ZFsvZXY5z+Wa0fwnu1opUWz8bTLP4q8QLJie+v9W1NZI5ZclnLThs+/Br+gFbO102CzsoVZLW0tYY4DEm7ykCLwB25r8X/2JPD0uv8A7WPwotHsxqEFleG5u0K7kCCLAcjpgNX7VPIfOl+cOd7fMvAIzx+lZxOHB01ObbGWrEXdljGxrpGYRruMg3DBJ/hA64r8O/2qozpn7RfxaNwySFvEV3P+6l+Z4i2QB9BX7k2eftlsF4JmjGBxxuFfhl+1b5Uv7Q3xma3j+Ya3dpk9gDyB+tUysbFRdkfZf/BPD9kTx34T+K/gj4vXMukXPg240i5CGCf/AElPOjIQFcfNyRkk8V+nkUHlvCrJkIBiQvkg+leEfsGXcF9+yl8P5IUChLJYzkdCBzX0JtHHAqTynsPooooGFFFFABRRRQAUUUUAFFFFABRRRQAUUUUAFFFFABRRRQAUUUUAFFFFABRRRQAUUUUAFFFFABRRRQAUUUUAFFFFABRRRQAUUUUAFFFFABRRRQAUUUUAFFFFABRRRQAUUUUAFFFFABRRRQAUUUUAFFFFABRRRQAUUUUAFFFFABRRRQAUUUUAFFFFABWXr1xBa6RfzXSq9tFbySSq67lKKuWBHcEdq1K5j4lTm3+H3iiQdU0m7f8AKJqAP56/ibr8OufEzxnq1kiQ2d1q11cW1vbwCKKOFicBQOI1HZRXqXgbTRo/g3S4FLFZU88FuuGrwC1kkutGMjN813HJKcn/AGmr6R0Js+G9EAUtILGL8sV9Zw1FRqTmcGN+AuNw9FG7efRh2or9Fi02mux5a6DlYoUOxSA4KNv+bf2G3+IVX8Yya34b+C/i3xFZNFDpGrXY8HahcCX55ZSPPEMUf9zAyXHfipXXehAVGYfMoZsc/XsPeuZ+MuuLB8J7LRIrkQxzeI0vtgOY/MEW3z19Rj5a8DOajjgpWOjDRvVML4DeD9Q12/8AF3iC0vJLNfCOjLqt5cWzlLmEM4i2wsOWJ3AE9wSK9DVFCRtGoVGXP3dhBPOCvY965L4IJe6X4L8U3NteG1tdbm/sHU7TZldRtlxKEV+qMGAORz2rr3YtJIzvuaVvMUEYITGBXDw7SaoNs0xcv3glFFIEIXCHOGDc/wAq+rdpQ5TibvIltztnjbGcNkVpf8E2/Dlh4l/bVs1vrf7RFZ6dfalCjfwzpKFVvwzXBePvGX/CJW9skNm0txqCygMTwgHU/hXkmk3t9Y69ps2n31xpU7XaA6jaXDQuVZuV3Lzg+lfB8S141ZQp/wAp6uFhbU/pHt8mMFhhjyRU1YXgsMPCWibnMjfYIMuxyWPljkmt2vjD0HuFFFFAgooooAKKKKACiiigAooooAKKKKACiiigAooooAKKKKACiiigAooooAKKKKACiiigAooooAKjMmCQQRgZz6089KrvujRgBvZfmBNAH5y/8FlLi3/4Qr4fAwB7o3lw8UrHAQBV3fjXin/BK+zaX4+69dLab7e30eRftq5JQuM7SfU9ql/4Kt+Pr7xV+0lp3g2SIPp3hvTo7iCJTxI9yo35+mBXq/8AwSj8J32nfCjx74omVbTTtf1K2SzkxlsW25ZAPxOKEb0Y81SMe59wAlUV0XzJgMEdwP8AGvhz/gqt4+tNL+G3gnwMjyyazf6muvKGHyG2jVkZWPruI/KvuUyrvVpMq5G0MvfPSvzF/wCCrGq2198aPhxpqSE3Fj4fmhuW/ulpCR/n3pt6HqYxtUlbuWf+CTvhdLz4veOPEaENa2ehtaRyMPnS4Min5fbbmv0yUbUUFcMeqr2r4e/4JP2iQ/Bn4i3Kxqsi+LPKL4+byvJT5R+JzX3HtAlAQ9OrGhLQeBVo8w+zZTe22GwRPH/6EK/C79qIg/tCfF5t37tvE2oLvTocHpX7mJdQ2bvdzNHFaWY+1zXMpxHGkfzEk9ulfgz8afE1v47+K3xC8SaQ/m2Ova7eSWM+MeeJmIAA7fWle5x42V52R+0X/BPYhv2TvBJX7vlNj6V9JY6V5Z+y94RXwN+z58PtG8gW8ttotr5yD/nqYwX/AFJr1M9KDz/IWiiigAooooAKKKKACiiigAooooAKKKKACiiigAooooAKKKKACiiigAooooAKKKKACiiigAooooAKKKKACiiigAooooAKKKKACiiigAooooAKKKKACiiigAooooAKKKKACiiigAooooAKKKKACiiigAooooAKKKKACiiigAooooAKKKKACiiigAooooAK5T4pDPw38Wd/+JNedP8Ari1dXXJfFWcW3wz8WzMwRE0e8JZug/ctigD+b/TQW8PW21tzGBlBXonzNnNfTPh8zf2Ho6WyB3FhGee6gckfSvmfR4wfD8EWdiTxOZH9DubFfT/wH1iDxn420HSLCMv9i8K6jJcKf+mcWSx/WvpMnrwoqcXvbT1OXEx5o2JFKSx+aPvevY02oNPlWewgZTmMxIyH1BFT1+jw5o04yXZfjueM9BCTJHPGrHcsRl8uMZZwOx9Frlv2ivDb+HNG+F2tfb3jt/E/h99al07YDBZypKY9kZ6lSBnnua6ee5NrbTybZz5Shz9mxvcFguw5/h55riv2oLLWPCnxPbwXql1bXlz4RsEs0/s8k2tsksfnhF3c/wAXPvXzHEclCjCmvtPX0O/C3vzHVfC3X7aH9ntfDItpIdSbxe3iE3DoPJksmgEQhDdRJu5x0xWg2WI3ctH+73Nwfp9KfB4Vbwj8NfhlLK4nGveGzrSIOofzjHj9Ka6GMRq5DSbQXI7H0r1MohGll9OUPik9f+B2OfFO9QZTsjADjYYwXbb1Ze2KbTifLAlb5n+7t9q9aaaenQ5Xo7nn3xgsLm6tPDxiVpQDKvAzjf0Bryzzo9OubaW4g2x2d0kk1qxOUCsMmvpi0uYdNvree5LSxpKrLCqb9/8AskdlPc9q+e9MtjrPj+3t4rfypr3XPKNs3zbWaTKqPUV+c5/SjHE2Xa57eFbcLs/op8CTx3Pgrw/NH9yTTbZ1+hjBFdBWN4Ut2s/DOkQOoVorKCMqOxCAYrZr5ZbHWFFFFMAooooAKKKKACiiigAooooAKKKKACiiigAooooAKKKKACiiigAooooAKKKKACiiigAooooAQjg1DsbEYwCPX0FTN901Cx2yQqO+f5UAfhr/AMFDdYt9T/bJ8Y3VrN5xigtrdgD9x1GP0xX3p/wTtigg/Y58C+QBtW7vjkf3zKST+dfl/wDtT6wbj4+/FXUQmLiHW54Mk5yA+BX65fsk+CrfwF+zV4F0W2cyRCxGoliOrTfOR+BNB2YRXrQv5nrkmRkIcL5qs3v61+Tn/BTBCv7UE+1xOracvmI54i4ziv1jH3fL9QOa/KH/AIKdaRHo37SdvqefOOqaV9q8tuiMo2Ch7HbmGkYpdz6h/wCCXegW9l+zdq95HP5l3quuG9dl6JKFC7T/AMBFfU/jLxVpvg3wxrPibVZ/K0nSbVrq4EXBfA+Xk9ieMV+d37In7Uekfs0/s3aimvaHfa+W8QOE+wTrAFOwY69utfcWo/EHw742/ZguviJd6DLc+Fr/AE1p9Q0C6kDvLCeNqv0DA8g1S2OeFTkpn5ifHr9vb4l/H3wnf+H/ALNpXg3wfeSf6Rb6erxzvCG+USsTznAztrE/Y0/Zx1H9oz4zabbW1q58K6PNDc6rqkQxBEkZLxw56MJCpXC8jvX1D+yh+xb8Av2lPD9l440mDxraaZYag1r/AGRrmpRTrLsOcEoowh7gV+i/gL4feGfhpoZ8P+D9CsfDmlRSNMllYwhIQ7febA7mpPPcud3Om02zisLSK3ghFvBCojjiHRFAAAHtxVyq1tJlDwAwba2OhPc1ZoEFFFFABRRRQAUUUUAFFFFABRRRQAUUUUAFFFFABRRRQAUUUUAFFFFABRRRQAUUUUAFFFFABRRRQAUUUUAFFFFABRRRQAUUUUAFFFFABRRRQAUUUUAFFFFABRRRQAUUUUAFFFFABRRRQAUUUUAFFFFABRRRQAUUUUAFFFFABRRRQAUUUUAFFFFABRRRQBE8gUsC20AdfSvkr/gpH8aovhP+zXqljHM413xO/wDZmlooOXOQZC30TP6V9XySqwYsuVVtuPU+tfAn/BXjw3NrPw5+HckdwkRtdandiy5JDR4wPSk3ZXA/KMQx2Vv9mVi8KhQ2BwTnIb8a9N/Z48Xan4M+KI1HTEspp7rSb3TZjeZ2tBNGVcLj/loAfl7ZrldQ8JXlhoOpast5E0OlGONoCn+tDnA59q6H4QaOr6xq2oYjeTT4gqo4yuZP4h7jtXbg48+Kpx6SaTMqvw3PTrKzis7OztLdJzawReXE05G/CjGG9xUvWlZ4/NSJTKftCeZudskFOv50gORX7PBXjy9k/wAGfPN6ss6Zo954n1Ow8P6dYy6rqepTBLTT4GCSXEqjdhWPAICk8+leCfErW73xZ488Q6nqN4t9dX13FbzXTAgNICsRDepVeD9K+mvhXq0mgfE7wlqsBb7RZXxnjXPyn92w59+a+S74y3Oq3aM4MjXs04yPlVjOeQPWvgeI+Z1qUb9Lnr4RXPrDx94cvPAvjC48E6jq7atF4Nt4tIs7iNdotonRZvKQHkLlu9c4VcAGUKJpPnYJ90f/AF6uatqlxrGpXOrardXGpXd1JHBdXk7ZuLuTYAryt3wMD6CqkiyRyvBMweaJim5RhcdsCvscDT9nSp0+yPNnLnqDf1pQ6osbNulldjHGYRwxPQEeo9aQ9KeZhCLiYbo44I8S+UcOykfwnsa6ea8G/MyfxM6v4Y6zZeGdZ8cTalcx2y/8INq9l86bmM0kYCAN0z6Y5r59/ZhtRqvx/wDg7Dc+XFnXbL5UGdyAglj6txXqnifRo4/gD478StPOt5pF7pllp9rE+IJI7sEyNOOruMcEVc/4Ju+DtO8RftlaBYajCtxBpml3Op2oI+5OjDa36mvzPPaqljWl2/Q9rCfwz9uos7Tux944x6Z4qWo4fmjBPU8mpK+bWqOwKKKKYBRRRQAUUUUAFFFFABRRRQAUUUUAFFFFABRRRQAUUUUAf//Z"/>
  <p:tag name="MMPROD_10099LOGO" val=""/>
  <p:tag name="MMPROD_10242PHOTO" val="/9j/4AAQSkZJRgABAQAAAQABAAD/2wBDAAMCAgMCAgMDAwMEAwMEBQgFBQQEBQoHBwYIDAoMDAsKCwsNDhIQDQ4RDgsLEBYQERMUFRUVDA8XGBYUGBIUFRT/2wBDAQMEBAUEBQkFBQkUDQsNFBQUFBQUFBQUFBQUFBQUFBQUFBQUFBQUFBQUFBQUFBQUFBQUFBQUFBQUFBQUFBQUFBT/wAARCAOWAu4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4ko/5Z7qP9XTXrtPlxiUfckp9Mjj30EDf96iSSjy/4ab9z7tWA5KenyfNTEk8v71O/wBXQARv8m16lT/WVFUsEdAyeP8A2f8A0bUqbv4qij/1m1a0LSBfvNQbhBT9nl/K1Hl7Pu0z56BRDy/3lNj/AHf/AEzpz/8AoFN30DHP/wAs2qNHoo/1dBUQROPmpP4KX/WSUz+CgkjkkqrI8s7/AL2TzNlTyVWrOQDfM8z/AKaU6m/7lM8z+GtDPlDzPMkp/mKj1I7+ZTY4/MqAiEceypd/yfNTo0Z6ik/vVZoHl/3qf/q6I/8Aa/eU7P8A0zoAE/eUSfIn/PSm+ZTo/nSoKiH+9R9+n/8ALSo6DQKVP3lRI7J96nx0EC0ke15KZH/37qVP9iSgA+5TvMoT+9RHJWcRRHwVZ+X3qjv8uT55Kd9ui2Sbv3cdXzGkYFySP5KlgesefXLaCPd5lU08YwP92o5jWNCZ03zfdb/V1FH+7/6aVz//AAmEX/POhPE8Cfeo5oh7KZ0uz5N1Orn4PFUFWU8T2z/K3+so5w9lM10of92m2sb/AISOxT5fM/eUSeILZ/lq+Y09lM3vPZ4I1b/VpVSef+7/AB1mf2zBJ5a+ZVlLqJ/uyVHMZ+ymWKWB2STcv7vZUCSLv2rJU8dInkNHX9Zl1+7t52j8uRIEgk8v/ZrM2MnzVL/uyUz/AJaUEDf9ZRH/ALNO/wCWdJWoBSJ/rKP/ACJQlKJBLY2k915ixf6xKij/ALtOR5YH/dSeXTf/ACJTIkLSf6z7tHypQlBY3/epkm2Opf8Ado2UGfLyDY/9qmJ+7jp70Ju/550Fx9wP9mjy/n+amf79O3tQSKn96ik/8h02gyHx7ZKEeiOT93Rv/vUGoz5fu1LYxrPJtaTy6ik20R/+gUAH/kOnp+7+X/V76PM/7Z0x6AHo/HzUf7tJH+7fc1LsqwHR7pPlWoo/7y0+PdTKgyD+DbRT/l/hqLfQA7zF37Vp8kDI+1v46r7KXZ/20oAI46d/HTf/ACJU8btB5m3+Og0iRb6PuSUJRHJ+8oGOpv8Aq6d/H8v+rqJKCyxJ5XkR7f8AWJ9+mJOqVXp8O3FL3yCp/q6bH/rNtO/2qrSSL/z0pmQ532P/ANM6b/s1Fs/8cp0e3fQTEfHHTo/9qmxv+7pKX+EQsdOjkpKfBH5n3a0NIj0Rv+edWY02f9NKIE8xNtXrGBY33NSiHKFpYq8e6WrPl/u91Ef7v78lRyfvPvfwUzQM/wDTOmfLH/yzp8f3KZvb7v8ArKBcpH/H8lCJx81SJG1RySeZQMHdY6I3/efLUX+rp0e6Ogsen7tJKpvPU8km+P5ap/6ugz5h+/5P+elQO9Ek9Rf9s6gY7fQn3P8AV03zG2f6unJQZxHx/JTo91H8dN8z56Bx98cn7v8A5aU7ZsptHmf9tKDWMSX/AFlNpn/bSn1ZIU7zKZ/5Ep7/AN6oLFp8dRo6O/8AuU6ST+7ViiEifu6iT/0Cnu++P5aZH/eqC+UI/wB5J/rKnRPLqDz4rT70nl7Kwb7xasfywfvKz5jaFCczcnu/LT5v9XWVP4jig+7+8rmp9Vln+9JVP56xlUO+lhv5jan8Rzz/AHP3dUf7Snn+VpKpx/7P7yiCTf8AdqJSOmNIs72kj2tTY/3f/AKi8tXp8f7ug25CTzF2Uqf6ukj/ANmnxx/w1ARHRyLVm1/efLTY4F/hqzBG0f3Y6A5QjjXfVmCBdm5quadaxT/NL+7rTtdOXy/m/wBXRGQchz3mLH/yzqN523/LXRp4YW7nk2yeXsrAntWjkkVo6vm5A9mPgvp0j/1lWU1y8j+Wsje33ack/l/8tKvmI9lCZ1Vj4jV4/wB7H5clXrW6iu5PlrjI51k+XzKvWrtB86yfvKIyOaWGgdnB5W/97/q6b5DfvGX/AFaVz1jrMsHyyyeZW9pupLPB/v1tE4ZUOQlsYGupNsX+spskbb9rUO+x/l/d0R/P81aGBEnz05P9qnon92meXQSR/wCrpyIyJu/5ZvTv9XT5J2kgji/5ZpQBEnyU5P8AZpqPvj206OggPnpv+ro/2aN/mR7W/gpRFEa9M+5T3pn33pk8w+iTd92mR/3aelABHH8nm+ZR8sclMj2v/wAs6f8AKlLmAP8Ae/d0zZ5f3afRH/tVcQGff+9Tvl96ej/PQm2pAbs/1m6k/jp6U3ZVfAAbF/i/d0b1oj2+ZRJ/d/v0SAZ9ympRH+7Sj+OpMgj/AOulCU6R/wB5upvmf9s6DUZT/wDlnuo/2vLo8zzPlWgB+xk+WmPt8v5Kc8jfxVFQAsclJSfPSR/u6AHUb6bH/rKkV/lFBn8Blu/yVFHR5lHyx+XuqzMP/IlPT/rnTD/8XUlQOIsb/wB2m/6xKSl+aT/ppVRKHIjSVcgTzPlWmQQM/wB2tG1j/hWSmaRiOSDy0qzHJR80cfy02N1/eL/rKBjftFMTd/10pqfPUscf7z/pnVgRR7vu0/5v+udSPHsSov8AWJtoMxu9k+7UVPT5Plpkn96oNxtRfNJJt/36N/lx/NTd6/xR1BBLHdNBHIv7us6SdnT5alkn8yPatUf+2lWBL/5Epn8eykpflf7tQBLs8t6b/tUxJKEkoFH+6WvM/d7aij/2ab5n7yhP3f8AwOgZJ/tUUu9ajoLJkeiCT+H/AFlRb6I5KqQE6bfL3U13piPRvqSoj6PuVFvrIvtcitI/3X+soNIx5zZknWBNzVz994qWN9tt+8rAvr6e++aeSqnl/wANcspHo06BPJfT3U+6eSSSneYlVo42+7TkRv8ArpUHTy8hPHtojpqU7/yHsoLiO+X+Cj/epqf9c6lSP/tpWRtEZH/daj79Sxx1PGn+rqpCIERpKuQQPToE8v7v7yp0/wBXUcw+UEgaOrMG6D5qbA9a9rArp81ES4xC0n+StzTo98catJVH7Ksny1esbW5g8vbH5m+pNoxOq8OeHPtd3G3/ACzqp478IxWMnnwf6t69I+HnhyeR9s8flx1T+I3hGVHkni/ebP8AlnWfObeyPm+6tWjeSqLxt/2zrqtcg8ueRGj8uuenj8v7tbRkccolNPkogu5Y5Kfs/vVF5HmfdqzH/EaFpqX8DfvK0LG+aNN0Vc15bR1asb7y/lWriHJA7XTtVikk2y/6yth9v8NcPBOnmVvaVqPl/L/rI66YyOOrQ/lNn5dlKm2OiN1n/wCmlCJ/DRGR5cojaYnz1LHG3+ZabSIEj2/88/Lpu/8A7aUtJ/q/u1qQOj/d01KWk/gpRkAfL703/V07+Cm+X5f/AC0pgIn+spaKZ5nmf8s6CApybf4v9ZSx7qZ5f7v5qAHp/doj/wBqmfL5nyVLH/tUAN/1dSSb4JNssdN/1lCSeZ96gBySNUb7furTvM/u1F5jeXQZD9/96Smb6lSNfI3f8tP4KLG0iupJFluPL2J8n+/QakH+0tFEf+1R5nyUAEf7uhKKP96gyHb/AOFab5nl0f6uov8AWUGo/wCZ6P8AV0zy6dWfMREZUkf/AFzpKXzP71aFiJSx/cpkf7v/AJaU9P8AZ6UpFmPv8uPdT4/3nzVFBt3/AOrp0j/6zbWhyx5h8dEdEf7unfx0F8pEm7y/+edWbWDzI/m/1dRwbf4qvRur/KtAcpZgj/d1o2j/ALvb5dU0RU+VanSfZUG0Yksknl1T/j20eZ/ep9WSORPLp3mKlRI/8K/u6JJKAH/71QO/Hy1FJO33VqBJKAJfMf1pyPUEb/8ATSonu1jj2rQWPnnVPlWqckn8LU3f/FUXmeZUHOOd/Lpsf91qid6I5Pk21ZpInT+7Qn7yo99Hze9KQyT/AHaSmJT6kyFj+/TqakdP8yg0iH3EkaiR12R7aZJJ/DUccf8AeoLiPqRP+ulM8xqEj/7aUEj/ADKN+xNz1E8ixp80nl1zms6y0/7iCT93WfMdFKHPMl1XxA2/bB/38rnvM/eSM1O+WOSo/wCOseY9iNPkHb/3e1ad5f8A45TaelBsOj/d/dpke6pY/wB5Ttix/wDLOo+0ESOOP+9U/wAsdM8updlEi4jY/wB5U8Cb/u/u6iSp4KyNojkTzKtQac2/d/yzog/2avWm+oLjEiTTljq4liqJ8sdSQQSyPuWtPTbGWf5fL8ys+Y6adIrWtj/q/wB3W9a6dv8Aux1ZsdGnetOx06eB/l/1lY+0LjSK2j6Us935U/7uvQfDPgeKCePdJ5n/AF0qDw/ocs8/m+XXoOjaN5fl7v3myuaVU740iW705dOT7ZF+72V5z4819r6x3faPLr0bxG/n2Mircfc+/XmmqxxeXItEZhKkeQalI07yeZH5mysCRP7tdfrOlLH5jf6uucngauyMjglEx6j8vZ/yzq5PHVX/AFldMTjlEaka/damyWO+P5asx/7VTwfu/wDrnTMDMtLqWN/KlrTgu2gfctS/YYp493+sqm8cto//AD0jrWMuQnlOo03WVfy1b93JW4jrJ92uAtJP3ddHo2q7PLil/wBXW0ZHHUo85u0kEDbJGX+ChI6d80fmKtUeXKJF89JUkdH8f/POtOUgZs/hqOPdUtNrMz5REokjo2Ns3f3KIPv7mrUOUPL3/eqWeeWeONZf4Pkpkf7z/pnTfl2f89KCRvzR0JTpP9WabH/rPmoAclEf3NrU2P8A7+Uf70dAokqJ5nyrUXzJJTPv09N38UnmUDGR/fp9Ee6mUAG+mySfvKKNnmPtoAE/1dFEf7tKP4KBRBN3/PSihPk+aj/WUGYSbab8sfy07fTHoNRY/uSN/rKI/wDapKZVgTfwf6v79N/j3URx0eX5nyrUC5Q+b+L+OmJJ/wBM6Nmx6cnzis/gGZGxY46bHS0m9UrcziEklOR/7tQb/wB5tan2ke+Sl8ARiXrGNXfc3+rrQTbv+WOqNrtT5avQfJTNCfzP7tRU/wD1dRXX7tPloLHI9HmM77VqDf8A3afG7QJJtqCCf7ny1Tef+FKiedneo0oLHRyeXHR5n7vdTXk/d1VefelVzEFiedPu1X37PmqP7/zNUXnVIB51N8zy6ikdXogegUSVHoR6i3/3aE27N3l1kHKT06PdJ92q0b/3ql/3a1GXrSNXfd5nl0QeVI/72Ty46qo/HzU2Sdtm1aCyWSRai8zfUG/+9Qkjfd/5Z0CiXoNv8UlR76rxyNUv8FBoO8z56fHItM3/AN6sPVdRb7sVZF0qfON1XWPPeSKKsX/eo3/3qb5n8P8AcrKR69OPIROjeZUsafu/l/1lEf7z/gdTonmVETYg+f8A651LBHs+Zqd/5D2U2SSiMgH06P5/mpkcbPU8cDVBcYjU3feqSOPfU8EDPJtWtOx0r59zVjKpyHZGkZkEEsj7Vq4mnSu+2t600bf92t/StAlnrH2vIbRoHPab4c/d/NV6Pw/LH92u/wBH8D3N88flfwV2enfCdZ0jafzJP+mdYyrnZSw0zyKx0pt8ar+8keu28M+Crm+8zd/o8aV67o/hK2sflit/3ldLo3g7z3jaWPy/+mdccsSelTwh5vo3gRvur+8/6aV2em/D2zsUjb7P9okr0a18ORR/uoI444614NG8uuOVU740IQOF0rwrFs2rbxxx1eg8OeR/yzruLSxij+Xy61Y9GXyPl/1lRzFxpc54X4m0CKefb5f7yvL/ABBoEti/y/vI/wCOvpzWNA33cbSx1yPibwytpdW9z5fmfPsn/wCmiVcapjKgfLOs6a0Hy1xl9prJ5nlR+XX1HrHw20++tZNscnmf89K838TfCvU7H/SWt/tFv/07ffrvp1TzZYQ8In3J8rR1nun8Vd1qOh7/AN69c5fWPkPtau+NU82VIw40ZPmqWBN/3aspB8+2nfZWj+7/AKytonHy8g+1/cfeqzJa/aoPNi/eR1Wjk2SbavaVJsn2/wDLP/nnW0TIwEga1k3L/q61YI1eD/pnWjqOjq7+fB/q/wDnnWdHG1p/1zoiZGno+qsn+jS/6z+CT/npWum165zy1k+9WrpU/mfK1bROGtQ+0aPy/wAdMk/eU/y28vdUUf7t61PKjEE+em/6unfx0J89aSJJ0vpfsNxB5n7ub79QJu/66UJR80dMX90Pl/66U+meZ/do/wBZQSHmJ61F/sU/7/y0J8kkbf3KsgKZ8/l09N0kkm2mfP5dQA+iOTy6PLaOnPHsf5qBRIvMbzKb/wBs6dTfm2UGgR/9/KPv/NR81FL+6KIJt/66R0R/u6E/d/LQn+z+7pkjv9ym+X/2zo+VP+ulN376A9wZHR8z05KZSiLl5AoqRPkojkXfRH3BiU3zPLp6f6v5P9uo6YD4/wD4uhP++6KVEV6AOe3/ACfNJ5dR+fTJKb/vUGRPHH+8q3aVSgq7A/8ACtWVE0bFP3n+5Vn7n3qrQP5cfzVE70uYvl5Cee+8z70lQRyM/wB6okTn5qen3Nv+rpgT79iUzz/71QSSeZ/1zpu+gqI/+OknkVKj89UqnPP577qBjnuvM+VabG/mJUG/y0pvntH92oIJ3eoH3feqLfR80lAC0v8Au1BHu/66U/zPn/1lAEn3/l/1dKn3PlqKP93SfwVkVyk1SI/z/wDPOq2+k/8AIlBtyljzP737ymf6yo99CPQREd8v3acn+sNR/wCs/wCWlO/jp/AXykqO2+h5KijkoedY/wDgFEg5QnulSOucndpJJN1Wb67rP8z95uqJSPSoUw/gpscbP96kSnxx76x/unTEk/2aWOTY9CbfMoj/AO/dBYzez/dqdI6fBAj/AHa0tO01rueOJY6x5uQ2jHnK0EDO9atjpUs8ldVofgppH+au407w5FYxxwRR+ZI9ccq56VPDHAWnh9Ug3S1uab4cin8tfL8yR673SvhlPPdebc/vP+mdeleHPBcFp5e23+5XBUrnq08MeReH/A99d3e2Kz8uP/npXpegfCu2gfdP/pG//wBDr03TfCq/wx+XJXT2OhxwR1zSqnfToQOT0fwlFYx7Vt4/nrc07QPI+7H+7eujtNNVH/56VqpYr5dZcx2cpytr4Zi8/wCWOulsdDWCP5f9ZV6xsdlaqRrGm2sJSLjEyoLXZH/00psljL5nyx1rx7Y/+WdSx7f4Y6kvlM5NN2fdp9ok/n/9M614I/MqXy0+5S5jQpz6dFPHtaOuXvtAb95E0fmR/wAEldxHG2ym+Rv+9HVxA8pj0PyJNrfwVBdaGqfMsdekar4f8+03RR/vErIgsVu0/wBXWkZC5T568VfCiz1KeSezt47e4d/+AV4f4q8HS/bpFnt/3iV9yaj4ci8vdXB+JvBdjqKSRT2/7z+CSuunXOOthoTPhi+0prGSRfLrPk/u/wByvfvHHw2ljeRfL+zyf8s/+mleTa54Vl0p/wB7HXq0qp89Xw3Icuib32t+7qeBGSpfsnl1KieX92u+J5Uie1naP5WqeexV/mWs+O6WD5W/1daUF1+7j21cTIyktWgk8qp4Nyfd/wBZWnIkV9afL/x8J86VmfNs3LVmRp2M/mJtap5I/wCKsr95Gnmxfx1pI++ONq2ieTXpcnvQCPdTY/k+Vqf5m/7v+rpiUROIWk/1dO+4lN/2qIkj6Zv/AO2dNd6ZVxAelH3Plpny/wAVP30wGeZ/DT49tH+9R9yOrM+UH+5UVD06SNo59rVBEQ/j+b95Tf4KI499N/1ny0F++O+/JTkp88awT+Uv7yOmffoJGpRQlEf/AH8oD3x3yeZTZI/3lO++lN8zy6BRIt/8NHy+X8tOpvzbKAiP/wCWnzUJ8lN/5aU77n/AKAiIlN/8iU9N3l0f6v7tAxKX7lH+9SJ8goA5PzGk+Wn/AHKi/wBZTo93l/LQYE8H7ytO0Ty/mqtao0f36sx/7VLmOmI7ezvR8sdNT+6tEkjf9c6ZoO/1knyyUSP5cdR7/I+7TI3V/M3SUogElR72qKSeoHnpiiOef+9VTzPn/wBZRO/7yq6UEljzPMpm+m+Z5lG+six6fI/y0n+xTfM/1lN/8iUEEkfyU35qan/oFH8dP4BRiOSjfTfM/u0zzKzNCXzPMo/1dRPJ/DRH+8oKiO30scmymR/3f9ZR9z7tAcpP8saUeZvqCN2p+/fQXEdv/vVWu5/k20538usq7ff8tP3DpoUyJ/8AWbv9ZTf/ACJRHt/i/d02OT95UHeSJ/daiP8Ad/8AXOmpTo/3iVBY/wC//wAs6kgTzJP+mdR/6yuj0DQJb549sdRKpyQNqdING0eS+njWKvXfDngqKxj3eX+8q94H8DtA8f7v7ld0mjs7+RBH/vyf8868iVU9uhQMix01Z5I7a2/d/wB+Su60DwWkaRqsf3P+WlbXh/wxFpUEcXl/9tK7OxsVgg2rXFKR7FOkUdK8MwQeXKsfmSV0tjo8UfmMsf36dBHsjrRgrmOnlIoE+TbVyxgb7rU1Pv8AzVpWkaxpUG0R8EHl/KtW446gjRqtI6pUmo5Pken/AO7UXmU6N/71QaRHb6lhqKPZ/FVyBPMoGOger1pHvSoII1StG02olADI0arkEe+rOz93T/IWOrApyQK8dYt3pTJP5sX8ddMiLUTwfu6oDnrvTlkg+aufvtGif5mj+5XZpH/C1Z91YrVgeUeI/CVtrFrJBL/wD/pnXiniP4e+Q9xbXMfmRzf8tK+qpNOVJN3l1zniPwrBqsG7y/LkreM+QwlS5z4E8VeDpdGutqxyVyUkjpJ/00r6y8W+Dmn+0QTx+XIn3K8I8a+Cm0qTzfL8uP8A55/xx169Cvznz2Jw3Iec3cnmf9M6dY33yeQ//AKlntNnytWZPG0f3a74niS/lOhtLtnkpzyfPurDsbpn/wCularv5ke1avmOblLMca79rfx/cqW1dkfyv79S2ifbtN3L/rEqr57fu5f7n36uJjKPuF6RNn/TOmx/7NSvJvjj/wBiokfy62ieJKPJMdH+7pvn035pEoj3R+XWhEgR/noShEpPm96CRUo/1dH+9RvrOJnEZvT/AJ50SSNsptO2VoMbR/tNJ9ynfx03ZQAf6z7v7ujZ/eoj/wC/lFBI1E8unUf6umPQIl+/UfmP605H5+ao/wDaoAk/2aJNvn/LR5nl0ygBsclJT0pf9XHVSAP9XVnRp7O0nuPt1v8AaI3R0T/pm/8AA9Vv9qmJ/wB+6kAj/wBX837yl+Skg/2qX/lnQAuyhPkFN8z+H/lpTKAORgkq5BHv+9VSONnetCOTf8q1nygW0/efep/meXUTyf8ATP7lNjk30jXlHR7X+bzKHnWT5ag3/wAK02T93/10rUj+6O31Fv8A3lR+Y1ReZ/FQXElkk+f5qgef95uqL/no1MrIkVPnpEpf9X92j+CgrlEoSjfTUfZQSS7FqP8A8h7KTf8A+OVH5jOlQVyknmKlN8z+9JTdn/TM0eXQMk3/APj9N+5/y0pKSP8A1dBUR3mUR0z5KdUmwvzf98U1H8ulpI/3dESJDvMp3mVHH9/5ZKZJJQaQI3esyR97/wDPSp7uTy6pxyeZ92oPRpxCST+GnVDH871JQbEsf+r206OPZUSVYtIGeeNVo5i4RNzw5o7X08e6vcPB3guCOOOSX95vrkvhz4c8+eNv9ZXutjaRWMHyx/wV5Feoe9QpEtrB5HlwQf6x67jQNDi0qDd/y0f78lU/DGhrHBHPL/x8PXS2qL/FXnykerTiT2sHmeXtragTZHtqnpsapHWnH9ysTpiWYNqU/fVeOT+9UqVBsWY38t/+elasG7+OsqD/AFm2tWDb92oNolq0erFVoKsQQb5KyNwgT+NqdH/rKnk+Sq336gUSZKv2snz7agg/dpU9r9+rNDQtYFetC1jWT5ao2nyVo2v3KsC3H+8qd0/hqpA//fyryP8A3v3dUc5TeNo6ifdV7/norVUk/wBmgCB7T+JaqpH/AAtVzzHok/eUGplT2PmVmXWmskddVs/7aVUng8xKsDx3xb4ca6SRlj+4j14V8SfBU8lr9s8vzI0T/lnX1xqWnLIm7+5XmXirQ/MS4by/tEc33463pSOWvT54HwbrNjs+7/BXNSf3Wjr3T4jeB20p7iVf+Pff8leRXdqqPIrV7tCR8fXpe+cvJ+7k3LWjaX2+Pb/cqq6eXJVZH8h/+mddJwnbeGNyT+Uv8e+i+tVtNV2r+7jf/lnWHYz/AOrZf3eyuquki1HSo5V/3/M/3a2iZyiUY933W/gp3zSU21kaT5mp38H/AEzrblPFqx98aieX92nfN97/AFdCfu0p9XEwIqI93/XSkf8A1lN/3KYAlG+n/wC9TPuferIx/ugv/LSimx/vKI/3daSIkO8vzI6bG/z7qKd/v0yyP/V/dpyUR7v4qb/tUEco6myf6w0b1kj2/wDLSjZ/C1Axny/xU6m/6v8A6aU//V0uU5xKb8u+nUv+rpnQMT/Zp/8AvUJ/q6SgURU/veZQn+s+akpqf3qsY9E+SmSbqfHHTJN1QQNk3UIN3zU6T/WU1E4oK5TlYI22VoQfu0qpAlWY/wDV7aziMdJ+8pv+rTbTt6+XVbf8/wDz0oiA6B/3f/PSiTc/3qjR/Lpjz/wrWhYPJs+9VbzP737zfTpNv3ajjTf/AMtKUiATd92nR7qi+49NT95WZBLv/wCmlR0nyu9O8xUeoNhKZ/tUf+Q6WrFyhSR/c+X/AG6I/wB3TPl96Bj46I6I5KZ/HQUPj20z/dpv8dEf7uoLJfMojkqJP9ZTvm96C4xHfJS/+RKZH/37o/1dA+UWop5P9XTvM/1a1WnkbZ8tSawM5908kjN/q6j+4lLSO/8Aq0WoO+I7/Vx7qclQb/8AWf8ALSp7T5/noLJUSuo8I6V9ru4/3dc9ao0j7a9Q8Aac3nxs0f7uuOUjvoRPWvA+nLp1jG0v7vZXe+H7Frq6+0t/q65XRrVtRnjiX/V16RpsHkRxr/cryJn0NKJtWqNH92tBPn+7/rKrQfc3VPaI+/8A1lc52mhYp8/72tVP+ulZkCL9+rVpIv3ak1iWf9XVxPnqjv8A7tWYJ1oLiXLT929aFrGyVlR/O9adru8vbWMjoNCOSp7WPZVOD+7WnBHUmkYg9NSNY6dJtqW0joNB1rHvq9BHUEH36vQbXpRIJ4PnqeP9392orT93U6R/u6YE8D/xVcST+Gq0G3ZTvL2VRkS+f89Rffeiq3ls77lkoAk2LT4KEjbZ/q6iTclWBL5nlyUPGv8AzzqKOSjzKPeNStd2vlp81cF4gsWjeRf+Xd6727kV0+asDVUV4JN1aQM5nzH4/sfLn8qWPzI6+b/E+lNY30n7vy499fY3jvQ5b6CSdfLkj/gr5n8Y6d9r8yCX93IlevQkfN4mJ5FfItY3+7/BXT3UHlySRS/6xK5yfbH5jLXfE8SUSKN28v8A1ldR4V1hpI44Jf4K5DfVzSrr7JfRy1cfjMjqPM+yarJB/rI3+5Vv/arKvo988c6yfcrT/wBquqJ5NeIRv/0zqVNv8VM8ym/N70zgGybpJKI4/wB3RQn97zKCA/1dD0JRQR8BElFFHyx0EfGCU63/ANZTfm/ho+X+GtTQd9+o/m/hqT/ln/uU2R/3f+roAiRPLp/8dN/2qds/6Z1ZiMjp/wDrKE+ej5az+0Af6z7tJTKkT949MsZH+8p6bf4aP92j+CgA/j/1dHzSRyN/q9lM+b/rnS/8tKCB3zIm2o6VP3af6un/AO9QWRf7VJT3/wBmmptoA5y1T/ppU9Ng2xx/NTvM2VnEsid1qtJJRPJ/dpsb+XJWgBHJ+7o/2adH/qxUUkmys+YUYkX+9/rKZSu/8VMrQkX/AMiUSU3/AFdCRtWQuUPMpnmN/DT9n8NEn7v5acjQI5P737uOmfN70fNs+alSkKQynb/+mhpvzR0R7aBhH/38p6UyP/0Cnff/APH6ABPkk+alpN7VH5jVBXMO303fTo//AEOm0+U2HJTY90lFOpFDf4/mqjfT7Plq29Zt1/rKk3oRIt/8VNR/Mo+/5itUEElT8B38pOkfmP8A9M6kjT+7TYPuVPax/vPmrMuMeQ19HSvXvA6fJt/5Z15RpUf7zZXsHgODz5NsUn7uuOqelQPZ/DkHkQRt/q66yxfy5PmrntHTy7WNV/1ddDYx14x9DA3IJ/M+WrdpuT5vMrNtUqzayTvPtWsjc10kWpYPv7qgT/ap0H7z5VoKiXoKtQb6gtIH2VpQQf3qg2iPgRfMrVgT93UFrAu/dV6D+7QbRJ7X95Vz5vuVXtau1BuRVZgT5KIEWrMEe+gCOCrdvUCJ5b1Zj/1lAFpKntf3lV4KsQPRygW0SiT5/l/5Z0eZ+7j20Inl/dqzIfHGtN2VJ/7JTU/ef8tKIj5g/wBZUDpUn+rkp8m1/wDlpTjEOYqoi0+SNv4akj2035qQijPH5lZV3B5f3q2p4/LqjdJvp/AanmniDStljceV/wB+6+c/iN4fg8/zZY/3iI9fXeo6dE8f/PSvCPib8Mrn7VcXlnJ5lu/345K68NU5Dz8TQ5z458RpLBPIzVyU8e+vRviFo39nXW2vNbrckle3CR8lVgU490fy/wDLOnf6xNtRyf3aI5P4a0OPlOggulntY937z5K1dHn8y02/3K5rSp1RNlbWgSeZ5i/8s61pyMasTX/8h07/AFdNjkp3+9XQeINj/efdpv8Aq6d/u0Ryb6CBvyf990JTvlemP/rKCAf/AFlR/wDLT5qnT/WU10rSREiL/wAh0fx06mo9MYf7S/7dH+soSnUEEHlvTqf/ALNN+/8A8AoAI46Ej3/coT5Kb/yzoAd/s0Rx+X8tG/YlJQZ8vICUb6KZWRoSf7tM3/8AbTfT/mpEreQCpu/56Uf71CPsj+aSmR/u/wDppURAe+6onjMMEckn+qf7lSPUbys3DSdKYGBVad6f5nyVTkk31kVEI/8Av3Uvl/vN1QQfJ96pPM/iqSQd/L+7UP8Ayzpkn36E3SUiv8Qz56dRRVkhRUcb/wB2m/K9BUR++kj+f71N/wBZT0oCIz/Zp9Mp3/kSoGCbaVKT/wAiURyb6Co+4N/3ab5m+ij/AHv3lWEQj+/RBso3+X92j5agvlHJTaZ5nmU1P9Z/z0oCI7fTY3/u0Juo3tHHUmob6zJ5N71ed/LrN/5aVEjtoEDvRH+8/wCudMmog/u0HTEtJt2fNHVu0/1lVP8AlnVux+/UG0Te0d/LevZfhtA0j+b/AHK8d0ODz5/+mlfQfgDQ2jsY2/1clebXkd+EjzzPTdD/AH8Hzf6uty0/2ayrHdH5at/crc0qD+Fa8k+kibdim9I91aKWipJHtqna+Vap80lXIL6CP/lpTL5zSSxV4/m/1lS2lisdZ/8AwkkH/PSOp4/EdmlXyhGRqJuStGBP4qwU8QWcn+qkq9B4gs/u+ZHUchcZG5aR1ZtU31i2OuWs7/upI5K1oL6JP+WlQbRkXYNyPtq8/wC7rPgeL71WZJ0d6g6YyJ0fy6tQf9dKowPVmBG/56UGhc/9kqZKrQUSTqkdBkXEfZ87U5JFkrDvvEcFpB81cjqvxNtrGP8AdfvJKIxHzHqj30ECfNJVG78VWyR/LJHXz5rnxU1C6uvs1tH/ANtK5q78Ta1JdbljkrpjE5pSPo6Tx/F5m3/lnWRd/EqCB9qyff8A+edeH2uneIdRvt0txJHHXQQeFdQePdJcRyVfLCARPSf+FjSom7/ln/4/VFPiVO/mbpP3f/TSsPTvA7T/APLTy61Y/ADJ8v8ArI6OUs1dK+JM6fe/eV0uneOLbUfL/eeXXE/8K1aSP9xcSW//AEzrP/4RnUNK8zz4/L2f8tI6JU+cuMj2l5FnSNov3lVpI98e2vGtO8Y6h4cu/mk/d/8APOvQtG+IemazH/zzk/55yVzSjyG0TSkjrG1XSorr5Za6J4/PTdVR0qImn2D5J+OHw2W1+0TxR/u/vpXyhrNj5E8kTfwV+nvjjw4viDQ7i2SP95/B5lfBHxb8HN4c1yTdb+XH/B5derhq/wBk+ax+G+2eLOlVt/8AFWrdx73rPkj2V7ET56QWMmyeOug0O68jUdrVzCbo563LV2gurdmq4nNOJ10lHmeZRH+8TfTx/s/u66YniziNpP8A2Sj/AHaPM8ukYC02k+//AMtKWgBifvP+mdM/9kp++mffrUyD/Wf8tKbH+8o/go+592gB3zR/eo8v+Kj/AMiU2P8Ad0CkOj58v/lnUfzSPUn8FRJQSCUnz0ibvvURp+7pRFIdhk+9S/Lv+X93TneWeTdLJTN9MkbHT/8AV0xP7v8Ay0pf9qgsTzHoT53p1L/vUEBB+8/4BSUUygskk3SJup8WlNd2vmrJHy//AD1pkb+XHtb95ULJvY0EHLTyfu6p709KJP3n/TOmVkWLH8/l1L9z/ppTIPkjpsjqlABJ9+o0p0cm+P5qI6ggbTn+58slM3+YlEbs9WaxiNo8zf5a0U7zPM+9Ux/vEjfm/wCulOjk/vU1KI/3lIqIf8s/+edOT/V/89Kb83vTv92rGN302P8A2aPM30J+7jqY/wB0qMeccj/u/mqL/tpTfm/i/eURyUi+XkHUyn0R7ZI6ABKKalHzf9dKk0iEb/8AbSmx0lLHtoNYkU/7tP8AV1mJ/erRu9saf6yqMH92oOykQT/3vLpkcf8AdouP9ZTUf5Ks2Lcfz/LWjaf8tKzLH/WVpwOvmVibQOt8HWqz6lGq19PeGLRYNNt/+WciV4b8KNOX7VG0X+rr6J0212WkdePXlznt4aPJE2LR23x7a2bW+Wx+Vv465ifUYtN+af8Ad7K5DUfGkl28kVj+8/6aVzcp3xkd1rnjGLTU2+Z5klcq/wARpZE2rWNY+EdQ1WeNv+PiR/vySV09j8JG8uNvtEcdXH3AOcj8TN5nmtJJHJUcnj9kk+aTy/8ArpXoyfCHSk+ZpJLj/rp9ynR/B3ToJNq2fmf+P1fNAOWZ5l/ws3/lh/pMkn8FWbT4oTyPGssckdenwfBq2/dyxRx+Yn/TKo7r4Sfa0kVrOOo9pA0jT9w5DSvipcxyfuJPLjrv9D+IVzffvWjrjp/hJcwSRqtvXQ6N4Zl05Nv+sjrGpKB0U4zPUdA8Rtdx7mrftdR89N1cBoaSwferp7GPy0/1lYnTE6+xnrVtPn+euTsbvY+1q6jSvuf9M6xidBbrPvpNlaqQeZTH0re+5qs0kec6rBLfeZXIv4Snvn3eXXtb6GsFUbuxigj/ANXVxkY8p5zpXhWDQ4PNb95cP/y08qp44Ikj2+XW1rF9FH8q1gWuoq77avnDkNPTtK3/APTOuo0rw/Bs/e1z2nXTeZXVaddLJ5dTzkHR6bYwJ5a1tQaVbfe8usfTniet+0k+TbVc4ECaVF/BU/8AY9rP8rR1bgj8unx/vKog5XWfhlpWowbvLrib74ZLav8Auv3lexPItVngWT5v9ZTlLnNo+4cPoGnT2Nr5TSeZ/wBdKtz2rR/eraeBY6pzwK9Ym3vGHOn8NfMf7Tvg5XtZLyLy/MRP9Z/7JX1HPG9eYfGLRlvtDk3f6t/kp0Je+Y4mP7o/NzVYP3ny1hv/AHWr0j4m+H20PVbiLy/3f8FeaTxtG9fTUpHw1WPvkD/u5Ny1sJJvgjb+5WPJHW1Y/wDHpTOaR2Omu09rUv8As1R0CdXsY1atCTbXXA8irEb838FRf7HmU+k+SqOUalO/2qb/ALtH3P8AppQYjY/3dFFOj/1YoDlIpPnoTbJ96Om07+CtOYkbR/BTvuVH81MAT5KP4/8AnnR5n/j9Hlv6UGfwBH/d/wCWlJ/zzpvmfvKI5KBksf8A37psf92k/wB7+Ol/3aUYi+ATzN/y/wDLSl8z5P8AnnR9z/pnUX36Yx3+rpu/zKa8f/TSrd1Yy6VP5Uv+s2I/+toII4/9r/bpiP8A3aERXk/eyeXRJGsE8kSyeZGj0AH3HpH60n3HoVGm58urKkcP/vU1H8ujzPLpnze9c4yVN0dRfx/6yiT/AK6U3+OgAT5Pl8yhHaj5f+udHy+9AoxCnpRRQXIRPkpaRNtCbf8AnpQERtFEn+zUUf8AtVAR9wsUz/Z/1lNSRo6KC4++HmfJTEejfTU3bPlp/wCEuPuDkSm76EpvyyUgHRyLvo31DUkclBpEP/Z6Sil/3aCojk+SmU3f5dHmf3v3dBpyla+/efeqnHU91O/mbagj/wBXWfwHdSI3eq6VLPHUccmykbRiaFrV6x/18a1n2knmVpaPA093GtYyLjH3z6D+EmlK+mxzr/rHr1u+1KLSrHc37z/pnXHfD2x+w6HZqsfl/JXQ32my3cnz/vK8SZ9JS+A46+utV8XaxHF/y7p/yzj/APZ69N8F+A4rSDdcx/8AbOpPDGhxWMf/AE0rqrV9ibax5jaMSW006CD7tatiix1Rjk31oQSVHMdRp+Wsj7a0rRKw49RiR9vmVPJ4j0zSvL+03kce/wD6a1MjSJ0dii1ppBFJ8lcZ/wAJ54c/h1i38xP+mtOg+I3h7940WuWXyf8ATWseY3iaGuWKp92uRnk+yyf7ldHB4m0/WH/0PULe4kT/AKa1xPiqdYJPlkqgNWDUfk21r2t81eeaPrKyfK1ddpupRR+XuqyDsdOff96uv0edvutXHac/8VdZpUezy6g6YnUWMf7vdWgiL5dQaV+8T/V1tR2NaRKMaeCuE8XaqumpJtr0u+gWCP5a8B+I07f2rIrf6ul9g0ic9faw8kkm2T93WNP4tsdK+aWT94n/ACzqjqM7eRIy/wAFecv5/irXPIeT/tpTpU+cxr1PYnXal+0tbaHP5EGnyXEn/TSuauv2r9ckTyrG3js5P++/++K8++IWlWOja5JbQXH2iRPvx/8APOuJSf8Af7lrsjQpfaPK+szPofw5+074snvo4Fktri8/55+XXpenftO61ps/ka9pf2OTf/yz/wCWleH6Hquhx/CCOzn0fy/FH9qJdWOqx/3P40d6+r/Efg7TNc8M29zfafH9o8hH+0f8Aqvq0TGOLq85ueB/2hdD8QSeR9ojjk/55yS16ppuuWeqwRywSR/PX5s+KvDM+jar9p0r93Gj16D8Pfihrnhx42/eSW/8ccn/ALJXHL3D26Xvn3Y9Ref5CV5v4A+L1n4jg2NJ+8ruJ90/zLWPMbRjyFud1dN1Z6f9/Kgjnnj+Vv3lS/fj+SgOUgnjWuH8dx+Zo9wq/u67qRP71cv4mg8y1kX++lOO4T+A+BPij9m2XlnPb/vHfen9+N68MvoPLfb5lfQPxitJY9YvGlj8v9/Xh+q2jV9HQl7h8NiY8k+U5ydGrV0599ptqjJG37ta0LW08j5f+WlbnIXtAn2SbW/v11W/y0rjLGTy77c37uuxtH8+CNkropnmYmI6SoE/1fzVL80cfy02tTzRkf8AsyU2T93T6Z/rKcTERP8AWUrvTE/d/LRWgDX2/u9n/A6d8nmU35al+V3/AHVAEUkm+m7/AN5TnSm79iUEh8tJvpU3eXt/uUfx0okSiMjT+9RHt/56Uv8As0kdMBKX/d/d0/Z+7o8zzPu0AH8dR1J/HTN7fxUAR/K9Ojk3/epslTzoqeX5X8aUEEX+w1Cfu6I9tJSiAVNbzyWkkjxvsD1DSY2UyzhvkpN9J/q/lqN65wJf9laYlH+skp3+zVgN+XfRH/tUR7v4qfQWM/gp0f8A38oTd/F+8pu+oAPM8v8A5Z035qEo+5VgHzUf7dFMj/d0FD99M30I9FQWEf8A38opv3Pm/uUPterCI2ShNyUlL/rKgsP96Skpqf8AoFPj+f71PlCPvh/20pKKbvWP5aPcLiPkqL5o/vVLHTPMqDaJm3X36Yke/wCWnyfvJPmqL/eqInZEinkXftWmojb91OeP95TfmR9y0cpsTwSbK6Hwx8+pRq37v56wIP7tdH4ZT/ia26t/G9Yy2Oml8Z9beCk2WNuv+xXXxx7Hj2x+ZXNeEf3FrHu/uV1lq6ukbL/BXz8j6alEueX5H3a0LH503NWU903+fkqyl9FY2vmyyVnI6DVkvorRN7fwVxXjH4vaf4cj2+Z+8++kf/PSuS+JXxJ8tP7Psbj95/H/ANM68Lkjn1Gf5vMkq6cTCUuQ7zUfij4q8aXcltBefZ7eZ/kjj/8Ai65HxPY6nY3XkNcSXEiJvfzJa7/4c2kEH3o/3lZPxYtZ7HXLe+X/AI87lPI/4Gtd8acTglUnznl0jzo/+skr1T4GfCHUPjT440/w1pWsW+nyPA91PcXP3I9v8FeZTwNJJu/1ddD4V1K50CfdY3H2e8f5Ekjl2VcYw/lDmn9mR2esf8JH8LvE0nm3H+kW072r3Mf3JNr/AD16lpXi1fGmjfbov+ubx/8APN6wPHenRWvhKzgn/wBMvNnzyffrh/hBrjaP4x/s+f8AeW9+mz/Y31zVowOyhUn9o9N0p2ju/kr0vQ0WTy1b95XBJYtaXcld/wCFY/M+auOR6UTutKTyPLX+5XX6U/mJHXK6VtkjrodG/wBZWJ00zutK3V2NpB+7+auO0aT93XWWMnmQbv8AlpREoyNZ+eOR68G+Klo8E/m+X+7f/wBDr3fWE+SRlryHxppraj5at/q/PqZGkfcPC/H/AJ+j6PHbQR+ZJc/O/wDuV534Ykltb6vcPHHh9brWftjeZ5fkIiR/889tcY/hyKN/ljrrpS5DGrT9seafEbwlLfXUeoWkfmSfceP+OuKg8OXm/eun3Mn/AGyr6Cj8Mz3b/L/q0rVtPCVz5kbf6uRK29scH1Q858CeB9VurrS/7Vt/s+n2z7/sUn35K+itZ8VahrljHpltHHb2/wDH5dY+leB/9XLPJJ/2zrsdG8OLB81Yyr/ynTTwkYGHpXguxtX3S2/2j/rpUs/g7T7qT5beOOu2TTvMoSxWCsuY74xPOYPCX2G63Qfu69P8Ja5cxpHBPJ5kdRQaUsnzeXU6ad5D7lj+5WBodQjrP/y0qeNNn3ayrF/4Xrcjg2UEGfOjb91Yuqxq8ciNW5OjJJ81ZV9H8lMD4k/aB03yNf8AKl/1kPzp/uV89a5GrvuWvp/9qSCWDXLefy/3f3K+d77TfPTctfQYSXuHx2Lj+9OFnTfJtp1pI33Wqe+sWgkqtH+7eu88sn8vy566jw/Iz2m1q5lPkro/Dkn7jzW/3KukcuJj7hpyRtH8tNSPzI91To9Qf6v5a6DwRklR/wCrp3346Wgchj0z5Up9NkkZ3rUzGf7VO/3KEpqf3qUSAop3+ytRxxslMkjoqbZTY46AB/no/wBXQnyUyT/WUvgM/gH/APkSj+OkSl/5afLTD3wj/wBYKE+ekSjfQXzDY08z71N8v56l+b+Kov8AlpSj8RkEf3KPmjj/AN+j/ekpzu0nlr/cplRG/wDLOj5P4ac/+rFN/wB2lGIzgt/7um/7NHy7Kds8tKzF8Y3ZTo/3n/TSm/LJ8tHzf9c6AjIE/u/6uiP/AGqP9XT0oHGIx/8AWU1P9r+Cj+OhPnffQVGIUfJ/33RTHp/AXGIUR/P92m/L9ynf8tP+elZljd+yj/V0f6um+Z/EtWAf6z/pnR5lCSfvKI6AjEI/3dH/AC0paSOoLHf7S0JTKKCgpv8Au0/zPLpn8e+pNIxGx7v+efmUP/37paZJ/qzQaQKMlRRx7KfSJ+7k3VB3RIHeiPdUrxr96ov4N39+iJqS2j/PXVeC4Gn1/T/99K5W1gXzK6zwluj1yzWL/WefXNVN6W59baG/mWu5f9X/AAV1tqjeRHurmfDiKkFvt/uV1/l/u/l/eV4UpH1UI+4Rf8s/mkrkfFWuT+RJBZ10998ifL/HWRH4f+3JJ/yz31gbcp5laeFZdVu42l/ef366Wx+HkCeZ5FvH8/8Ay0ruE8KrawR+VUsFjLavtWunm5A9nznJp4Rl06TdF/HSazocWq6b9jvo/Mjr0S1tGd/9XUselb/+WdX7cPYHhCfCDTJH3RXEkf8Afjrc0f4a6VpU9vOsf2i4T5/3letx+HIE+Xy/LkqT/hGYk+9T9uEcNA83utHbVZ/3sn7uo9O8HQJfRyxxx+ZC+/zK9P8A7DggST/bqTTdHijT5Y6zlIv2XIZv2H7VJu8uuj0aBoPm/wCWdH2Xy0+Wrmnbv3i/3K55FnRaN0rqtGk/u1yunbq6rQ0aP5qw+0dNKR2Olfu66a0k8uDbXN6VIryRrXVparREuRRu0/d/89K4vVdKWeST/brv54F2Vh3UFWETzDWfDKyQSL/rI64mfQ1g+9H+8r2C7Rd+2qN9ocF3Bu8v95QaHltra7JNqR+XW1HIskf+rq1deH5bX70f7uokgZJNrUFmhY7Y0+atexf+Hy65/wCaP7taWjztPJUAdHabvvVag8qT71VfP8xP9ZVyOT93QLlJXRf4aEgaSiD5JNzVq2KeY/y0DM6C1ZK2IH/d/NU76d5nlstVZIPIerAJ/wB5/wAs6yr5G8iTdW15nyVlXdR9oD5O/ak0qW7j09oo/wB5vevnO7tbnSoP38fl/wBySvrv9oXTt8GnyrH/AMtH314Dr/kXcHlL+8jSvYw0vcPncbT988P1hFkeRqx9jfxV3OuabF58jJHXGzweW8m793XpRkeJKJD/ALtdP4RTfp1wv/Lwj7/+AVy/zIlbnhK++yz3Df8ALTZ8lbU5HHXj7nKbnzVGifw1JI7O8m7+Oo4/7qV1nzBFH/tU3/dp9R/N70AL/srUSf6updlJ/BWkQGp8n3qf/wAtNtMopmQfc+ampUvl/wDbOmeWyPuWgATbv+am/c/4BRRvoFENlM2U/wAxv3dO/wBulEmP90jgj3/LRH/tUf7VJ/2zpgMqRP8A0OmeW9OSgX+Eb5lCJ/dp6bvur/HSJVhEj/5aUR07+P8A5503/wBkqBh/tUJtoT7n/PSkoA4b/V0eXU8n7z5aYn92siuUjj/u+XR5fl06P79NkkaP/rpQSRR7v4abJup0cn7um1BYffeiinR/9c/LqyojXpv8dJ5nyU3/AGaB8oJTt/l/8Do/2f8AV03y28vbQUNkpKX/AHqdH/eqAD/V03/WUR/P8tHy/wAVOJpEPnoTd/HTPM/9noj/AOudUIf/AKymf8s6dTU/1fzVBQ9P9qovuf8ALSpUfZTPkpfAaRGx7abJ/qzTk/6501/3aUpG0Cj/AMtKNivJTacn7ysTvgMT/Zpv+7Usn3KbVlC2P+sNdT4V/wCQ5p//AF3SuXsUb71dHoE/karZt/q/nSuaqdVD3JH2b4cRfIjX/V11/wBlVIN1cX4cg2fZ1X+BK7+TbsjWvn/gPqqXwGM8DST1esbVYKk2L9yrlrA7x/6uszp+As2sav8Aeo+wqj7v79EaMladjAz+WzfvKguIWumxom6nPP5af9M60HtWdN1Z86bPMoidBWk2v81RP5vl7Yv9Y9WYPnT/AFdadjpyv8zR0AZ9jpU7pun/AHlWXgVI9n+r2VoSfJ92oPL8ygykZ9pHvk2+XVzyNklWYIPLpt1t8vc38FWQW9O+d99dfpX3K4fTp/39dtpX7xKxkbUzrNDRk8uuxjn/AIa47Sp/LStyCfzKIm0omu/7uPdWDfO0n3a1/M8xNtZF3tqxmDdQeZ+9WOoNlW55Nj7Vqo71BXKJJGrptas2fRln+Zf4K0/vpUkCUDOf/sBo4/mqJIJbX7sddeieYnzfx0z7Cj/LQBzWmyM8nzVuWsFOg05f4a0bSx8tPmq+UsZY2PmPXUaVpqRyf9M6o6dAu+ultE8uP/ppVxiYSkVruNY6yJ08/wC7W5PHWPPIqU5BEopBsj2tWbqMeyted9lUZ5Fk8ysZGh84/tH3f2HQ9Pn/AOm+yvmqO6bfJX1d8cNA/wCEnsY7OKPzLiHe9fJWqwNH/wBM67qB5GJ+Ix9c2/e/5aV59qW395XdX0flwSNXn187z3cm6vVpHhVir/yxptjue6t1/wBup0jX7JJ/sVHpv/H9bt/t12RPKqnZ7P4ajp3yp92hP3f3q6D5si/gpaXZ/epKsBdmxKgep/8AWU2T+9QQRJUqff2/6um+X5dHzP8AepxIiJ/BSvGyRxt/yzeiP/aogRv3m3+BKvmAZ9z7tN/3qdHH/q6JP71RzEjadH89N/2/9XJR9z71aGcR0cn96j/co2fxLTf9ZWcQkCUyn/8As9O2VoWRx/7VM/2fMqWOP/ppTf8AV/LQMik3UfwbKdJ+8pv+s/6Z0v7pAJ/tfu6Pv/8ALSneXTXk/wCmdEYgcW8f92So0/eVJHtjjorAqMRvmeXUfmeZRJ+7pqVY/wC6MT5/m8um0Uf+z0AEf+zR8tCO2/5qI/8Av5R7xX90Zsoj+/8AL/HTd9CbvvVBYJt/hpKXfvpv+rfbTiQEdO2fvKb/AKuiOSkXEd8tRJJSUke7y/lqYyNIi0ibf+udOj+/TU/vVcf7wwgk+fd/rKkplLv/AO2dRKI4jdj+tCf9/KljdqZ/7JQbRD/Yao5/9RT6Y9BcCjHTv+WdHmeXUdYyOzmHO/l0x0WTy28ynx0fx76DUkgdU8v/AG62LFPLkt2WT+OsWD78dbFo/wC7/wBZWMzqpH2t4OTz0t5f9ZI6JXdWsbP9395Xnnw5u/P8OaW3/TBK9F0p/MgrwZ/GfV0PgL0FrF5m5quJB8ny1Tg3eZtrVg/d+Wtc3906xsGnNIla9jAsCVBav58fy/6tKtWm37q0G0Sz5dU7u18/y6uI++p4Nv8ADURKMpNOiSSr3mKkdEn7yq07+X8tWH2CCT94+7/V1FvX+Kqc91/DWbPquyPc0n3KImR0aXa/dqjdT7565611vfJurVtJ1nkrSJBq6Vskk/6Z13eif6uuL0dPn+X93XY6VIu+NfMrM6aZ1FjGyVr2O7zKz7FPMSte0gZKDcs2s7JJtqtrCfuPl/1lF3P5FZ76wvl/NJQLlOenvkg+9RHdq7/6yqfiq18yDz4K4q01xkf5pKg6YxPTY3V/u1ctU+SuN0rXPkro9O1FZEoMeU2v9XTo9ryVH5n7vdU8H3KvlGSJB+8q95C/dqOx3Vr2sH7vdWkSCKxsf3cdbUdQQJVyOPy66TnIJ9vl1kPt3/NWo6eXWVOn7/fXNUNImfqX7xP+mdZDz+Wla93/AHa5zUn8j7tYGhx11aS3WsyTwfwff/3K+U/jn4Ybw540vLZY/Lt3fz4P9xq+uND817q4ua+av2ltcttc8dx/ZpPM+zQIj+XXZSkcVSPOeIzp/osn+xXmE/z31x/zzr2vTtHa+kk3SfwV4e8nnySN/tvXq0DwcX7g77U0dpJF/wAs3pulI39q2/8Av1B/rK1fD8fmalH/ALFd8Twap0ez+7TdnlvUkkdNj+5uaOug+f5Rvz0z/V/9NKWkjqyOUP8AVpupr05P9mnwQLO8itJ5eyPfWpmQU7+Ookp9BAny+9LBvpP4KakjbNq0AP8AL8umI9FHy1ZIf6z/AJZ037/y06PbJ5m7/gFCfc3JQKQQRxefGssn7ujy1/hpsf7vzKI91Z+6Md80n3qb/BTd+yjf5fl0RAJJKZHJUskawXUirJ5kdM2UwFk/2Y6iT/V7mp3+7+8o/wBYlBA3/Zo+T+Gj/wBGUrx7PuyUC5jjd9HmLHUf+9SSSVzlxGyfO9QVL5lNoL5iLZQlO+b3oj/d1Yco35qan/LOpEpvmfPUlkSUfLHRvo31RfKN+emfcp//AJEoePy/moII6T/WUf8ALOnfcqABP3dH+7SUnyUG0RaKKKB/AJ/yzo/3v3dLSf7NSL4A8zy6P+Wm5aE/2qI9tBcQj/eUfwbqWkjj/u/vKDaJmP8A6wUR0+f7/wA1MjrE7IxHp+8o+elpP+WdBqSQbd9a0FYtv9+OtWx/1dYyOqkfVXwL1X7V4Os18zzI0+SvabG6VIK+av2d/EESWNxp7f6yF/P/AOAV9C2l35iRt/frwqvuTPpMNL3DoIH/AIlq9HPv+9WRA6pHWhYx733Vgd5uabu8va1adpAqfM1U7GP93Vzy98e2g2j7hP5dEe2jf/DUTvsqDUgu3dPmrDnnaN62p5/krAvvv7qgDL1GdY5N1chrGqoibf8AWb61dfu/LjrjNNSTXNVjX/vuriTE6zQ457uCul0pGjn+atCx0CKxgjWL+Cp/sKRvuq/8RBuaPG1dRpX95a5PTb5U+Sus0adX+7+831Eom1M7Pw+n8LV03kN5e5a5LSpPL+7XV2uoxeX81BtIwL6CV32tWRJpTSV3Wy2neNmp/wDZVp/z0qAjLkPOLvTpbSP/AKZ15T4x0qXSp/tMH/Hu9fSt9ocUkFeZeMdGjjtJIGjolE6YSPM9D19Y32tXb6VqSunyyV5vqWhtpr7oq0PD+oqnyf8ALSguUT161vvM8vd+7rctdzv8tcTo91FOnzSV1WlT/P8A6yrOaR0tjHWxa1gWM+ytWCda0gYyOjg27Kjk20yF1Sh3WujmMuUgnrNn/vVcedfL21nT/wC1XPI2Mq6+/urB1x1ggkZpP4K3p9lch4nn2WtxWBZyt9rn9j+B7ieL/j8md4E/4FXyH440q5tdR3Tx/f8A+WlfYem6AusQRrP/AKtHryD9qXR7bR9N0vyo/wB48/z10xkcsjxbTr5bHQ7y5aTy/Jgevn+Dan3v469I1XUdmlXETeZ5b/frzmCNq9XDHz2NIn3eZ/q62PDnyXUlYryfvK3PDn+sklWvSpHz1eR0M+3Z8tQf+RKk/wC2dQ11nhjkjWoo/wDv3T6R38ynEgPM8uo/vx1I+6P5aj+ZP+WdaGQIlHmfw07zNjxstDwf8tV/jqpB8BF81N+5/wADp33KI/71SRyjf46d81N/8iU7fQRIPv03/lntoT5E+Wnf79KJIP8APJupvmeZTfMf1o8t/Ljq5AMR/wDppT0/efekpvyUuypAX5o3pm//ALZ02T79Nj/utQA5E8yj/wBnpaT/AHqBco5Nv8VR72SnR0lAzi4/9r/bpJKPm8v5aP4I99YcxqVpP3dNSpJE/vVHVBIKKI/nodKnlAikkpyf3qVP9XTHqgIvm+7T4/3dR0+gIxF+bZTD/wDF0/8A9kqL/WUAEn+z+8oj20tJH+8qCw/1dEdOjpv/ACzoNoi0n8f+5R/H/uU756AiNT/Zo/g/56U5N3/XOkoLiJ89LSf+RKd82/d5lSXEbHQm6P5qI6E/791RcSnP/rP9XUEHzyVPd7o5N1QQSfvN1TI6Ykv+rpvzPTv92o6x5joJIPv1p2v/ACzrMjjWOStC1f8Ad1ZvE7/4Q6q1j41s1/1cc29K+ttK2z2ny18O6HqLaVfW9yv/ACxffX2X4Ovl1LSre5ik/wBciPXg4mJ7eEkdxAjP5a+ZWraTr+7X+5WRYv8Au6LR5Hvv9Z+7/jrh+A9iJ2FrP5dacEiv96sO1jSOPctXLGeXfJE0dI2iann1HI//AG0ojdabJtqDUpzyf3ayL5/9Yla91G/l1zmsXSxptX/WUAcH4mk8v7tSfD21VNcjZv8AWIlSz2LXzyN5lVrG6bSr63l/1ez79WPmPVpNSisbXdLJ+7rgk+NnhW71WSx/tDy5N+z/AGKvX2uQaja7Vkrwbxp8NpdY1GSezjjj305ERj/MfT1jP5/ltF+8jeux8MXbeXtavlj4UX3ijwdPJZzyfaNPR/8AVyf+yV9D6VrkF0kc8UlKUS6Z67pU9a87rHHuauH8Oar5km1v460fFVjPqtj5H2iS3jf/AJ51lynUeX/Eb9qvRfB13eWOnxyapeW3/fG/+5XMeDv2wNQ1zWY4rzQ/s9m/35I5f9XWvdfAzQdSvvPa3jk2f8s6vQfCSxg+WC3jj/6aVUolRie1+HPGv9s2scq/6t6z/F10t95arXGaPY3OjxxwL+82V0unabPdz7pKInZGPJ7xmR6P59rJE0fmb64PxBoE/h+fz4v9W9e6WulbI/mrN1/w5FqNrJG0f36OUxlU988o8Oar/D5lek6PfLJXld1oE/hzVY18v93/AAV13hy+qIkSPSbW6rZgn8yPctc1pU/mJ837uty0nVJKuJzm9a3zfxVaefzPu1mRyLRJdNWnMBO8lUZ5/M+Wpd/mR7qzp5KxKjEguv8AV/LXD+Kv39rtWuvnuvkrkPEb7020iTc8Ix/uI939yvBv2r/Dk99faXP/AMu+z/x+voPw5B5EEa1neNPDNn4q024tryPzI3/8h1tGQH5p+LrFtOsbhv8AlnXn1pX098fvhs2geGLxpf3f2Z9//XRK+YIPnr28JLnPmsyjyS5SCT53+Wuj8MQf6JurnPvyf6yut0P93Y16VOJ8riZe6W/93/WVHHueP/cp3yVHXQeSO/g+am0n+7Tf9ZWkTINjU2SPy46kjqOT/apkDI/71P8A92jZTo5KCOUI41qLy99S/wC1/wAtKb/rKAIqcn3/AJo6Pl/hooD3Qj/7902TdTk/ef8ALSm/6ugkan7z/lnR/rKE+Sj/AFf3qsgE3U3/AGqd/u0eZ/eqAIv9mnb/AJNtN/5aUf7NACU/+P8A550yil74ojqbT0T+7TfLpmhwqOzx/wDPOpH3fxU1P9mjzK5yiP5v4qi2f6zZUu+mPQSN/gpm9qf/AAUyrKiMp/8Au0Uv8FBZFHTP+WlCOvmfNT/l+7UEB/5DqKPdUlMoGFJ/u0tKm3f80lBtEPno/wDRlJS/+RKCohJ/10pKKKAiL/y0pKKT/V/9NKmJQfL/AA0f6ulpI6IyHEI9tEdCR/8ATSnfLsqjaJUvvnf5qqwJ5lWr79381U0qTspxJ49tJS2n+r20fMj1BtEbJu3/AC1esZP4apVYg+SoLiXo/wDZr6h+CeuRT+GLP/lps+R6+YI93l17L8BdRl33Fm3+r+/Xm14856uGl7x9PWs/7up4Pknjasqxk/cfLWxp3/LNWrxz3onT2M6vHtq9BJs+7WLBP5Facc++oNol75XkqfZVaB9n3qso/wDC1BsQT/JHXGaxHvn210+o3beXJtrnYE3z7mojEOYitbHZVXVdD+1p8tbnl7H+ajy1/hqyDg08M3KSfLJ+7qWPRp4H+au38tf4qjjtIneqDmMGx0pnj21t6VoE8HzQVetbFY33V2Phy1if73+spyibUDn7W6vtGk3V1Ola5PfeX5tQ+J7VfurUGgfu321idp09raI/zVesbVXfdRYp8m2tHTo6uP8AdIJILGL/AJ51esUiSSl2fJtpyR1fKLnkaH/PSmpAslMtH/vVcSiRJyfi3wr/AGjY/uI/3iV57ptpLY3W2WPy69w8xdn/ADzrivEelRefuirEUZBpUi7K2UnrB03cke2t6CPfHQaGjBP/ABU7zKgT938tEe/+Gggl8/y02rUDvTHf5Kgd/MoiWR3X7tK5LVU8+eNf+mldRd1y+qzrBJuqAOv0q12WO7+/UskfyfNTrHUoEsbeBf4Pv1BquqwQQSSt+7jT/npVgeEftbSWNj8INY8+Ty7i5/cJ/v1+d1puSvfP2svjh/wsrxPHoemSeZoemv8A6z/n4evA4Pkr3MFH3eaR8pmVWE5+6NgRXn2120EeyCNVrktKgV775q6/5/Lr16Z8liZEXy/w03/ln8v7un/7NH+9Wp55Xkpf/RlSfN9xZKi2bPlpxMg/1lHmfu6Sl/8AZ63MRKj+b3qSk/1dQAR/3abH/rP+elEcf9795RQAzy99NT+9UtGyqiBFH+7+7JR/s0JI38NEf/XSpMg/1dReX5j7qlplACv/AKuhNtM/2v8AWU5KsCP+PZR/rP8ApnS0kdQAP/rPlo8umx/3vL8uh/7tADo6Sl2fw1JAm9n2+tBUTz7+Cl/5Z/NTN9FZFhJ+8psf+zQlH3Pu1ADP92l+WkoSgA+X7lMp71H/AKugA/2vLp3+9TY6JP3lWMJKZj/ppRv8xKSoNeYSOnZ/6Z035Kd8z/dqwGp/tU6OiOhJKgBKTzKd/u0lSUL/ALNJSp/tUlEZDE8xKWik/g+WqNwjpyR0lLHUx9w1iVr793H8tZ/zfcrSuo/MSs+SP+KiR00SW1kapJI28uo7Tb5+2rPl/u91RzchqR/7tSQ03YtEcbR1AGyiL5FejfCeRtO1KOX+/Xm9jIs/y16f4KgW0nt5f9XXBUPZw0T6T0O63wba6G0k/wCmf3K5DQJ2+yx11FjOz148ont0zoLSTz60Y/k+WsO1nrSgkaSoNub+U00p0l38n+sqjHJ/F/cqjd3bb9q/6uoL5iW6uvP+VaLVF/irNj27/wDWVdR9knzVYcxa+/8Aepnnvv2VH9rXzNv/AC0o89d9UBIic/NTd6wf8tKa89VbudY/naSgImjY31dVoF2z+XXmkmv20HmVa0r4hLavtaPzK05TspUz1HWZ/Pjqjoe6O7rI07xpaak/7393U/8AwkcST7oP9XUcp2Riem6bIta9jOsfy15Ja+MZI54/KkrcsfGi+Z+9k8ur5Q9nM9L3q/3ZKng2yfLXE6V4xs5/+Wnl/wDXSuosfEFm/wAsUlIxlGZqp8lWY5KrRyLJH8v7ymPdeX/00qCS1I6vWdfWivBtWjz/ADKJJKykBgwfuH/1dbljH+7rF/5e63LGNvLoLJY/9ZtqdE+T/nnToI/M+ZqdQQUpP3lVZP3dWnSoagsoTyb3ry/406y3h/4e65qsX/HxbQfuP9/+CvTZ0/i/1deCftbaiunfCi8Vv9ZczpAlOETOcuSHMfOej/tbeOtHg2tJb3nyf8tIqwfHn7S3jjxxpslnPqn2Ozm/1kdt/wAtErzS7Ty6oz/3a+gpYSB8rPG1ZjU+/UiJVZNv8FWYPuba74xPHmafhyDfJuaul/grK0a08u1+atP+OumJ4lWXvDKfRHJspv8Aq463OUbJ/s1Fs+fdUj7aKCSOP79Gz+9U+xf3i1B8qUEDP/IlCf7VP/2ab8vmbP7lWQM8v+Gm/wCrp2+mfN70ALvoSj/aaigBn3P+mlNT+7UtM8z+JagyG/71N+bf81Sfc/5Z+ZTfm+9QA1P+Wn7ukelR/k+X+OmJ/wBdPuUFj/8AV1DU2/8Avfx0R/7VBnIE+Sj5aI/k+aj7/wAzUD+wM8umujfw1L88n/TSmeW38NBR55RR/uUyucIj6Z833v8AWUff+amx/wCzVlxEp/8A20o+b+Gl2LQWR02pvLbzP+mdR1MSCN933alfbR5f7v5ai8uqLiH3KP8AWf8ATSiSm/7tABHto3t93/WUf71O/wB2piWH+9TY/wDV0fJS0ihE2vS0nyUtA4xCik3/AN6nJ+7qShKXy6bHR5f7yqN+UP8AV0/+D5aZ/wAtKI6mIRIp/wB4n+s+5VH/AGa03dfLrPf/AGqg6aQyP5Hq9H9z5/8AWVRjjq1Bu2VEjoHUxKfHHsojTzHoiaRL2jXUcE+1q7iDxbbWsEbRSV5z5eypUf8Ad/8APSuaVPnOmlV5D7P8Hal9u0qzlWT76JXd6V86bf8AlpXifwP1xtR8K2bSf8fEP7ivYLF28+Nq8WUffPoaEueB0KbkrStX3+WtZUDs9WoN33qwOwt7NlRX0a+Xup6bpJN1N1Lb5P8A00oj7gSMq1+d6k8yoI5PLqtfXS2ibmkpxJLMd3vn+ei7vorGDc37yuM1Xx3p+nSeUtxXK6j4xlvvuyVtGIondax44bZ5UH/fysGfX57tP3snmbK5X+0mkT5pKH1hUj2/6yuiNI9KhE3kvmkk+atGCT9580dc5aajveNfLrXjum+9VnpUoHR6VI0E8e2Ty66+OeVE2tXm39uLBJG3/LRK338R3M/l7reo5Tvp0Do/tbRyRtWlazyu+1v3kb1zVrPPfeX+78utD7LefeWSr5Tp9gbUd09o+3zKnj8Rz2l1HLFJWDBY6nv3S/vK1YNDvJ/+mdRKJjKkdroHxNngj8qeT93XVR+P7OTy/wDSI/nrxtNOnR5Farmh/CttZf7TPJJHs/6a1zVInmypntem64t38yyVspdeYm6vPtD0qXR/Li8zzNldjazt5e2uM5Aj/eXddLYweXHXP2P+v3V1Vi/mQUASR/7NRyVI/wC7+aq0klWBVnkWP5ar1NIm/wCZqgf5EqAKzp8lfKH7cGs7NK8P6V/z2d5/++a+r3evgr9sfxGuufFT7Gsn7vTYEg/66O1dWGjzzPPxdTkongLp/FWe9as+5LSRqyq+jhE+P5iBPvxrWnpsHn3dZ0H+vrptAtP9ZK1XE46suQ10jWCDbTo/9mlpE/1ldZ48xaZ81Oj2/eptamAyo/ufLU/zRx/886b/ANtKCSKOiP5Pmp3+z/fo/wBZQQRyfIlM/wC2f36f5dM8urICP95Td++TbT6Z8qUv7oRFpn/bSp5I/Ifa1RPRH3AG0UfKlCUyRn+xTdlOempQAIlHy7Nrfu6Pvx7aPLWSs+XkM+UbH/rBTk+/TEpYNtaGg5JPMTbRsoj/ANqj/WUEDvufNVbG2p/9ZTKgs83pvl/xU5KZWQoj6ZT6X/0XQWOjj/d7qZ838VNj/vU7/e/d0AN/2v8AlpUtMpvy/foLHeYuyoqf/BtpskdARCOmf7C0/wD1lMkoLEpE/wCudLRTiPlF/wDRlEdCf6zbTU3R1mIP97+Olpf9qiOpLiN+enfN/wA9PuUJu/77ojoL5RsdOj+R6bs/7Z0tamkRPMpaT/Zoj/1dZRLIp99VP499W599VLig6IjPkq5Y/vEqmibKuWKVB0xJaE+//rKHpif6ysYiD/yJRHH/AHaI9v8ADSpW3KaRPaP2d9YWO71DT2/1j7HSvpjTnWST5v8AWV8P+Dtfbw54m0+7X/VpP8/+5X2hoE6zwRyrJ5kb/wDLSvCxMffPewlT3Dp7R98e2r0D/wB2si0n/eVoWki/xVwnsRNWD7/yU67tPMgkqtA/z1ej/eJUjOc+5JtrkfECT3c/lLJXZ3X/AJErBeP9/wDNVxIPMr7wX/pUc7fvN9SR6dbQSfNHXoj2Kz1y+saOyPuWuyMiyjp2m2P3m/1lbCeH9Pn+ZY/uVz3lsn/TOtOx1KW0+7W3MejQkdPo2lQQf6q3/ePW5B4fWOT5vLrG0bVVng+b/WV0cF8siblkoPoaEoFO+8P23mRytHW1Y6PFPBG39yq886zwbf8AlolX9OuvMj20HZGUDUtNHggTctv5klbmj+GYoLSSeWsqx1X+JqvQazc30f2by/Ljo5jGVf8AlLUEEUH72CqskjXUkirVy0tZX8tf+Wdb2m6H5f3qxlM4PamDpWgfv9zx/vK7/TrHyINqx+XTbHTVjrXjj/hrglVOOUjMe1XzN1P+5V6eDzKzpN0dYmResU/7aV0NpujSsHTv9XW1BJ5f3qsgmd/MqN91H+skpjv89QQNqCT95Tqj8zy4/moK+AzNSuotKtbi5lk8uOFHevy58aa/L4t8Y6xqs/8Ay83TvX23+1z4/bwr8PZNPtpPLvNV/cf9c0/jevg+Dbs3NXp4Kl9o+ex9X7JVvpNibaypP3aVevv3j1W8tf3de6fPcxFp1q0k9dnaweRBtrndDjX7VGrV1kf/AC0Vq2pnm1hsibIN3l1I8EvkRzt/q3o+bZ8tN3yeXHE0n7tPuVqcJHRUtM/1lanOQPvj+VqdHs30SSSyfM3+soSgCL5f4aZU0f7umf737ugyIakj/eU6o9nl0ANpn3/+mlS+WySSK37vZTk2xzxtLH5kdWQRSUR0+Ta7yMtSWO3z41l/1dWRIr0Ur/u/M2U+dPI8vdJ9+s/8QyCmU7zP+mdGxqYEf+zQiNJ5ar/HUqUP8/y0EDJLSW1nkilj8uRKalSvI3mbmk8ySmb/APWUANSnSR/w02CneZ8lQVEI/wDlp/sVG53mpE/eSU2VPn/1lAzzKP8A2ae/+rpm+j/ln8lYRKHU2NP3nzUfx0fx1QRlyDo91HmfJupf46Z/yz+Sgsf/AOQ6jpdnz/NTv9n/AJZ1ARD/AJZ7qj+Xf/z0pzx/w01P9mrIHfLv+WovLp8dH+7UHTEi/wCWdO/3aSinyk8wvzb6am1KP+WlOT/ao/xFRGx05P3n3qb/AMs6cn93/V1RQ/y1/eUfLHHTv9XTU3feqDSIyP5P+AUSfu491OplP4C48wn/AJDojojojqAiRvVXy/Mq09V3oidMSOOrdjHsqp89XrGokdMZDp6ij/eVLP8APHuWmp8knzUBH3Buynb/AC/LWnf71N/1f3aiJoO8uvqH4C+Ll1jw5HZyyf6ZZ/I/+5/BXzBb11vw28VN4O8T29y0n+hv8k8f+xXHXjznXhqvIfa1jIv7tq00/vVg6HqUV9Y288H7yN0rctX8xK8Q+nhL2hdR6vQTts2t/BWbHJ89W490afNUe+Mz7pPnrI8hnrcu4PM+as/Z/eq4lRIET+GhIFk+9UiR7Pv01N2+qGVpPDltqUfy/u9lYs/gueP/AFcldVHujqePc71pzGsfcOMtNAvrTzP3f3K17S0n2R/u/wB5XY6ci/xfwVoQeWke7y6n2h2Uqk4GDaaVLP8AN5da9j4flT5qub2/hqzBrMqPtaOl7Y7PbzLOleHJXj2+XXTad4cWP70lVtH1HfXRQSf6up9oR7SY+106BPux1pQWi/xVHb/6urcf7ysZSIjII6ljk/eU2OOp4IN/zViMd/rKoyQfv/m/1dackfkR7qgg/wBL+aggINsdW99R7PLqSBP3dAEvmbKb/wCRKdsqB38hN1UQS/8AslZ19drBHJK37vYlTyT+XHXzV+1Z8af+Ec0aTwvplx/xNLz/AF8kf/LNK0pR5/dMKtXkhzHzt+0F8Rl+JXj+4uYpPM0+2/cWv+4teZT7YINtOjj/AHlQX3344q+mpU+SHKfH16ntp8xTj3z/ALyo3+R6t7PISqPzb/mrY5C1Y/u566qCT93XK2O7zN1dVYozwbmrppnn1iT5pE2rTZ42T5f9XTvL+Td/cofdv3NVHmykPfy0jjaL93In36gp3+so/wBXQZkUn/XSov8AVv8A6uptlJ/s1pEkiSlk+f71H3PlpKuJAsCeZJtaTy6ZPBs+XzKX5t/y0tSAs93LfTySy/6x6gj+T/lnTk/2qd5fmfeqyJEflrQka0JHR8u/dQSMkpscdPpEj/d1BRH/ALX9ynRx075KETe+1asiJH/q6I9tSTxskkkUv8FOnn+1XW5Y/L+SgZDspyRr/FTk/wBZuoj/AHfzUCiVt9Hy1LQm37zUDGeWvmU1EZ6l/wC2dCUAeWpR/wA86Pm+7R/7JXOV8AfL/wBdKf8AwUyP/V/89KE3SUEh/rKP9XTvuf8ATSigoP8AZoT+7QlN+b+KoLH/AMFRSbad/q46SrAT/V05Nvl/6ymx/wCfMpKgsXy/3dHl0lL833aYBH+7k+anRyUf6ymx/IlH2ygT/v5Tv9qmUv8AvUix3zU2OiP/AFlJQaRF/wBZSUv/AJDp3+roLiNf/VioJP8AVmn0ySSp942GSfvKgkkqV/3cdR+X/wBNKDYi8tt+3/V1dtf9XVa1TZWjH+7gqDaIzy/kpsf7z/pnUr7v+edR1Ahm/ZRR5f8Aepyf9+6vlNOUlj/d/LTo5KbHTo/9qolEuB9Hfs9eP1u9O/sO5k/0iH/USSf8tEr3ixdkk+X/AFdfC/grUp9G8TaffW37u4hevsfwl4jXWNOt5/7/AN//AH68GvS5JHvYSodbViC6/vVUgRqd/q65T0omg/7xPlqjs/gWp45/k201/kpxNCnInlyUuyrf+sojRf4o6QEEaLVuDaifLVR0aP7tOg3eZtoKNCB/9XVy1kb7tU7FP3nzV0NjYrTkdMCKCCV60dNsfP8Alq9YwLW5YwRI+6sTp+Ap6dpTRvXQ2lo0f3antYF/irXgtIo46A5imkDfeqdE31a8v5Plqe1g8tN1QXzEVrH/AA1etYNkfz1LBaLHU8cdBHMMeDzPl/5Z1U+yrAm2L93V7zKJKDAqwR/u6PL8v/rnUvl0f6ugCOq8/wC7T5qlnn8uuM8ceNIPCulXF9P/AKtEd/8AvmnEDl/jb8W7P4X+FZLlpPM1Cb5LWOvz61/xBfeKtZuNTvpPMvJnrX+IXj/U/iVr9xqupyf9cI/4I0rn/I2JXu4Sh9qR85i8Tz+7Eq+ZsqCNPMk3NU+xn/4HUcnyfKtekePIp3Un7yoE+enSfvKX5aDIdaf6/bXR2k7J+6rnoE8t63NO/eJub+CtonLUNVHZ4Nrf+Q6ikRpPu0Rp8m5aem5K6YnkjN+yONfL+5TX+5uqf/yJUD/9+6ZBHSf7TR0/Z+7o/wBZ96gkZPP5nzNUf8FT/N9+mSbf4aAIqX/ap1S2nlef+9/1dBBBH+7qL/lpVny13yKtNndZJNy/u6sCL5qP9ZTnooII/wDZ8yov9XU+zZUfl0EyD/WfNR/tU2nffoFIZHI38X8dH3Ep6O0ny+Z9ymbP71Aw8zzKWmf7tOT93/wOoAb/AKympRRsaSOtgCjLPTn/AL3l1EfvVAHmqfc2pTNip81Pj/7+UVzlDHTn5aP9XT/uf9NKPL/vVBYz/V0U16c9BAfckplFL5n/AEzqyx3+zTXj2R06OT/pnS/wVMSyL/Zo8zy6l/gqGkAqfP8AdpKVP9mkp/AXGPOKn+zSUsclEf7ykXEP/Ieynfx03zFSjf5j/wC5QXEPufNRH/e/1dM3+ZSUGgvmUJJSUkdBryhJJUX8FSvG1Hyxpt8ugI+4QPTZP3dOj3SUJH+8qTYdaJV6OP8AhqC0j8t6tffqC4jH/d/8s6rP/rBU8n+sNReXUFDU3fwU6P7lJUkdWOIyOp0pscf96pUqPfNzQ8OfvNZs1/26+nPB08tjHG3/ACzr5j8Of8hW3X++9fTnhHbPBHu/jrzax6OEkem6NfLOm1ZK0f8AejrnrFGg+7XQ2r+YlcJ7ESSD/lotTp9/56bAipHTo9tZG45Ean/L70bPnj/26dHHv+9UCiNehIP71O2P61L/AKug2HWm6B9y1uWMm+CsiP5E+b93Wvpu3y9tBtSNex3JJW/BJsk3ViwJ+7rT02TfJtalynTGR0dpJvetyCP93WBaVtWMn7vbSGXPuJ/z0qzYv5n3qz4JPn2VegkWoAu03zKjqRH8uoMhvmeXUe+knnX+GoN9WBP5nyVA91sqpdXSwViz3zTx0AGsa+trHJXzr8dPGLSeGbyCKTy5HTZ/1z3V6N411VYE8pf9ZXzt8UbtrrTZFb+N0SumhH3zkxMvcPGILFE+9Szp5iVqQQfw1n3yeXJtr6SOx8lIzPm/hqpduv3Vqe7n8hNlZn8FBEpEVWoEaR6q+X/37rVtYP8AV7auJzS+EbAnz7qvQSbJKl+wtJ92qbyPH8tbRIlE2I528vbTo91Z1rd/J81XIHariebKJKn/AH8pKX5t9EaNW5ykX/kSj/WU7Z8m2jy6B/ARp/rKNlT+X5dR0EEVL/5DqbZ+7/550z/yJQYh5dQVZj2+fuaof/i6AGeW1N/9kqf5feonoDl5BlR/f+9U+ymxx76CSL/WVHU2zZT0TzHqwIM/9M6I6dIn8PmVF89QKQ/H/TSo6k8z+H/V0xI23/LSj7gRG/8AslH+1R/HT49+yT/lnWgwqLZUtFQUeWptd/lp1N/j20VyBEdH+7o/1lN+596iPdHWkSwj/wC/lOpv3Kd/BuaojECKOP8AeU3/AHql8vf9393R5fmR1QEX+9T/AP2SmfNRH/37oNIjo/8Av5RH+8pqbv4qd9/5qA5iD7lOqXZvTdTdlQXEb5f7yhP+/lJSxx0FRiM++9NkjqXzKHjWnzG3KMjqOpPLWj7lUXEbv/hpak/g+WovMSshjvlSoPvx096E2/xUGsQT+6tOT/rnRGn7z5alg/veXQbRiOT5KnjTZH/zzpsEdO8vy6goi2U3Z+8qffUT/fqBxII6fHHTvl31OiVfMESP5akRPnpyJ89S/wC7/rKDcs6PA3263Zf4JK+mPBUizwW//LTfXzn4cRnvo9te/eAJP3Ea/wByvKxJ6OEPVrXb92rkcnlyfLVTTY99X0rgkeuXLGRfutU/8e5agjT93T0+SmaRLtvUscdQWr+XJ81XoNuysjQILXzKn+yfvKltJKs/x1AolGCDY/72tDTo2/iok2ySfPVqD5KDaJr2nz/LWhYwbJKzbGRY63IJ1SpLNCDd5lWftTfw1UjdfvURzrv2rJVGxr2j/wAVaEE/mVjQSbKkS7WpA30u1+7THnrDk1Faj/tJnj+WoKNWe+Wqcmo732rVNI2nrV07Tlg+Zv3lAGfHaSzvulrN8TXy6VY/L/rK6mfan3q8k8d6j599Jtk/dpWkSZHD+JtVWN/Nn/368S8cai2peZ5X/HvXdaxI2v33lRfx1zms6Orp9h8z7j/PXo4aPIeVX988uefyE/6aVlTyf8tf+Wldx4g8B30FjJfWcf2y3T/nn/yzrzu6dvutXsRPnpmZdP577qqVbeP95JVSP/ZoOckgj/eba1bTfBJurPg3I8bVuWsCyJ5DVtGIuUswXXyfJWRd7fM3JTvMaB9jfu6gd6uJEhtpJ+8rXsZ1/d/vKwXkogvmR9tUc0qfOdf5a/w1Fsqnp2pM77a0fv1qedKPIQf8s6k8hk/5aVL5fyUJVRiZyIPIl+61H8FWX+eoP9ZTJkNjjokj+fctS7Ki+b/npQZkSfvKPLanx1J/yz3UEECJ5dHlr5m2pfL/AOmlJQWQ3dq0Em2ov4Klf5/vU2NP7tBAx0+eo/LaOrMibEj21BVh8BBJHvem+XUuzelTJAv2HzfM/eVBJU+bf/zzojdf++Kk303/AJ5/8s6gBsdHlt5e6mf71Dp+7jWrIG/x016lpj+X/wAC71BZ5lTUpyf6yjy/3f8Av1kajf8AV/8ALOnSfP8Aepv8FHy0ACPRvo/goT/rpQARx/vN1O/1f/LSim/79ADfmo/5aR06P56NlT8BtEZ/q6Ep/wDs/wDLOm/c+VaQRHRyf3qZH/tUuxaPmrTlL5iL/lpSU96g8yj4C4k1FMjnZKk374/lqJG4fx1F5nyU/wCb7tV33JSKjEkpU/eU3y/MTdR5dBcQTd/FRHG2ynInl1OiUBEjjqeCOiOBqnTalZG0ZC1D83vUqf7VO8ugoi8vZ81QSbpKsPTNjUGoQR/u6l8vy6daxs/yrWnaWPlpuaolEUTORG/iqVI/n/551JJ+8fctTQJ5klES4mp4StfP1L5a9s8MpLavbt/q9leTeB4N+pbVr3DQ7TzPlavNryPVwx3+lfvEjatW0f8AvVi6Vug+X/WVuWki1wnqxiXI/ubads/vVHAlSJ/s0Ggfx1ZgkZPlqOOPZU8FZASRyNVpL7y6qx7fLoRKgDRgulqyl2tZSJU8aN/DQaxkasF82+tOC+3/AHq5xN3l1ZgnaOpNonUJfMn/AC0pyXbb9y1gwT1oWL+ZQWbkepN5fy1LHI07/LSWNisn3q39NsVR6CinY6c0/wB+tiDTlRKt2sCpVxI/3dQOJWtLVUfc1WUoem+YsdBRneILtbSxkZq8G8RyS3ccjf8ALN9+/wD3K9U8f33+i+Qsn368p1+T7XB9hX93JeOkCf8As9bRiTI5XTtDbyJNa8v/AF0my1rM8TaGuh+C5Gb/AI+LmdPMkr16TRrZ7uz0iCP/AEOwT/v49cT8YrXyPCtw0f8Aq7bY/l/8DrshI4JxPN/DniOfR7q3/wCWlvs2PHSfFj4Hxaj4Oj8Z+HPLj+TffW3/ALOlctpt8skm1pK2fF2o65qPg6PTNMuJPs6Pve3j/wCWlerTqch4NWjznhHkN5e7y/LqtsVJK7i++HniHTdD/tW50e5j0t/+Xj+CuQng8t9rV0xOOQWkiySba1YI9j/NWNGnlvuX+CtWO7W6StTHmKt9J58+6qkn7z71Tyfu6pyUESIJP3dRv/q6dTKsxkT2l2z/APXRK37HWG+61cvH/eqe1utnytTjIxlT5ztoJ9/yrJTvm96xdK1j7J9795WxHqsF381dMZHBKJKlMf8A1lO8xX+WKpUjWpMSJPubqj8vzJKuR7U8xmjqv5f8VKJBBsbfGtH+zVry18uNqgdPM+9WgRGfL/z0psnz/dqWnRwL5e7zP3lZ/wCIfwECU37j06T/AFhoT/yHVxMyDZ/epnkLUv3EoSP/ALaUwKzpTdi1N/vU2SPfQRIgk/1hplWHqKT+7UDG/JR/rEo2Mn3v3dO30AQf9s6fn/pnTv8AlnUdAHltMj/d096clYfAdPKFNShEp2z+7WZmNj+//wA86KdGnyf6ynf+Q6suI3y/+2lNpfL/AOmlP+5/yzqCAjj+Sm0+k/8AIdOP941I/v0R/PUkf+zSpVxHykVG+pdlRUi4kHmVTeT95U8n7uoNlQdMRyf3vMq1A9U0p0D/ALyguMS/8tM2LUHmVLG/96nE2iO2URx/PUqVJHGvmVARI0j/AHlSJH/DT9n/AG0paA+MWP7lN/1j06PbTo46C4hHHT5P3aUz7ny1H80klEhEUf7z738FWbSPzKi/5aV6h8Mvh5LrN19slt5PsafPUGkTB0PQF+yefPVXVfk+Va7LxpOtjP8AZl/dxpXBT7d+7zKg6hiIvl0eWqJ8tEcjPVyxtd/3o6kqJ1HgO18u+jb+/Xu/hyBUryTwdpyyeW39yva/DkavBGzV5Nc9ihE3rSDZVy1jb+Kp4IFSp4499c52R9wcm146ljj2VFHHsqxQaDE3f9c6kgk8uhP3lH3KCydHp9VY3q1H/tVkQSQfvKngf5KgjkqeB/MqDWJOlXI/3n3f46qwVqWNrvfdUlxHWlpvra06x8unWtqtbNjAqJUGxasUZK3rGP8AvVmWMdbFvQUWY/kooSh6sCKSSqzu1S7GnkqzBYrGn/TSiMSzzLxbA3mea1cvBaLJqunxeX/y9b/M/wB2vRvGNjvtJF/v1xlraNaT27N/rH3x1cTI1dKsYk+0T/399cT4m0pdV0DWLaX+OB69GsbT/RI1b+5XNX2m+Z/aDf6vf8n/AACtI/ERM+K45PIk2rXVeFfEf2S+jgl/1b/8tK5zxVY/2brNwqR+X8/yVUtJ2jr2o/AfPz+I+3/gnr+mazptx4e1W3juNLvPk8uT5/Lr5C+P3wdn+Ffj/UNI/wBZp7/v7G4/56I1epfBLxbPBPHA3+sR69w/ah8DxfFD4NW+vWcccmqaV+/8z/non8aV2YaXPH3jz60T85Xg8v71QRvs+eulvtNV0kZawXgaug5Bnmb6rPHU+xv+edO2NJ/yzoMjP2VFsq5JaeZQkDI+2gCjJHspv+r+by61Y7HfVu10Pz4/mrSMSDDjdtlXLHUVgkqe70do5Nv/AC0qm9iySfLJTMpROo06+in+5WvBXB2m6CT5a7rSv39rGzSVrE4JR5CX5ZKiRPMqz5f/AEzqPyKZiQRoyUySOrOyo/LpRII6Ty/4qn8v93TfLqIkFPY0n3v3dGyrnl1BsrQsg/jqL5f++6tPH+7pnl+XQQN8hY0/56VBs/iqeOOiSNd/+5QBTnpvl/3qn+Sok/1lAEfmb/vSVF/s1O9MqCIxI/vvUdWflpmygZ5On+z+8pyJTv8AV0J8lc50C0nl+W/y0tG+oIETbS0n8dP8v93VgNSk3/8AbSl2U7YqVBYyP/v5S7KdHS0FxI446f8A7tLSp+8rSJRHTNlTx/6v5o6Nn/TOkBmTpVb/ANkrVdKzPLb7tQdUZDY9sdEcf92nIlTpB89BsNj/ANXUsdHl+XUkH7v/AIBQWPSP93Tv4KdH/qxR/q5PloAlTdH8tTonmfeqtvf0p29vu1IE/lxR/wDLSm+Z5n3ag/3qdH8iVRfMGz+9To0aSnx7v+ulaWjaVLfXdvBBH5kj/wDLOpCJv/DnwPL4q1mOJv8AVp9+vqrxHo0Hgf4ZSXkEfl26Imz/AKZ1n/BL4exaVY2//LS4f78n+9/BXpn7TWgNY/s7aw0Efmf6n/vjf89RKJtE+DdZvm1K7kb++9UYLVq0ILGtOCxrHmOmJlWljsrVsbFo/lqzBY/vNtbGm2Ox6x5jpjE6fwza/uI18uvUPD8bQQR7q4nwwiyfLXo2lWn7uNf7leXUPSpxOj075/mq1VPTtsHmK1XU/wBZ81QdPwB5CvUqQU5EqeOOsjQqeQySfNTERkjrR2fxUzyN/wB6gXwFRPn+Vqk2VLJBQlAyKONkfc1WoKi+aOnRyVBUS9ayfvPmrasZNklYdrJ/FWvBJUnTE6PTvnra03rWHpUlbVo/z1BqbkG1KvQJWZA7PWraxtJQBZj20JB59TwWLfxVaSNY6sCCCBUpn+7U9R/7VUBh6zaLJBJurgtVRoLW3n8v7k6PXol8m+Tc1c9d2iunlN/t0ARx/J8tc5rkbR2Nwq/6x99bPmJ9ysjX/nTatOJJ8nfFjR/IvreVf9Xs/wBXXnv+ok2r/q69p+LcC/ao18v+CvIp4P71e3Ql7h4NePvnonwZkb/hII1X/V7Hr7m+EkkWueFbjTJ445Ld0dHj/wB6vjX9n7wzPHBqGrz/AOreTZB/wGvsH4JJ/pUkC/8ALZK7cN/FOCv8J8LfHP4ZT/DbxreQRR/8Su5d/I/6Z/7FeUz2vl/NX6AftZeEYpLGO5vo/wDQ3fyHk/55u33Hr4f1zw/Pod9JZ3P8H/kRK7pROE5y1sZZPmWOnxwfP83+sSty0fyHjqK+kWd93l/vKzM4mDPYrv3eXVGS1/irr7S0WRKzL7Tm8/bTiRymVYwM71uJJF5H/POqsFqqf9M6lR1T71XEOUp6ii+X8v8ArKxnjb7tdLJBBP8AMtZV3Av3quREomRsbfXXeGZGex+auf8ALrpfDkDQQbm/dxvV8pwVYl7ZsepXjqTyPMpuz5/9XTOMrPB/epnlr5dWvLo8tdlAFN0qLy6uSR03y/L/AOmlBBBGmz56ieNqs+X89R7NlAEUafu6gj/d1Z8vzKj8ugCD7j1Fs+f5f9XVmSP5KgoII5E/u1B5Gz5qsojfw0InyfN/q6USytJ+8+aonT5P9XVmRP3lE6bPu0yOUppTl27fmqTZTNjP92oA8mTbTf8AyHT/APnpSJ89c5cRf9n/AJaUJUkfyf8ALSmyUALRSR/vKJN1BqEdO+ekpP8AWVpIURaKekez5aI6zGEf7uiP93T4/wC7UdOJYUVJHHSbK0HH3CGSOqMkdaXl1Wkj8usjaMimkFTwfc3VKlOdPLqDpjEj2U6OP93QlJ5n/TOrLJo46Wkjk2JRHIqVMQCP95Tk2/dpv+7To0/d1fKA2Op4IKIEq3aQee/y1mXGQ+xtW/hjr3f4J/D3y5I9QvI/9If7lcv8PfhzPrF1G0sf+jp9/wD6aV9Y+B/BcWnQRt/yzoEdR4H8OeRHbxeX+8d60PjLu8W2PijwK1v5dvbaP9q8z/no/wB6uv8AA+j+fqtvt/1e+vSPHHgOzkS81X7P+8exeB/L/uVpGJvSPyFsYPMg+aryQbK2rvTvsl9eRLH+7Sd//Q6ltNOb+KOvLmelGJRtbHf839ytmxtVRN1S6dY/JtrctbFUrm5jsjE0/DkC+fHv/wBXXpWj2qxx/LXD+GbX95XpOnJ5cdcsjsjET7KqSVcgTy46PL/u1cgRdlZG5FHH/wBNKng+f/lnTUTzKn8t/SsgDYtJSx/7VIlBUhfL8z5ad5K0f6unR7pKAiN2UQWv7upf9lqkR/LqDQltLHzK1bGx/eR1Tsf9qumsUWgqJPptj5cn+rroNO05f4qo2qfvK2LSSsjoNW1sV/hrQgRfLqrB9yrHmeXV/ATEn30zfTd++onkagodTU/eUJt/io8uqAqajs2f7lczdv8APurpr5F2VgT2PmJ/00oLMaCDZ5m6sq+/1kjN/BW5Hv8A4qxdRkVILhmj/d/PTiZSPnr4ku0mo3FeZado8+uarb2cH+smfZXd+Jp/PkuG/wBZ89aXwP8ADn27WbjUJY/9SmxK9ah8B4lX4z2Lwr4fg0fSrezgj8uNPkr2D4T/AOiX0dcTY2KpH/00rqvAF0smpR7ZP3aPXfQ+M82p8J0f7S3hWXxV8K/EFtBH/pHkefB/vr81fAOo+R4j8HW9zc/8hCH5P++a/Um+jiu9Kj3fvI3+R6/Pf4xfCtvAHibVLOCPy9Pmfz4P9xq9eocH90+epIGT71R+W/pXT3Wmqj7Wqolisj1kMq6VatPTdS07+7XS6bpqolVtSg/hoM4++cT833Kgk/2ZK2p7VvurWZPay/8APOrGNsYPP8zbJTZ9Nl+75da/hzSmkeTdW9/Zzb9tVynLKpyHHaV4caSfdL/q66aO0VINtW47Rkp8kDUzhlLnKMceyotlXvIajyKo5yjspvl/w1bdPLpv3PvUElF4NlN2eXVzZUUkH7ygCnJHTdn96rPkfPQ6bKkCn5eyoPIX+GrT0yOPZQQVnTzKj/1fy+XVv+Cok/1ZoIK2zZ92okRpKteX+8pkmz+KgCs8ez79N+Sp5JN9RbKAIJKiSNcVa/3ai2b6ok8fjjZ6ekeyPatHl0J/drgOgdH8702Onb/4aE/9ArcBKX/epyf+h05KyLiMqT/Zok/1hpnl0CF/3aVKWOOnIlA4hTY/v/6upY5NlOStShiU/wAvzKcm2jZQOI3Z/eqCRP3f/POrcfyPUE8f7ug2iVI/3ny1Zgj/AL1QR/fq5BHWR0xIntP+2dU9jVseWs6fPVOS0aD71OMi+UreXS1NHG1WY9Nlf5azAowfvKnRPM+7W5Y+H98fzVPBBZ2ke3/WUw5TKtNNlnr0HwX4KWNPtN5H5cf/AE0qfwX4ci1J45/+Xetj4mySabBp+kWf/LZN7/8AslUXy8h7t8NtAtp4LeWD/j3f569n0rTlj8tV/wBXXL/Dnwr/AGHoGl2Lf6yGBEkk/wBuvQtNg2VAjsfAEezUbfb/AAV7bPYrdWkkEv8Aq3TZXknw5g36xHur25E8uuqmb0j8qvjT8Npfh78UdY0hv+Pff58H+41cj9hby9tfXf7c/hyB9V8N6usf+kPvgevmD7LsT568evH3z26HvwMrTrH+Fa2oLT56dpUHkSSL/frXjtFk+7XAdkYk+gQeXPIy13WnRrXNaHa73+X+Cuv06P5N1c9Q6idIKkgTy/l/uVKifJRHH5dQARx+XUsf7ymVKlZAOe1WSo/sLR1b/wB393U8EdQVEyv9lqlj/u1oeQr/AHqrfZW8z5aDQgkjqJKnkRo/vU2BP3lAF6xrqNO27K5yxRq3rHd9xqDWJuQPWgjtWfaf3a04EqTU17WdvLq5BI9Z1rHV6P8Ad0AWo6Z5lJSJ/eqgHQfu6f5nl0zf8nzVG8nyfNUgU55N8lZ93+7TdVuSoJ/ngoAxnf8A1lch4x1FbTTrj/brpdSjZE3eZ/fryDxxrjXc/wD0zStqUffMqsvcPJNfnb7XcL5lezfBfw5/ZXhW3laPy7i5+d68eg07+3PE9vZr/q5p0/74/jr6u8OaUqQW6/8ALNPkr2KUTwZSNGx07/RP+AVmfAvSr7SoLiC+j/5en2f7jV3GnWqv8q1egjW0vo9telCJwSPS4LVrvRo9v8Gx68r+OfwvbxpoEksEfl3lt9yT/Yr13wrJ5kG1v7lTvarPa/N/HXrxich+XfirwdfaPfSQXdvJHJXOfYWR9rR1+kfjz4T6V4ttJIp7ePzNn+sjr5A+JXwE1DwdPJKvmXFvv2VhKh/KKJ5JYp5lR6jaeX/yzrpbHw5qEckf+hyf3P8AVVof8IBquop8tv8Au6z5JDPMruPy/lpulaNPqt1HbW0f2i4f7kdeu6V8BdT1GSTz5Ps9ereAPglZ+FY/P/1l4/8Ay0raNCZznzCmjy6PPJFfW/2O4/6aVKiNX2bqPgex1y08q+0+O4/7Z15N4n/Z68h5JdFkkjk3/wDHvJ9z/gFbSpHJKn9o8L8v5Kq+XXUax4S1Xw/PJFeafJH/ANNKyPslRymRlOnl0x4P7taPkfvKZJA1Qc5m7Kik/wBmtDy/3dVpIP4aCCtJHUX+rq5sqKSNY/8AlnQSU/m/77qCSOrzxr/DUez93QOJneXSVbdKikjqRFP/AHKb/wAs9tT7Ka6UAVX+/uqN/wC9Vny/nqLy3oIK2ymvVvfseoJN0jyVBESCm+XsqeSP+GmN8jf89KrlA8Z/5Z0JG1Hz05P9Wa4zYPufLQn+zRH+8p/l7PmoHEYnzyfN+7p/+1R/q6cic/NVFcofM9GynUff+7WoRD/Vpuoo2VLGn/bSgoEj/ef6uiOOpU3fw06OOsgIo46l8vzKclS+RsrUCt5dVZ49lascHybaozp89ZHVTK0EdaFjHUdii7/mrQgTZQbRGx2iyfepj2O99tXoNv8AFV7StN+3Xe1v9WlQbRK2leFft0f7uOuqg8OLaQRq0ddfo+hxWtp+6j8urelab/aV9Gv+sjSgIxPOfFXhW+03To7y2j/0d/v1jeGPDF5r935Xl+XGn35JK+l302D7J5TR+ZHVbStDg+1xxJH5cf8A0zpxkIg8M+GINK0q3tov4EpyfDKXX/iVpeoTx+Zpdtsd4/8AbWu/tdO8tK6rw5Yr5n+rpFnZ6VH+73f36xrH4hWc/wATf+EQg/0i4hgd55P+eb/3K6CCT+zbGSX/AJ4o714l+y3pU+ueMfFHiq8jkk370ST/AJ6bnqyYxPtT4V2i/avN8uvWf45P+eled/DJFj8xq9Lg/wBZJXVTOmJ85/tneHPt3w9s75Y/+PO6Tf8A7jV8aPa/uP8ApnX6NfHDQ/8AhJvhzrGnxR+ZI8HmJ/wGvz42fJtrx8b8XMexhPg5TKtYGjfdWlHAsj0+O1by6ktfkevNPSibWjwKkfy10Fin8NYOlbq3rSSsjQ0USmU+P/rpTKxAP46lSokqWOSsgLMfz/LVhKqwPVry2koLHR/6sU16dRQVEgkj/vUyBPn/ANXVjZRsoL5S7YpWraff/wBZWRafu61YJ/nqC4muj/PWxayVz0E6VoWt3QanTW9Wd9Ytpdt92tFJ6ALPmfJU8D1Tjk3pVy0/1fzUAOeOqk9WfM/d1nzv89BY2qc7+XHUm+sjVbry/vU4xJlI5rxdqv2SCT95XhWuajI8cm7/AFnz13/i7WGnn2r/ALdeXeI5/M+7XZQiebUqGz8FtA/tHxHcXjf8u1fTmjQfJtry74O6Guh+GLdpfL+0XPz163o0DST/ACV6tKJ49WR1mh2NXNStdk8dWdGj/d1w/wAfvEd94Z8Dyarpknl3EM6V6UYnAereDr7zH8qukj+TzFryP4A+NW8d6Bb6nLb/AGeT7j/7617BJ9+u+kYyMyd2R5GaOvn2++PfhrxHrl5pGoWclnIj7PMk/wBmvpee18+PateDfFT9mWDxPff2zpH+h6p/45JW3MSUf+ELs5445YI45I3+dJKba+EV8z5Y6s/CvTtX0PTrjw9rlvJHcWD/ALiST/loldmmnbPmWtogcrY6AsD7vLq99h2fdrf+w0JB/erQDDjg/h8upY7VfM+b93XzP8W/HHjHwl48vIFvJLe33/uP7kiVvfDL9oyWe+t9P8UR+X53yJe1nzGconsmpeDrPUo/3tv5lea+Kv2d9I1iOSW2/wCJfcf9M69ttEWePcv7yN6n8hZKvlMZRPibxH8D/EvhyDzY7f8AtS3T/lpH9+vPHgljk2tHJHJ/zzkr9GH05ZI647xP8IfD3iqCRb6z8yR/+WkfyPXN7MxlTPhHZUEkbV7z40/Zl1PR/Mn0a4/tC3T/AJZyffryDVdKvNKu5IL63ks7hP8AlnJUcpz8hg+Q1VXRq1fL/u1B5e/5f+WlRymHKZ/2d6qvHWn5H96Oq08eyggo+X/DTdlXXSo40/vVAFOSP5PmqnJHWnJHUDov/XSgCj5f/TSoHSr0dN8jzKkgztnl/wDTSmx/7H7urMn3Kjj/AHiUERIarvBzVuSmom4fLQWeIUn+21Sxx0J8lYhGI6P93Tf9Z8tIlPSg2/wgic/NTv46Pn/74o2VnyiHpR5fl1JH+8p+zy60HEZ/rKekdOjjqeOP+L/lnQXEbHG38VHl+XU6U5E2UGhEib/mqWCPZ96pY0+T/nnUiJWQEckdRPa7/wDrpWrp2lXOpXcdtZ2/2i4f/lnHXs/w9/Zzubp7fUPEcnl2/wDz5R0GsYnhFj4fvr6T9xb/AGinPaMnytH5dfZN14LsbGDyLG3jt7f/AJ5x1534n+F9tO/mwfu5KDpPnyCNt+1a2NNumtJI2X+CvSE+EivJ5q+ZHvrD8R/DxvCscc8t5HJbu9QUdHpV9FqVp+4krtvDmmrBHuaOvO/Aeh/2jJ5sUn+/Xt2j6V5dpHu/1lZSiacpR+yeZV7QNO+eRv7laUdr8n+rrV8M2PnwfL+83vVkBY6dLO9dxo2m7PL/AHdT6bpSxx1r2trsqi5DZLFb6xuLZv8AVumx6i8AeCrHwXo0emafH5duj7/++q1YIK0YP+ulWI0oPjZ4a+GU8dtrV55dxN9yP7713fif4vaZ4c+HknjFZPtGl/Js8v8A5aV+cvxU0rXv+E41zU9Q0+5jt5p/3FzJ86bP4K+8Ph78OYvHH7K+h+HryT/j807/AMf/AIK3pxN4nWfCv40+HvjFpUn9nyeXcInz20n36+N/H/hn/hGfHGuaev8Aq4Z32f8AAq5exg8Vfs9fE23a+jkt7iznT95/BcQ17F8cI4tV8d/boo/Ljv7KGf8A76rkxfwnq4T4jymOPy6dHAsb/wC/Wl9lWCnxwKleAeoQWKeWm2tW1fy6gtI/Mq8kf7ug1LKPUqP5n3aZBAv3atQR+XWPKVIijj/vU5P9YafJ9yo6j4Bkkb/vK0IKzI5K0bGswLPkf3aPsNXoI98dS+RTkamU9q0dCQVpSQN92mwWuyoiWU/L8up4KJI1pvze9IIlyCf+GtC1krDj3b91XrWegs6ixdfLrQgnrnLSetWCego2oPv1bR6xrSfy60I3/d1I4++TyT1nu7SSf9M6sVXk/d+ZVCIJ38uOuC8W6x5HyrJXS65qqwJXkmv6q08kjL+8reMTnqSMTWLry/MbzP3lcrpViupaxGs/+r++/wDuLWhfO0/3qveGfBWs65aST2Mf+jzfJ5lelQieVUkZ0/irV/HHiaz0zSvMjt96Inl/7P8AHX2X4O0bZaR+bJ5kiV5h8LvhJY+C4N3/AB8ahN9+SvcNOgW0g216VKJ5UpFmOBY/u/6yuO+L/g658W+C5NMT/ls6V21pGsk9aGowL/Zsi16BznLfBrw5B4S0630yzj8uNK9WkRt/zVxPhV/Lvo1WvQZ49k8bVrGRhIdHHspflr5U/aF+JvizwB8Wv+JfeSW9m8EM9rH/AASf369b+CHxltvixocm6P7PrFn/AMfVv/7OlCGd3qumrdx7v+WlcvJafPtruE3eX/q6wdYtfss+/wD1cddFKZXMc95FNe0WqcfjHQ5L6SzXUI/tCVtQbZ03L+8jreIzi/Fvw90rxpY/Y9Tt47iP/np/HXkUn7JOlfa90WoSfZ/v+XX0d5fl03ZR7pnIw9O05dOsbe2X/Vwps/75qXy60Nn/AI/UXkfu6ZHKVPv/APLOjy6m2U3ZvoMzPvoP9FuGWPzJET5K+XNS+Leh6xqNxpnirR/s+x3R/wC/HX1jJHXmHxG+Bmg+P55LmWP7Hef8/MdKRPKeI3XwI0rxVa/bvCGqeZG//LOT7n+5Xl3ibwJrPg678rVdPkt4/wDn5/gr6A8HfAjXvAniO3udP1j/AIl+/wDf23/PRK9bvtHg1GPyJ447iP8A55yfPWPKYypnwLJB/dqs6V9GeP8A9n7z7uS80OT7PG//AC7f7deI6z4c1DQJ/IvrOS3kqJRMZUjmPI8x91ReX5da6R+Y/wDrP3lQTwLv+X93WJz8pkeR/DUDpv8AlWtXZ/0zqt9ygUjO8iq0labx/Ptqm6VJMTP8vZJRsq2/z1AifwtQZlaRP+2dM2VK8f7ymL8iigDw6P8A1f8AzzqT/wAiU3Z/ep3yyfdrEv8Auj441T/ppR5ez5aI0/7Z1Ikf/bOgCNI//HKnRPMpiJ/dq1HG1BqRRx1KiU6ONPvN/BVmONY/maSgCCOP93/zzqWNPLj2VL5f7upETn5qUTUbs8x6dHH8m2p40/u1o6B4c1DxPffY9Ms5Ly4/8cplmZ5fyfNJXf8Aw5+DWteP7uPbHJZ6X/z8V7B8Mv2aYLGePUPEsn2i4++lv/BHXu2jWlnYwR21jHH5cP8AzzoKjE5HwP8ACTQ/AlrbrbWfmXif8vEn3666PSmf5mro9O0dv9bLU89oscdZHTGJwd9pyx1zmo6Pvr0O7tPMrIn03f8A8s6gvlPGfiTrLeAPDEl9BH5lw7+Qn/TPd/G9eFaVp3iP4m6xHbQRyXlw7/6z+COvta68JWOuWn2a+s47i3/55yVa0fwrY6PB5VnZx2//AFzioA808HfCu28JaHb2y/6RcJ/r5P8AbrqoNKWus+yL/wA86g+wf7FBRxWvzxaHo95fS/6u2TfWL+zLp2oXX9qX1z5n9nv9z+5I7f8AxNejXXg618XWkljcx+ZZv9+P/npXaeH9DttD023s7G3jt7eH7kdAFmCCp9n/AGzqRI6lgT59lPlAbBH/AA1ZtE3yf6uiOP8Au1PYxt59bknqHhXwrpms6HJBfWcdxHN9+OSKu10DRrbQ9Kt9PsY/s9nD9yOsrwBA0elRtXXwJ+7jrWJ1HK+J/AGi+MYPK1XT7e8j/wCmkVfOf7RnhxdN8R6XLBH5caQeR/3zX1x/yz3V5b8VPDln4gtI4ryPzP8App/zzqKkeeEjooVOSZ8fSWu/7tQRwbPlauu8R+ErzwrdbZ/3lu/3LisOSPfXzkoyh8R70J8/wlGOOrSItM8vy6clc3Mbkscbb6vQbqhg21YpfABNHGrx1Tkg8t/9XWhB9yidKkqP90zI6tWr7Ki2fP8ALQm6P/ppUDOh06StdEXZWHp3z+XW5AlZGsSLyKg2VtJa+ZHVGe02U4lmVJ9+opP+/dTzx7Pu1WqABKngk8uq1OT+7VFmrBPWhBP89YKSNWhayeZJUhE6a1kWStJNuysPTX/eVuR/6ukUHyVU1KfyIN1Wf9XWH4gu/wB3tqyThfEepNP5irXCXXyJurodSn33cm795Vnw54Sl1z9/PH5dnv8A+/ldtKJ5tWqeZ/ZZ9Y1y30yCP/SLl/8Axyvpzwro0Gj6Vb2cH7uNErF0fwXbQaxHffZ/9IRNnmV3ulWPmSbq9ihTPHqVCfSoFjk3NW9Hdr5dYvmbPMpsE7+ZXTE4zqLG6VJNzVLfeKtIntZLZdQj8z/rrXzP8evivqGlalH4c0yT7PsTfPJ/vV5D4OvrmTxBbyvcSSSf9da6Ykn354f/AHE8bV6XfJvsY5f7leb+H3WS1s3/ANhK9N/1mj/8AomZyPMfjT8Grb4teHLdV/0fWLP/AI9bj/2SvM/2Zfgn4l8D+P8AUNT1eP7Pbpa+R5f/AD0r6H8F+ILbxHo0d5bSeZH88f8A3zXSolRKRgNhjVI64j4taHdar4H1iLTf+Px4H2V3tVp4PPgkVqzhLkA/K67/ALQ07UZILn7Rb3kL7JPMr3b9mn4m6hJrn/CNahJ9st5kd4PM/wCWbrXs/wAQvgX4e8aXfn3Nn5d5/wA/EdQeAPgnofgC+kvLOPzLh/uSSV60DoO48um+XVlEo2VuBRdKgkjrQkjqHZSiKRmPtgSSVv3caVy//CyvDnn+R/alt5la/jjR7nxB4V1Sxs5PLuJoH2f79fBepadc6VfSW2oW8lneQ/I/mUSkYxiff1rPFdp5sEnmR/8APSjyN9fMv7Nnj/VU8TW/h6WT7Zp9yn/gPX1Mkf7v5qiJoZz2PmR7aovpvz10PkeZUSQUhcpgyaVv/wCWdc5rnge21mPbPbxyV6D5FRXUcVrBJK/7uNPv1qEony14/wD2c4Lt5L7Rf9DvP44/4JK+f9c0O50bUZLG+t5Le4Svvm08TaH4gn8q21C3kk/551zXjj4V2Piqxkint/3n/PSsJROOVM+E/I/h/wBXVaSDy69k8Y/A++0aeP8AszzJJP47eT/2SvLru1lSTypY/LuE+/XNI5JRMXyKrfZP71aTpsqCSOg5zIkg8v7tVvLrX/3qpyR+XQKRRkjqCSNUf5qvPUNBmeFJH5if6ujZTo/7tOSNq5zUVP8AlnUkaf3qPl31KieY9BYyOOrSJ/E1Mjg31cjg/d0ANjjqSCNqERpH21atYPL+9VSN4jEg/vfu6fHtjj+atzwr4K1rxxqMdjotnJeSf89P4I/996+qvhR+zTpXg5Le+1r/AInGuf8ATT/Ux/7lR8A4x5zwr4bfs/a948kt7ueP+y9Df/l5k+/J/uJX0Zd6d4a/Z+8FyXkVv/sJH/HcPXrNppsVp/yz/wByszXPCVj40SOz1C3+2W8L7/Lk/v0zojE+bPDmq/ET456zutpP7H0NH2PJH8lfVvg7wBbeGdKt7aDzJI0+/JJ9+St7wr4RttKtI4oLeO3jSuheBPL2rVl8pgSQKiVkXaf3a6G6jWNK8+1/4m+F/D935F9qkccn/POP56guJdkgpv2VZP8ApnUGh+I9K8TQebpl5HeR1roi1zl/AZ/kPR5H1q95dReXUmhRkjqtsrTdKpz2rTpt/v1Rnymv4cgWS081f462vsqx1FpVjFY2NvAv+rRKteZTiI85+LfxUtvhrpUf/Lxqk3+ot/8A2euA+APjvxL448d3jahceZp8MHzx/wAEb/wVznxR+Hvizxp8TdQlWzkks/uQXEn3I0r3f4SfDa2+HOgfY4v3l5N889x/z0oA7WP5Eqexj2SbqgnkiggkaWTy40q1p0izxxyr+831uSe1+B/+QNb10scmyPbXO+Cv+QPHXQR/vErY6iWOffXM+LdKa7sfk/366OOBqlvrVZLTbSFE8KvtNttZtJLa8j8yN68Z8Y+CrnwxPJLF/pGn/wDPT/nnXtuq7dO1W4i/5Z799VvPgvkkilj8yN65qlPnOyhV5D5x2Uyu98a/DmXTZJLzSo/Ms/44/wDnnXDxx746+erUp0fiPep1IVvhHI/l1LA9Qf6uhK5zc0EerUciyR1mRu1TpUCiEkFOggp0FWrVN/3aDQuabtSSt7TU8ySsW1g/d1taduSSsiom5Ha/JVOe0X7tbFr+8SoLuD+KtSzmZ7Ty6yJ4PLk/5511V3B8m6sW6T56AMb7lFSTp+8qs7+XWRcSzBWrY/8AfysiD/VVr2O1PmatQNyx+StOO7V/lrFguljSiO78us4gas98tcV4j1j+Gtm+vvLg3VxTyQaxrEcU9xHb2/8AHJJWkIGM58hb8K+Dp/E1157R/wDEvR/n/wCmlemx2KwJGix+XGlb/hiPT4NKjTT/AC5LdPueXUU8CpPJ/t17tKlyQPm6lXnmZkFq33q3NOk+fylrNSfZ8q10fhWx3/M1dMTmMye1bzJKbBaeXXWXdjFH92siS02fMtdPKQebeP8A4JaZ8Q7uO8lkkt7z7nmR0eFf2UNG0qP7dPqFzJcJXr2nWuyungj/ANB2L/HWhJxlpu02COBf4Pkr1vwzP9q0e3LV4Hr/AMQtF8OeIP7PvpPLkR9j+X/yzr1r4W+NdI8VaU66ZeR3EkP34/46mZnM4H4M3cvhL4k+MPB1z5nlpP8AbrX/AHGr3mP7orhdb8CRXHxC0vxLBJ5dxDA9rP8A9NEauzspPk2t/BWUjAtR/vKSl/5Z15j8dvijL8L/AAlHqNtH5lxNP5CeZ9ys1qZHSaxBsuqzPLrg/hX8bYPibJJY3Nv9n1CFPP8A+uiV6D5detS+A7SCSOm1YqN4/wCKtogVtlRSR1Z+X3pvyvWgFTy0rkvF3wy0HxjJHLqGnxySJ/y0/jrs6bJHQQcP4O+F+h+Cp5J9Ns/LkrrfL/u1Z8ulrICuiVFsq15dNrUsiRKq6xoy6zpV5Yt+7juYHg/76q9HHUsf3KziB+d3jHwd4h+F/iaSC8+02+x98F7/AM9Er6K/Zz+L8/jvzND1X95qkKb0k/56JXu+ueFdM8TWPkahZx3Ef/TSKsDwj8JNB8Faj9s0qzjt5KiJA/VfDkF3H+9t468Y+JvwBg8cQSS6ZHHZ64n3JP8An4/2Hr6VktFkSsifTdknm1fKYSgfmdrGlXmj31xY31v9nvLZ9jxyVmPB/dr7i/aP+DMXjjw5J4j0q3/4nlgm/wDd/wDLwlfFLp5lc0onm1KfIYs8exP9yqLx/wDbStWSPf8ANVF4KiJly+4UXqDy6uSR1B5eygzPA/I/7Z1OieZ5dRQf8tKtQJ+7+aucBkcG/wCX/WVaSCnJH5cdSx7aCggT+Fqk+b7q0+CPfXWeBPhzrnxG1H7Hodn5mz/X3sn+ojoNIxOXgSX+KP8AeV7Z8J/2d9T8Yzx32uR/2fof/PP/AJb3Fd58L/2eoNK8W2d9PJ/aFvpqfv8AzI/kuJm/+Jr6MtLX+Hy6DpjTMPwd4O0zwlpsen6RZx2dun/POuqtbVUj+aqd9rGlaHHuvryO3/66S1v6bAt9BHLBJ5lu/wDy0oOmMSnHaNdT7VrqNG0NYPm8v79T6dpypW5AnlpVcpqRRx+Wm1aoz/u/lrQeq06b6Y4nhv7S3irVfCvgTdpX+suX8h5I/wDlmlfD88//AC1nk8yR/wDlpX6baxo0GqwSQXNv9ojf78cleff8KW8IWmo/bl0O3+0f9cqzkI8d/Zb8HarYvqGuXMckdncp5CRyf8tP9uvoX/0ZU8FpFBHHFFH5cdRSR1gakDpUUkdT7GqP/V1IEEifu6LS18+6t1qSr2jx/wCl7v7lAGqif3aPLq4lN2VRkVUjWpad9ym/7VMDw/8AaT8fy6PpVvoNjJ5d5efPP5f3/J/+yr2DwHBLa+FdDgn/AOPhLVN//fFeFax8OdT8efHS8vLy3k/seF0d5P8AYX+BK+jLRFTy/wDlnGlbge1+Dt39h2//ACz+SuhtfuR1534R+JXhr7LHbf2xbySIn+r82vRrHa8EbLJ/BVRNIlz7lOk+dNq1HHIv3fMqZIcfdoND5h+JNrd+FfH9xLLcf6HqqefBH9zy3X76Vn2Oqt5nzV6p8c/B0vifSbOeD93caa/np/7PXmkGjsn/ACzplnR6PfK/ytXJ+O/hl9u8zUNFj/0j+O3/AOeldBo1rLH96uosdqJWEqXP8RrTq+z+E+XpIGSTbLH5cn/POSnJA33q988f/DaLxNB/aGnx+Xqiff8A+mleOvYtazyQTx+XIn345K8KvQnRPew2JhWMiOBqnjg8ur0iLUWyuA7wjj+erMEfl1HAm/5aswR/w0FxiaFjaeZW5aQKklQaVB5cdaMf7usiy9H+7qJ38xKi8z95TZ5FjSgIlOeSsa6+/WrJIuzbWZdVqBkXW6P7tUfv/eq9J+8qqiUokD7X5PvSVqwP+73NWdHHsqXz2jjpkFvz6WOfZWZHPs+Zqiu9R2JtWiAEfiPXPITbXmGo6q07/wDTN69m8JeEotfsby51CPzLeZPLSP8A9nq94V+DulaPPJLP/pkm/wCTzP8AlnXtYageJia/2Ct8BYNa021vPt0ckenzbHg8yvT7qRk+anWNqqfd/d1o/YVnj+au/lPNicv9riT5pZPL2V1nhXVbaRP3FxHJ/wBM6+Zvj14q1DSr680yCTy7fYjpJXPfs72mvX3ji3u7aS4/s+Hf58n8En+xVx9wg+y7q+aSnabtf71RaNp0t2m6WtqDSvLrpiST2lo1b1pAsCRtP+7jRPP/AO+auadaRQQR/wDPSuJ+Mvji28M+FbyzW4/4ml4nkRxx/wDLPdUijE+VfEd82s+INUvm/eSXM7vWh8Ntfl8H+ONL1NbiS3t0n/0r/pojVjf6ynIlQbH6AWl3BqNjHcwfvI3TelSpuR/lr5s+AXxX/sqePw5qtx/ob/8AHrcSf8s3/uV9JwPsrI45RLkdcF8afhyvxN8Aaho6/u7z/X2skn/PZfuV3CfP92pKgwPgn4Q2uq+C/ipof9q2cmn7J5rGf93/AHkr7GRK3rrRLOd98tvHJJ/z08qsp0ZJNtehSqc51QkVHSuE+NPjWfwH4AvNTtv+Ph3SBJP+ebtXoWyue8d+Drbxx4V1DRbz/V3KfJJ/zzf+B66C/gPh1Pip4ojvvtKapJHJ/wCOV9PfAz4qf8LN0O4W5j8vVLDYk/8A00/26+bdf+C3izwzqUkEunyXkf8ABJH/AMtK92/Zo+GWoeDrTUNQ1WP7PcXmxEj/ANitIkns8keym/6yp3qJK0IIHjpslSSVDvoAdJWP/wAJjoqXfkSahbR3H/XWs34m3d3pvgDWLmx/eXiQfJ5dfCb31zdz+ZPcSSfPvrOUhRP0TtZ4p4PNik8yN6nj/eV8nfs2fE3U7Txjb+HLmSS80+8T5PM/5ZvX1pB9yiMjQkhqWOOmpVmBKzAiRF+9Uc8HmJV5EodKsXKY9jafuJFb95H86f8AAK+Af2hfhqvw9+JOoQQR+Xpepf6VY/8AAvvp/wABev0M07/l4Vf79eKftSfDpvHHgS4ubaPzNU0f9/B/00T+OiXvnHVjznwC8bR/LUUkH7v/AL7rVkjWRN1VJI/L+Za5zzuUxZ4KpyJ89bU6LG/yyVnv1qJGcj58RP4WqzBUaJVmBGriD4ByfvKuQRrsqKCP+9W14f8ADl94j1iz0zTLfzLy5fYkdalxidH8IPhlffFjxjb6RZxyR2afPfXMf/LNP/i6/QPw54D0rwH4Vt9K0q3+z26fJ+7/AOWn+/WV8D/hJZ/D3wxb6VYx/wCmP899cSf8tHr1+60eJNG+X95JDQdlOPIcGlitr8q15b8c/i8vwu063s7Hy5NYvPuf9M0/v17W9r89eeeOPgDoPxJ1iO+1WOT7QibE8ug6D420Ox8R/FjxVHZwSXGoahcv88n8Ef8At1+hXgDwr/wivhXS9I8zzPscCJ5n/PTbVb4e/C/Rfh5Y/ZtIs47eP+OT+OSu6tI6qJY6CD5KtQJ8lORPLqWP/apmpVkjqB0q1JTP9XUAZs8FY88db89Yd9SkZGU9VZPv1aeoJKwNSL/arh9Z+LfhfR7r7NLqkclx/wBM6yv2gfE154Z8CSNYyeXcXM6QeZ/HHur5Hf8AeP8ANUgfc+h+ILHX7GO5sbyO4t3/AOWldHoDxJJIzSV8pfs2Xd5/b+oQJJJ9jSD/AIBW94u8R6rP8Tbezs7iTy0uoUSOOiIH1enz/do8upYE2QbaPLq4ikU3pse6SrPl/u6bs2VRgRQQKn3f3deffHPxjP4V8DyfY5PLvLx/IT/2evRJP3dch8QvhzB8RtKt7Ge4kj8l96UFnyPpU8seo2bLcSeZ56f8tf8Abr9XZNRnsfBf2qD95cJY70j/ANvZXz78Pf2RvB1ilvd3kcmoXEP/AD0lr6V02CL7JbwL/q0TZW8ToPzlk+OfjaDxHcag2sXMdwk/7y2/gjr7o/Z7+MMHxe8H/bG/d6hbfJPH/wCz1418fv2UP+Egu5PEPhPy47x/3k9l/BJUn7FXhHXvDOseJG1XT5NPj2Inlyf36UxfYPqe6tVuo3SvLNV0pbSeRGj/AL9ewbK4Dxda7LqnTkHMcT9lVKngSp5I6b/q60JL2mz7JK5zx58PYPE0H26x/d6gn/kStNJNj1oWN9WEo+092RrTlKE/dPm+e1a1nkgnj8uRPvx0xIK9y8f+AIvEcH26xj8vUE/8iV4zJG0EnkSR+XIn36+cxOGlRPp8JXjWiQeR5dOtI/n+apdi/cp0CfvPmrjPSNexkWr29Y6yEep45/71ZAXPP+f5aZJPVPz6j31qUOkk/d1RnqeSSqz0EyKLxtUUcfyVceq3meXSiQMfbHVae6WOmz3ax/8ALSsC7umkojEguT6l/drF1HXIrGPzZ5P3dEknyVq+HPhQ3jSS3n1KSSPT0+fy/wDnpXZQoc5x1anJA7/4NeILnxb4f+0tb/Z7NH2Qf9NEr1K007f8tZnh/RoNHtbe2s447e3T5P3ddfY2rbK+hpR9w+blL3xtppUUafNVPVZ0sY9q1qyfJWDfWM99dxrFH5lbcoHi3jv4bR+PPE0dzcyeXbomx69b8B+DtO0Cxt4LG38uNP8AlnHRYppmparcQWdxHefZn8if/pm9eg6VBa6bBtgjq6dICWxsXjT/AJ51FqWqxaV/00krQ+aSOsq+07z/AJWrp9kHKcB4j+JOtQRyLbf6PXjusvc311Jc3MklxI/35JK9u1zQFf5fLrxj4qbvB2gXF8v+s3+Wn/Aq5qlM2Ofknig+VpI/+/tTxx/u9y14VPqM99J5sskkklekfCvWJ9VguLO5k8z7N9yT/erHlIOxgTy5N1fRfwT+MMWpQW+g6vJ5d4nyQXH/AD0/2K+e5I9lRx7kk3L+7kSmHIfb/ibxXbeC9DuNVvv+PO2+/wCXV7wz4q0/xVpVvqGm3EdxZzfckjr58+HXxittZ02Twx4u/eWlzH5H2yT/ANAeqnh3TtT/AGdPH9vF9okvPAesSbPM+/8AZ3b7lTynNKmfUtYl6my6krVjn3x7qo6oMDzKmn8ZjEz5Kg/1lTVG8bV6JuU5IFf70dR7PLq9Vd63jIgqJUEkn7ypZJP+2lUZ3q4ljJ5/kqpA/mUySf8AhoT93TFIsOizx+U37yN68d8XfsxaHrmpSahp8kmnyTffjj+5XskNTx1nyhE8t+FfwI0zwBqMmof8fmofwSf8869dgjqNE8ySrkEFZjJIEqzHH/20p8EFTom+nKQEGw1w3xe8dr8NvB0mrtH5km9I0/32r0DZ/drifiv4Ei+IXgfUNFf/AI+H+eCT/bX7lLmAwfgL8RpfiNo15qEv7uTz9ld9qtovlyM0fmb/AL9eF/sm6HfeGdK1zTNQj+z3kN9sevoG7Tz7XbQZyPgD9o/4XReAPFX2mxt/L0fVfnj8v/lm/wDGleJTwNH81for8bPh6vxC+Huqaesf/EwhTz7WT/bWvzxngZH8iWPy5EfY8cn/ACzenI4K0eQyp6oulaUkHz1SK7ZXWuY4JHz8ibKng/d1FBtq1HH/AHa4giSf6uvsn9k34Q/8I5pX/CX6rH/xNNST9xHJ/wAu8P8Af/4FXzn8Fvh43xJ8f6fpTf8AHmn7+9k/2F/+Kr9DrG0VEjWKPy44fkSP/YoO+hE6HTrr7DB5S/x/6yus0rbdWMit/GlcAknlv81dt4cna68uJf4KcToMWSD59rVYtLTZWvqum/ZNR3f8s3pkcFaFkcCVbtI6jRPLkq9HG1BqOr5o/aB/aI1DwzrNx4c8Pfu7yH/X3P8AvfwV9Mv+7jr4y+OfwI8Rz+NdQ1zRbf8AtC3v3894/wCON6syOA0r46eL7G+jvG1iSTY//AK+4PA+vv4q8HaPrMsflyXkG946+V/hl+y3rGs6jZz+Jf8AiX6enzvbx/fkr7C02xg06xt7a2j8u3hTYkdQakE6Vi3fyfJXR+Wv8VYuop/dpSMjn5qqvJVy6Rqp7P71cxqc/wCMfCVj400e40y+j8yN/wDyHXhkn7L0/wBq2/2x5lv5n/PL59lfR9CbaIgcP4O8Caf4E0f7NYx/f+/JJ9+SnfD34Uf8VVceINVj8yTz3ntY/wDerrLtPkrr9HjX7Jb/APLOriZF7y9lRPUsn95q8P8AiF+0np/hzUZNP0qP+1LyF3SeTzfkjoiB7T/BtpvyVyXwo8cS/ELwjHq8tv8AZ97unl/7tdbJt/56VQEFW9NgZ5P+elR2lo10+1a5Lx/8Qv7DtY9P0W4j+0b9k9zH/wAs/wDYoHGPOejax8cND8FWkdnF/wATC8T5Hjjr1vwJrkHirw5Z6hB/q3+evgF3Z5Nzf6x6+uP2UfEH27wbJp8knmSW0j04yNpRPcEh3p81CQJB9yOrKdKH6UuYwIPO2F1rmPEcHnybq6NNrvtrP1W1WRK0iaRPO508uSuF8cfFDSvBz/ZpZPtF5s3+XHXoOpbY5JK+K/HE9zP401hrz/Wfan/1n9z+CunlGfQXg74r6Z4xupLOL/R7hP8AlnJ/y0rtoJ2/hr5H8DpP/wAJjo6237uR50r62RPLegDZ066auf8AH/w8XxBaf2hYx+XqCffj/wCelaunfvJK6Cxfy/lrGdONb3ZHRSqTo+9E+Y9jRvIrR+XIlSx16/8AEr4e/wBpeZqumR/6R/HH/wA9K8kjjZK+br0JUZn1WGxMa0Ao30ymVwncSeZUXmVHJJ/FUUc++lygT76i86o9/wC8qJ3pkg71m3d0sdMnutiVhvP5j1USJSHXU/mVUeejeqVT+ae6jgX95I/yJW8YnNKRq+HNKbxHrlvZr/q3f5/9yvofRtOisYI4ov3caVzHw58HLoFj+9j/ANMm+/XcQR+Z8qf6yvaw1M8HE1+efKW7VFStyx3SfdqppWlNH80//futeD5PkX/V16UYnHynIfEPx3ovw206O+1q48uOZ9iRx/8ALSvm/wAd/tbarqXmWnhy3/su3f8A5eP46+lfiV8PNP8AiNocmmalH5kb/ck/jjf+/XhWlfsd6fHqMbXmoSXFmn/LOtvZBykv7HFrqF3H4g1O58ySzuXT95J/y0f+Ovq20tNlYHg7wrZ+FdKt9PsbeO3t4U/1ddaieXW0Y8hZFs/d1VertVXStwMq7tN9eafFf4ZN4/8ADMmmRSeXcI/nwSSf31r1eSOiC0+es+UD897r4O+L7HUpLOXR5PMSvc/hl8E77wr4fknvo/8ATLz53j/55pX0zBpUW/d5dSvYrJ96o9nEg+Z9R8OS2j/NHWDPA0dfTGseDoLr/lnXm3iP4eSweY0Ef7tK5pUy4yPJJN3/ADzr1H4bfFCD7F/wjHif/TNDuf3aSSf8sK4jUfD89r96OsryPLkrIo+8tHMEdhbrayeZb+Wnl/7lPvrX7RayRf6vfXzL8Hvi1eeFpo9KvvMvNLf/AFf9+Ovpex1GDUYI5IpPM31znDKPIc/pv2n7JGt5H/pCffq9sqzdosb1B5eyOu2MjQjkqnNV56ozyVtEDMmrk/E/jHT/AAraefqFxHb766i+/d18bftEarfP8Rryxnkk+xwonkf7lbSkB7dpXxp8L6jffZv7Q8uR/wDnpXolpIs8Ecq/vI3r8+flj+X/AJZ19f8A7O99fXXw1s/t3mSSI7okn+xRGQHqEHyVZjqtH8lTwUgLdinyVsWkHlx1Bp1r+7+atWCPZWUpARJ8lO2V4z8bf2gYvhzqMelWMf2jUNm9/wDpnVn4H/H6z+KE8mlXMf2PWIU3+X/z0SswPW3/ANXVafbGlWXrK1yf7Jo95P8A6vYlaRA85/4TXSvDF1rmr30nl2aP/rP+eldn4D8f6R8RtE/tDSLjzI0fY8f/ADzevj749T3Nja6Pp7SSR29y7zv/ANNK9D/Yc3R2nixf+Wfnw0gPoq6jZH+WvhH9qHwAvhL4kyX0Ef8AxL9bj+1J/wBM5v40r78u4/3e5a8R/ad8Dr4x+GV5PFH/AKZpX+nJ/H9376VZhKPuHwRJH89ZV+Glm3VtXXzwbv79Zkqbm+asjypHztAlW4PuVBAn7utjw5pUuv65p+mQf6y8nSBP+BV55MT66/Y/8Drofgu88Qzx/wCmaw/ySf8ATFfuf99V9FQR/wB2sDwzo8Ggadp+lW0f+j2cCQJ/wGuhf5I5GX+BHqD0Ye4eO/Ff4/QeC/Edvoem28eoXiOiT/vf9W7V9J+EZ2sdNjlk/wCPh0TfX5x+DtKvvH/xiji8v7RI+qPPdf8ATNFev0H0OfzJI1rSJqd/PYtfaV5rf6zfWf5FdVodr9q0rb/sVgeQySbWj+5W5qUY46tRx/u6dspaUQIbj/V1mvGslar1VkjpgVoEVPu1LI/7ym0zzPnqDImrLvo2rQR1krh/i38SbH4ZeGP7Qnj+0Xj/ACQW/wDz0eqkahfbt/8Aq6qSV85/8NQ699qjaWzt5Lff/q69n8CeP9P8f6V9ss5PLkT/AF9t/wA864zI3v46PlSnfPUb0GpVneu203/j0tq4Seu706Pfa29EQPPf2hNfvvDPw1vJdP8AM+0XL+R5kf8AyzRvv18h+EvB2q+PNVj0zSreSSR/9fcyfcj/AN+vv7UtKttVtJILmOO4jf8A5ZyVnaVoFj4fg8ixs47eP/pnVGRU8HeGbbwX4Ys9Ktv9XbJ8/wD00f8AjrXTddz7Vok/eferzfxj4/2SSWOlSf79xHQOMec3PHHxDi0qCTTNIk8y4+5Pcf8APP8A3K8h/wBY+6j7/wB6m/8AkSpOyMeQlj+evVv2evGP/CK+Lo4J7jy7e8+T/gdeVp/rKuWLywTxyxfu5EoiEj9FbW68yONqnd/MjrzD4NeOE8VeHLdW/wCPhE2PXo33K6EuYx5SDz2R6bfXyxx/NR5fz1leLbtrHSvNWPzP3iVuRGJzOuRy+f8A9M3riPE3wd0jxjJ588fl3n3PtEf369Mjn/tLy/3f7tKrT7Y3k21Zoeb+CvgfpHg6++3L/pF4ifJJJXYz2tbX+zVdI1eSRaAMrTpP3+3y63/IVKxZLTyH3LW9BG3kfNQA+CTZXm/xJ+Hi7JNV0qP/AK723/s9egv8lT2M/wDC1Y1KcK0OWRVCvOjPmifLfmVG716t8UPht5byavpEf/Xe2/8AZ0rx3f5b7a+Yr0J0Zn19CvCsSzv+7qrHOtNkk8yoHfy65uU3J/P2Vnz3zfdqKees+efy6vlI5hk7+Y9UZJKfJJVOSfZV8pjzDZ5/LT5q6rwB9h0D/iea1cR2+/8A1Ecn/odcdBafbrvbL/q0+d/9yuA1G+1X4m+Krex0y3kvJHfyLG2j/uV6WGp85wYmr9k+5PCt9B4jgjl0ySO8jf7kkdd7p2jJpybm/wCPiqP7MvwTn+EPgGOz1WSO41SZ/Pf/AKZ7v4K6W+j/ANOkr2KB4MZFHZTo49lSxx73p8kdd/KbFX/tpT7SCmIlaNqmyriBZgj8upU/eUtJ8qVoAz/V1G9ZXiPxbpXhVPN1O8js4/8AppLUWgeMdI8Tx7tM1C3vNn/POWsgNXy/MqzBAtNgSr0EdPmDmGwQVJ5H7upUTy/+WdSVHMwiUvsiVVn05JE+aOtVP3lYeueNdB8MyRrquqW9nI/3PMlo5iInP654HttSjkby/wB5XmGv/Dae1fdFHXvenX1trFpHc2dxHeW7/wDLSOWifSop/laOolGEy+Y+Y9D8Pzpqse6Py/nr6Q8MwN9hji8z95UEfg61SfzWj/eV0em2PkJtrP4AlIN7Rx/vf+/lT2s63VrHKv7urUdMf5Ki5kVJ3VKyp3arN09UZ3rqpxAz55N/3q87+JPwu0rx+kct5H5dxD9y5j+/XoM9Z8/92rkQeF6B+zZplrfebfXElxGj/wCrr2/RtNg0qxjs7aPy7dPuR0Rx/wANWoEpAWYI61bGD56o2MdbljBUykBoWMH7urnl061TEdSv9yuCUgPgH9o/Sr7Tfi9rEt5HJ9nufngk/wCeiVh/BO6vLH4qeG57H/Wfatj/AO5/HX2t8QvhtpXj+CODUrfzJE+5J/HWV4A+DWgeB76S8sbP/SP+ekldHLoB6JJ8/wB2uX8cPLHockS/8tvkrqP9XHXIeLdSZ7q3tFj/AHf36cQPNfHfwkX4oeFY7OLy49QtvntZP9utT9mL4c6h8PfB+oRarb/Z9Qmvfn/3Fr03wra+XW66LHS5iolPZv8Alrxjxr8TYvDHxX0fwnqEf/Er1W1/1n+21ezxv+8r5l/bH8Pta33g/wAS237u4tr7yHk/8eSrIkfMPxb8HN4L8d6xpDR+XHDPvg/3G+5XCvBz81fWH7XPhJJ7HQ/FUUf7x4Eguv8AgXzpXyxcpzUnlVY+8fNUFe7fsk+EW1z4hXGryx/6Po6f+Pt9yvC4Nvl7v+WdfQXwv8Ty/DbRvA+n2P7vUPEl99quv7/k79iJXBykUon2Xp3zz7v9ZWg/zx/9NKqWMGyrFZncc74Z8CaL4YvtQvLGzjt7i/ffPJXbaH899trMT/V1e0d9l3THE9w8OP8A8S6NVqjrlq0F9JL/AMs3p3g5/wDRI937ytjxBB59juX/AJY118pRyElQf6yjUdRttGsZL68uI7e3hTe8kn9yvn/Vf2xPD1rrPkWen3N5Zo+z7RSNT6C8uo5IKx/hz480r4k+H49T0qTzP78f8cddQ8H7vbQZGLJHWbPJskrenj+T/nnXPX3+sFQBHBP+8rzv46fDK5+JvhWOCxk8vVLN/Pg8z7kn+xXbeZ89W7Gf+GqianwJd/C/xZY3X2afQ7j7Qn/PP7le1/s7/DnXPCqahqer2/2P7Z8n2evqyCxiuk3NHWfqulLs/wBXWPKBwskdUXety+tGSsOeNqxiBVk/eV3unf8AHpb/AO5Xnz16DpT/AOg29AFn/drD1zWYNHsZLm6k8uNK3HdY0kZpPLjT78leF+Kr658Qa5JPLJ5lmnyQR/wVRVOPOaGufEK51zTY4II5LON/v1xkiNV6SP56Z5H7z56k2jEo7KlRKsx2tUdV1jT/AA+kbX15Hb7/ALn/AE0oLL0cdWoI2/74rM0PxBpWuTyRWN5HcSJ/yzroY4/Lkq4kHZ/CTx/P4D1mOV/3mnzf6+vsXR9Yttf06O6tZPMjf+Ovg6OOvSPhX8ULzwXdxwS/6Rpc0nzx/wDPP/cojIg+r3g+eoNRsVvrGSJqZoGu2PiO0jubG4juI603TMe2tuYyOOtLX7J8tZGov9k8xm/d7K6GSPy3kWuC+KkF5/wgfiBrH95efYX2f7+yukDxjxB+2XoOgaxcWNnp8mqRwvse5rtPhl8dNB+KEdxFYyfZ7xPv28n36/PON/8AP+3XsX7KGm3138XrOe2jk+z2cD+fJ/BQKJ91pP8Aa5I1rc89kjrDtU/irQTdQXElknZ6ig/1m6pUj/efNVm0gV6v4CS1a/vINrf6uvD/AIv/AArbQ5JNa0qOSSzf557f/nnXvcECpHRIiz/LLH5kb/JWM6UKx0UK86MuY+JPtS1Wknr3D4sfBNPIuNX8PR+XJD889l/z0/3K+fPtSyPXzlWhOifT0MT7aHMOnnaqnmb/APgdOndajrDlNyKT7lZk89Xnfy6PCujN4m8R2enr/G+9/wDcrSEffMJS+0el/Cv4ZNr/AIcuFnj8yTVU2J/0zSvdP2d/2W9F+CUdxeyf8TDWZv8Al5k/5Zp/cSu2+G3gqLwrpsc88cf2jZ8n/TNK7qCTfXuRjyQ5T5WvV55hdzxWlrJPLJ5caJveSvkzxb+1t4T0rWJLa28zUNj/ADyR19DfGa6ax+FHi+eP/WJpdz/6BX5GpI2yNmregRTP02+G3j/SPiTo/wDaGlXHmbPvxyffj/366iT79fJf7CNjfSaz4ovmjk/s/wAhE/2N9fV8/wB//WV6UTaIWn+srTtUxWfYp8/y1sfcTbWgCO/l1m6zqv8AY+lXl83+rtoHf/vmrslVL60W+tZIJI/MjmTY8f8AsNQWfmT8Q/ibq/xG8R3mp6hcSeW7/Jbeb8kaLV74NeONV8I+P9DlsbiTy5rpEeP/AJ6I1d/48/ZG8VaNr9wuh/8AEw0uZ/3En/PPdXo37O/7Kl9oGv2/iHxPJ/pFt89rb/8APN/79cpEZH1nap8lXkT+7UEEfl/eqeOrkBJRRSx1BYx43jSTbX5c/EnxjqHi7xrrF9fXEnmfanTy/wDnntf7lfqXsr4r/aB/ZN1mfxbea94QjjuLfUp/PnspP+Wbt9+kQcX+y38X9T8F+P8AS9FluJJND1WdIHtpP+Wbt9x0r9Co02fLXxF+z1+y34lg8d6frnii3/s+z01/PSP/AJ6Ov3K+4k/2qhke+NjgqSCPZUsdLWMpDGp0qtO61Yd9leVftC+Lr7wX8K9c1PT5PLvE2Ikn/PPc+3fVxFE6S78R6ZHP5TahbeZ/zz82h33/APTSvzQn1++u7vz57y4+0f8APTza+if2Xvi9qF9rn/CJ6rcfaLd4HntZJPvxuv8ABXVGQz6aeoJI6uPH/FUDpW4FVI/+mlPgoRPLqTZWcYkGjaJ5lb1j8nzN+7rDsf3aV8+ftO/E3WtK8R2fh7TbyTT7dLVJ55I/+WjtUVAPr23/ANXQ8nyV4h+yX461Dxj4EvLbU7j7ZcabdeR9ok+/IjJu+evbXrzepBRnRd9QJ8lWZ6qeZXTEqJWu7v8AhWuSsY/7V1W8Zo/M2Psra1+4/s60uLr+5WH4Lkbf5rf6yb5625TQ7jR4FjSrd3+7SixTy0pbr/UVzfbIMrfXO/EnwdbeOPCsmlXn+r3pJ/3zW15myT5qtOm+CSukDzT4t+B18afDbWNDWP8AeeRvg/6ZvH9yvztmIU75o/lH7s/7y1+pUe10r84/if4Zl8E/EDX9JRd6w3bMj+qP8y1conFUifIWlabLqt9b2Nt+8uLl0gT/AH2+SvoLSvCsuuftQ6forR+ZpfhuC2/7Z+Wm7/x564z9mLwwviD4t6Xu/wBXpUD33+q/4AlfamleFdM07WNQ1e2s449Qv9nn3P8AHJXlRMaR0tpt2VK9RW9P/wBZWZ0BHtrQ0793PHWfH+7rQ02Rd9MD1nwdI3kRrXYvGrwSK/8AHXCeDnZK6+7f5K64FnyF+2rr99o+j6PosEnl2d5O7z/8B+4lfIX3JK/R/wCMXwks/ibY3Fjqf7uP78Ekf343rwGx/Ym/07beeIJJLP8A55/7FUaRLn7D9jc+R4ovv+Ye7wwJ/ckevqqOuc8HeEtP8FaHb6VpVv8AY7OH/Pz10KfPQaEF9H+4rlb7566q7f8Acba5e+fyKAMGT929EEmyT/nnUDz+Y9OgrP4CDr9HuvP+WtmS08+OuO0edoJ/mrvdK2zwbqIgcPrmj+X5jVwt9H5fmV7pfacs8HzV5X480qLw/pV5qEsnl2cKb5P9yolEDiq7rww63UEcCSeZIlfJOq/tET/bpPsOn+Xbp9ySSvQv2evH+r+LfiHql9/q9L/s75/7ke37lY8vIWen+P8AxHv8zSrP/j3T78n/AD0/2K4Dy/4a6XUbTfJ/v1mfYd8lI1iZEdp8+5qcljvkra/s6pfsLJUhzGH9l8tN1fLXi3xHeeI9cuLy5k8z53RI/wCCNFr7D+w/xV4H47+AupvqtxqGhyeZHcvv+zyf8s6uIcx5h4c1W50fXNPvLaT94k6V9cQQV5B8OfgZfWOq/bNejj/c/wCojj+f569w+yslUSU4E/d1OiVLHHTvL+SgDc8JeNdT8HXXm2Nx5cf8cf8Az0r3Lwr8etO1W0k/tD/Q7hPv184pH/ejoSTY9aRA+xJLq21Kxt7y2k8yOZN6SVnv+/Ta1fOHhn4har4c+WCTzLf/AJ5yV3ulfHC2kj231n5cn/TOrjIz5TjPGv7HHhPxH4guNTtpLnT/ALS+947b7m+vRPhz8KND+GWlfYdIt/L3/fk/jk/4HV2x+Juh33/L55dbVpr+n3f+q1COtoyDlkWYIKueWsdNtJ4nj+WSkeiJIsklSWM6o9Z7vUtjG0lAHRo/mR0VBaf6urVAEPyp8rV8r/HP4cwaVqtxq+iyR/Z3+e6t4/8Alm/9+vozxrfXWm+FdUubP95cQ2run+/sr8t38ea9JqsmoNqlzJcO77/3vyVjWp88OU6KFXkmeuo9Md6wfCviqLxGki+X5dwib3rXkf8AeV8/KnyH0MKnP7xDO/mJX0T+yN8Ol1G6vNfubf8A0dPkg8yvnWxtJ9Y1K3sbb95cXLoif8Cr9DfAfh22+HXgjT9Ki4EEKb/9/wDjrrw1L7RxYur7vLEx/jD8VNK+GWh/2hqEn7tPuR/89Hr5z0r9vSVNYt1udD/4le/55P440rmP24/7autV0O5l8z+x/n/3N/8At18vRyeZXsRgeMfrFqt1o/xp+Fd/Fp955ml6xZPB9oj/AOWe6vjnTf2LZ49ZjXUNY8zT0f8A5ZxfPJXsX7FunarpXwXuG1COSOzmunktY5P7lesyJ+8rWhEUfcMf4eeB9M+Hvh+PTNKt/s9un/kStj/WSfNVlP8AV0zZXSbD7RKub/kqCDbsqT/WVqAf71PRP4aYn+s21aRFrICKNP3dSwR/3qciVPBUAEdOjojp/wAlSAlOpEdf4qWgB9PjjV/vUynx/PWIBHGu+p46i+VKljqCR3/LSnR0lFSAySuc8XaBY+KtDvNK1GP7RZ3ibHjro5JKzJ/uVrSIPg3xr+yb4l0PVZF0WSPVNPd32f340/269D/Z3/Z91Xwlr/8AwkOteX9ohR0gto/+We7+OvpySOmpH/DXZyiiRJH+7qs8daaR0ySDf8taGhkbGqWOOpHg2U+CggntU314r+1B8JL7xNa2fifSo/tFxZwbLq2j+/JD/f8A+A17nYx1uWsCvHtauWrIDwP9iPTZ7Xwr4guZY/LjmvU2eZ/spX0dOnyVX0nSrTR7bybO3jt4/v4jqzP/AKqvM+2ZfbMe6fZWb5/7ytC7jrNk/wBqvTpmpmeLXS68OXkTfu99VdAtWj+z/wCxXOfEO+aTVfD+lRfu43n895P9hf4K6/R/ufNVxKidZa/6ui+/1ElcB8XvGMvgfwHcX1tJ5d47pBB/wKusgvmvtGs7lv8AWTQJJ/30lcXL75Jkef8AvK2IH8xP9ZXOSP8AvK3NOk3wV2FRKsf+skWvmD9qz4U32qa9p2v6OuZpo/ss6+gX7v6V9Rf6u6kqre6XHe4Rk35+b8uP61ZEon5nfsW+HGTSvEGtNH/rp0ggk/2F+/X00iV59+z94cXwr8KNDtv+Wk0Hnv8A8Cr0VErxZHBElRNlOjp1NjpGpleLvEEXhXwzqGrz/wCrs4N9eT/s3/E3XPHnxC1SLULz/R3g8/7N/wA869I+JPhxvFvgfWNIik8uS5gfZ/v14f8AscaVPY/ELWIryPy7y2sdjx/8Dqyz718M9I66/wAvzK5Lw4nlwV2VlXVTNRL7TVn03d5f7xK5WSPy/lr0G1rlvEGnfZLv5f46syMWjfT6qu/l1JpEL6T93XBeKtcs9GtJLy8k+z26f8tJK63Up9kdfKX7W2sXiaPo9mskkdnc3T7/APgNAw/4ad0OPVfK+z3Mlv8A89I69w8OalbaxptvfWcnmW8yb0kr87vM8v8A6Z19vfs52tzB8K9Ha5j8vfvdP9xnrEyPT4P3fl13+h/vII64KCPfJtrvfDn7tKqmam1JHvSvO/jT4VufFXw51zSrP/j8uYHRK9ISoLuDzK6QPyG1GxudGu5LO+j+z3kPyPHJXtP7Od1rWq/2h4e0iz8vT7ydJ77Uf+eaL/BX2V4t+EnhfxNdfadS0e2vLj/npJFTdH8HaZ4Zg+zaZZx2dv8A8844qjlFE5O60Nv4o6zn0evRLu03x1hvarWMom5yf9m/vP8AV0Ppyx1uPBUEkdHIBjx2qx017WtfyKPsiyVHKQY0do33VqKS18yT5q6FLVfM+Wj7Ku+r5QOcj02m/Yq6f7D8n+rqm8EUf/AKjlLOc8ht+2o/IatyOS2nn2rcRySf9dKkexV6OUDnfIah4K3v7KqB9NplGL5ez7tSwTzwfdk8urb2LJ8y1WeBv4qAJbTX9Qtfu3kn/f2tKD4m69af8vHmVz7p5debeOPi3Y+EdR/s9Y/tFwn3/L/5Z0EnvVj8bNTg/wBfHHcV0+jfHuxjj23lnJH/ANc6+R/DPxs0/Wb6OC8j+x7/APlp/BXpHl/9tKrmK5T6k0f4v+GtR8v/AEz7PJ/zzkrtbG+ttRTzba4juI/+mctfE9aWj+J9T0OSNrG8kt9lEahEYn2XPGsibZY/Mjevj34v/sVT6l4guNV8IXkdnb3Lu72Un3I3/wBivRPDn7RN9BJ5Wq2/mR/89I69g8K/ELQ/Fv8Ax43kf2j/AJ5yfI9bRkRynzT+z9+yFqvhXxH/AG14ouI5I0R0+xR/7Vc58afhfefDbxBJtjkk0u5+eC4/9kr7lg3fxVi+OPA+meP/AA5caRqUf+jzfck/55v/AH6wqU4TNqFecD5C/Zb8JN4m+K9vO3/HnpSfan/3/wCCvsDX9Y8+9kgX/VpXln7OnwyvPhRP4wbVf9YkmyC4/wCekK/x1v2Oq/2jqW7++9Th6fIFSp7afMdDfeB9K8aaVJpmsWcd5Zzf8s5K5LTv2Sfh9pWo/botH8yT/nnJL8les6Cnl29XHk+eteeRkZ89jBpWlR21rbx29vCnyRx1zPl7H/1ddpfJ+4krldlb0BRGfwU2rFQyfc/3K6DQralrlj4ftPP1C4js4/8AppLWVofxG8PeI7v7Np+qW9xcf8845a+CPjv8YtV+I3jHUImuPL0uzneCC3j/ANmvPtD8R33hnVbfU9PuJLe4tnR/3ctPmFzH6xQfvKsx/u6yPB2otrPhzS76WPy5Lm1SR/8AfZK2tlZjD+ChPkp3l+XRHHQVEkrzz40/GLSvgz4Z/tLUP9IuJvktbKP78j16HXw9/wAFA9O1CPWfC983mf2X5Dwf7HnVJEivY/t+a1/bMbXOjx/2fv8Anj/j2V9m+AfGmneP/Cun65pUn2izvE3p/wCzpX49eZs/5aeXX6K/sHaHqWj/AAa82+8z7PeXrz2scn9ys2ET6S/jqSok+/U6f9dKmRY2pY6alOjqCRJLqK1jkllk8uNPv+ZWfpvibTNYeSOx1C2uJE/5Zxyb6+Uv+ChXxN1fwX4c8OaLptxJbx6xJN9qkj/uL/BXwv4S+JPiHwXrlvq+kapc295bP8n71/8Ax+iMecg/Zx3qtJXCfAX4of8AC3vhXo/iVo/LuJt8E8f/ADzmX5XrvK2gBVdKi8vy6tVDsroFEEp70Jt8v/nnTLq7itIJJ55PLt4U3vJJ/cpXGVnTfTUgrwTXP2xND03Vbi2sdPk1S3R9iXEfyeZXpvwv+LGi/FTTZJ9M/d3kP+vtpPvx0yzvLFF8yty0rIsY614P3dclUg0Eemyf6s06HpTZP9Wa4DnMWT533VRnRZKtTvWd5nlp5rfwV6UDeJ55+91nxVcef/y5/IldxpVq3mRrXPeGfK1V7y+WPy/Oeux0eP56vmL5jzf9ojw/c6/o/huxtv8AltqiJ/31Xpl1a/ZbGOBf+WKIn/fNalxpcF99n8+PzPJfz0/31qrrieXHXNGXvknEzv5b1saHO0ny/wDLOuZu5N71seH5GjrrK5TQfUoP7cksUk/0hE3vH/sVadN9eJ+EvFTar+1D4os2/wCPeGx8j/v3sr3OnEk+TbG0itLW3gi/dxwpsT/gNXN9RR/crxv40/HpvhtrlvounW8d5ebEnn8z/lmjfwV4xxRPbY6dXJ/Dbx/Y/Ebw5b6nZ/u5P9XPH/zzeuq+5QbRG/f+9VzwzoFjp2syanFZxx6hc/I9x/HJVFK3NHetImh6p4cj/cR7a6qxrlfDknyV1Vq9dMQNWD7lZ3ia08+x8/y/uVcjkon2z2kkDfx76sDgKqzybI6fJJ5ckiv/AAVmX0/yVEgMjWb75JK8w8ceFbHxxo0mmanH5lu77/3f39612esXfmVh/wDLSubmFE8B0r9l7/ic27T6pJJp6P8APH5Xzyf7FfUmgWMGlaVb2cEf2e3hTYkf+7WTpSK8lb8f7tKQyzaf8fdd1pX7tK4PTpNl3uauu0rXLGd/IW8jkuP+efm1vTA6qP7lEnz02CSnO9dIFG6gWsqSBa3J6ozx0GcZGDPAtYN1a7K66ePZWHdwVBtE5h46reX+8218/fHf9pefR9cuPD3hry/MtvknvY/7/wDsVwHw8/aa8Q2PiOzXWrj+0NPmdEf+/WRJ9f8Al/8AbOpY4P8ApnUtrtnSNl/jqdI/+mdWWVY4FSp0gV6nRPnqdI6CzP8AIr5x/ao+Id94cfT/AA5p8n2f7Ynnzyf7H9yvp77PXhf7TXwWvPH9jZ6vpEf/ABNLDenl/wDPRP7lVEg+QIPEGp2l1HPBqFzbyJ/01r7B/Z6+IU/xD8MSLffvNQsPkeT/AJ6V8pwfDbxU919j/wCEfvZLj/nn5VfXn7Ofwkvvhz4VuG1WT/iYX7pO8f8AzzqOUD0b7J8lRyWNbiWvyfLRHY/3qvlLOe+wrvqtd6c0nzV0/wBlSm+TRyi5jiZNN/6Z18M+MYLmx8XaxBeR+XcJdP8Au5K/Q6Sx/u15h8SfgRpXxDkjnn/0PUE+5cVHKM+KY5PL+Zf3dfWHw5+033gvR5bz/j4eCsrQ/wBlSx06+8++vJLyNP8Aln/BXsFr4cW0gjii/dxp9yolEDk3sW/7Z1A8f8P/AC0rsZ9N2VRn02o5Sjl/L/vVHBPLBJ8snl1rz2LR1nPa7KuJJ6l4A+MWuaanlT3H2yNP+elezeHPixpWs+XFPJ9nuHr5T0CTZdba6p6vmIPqrVYF1jSri2ik/ePHsrx2xtL7wj4gs1aP7Rbv8j/9M3rxTxd8d9e+DsFneaf/AKRG8/lvbSV7B8Mvj94e+OFjbtp/l6f4ghdHeyuf+WiL9/ZVlntelXTI/wA8la8Fc5oU63clxL5fl/O+yOty1/ePRIgs3f3JK5ry66G6/wCWkX+xWD9x6ugAeXUUkdTxx0ldBXMfBfxp/Ze8S6H4q1C+0G3/ALU0u5d508v78e7+Cj4LfsqeIdf8R2954jt49P0e2fzHj/jk/wBivvPy1pyQLH92oGT6dYxWNrHBFH5caJsSOp0/7+U1Kd/y0oAP9ZR/q6E/2qWgoX/lpWD408D6R4/0OTStas47yzm/5ZyVvfcp1SB826b+w54CsdZ+2NHcyW6PvS3kl+SvofR9NttHsbeztI47e3hTYkcf3Kuf+RKI/wB5SCJPTk/1clNSnJWTAP8AV1Kj+XTadHUBI8c/ai+AsXx68BDTIpBZ6vZv59jcSf3/AOJG/wB6vzjuv2ZfiXpviOTRW8N3Mlxv2faI/wDUf7++v2Djo+yp97y6Iy5CNjyb9nD4UN8HfhJo/hyeTzLxN891/wBdpPmevRHjra8j5Plqi8DR1UagcxmvTKszx/3agRK35hkVefftC/bpPg14oXT/ADPtHkf8s/7n8deiPTXRbpJFaPzN8ex46oD8prW68yvW/wBnDUr60+MXhv7D5n75/Lnj/wCeifx17D40/Yu0/UtVuLzw9qH9nx3L7/sUn3I/9yvQfgT+z1p/wrm/tCeT7ZrH3PtH/PNP9inMg9sgSr1vVNBztq1B8klctQC8j7E+avHPAH7Rei+PvE95oLRyafeo7xweZ9yfb/7NXsCfvI6/OfR7W8sfjFb21r5kdxDrH/A/v1jCN2ZxPvWd/Mes/X7ttK0O4uV/eSbKck7JP/33VbxPOv2G3g/5aTPXbynSZnhyD7DpsarXW6VXOWvyR7a6PR5N/wAtRIk6JPu1h6+6+XIrVsp96sLxG9c0PiM4nAXH+srX0DpWNO/z7q1/D/3674+4bHmuh+B7zw5+01eaq0f/ABL9StXdJP8Abb76V7kkapUV2iv9nZv4KoeI9T/sjTopv78oT/x2syJHzRBXxN+0faSwfGLWPN/jSF0/6aJsr7crz34ofBrSvii9nPc/6PeQ/J9oj+/sryjiPMP2N5JfsviSL959n3w/9919KVzPgTwJpnw50OPTNMj/AHf33k/56PW9voAfW3pX/LP/AGKxErb03/WVZZ6l4c+SDbXVWklcr4Z/1Ee6ungrqp/CamjBJ+7r5u/ao/aM1D4X3dnoOgxx/wBqXKee9xJ/yzSvoyOSvjf9uf4banPqOn+MbG3kuLNIPst95f8Ayz/uPWwHR/AH4t33xJ8OXE+qyRyahbT7H/6aV6DqN3+7r4m/Z68f/wDCJeP7eCe4/wCJff8A7h4/9v8Agr69u7rzErmkBlXc/mSVTjk3ybaJ56gT/WfLWAHQ6NtrV8ysXR38utVJN/3a0iB4F+0n8Yr7wzPH4a0W4ks7h08+6uP49n9xK+etO8Y61aX0dzFqlzHcI+/zPN/jr3D9o/4O694j8R2/iHRbOTUN8HkT28f3/l/jrzTwd8AfHXirUo7OLR7m3j37HkufkSOrjEyPuv8AZl+Js/xR+HNvqF9/yELZ3tZ5P+ejr/HXrNcL8GvhtbfCvwPZ6DaSeZ5Pzvcf89Hau6rpiajHqGSpqhkqwKM6Vi6lHsgkro3SsXUoF2VEgPyv+JWgX3hjxprFnqcckdx9qd/Mk/5aIz/fq18K/AmoeP8Axbp9np8cn2dJ0ee4/gjRa/QPxV8PdB8VSRrqul215/10io8P+EtK8KweVpVnb2cf/TOLZWQFuxtPIjjVf9WlXI46I6ljoAdHH89SpH+8oj+/U8H36oqJEiU+SPfHtqaOOnbKsky/7KieTd5f7yrccGz5Vqzsp6JQWVNlJs/d1aeP/pnUXl0EFZEo2VZ8um+XQWUXg8yoHtfnrX8uo9lAGO9i1Rvp3mVt7N9KkH92jlLObk0393/q6z7rTa6/yN9Z11B5dHKZxOMu9NrFu9N+SuvvntYH2y3EfmVTkgWSP5ayDmORtbVYLuNq6Xy6pyWrRyVo7P8AxyoGcd8Q/AkHjTQ5LOX/AH0k/wBuvEfDPwk8Z+GfE1nfaVcRxyQz/wDHxHLX1Na2m/71SWtiqSfLHWpB7l8OdcbXNNjW5/5CCJ8//TSu0jjVPu14j4H1htH1W3b/AJZ/cr2xJP3lSbDp/wC9/q/keueef95W1dybPM/3K5OTVbZLvymvI/M/55+bW9KJBro/mU7Z5j1BA++rSPW/KAlSpH5afNTY499WKzK+AYlIm5KTZVd50tYJJ5ZPLjT78lARLG+nJXx78Qv27oNK1y4sfDmn/bLeF9n2mST/AFleg/s/ftV6f8Xr7+yLm3/s/WPvpH/z0/3KBn0GkbU5P+/lCSU6pKj/AHiP/lnU6VF9+nx0gJ0ojk2VEnyV8s/tV/tcy/B3XLfw5oNvHeaw8e+fzP8Al3/uVHKRGJ9XI/y7qf8A8Dr4D+DX/BQzUDr9vY+PbOOPS5pNn9o23yfZ/wDfT+7X3nY3UV/aR3MEn2i3mTekn/PRGrOSLL0FWVqlA9W4qwkc5LsqCeNqtUzZWZkYs6fw1W8utW6RT8tUZEX+Gu2nI6Cr5FLHtjf5at+X8lNdPkrXmLKKU5Hp8kdRVZnEswO1aEFZsD1egkrGYzTSvKPDHwF0zw7441jxO0n2i8vJnkgj/wCffdXqUHz1YRK5ObkIOPntWSSuf1+6ifWNPi/54o712uqx+W+6vKdSupf7cvG/5Zp8kdd0JXNYyOljnWST5a6bR4/+2dcFo87SSfNXe6MmypkEjol6VzXin92N1dKvSuR8W3Vc1P4yInBXUm+eStrw/J89crPP+8k210fhWT/V13xNjs5/9XHuqr4h0X+2dOih/uSB/wDx2tF49/l1ZX7orGRJ8mR1JRRXmHCNeP8A6aVRkk2SVoVUdKAGwSeZ/wBM6nk1+LR9Z0ezn/5iTvAkn+2qbqqwR/vK4P403Uti/gOWD/WJraf6urNIn1f4Zf8A0SPbXTwSVyvhX94m6uqhrqiaFpH8uoru1gvoPKnj+0Rv9+Oj+CneZWxkebyfBrwhp2pf2hbaHZW9599JI4q8y8aarbeGU1CfUJPs9vbff8yvoXUf9R/uV8Q/twJfRx6HPFHJ/Zbu/n/7/wDBXNUNTB1j9prRUn8q2t7mSP8A56V6R4O8Y6f4t0e31DT5PMjf78f/ADzevhmSTfJXvf7Kkdz/AMTy5b/jz3on/A65RRPp/TrvZ8tatq+/5fMrmbSStrTZ971pEZ1mgIryR7q7vTrVY/mWuM8OJvnr0O1RUSuykBLH/wBdKSjZS/6yrAjpdietOpslAENYWo1tTyVh6lItAuUwbj/WVV+Z/u1PP/ragjqAiEdSpTKbPPFaWkk8snlxwpvepNC1Hs/iqeCvib4v/tSa1rmsXFj4auP7P0uF9iXP8clRfBb9o/xHo3iqzs9XvP7Q0u8nRH8z7/zf3KqIH3IlSolNRKspu2URII9n92nRx1L9ynRx1ZUZFaqd9dRWMEk8snlxp9+StPZ5deLftV3d9Y/BrWPsMkke90Sfy/7m/wCeg0OQ8Tftj+HtK1GS20yzk1COF9n2j7iV6J8KPjL4e+KkEi6fJ5d5D9+3k+R6/O7f5fl7a9G/Z3vtQtPjF4fXT/M8x3/f/wDXH+OgxP0Q2U3/AFdCO0aUR/vKIlcoJH+8qz5FPgT95V6ONdlXzGhkSR7K8P8A2mvipP8ADbw5Zwaf/wAhS/d0ST/nmi19BTwLXzn+1t8L9V8aeHNP1PSLf7ZcaVv32/8AHIjf3KBcp8b3XjHXr66+2T6xcSXD/P5nm19J/s0fFC88WwXmh6rJ9ovLNPPgk/jkSvlX7DeJJ5TW9zHJ/wA8/Kr6h/ZX+FGoaHBeeKNTj+zyXMHkWtt/Hs/v1iZHs071Zg/u1RuvknrVkgXfHt/uVIpGjpUCv5lSbPLes+xu2gnqzd3e/wCagzNG0k2PHXuWm3ayaVZztJ99K8BsbuvVtK1y2g8MWct5J9nj3+RWsToMz9oHX7nRvhR4o1Cxk8u4h0uZ0kr8zE8aay91HfNqlx9o+/8A62v0f/aF23XwW8WRJ+836XNX5f6VBc6rJbwWdvcXEj/J5ccdXykH6Lfsm/Fu8+Knge4XU/3mqaVP5Dyf89E/gevdPuSV4N+yN8L7n4beB7j+04/L1jUp/Pnj/wCeafwJXvMf39rVqWTpt8upfM8uo0p1QWO+SvNvj2moSfCHxYuleZJePpz+X5f3/wDb/wDHK9HqB4FeOTd/H/5EoA/GL+D/AKaV6X+zTBqd18bPCa6V5n2hL1Hn8v8A54/x19T+P/2GPDniPXLjUNKuJNLjmfe9tH9z/gFeofA/9nPw98HYJJ7GOS81Sb797c/fpxjyEHsUEnmVNVdKkjkqWajkTy6fHUdLHUkkqV+aH/BQPwBqXhz4xSeJ2t5JND1i1TZc/wAEcy/K6V+l8clYPjjwHovxC0C40jXNPj1DT5vvxyVIH4l798e1q/YD9ld9VT9n7wOutRyf2gmnJ5nmff2fwb/+A1wvhz9hj4b6Br8eprp8lxsfeltcy70jr6MgtIrSCOKCPy40TYkdQKJKj1cges6OTZU9q9RKIfGa6PmlqrBJU8clcpyn5X/tC/tbeONc+KHiCx0jVLnR9H026e1gto/k8zy3+/Xt37Gn7W194/1WPwT4vk8zWHTfZaj/AM/G3+B68y/bj/Ze1zwx471Dx14c0+TUPD+qv591Hbx/PaTfx/8AAGrzb9i7wPrniT4++F762s7iOy02f7VPcSxbPL2pXZH4DSJ+tEafJ/q6PL/ux1J/20psdZl8xRnSqL1vPa70rKntWRK3hMOYoo/7z/nnVbWPGOkeFY/P1PULezj/AOmktOePY/z/AMFfnR8VPiHqHjzxxqk95JJ9nhndII/+eaLTND9G/B3xM8OeNJJINI1i3vLhP+Wcf367eOvya8I+LtQ8Hazb6vplx9nuLZ0ev1K8H6+vibwzpeqrH5f2yBJ/L/3krjqRMJEev/uIJJa8d07ddeZK38bvXr3jif7Jo1xO38CV5J4c/wCQVG/9+uyhL3C6Zs6NH5b7q73R9zpXIaPAs8ddtpUaolRI2J7K+afUryD/AJZwon/j1cd41u/Ikkrt4LHyZ7uXzP8AXbP/AB2vM/H86yfK1RS+MxgcS8/mSf8ATOu08I7f3dcBv8vzG8yuZ8R/HeLwPPHY2Mf2y8h+/XSbRPqTzP8AVrUleU/AX4tz/Fex1Bru3+z3Fm+x/wDgVerPWZJ8oR0R0J/s06vNOEKqPTdV1KDR9OuL65/d29sju8n+7XzPP+1feSarus9Ljk0//ppL89AH0ulR3XhiDxHqOhz3P+r026+1J/v7K5z4e+OLHx3oceoWMn7z/lvH/wA83rv9N+/HTLPVPCsn7iuojkrkPCsmxK6yCT+7XXA1LUcn7un1Xjk+T/ppUu+tDIo6l8kElfO/7QPgdfiF4OuNK8z7PIj+ekn/ADzda+iNR/1G2vKNffzJ5FrGoB8M6V+zhqs91H9s1COO33/P5f8Acr6A8HeFdP8AB2j2+n2Mflxp/wCRP9ute6j8iSoo5Nn/AACuU1NiB13/AOsrX05/MkrmoJ/Mk+aug8Ofv7rbWkQPSfCsfz139p/q65DwxB+7jZq7NErvpGQ3+OnbKKEoNTg/i38YtD+EOgf2hqUnmSP8kFvH9+R6+cY/29W/tL974f8AMs/+mctcb+3V9u/4Wpp/nySf2e9in2X+5v8A46+bfuUAfqf4O8f6V8QvDlvrWkXH2i3m+/8A9M3/ALj1LdztJXzf+w/Bff8ACM+ILqX93p806eR/ckdfv7K+iZ3qAKMklReWm/8A1lDyUJ+8oFyj/wDVpWV4tsZ9R8K6xZwf6y5tXgT/AH2StX/lnRHQaH5d6jpt5oepXGn6hb/Z7y2fY8clekfAT4X6n8Q/HGnstvJHpdnOk89xJ9z5a+29Y+Gvh/xNqUd5qel295cJ/wAtJIq6XQPD9joFp5Gn28dvH/zzjoFE2II/3dTpHTLWP+9UvyVYx2ynUU+P5KIgRSR1ka/4fs9f0640++t47izuU2PHJW5sqCSgD4+8T/sTLJqskui659ns3f8A49pIt/l/8Dr1P4Lfs+6V8K55L5ZJLzVHTY9xJ/yzT/Yr2V08x6YiUCjEr0sEmySnyR1FH9+jlL+A17T5460Ug/d1nadWxb/6urGVZIP71VJLRXraeqrotAHBXfgPRftck7afbeZ/1ypt9Auzav7uuvu0/d/LXK6rujoIOH1i0ZH+WvNvAnxi/tjxpceHNSj+z3CO8EEn/PTbXqmq7Z0r5V0fR7mf9oGSCCPzI7a+895P+eaVjykH1jHGu+o5/k+WtK1sWkj81aLuxeT71BZlWkmySj47wT337OHiCW2kkjuLB4brzP8AgdXo7Xy3rcfQJfGPgDxZ4eX95Jf2Lon+/VxIPNf2SfijqHxJ8HXGi69/xMPsG+D7RJ8/mQsn3Hr1/wAP+BPDmjSRy2Ol2VvJ/wA9I4q5j4A/Bb/hUngC3tZf3mqTb3upP9vZ9yuz0262WsddAHVab8ny1qx1h6U++tq3oLLKVPHHVaCT95U8clQAU16lqLZQWRf6ynR7aa6LSJQKJYShKiR6l+X3oCQ7/V05JKg8zy/logfzHqQ+AuQVOiVBBVmCsZDD/Zo++ny0+OlqQKD/ACPR5nl0T1W31rH3yjSguq0IJN/3aw4HrTtZP7tc04mMolu4tYLuCSKeOOSN/vxyVlab4W03Q3kaxs7ez3/f+zxbK1kepawMfgKuymxx/PVvy6bHHT5hDo/9XVa6g+SriJ5dMdPkqIyJicndR+X8/l18TfGz9mHWrTxNea14Xj/tDT7x/Pe2/jjdv7lfdN9a/P8ANWNs+fbXqwlznUfBXw9/Zw8Y+J9ct7W80+TT9P3/AL+4k/uV+iPhrSoND0az0+1/497aFIE/4DWZYosb1vWr5jrCqB89fta/FS58MWlv4c0+Ty7i8j3zyfx7KteA90fg7R1l/wBZ5CVyX7Y3gi7v/E3hvWoI/Mt5v9Cf/pm++vRtOsVsbG3tl/d+SiJVUvgHA6PQ4/4a7axj/d7a5Dw/9/5q7Sx/1ZqZ7DkWX+5JXjHjF9+pSKv7yvYr6TyLG4b+4leDajdfatRklqaAUzG1XdHa3DL/AAI9fJbztdTyTyyeZI8j19jSQfu65PUf2XrHxPdyX1jef2X5334/4K2NjX/Yx03y/CusX3+r+03Wz/vmvoV5K5P4eeDrP4c+GI9Mgk/dw73eSvnPxF+1JrNt411CTTZo00tN8ECSdtr0uUxkXaWOhE30leacRx/xe0q51z4beINPs4/MuJrX5K+CI32fL/q5E+/X6Qzx7/lrx3xr+zv4c8R65camsclncTff8uXYlaRL+wcP+yFJP9u8QK3/AB7oif7m+vqrTfvx1wXgPwPpXgfRo9P0q38uNPvyfxyP/t13Gm/fpAel+GH+TbXX2tcP4Vk/1dd5Yx763pmpLH/s02SdU+9VmSPZHXL+IL77K9dJkWtV1KKCxkllk8uNE31+d3xC/al17VfE15PoskdvpaO6Qf8AxdfcGpXy6jptxbS/6uZHT/vqvy78ceFb7wP4m1DRdQj8uSGd0ST/AJ6Jv+R65pGnKfTXwv8AHc/jjw59uvJPMvEfZPXZpP8APXz/APs2Xc+/XLZY/wDR32O8n+3Xukc+yuUuJqwf+gV3HguD935q1wFi7P5deu+DtNWCC3X+/wDO9aRJO/0C18uDc1dHH/37qjpSeXBtrTSu+JkNj/d1FvqWqsklBqcP8VPhXoPxY0P+z9cs/M2fPBcx/fjevBLT9h/w1aX3m3moXt5H/wA+/wDBX1VPJWVdyfu6AOc0PQ7Hwxo1vp+n28dvZ2ybEjp09WpJKozyVkKJVk276I6jeT95toqjQn/5aVJBHUEH7up0qSCxBB+8q3aJUEdWYarlKiXE/u0lJHUkcdWSCVLsrzfx58d/Cvw5uvs2p3n+mf8APOP53jpnw9/aI8IfELVf7Psbzy7z+CO4+TzP9ygD0um/NU8n+rNRUFlZ46q/fer1VP8AV1cQIJ/kjqCOSpZ3rMvtRi0q1uLmeTy7eFHd/wDgNBZ0unP5lbdr/q6/Ojx5+1R4o8QaxcLot5Jpelp8kHl/fk/267b9nr9rnV7HxHp+i+Lbj7Zpd4/kfbf443b7j0Afc8kdRPVyONZI9y1BJHVEGVd/u0rkNY+eOSuxuo/MSSuM1GdY/loA4nUvv7aw9K8K2NpqtxqsFvHHcXP+vk/56V1E8ayUWMa/2bJu/gnrIg2dG1JP9U1XpNsj/LWH9l2fMtXLGdvMj3UAXng310fw9nW01yPd/HWVH9zdVzQJPI1i3aoA9B1KNdny/wCr3vXDxxpH8tdxqr+Xd26r/q3n/wDZK4Xf88ldMCom5oz7JK3kfy65zTpK3EeqGU/Efi3SvBWjyanq95HZ2af8tJK8z0f9sH4d6rr8emf2p9n3vsS5k+5XzT+3r441Cf4h6f4a8ySPS7axSfy/4JHb+OvlzfvqBcx+1sEkU6RtFJ5kb/cok214f+xb4nvvE3wB0OW+kkuLi2ea18yT+4r/ACV7hJUGhE6VElTb6rpWwEtUdZ1WPRtKvL65k8u3toHnf/cWr1Yfi3Q28R+FdY0pJPs/2y1mg8z/AJ57k20Afm98WP2x/F/jXxHcS6HqH9j6OnyQRx/3K9B/ZX/bO1qPxbp/hXxncfbNP1J/Ig1GT79vM33N/wDsV8k+NfCWp/D3xHeeHtct5LfULN3j/wCun+3Wx8JPA+r/ABC8f6HpWi28kkj3ULvc/wDPuivu31BB+1CVOlUdOfZBbq3+srRSueRrEd9xKfUVS1mySlP+7+9Xh/7RH7ROkfAjR45b7/TNYuU/0Wyj+/J/t17rdx/u6/Nn/gpFoeoQfEnw3q7Ryf2XNp3kJJ/B5yv86VvSAuaB/wAFH/ENrqscmp+G7e40/f8APHHLsfZX3f8ACn4oaD8WPCVnr2g3n2izuf8Aln/HG/8AcevxFSRtnzV98/8ABMH+000fxozRyf2O88PkSSfc87Z8+ylOIj78gk3/AHanjqpaSVbgrhkc0h6fu6Wis/XtWi0HQ9Q1Ob/j3s4Hnf8A3FTdWZmaFFfklrH7dXxG1H4jf8JPp+ofZ9PSffHpX8EkK/wP/vV+onww8c2vxM8CaH4ntI/Lg1O1ScR/3N38NXKnyD5Tau4N9YE8HlvXVPH+7rGu4K3oSOmMjMgTy0rVtXXZWfH8n3qs2kldMzX4zlPinY/bpNE/d/6P5/z1hO9dp4+gnn8MyPB+8uIXSavOo528yigOJ1ugJ8+6u4sU/d1w+h/3q7PTX/d1FUiRT8Y332XQ7hq8NtH8+fdXqXxXvvI0Pyv7715Ro7+ZJRSLpxNhI/MeNa9N8ObUtK82g/18arXqWjJs02NqsJHL/FTXJfDnw58SanB/rIbF9n/Avlr4q+GHww1P4mX9xHYrIIbaDzHn/wBtn+5X3jqujQeJtKuNKvI/Ms7lNjx1W8E/DrSvA2l/YtPg+zxj/lp/fquaxJ8x+EfFWn+MdKj1DTLj7Rbv/wCQ3/uVqyV8ifsf+Kp4PGuoaRL/AMe95B5//XN1/wDiq+u3/wCudeX8ByxIpKoz1ceqc9IRFHWrpz+XWXVmN28i4WL/AFmx9n/fFBPMd/4K1yxurryIry2kkT/lnHLXrelJsSvyK0fxdquh65JeQahc294k7/vI5f8Abr9E/wBk34xT/FjwjcLqEf8AxNNN/cTyf89E/geuqn7hcT2u7/1f/POvNfFV2nn16HrEnl2kleO+Jr79/Vy+A0KP2tpPu1xnjHwXpHi1JItV0+O8/wCuldHav5iVTvnWN65pAcP/AMIdpnhnSvs2mW8dnbp8/lx1keYu+uu1L/UyVw7yfvKxKj7h1vhKx+3ajGv/ACzr3Lw5aL96vLfhtYpJH5/l/f8Akr2zw/Y7II91dNCJEjoLX5I6tJWVqOq2egaVcX19cR29nbfO8klfPWq/tz+E7XVfs0Fne3Fv/wA/EddhmfSrvVOd1rmPAHxQ0P4k6P8A2hotx5mz5Hj/AI4/9+tueeiJqNeSq08m+opJKb5lBkZ8/wC7esyd60Lp/nrKu5NkdQOJlazrltodrJeXkn2e3T78klefWP7Rngy+1WOxi1Dy5HfZ5knyJXh/7W3jjULrxbH4cWT7Pp9tAk7+X/y0dq+et/lpUl/AfqPaut2kcqyeZG/3KtpXmf7O99c33wk8PtfeZ9o8j/xz+CvTEqjQuWkfmVejj2VRtX/eVoR1YEsdUdfum07w/ql5F/rIbV3T/gKVowUk8ayQSRNH+7f5KCD8pNV1i58R6rcaheSfaLi5d38yorG+l0q+t7yCTy7iF96SR19LfEr9jjVZNcuLnwncRyafM7v9mufk8vdWh8JP2MbxNct7zxZcR/Z7Z9/2KP7klAH1R4K1G51nwdo99c/8fE1rC8n+/srXSpYLSK1gjgi/dxp8iUyePZVllaSqzvVl/wDViqL1ERRK0klc9410Ztc8K6xp8X7uS5tXT/vpK3HogTzHqxn5c6ro934c1WTTL63kt7yH5Hjkre+G3hLU/HHjHS9M0i3kuLh50d5I/uRor/fev0T8R/CTwv47/wCQvo9vcSf89PK+f/vuuq8AfDLw54HT/iS6Pbaf/wBNI4vnqIgdfp0H2Wxs4G/gREpHq4kf7uq0/wAlagYd9J5aVw+sOzxyNXZ6r8kdcHqr76kDEqax/wCPS8/5abHSiCBXk/56VZ0qDyL7UFlj8zfa/J/wGiJBLYyL91qtyWnybljqp9haSOOVa0tKk8y02tQZHGfEL4zaH8NrGNtSvI/tj/6iy/jkrkfCP7XPhXxH4gt7No7jT/Of5PM+5/33Xx78W/EF54j+I2uT33+shungSP8A55otcmj+X839ysTU/Z/UX8+DS7lZP3czpXCzvsvpP9iSue/Zz8R3nir4C+C7u+kkkvEfyPMk/wBmtXVX2ajcL/t1tEs6DTrv958tdNBXAaHfb5Ntd1avvgraMgPD/wBp79mj/hdkFnqelXEdn4gs08v959y4T+49fL3hz9ib4g6rrFvZ6hHHp9m8nz3P3/kr9HbRK0oI1qJRA5/4ZfDyx+GXgvT/AA5pn/HnZps/66f7ddHJHVn7lRSVnECtJ8lRR/6wVK9QfJWxZLv/AOmlI9Rp87077n/LOgrmOM8afCTwv8Q/+Qzo9vqEif8ALSSL5/8AvuneAPhD4X+HPmf2Do8enyP9+SOuxSrCUByk0Hyf8s6njdtlVo/3dWoK55Ek0H3KfHUSPUvmViKRE9ed/FH4c6H8UdAuNF8Q2f2zT3+f/bjf++lekyR1i30Hybq2pDPjT/h3r4Mk1Xz21DUfs+//AFfm19R/DLwPpHw98OWeh6Hb/Y9PtvuVov8APU9jJ5b7VrpkB1mmur1qwVg6VP8APW8n+rNePXj75y1Ijq5z4gaC3irwPr+jKf3l/ZTQJ/wJK6CisTE/Bm70C+8P65ceHrmzkj1SGd7V7f8Aj379lfsp+zB4Lu/h58CfB+h6h/x+W1inmR/882b5tlbGqfBDwPrHiqPxLeeGtPuNcR/M+2mL59/9+u7T5B/croqVOcobJWddR760qheopyKgc99x6E/d/eq1PH+8qndwNdWtxEv8aOn/AH1XbGR1xPln40ftQXz6/JpHhyTy9Ps5Nk8nl/6zb9+vRtDvotRsbO5ik/dzIj/99V8V+I9NudD8R6ppl9H5dxDO6PHJ/v19R/A++l1X4c6XK0f+p3wf981tSLPYNAk/h8yu605/3cdea6BPsk+avQ9Kk8yOokB5T8X/ABPBfalJpkUn7yz2b/8AgVcn4fdnk3eZXJarrEuo/ELxp5n+sTUdn/fPyV0OjXyQRySt+7jSoiXE7jR90+pRrXp6R/ZbHbXhvwy+JOh+I/Ef2GK88u4/g8z/AJaV7ldSfu41WrIkWtKT/WM1W/M/u0sEflwbaKxJPy//AGbPgtqvgfXNQ1zWrf7PJs8iCP8A9DevonzPkpfm30ySuI4RtU5Ktb6qyUANjqe1/dvVavH/AI7/ABUvvA/9n6fo/wDyELnfO8kn/LNFrSJZ4j418Jah4c8d6ppn2O4kke6d4PLi3+YjV92fsR/CvVfAnhLVNX1eP7Pca3Ijpb/880WqPwE+zeNPCXhfXNQt47i8mg8x5PK/jr6a0pPLSNVraIFHxHdeRaV4Rr93vuq9m8d3awWO1q8N1KfzLv5f3dRUHELWT59tRaj/AKumwP5dRalP+4rAuJh3cnyfNXGfNPP5S/xvsrob66pngvSm1XxVH/z7w/O//slVymh7B4L0P7DY29n/AHE/eeX/AH69N02Py4Ntcv4VsVRK62D5PlWuuETnPmD9vLXNQtPCXh/T4JPL0+8un+1eX/s/cSvitK/Uv4k/DnSPij4ck0XV4/Mt3+dJP443/vpXynqX7DF5/aO2z8Qf6H/00i+etuYDF/Ymvr6P4qXltBJ/oc1i7zx/wf7FfbLvXBfCT4NaH8IdGkttM/0i8m/197J9+Su2nkWNKg1IHemeZ8lQeZ5lHn0GfKQTvWRfP5ny1oTyVkT/ALyTdUmh85/tC/AjU/GOsx69of7y82bJ7aT/AJaVwHw2/Zb17WNVjn8R+Xp+np87xx/O8lfZPyUQJQBPodjBpVjb20Efl28KbEjrQR/kqC1+5UsdAol613eZWlHVGB1q9B+8rUZYgqTy/wCGokqwlBYxEq5AlRRx1ZgjqwG7Kgnq9sqnOlAGbP8AfqjO9W53rKneoLI6ktJKrRybKs2v92gUTobFP9Xtro7GNvLrntK+/HvrqLGPfJVjLKIvl1Uutv3a09lZ19/qxVGfwHK6y/7iSvOdVkaSSSvQdcdYIK8+up4p3kVZPMqZDK1o/wA9a9j8+qx7f+WyOlYP+rrTsbvyNS0+eX/VpOm//gVREg0tDkV08hq3rHStnzeXWC9p9h1i82/wO9dLo2pK6bWkq4i5T5h/aB/ZCl8Y65ceIfC9xHZ6hN891ZSfcuH/ANivIfDn7I3iV9Yt4tckjs7P+Py/7lfosklt/qvMjkkesjVdHguvu/u5Kg0Ivhlo9no/gePSrOPy7OzdNkdY3ifdJrN5t/efPXXeC7VrS+ktJf8AVzVzWpQf8TK83/wTvVxKiVvD8flyV3mnSfJtriYJNldVpU/7utuUZ0MFaVr/AKusuxk31r2tRMgn2U2SpU/1dMesQM+eqe+vOfjv8d9D+CejR3OoSfaLyb/UWUf35K+WrH/goVd/2rG114fj/s/f/wAs5f4K6BRPu2N/3lSpJ+8rkPhz4/0z4jeGdP17SLj7Rp95/wB9x/7D/wC3XVJ/s0FxJ6tf6uoIKkR6gZLHU8clQR1JUSAsRyfxVPH+8r4Y/a1/bK1rwH40vPB3hDy47izRPtV7J/yzdv4Ergvgn/wUJ8S6Jr9vY+Oo49U0OaTY97HH+/j3fx1lKJB+kklZ19teORVq3aXcGq2Nvd20nmW9wiOkn99GqG7j+TctKLKOck202CTy6kuo/Leo/wCCu2IzoNKk8z7tdHH9yuM0adt+2rPirxbB4K8Haxr15J/o+m2r3T/8BSuCvEwkddRXzv8AsuftZaZ+0DHeadc28ej+JLP959i83/Xw/wB9P/Zq+iK4uXlOaQUUUUAFFFFARM6dKq+RWg6VW8ut4y5DpjI4Lxj8GvCvju7judV0uOS4T/lpH9+T/fqn4g8K2fhLQ9PtdOt47ezh+RI469L2J61yvxNj3+GPN/uSJWsJe8bRkefaPPvu69S0M77SOvJNA2/a91eqaHO3kba6pBI+fPip8OZ/B/jjVNYik8zT9bnR0/6Zzfx1xPi7VZdK8CapLFJ/yw2f99V9HfHfTWvvA/2tP9ZZzpP/AMA+7XzN4q8P6n4q8MSWOnx+ZJ56VjEuMjyTwd56a/pf2GSSO8SdNnl/f+/X6RwQb7uNW/gr5x/Zz/Z+n0PXI/Eevf6y2/49bb/b/v11/wARv2iLP4e+Ko9Pis/tmz/j6/6Z/wC5QSe9o+ymVW0jUoNZ023vrZ/Mt7lEkj/3Gqw8lZoR8kVHJHU6VFI//TSuTlOUrfc+WoJ6syf9c6qT/cpEEG+vGP2j/h5c+I7HS9csY5Li401HSeP/AKYtXslSxx+Z8tBZmfsY6q0/wr0+Bv8AWWd1NB/4/X17o3zpXz78OdKsdAkkgs7OO38597+X8nz179oc+9P+mddUTSRx3xJu28yRa8Yu5/LeT/Yr1L4ozul3Iv8Ay0rx2ef9/USIiW4LrzJNtY3jvxbp/hLR5LzULj7Pb/8As9W0k/eV4J+1tBePp3h+dfM/s+F3Sf8Aub2+5WJoYc/7ScV3d7V0eT7Pv/56/Psr6l+C0EF94Yt9Xik8yPUv38H+5X57eGdDn8VeI9L0iD93cXk6QV+n/hHQ4NH07T9Pgjjjt7OBIE/4DW3KB3Ghps+7W1vrO05PL+Wp/M+SumJkSySVRnf958tSySVReSrAkd1rPun306eSqkklQBFvpu+qs7+ZHtqtBPsTbR9o1JZ5/wB5VF/3lSSSb6ZQZBSpH+8qGrMFSaliD7lWkqnB8lWk/wDQKUQLP2qCxj82eTy40qfSvEGn6rJ5VneR3En/AEzlr4I+P3xs1Xxj4uvNMsbySPQ7Cd4Ejj+TzNv8b153oHjHV/DOox32mahcW9xC+/8A1tWB+qsP+rpyVyHwo8Yt448AaHrTR/vLmD5/9+uySrLLMFWYf9ZVO3q9B9+r5gH+XVG7+StCOP8AvVRvo/8AtnRIDyL4xfGnRfhJY+bdyeZqE3+osv45K8Dsf21Vnu/9O0Py7f8A6Zy/wV55+1zPef8AC8NUW5/1aQQ+R/ubK8W3/u6gD9L/AAz4qsfF2j2ep6fJ9os7lN6f/Z10ti9fN37HD3Mnw5vPPj8u3+1fuP8Acr6RsaIgdHp3+sj/AOeddZpvWuV06um0r5I61LNeOOqN9t2VoRv+7qjfVMTE/Pj9qj9ojV5PGl54c8PXn9n2emvsnkj+/I9fPnhz4oeJfCuqx31pqknmI+945PnST/fr0b9qv4V6v4H+JusarPbySaXqs/nwXP8AB838FeKWNrPqV3HbWcclxcTPs/d1Eiz9A/h541i8eeEdL1pY/L+0p88fm/6t/wCOu1ndf7Nk/d/crzP4SeDrnwJ4A0vTLyP/AExPnn8v++1dnPdN9hk2x0AaGs+J2kn82L+OvA/jb8ZdX8Of8SzTLiSPUJvn8z/nmleiarqvl2ny15X+1J4Zs7H4m6XLp9v5fnaBbTv/AL9RKQHjafFHxf8AavP/AOEk1GOT/pnLX1H+z18etQ8cf8SXVZPM1S2T5JP+eiV5F4E8K+EdV+HOsNqcnl64j70/6Z/3K0/2fvD8WlfGXwX9uj8u3vHm/wByRNlSKJ91+FdVWe6s2/26+Gv2iPj14z8M/F7xJottqH2O3sL5/I8v+5/BX2ro0HkX37r/AFaPXwP+3HpS6V+0RrDL/wAvkEM//fSVqM9G/Zw/aIvvGuq/2D4gk8zUNm+C4/56f7D19V6VffPtWvgz9kLwBfax44/4SOe3kj0uwR/Lk/56O1fcWj/8fvy1tEUTvdOnaugtf9XXNaV89dDY/wCr20SiMu0j/wCrFLRWIH5gft63Woz/ALQN5FeeZHZw2MKWv+5/fr5tkr9ZP2hP2c9B+OGlRtef6HrFtv8AI1GP7/8AuPXzR4c/4J87NYjbWvEElxp6ffjt4tnmVsoknXf8E7oNQTwJrks/mf2fNffuP++Pnr673765rwH4V0zwP4fs9I0q3js9Ptk2JHHXSp89XE0iTwPU6VTjq1H/ANdKQRLMcdSp/qzUCfJUlvWUhn5W/tx/DXUPBXxw1jXJbeT+w/EMn2qC5/2/40r54T502r+8r9vfGngDQfiHo0mleIdLt9U09/8AlncR1474Z/Yf+GHhzX7fU4ND8yS2fekcku9N/wDuVmB3/wCy9BqFr8AfA8Gq+ZHqEOnJv8z79ekyfcp1rGlpaxxxR+XGn/LOmvWUBHOX0fzyVVkrRvk/eVT2f3a7iSWxk8v5qofEPwq/j/4c+I/DiSfZ5NSspoEk/wBtqvwR/wB6tC1fZHUziVGJ+PngvxHrn7Ofxi0u+nt5LPWNEvtl1bSb08yH7jp/uMlftJoOr2uv6NZanZyeZaXcKTxyf7LfNXlfxJ/Z38D/ABp8ufxLo8dxcJ/y8x/I9emeFdDtPCugafpFjH5dnZwJBB/uLXmVTmma9FLH+8pKxMTwP9oH9rnw18CdRtNKngl1TV5Pne2tv+Waf7dem/DP4k6P8WPB2n+I9BuBcWFyn/ft/wCNHr8m/wBp3Ub7VP2hPHEl9J5lxDqLxp5n/LNF+5X2n/wTX+1j4S62sr/6ImqfuP8Avj563lS9zmNeU+vPLqB0q15fyVFsrAggrmfiKjHwdqH+wiPXUbK5D4qarbaN4H1SW5k8venlp/vtW8TeJ5Z4cnXz69U8Pz+ZBXhng6+/vV69oF95ke6u+R0nT+INHj1/QLzTJf8AV3MGyvDfAfhyW0+0QXX+sSfY/wDwGvW5PGkEE/kLJ9ysrw5BFd6rJcxR/wCufz6xj7hHKdVAkWjaPJPL/q4U3v8A8Br85/FWqz+LvFWoXPmSSXF/dP5H/ffyV+j3iPR/7V0O809ZPL+0wPB5n+9XhPwy/ZesfB2v/wBo6ncf2hJbP+4/uUoSCJ7N4B02XR/B2h2M/wDrLa1RP/HK26kRPLTbUXypUjPkusTxP4q0rwra/adTvPsdv/00re8v+9Xxf+1fquoT/FT7DPJ/odnap5H/AAL79cRxRifTvhz4jaD4qn8jT9UjuJP+edbklfnnpWsXmjX1veWdx9nuIf8AlpX3X8PPEbeMfBej6u3l+ZcwfP5f9/8AjoKNqnQffpaSBFjfdQanVaA+y6jr2vwjd+fY/NXg1jJsfdXq3gPUvk21vEyOf+L08Sazt8yvGp7v95UcHjSfxb44+IH2mT95Z6p5CR/7C1BO/wA9RICzHP5j1W8QaBY+J9HuLHULeO4t5v8AlnJTP9qrUD+YlZmpwHwh+Aun+EviNb65FcSSR2aPst5P77V79qPxN8OeBE/4nWqR2cj/APLOT79Y+gQLY6dcT/36+DfFWv3niPxPqGoXkn2iR53/ANZ/v1vEUj9OfAnxQ8L+OH8rRdYt7yTZv8v+P/viuskk+Svyh8MeI7zwzrNvqen3H2O8tn3pJHX6e6BrEuq6Bpd5P/x8XNrDO/8AvsldMTA0JLqq2+m7/Meo6ssSST+Gqzyfu6tVSk3J/wAs6g1OT8d+MbPwXoF5qt9+7t7avjfxP+0n4s1/UpJba8/s+3+4kcdfRf7TXh++1/4ZahFYxySSQuk/lx/8tEWvh3y/n+b93J/zzqOYyPrv9nD4033jz7ZpGryeZqFsnnxyf89Er3CSTzK+Zf2SfA9zBfah4lubeS3j2eRa/wDTT+/X0v8AwUwHpV2s9KvJQaksNXNm/wCWqCVowVRnE/Pr4vfCjXPAni7VGl0+STS7md54LiOLemxqz/hz8JPEPxD1y3sbSzkjt5n+e5k+5HX6Lz6dBqMflTxx3EdXtK0q2sf9Rb+X/wBsqs0G+B/DMHg7wrpeh20f+j2cCJXQpUUEe+rFESokkFXoE2VnQffrRgqxkkdVr75/lariJ5dU7r56APCPjh8AdI+LcEcssn2PVIf+X3/Y/uV4bo/7FSwajG2q6xJcWaf8s44tnmV9l3afP8tZV3G1QByvhzwxZ+GdHt9M0+P7PZ2ybEjroNO3VA6b3q9Yx/u6AOh06uosZPkrl9LrpdOqwNWOT93Ud9+8T/V1JH9zdUc3+rqgOE8Y+H7HxBaSQX1nHeW//POSLfXnkHw50HR5/Ps9Ht7eT/pnFXrupJXNXdp5iSU4i+A4C+/1m1qdY6ct9H5VWdZg/eU3QJ1ju9rVHKM+N/F3xJ1Pwr8RtQ0q5k+0ael95Hl/8891elfELXJ/FvgfS4Gt/tGsaUjwQSfx3ELfwP8A7teYeO/Amp+OPjZrmmWdv9ojfVEee4/55pX2DpXwu0+6gt4vs/mRwoif981jyi/unwkl3eI8m6OSzkT5H+/XvP7PXhHU9f1+31PU45Ps9hBssfM/5Z7q+kJPgfoOzc1v5m+ut0DQLHQ7SO2trfy9lEYkmh4ftfIT5q4X4t/s++FfiF44t/EOuWf2y4+ypH/3zXo1p/r/AJam8TQN58f+4lalROFtdA0zQNOjsdMs47O3T7kcdP02PZPVu6+/81R2n7t63jEZ0ulTtXS2M/yVzGm/Ilb1pPsSkWa8b7/vVJVaCp6yIKl38/y1kPBWzPH+7rNdK2gVEiT5E/1dOj3URv8A9s6ErQknjqWD79QQPUqbY6yAvJUiSVWgk31ZT93WJY+OpYKij/1lTpUSAnj/ANXUX+7Tk203/wAiVCIM+7jrM2Vq3fz1lbP3ldVMB0dXII/3dU4Pkkq9aJVS+EDT02Ty46146xrT5PlrVgk/d15dQwkOR9lTxvvj/wCelQJ89N8xoPvVgRI+WP2lv2ILb4w+MY/FWg6jHpGqTJ5d9HIPkuNv8f8AvV7v8F/hfp/wd8AaX4a08+ZHbJ88v/PR/wCJ67aCdXT5adT5nsIfUbx0tFIkhkjr5N/a88dy2viDw34agk/d/wDH1P8A997Ur63eOvBPj1+zwnxQ1zR9bs7z7HqFn+7n/wCmiferajI6acjz3wxu8+NWr0261xdD0D5f3dxN8iVlaVocGjSSTz+XHHDXmnjzxr9u1WSXzP8AR0+SCOvSOk1/7Ra61GO2ik++9e+fD2x2Wu5q+ePhtA2uX3ny/vI/4K+qNAtfsljGtc9UiRe/jqOikjrIYtVZtyGrf+rqncSfPVRA+Vv4K8d+Ofwdtviba286yfZ9Us/9RJ/z0T+5XsMcfl1m3yN5lcRxHxtY/sy+L7vUvIlkt7O3R/8Aj583f8lfVvg7wrF4R8M6fpFt5klvbJs8yStBE+er0cmypNyj833KEqao/L/eVtEyLlq/z7a9E8B3zJPt/v15lA7eZXdeEZ9kkdXEDB8d/BP+w/FuseNdIk/0PUk/4mNv/t/30rgJ9u+vriO0i1nQ7izn/wBXco6V8k30H2S6uIG/1kLun/fNRKIFTe3/AD0qzpz+ZPVGSTy/mq34VT7drNvF/wB91ianpNjB5FrbxV84fFH9lDV7rxBJqfhP/SLe5fe9l9zy3b+5/sV9LeZ5f/TOtzRp99dMTPmPlf4Sfsf6vJ4jt77xfJHHpds+/wCxR/fuP9+vr15FgjjWL93GibEqLz6o3c9bREWYJ/nq4n7ysO1n+etW1npgWKheDzEqXzKPl2fNQBzl9B5iba4Wf4NeE9S1GS+n0e2kuH2f+O16NPH5j7qqyR1AFSxtYNOtY7aCP7Pbp9yOipJKjoNJDo0/ebas1WRPnqagzLFrteStWCNdlZVp+7rXg+5WoE8CL5lXrWOqibUq9b1cTfmLMNPSoof9XTt9XGIyzBJ5dXIJK5XxH4x0jwXpUmoaveR2dun/AD0rh9G/al+Heo6jHZrrkccjvs/eRfJQB7Wj+ZVS7p1rdrPBHLFJ5kb/AHJPv02aqAzHj/eVmXSeZWw9Z06b6mIGN5fz1PBHskqSSOiD/ln+7oFE07GTy3ro7F/9X/t18/8Ax6+O9t8HdGjig8u41y5/1FtJ/wChvXyzY/tgfEGx1L7Z9st5Pn/1cn3KIjP1Agf93Trj/V15N+zv8bLb40+Ev7Q8v7Hqls+y6tv9v+/XqE71QGPfI1ZE1blxWNd0AcbrkC1zlj8l1XUa5Itc5Gnz7v8AV0EBpWh2ljaR30FvH9omun3yfx13GhzqkdcrYo0nhiP/AJaRpdPW5p3+pqYxA7HfvojjrM066/hrT8xdny0cpY60/d3ddD4ig/1bf30rmoJPnjrqtck/0G3ZqiW5B5tqX+v21HY/vH2tVvUYN71BpsH7/dXQWb9rtjj21T1jx5oPhLy11fVLfT9/3PtMuyszxp4mXwX4R1TWpf8AV2dq89flv418d6v4/wBfuNV1e8kuLiZ/+evyRp/sUAfrr4L8caH4xSRtI1S21DZ9/wCzy7/Lrp5K/H/4H/FHVfhl8RtH1XTLiSON7pILq2/guEZ9j1+u8E/2qCOX++lQKISfcqm//XSrj1Wf+7VjIKZTvl/56U37lacoGD418Y2PgDwrqGuahJ/odmm9/wC/XwH4q/bx8calr9xPofl6fp+/9xHJFv8Akr60/a58MXnir4EeIINPjkuLyFEukjj/AOWiK/z1+Vsbo/zeXUSA/SP9k39r2X4sar/wjXiiO3t/EGx3guI/kS4Rf/Z6+r0fZ/00r8cv2etN1DWfjT4Pi0yOSS4h1FJ38v8A5Zov36/YuB1krMskjqdKiz/d/eU+OSspEE9D02P/AGqk/gqAPL/jf8bPD3wM8K/2xrknmb32QW0f353/ANivlGx/4KRQf2xbrd+F5P7L3v58kcvz7P8AYSj/AIKb2OoR33ge+XzP7H2TQP8A3I5q+Fv9iuiEgP2o+HPj/Qfib4Zs9e0G8+2afN/33G/9x662BK+Bf+CZF9qcmseNLHzJP7HRIZ/L/gjmr9AYEqJSAswf6qryPVWD/lnU6VySM/dLSVy3xT8Ry+Evhz4k1qD95cWGnTTp/vqldNBWb4l8P2vijw/qOkXcfmWd/A9rJ/uMm2sI7mZ8bfsxftzL4x1G38OeOJI9P1Sb/j11H7iXH+w/9yvtKDVWT71fiz8U/hRrnwe8YXnh/WbOS3+zT/uLn+C4T+B0ev09/Y88R6140+Avh++17zP7QRHg8yT/AJeEX7j12VIwNJRPc4L6J6n8ysN4GjrO1Ke+SCRbaTy7j+DzK4eUjlOuqOT5+a8Yk+Mus+CLrZ4q0uSTT/8AoI2X3I/9+vUdE8RWOv2Md5Y3EdxbzJvSSP8Ajq/ZygEYnz98V/Fq2s95plt5fyO++vn7Wb5p55K7/wAfur+KtY8r/VvdPWf4L8JLqN99pnj8yNPuV3o7D1v4LaA1jpVnFP8A6xE3/wDfVe+WseyPbXCeCtNWC0j21p+NfHmmfD3Sre+1OTy7eadIP++qKhEjrqT/AJaVVtbqO7gjngk8yN0+SSOrFc4wqm8dW/uVWeqiUfK+yqN2nmVpP+8Sqk8f/fyuI4jK8v56k+WnulCJQAySOmU9/wDV1XpxJJo/9ZXY+FZ1SuJT/WGuh0Cf95VFHuXhy6We0/6Z188fF/R20bx3ef8APO5/fp/wKvafB2o/J5VcF+0nB9k07T9Z/wCWcL+RP/wKtRxPD7qf+H/V11Hw5g/f3k7fwfIlcBJqsU/zLXS+H/iF4e8HWtvZ6rqEdvcXL7/++qwiaHqEklWdOvtny1mQXUWpWsc9tJHcW83zpJHRHJ+8rcyOrS7V46pzz75KzILtk/5aUPdVUZEx/vF60n2Vp2s9cv8Aa9nzV4V8UP2lrnwrr8mkaHbxySWz7J5JP79HMI+q4J6dJJ+7r5g+C37TU/iPX49I8Q28ccly+yC5j+5v/uPX0xHP5iVfMA2TbUD1JJUe+mBTkjqtvqzJVaSP93SiWYvirxxpXgfR5NQ1W4+zxp9z/po9eT2P7WWi/bo4pbOSO3d/9Z/zzryv9qHxVear4/8A7KaTy7OwRNkf+238deOxv/20pmkj9L/Dmq22uaVb31ncfaLeZN6SR10EH7tK8d/ZigntfhJo63kflyPvdPM/ub69lgqohEnT/V1ZtH+eq0f/AFzq3BVxNC4n/XSn1ClTVYH56/tWeO77xH8V7zTGuJPselfuEt/4K8f8zfJtaOvsL9o/9mLU/F2uXHibwv5dxcTf6+yk+TzH/vpXiPhz9lv4g+INSjgl0v8As+33/PcSS/JHUGcj6e/Yj8Y6h4j+G2oWN9JJcR6bdeRBJ/sN/BX0K9cP8FvhdY/Cjwdb6LbfvJPvz3P/AD0eu2er5RlZ6qvVr/tpUEkeyqLKLpUSJVmSOiNP3lSB8V/twaHqCeMdH1lo/wDiVva+Qkn8Eb18y/L96v1Z8XeDtK8aaVJpmq2cd5Zv/wAs5K8p0b9i3wBa6r9uazubjY+/7PJL8n/fFAHOf8E8vDN5a2PiTWpfMjs7nZBB/wBNNtfYj1leHNHs/D+jW9jp9vHZ2cKbI446vUARP/tVg3H+sren+5WDdJsjq4gcrrP+srDgT95XQ6xB/crFSP8AeUiDV0q1V/D94v8Azxuv/QqvQWvlx/L/AKuoNKRf7K1j/gD1p6dJ58FBZJaoyVxXxU+NOg/Ci0jl1O8/0h/uW38clejfYW+y1+WPxz8Vah4t+KPiCXUJP3ltdPAkf8EaLQQfVfhn9ufw1qOsW9tqFnc6fbu//Hx/BHX2GNSi1Xwtpd5BJ9ot5k3pJHX4off+Vv8Abr9Sf2P7671X9mLw+15JJJJC7pBJJ/c/grIqJ38n7x6LGP56PvyVZsf9ZXQMyPGvhmLxb4S1jRZf3dvfwPBX5k+OPgl4s8Ca/cabc6Xc3kafcuLaLekiV+rexqiSxgn+9HHJTlED88f2bP2afEHjjxxp99rWl3Gn6HZvvf7R8nmba/TaBFgSNf7nyVmabaxWke2L93HWmj1Ioh5myqzv5lWarSVURld/9ZUdSvUD/PWgB5e9NrR/fr5w8f8A7DHgzxjrkmp23maPJN87x2/3N9fSMH+tqdE8ylEs8r+B/wCzZ4V+C08kumR/aLyb/l4ufv17OnyVVj+R/mqdHrGQEsf+rqWOoo/9XUsD1iBPH9+iiPbR81QZyOQ+KHwy0H4qeFbzQdes/tFnN/33G/8AfT/br4i1H/gmtcpqsn2HxZ/xL/4PtNt89foZVd4Fkq4SLieXfs9/AjRfgf4Y/s/TP3lxN891cyf8tHr1tEqKCPZU8Efl1EpEk8HSpFqOOnJ8lYkFjfspyVFH89Pj3VgZyMLxN4E0Xxj9n/tfS7bUPJ/1f2iLfsra07TrXTbSO2tY47e3h+SOKP7kdTx1JUyIkR7FeoJLGJ6t0UhGNfeHbW7gkgnt45Ld/wDlnJXBeGPCUfwyj1zyrjy9D3/arWP/AJ9/76V0nxP8ar4E8JXGo/u/tHyRweZ/G7V8xa/8Q9V8Yp5U95J9nf8A5Z11UdTqpRM/Uo/7f1y4ngj/AOPmd3r0/wAHeH1tI44v7lc54O0DyP3ssf7x69Q0e18h467Imx2ehwLGke2vnf8Aa9vrrXNc8L+FdP8AM+0XP79/L/39qV9LacmyPdXMv8PNOfx3ceKJY/tGoOiQJ5n/ACzRf7lY83vhI3vC1j/ZOh6faf8APtapH/3ylbG9PSq0f7up46zkSNk/1dVarax4gs9Hj3XlxHb/APXSq1hrdtqUPmWtxE8f/TOtIxA+bv4Kbs/vf6ypP9ZTZI/3dcHLyHCUZEWoPuVcdPMqq6VBpE8w+Lfxp0/4ZfZ4Gj+2ahN/y7R/3P79cL4O/alsdV1mOz1ez/su3f5EuPN3/e/v15T+0elz/wALi1xrmPy9/k+R/c2bK8vkj3pWpofpDHOsnl7f8pWrpT/vI68u+Cz3knwv8NteeZJcfZf/ABz+CvRtKfY/zUGR6b4YuvInq98VNA/4TT4eaxpif8fDwPs8z++v3K5LSrvZ5bLXdwXSz2O2nEk/PN768tZJFbzI5Ifk8v8A21rz34ryS/8ACayNP/y2tYXg/wBxkr6A/aI8Kr4Y8ayXkH7u3v8A5/8Agf8AHXFXXwyb4r+DrO50+T/ieaI7weX/AM9IW+5SNy9+yp4/vn1W48L3Mkklm8Hn2vmf8s3X76V9OJXhf7P3wMvvAeo3Gr61JH/aDp5EEcf/ACzSvdvL8ugw5gjkah3p6UzZWpRA7+XXxT8adGvND+JOqfaY/M+2P9qgk/56I1fazx1yvjj4eaV44sY7bULfzJE+5J/HHQQfIHw5gnvvGmhwQfx3sP8A6HX6I6VdefXiXw8+Ceh+BL6S+to5Li8ff+8kr1Oxn8uPalKJZ0z/AHN1V99QwXTSR/PQklaAOkqD/ZpyPvqL5feg0keKfHD4Ef8ACfz2+q6ZcfZ9UT5H/uSJXI/Dn9lS5j1WO58Q3nmW8L/Pbx/8tK+mv+Wkf/LSrkFVEzJtG06DTbSOCCPy7eFNiR/8861Y/wDZqtax/wDTOrtXE0jEenyPV6x/1lU0q/a/u6uJoTp/q6kgqOPdUqVqBJGiyfLTkgWmx1LHQBJvpvzUJQ9AvgIaryfcqWm0GhV+T/nnR/q6l/1lEcbb6DEIPv8A+/Wla/JVLZVu0/1dBZqwSUVBH9ypU+egBkklZF19ytCfdWRO6/d8ygg56+j31m7K3J40rOeDZQA/St3/ABNIP79qj/8AfL1oaPG0dVtH2war838dq9a+jRrPBHu/d04gdDB+8j3V8VftNfsm3mueLtQ8UeDvLj+0/PdadJ/f/vpX2vYwfJ8lZl9o7PPJUf3Sz87Phl+x34s8Ta5brr1v/Zel7/3/APfkT/Yr9IfBXhmx8K+BLPRdPt47ezs0+SOOs/TtG+ySfNHXT2Kf6LcRf7FHKL4Dk5E+eSp7FPLem/LHPItWbGP566hlry6YnyVPJUNAol+CryVl2klaUD1nyjH/AOrqrP8Au6n/ANZXB/Er4t+HPhlaRy69qEdv53+rj/jkoiB1lM315F4O/ao+H3jXWI9MsdcjjvJn2JHcRbPMr1vzPMrQUSWDZVyPbVOCSrlvQbcpMlSolQJUqVkSSpQlEcnyV4n8fv2odF+BkdvbTx/2hrE37xLL/YqAPdYKnr49+F//AAUK8NeJ/EdvpWvafJofnPsS4++n/A6+vbGeK6gjlik8yN/+WlYyIJdn96mxp8+2paZsaoLBKljpifJUsdRIgWpc/wANUdS1GDSrG4vLuT7Pb2yO7yf7C18N+OP+CkqWPiO4tvDWhx6hp8Mmz7TcfJ5iURi57AfeaPs/5aU5K8G/Zw/ar8PfH6C4tYo/7L8QWyb59Ok/uf30r3mGspRMJEqVNUcdSVgZhUc88dpB5kknlon35Kkr4q/4KAfGjUNCg0vwPo93JZSXifatRki+/s/gTdRGPOEY85d/a4+LemX2qeH9P07U7a7s0R7p5LeTf8/3ayvAHhlp7S3vrn95v+dK+HfPuZ/L82ST/Yr9CPB11v8ADOjsv8djD/6BXq0vc909Cn/Kddo3yf8ATSuv0BPPkrgLGfY9ek+EYN6RtTLO3tI9kFNf/WVP9xKrb65omQJSXF0lpBJPLJ5caJvelR6zPEdi2q+H9QsVk/eXMDwJJ/vJVFRPhH4qfFfUvH/ia4nluJI9PR9kFt/sVsfAf4m6t4S1m9tbaeS5tHty/lf8833JXCar4A17R9VuNPudLuPtELun+q/1le+/Aj4Eva2lzqniGDE1ygRbf/nnzmtgkT0x6cn3Pmpkkf8AdryjgiRybaqvHVp6gkjpyKPOfib8KNK+JNj5V9+7uIf9Rcx/fjrybQ/2TbaDUo5dX1CS8s0+fy4/kf8A4HX0xJHVV/nqImpm2litjBHBFH5cafJ5f3KuQP5clI+6P/lpVZ32PtqjI6+xuvLgrpdN1H9xXE6VP5lrWjHdeWm2gfKcr8X9Gg8W6bJA3/Hwn3JP+eb14/8AAHVW0fxxqGi3n7v7ZBs/1v8Ay2jr2TWH8yORa8J8f2suga5Z65Z/vJLOdHf/AKabasR9QeQtSxwVn+Etfg8T6HZ6nbfvLe5TfW95f7uggovBsqD7PWpUPl7/APpnWkhxMqSCqbx1tSQVTeCmUUfLap7SRkqXZUX+rpfABcgn/hqyj1nx/c3VLBOv3aIkF6P93TkqCCRZ46lR60LHf8tPkq5a/vHqrB88laNonl1UTSJbtKnT/WVHBsqSP9381bRNC1HJsf5qswTrI+1a+V/2hf2iNQ0PVZPDXhqT7PcJ/wAfVz/zz/2Erw3QPjZ4x8OaxHfRa5cXGx/njuPnSSriZ/AfpNH/ALNSIlcP8IPH8XxN8F6frUUflyP8jx/883Wu9jjoiX8AJ/10qWOmJ+7p/meXVDHJR/rKan/fuiSggz9R1W20OxkvLy4jt7dPvySV4rd/tj+ArXUpLb7RcSRo+z7R5XyV5X+3d441C1vvD/hqCT7PZzRvdT+X/wAtK+RfMp8wH6z+GPFWleMdKj1DSLyO8s5vuSR1tRx18LfsK+Jr6Dx/qGg+ZJJp9za+f5f8EbrX3bHSKiEf36ntKjgp3+roGWY5Kl8yqyPTt9AHE/GX4oW3wn8FXmuXMf3Pkgj/AOej1+d/ib9pPx14j1iS+bWJLfe/yRx/cjr7D/bS8I6r4u+Fe7So/tEmmzpdPHH9/Z/HX50eY3mUEH17+zT+0tq+s+I7Pwr4quI7yO5+S1vf49/9yvq+dK/PL9l7wHqfjH4oaXeW1vJ9j01/PnuP4P8Acr9FruP5N1AGBPrEWm6lZt/v1yfiD4jNocEkqyeXGn/LSqPiC+l/tGuO8RwW2seEfEEE/mfaPI/ceX/tPWUpFnh/j/8Aal8cazqskWlapJZ6enyJ9m/uVP8ADb9r3xx4S1y3/tO8/tTS9/7+3k/9krNk+FcujeI9L0rVY/s8b3SQXXmffj3VveLvhRoenfF6TQdBkjvLP5H8uT/x9N9QB+gfgfxjZ+MdHs9Qg/1dym9P+BVualdS6VpWqTxx+ZJDazTp/wABSvEf2fd0fgu3liuPtFnDqM1ja/7i17g6LfWtxA3/AC2gdP8AvpKvm9wrlPg/wd+3Pcz+J7eDxHp8dvp7vseSP78b/wB+vtLwzfQazY299ZyRyW8yb0kj/uNX486zH9l1XULZv+WN1Mn/AI/X6c/shQXlp8CPDa30ckcmx9nmf3N/yV0xkZHsL1DJVmTd5dV60LHwO1aMdU7SrKP5dAEsnyJX5MftJ+O9T8a/FvxBLeXH+j2108EFv/BGi1+ssj/u6+A/2qP2UNen8Y6h4q8I2/8AaFnfv591Zeb88b/7FZ8oHyEk7QTxtF+7kST5K/UT9k3x/qPxC+DWj6hqv7y8h32r3H/PTbXwb4K/Zl+InjHUo7ZdDk0+N/v3Nz/yzr9JvhR4As/hd4E0vw5Y/wCrtk+eT/no7ffeiMRROySrkdUU3PV61+5RymhPSI/y0kdJWlhRLaV+TX7Y8moSftGeLP7Q/dyb08j/AK47Pkr9XY5Grwv9pP8AZX0j4/QW92tx/Y/iC2TZBqPlb/k/uPWXKM/K1Pn+VP3lfqx+wd4x1Hxj8AdLbVbiS4uLCeaxSST/AJaIv3K+WNA/4Jz+MZ9Zji1PWLe309H+eSP53kSv0F+GXgDTPhr4O0/QdKj8vT7OPYlYz+Aw5eQ62ik3/wAVSVgaCeXRHS0UgPMP2lrHUNR+BnjSDSo/MvH06bZHH/4/X40QP+4jVa/eKeBZ4PKb95G9fHfxb/4J3eHvHHiO41rw9rEnh+S5fzJLLyt8H/AKunID5D/ZCvtVtP2jPBbaV5nmPdbJ/L/54/x7/wDYr9k4/wC9Xzh+zZ+yF4e+BE51BZP7U1x08v7ZJ/yz/wBz+5X0jBHsjrCvIwkPSOloorkMwr88f2pP2d/H/wAQ/wBoHUNQ0zTPtml3iQ+RcyfcjTZsr9DZKyruP591bUPcNKZ8jfEL9l/Q/DngDwXeNHHcXmgolrdSf8/CN83/AI69WtGu1jSNa+lfFWjf254W1TT/ADP+PmB0r498Ma43meU3+sT5HrvpyOylI9WtfuR1694HgWOxjrx/Rv3/ANnWvbfDMKwacNlXL4S+U1p5KrR1Fd3fz7abA9RGIFin76j8ymb/AC6CDPu9Ognfc0ccklWbWNUj/wBXTf46ng+5VgfAf7TvxC1XwB4f0uLSJPs9xeTvvuP9hf4Kzf2d/jvP48upNB1r95qiI88Fx/z0Ra0P2q/B0/if4eR31nHJJcaPP9q8uP8A5aI3yPXzd+z0l4/xb8NtbR/cn3z/AO592vKieefer1A9Tv8A3apzyfw1BZHJJVd6bJJTZJNkdBqRSf6usp3bzK0ZJP3f+5WVdzrH8zSeXHQZHnvx38ca54L8JafeaRefY5HvkR5P49lc78Of2pG8yOx8UR+ZG7/Jexx/6v8A367f4jeGf+FleANU0qxkjkvE2Twf76/P/wCPV8ZP5trJ5EsclvInyPH/AB76AP0BkvoruCOeCSOS3mTekkf/AC0SuL8R2iXVrIrR1U+DWm3mlfC/Q4L7zI7h0d/Lk/5Zoz7krV1FPM+WqAn+Ceuf2VdyaHLJ5cc3zwR/7de0pfV8vPO2j6rb30H+stn3pXv0+qtPocl5Z/6x7V3g8v8Av7PkrSP8oHnPxG/ah0/wdr8mkabZ/wBqXkL+W8n8EddH8Gvjvp/xUe4sZbeSz1i2Tf5f8Eif30r4Tedp55JZ/wB5cPI+/wAz7+/+Ovbv2RtNnvviTcX0X/HvZ2L+ZJ/vfcStCD7N8vzKZJAr1YgkpKUQMue0/u1TkgraeOqrpTLOT8W+I7bwl4cvNTvJPLjtk318heI/jT4j1/UfPivJLO3/AII4/wDlnX0n+0Ro9zrHwu1SKzj8ySHZP/10RX+evjDfVRA+uv2evihc+OILyx1D/j8s9n7z/nojV7Wn93y6+eP2UPB1zpum6hr15HJb/b/3EEcn9xf46+iYKY4lhP3daED76owVetas0LMElWoP9qorRKsxp+7qogfnf8afD994c+JuuLqFvJH9pneeCST/AJaI1cTBA13PHBBH5kj/APLOOv0j8Y/DnQ/Hdr5Gr6fHebP++6zfBfwI8K+DtRjvNP0eOO4T7kknz1fKKIz9mzwPP4A+F2n2d5+71CZ/tU8f/PPd/BXrMclQQR7Ksx1cS4j46Smx06qJHx/6v5qZSxv/AHqZ9+piB4l+0Z8BV+M2jW/2aSO31yz+e1kk+5/to9fHv/DKnxIe+uLb+x449j7PM835K/S149/3qI4Fkjq+Us8P/Zp/Z+X4QaVJfahJHea5eIm+Ty/9Wn9yvdfLpn3EqSqFEWP/AFgp1N37Ken+roGM/wBXSUUv3P8AlpUEDXj3xyL/AH68i1/9mXwL4j1WS+ufD9vHI/zv5fyfP/wGvXKj8zzKsswfCvgvSvB2mx2OlWcdnbp/yzjrVurXz021aqJ60kB8/fGVLzwz4c1TU4P+WKb68b+G3xlXXPtkCx/6Q8GyeP8A3v40/wCB19L/AB60pb74X+KP3fmR/YXr48/Zl+Hkvib4lSf6z+z7bTt88n8G9v4K45RIM7x/4x1O+1+S51XzI7zen7yP7km37j1zmlaxfarrlv8A2V9pk1B/+Wn8fzV9zwfsxaDrCSfbI/M3/wDLPza0/BX7PXhrwlrEc9tZ+XIiVHKWH7PvhLUfCPg6z0y8k8zyXeeT/fb79ezaVO0l9WekcVpH5UX+rq5pX/H9HtraMQPi/wAM/sTQT+OLzU/EuofbLN7550t7f/fr7J8P2kFjax21rHHb28KfJH/zzSqP9nNaX0m6Py/netK0/d1tECy9Q/6yn1E9XECa0+SrVUYH+erKf6ur5SyXzPkqrPAs9S76ZUgVoLSKOTdVpNv8NJSxyNVkBsVPu1Zjfy/LqBEpyUATxv8A3qlj21Tj/wBqrUf/AFzqCo++SJT9iv8AepkG6p0T56zkSSwRr/10qzBJ/C1VoN1TwVzSLLf/ACzpY6b/AAbafWICR0f6ulooIGVJb0lTwp89RICxCmKnjpkPSnx1zSOWQlFL/wAtKdUERG+XVaSCrdVbp9kEjL/B89XEInG6x8SfDOh+I7PQL7WLe31i8/1FtJL88lfJPirQP+EZ+K+uaZFH+7+1een+5J89fJfj/wAf6r4n+KOoeIbu4k/tRNR3p/0z2zfIiV9+/EjwrLqXjvw34g/5Z6jp8Lz/AO+qV6MY8h6VP3C74VtP9Lt938FdLJ8UF1L4jaX4M0b95IiefqNzH/yzRf4KzdGsZ7W1vJbaP7RJDA7p/v7K89/Y/wDDl9dT+KPGOrxyf2hcz/ZYJJP++nreRZ9IySfv/mqWCSqPmfPUkE6p96Sr5QNOB/kqJ3rkE+K/heS7+xrrFt9o37P9ZXSST+ZUcpBJ5m/5avWiLsrKSTe9bFqnyVEgPl65iUxssnz7vve9c54U+GPh3wfq1xqGladHZ3kyDfJH33/ex/d/CiivMOI6V02VlTvveiioAr1BuPrRRUgQzvXzB+034v1EeJINChuXtrSO0W4k8v8AjZqKKuJqcV8AfGN7p3xc0C3S5uZY7u4+z3HmSffWvs3Vfh54futS+2z6VbyXn/Pzj5/loopGQXqbPlrlb5NnmUUUAcZrn/LSvY/B9zJN4V0/zTv2QJRRWkQPLfHn7Nmn+LtauNX0u8GkM5zOnl7/ADJP71em/Cb4f6f8NPDsNhZDfc3ASW5uD/y0ZqKK0IO+sbhq0E+f5qKKBxI5Kgeiigoz7qBZY/mrzcfBjwo2qtcppkZuZZN7B/uGiigmR6PpkMVssUMKbEX5P++a0UoooKLMdXLWiitYmpftWbf1q/soorYCVKtwJRRVgWEqSP5KKKIgSUv8G6iitQEoooqAB0/hpsdFFWA5E306iigqIifPTkoorUYH5T8vFJRRXOA2oUooqwEHzD5uajmoorUDnvFWnprHhzVLGX/V3Vu8L1xXwu+GOm/DqGa10wZRVRpJJPvu3rRRWQHs+mzFIKkkT56KKAIErQ0b5LqOiisgLXiCzjgvtyj79Z0fyJRRV0tixXqJKKK3Akg+SSrkT7evNFFBAxEpN9FFWVEd9yo6KKgkkjenJRRQBz+teKo9Im8l4pHH+wQK6PTn85NxoooKiaCfJUtFFZSJJrep0oornkWTIx9akf5KKKxAyf7fi37fLk/OtOD7m6iigglRKvQJRRXJIwkWab9xKKKzMT8w/wBoH9sjxwnxiv00C+k0jT9IuZIY7cHPmiLru/3q/Q/4T+L5PH/w+8P+IZI/Ik1G0iuJI/8AaZOaKKuXwmsjrKaybo9p5ooqImUT8l9Y+Cqf8NUXvgv7Wn2SXWnkMmD9xn3bK/SL4h6fbxeHLTbH/wAe0qRJ/u/door0l9k7IFbwLZI8bN/e+971t3trFYr5cUKRo3aIbKKK6PtnWZ0b184/tTfE/UdFltPDth+4NzH58s/cp/cooreRJ8wJdO8nmeZL9ox5vmeZ/FX3N8BfEF7rHws0Ga/k8+5YvbrIe6r/AHqKKxpkHpkD/PXR6f8A6qiisZgf/9k="/>
  <p:tag name="MMPROD_10242LOGO" val=""/>
  <p:tag name="ISPRING_UUID" val="{0B5A76F9-433F-41D0-ADFA-3EE926CFA380}"/>
  <p:tag name="ISPRING_RESOURCE_FOLDER" val="D:\giao an theo tuan\powerpoint tu lam\19-20\lop 3\"/>
  <p:tag name="ISPRING_PRESENTATION_PATH" val="D:\giao an theo tuan\powerpoint tu lam\19-20\lop 3.pptx"/>
  <p:tag name="ISPRING_PROJECT_FOLDER_UPDATED" val="1"/>
  <p:tag name="ISPRING_RESOURCE_PATHS_HASH_PRESENTER" val="fb48f4ea84a8f4830e7a94dcf5c58c9ca997ec"/>
  <p:tag name="MMPROD_10776PHOTO" val=""/>
  <p:tag name="MMPROD_10776LOGO" val=""/>
  <p:tag name="MMPROD_UIPERSISTENCEDATA" val="MMPROD_UIPERSISTENCEDATA"/>
  <p:tag name="MMPROD_13384PHOTO" val="/9j/4AAQSkZJRgABAQAAAQABAAD/2wBDAAMCAgMCAgMDAwMEAwMEBQgFBQQEBQoHBwYIDAoMDAsKCwsNDhIQDQ4RDgsLEBYQERMUFRUVDA8XGBYUGBIUFRT/2wBDAQMEBAUEBQkFBQkUDQsNFBQUFBQUFBQUFBQUFBQUFBQUFBQUFBQUFBQUFBQUFBQUFBQUFBQUFBQUFBQUFBQUFBT/wAARCAWsA8Y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wP4P+G/8AhMPFEVrF/wA8vNeu38YapLp9x/Z8USWvlfJvWo/2P4/7Q8Uar/062u96wviBqn2jxBqEv+t+eTY3+xX0mCoHyeNr+zKFx4ou7j/Wyt/c+b95uot/FF39nlhliWWsmT/SP33+xsqxHHF9nr6ihhT5edeYlxJFcebLLEvm/wAFQeZFb3EXlRLLFs2PuqP7PFb2/wDz1iqx/wAe/wDyyr1IUTz54qYWf/LXzYl+98jbKnj1D/llFEnlVU/df89f9xf71W6PYBDFTI/tH+j+V/yyo8z/AJa+V5VM2fWp5PO+zxf98UewNfbkfmS/aP8AW+b/ALFSXF5L+6qP/j3/AOWtR3En/LXyqfsIGXti5Z3n+kf9Nfv76uf25d6hb+Vdy/uovutWR5cv72KL/lq9P/55f987Kv2Ie2L8dx9n/wBVUMckv2j97K39yoryP/SP+uWz5akP/HvN/v1p7AznXH/9tX/3KI7iX/VRS+VTI/8AK0/zK0hhTn9vMkjjl/1vm+bL/s0Sf9df3u+iTzf+eX+t/jo8u7+z+b8nlf3KPqw/bkkkn+t/3Pv1H5n+kf8AAKg8v/f+/touJJftHlf7f36PYk+3mT+X/rZf+ev36g/75lqeSSL/AFVEcdEKAe3mRxx/8sqZHH9n/wDsqfJJFTvLl+z/APTLZv2V0exIhMh/4+PN+7/uL/FTP3v2fyv+WX36LeT7R/3xU8kcVx5VHIHtCDzP+WvlPUclx9o83zYv3u//AFtWLyT/AEf91/wOq8f/ANnso5DPnJI4/wDd/dUR/wCkf8svKoeiSSX91++/go5AhOYfZ/s9Ecn2e3/6a79lWfs8X+35tVpP9HuPK8n/AG91HIae0J5P9I/1v/A6Zcf6R5v72iO4+0VH5n2i4i82jkM+cNQj/wBH/wDiaLfyv9V5X8H3qjkk/wBI/dfuv4Kgk8397/v1pCBp7Qkjt/8AR/3tEf8Ao/73zaf/AMu//TL/AGakvJP9H/dbf+WdZ+xD2hB5f/LXyv8AW/PT45PtH72XdL/BRH/z1+f90n3aZ5f2es/YGnPMtx+V9n/55f6vdVD/AJ6+b/0z/wC+6I7j/W+bF/uVJHJRyBzluOOX7PF/uffqC4kl/wCuvm0+3k+z+V5v+ql/i/vVH5kv2iX/AJ4xfI9HIZ+0F8uX/wCIp/2f7P8A3Zv4/mot/wDj48qKL/gTUSf89f8Axys/Yj9tMj8z/WxVBcR/+06sR/8A2D0n/bX97/crSEAJZLf/AFsvyVXt4/8Anr/wOnx/+RaZJ/y1/wCe29P+A1BfOW/+ev8Ay1qp5kX/ACy/uU+4/wCPiLyv+BNTbe3iguP+ev8AfreEIHPzzIo5P/2KsRyRW/lRf7FR3Hm2/wDqv3VR0cgEnmfaP/i6jk6f8Doj/wCWvlVJbyfaPK/6a/OlZmlMk8uX/wBkRf7tJ/x8W/8A6HuqSTT5bfzfNl/8fpZI5f8Av0lEIGkyvJH9ouP+eUX36jkeL7R5vzfcRPmo8yW4/wC+KP8A9qtOQ5yd/wDlrTJPN/5Zf8taJP8Aj38r/lrLU8cf2e3/AOmtE4GkJkEcf+jy+bT7O4i/df7/AM71LJ/y1i/56/xVXuLP/llF/rd9c/Iac5pW+sS2/lQxf5SoLyT7RcS/9NdmxaoW9xL+9/79VP5f+kfuv+WVHIBJUElxNcW/73ZF/cep5JPtHmxeV+6/2ag/df8ALWKiBBU8yW4/dRSvLU/7638rzZV+/vRanjj/ANHl/wCev+zTI45bi4/df79aDC3k/wBI/wCur1bj/wCmv92qlvH9o/eyxPFF/A1TpRyFB/x8eVFFT/8Al3plnH9nt4of++GoP/LGj2BBbi60eX9o/e1BZ3EX/j+yr2oRxW//AB6f62jkLGXlvLb28UXzeV/f/vVHHcf8sqLy4luPKill/exf3qqR/wCj1nyBzklvJ/pHm/62p7y4iuPNl/1P+xVTzP8All/6ClSSebb/APLJ5f7/AMlachn7QI7iL/ll/wCPUeZ/o/8A01+49V5P+/VMjjrogYE8cf8Ao8tQf8vH72L+P7/96nx/88qg/e/9sqOQsv8A7n/trUdM+0f62o/+mtcfIdECOTzf9b5T+V9zdU8n/XL/AIHTPM//AG6fH/x7/wDPWtALFv8A8e9R/wDHv/rf3X/APvUW8f8Ay1l/1Wz5ak/dfZ5ZZf8AgFaQOcjs5Iv+Wv8AwBan/wCXf/W/63+JaqW8f/fr+N6kk8r7P5UX9z5KOQ0gEflfZ/K8399Uccf+j+VF/wAAo/8AIXyUeXF/txRbPn20QMxkfm/8td8Uv+1U8dv/ALkv+01QfaP+WVW4/wDlj/01/grQCpJH/wDZrR/1y/1VT3n/AD1ii/2Kg8z/AL+1AB+9/wDiKjk/55Vb+z/6P+6l/wDsaPL/ANHl/e1fIBUjj/1v/LL/ANlqSOOL/nr/AMD/AL1R3Fn9o8qj/j482L/nlQBJ5n+kVP8AaIv3stVP+uv73/Zokj+0eVF/47WfIHIW47j/AEeXytvm1BHeS/vYpf8AW0lMk/ztrPkAkuJP9I/dfuvk+7Vf/pl81Ef/AFyeX+5tq3J5VvbxebRyAQSSRfaJfNqPzP8AljViSOL7P+6/36I/+/VAB5f+t82Wo4/+B1b8uL/llS3kf+q/9lo5AK8cf+tqSq9vJL/y1q3/AM9fN2eb/eqCSvUP/LvL9/8A3qvSW/8A6BUElvFQVALeT7P/ANNZf71Enlf7dR76f5UtZch0QFH/AB8y/wDs1FR/a4aK5+Q1PVP2R7P/AIR/xB4rl+TypdP376891TyvtF3L/wA9Xff/ALP7yvRv2f8AXP7Yt/EsvlJF9kstnlLXnNxH/wAff/PaWWR91fL4KHun0+NM24k+0f6rd9ypLeP/AEeL70vyVHJH/rf/AGaizjl/1X/LKvrKMPcPmqgSf5Sp4/N/ey/8tasXEf8Arvu0SR/6PXZCBylCi3/5a/8ALb/bqSSP/prU8lv/AKP5v+t/2KOQAkt/9b/yyokuP9H/AOutMqO3k+z+b+6f/Y3UchZHH/pH72pI6fb2/wBn/e+av9/bVj9z/raOQOcj8ub/AFtR/aPs/mxQ1Jcf8sv+WVRyR/8AfrbWkAmFx/x7/wDoT0yOSL/2d9tR/vf+e3/AKPs/+j/6poa6OQ5C/Zyf89f++qkqOP8A49/Nqf8AzupgH737PF5v9/7tFxH/AMtaZHH/AK2X5vN+/UeoSS3HleV/y1+/QBP/AMu//AP4v+elQR/8sv8Ax7bU8n/TL/ge+iOT/lrF5UsX3KAI/L/1tEck32eX99Unl8f+y1Hcf8sv+mv8VZANjkq3+6t7es/7P9nuJf8Anl/fp9v/AMfEsXnfuv7tali+Z9n/AHUsX7qX50aiOP7RVS4jl/e/vf8AVJHsq3byf6P5v/jtABJH9ouP9b/9jVfy/s9xLFL/AKqJ9m/ZUnmf89YvK/2N9SRyf+RayALi4/1UX/PL/wAeqv8A8fHm/wDTWrMn/HvFF5X+q+X/AHaj+z/Z/wDpl8n360gQV+//AI/tqeS4i/8Asaqf5fbUnlxXH/bKujkOfnJ4/K/56+bFL/y1ok8r/ll/ubabbx/Z/wDW/vfkpv2f/R/3sXm/7SvWBvAP+uVM8yX7PF/zy30+OmSXH/LL/llQMI/+Pf8A1v8ABR/z2qe3t/tFVP8Al4/9DpcgoFv97c2//AKjt/K/dSy/8taZH5v2fyqkjjl/1vlJL/BsamdECOSP/W/7+yn2/wDo9v8A5+amfuv3UsUXleb9/wD2af5dAy35f+q83/VffRP9uqOqf9Mv+Wv3Kn/e/Z//AEGhKDIj8z/W3UX+t8pKk+z/AOjy/vf3sv3P9mpPL/0eWo5I5v8AllF/wOsg5CC3j/1sVV0k/wD2asf88ov+er1Xjk+0f8svK8p61NSxbyf8svK/2Knjj/10XmpF/vVBH/zy/wCWsv8AHU+ysuQygR//ABNWPL/0j/0PbTP+uv8AcqK3uP8A0D56OQ6Bkn/Hv/n5qfHJFb/62J/ufJ8tL9n+z28X/oNT+X9o8r97Qc/IV44/9bF/zyi3vTI5Jfs8Plf88vk/2aZ5kv73/c2VNH5X+q/5a1nyBAsXlv8A6R5UX+q/d/NVfzP/ACEm/wA2pI7j/lrUf/Lv5XzUQgaTIP8Aj4uPN83zYv7lW/8A0V9/bTP+Pf8A5Zf6r770n73/AFv+t837ldJmFvHL+9/9louI5re3i/56y1Yjjl/e/wC5Ve8uIrjyv/Qay5AgEckX/PWrGl3kVxby/uvKl/eJuqhbyf6R/wBMvubqv29n/pH7r+/WczUqSR/6P/0130W8n2fyv+mqVp3ln9nuPNl/6afLT9D0+LUNQ8r5PNrAuBQjuP8AR/3sXlfJspkcf+tl/wCWNauuaPLp9x5V3F/rU+TbWNb/AOj/AOt/v/coNOQnj/6Zf8tU2PUFvH/rf+etXLf/AJay+b/wFqijj/5a/wDjtAwuLeW4/wCWvlf7DVH5n2e38r/lr/A1WPM/6ZebVeOz/wBb5tWAW9v/AN/f71WJI/8Anr+9l+SrEcn+q/8AZaS4j+0eVLXRCZgQfY4rf/rrUmJf+2X+/UfmfaP9bFR/x728Xlf63+OgQ+zt/wDSJaJI/wDnrKv9+mf8u/8A6G9VI7eL/a/3aIQMi3H/AM9f+B0vmS/vfNl/1v8At1W8yW4t/wDpl/s0fvbe3loAZH/o9x+9l835P4anSoI/9H/e+b5X+3T45P8AW/8ATX+L+9WpBJ/z182L97RHJ/z2o/4+P/Z6kkj+z/6r/fesi4EdvJ/o/lfL5sv8dFxJ/wA9dtdZ4P8ABf8AwlFvL5W3zf8Aarntc0uXT7iW0l/1sSVyHRyGb5cX73yqvW/k3H/TKWofL+0f9MvKSq8ckv8Aqq3gc5bvJP8ASPK83zf4Hf8A6aUfZ4v+e3/Aag/e/aP/AGWrUcn+kf8ATKukgLP/AI9/Ki/4G7VUk/6Zf63fRJL/AM8qI7f7Rb/vf9b/AHf7tBYR+bceb5tB/wCWtMjk+z2/lf8AjtEcf/bX5KAD7R9n/deV+6lqf7R/qvK/3KI4/tH/AEyqP/j3uJZYt0tAFj/j4t//AIqo47epI7z/AFv/ACy/u0eZ/o8sXmrWXIakdxH9ouPN/wDHag3/AFp/77/tlVmT/nr5VamRWj/8hfceoJLiL97/AM9f79SSR/62KKqEckv/ALJuoAt28f8Ay1l/76qf/wBG1BJHL9n8rzf3X9yi383995v+t+4lABU8nlf9cov46ZHHL+9qO4k+z/3/AN7QAW/+j/8ALWp7iSK4/wCuX8FM/wCXf/VeV/sVBJJ9nt6AH2//AB8eV/rqPLlt/wDtrUFv/pFx+6l/36v+Z/yyrLkAp/vf9bF/c+5Ulv5tvRJJ/wB+v7tR+XWfIBfjk+z/APXKVKqeX/zy3VJv/wCm1Hmf63/xysDogPk/494v3v72meZFcf8ATKb+Cj97cfvafH/o9vL/ANNfnoOck8v7R+9qP/l48r/x6j7R/o9Hl/8ALWL91QaUyH+zZbv95hI89loqZH8kYz5nu1Fc5odZ+z3JLp+j+MJf9V+6rlJLj7R/0yrs/hPHF/wg/iu78ryot6JXCahcRW9xL5v7r56+ey+B9BjZ+8SSR/8Afqp7OSX/AK6/3KLO3+0f3/K2b91Sfuf+WX9yvqIHz5HJ5P73zf3UWz71Qf8Aor+Co/Llt7fyZf3vz1PHH/qq7IHOSeXD/qqgkk/0ip7O8/0iWL/vhqk+zxf63/lt9yjkNR/l/Z6qSVJ9P+B1BJ/0y3yxUQgL2hP5kP2eKX/VVHZ+VcW9M+xy/wDLX/vmp7eP/nr/AK3ZQZh+6uP3XlebL/e3/dqD7R9nuP8AnrT7iOX7PL+6/wBvdTI/9H/e+V/z0oAfJ/8AZ1b+2S3H/LLyqZH5Vxb/AL3+/wDfqOSSX7R/0y2bP96uggkuP9H/AO+/kWi382iOP7RcRS1P9n+z+bUFhJ/39iokki/+wpnmf6qL/VVH5n2fzfu0EB5f/LL/AMeqfzIrfyv3X8FQfvfs/wC9l/2kiqPzJaAJJJJfs/7qJfNl/i30/wD56w/62X+DdTI4/wDW/wDoVR/vfs/m/wDLX+CgCST/AEj91Vj/AL5/36pxxy2/+t/3qk/9q0APkjluP3sW3yoqZJ/9nR/6K/vUeXF/y1/75oCZHJ/pH72X/VbN+3+9UnmRf8sovK/uVY/dfZ/K83zf7n+zVP8Adf8As9XCBkH723/5a/utlSSXEtx+6/1v8G6o7j/j3i83+4jbKnk/6ZRUGpBcWf2f97UEdxLbiWWrfmfaP3P/ACy/jpkmn/6qLzf3X8FEJi9mJb+Vceb5sv8AwOmfuv3Xnbv9jbUd5/x7/wDPKWL79PjoCBYkki/5Zf8AAKofZ/8ASP8ArlUknm/vf/Qqfbyf6PL/AOzVAyS4t4v9VDL+9+/vqOPrLUlvb/Z/Nl83zf7lR+ZL+9il/wBylACWOSKo5P8Aj5NV/L+z/wB791/49Ukf/HvLLF/fphzk/wC6/wDsagt5Jf8AVU+SSL7P/qv3v3N9QSSf6PL+9/e/cpchZJHJ/wAsqfH/AORfubagj/49/wDVebFUkkn2j/pl/frTkOfnL373/llTI5P/AIimQf8As1RSSS3FxL9z/Y3VB0QKn/PX78PyVJvp9x5v2f8Ah835Pu/79SXEcVv5v73+P5KAGRxxVPHb1B/x8eV5X/LL7/8AtVb8z/VUEEHnxf8AjtR/ure3/dRf7dHl/wCkU+P/AEf97/47WRYSSRf+zpUEcf2j+/F/HUklxF/y1i8qWL77f3qjjuK1An8z/trFViSP/pl+92VmZ/6a1bjk/wCWXm+d9xKAGSR/9Mv/ALKn+Z/z1qxJJ/o/72L/AIHUcccX/wAR/tUAR29x/o9FvJ/o/lf63yn/ANV/eqSOT/llLF5VEnlf8sv9bFQECeST7P8AuvN835Kox+V+9/77R1ouLf7Rb/x+bU9vb/62KsjUk8v/AEf91ti/gqvJHLb/ALr/AFv9zyqkuI5f3XlVPJHLb3HlS/7+2oAo3Ekv7qKXd5X3N7U+z/0e4/c/63+N6seXLcVH5n2f/vj56ynAuBfvNYluLiKG6/1sUW/dV7S/D8WsW8v71Ypf4K56Pzf+uvyUW/m/aIvK3+b9/wC/UGkC/qFnFb28sXzfa4v+/dQaXZxXGnyyy/62L5Nta15qFpcaPF+6f7XEnyf7VZMn/PWKrMx9nJ9nuPNo+0S3Hmy/8st9Mjk/1sv/AAOn/wDLv/4/QHOQXEn2fyvKib97/d/hqeOSWt6PR4v+Eflu4ZV/65Vz3/Hvby0QNQ8uX7RLLRH/AKP5X36PM/4l/wD01qfy/wDR/wDgFdEDimULOOX7P+9/deU/3f71WI6fb/8Ao3+CiSggZbyf88qjuLiL/llF/v0eZ/u+VRcRw/8ALL/9qtQIP+mVEkn+kReV/qpfkb/Zqe3j/wDQKjuI/wDVf+y1YoFizk/5Zf8AfDNUcn/LWX/gH+9S28ktTeZXPM0gaeh+JJfD9xFLFu/2/wD43UfiTXP7Y1D7X/y12fP/ALNZP/Hx+6/1X8NQSSf8svNrnhROjnI/tH2j/vuj97/yyqeTyvtP7r/VVYs/+eX/AAOug5Cv5ctxV+Szl+zyyyxfuv71Ryebb1tXniD7Ro8VpF/c+5/erUs5e483/ll/fq9bxy/6rzYov9pqqSeb/wDFp/t0faKALEmnxW9x/D/8VUf2f/VeVUH2iX91FViO8it/+utBA6T/AI9jTI5P9bUkkn/7VVPL+z3H73b/AMBegsJPNuP+Wv77+7spczf88U82rtxcRf8APVfu1Rj/AMtQBH5n+tiqe3k+0f62WmR2/wD9hUn737N/DQBXuI4vtEv/AI/UNvH/AMtZf7/ybateX/rv3vm+bUccn/fr79BBJ+9+zy/8tqf/AM8ov+Wuze9H2j/R6LP/AEjyv3tBYvmTetRx+b+9/wCeUv8ADRJ/n/Zojk+z/wDLVP8AgVAEe+pJI6qRx/8ALX/llVuSgAjt/wDnl/31U8lv9o82qP2iX/rlV6P/AJ6/88vnoCBn/wDHvVmPyvs/lf8ALWnySf6PLL/z1/iqpH/o9v5v+t/grm5wCOT/AJZf7G/fVu38r915u7/e/wBumRxxW9xFLL/dpv2yX/VeU/3KwAdJJ9ouP+mX+zT7f/SP3X+qplv/AKRb/wDsv92iT/lr/wCOUAEdx/rajuJP9+o4/wDpr/47Vv8A6ZUGlMWC7MAIl/0o/wB6io/Ll/8A2aK5zQ9C+E/+j/DfW/N/dRebXEXlnF9oll/1sX369C8N3EX/AAqeWW1/dfvdjq1ee3EcX72KaV4ov76142XnsYz4ipHcS/8AbKrcdxF9n/56+bUclvF/yy/1X8FR3H+kf6r91X1EIHiDPtEX73zf3UX/AKFUfmfZ/Ki/9Bojjojj/wCmVaGRJb9Kt+ZUFV/M/wC2VagT3En/ANnRH/o/m/8APLZ9+j7PL/222fcqTy/+2tAB9s/0eX/lt8lEcn2f/W/3Kjt4/s9QSSfaP+uv92r5ALfmf8svnl+f56kvJJbi3iii/wC+ar/+QqsfaJbf915X73+9QQR/urfypfN/4DRcSfaLiX91/rf4Kgk/0j+/ViOOX/W/7lZ84E1vJ9n8r/nj/G9Lb3n2jzYv9bL9/dVS8k/ytPt4/tH/AHz89UL2gSR/6R/6HRbxxXFSSf6Pb+V/y13791Ef/HvL/wChVUBh5n+qokjl/wBbUfl/6RVj97/y1/uUcgFe4/0e3/df981Pbx/Z/wB78kvm/wANQ+X/AMtf+WVJ/wDs1qBb+0f8spf9VF8j/wDPSiOP/R/N/wCWVVJJIrf/ANAqSOT/AJ6/uqy5CyeT/rlUEkf+q/6ZfJU/2j/R5f8Alr/sVUt7j/R5akCS3/0j91/33Ve48r97+9qX/rl/wOq8lv8AaP8AtrVQOct28n2jzf8AplRJ/o/m/wCd1Gj/AOj+b/y181qJP+PiXyv+AUGkAt/+W3+/Vi3jit/3vlf6r56oR3H+kf8APL/YqeST7P8Avv8AgFZ8hoRx28X2iWWo4/8All/4/ViPzfs/8MXlfNtqvJ/pFv8A9NfN31oQSXH/AD1/77oj/wCWU3+tqv5n/LWrFv8A9df+ee//AGagBlx5v/XL+CkkqxJH/rfN/wBb/wC06oRx/wDTWgCeOT/v1RHJ9n/df8sv46ZHHLb+bD8n7qn+Z/8AsUAQSS/8spaP3lW7iOL/AJ5VQ+x/Z/8A2SrgBYs5P9b/ANMqJJIvs/8A01qv5n+t/c0SR1qYchYs/wDR/wB95X7r5/nqTy/tHm+b/qvuUln5tv8A63/VVJb3EX7390/+/wD3q5zaAeX9nt/KqG4k+0eVF/yy/uU/7R/6BSfuv3v/AI5QaDI5KPL/ANbL/wAstmxP9+p7yP7R+6i2/cqT/j3t/K/1vz70rIA0+ziuP+WX73+B6ZcafLb3EsUv7ryvv0n2z7P+9i/1v3/v1ta5eWmoW9p5X+t8r51rngdEIHNRx/aP/ZKPs8X7r/vh3qSST/R//HNlT+X9o8r/AHPu/wC3XRAwnAzfL/5a/wDLWJ9lXo7j/c/26sfurfzf+etV/wDnr/01/grUv2Yzy/8AW+b/AMAqf97b/wCq/wBV/fqp5n+qiq35kv8Ayy/4H/s0BALi4/0f/VeV/faoY/8Anl/qvkk+art5pcX2fzYpfOl/uVR/9Ff7n3qBj7OT/R/K/wDH607Ozu7j/UxPLFUf9jy/635Zf49iv/BW1ofjCLw//qovNi/jiauaZZhRyS29vL/z12Vmx3H+t/febLF/erR1i8iuLiaW0i/29lQeZ/o8ssUVdJBHHJN9n/55RRfwU2ST7RVqPyri3/6a7Kr/ALr/ALa/7NZTgBbjk/7ZfJSx/wDTKkkki/1XleVN9yWqkn/LX/cjSs+QXtBn2j/SP3v+q2I/zVY8z/nlvlojjiuP3sv9yo60gZ84kd5/y1/9BqTy/wDSJZfN/dVH5f8Aqv3v++tM+z/aLf8Az9+gDWj1SW3t5azY/wDprT4/N/8Ai0o8yL/WxUD5yWOSK48r/nlsq15f2fzfK/e1k/aPs/8AqovNq3JJ9n/5ZL/frUQeZ/rZfK/exVHJ/pH/AKB8tSeZ/wB/f46qeZ/o8sXlPFF9/fJ/rGpchBPbx/637nm7KI45fs/72qlvby/aP+eX+1/erS/5dv8Av3WgDLj/AJZRf63yqj8uL/lrE3+3tpkckX9ofvZfKi2Vakkit7f91E9SBU8v/XeVL+6/2aPLlt/9bUlnb/8APLbFUn737R/qv3sVICpcW8X/ACy3UfZ/+ev/ACySn3Faej6Xd6hby+V+9+SgszI7eW3t/wB7/rf9mmH/AJZRfPV+Szlt/N82VYv9hqr7KAJPM/56y/7FFvH9nuJf+eXlfI1R0eZ9nuP+B0AH2j/nr/y1qP8AdW/lfuv4/u1Yk/ytV/8A0bQQT/aIf+eVLcR/6PFL5XlVHb/6P+6lokkluPNi82gCW3t/9Hl83+/vqKS3+0VJHJ9o/wC+Kr29xn91LQBUk/56+V5sv+/Vi3k/0f8Ae/8ALKp7j/j3/wCmtR2/+kW9AElvJ/y1/wC+KLi4+0UyOP7Pb/wy/wDstV/f/wAeoLJ47f8A1sv/AHxUFxHLcW/leV+6/vVPJef6PFFTPs9ABHb/AOj/AOt/g+5UkcdRx0faKAJ/M/1v/PWoI4/9bT/tH/PWiS4it6AIJI5aj8yrflQ0ySOggrxxxXFx/wAAq5H/ANMv9VsqvH/x8f6r+Cp7iP8A0f8A9A20FwCP/SLemRyf8sv++/8AZqOP/v1LUcclc3J7oFiP/SPN/df6r7lG/wCtR+//AI9Vjy/+WX+trACP/ntTPL/5ay/vZafJb/7v+5VeOOW4/wDQNtA4QLf/AB73EUUsv+3UlxJF+68r/lr9yqHmf6RF/wAtf4N1EccX+t+bzf8AZpTN+QsefLH8nm+XjtRVa4jmMporn5DU9O8Jx/8AFn7v915v73Z/vVxEcf8A8RXaeH9Q+z/B/T/+eUsrvXEXH+j/AOq/1W/fXl4CB6eNnDmI5I/+WVH/AB8eb96p7OP7RRHZ/wCtl+aX/Zr6CB4ftCCPyvs/+qqpeWcv/LL/ANCq3JcfZ/Nl+XyqqRyRf8tf9z5a7IGARyfZ60JPKuPKl/6576pUscn/ACylrQsf9ol+0VJ/x73EUUv9/wD75kqOSP8A0j91ViP/AI94f+ev3NjVAEclvL+9i/26I/N/79VP+9t//iN9SeX/AM8ttLnIIPs9RyR/8tqty9aqXFx/01/e/wAFMA8uWpLe4i/1X+xv21HJcf8AofzrUH/LxLL/AM9fuVcIGRpSSS/6r/VVUt/Nt/3X/j1V/wDrr+6/uVJJH/rfvxS/3q1JJZJJaTy/s9xLR5cv+q83979/bUn/AKN2feoKFkkqL99/y1o/zuqX/l383/nl8lXyGftCKP8A5a+V/dokj+z/AL2WWiT/AJ6+b/Bsqe3/ANI/6a/JQac5B/x8fvakjk/7a/J89R2/+j/9dZaPL+0VBXOEdv8A62Xzf3uypLeOX/xz/wAfqpH5v/PWn+Z/39oKgWI/+B/79R1JJ/36+T/VU/8AdfvZfK/dbI03/wB2shkEf+j/APs9Gf8ApjUnmRW//XX+CqlxJL/ra0gBJSXEn/PL97L/AHaZb/6R5v34vK/gb+Krcn/Hv5v/AI5WhkV5JJbf/rr9zbRH/wCRaI5Jbj/rl+8+aj7P/wAtag0gHl/88qP+XeX96/m/7lFvJFb+b+983/e/hpbeP7R/1y2VlMZP+6/ey/P5VV4/9HqDzP8AfiiqSP8A6a/vf79EAD/pr/yyqSP/AJa/88t9R/uvs/lf6r+On+Z/rf8All/u0TFAkkjl+z/63/YqPy/+Jf5v/LX+5Ulvb/aNPi+9LL/dao/L/wCWX/LKoGQR28v2eiOSL/lrvqTzPs9v/wA8vK+Sizj/ANHl/wCev36vnAfcR/8AfqrGnxxf8tf+AbaqeXN/2yqL/wCKqCyW483/AGP3r/JtqeO3/wBb5v8ArYk2VHcUyS4/0j/rqvz1lznRyE8cf+t83d/vbKj/AOPjypf/AB+lk837P/wD5Kj8z+z/AN789ECA+z0f8u9SU+3j/wBHrPkL5yDy/tHlf89dn/fVT28f/TLyv7iUv7r91D/zy+T/AMiVFJJ/2y+TfWhzjPtEVxU+yoJLiX7P/B/fqv8AbJrfyvv/AL35dy1qdBbjplx/zy+Wi36VHcebQc5J/wAe9JTY5Jfs9Pt/+Pf/AK5ffoAfJH/01aL+/wDPR9ni/e/7lSbIf/HKqSf89ayAnjkl/wA/3KYfN/8A2ajx/wBNqv6Xb/8ALKX/AJauiUTNIFfy/s9v5X/oVMt7f/SIpfNrW8QaPLo9x5UsXlRS/casy4j/AOWX/LX7lc/OZlvULz7R+98r97s+9VTy/s/+t3Sy/wADVY0vzftEX/fFeheIPC+lW+jxfvfK1DyvnX+9RCZpyHnP/PXyv+WqVH/5CqST/wBnR6jkj/5a/wC39yuiEzAv3FvFb3H/AD1iqCT/AJZfuvJ/i20fbP8AR6r/AGj/AEeX960sv9ytSza1SO0uNP8ANi/4+96Vk3Hlf6r/AJ5ffqSP/wAi/wCzR5cX73zZaAK/l/Z/Kl8r/W/+O1J/z1/8cqT/AI+LeKL5/wB1Ve4koDkJI4/s/wD01i+/TLiSK3/e+b5X+w1Pj/55f8DouPKuP3X+t/8AZauBBU8yL/nl+6q3byfaPNi83/7Ki3t4v3Uvm1JcR/Z/3vy1pAChvqSOT/W/8tf9iq/l/wDPaX/vmrcdn9n/APZ1pmBJHHL/ANsqnt5P+Wvlfuv/AEKqklxN9o8r/VRVYjj/ANHrnNoBJJ9o/deV5X+xU+n6pd6P5X2SWoPLi/560+OOK4uPKi/1Wz71c3vnSLqGqf2hcSyyxLL5tU//ACFUlxZ/89f3VEkcVxceV/zyetDmmSRyf6R/7PR5f+keVFUfl/Z/9Vuq35cX2f8A55S1qZ85U2VHJHLb/wD2VW7e4l/5a/8ALKpNQt/9VL/rYZaDUofurj97/wCO1JJH/wDt0eZF9o8r/wBBqT7Z9nuPK/5ZbKCy3pcdpb/63/Vf89VqpqkkX2iX7J/qov46T7P/ANNapR/6R+6/5ZUAPjt/+WstHmf63/nrVvzIv9VVeP8A56/62gA+z/6P+6qSOSL7PLFUEf8A39ouI/8ASP8AW/8AjlAB9n/5a0Ryf6PUf2iL/llvi/gqSP8A0egCSOSo5Lyi4li/5Zf+PVXt5PtH/XKggsfaP+mX72q//o2rf2f/AJa/98VB5f8A39oD3iSPzf8AVf8AfdR28f8AraJJPs/m/wC5Utt/x7UFj/L/AOWtJJcS/wCq8r/x+qlvJL+9qxb+b/qpYqAI/Lit/wDVb6j/AOeXlf8AfFW/L/79VU/dfaPK82ggk8z7Pby/uqj8/wD/AGak8v8A/aojji/+IauaZcJkclx/v/8AfFQSRy3FxLFF+6il+5uqT7PL+98qnx+b9n/g/uVgdkCDy5bfzakt5PtH/wATVv7P/o/m/J/u76jj/wC/X+xQMkuyJkjMfTFFH7r/AK7/AO1RQc3tDs/D/wDySfRPN/v765O8/wCuX+trt5I/s/w30Tyov3Uqb9lcRJ/pHm+bXnYY9DFbkn2eX915Uvlfxu9F5cf6R/H+9+49P8z7Pcfvv7n36gvLj/4ivYgeQM8z/pkv9yo4/K+z/wCqo+z/AOq/77okk/0j/wBDeuiHwkwHn/lrUFTyeb/yy/v03/j4uP8AVf6qmOAm/wCtPjuJbi3/AHv7r/Ypn/Hxcf8APL+/RHb0oGhPH5X/AF1lqezk/wBb+6qjHJ9nuIv+eOz+Kp5JP+WtachASR/6R/HUf+UouP8AR/K/e/8AAaI4/wDSKIQDnCSSL7P/AOP0y3/0ip47f/ll/wCO0Rxxf9+q1Akjs4qkj/0jzYv+WsWz5qjt5P8AW/vakrICv+9uLj/Vfwfeqe4/7+/J/wB81Af+WNSySVpAyM/zPs/7r/W1bjuP9HliqSOP7R/qv3VRyR/9/a6TnKlX7e8it/8All/BJUEkf+q/e/x/NV6SOL9793zayAg/6a+V5suz+/RHH/8AYVHZ+bb3Ev7391Unl0GnOV/+msUX73Z89LJ/z18r/nnSSR/aLf8Adf62rEf+kW/lS/6qX56DSAlx/wA9flpklx/yyi/3qI5P9H/1X73fUFxJ/pHm/wDLKoDnC48q4uIpf9bU/wDnbUEf/HxF/wCh1P5ctx/33QBBHH/z1l8qX+41TySRfZ5YYpf3v9yi4j/5ay/7lFvb/wDPX/vig0gSeXFb29P8v/lrLUFx/wAe/lf991PbyRfvYvN/76rIZVpI4/8AljD/AHP4aZHb/wCtl83zZd/9yn2fm/8ALb/VbKBQD97+6pbiOX/WxRLLF/tPVr979n/8cqpcW/8Az1l/2HqDQgt4/wDtr/vVJJH/AKR+9ojj/wBIlip/mVZBJbx/6PL+9/g31XqSSOW4/wBVL5X/AACj/nr+9/3KgsLeT/nr/qqZ5n/LLzVio8z/AJZRf79V5PK/55f99UAWJP8Aj3/1q+bF9+p/L+z/AL3/AFvyfdqCP/j3l83/AIAv+xT45P8AVf7m90rIBa6Tw/4PtNYt5f8AS1iu4v4JK564vIv+Wv8AqtlH2iX/AJZS+VNs+/WfIaQmR3kf2e48rzfNqC883/W+UssWypPMl+0RSyxf7CU+SOL7PL/z1/v0QgaDNn1ot/8Arl+6pY//ACF99mqOTyvs8Xm/8tUrpIJ7iP8A1UtV5P8Aj4l/6ZffqS3ki/s//nrL9yqn2iL975X+t/joMh8n/LWX/YqS3/4+PK/9BqC3/wC/v99Kn/56/wC5vpcgc5J/21/4DU8flf6r/gdUI45fs/8A4/8ANUkf/PX/ACtMCPzP7P8AKl/561Yt5P8AVf8APL/aqO4t/tBl83/lrUkf+j2/+q/goAJJP9Il/wCWVWJJIqr+X7f7VRyeV9n8r/gdZAEdv9nuP+ev3KkjuPs9xLLFRHby3FvVeOOX/Vf62iYG9qGsS6xbxRSy+b5X8TVQ/wCm1FxHL/rfk/4DUkkf+qlrnNQt/wDj4il/260tU1y71DyruWVpfK+VP9qsmSP/AFvlf3/kq/p+qfZ7fyvK835NlHJMsLe4iuPN/wC+6r3HlfvZfK/2PKpnmQ3H72L91L/zyo+zy3Fx5Uv/AC1+eiEzPkI/L/0f/W+VL/eqp/1ylrS+z/8ALKL+589Mjji/1v8A32myujnMyvHby/upa6zwvZ6fcafdRahKsUsTybK5u3k/1v8Ay1p9vefZ7j/2T+9WfOaQgMuP+Pib7J+9+f71Rxx/62t3xBJafaPNi/5ap861jW95/wBMlirSATH28f8A01/3KguI4v8AW/8AfdSf8u/73ZVeWT/llXRA5/aDPM/1X/AN9FxJ/wAtZaNPji/66+U+/wD3qn8v7Rb/APXWtTMgjk/9A31ft5P9Illi/wCWqVQkt/8Av19zbT4/+Pf/AK5UGoySSKljklt/+mv9x6S4j/5a/wDPX760/wC0f8sov+WVZAEdvLcW/m/6qpLf/R/NqOT/AJ5f+O1J5n2j/Vb/APbqC+cJJJbj91/z1/8AHagkk+z3H7397/fercf/AB7/AOqouP8A9vbWZBXk1D/nl/v7qZ/21/36f5UNEccX+q/1VdhzhH/lqkvLz/R4v+eUVFvJ/rYv9b/cemSeV/y23y/7DJWXIbwI4/K/5Zf990Sf6P8A9NajqxH/AJ3Ucgc5N+9+z+b83ky/x1Vj/wDItP8AM+0f9cv79SR/8e9QaE/+XqTQ44ri4i/3/wCKo/3tvb+b/wAsqZHef9NawA3fEmj2mn/vbSVfK+/9+uX/AHfvSSahL/12ipfs/wDy1i3/AH9myqgBHJ5v/PL+CpPMl/65VP5kv2fypYv3sX36qSR/8ta6CAjj/wCWtTx+V9n8mmeZ/wDsVHHcfZ/+m3+zUAX44/tHm/8ALKoJI/8ASP8AnrT45P8Alr/qv9ijzJf9nypaAII45fs8vm/8tf4aI5P9bU9n/pHm+bL5VR3Hlf6r5Pu0FjP+Pe3/AOmv9+i36VH9n+0f8tf9V/HRHHQBP5f+jy/+P1Ujs/8AnlF/wKrHmQ+tRxyfZ/3X/fFBBJH/AKPb/wDPWo/M/wDs1qPzP9H/AOuVSf8ATWsi4BZ+bb3H/PX/AGanuI//ANqqFSfbP+ev9yuc6ITJJLiH7P5Xyf8AxVJ/6Npnl/aLeL/plTPL/wBI82KX91L8u3+7UBzllv8ArqlFQXiRBIz8vHy/NRQc56Prn+j+B/D8MX73/R/nrhJP9HuIov8A0Gu/8aeVb+H9K8qLyv3W91rz3/0bXFgvhPUxJPH/AMe/lUXFv/qv3v7rZRsqpceVcfuv+WVexA8gtxyf6P5vm1BJ5X2f97F/H96iP/j3li/26njk+z1p0Ags0/1v36fH5X2ijzKjrQCx9nl/1P8AwPfRH/zy/wDH6j+0f6r/AL4qD97+9iogWafmRXGof88vk/iqh9thqe3t/wDR/wB7/wB9NUEdv/pEsstBAXH/AEyp/wC++z/uv/2ak8v/AEf/AMcq/p/T+GtQKMdxLb/62L91T5PKuP8Alj5v9x6JPK/e+bFR5kX/ACylrIsJLeX7P/wOiKT/AJZVHJJL/wCOVBHJL/y1rUz9oaVn/pFxFF/z1okji+0S1Ut7iW3uP+ev/stEkktxcf8Aj9Bhzlv7R9n/AOWv/fNULiP7R5Uv+qqSP/prUv73/Y/2Fq4AU7eP7R+6/wCWX9/+9U8n+kfuvl/3v71R+Z9n87/nlL8ny1JH/wBcv3X3K1AJP9H/AOWX72iPzf3vm1Y/5d/+uVR28lZAR+X/AKPL/wB90W/m/wDbL7lT+X/ragj/AOeXyfc+7UF/ZD7P/nFEn+kW/m/8sv79Rx/9cv8AgFMk/wCeVAD44/8AVS1Yjjl/1v8At/eqO3/0jzf/AByiOT/R5aDSBPJ/pFv/AK3yvK/g/vVA9Eckv+t+X91Uf2j/AEjyqBh5lWJP9H/6bf7VV7iSX/nr+6/gqSST/njQAW//AJC2UfZ/84qPy6kkkl/dS1kASeb+9+/5v92iST/ljUnmf63zf9bsqpHJ/wA9agskt44rikkji/1UW2pPM+z/APbWqEdvL/8AZ1cALFx/yy8qo/f/AMepn2eX7RF/6HT7fyv+WUXlf71ABH/o/m1HJJ/zyqx5kX2ib/nlvpnl/wDbL5/k/wByoAjj837RFF5Xm+alJJ5v72L/AK5/NRHb/wCt8qX/AIFUP723oIJvM/5axfvZf9qiO8/0jzZYlil+5Ulv/wAtZf8AxypLiP8A9AoLJ7yP/VReb+62b6g/5d/8/LRbyTXHlfc+58/+zR+9/e/d/e0GpH5n/wBgtEn/AB7+b/rZfuUvly/63/lls+/SeX/z1oMipJ/wP/cqx/y7+V5X+t+9Vf8Aym2pI/O//aoAjjt/9Ii87f8A/YVY/wCPjzYv+WUr/dpLe3/1sX/A0pkcn/LWKg05Cfy4rfzf3vm1P5f+j/8AjiVVuI/+WXz0klx/zy/1UXybVrIPZkkflfZ/9b5stEkn+j+V5Usv+6lEf/PX5afJef5Ws+cPZjJJKJI/tH/fFH/LtRb3H/LL/lrvo5xwgFvcfZ6k/wCeUtRyd/8Ax+o46Z0Enmf6RL9/79H2iW3/ALsv8FTx/wDkWoPM/wC2tZGXIX47j/VS/wDjlR/aP85qCD/lr/1y+T/fp9v/AKR5Xm/8DrSYchYs9PluP+2tbdx4f1C38qWWGXzZU+Sq1vJLp9xF5v72L+CtbUPGEuoeV/yy8r7ny1xzmaQgMt/C8tx5vmxPaVas/smn28sWoeVLLs+Rl/hrJ1zxhdXH+qll/deWm6r/AIH0uLxPcSxXcq+b/eb+KoCZi3mj2lv5UtpL5v8AfWqUlvF/rfm83fsSun8SeC5dH1D7J/wPd/yzasKSz+z/ALqXf/vVcJhyFS4s/s9vFF5vm1HHZ0SXH/LL5qkjuP8AR4q9CBxleSP/AL8xffpnmRXH7ryv46nkk/8As1qOOP8A1v8A4/XRAz9mLHbxfvYov9bFU/2j/wCI/wB2i38r97/3x/vUeZ/rf/H6DMj/AOXfzZf++qP+mX/PL+OoP+Xen+Z/zyrUkljjpJLj/R/+uVRx1Y+2faP9bWRuUOn+fu1PZyf63975X+zUFxb/AOtli/75/vUR28tv+9o5DIvx3EVv/rZaJI/+WvmpL8nyVQ/5eP8AU+V/t1PHH/laAJI4/wDR4v8AvimRx/79Pj/zurQ0PT5dYuJYoqOc0gVY/wDj3/j/AOA1Dj/ptV/VNDu9H/dXf7r/AIH96qH2f/tl/tVIwk8r/rrUfmf8sf8Alrt30SeV/wAsv3v+9TPtH+t/dfva3Mh8cn2f91/45UsdxF+6/wCeUX30pJPKt7eKXyv3tEkf/LX/AMdrKcDTnOot/EGlfZ/sktokUUv/AC1V/u1yEkcVvcSyxf6rfU8n/PL/ADvpnly//F1zmhJ+6+z/APPH5Kr+Z/yyi/75rSj0+W4t5Zf+eVZsn/LWauiBzzJ45Iv9b5v/AAJqg2fWnx+V9n/exVB/2x/+yoIgEnSj/vmjzP8Av7R/2y/1VBvAkjj/ANH/AHX/AAOnxyS/63/W/wAG+pLeSL7R/wBMv7lVI4//ANmoGSR/6RR5n/bWo/tH/PL915VHny0AEdx/o/lf6rzf46kt45f+Wv8AqZfuVHGf9Ii/4H8tSf8AXKgA8v8A1vm1X3/62pP+Pj97Ucfm/wD7VBZU/wCXirfmf6P/AMDpn737P/qvK/uPUflzelBBbt7j/pl5tQ/vftH/AEy/3KS3kit7eX/nrRF1rKZY+P8A4+P+mVElv/rakj/yjVDJL/zyrkNSN1AhhnnTYsi/KKK0LeSbyh5mzP8As0UC9mdr4oj+0afpUXm+bL9nT/gX/POuT8y0+0fvZfK/2K6XxJ/yD7T/AJ6+VHsrlvM/0eL7sv8At15uC+E7MVMgvJKjj6VPcf8APX/W03y/9H8qvpaB4/2Rvl/8tasW8f8Arajjk/0ipI5P+WNBpTGSeV9n/e/8sv46jt/9IuKnuI/+WstRxx/88qIGgSf8tf3VMjj/ANI/dRVbk/49/wDnrVTzP+eX/fNakF6OT7RVCSSX/lrUn2ipKyAPMint/wB1v/2GaiTzbf8A1Uv8H3qZ/wA9f++Kf5kv/wBnWoucI5P+ev8AcqSSSL/trsqPy/8AW1Jb2/2i3m/8cagxK/l0vl/6P5X/ADyqezj/ANHml/29lLJHFb/62XyvkoK5CKPyv3tR3kn/AEyqS3/49/K/5ZVJ5f8A39q4EB5n2f8A1VP8v7R+9l/10VLSR2f2jzYov7m+tIAVPLl+0S0sn/LL/wAfqe3/APIX95qP+esX+x96mXyB5cv2fzv/AB+o7eSL/Sv3v8FTx28tx5vm/wByq0dv/rf3X73+Bv8AYrnILNv/AKRbyy+b5Xyfepkcf/LX/Y+9R5cVv/01qvJcVYEnmfaKj/df8tasfZ/9I/8AH3qOS3iqAC4j/wBHoj/5ZeV/cqOOOW383915sW/71SeZ/wC09lBvAk/e/vf3K1UvJIv3X/LX++9W5LiK4/1sXm1Ukj+0W8tWZ84SR/Z7jyv9bSeZL+98r91UPly/aP8AgNPj/wBHt4vNqAgWI7j/AFXm/wCq+5SSf+Qqljt4rj/rl+72VX8v7PcS/vaAI5JJf+eX9yp5Lemf8vHm0SSf62sgDzIv9V/49T44/wDllTI4/tH72o/L/wBI8qL+5voNSSS3iuPNiqp5f+jy+VU/mf8ALL/vui3ji+z/AOq/e0DI7eOX/lrR5n/TXzv9ipPL/wBIi+/5W3/vmoO/7qoNx8l5/o8VHl/6ryv9bspn/Hz+9lp/l/8APKsi4QJJJIv/ABz56PtH2f8A7a1DcR/62nSf88v9ytTP2Yf+itm35f4UqSS8/wBV5UX8H3qh8ynxx/6P5v8A3xWQuQjkk/0eWj7R9o/1v+ti2bP9qnyVB+6uLfzf9bL9x/8AZomRCBJH5v2j/plsqxcRxf2h5tV5P9H/AO+Kjk837P8A89f9iufnOiEAs7iX975v+4n+5Uckn+kReV/qovv1J5f/AD1lqM/8sf8AnlWftjf2ZYjk/wBbL81FvJF+982L+CPY9R3Fx/pHlRUy4/49/wB7/wADes/blewJ4/K/z/fpPL/0j97/AMtU+Tb/ABUz/plUkdxFb/vfl/uVn7Y0hRCT/lr5v+/T7eOL/W/+PVk3F59nuJfOl82Lyo131Ys9QtLi3li82s/bmnsDWuLf7P8Avf8All/HVD7R/rf+eVXLfWJbe3/dbfKl/grPkt4rj/VVpCuZexLP2yX7P5X+39+kjk/56yr5tV7iT/R/K/5Zfc3Uf8e9v/4/XRCZnyF+3/0f/vvfU9veRfaPNli/df7NUbi8l+zxeV+6llSiP/j3l82tJzM/aHWXGuWlxb+VWT5n+kfuv/HqzY5IvtHmxf3/AJ61Y7j7RUB7Q1o9UiuNPlil0/ypf4JV/iemeH9H1X91LFF/11lqhcah/pEXm/uvK+5W1/wml3b2/leb+6/jrKcCuc6zw/4T1DxRcSxeb/pdp88Tt+8q3eeVb+bpWqxL5sSfeVP3i1g/Dv4gf8IvrEt3dyvLFKmyrFx40tNQ+IEWq/62LZsfdXB751HH65p8Wn3EsXmr5X+zWTb/APPKvRviRoen6fcafqFpt8q6/wBbXLaxHafupYtv3PnWvXoTPLmY8kdRW8n+tplx/wAfMtR2cctv/wBta7TMnkj+0VHHcRW/+q31JJ5v/LL/AIBVCOP/AEj97/8AtVcCC3H/AKRTP+PfyvN3/wDAatySf6PUfl/aPK/6Zfx1pzigM/5d/wB1/wADqnJx5XlS/vf7tSSf+z/dqOSP/SP/AECmZluO8ok/56y1Uj/4+Iv/AECpPtn+9/uUEEn/AKKi/iqS3/661Xj83/Z/3Kkjt6DIt29v/pH7qKp7fzbe4/ji/wCmtQWf+j/6rf8A71aWoXktxbxeb/uVznZTKkmoS3H+tu2u/wDpq1QfaKJKLeP/AFMNKAypv+tEkdPkk/0j/wBDipkkcv2f91XSc4eXF9n/AIvN31HJJLUln2/3KNn1oLGR3H+j+bLv8qpPMi/1sX+qp0d5/wCQvvU2SSK3uIv+mv8AdrIqBNHqEtvb+VUfmfaKsSW8VxVeSP7P+9/5a1nAsr/+jaWP/nlUn/PX/vup5JP+mVdJzwKlSR+Vcf8ATL+N6jk/4+JYv/Hak+z/AOt8r+59xqyN6ZX8z7R/qoquSeV9ni/3Kr9f8/eoj/6a1AyCOP8A56/99Vbkk/0f/wAcok/5a/dpP3v+qq4GQyOOiOP/AEj97RJ/01l/2Klkk/0f/VebUAOuJP8AR/K/77qDfR9n+0fvfNT/AIC9R3Ec1v8A3aXIdARyf8sqJKgtvN+0f9dav3Ef+j0wKvl1N5f/ADyqCOP/AFtT/Z/9H/df8sk31lM0gEn/AB7/APslQeXF/rZYv++af5n+j0yOT7P/AK397/u1yGkCxYSfNJRVR7iLP+t8v2orIDvfFkktv5X/ADy2IlcvJH/rf+WX+1XUeOPN0/UJbSWWuPrHC/CdFYsSW8X/AD1/g+/UH/HvR5n2e383/W/7FPjk/wDQPuV7VM8wkjt/+Wv/AAOnyeV/rf8AYqGOSp7f/SP3X/PWtBQI5Lj7R/y1qSSCL/llLVCPyv3sXm+bL/ElW/sf/bL5N6NUHRCBHFJ/yypfL/1v/TKuo0vwv/bGjy3cWz7Xav8A6r/lpXNySS0GZF9nhqxJJ/zy/wC+Kr3Ef2i3/wCeVTyR/Z/+Wv7qrgQMjkiuP++PnqST/SP++Kryf89Yv9V/HUlvJF/z1/76rogZTDzJakjk/wC/X3HqD7N/01pI5Jf+eVachzkkkn+j/wDA6t/Z4vs8ssu2WX/aqpH/AMfH72Xyov8Acoz/ANNf9iszTnJP+PiiS3/5Zf7dRxyf89qkjj+0XEXm/uqBkckcv2eX/fqSP/j3/dS/7FP8z/Vf88qZcSfZ/wB1/qv9qtIGQvlxf6rzf9uks/8ASLij/rrR/wB8f7CrWfIdEJj7yP7Pb/8AXV9m2oPM+z+bLL/1yqS4k+0f98VHJ5VECAkki/8AsKI4/wDWy0SeT++/8coj8397FFF5v9+tQI/M/wBHo/fXFxTJJP8Apl5VTxx/8tf++KymTAnuLeX97/0yqhJJFcf6qJ/+Wb1ct7z7R+683+Co4+g/3ag6hY/+Wv8Az1+/UdJJ/wDZ0scdX9k5xPs/2j975v8AwGpJP+Pf/nr5X8FQRx/6R5Xm/wDA2q3cSf6PF5v7qKoLgVfM/wBI/dRfvadcf89aZH/y1/6a/ceiST/plS5zUfH5tTySS3H7qWqv/HvcU+OT/nl+9l/gZqYBH/y18r+5sqCo/Ll/1X/LX/plUnmfZ/8Arrs37aUAJ/Mi/wBV/qv9ql/5dqp2cf8ApHmy/wBypJP9H/df8tazLI/tH/Tam+Xx5X/j9TJH/rZfKqrUATXEf/LKKWoLPzvs8X+5VuTpUEn/AEy/75rI6IE8n/TL/VRffSoPtH/PL97/AB0yk+0fZ/8A0DdWfOaUyWO3/wDi6i+0fZ/9bsqOOT/v1VG4/wBIuKz9udHszS/4+P8A2ei3/wCPeX/pl/DWbcXEX/LWX/gdEl5/o8vm/wCt+5XPOuaQoF77RL9n/e/3KZ9o+z28P/j9Yv8Aan+t/e/7FZN54gi/1UX72vPnXO2FA6z+2LT/AFUtZseuf8sv9b/sf9tK4+81D/nrUH2z/SJfKlry54o74YU7O41T7RcSyxfuoqzbjWNQt7j/AFq/3K5+TUJbf/Vf8tfnf56mkvPtFv8AvZf/AN5XP9dOn6kdLHrEtxcfvf8Alr9+rcdxaf6rzXlrhPtkv2fyfm/3qkjuJf8AlrWf1oIYI6S8t4v9bFK3m/7VVI/+WvlS/wCqrn7i8l/56tSSSS29v5vm1n9aNPqh1MeuXf2eKL/llF/y1rZs/EH2i3riI7ytO31j7P8A6JLXRDGi+pHUf2xF/wDF1Yk1i0uP+XtPN+5XJSah/wA8qzbi4/7+7P4a6IZgcE8EehW9x/218r+7VuO8+0f8snirza31S6t/9V/3xXWafrkVx/rf3X+21enRxp508F7p0kf/ADy/11SR/wDPKKaqlnJF/wCP1bkj/wBbXbCvA8/2EySST/nr+9qfy/8A9mo44/8AR5f+eUSVBHcfaP8Arrs+5XRDkOc1I5Iv+uMtVpLj/Xf7/wD31UFv5X73/vircn/HvLF/6DRyDhMLzWNQuLfypZvNi/2qjs5P+mX/ANlUfl/6PViz824uK6IQF9kPM/1sXk0z/wAhVN5n/LWWqkfm1oc5JHHL+6/77i2/xURx/wD2dHly/Z4pfnqP7ZF/qpf3Xz/erogQWPL/AO2tHl0f88pfN/26PMi/e/e+58r0AV/s9SyR/wC9VeOT/SJf9z5KP+eXm1qc8Akt/tH/AF1pnly3H73yv9+kjvP9H/1X/bWpLfyv9V/y1/grLnLD9371cjkiqv8A89fN20n/AB8VqBJJJL/z1/3Kn8uX/W+bTLfyv+Wv9/ZUklvL9n82L/crnNKZHJJL/rpf+AVX8ymfbIoP9bFRJVwMx/lw3Fx/zy/jplvb/Z6I6f8AaIre3rUCTy4v+WUVD1BJcS3H73/x6iOT/lrQZ84+SSL/AJa0y4k+z/6r/W/7NPjjl+z+b8lSf89vOrKZpAk+0f6P/FL8n36jk837PLLL/wDs1H5n/wBn/tUvmf8ALKs4Gon/AC7xf+h0yT/nrT/+Xf8A1X+t/gqCOP8A79V0nPAsW9x/0y8r/aqvcRRXH+q/ey/36sf8u8v3PK/v1Tjk+0f6qJv95qyN6ZY+0RfZ6gjj/wC2X8e+k+z/AOWq3H/x7/8ATWoGMj8r7P8Awy1Xjjq/9nh+z/8ATWqn7r/W1kBbkt4v+eX/AAOoJP8Aj3l+/T/+XeL/ANmo/dfZ+P8AgdagVI5P9I/dfuqZcf8APX/nrVuOOW4/exbfKqvcyf8ALKWL/coLJI46kk8r/trVeOpJJPs//LJP96gAjj/1sX+tqPzPs/8A01qS3uIv/sKPL+z3Hm/8spfuVzTAI7f7Rb/88qjuI4vs/lf8ASpJJP8AllFvi/vvUf8A11lrj5zogVEtfIGKK1oO/T/gVFAHafEj/kYLuX/brk5Lf/R/9VXSfEiOK41iX/ntv+da56T/AK6/7FZYL4TorEFxb/6ryv8AVbPkpZJKSO3/ANbL/wA8qjt5P9bFLXtHmC1PHH9n/wC+Pv1G9RxyRfZ5fN/1u/5EqwCSOL7RFNL/AK2rH724t/Nl/wBV9z/dqP7R/wDEfNR9o+z+b5X/AHxUl85Pp+qXdv5vlSvD/BuV6guP+evnf616qSebcfuv9nfVuz/495fN/wCWXz1UIEBHJ9n/AHX/AAOoLiOK4p/l/aLjyv8Ax9aPs/8AvVqBJb/8e/8Arf8AW/wLUEccX2eWX/gHzf36fH/zy/2Khj83/nl+6q4GBN/y7+b/AMtasSf6R+6/74pkkdTW8f8Ay1o5yoQDy/8A4mqkkn2f/lj5v8Hzfw1YuLOW3/1Uv+t/hp9v/pHleb/33UAVfLm+z/8ATL+/U9v/AOyfeqT/AKZS7fKo8z/llVwAryf89f8AVf7NRxx/9NaZ/wAfFx/rfNq3bx/89dlanPMT9770yO3+z/6r+/8AP/s0RyfaLib96/lVPHH/APYNQSMuLeL7RFLFL/sf71Pk/wCWvlf7FQb6PM/0f/2WlArnII7j/nrT/wBz/wBsqJI4v/Z6Z5cX/XL+GtCucjj/AOPiX/llFU9v/wAtZf8AvimeXLceV/v/AHat+X/y1/2azmWMt7f/AHfub6izN/z1qSSP/VUf88v3VYFkH73/AFvzS0W8kv8A2yp/mfZ/+uX8dS28f+t/55UAP/dfZ5ZZf+mdH2eL97UEnlf6qL97/tVHHJ9nt/8AgdBpAf5f+j+V/wAD3VJcf8e/lUaf/pFx+9i/gqO8uIre4i/7ZpWQyp+9/wCW1WI5P+mXm/71EkkVxbzVJJ/z18qgCPy4vs//ADyl/gqH7P8A6RLL/rYpVp3mf62mf8u//TKV/kdv4aDIS3/8i/x1JceV9n/1P73+/Uef+eX/AAN6PN/+LonM6IBb/wDHvLFFL5ssvybmqp/11/8AHak+0f8A7NLeSRfuq8+dc6vZif8AHx5svm+V8++jP/oe+oLe8iqP+0P9b5v/AC1f7392uOdc6oUCe8k/7ZfJ97/2pVWS4i+z+VF/qqzLzxB9n82LzU8qsK88QS/6qL91/wAArz54o9GjhToZNUtLf/lrWTJ4o582L/ll/FXN3Fx9ouKr+XL+9/dfva454o9CGFNS51vz/wB78392q0l5L/36/wBuqlRySf6PL5VefPGnfRwpb/tD/R/Kojkh/wBuqkn/AEy/ux0RyS1xzxR2QoBJUkflU+48r/xxKqZm/wCeVcftzs9iSeZUsn/Hv/zy/wBqovL/ANb5svleV8/+9R/11/5Zfw1z85pyBbx/9Nak/wDI38dRxxxf8sv7kdSSf6Pb/wDoa0c4cg6kuOlReZR5dHOHIFvcS/8ALL/Vf3qsb/8A4qo45P8AR/8AplRvqQJ/7Q/6Zf8AAqk8z/7CqHmRfZ//AB96nt/+ev8A49VQmHIjTjuIv3UVXo7y0uLfypawvMo+0f8Aofz/AO5XXCucc6Hum7p+uS2/+qlb/gVdLp+qf89Za4i3uKv2+oRfuov+eX32r0YY08ueCPRbfUIv9V5v8HzrRH5X2iaWL+5XGafcfaLj/W/vat2d5Lb+bL5v8FepRxp49bBHUR3H2f8A5ZP/ALtW4/8Aj3lrnrfXPs9xLWh9s+0W/wD4/wDLXqU8UebOgaNvcfZ/+mtSW95/rfKi/wBamx6ybeT/AL+1P9o/0fya9SE4HMW5JJbj/Vf62L+9UsEf/LKq9vH/AMtakkjrtOcfJ5v+tqO3kiuP+WVLH/pH/LX/AHlpLf8A6a/+O1ZzliOP/R5f+mX3ar/Z/s9x/wAA30XEn2f+9+9qT7R/6B8j0QMph/y7+bTJO/8A45Ue/wCtElxWpnTD/l4/56xUW8f+t83/AIBU9vbxfZ/Nl/1v9yq84/1vmy/7lc8DScyT/l4il/5Zfx0R9ZaZ/wAfFv8AvaJP+WX/ADy2V0GftCf/AI9/3v8A6FVv7R/o/wC6/wDHagkk/wBHi/dfuv8AaqpHJ/Z8EX/PWVPmrLkNOcnk/wBH/wCWX/fVQSUfbP8All/33T4/+/tamcxfLit/K/3PnpPL/wBb/wAtaPM/56/8AqTzP+2VWTAgT/ljRcSfaP8AWxVP/wAe9vUfmRf88qgkLeT/APZpkf8Ax8f+z0/zP+mX/AqZHQaUy1VXzP8AW+V/raJJJf8Av79yizjiuPNi+asjpJ4/+Pf/AKa/36gt5PtH/s9T9bjypZaqR2/2egy5A8z/AJZVJH/o/wC6pI/K/wD2aZJJL/rfN/e0GkCeTyrj/pr/AHNrVBcR/wDf2j7R/wBsv92mR3EX73zYqOQjnE+0TUR/6R/8VUlv+/P7r/fqSP8A5Zf99ulHIXCYR/8APX/x+pJPK/7ZU+OOL91UF5/5C/vVnyDI4+lRxxw/9+qT/j3qG3t5bjzZa0mZwmW5I/tH/odVf31v5v8Azy/uVakj/wBH/wCmUVHl/wCj+b/yyqDcjt/+esUX7qpP3v2f/gdMj/56/wCWp8lx9ouJfKi8qLZXNMzgRxyURyf8spYqg/497jzan8yH/nr5VYGg6aT5qKreZRWQHefED/kP3f8Av1zMf/2XzVu+KJPtGsXf/PXfJv8A9msLy/8AXf8As1GC+E68TMnvI/8AR6Zb28Vv+9/1tVJJKI5Jfs/7r91/vV7HIcI/zJbi4ll/2Pu1B+6uKn/49/8Arr996gjt5ftH+q/dS/cdq0gBPJJL9nih8r/faoN9T+XSyR/79MyI/M/56/8AoFPk/wCmX/fdQ28fP7397/tNU3mfZ7f/AIHQBYj8qq8lx/0yqOS4l/55fupfubakvP8AllL/AMtaA5wj/wCetSJUcf8A39/26seZQHOV/wDj3/1v+qlq/HHF/wB+qLeOL7PL/wCzVBeR/aPK8qXyvmT7tBqEl59ouIv+mVPkj/0iKLyv3v8AfpknnW//AH3sokkl/wDZKuBlzkkflfvfK/8AHqr+Z/rfN/deVUkcf/LX/gFVbiOXyK0gc/OTfZ/+eW+pI4/+2v8AB/u1Qg+9V+OT/pr5X9ytCCT7PFb/APXX7jrVOST/AEf/ANAqx5n/AE182iOOL7P/AOgUFkf/AB7/APLL/gdCUeX/AKPUnmfZ7eWWX/coM4DLj/j3/wBd/wAA2VFJby/+z0eZ/wAspaseZ/qv9zyqg6IEcn+j28Uv/LLfsRKkj82382LzaI/Nt/7nlRf3qJJP9Hi/57f3KwNOQP8AnrFRJ/o9v5VH/Lv/AAxS1HeeULeX/nrKtVyEEcf+kUeXL++il/df7v8AFTI7f/nlLT/M/wDIVBcCCP8A4+PN/wC+P9mr/wD11/1tUI/K+0S/vv8AW/fqW4824/74qDUdcXH/AH6qC3t4rj/plF/tUSSf6397/AlPt/8AR/N/3JKyAZ5f+t82X/vmiS4it/K83/8AaojuJv8ARP3X/wBlU/2OX7P5v/A6CyrH5X+tp8kcX2f+L+9RcRxfZ/4fN3/cqT/j3t/+B0GcIEdnJF/rYv7lQSSf/EUR3Ev+p+Wo5JP+WstefWn7p6NGiSeXL9nllii83yq5rVLz/SLX/pqn/fNR3HjCbT9Qliimb+5tWuTuLyW4/wCWtfP1q579HDmtJJ9n/wCWv+w9Zskkv/LKV6P+mtRyXFePPFHqUcER0yS3l+z/APPX/epai/de9eXOvM9SjQC4/wDIv8f+zUnmf6P/AOzUSR/6PVS4/wCeX/j1c/tjs9gSSR/aP+Wv7qo5I/8AW0skn/LKpI7j/Wxf62jnNIQK0kn/ADy/4HTPM/8Ai9tEf+kfuvN8r/2ap5I//IVZ84QgEkn/AEyokk/+IqP/AI96kk/5Zf8ATWoOiECOpaTy/wDSJf8AcjRP9+lrI05B6VHH5X73/lrUnl/63/prVeSgz5CP7PN/z1qxHUiUJQZleiOSWrccf/TKmXEf+jy0GfsyOSP/AHak/e/Z/Jojt4vs8X+5v/3aP+Pi3/1tHOPkCOT7R/12q5bxxf8ALX97L/crP8v7PUlv/wA9f99K05xezLf7r91/yy/jpf8Anl5VJHH9n/6a/wCzT4/uj/crMz5Cxp8ktvb3ctadvcf8sv8AvusSOSW3/wCmtWP+Pj/W12QnM550Dobe4i/9kSp45Jbf/VSv5tZOnyS/88v3VbtvH9o/e+b+9/u12QxU6ZxzwsCxHqn2f/W/99LWlHcWn/XWs2PT/wDplRcaf/Z/737I3+7vr2MNmB49fLzoY5P/AEGo4/8ASP3sVcvb+IJf3sV3C/737m7+Guht5Iv7P83zf4PurX0lHFe0Pn6+F9mXo6Xy/wDW+bVeOT7R/rat+V/02r1Kczy5wIJJItQ/e/NUeYv9V/yyqST/AI9/+mtR+X9nuIvKrtOfkLf/AB7/AOt/uVB5f/PKiPyri4l83+589Pkji/1UX/fFZTCEA8yX/W0yPyv9vzf7tP8A+Xf91FUFxJ/zyirSBAUR9f3tSbPrRJH/AN/aZlyD/wDplUEcf+j/APA/kepP+utW45P9b/0y/hqwgUPL/wB+rpgig/1X7qof+esv+touK0gSQb6dJcRHyqbb/wDPKpI4/tH/ACyplEcd5/o9Sjzfs8v3atSWf/7dV9kX+q/5ZVzmnIQwT4qbzKZ9n+z1JJJQEID/ADJbi3/+wpn/AC7UfvKf9n/1vmy/8BoNCpH5tEn+kf8As9PqxJH/AM8aDP2hBJ5v/LL/AJZVXt/+W1W/tH+t8r/lqlQRyVkdHOEcf/PWi48r/llL5tSSR1X8z/W/ua0gZkkfSpY4/tFRf/tURyS/88qzNIQCP/nlF/yyWjzP+ev/AH3Ukcf+tl/5bfxpRJ/zyogMr28kX2j97Vuzk/8AiKoxx/6R/wA9f4N1Tx/9+qJmcAkji/2v3VMkkl/5a/6r+7SJ/wBdak/dXH+q/wC+t9QXAjj/AOPfyqkt4/8AR5fN/wBbvo8v/pr/AMAqPzJf+WX/ACyrm5BjJJP+mX7r+5S+ZTv3v+tl/wBb/c/u1B5n2j/W1mWNfGf3a7B6UVLmL/nr/wCOUVBqdh4ovPtGsS/9dX3v/ernrnpN/wBs66HxB5X9oSxf7VYckkVThS6xX/dW9v8AvYvN/g+WpLPzf3v3f9laf5n2ilk//Yr2jzSKS4/0jyqnqDy/s9x+9/ub1qSP/rr5X96g3GSSU+3j/wBH/e0wf8tv+etP/wCXiH/lrF/s1kBU8v8A1tW45Irj+5F8nz7qg8z/AEf/ANmqS38r7P8A89f+AVpAB++o/L+0ebTI/wDSLj/2lU//AJCl/jogZEckn/PL91VuP/R7j+GX+OmR/wDTXZT/ADP9Hll/4BTAgt7iX/VeVU8f+j3H/A9n+7R5ktv/ANcv79FnJF+983/llTNRl5cfZ/8AVRURx/8APL/W1PeSf63yoli/e/fqp9o/5a/8tfv1UDmqEkn/ADy/5Zfx0XEn+q/e+VLF/H/eo/y9Enlfva6DErxx/wCf71LJ/pH7r/nl/eqe3/0i4/8AQ6r3kn/LL/ll/FtoKJLeT7P/AKqpLeT/AFv73ypaqQZz+6/1X/oNW/L+0ah/zyi21BBH/wB9VJHHFcf63/gFH/7Cf7VEdxL/AMtdkUX3t1WXAr3lv/o/m/L5v96pJJP9H8qL/vqqv/Lx5X/LL+9T44/93/gVQaQH2/8ApHm/vf8AgNEfWWl8z/SP4fKl/u0+ST7RWUA5yp/5FqOT/R6v3Fv9n83/AJ5ffqpHH9o/e+VXQKBPHUkkf+tl/wCeXz1B5cv/AOz/AA0Ryf8AkX5K55msCOOP/lrUn+o/7a0f99eb8nyUSXH/ACy/5a/frOZqP/49/wDVRJL/ALLUyS3/ANbL/qv4PKqP97b1J5n+j+b5X72sC4Ecflf+P7KsR/8AHvL+98qb+PdVeSOW3/5Zf7dQRyUGnsyvHcf88qt/8e3/AE2qCOP7Pb/uv+B1HJef6P8AvYv3VcU6h20KAtxJF+9/77rktY8Qf6PLF/6D/fq3rmqf8srT/W/ceubkj/1sv+x89fP4rFHu4WgVI/8ASP3tL5dO+0cf9Mqh/wC2v8Hz18vWrn01CmP+0f6P5X/j9QL/AOzUSeV/yyl83zfv1GlefznoQgOj83/trTZP9H/1tPjkpj1zmnIRxyS/vf8Apr9yrHl1HJH/AKR/1yp8kf8Ao9AENJH/APs/7NEflf8APWox/wAfMtBpAI46kkuP9V/yyl/u0f8AXKpP+estBpAr+Z9aX7RT5KjqADzP+WtMk/4HViopKyAmi/1FJ/x8W/7r/llUXmS/7NFvby/aP9b/AK2tOcOQkj/ytRx/8fEv/ji1Yk/0eo444qOcz9mS/aP85qK4vP8AW/8ATKo/L/56/wCqqSOs4GZJJHL+6l/8hUR/9cvK83+CiSOX/nqtFv8A9Na05wHyf/YVJHHUclx9o/1VWLPzfs/lS/8AfdHOaQK1XI5P9H/dVYj/AOmv/AGqPy/s/m0c4ezCPpVv7HL9nll82obb/j2rR/56+V+6rQzIY4/9V/0yrY0+T/SIv3v8fz1R+z/6PTI4/wDnlK3+/QB1enxy/vYvNf8A2G/2Ktx6h9o/dS/9/W/hrCs7z7P5UUv73/arSks4rj97/wADSiEzP2ZHqGjxXGn/ALr97/tr/rKydDuJdP1jypf9V/eb+Gr9vqkun+b5u6p9QuLTUNP/AHX7r5P++q9zBYqfMeHisL7SJtRx/wCkS+VU8f8Az1/5ZVxmj65Lp/7qWXyoq6WO4/5axS+bFs319pha58bXoFv7RU/7mqkcf2jzv++6k+zy/uq9iFQ8nkJ5I4bi3iqOOP8A7+1B5kv/AD182n28f+tlroILFv8A8e8sXm+V/u1BH5X/AF1qOl8z7P8Auv8Alr/fogAnmS/uov8All/eqS3k/wBbL/sbKPsf2in28cX2eWKWX91WplyDI5P+/VT+X9ouJZf/AEGoI4/+/u/ZT45Ps/8A1yoICSP/AJZf89X/AIagg+9UklxRJ5X/AG1q4GQSSf5an+Z9n/1UXm/wVBJby/8ALWp7f/K0TNKZJ5n+tqTy/wD9iiOSL/7Gi3/4+PN/1X+9UGgtnJ9n/wBbF5stVv8Al3/df7j1JHcS/wDxFElnLb+b/wA9aACzjl+zy1UkkluLiWiOT7R5v716NlAE9vH9o/deb/Bv31BHJL+9/wCeUv3an8umR+VcUByFeOP7P/rauSJ/u/8AAaT7PF+6/wDQqI4//wBmucBlxJ/6BUdv/lan8uqnl1fOaluP/R6Z5n/LKX/VbPNqvb+bcfuqsfuvs/lf5agyE8z/AJa0sclV/M/1sUv/AI7UkflXFAEckn2emRyfaLj+Lyv7tEvWmfaJfs/m/L5sVBqWvL/1v/PWoP3v+t/5Zf7lKf3/AJUv/PVfu07zP9HlqALH2z7R+9ii/wCBVUk/67f8B2fdqOO4i+zxRUSR/aP3tAEkkn/bWo/M/wC/WypI4/8AyEnz1HHJ/o8v/oVc0yw8yin0Vx85qdp4wjit9Yu/ueVXPRx/6P5ta2qSfaLi7lll/jrNkk/5Zeb5v9ytcN8IVhkclJHJ/wDt0o/49pqRI/8AR/K82vYOIPM+0f63/VRKiUXEdR/Z6P8Atr/9jQah/wBNYv3X8G9qZcSfZ/8AVS+b5qbKJJP+etP+z/6PFF8stAEdX7f/AI9/+eP8e2oP3X/PLzf9irEf/kKgCP8A7Zfvf79R/wDHv5tSfaPs/wDy1/dVUks/+Wvm+bVwMphcSS/vaLeOX/tlv37/AO9T5P8Aj38qiOT7PWnIZwLFxJ/6HsqfT7P/AEeX97/vpVTzP+mX+q+Zf9mpPtH+j/vaYe0I7iT/AJ5b/KqO3k+0VY+z/wCj+b/z1TftojqxhJJ/o9V445f9b/y18rZViTyv/sqr+ZL+6/6a/foALeT/ALZVYt/9I/1tV7uOUf8As1SR+d/yy/75oOcZ5cv/ACyqePzf9VVc/wDLX71SR/6P/wB876BQI4/N+0eb/qf9uiOT/v7Un/PbzqYn/AqBkUkctwP9b/wGpPs8tv8Aupf9b/6FT41lt5pP+mvyUsf/AE13y/wUGkBv2f7Pcf6r91s+em/8e9v+6/74qSSSW4/df8sv43okj/8AQKgRHcSf6PTP3v8AZ/lRU+SOX7P+6/5a/fouLj/nl+6+Ssuc0pknmf8ATX/vmoPM/wBV/v0W/wDzyqO4H2f/AFu2jkNJhcf6R+9l/dfP96iSSL/VRf8ATOoPM/5a/wDPKp/s/wDzy3ebLWcxwDy4rj/pl/tLU9xJ9n83yqqfY/tH/TL/AFlHly//AGNc85nXCBYjuP8AtrVC4j+0f62p/LrJ1DUP7Pt5ZfNX/rlXn1K56dCiEl59n/dfPF/q3R6xrzxR/wAukUT/AH9m+sW81SW4uJfv+VLVSO8r5uvij6GhhS3cSRf8tf3tUNQuPtH/AGySmXEn/wAXUH/Lv/6HXh1q57lGhYjqPzOP/HN1SSR/6PVSPzbf91/yyrgOyBPHcfZ/Nojj/wBH/wCB76qeXVyOT/llXNM6IEnmRf8ALL/gdH/oqj/rl/rait+svnVz85pCBJ5n/PKiT/yFRUfmf6PRzmnILSeX9ook/wBIqX/l38qs+cOQreX9n/ff8sv46lpJP9I8qL/VRbPnqTy+f/ZqOc1F/wDRVRRyfaLepJJP9Il/55fwNVfzP+/UVSWWPL/5ZUv2f/OKT7R/6B96o/8AOykQH/Hx/wB8f3KW3uP9/wD2N1RSRy/9cqKsCSOpKqxyVdjkoMiD/rrRHH/yy/55Vb8g1JHb/wCj/wCqqAKj0eX/AKPVuSP7PceVRHH/AORaA5CO3t/9bF8n7rYlTx1Yjt4v/HKPs/8ArZf9ygOQjjk+z28v/jlW/s8txbxSxVUj6Vbs7j/R6AII7P7P53/oFXI5KdJH9oqOmHIX9P8A+PiLzf8Alr/FVu80/wCz2/mxS1RjuP8AR/3v+ti/u1bjk/0f97L/ALFUZ8g/S/KuPKil/dVtRyfaP3X/AHx/tVhSWctvcf8AAKvW8n+j1pzmhJcRxXFYV5HLb/6rf5P/AKFW1+++z/8AoFULyP8A1v8Az1/vVpQmcc4FS4kiuP3X/j9EeqS6f/okv+q/v1U8z7P/AK3/AIBT/tH2j/W/vvNr6TC4o+fxWFuegaXcRfZ/3Uvm1NPJ/pH+t/4DXnOl65d6P/1y/u11ml6h/aH72L/gdfUYXFHzFbC+zNaP/nr/AOONS+ZLb/6qk8z/AJbVJZx/6R/0yr3IVDxZwDzP+WUsVRxxy/aPKmqx/wAu/m/7ezZVfzK6OcxLf73/AFX/AACpI4/9Hl83/W/3VqCOSpLi8/5a/wDLL/dogBHbx/6R/wBdfno/e/Z5at28f2i3i8r/AJZVUX/j5lrU5wt7P7R/y1/4BUdx/wAtat+ZF+68r/W/cqOOP/plQZDI4/8AR/8AW/8AfVH737PLFFUn7q3/AHVT+Z9o8391/uVfOaQJ7P8A0i3illl/1X8Oyq9xH/pHm0sccv8A11+Si4jl/wCWUvlfJUHSRyf9df3v8f8As1J9oluP/i6rxyf+gUyTzf8A7KgyH/uv+Wu2mR/9MpfNiqOSSpJJP9V/zy+5QBXuI/8AnrV2O38i3ii/5ZVFJH9n/wCWX+tqOOSX/Vf99UBAI/8Aj3o+0f8ALL7J5X/TWr9vHF/s+V/tVXvPK/5Zf99VzmpBHcf9+qkk/wBIt/3X/fdV5JIvs/7qm/vf+WUvlVcALUccX2eqn/HvceV/s/LU8klR+X/0y83/ANloMiCO3qeOP7P/APY0W8n+tihi/wCBVbkk+0W8UX+q/wDZqDSBU8z/AEf/AK60fZ/+eW3/AHak8uL/AFX/AI9UEcn+j1Ax8dv/AKP5X/LWoPMqfzP9V/3xRbx/6R+9/wBTQWVfImq3/wAu/wC5qeSOL97+9qPfXNzgRyf8e9Mjt/8Ae8r+P5K0tYuIv3Xlf3KzY4/tFv8A61/9ysAHWcnzyUVUk+0+YfL2YornA63ULP7RcXf++9ZMlv8A9Nf+B1p6pH9nuJYqjjt4v9bL+9row+x0VihJHd29FnHLb/6797/sVckk/wBHl/6ZfwVXk/55S/6r79enCZx8hXuP/IVSR2/2j/vv7lSyf6P5vlf8tU31En/LKgZBbyf63zYqsfaP9bL5v/Aajkt5ajk/0f8A1UXm0AW4/K+z+bF+9qeOT/2eoJLeX7P+6/df+y1H/wA9YvN82iAB9ni/e1bkj/5Zf8tags/N/wDH6JLj/SJf9ytIGUw/49/NqOO4qSP/AEj/AFv7qoPLi/5a/wDfNdEDnH/9cqP+PipbP/lr5sX+69Tf8fFv/wA8qYQgL5n+j/8AstRx/wDHvLF5X+q/jqv5f2erfmfaPtcvmp+9RE2/3aXOdHIQeZ/yyo/49/3tHlxVBcf6R5VaHOT3H+kf9Mqj8z/R6WSOo/Ll8/8Ae/6qgCeO8/1v+5Uckf8Ao/8A01/vUeVDUkdv/wB/YvvUEEEn/PKpB/118r+5Uf8A11p/l0ASeZLRJJ/rZf8AW/7a1BI//wAR8tS+X59v/wBMqC/sj/8A2klRRyf89f8AviiSOL/nq3/AainkH+qioCRZt5P9bUEg/wCesv8At0R/8e8v/LWj/vn/AHmrkNIDpJPs/wDrf++qpeZLU/l/9+onp+yKHzf+mv3K3+yZkF5JUkcn/wARuqDzP9+n+Z/9nXPM6IFjzP8AWxf635I6P+Pe3/e/7lV/M/1X3/Nl+T/dqC8k/wBHl/340315dafunq0IFHXNU+z/AL2XbF/sVwmoapLqFW/Flz/pHleb+6rMt/K+zyy/7NfN4msfT4KgM8v/AJa/P5tR+Z/zy/3KJJIv9vyqk8v/AFVfL1qx9RRgV4+kv+/Vi8t/9HiqvJHTJPN/7ZV585nTyBHHUclSR/8AHvL/AM9ajkj+0VmWEf8ApHlf7lH/AB7/APxNR+Z/z1/uIlFZ85pAkkk/9A2VJ5f/ALTqP/rrUlvJWBoMpI/+Pf8A9nqeS3pv/XGg1Eot5P8A7CiO3p8cdAEknSoJP87aJI/9I/6ZbKB/yy/3aAIz/wAtaWn+X9o82X/lrsqOOOgskj82mUnly/8ALKi3j/5ZS0AEn+j0SR/6r/pklSSR0+P/AI9hQQVI46s2/Sko8z/nlQBpW/8A5Fp/2iW3t/8AplVGOSrfl/aP7lBkEkf2j/tlVSO3lq3T7e3oNSG2/wCParX2f/R6gjj/APIv36v6fcRf6qgCpHHU6f8AHt/wOpLi3+z+VLF/y1/jqv8Auv8AW/P+9++tWZFuO4/1X/LWKrEn/LWWKqCVpW8ktx+6qA5yD91/y1q3b3H+j1DcW/2f/W/8DpI/K/7ZSvVgaUdx9oqpJ5tv5v8AzyqOOT/SP+uVa37rULeXzf8AfqAGR+Vcfvf+WtEnlf8ALKsyST+z7fzauW95FceT+6/1tbwM5mLqH/PLyqqSSS2//wATXQ3kcX72sW8jrooz9mcc4Ecdx9o/1v8Ac+5Rb6xLp9xL5X+q/j3VB5kVvUH/AB8f6r/x6voMLXPHr0D0bQ9UtdQt/wDW/wCq+5Wrbx/63/cryzSNQl0e4rvdH1yXUPN8r+5X1mFrHymKochtRyfZ/wDprUcn/PXzqZJH/o8sv+ql31H+9r2IHz84E8cf2j97VuOP/llUFn/o9T+Z/wAsoq7TIWk/df8ALWmf89qj8z7R/wAsm/4FVkchbj8r/Yl/uUsclV7eP/v1E++rclvF/wAsv31QXyFeTzf+/VSSR/6PRH/6K+/UH/bX/coILdv/AOivk/3qjuJPtFx5v/jlQW//AC2p/wC5+z/upf8AxygsW48r/trUf/Hx/wAtf3v92jzPtH+t/wC+lqO3j/0iWrOck8z/AEf/AMcqDZF/k0+Pzf8AtlUcn/f2grkJLeSWiyj/AOWtFv8A9NYqPM/5Zf6qKoLgWJP+Pf8A1X7qq/2iL/4tKk8yX/nqn+wlV/3X/XKWX/YrI6wkjiuP/iakjj/56/8AjtR/8e9WLf8A4HUEBv8ArUc8n+j+VRJ/z1qCSSlAA8z/AJZfJ/wGjzJf/wBqq8f+Wqx/yxli+X/erQyJ7yT7R+98r/7KoLeP/tjR+9t/7vlfwJR9o+z3Ev3ZaOQ1DzP9I8qiSSWo5LyX/VfLUcf/AB7CoFAtySf8sqZJ5Vvb/vaI46j8ub0rmmdIR/8A7CVPHJ/rf3tQSf8APWL/AL5ojjit/wC9+9SsBQJ06dN3vRTP7K+0/vfNX+78z0VkaHSap5P2iXypaoxyfZ/+m3yf+RKt3lv/AK2Xyv8AW1X8uW3/AOWXm10YX4QrEH/Pb/prRHJ9nuJfN/5ZbNm6p7frUElxXacgS/8ALWqnl/7/AN2r1SfZ/wDR/wDplVgUZJIre3io/wDRX8dTyf5eo/3X2eX/AJ5f3/71amXOWI/+uqVJJ5X2fyvK/e/xvVOzk+z/APLL/W1JHHF+68rd/wACoCAzzJvWn28n+kS/+gVPJ/pFxLL5X/Aagjkit/8A2erAXzPtFxN/zy/gaq//AE1/5ZVe/wCXf+D/AGE31HWkDnIY5PtHlf8ATKrf/HxVCSSX7RUnmTetaGlMnuPO+z+V/rf46jj/AP23qeOT7P8A98bNtQfT/gdc8AmH7r/tr99ajj/495akuI/+W3/fG2iST/VQ/wDAHroMAs/9IqSSlt45bf8A1Uv7r7j1Fcf8sv8AvugA+z/6P/0131J+9/dQ/wDfTUWf+kf62ljkoAi8yK3n/wCesv3qk8uaq9xH9nuP3W+p/wDnl/yy/wBmgCGPyv8A4uo45P8A4irdx/x7/wDTLfvqhvoAk/d+9Pk/6Zf63Z/cqpH/AN+v9qrcnlfZ/wD4moN4AP8AllTJPK+zy1HHH/rf+ev9+i4j/wCmVc50kcdx9n/5Zf8AfVSR+V/47sokt/8Anru8qo/Ll/7+vVmXISW8f+q/9Cpkn/LX97+937HWk/e29x/8TTP+esvlP+9+eufnNaYSXH+kf6r/AG6oa5eRW+n/APPWX79SSSfZ65PWLz7R53lS/wCtr5/FVj6PBQOauJPtFxLUEfm/89atyW/2fzajj/5a/uq+Tr1j6zCwI/8Arr/47Ukkn/PL/vimeZTa8PnPYpjf+PjyvN/ufPtoqPzKk8z/AEf/AFVc50kfl1JJJUfmVJHH/wDt1nMyILiOL/x+pKfHH/pH72iP/j2FZmpH5n2ipbfpUXl1IlQXAnk/49/9bUCURyUfZ/8AlrQdBPH/ANMqks4/+ev+qqO3kqTzP9H/APHKCCePT5bj/rlVSSP/AOzo8yX/AGv9yo/+utBYymRx/wDLWpo5P+mVJQA2S3+z/wDLWljt4v8AWxU6zt/s9SRx0ARyf9dfK/2KZ/y7VPJJRJ5X2f8A6a0AQSW//oFRx1PHHUklvQAzzP8AWxVPbyfZ/wDVVWqWPpQc5peX9o/661J5cv7nzags5P8A0BK1o/8ASNPl/wCetBpCBmSVJb3H2j915VSSRy/vYpf7myi3k+z3FBoaVvJF9n8qX/Vf+g1V1Cz/ANI82L/VU+OT7Rb/ALqL97T/ADP9H8qWg5yjHVizjl/56/79JJby2/m/d8r7lSW8dAFu3ki/exS//s1U+zxW/wC6qO4/56xVJ5n2ig0gQR/8tf8Ax+p/M/55VHcR/Z/K8r+589Sfuv8AU/8Aj1XAzHySfaLfyvnli/g/2aZp/wDx7+VVf7R9n/dRUvl//YVqc5a+0f63/wAcqC8s/s9x+6/5a0R3H/PWiT/2SrgQZtxHFVSOP7PWl5kX73yv+B1Uk6V2U5nNOASeVcW/m1reE7rE0sX/AC1/vVg1Jptx5FxFL/tbd1fSYWtM+cxUD02zuJbj91/ratxx1BZyS3Fv5tSRyS/88v3X8DV9hhZ+6fH14FuP/nl/yy2ffqPzIv8Alru82iP/AK6/8BqT/rrFXoQPOEt/+utSR1B5n+t/dfuqkjjroAnjj/1tEckv7qXzfKl37X/2aPM/5ZVJ5f8Ay1/y1QaQ+EPL/wBb/ufPUdv5VTx+b+9+7UHl/wCq/wCmXybv71BnMjuPKt7eX7/m0eZL+6i8rzfJ/jqSPn/prR5n2f8AdVYvskEkf+tqO3jluP8AVfvankojk/55UGAeX/yy/wCWuz56ZJJFRcR1X/e1B0Fi3/560SR0JJ/+zVuPyvs8UsstAQKElvU9vef8svk837lMk8q4/wCmv9yi3jlt/wDW0GpH9nluKkjj+z3HlebRH/z1i/8AHqJP+PjzayAjuP8AnlUflxf/ABb0yT/j482i3k/0f97/ALlHIZEfl/62j/tk0v8Au1b/AHdLJb/Z6IGpX8v/AL9f36I/8vT5I/8AllUEcdamRH5f2irFv/x7/wDA6T7P/raZ5f2f/vvf81ZTNKZbj6Uf9tf++qjkkio/641xzOjnJPLi/wDs6gkk+z/8taj/AOXiWKpI7eL7P+9/1392sA5yPzKKEjooGbsl5/pEv7r/AGNtR1Ykt/8ASP8Arr/DUH737R/0y2VdH4RVviH28cX72mR3EX+q/wBbR5f2f/llVeST/nlt/dffr0IQOf2hJcSRf/Y1JJJ/veV/dqp5n/xe+pLeT/ll/wAta1M+cf5f/wBhUF5/o/lf8tf76VP9s+z+VF5Xmy1JJcf6391TIII/N/5a1PZyRfvfN/74ok8r/Veb/wAAqOP/AEe4/wBV/sba25DIk/e/8sv9yi4/49/3X7359lR/vf8AVVJH/o9ZmkJhHJF/raf/AM9Zf+WX+zUlx5X73/lrLVTy/wDpr/wBaIGcySOT/wBAot4/9b/v1Xk/0erH/XWugimJUEn/ACy82pJf+WtElx/0y82gsZVj7P8A+RU+9/00qnHH9o/1UVW5JPs9v/H/ALlH2SCCSOX/AK5U/wAv/v19x2o8z/nrF/BS+ZF+6i+aL/eoAf8A8fFv/wA8qWS3it/K/wDQai+0f8svK/hqO3/0e387/ll8iUFwLEkn2i4m/wCmvybqr+XVuSOL7PF5Uv8AH/31R5cX2fzfn/dfPQSMkk/1X7r/AFSVUkj/AOWtacdv9o/uy+V89V7iP7P5tBUCpHb/AGjzajjj+0ebDUsfm/8ALL/lr95adHH/AK2L/ge6oCBJHH/6Bsqpb+bcXH/XJKkkki/5Zf3/AJ6j/wAvWXIdEJklxJ9oqOTpUnmf8sv+WW+q8nm/8sv9VUGoyST7R/yx/wCB0snm0kf/AKKqpcXkX/PX/Wvsrzq8ztoUypqF5Fb28v8Az1rz28kluLjzfN/4DV7WNYluLj91+98r+OqMkn2i4r5PFVj67CUAkkqOP/lrUsnSWkkj/wBb/wAAevl6kz6SjCBUenySRfupaLiSmeX/AN+q4/snZAPMio/4+P8Alk1D0eZ/o9ZmkCOS3+z0z/ttU++o444v+eXm1BoLSRx/9Nf3tSRxxU6sg5Bvl/8ALX/gG2nU6P8A8hU+TpUGkCrU0fSWmU+3/wCPaWgYeX/+xUnl0eXRJHQBLj/ppUUnSl8z/SPN/wCeVFBYkcf+j/8Afujy6n/6Zf8Aj9R0ALbx/wCt/wCWVR28n/kWp5I6g8v/AJ5f8sqACST/AJ5VJ+6+z/vYv+B1PF/yyoj/AOm3+toAqeXN6VJH/wBcv+BVPR5n/fr+Ogggk/0eq/mf9Mv4/v1fkkiuLf8A4D8n+1UEcf8Az1ioFCA+OStOzuP9I/4H92syOrH2j7P+9oGbNx/pFv5v/LWqPl1PZ3H/ADyqxJZ/aP3tAEdncf6R/wBdV8qrd5Z/6R5sVVPL/wDIT0+O8/8As6DLkC3k+0fuv9V89M/497ir1xb/APLXzV8r7/y0y3/0i3ll/wBVLFQBHceVcf8AxFUI45bf/W/6qpPM+0fvaLP/AEj91QBY/dfZ5fv1Tkk/6Zf79SeZ9nuPKouP9It/3VWalSP/AI95f+mX8NSfaP8Av7/cqD95T/3X+qo5zm9mS2/lf9tajkuP9b5VJ/zy/wB/Y61HJH/ra6IGZB5f/LWo4v8Aj4m/3KvyR/6P/wA8pf7tVPL/ANb+5f8AuJurSBzzKnmf8sqnt7P7R+9ilqCTzf8AxytDT7yK382Xyq9zCzPLr0Tq/D959ot5ovmrpLeSX7P/AOz15tp+qfZ9Qil/4Btr0KOT/R/N/wBv56+wwtY+OxVAnjq/JcfZ/wDviqEcn/xdG/j/AKZV9BA8D2Zbkjl/9nSjzPs/+q/v/e/u0yST/R/3VPjuP+WX/A3rUzJI/wDSPN82jy/+WX/LKp47z/R6ZHcf9taAI444v+er+VUl5JL/AMtZv3VQUR/9NaAEt/8ASP3X/LKpLiP/AJ5f99UeX/y1qO3ki/exRbv9vdQakH/Lv+93UQfep/l/8taX91/zyaKrgc4R0SR0RyRfvZv+WX3dlT+b/o//AI5QXAgj83/4vdRHJUc8n/LL5/Kl/vUlp/11rTkI5yXzJf3vlbaI5P8AR4ov9v56jn+9UEj/APoNHIHOT2/lfvfN/ufJUkcn2f8A1tV/3X2ai3/0j/W/62sC4FiS4/8AsKryf8sv/QKX/j4/dRVHH/zy+b/begCe3uP9bUf2iX7P5Xm/uqhd8/3aekf+j/8AstBHOPjk/wCWVM8uX7RT/wDj4ojk/wDiKCySOP8A0eqlxHL/ANsaXz5vekj83/rrWRqEfSiP/v1U8dv/AKRLUFxH/rfK/exVAEn7rP7r/gdR/wDHv5vm/vakjk+z2/8AqqPs/wDo8v8Ay1riHARLiLH8dFV6Kg3Oq1CT/VRf7dULiT/v7Vu4k/8A2qoxyf8APX+5srow/wAJFYnjklt7f/2Rqjkj/wBbLT6bHHLXoHEV/wDyNT45P+eUXlfJSySS/vf+mVT2dv8A8S/zf/HqDOAeXF9n/wBV/wDZVX8yrcdxF/1yqCS4+0XH/wATVwLmEl5L/rfk/uLRHJ/5FqN/9H/5ZNU1vcRfvf3X8GzbXQYDf+e3/stSRx/9tajt7r99L/u1JJH/AM8v9b9yoLgP8v8A0eWaX/gCUR/6P5ssX7qiP/j4lil/ey0f89f+WX+9SgEyL/yLL/HU3mxVXjj+0XH/ALPVvy/s9aHOVfLl/e+VLT7iP7P/AMtaf5dQeZ/rfN/5ZPQdBBH5tvViL/lr51Jvqx5f2e382X97L/cWggg8znzf/HKqxv8Avf8AgPy1Zkj/ANIo/wCuNAEv/Lv/AKr91SeZ/wDFbKj8uWo445ftH7397QXAk/fUR/8AXVZf4Plqf/l2/wCmu6oPs/8Azxi/4BUGpN5n+tii/wCWT1DHJ9o/5a/99Uf88v8AvioJJP8AW1ZlAtyW8Vv+6/2fvrVCP/lr/wAsqtx/8e8v/PWo/Li/5a1nzhAgk/495Yv+WsrpVeST/frQjki/2ag8uH/x+s+c2gV446tW/m/vYv8All/HS3Ef/wAXR5n+t/3PnrnmdcCOX/lrXL+ILz+z9PrpI5P+ev7quF8YXEv2iWKvn68z38LA5ry/+Wsv/fK0Rx/89af+6/1VLJ5v/wAXXyeKmfWYWA+X/wBlSoLiSX/tjVv7P/y1/wDHaJP9It4ov/H6+fnM9yjAqRx/aKLiT7P5X+5UvmVF5f8A9hWZ0QgR+X9opmyp/L/1vlfvaP8AplLFUByEH/TbyadVmOOmXFvWRpASOOhP+Pj91UdnJ/rf/Q6tx0GhB9nluKJI/s/lferWj8qpJLP7R/8AEVAGLceV/wCOffpnl/6PFLVr7H/rf+Wvz/xUyOOgCOPpSyRy3HlfvfK+enx/9/afHH/raAII4/8AW/8AfH+9S1N5f/kWiP8A55UAH/HvUkcdSRx/63/lr/t0f9Nf9bQA/wCx/aKZHH/rYqfHViP/AI9/+mtAFTZ/v1H/AMfH/wAdqx+8okj/AN+gzgR7PrUclv8A63/nlvqSP/O6p/8Al2pQNCpH0qSOP/nlUclvVuzk+z0wIJI/9bL/AK6o44//AEOp5I5abJH9noIG+Z/y1rore4/0euejq3p95/pEVAG7cW//AC1/2Kybjyv3sX/LL79a1ncf8sv9bVTULf7P+9i/ufdoLINPvPs//XKn6hH/AMtYpaqSRy/6qr9vcf6P5Uv+5QQUJJIv3Xlf6r93UlvJ9nuP4KJI/s/m1HH1lpQMixJ/pFvLVS4kp8clMk/49/46YEcn/TKq9LJJL+9l/wCAUSf+RaAH3ElMjkluKjjuPs//AE1qT/ntVwIJ5PN/7ZVB5kv/AGy2UfaP9HqvHJ/o9dEDIZcR/Z/+mvyUlvcUslv9oo8vnzfKr0KBxzh7pPcf6RcRV6NZ/wCkafa/8sv3Xz157b/89f8Ax2u30e8/0fzfkr7DBTPl8bA2bP8A0erFv5X+t/5Zfcqv5n+q8rZ9z56LP/SP/Q9zV9RRmfJ1IEnlxW/7r/x6p/3X/LL/AFv96qn/AB8VYj/49/8Apr/6DXaeeT/9cajt46LPzfs8sX+tl/vNRH5v/XGgCTZRn/pjUckctx/qt/lf3qsSSf6391/uUEEckf8Ao8tEf/PX/vuo9/8A01pn7r/lr/y1+5S5C4TLFxH/AK3/AJ5VT8qb/nrU8flf7VQb60gA+mR/88qj8yj7R/o//s9achnAkuP9IpNn7n/nr8tTeZ/o/leVSXlx9ot//ZqZmQRx/wCkRUSf9Mv9XT/L+z29H7v/AGaX2QI47f8A5a/7f3aI/wDv1Vj/AK6/3Kjt4/s/72L97WB0QD/l3/1tMkt/s9x/rf8Afq1cebcfvaq/8u/76soAV/8AO+rlv+4/9A2VX/6ZUqzy+RWpzjaKbRQaUxfLi/dVZjjqDy/+WVFv/o/7r/llWUzaBpRyf62qHmf7nlUfvag+zy/8tZfK/wBlv4q5yyS36/8AA6juJP8ASP3UXlfLU/7qi4j/AOeVQWV4Z4I12Ou+QdTRTpvKzRXOHObn2emeX/pH8P73+OnySf6RLFFRcebb10Yf4TSoQRyfZ/8Apr8/3qkk/wCmX7qqn/PL/wAf20+ST/W/8ta74HGWLfyv3tPs5Iv+eVVY/wDR7fyv9b5vzfLU8flf7fm/xrRyGcCOTyv+WUX+t++jVBbxy2/92p/M/wA/3akt44vs/wC9/wC+P+mldEBleST/AJZS76k+z/8ALLzfKok/56/J5VEkf+j/APTWmZEfl/8Af3+7Ukckv/j9Ecf2fyvKot/N+0eVQAXF5/rf+/VEcn/LWXdVj7PF/wAsqgkjpQAmjk/55S/7dMuJP9V/3xRcSf6R/wBcl+9UdxHWhzkkdx/vy1Ikcv8Arpf9b99lpLe4+z2/+t8qmeXLcf3/APeoNQ8uL97/AMsvn+Rqj+z/AGfzf/QKJP8Aj3m/6ZP/ABVJ5n2jzf3v8CfNWkIAEcn/AC1/2KZJHUsbRfZ5f+mVNj/5ay/88vn21mKBH5n/ACyqSOT7PcebL/3xSyXEX/LKL/bp0kn+kfwfcoNBnmfaLiXzaj8r/ptUklv/AL9H7r/nl+6/2qg1GeX9n/65f3/9uq//AD2q3cf6Rby+b/f37aqeX9n/AOuVBHISRyRUXHlW/wD21SOo5I/9V/ndUckcVZFQJI44vs//AKHUfl//ABdSfu/eo5OlQaEnmf6P/wA9ajk/496ipftH2i38r/bjffXNM66BBceb9nllli8ryq851i4l1C4ll8pvv16FrnlW9vLNLul835EWvMvtktxcS/8APKvl8VM+rwUPdILfzf8A2SrdZskn2itL91+9r4+vM+noQCPpQP8Alr5X9+pI5KPM/wCesX+3Xlnr0yOSP/v1Udxb/wC/Vjy/tH/oddDp9nFceb/uffrn5zsgcncSf5Wq/mf/ALddLeaHLb+b+6/dVm29n9o/df6n/brPnAqW8f8Ao9P/AOmP/fFSRx/8tajkt4v9b/33TIGR28X/ANhU/wDx70SSVJb/APLagsns5Irj91W1Jp/2jzYov/2qxY/+uVaWn6hLb3H73/VVlM0gVLizlt7iqH2OX/x2u08uK4/+KrNuNP8As/8A3xUQmE4HPRx0lXP+u39zZTJI66DMijt/+2tL5cX/AI5T9lR/vbi4/wBV+92ffqOhAtFEkdT+X/rassP+uVPjj/1v/PL+5UFW/s//AE182gBn/HvVr/nrFF/c/wDH6gPSKpPs/wDqv+e2zfuoIKH2eX/tlRJ/zyqxSeZQOBBQlPoj/wCPeWX/AGKChbfyv9V/sffqncW9SW/SGrH2f/W/990EFe3jq35f+tqp5dWP+PegC3Z3kun1pW8f2i3/AOAVheZ/zyrS0+8+z+bL/wCO0FkGqW8v/PKqHmf+Qvv10skf2j97L/y1/jrB+z/Z/N87+/QBLHJ/392VXjoj/wBHuJf9+iS3i+z/AOtoII/++qPtkv8A8XUf/TKmf530C5PdI5/vUVJ1t5f+WstV5JP+2VBmSSR/6r/lj/t0f+RajT/9uiSOrAI7ipJIJf8AllUcdWP87K6IEEf73/W0VJ/x71Qk/wBHropzOKZJHcf8sv8Ax2uz8J2/+jy+bs/3N9cfH5v2f97/AL9afhO4l/tDyv8All9/dX1GCmfN4qB31n/o9v5Xlf637lX4/KuLfzf9V/BVDy/+/X96p4/K/wDZ6+ww8z5OvAI5P9I8r/x6tOOSL7P5VU/L+0XFWPL+0f6r/vqvQPMD7PL9n/6ZUWckX72Lzakk8r7P/wBNf4qji/5bVqBJ+9/56/8AfNR2/lf6qL/W/cepI/8AR/Nl/wBb/fSo/L/1tByc5B/z2o+z1JcR+f5X+5/4/Ufl/wDTWrhMmBH9ol/66xfx1Hcf9Mov9upIP+mtSf8ALx5X/PVa1NecJNP/ANHil/561H5f/oG9Kk+0S/6n56f9opQAgjk/0eiT/lr+9ouP+Pf/ANApkcf/ADy/exVoA/y/s9QR/wDfqpz/AMsaj/zuqALEnlf6r/lrRbyf62L/ANnpiRGf/Vf8sqSOOucITJJJP9HqhJJ/+3Vuo/8AprFQLnHxpx5v+tqJ1p3mS2//AC1qW3/0j/0OgjlIzHF9n/1v72meZQZ/9b5v+tp0ccVxb+bQbwCOm+XSSeb/APY1H5lAEkEn7jyqk+0/63/f31UgTNWP3tvXNOBUBtMk/wCPj/W1J+9+z+VUH2eszYkopE87FFZ8hB0Nx/x8ebLF/wACovPN/wA/wpUdx/y1/wB//VVN2h/3KdH4Dqn8RnfZ6ZHJ/rYvl/3akuP9It/K/wDHqr/8e/8A01lr06B5swjk/wCmvlVe8z/lrUEcf+t/dLUlaQmAz/nr/wB90+Pzfs/7r/eqD/j3/wCWVTxn/wCLpmRL9nluP/2KT7P/AKP/AA+V/BtqOOSX/b/v7Kkj/wC/VKAB5lPjk/1v7ppfn+/UH2f/AHKk8yK3/deU/m/x/PTAPM/5a/8APX+Cp4/+esv+5VS3ji+z+V/y1q5bx/6PFF8n7p3d6AIpP+uX/fVM/wDRVPkk/wBbFUkdnF/11+TfVkEf2f8A0f8A1VEkkv8AqqPMl/65f7FMjj/5ay/8taDIZceb/s1F5dTSeb+6/wB+rMkf/LWgCv8A9Mv+BU1H8/8A9nqeo5I//iKCYEFP8z/Wyxf+PVJ/8TU/mf62H/ll9/8A3qCoTIPtE32f+P8Av1Hjz7eKWL/lrUklx/rf/HP9mo/Nh/26g6oEkn/PL/x6o99SeZF/rajuI/8AR/N83+Og2CT/AKa/6qpP3Vx/0y/9mqv/AMfHm/8AoNSR/wDor7i1zhAjvI/s9v8A6qiS3i/7Zbd9SRyRfvf/AECiP/lrFDFQakdxH/qv++6oxx1euKoxx/8ALX/nk/yVxVJndQMnxJJ/xL5f+ev8Fec+XN6V2HjiSW3t4ooa5aP/AL9S18nipn1mFh7oyOP/AEjyv++KdUu+pLe3lr4+vM+ooQ90I45f/s6nj6D/AHatx28X2eqkn/LX/vuvPmejAD/y1/3q6zw/bxf8sq5q3/0i3/1VdDof+j+VF/qv491ccz0KEDof7L+0fuv+WP7velZOseD/APR5ZbT97/fWvQNHt/tH73/gG2tyz0f/AHZvkryvbnsewPnSSzu/9V5Xlf71R+X/AK39z/sfNXuWufDP+0PNmiiry7VNDl0+48maKumjXOOeFOekt/8A0DfR/wAe9X5LeWqddkJnn+zHRx0797/y1qSOOiXrWoyxZ3H2e483zf3X9ytX7Z9o/wCutY32f/nr/qpatx/6P5vlf6r+CuIXOT6hYf8ALXH/AAGsmS3/ANbW7b3H2e3/AHtQSWcX72X/AFX9yJq0gZmT5f8A0182oP3v2jyvK/360/8A9ikkt/8AR/NrQCp5f/TX/gdR/vak+z/62i3j+0VqQR+X/raki61fj0//AEfzfK835KpUFkscn+j0yTyvs/8A0y37KJPN/wBbUdvJ/wCQv4ayAnuJIv8AlltqpJJR5f8A0y/e1J5f/PWtQCOP/R/+AVHHH/yyli/v1JVuOP8A55f3KDUqeXFUlvJR9n+z1HcRy/8As9BlyEcnlfZ/+B76j8yH1qxHHFVST/plQQR+XViPzf8ArjVeT/j3/wBbViO4l/660Fmt9s/1X+5Ud5Z/aKqRyVLb3EVKBBT/AHv72Kk/5d6sapH/AMtYqqf9dqZZHJH/AKPRHR5n/LKWmf8AbL97/BuoAfH1lqpcR1Yjk/1v/PWj99cVcCCL/wBG1JTJOlFBkRVoRyRf/EVm+X/o9Txx/wDoFdBBJJHUcn/PX/nlR/31RbyRXFvWkDmn8ISXEVx/yyqTT7j7PqEUvlfx1TqT7R/qv3VfQYKZ4eKgeuafcfaP+2tS29v/AKPLWJ4b1D/iX/8Aoda0c/8ArfKr7TBfCfG4oPM/5a/98Vb8z/pr5UVUI/8AnlUknSvYgeMW4/J+z/8AoH+1R5kVQeZFb/3/ACqLfyv+2tamA+P/AJa+bUsck373/wAcaq/ly/vaf9olt/8ArrVk+zGeX/pH/AN9T+ZFb/63/wAeo2VUk/0j/wCLo5Bk8kkX2imXH/Hv5v8Ay1/u0SeV/wAtf3tP8z/nls/3GrSADI46PtEP+qp8kn+t83/ll9yoPs/2jyv+mtHOAR/+Qv8A0Gj979mqT/j3p8flf89f4KOcyKscf/PL91T5I/s9x5X+x89R/aPtH/LXyYv4aLeT/wBA+9WhqJVm383/AFsX+7Uf7ui3/wCPf/pl9+ueZHIR3H/PL/0GiOP/AFv/ADyqX7R/o/8A01/v1FH/AM8qg25OQZH/AMfHmy/7lPj837RF/wA8qWT/AEf91/wOkjuPs9AElxbxfvqkt/K/1UP+tqOOOX97/v1JHWRqEnlf6ryl/wB+q8lFxcRfaKZ/x72/lUASW8f2f/lrTaWOpKgUCvUHmf63/lrUlxb/AP7FLHH/AK3/AJ61kaCO/kHFFM8uiucg6CST/lr/AMA20z7RUfmf6R/z1qPH/TKuijA0n8RJ5f8Az1o/4+KjuLf/AJa/8stlS+XF9n/9Ar0IHHMTZR5f/LL/AFtEf/PX/llsq3bxxf8AXX/e/hqQIJP9IuP3sX/AaqR/8tf3tSf8vNJb/wCj+bLW5kSR/wDHv/rak/z8tR+Z9o/+KqS38r97+9Xzf7tKBqMkk/55fvaLeT/nr/31T5PNt/3vyf7lRyR/6P8A89a0MuQLeP8A6Zeb/t1PHJ/0yqpb/wCVqxbyRfvf+estBASXEX/slEnm/wCt8qiOP/8AZp8n/PWKgA8v7P8A98/c/u02SSk/6a/62nyCKDzRLQZFiPyqr/aP+mX/AH1TLOnyf6RcSxf63+5QBJ/8R9+o5I/s/wD3xvojj+z0f8fH/wBlWoQGSeb/AMtaj8z/AND+5Vio5PK+z+b5X/AqAH/urj/ll+6qCSP/AMhUW8n/AH6ojk/0eX/prWRpTILeT/LU+T/0VRJRJcRUHSHmRf62pd/+/UX2j/nl/sVJH5tc8y4EP77/AK5S1N5k3+to8v7Pb/6397vqePzf9b/yyrnOgo2ckVx+6+aq8kf/AKHV+S3/ANb/AMspYqgkjrz68/dPQwsDi/Flx/qv9/565OP/AJa/fre8cSf8TDzYv9Vv+7WBXx+Nn7p9bghY4/8AR5at2fm/6moI/wDv1U9nJ/01r5eufV0Ddjqj5ctx/wDY1PH/AMe8sv8AzyqX7PXmHZAp2cn2euos9PiuLeKWsaO3+0f8sv8AvmtLR5Jbe48qX/Vf365p/Cexhjt/C+ofZ7jypf3VejaP5X2f91/33Xntnb2lxb/6397F9xlrqPD959n/AHUv/LL7jf3q8OsfQUYHfWdn/wAtfK/grm/FngeLWLf/AFP73+9XZ6HJ9ot4v9zZWr9jrjhW9maTonyj4g8Fy6fcSxeV/uM1c7Jp/wBn83yv9bFX13qng+11D/lkvm15P4w+F8tvcebFF/wBa9ihXPLrUDxXy/8AVVH5cX+p/wBvfXWah4f+z/8ALJoqyf7L/wBb+6/g2V6Htjx50ShJH9o8qt6Pw/d3Fv5sX9yqH2eX7PFWtpfiS7t/Ni8qXyv/AEKmYchQuNLlt/8AvjfUH2OX97/u10skkWoW/wDzyl/utVS3uPs/mxS/9M6yMjB+xy/Z4vNqCS3rvrO3tNQ8qKX+5WVqHh+W3uPO/wCWVac4HF/Y/wDll/47UdvH9nuK1riOqnkf5xWhAyTUJfs/lf8ALKoLfpL/AOzU+SP/AFUtFxHWoEElx9o/dVXj/wAtVj7PR5f2jzv+ev36CyOLrS+Z/wCgU+P/AJ5U+383/wCwagAj8r/7KpLeT7PR5f1oj/55eT5v+zQakkkf2i3qpJH/AKP/AM9f9muht9Dl+z+b8/8AwFKr3Fv/AMtf+Wv92gDC+zy2/wD6HUf/AC71rSR/71UpLf8A1vlf6qgyMuSOL/nl+6/uURx/Z/8AVVbk/wBIt6jj/wCPYUAMjvPtFSSR/wDLXzf3sX8NHl0f+QqAJ45P9H/e1Ukt6nj/APs6I/8Apr+9oAoUskf/AH9q1cW9Mk/49/8Apr/BQBBs+tRx+bb3FW5Lf7P+9pn/AFy/8eoIK8n/AC1+/R5cX+qqTZ9aHj/5Zf8Aj9MA/wCutR+Z/wBMv3X8FH7urH7rP/oFbmRXf/lr97/YqOO3/wCeX7qrHl/8tf8Ax2nx+VVwOOfwlG4k/wC23m0nlxVckj/1tV5JK9jBTPLrwO08L3H/ABL5a3be3+0VxvhO4l/1Xmr+9+7/ALVdtZ+bb/62vuMFM+HxsC3HRs+tHl/9+pajjj/5a19BA8Qkk/49jVe3/wCW1X9lQfZ/9Il/55bK6IGRJH5v/wBlSSf8e/m/8tf79Ecn/wARUkf+UoAg8z7R/wBNaI/K/e0SRy/8tf3UX8FH/bGiEzLkH+X/APYUSf8APWmeZL/raPM/79VqRAf5n/PWiS3/AOWsW3yqjorI6CT91/qv9bUH2f7P/do/y9Ekn+Wogc5BL1qfzJbj/lkv+9RH/wADqHzK05wHyR/89f7n8NPjt/8Af8r+CmJ/5FqeSsx84y4j/wBIqLy/9Il/55UzzP8A9qm78/62oNOcbJJRH/0ypY3NP/5Yfxeb/wCg1ZfOPjk/36k+0f8ALXzfK/v/AO1UcdH/AC71zmoeZ/o9Qf8ALxF/33Utv/x8fvai8z/9uiBlzklx5tx5svnUd/3tEckX/PWiST7Rcf8AslQaQHxx/wDPX/vimSR/6P8AupfKouI/9Hojki+z+b83/AqyGJbW/wC/lopjzeScfNRXOBrRx/8AoFW4/wDSP/QKLe4/561Q8z/tlXRRn7hc4DJKnSo/L+0fvaXzP+WVdkCCP/l38qL/AL6qeOT7Rb/62gf8tqZHHTMh9xH/AM8ov++ag3/Wrf2z/W/8sv8AdqhJ/wA8q3gc5PH/AM9aPLiuLjzaZb3H/LKp7e3luPN/9CpgSfbP9b+683/ZqPzPs/8A3xRso8v/AEigz9oEf/LX/wBBqaO3/wCWsX7qWoZ/NuPK8qL97Ukf+Vqxk8kn/LWWiPyri3l83/gFM+z/AOt82VafFH9ot/3Wz/4mgiA23/495Yv+WX7vbUXmf89Yv9jZU9v/AKP/ANNZajkj+0f9daCyDzP97/YqTzP+eu+iOP8A56/uv9mrdvHFWplyEEn/AB8eb/yy/u0+SP8A5a/89f71R+ZLb/8ALWrEkkv/AC12+VWQQKn/AEy/4B8tM/5d/wDrk/zVakji/wDiKpxx8eVF/rfvNQBYjt/+mVQeX9n/AOWv7qp7i4l+z/8APL56qf8AXWg0pklxJ/zy2y1BHVv/AKZfL+9qPzP+eVBoRyWf+5F/wOpP3v8Araj/AOXfyvk/4FViT/LVyHRArySf5apPtH/LKKKqFxH9n/e/63/Zq3HH/o/mxf8ATPf/AN+6y+yawCTzf3tQeZ/5F/jokuPs/wD7PUEkleXiPhPYwpxfiiT7PceVF/qqwq0vEH/IQl/75rJ8uX/VS/3K+Pxp9hggj/5a/wC5vq3b28VEcf8Ay1/65pUkf/2XzV8nM+kowNqzj/8AQK2be3/0f97/AL2ysfT5Jbj/AFv/AC1ro9Hs4q8+Z3wgQR6f/o8sv+q/uVtaXpkX2fypa2dL0v7R+6rf/wCEXl/55fx15c6h9BhaJzMnhu70/wDexf6r7/y1raXqkv8Aqpf++66X+y5be3ii/wCWVR/2PD/rfKfzf71eXWrH0FOBpaHrn9n/AL2X/lrXoWl65aXFv/rf+BV5f9jlt/8All5sNW47iW38r900VeeB6v5kVMuLeK4t/wB7XGWeuS/Z/Kq9Hql39o/6ZVtCfszP2fukGueC7TUPN/dJ5tee6h8N5f8AxyvW/tn/AD13fvaPMiuP3UsTf71d9GuefOgfONx4Tu/3sX/LL+7WZ/wj8tv/AKqvqG48Lxahbxful/8Aiqwrj4Z/6R+6iWu+Fc4/YHzx/Z8v+ti/v/dqvJHL9n/1XlfPXuV58K/s/wDqv+Wv8NcnqngO7t7eX903lf7n7yuzn9oc86B57+9/1vz1J9su/s8v72u3j+H93caPLdRRf6r79cfJo8v/ADy/33oOP2Bi3Ektx/11qp/7ST5K2rjS5be3835pagkt/wD7OtITM/YTMn7P/o3+qqvH/wAe9acdnL/qqJLP/W1pzh7AzKJLf7R+9i/1WytOSzlt7f8Adf62p47P/tlF/tUc5n7GZi29n/pEX7pqkks5bfzfNi/jrqNL0/8A7Y+VVjUI/tGj/wCq/exP99aITD2ZxeyrGj2/2jUIov8Anq8aVej0/wD1stQW8f8ApEv7r+L71alHtWsaH/Y/gf8AexL5sXz/AC14jcXn9ofvZf8AW1fuNYu9Q/dS3cvlf88t9ULiP/lr/sPWQiD7RUckf+j0R+V9n/j82jy/9I/6ZRVqc5Rkjlt/K/55Uvkf/s1N9n+0f6qpJLeK4/6ZVlzlmTJb1H9n/wBH/e/va0vsf/TL/cqo/wDy1rUBnl0+ST/0D56g8z/llQP+W1AD/wDl3pn/AD1/77qS3j/7a0eXQBXkk/8AQKqR1bkpnl/63/x//ZqwI/M/6ZVJv+tJUnl/88qCBn2b2Wo4/K//AGakxF/zyqP/AI9/9V/crUyJLf8A4+P8/NT4/wDlr/33TfMl/wBb5tJJcVZn7MH/AOW1V/s8X/LL91Vj/j4ok/0f/VS+bLXZhTz68C94f/0fUIq9Gjj/AOWteZaf/o//AC1/4HXoWl/6RbxeVvr7jBTPi8bAt28f+kf8Ap/lS1JH/o/73/nr8tEckv8A2yi+SvpIT90+XmEf+j/9df7tH/fFL++/8cqOS4/55bfNrsgc5P5f/TX/AIBR5n/xFEdx/wA9agk/49/NpgR/99/79W/3Vv8A98VXqSSOL9196rAPL/1X72mb/wDVVJ/y7VXrSBzk/lS/88qP8/LRHcVD/wAfH72KszSmTeZUEnm+R/qv3tSSR027/wCWv73/AFWz5aOQlEsflVBcR/7lT/vf9V/yxqCTpQbcgy3/AOWsX/LWp9n+j+b/AMBojj+0W/m+V5UtQCTz7f8A65f+PVJjOAkcn/f2nzJLP/6FTP8Al4pkklbkkfl1FVmOOiXrXOMjt5P8tU8n/HvUdLG//wCzQac4Rx/62iT/AMhUSR/9tf79M/e/8spaCxPLqTzP9b/zypZLf/pr/wABqK4/79VzhAqSSVct5P8AVS1T+z/63/nrVu3jrI6CNLiLFFL5dFc4G7J/x7yy1U/e/uvK/wCWX36fJ/zyqT/j3rWj8ATI7f8A56/8taWO3luP+utH73/nl/wOnv8A8fEtd8CA+zf/ALFSeX/pH7qj/L1HJJ/n+9WkDIg8v7Pceb/y1o/dQXEX/TWrEn/Hx+6qvJH/AKR/7PWpBHH/AJercd59n/1X+qo/65f7lMkjoMi95cVx/wBMqjuPNqD99/qvlqS3k/1v/PKg5yOS3/5ayzfx1bkki/e/uvKpkkkX/LWq8kn/AG1/3as1GSeb/wDF1bt/+utU/wDPzVJH/lK1Mi35kX7391R5n/bLzfv0eZ9n/wBb/wCO1J+6rI0hAqSR/wCj+b/4/R5n2f8Ae1PJ/o9QXEdaQGH/AKNp/wC9/wCutH72pJJP+eX+t/uVmZQCOP7R5VM/dW9x5v8A49T7eSiOT7R/2yoAj8z7R/ragH/Lapf3tuP+utReX/39oNKZHcf89aJP+WsX/LWpJLeL7P5v/LWofM/5a/7Hz0Ggkkf2jyv++qt/8u/+t/8Asag8v/lrF/49SfbPtH+trkNKYz/j3/77p/8Ay7+TFTLi3+0XH/PX+KjzJbesp/CdkCOX/lrUEn+Uqf8A49/N/wCmtRyeTcV5eJ+A9bCnnviCSX+0Jf8AxyoPs/8Ay1qfxJ/yEJYv9is2OT7Pb/x18XjT7LBBb/8ALWL/AG6uW/8ApFv/AOOVTj/56/8Aj1aWnx18vM+ohsa2lyf9/f4K6XT5Ps/72uWs67DS/K+z+VF+9rzK2x6uFgdpofm3H+qr0XS7f7RbxVyHhuz+z2/my/79ek6Pb181XmfT0IFuPR4ri3/1XlVH/Y//ADyrSs7etO3t/wDlrXk852QMmz0uL/nkvlfx1e/sOK4/5ZL/AL2ytOOz+0eb/wCg1PHby2/7qtoBzmLH4Pta07Pw3af88l/3q1o7erVvb1qZ85lf2HF+9+75VW7fR7T/AJ5VrR2//TKp/L+tKBz85m2+jxf88qJNLirVjqSOOuyBmYX9iD/ZqpceG4rjzfNirsI7P/4unx2//TKuyEznPNrzwf8AZ7eXytvlfxrsrhNU+E/+jy/uv4K+gPsX/TKqtxp9a84Hy1cfDOX9797/AGPkrmpPh3d/88vKlr63k0eL/nlVG48JxXH73yqUK5pCifJ//CB3f7r91U//AAr/AO0f8sv3v7uvp6TwXFVT/hD7T/lrFRPEmfsD53/4V/8A89d/+5Vj/hW/+q/dPL/er6H/AOEQh/541J/wi8X2fyvK/wBisvbmnsYHzjceC5f+eXlf7tZ+l+F7vR7iXzYvNil/gr6a/wCET/55RVQvPA8Vx+98qtYVzL2B8t+IND/59IvK/wDRdc9Ho8tfV9x8O4v3v7pfKrn9Q+DEuof6r91/s12QrmE6B8y/Y/8AW1U8v/v1XvOofB+W38391/47XPSfD+7/AHvm2n7qtOc5/qp5HJZ/8svKo+x/+gV6N/wr+7uP3XleV5tW/wDhW8v/ACyiejnM/qx5VJb1B9j/AN/7teuf8Kvu7j/lk8VZOofD+XT/ADf3T/c/uUc6M/YHmslvL9n/ANb/ALlQfZ4s/wCq/wCA11Enh+W3/wBbE9Zsln9n/wBVLWkKxxzgYUlv/wCgVVkjirRuI/s//XKoJK6TMzfMm9amqS3/AOWsVQyR0AJ5f/LWqn7yrFFAEf8A11qf/wCIqD/pr/s1PHcf+gUALcf8e/7qq8f/AB7/AL2p/M/1tQbPrVwIKkdx/rYv+WVTn/ljUf8AlqkkkroOcv2dn9o/e/JVTy4reo7eSpJI/wDnrXRQOaoT28dd34buJbe3/wBatcRpcn+t/wBzZXQ+H45f+2Ur/er7TAnyGLgdRJJ9nt5f+WsX8FFv5tvTP+Xf/gdPjkr6yj8J8lWJ/M/5a+b5vm/JuqpceV/zyqxH/wAtf+WvyfJT/L/567PNrtPMD/j4t6ljji/e0myj/O6guECTzP8Acli2fw1X/wDRVSSf6R5v/oX96o7iT/R6YEP/AB7/AOt/36f5n/PKo6njki/55f8AA63OcgkjqSOOW3/1Uv8A31R/22ojk/1tKAQJ5I/tHlSy/wDjtVJLf/0Pe71JJ/yyokj/AOeUv/fVM1I5P+etRx/9df3stElEdv8A6r/x1aymXAt/aP8AVf7lVfs8NPs4/wDnr/f+7Uckf/2FQASR/wDTXzah7fvatRx/62o5Lf8A1tMAj/0ipP3X2eX7/wDwKo46JKQDIutMqT/l3/8AZaS4/wBf/wABoOcWM/63/pr8tEdv/rf/ABxadHJUlxJ/qqDaBHJJTJJJf9bFt/26LeP7R/3389R+X/zyrIoguPNt/wB7R/x8eV/yyq/5n+7VCT/nl/3xUHRAekXlDFFVP3vvRXNyAbsf/TWrnmVUkjo+0f6P5X+3WlA0qE//AC7/AOt835/nT+7Ukcn+qlli835KqRx/9Nak/eV0GA/fR5f2f/W/6r+9RH/01o+z/wDLKX/VebvrYyGeX/yyp/737P8A+yVH+6/5ZVJ/ndW5zkUnm+fL/wA8/wCFabH/ANdf9b/DT5JPtFR0ofCH2Sx5n/oG6p/M+z28X/TWmR0+SSiBBB+++0VPHH/pFMjuJbf/AJZU+O4/0f8AdRfvf79aAF5cRf8APLyqbb/+Raf9n+0W/wDD+6qOO3+z/wCt/uUC5CeT/v7/AOy0ykj8r/lrTO/8P+3QMn8v7P8A8tfOqPzJf+WX9+pPL/55SrRHH/qvNloAPM/7+7/u1J5n2i4/1XlfJVS4k/0iL/2Wp4/+B/7W6gA8z/R5aJP+Pj91/wAsvvvUf72pP+mvNAEcn/o2oPs//LKrcn/PKqsfWX/foMoD5LeW3/exVBcR/wCjy/c+/VnzJbfzf3v7r+7UP2iL/wBA31BrAjj/ANIt4oqI4/8ASP4fufJRJ/o9x/z1/wBii3/0j/W/3PkrKZvTD7ZL/rfl/wCA1BJJ/wB/akuI6gkjlt/N8r/lq/3q5D0KJP5f/oFVLiP/AJZVb/8Aiarxx/aP3v8Ay1rzsSerhfjOM1z/AEfUIv8AprXPbK3dck/4mH/jj/7NUZPK/feVXw+Nmfb4Ijjt/wDllV+3/wBH/df8td9UP+uNW7eT/VV8vM+kga1nb/8APX/x2uz8J2f2j97/ALdcvp8leheD9P8A+WtePXre6fQYKB33huP/AEf/ANArvtPj+z+V96uQ0e3+z/upf9VurutLji/5ZV8tWmfSQh7pp2f+kVpRx/8ATL97VSz/AOeVa1vHXBAz5yxb29Wvs9Lb29WK7IHPzlaOz/8A2Kt+RLViOOrcdvXRCBz85Ujjlt/+WVW/LqeOz/57Vb+z/wCj1p7M5+coSW//ADyqxHH9nt6fHb1YrophANlFWKjP/LWtDOZX8uqlxHF+9/8AZav7KguOlBpApyW9QR1pSR1B9nrkOiEyh9n/AM4qT7PU9FZc5oMqOS3/ANHqfZR3/wDiqkz5yCO3qOSzq3HH/o9LHHW1MZTkt6ZHZ1ekj/55UbK3hMXOZMmnxXFvL5v+tqjJ4ftP+eS10kdnRJZ11QrB7hwMnguL975UKxVBZ+H/ALP5sU0S16T9jqCSzo9oHOcJJ4f/ANH83yqxdU8Lxf8ALX/vivVZLP8A55VQvNPirH2gzwPxB4D/ANH8ryq8j8QeB5dP82vrfUNLrgfFHhuL/Wyxfuq6aNY5p0D5L1TT/s/7ryv3NY9e4eKPBf8A0y/268v1TR/s/m+bE/lV6lE8udA5O4/55RRf8Cqv5dackcv7391/rfnqvJ5X/wBlXScc4GbsqPH/AEyq35f/AO3UH/Lx5X/j9BmVPL/1tSfu/ep5I5f3v/TKo/L/ANV/uUAH/XLf5tQXHm/vf+WVSf8Abaj/AI+P+2T/AD1cCCpb9Kll/wCPmnR28X7379Ecdac5z8g+l8z/AKa/8Dojj+z1X/65f8D/ANmuygZT+E1vD8f2e4/e/wCql+5XQ6PJLb3HlS7/APY/2q57Q5IvtEMX/LL/AGq6XzP+Jh+6/wBVX2mBPkMadLJJF/z1/wBvZRJb1Ukt/wD0Cp45P9/za+so/CfHVifzIrj/AFu6KKiO3i/1vzSy0eZ9o/1tSR/8e/mxf62u088Lf/nr89SeXNUcf/Hv5tG+gCSOP/R6j/4+PNo8z/4uj7P/AM8v++qAIPL/ANbF/sVJHZ/Z/wC9L/sUn/Lv/rasW/lf7P8Av1fOZ8hHJ/o//LKoJJKt3EkVxb1Uk/0j97/t7K0hMOQjuLj/ALZf7VR/5f8A2qW4t/s9SW8n+j/9Mq0GJR1/7ZVH/wBMpak/df8ALL97/vVnMCSP/prL/t76f+6+z/63zZagk/0e382j/pl/wPdWBYb6N9R+f/rYqbH1loCA6OOX/tlTJPO/5a0/zKkk/wBIt6XOBD9npPLl/wC/tPjkpnf97TAnj8rP/APnqCSOL/7Oo4+lEkn2j91/qooqAgSZ/wBH/wDZ6f5n/wBntpn/AC7/ALr97UckktZfZAX/AKa/8DpP+Pj978v72o/Ll/8AHKgkj/1tQaUyT7R/uf8AAaKfajyFIooGadxH/rf+mVV4/wDK1Jeeb/8AF1X/AHv+tpUfgAvxyf6PF/4//s0eZ/ragj83/v7UkkddID7eOX/rrRJcS/aP+ev+9Ukf+j/uqP8ArjVmQSR/6r/cqPvL/uU2S4/7Zfx0+OT7P+68qtOQ55kf/HvT7jyrf/VS+b/s1J5cX/bX7myop44v+uVaEEsH/PX/AJa0Uqf89Yv7lPk/56/99/7VAQI445ftFW4/K/e/+g0ebD/zyqp+9/7a0Fkkkn+t/wCev3GeiP8A5ZSy/wBzZUf724o/ff8APL/ZrSBBJJT7iOL/AJZf8D/2abHcS/vYvlli/uUklx9oo5DILeP/AJ6/6qn2/wD0yqOrHl/62jkM+cPL/wCev73+Oj/nl+9qTzKj/wCPjzfueb9zctZmhJ5dEf8Ax7+bT/tEv2eL915vyVFQA2ST/lrUEf8Azyp9x/pH73/llVj/AJ5eVQEChcW/+jxS+b+9/u1J5f8Ao9T3nlVBcVB2QgR28f8Ay1oj/wBHot5P9bUn/TKKuaZpCBHcSfaP/i6j8z/R/wDVf7e6pPM+z/8ALLzYvuVH5f8A9hWB0QDy/wDnlTPs/wDpFTx+b/rZag/4+PNrysUerhZ+8cJ4oji/tDyov+WSVmx+b+9+5Wr4kt/s+oSy1lxx18PmED7vBTHR/wCkfuYqsRyf6RTatWcf+tr5eZ9NQgdBodnLcXEUv/jlex+E9P8A9VXm3hfT/wDf8r7le3eF7P8A0eL915X99K+bxUz6rCwNaz0uKug0+OW3/dVBZx/6P/7NWlbx185OZ7EC3ZyVtW8lYUcn2erdvcUoQM5nSRyVbt/KuKwre8/55VpWcldkIHHM2o6vxx/62sy361Y/tAV6EIHIXqlrP+2f6P8Aw1BHqH/odM5uQ3KlkrNj1D7R/wBdafHqEVc/OdEC3HJSVW+0U+ST/prTM+Qkeq9xJRHJRU+0OgJOtQSf8tZakorPnCAn/LvUP2ep4+lFEDUj8uj/AJd6PtFEcctagEkf2iiOOp4/+PYVJ5f/AOxQBBsp/lS0VJ5lWZC0+OOo/wDprUkclaQIJPs9R29nFRvojuPs9aAH2f8AziqFxb1fkuKjk8qufkGc9cWf+trntY0f7RbyxV2Fx/pH/LWsy88r975VaUzaEzye48OQ3Fv5UsT+bXl/izwP/rf/AEGvoe8s4v3tcR4g0+L7P/qq9CEwmfK+uaHLp/m1z1xp8tvb177rnhv+0P3sW2vNtc8N/Z/NirohUPHrUTzySz/0eqlxHXQ3Fn9n/wBb/crJkj/6Zf79dkJnn8hmpSyRxf7f7r79Wvs//TKo47f/AFtamZSkj+z0n/ParEkdV45P+eUVBAb/APVUR/8ATLf/AMCqSOOiSSrMh6VBJH/01o3/AFqOuigc8yS3uP7PrqI7j7R5Uv8A3xXPWdnFceb/AM8tn3Kv6PHLcfuov9bFX2GCn7p8vioHpP7r7P8A61f3SVB5cX/PX/gVVNPklt7f97/rf41q15cv2f8Ae19hhZ+6fH14Bb/9dasSR/8Af2o7eOmf9NfN/wBVXoHl+zLcdn9n/wBbVeSiO4luLfzf8tRbx/62X5/92tRjI5IvtEvm/uqvRyRXH/slVLiP/R4v+etSSebb/wCqoMhY4/8ALUlx5Vv/ANdakt4/9Hil/wC+6rySfZ7eWL/W/wAe+gBajjot5KST/plW8IECySS1HUlx/wAfEv8AzyqpJJTMh8lSeZ/0yplvB/y1qeOP/llF/e30uf3TSAscf2j/AKa+bUUdv/o/lf7dR/8AkKpPM+z/APTX/brA0gH7r/Vf980SRxf62o5KI/8ASKCYFi38q4t/+eX+3Vfy/wDWyy7vv7KPL/5ZRf8ALX79Sf8AHv8A9Nf7+3+GsuQ3IPL/APi9lJUkdSS/8e0NamUCD/yFUckcU/m/88v79W9lQ+ZF+9oArR/6PVv7R9n/AHXlP/sf7NH/AB729MuOlc4EkdxF9o/65VXk8r/W+VUdvJ/o9SeZ/wAsqDUPMh/5ZdKKrp5uPupJ70UFm1J/o/8A01qp/nbVuST/AKZUz91/rf8Alrs+5WVH4AmR+XL9n/1v8VSR/wDTXfRH/wAe/wD7PRJ/pHm12QILVM/fVJ5n2i483/Y+5VTzP9b/AN91pAymPuJP+/v8dQx28tx5tGz/AJa/8B20+OSug5yO3k+z3FaEkdUfL/55f63fvqW4t/tFv5sVQBY8yX97+6/dfeplx0p/lzVHJ5VKAEf/AEyi/wCAVJ/x7/8AxdCURyf9ta0CZJbyf+gVPZ/8fEv73/Vf3qhkeK4/exf98U2P/plQc5LJH/y1qP8A497ep4/N+0Q/7nz1JJb/AGj/AK5ffStITAJP+WX3f9p6q5/79f3ankt/9H/db5fnqOTyv9VFRzkcgkf+j/8AxFW7eSoPL/0io5E/1ssW3/erMskkjqx5cX2f91Vf/pl/4+tRySf6r/vigCxH/wAfHlf8sqj8z7R+9/5Zb9lSR/8APWo/M/1sVBpAhkkp0n+kebUlvH/y1/8AHGovI/8AVeVE/wDt1zzOimQ+X/lqTzP9H/dU/wAz/e83+CmRyS29c8zopkdxH/zyqOOT/nrFUn2eW482X/nl9+oJI6g0Ldx/0yqp/wA9ZZZf46n/AOPijy4v3v8Ay2/2a82sehhTk/Gkf/Ev83/lrs2JXPf8u/8A4/XZ+JI/+Jf/AKr/AIDXC+X9nr4/G/Cfa4KZbj/0itnR7f8A3axrOP8A0iuo8P28X2j97XxFY+4wR6F4P0//ALZRb/4a9j0fyvs9cJ4Tt/8AR4q9C0+P/XRV8nipn2VCBpWcf+j1bjk/8i1Hb9auRx15MDpDy/8AyLT47OWr8dvW7p9v/uebXVCBnMo6fZ/+h1s2dvVj7P8A+h1bjjrpOMqeX/zyqpcSVpeX/pFULyus5yjJeVU/tSW3p9xZ/aP+2VUZLeW3/wCmtc/OEIFu38Sf79Xo9Urm/L+z1PH/AMe/7qoNOQ6yO4/6a1f+2f5WuPt7yX97V/T7z/llWXOEIHQ+ZUkclZkdxU8clQM045Kjjk+0ebUcfWigvkLccdM2Ub6fHHW8A5Bmyp/+PeloogEB9MpPLpn/AD2pkEdRyXH+touJIqqSXFBkX99V/PirN+0D0eoPtn2f97QBpSahUFxefaP+mVcneaxLWT/aF3cfvfNpe0CEDt/7U/5a+b/31T49cirz28uJf9VFRZ/a7j+9RzmnIehSapF/9nUH/LvXL2+n3f8Ay1mf/drobOzl/dffropnPOBUvPN+0fvf9VWLqGnxXH/2Vd3JZ/8APWsy80+Kuk0geO6pod3b+b5X72L/ANBrk9U8P/8ATLypa9xvNH/1tZNx4bi/e+bF/BWXOach8xeJPB/+kSyxVxd5pcv2j/VV9Rap4Q/1vlRVxGueD4fs/wD9hXZRrnHPCngVxb//ALFUJLf/AFtelap4P+z3H+qrltQ0eW3/ANVF/wADr0IVDz50Dl7i3qpH/o/m/wDLKtqSOqEnm/vfN2/79dEDz+QoR0tTyW//ADy/1VR+X/o9dJz8hBs+tP8As9M3/Wp/L/5a1vAzmXNH8r97/wAtadHHLp+sRSxf3PkrN8z7P/qqv3kn/Evi/wCWsu+vpMFM+bxp3+jyf6r/AJ6/f3/3qvR/88v9v56zdPk+0W8Xlf8ALL+Krfl/63ypf99q+wwp8XiSST/j2mpI6ljs5f8AlrSY/wCm1exA8gI/K/65f3Kn8z/R6qRx/wCj/vZakoMoEnmRfvf/AByq/wDz1/3N9LJH9n/647KjjrSAEn/TX/vuo/31xR5n2ercdx/o/nf6qmZwgUPL+z/6qL97Uf8AqP8AplWn5n/f3ZvSqkf/AB7+V5S+b/tVvAZHJ/ndVerkkf8Ao/8A7NVf/O6tDKBJHJ/raI7j7PbxeV/rfn31D5lOjt/9VL5v+trnNIEkcf2j/lk3m1Js+tVPL/5a/NT/ALRUDgEkf/PKpI/+Wv8A6FS/vf8A7KopKDeBDbyS29xL92rVMt5Ps/8AqqfHPF/y1oMyrU0f/HvUslv/AKP5sVVqCOckj83/ALZVBef6P+6qSO4ouP8AnrWRcCO3k/0fyvm/vfNRJJ/o/wD6BTgkvk/uv9b/AB02P/SIPK/8eogBVp9TW8PzeVL/AOPVLJH/AN+qJgVXHP3tntRSNHRXOamlJJ/rvKqNP/ItSf8APX91Ukcf2fzZZf8AYooFzI/tBq3HPF/y1qpJJ9o/1NEcf/LL/wAcrsgQTx+V/rf+WW35KZ9oqez/ANHt/wB7Evm/wbqWS3/5ayw/981pA5qgn/PXzf8AlqtQR1OLf/R/N+f91UEcldBgR+Z/yyi/1P8AdqfzPs/7r5v79QRx1Jv+tQXzj5JJaLiSmW/+keb/AOzUeX/yy/55PQBPHJ/0yqSOP/lr/sfPUckn/TXyqI4/9bL5qy/L8lWH2R8cf7nzf+ev8NSyf9Mv79RR/wDHsKkjt/8AR6DnGf8AHvR9ol/e1J2l/wByq8//AEyi/wB+tQLdvcS1HJHL9n/6a0W8f+jxUyST/W0GpP5n/wBnR5n1os7f7Rb+b5VSeXWRkR/Z/wDSP9b5X+1RF1qSSSopJP337r/Wf+yUEFz7RF/11/2qh8yL/lr/AL9VNn+kf8Bp32f/AFUX/LXZQXAPLluP3v8A47Ukcn2eo/L+z3H/AF1qxHb/AP2VZzOymR/vbjzf3S+V/HUH/XKJof7m6p6k8v8A56/vfK+VK4DoplSO4i/5a/63+7Uef+mNTyR/Z/3stQR/8svK/uferI0D919o8mirHl/6P/11+eo5K4ax6GFKHiS3/wCJfL5Uv+qrz3y/+Wtem6p/yD5Yov8AW1wPl/Z/N/742V8hjfhPtcEEcf8Ao9p/z1iTe9dR4Xj/ANI/8frl7fpLXWeEv+Pj/gVfCYo+3wp7d4Xs/s+n/vf9+uzs657w3H9ot4v++66izjr5SsfYUPgNKzt/+etbVvHWbp8dbtnbxfZ65zonMt29v/o9aWnx1Us6vxyUHHMvx9KfUH2io99MgkkqOSSL7PTJLj/W1Xk6S13QmZBJHUFSeZVSSSsDSBUuI/tH/LKqnl/Wrcn/ADyqp5n1rm5zpHxx1JHHRHJViOSszKECatOOSsyrFvcUc5pyGtHVi36VTt5KkjrUZfj6U+mR9KKuAE//AEyqOjzPrUtagRSSfaKguJKJJKp1zc5kMkuKzbi8l/2atySRVm3EdMCvJeS1UkkqSm1lzhCBn/8APb/2anx6fV+OP/plU8dEDUqW+l1r2dnFb/8Axa0kdWI7iK3rogBbjs4qtx29Zkd5/pHlVfjuP9bXRAymT7KqXHWrcdxF9n/1tVLiStPaHIUbiP8A1tZNxb/8sq1pKqSf6RXHzm8Dnri3/wCmNc9qmh/aLf8A9Drs5I6zby3pwqHZCHunkGoaX/rf3X/fVcfrHh//AEeX91/uV7HrGlxVxFxb/wDLL/x+vQp1jOdE8c1Tw3/rfK/ufPXEXkf2f/W17zqmn15X4o0+K3uJq9ehM+fr0zi/3tR1cuLf/W1B5n/f2vQPLK8kf/TL/foj/wDIVT+X/o9M2f8ATKuiBzlfy6tx/wDHv5X/AC1+/UFX9L/5bf8APKvoMEfP4qHundeH4/8AiX+VL/3zViS3+z3H7r/gbUW8f/EvtIv++6txyf6PF/329fYYU+HxUCeX/j2/4BVT/pj5NSSXEv8Azy/df3qPL/0j/gH3q9yB45HHb1J5f2f918stJJJ/rfO/dRVBJ/11/wCB10nOLcXEv/2FPt5PtFSeZL/qvl8qo45P+WX/ADyoIF8v/WxVXjk/5ZVPH5tvced53+/UGz61ZY/y/tH73/YqCP8A4+P+etEn/TKjzPtH/TKtIEE//oqqtxH/AKRV6T/nr/sVm28daGUC39n/AOmv/A6r/wDoqrHl/wCj1HJ5P/LWg1JPMluP7v3KqeX/AK2nxx/79NuJP+2Vc4DpJKgkkl/1UVW/L/1v/PWoJJPs/lf89aAgFnH/AKPL/wBNaf8A9Mv/AB+mRx0zzPtH7qjkL5yb7R/o/k1BH/5FoT/gVSSeV/y1/wC+agiBX8z/AD/eqz+6/wCWtO8v/wCzWoLjzbj/AK5b6yOgn+0f6P8A9Nqhkk//AGlq1HH/AKP+9/u1Rkl/55VpACeO4/8A2qZUUn/2dSRx/aKzmZBH0ooTzsf6qiuQ1NKO4ipkkn/odQeX/u0+T/SP9VV0DeoSeX9o/wCuX9+nxxxf6r/W/wC7TLO3/wBH8qXfF5X8NRyf6PcRS10GBcjj/wB6r0cf+jzS/wDPKqEkktx+9qeT/R7fyopf+BV0QOaoQfaJf+2VSYh/55VB5f8Ay1qSP/nr83+/WpmV/wD0VUcnSrTR/aIJfKieL5vu1Dv+tKEwgR/vKnt5P9H/AOB0vlf+gbNtQSR/9Mm/65VoA+T/AI+P+ev+7T/MpsMf2f8A1tOjj/1tBBP5f/LWl+0fZ6j8v/R6bJ/6NoMizHJ/7Tpn/wCxSfuverFnJF/z1X7n/j9AEf7q3/1X/fdMkj/5a/8Aj9Rxyf63/wBA/u1PJcf6P+9/5a0GoR3FL5n/ANnSW/8A1y/4HS0HOT+X/o/72qfly3FxL/u1Yjk/1sVH2j/WxeV/u0FiWkf+jy/7n8VL/wAfH/LX/YqP/l2/jok/5ZeV/wB8UGkIElv/AMe8v/PXfsqS4kit/wD4qo/+Xf8A9kqS3/7+/wAdZzNID/8AO6oI/N/e1JHHUdx0rz5nZCYyS4i/5a/vYqj8v/R//ZKX7PF9n8qnRx/6RXPP4TqowJPL/wBH/df3aPs//PX/AIBW7pehy6xb+VFF/wADWt6TwXL/AM8v3X3N1eHXxUF7sj6LBYWdT7JwGoeb9n/exeVXA6hby/aK9U1TS/s/mxTbv3T/ACbq4XWJP+WX/PL7lfN4qvCpE+swVC3xGDZx/aLiuq8Jx/Z9Qii/29j1ztvH/pEVdJ4Xs/7QuIpf+Wvmp8lfF1z6zCwPoTw/H/xL4v8AnrXWaXb1heH7f/R4v+eWyuo0+3/55V8vWPqKBpW8f/kKta3qjF1q3HJXnmpb3/62p45Kqef/AJzUclxQBp+ZVeS4it/3vm1z2qeIPs9v/ra4y88US3H7qKtKZlyHpMmuRfvf3q1hXnjD7P8A6quB/wBLuP3UUzy1k+JNQm0//wBkr1IQOQ76TxxL/qvK/wCBVQk8aS/9sq8zk1i71C38rypf+utc9/wkF3/z1eL/AGafsDL257rZ+LJftH72L+D7q1pWeqRXH+tryDw34kl+0RebL5sstek2ckv2f97FXFOB6FCZ1FvJ/wBNavxyRVhW95Wlb3H2i3rz5wPQNOOSrUf+j1Rt5P8A0Op7f/SKwgZzNK3kq3HH/pEVUbeSr1v1rrgYGnT446jt+tXI461pgV/L+tH/AC71Y2VHJW8wKFUZJK0rismSuMCCSSqkkn/PWiSSqnmfWoFCAeZ/raSoD/y1qpeXH+j1HOdEIF/7R/z1qC41iK3/AOmtZO+szVNUit7eWuqjA45zNq48Wf8ATLyv96qN540ryrWPFGoXHm+VE37r/wAeriLjxRqH2j/W+V/sNXqUcMc/tz6T0/x5V638cQ/6qvmmz8UXf/PWup0PWLu4/wBV+9lq/YGfOe+W/iSK4/5a1bj1CK4/6a14V/aktv8A62Vq6HS/Ekv/AD1rjnA0geqfbKj+0Vy+l+IItQ/df+PNWl9oluP9b/31XBM7OQ0/M+tUJKk+0CqkklYc5pAoXlv9oriL+zi+0V3cv/LWue1C3/6Zf71dcJnRyHEXlvXk/jjT/wDXS17VqFv/AOQq8v8AHln/AK2vawszx8VD3DyOSOX97FVCSOX/ALa1tXlv/v1R/wCPivegfLzK9nHFcf639zUklv8A6PL+9/4BU8dn/wBtav6fp8txceVFE9dEJmfIYsdvLVu3j/4mHlS/3K7iPwvL9ni/dVzWoR/8TD/nrX0mX/EePjaM+TmOl0+P7Pb/AL2V/uVet7iKq9nH/o/72pPs8UH/AKBX2mGPzvGkkcn2j/vvbU9xH/lajj83/llRJ/pFeyeIMkk+0f8ATWjzP+mX/AqI4/8Alr/wDbR+9+z/AL2WL/4mt4GRH5kX2eoJLf8A5axf399TyeV/z1qTy/8Av1TM4FeP/SKg/wCmvz/8CqT/AJef/HKf5lWMgk/56y1Jcfv/ACpaS4/7+/7NOt/JuP8AWytF/u10GRBJP/vU6P8A4+Ipf+WVWoxF+9ii/e/LVWT/ANG0DgSRyVUkj/0j/gH3qn2VJHJF9n/e/wDfNQaFf/l3qT/prL/uVJb+V/1yqC4k/wCeVZchkSRyfaKS4/65f8Dpskkv+q83+HdUX/LvRyAO48r/AKa0n/TX/W0kf/PWnP5v+t/8do+yMls6I/K/exURSf8ALWWo5I5ag3GSSf8APL/gdLbyRU7y4vs9M2RQW/7r97QBJbf8e1RyW8VM/wCev72nyR/Z6wNOcgjj/wC2tT+Z/o//AKBVeOSpI/8Anl/z1+5VTIiSQfcoqdY/+mtFc5oSf9Mv++6j/wCPfzf3X+5UklvL/wCP1UjkluLiX73lf3qin8J0TmTxyS/vak/6Zf8AjtR/9Mqnt4/+Wv8Ayyrrgc0ySP8A496qf8vHlf8Aj9W/M/1v/PLf8j1BJHzLFL/v12QMCeP/AJ5VHJJ/o/my/wDAGo/5dv8AgNLHH/o/lSy+bTMoEccktx/rd/lbKk+z/wDPKKo47j7PceVVuSX/AJ5UuQAk82CiPzf3X/PX+Oo/tEv/AC1i/wCBUR/9df8AfogExn/Lb/0Knxx/6PR5f/PKpI/8/wC1TJhAjk/1FS2nk+T+9qf91+6/3KoVZPsy1JHF+6ill/jqSO3i/e/dii++lR28n/LKX99TPL/0f/W/x0DDzIv3v3arx/8Af2rdv5X2eWmfZ8XH+t8r/aoFMIHx/qqf5n2j915X73+9TPM/7a/7dO8yW383/wBBoMRZP9H/APsqWPyri3/4HUcn+kVHH/o9xWoi/JJTPL/5a+V/vt/dpE8r7P8AuqI5P+WXm/uqyNoFiP8A6ZfvaO37qkjkipnmRf62L/W0D9oGP+eX+/R5n/LGjy/9H83/AFUtEf8ApFv+9lrjmdFEJKn0az+0XEX/AKDVT7OK6bwnHF/aH/A68bFVvZ0j6TAw9pPkPT/B+hxW9vF+6Xzdm+uoks4v+eVZuj3kVv8Auv8Anl8lbsckX/LWWvyTF4qdSZ+y4LBQp0rRPNvHHhuL97LF/v189+JP9H1CXzYv9ivp7x5qn9n6fL937lfLesXn9oXEsv8A47XPCsbzoWKdvH/rf/H67DwXb/8AEwirlrOP/nr/AL9eleA7P7RqHm+VXHX+A6MLA9x0OP8A0eKKuo0+3/0eWX/vuue0uP8A1X+5XWafH/o/lV8nWPcgEcdT1J5dLXJM2KclxXPahqktv5vlV0Vx/wAe9c7qFv8AaP8AtlRA25DkNUuJbjzZZf8AW/3KztH0u71C4/1VdXJ4f+0XHm1s6PZxW/8AyyrsgZzNbR/C8Vvb/wDAN9eK/GCT/iceV/wOvo+OP/R/KrxH4weH/wDicTXf/PX+OvboTPHrmz4fj0S3+H8vmyxebsj+b/brwqzt/wC2NYli8r/l42f8Aqxceb+9i82WKL+5Vez863uPNi/1u/79dh5/JM6nXPC8vg/ypfN83zfuV7V4H0v/AISDw/FLLF/yyryO3vNQ8YeVFL+98r+9X0n4Ds/7P8PxRf6qXZXnzhA9ChM891TR7vR7j/plVvT7z/llXX+JNP8AtHm1579nl0+4/wCB1484HsUZnWR1cjkqnZ/8e/m1f2VzwgdBPb+V/wAta2resWO3lres/wD2Sg55l63jq/5dV7P/AI9xVyLrWlM5yCSm0VLH1lrpCBi3kdYVx0ravJPs9c9qFx/36/vVzVDSBUkkqGopPN/7ZVet4645nRCBQrC1C4re1yT7Pb1z1nZ/2xcf+yUQOkfo9nLrH735/Kpfih4f/sfwvLd/7Fd94X0OK3t/4PN/u1P488Pxax4fu4v9ivcwsIHjVjwrwPqGlf2PdxXflebs+fdXkOuRxXHiCXypf3W/ZWj4k0u70e4lil3eb89YX2f/AJ5f62vdhycp5fJM6jXPA8uj6PaXcV3+6lrW+F8kv9seV/sVyf8AaGoXGnxWkt28vz/J/s16p8I/Ccv2j7XL/wB91lUNIQOp8SfDuLULfzYv3UteXW8d34f1Dypa+j7j/j3/AHteZeJNDtLi4ll8r/W1485nqUIGLp9x9o/1X+trqNPvJfs/72uTt9Ll0/8A1VdRZ/53V49Q9TkNu36U/wD496r2/Wrkcf2jzawMyncdazfsf+trekt/+WtR+X/ra3pmpxGqWdeSfECz/wBHll+avcdQt68n+Jmny/Z/K/5ZfwNXuYU8rFQ9w8OvP9Iqj5E1bl5H/o8tUfL/AO/tfQQ+A+UnD3zZ8L+H5dQ8r/nlXr/h/wAFxW9v/qv9uub+DdnDqFv/ANNa9qjs/wDnrt/dVhznt4XC+0Oe/wCEfi+z/wCq/g+9XlfizwH/AGfqEssUX7r+/sr1vUPFEWn/ALqr/wBni1jT5f8AvuvZwWN9nMzzDLOekeIx28X+qlpkkf8ArYv++K3fEml/2fcSy/8Ajtc9cdK/TsFU9pA/CMdT9nOcAqOSj97/AK2X/W/fR6ZJ/wACr6CB8+R/aP8Anr/wCiP/AEj/AOyo8uL/ALZVP9n/AOWX/fFaQMiG48r/AFtJHJL/AMtajjj/ANI/e0fZ5f8Arr/tVpAgZcSf8tYqj/5d/N8397/dqTzJfs9P/wCesvyeV9ytTIqeZU9Ls+tLJH9n/dVZJEkn2epP+mtR/vP9mpLeT/R/3v7queZfIR+ZF/8As0T/AHqkk/49/K+Xyqjt/wDnlRA0I7e4/wCetSSf9daWSP8A6ZVF5f8AvVqZc4N1pVj58qkkqS3j6/8AoVZEwI/M8j91/wA8v/HqW4vP9H/6ZVHJby//AGVHl/8APX/VVB1Ecf8A9nUv2ikjj/5Zf6r/AHqjjj/1v7qgC3J/pFQSRxVPH/z1qCSOgBlv5Vv/ANdaS8koj/5a0z90P+mv+zQAR0//ALZf8Cpkkf8Ayyqf/tr5Vc0zUgf90dnpRUk8ZyPN25orMC19oNQRdauSRy2/m1WjuPtFxL+6/dVpAJhJHN/n+KrFt/x7/wDA6rxyf62L/virF5H9n/df7ldIEkclJJcf/tVUjj/5a+bVuSt4HFMPLqD/AJ6/98VP/wBcv3XyfxUzy/8AVf8ALWtAIv8A0bSxyS1J5f8Ay1/9Co+0UGo+T/nl/sU63ni/e02P/v7L9ypPs/8Ayy/2aDKZH5lSW8n2f/rl/HUckf8Arf8AnlTPM/5ZS/vaAgX/AC/9bL5tRx2/+j+bFVe3uPtFW47z7Pb+VFQAW8ctv/rf9bUklv8A88v+B1B/x8XEsVHmS/vf/Hf9qggI/wDiX/3fNo8v/R4v+euyiT/SP3X/AI9U8clAEFx/o/8Ayy/e/wB2iP8A5ZSy1Ykk/wArSR/+yUAQR/6Pcf8APKrcnlfZ/wDgFVrj/SP3Uv8Av0tv/pFAuQPL+z/98fw1bt/K/wCuUv8AHTI7j/tl/fp9nJUDHR2/+keb/wAsok37f71S2dN/e/8AfpKSO3/0eX/nrQZcgSR//tVHb+V/qv8Alr9/Z/sUSSf6PF5v+toj8n/llXNM7KJHcR/8TD/rqmxK6nwfZ/8AEwirnvtH2euw+H9x9o1Cvl8x/hH2GUfx4Gz4wku9H/exf73y0zQ/GF3cf62X91Wt48s/+JfLF/yx21xel2/+jyxRf6r+/X5bXgfvFCHuDPiJ4k/tDT5YYd/+/XkclvLb2/8A7I1d34ks/s/96uevI/8AW/uqxgc9aBQt/wDnrFXqPwz0/wD0iuE0uP7R5UvlV6/8O7P7Pbxfunrz8VM6MLRPRtLj/wBV/wB8V1mn9a56zj/0euh0+T/ll5X/AAOvmqh6nJ7pejt6X7P/AOgVat+tH2c1gQZMlvVT7H/y28mul+z/AGf/ALa1B9nrUvnOa/s6apLfT62ZLerFvHTM+cr2ckv/AC1iqp4k8Pxaxp8sUtdD5f8A9nTJLf8A0eu6EzjnA+f9c+F93b3H7qL/AMcrM0/wHd/aIv3T/wC21e+Seb/+1WbJH/ra6PbBCiYXgfwPFp9x5su3zd9eqR3kVvb/APPKuJ+0S2/7qKo5PNuP71cc6x0QoHQ6prEX2jyqxZNLi1C383zV8r+/VC3s6tx2ctcnOdEP3ZHpflf2hLaf62Kt63j/ANHlqDS/D/2e482tKSOspmnOQR/8fIrSs6oW/wDy1/8AQ6v28f8Ao9ZwM/smtZ1fi61m2/Sr3mV0nORUslxTHqpJJLV84QKmoSf6RXPXkf2itm8rGuI/+Wtcc5nZAybiP/0D561tP/8A2aoeXLVuOSsDogc14kuJbi48qWqPh+4/s/UPN/5ZV1lxp/2j/llUcejxf88quAzW0vxJFW7b6xaXFvLF5q/3K4z+z/s9H2f/AL+16NGfszzpwOb+Inw3tPEHmyxTJFLXlVx8M9Qt7j/Veb/t17lJHL+9qv8AZ5f+eRr1IYo54QPL9H+F/wDy1u4q9U0eO00e38qKKp7fS7v7P/qmqx/Y8v8AzxqJ1/aHRCEChcahLcVk3FnLcf8AoFdRHpcX+tqCSz/55V5E5nRA5b+x5f8AtlWnHpcVaX2earcen/8A2dchpOZjfY/s/wDqqvW9v/o9acdvR9nonAOczfs0NV5I62vs9VJI6IGfOc9eWdeXfEyz/wCJfNLXr9xH/wBta4X4gaX/AMS+X/cr2cLM460PdPmW4j/1tZt5H/y1+WKWus1DT/s9xWFcW/8ArYq+jhP3Dx+T3z0n4F/8fE3k/wDPKvYv+XevJPgXp/8ApEv72vbriP8A0euOZ9Rgoe6eZeJLP/lrR4L1Cb/Veb/wGtnxBH/o8tcp4f8A9H1Dza6aB2Voe4T+PLP/AEjzf9jfXC3n/LavRfFn+kW9cDqEcVfq+Tz9pSP5z4ghCniZmTbxy/8APX/do/65VP8A9MuaZ/5Ci2ffr7CB8HMj8yL7P/qv9b/FRJcf+QqPL/0eL739z5ajkj/1sv8Ara6DAkj8q4o8z/nlVeT/AJ6/7FM8yX/Vf7e+tTInk/0io5PK+z1J5n+q/e/8Ao/9pfPVwAqRyS1J5n2in+XF/wA9aLjyf+WVQHOHmf62KWL97/fpkf8ApFv5VNeTf/rajR5fWgfOTSf8BmqOO4/8i/JUkf8Az1qP7P8A9MqyLgSSf6P/AMtf3Wyo/L/5a/7eyjy/+etHl/8ALKoDkJLeOX/llUcclPST/R/+msX8NQH/AJa1ZMA/4+Kk/df8sv8AvuqtTR/8e9QbQmN/49/+mtJJJ/raIOstL5lACRdaf5kNN8uoo4/+etAC1FH/AJ/2asSf6PUfl/aP9VQRAnj/AOPf/nrUFxJ/o/8AqqPM/wCWX/AKk8z/AEeuc3gR25lmiB2eZ70VGl19k/d+lFZchoa0dn/yy83+Dfvot4/9b/4//s0yOSn/AGj/AJ5UQAgn+9Uskkv2eWL/AFtRR/8ATX/vmjzP+2tdkCCCP/prVuT/AJ6xfvaj/wCPi4q3+6+z/wCq/wCB1pA5+QqR/wCkW/8A8TUlv/yyloj/ANH82Knx+VWpkMuI/wDlrF/3xR/x7+b/AOOVHb3Ev2j/ANlqeSP/AFv/AI+9KBpMZbyS/vafJ/01lpftnkeVF5VElvL/AKr/AMcWtDMryS/63yqPK/5Zf7O+p7f/AI96k/56y0AEdv8AZ7iKX/x2o/3tx+9qRKPL/wD2qCCSO3lt/wDrrvp/l/6PF/v7KgSl/e/8sv7tACH/AJa/71H723qTy/8AR/4f9ui3oMg8z/v1/HU9uPtHmy/8sovvVHH/AKR/0yipkfm/vYov++qAHySf62iSP7Pb0zzP+ev9/wCZqt+ZQBUjqfy5aXy5f3tRR+b/APF0AX9Pk/0eX/lr9+p4/wDL1Ujj/wCWtSRx1BpAnk8q4/e0yz0//wCLqSPyf9VFv/3aj+0S/wCqrimdsA8uL7R/0y2Om6tnwPcfZ9QtP/QqzY+33P8AbqTS5P8ASPN/2/uV4eLhekfR5fP2c+Y9f8Uf6Ro/7r/Yrj/Ddv8A6RLF/wCOV0ul3n9oaP5X+xWTo+n/APE4l/5Zea/36/K8VD2cz98y+ftMPCRyfiyz/wBIrCuLOL/2SvV/EnhuLT/3v+trhby3ry/bHqchhafp/wDrf/Qa9j8H2/2fT4v+eu/7tcBZ2f8ApEXlf62Xy69R0e3+z29ePiZ+0NIQOp0vrXQWdYWnV0NnXkBMt2cf2eryVBbx/wCqq35dBAeXR5dTx9aNlXCAFT7HUlvb/Z6t7P8AW1JHb1pyGRXj/wCeVH/TKr9vZ0fZ6ZnzmLJHFcVRuLOuk/s+GqMln/36oNITML7H/wCgVH9n+0W9btxb1H9n/wCmVZch0c5jR2f/AKBVuOOr32f/ACtFQQEflVBJJU8lvTLeOWuIuAW8dW4+lV9lSRx0Gn2S/byVb+0f5zWZHJ/yyq3+69605zAJOtQH/lrUm+q8nWj2goFG4k/1tZkladx/9hVCT/2asDsKmyiOOp446ZJHQBPH1qf7Oagjkq3b9K3gBDSfZ/8AR/Oq9Jb1H5ddJzzmY1nHLcVrR2/2f975X72p47f7PVyOOmQRW/WpKkjjqSSOtzLnMyS3/wBbUEln/o9accdR+XXNOBpCZmR2dSfZ6t+XUkcdYUzQr/Z/+WVR+XV+T/nlRsq5wCBkyW/+j1Rkt/8AW1rf5Sqkkdc4GLcW/wDrq57xZZxXGnyxf8sttdZqNYuqW/2i3/4BXbQmach86arof+t/erXPXmj/AGe3l/5616rrGjxXFxLXPSWf+kfvYq9uFb3TP2BP8G7OXT7iX/prXscn/HvL/wBMq4HwfZxW9x5td9HJF9npe0OyhA4jxP8A8e0tcn4bt/tGoeV/yy/v12HiiP7Pby+bXPeF/wDSLiX/ANCWu7DnROfuD/GFv/o9edah/wA8q7jxhefZ7iX97/sVw+oSfZ/3sWyWWv1fJYclI/nPiGftMVMoR/6P/wBcqjvP9IqSS4qpJH/01/gr7Sgfn8yS3p//AC7+V/qaZ5f+j/616nt/KrsgQVPL/wDItH2f7P8A9NakuI/+eVH/AE182mc5U/ff/Z1Pbyf89f3tR/8AoqmRx1YEGw1dTyvJ/wCA/LUJ6S+V/wACqOoMwn+9RUVWY6DULe448r/llT5JP+WUv/AHqCP/AI9/3W2q/ly0G5Y+0f63/wBCojk//apvmfWrUcdZchlzleST7R/yy8qo5I6LimRx0AL5lVpI6so3kmkkkiuKC4kdvH/pFEkdSRdajj/6a/62oNSSPzf/ALKj/j3/APZ6PMlt6Z9ox/qv9VQAl5cfaLimfaKJP/ItL/x70EiR/wDHv/qv3v8AepLeP/W0lWY/+Pf/AMernNoEf2eGinTf8e8XHl+1FZGhd+z/APLX/wAfpf8Al4/z81TXEn+q/wC+6r0QIGXH+j/uvKeX/bWi3ki/+Io30Ryf6P5X/j1dAB5n/ofyVbjkl/1Xz/39tVI7n/nlU/mS/wDLKX/W1sZBJ/x7/wDTWmR3H/LX/Y+dKjkkokj/APQPnWtyCRP+B1P/ANMv+WVR2/8Ao/73/lrspkkcX/LWX/gVZQAJJJftH/PX+5uqeS8/0fzf+etVI+lWK6DIfb+V+983/ep8d3/rfveVVSlSP/8AaoOcsxvFN5v/AKFS0lx5UVvF/wChU6OP/pr/AN80AM/1H/XPbT7eSX7PL/z1o8v/AFv3/wDfqPZQXAk/497iKWiT/nrU8n/LL/dqOzj/ANb/AOzfxUFEG+pJPKp/l/Z7iXzYv3VR+X/yyohMyF8v/ll/qvnok837R5v/AKDT45KPL/55f+PUATU2T/R7f/0Oo5JKsW/Wag1COT7R5XlVPJHUHl/Z7j91/ranj83/AJa/63f/AA1BkEclSXH/AEy/1v8AuVPHHL/rf9b/AL1QSf8ATL+/87VxTPQp7Ef2iW383zf/AB2renyfZ7j/AFq+b/dqp9n/AO2v9z/aqSP/AK5eVXl1j3cKeqeB4/tFvWtJpf8ApH/PL7lc98L7j7RceV/y12b676SP7RcRfuv46/LM0h75+z5BWnUoEHiC3+0af/wBHrzq80//AEj91XqeuR/6P5v+xXA3Fn9ouK+PqTPuIDNH0f8A1UtdtZx/88qydPj+z+VF/wA9a3be3/8Ai686c/dNDa0+Ot6zkrFg6S1u6Xb/APLKueBzzLdv0/jq/HcVBbx1bj/9FVpyEE8dT+V/8VRH1q55dMyK/l0eXVvy6kjjq4QII47epPL+z0f8e9EvWnyHOR+XVWrdR/Z6zLgUJI/+mVEcdX/LqOOOg0hMp/Z6h+z1qx29Mkj/ANbWU4GhmbKZ5dW5I6r7K55mkBkclEfSoqlrOB0j9lT/APLvTaKPZmQVXuJKnkqpJT5A5CO96y1Rkq89VJelKZpAgt+lSSR0W9T+X9awNCDy6fF0qfy6WOOrgZzHx/8AA6sf9NajjkqSuiBgFSW/Sk2VYjjrYAqfy6j8v61Yrc5plemSR1PJHUkkdBpAqbKZT5OlG+uI1IJI6jk6VP5lQSdK1FArySVUk/0erEkktQSeV/21rLkOkoXnlVk3/wDx7y1s3HWsnUP+PeiBZ51qln/rZflrnpLeuvuLeX97XP6hH/rf+etdtP4TsgW9Lj+z2/8A7NXZ2cf+jxVxmh+bcf62Lza7q3j/ANHreEBnH+NI4v7Plrl/D/8Ao9v5v/fddT44k/4l/lf8ta4+8uPs+ny/89dlfT5fQ9oeVmNf6vh5zOa8WapFcXEv/TKuej/561PqEkVx/wBdaq+Z/rf9+v2HLqPs6XKfzZjqkqlScyvJH/pH8P8At1AP+W1SfZ5bjzf+mv36Ps9e5A+emRx+bcf9cqnjj/79USRxf9cv9qqkf+j/APLXzf8Aars5zAsXEn+kf9MqWSSq0n+kebUn/Hvb+T/y1pmBJH5X2f8A9AqDy5vSp/8AplF/y1T591QeXLb2/wC62/7rUucrkIv3vnyxf8sv9ml+z/6P+6qxHHF+9p/mUwKH/LtUkcdPjt/9bTI45f8AnrQSVqlk6VJ/z1/3PnqvH5X2erNxnmfaKfJ/lqI4/wDSKsW9x9nt6gyK0aZ/+JpPN/ceVSeZ/wBsqk/66xP/AL1ZFcpSqXy6jjjqSPpQaBH/AMtalk//AGKi/e3H/XKpJJIv/ZKg3C3j/wCev/j1R+XRJHU9vHF9noMhkcn2f/rrT/3X+ppkf/PKnyW/+j1gakH7r7PUkXWo44/s9W/M/wBHrECOSSL7PF5nWiqnkefzRUFmn5f/AG1i/v0SR/7stHmfZ/3UUXm/x1H/AMfHm/8ALKtIfCQHb97U/lxf62qNx5tvR+9/+KrcB8f/AExqxH/zyqPy/wDR5Zf+Wu/Z8tRRyS/8sq0gc8y7/wAe/m+bUfmRfuqjk7/+OVHJH/ra0mTAt/ureiO4i/2KZHUfmfZ//iKkokt/K/65UeX/AM9ajj6UeX/z13+V/frqMify4vs9M2fWnyR/Z/Kio8z/ALZUByFiT/SPK+7Rbx/62q/mVLDcbYPNl/5a0EE0ckv2f/gFM8yL97RHHL9o/wDHKjkj/wCWVAElv/39p/l1BH+4t/3VSeZ/o/7qL97/AB0GRX8uX7RF9+r/AO69/uUSSRfaIv3Pm/J/4/Ulx/o/+ti/goNypJ/x8f63zaPM/wBH/wBV5VR3Ef8A9nUsclBgJH/1yT/eq3byf6PL/wBs6huI4rf97/wP5amt/wDSP/iKg1Hx/wDIQ83/AFsWypI7j7RRH/o/+t3eVS7P/iqBQJre4i/660b6gt/+mX+/Vj9z9o/1v73+Ba5pnRTIj/y1p1v/AOQqmjj/AOmv72oPM+z2/wDwN68qt8J7FE9B+F//ACEJYq9YuPKt/Klrx3wHcfZ9Q82vZpI4ri3/AO/dfmmbw/eH67w5P90R+KI/+Jf/AMAriY4//wBmvQbz/SLfyq4y8s/s9x/0yr4Wofo9GZOesVbVn/0yrM8utezkrzZnaa1nHW7pcf2esWzjlrWt+tQcRrW/+kVp28cVUI5Kt28lBnMvpVuLrVCOSrcdXA5+ct+XUclxRHUnl10QMyDy/rUtOqPy61IIafbx1P5dWI464uQCPy/+etRydKv+XUFxb1AoFWq0lWarSSf63/vug6IFWs+8kqxJ0rMkuK45/CdkAej99UElx/yyoj/+zrmNTXoqOOSn7P8AW10QFAp0zH/TarEnSq9ajG1Wl6VPJUEvSuaoWMjkq9sqlV2zuKxAsR2dTxx1HH1q3HHXVyEEH2epPL/1tP8AL+tS0HNzlfZVuOOiOP8A+wqeOuiEDMZ5dSVNHb0R10HOQ1DV6opetQaQIJKoSdKvXHlVUk60vZnZAZJ0qpU8lQVgBTuKqxyVbuP+Pes2g0gR3klZN5J/o9a2/wD1tZOof6Pb0Ghy/wDy8f8AAK5rUf8Aj4lrqLiuT1i4/wBIliremdkC/wCH/wDj4r0Ly/8AR4pf+B1xfheP/VV1mqXH2fT/APrklelQgM4XxR/xMNQ/dVx/jT/j38qu7kk+0ebL/sffry7xRcfaLiX/AKZV99kuG94/OuKsV7Oj7KJy9xJVC4jl/wBbVuTzf9TL/qqZJ/zy+av1ChA/C5zK8cf2f97/AM9aJP8Apr/cqzJ5v2eq0lv/AMtfNrsgcAv7r/VeT/wGo5LeK4t6XzP9b5VJ5lamQlM/e3H/ACyqTy6j/dfaP4vub6uBBH/x7+bR9oi/1XmpTJJP9H/13lf7FV/+mX/j9acgF+3/AOW3/fb1U8v7P/rZaLe4l+zy1J/5C82j7AB9o+z/APLL/do3/wCj+b/45T/Lolk/0fyqzhMyKnmUyOOX/nlRL1qe3/0j/Vb66DUj/wCPemT1PJ/x8f8AstRupm/ey/8AAmqDIZHHT9/+qoj/AMtUkdx9n/5ZLWRpAPLlqp5n+f7tT+X/AMtf+ev8VMkt/wDlrUGkCO3uP9HlqeOSK4/u1U8v/fqzHH/o8v8A45QHOJJHR9o/0io/+mtH/tWgAtP+Wv8Az1qeST/v1/tVB5lSfurj/rl/BXOaQI/M/wCev/LKi3kos5P9HllqCT/rrQMtR9P3m3NFRwyfLRWQGhJJ/wCRfuP/AMs6jkjl/wD2ak8v/wAhVHcf8fH7r+5vogWR/vf/ABypI4/+etRxx/aP3X/jtH/XatIEEkj/AOt/77+WiOOqlx/y1l/26njropmRJJb/APPL+/RZ/wCkW8v+9/FUckn/ANnUkcldEyAj/wCeVNH+kGX/AHd1Nk82iOP7R5tEIGRJH0p8X/HxSySf6PF5sXH+zRHby/8ALKJ5aZUCSOOk8uL97/6HUlx5tv8AufJfzajjk/6ZfwUoFjPL/wBb/wB91JH/AM8v9V/FT/M/55bKZ+8rQ5yxbyfZ/wB1/raSOT/SP+AUyOOj91+6oMhKkjk/0f8A1v7qj7P9opbiSL/2SgICSXH/AD1p8lxLcf62qtEkdAEn/Lf/AKZVat4/9b/z12VRg+9T4/8AgXm/coNIFuP/AJ6/+OVH9olt6d5n/LL5/N/uVNJ5v77zdvm/36gZPHJ9o/v/AO7Uckn/AH6/u0R+b/yy2ebs3/NVmSOK48r96v3PnoLgOjji+z0zy/8AlrT5P9H/AHUVEcn2f97XNM0pkklvL9n83zar/wDxNWP+Xeqn/PWL/wAery5wPYonQ+G7z7PcRebvr6A8PyfaNPi/3K+abeSW3/5a17r8N9Y+0afFFLL/AKr+Cvi86oe7zH6Bw/ivZ1fZHdxxxVyeuW/2euvjqj4gs/8AR/3Vfllf4z9coTOL0u4+0Vu2/Wubt7eXT7jzf9uuls6849Sn8Ju6f/x7/va0o5IqybO4rWt46znM55/CacclaVvWLF0rSt+tM4zUq1HJVCPrVu3kqzn5C/Rb+b9nll/8cqPzKkjkrSABUkdJUkddJzkn/LtT6ZvpkklZGkBJKZcSUSSVQuJJa55mnISSSVQkk+z1JcSVmXEn+j/62ueczSEBl5JWZJJUlxef8sqo1585noQgTx1bjjqvb9avU0aFiPrUkklRxx/62iTrW5AyoqlqOOgsj2VUuJKvyVUkrnAqRyVPZ3EVVJKWiAHSW8lafmVzWnyVu29xFXRAgseXTad5lTxyV0QOcfHHUnkGo46krogc4+lkjqPt+9o8ytTnK9FL5f1okt/+WtKBvAgkqnJ1q1VWT/lr5VaTOiEyCSP/AEeqlx/lank61QuK8+ZoQXklVan8v/R6ryR1BqQXFYuoXH+trWuJKwpKC4GFeXH2fzfNrmv+QhcS/wC/VvxBcfaLiWL/AIBV/wAL6HL/AK2t6J2nSeH9L+z2/m1U8QXn2j91/wAAq/eah9nt/KirJt/+PjzZa+gwsLnBiK3s4XkYWuXn9n6f/wCy15JeXH2i4l/9Brs/HmqfaPNi83919yvPbiSX/Vf+O1+sZRhfZ0uY/BeIMxniKpH9n/1v/j9Qb/8Av7U/mf8APX/vuqHmV9ZA+DmSfvbj91/6DRJ/0y/75qT7RF9n83/gG5aqXH+j3Hm12QOfnH+Z9nplvHR+6uP/AEOj97b1oBH+9/7a1BJ/y1l/5a1b8yW4/e1Xkj/1vm/62tIEEn7moLi3/wCWtT/Z/wDR/wB1/qv71FaGXOQW8f8Ay1qxHJFUUkkX/XWiT/R/+WX+5XPyAH2io4/+mv8A3ytHl/8ALWl8yX97RyBAP+2Xm1HH0qf7R/zyi/gqCg1Dz5aj8uX7P/0y/jqSST/lrUTz4g/df6utPskQGxdaPL/y1Pt/+etMkkrPkLH/AGj/AEfzaZJJUcf+ol8qpI/K+z/6r/vl6gsI5P8All/yy21H5f8A+xUkkdV5I6CCx9n/AOeX/fNQR+bVtB+4/wDZqr3H/TL91QOEyST/AEj+7F/fSiS3+z/uv/H6I7j/AFsVRySf9+v/AEKsfsm4Rx/88v8Ax6jyDVu3ji/65f3KNlSBRfzc0VJOZZiD5m2isgL0tx/yy/8AHqj8v/pqtVJJKn/5d6zp/CbzDy/9I/1v/A6Li4pkXWp7z/SLeuyBmQxyfaP3v/fNXftH+j1U8v8A/YqS3uJftH+q/dUQM4BJH/zy/wCB1BL1qeSOo44/+ev/AACujnMB3l/6P/H5tOj8r/trRH/x8f8AXKiSP/SP8/NWnOZEvTypYv3vyUnmS/6r/VRf7NHmS/8ALKLyvn+/RJ/yyii/ub6ZqSSeb/tS/wB//ZpPM/8As6Zbyf8ATWiOlAy5yeSSL/ll/rdmyiOP/R/9bRJJ/rf3VEflVoQMeP7P/rf7m+p5Kfcf88pYvNpkcf2f/prQA+3t/wDR/NqpHJ/rasfvf3X/AE1o8uL7PQBH/wBcv9yn7P3HleZ/t7qh/c/7X+/Vqz8qgyJLeP8A0f8A6a0R+VUkkcX2f91L5v8AsVPHby/9cpf7lZ850chUj824/e/7FS3HlW/leVTvMluP/i6jkk+z+b5sX+q+StA5Cx+6/ey/P9z7tQW8cv8A39ot4/tFvT44/s//AH29Ac5Yt4//ACF89EclV5JKZH/z1rnmOBb/AHtv/wCgUeZ/rafJby/Z/N81/wDcqG4k/wBbXnzgenTmPj/4D5tek/DfVP7P1CKL/nqleV28n+t+9XWaPeRW9xFL5qRfOmxa+ex9H2lI+jy6v7OrzH0lHJ/o8VSeX9awdD1D7Rp8Vb3mfWvyDG0PZvlP2vBVvaUoSKGoaXFcf8sqzY7eW3/1VbdUpI/s9xXh8h71OZbt/wD2StO3rFt+ta1vJWBpM06tW/WqkclW4/8A0VQZ8hfs5Ktxyf62sy361fj61vCBBpxdanqpHVmuk5uQmjpKWP8A5a0lBgL5n1qv5lSR9Kjkk/0isucuECO4uKo+Z/rfv1PcSVUk61xzmdkIFG4uPs/my1mSXH+t82r95J/yyrFkrj5zshAZHJU8cdQeXV6LpXIaQJLfpVu3j/8A2qoeZVu3uPs9MZtfZ/8AR4v/AB+oP+mVT/2hVf7RXUc5B5f+tpnl1b30XEf/AKBWcyyh5lVJI6nkuP8AW1B5n1rA0gQf9dqr3EdLSSUBANPuK3o5K5aT/R61rOSrgHIdDb3H/PKrdvJWVb9KtR9a6ITOPkNaP/7OpKoW8n/LKrEfWKuymc4DpLT/AC6JKh/76rpM+Qf5n1o+0CkqCSSsjSEAkkqCSpJJKqXElBqQSSVmSSVPcSVRuK5DeBH5lQeZSVDQaEd5J/rf3tYskcv72KL+5WlcVVjk/wDs6OQzgc7b+G/8tXWafZxafb0yOSn+Z/o/8dehQgac5zeoRy3GoVk+KNc/s+3/AIP++66S8/4l/my14z4s1j7RcS/8tf7lfc5RgueVz4PiHM/ZU/ZwMLXLiW4uJZfN/wBxKyri4l/1v+x95afcSfaKrXH/AC1r9ZwtO0D8Tr1OfmIfM/0f91Udvby2/wD01qSTyv8Ab82iO4/7ZV6MIHmFTy/+mX/AKPtH+jyxfLVuT/j3/df+PVQ+z/8Aof3a1OcI4/tFx5VT+X/o8ssv/LKpLP8A5ayy7Yqjjk/1v75f79WWVP8AnrF/47TPL/7+76tyXEVx+6/1VRyW/wD6HXQc46SSKG38r5qjM8Vx+6i/dU3/AF1QeX/v0GMC3HHFb0v/AJCo/wCPj/rlVf8Ad+9QWSf9Mqf9n/0f/wCKpkaVNQRAoydKj/e/8tasSSf8sqI5KUIG0CJ/+Pf+OoKuSSRf89f+A1Ui61oAGOmVYl/4+ail61BcCOPzf9VUm7/WxRf8tfvU/wAuX/W/+P0Rx/63ypf+B1zlAknHl/NL8vytUHmUR9Knj/65L/vUGQ3zKSSSn+X/ANNai8z99mgBU8ot+6/dUsnm/wCq/wDQqP8AprR5fn3FB1QH+Z/pH+qqCS4qe3klt/8AprFTfs//AC1rnK5wsfI8kbt+/vRUlrJFul/3qKyGWZLf7R+5ii/1Sfeqr9nl/wDsq0o/9I83yqoXEkv/AC1mogWQRx/62n/8e/8Ay1pkkn/PLb/t1PHJFXRAgj/640z/AJeKJJP9Ip1aQAlkk/0f/gdEfSiT/ll+5f7lEcctaGRLJ1/6Zfx0kcdH73/tlspn724/1sv/AACiBBajk/3f7lFxJ/y1/wCeSbPlqDZ/0xqSOP8A1vm/6qugy5x6VHcUz/rlT/M/0fypf+AUEDY0/wDQPmp3/Hv/AKqljj//AGf71JHQZC28n+kfvf3tWPMix5Xlf8CpI7OX9792o5Leg1JLeP8A+wpkkdSSSRf7VNoMCDy6nk/9kqWp7iOK48qX/wAdoKgR2dW/Ml/ezVHJH/o8tFnJFb1nyHQWP+eXlf3KrySf8takuLiKo5PK/wCetaBzli3k/wBbTJKfZ3H2fzf+eNR+Z9ouJf8AlrUGcA8uX7P+9qOOP/SP+uVSSSfaP9bRceb/AMst/m1lOZ2QgX45Ps9v5VVJP+WvlVbt7iX7P/qv3tUJP+ev/PJK5DshAX97/wAsq1dLk+z/APs9ZMf/AB8f+P1bjk+z+b/4/XnVIe6d9DQ9q8B6xFcafFF8/wC6rvo/9It6+fPCesf2fcV7VoesRXFvX5xm2C+3E/VckzCE6Xs5GzHHUFxH/pFTxyRUXEkP72viJ0D7ijWKdaFvJWTHJ/ra0rOSvNnA7ITNaOT/AEetOO4/0esmO4q9byVywOw047irdU7frVyPpW0Jmcy9byVYjkqhHVytoTOMteZUfmVBJJUnmfWqDkH+ZTJOstRySVBvrjqGnIRyVBJHT/M+tFYHRAydQjrGuP8AR63byP8A0esm4jrmqHRAgjqfH/TWo46Y/wDy2rA05A+0xU+O8/8A268z8aXmoW/m+Vu/3qyfD/ijVbe48r55YqA5D2qO4/5a1bjkrmtL1T7Rb/vf3X+x/dq/HqFWHIbP2j/R/wDpr/BRcap/o/8ArawpLj/9mqklxUc5n7Ev3l5UdvqH+t+7XCeJNc1D7P8Auv8AW1ylnqGq/aPNlleg0ge1RyURyVz3h/UJbi3/AHtaXmUGpJeSVpaf1rF/4+K3tPs6DI1re4qf7RVS3qSuuBzluOT7PV7zPtFZvmVPHJWkJnPyF+So/M+0UzfUfmf6PXZzmfISb6j8z/lrUj1Xk61Awk61UuLipPMqCSSg3gUJKoXEn+tqxcXEVUJJK5zQg8z60/y6j/5eP+utL/z2oM5zK8kdQXHm1b8ypI7eL7PXXCFzn5ypb9Kt+X9ajj8r/VRVi+INUit9Pl/e19DgsL7SfKebisV7KlzHGfETxJ9n/dRS/wAf368vuLz7RcebWn4k1SXULiWL/llv+9XO3En/AH6r9by7C+zpH4bmmNniKs2SVUj/ANI82KWp5JIv/H/klWqHl/639633K+kgfLzmQSf8sv8Ax+iPzf8All/rfv1JH5v/AGyok/0f97F/ra7IHPMg/wDINRp/yyo+0fZ6nkkl+z/w/wB/dWhzwmQRx/8A7NP8uL/9mjy/9Ill/wDHKkjji/560GntCCS3/wCWsW3/AHajik/5ZfPU8ckVQSf9Mq1MCaFIjD/F/wABqHy/tFInP7qKpbeT/wBA/iqyYQI6jjt6g2Vc8yL7PF/yy/v0FFff9akkkpH/AOWtHmf6P/z2qBQIP+Pj/llUkkn/AKDU8cn/ANnUMkf+keb/AOO1ZoJJb/6PVf8Ae1Yk83/VVHvoAPL/AOetQSR/Z7ipf+utJ/y7/wDoNQPnH76h8unJ/wBdakkk+z3H+t/3KwNCpJ0qb/j4qWT/AKa/vZf9lKj8v/R/+mtIA/66/wCtqF0i8j/2apP+Pi3pscn+/TAWPzf9bSeXLVj/AJdqk/1Hm/vaRcCCOT7PT/8Al3/65Uz/AJeIov8AZ3Ukclc4EHmUVPHb0UAWI/8AR6juLj/SP/H6kkj4l/5a1V7R1lA6A8z7R5v/ACy8r7lTRyRVGkn+keV/yyqCT/R66CCapd9Rx/8AHv8A+P1YjuP+/VaQAI4/tH/LX/bXbRHcfZ/3v+tqP3/8eojt/wDWy10mUAuLj/R4qPM/5ZVJcW/Hm/8ALKq/+dtKBnULEclAn+z/APoD0W8kv/LKKjy/tH93/gVMwF/4+PN/3qdJ/wBNf9b/AA1JJb/6qL/nrR5f+t8r/wAeerAjjk/+zpaf/wA9fu/3Kk/df9daAI5JP9HqS3k/5ZRfvf8AZo+z/wCj1Hbyf88ov+BUGRJJ/wDYVHJ/wOjzPtH7qnfa5fI/9moIGxyf/ZVJHb/aLjzajjj/APiqv+Z/ueVQbwI/tEX/AH6qDZ/vf3qn/dfuv/QKjjj+z3FBpzklv/pHmxS/3Pv1JHb/AOj+VUccn+kf+gVJJJ/01T91/CtBzh5cp/65bPnp8f8Ax7zf9NaioqDSmWZPK/1v/PKpLeP7Rb+b89RxyVJJcRfvf3P+/XOehTJ/+msUtSR2/wDrZaqSR/Z/9V+9p/mf6PXOdHOQSSf6R5tW7eT/AFvm/vaI/wDnr8lQW8lc0zogXo7yKup8P+LJdP8A3Xm/7FcnHH/2ypZP+ev+x8m2vLr0PaR949TC4j2XvRPVv+E4/wBH/dS1Jp/iz7R/rZa8rjuJbi3i/wCWVbWn3H+q/wDH6+Wr5VSPqsLndXn5T2KzuPtH72t636Vxfh+4+0afFXU6fJ/01r87xtD2b5T9Swdf2lLnNaOta3rJjkq3b+bXzsz2IGzHJVuPrWTF0q3HJWfOM1o5KtxyVkxyf6RViPpW/tDnL/mUkklMj/496KPaAFV5OtWJJP8A0Cqnb97Wc5lwDZT/APl3pkclP8z61B0EEkdULi3rWkkplc04GcDlri3l/e0ySt2S3qpJp/8A01/36zOyEzFk0OLUP9bF/v0yz8F2lv8AvfKroY7OrccdQZ85z0mnxW//ACyqhJb12f2eL97/AM9aqXGn1ZpCZyEfm1bjs/8AR5a2Y9Hi/e1P9jqDU5+PR4rj/WxJVS48N2lv/wAsq6iS3qpcR/aKBQOX+z/Z/wDVVbj82tn7HDViPT6DMqW9v9n/AHtbNnHTI46fHJQQWI4/9bUkclR0eZVmQVbj6VXoqqMyCxvo31Xoj613c4GhVeTpRRUi5CvJ1rNvJKv3ElYtxJQaQIJJKoeZU8kn/TKoKRpyBJJRUEvWiS4/0euuhRuefWCS4it6T+2Iq43xR4g+z3H/ALLXEXHiy7/1UUrf36+wwWUTqR5j4vG51DDy5D1DUPEkVv8Avf8Ax2vMvFniiXUPN8qX91/s1hXniCW4/wBbvl83+Ksa4klr9Ay/KYUPfkfA5nnU8R7kCO8k/wCmv73771XjuJf+eXm0f9NqI7j7P/fr6ynA+NnMWO3+0VTx/wBNasfbP+eVV45Ps9dEIe6cgyOT/v1/dok/6Yxf99VJH/y1/wBz5Kr9/wB1XSZEHl0Rx/Z//Z6nkj+z29QSUEE8kkX2f97UHly/Z6f5f+jxeVulojj/AOev9yrgZDP3X/bHZUbyS/Z5fu/391Edx/8As0VqHIFnUfmf89aWOOiT/j383/vhasgj3/Wo5OlXPLi/df7tR28n/PWgBkcn2f8Adf8APWo/s8v/AD1qf93SeX9o/wDsqCxU/wCPc0kdx/u/8Bo8yi48r915UVBnAj8z/lrTJJP9b+6Sn0248r7P/wBNdlQdJB5lOjj+0f8A2VMjj8/+992nxyf63/x2gyGRx1PHH/rajkt6PM/9B2UAH77/ALZVJb/6P5sv+t+TZR/11/1VH7r/AJZVlyGpBF1p8f8Az0/9BokuJf8AZpif6g1qZBH/AN/afJ/pFv8AuqZ/x7nypf8AgdSfutP/AOWv+trnOiBX8uW3/wCmv+1R/wBNakt/9IuJankkrICOGXj/AFtFQJJN/sUVAF+T/j3h8rb9/wCbdVeOpLf/AMhUR+V+9l/5Zfc3VcDoDfR5n/LX5ag+0S/9/V3pSVpAgk8v7Rb1DHH58H/stTSf8e/lRVB/y8fxTVpAiZbjt/8Anr/uVJHJ/wAsv/H6i/e/9sv7tLHJ/veVRMxgElxL/wA9abH/AMfHm/8ALWpo/K/7a1Ujj+z0QNOQtUt5UdvH/vf8BqSSSX/Vf8sq0gc4W9x/z1i82o6I+lP8/wD1taEEn+vP/XX5mo8v/wBA+9UlnH/0y83+/VuP/SPNl/1X+zUGRB5cv/LX97/t1HH5X73/ANCqfzP9H/dVB5n9n+bD8ktXA1IN/wBalkjio8v/AJ5f99UkclamBJ/y7Sf7tT28f2i3/wCAVX2VPHJ/o9ZFC/8A7CVH/wAu8vlUf9NfKoPm/wDLX91/H8tBqPjj/wBb+9qTy/8AlrUnmf6P5UP/AHxUccf/AE1/4DQBPH/zy/1tMt/+Pf8Ag+/U8cf/ADy/8dpkkf8Ayymi8qgUB8kn+f71R3n+kW//AF1qSP8A9FUSSRf8ta45noUwjk/8hJU//PKX/bpkflf+yVXkkrA0gWI/+Pfyov3MUUu+lpI/+Pf97/wOjzP9b/45WUzogW7f/nl5q0eX/rf+WtR/uv8AVf8ATLfUb1zmkC3byS/vYpYvKrTs/N+0f9Mok+dqzLeT/v7Vu3/4+JZfn/8Aiq8+vA76B6j4TuP+Jf5X/j1dZZ1574HuOK76zuP9Ir8rzqHs6p+08P1vaYc6G3uKv28lYtn5VX7eSvh6h9pA1o6txyf62sy361bj/wCmtYAX7erEclZ8dXI5P9HrIz5C3H5v/LKn+Z9aqUsclamcIFqioPMqesjTkCiPrRJ5NFajGbKI46sUVlzgV9lR/Y/+etXKSOOjkAobKseX9n/1tW9lV/L+tHIAzfUckdSf9Mf/AB6iTpQBXj60bKk8uapJI65+QvnKEkdR7KuSR1F9no5A5yD7P/nFWPLp9FSZ84z7P/o9V5I4v+2tW6JOtBoMj6USdKKipAWKWSOo/wDj3p++t6YFerMclVqK6QLm/wD1tMkkpKqUARyVRk/4BU8klUbiSsjSBUkqv5lWJKryVpCZoM8v61HcSfZ7fzafVW8k/wBHl/e172ChefKfP42v7OlOR5X40uPtFxLXJySf+gbK6HxBcRfaJf8Afrl7iP7Pcf8AXX56/Y8FR9nShE/C8bX9pVnIoSXFFTyf88vlqCSP7P8A8svN/wDZa+jowPm5zI/tEVvb/wActVI5Kk/zsouP+mX+t/vV2QOQZHZ/6PL+9qKOT/W+b/fot5P9I/e/3KZcdJq0gZEfmfWmeXF/39+f5afHHUfl/Z/3v+tlrUgt295UEflf9cqP+mvNRyRy/wCq/wCB/LQWSeZLb+bUEn/Hv/01p8ckv/XKWl8v/pr+9reBzieZF+6/deVLTP8AplR5f2f/AKa1B5n/AC1rQke9SRyf8sv/AB+o5JIv+WVSRf6P5svmr/wGoEMvP+mVJbx/8tf+WVReZ/z1/wBb/dq5Zyf/ABdWX9ko+X/z1pKv3Ef+j+bUH/Hx+6+WoOcI45f+2X96o7ipP+mNQR/8tfNqzUP+mstNk8qenRyf+Raj8vyZ/wDge2oGRx/6P/8AFUR/6R5vlUR/6R/yypY45beCsuc3H/8APWKo7tPn/dR/uv4aPM/56/3KZH5v/LWjnDkJPs/+j+b5tIn/AO3TPM/0f+Olkj+0W9A+QLgxeR+6ohSJoP8AW/vf7tRRf8e9EdvQVyBJ0p6eV/45UskkX73yv7lV/L/5Zf8AoVQQW/3X2aqMlXreT/R5f/Qqg/49/KrnLES1lnGfmoqRLwY/dytiisgCST7P+6/5ZVJJJ/o/lTVPJ/pHm1QrSBqMuP8A0VUnl/6r969JS2//AB7y/uv9b8m6uiAD/tFH2j7RTI/9H/8Ai6seX9n/ALv3KIGUxI+lSeZ/o9Qxyf8ATJv96kxL/wA8nrpOcfRH/pHm1Xq7b28tvb/uv+WtZHZAi/e/6qp44/8Atr/HTLeT/nrT461MBkn/AEy//Zp9vUn7mjy/tHmxf5WlAyJI4/8AR/K/4HvpZJKi/e28FFvH/nfRA5yPy/8All/s0xP+mtSSf9Nant7f/R4v++60NSP/ADu/u1PZx/8ATL/b3tTPM/0ipJI4rjyv3vlfL860AR3Ekv7391/H/DSx28tv/qv3v9ykk/0fyvNqf/O6iAEcnm/Z/wDgdSRx/wDLLzf4P4qh8yX97/44tJHH/o/7r+/9+tTIfbx/7/8Ay030SXH/AH6qxHJF9n/j/wCA1HHH/rZfK/2qyDnJI4/s/m/f/e/OlTySf6P/ANNaq/bPtFvFF5T/AO9U1v1oNSSO3qXyP/iKpxyU/wA81zzOimSf89Yv+WVFvJD/ANdfkqCPzaWSOX/llXOdBNHb/wCWqfy//Qag/e/89f3X/oVH7397/uVBfOSeZ/0yokk+0UR/+jfnqOO3/wB+sjT2hbi/5Y/89avxx/8APWqEcf8A8XU9vcVx1jsoTO08H3kVvcRf+zV6Tp/SvIPD8n+kf6397vSvV7OT/R4v3Vfm+e0/tH6xwzivcdI6Kzq9HJWbZyVejr8zrQP0ymX45Ktx9aoxyVPHcV550chpR1PVS3kojkrP2hmX45KPMqPzP9b/AL9CVmachY8ynx3FMoj6UDLe+iOSqnmVJHJQZE8klTyf/Z1UjqSOStKZnyFui36VHHUldIyTy6bTvMqOSSgCOSo/L+tHmfWoPMrIst/8u9ElQeZFRH0oII5KI6kk6VH5lAElMqamSdKAK9En/LX/AMcqxVSTpQKEwqM/8taSmSf88q5Bj6ZJJUcdHmVcJlh/x8VPTI7iKinzgMkkqPzPrSUyXpV+0NRkn/LWqEkf/PGrdxcf8sqoSVnzlkEklQS9ankkqrXVTM5jq5/xZefZ9Pl/3K6H/l3rz34gah/yyil/z+8r7fJcN7SqfF57WhTw0zgbiT/SJayf3v8Ay1qeSSb/AFsW7/b21Uk/5a+b+9r9jw9M/C68yOT/AI9/+B7N1Qf8vH73/cSpI/8A7OqlxJ/o/m/7FepCB485hJcVBUdvJ/y1+f8A4FT4/wDlrXZ9kzF7fuqS8/6ZVJHJFVS4k/8A2qIDn8IR3Etv/rv+WX8C1HH/AOjal+0f8spYv+2tJHcfaP3X/j9achzEcnm2/wDqtvlf3KP3vv8Adpkkn/7FHmUQNQ/66y/vf7lFxH/01/e/3WpJLf8A56/vf7lMjt/9b/7NXQZfZJfLl/5a1BJH9o8qXymqW4uKq+Z/rf8AnlQHIP8AL/55UsifZ7f91/wOo4//ANuiSSggSrMclRRx/wDPL/gdR0AWKjP/AC1pkcf+tq35n/PX+59+gCC3/wCB/wDAqj+z/wCkfuv9VU//AC7+b80VR+XLb/8AbKgv7JJ/x728X3fNqpsqSST/AEf/AOKqv5lQSSeX9n/e1HHJTJetAHkVlA2+yR/uqt2/lXH/AMVUH733p8cdQMkkj/6a/wAdEckX2j/plUfl0y4/5ZRf88qCx/7qk/496ipI46A5yxHHFcf8tfK/v0SSf6RL/wA8oqr3Hlf8sv8AgdNkni8igCaLrUlvJ9n83zf9VVe3/wC/tW/M/wCWX/PX56X2AK/mRUVFHa+au/1orjA1JJP+eUrUXEf/AC1qCTzf+eXlUR+b/wDF1pCBqEdv/pEX/oNR/wDTGpPM/wBb/wCOVVuI5f3tdEALVxH/AKPUcf3R/uUyP/R6fJ/x7xf+g1pAymMj6fx1P9nl/e/vagj/APItTW8kv2jyooq1JFkt4be3/wCetSW8n+t83/gFVPLi/wDi6sQfel/3KwNxP3dSRyf6qKq/2erEcf8A8XVHNMPs8v8ArYv++asfaP8AW/8ATX79U47j7P5sVH/XKtIGZJ5//LX/AJa0+OooIZf9b8tT/wDPWKKtIGLIv876tO8tv5X/AE1/8dpbO3/9AqOS3/8AQKCSTy/+eUq/f+dqJJPs/wD11o+zRVXf/lrQBYk/6ZSp/v0R/wDAv9haj+z/AOVoj8r97/6DWkAJZJKijk/5Y0f/ABFT/wDTLyvKl2791MC35cX2f/rl/dpkn7+3/wC+NjVHHH/y1/4BUf7238qL/gdZByEkf/TX/vlak8z/AEeWjzP/AECjzP8AVfuagCO3/wCWsv8A33Uklx/8W70f9sf9bT/INZTOymH73/llE1WOPs//AE13VUk83/ll/wB81PHH/wA9f7lc/wBk6IEccf8A3930Ryf6RLFR/wAu/wDrki+T52pn/TX/AJaxVBoW4/8Alr/yyojk/wC/X8dRxyf6PSx0ATRxy1fjki+z/wDTX7myqlv/AM9at28f+7/yz3151Q7KJbs5Jbe4/wDQ69U8J6h/aGnxf89dleWeZF/4/Xc+B9U/0j7J/qotlfJ5pQ9pQPtuH8T7LEHoVvJ/o/8A01q/HJVC3/561fjr8nxELH7nhnctx9KtpVS361PHXz8zrmadvJ/+3T45Kox3H/LKrlcgEtS/varx3H2in0pkEsklPSq9L/0y5rDnLJ6kjkqp5n1qSOSt/aHOXqI+tQeZT/tFOmaQgW/tFH2isqTUIv8AntVf/hIIvs9bwmaQgbX2io/7Q/1tc9Jrn/LKoP7RrQr2MDqJNUiuKWOSuS+2f88pat2+qfZ/+WtQTyHQ0SSRVhSa5/zymqpcaxLV8gch0n2iGpK5OTUP+eUtWLfWJf8ArrUByHQ+ZU/mf+gVz0euRVbj1SKr5zP2JpySVHVCTVIvs/8AraP7Q/1tc/OZ8hPJJUHmfWo5LioJJKgIE8klLVep4ulAEnl/WiSSjzPrUNBpyD6rySUVBJJQdJH7/wDj1Mp71BJQBHJJVSSOpz/y1pkklelQgcVeZTvJP9Hll/2K8h8Uah9ouJf8/wDPSvSfFGqfZ9PliryHUP8Aj4NfrPD+F932h+N8SY3nl7Iy7jzf/sKq/vPep/MqCSOWv0iB+YTmU3ok/wCPf/xz/eqSSz/5a/N5v36jj82uyBxDP+mXlPF/vU3/AI+Kljk/1tQSSRV0gRyR1Ujjq3+6okt/9397QQQ/uvs//TWo6nkj+z/8sv8AVVB/z1/e1cJmRX/5eakuJP8AlrRJH/0182mfvf8AZ8qtQEj/AOPih/8Aj3/e0SRy/wDLL/lr/FUkkkv2fyv+WVKABHHFcfvf/Hqg/d0+O8/5ZRUD/ltWhr9kI7f7P537pvK2VJbx/aP+WX+5VfzJbj/lq3/AqLeT/W/vXqDnJP8Aj3t5ajjj/wCmtSSeb/z1/dUQx+R/rd0tWBH5f/LX/llUkccX73zf+AUkknn/APXL/nk1L/x8f/EUAR/9ct33/uN/q6sR/wDXX/f3VHJ/5CqCT/pl+9oLA/8AHvL/AL9V/wDPy1bj/wBHokki/wBr/bqDUox/5ekVqkkjipZP+WXlRfuq5wnAj8yWp/M/55UeZ/yyiqr9n/1tAoD5JP8Av1TKmk8r7PTfLoNCu5qbzJakkt//ANimeX9n/wA/doI5At5Ps/8A01/uVHcf6R/8TRHJ/pFRUFksf+j1JH5Vv+9/1v8AvVH5n+//ALlSd/3tZEkezz+f/QaKn/dUVBRb/e3FvL96X7lQxx/89f3tP/8ARX8dV/M/7a/x1cDUJKk8z7R5sVR/9NZv++qalxj97F/y1X561AR0/wB77tEcctP8z7R5X/odSeZ/rYoq3hMy5CHy6PLpJJKf/wAe9M5wik//AGqkk/49/wB1UEnlf8st/wDtNU8f/HvN5v8AwCg2JI45fs9Fn/36qv5n/bKljuP/AEP+KgQSR/62p7fpUcf+kVJs/wBbSgZEf/XXfVuO3/36ZH5X/wARU8cf2emacgR/9Mpf3tH/AG183+5/tUR/6PR5f/oe/fVmAf8AbFqPLl/z/FU9x/x7+V/yyqS38r7P/wCz0GUCpb+b/qqP3Vv5v7r97U/7r/llUEn/AF1ogaixyVNJJ9o/1v8AuVXpfs//AC282tTIf5lSeZL/APtVBHJ/7Tq3J/x7+VLL/uUAHmRXH+ti/ff36JKI4/tH7r/0Gp5I5f8Alr/wHdXOaQII4/8ASKn+0f8AkKoJJKtxyVkdECpJ/wA9an8v/fqOST/R6I5P+etc50jP+mX+qoj/AOPf/nlR/wAfH/x2rXl0QAW3/wCPf/2eiOSL7R5X/jtV47j/AEj97/47VmoAm8v7R/2yTftqe3uIv/i6g/55S/7Gx6kjj/1vlVxTOyBft/K/e/79bPh+4+z6hFL51YsdSR3Ev/LKvKr0faQ5T18JX9nPmie46fcRXFv5ta1vcf5/5aVxHhPVP9HiirtLeSH/AOyr8kzTC+zkfumV432lCEjQqaOSqkXWrcHWWviqkD6iBPU8clUY5Knjk/1tcJpzl+OSn/vagqe361kc8BaKSXpS1BqV/LokuPs//LWiTrWbeUFwgPk1yK3qpJrn/TWuX1i3u7f975X+/WbHHd/62WuuEDU6iTVPtH/LWmfaKxbe4/6ZP/vbKn/tCK38qX/YrSmXyG7byf62rH2gVgyapF9npn/CQRW/7qWuk05DeqPzKyI9ci/5a/uqt/bYf+e1ZGnIX5Liqkmof89aqSXH+j//ABNQSXFZ+0DkNb7R/wA9aPtn2fzYv/H6yftkX2eoP7QluP8AVf6mtIGfIXpLiX/W0R6hL/z1rNjkl/exeVUdxHL/AM8qDPkNqPWKv2+qVx8kctvb+bFFVuzt7u48ryv+BVzzIO3t9Q+0f+z1e8ysLT9Plt7etK3rnmZQgW45KsRyVUj6S1bjqTUkqvJ1qSSo5OtVACDzP+/tR76Jf+WtV61Ak8uoJJKKJOlawgLnIPM+tR3H/Hv/AOP0+uf8UapFp9vL5v8Adr6bLcL7SfKfN5hXjh6U6kjj/GmqRfvYq4i8uKt6hqn2i4l82WsrzP8Alr/y1r9vy7C+zpH895njfrFWciPy4v8A0ZUf723/AHv/AKFUkcn+tl/8cqpJJX0MIHz/ADk/mf8AbL/erOp0nm3FvLRef6Pb/wDodaQgMZHb/wCWqO4/65f63+Ki3kovJJf3Xlf9910mRHH0pfMiqOOSWiOP7RQZ85JVeS3/ANbU/wC9qCST7Pb/APA6BQgQfZ5qfHZy/wCzUkcn2jzf+euz79V5P+mtWUSR+b9n/wCmVMkj/wBb5v8Aco2S/wDjn3KrySf6PWkDIsfZ/s/mxf8ALKX+KkplvJQ9aAM+xxD/AFtR+Z/rf/Qqnj/zuqDzIv8Allv+/QARyf6P/wBNan8z/W/9Mqkk8q3t/wB1F/v1BJ0/4HQBHJU8flW//s26ioPL+0UEB9o/0f3pKsxx1F/x7+b+982gBmz61Hvl/wBVU37ryfNpslvF/wA9v++qz+yXAjk/8i1HH/x7xS1JH0o/65f6qsDoI/MqxJJ/yy/8fqp9n/0j/nlT/M/3v9+gCSSOX/nqsv8Au1HH/wBNqZHJUfl0ATySf89f+ApTP3v77/xx6jkk+0fvan+0f6PQEAkt/wDR4v8Ant/s1BJJ/wAsqks/9IouI/8AR/8AnrQBH+9qSP8A660eZF/rf+eX3Fojj/0f/wBlrmmA0yD/AJZ9KKjktvKOKKzAm8z7P5v/AE1qOP8A6ZVb+z/89aqSW8X/ACyrogaTCOSiOT/nltojjp8f/HvWpmOjk/0f/Xf8BpI/N/5ZRfxVH5dW4/K+z/8APKrAP+ev/j9G+o/tH/LLym+7/DUdaQAWST7R/wDY1PH/ANdf9yoI5Iv/AByiP/SKZA+4/wBH/eyxP5X8bf3qqf2xEf8AW/8ALKr/APx8fupf9V/damJHa/8ALK1/36yNoTgU/wC1Iv8All+6qWTU4oPN/e+bVqOOL7PL+6X/AL5pken2v2j97EvlfeqSvcKv9txD+9/3xTo/EEtx/wAspa0P3X+qii8qrUkktVCBXPDlKUepRXEv+qb7v8NXY/8AgVV/L/7+1JJ/0yrogcMyx/x8VHJJF/yy/wBVTJJKTy4v33lUHNAI7eL/AJa7/wDY21J+6t/+utRxyf6qpLi3/wCWtaQNRY/+PkU7/OymRx/5Wn/vf+2v+zTAgjk/1v8A01+/U9v5P2f/ANA3VB5f/PWrcccX/jnyUAVLeSW3uP3VX/MqvHJ/rf8Anr9zZVuOP/c82sgKkn+kVJ5n2e38r5KkjjqOSP8A+LqC+ck8v/R/N/56/wDjtR28f/xGyj/l3mot5P8AfrnNoTJP/RtWh/yyqrHJ9o82WKL/AFtLHJ/z1rI2gJ5f+kVbs7f/APaqOOP/AFvlf6qp4/Kt7eL91+6lqDQmi/4+KdHJ9n/6a+b9+iOP/Vf+zVX8v/v1XNM0pl//AJ5eV+9/vq1T/wDHx5v/ACyqrs/36mt+tcc4HZA6nw3qn2e4i+9XqGn3EVxb/wDxNeK2f+j/AL3/ACtd94L1SL/VS/8AAK+PzbL/AGlPmPu8hzP2UuSZ6N5lSW8n+tqhb1bt+tfk+Kws6Z+y4epzlvzKkjkqpF1p8dfPzPQhA07eSrcclZscdaUdQHIPl6U2n0yucIFaSo5Lf7RcVYok60GpUks4ri3mrNk0v/plWt5dQSR1cKwGZcR/9Mqg/s+L7R5v/jtXriT/AFtQR12QmbwCTR4rj/WxVUk8N/aP9VFW1HL/AM9at2/lfZ/+utaQmM4S48L/AGgfx1Pb+G/s9dn5f/LWmPQXznJyeH7v/W1J/wAI/N6V1kflU/8Adf8ALKjkDnOej8N/89dtFvp/2e3/AOAVvSVm3Fx9orUgoSWcVvUcnlVJeRy3FFvb/wCkUGRHHby3H7qKKtbS9L+z1JHHF/21q8//AC1ri5wGSeVUFPjt6Nlc8yAt6tx9aqVJ5lQBPUclM8ykoAhqOSpKr1cJgSf5eq8klOqK4k+z130DmnMrySfZ7eWvNvGGsfaPNi/55V1HiTWIrfT5f3v72vK9QuPtFfrPD+C932sj8j4jzP8A5cwM2SoJJP8AR/8ArrT7yP8A3aLeT/R/3tfplCB+R1CjJ/o//LKj/rr/AOO1O/8A+xVU/wDHv/02/jr0IGBFH5tMkk+0f63bLU8f/f2oLjyrj915vlS/x10nHzkf737P+6ip/mUtvJT5O/8A45VihMg/e/Z/9UlRxx/8tanfzv8AljKlMk/56xb/ADf9moNIEcnm/Z6q1P8AaP8ALVHF1oDnD91b1BJJ/wAtafcR/wDTX97TI/8ASLfzavkM4Efl/wD2dMjjq1/6N/v1BJb/APPL+/WocgSSf8sv+eVH/Hv+9qSS3/5a0W9AQI7eOhKsSf53UyOSrIE8yL/7Cq8cf+j/APj9SRxxf7f3PnqPy/8AW0FjI/Op8f8Ao9Mt/wDyF/fp7/8AstBBJ5n/AOzUcn/TH/W/x0sclPqC4QILeOX/AJ5fuvv0lS/8e/8A8TT7eT7R5stBryEEn+j2/wD7LUdvJUnmf6391UcnSucsZJH/AM9f3tR/9cv+BpUf2eX/AOLq3QBBJJ/rf3X/AAKmVNJb/wD7VEccVZc4cgyM0Z9qj8unR2/+kY/8erUy5BKTy/8Alr5tTx+V9n/6a1LJH/o//jlZc5rAg+z06ST/AHJf9ipP+mtH7r/VfL5uyoNSND54zRUnl/8ATVaKyAsSdP8AgdV/M/0iX91R5cv2iWiS3/56y+b/ALa1pACHy6i8v/yLVu3j/wBI/wCmWyiOP/W/88q6OcXIRxyf6PUkflURxxfZ/wDVfvd/3qZJJF9o/wDQKZmPjji+0S1H/wBMov8AfqOrHmf8sov+B1f8Mggjj/0f+D/eqezjouI/9H/df980tvJ9nrSBEySOP7RSP/y2qvb/APHxV+OP/R/3u3/drQkg+0faP3UX/LVKjjj/ANI/e1LH/o9x/wBNajjt/wDpr5VAc4kclW5LioPs9JWkIEc5YpkfP72X/VfxUn+d9Sfvf/Z91HIZElx5X7qWL/Vfcqfy/rVSO4/0epI5P/s0pmpP9n/1XlSpTPL/ANbL5tV3qT97b/8AxFZCgFvH/wA9Zf4PuU+zkl/e/wDPWpY/+PeKov3tv/yyoGMuI/tFT+ZFUFxJ9o/6ZVPJ/wAe8sX+38n+5QARdasR/wDstUI/Nqf97/yylXyv7tBcPhDzP+WX/LWiOP8A79UW8f8Aralt7euc0gTeX9o/e/L5VEcf2eoPM/5ZRf6rfU/mQ+tQaQK1Nj/0i4l/8coj83/lrF5VW/L/AOWtZGpJ9o+z2/8A6HR9o/8AsKj/AHX2eL97/B88VEcf/kL+GoLL9v8A8e//AE1/jo8uL/b83+Nqj+zxfuv+ev8AHU8f/TKL97/crI0pknmf6r/cojqD7R/+z/dqcf8ALKuQ6S/J5taWn6hLb3H+qrCjk/5ZVej/AOev/LWvOrw9w66FT2Z654b1T+0Lf/W10Nv/AM8q8g8P6x/Z9xF+9/jr1DR9Ui1C3ilir80zfBfbifsHD+be1j7KZteZ9atx1Qjkq3HJX51XgfolOZbSpI6r29SJXAdJfjpaij61LXOBF5dFS06OOsgKtRyR1bkokoAwbiP/AEeqMn+j+dXSSR1RvNProhMZkx3n2ercdxL+6qpJZ1H9o/0jyq7Ichua32yW4/1tEdxWT9o/3qjjvKPaGRvR3FR/2h/yyrJ+0VX+0Ue0NTTuNUqp5lVI5Jf3tW7fT6PbGRJHb/8ALWp445ant7ep6z5wJLeOp6YlP/5d655zIGb6ZJJUclHl/WoAnjkoeoI6f5n+j0ALSSUv/LvUVEACoqKikkrrhTAlrH1S4it7eX97Ul5efZ/Nlrz7xJ4gluP9VLX2mUZf9YmfFZ1mcMNSt9sxPEGqS6hcS+V/frn5f+WtW7iT/SKof9Na/aMFQhSpch+D43ETrTnORBcR/wDTWiST/R/Ki/36JI//ANpaqXH/AF1r2IQPDmHmf89Zf3P9yq/7397+682r/wBnhqC4uPs9x+62/wC389dkDMrf88f9ymf+jalj/wBI/wCWvlf71R/9cv3X8FanIR+ZF/8AF1Jb/wDPXzqj8v8A0jypf7myiSOX/tlQXCBJJJ/zy/4FUclx9no/6ZRVHJHQajPL/wDs6ryf/YVf8yL97N80sv8AfqO4/wCPf/Vf6qmZchRk/wAtRH/o/lfunlqfzP8AWxS/3Kg/e/8ALKJ/K/v1tzjgTxxy/Z5ajjj/AOWX/jlH2iiS4/6a+V/srWZuR0v/AEx/4HRHT/MrSBzzGf8AbX/vqq//AFyq3JH/AOgb6hj/ANI/6ZUyB8f7jzfK/wBV/eqOT/SP/ilqST/nl/rajkj/AO/X8FAoB/y7+V/t1Bs+tH2f/nruqSrGVzH9nqfzKkk/55eb/wCOVH+5/wC2tBpAI/8Anr89SSf89ag8z/ll5VNk/wCeX+q/2qgrnJY/9H/e/NTP+mv+3Uf2jH/TX+Cp7f8A0ispjgHl/wCq/wBz56gk837RLF/45Un/AB70SSfaLjzZf3X+1/drnOkrj/lr/wA9aP8Al3qT/l4/dVBJJL/2yohAyFj6y063k/5Zf7Hzs1Mi61HHH9n82Kg0gW7eSL97UcdxUFvH9nuP+etTx3H/AD121AySST/9ioPL/wCmv/fVPk/0e4qPH/TL91QBIv8AnbRQn3aKyAZcebcVPbxxfZ5ajk/55Rf990laQAl8z/R/4v3VSR3H/TWqPly/vfK2/wDAqmk/494pf+Wv91aZZJvqp+9+0f8ATX/aq3H0pn2f+0P73m/3a3gZzI5I/wDll/wOjy/s/wD8TTfLl/7aVZ8v/R4v+mVaTMSPzKkjj/1v3f8AgVQRx/63/pl8/wAtLJL/AM8qICLUf/PL/Y+9U/mRfuv+mSVQjk/36kkk/wC2tac4uQt+XF9o/wBbS2//AE1/dVX8yX7P/wBMqI60MCTzP9I/1T+VUfl/8tf/AB3fU/8Ax8f6r/gb1HJp9EAGRx/8sqnkk/7+1J/zyi/56/fptxb/AGeD91WoDUoj/wAvU8f/AB7y/wDTL+H+9TLeT/R/+mtBkR1JHHFcebF5tTx/9NYv3tQfuv8ArlWRrD4SeOSW3o/6a+b+63/OlRyRy2/lebRZ/wDLWKKgC3+6/wA/w1Ukqx+6+z/9cn30/wAyL9993/YWgCjHU8cf2j/rrK9En/XL/wCxpn/Hv/21oAnjpf8Anr/4/VaPzf8AVf6r/aq3/l655m9Mg8z61P5f2j/pl86PVWT/AKZVPH51x5v/AKDUGhb+z/aKfJH/AKP/ANNfubKg82WpJLj/AFtZGpHZx/6R+6/uVb/y9Qxx/wCVqaOT/W1ACxyf7v7r7jVNZyf63/0CoPL/ANb/AMtfn+Wp/Ll/5axVkb0wuI6ZHJL/AM8vN/uU+ST/AJZUyP8A4HXOUTx1bj83/wAcqC3ki/7a0+3/ANI/9A/4HXPM2hMv2/Wus8N659nuPK/29lcnp9vLb/62L/gFX7P/AEfyq8TGUIVIcp9BgMVPDz5ontVn5X2eL/cq9HJXPaH/AMg+L/d+5W9b9K/Fszo+znOJ+95dW+sUISNJKKjt6nr5g94kjqzVby6krnAni6UtRx0/t+9rPnAZ5dLT6fHHWcAKnl1HJHWn5c3pUf2OrAxZLes2TS66j7H9aZ9j/wCeUVac4zj5LP8A+wqP7HNb/uvKrrP7P/1tQSWf2i4o9oUc39jmqOOzrrP7Pl9Kj/suatOcDFs7eL/nlWnbx1ej0+rFvZ/62s/aEFO3t6Xy/wDpl/wOrlO8uswKtRyVbkjqv5dagVPLpkdTvTKAIqWOn+XS0ARySVH5lPplb0wI5JKqXEn2erHl/WqGsW8v2eWvewVP2k+Q87FYr2VKcjj/ABB4g/0eX97/AMAriZLj7R5sv/LX79W9Y/4+JqxY5P8AW/7/AMlftGV4WGHpWifgeaZhPFVZuRHcf8tZYv8Ax6qkkcv2eHyt3+/Vj/j4o8vj/wBlr6aB8ZWKkfm/vYf/AEKj91b/AOt/1v8AcpLjrUFehA5w+0f6PUEnlXFvL/ufJRJUcccX73zd3/Aa7IHOMjjlt/8AW/76UfZ/9bL/AOO0/wAv/wBA/io8z/R4qZzkEklHmfWiT/R6ZVlj/wDprUEccv8Az182rf2z/R6r/wDTX/Y+ejkmAz/pjRcSf6P5VH2j/wBAqOXrUGlMPL/5axf98Uz7PF/rf/HN9P8ALl/e+Vvok/49jQaFjy4v3v3KoeX/AMtf9VU/mf6R/wA8vkqD7RF/qquBnzhHH9nqP97b/wCtqTzKJP8Aj3/dVpAzCOSL/ltUf2f/AFstFG+tCCSOnxyf6P8A+z1BJ/z1oSgUCSSX/nlUfmS/88l/4DUH77/b8qiOT/SKB8hP/wAfFSSW9V7OT/R/No+0S/67zqCw8v7PUknm/wDLX/0CjZUf/LvL5sz1nzmpB0/7a1Yjji/2qSPyrf8A6a037Ri4li8ryqzM4EUkcv8A11qO4qx5cX+f4qj+2/8ATJPKrnOuEyp5cv8A+zUkcf8ApH/XWp44/wDR/Nokk/6Y/wCtoJgGyq9WJOn/AAOqkklQWH2f/flq39n/AOWX+qqH/O6pvMiuP9bM3+/TAI/9HqH7RSSf9/ajuPN/df8APKkWS2kfzyff60U/f5HHy0VkQT3H/PKKVJf92o7iT7Rceb/wBKgjj/7ZVPJ/x710QAr1YkuIqgj/AOPjzf8AZqOT/O2jkM+cv+ZF+9qPT/N0/UIvN/667qqRyf8APWpI/wDlr9+tTQnuP+PiX/nrK9H7397/AMtflqr5f/LX/vup3/6Zf637rVcDKYW8n2fzf/QqfH/x8f62qkfSp/M/5Y0EIsR/9Nd8vz/w1HH0qSP/AI9/K8rzYqjogXMfTPf/AMeo2U+3T/W10HIXLfyv3v8A4/Ucn+j/AN2X+5Uf/wCxTY7j/nr/ALlADv8Aj3/5a/7aUySSWjy//ItWPL/9BoGJHJL/APEVJHH/AKR5v/PWo/L/ANHqf7RQAtvJ/pHm/wDAKiq55kX73/prVeOSgQfaP+etM8z7P/qv+B1HL/y1qTy5f/sdlAE/l/aLf97/AMtak8v/AEeLyqg8uX/ll/ranjk/5Zf6qgsj/wCXj/W0W8f+t+/Un7r/AFv+t+eo4/8AlrF/wCggI/8Anl/y1/vVP9ol/wCuXybEqCSP/SP3v/fVSSSf+gVzzN6ZHJ/yy/3N9GnyfaP71Ryf/YVY8z7P5tQVAnkkqP8A65S+bFRH/pHlS/7H/fNSRx/Z/N/6Zf8Aj1ZTNoEn72jy5bjzf+WVPkk/9k+erFQMLf8A0f8Adf8AoVTxyf62qnl/9/atxxxfvayLgHl0XH+j/wDxFRyeb9o/55S/3akk/wCutc4DI45anjt/9H/4Hvp8cctWI/8ASLeX/viueZ0Q+Efb3Etael9Jv92sy3t/+Wv/ACy/2a09H/5Y/wC/Xn1z1MN8R634fj/4l8X+5W7HHWToX/IPi/3K3rOOvxPN5/v5n9AZR/u0COPpVuOSjZTI5K+QPpIFunxf+yR1BHJUlc5qTxx1J/zy/wDH6jjqePyaAEqSOnVLWUAGJUkcdTx9aK1AZ5dEkdPqTy4aUDLnIPLqOS3q5Sf8e9acgFf7PTPLq3+9pa1NTPjjo2Vfjjo8usuQCh9n/wA4o8v/AFtaFV6gygZkvSmSVbkjqpJQalSSOq8lXKryR0AMopPLojoAjpZKkoq4AV/Lqprnm2+ny+VWlHVHWP8AkHy/7tfUZRP/AGiB81m/+7TPC9U/5CEv/TV6z4/8tW1qn/Hx++rFuP8Aj383yv3tfumF25T+e8RuMuP+Wvk7/wDYqp5k3+3T5JPs/lVHeXH+Wr3IQPHqEH2iW4/1tL+6/wCuvz/fp9vH/wA9aj8z/prXQZjPLh/1v/fCVH/z1/8AHqfHJ/21ptv5Vx/rf+BpXRCZxzgRSR/89f8AgFQf8t/+mWz/AMiVbk/0iqHl/wCkSxf89a1MOQgkk/1VFv1qxJ/x8f6ryv8AYakkj/6bL/wGrgOBUkk/1v8A01+/UnmfZ/8A4mmf9Mv+WtXtLs4ri38qX/Wy/wAdHOblT/nr/wAsv9qo/L/55fvat3lv/Z/7r5/Ni++zVUt5KguBBb+b9o83zf3tTx/89Zf7ny1J9ni/e/e82o5I4rf/AFv/AACgAvJKqPV6T/j2NVfLlt7iX/nlsq4GcyT91/8AEVX/AOPf/rrUkkctR/8AHx/2yroMSPzP9Ii82pY45f3tJ/x8W/7r/vqrfl/6P5VQBU/67VJH/wA9aP8Aj3qOOP7Pb/8APWWlzlcgeZ/+zUcccX2j/nlFUnmf6P8Awf8AfFHlf6P/AOP1oahJJ/rf87qZbx/6P+9i/wC+ajk/65f8DqWzuPI/df8APKgyJ5JKryR/79T/APTWWo/tH+kf8ArnAjP/AC1qCPpVvy5f+/vzVB5f+j+b/wCO1BpyCeZ/rYv+WVVo0igq/wCXL/47VaS3/wCeVAyCST9x5UW2p44/+/v8dV5P+Piljk/3/wD4qgst+X9nt/8APy1V8yL7PLU3/PX99/rarbdvmxf89ayAbHJTJY/+WtP8v/ll/t0SR1qAeZ/zyqPzP9+pPs//ACyi/wB5qj3w1kA+GT5f9VRTf3v/ADyornAveZ/qv3VQSR/+h7KtVB/12rogakf2jmWKL/dpM/uP9V/DS/Z/+mVM/e/vf3tak8kAj48373+5Un/XL+5Uf/TL/lrsqf7PQPkJLf8A5ayy/wByqf8A8VVj97/yy/fUf88pavnMySSOL/W/8DqOMf6PL5v7r/bqSST/AJZf89aJLegIE8f/AB71BH/x8Reb+5/v0+P/AKZU2O3+0VpAznMs/uvs8ssVMj/7+1HJ/wA8vl/dUv8AzxrQxLckf2j975X/AACq/l/6R/1y/iqfzP8AllTLj/j48qg25CPy/wDW/wDLL+5Sxx0+iP8A561Awt44rj/rlU8dFv1qSXrSgBBHHLb3H/j9H/7dEcf+kf8AAKI/+mv/AHxWhgRx/wDLX/pr96p7f/R/+2tR1Lb/APHv5VBRa/4+PK/5ZU2SP/lrUXlxfuvv1Pbyf6RWfOalT/j38r/f+erH2f8A0iWWo47iX7RL+6/jepI6JmQ+3j/1v/TWmSf9cqn8yK4/6axf3qjkki/7ZVgdAy4jl/5Zf6393/3xVu3t/wDlrT0o8z7P/wDFVkaUxsn/AFx/4CtJJHL/APtU/wAz7Rb/AMXm/wCzVjzP+WX/AC1/vVBoRx2//LX/AMcqTzP/ANuq/n/5zUnmQ+tBBPH/ANdU83fVn/l3/df63fWf5f2etPy/9H8r/llsrIsryUSR/wD72oJJJatx9K55zNIQJ45P+/v9+pP3NV/NlqWueZ0k3/Lv/ra2tL/4+f8Apl8lZMcf+t/5a1paXb/6R/11rz656+Ehqev6H/pGnxf7ldLZx1zXh/8A5B8VdLbx1+G5v/vEz95yr/dYFikkjq3F0ptfKzPfgZEn+j1bjkqeSOqHl1gdEJl+3kqxWZvq3HcUDL/mf6r91/3zU/l1Rt7irUclAFiPpT6g8ykoAsb6N9MorKBlyE8dR0yjzK6IByD6N9M8yo/tFampPvqWqfmVJJcf88qAJLjpVfzKr+ZRHXOZQgM8z/W1Uk61bkqCSg1IKrvVioqAIY46KfUfl0AM8z60+OpEqSOOgA8uqGqR/wDEvl/3K06p6p/x7zf7tfSZR/HgfNZr/utQ8E8Qf8f83+9WJcf+ik2VveJPN/tCWsKTyv8Ab82v3zB7H894rcpyf6R/yy/4HRcf8svN/wDHf4qsfY/9bL5tVf8AyLXtwPDIv/IUX+1R/wBNf9iiSP8A0f8A1X72Ko4//RtdoDLf/wDYo/y9T/8AHvR/0xoII/LhuP8AVf3P++qzpKtRyVJJ5X7rytkv+1VwObkKEklH/Lv/AM8qkkt5f+Ws1M/e/wDLKtRiRyfZ/wB7L/uURyf88v79Ryf88qZHJ/6B96guBbvNQl1C38qWXzf7vyVU+z/6P5vm0eZ/yxqOSP8A5Zf990ASRyS/uv8Ax9qr3n/oqr8f/HvL/wCOVBHb/wDkWgCC3kl/7Y0+P/SP+utTxx/6P5VQXFv/AKR/wCrAJP8AnlUcn/PL/nl/dqxJ/wBMaI/+uVHOQVP87KI7iiT/AC1Pt/8AR/8AWxUALcRxf89aPL/7+0lx/wCQvv0W8f8Az1oAgP8Ayxo2UURyf6PWnIZEkkf2eq8cf+tqeP8A6a0skcX72maiVBJH/pH/AACpPMi/e/vf++aN9AEkf+j29Mkkp/mfaP3VR+Z/zyrnLgQeX9nt/wDW0eZ/y1/8do/57VH5f/LWgCOP/lrUdWI7f7R5v73/AIDUcckv2f8A1X8dAElvb/6P/raZ5cVv/qv9bT99H/bH97/erI1C3jqvViP/AJ6/6qo44/8AlrWfOZBH/pFxTPs/+t/9Bp8f+j/9tagk/wBHuKZqTxW/y/616KqLeUUGRbuLP/SIvNqT/l3/AOePz/PUfly/aPK/1X+21MuI/wDlrVmo/wAyb/Vf8sagkj/5a+bUvl06Pyvs/lf8D3VqBUjj/wBI/wCAVfk6VBJJRJby/Z6AEpsflfaKfH/pFR/89YvK/wCBUCmW45P9bUkd5/rf+2fy0R1Rkj8j+9/eq4GHOTf+Qv79X7eSqlvH5FSSf9Mv7tamQf8ALxL+6/4BU8ccv/2NQR+bb/8ATWnyf6P5ssv+/S5zSECSSP8A8hVBH/1182p7i4i/55f8DqCTyv8All/qqY+cfJJL/raseZ9ouJf+eWyOo/L/AOWv+t+f7tFWAeZFUkn+j/vf9b5qb6qf8vH7r/VRVbk/5ZebUCgFv5v/AFyqeSP/AEioPL+z/wDTWiTzf+etKAxI5Ps/7rym/wB6pLf/AI9//ZaI4/8AR/8AnrL/AHv7tWY4/wDnrRzmRFHJ/raI4/8AR6I/+Pj/AK6/MlWP3P8At+dvrM0hAS3t/wDlr/wCrHlxfaPN/wBjZ5VEn/PKq8n/AB7/AL2s+c6PZlnv++/u0nl/6P8A8svv/wDbSq/77/tr/fqS3j+0fvf++6zGElx/yy8rzf8AdqTt/wDFVHJb/wCVqOOP/W/88v8AaoMix+9/5ZQ0lvTLPzf3VW/MmqDUPs//AD1oj/4D5VH2j7RUkcf/AC18ryoqCyeT/wCwojuP9H/e/wC5Ukf+kf8AxFHl1l9kB9v5VMjj+0U+P/LVJHH9nrkOiAfZ6k+z/wDbX5Pu0+T/AKa1Ys//AEan3q5pzOiAW8f+keVWlp/+j+V/wCs23j/0jza6HS/9IuIv/H68mvP3D3MJueqeH4/9HirobOOsXR4/+Jfaf9NUroY+tfiOaT/ezP2/LP8Ad4Fvy/rUccdPqSOvlz3SDy6guLOtLZUEkdQaQMaSOir0lvUHl0HSFvJV6OSsqOOn+f8A5zQBs+ZR5lZtveVY+0UAW45KT7RVX7RR9orIC99so+0f5zVKk+0VqBeeoPM+tQR3FP8AMohMCSS4qOO8i/5ZVBJ1lqOP/R6sDSjp1Vo5P9Ho8yoAkkqpJJR5lRySf+gVX2QIJJKg8z61JT0qQIP3vvV6OOmRx1bjoMiv5dR1Ykj/ANbUfl0zPnJKq6h/yD5av1n6h/x7yxf7Fe/lc/3p8/mGtKZ4b4kji/tCX70stc/5f+j+bLXQ+KP9H1CWKuakuK/fcv8A4UD8HxcPfnEgkk/6Zf7/AM9RxyUW8f2irHl17Z8/yFD97ceb5X/A6irQkj/1v/LKH/0Gqkkf/f3Z8n+1XXCZmV45Jfs8vm0f9cv7n3ak8v7R/wCz1BJHWoB5n+j1HJ/+29SR2/8Ay1qPy/8AllF/wOggSmVJcRy/67/x2o44/wDf+7V85lAZ/wCQv79VJI/+2v8AsVf+z/637/m1H5X2f91LFRzmpTs+sv8AuVL5kVPj/wDsKj8uL/nl/qv46OcAk/6Zf7lH72pIv+PmpLj/AEf/AOLo5wIP+mX/AAOkk/56/wCtpY5P+mv/AHzUfl1qBH9o+z1Xj/5a/wC/V2Tyvs9Ojt4vs9BgUY5Jf9b/AMAp9x/o/lVZ/wCXfyv9v7tVvL/0eH73m/36soPM/wCetRyf9MqWS3+z+b/z1ojil/5a1pA5xKZ5f/fqp/8Avijy/wDVVnzhAgk/ylRx9Zav/Z+fK/8AHqr0c5ryFXy//wBunx1JJb/8tagjrTnGT+X/AMtf+ev8FR+ZUlQR/wCkXH/PKsyYE8f+kf8AxVRxyRfaJYqkqPy/+eVQaDP+Pf8Ae/8Aj9R+Z/8AZ1JcSf8AbX/Zot44re3/APZqCCOSP7PRH/zyqS48qqnmf9Mn/wB+gUAuI6n8z/VeVRHb/wCj/wAFR+XXOdECxb/9Nf3UtV9Qt/8AW/vakj6US/8ALWgZmiDzuaKtJRWRncsXH/Hx+63S/J9+oP3vvVv/AKa1UuI/9I83/YrSBuRx/wCd1Oj/AOmsv+xTvM/9AqOP/gMX+9XSc5JHJ/rf9+nyUyP/AJa/88v9miP/ANkrI1Ep32ioo5Ps/wC6i/1stTyW/wDla1M+QLeP7Rcf9Mqkk/7+y0Sf8e/lUeX9nuP+mW1Plq4TFyB5Ev8ArfN/4DUkf/LWn+Z59vR5f/LKL+7QHIMkko/65b/3v96i3t/92p99ECCpJb1PbxxUzf8AWn/9Mf8AgddBlAZJJ/pH7r+59+rfl/8ALX/Y+5Vfy6kjk/1tBqR2f/Larkf/AE1qKO4/1vm1NL/qKgB3l/62j/j4qCOT/wDYqe3/AOWv7r919/5qyFAj8v7R/qpf+A/3qJJJf+WX/oFSSRy2/wDqYv8Adoj/AOWv/oNBRJ5f+t/8dptO8z7P/rafHJ/z1/76qCoEnmf/AGFEkn2j91/45S//ABe+kk8q3rI1D/prF/ufLRHJ/wDsLRbyf63915VSW8dACR1JHH9ouPKo+z/8tYv7v3Kkt7f/AJa1BYW9v/0yqWf/AI9v4amt5Jbf/rrUdZc4EEdW46P+mXk/vf3dEcf2f/W/63+7WfOAXEcv2fzfK/e7Kk/5eP8ArlF89FEcn/LKs+cA/wAvU/8Ay70sf/TKprfzf+eVc8zrgEcf+j1Yt7f7PR5f/PWren/8tf8Alr/tV585nbCARx//ABdbvh+3/wCJhF+9/jqhZ2c1x5Vd34f0P7P+9r5/MMXChS94+oyvL51auh1mlx/6PFW7b9KzbOta3jr8XxtT2k+Y/aMLQ9nSLaf8sqtxx1XjjqxH0rzD0BPs9Mkjq3HHRJHWXIBmeXVWS3rWkjqpJHUHRAyfLqOSzq/J/wAfJo+z0GpmfZ6kSrf2eX97R5dAFDzKPtFWJLeo446AI/tn/oFL5k3rT47epPs9AFfzKsR3FEdvT47egXOMkko/e/Zqt/Z6PLqYDKn/AC7/APstT1LSSVQEFFPooAj8upPLqWnRdKDLnG0VLS+X9auEDPnGUU/zPrR5f1rT4DMjkjqjcf8AHvN51XpelVbj/lrXpYLc8rEQvA8N8cR/8TCWuakjit7evQvHGn/6RLN/z1riLy3/ANb5VfuuV174eB+GZpQnTrzKqeV/2y/gqvH/AKR5v/PL+Cp//iaZH/8AZ19DA+ZnAoeZ/wBMni/2Go/66/uqkuI/+WtM8z/llXRCZmReX/zypnl/6RT7iT/fqP8Ae10QmVyCxx/aPNqP7P8AZ/8AlrUkf/TKjzIritIHPyFSST/W1H/01q/5dVLySX/v1WpAVH/x8UlL/wAe/lUAR/8ATGmeXF9olqeSP/nlUdv/AKRQBB9j/wBbL/y2qSP/AKZf8sv738NTxx/6R+9lplx5v/LL/VUARx2//TJaLiP/AFv/AC1qDzJf9v8A+Kp/73/0CrASlk/ytSW8n/TKp7O3/tC4i/54/cejnAoR/wDLWj/prUuqR/Z7jyov+WX36ijkoAguP+etR/8AoqrFxJFcW9V45Ps9vFXRzmU4EkkdR/8AHv8A6qX97/cqSPzf+Wsv72iTrLUGcAkk/wBH/hqCSP7P/c8r+Op/L/0j+Lyv9qmUGkBLj/plLTY44qdH5X2f/gdEfm/aP+mVLnNSDzIv33/stEkf+7/wKrdxbxf8sv8AW1Ujj/3P+BUzIjjuPs9M+0S/89f3VT+XF9n/ANU/+9Ufl0ucAjqC3j/1vm1PJ/36pY465+cOQr1J+6/7ZU/y4v8AtrTJJP8Ad8qmaezCST/R5aPs8X2f91+6l/iqp5n+5T7e4/7a0uQY2PzaP+evm02pI/8A9tqYBBbnB8zrRVj91/z1/wC+aK5wI5JKkt9P+0f6r/W/3Kq/88vKq1Z3H2f/ANAeug64Ecn/AB8f/E1H+5/7a1JeW/2e483/AJZS/O9H7ulCZnOBBH5X+q+erkn/AFyaWKot9Sf8fHm1oYDJI/tHlf8ATL5/lq1Jb/Z/9VL/AAb6gjjqeT/nlRACCS3/APi91R/Y/s/m/van8yiTyv3Xm/vfN/u1qWSR2/8Aqqg/e29xLWl5cX2f/pr/AAVU/e3FxF5u3/bpQIIP87KI7f8A6at5uyiSOX7R5VPj/wBHrSEzLkFjj/1UVR7pv+eVEf8Ay1/77q35f+trTnDkK/8A3196rEcX/PWo5P8ASP8A7KpN/wDo/wD0131nzmnIEdvR/wAe/m0R+bPRbx/Z/N82X91/tUDI9lSSXH+q/wBz5/8ArpU/l/aLfyv9um+X/wAtf+Wu+jnAdb9KJI/9d5VSSf8A2G2iOT/plUAFvH/yy/8AQqsW/wD01qnb28v2j/plU/8A7SoMix9ni/1v+qqPy4vtFEf+f9qkrI1JY/8AyFT44/s9Fvb/APLH/YqT/O+oLFj/AOPj97/3zT45P9H8qiT/AJZS/wDfFFx/x7/88v4KyNR8fm1JJUfl/wDfqpLeT/nr+9rOYEkf/TKjy/tFP8v61Yj8qsBQgV/K/wCWPz/71SH/AJa1JHHL9n/1tT+XS5zohAgt4/tFv5tTydKks5Iv/ZNtW5Lf/W/79cdSZ3Qpkcdv/o9buh+H5f3tWND0P7R/7PXX2dn9n/deV/wKvj8xzOFCPun2OU5LPES55Eel6XFb1vW8dH2f/OKt+X9a/L8bmE8QfrOCy+jh4l6zrXt/+WVULOOtK3jr5ucz2OQtx1JH0qOOSp4+tFMZYojkqvUtMyIpf+WtQeXV+oJI65zSBQkjqvJ5v72r8lVz/wAtaDTnDy6Z5f1qdKKAIPs9H2eKp6bQSVo46WrFV6ACinx0ygQUUU/y/rQMj8ymSVPJHUNBtAiqSOo6ni6UBzhHHVmoasU4QMBtN8ypP+mNRn/lrW5kM7zUlSR0zvNQBHL0qDy6sUyt4T9mc84GXqmjw6hbyxeVXm2seA7v/W2kX7r+OvY7f/8AbqSSzh0/975X7r+7X2WWZtPDbHyeYZXDEHzpceF9Qt/3v2SX91/DsrMks5bf/WxNF/s19Yf2XFcW8svlf8ArFuPDeiahcSxXcSRf7bV9tQz6mfB1OH5/ZPmK4s6o/Z/9I8r5K988UfB//R5ZdPlil/2a8g1DR5dPuJYruLyv9tq+kwuYwqfCfP18DPD+7I5+8jiqKOP/AEer/wBn+z1H+9+zy/8Aof8Adr1IVzy/ZlDy/wDSPKqC4j+z/wCqq/8Avf3v+596o/M/56xfva7ITOeZU8z/AFtHl/6PR9n/ANb+6f8A3qk8uX97/wAta6Oc4yhH/wAewqT/AKa+bUkcdR/vffyq1ICS3/5ay/3KqW8n+jyxf7G/dVuSP/nr/qqPLirIsrx/89fKpl5H/v1P5dJWoFX/AClTx/5SmSR0/ZQQM8v/AJ5fuafHcS/8spU83+/QP+W1Mjk/3f8AdWgsr3Ekv9of+h1JbxxXH7qluP8Aplt/4HSRyf7sX+7V84Ecn+j3EtQ/8u/m1frPjkl/1v8A47QQT29x/o8tQeZ/pFSeX/5F+5Vfy61Ock7/AL2mR28Vvby0+P8A0j+9/t0f8e//AE1oN4Edv5VSSf6R/wBMv7u2mRx/aP8ArrT47f8A1vlf63/arIZXj/6a1JHTJI/+ev8A47T46kA8v7P/AH6qXkn/AJC+5VySSL91FUfl/wDkWkBH/wAu/wC9qOOSL919+rEn/Aaqfvbj/llQWP8A+Pjzagx/0y/dURxy/aKnkuPtH/LL/VP/AA0AVJPK/wBV/wAsv41qSTyre3/dUS2f/LWp/L+z0AM8v/ll/wAtfv8AzVHsok82mx3kX2jyvN/e0ANhlyNsS7wO9FT0VzkC3Fv/AMtaj8v/AEfzf9uioJP+utdBZbk/49jUcfSo7fzf/wBqpJP+mUtBpzkcn/LWpLP/AMi0b6h8yrgZ8hdkuP8A9imRyVPH/wAA/wB6i38qiBBUj824/dVPHb/9/akj/wCuq0D/AJbVqBJ/y7+bR5n+j/uov9+iOT/nrF+6p/8Ay7yyxbfJ37Nq1lAsg8v/AHv/AImp5PK+z/6397UMklP8z/plWpBH5f8Ay1i/ubEqe3/0e38r/wBCqS3j/wC2XyUeZF/8XWQB5f8Azyojj/5a1DHHU3/fVaQAdTo7f/lr8lU6uW/WmZBHJ9n/AO2Xz0+OP/W0y4j+0UW/+j2//TWsjUJLf/0CiP8A5a/9NfLqe382j/njWouQP+Xep44/+ev/AAKmfZ5f/HKnj/49hXNzhCBHJJ/6H89H/PXyv9VUlvH/AK391R5cv73yv++KzNCT/l2qT/j4/wDHN9R/Z/8AVf8APL+5Vjy5f3vlbKDSECv5cv8A8RU8f/Hv/wCgVJH/AMe/lS/6qKpP+uVc85nSV/LmqPy5f/sKvx+b/wA8qkkt/wDlrWfOKECOOpNlXo7f/R/+mv8ABRbx/wDTX978lc/tDqhQIbf/AI+P+mVWvL+0VpaP4bu9Q/1UXm/P96vSfD/w3i0/97qH7qvHr46FM9rC4Kdf4YnA6P4Tu9Q/exRfvdn9yuls/BcVv/x913UlxFp9v5VpF/uVjXHm/wCtl/1VfH43PP5D7XL8i/5+Bb6fFb/6qKr0dv8A9+qks4/9Hq35Br84xWKnUmfo+FwsMPDlII46nj6UeQasRx14s5nqQgWo6txdKgt46t28dYhOZbjqePrTI46njq4EBHHUlPpmytTLkCPpTKmplKYFO461HVjZVesDUlj6UUR9KI46AIqX7PU+ypPLoAobKZ5f/wC3V6S3pnl0wKkkf/LKoKvXFQeX/wAtaQEdvHU9CUy4/wD26BleSSmSVU+2RfaPKq35lBuLVq3jqO36VPHHQZEkcf8Arakj6UUR9K3pnOV6NlWJOlR/8u9MCvJTPL+tT1H5lADPL+tHl/WjzPrRHJQA+3q/JH9ot/KqlWjb10QnM45wNbR7P/iX/wDTKqOsaPFrH/slP0vUJf3tp/3xWpXoQrnH7A84kvNV8H3Hm/8AH3afx1peZ4f+JGn/AOqi83/crobyzi1C38qX97XkHiTQ7vwPqEWoaf5vlb/nWvfwWOnTPPxWW0cTDUj8SfAfUNP82XT/AN7F/dry/VNLutPuPKu4vK/3q+s/h/44tfEGn/vZV83+Nat+LPhvpXjC38qWJP8AeWvtMFnH2ap8DjcjnT+A+K5I/wDR6j+x+z+bXs3jT4J3fh/zZbSJruL7+5UrzKSzlt/Nil83zfufNX2FDGwqR90+UrYT2Zzf73/2b7tSSR/6P/11rSks4v8AVVU+z/8A7VepCZ4k4Gb9nl/2f7iVH5daUlv/APYVBJH/APt1pCpM5/ZkEcf2f/W/6qqlxH/rfK31bkt/+/tLJH/vVpzmnIVLOz+0Unl/62tK0/5a/wC7VSST/wDaohMz9mQSR1HH5v72KWr9v/wCoPs/+kS/va0M+Qj8v/R6j8urclv/AKP/AK3/AHKg/e29ampQkt/9Hl/3/uUSR/8A7FX9lVP+ev8Ay1oMivH0qSTzf3v/ALLR5cv+tqT7P/qv3v73/Zpc5BVjj/0f97/uU+p7j/nlUcf/AJCo5y+Qg8uo4/J/5a1JJcfZ/Nokj+0VoBH/ANNeajt/N/560sn/AE1q1H5Vv/qqgBfLiqpT/tH/AC1/1tSSSf8APLyovN+fZQQV/wB1cf8AslSfuveqHmfaLj9zVjzIv/s6Cwkj/wCWv/LWqkf+j/36nk/0j+/9z79FnbxfZ5f+WtAEccf/AC1/1UtHmVJ/x7/6r/gdElvFQAyk8yoJLiKpLiT7R+98qgA+0xVH5cX+u8r/AIFR5f8Arf3T0Rx/88qyAkjj/wB+inpJLj+CiucCCSSoI46Lf/ll/wCg0+4krsgakEcctx+6/wBVU8dvL/rag/e1Yt5Jbi382WL/AL5rQyD/AJ7f88ovv0+Tzbf/ANlojjl//aqf/j4t/wDgf8VZwNQ/9FfdqSP/AJ5UW9vF9n8r/lr/AL9QW8n+trTnMh/mRfvf++6keo7f/lrLLVj/AJd/K8r/AIHQAlQXEn/bKrH/AKNpP3XvQAsccX2f/wBlWpJI4v8AllSeX9n/AHXm/wDfNEcn+/RzkDI/Np8f+kebR/y8eb/32tSSeV/yy3ed/wCQ6BixyS/6r/x6kjt5f+uNFnJLb/62JPufeqSP/prt/wCAvQUH7r7P/wADp8f/ADy+byqXzIqTzP8AnlRzhyBJ/wA8v9upPLl+0fvf+B0lWI/NqBwgM8v/AH/+A0W8f/kL+Gp4/wDyLU/2f7R53/LKsucv2YyOT7P/ANNaI46JP9H/APi6P+Xj+LydiVBpCBP/ANcaZH/z18qk7fxeb/HViOP/AFv36y5w5Akjl+z0ln/7JUnly/8A7NSRxyn/AOJrOcy4QJI7OX91+9X97R9n/wCeUqy/7tTxx/6PRb28v/LHdXP7Y6YQGRyf9/f7tWo7P/lt88vm/wANW7PR5bi4/dRebLvr0rw38L5bjyvtcXlRV59fFQpxPUwuCnUOEs9HluLjyvKeu38N/Cv+0P3ssVeqaH8O7TT/APVRf6r+9WlqmoRafb+VF/ra+TxWbfyH1mCyn+Y5630fT/D9v/qk83ZWTcXktx/rZmq/J5v/AC1qT7HXw+Nx06h9xgsFCnEzI46qXEf+j+VW99n/APQKoSaf/rf++68P2x9BTh7Mktv+Pen+XVi3/wCPeKnyR15dY7IlSOrcdM8urccdch2j7OrccdQRf8fNWqDIsxyVPHHVePrViPpVwIHx9aJJP9VRR5f1rUBlEnSpP++6jl/5a0GRH5dQRx/62p5KjrnNQjt6sbKNlFABSfvakj60VfIZEElLU1Q1qBFJ1qCSrfl1BJ0oAr0ySOnx+bR++rLkNOcoyRw/88v9VT7frUnl/WiOOo5DMnSrEfSq6VYj6VcIAFFRVLWoBJ0qvVio5KAI6B/y2o30UGkCvSx1LSRx0GYtXrfpWf5dXLeT/R6DOZpaPHFcah5UstX5Lf7P+6rno45f7Q82L+5WzHcfaP8AVS11wMBKpapp8WoW83mxVekkpm+uyE/ZlwPApLiXwP4o82Hf9k376+i/AfiSLxBp8UsUv8H9+vJ/iB4fi1C3/wDZq574b+JJfC+sfZJd/lb/AJP9qvQhXmc1eh7SB9S/Z/tFv5Uv72uM8YfB/SvEHmyxRLFd/wB+uo0fWItQ/wBTW15cX/jte1hcdOn8J8RisDA+RPGHwT1Xw/5ssUXm15leaXLb/wCuiav0Eks4rj/WxebXnvjT4R6V4gt5ZYrVYrv+8tfXYLOvs1D5HFZR9qmfG32eW483/wBmqpJZ/wDfr+7XqPiz4V6r4XuP+PSWWL+NlriLzT5bfzf3T/7lfX0MbCpA+dnhZ0/dOejs6I7etL7P/wAtf/HmqCLrXbCoc3sws7P7R+6/1UtULjT/ALPceV/33V+P/nr83lfcSp7fVIre38q7i86L+/RCZhyGFJ/5F/8AQqryf6P/AMsv+BVtSRxfaP8Apl/BUHlf9Nq6Ocz9mVJLf7Rb+dFVf97/AM8f9+rHmf8AfqWo/M/+wohMz5COSOL/AGv3tVJI/wDSP+mVW/Ml/wBv/gNH2P8A0eWWWujnM/ZkH+Xokj/0ipNlRySS/wD2dBpCBBJH9o/dfJ/wKq/73/llViSOWi3j/wBb/wA9aA5CvJHL/wAtf/HqPL/3fNqxHJL+9/5ZeV/eojj/AOmvlf71HOHIVLyzm+zxf8tZdlR2cf8Az1/74qWS8/8AiNy0n2j7R/coM4QK9xby2/7r/b+9RHVu4k/0eof3X/bKgOQikj+z+b5v7r/2amR+VcVbkjiuP9bUcn+j/wDTWgzgEcdRx/8AHvL5VNkkp32iL/2ejnNPZkEnm0eRLR/x8XH+t/dVJ/nfWoezKHlf8tf+A1PHH/o9EdSfaP8AOaA9mTx2/wDz1/4BUEkf/LXzf+AUSXH2eiOSX7RXNzhCBBz/AMtOtFOl+9RWZpyFWSOKm/521Nb/APPWo44/8rXaQWLe3/0eX/2ap47z7Pbyxf7FVJLiX/VeVUccctxQBJH/ANcv9v8A4BR/y7+bF/qv7lRyf6P/AKqrFv8A88v+WVAFeOrdvHTLiP8A0f8A9mp9vJF+6/e0AM+zf9NXq3JH/wDsb6Lj/wAi/wAVRxx/9tf9ugXIEdv/APYVJH/lWqf/AI9/3v8AsUeX9aBjPM/+zp8nlf6qKo//AIqpLeP/AJ676BezDzPrR+696k8ui3k+0f8ALL/YoGEdvU8ckP8As0Rx/wDkKiS3i+0UChAj8v8A0f8AhqSP/K1B9jl+0f62tL/rrQaQCSOL/Wy1H/zyl/56/PR9n+0f8tat2+ny3H/LX91XNzmpBb1bjjl/eyxf6qo6sW8kv/XKuecwE+zml8v/AL9fwVcs7f8A+zq1HZ/Z/wDtl/drP25vCmVf+mNO+zy/vf8Apk/yVbt4/wDv7/tJXQ6H4Xu9YuP9VXPOudEKBzcdvLU/9n/aLf8A6a7/ALtem6X8I7v7P+9lrsND+EcVv+9l/wBbXlzzCB3UcFM8c0vwvd6h/wAsm/222V2fh/4X3eof6391F/Hur2rT/DcWn2/+qStq30+vn6+Z/wAp72Fyz+Y4/wAP/D+00f8A5Zeb/t12FvZ/9Mv3VW7eP/llU9xJ9nt5f9yvm6+NnUPqMLhbRMXULz7Pby/+gVydxb/aLiWX/nr/AHq09QkluLiWq8ccteDXr+6fQUKJUjt/9bUkdvV+Oz/1tSRx14c5+0PYhAyPs5qjJcS2/wDyyroZI6yX/wDIVcs5mkCOP/j3qTy6rxyVf/6a81gdkCpU8dvUnlw+lEdc5sTxx0+ljqePrQIkjjqePrTKP+mVKBkP8z60SdaI46lrpAio8v8A1tS1H/z2oCBBVep5JP8Av7Udc5qS0+PpUfl0RyUwJ6KZT4+tbgMj6UU+mUGRHJUEkctW6j8ygCnTKt0UAVNlFEklFKABHHViiPpRTAKKKI+lABUVWKr0AMjt6JJKsVX2UANp1WI+lV9lABR++qxUcdBnMt6f/wAfFX47OK3/ANVWD/7Sras5P9H/ANb5v+3W8JmBI9FG+itOc3gc9rkf+jy/+y14/wCJNL+z6h+6/v17He9Za8+8UW/+treEzo9n7h3Xwn8WfaLfypZf30Vez2d5XyR4L1iXR9Yi/wC+6+mfD+qfaLeH97XdCZ4eJwp1P/TWiTpVffUnmV6MJnz86EyC40+LUPNiliWX/erhPFnwX0rxB5vlReVLXoUdSf8AfVetRxk6fwnn1sFCofLviT9nvUNPt5fsn73/AIHXl+oeE7vT7iWKW0eL/bZK+6vs/wBorG1jwfp+sW/lXcSy/wDAK+gwudfZqnz9bKz4dks/+WVZ8lv/ANMv++a+sNY/Z/0rUPNltJfKrzbxJ8B9b0+4/wBE/exf7NfQUM2o1DwZ5fM8Rkt5fs/lVXkjirtNc8J3en+b5sTxVzVxZy/9/a9ihX9oebOh7Mzfs/8Az1/4BVeSP/R/+uVX5I/9HlqDy4q7ITODkKscdRR+bcf62Wrf2aSoK05zL2ZU+zez0fZ/+ev/AHzV797/AMsqqfvbjza0GR/89qZ++z/H5tHl/wD7dEn/AAPyq05wK8lMkkiqfzIv+utH2OL7R/6HWgB5cVQ+VF/zyq9vqv8A9ca5+csg+z/89aZ/z1h+SrVQfZ/9b/z1+/RzkEFxb/6P+6lqOS4i+z1JZ/8AHv5UtH2f/W+VL5sW/wC5WnOZQgVI/KuKTy/9I/e7P3SVf/6a1D/x8f3Kz5wmV7iP/R6j/e29X5Lf/R6g/wCmUsVac5JXj5/6a1JHb/7kX+xR5dRvRARJcR/7tVLeSW3uPKl/uU+OP/8AbpbeP/Wy1mXAHWW9OfSin7pYePM2f7tFQalSS3+z/wCql/4BUf8An5ak/wDRv9+iO4/6ZV1wMuQk+z/8tZZarx3H2f8A+xSpJOlEZ/55RNWoB/lKkkt/9VL/AMA2URyU/wAz7R/1yoCECSST/wBAojj/AOmVSSR/Z/3v/jq1H9sl9ay5zT2ZJ/33/u1Pb/8AXZagjk+0U/8A7Zf8CrPnNIQD/KPUkcn+j/8APWp5PKt/7vm/wLRHb/8ALX/Yo5w5Ajt6kuI/9HqD97/yxqf/AK5Uc4chBHHS+XF/4/uq0f8Aj3l/3KI44v8AllF/wOjnIhAPs/2fzfK/77p/l/8ATXzakks/9V/6DRHH/wAtf9V/vVnzl8gfZ5qkjjqarlvHWftDSFMoW8f/AO3Vizj+z2/lf7cj1bjs/wDW1Pb2/wD0y/75rn9sbQokH2OL/lrV7S9Dl1C48mKJq6Hw34Hl1j9183+3Xtfgv4fxaPb/AL2Lzfk+/XlV8w9nE9HC4L2h5lpfwn1C40/zf+Wtbtn8G5f+erV7NZ2cNv8A3at+XD6V85PNJnu0csPOtH+F9pb/AOtiWX/err9L8L2mn/6qJIq3o7ep47evLnmE6h6VHL4FSPT4qtx29SR2/wDlanjjrzfbnrQoQpkfl1Yt45aI46fHJXLOZ0QgSRx1z3ii8/1VpF/wOt2zk/0iuM1CT+0NYu/+mT7K8+pM9ShAgjj/APQKfHb1Yj/65U/y/rXj1JnsURlSf89qn2UyuM6IFOSs28t61qr3Edc50nPR/wCj1fj/ANIt6guP+eVPt/8AnlUFkn2ep446KsRx1lyARxx1PHH/AM8qWOOp/wDyLUchqPjjqTy6jjkqWrgZEUkdFWKr1qBY31XqWopP/ZKAIJKkk6U/zPrUEkdZchpzi0VF5n+toqDSBJHJRHUEnSpI5KvnIJ6N9FMrUyEkqOrGyq9ABUEklTx9aWSOgCnH/wAtf++KsVHHH/yyqSgCSOOk2UW8ktHv/wCPUGoyiPpT6Z/nfQZBRH0oqSOOgBI+tLJHRJHSbKsz5xlRVYo2VAc4yTpVerEnSqn+d9KBoW9Pt/8AWw/62rccf2f91FWZZyfZ61o+tM5SWovM/wBbUnmVHJ1qzaBk6h/x7+bXEeJJIf3td/ef8e8teZeKP+PiauiB6FP4TlvM/wBIr1jwnrktvp/+try+3j/0ivQdDt/9Hr0YGnId/Z/ECW3/ANbF5tbVv48iuP8Alktea+XVi3rsRzzwsD1iz8WRf7NbMdxFcf8ALVP+A14zHJV+z1D7P/y1auhHnzy+B6/UEkleeR+JLu3/AOWtX7PxZL/y1/e0pzPLnl52Hl/6PT/s/wDlq56z8URXH/xFbVvqEVx/y1rSFf2Z5c8uMLxB4H0/xB/x9xJ/v14j48+B8un+bLafvYv7tfSW+mSW/wBo/wBbF5te5gsxrU/hPn6+VwPg3VPD93p/7qWL97WbcaX/AM8v++K+39U+H+iax5vm2kX+8tebeKPgPF+9l0+X97/uV9hhc3hP4z5ivlM6Z8vSW9V5I69R8SfCvVdH/wBdaPL/ALS1xEmhy2/+tievao4yFQ8aeCmYv2f/AEeqlxb/AOkVrfY6h8ib3ruhXOSdAzJLeL7PUdxb/wCq8qr/ANj/ANbL/wAtaPsdaQrHF7CZix2f+keVTov+PitT7H/o9VI7OjnDkmMjj+0eb5Wz/gVV5Lf/ACtW/L//AGKZH/02/wBVWftjohRKckdRf8e9XZJP9+o5LeK4/e/991n7cfsDN8v7RRcSVb+zy2//AC1Sjy//ALOuiFQn2JUjo8urcf8A1yqOT/R//iKOcw5CGST/AJ6y0kkcX73/AJ6xVHL1qD/4mtSAP/LWqkkdXo/N/wCeVMk83/Z+/s21YvZh+6+z/wDTWq8l5/z13RfwVJJJ/pHlRVB5f+//AMCqDMN/1oqSig1K8nSo/L/5axb6k/7bJRHH/rfv1cJl8hHJJL/raI/N/wCWX7r+/Ukcf+kVLJJ/z1/dV0c4cglt/wAtfv0+OP8A6a/981Jbx/aLf/nl/t1JH/o/m/8APXZ/31XPzmnIPjt/+2vlVYjt4v8AW/7FV44/tH9//bRatyR/aLes+c0hAqeX/wAtf/HasR+TcVHHb/6R5VW47f8A1v8A7NWc6hrCiR+X9oqx5n2fzajjj+z/AN6KiSOW4rOFSBXsySOT/e8qlqK3jq39jrTnMuQPs/8Ao/m1Pbxw/Z6Z/wBdan0+Os+c2hTI47eWrEcf2itPT7OW4rZ0fwfd6h/qon/ubtlcc650QoHPW9n/AMsq2dH8J3eofuoon82vXPDfwb/1Ut3s/wCBV6Tpfhe00+3/AHUS+bXj1szhTPQo4U8N0v4X6hcf8sv3X8XyV2mj/Ce0t/3t3+9r1SOP/llFFRHb14c8zmerQy8ydH8P2mn/AOqi8r/Yrdt45ak8upLOOX975teHPETqfEe/QwsKYRx1P5Bq/Hb1bjs64/aHZCBmW9nViOzlrS+zxVb+zxVz+0NOQyY7ercen1fjjp9Z84+QzZLeqFxb/Z62ri3rNuI6z9oXyFDzP9Hl/wCmVcDpcn2jWLv/AH66zXLj7Pp8v3vuVwng+T/W/wDPXf8APXHOZ7FCB1kdTU2OSivNPQCh6KK5ah0QK/8Ax71BcVPHJUEn+kVgaQMm4j/7+1JH/wCRafJHUEkctAyeOOrlv0qO3t5atxx0AJb9akqTy6kjjrAsrxx//Z1Yp8cdMejkAHqvVh6jkraAEdFS0UwK+yipPM/+z/2aSgCCSo5P+mVSeXUlc5qV6NlSeXUdAEtP8v8A0eq9WN9XAAplFJJQAtFFFEDIpVLRT4+tahzhH1pR/wAtKkqKgBlPk60UUAEfWpLeOlqa3koIGSdKZU0nWmbKsCvRUnl1HvoAgkqGrVRyR1AoElvH9ot6fH1qCO3l/wBdFL+6/u1et+tAySPrRRH1ok/9koLKOof6ivNfFkf+kS16FqElcR4g0+7/AOeUv+8qVvRmdkJmFo9v9ouK76zj/wBH8que8N6HL9o82WJ4v+AV2kcddkJnRCZQqSOrcdvUfl/WvQgac5HF0qTzPrR5f1p8ddHOBYjuP97/AIFR5s1U6sRyUGfsySO4qeO8lt/+Wr1Rjk+z0nmUchz+wOls/FF3b/8ALWta38Yf89a4jfRJcf8A7Nb0zjng4Hpun+IItQ/5a1pxyRfZ/wDW15HHcS1pWfiC7t/+mtae0Z59bLIHoUlnFcf62JZf96ue1T4b6JqH+ttIv+A0ul+LIrj/AFtbtvqkVx/qpU/4FXZDFzpnzdfK/wC6eVah+z/pVx5svy/8Brk9Y/Zrl/12n3beVX0Z+6ojjrthmlameHWyuB8a6x8G/EGn+b+5eWKL+Na5C88P6hb+b5tpLF/wCvvmSOK4/wBbtrJvPC+lax/rbSL/AL4r2KGe/wDPw8eeUHwpHpcv/PKqkml/Z/8All5Xm/w19sf8Kz8P3Hnf6IlZuqfCvw//AM+sXlf32rshnUDD+xasvhPjm30uW4/1X/AKsW/g/ULj/VWn/fNe+ax8P9E0e482L/x2o4/K/wCWWyL/AHaJ5vA+nwXC3tI/vTwiTwRqH/PpL/wGqcnhe7+z/wDHq3+1X0Hj/plTPLj/AOeS1zwzk9T/AFSp/ZkfMsml/Z/9b+6l/uUSWf8AzyievpLUPCelah/rYv3v9/ZXE658J/s/my6fLXqUM2pVD5/FcM1aMfdPEbiz/wCWv/jq1Xk6V1niDwvLp/8ArYpfN/2a564t/wDnlXtQr8x8XXwc6XuziVLj/nrUHkRVb8v61WruhM8edEbZ3H2e483/AJ6/wVBeSVb8v7R+9qC4t605znI44/8AR/8A2eq9vZy/aPN/1sNXPL/0eLzf7n3Kjk83/VVqQQUU9I+KKyAqRx/Z6k8v/SIpf++6t+ZVf/rlQb0wkjl/eyxfuZZasRx/Z/79Hl1PJby/Z/NrOdQ7IUSC3j/55f8Aj1P+zy3FSRda0re3luP3UUTf8BrnnXPQoYSVT4IlSPzbf/plVv7H/ra6nS/Ad3cfvZYv+BV2en+D7S38qvHnmMKZ9dl/DNevueXafo8tx5X7poq05PD93/zyr1S3s7S3/dRRL/tVPJH9o/deUteXPN4H1cOEafLzTkeQSaPd2/8ArYml/gSs2TT/ALPcfvf9bXuv2eK4t/8AVLWLqnhO0uLeXyov3v8Afoo5vA87G8LTpr90eT/Z/wDK1bjt/wDR67DT/h3d3Fx5X/LKL+KvRfD/AMG4rfypZf3sv+1Xqf2jDlPj55VWp/FE8St9HluP9VE0v+6ldv4b+Feoax/rYvKir3HT/BelW/8AyyXza6Wzs4rf91FXl1sz/kCGCmea+H/g/Fp/+tlbza7vT/D9pp9v+6iT79bWyn28cX+1Xjzxs6h6lPBDI4/+WVT/AGerdvb0+vJnWPYo0IFWO3p9vH/ratyVxmoeOP7PuJYoovNrHnPcwuX+0Oz8v/8AbqxHHXmX/CwNQ/e+VFVSTxhqv/PWsz1IZQevxx/7tTxyRV4j/wAJJqH/AD18qrEfiTUP+erVnUNP7Jke428n2irHmV4bH4o1X7P+9lap4/GGq/8APWuMP7MPZqX7R/zyryCTx5qH+t815ZtlFv8AETUKA/s89jj6USdK810f4mf89f8AVV3en65aahb+bDLXOcdbBTpkeoafDqGnyxS/3K8cjjl0fWJYpf7++vavMrx34gW/9n+IPN/5ZS1zzNKB0NncfaKtpWDo8n+jxVrRyVyHoFio7ijzKWuaoSRUyn0yPpWBt9kr1B5U1W7io4+tAyS3/wCPircdVatR0GUCRKdUvl1J5f1oNStTankjqCgsKNlFFABsoplPrLnNSpsoqeSoNlSKBHJJS0+ikacgUUVHHQHIHl1Jsoo30EBVerFFXABlFFJ5laQMiOpI6gqSOOmBJSR1JsqOOlACOiipaYD4+lPplTxx0EEdFSeXRHVgR/8ALvTNlW6r0C5yrJJVOD/j4q/cf8e9VLf/AEi3/dS/vYq05DMnqxH0plPk6VmaQDfVS4vPs/m1JJJWReSVBoWLf/iYXEUX/oNeqeH9DtLe3/1SS/71cD4D0/7RqEsvlf8AAq9ft4/9HireEDz61edMzZNHtP3X+ipF/upWTqHgOK4/49Nnm/3K66rMcddFM56ONPHNQ0e70/8A1sT1kyR/88q9uvLeK4/dSxf+OVxHiTwXF/rbT/ga12QmexRxUKhwCVHJVu4t/s/+ti8mq1dkD1IEUdS02OmSSUzQfJTqSOOo+81XCZqH2ijzPrRHUcvSjnAn+0UfaKgjkokkoMuQn8yrFvqEv+t81v8Ad/u1Q+0Gj7R/yyoOedA62z8WS29dJp/iiK4rzaO4pI6DzqmEgeyR3kVx/qqI+leVW+sXVv8A8tW/4FXU6H4s/wBI8qWnA8yeXm7eW8v2jzYpfK/v1x/jDXIv9VFLUnjTxZ/o/lRS+VXnsmofaPN+9LVwmehg8vhTJ7i4iuP/ALKubkjl+0fuq1o5Kf5dVOoe5CgZMdxN/wAtav295FU8lvFTPs8VRzmnsyeO4o+2f62KoPs9Q0oVpnPOA640e01C38qWL/gVeV+NPh/9nPnWkX/fNeqfaP8AP96iT/SK9vBZnOnI+cxuUUcXE+XtQ0uW383zYvKrFk/6ZV9NeKPA9rrFv/ql83ZXh2ueH5dHuJf3X/A6+/wWNhiD8szPIK2GlocpZ3H+kVakt4vtH/j9L9j/AO/tJcRy2/8A2yr2ITPjalDlMy4kl/8AsaZ5f/PKnx/89fKpn7397XZ9k8/2ZI8PnHNFSWvm+SKKgz5CtS2/+kf98ffqSrVnHLcf9NZa5p1D2qNAZZx/8tquR28txceV89auh6HLcf8ALJv9uvQtL8FxW/72WvDr46FM+uyzIq2KOT0P4f3dx+9l2+b/ALVdvofhO00f/prL/HWlH/o9vUf2j/prXyeJzOZ+s5Zw/Rw0OZk8kn2ejzPtFQR+bcf+z1pW9nXz1bFXPradCNOJUjt/+etW9lWJPO/5ZVmXF59nri9ubQh7QsfaYar/ANqQ1jahcS1HHpctxV+3D2B2Gl6h/pHmxS16Fodx9oryfS7OW3/v+V/er1TwZ/x7y+bLXZDFT5T5fMMFCUToY6vpUccdWLet/aHwk6FpD46ki60yn+X9aYoUC3HJT/8AprVS3kiqTzK5pnZToEGqXn2fT5a8qvJPtFxL/v12/izUP+JfXAyVnzn2GCh7OJFViqPmVH9srP2x7hreZ9o/e/8AAKkrFjvKv6fb3esXHlRQ0e0M+eH2i/5n+7Ukcddn4b+Hf/LW7/74rq/+Eb0//nlTOOdeB5DJHWZcSV65rHw/tLi3/dfupa8f8Safd+H7jypf9V/erLnNKM4FiO4rZ8P+JJdP1D/Wt5Vchp959o/1Va0f/wBnUG9aj7SB7Np+sRXFvFLFL/v1zfxE0/8AtDR/N/5a1zXh/WJdPuP+mVehfutQ0eWL/nqlc1Q+dnhrHm3hu8rqI5P+eVcRb/8AEn1iW0/55PXS2dxXlzL5PdNbfT4+tVI+tSeZXOMnk60yPpTKKAEkqOPrUtRW8n+kSxVAvskkdnV+zj/0eq/73/llViz837P+9/1v92gz5y3HHUtOj83/AGak8v61YFTy/rUfl1P5dMuI6g6IFSSOiP8A6a06igIDUqN/+WtSR/8APKmVzmpFTJJKfTJOlACW/WloqPy6Bk9Mok6UR9KACPpRJHT4+tQSSUoCJKN9Rx0eZXSZC0VFH1qSOg0gQeXVuPpRH0p9BmMplTVDQBFUtRVYj6UAPjkqWoreOjzPrQQWKjjqRKNlBkGyo5I6k30VpADM7/vaW3t4rf8AewxVX1Dzfs8v2T/W1Jp8kv2f97+6l/u12EFuTpRUn/PaoK5pm8CtcdawriT/AFtaeoXH+trnpLisDSfwHrfw3t/+Jf8A+gV38cf+j1zXguz+z6PF/wA9a6i3jrrgfN15knl1Pb/6RTPM+tPjrogcBHTJLf8A6ZebVuTpUclam8Kk0c3rnhO01C3m/wCev+zXnOseH5dH/wBb/qq9qkqjqGnxahb+VLVwrHuYXGnhNNrp/FHhOXR7iWWL97FXLSV0QmfQU6lxnmfWkqTy6dWp2kNM8urNQ1kKBDHUdHmVB5lach0j5KWk8yo6YuQufaKPtFU6ZvoOedM1vM+tR3FxLb2/m+b/AAb6qeZRcf6Rby0vaBCgY0msf2h5svm+bT7eP/R/3tY1npf9n3FbNvZy/wDPX91XPOZ0QgSSWf8A01qp9tmq35ktvUEnlXH+q/dTUQmaBJcUR3n+kVmSf8S+mRyUe0NTZ+0UR3EVxWbJJUlnJWJzchrR28X/ACy/1tR+XUEd5Lb1PHefaP8AW1vCZz8hJHJF+9irntc8Nxah/wAsq6S3jiqj5n1r18Lip0DzKuHVX3ZnjHijwHLo/my/8sv4K4TVLevqK4s7TULfypYq8q8cfD/7P+9tIv3VfeZfmftPdmfnGc5B7vtKR5R5f/TX91/cqh5f2fza2pLP7P5sP/LWqlxHX0kKh+X1aHs52KiyRY/1VFPSPj/VUV0c5wchBHZy3HlV3fhPwn9o8r/vun+D/Bf9oeVLL/qq9N0+zi0+38qKKvk8wzCEI+6fsmS8P+096sMs9Pi0+38qKKo7iSb97U8lxF+9qhJJXw9fFe0P1jC4SGHhyxGXkn+tot7eW4qez0/7RWtb2cX2fyq8r2jPR5CO3t6t0UVyzAqahcf88qyq1Xqj5dZhAqRx0W8n+kVP9j+0eb/yyqO8/wCJfb/uquB0QJLjXPs/lRV1HhvVJftEX368+0e3/tDUPNrvreT7PXoQOavQ9pA9m0+P7Rp8UtS1xej+LItP0/ypajk8ef8ATLyq6Oc+MrZfM7TzKPtFcBJ8QJbj/VRNWbceMNQ/561p7Q0hl56TJqEVv/y1qe3vPtH+pryCTWJf+erf7ddp4L1j7Rb+VWfOafVYUx/jCT/Vf7tcfcSV1niyT/SKxrPR5dQuPKirnnM64fuzBk61mx28v/PJ/Nr1TS/hf9o/e3ctdDZ+D7TT/wDlktc/OYTxsKZ5f4f8B6hrH/TKL/ar1/w34XtNHt/Kh/139+r8dn/0yq9HHXRA8PFZhMfUlvUNXrOOtTx/bskjt6xdY8N2msW8sV3EtdLVSTpXOdFDFTpng3iT4fy+H7iWWLdLaf7NZlvH9or3bUNPi1C3lilryfXPC8uj3Hm/8sqyPrMLivaR5TIrrfC+uf8ALKX/AL7auWuI6ZHJ/wCQqJnZOBe8eW/2fUIruH/lr9+jT5KqeJLyXWNPi/6Zffqpo95/qq8escfIdTHcVb8ysWOSrcdxXIc5fjuKfVRKsRyUAJ9oot5P+Wv/AH3UD0VZzm9T445aZp9v/o/7r97Wl5dQQSRx0eXL/wAtar2clX5I6uBcCvUElXKp3FQajJI6qVbuOlQH/lrQXAj2VH5dSPTK5zUj/wC2NJ5f1qSOjzKBchBTKmpmygYyin0b6AHySUyOOiigAqvsqxVeTrRCYBH1qWkj/wCWtSbKZkFEclEnSnxx/Z6qBqRj/lpS7KfTK1MiD/l4q15f1pkfSn0AFEnWrEcdR+XQBJb9KKEo2UEEf/LvVS8k/wCWMX/A6vySf6PVCzs4ri4llrSBzkkcf2epP+e1U7eSW483zYvKqxH5v2etwCSSqlxJVvt+9rJvJP8AR5a5DroGbqkn/LLzar+H7f7RrEUXlfuv7tQXEldf8N9L+0ah5sv72t4Gdefunrmj2/8Ao8VaVnH/AK2mW8dW7eOuk+XrE9ElvFRUnl/WgwI4+lHl0+meZQA+oqm8z61HWcC4TKlxbxXH7qX97/wCvNvGHg/7P5ssX/fC16lVa4j/ANH/AOetdcJns4XFch4FQ9d34o8H/wCtltP3X+xXCPXZCZ9XQrXK9LJJT5KqyVnznUV5Ko/aKv1XrSEzqCjfRUElBpAf5lLVepI5K5+cOQkkkpLiT/R/K/1VLWZrkn2e3/dVJpCBBb/6P/y1q9Hef88pawrPzbn/AFtaUen/APTX/wAfpByFuO8i/wCWtSfZ4rj/AFW2KWqH2P7P/wAtaX7PL/raXOc5ek0+L7P5Utc1cR/2Pcfx+VW9b3H/AO3RceVcW/lS0wMm3uIqfH1plx4flt/3sX/fFEclZHRCBPHJUnmRVH5lRyda0hMz5DTt7j7Pb0+TybiqkdxUlv1rphM45wJP3vvT/LiuP3UtH2j/ALa1Jb9a66eItL3TjlTvozzLxp8N/tHm3dp/3zXleoafLb3FfT9ef+PPAcWoW/2u0i8qX+4tfaZfm32Kh+b55kMJ/vaJ4ex8/mitS70ptLYxXMT7939yivp1ioWPy6eAqKTR7XZ2cVvb+VFRJJ/zyiqO46VB5c1fllavOof1LQoeziV5JPtFWLOzl/1sv7qrdvZ1ej61485noDKI+lPqvRA1JafH1pkfSjzIv+WVAuQJI6I7Ok+0UvmVAQgV5P8AR/OrkPEGqfaLjyq1tc1z/R/Kirj9Ps5ri4il/wBb+9pQOiB1nhe3+z2/my10P2iqlvZ1P5n2euyEwmWLe4p++saS8/0irclxF9n/AHVHOcfIT+ZR5n+tqnUscdZ+2M+QvR9a6nwf/wAhiKuas4/tHleVD+9r03wP4Llt/wDS5YqPbHj4qcKZtax4P/ti4ilhrodH8Pxaf/yy/e1rRx/Z7f8A4BSW9HOfJ1MVMkjt6ZJp/wBoq3RWcJnlzrzKkcdV7yT7P+6rTrlry4l/tCKKuyBga2nx1tW9v9nrFs62o7yK4omBJVeTrUtRyR0oCgU5P+mVY15ZxXFvLFLWrcVVkqj1MLX9meR65p8uj6h5X/PWsU/8ta9N8Yaf9o0+X/nr/BXkn2z/AEiWL/nlWc/hPs6E/aQJ/tn+t/8AQKgs/wDR/wB1VfzPrRH/ANMq8usOZ0NncVfj61i2/wD01q35leecczW8yrcdxWNv/wCm1PjuKUDnLf2g1VvPNuP3Xz0n2j/llV/T5P8ASK6TPkNrw3/yD/K/55fJW7+9qhZx/Z6v28lc5nMg8z61ejqrJby0lnJL9n/e1ZqT0yTpR5lRyUFjqr0+LrRL1qAK8kdMp1Fc5sN2Uyn76ZQVOYnl0tFFBAnl1HUtRSdaACiTrRS/89quACeX9aPL+tS1FUgHl/Wjy/rRHJUtbcgEVFFS0wCq9T+X/o9QbKDII+lW6r1LQBLTaN9WKUAI/LptFNkkpgULyT7PUkdv/wAtf9VVeO3+0XH72r8ldcDkC4k/1VLUVWEqBQKlx/zyrB1S4rduOtc3qElc56EDN8z61638L9H+z6f/ANNv468v0O3/ALQ1CKKvfPD9n9nt4f8ApklaQPLxUzXjq1HTPL+tTx9K7D5+ZH5lWI6jk6VHH/y1rIgsSVHHHT6WSOtIAHl/Wo/Looo5C4BJ0qCXrU9QS9a0gaQKEn/TWvJ/Fmj/ANn6hLL/AMsq9guK5bxhpf2jR5Zf+Wtan0GCrTPKpKqx/wCj1NUMldH2T6SgHmf6PVSSiSSjzKwPQgV/MqCn0VtOZ0QIJKZH5tJU1YHQO8ysXxBJLcXFacn+j1z1xcfaLisjSEB9nJ9nq3HqH2emfurep7e4tP8AVf8ALWpCcChcah/y1qxZ6pFcW/8Az1qprmly/Z5ZYv8AviuIs9cl0+48qX/vmkZ8h6bHqFT+ZXH2euRXH+trajvP+mtL2hnOB0tv0qvqGjxXH72L/W1Ut9Qq/p9x9oo9oYnLeZ/Z9x5UtSWdxW1rGn/2h/qtvm1zfl/Z/wB1LFTKga32ikt7j/SKzY7ip6XtDScDaj8mrdvcfZ/9b/qqxbOSr8flf89a0hM8+cC/9n/5a1HHJFT7e4qC8s/9I82KuynXPPqQucn4o+H8esXYlgXYf4sUV2CXHFFeis0qnjPLcM3c4iOP7R5VX47eiOP/AJZU+TrXl859jAKZ5lPorM0gMj83/wCISn0Uyg1CSSoqWSo/M/1tZCgMkuKxdU1T7Pby/wDstSXlx9n82uPvLz7R+6rU6RvmS6hcfupa7Lw5o/2e3/6a1i+H9D/5ay/8Art4/wDj2FApiVlapqH2fzf9ytKuf8SSRf8A2NBmZn2yW4/v1u2f+j2/72qul6fFb/63/vmuz8N+D7vxBcfuf9V/tVZz1KkKcTno66/w34T1DWP9VE/lf3mr0bw38O9K0f8AeyxLLL/crvtPjit7fyoovK/3aIQPm8Vmf8pz3hvwPaafb/vYl83+Ouwjt/8Anjt8r/ZqNKsR9K05D5Cvip1A8uo446n2UUTOAkjqSo7ep6KZiVJOtY1xo/2i482ul+z0nl/79aGfOZMdnLVSS3lt7j91XRfZ6jkt6Oc0GVFJ1qxsqOSjnNSpJVC461fuKqSR/aK1LhMybiP/AJ614j4s0P8AsfWJZf8Anq+/fXusn/Hx+9rm/EnhuLxBp8sX/LWL7lZH1GX408Yj82tKOz/4l8UtEmj3en3HlS10Mlv/AMU/5v8Ay1rjnA9idQxrfpWlHHWTZ+bW7b+d/wDZ15c4HHzkEkdR/wDHvWnHZ/66q9xb/Z/++KIQMzNjuPs9bunyf88qxpLOX/llWlb2/wBnoA6WzuKt76xY5Ktx3n/PaucOQ1pLiX7P5vz/AN7ZUH9qf6PVe31SW3/74rGj1yK41CWL/lrvrUzhA6i3uPtFvT6wre4+z1f+0UvaHRCBeptRR3FJWfOHIO8yqcnnVYeo/LomECSq9WKrxyVnAZYoSo/MqSmWSeXVeSpN9FBBH5dSUyn0wCoz/wAtak30ytzIij/55UVLUXmfWgAoj60ynx9aAJaTy6I6joNQqWk8ypEoMg/+Ip1Q+ZR5lAEj1Ul/5a0+ST/R6qxx0AXrP/j3qSo46JJK64HISUf8u1V/M+tH/LvWczeECjJJWDqEn/oda2o1mydaxOk2vh3p/wBo1jzf++K9xt7f/ljXC/DPR/s+nxS/8tZa9CjjrqhA+erzJ446KkjpK1PIGVHHUlPoAWOkpY6jq4AFFFPrUUBlQS9anqvWXOdECq9UNQj/ANHl83/VbKv3HSsHxBefZ9PlrU9TBfEeQXEn+kS1U8yo7iT/AEiWlqz7ihD3SKipP+XemeZQdpXjpklTxx1BJ/x7GoLgQ1Xp1VawOiAXkn+j1i29X9Q/496577R9nt5aR2UYGleXH2e3lrk4/EEtvcf9Mqj1D7Xcf3/KrJ8v/llQdnIem6XqH2i3/wCetVfEHh+K/wBPlu4olilrB8P3n2f91Xbx3EVxb/vf+WtZHHM8nj823rodP1j/AFUVT+IPD/8ApHmxRVm6fb0ByHYW95WtZyfZ65az83/W1rW//XWs+c45wOljuKoa5p/2i382L/W1BbyVpRyVoc8DjI5Kf9orT1TS/wDlrF/wOsL7RUc50F6O8lrTt7isWOSrdv5VZc5nOB0Nnef6R5Vacclc1b3H/bL/AG60rO8rohM8ucDS+zj/AJZdKKSGSXFFanHyHI0+iPrUtdB7HP7gkdR76lqvWU5hAJOlV/tH+c0SSf8ALGqklx/yyrP2h2FiS4qpcXEv72qkl5WbqGsfZ7eWmaQgUPEF5/rfKqDQ9D+0XEUtV7OOXULj+Ku70fT/AOz7eKKrgaTLdnZ/Z6t0+mVqc5TkrC1C3i/1tdLJHXN6hJ9noAt2flXHlRebX0X4P0f+z9Pi/dfvZUr5e0u4/wCJxaf88vNr638PyfaNHtJf9ig+XzOfuF63s6sR0+OSmSSV1wgfDzmPjuK045KyfLq3Z2cv7qWiZxzNLy6k8v7PRvorg5xj44/tFSeXUEf/AAOraVpTMgojjoqPM3/PWr5yCSo/L/7a0tFPkFAipknSi4kqvVwgaDJOlULiT7P+9q/5dV7yP7RWgc5RuJP9H8ryvNrJjvJbf/W1u/Z/+WtR3mn/AOj/AOqo5DspzscZ4k0OLUPKl/5a1m2+l/8AEv8AKruo7f8A6ZVk3Gn/AGe4o5D1IYqZ5fb2f2fUJYv+B10NnH/z131b1Tw//pHnf8sqLOOL/VV584HoQrBb2f8AzyokjrSj8qpPs/8AnFQac5k/Y/8AR6f9jq3H1qxsrm9mEJmZspfs9WvL+tSfZ6wNITM2SOWue1TS/wDSIrqL/W766/y/rTJLOsvsmpQ/e/Z4pqkt5P8AllU95b/8S+o7eOjkFAvx1IlV4+tSR1B0i0UUUucy5B++mU+mUwEjkqTzP+WtV446sb6AI/LqT/l2qOSSpEpQAj/+JqSL/llRR/x71oQFRx0tPjjrSAuQZRSfuqkphyFfy/rUlvUdSRyUGhJHHUfl1JRQQMop9R+XQLkFqKTrUtVrjrQZjJKfb9aq1pRx/wCj1YTJJPK+z/8ATWqlPk60R9aOczhAI5KZJ0p/l/62oJKg0Kl5b1BZ2f8AaGoRRf8APV6tyR11HgfS/tFx5v8AwCrgc9SZ32h6XFp9vFF/sfw1sVWi/wCPap467KZ83UmT0sdR1JHHTMAjp/mVHRVwAWSq/mVYkqPy6ADzKj8ynVFF1rUUCWiiq3mVzch0QI5JK86+IGqf6PLF/wAArvryT/R5f++68V8Yap9o1CX/ANDrogfSZfR+0c95lPjjojj/ANbUlM+sgR3EdM8v/nrR5lR0GhJ/1yqpcdKfJTJKjnOigUapyVYuKoSSVkdkBLjrXPxyf6RLW7/0xrGkj+z+bQehAS4uIv8AVS1japo/Hmxf98VV1C31X97L5X7qn6HeS/vYpZfNrmnM6SPT5Ps9xXZ2dx9ot4vu1yGqR/Z/3v8Ay1rS8J6h9o/dS1nznFM7r7PFcaf5X/PWuMk0+W3uJa7CD/j3qvqln9ot61OeEzCs46vxx1Ujj/1tXo+tYByEkclW7O4qhRH1rf7Jxzga3mRfva5TXNP+z/vf+WVdJbyRVJqlnFqFvQZ0ZnHxyVPbyf8ATWqslvLb3EsNJHJXOehCHumtHcVtWdxXJx3Fa1nqH+j1cDjnA6uGT5aKoWt5waK09oeXyGfUVWJOlV5f+WtdnOdAo/5aVTkuKk8yqElx/rag6IBJJ/zyrKuP9Ip8kn+trNuLj/8AbrI9CBDeXn2esCPzdQuKv3H+kVs+H9D/AOWsv9yohM05zT0PS/s9v5v/AC1rds4/s9Rxx1YroOeZYqvT6KuBgVLiT7P5tcZqlx9ouK6XXNQ+z2/73/x2uMuJPtFx/wCyV0QA1vC9v/aGoRRf7dfWfheP7Po9pF/sIleBfCPw3FqGoRS/88q+jNPt6D47NJml9nqPy6njqSOOu37B8gSWcdX7eOmU+PpXFOZzj6hp8nSo/MrkAsW/Sp99VI46vRxxVcDIZF/y2oqxUclakDapXElFxJVeOP7RXXAyGeZN61PHU/8Ax71BJcUBzkfmf9+qZJHT9lMk6UQNITKcdSz/APHvUUlM+0faLjyq6IQDnCOOqmqR/wDLWtL7P/nFUbytPZjhUKH2OK4t5Yv++K858yXT9Ymil/v16jb+Vb//ABFcv4s8N/aNQ+1xSrFXBWge3hZhbf8AHvFVvy/rVDT5P+2tW/Mrzz0B/lxUzy6njojjoNIEEdSeX9aj8upIutc3sxkfl1J5f1qWpo46z5C+cxbjT5agt4/s/wC6rdk/561QuI6g05yDy6PLqal/5eKy5DohMZVerFMrP2Z0c5FR5n1ok60yTpTM+cf5n1opkfSn/wDLvQBLT6r0zfSgSW6Krx9alpiHpUclRydaKcADzPrUtV6fJ51VzlwDzPrRHJRRH1qOcOQkjokkojpavnAKfRRsqTUZUUnWrnl1QuJKmBzTC3t6vf8ALvVW36VZrpMxtEcdTxx0zy6AI6rydaueXUckf+tpQAoRxy/uoq9R8L6f9n0+L/nrXEeG9P8A7Q1D/rlXqGnx/Z/KrphA8uvMtxx1Yjjo8v60ldB4cyWo/wB771JUclXCBBHJ0lqP7RUnmUeXWoBRTahoAsVXqSSSoaC6cBJKgkk/5a1X1DVItP8A3ssq15t4k+In+titJX/36D3MLgvaG74s8SRW9vLDDL+92fw15PJJ9ouJZasSSS3H72WX/W0W8dB9ZhYQpxI6P+XepJI6Wg9Ar1XqSSoKXtDSEBLiqPmfWp5JKqSSVz852QIJI6qVPJ/wKqtM6CKTrWbJWlvqp5f+kVze0OiAVhXFn/pFdD5dZuoSfZ6wOgydQj+0W9Zuh/6PqFascn2i3lli/e1V0uP/AImHm0GdT4T0HT5K04utZOnyf6PWtb/89a3pnlmDeWf+kebTK6GS3+0W9YskdaBzkdFvJUnl1HH1rDnAuW/SrVv5VUbOr9vV85ymR4gs/wDR/O8qubjjr0K4j/0fyv8AnrXCXEf2e4li/wBusDvo/CVHq/ZyVUkqPfQdM4HSWp84E7dtFUtNvzBDiTrRS9oebyGjJ1plFV5LivRM4QGXElZNxHVu4krJkuP9b5tc05nRCBHJJ/z1rJkq3cdaZb6f9oqec6ID9P0v7RXUWdvTNLs/s9vF/u1ejjraEDnnMKsR9KI46I+lakBVe4/+zqxJ0rmtc1D7P+6pUyzC1zUP7QuP3VGl2f8AaFxFF/t7KoeXXf8Awv0eLUPEFp/zyrogc9efs6R7j8O/DcWj6PF+6/1qV3VvH/o9Qafb/wCj+VWnHHWsD83xtb2kx8cdSWf/AKNqSP8Ay1Ef+j12HilujZRJ0qvvrinAQSdaZH0p8nWi3ko5AL8ckVWPMqhbyVYrnAf9o/zmq/mfWjzPrUNdkIHORf8AHxVizjoj6Ub66TILiT/R6oRyS1f2VHHb1kBH/wAe9QSSfaP9bVtP/wBuoJP+Pk0HRAqSSVQjt/8ASIq044/+/VT2+n1sQEn+WrFuP9IrduLeX/VUyOzqucUIGDHHRqFv9ot5a2ri3qv5dZzOyhM8+t4/7PuP+B1bt+lV/GlvLb3EUv8Ayyo0+T7Rb1584H0FP4S/HUkXWiOOnx1gdA6m+XUkcdSR0EEdWKiqWsgI5KqXEdW/+usVJRyFe+ZUcctvTquXFv8A/s1UjkrP2ZrAY9V/M+tXJKr+XWB0QI6ZJ0p9EnWsuQ0IafvqOOpKgIBH0o2Uyn0Go+PrRJ1pkclFAoD6ZH0op8cdBnyDKI5KJOlR+X9ooNSfzP8AK0yip46ACOSpKjjjqarhAXON/wC2PlVJ5dNp3mUchnzj/MqhJJ/0y/36sVPb2/8A9nurSEDnnMgjk+0W/mxVP5dEnk0eXWhnAWk8up/+Xeo6zgaCjpLVeSSp6ks4/tFxFWkIHPUmdb4P0v7Pb+bXVx1U0uP7Pb+VV+3jr0IHz9eZYpLelp6VEzkI5KgqeSo6VMCDy6k8yio4/wDnlXZACTzKj8yiSOmSSV0chcIe0AdJa57XPElpp9vL5s372qnijxZFp9vLFFL+9ryrVLiXWLjzZaOQ+kwWXljxJ4ku9YuP3X+qrFt7er3l1BHJWf8ADPqKdCFMPLptFJJJWB0cgSVHUfmVHQdkIDHqCSpJJKpySVzmoyXrUfmU+oJJKyN4QKkklUZOlW7i4rMkk/5a0HRAn/57VVjkp9xcf6PLTLOT7Rbyy1yHRCBPJJ9orntYk/1ta0kn/TWub1S4oOiAaPcfZ7j/AKZVP5cX2jzYpf8AW1ixyf6RW1bxxVlzmc4HWafJ/o9a2n6h9ouJov8AnlXPaXJ/yyrat+ldEJnlzgbNUJLep7e4pZPKo5zjKElvUEfStK461U8utIGkCOPrVy3qnHHVuOP/AJ5VpyDLfl1ha5pf2j97/wB91tRyf62q9xH/AKPLXPMuEzhKherd5H9nuKoSSVzzPQh8JNa3nBoqOHpRXOc/Ib8klV5JKkkkqGvYmccCncVUuI/tFXpI/wDW1BsrkNIFD7NLW1p9vz/qqLO3+0VpRx1vCAc4VYoj6U/ZXSQEfWmVHJJSUAQ3lx9nt5a4HUNQ+0XEtdR4gvPs9vLXKSR0qZcCa3k/56/6qvWPgX/pGsf9cvkryD/pjXr/AMC7j/icS10nn43+EfRdnb1ft4/+mVULOT/e82te36VcD8zrCR9ajuOtWJKgl/4966DgI7e8q3cW/wBot/8AprWL5n2e4rXt7j7RQAkcf/PWljjqeqkkktQBYp3/AC71B9sqxWUIAV4//sKN9SR29R+X/wDtV0HNMN9SRyVHHb/Z6kjoMySrFUJLyK3/AHsstc1qniCb7R5UW+g1OhkuPtH+qqv5c3/PU0zT7f8A0fzZat1qWR29bSVQt/8AL1Y+0UAJJ1o8qWpPLokkrm55AVar3EdTyf8ALWoJP9IrSAQmZmqaXFqGnyxSxV57Zxy6frEsVeu1wHjDS/s+oQ3f/PWs5nsYWoPt5KkqhZ3H2ir9cfIeqEnSWpI5KhqaOSo5AJ6jko8uiOgAjpn/AD2p/mVHQKBLVCSOKrfmfWq8kdZHSQeZUD1XuP8Aj482rG+uecC4Ef8AnfUcnnVYoeoOgrx9aZH0p9Hl/Wuc0gMk6VHJU8kdM2UDI46k30bKjjoAkojkoo2UAP8AL+tHl/WirFAFeSOiPrUnl1IlbwMh1S+XTI6f5lMCKpqKSSOrgc5HJJV+z/49/N/1sVW/D/h/+0P3ssX7qo9Ut4tP/dRf6qX/AMdrogchRjjo/e+9PjqSiZcBtNjokkqCSSueBqSXEla3guz+0XEstctJ5uoXHlRV6j4bs/7P0+KKumB51eZtWcdXreOq1Wo5K7Dw5zH0z97RU8dBBHsplFJHWXIAzy/rUfl1b2VBJRCZcCvcXH2e3/e/991514k8Yf62K0l83+Der12fijS5dQ0+XypfK/3a8R+x/Z7iWKX/AFu/567ITPpMBRgSSSfaP3su/wA2q9WKrvWnOfWUIEElMqeSOq/l1nM7IDPMqOpPLqPzKwGRyR1BVuTrVR6ynM3gVJJP9bVSSSrcnSs2SSoOiEAkuKr+Z9aZvqvWR2cgyTpVd6sXH/kWq8cdc5pCAyS3ot4/9Hp9xH/o/wC6os/+PcVBpAo3n/LX91XP3ldXqEf+j1yesW9B0QM3y63dH/0i3rnkq9pcn2eucJwOpjuK0rO8/wBVWLZ/6R/ra0rOrgefOB0VvcVJZ/8AHxWRHcVpxyVqefOBekj/ANHqCOOo47ymW9x/rauBzwCS3/6a1JHUFPjkrT2hqW45KT91/wDY1Vj/AOe3m0/+0f8AplWBkcnrEf8ApEstZT12euWf+j1ydxHXNUPQoTKCbsfJ9ztRVjfRWB0G55dM+z/62p/3v/7NMkjr2zzCpJRHby/88qtx2dW446z9mBXt7ereyiPrRWkAK9S0+jZWoEElV5Kkeql5J9nt/NrIUDn9Yk+0XH/AKybjyre3qe4k/wBbLWTqFx9ouKIGgRyf8ta9J+Ed5/Z/iCKX/nrXm0fSuz8N+b9oilirsgcdeHtIH1vp8n+qrpbeSvOfAeuf2hp8UUv+uiSu3t5KZ+f4qh75p+Z/rf8A0CqklvLU8dSSSVvCZ484GLcaPL/rYpant/8AR/Kiqx5lULj/AJ61oHIbUclUJKgt7yL/AFVTVnMwLFvHUnmUyOSpKIARySVEn/LGlk6UeXN6VoZTJ5JKqXmoRf8ALKo5PNqCSzlrUz5DNvLj7R+6qfT9H/5ay1fj0+K3/e+V/wABq3JJVwGElxVT7bF/qqgvLyq8eny//ZUFwL/9oS/aK1tPt6g0/T/s/m1pRx1zzmag9VJJKnkqpJJUQgc/OQSSUWdv/wAtarxyf6RL/v1px9KuYoEckdZuuaf/AGhp8sUta0clJn/pnWcDsoTPKLOSW3uJYpf+WXyVuxx0eKNHl/e3cUX+/VHS7isD2ITL0cdSeX9aPM+tJQdAVY/c1XpfL+tcRqT1HJS0VqBHHSUvl/WkoLM2SP8A0j97/qqguI4vtH7r/VVfuI/+WtUI5Ky+yaQJEqSOq/77/tlU1ch0jdlFOptZchcCvRVio/MqTUjojjoooAKsJVerFIASpPLqPfVirgLnIad5dJ5n/kWj/wDYrUZLUNTVDQc5NUX/AC8eVTJJP+WtT6fpf9sW/mxb/wDYreic05nS6frn9n+VF/yy2/frJ1CT7RcSy0SW8un/ALqXdVf/AOKrpMB1N8ynVF3/AHVBvAJJKzLy4/7+0XFxVHzJbi4hrnhAJnUeC9P+0XHm/wDj9em2dvXNeE9P+z6fFXWW8ddcDw60yxHHUlRx0SUTPMJ0p9QR1P8A8u9Z84DP+mNFFMrQsfUclSb6gkkqAgEleOePNL/s/WPN/wCWUqV6/XEfEzR5dQ0fzYv+WVb0T6DL5nl0klNpLeSk8ytJn2FAPMpklS1DUHRAZ5dQSdan8yoJOtZc5qRyVHUtRyVBcDMkrJvJK05JP9bWZeR1zTmehQKsclJH1qvRWfOdpJcdagt46kkkqNKgZJcVHZyUXkn+j1Hb0oFFi4j+0W9c1rFv/o/lV1NZOqR/6PTOiBwPly29W7eSjUOtR28n2f8A9nrnmdHOdDpeofaP3UtbMclchbyf8tfnrodPuP8AR/8AW+bQcc4G7HJVuO4irFt5KfVnHOBtfaKWO4qpHJT61OfkLFPqpVuOSg5yxH5VFVI+lTyXFBnyE8kf2i3rj7y3/wBIlrsI/wDj2Fc3rf8Ax81lM0ozMXZRViiuc7ToKZU/l0H/AJa17p54yOOpKfH0opcgFeipP3tHl0wI4+tMkkp9Mk6UAV6wtWk/1sVbUkktc9rElc5vCBhah/o9vLXPS/8AHzWtqkn+j/8ATXZWTHcVcDTkL2nx/aPKr0rR7P7Pb1yfhez+0XHm16Dp8ddEDnmb3g/WP7H1CL/nlXuul3n2i382KvnSvW/hv4g/tC38r/lrWp8nmFD7R6NHJUlVam8yt4Hx84BJHVC461bo2VoZnJ3Ectaej3sv73zat/YPej7B71XPDlM+Q0o5Kk8yizjqeOOspmBJZ2/2ip7iz+z1H5n2ei4kluKEBDWZqniCLT7iKL/nrV6ub8SW/wBouIq6AN23k+0fvaf9no0+P/R4oqs1kLkK/wDZcNW47f7PRHJRvrP2gchYp++q/wBoi+z0z7R/o9aQGFxJ/v1Q8uW4/wCuVElx9o/c1bjj+z29amRH9jqWn0VzTAKf5n1ook61nCZpAo3lv9o82KWL91XF6ppf9n/vov8AVf7NdvcSVQuI/tFvLDLFUHZRmcpbyfaKtVV1DT5dP/eww/uqns7j7RQepCZYqOOpKirLkOklqKiiucvkJajkojkqOTpWpqR+XVSSzq35lR1kZEMcn+j+V5VV47j/AFtTyR0W9vFcW8tc/IaQmJTdlJ/0y+WlqDogOptPjkpj0HSFHlxUbKEoFzknl02ineZS9mZhJRHUe+imA6pqjjptWAskdMokkqvcXFBzzDy/tFxFF/49XaaXJFp9v5Vcnp9nLcfvYqvXH/Hv+9/1tdEDkJLy8+0XEtV6ZHHUnmfWtS4BHJUclx9nqOO4qjeXH/LKsjUr3lxWn4P0v+0LiKWX/pnWTHH9o/8Asa9F8L6f/Z9vWtM4q0zobeOtq361m28f+qrWjjrr5Dw5zJKipY/+WtJXOYEtPSoI6fHUcgEmyo/MqSmSSVfOWJHTJKf5lQVAQCPpUGoW/wDaFvLF/wAstlWqgkq4HbQn7OZ4V4k0v+x9Q8r/AJZS1meZXpXxI0f7Rp/mxf8ALJ681jrU+3ws/cHVDU1VpelB6kBtV6f5lRyVlOB2cgSVBRQ9c4QKFxHWNeSVujrLXPXEn+trnmehAqSUR1HJJUfmVznZCBPSx1HvqSOtTUg1COn2/WoNQkqS36Q0C5C95f8Ao9Uby3rSjqpeSUFHC6xH/razLf8AzurodYjrn65zqJ4/Nq3b3Etv/wAtqzant6Dn5DqNPuP+mtasdchp959nrqbe4q4Gc4Fr99UkclVI7ip45K1OMsR3EVW45Krx+VRQc5b8z60yTpVeljkoOeZqxyf6PVTULP7Rb1JH/wBdaLiSgzgcw9rLCcUVr3Wl/vj9+isvcOjnLMfSn+X9aP8Aj3qWvY5DgIqKKJOtH2RQGSdKKKJOlQdIyqdxVuSqkklc4oFC4k/1tc/qEn+j1u3klc1eXH+trKB2QOb1CT/SP3tR28dR3n/Hx/6HVjT/APSLiLza6IHRyHdeF7P7Pb+V/wA9a7C3/wBHrmtLuIvs/lV0NvJ/qq0hM45wL71e8H6x/Y+sRS/8svuVmxyVHJ/z1rogefWo3hyn0ZZ3H2i382tKOuB+H+ufaNP8qX/WxPsruo5K0gfCYigSeXR5lElx/wDtVH5n/wC1Wp43JMk8yoJI5afHJ/rak8yg1J4+tSSSVQeiSSrgcU4FySSj9771XjqeggNlVJLercnWiTrWpvCAUb6ZUf2il7MOSZPR9o/y1UftH/TaqkmoRfaKz5A9iaUlxFb1H5ktxVTy5f8Anr/ra1tPt/8AR6DAsW9n9np9FFZ84BHJRHHRHHViswD7P/nFRyUP/wAtagrSEAK8kf8AraZ5dWKSSj2ZcCjcW/2i3lirj7zT5dPuP9U/lf367eiS3iuLfypaz5DsozOLt7j7RU9XNU8P/Z/3sW6L/ZrMjk/5Zf8AoVQehCZbjpaipf8APy1lM6ITCOpJI6SOlkkqDpKfl1HVuqvl/WuaoBHHUEn+j/6qp/MqCSP/AJbUc/ui5Ak824/e0URyfZ7j/plVu8j/ANVLFWBoVqKb/wCjKKADfRsqO3qag6IDUop8clMeg0+yOpu+hKI46DMkjptNoSrgZ/ZI7iqFxH9oqxcSVPp8f2itYQOeZpeH5IrfT/8Apr/HTNUuP9Ip/l/Z7eWWqL10GJPb9aJJKZHUe+g2gV7iSqPmVPcSVf0PT/7Q1D/Vf6qsoHPMveG9L+0XHmyxf99V39nH/wCgJVSzt/s/7qtm3s67IQPHrViS3j/55VeqrZ1ao9ocAsdJSx0lZgLHJUlRx1JWoBUVSeZUHmVkKBYqPy/rR5n1qOjkNIBTabHJUlHIdEDF1i3+0afLF5Xm/JXh17H9n1CWL/nlX0Hcf8ta8O8cW/2fWJf+eVED6zLJ+6ZMdRy9KP8Al3pklan1ECCq8n+kW9SeZUdB2B/31RvplFc5pAp3lc9ef6P5tdDcVzd5J/rYq5qh2QM+ioc/9NakrjOyA6rFv/1182o/MqS360QmMqap1qe3pl5R5n1rUDTjkqO4/wCWtV0vP+WXlVYuP+PeX/0CgDntQ/0e3rlLjpXX3Ef+j1z1xH/pEtZTmdcDJ3/Wp99Rv/y1pkclc4F6361rafcf8sqxrercf/PWtIGc4HVxx1bjjrJ0u4/0f97WtbyVpznnzCrcfWiPyqkkj+z1pA45keypaSOlpkE3mfWpLf8A0ioKn0+T/W0HNMmoqXzKKyOfnKtR/aKSiOSvVGFMqxRQBFTNlPpm+g3gEklUJKt+ZUEnSuaoaQgYOsSVzeoSRV0OqR1y+odawOyjAwZP+WvlUtl/x81JVq3j/wBV/wChVZ0chu6f9q+z/uq04/EF3b/uvK/76qvp8daX2P7RRCZmX9P8QRXH7qWt23vIvs/lVwMmn/8APL91UFvqEtvcfx16EJmfIem6frF3o9x+6r1Dw38SLS4/dSy+VLXzpH4s/wC21WI/EldlM8PFYKFQ+r7fVLS4/wCWqy1Jb6pDXy9Z+LJf+WV08X/A63bfx5qH/LK7/wDH60geH/ZUz6E+0f62o5LyvGbP4iahb/8ALWuk0vx59o/1v7qtTjnl8z0r7RT7frXN2euWlx/y1WtKPUIv+etZHmTwR0NvJU++sL+3If8AnqlZt5400+3/AOWv/fNZ85lDBTOouLj/AFtQSXn/AO1XnuofEiL/AJZRNWZ/wmF3cebNXRA7KOX/AMx6VcXn/TVKxdQ8URW/+p/1v+zXESapd3H+tlqfS7P7Rcfx1pznZ9VhTN7T7i71C4/9mrpLOzlt/wDW1Bo9n9nt/KrdjjqDw6/ISWdv/wDYVfj6VQjjq/H5v2euaoePMfVhKr+Z9no8z61nAZYkkqpvokkqvXRACxTKiqxWoFeT/L0f8fFvLRsq3/y71zTmBRjt5f8Alt++q3H0qPzPtFSb6iBYyszVNDiuP3v+ql/2a06KuZ0QmcHcW8un3H/s1EdxF9nrtLiziuLfypYq5a88Ny2/72L/AFX9ysD0IVipHcVJJ0qpHcfZ6kjkrnPQhMnj6VHcU6m+Z/raymdEBn/HvUElPkqKuQCGSOi3kqR6r+X9aAJP+PepEojk/wBH/e0yrnsA9KKEqeSoOiBBRUklR0ACU6m1H5lKAEkn+j1HJUdMk6V2QOcjkjrat4/s9vWZZx/aPNq3J/zyrUgLi4+0VDSSVH5n1oLLEclVJLiiTpUf2Ob/ALa0Gcyezt5dQ/1Vdv4f0v7P/wBddlVPD+h/Z7fza6mzjq4QPHnWLdnHWhUUXWn/AL33rtPLnMkj/wCuVFFHl1xEEkclR1Hcf8tvKqC3uPtFv/01ohAC9UtV6kjkrUUBKKZ5lPrKBoFVbjpT46JK1NIQDzKdUNLF1rLnOiBXvP8Aj3llrwrx5efaNYl/8fr2fxJqH2fR5ZfN/gr5+1i8+0ahLRA+syqiSRyVLWfb1brPnPrOQjkqrJ/+xU8lQVpzmhHHJUlV6fUGkCreSfaK5bVJP9IrpbiT/R5a5fUOlc05nZQMzzKkjklqPzKI68s9Dk90uVat+tVIulW4461IILyo4ulQap/x8VJbyVcANKzjq5VOzkqeT/j3/wBbWpkZN5/zyirn9Qj/AOWstdJJH/ra564jl/7ZVzVDsgYT1Uq3L/y1qCSs4GkB/mVbs5Kox1OlATN3S63YulcpZ3FdJpdxWp58zS8z7P8A36txyf6P+9pkclT+X/o9XA5CO3uKkkpkcdP8yL/nlXQc5JH0ojkqOOiTyqgyLlFVvtFFLkOfkLElLSeXUdeiQSR9ZaWk8yo/M+tABJ1qGpvNlpknSg3gRyVQvLircnWsnULiL/VVlM9CEDJ1CT/R65y46VuXsn/LKsO46VyHoQgU/L+0VbtI/wDllUGz61paXb/9/aDM3dPj/wBVW1HH9nqpbx1o0HPzlK4t6wdQt4q6isLUI4q3phAwriOoP/iavSdJaZHJ/wCRfv10QmZ8hPp/+kf98Vs2eny1Bpdv/wB/a6W3t63hMOQyfsd3/wAspa1tP1CW3/dS1et4/wDnrUkmnxVXtjjnAnj1SKr8eqS/8/bVz39mS+lSRxy1fOcc6EDofMluP+Wrf990RyRVixxy/wDLauh0/wAL6hcfvYqzhM4+SFMI5P8AdqxT/wDhE9Q9aI/D93/zy82uiEznnWJLeP7RcV2eh6f/AKqs3R9Dlrr7O3+z/wDfFaHj168DTs46mqCOrlvH/wA9aD5etP2g/ZVuPrUHmUeZUnPyElFV6I+tVyEEtFJ5lEdQAtPj6VYqKrAP+XemRyf62iSSqf8Az2qJgSySUkf/AC1pnb91RHJ/raXwDH1J5dEdT1z+0NxlGyio5JKumKEzC1TQ4rjzZYv9dXLR+b/y1/dV6FvrJ1TS4rj/AFX+tqJwPQoVjl45KkjkqDy5be4lil/dU2uCfwnsQmSyUW/WqklSRyVzmg6mySf62iig1GU+SP8A0fzaZUtBkQx1IlR+XViOg6IDaKbRQAykjqR6rxx/62rgQHmfWmSdKKns4/8AW10GUyS3k+z29RySf8tpqkkt6qXH/PKtTOAb6j8yoPMqSO3+0fuoqyCcyeOOW4/dV1/h/R/s/wC9l2VBoejxW/72WuhjjrohA8+tXJ7eP/plWvb1Qt/+eVa0dvXZCB485iVNRTY46z5zPkDy/wDR6seX9ajj6U+oAipscdSSdKbRTAKdH0ptFHIA6PpUklR1HJJQaQJKbTY5KZJcf5Wg6OQSl8z61Q+2xf8APas281yK38397WXIehQoTMH4kap9n0eWKKvFbjrXYeONc/tC48qKWuSoPuMFT9nEkt6seZVSOp65z1OQkkkqpcSVJUclABH5NSVXp9BpAq3Ef+trk9Ukl+0V1lx0ri9Q837RLXnzPUoGa9SW9RvRbyVznaX7eSr0cktUber1aUzI5/XJP9I/1v7qrdnJ/qqzNckq3p8n+jxV0mp0lv1qzVPT5P8AR6tx1lznEULjrWFef6Pby+bXSyR1z15HFcVB0QOavKoyVrahb/Z6zJK5zoIP+mtT+Z9oqp5lWI6s1NK3j/0f/PzVraXJWLbyVp6f5Nx/33WpxTgdRbyVfjkrMs6vx9KuB54+PrUkdLSSSVqc8xaKKS3k/wBbWRz/AGQ8uijzKKrnILlRUR9aK7jIgjkl+0f6qp5OtFSSVqEIEHly0U+qknWsuc6IEFxcVi6hccf9Na07jpNXNahcRXFc85noUCpqFxWVT5Lyo5K5+c7SW36Vs6P/AORaxrfpXT6XH/o9EDI1rOr8fSqlnHV6uymccyo9c9rFdLcSf6PXPav/AMe8taGkDGjkq5b29ZkdxFWrp8ctc/OdHIbujx10NvHWNp8ctbMfWuiB58y1UscdEcdTxx1qcgzy/rRHHUtNjoAkjjrvvA+ofaP9ElrhY6vafqH9n3EUsVdcDzq8PdPY8w/88lqD+z4ris3R9UiuLetm361pCB8nXnOmR+XD6VYt7f7RViO3+0Vejj+z1oeHOYyOOkk61J5lVPtlSYE9Mk6VHJ/z1qSOStzIfRRvqSOggjjj+0VbjjpmyjfWQD6ZRJJUEklAFfzP9Ho8yo6Jf+WNBZHHcfZ/Nqxp/WoP7PFX446gC1+696lqvH0qCSSsuQ1J99RyVHTK6IGUID/8pTPLqSOOpKg6IGZeaXFcW/8Aqq5PVLOXT/8ArlXdj/lpVDULeLUP3UtcU4HoUJzOFqLzPrV/VNHl0/zZf+WVUPM+0fvfKrj9mepCYR9asJVerFv0ogHOG+hKNlFHszQt/Z/9HqtSxyfZ/N8qmb6PZmnOG+mUVXk6UcgyxUf2io7iSo46IQMvsk8fWpaSzokvK6OQznMI/wDR7eqElxUklxNcf6qJ5a0tH8J3dx+9l/8AHqYe0M2z0+6uP9VFXZ6HocWn/vf+Wtael6PFp/7qrdxHW9GB5dasV/N/5Y+VViPpVep7frXoQgeXOZp2cn2er9v0qpb9KvRyVnMzgOpsdHmURyV54ElFPqCSgCTzKjkp1VvtFdlM09mSeZ9aJJKqfaIrf975v/AqydU8Uafb/wDLVa05DqoYWcjd8yoJNQrz3VPihp9v5vlS+bXF6p8SLu483yv3UVZ+zPao5ZM9jvNcit/N/e1hXnxAtLfzf3q14jeeINQ1D/WzP/33VT97WfIe5RyyB6NqHxE/1vlVz15rl3qH/LWsG3q3b+b+9onM9SGFhTJKg8v61b8uo65DsgMp6Uyn0GhHHUEnSrFV7jrQalernmfWq8dEklZCgMkk/wCWVcfrEn+kS11tctrf/HzXHUPUoGFcR0JReSURyf8APWsD0Psmlb1cqnb1cq4HPA5nX6NL/wCPf/WpUniCOqml/wCoqOc6DqNPk/5ZVrRyf6PXPaX0raj6UHnzCSSuevK6GTpWDcdaAgYWoW//AC1rJkrotQ/496wfs/8AnFc52QKkkdSR0XEf+VqOPpVnSW7eSr+lx/6RL/yyrJt+laWl/wDHxWpzTOss5P8AllWlb1hW8latvQefM0I5KSiPrUtWcf2R9V5P9HqTzKg8yb1rOBzjJutFTJRXSHIX/LqO3jqxRXoHPAZUVS1FXNzmkBlULi4+z1bkkrN1CSszogZmoXkua5+4kq3qFx9orMkjrnmehCBA9LHHSU+oOkuWcf2i4robf/llWLp9v/y1rdt/+WVb0wNK361bj60yPpT67IHAQSf9cqwtb/495fKroZOlYOsW/wBot5aCoHI2/Sug0/pFXNxx11el/wDHvDXIdB0NnWtb1k6f1rdt4664HHMsRdafHJUdSR1qcBU1CSX7PVizk/56/vaf5dMi60AS07zKbTY5K3pmXJ7pvaXrH9n3H8dem6HqkWsW8XlS/vf7jV45HJWlo+sS6Pcfuv8AVV2Hh4rC+0Pcov8Aj3p++uM0fxpFqH/LWtb7ZL/z1o5D5OvhZ0zS+0f5zVeqMclW45KIQOP2BepiUyST/R6fHJFWpnChMsRx1YqlTJLyg0+ql/zKr/aKqyXFRx0vZmfsC3JcVJVTzYaT7RTD2AsklPSm07fWUzSFAsXElP31RkuKqSXH2iohA6IYc1pLio/MrN+0UkdxFVjhgpl/fRHcVjXniCK3/wCWv72sW48aVqenTy87eO4/3akk1CL/AJay/uq8qk8aS/62qN54su7iufkOiGVzPULzWIv+eq1RuNctLf8A5a15VJqn2j/W7vN21RkvJf8Anq1ZHZDL/ZnrEeuWlx+681JfNrS0+zi/55fupfuV4Vocktx4gtIvNevoSzj/ANHiirnnA8+tD2ZQuPDcVx/qv3VYtxoc1v8AvYq7SL/j3ojj/wB+s/Znl85wEkc3/LWJoqg8yvTfscVx/rYk/wC+KybjwnaXH+q/debR7M6IVzjI5P8AW1bs/J/exf8APX+Krd54Pu7fzfKlrJuNL1W3o9maQrkD/wDLaqH2j/trVv8AsvUNQ/49P9V/tU+38F6r/n+Go5Do9sUZJKI5K1v+EP8A9V5sv+/T4/D8X+q82rhAznWC3s/9HmlqOPw/LqFxW9Z6f9nt6574gXmq6fo8Uulf63/ZSuj2Z58652Gn6HFp9btvHXPeB/7Q/wCEfi/tCXzZZfnrobetIQOOdckqCSSp5OlUPMrshA4+cr+XV+3jqCOr9vHTAt2/Sp7OT7R+9qCp465qgFmnVHJU9YGkBlR+ZUknSoI46AhAr6hef2fbyy15lrHxI+z+bFF/frv/ABRcf8Se7/3K+d7iT/W1cD6zL8L7SJtah401W482Lzf3P+zXNXl5LcfupZXl/wBvfTahrT2h9XQwsKYzy6ZHVry6I46z5z0fYkHlzelSRx1PH0qSOOoM+QLfpVuOoKmrnIJI6jooo5C4DKKj8upP+Xar5DUZVeT/ADup9QH/AJa1zgElEklSf8u9NomXyGXJJWD4g/4+K6a4rB8QW/8A2yrkOyicvJUiVGf+WtFv/wAfFc56HOa1nJVqSqtvU8dBmYuuR/8APKsbT5P9bFXQ6x/x7zVzVnJLQdEDd0+Suls/+Pb/AIDXH29dZZ/8e8VM45wH1nXkf+kVrXHm1QuOlVMIGNeVmSR1tXkf+tlrKkrkmdRiyR1Xq/J5v72qklBuPt46sWf/AB8VQj/55VpWflUzm5Dpbb/j3rS0/wD496xbOT/R61rOqgcc4GtH1qWq9vby1YrU45kUn+j0UsclSUoHGV6KfRWhpzmhRUXl/Wpa9UwH1TuOtSSdaZJJXNMUCm//AC2rK1CSr1xJ/wAsqwtQuK4+c7KcDNkk+0ebVCT/AC1X5P8Aj2NUJKg9SBHVi3t//s6Zb9Ja0beg0LlnHWrB0lqCO3/5a1ft463pnKW4+lPpkfSrFdhzEWys3UOktaVUbz/lrQWee3P/AB8S11Ghf8e8Vc3ef6RqEtdZo/8Ax71zwOg3bOtqOsizkrbroOOY6li60yn+Z9a1OMPM+tJTafHJVgPjqOli60lahyE1TRyVUi60+OSrhMz5C/vrWt/Fl3p//LXzYq56ST7PVT7ZLcXH7qtPaHHPCwqHotv44h+z/vauR+NP92vNfMpkdx/zyrTnPPngj0n/AISz7R/y18qrdvqkVx+9+1/8BrzqOSk8z/8Abo5zP6qdprGufZ/9VK//AAGtbR9Q+0W8Ussv8FeZSXn/AE182p5PEEtvb+VWkA+qnrfn/wDTZaWPVIv+eteVR6xd3Fv5vm1Jb6pL+9/e1pzmf1A9U+2Rf89ViqSO4i+z/wCtSvK5NUl+z/8Aof8AtUR65d1zmf1I9NuNci+z/wCtqhceLLS3/wDsq82kvJaPtn/f2g0hhTr7zxp/21qpceNJf+WVcvJJ/rag+0Uc52QwhuyeKLu4/wCWtQSeILu482LzayfM+tR+eaz9odkMKaUl5Lcf62XzaqSXEv8Az1qCS4qC4krOczshQgPkuKgjkl/561A9R+ZWPtjohAt3FxUH9of/ABFV7iT/AEeWs3zP+eVTznPOB2Hw/jiuPEH/AKBX0JH/AJWvBvhPH9o1jzf+eSV7xb9ak+LxsySTrUkf+kVBcR/8tant63PnCSTpVerFRxx1vCBzc5HJJ/6BVSX/AJa1Yk6VXuOtacgQrlHT/wDR7iX/AIBT7i4/0iqlx1qCzvPtH+tirP2Z0QrkkklFvb/aP3tW446f2/dVpyBzklvb1fk0+K4/5ZVHZx1et+tBz84tvb0R9KsVXogZkcklQSSVHJUe+tQLEfSrVv1qCPrVuOOgCxHJU/mVU8v/AKa1PHJ/ra5qgFiLrUtUo7irfmVgdBJJ0qvS+Z/laj8yg0gcv48uP+JPLXgUklez/FCT7Po8teIy9aUD7zKYfuhlOqvUvmUz6iECeOnVFbyVPQahH0qeOmRx1PWRzj6KWOSnxx1BkMjokp/l1HW8AgMookjoemdECD/ntVeSOrHl/Woz/wAtfv1zgFNpv733qr5lc1Qkfcda5rX66GSOs3WI/wDR6wO6ichT7eOKh6ErnPRNKLpUnmfWoI5KkoMihqkn+j1ydv8A6PcV1GoR/wCtrk7iOg6IG1HJXWaP/wAe/wC93xVxFn/yxrt9Lk/0egzmXqybytaTrVG8/wCuVXAzM2X/AI96xZPO/wCWtbMlY1xHXOaQKkkf+j1QkrTk/wCeVUJPNqDSBBs+tWLfpVfZ9afb/wDHv5tZAdDZ1pWfWsazk+0Vs2claUzjmbVvJViSOqaVbj610nHMk8yqkkn2ep6gkoPPHpcUUyO3oqzP3zXqKjzPrR5n1r0DSASdaoySVbqhcSfZ6znM0hAoah0rJuKuXkn2i4/e1mSSVwTPQowIZKr+XT5OlSx0HSV4461reOo7eOrdnHSgZTL0XSrdv1qCOp0rogQWKfTKK6TLkC482qF5J9nt6vydKydQ837PL5sVXA0gcRcR/wCkS/79dno8f+jxfvfNrjIxLcahLXdaXH/o8X/PKoOiZtaf3rWjqhZ1oVcDy5ieZN61FU1JJWkAhAiqWOoJJKErpAsUkklRySUslZc5A2pftH2eoKZUC5B8lxT45KZUf/HvTDkJJLin2cdVLf8A0j/0OtKqgZ8hY8yoLy4qvJcUzfWpp7EfHJTI/wDSLj+Oqkl59o/dRVpRx/6PS9oZ8hpf8e9MkuKr/aKZJJT9oZ8hJ5k3rSXF5TPM+tQR/wDkKjnDkL3/AC71H5lMi60S9aAhAPtAo8z/AEf/ANDqtTpKDo5B/wBoo8z/AJZUzy6jesAhAN9MpJOsVSRx0js+yCVHJViOq9xQc5m3klV6sSR0R29ZQOeZ6L8F7f8A10v+3Xs9vXlfwbj+z28ter2/Wtj4PMSSpI6I6krc+bCiPpT6K2gZzKknWqkkcv72r8lRyda6jMyZLeoJI/s9xWl/+1VSS4iuP3X/ADyoNRtOs6LOOr8dvQBYt+lT76qR+bb/APXKrFZGRbqhJJU9MrU0gU7io6sVXSg0LFvJ9o/5ZeVVuqHmVPH1rKczn5C5b9KnqpH0qxXPznQPjjp8klMplQA+OSnv/wAtaYlV7yT/AEeg7KFM89+KF5/o8sX+xXkkvWuv+IGofaNQ8qKX/VVxklZTP0TL4ezpEH/ounU2p446wPYgSW/Sp4+lQRdanrcPsknl/Wnx1HUkdEDOECRKkkqvJU9acgyxH1qOSo6Kz5DIWOSo6k8ukqTUgjpklSVX8ukXAgkk+z1WqzcR1U2VzgPk/wCPY1mXv/HtNWhJJVC4/wCW1ZHRQOTemVPJH9nqCuQ9SHwlqOpPMqolWKBlO8/4965u8rdvJK56Sg3hAv6Z/wAsq7PT/wDUfuq4HS7j/SK77T+tM55l+q9x1q3VS4jrczMmSqNx/wBdavSVVeuaoBmSR1Bb9K0Ps/8Araz446wNIFT/AJ6xUscdI9FZHSaVv/o9aVvWNZ+bWtZyUQOaZ0NnJ/o9W7eSsm3kqe36V2QPPmWqlqvH/pH/AGyqxH0rQ4+QI+lFPooDkgW4+tMk6VHHUldpzwCTpWLcSVpSXFZN5J/o9c52QKNxJVCT/rlVh6jkjrnOyBVkp8dv/wDt0f531ejjoNSS3jqePrRH1qeOOrgc5JHVuOOq8dXI5K1Mgp9FSeXVgQVk65J/o8v+5WlJWN4g/wCPf/plWp0QOW0f/j4irvrOP/R/+AVyHhu3/wBI/wDHK7rT46yCZft6t+ZVTzKsf98V2QPPmSVHJTaK0CBD5dSJRRHJUGkAkkojkqvJJUtAcglxJVTzKLijS7f/AJa0GhfSqGoXH+qiiqe4k+z0yzj+0UEFu3j+z1JJTabcSf8ALKgyGVX1C4+z2/lVJJ/x7+b/AMtap2cf2i482jnNOcuafb/8ta0ahjpJJKDMkkuP9HpkdU7iOlkuPs9vQZ8hakuP9I8qrEf/ADyqpZ2//LWrcvWr5zMPM+tVqdJUaVJpAdRTZJKfHHVHSJTd9D0yoMuQf+5qeOOoKt+Z9aDUSs28/wBIq3JJVSgCrJHU8cf+j+bTKfH0pQgcVc9Y+Ecf+j/9Na9Ujjryf4V/8e9eqW/lUz4PMPiLEfSiSOire+rhM8AZVffVt6qSdK6IHNMjkkqpJcVJeXFc9eahXoQgYD9UvJfs9Y2hyS/2h+9qvrGqf89f3VWNHuIrf91/rfN+5ROBvA6+zjq5b9Kp2f8Ax7irdc4yTy6WkjqSs4AFQSSVF9oqDfW8C+QKsR9KrxyU+oAk/wCe1SVBHJVys6gEVWI/+utVJI6f5n2f/W1gBbkkpm+iOSo/MoNOQf8AaK5/xhrn9n6fLL/sVrSXEVvb15H8QPEH2j91W8IH0GX0PeOPuLj7RcSy1BJR5lR/9cq45n3lCHuiVL5lLT446g7RKsR9KI+lPoAWOpKiqWlA5x6UJRQlaQmZD6ZUnmVBWpqP30yik8uucBksn/LKnyR/6PUdLJQXAqeZ/rag8yrX/Hxb/wDs9UbjpWRpAjkkqvcdas1FJH/o9c8zohA5e8rNP/LWtbUP+eVZFc8z1IfASpT99QR9JaJJK5wM2461Uf8A5a0+ST/W1RkkoNQ0+P8A4mH72vRdL/1FcLp8f2i4rutPj+z29BzTNKPrUElSR9KK7TAybiP7PVCSSta46VkyR/8ALKspm8IFSoPL/wBbU8kdRx1zmhV+z1Xkq/JHUfkGucOcgt/+eta1vWXVmz83/tlQZzNWr9ncfaLesqOSr0fWuiBzzgXo6seZVC361broOPkJ1koqRKKggnH/AC0qGSSp6r3EldZzlS4krGk/5a1pXlZs/WaueZ1wIKipfLqTZXOdo/y/+WtT28dR1ct60pmQ+OOpJKSpY466IED0qSOSo6seXXRAyDzKf9o//bpn2eb3qPy6PZgRy/8ALWue8SSf6PLW/WB4kk/0emdkBnheP/W12dnXJ+H4/wDR4q6m36UqZz1jSSmUkclEnlV0nGSVU8uX/nr+6q3RQSCVHJJS1XuI6yNoBHJU5/5a1HZ9JaPM+tamhUk61bt4/s9vTKf5f1oAguJPtFx5VW7eOo7e3/1v+/R5stAFzzKqf9NaTzPrVXULj/llQQR3FxLcf6r+/WtHH9nqpp9vV+OgCPfVeTrViSP/AEeWq9vHQKAf8e/+tplv/pFxVe8k+0XHlVp28f2e3oMy3F1qOSSlqvQZ8hHH5txUn/HvR/x71Q+0faLjyqDSEC/Z06nR1HcSUGkCO4kqP/j3t6ZH0qSOSW4uP+A0GhPH/wAe/wD6HUnmU2obigOQjkkqTy6LeP8A5a1JspQAr/52UR9ak8v/AFtSRx10nHUPVPhn/wAgeWX/AHK9J0//AJ61518K4/8AiT/8Dr0KPpWB+f434y95n1oj61DT6mmeAPkkpj/8e8tPqpeXH+j16FM4pmNqFxXEeILi7uLiL7JXWXlcBrl5Lb6hFLF/qvuPXq0TOAeLNYit7iLzYvNl/jqp/bn9n6haSxVtXFvaax+982KWWua8cRxW9va/uv3v8dXOB2QgewaXefaP++K0vMrj/Cdx/o8VdYleXMC/HS1XqO4vP9HrOmaUKftCC8kqp9srzL4keOJftHlafL5Xlff+esXw/wCPNWt/9b+9/wB6uk9ynl/unuUdxT99cDZ+PLT7P50taVv4w0+4t/O82gznl8zrI5KkjrnrfxBaf8/ay1px6hFcf8tqU4HJ9SmatMuJP92sm41D/ntL5Vc9rnjS00//AK61z8hvRwczs/tlZt54ktNP/wBbKn/fVeT6p8QLv/llK1c1cahLqH72WV6wPYoZZ/Md34s+IEVx+6tJa4GS4luPNlmlqOpPs9L2h9RhaEKY2pY6kjjoj6S1mexASipqdH0o+yZzCpI6PM+tEdZwCAlFWEqTy60M5wK8dT0slRpUHOSR/wCj/uqj8yKn1BJVwNRaKI5KI5KgUCKl8z61JUVAwqjef89at+ZVDUP/ANqsjeAz/l2qpeSVP5n+j1VrnmdkDB1D/j4rJ8utbU6zLiueZ6ECDzP+Wvm01uktFVriT/R/3Vc5qUZKqb/rViSSqdBfIa3h/wD4+Ja7O36Vy+h9Ja6Gzk+0VqcczS/4+LepI+lV6k8urgc/OV5KoydavyR1UuK1NIGbJHVfZVio5P8A2SuI6IEEklLTpI6NlQZ8hH5dM/6ZVPVigzI/+Pep7eSmPUVHvEGnH/wL97VuOSqEclW4uldBzTNJZKKrUUGZsVRuJP8AplVuSOqF5JXQZwgULySsqSSrV5JVWspnZCAW8dPqTy6fHHUASRx1bjqP97T63hACxTI46fsq3srQzmMj6UeZT99Ekn+j1UDMN9Mojkok6VZsRv8A8ta5fxRJ/wAsq6SX/lrXIeJP9IuIv3tZG5s6P/qIq6WOOsXS4/8AR4q07OtIfCc0y9H1qSOoI+lW0rSBgCU6m7KErUBlVKmk61Hb9ayFD4S5VepJKj/de9aUzSAW8dSSXFLVeP8A0i4pgTx1HVjZVfy/rQBBJ/z1qpbx/aLjzf8AllV+4t/+WX/fdPt7f7Pb0AWEooqOSSsiCOTrTLi4+z29Pj61Rkkl1C48qgCfR7f/AJay1o023j+z2/lVJJRCYBJUaVXjkqxJJWouQqXlx9np+l2//LWqP/IQuK1o5KDQfJJUElSSSVHHQQEkf+j0W8dSU6gUAqG4/wBIuKJJKkt/+etBRJHTamqGgx5xtT29vLUdvb1px1cDnqTPQvhfJ/xL5Yv9uvQo468u+Hd59nuJf/Qa9Nj/AOPf/gNanweYGl5n1o8z61Rj6VPHJWUIHz8ySsXULiWtKST/AFstYWoXFehRgc8zJuLj/nrXL6p5VxcfZP8AllvrodYuPs9vL/z12VzXh/T5bjWJbuWX91s+5Xq0/hM4QOe1zwnd/Z5ZdK1CWLyvneKsXT5LvWPK+1y+b5XyfNXd6Hef2hcah/uVx8dxF9ol8r9189B2QPTfC8n/ABL67S3kriPDf/HhDXX2/WvOqGkKZbkk/wBHrhPiB44i0e3lii/1uytfxJ4gi0+3l/e+VXhOuXkviDWJZfN/dVzwPpMvwpU8uXULjzZf+WtdLZ+T/wCOVRt6tR0e0PqIUfdL/wC5o8iKoI5KSiEw9iM+zy/62KV6nj1DVbf/AJa1HS+X9a05w9gFxrGoXH+ulrMuJJbj978/m1fqOSOueczeFCBR+z/5xRHHVvy/9bT/AC655mvIQW9vU8dSeXRH0qDUbRUtFOBcJjPLqSOiOn+XVGoeXUlRx1JTgZw+EN9SR1HHHUkcdb8hf2RKZUkkn2eo9lc5gEclQeZ/pFGnxy29v+9p8lQZB5dMt4/9bUkklRx0APjokpkdSUGkCrVa4k/0epP+Pe4qC8/6a1kdECCqcklTx9agkt6zmdkDF1T/AI95qxpK6TVP+PeueuK45noQKPmf62qkvWp7iOqMlc5qVLiSqk//AB7VPcRxVVP/AC2rU3gdP4bk/wBHrodPk/1v7quM0vUIre3rd0fVIrig55nUJViqFvcVbjkq4Hn8gSVQuI/9Hlq29R3lajMamPU9xVSSuI64En/LvUVMk/0iiO4i/wCWv7qiBnzk/wBnouI/+eX9+rEdHmUGZBsqOOOp6gjrUA8ytm3krGkq3byf/ZUGc4F+iok6UUHGb1xJWLcdav6pcVk/vfeug0gQXlQW8dPep7eOueB0QGRx1ejjpkcdTx/6PVwgZkkcdT+XUaVYrshAgKfvplFMAjjqxSR0tWZEUnWmVP5dM/de9QBXkkrjdX/4/wCGuuuOtcZrH/IYi/55RVkdkDrLOStOOSsi38r/AK5VpxyRVpTOeZej60VDU0fWtIHPyFjfTKiqWjnCcCO46VFb9aWTpRbx0QCBP/x8W/72qnmVb/661U2f62tIGhJeSUWcdVJOlXreSmaliiOT/W0yoqDII46sbKI46EoAKjjjoko8ysggV7yT/R/KpdPt/s9vVSOT7RcVsVqQFVbiSrFRx1zwMgt46qapcf6qKrcklZkdv9ouK64HaWNPt/8AR/NqerEdvUdxHUGRH5n/ACyqxVS36S1bs46DOY+OOl8yp/L+tQSUGcJlfzP9Iq3HUccdSeXQAtJHZ/8APWp/s/2erEdBnMI6kqKpauBzzNLw/efZ9Yi/6a17Hb3H+j14THJ/y1/74r0bwXrn9oW8sUsv/fVany+KoHd/uqfvqjp//HuKvR9aD5OpAqSSVjXFatxWMP8AltXfROQwtQuP9Ili/wCWVcnpd5Lb6xdxeb+6q9qmoS/2xLaf8tdlSaP4f/0jzbv+59yuwuECDw//AMS/T9Q/6a+ZXFxx/wDLb/bqTWNQ+z6xL5W/yon2fLU+lyfaLiL/AL7eg9CjA9N0uT/R4v8AcroZNQ+z2/my1y+lyf8APWua8YeJJv3tpFLXPM9jC4U57xh4gl1jUJYot3lVm2dn9nt6ks7f/nrViuOcz7ChQ9nETzKki61H5dLWB2chN5lSVXqagz5BsdSVH5lOoNOQdUkdR0R9KDSEAqPy/wDSKsR/8taP3XvQAR1HJHT6XzPrXPA5xKXzPrSUvl/Wt6ZpAkpI6WiOOszSA9KKKfWpIsclP/65VHRQVMXy6SpairI5Rj1XqSOlqCoBUdvJUlRxx1cDogHl/Z/NlokqvcedRcVADPM+tV7jyv8AW1J5dQXElZGkCpHJVeTzatxx1Uk61zzOiBU1GueuK6G8rDuOlc8zsgUW6S1l3HWtC8rMk82oOyBUuI6zJJP/ANir8nSs28/0eg0mFncf+RaLe8lt7j91VGOSn0HPznfeH/EH2j/W11FvcV5PbyfZ/Klirt/D+ufaP3VXAg6zzKjehKfWpzmVJHVSSOtaSsW8/wCPiucuBBWFqFvL9o/df99Vu1XoM5mhZyf6P+9p71Bb1PQaQJ46qyR1PZ0/y6AKtvHT6kkjqOgzmTrJxRUaycUUGBr3n/HzNVCr9xHUf2erFAg8v/ljRHU1TUQgHORRx0/y6I6sR1qaElHl0eZT6sgZUkcdR+XVuOOugyGUU+mUGfIRUv8Ay70lM8yoNIFeuMvP+Qj/AMDrr7yuNuLj/icf8DoOyB19l/x7Vbjk+0VXs6sW9KmZz+Ek8yp46jj61Yt460IH+Z9aPM+tS1Xk6UGRHJUlvJVf/wDaq3byUQNQk60ynydaZQZFfZVvy/rVW36VPJ0roNR/mfWimUW8lQZF6OOmSebUkdR3En+j+bF/wOgAj6D/AHar3lSeZUdxH9opQCBBo9vLb1r1Xj/0erFMCvvojjop8n+j28tZQOczby4/5ZVfs4/s9vVCzt5bjzZa1o6A5xar3H+kVIf+WtV5JP8AR6DTnI/L/wCWUVadnb1U0uOtKrgZzI5Kg8v/AEipPM+tEXWqIJahqaopetAE9EfSo46sR0AP8yiSoKPMq4TMvsk/mVY0/UJdP/exVQ/+IqSOtIHHOheB634X1j+0NPi/56/x10tvJF9nrxHQ9c/se4/6Y/x16xoesRXFv/wCmfIYrCl6Ssa4krWuOlYWqf6P+9remeN7A8q1C4+0eOJYv+eSVf8A+Eg/0jyopW/uVR1COLT/ABh/aF3/AMekqf62tKOPStQuIpdPu4pfKffXR7Q0hQMy88Ly/vZZZf8AW/Psqx4b0/7PVfWLi71DxB5UX+qrTjk+z/62X/VUQmexhaA/xBrn9j29cnHJLqFxLLL/AK2oNU1D+2NQ/wCmVT/9cqznM+owtGFMnpn/AB70tFcc5nqiRyUtJHT6IDCim0+OSmAlSR/5WnVFL1oKHx1JUcdSVkakkdJTKfWoBRRS+Z9ay5Dm5CSk8z/R6I6WtIGg9KI/NoSimA+iiljrKBnASljkqOn1qMkkkqCimUAPopkklJbyUALHHR+6p9QeX9ayLgEkdRyebUlxJLUNQBS8v/W+bLUElX5JKzK55nRAPM+tVKWSOnx1zmkCpcebWLcR1tSSf62s28rKZ2QMWSOsa4jl+0S1s3lZL/8ALWoOyBmySVm3Ef8Ay1rSkj/1tZN5J/yyrIZU8ys24uPs9W7j/pj/AK2sXVLj7PW8IHnTma1vqFbvhu8+z6h/wOuFs7iX/tl/frt9Dj/1VazNKMz1ezuKt1jaPJ/o9a0X/HtWJISXFZuoW/2itOopI6RMJnNXFMt7ir95WTb/AOj+bQdJpW8n+tqeOSqMckv/ADyb/fqezkoMi9HVjy6qR1bjoIKlxHLSVf8ALqpJQBGH8riigJ5vNFZHOdF5dH2f7R/y1p++mR9K7TmhMfsqo9WJOlFWdJVqaOSo3qS3jogWTxx/89aWOOk31LQc4VNH1oj60V0AEnWmU+oJKAgRydaZ5lPpknSg0gULiT/R65CSP/icebXX3n/HtNXGW/8ApGsVz850QOvs6v28dULf/R6vx1pTCZPViPpVerFaHGFEnSiq+ytTSEBZI6nj6VXqxH0rKYwk6UynydKZRzmQ+P8A561J/wBNajj6USf8e9BqQSSVPZ1Q8ur9vH/qqALdV6JJKW36VqZE/wD02qOz/wCetRz/APHvRbx0AWqX/l3pKKCBY46ZeVYqvWXIZcgW8dT+ZRHTJKIByEcklV5P+eVWN9VLT/j4loA1oP8Aj3qWq9JHJ/ra1DkJJI6IutRx0+ggkkqOiigCTzKI5KjoqxchJ5lElCf8e5/3qPLqDMkoptOq+cAj6VraXrkun/8AxNYslSR9K6ITOedD2h6Np/jiK4/1v7qWreoahFqGny/vf3teVRx1J9ol/wCWUtHOeXPBF+TXNPuPN0/VYv3X/PWi38J+H9H/AHun6gsX/A65bUI/tHm+b+9l/vVhSWcv+q8391RzhDLz0a48SWtv5sUUq+b9x2rntY1ybUP3UX/A65a3jlras7P/AJ60c56EMLCmT6fb/Z6tUsclJXPznZCBLHS0Unl1BsLUNWYutMq4TNxI6PMqSLrRL1o5wCLrT5Khp9v0oAlqWmR9KkjoMhKKKWStIAPjpaI5KKYCeZS0URyUAPSpI6r+ZR1/7a1kaQJ6KZUkcdaQD7IlMqS3pKZgQSUR0vl/8tafb1lzigRyUzy/rUlFamgVXj6VPJUEcdZBAkkqGm3En2e3/dfvaZ5n1omdBUvJKqSSVb1CSqFxXOaQDzKjqO3/AOmtSR/6RXOaEEkdULiOr9xHVC461B0QMq8jrJkj+z1rSR/6397WZeVznaY1xH9orJ1Gta46Vk3kkX72sjKZmyR1y2ud66WST/W1zWqR/wCkV2Uzy5kmh29ehaP/AKPXEaNXdafHWczSgdppclbMdY1vH/o8VatvJWcDomWP3tEkdJHS+Z9nrTkM+QoXlv8AaK5u4krq5elc9qln9n/e0TgaQGW95Nb/AOql/wB+p7eseSSrsdxL9n8qucDdjqS3kqjZyf6qtKOtSCaoZKf5lMkpQAjoqPy/+mpoo9mZG95lU/tlQXF5/wBNaqSXFdHtDn5DS+0VJHJWN5laWlyS/vfNrOEwLclRpUkkdRxyVqdEC3RH1pkclT29b0znLccdLT0qPzK0Agk6Uyn0ygAqvT6qUTNKJU1CT/R5a462/wCQgf8AfrqtQk/1tchZyf8AEwrlOyB21vJV+3qhF0q/HJVwM5k9SeZUdSR12HP9kWoqlqKTrQEBkfSrcclR2/8Ax71JJ0rIZBJJRJJUlRbKgC3bx/6PVW46Va/5d6qSdasCCSSr1v1qrHHVuoAKS360tRx/8e9L2gBJU9QR+VU9ac4BUkclQSdKtxyRVJkElx/o9R2dRyf6RVuP/j2FbmolQySVJVfzPrWRkMvJP9Hp+lx/6PUFx/x8eVVuOOoAseZSSR/9NaYlEcn/ACxqznLcXWkoptAD4utRyf6R/qqI6s0BAhptTeZTq1Aijjp8cdOooIHR9KPMptOoMiPzKdRUXl/Wg1H/APTGoPMp9M8urFyDPLqv9j+0VepfL+tQdEIFD7H9nqRKsVHJQHINp0dEdNoGWKWLrSUUAFFSR06sgIaWXrT/AC6jrUBnl1PHR5dSR9KDnH1LRRQWFJ5dMkkojkq4ByD/AC6WikjoCAtPoSitQGSR0+jfQlBpzkkdJTI46fQZ/ZCmXn/PWp46X/j4rKZBH5dR28f2ep/LqCoRkSSSVXjqR6r10GkCWq8kkX2j/W0+oJI/9I82sjpJJOlVatVU8uoN4FSSOWqF5J9nq/cSf62qF5WUzQZJ0ojkqvvqx/01rkM4EcklUJelW3qpL0oOyBnXHSsW8roLjrWNqEf/AE1rKZ2mLcR1k6h1rXkjrJuP+Wv7qs6ZlP4DFeuevP8ASLiWtnULj7PWF/y810nlzNrQ467fR465Pw/5U9dvpcdZTOiidDbx/wCqrSt5KzUq9b9Kg6Jl+OSn7KjjqTzP9HreBgMk8qqGoW/2i3q/H/z1qPy/rWZZxGoW8tv51R29xXS6xZ/aLeX/AJ61zfl1zmpes7j7PW7Bcf6PXKR3FXo5P+eVBkdL5lLVOO4/0emfaP8ASP8AgNaQAtUVU30U+cgqSXn2i4o/e/8AbKizt/8AR6t29v8AaLigCezs5bit63t/s9R6fZ/Z60vL+tKBxFSTrVSrE/8Ax8URx10nRAI+lXreOoPs/wDzyq3H/o9b0znmTVV8v61Yeq8nWtCBm+mU+mUFhVOSp6qSSf62g0gZOqf8e0tcZb/8hDza6nWP+W3+5XJ2fm/aP+B1B6EDvdP/AOPetOOqFnJV+OsDnmSVYqLfTPMrqMx9FSSSVHQH2SxH0oqOOSloIH76gjkqSnx9KgvnH+Z9aguKnqCOgOQgjj/0itKTzf8Alr/y1qpbx/6RLU/mf89ay5wCSSoB/wAsqJJKWgBI6noj60UEDJOlTx/8e9QbKLiT/R60gLkCOSrdU7frUnmfWtBhRH5NR/aKluP+Pf8AdVEzKBTj/wCPjza00qhbx1coNR9CUUVZxTJ/Mm9aioqWOggI6fUkdHl0Fjqb5dWJKjj6VqQFFHl0+gBlHl0+l8v60GRHJHUfl1PRQakHl0SR1JH0ptXAuBXqxUUXWpagCLy/rUckdWahoNIDPLp9QSSUvmUGhNU1RRyU/wD640HOOpvmVHU1ZGoUU3y6dWpkOooooM+QfUklMjp/mUGkCD97UkdJS+X9as1EqSOo6lrUyCnpUcdSUBCAVJHRHT46ADy6I6PLo8ysuc5+ckqOOpKjkkrU1JKjkpnmURyVlyC5CSqclv8A6PUklxTJJKOcIFfzKkjojpKjnOkg8yoJJKkl61BJQWU7iSqtx0qe4kqpHJXNUOiBT8urEfSWo6fWYchFVaXpVuoJKg6IFSTrWNqHStWSs24/5a1gaQMK4jrF1ST7P/y1q/rmqRafb/wf9915f4o8WS3H7qKt6MDz6+K9nHlJ9U1SK4uPKios4657T/NuP3tdRp/m1vOBw0J+0Ol0uOus0/rXN6X1rq9Ljrz5ntQNa3/8i1et+tVLer9vHRTNSe361eqjF0q2ldJzTJLeOoJPNqfy6j/5dqDMqSR/+Ra5/VLOX/WxRV1NZFx/zyrLkCEzjP8Aj3qe3k+z/wB+tLVNL/55UyPT6g6OcI7z/VU+4uPtFM+z0eXWQD/7QoqukfH8NFHOB1Nnb1rW9nUlvb1ershA45zJI46gvJKnkkqpcR/aP+WtX7M4+cgjjlq9b29FvHVimaTmCUb6EorU5+cj8yoKJJKr76s6IEtFFRVqaBvqpeSVb2VQuK4jsgc/qf8Ax7muT07/AJCH/Aq6jWJP9Hlrm9Lj+0ahF/vUHYd9Z/6PbxVeg/8AZagt+lTpQc8yxT6ZT605zn5AqpUklEdMOQnjk/0epJLijy6JI6CCPfUlvTI46tRyfZ/NpQAP+PiqkfWrcn/PWqmyioKBJb1PUFv/AMtqeP8AlpWBpAZJHUdEfWlkkqwLVHmfWiPrTJJKIGfOEclQXHSkj61B/wAvFBoX45KZT4+lV5OtaQIJaS4k/wBHqDzKPMpigXqKgjkqeTrSgMsJU8dVLeSrfl1oc0wjqT/plzUfl1PHQc/ISUR9KfRWoxlEfSn0sdACVJHJ/rajooMuQlqKiigOQlpPLqCPpR5lBpyD6ZR5lHmVZpAj8upI+lEfSioAbRRRQakPly02pvMpkklBcCPzKfTI6fQc4zzKs1FF1qWg1IakkpnmfWn/ALn97QLkGRyVPUHl/Wnx1cBklSSVHH0qSOjkLI45KfSx1JQQRVLUfl/WpK1AKelFCUAMqeOo3qSOg5p/CTx9aKj8ypI+tLkMSOOo6kkqOmbjNlEX/Lan0zfQAb6qeZRH/wAtakuP9Ht6C4QCOSiSo45KJJK5zogQS9aqSSVYrPk60GnIMk6VUqxVeTpXFOZpAr0+mb6HqDUN9QXHSnyVBJJWU5lkEkdc34kvPs9vLXQSVy+uW/8AraIGc5+4eM+LNQu7i4/e1yb12fiiz/0iWuP8v/SK9iEPdPkK/Pzmto8ddTp/U1i6XH/o9dDpcdclY9PAQOi0uOWun0fza5vTq6zTK88+kp/Ca0cdaVvVCOSr8dXAZPHU9VIulW0rSBzkkclR3HWiitOQymMjjqvJb1bSiOP7P5tQc5mx2/8AyyqCSzrV8ulk8quaZpzmD9nqDy4q1vLiqhcWf/PKszTnKT24z+76UVa+x0Uchqd1Zx/63zasbKfH/o9v5VJXsQPG5x32eq/2eGr8XWoLetTMkqOSpqZJQECCq8klSXElVJI6yOiASVHH1qWitTSA+q++paik61kaDKoXEn/LL/x+rVZ15H/ra55nZA5vWqoaHH9ouP8Ax+p9Y7VJ4Xt/9I82oOk6yP8A496tJUEcdW/LpnNOYeZUlEkdFbmZHJHUdv1qxUfl1lzgW45Kjk60bKK1ICrEfSq9W65zIJOtQ1NJ1qCSrAfb9aWSOkt+tLQdAyq9W7eT/R5f9/ZVSP8A4+RQBbj6VBcdKnqOSjkOcgj+9/wCq8f/AB8RVbplnHQdBP5lMH/LSp6ry/8ALWiADI+lVam/56y1HZx/8taDUv28dSf89f8AxyiPpUf/AC8Vqc0yxZ/8fFaNZtnH/ra0KuBzzLFOqpHJT61My3RUEdSeZQQPoplFAE/mVHRRQAyTpR5lFR+XQWOp1NooAil60+Ojy6I6Oc1JPM/1tNoooAil60eZ9ajkqSLrWRzc4S9aZViovL+tamkCOOn02nUAM8ypIutEXWnxx0GoyXrRF1okjoi60FhL1p8dOpvl0EElEklHmUUwCPpUkdV46kqgLFFRx1JQWJHUiVXpY61OeZPsqSOoKfQQSR1PUEdSVkZcgn/Pao6KXf8A62iEzUSoJKkplajEjplx/pFSVXk6Vlzm4Rx1BJJ/raI5KrVBY2q8nWpLioJJKyNIDKpySf6PU9VJP9HrnOkj8ynUlx/o9RxyUAJUMkdT+Z9aJK5+QsoSVlahHW7JHVS4t6IQA8n8WaXXmVxb/Z7ivedY0/7Rby15Zrlv9nuJf/HK7ITPDxVH3itp/wDx7iul0/yqwrOP7RbxVu6fHWczTCwOh0//AJa/8sq6Gzj/AOWVYWn28tdDZx/6quQ902beOr9vVG36Vejq4GUySrUf/PKqtTxx1sQPSiijfW5kCVJ5lV/s/wDy1qTfWRzhRsqPzKWO4rnmZ85H9nqGrMlMkrOmaFSijzKK6OQ05zt446WrFFdh48CKPpLUfl1JL1plajEkkqp5lSPRQXAqSdKKt1Xk60HRAKZRRQakclQeZT5OtQSR1lMsjkkrNvKvSVlXkkv72uc7IHPax/zyrW8Nx/6P5tYWqf8APWuk0L/j3iqDo+ya0clT76qRdKt28dBgWI+lFFPk8r91QZFerFvHTKnjjpgSR9Kr+Z/pFWKqVuBPHU9VI+tW65zn5AqrcdKn31XuP+PiKrgachYj6USdKkt+lRySUGhBHHSR+VViSOqdv1ogBcqCSSn+XTJI60gZwI6LOP8A1tEn+j0+zf8A1tEzpJD/AMtagk6Vbk6VXk61gZDJf+Peo7ep6g0//lrFVmpbjo8yo6ZH0ogZTNKOpI/Nqnb9auJWxzjqljkqKneZW4fZH+ZT6r1LHJQZ8hZoqLzPrR5n1oDkJaKb5lR0GfISeZTqi8z60eZ9aDTkJabHUdLHJQMlooqGgAqaoaWLrWQuQSpqi8z61LWocgUVF5n1o8z60GYlMjpafF1pQgARx0/zKdUUvWmHJAJetH/LxR5f1p/l0GkAjp1FFAwpsdSUeZQAeXRRT6DIKKKZVwNST/ntSUyOSn1qZEnmVJVepI6CCSn0UsdBcBKZT6g8ysg5BZJKj8z60lFHOahUHmUf+RaZ5n1qC4Efl1BJJRHJTKyAiqGpqZJHWftDogV99V6sSdar1galW4/0io5elT/8fFM/de9AEEcdSU6mS9KCxtReXUkdLWQGJeW/+j15P44t69jevL/GlvFcah/wPfWlM8usc1pfSuhs46gt7eKta3t60NKBbs463bOqFnb/AOqras7euQ7Ocv2dasXSqlvH/wBMq0o6UDPnI6ZF0qeSljt66TPnH76NlFWKZmV0oqxVd6oz5yvSx/8AHsKn2VBHb/Z6gzDzPrUcvSrHl/6PUfl/WlCAc5B5dFXKKZPtjspOlR+XXpXiDwX9o/exf62uIvNLlt/3UsT16fIeDQxXtDF8ulq15BqAdJak7OcrU7y6bRWJ0QG0ypabWp0QmMqKTrUkkdQSdKDSBBJHVarG+qkklc50QIJKxryStW4krnrysjspmFef88v9uuw0f/j3hrkJP+Pk109n/wAe8X/j9QdEzajq3HWbHJV5KDnmWKfTKKDMJOlJb9aWTpT4/wDj3q4BAkkqDzKsVT8ujkAkj6VYqnH5tW45K0hAAt6jk/4+KI/+mVM8z/iYRUTDkL1VLiSrdVLiT/nrWYFiT/j3qpZx/wCkS0SXkX/7VFn/AM9aALFVn/5bVZqvJJQakckn+j1Jp/X/AKa0S/8AHvRZxy/vaCyeSoJI/wD0Cp5KgqCAl/496qWcdXpP+PeqkH/LWrAsUVHJUclx/raAL9nU8fWqtv0q1RA5pkkclSVXjjqWugzH7KdRTaAHU7zKj2U6gCaio46I6A5CSio/Mo8ytSCfzPrUfmVB5n/xdPjkrICx5n1qOSSoqK1LgO8ynx0eXS0AFP8AM+tR+ZUcklWaktOqGOpKgyCnUvl/WkoIFjkpKXy/rSUGXOTU6oPM+tJQAvmfWpaKKDUd5lFRx0eZQBJT6ZRQZDabHUkcdRn/AJa0GpJ5dPpnmU2rgBN5f1qSq/mVJ5n1oMiSOSiSSoqKJmkCTzKWq/nmm1BoOkkqp2mp9NrIAqOSo5JKI7j7RQBXj61JJS0VBqFRSdaKguK5zeBHJ1qolWKrvVmgbKqXHWrNRSVBBBHJUlFJ5n/f3+OguAtRyVJUfmUEGZeSf6PLXmeqXkVxqHlV3XjC8it9Pll/2K8v0P8A0jUJZquEDzpzOss9P/1X7r/gVb1vo8VU9Lkrt9LjirT2Zx89iDS/Cf2j/wCJrV/4QfULf/VRVr6Pb/6RXfaXH/o9aewPPnjZnkcmn3en/wDLJ6fHXs8mj2lx/rYvNqjceB9PuP8All+9rL2BnDGnlVCV6FefD/8A55VU/wCFfy/8sqfszohmEDjI6nrak8H6hb/62Ko/+Ebu7j/llWnIdEMbAyaNlX/7H1D7R/x6N/v1JHo939o8ryqOQznioGZJ1qCO3rqI/A93cfupav2/w/l/5ay1n7M4542BwlxHL/yyqxb28td1/wAIvF9o8r5K0/7DtPs/lfLFRyHFPMOQ4zSfCUupQeZRXo2nQ/ZYfL9KK05DzP7TmemeXWbqGj2mof62JP8AerWj/wCPkVXuLeu0+doV50zgdY8By2/7202y1x95p8tv/rYq9urNvNLtLj/WxLQe9Qxp4bJZ0eXXpWseA4v3vlVz1x4Tu7f/AJZVlyHuUcUcnJHUckdaV5pcv/PLyqqeXWfIehRrlF6rydavyR1U8umdkJmb/wAfFV5I6uSR1TeuaodlMzbjpXPahJLXS3klcnqEn+trA9EzZJK6S3k+z28UVcn5ldDp/wDx7/62lzlnQ6fJWklY1vWtbyUyC35lEfSo46SgyJanjqDzKnjqw5CSPpWfWhWfUmpLH0p8fWmW/SWn1fOKBJv/ANbUcf8Ax8ebTJJKjt/+etXMZf31Xk60UeX/AKRWZkQXkf2ipNLkpLj/AI96ks46DUsSdKqVYqvUCgRySVJZyVUkkq3p8n+tqzQfJ1qvUtR+ZQQPuP8Aj3qrZ/8ALarVx/x71Vs/+W1QBbqvViigCez/AOmtTydajtP+ParElXA5wjpafHHTK6DISKT/AJZVJUcdLQBPHTabQ9AAlGymUnmUQAkSio5KkoAKEqPzKkSgCSOm03fUfmUATxyUslV7eSpKAHU2iiiEwJI6fHUVTUAFFR+ZR5lAchP5n1oHSWmVDQBZjjqWoaWLrWpBLRRRQKAUUVF5n1oDkHx06m+XRHQZklV6sVXpQNIEnmU6m+XTq0NApsdOoqACnRyVHJTPM+tAEtFN8yo6AG1FeR0faJftH/TGlkrnAj2U+OOkoq4ANplPqvUGkAplEnSiT/j3rI6IFTy6juKnqCSoNCnTasVDQQRUU7y6WgCOSq/mVZqtcdaBP4DgfiBef6PLXL+E7f7R+9/5a1rfEC4/5ZUvg+3/ANHirrgeJM6fT7P/AFX/AKFXd6PHXPaPHXSWcdaQOKtM6nS4/wDSK6+3j/0euM0eT7R5Vdvp8ddkIHhzma2n+b/qpa0o46o2clXo5KJwPHnWDy6kt5IqKkjjrn5Dm9vMzLyz+0VY+z/6PVuSiOjkI9uVLO3/ANH/AIaP7Pi+0eb5S+dV+OOiOOjkM/b1DMkt6Z5daV5H/o/7qsmzvJftHkzVn7Mz9uZn9nzf2h51T/Z6v3klEn/Hsa05DP25Laxw+SKKNNj/AHNFSZ853VvHReSVHb0XFbUzMI/+PYVG9WI+lRyf6RTCnUKlxHUfl1ZpIOktLkOyFeZk3mh2lxb/AL2KuW1DwXDcf6r91XoT1RkrOED0KONmeR6p4Tu9P/5Zfuq56SOWvcrysG80e0uP+WS0HsUMwPHLyOs2SvUdY8HxXFvL5VcRqnh+70/zf+WtZ+xPoKGKgcXqP/HvLXMap1rqNU83/nlXJap0rn9ie/Cv7hhSf8fH/j9b2n3n+j1x95ef6RWlp95LWfIawqHb2En/AC1rdt+tcvpdxXS28lQal5KfTLeSn0GUAqxH1qvVm36UGo+SqkclW7is6gC7H1qSSmRx0lWAyizqOPpLRbyfZ61AnpkfSn76ZHJWQBcSf6PRZx1HcR/62p9P/wCPfzagA2Uzy6fTKAK9x/o9T2//AB70y8os45fs9ABJJUcclSSUQf8AHxNQBJL/AMe9VLeOrdx/pFv/AMAqhZ/8fFAFql8yo6NlWBf0v/j3q/sqnaf8e1WJJK6OQ5pklMp6VHJWpgSUb6ZSeXQWSJRQlFZAMpPLqTZRRCAEfl0R1JUfl0AElSUykkkoAWoqlpI6AgR1JHUcfWpaAH0UJTqzhAB0dElPj6y0yOtAJKf5f1plFADqr1NRQBDUsdLRWoD45KSl8z60+OgzgM8z60lKOktJWRoL5n1oi61H5dSeX9a1OclqGpI5KJKDSAeZTJPNpKmoNCGljkpKXy/rQHOHmfWo46k8v60lACxdaSimeZWQEVNokkplQaj6HplRSSS1cDIlqKTrTKfUHZAhoopJKyCBBUclElR1AxtVpelWJJKr3HWgAkkptFJHcfaKAI/M/wBbVG8kq1cdayvEFx9n0+WX/lrVwMpnnXiy4iuNQ/8AHK6Dw/Z/6PFFXGeZ9o1D97/f+/Xouhxxf89a74QuePUmdRpf+j+VXU2dv/o9YNn/AM8q6nT7eL7PXbCgePWmXtGrrLOT/R65eT/R7f8A6a1u6X/o9v8AvauEDx5m9o8f+kS1sx1jafJ/zyrWt5Jaczx65PJHU/l1B+9qe3k/561yHnkkklPpZI/9Ho8ugCNKjkk+z1Y/496P+Piggr3EkVZNvZ/Z7jzZZavyRxVUuLf7RcRSxf6r+OgCC4ki+0f62p45Ps9vLVfUI/8AVfuvKqST/wBkpQgZEtjcfuRRVTSbj5paKYHoMclRyebUfmVJvpUwJPMojqSoq0Ih8Iy461Jb0Z/6a1HJ/wBMqksHqjJVyqdxHVQAqXlZN5H/AKPWtcVQkk/0ejkOynMzbO4/5ZS1m6pb0+ST/SP9bRJRCB9BQmcZqmhxXFvL5sSf71eOeNNLit/N8mvddcuP9Hl/5614z40k/wBH/wCAfPTnRPco1/cPDtUuP9I87/vutXS7yua1iT/iYS/79WNLvP8AllXNOB2UcUesaXeV2dnJ/o9eXeH7yL/lrXf6PcV5p9JTn7puR1JvqvU1I1HVbj61Rjkq3HJQBPJJ/o8tZMdaVxHWTbyTfaKANe36VHJJRH0qN/8AlrVwAjH/AC2qS3qv5lWI5K6CySiOSiST/nlRH0rkIEuOtSW8lVLjrUlt/wAe9Blzk9MqOO4pKDSBDqElPt5KqahJVyD/AI96BjqZb9aKEoAkuf8Aj3qpZ/8AHxVu8qpZ0FlqmPRvoegg07P/AEe3iqeOqEfWrcfWuuEzmmWKKj8ujzKOc4ySiimUGkB9FG+mUGg+ijfTK1Ae9FFG+sgCmUnmVHJ1oAloqLzPrUtABRRRQA+iinUAFFFOjoIG0sclJTdlBZYqGnH/AJa0kcdagJTvMptFAE1JHJRHRHWRA+oJJKseZ/yyqCStSySnUyOjzKAH0vmfWkptAD8f9NaI5KZUNAFzzKdUUclHmfWgz5Ai60S9aZSeZN60GgSVBUklR1kBX8z60yST/R6S461B5kVQaljfRVePrUkklWLkJN9G+qnmU/fWc4HRAlqLfVeisBktV7iOh6KAIPL+tRjrLU8lQ0AV7iOoLf8A0e3qeSSoJKDAfJXN+KJP9HlrakkrnvElx/o9aUDGpM8uvJP+WtdD4X8SS/Z/9bXNeII/9bRocdfWZfQ9ofCZpjfq8T2vQ/EkVxXfaHqEVxb/ALqVf++6+e7O8/0et3S/EEun/wCqlr6eWX+4fLQzr2nxH0BHqH2e4ii/561vf8u9eDR/ED/Vebv/AOA16h4P8aafrFvF+9/e/wC1Xh18L7M9yhP2keY7/Q/Krdt/+mVcvZ3n+qrds7ivLqHPWomtJ0qPzP8AnlVSOT7R+6q3Z29cZ5czT2f6qo/3v2jzqk+0VHcSf6PLUGZJJJ/o/m1X0+8iot/+PepB/wAtqCCDUJP9HrB0u8lt/Ni/1vz70etbUP8ASLesnT7f7PcS/unoFyFu4uKI/wDj2FF55X+q/wCWtQSXH+j/AOuoDkK9qjQzyi3+5RTEfyBiisucOQ7v7R/yyp/mV5f4b+In2j91d/8Afe+vRbPVItQ/exTLRCZ2TwprUb6g+0VH5ldEJnn8hbuI6LeOo5KPMrUAuKqySVPJJVC8/wDRtAFTULismSSr+oeb/wDZ1m0oQPQoFSS3+z/var3En+j1fvJKxbiT/W1pA9jCwMLXJP8AW14z44vP9Hu//Zq9U8QSf62vBviRqEv73/nlWp6p5HeSfaLiWWjT5Ko+Z/rf/HKfZyf6RWU4GdOfvnf6HcV6bod5/o9eT6F1ir1Dw/8A8e1eJUgfZ4WfuHWR0R1Hb/8APKjzK5z0STzPrVuz/wCW1U6uWdApj7j/AI96yreT/SJa1riT/R6xY5P9IoGbNv1pZOlFnJ/o9FxJWQGfVi361Vqa3rYsnpkclWLiSq6UiAkkp9VK0PLrIy5CKmU+oq1NIFO8/wCPin28n+j1BqHWr9v/AMe8VAxadb9abRQWTXFUNP6VYuJP9HqvZ9ZaXOBeooplMC3ViOOo46n8v61cDnmHmfWmSdKKK1OfkJ46I6jplXACxVeiSSiPpQA+ipaik60GpLRUUfWiOSgyCjzPrUtRf8e9ABH1qSOo6loAKKiooAkjqSOSq8klHmfWgCxvo2Ub6j8ygCxHRJVeOpN9AEnl02m76EoAdTo6j+0f5zT45K1AloqGiggmqGiigCak8ulorIUCGpf3tM8yjzK1CAeZT46gjkp1BoO8yjzKjp1LnNRqUU6m0zIN9FRyUtZGkCvcR1BJHVu46VQk/wBH/dVn7Q05Ajjop8fWoJJKz5zTkI5JKk/5d6SmPRzjDfUfmU6nbKgBkclPptVpelAFi4kqv5dEXSmeZ/yxoLK8dMkuKnqjeUHOJJJ/y1rl/EEddD5f+j1hapH/AK2umgcczzLxBHUul/8AHvSeKf8AlrRp/wDx7/8Aj9fo2S0T8n4mn7P3S9HJV+O4+z1mW9T19pye4fl3tzXjk+0f+gVpaPJL/wAusrRS1hW8n/PX/gFa1n/o/wC9r4vM/wB2fpWQT9pRfMeoeF/Gmq6f/rZXlr0bQ/HH2i3/AHsTf8CrxzQ9Qru9Lk+0V8TOsfTzgem2fiCL/nrWlHqEX/PavNo461rOP/lr5r1y+2PPnQPQvt8X/PWn/bIv+WstcRHH/wA9ZanjrTnOP2B1P9qQ/wDPWpJNQi+z+V5tcf5kP/Pb97U8kdZ+0M/Ym19sit/+WtVLjXIresmSSqF5/pHlVHOEIGnqGsf8tayY9Ul1Cn/Z6qW8f2f/AJa1l7Y6IUS35lFUZpJd37vpRWfPM09gc1s/1ta2j+INQ0f/AFUr+VUGyo5I6zhM9Tkgd9o/xQi/1V3F/wADrrNL8SWmoW8X72vEZI6gt7iW3/1UrV0Qmcc8LA+k5Lz/AEeo/MrxnQ/iRLYf8fe+Wuz0/wCIGn6h/wAtf3tdkKhxzwp18l5Lb0yS4+0W/wC6qhHqEVxUckldEJnH9VC8qjvp95J/o9VP+XetIGsKZU8z/SJao6xJFT5/+Pis3VJP9bXRTPboQOM8WXn+tr50+IGqf6RLXtXjS8/0eWvmnxRqH2jUJf8AfpnQYtxJUlvJVfzPrUlvH9orKYQO38J/8sq9Y8P28v2fza828J2/2j91XrGhx/Z7eKvEqH2eC+E1Y46fRTB1lrnPRgLV6z/496o1es5KBhc/8e9YX/MRrduJK57/AJeP/Q6Czdt/NqSSo7eT/R6kkoAzY5Kt2/8A1yrM8ytPT5KDUe9Mjk/5Zf8AoNTVR8ysjnJP+Xir9ZnmVpxf8e9EAK9Mkkp9QeZ9a0mBUuOlX4/+Pf8A8crMkrTjk/0esSyKl8z61H5lFvJVASXkdR2dF5JUGlyf6RRADS31HJTqhrUDUt+lT+Z/6BUFv0qeTpVwOeYR9KP/ANqmU+PpRznORyR1HvqxVStITAfvpY5Kj8unx9aZqWN9FMooAfH0p/mfWmbKKDIT7RUnmfWmR9Kfbx0ucBlP/e+9Mopmo/zPrUf2ilplAD5OlEfSiiPpQBYqKOOpI5P9bRHQZElEcdFG+gzhMNlFFFXA05yPzKkjkqP/AI96WtQJaKhjjqSgAp1N/wCXmnVkAsclJRSySf6PFQAlNo30/wC0f62KgBiUb6j+0UeZQAeZUlV45Ksb6ACo5JKk31HJUgQSSVHb3H2ipKr7Kx5zoLEnSoJI6fHUFxJLUGoeZVffRHHUcdAE9M30b6KAH0x6bTZKCx1V6TzKZHJQQSVXkkqTzKr+ZQBJ5lUJI/8AWy1PTLyT/R6DIqRyfZ6xtQk/0eWtb/plWLrkn2euuic8zzLxBJ/pHmy/6mpIP+PaGo/En+kXHlVKn/HvFX6hkUP3Z+J8Wc3tETRyUzzP9IhlpJJKZbx/89a+wPy/qbNvJFWnp9xXNR+V/qq2rf8A5ZV8XnkP3R+mcMT3id9odxFcV2+lyV5zoldvpfSvy+ofeTOws5K1rOSsXT5K0tP6VwnPyGtHJViOSqnmVPb9K1hMz5CAW/2j97/qpaPtn/LL5qfJJVW3j/1stP2hz8hPH/pFRx9an8v/AEesmzuP9Ilo9oHIW5POpmodanuP9It6ryf8exrDnCEAjt4v+WnWinQSfuhRTNTIjt6Ps4rW8uq/l0joKMlvVSSzrakjqOTT6OcDBk0+s2SP/wAhV1klv9orNuNPrSEwMGPWNV0//VXctdDo/wAVJdP/AHWoReb/ALdZsmn1k3ln/wA9a64Vhch65p/jTT9Y/wBVLWzcXn+j/wAFfNtxby6f+9il8r/dq3Z/FDUNHt/3u+WuyEw9iezS9KydUuP9bXA2/wAaIrj91LF5X+9Ul5480rULf91d+VLXoQn7pocn8RNQ+z6fLXzpqEn2i4lllr1v4seIIri3liil83+CvJN9AEcdv/y182r+l2f+kUy3t66vwnpf/PWvPnM7cLR9odZ4P0//AFVejWcf2e3rJ0PT/s9b1eefX0Ie4TeZ9aZUclHmVznRAfF0q3Z1Sq7byUQGMvJK56SP/iYebXSXHWubuJP9IoFA6HT/APj3FPuOtQaXJ/o/m1PJ/wBNa1NDCt/+Pj97Wtp3/Lasn/l4mrWs5P8AR6AJJJKgqaSqsklBAtaMdYsf/HyK1qyhMAuP+utVLiSpH/5a1DWpcClV+LpVWrUXSlAOQWki6UtJHJ/pFM0hAZeVHZx/8takvKjs5KyGXpKg8ypJJKPL+taQMjTt+lT1Tt+tXI+laQOeYn2el2UUyoOci30zy6fTPM/1tXAAp9FFagWI+lMp1v1pfL/5ZVgAynx9KN9Ecn+toAfH1ok60yiO4q4AFEf+XqOSlrQ1H0Uyn0AMoqLfTKALcf8Ay1q3vqnb9as0HNMTzKWiovM+tKAQgS0+mUV0hAelFRxyf9NaWsg5x9FR/vako5w5w/6bU6m0UGgb6EoplagFFPSjZWQFeiijy/rUAMjkp8clMkjoj6UvaATx1HRH1qp5n2e4mrMAk61JHS0VBsFV5OlP30yg3KlvH9np+ypJP+PY1HHJ9noAj8unUVDQAslHmfWo5JKWgsKjkpaKAIqgjp/l0SSUEDLySK3qOSP7Rb1BqH/HvVeC8l+z0HOMkklrC1z/AK61vSVzPiCT/W100DimedapJL/aHlVbjjl/df8AjlZmuf8AIQhmi/v/AD1pySV+tZF/CPw3iqt++COSo/Ll+0VJbx/aPN/55VH/AM9f3vlV9afm3OW/Ll/5ZVraPJWTHH9n/wDiqt6NXyWdQ/cH3/DM/wB7ynd6P5v/ACyrutH83/lr/ra4HR7j7Pb/AMVd1pfm/Z4v+etflNQ/VDsLOr9v0rMs7itOz/4+K82ZyGtHJU9v0qCOo/tH2e4qAJ5elMt46r3En+jxS1JHJ/o9Wc5bjrGvNPlt9Q82L/gdaVvHLb+bVT/j4uJagyJ/M/0eqEnm/vat28ctv/1xo1CT/SP3VBqZkcfmjfu257UVL5n1ooGaVSSR1HHJR5lLkKDy6k8ulp9MOcpyW9VJLetPzKqSUGpk3Ef/ACyrJuLeuhkk/wBbWLqEn+traAoHL6hHFXH6x0lrs9U/495q4bVP+W3/AI5XVTOyEDktYk/1v72uBuNcu/tH7q7et3xRcSnza4H7R9o/df8AA69OGxzzNKS8l1D/AJavLV+zs/8All/4/VDR44v+WX/A66izj/0is5zOihAl0/S/9VXpHg/R4re3/e/vawtHt5f3X+5sr0XR7f7Pb15k5n0lCj7Mv29vVij/AI96jkkrM9CExar0n2imeZQdJbjq1Z1m+ZVuzk/1tZGXOW99cveXEX2iukuK5TVP+Pjyq1A6TS5P9HqxJ0l/3Kg0f/j3pLiT/W0BCZkxyf6RLW7Z/wDHvXMeZ/pFbun3H+j0GnOXKz5OtW5JKoSSf62sghMZJJWtHJ/o9YMdx/pEv+9W15n1qA5w7zVUqWq0klWEBavR1kxyS1pRyUHRzi1HHHUcklEclamfOEklMs5P9bVe4jqTS4/9b/0y+/WAF7zKI5KZJJ/raj8ytoQINqPpViqcdXK0gc05k0fWoJKWot9EDP3SSSoI+lT/APLvUdahzwCiiiTrQHOS0+io/MrIOeAeZS1FJ1o30QDngG+pI6jojk/1tdEAJafH0qvRUBzkkkdR0b6KA5xlW446r0R9aA5y3H1oqDzKk30ED6PL+tHmfWmSdKjnLhMfRH1o8z60VtzmcAjj/wBbUtV6fHJXOMPM+tFFFVAyJaSSoN9Pj61ZpCZLUUnWpaik61fOaEnmVJVemb6gz5yxRUVR/aKyNCSmUb6r76X2QLFRyUeZUe+pCAUUySSk+0VZpAkoplHmVBpAJJKr0b6ZJJQac5FRTafJQMhopI5IqWgAopPMpaBc5XqvJJVvzKoXFAxftH2fzaoR/wCkVfkt/tFUI/8AR/3VBzkckf2eue1y4/0eWulvI/8AR65PxBJ/o8tejQOar8J5zqEn+kf8DrTt/wDSKxf+Yx/11/gq/wCZ/ra/Wslh+4P584tn+/J/+Peo5I4v+eVQS/8ALGr8cn/PKvqD875zS8yK4t/K/wBVRbyRW/7qs3zPtFaWn2//AD1r5vN4fuD7fhmc/rJ2/h/zf3VehaXJ/wA9a8y8NyS16Fpf/PWvxyv8Z+yHYWdbKVhafJWzb15hyFizvPtHmxf88qn8uo46sR1XIBHHb1J5dSUVBlyTGVnyeb9oq3VDUP8Aj3NBnyFuP/j5FVLyz/6a0aXJLcf66pJP+Pig05Cp5BoqW5k+aig1Jo45f3vmyp/33Ukfm/5evgCT4heJf+g3ef8AfyrVv8Q/Ev2eP/id3nzdf3nWvchhYHh+1Z+gEf8A11T/AL7ojj/3fK/36/Pu6+I/iZj5J1q78v031fs/iF4l/wCg3ef9/KX1WBnCsz7xkt5f9n/vuoJI5f8AZ/77r4Zt/iP4m+z/APIZuv8Avusy8+KPiqw/1WuXf/AnzWXska/WJH3dJby/Z5awdQt7v/nlXxinxI8TXNv+81m6b/gdJd/EjxN9n/5DN1/33WkKSOuFZn1XrGl3dx5v7p65PVNDu/8AlrE1fOun/EjxN5/k/wBs3Xl+m+tO88feIPsEv/E1uPu/3q19kjshWZ1fjDw/qv73yrSeX/dSuA/4RfW/+WOn3H/fFGofFTxPZ6HFcR6pL5u/7x5qrB8WvE32hv8AiYH95975etdkIHF7eR13h/wvqFv+9/s+Wus0Pw/qH2j/AI9Jf++K8uuPif4kNx/yEXH0pj/FTxOR/wAhSUfSseRHo4Wuz6S0Pw3dW/8Ay6NXUW+n3f8Azxr46uPjP4xs4dsetT49zmp7L46eNUuONalP1rl9ij1Pr9Q+wpLOX/nk9QfZ5f8Ank9fJcnx/wDHH2zb/bD49NtbLfF3xWtvxq0tX9XiH1+ofSn2O7/1XlPUcdnL/wA8nr5N/wCF5+Nf3v8AxOpqu/8AC8/GvnZ/tubNR7FG/wDaFQ+qY7O7/wCeT1bs7eX/AJ5PXyFJ8dPGuJf+J1LUtp8cvGs/39amNR7GJh9fqH1/9nluPN/dNXL6pHL9o/1T/wDfFfN3/C8/Gv8A0Gpq6nw78ZfFM1vL5t8sv++may9ijWGPqH0Tpccv2f8A1TfcovLeX7P/AKp6+W9W+OXjH+HVDH/uLiodN+PvjU3HzaqX/wB5M1r7GIfX6h9E2ccv9oS/unrobOP/AEf/AFTV89w/GvxU1zFm7i/79Cn6l8c/FtndSrFexKP+uQrP2aH9fqM+hJelZUn/AAL/AL4rxhfjp4qbTNxnt93r5X/16gsvjf4r+0f8fcX/AH5FE6ETWGKke3W8f+t/dNWl+9+z/wCqrxNvjB4ktpokjnhC+nlUtr8dfFM4+eW2P/bH/wCvWXskRPHVD2uSP/pk9VJP+BV5V/wvXxTvx5ttjb/zx/8Ar1SuPjd4m/56W3/fn/69HskXDH1D1PzP9I/jrWjkl+z/AOqrzPQ/ivrV/Zy3E8dm8v8AeMH/ANem3Hxc1+2/1Zth/wBsv/r0eyRr9fqHo/mS/wDPJqI5P+eteVzfGjxGtvw1r9//AJ4//XqpB8avEgvZV3WpHoYf/r10+xiT/aFQ9YvJPs9P0z7sv+/XmWo/FzX/ALR1tvu/88v/AK9RRfF3X7b/AFZtl/7Zf/Xo9hEr6/UPWZKjrzpfjBr9xP8AOLQ/9sf/AK9X1+JWq3FvL5kdof8Atj/9el7JGv1uR6hbyS/Z6sR9K8cT4va3/wA8bL/v23/xVdPp/wAS9WUZEdpn/rj/APXp+xicf1qR3nmU/fXmVx8VNb2Zxa5/65f/AF6y7L4va3c/6yGyP/bNv/iq0hQiT9akew0zzK5G18cai1vylt/35FVrj4i6p+9/d2v/AH6/+vS9ijP67M7eiuUTxtqG3d5drn/riKfdeNdQcSkx2oPtCK19jE0+tSOoorgrf4iapdZWSO1Yf9cv/r1N/wALD1T97+7tf+/X/wBeseRE/WZHXyXEX+qo31nL4nuH0jzjBbCT1Ef/ANercPiCZreLNvbf9+//AK9OEB+1ZNHJS+fFTbjVpfs/+qh/74qGHV5WMuY4f++K05DX28iffUnmVJ5//TOP/vmq8c/+kf6uP7/92p5EZ/WpD6ljkqXzuJW8tM/7tZ9xqsv7793F/wB8UciNPbyLcfSq/wBo/wA5q5p8guR+8jQ/8BrR/sm18iVfJXFY+yQ/rEjK8yn+Z/y1qxpVrDc/6yJT+Fakei2nm58rmj2SF7eRh+ZFTJLiux/say+xbvs6Z9cVnXGj2n2f/VCr5EP6xIw45Kf5lWY9Ltv+ef8ADUbWkSnhaORD+syK2+pPMq/HYRf7X51Yt9Jtf+eQqPZIr2zMjzKJJKvtbRr0FNkto/7tHIHtmUvMhqSO4pDbR/veKsW9tHjpVchH1iRH5n1pm+rUlhF9o/i/Oj7BF/tfnU8hpCuyj5lR1ofY4vs/3aj+xx/7X50eyQe1ZU+0Um+r0lhF/tfnSx2kX92j2SL9vIob6K0/7Jt/3vDfnUf9nxf7X50/YxCGJkZsklHmVZksIv8Aa/Ok+wxf7X50oQNIVmZ70Vpf2fF/tfnTfsMX+1+dHskae3kZ8lxTJLitD7DF/tfnUb6Rb46N+dTyIPbyMuSSmSVfk0mD7P8Ax/8AfVV/sUf+1+dT7NHP9ZmQfaIajkkqdtMhbqX/AO+qrf2fH/fk/wC+qIQOuGJkJSeZN61b+wxf7X50tnp8f9+T/vqs+Qj28inJJUP2irV5YRf7X51V+xx/7X50cge3Ym+oJLinSabH/wA9Jf8Avuq0tpG1xzn86OQf1iRa8z/R6xriT/SP+etbUdnH9gl6/nWZJpUX2j/WS/8AfdHskT9ZkMuJP9H/AHtcf4o/49q6q8sU+z/fk/76rhPFK+5/Ou2hE56lZ8hw/wDx8ahLWlHb0z7GnnZ3Pn61bjtE/vP+dfqGV1X7Kx+D8SfvMTdlepI7j/R6lj0+P7R9+T/vqrUWmw/uvvfnX0kKrPiPZIqRyf8APWt3T5P9Hi/8cqnHpMGer/8AfVW7OIfZ+p/Ovn8zqv2Vj6zIVyYi6Ol0e4iru9Hk/wBV5Vef6Gort9BULb8V+Q11qfr3O+Q7Gzkrdt7iuW0vpW2lcnII2Y7yKrEd59nql5I/vN+dFuorbkRzc5oSSf8ATWpI5P8AR/3tVvKH95vzqDZ/o8vJ/Os+QjnZoeZVS48qqH2mT7P1psif6P1P51PIHtWWreT7P/qqtySVi6X1q/8A89qOQOdlae4+eimyqGPNFY8hfOf/2Q=="/>
  <p:tag name="MMPROD_13384LOGO" val=""/>
  <p:tag name="MMPROD_NEXTUNIQUEID" val="10216"/>
  <p:tag name="MMPROD_14202PHOTO" val="/9j/4AAQSkZJRgABAQAAAQABAAD/2wBDAAMCAgMCAgMDAwMEAwMEBQgFBQQEBQoHBwYIDAoMDAsKCwsNDhIQDQ4RDgsLEBYQERMUFRUVDA8XGBYUGBIUFRT/2wBDAQMEBAUEBQkFBQkUDQsNFBQUFBQUFBQUFBQUFBQUFBQUFBQUFBQUFBQUFBQUFBQUFBQUFBQUFBQUFBQUFBQUFBT/wAARCAOWAu4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4ko/5Z7qP9XTXrtPlxiUfckp9Njj30EDf96kkko8vnbTfufdqwHJ0p6fJ81MSTy/vU7/V0ALG/wAm16kT/WVFUsEdAyeP/Z/9G1Km7+Koo/8AWbVrQtIF+81BuEFP2eX8rUeXs+7TPnoFEPL/AHlNj/d/9M6c/wD6BTd9Axz/APLNqjR6KP8AV0FRBE4+ak/gpf8AWSUz+CgkjkkqtI8s7/vZPM2VPJVWs5AN8zzP+mlOpv8AuUzzP4a0M+UPM8ySn+YqPUjv5lNjj8yoCIRx7Kl3/J81OjRnqKT+9VmgeX/ep/8Aq6I/9r95Ts/9M6ABP3lEnyJ/z0pvmU6P50qCoh/vUffp/wDy0qOg0ClT95USOyfep8fSggWkj2vJTI/+/dSp/sSUAH3Kf5lIn96iOSs4iiPt6s/L71R3+XJ88lO+3RbJN37uOr5jeMC5JH8lSwPWPPrltBHu8yqaeMYH+7UcxUaEzpvm+63+rqKP93/00rn/APhMIf8AnnQnieBPvUc0Q9lM6XZ8m6nVz8HiqCrKeJ7Z/lb/AFlHOHspmulD/u021jf8JHYp8vmfvKJPEFs/y1fMa+ymb3ns8Eat/q0qpPP/AHf46zP7Zgk8tfMqyl1E/wB2So5jL2UyxSwOySbl/d7KgSRd+1ZKnjpE8ho6/rMuv3dvO0flyJAkEnl/7NZmxk+apf8Adkpn/LSggb/rKI/9mnf8s6StQCkT/WUf+RKEpRIJbG0nuvMWL/WJUUf92nI8sD/upPLpv/kSmRIWk/1n3aPlShKCxv8AvUyTbHUv+7RsoM+XkGx/7VMT93HT3oTd/wA86C4+4H+zR5fz/NTP9+n7moJBP71FJ/5DptBkPj2yUI9Ecn7ujf8A3qDUZ8v3alsY1nk2tJ5dRSbaI/8A0CgA/wDIdPT938v+r30eZ/2zpj0APR+Pmo/3aSP92+5qXZVgOj3SfKtRR/3lp8e6mVBkH8G2in/L/DUW+gB3mLv2rUkkDI+1v46rbKXZ/wBtKACOOnfx03/yJU8btB5m3+Og0iRb6PuSUJRHJ+8oGOpv+rp38fy/6uokoLLEnleRHt/1iffpizqlV6fFtxS98gqf6umx/wCs207/AGqrSSL/AM9KZkOd9j/9M6b/ALNRbP8AxynR7d9AokkcdLH/ALVNjf8Ad0lL/CSLHTo5KSnwR+Z92tDSI9EbH+rqzGmz/ppRAnmJtq9YwLG+5qUQ5QtLFXj3S1Z8v93uoj/d/fkqOT9597+CmaBn/pnTPlj/AOWdPi+7TN7fd/1lAuUj/j+ShE4+apEjao5JPMoGDusdEb/vPlqL/V06PdHQWPT92klU3nqeSTfH8tU/9XQZ8w/f8n/PSoHeiSeov+2dQMdvoT7n+rpvmNs/1dOSgiI+P5KdHuo/jpvmfPQEffHJ+7/5aU7ZsptHmf8AbSg1jEl/1lNpmf8AppT6skKd5lM/8iU9/wC9UFi1JHUSOjv/ALlOkk/u1YRCRP3dRJ/6BT3ffH8tMj/vVBXKEf7yT/WVOieXUHnxWn3pPL2Vg33i1Y/lg/eVnzG0KE5m5Pd+Wnzf6usufxHFB9395XMz6rLP96Sqfz1jKod9LDfzG1P4jnn+5+7qj/aU8/ytJVOP/Z/eUQSb/u1EpHTGkWd7SR7Wpsf7v/gFReWr0+P93QbchJ5i7KVP9XSR/wCzT44/4agIjo5Fqza/vPlpscC/w1ZgjaP7sdAcoRxrvqzBAuzc1XNOtYp/ml/d1p2unL5fzf6uiMg5DnvMWP8A5Z1G87b/AJa6NPDC3c8m2Ty9lYE9q0ckitHV83KP2Y+C+nSP/WVZTXLyP5ayN7fdpyT+X/y0q+Yz9lCZ1Vj4jV4/3sflyVetbqK7k+WuMjnWT5fMq9au0HzrJ+8ojI5pYaB2cHlb/wB7/q6b5DfvGX/VpXPWOsywfLLJ5lb2m6ks8H+/W0ThlQ5CWxga6k2xf6ykkjbftakd9j/L+7oj+f5q0MCJPnpyf7VPRP7tM8ugkj/1dORGRN3/ACzen/6unSTtJBHF/wAs0oAiT5Kcn+zTUffHtp0dBAfPTf8AV0f7NG/zI9rfwUoiiNemfcp70z770yeYfRJu+7TI/wC7T0oAI4/k83zKPljkpke1/wDlnT/lSlzAH+9+7pmzy/u0+iP/AGquIDPv/ep3y+9PR/noTbUgN2f6zdSfx09KbsqvgANi/wAX7ujetEe3zKJP7v8AfokAz7lNSiP92lH8dSZBH/10oSnSP+83U3zP+2dBqMp//LPdR/teXR5nmfKtAD9jJ8tMfb5fyU55G/iqKgBY5KSk+ekj/d0AOo302P8A1lSK/wAooI+Ay3f5Kijo8yj5Y/L3VZkH/kSnp/1zph7f8DqSoKiLG/8AdpP9YlNpfmk/6aVURjkRpKuQJ5nyrTIIGf7taNrH/CslM0jEckHlpVmOSj5o4/lpsbr+8X/WUDG/aKYm7/rpTU+epY4/3n/TOrAjj3fdp3zf9c6kePYlRf6xNtBmN3sn3aip6fJ8tMk/vVBuNqL5pJNv+/Rv8uP5qbvX+KOoIJY7poI5F/d1nSTs6fLUsk/mR7Vql/20qwJP/IlM/j2UlL8r/dqAJdnlvTf9qmJJQklAo/3S15n7vbUUf+zTfM/eUJ+7/wCB0DJP9qil8xajoLJkeiCT+H/WVFvFEclVICdNvl7qa70xHo31JUR9H3Ki3isi+1yK0j/df6yg2jHnNmSdYE3NXP33ipY32237ysC+vp775p5KqeXztrllI76dAnkvp7qfdPJJJTvMT1qtHG33aciN/wBdKg6eXkJ49tEdNSnf+Q9lBcR3y/wUf71NT/rnUqR/9tKyNojI/wC61H36ljjqeNP9XVSEQIjSVcggenQJ5f3f3lTp/q6jmHygkDR1Zg3QfNTYHrXtYFdPmoiXGIWk/wAlbmnR7441aSqP2VZPlq9Y2tzB5e2PzN9SbRidV4c8Ofa7uNv+WdVPHfhGKxk8+D/VvXpHw88OTyPtnj8uOqfxG8Iyo8k8X7zZ/wAs6z5zb2R833Vq0byVReNv+2ddVrkHlzyI0fl1z08fl/draMjjlEpp8lEF3LHJT9n96ovI8z7tWY/4jQtNS/gb95WhY3zRpuirmvLaOrVjfeX8q1cQ5IHa6dqsUkm2X/WVsPt/hrh4J08yt7StR8v5f9ZHXTGRx1aH8ps/LspU2x0Rus//AE0oRP4aIyPLlEbTE+epY42/zLTaRAke3/nn5dN3/wDbSlpP9X92tSB0f7umpS0n8FKMgD5fem/6unfwU3y/L/5aUwET/WUtFM8zzP8AlnQQFPTb/F/rKI91M8v9381AD0/u0R/7VM+XzPkqWP8A2qAG/wCrqSTfBJtljpv+soSTzPvUAOSRqjfb91ad5n92ovMby6DIfv8A70lM31Kka+Ru/wCWn8FFjaRXUkiy3Hl7E+T/AH6DUg/2looj/wBqjzPkoAI/3dCUUv8AvUGQu/8AhWm+Z5dH+rqL/WUGo/5no/1dN8ulqOYiIypI/wDrnSUvmf3qssRKdF92o4/3f/LSnp/s9KUizI3+XHup0f7z5qig27/9XTpH/wBZtrQ5Y8w+OiOiP93Tv46C+UjTd5f/ADzqxaweZH83+rqODb/FV6N1f5VoDlLMEf7utG0f93t8uqaIqfKtTpPsqDaMSWSTy6qfx7aTzP71PqyRyJ5dO8xUqJH/AIV/d0sklADv96oHfj5aiknb7q1AklAEvmP605HqCN/+mlRPdrHHtWgsfPOqfKtU5JP4Wpu/+KovM8yoOcc7+XTY/wC61RO9Ecnybas0kTp/doT95Ue+jn3pSGSf7tJTEp9SZCx/fp1NSOn+ZQaRD7iSNRI67I9tMkk/hqONP71BcR9SJ/10pnmNQkf/AG0oEP8AMo37E3PUTyLGnzSeXXOazrLT/uIJP3dZ8x0Uoc8yXVfEDb9sH/fyue8z95IzU75Y5Kj/AI6x5j140+Qdv/d7Vp3l/wDjlNp6UGw6P9392mR7qlj/AHlO2LH/AMs6j7QRI40/vVY+WOo/LqXYKJFxGx/vKngTf9393USdKnhrI2iORPMq1Bpzb93/ACzog/2avWm+oLjEiTTljq4liqJ8sdSQQSyPuWtPTbGWf5fL8ys+Y6adIrWtj/q/3db1rp2/7sdWbHRp3rTsdOngf5f9ZWXtC40ito+lLPd+VP8Au69B8M+B4oJ490nmf9dKg8P6HLPP5vl16Fo2jeX5e795srllVO+NIku9OXTk+2Rfu9lec+PNfa+sd32jy69G8Rv59jIq3H3Pv15pqscXlyLRGYSpHkGpSNO8nmR+ZsrBkT+7XXazpSx+Y3+rrnJ4GrsjI4JRMeo/L2f8s6uTx1V/1ldMTjlEaka/damyWO+P5asx/wC1U8H7v/rnTMDNtLqWN/KlrSgu2gfctS/YYp493+sqm8cto/8Az0jrWMuQnlOo03WVfy1b93JW4jrJ92uAtJP3ddHo2q7PLil/1dbRkcdSjzm7SQQNskZf4KEjp3zR+Yq1R5cokXz0lSR0fx/88605SBmz+Go491S02szPlESiSOjY2zd/cog+/uatQ5Q8vf8AeqWeeWeONZf4Pkpkf7z/AKZ035dn/PSgkb80dCU6T/Vmmx/6z5qAHJRH9za1Nj/7+Uv+9HQKJIieZ8q1F8ySUz79PTd/FJ5lAxkf36fRHuplABvpskn7yijZ5j7aABP9XRRH+7Sj+CgUQTd/z0ooT5Pmo/1lBmEm2m/LH8tO30x6DUWP7kjf6yiP/apKZVgTfwf6v79N/j3URx0eX5nyrUC5Q+b+L+OmLJj/AJZ0uzY9Knzis/gGZGxY46bHS0m9UrcziEklOR/7tQb/AN5tan2ke+Sl8ARiXrGNXfc3+rrQTbv+WOqNrtT5avQfJTNCfzP7tRU//V1Fdfu0+Wgscj0eYzvtWoN/92nxu0CSbaggn+58tU3n/hSonnZ3qNKCx0cnlx0eZ+73U15P3dVXn3pVcxBYnnT7tV9+z5qj+/8AM1RedUgHnU3zPLqKR1eiB6BRJUehHqLf/doTbs3eXWQcpPTo90n3arRv/eNTf7tajLtpGrvu8zy6IPKkf97J5cdVUfj5qbJO2zatBZLJItReZvqDf/eoSRvu/wDLOgUS9Bt/ikqPfVeORqm/hoNBfM+enxyLTN/96sPVdRb7sVZF0qfON1XWPPeSKKsX/eo3/wB6m+Z/D/crKR69OPIROjeZUsafu/l/1lEf7z/gdTonmVETYg+f/rnUsEez5mp3/kPZTZJKIyAfTo/n+amRxM9TxwNUFxiNTd96pY499TQQM8m1a07HSvn3NWMqnIdkaRmQQSyPtWriadK77a37TRt/3a3tK0CWesfa8htGgc9pvhz9381Xo/D8sf3a7/R/A9zfPH5X8Fdnp3wnWdI2n8yT/pnWMq52UsNM8isdKbfGq/vJHrtvDPgq5vvM3f6PGleu6P4StrH5Yrf95XS6N4O8942lj8v/AKZ1xyxJ6VPCHm+jeBG+6v7z/ppXZ6b8PbOxSNvs/wBokr0a18ORR/uoI444614NG8uuSVU740IQOF0rwrFs2rbxxx1eg8OeR/yzruLSxij+Xy61Y9GXyPl/1lZ8xcaXOeF+JtAinn2+X+8ry/xBoEti/wAv7yP+OvpzWNA33cbSx1yPibwytpdW9z5fmfPsn/6aJVxqmMqB8s6zprQfLXGX2msnmeVH5dfUesfDbT761k2xyeZ/z0rzfxN8K9Tsf9Ja3+0W/wD07ffrvp1TzZYQ8In3J8rR1nun8Vd1qOh7/wB69c5fWPkPtau+NU82VIw40ZPmqWBN/wB2rKQfPtp32Vo/u/6ytonHy8g+1/cfeq1Ja/aoPNi/eR1Vjk2SbavaVJsn2/8ALP8A551tEyMBIGtZNy/6utWCNXg/6Z1o6jo6u/nwf6v/AJ51nxxtaf8AXOiJkaWj6qyf6NL/AKz+CT/npWum165zy1k+9WrpU/mfK1bROGtQ+0aPy/x0yT95T/Lby91RR/u3rU8uMQT56b/q6d/HQnz1pIgnS+l+w3EHmfu5vv1Am7/rpQlHzR0xf3Q+X/rpT6Z5n92j/WUEh5ietRf7FP8Av/LQnySRt/cqyApnz+XT03SSSbaZ8/l1AD6I5PLo8to6c8ex/moFEi8xvMpv/bOnU35tlBoEf/fyj7/zUfNRS/uiiCbf+ukdEf7uhP3fy0J/s/u6ZI7/AHKb5f8A2zo+VP8ArpTd++gPdGx0fM9KlMpRFy8gUVInyURyLvoj7gxKb5nl09P9X8n+3UdMB8f/AMXQv/fdFKqK9AHPb/k+aTy6j8+mSU3/AHqDInjj/eVbtKpQVdgf+FasqJo2KfvP9yrP3PvVWgfy4/mqJ3pcxfLyE8995n3pKgjkZ/vVEic/NT0+5t/1dMCffsSmef8A3qgkk8z/AK503eKCoj/4qSeRUqPz1Sqc8/nvuoGOe68z5Vpsb+YlQb/LSm+e0f3aggnd6gfd96ot9HzSUALS/wC7UEe7/rpT/M+f/WUASff+X/V0qfc+Woo/3dJ/BWRXKTVIj/P/AM86rb6T/wAiUG3KWPM/vfvKb/rKi30I9BER/wAv3aVP9Yaj/wBZ/wAtKd/HT+AvlJkdt9I8lRRyUPOsf/AKJByhPdKkdc5O7SSSbqs313VDzP3m6olI9KhTD+GmRxs/3qRKkjj31j/dOmI//ZpY5Nj0Jt8yiP8A790FjN7P92p0jp8ECP8AdrS07TWu544ljrHm5DaMecrwQMz1qWOlSzyV1Wh+Cmkf5q7jTvDkVjHHBFH5kj1xyrnpU8McBaeH1SDdLW5pvhyKfy18vzJHrvdK+GU8915tz+8/6Z16V4c8FwWnl7bf7lcFSuerTwx5F4f8D313d7YrPy4/+elel6B8K7aB90/+kb//AEOvTdN8Kr/DH5cldPY6HHBHXPKqd9OhA5PR/CUVjHtW3j+etzTtA8j7sf7t66O001Uf/npWqlivl1nzHZynK2vhmLz/AJY66Wx0NYI/l/1lXrGx2VqpGsaba5pSLjEyoLXZH/00psljL5nyx1rx7Y/+WdSx7f4Y6kvlM5NN2fdp9ok/n/8ATOteCPzKl8tPuUuY0Kc+nRTx7Wjrl77QG/eRNH5kf8EldxHG2ym+Rv8AvR1cQPKY9D8iTa38FQXWhqnzLHXpGq+H/PtN0Uf7xKyILFbtP9XWkZC5T568VfCiz1KeSezt47e4d/8AgFeH+KvB0v26RZ7f94lfcmo+HIvL3VwfibwXY6ikkU9v+8/gkrrp1zjrYaEz4YvtKaxkkXy6z5P7v9yvfvHHw2ljeRfL+zyf8s/+mleTa54Vl0p/3sderSqnz1fDchzCJvfa37up4EZKk+yeXUqJ5f3a74nlSJ7Wdo/lap57FX+Zaz47pYPlb/V1pQXX7uPbVxMjKS1aCTyqng3J93/WVpyJFfWny/8AHwnzpWZ82zctWZGnYz+Ym1qnkj/irK/eRp5sX8daSPvjjatonlV6XJ70Aj3UkfyfK1O8zf8Ad/1dMSiJwi0n+rp33Epv+1TiSPpm/wD7Z013plVEB6Ufc+WmfL/FT99MBnmfw0+PbR/vUfcjqzPlB/uVFQ9OkjaOfa1QREP4/m/eU3+CiOPfTf8AWfLQX74778lOSnzxrBP5S/vI6Z9+gkalFCUR/wDfygPeHfJ5lNkj/eU776U3zPLoFEi3/wANHy+X8tOpvzbKAiP/AOWnzUJ8lN/5aU77n/AKAiIlN/8AIlPTd5dH+r+7QMSlxto/3qRPkFAHJ+Y0ny1J9yof9ZTo93l/LQYE8H7ytO0Ty/mqtao0f36sx/7VLmOmI7ezvR8sdNT+6tEkjf8AXOmaDv8AWSfLJRI/lx1Hv8j7tMjdX8zdJSiASVHuaopJ6geemKI55/71VPM+f/WUTv8AvKrpQSWPM8ymb6b5nmUb6yLHp8j/AC0n+xTfM/1lN/8AIlBBJH8lN+amp/6BR/FT+AUYjko303zP7tN8yszQk8zzKP8AV1E8n8NEf7ygqI7fSxybKZH/AHf9ZR9z7tAcpP8ALGlHmb6gjdqfv30FxHb/AO9Va7n+TbTnfy6yrt9/y0/cOmhTIn/1m7/WUn/kSiPb/F+7pkcn7yoO8kT+61Ef7v8A6501KdH+8SoLH/f/AOWdSwJ5kn/TOov9ZXR6BoEt88e2OolU5IG1OkGjaPJfTxrFXrvhzwVFYx7vL/eVe8D+B2geP939yu6TR2d/Igj/AN+T/nnXkyqnt0KBkWOmrPJHbW37v+/JXd6B4LSNI1WP7n/LStnw/wCGItKgji8v/tpXZ2NisEG1a4ZSPYp0ijpXhmCDy5Vj8ySulsdHij8xlj+/ToI9kdaMFcx08pFAnybauWMDfdamp9/5q0rSNY0qDaI+CDy/lWrccdQRo1WkdUqTUcnyPT/92ovMp0b/AN6oNIjt9Sw1FHs/iq5AnmUDHQPV60j3pUEEapWjabUSgBkaNVyCPfVnZ+7p/kLHVgU5IFeOsW70pkn82L+OumRFqJ4P3dUBz13pyyQfNXP32jRP8zR/crs0j/has+6sVqwPKPEfhK21i1kgl/4B/wBM68U8R/D3yHuLa5j8yOb/AJaV9VSacqSbvLrnPEfhWDVYN3l+XJXTGfIYSpc58C+KvB0ujXW1Y5K5GSR0k/6aV9ZeLfBzT/aIJ4/LkT7leEeNfBTaVJ5vl+XH/wA8/wCOOvVoV+c+exOG5Dzm7k8z/pnTrG++TyH/AOAVLPabPlasyeNo/u13xPEl/KdDaXbPJTnk+fdWHY3TP/10rVd/Mj2rV8xzcpZjjXftb+P7lS2rsj+V/fqW0T7dpu5f9YlVfPb93L/c+/VxMZR9wvSJs/6Z02P/AGaleTfHH/sVEj+XW0TxJR5Jjo/3dN8+m/NIlEe6Py60IkCP89CUIlJ83vQSKlH+ro/3qN9ZxM4jN6f886JJG2U2nbK0GNo/2mk+5Tv46bsoAP8AWfd/d0bP71Ef/fyigkaieXTqP9XTHoES/fqPzH9acj8/NUf+1QBL/s0km3z/AJaPM8umUANjkpKelL/q46qQB/q6s6NPZ2k9x9ut/tEbo6J/0zf+B6rf7VMT/v3UgEf+r+b95S/JSQf7VL/yzoAXZQnyCm+Z/D/y0plAHIwSVcgj3/eqpHGzvWhHJv8AlWs+UC2n7z71P8zy6ieT/pn9ymxyb6Rryjo9r/N5lDzrJ8tQb/4Vpsn7v/rpWpP90dvqPf8AvKi8xqi8z+KgqJLJJ8/zVA8/7zdUX/PRqZWRIqfPSJS/6v7tH8NBXKJQlG+kR/LoJJNi1H/5D2Um/wD8cqPzGdKgrlJPMVKb5n96Sm7P+mZo8ugZJv8A/H6b9z/lpSUkf+roKiO8yiOmfJTqk2F+b/vimo/l0tJH+7oiRId5lP8AMqKP7/yyUySSg0gRu9Zkj73/AOelT3cnl1Tjk8z7tQejTiLJJ/DS1DH871JQbEsf+r206OPZUSVYtIGeeNVo5i4RNzw5o7X08e6vcPB3guCOOOSX95vrkvhz4c8+eNv9ZXutjaRWMHyx/wAFeTXqHvUKRLaweR5cEH+seu40DQ4tKg3f8tH+/JVPwxoaxwRzy/8AHw9dLaov8VedKR6tOJPaweZ5e2tqBNke2qemxqkdacf3KxOmJZg2pT99V45P71SpUGxZjfy3/wCelasG7+OsqD/Wba1YNv3ag2iWrR6sVWgqxBBvkrI3CBP42p0f+sqeT5KrffqBRJkq/ayfPtqCD92lT2v36s0NC1gV60LWNZPlqjafJWja/cqwLcf7yp3T+GqkD/8AfyryP/e/d1RzlN42jqJ91Xv+eitVST/ZoAge0/iWqqR/wtVzzHok/eUGplT2PmVmXWmskddVs/7aVUng8xKsDx3xb4ca6SRlj+4j14V8SfBU8lr9s8vzI0T/AJZ19calpyyJu/uV5l4q0PzEuG8v7RHN9+OuilI5a9PngfB2s2Oz7v8ABXMyf3Wjr3T4jeB20p7iVf8Aj33/ACV5Fd2qo8itXuUJHx9el75y8n7uTctaNpfb49v9yqrp5clVkfyH/wCmddJwnbeGNyT+Uv8AHvovrVbTVdq/u43/AOWdYdjP/q2X93srq7pItR0qOVf9/wAz/draJnKJQj3fdb+CnfNJTbWRpPmanfwf9M625TxasffGonl/dp3zfe/1dCfu0p9XEwIqI93/AF0pH/1lN/3KYAlG+n/71M+596sjH+6C/wAdFNj/AHlEf7utJEyHeX5kdNjf591FO/36ZZH/AKv7tOSiPd/FTf8AaoM+UdTZP9YaN6yR7f8AlpRs/hagYz5f4qdTf9X/ANNKf/q6XKc4lN+XfTqX/V0zoGJ/s0//AHqE/wBXSUCiKn97zKE+/wDNSU1P71WMeifJTZN1Ojjpsm6oIGSbqFXfzTpP9ZTUTigrlOVgjbZWhB+7SqkCVZj/ANXtrOIx0n7ym/6tNtO3r5dVt/z/APPSiIDoH/d/89KJNz/eqNH8umPP/CtaFg8mz71VvM/vfvN9Ok2/dqONN/8Ay0pSIBN33adHuqP7j0xP3lZkEu//AKaVHSfK707zFR6g2Epn+1R/5DpasXKFJH9z5f8Aboj/AHdM+X3oGPj6UR9KI5KZ/HQUPj20z/dpv8dEf7uoLJfMojkqJP8AWU75veguMR3yUv8A5Epkf/fuj/V0D5Raink/1dO8z/VrVaeRtny1JrAzn3TySM3+rqP7iUtDv/q0WoO+Iv8Aq491OSoN/wDrP+WlT2nz/PQWSoldR4R0r7Xdx/u6561RpH216h4A05vPjZo/3dckpHfQieteB9OXTrGNpf3eyu98P2LXV19pb/V1yujWrajPHEv+rr0jTYPIjjX+5XlTPoaUTatUaP7taCfP93/WVWg+5uqe1R9/+srkO00LFPn/AHtaqf8AXSsyBF+/Vq0kX7tSaxLP+rq4nz1R3/3aswTrQXEuWn7t60LWNkrKj+d607Xd5e2sZHQaEclT2seyqcH92tOCOpNIxB6akax06TbUtpHQaDrWPfV6COoIPv1eg2vSiQTwfPU8f7v7tRWn7up0j/d0wJ4H/iq4kn8NVoNuyneXsqjIl8/56i++9FVvLZ33LJQBJsWnwUJG2z/V1Em5KsCXzPLkoeNf+edRRyUeZR7xqVru18tPmrgvEFi0byL/AMu713t3Irp81YGqorwSbq0gZzPmPx/Y+XP5UsfmR183+J9KaxvpP3flx76+xvHehy30Ek6+XJH/AAV8z+MdO+1+ZBL+7kSvXoSPm8TE8ivkWsb/AHf4K6e6g8uSSKX/AFiVzk+2PzGWu+J4kokUbt5f+srqPCusNJHHBL/BXIb6uaVdfZL6OWrj8ZkdR5n2TVZIP9ZG/wByrf8AtVlX0e+eOdZPuVp/7VdUTya8Qjf/AKZ1Km3+KmeZTfm96ZwDZN0klEcf7uihP73mUEB/q6HoSigj4CJKKKPljoI+MEp1v/rKb838NHy/w1qaDvv1H838NSf8s/8Acpsj/u/9XQBEieXT/wCKm/7VO2f9M6sxGx07/WUJ89HFZ/aAP9Z92kplSJ+8emWMj/eU9Nv8NH+7R/DQAfx/6uj5pI5G/wBXspnzf9c6X/lpQQO+ZE21HSp+7T/V0/8A3qCyL/apKe/+zTV20Ac5ap/00qemwbY4/mp3mbKziWRO61Wkkonk/u02N/LkrQAjk/d0f7NOj/1YqKSTZWfMKMSL/e/1lMpXf+KmVoSL/wCRKJKb/q6EjashcoeZTPMb+Gn7P4aJP3fy05GgRyf3v3cdM+b3o+bZ81KlIUhlO3/9NDTfmjoj20DCP/v5T0pkf/oFO+//AOP0ACfJJ81LRuao/NaoK5hd9N306P8A9DptPlNhyU2PdJRTqRQfx/NWffT7Plq29Zt1/rKk3oRIt/8AFTUfzKPv+YrVBBJU/Ad/KTpH5j/9M6kjT+7TYPuVPax/vPmrMuMeU19HSvXvA6fJt/5Z15RpUf7zZXsHgODz5NsUn7uuOqelQPZ/DkHkQRt/q66yxfy5PmrntHTy7WNV/wBXXQ2MdeMfQwNyCfzPlq3abk+bzKzbVKs2sk7z7VrI3NdJFqWD7+6oE/2qdB+8+VaCol63q1BvqC0gfZWlBB/eqDaI+BF8ytWBP3dQWsC791XoP7tBtEntf3lXPm+5Ve161dqDciqzAnyUQItWYI99AEcFW7eoETy3qzH/AKwUAWkqe1/eVXgqxA9HKBbRKJPn+X/lnR5n7uPbQieX92rMh8ca03ZUn/slNT95/wAtKIj5g/1lQOlSf6uSnybX/wCWlOMQ5iqiLT5I2/hqSPbTfmpCKM8fmVlXcHl/eranj8uqN0m+n8BqeaeINK2WNx5X/fuvnP4jeH4PP82WP94iPX13qOnRPH/z0rwj4m/DK5+1XF5ZyeZbv9+OSuvDVOQ8/E0Oc+OfEaSwTyM1clPHvr0b4haN/Z11trzW63JJXtwkfJVYFOPdH8v/ACzp3+sTbUcn92iOT+GtDj5ToILpZ7WPd+8+StXR5/MtNv8AcrmtKnVE2VtaBJ5nmL/yzrWnIxqxNf8A8h0//V0yOSnf71dB4g2P9592m/6unf7tEcm+ggb8n/fdCU75Xpj/AOsoIB/9ZUf/AC0+ap0/1lNdK0kRIj/8h0n8dOpqPTGH+0v+3R/rKEp1BBB5b06pP9mmff8A+AUAEcdCR7/uUJ8lN/5Z0AO/2aI4/L+WjfsSkoM+XkBKN9FMrI0JP92mb/8Atpvp/NIlbSAVN3/PSj/eoR9kfzSUyP8Ad/8ATSpiA991RPGYYI5JP9U/3KkemmV24MnSmBz1Vp3p/mfJVOSTfWRUQj/791L5f7zdUEHyfeqTzP4qkkHfy/u1D/yzpkn36E3SUiv8Qz56dRRVkhRUcb/3ab8r0FRH76SP5/vU3/WU9KAiM/2afTKd/wCRKgYJtpUpP/IlEcm+gqPuDf8Adpvmb6KP9795VhEWL79JBso3+X92j5agvlHJTaZ5nmU1P9Z/z0oCI7fTY3/u0Juo3tHHUmobxWZPJverzv5dZv8Ay0qJHbQIHeiP95/1zpk1EH92g6YlpNuz5o6t2n+sqp/yzq3Y/fqDaJvaO/lvXsvw2gaR/N/uV47ocHnz/wDTSvoPwBobR2Mbf6uSvNryO/CR55npuh/v4Pm/1dblp/s1lWO6Py1b+5W5pUH8K15J9JE27FN6R7q0UtFSSPbVO18q1T5pKuQX0Ef/AC0pl85pJYq8fzf6ypbSxWOs/wD4SOD/AJ6R1PH4js0q+UIyNRNyVowJ/FWCniCzk/1UlXoPEFn93zI6jkLjI3LSOrNqm+sWx1y1nf8AdSRyVrQX0Sf8tKg2jIuwbkfbV5/3dZ8DxfeqzJOjvUHTGROj+XVqD/rpVGB6swI3/PSg0Ln/ALJUyVWgoknVI6DIuI+z52pySLJWHfeI4LSD5q5HVfibbWMf7r95JTjEfMeqPfQQJ80lUbvxVbJH8skdfPmufFTULq6+zW0f/bSuau/E2tSXW5Y5K6IxOaUj6Ok8fxeZt/5Z1kXfxKggfasn3/8AnnXh9rp3iHUb7dLcSRx10EHhXUHj3SXEclXywgET0n/hY0qJu/5Z/wDj9UU+JU7+Zuk/d/8ATSsPTvA7T/8ALTy61Y/ADJ8v+sjo5SzV0r4kzp9795XS6d44ttR8v955dcT/AMK1aSP9xcSW/wD0zrP/AOEZ1DSvM8+Py9n/AC0jolT5y4yPaXkWdI2i/eVWkj3x7a8a07xjqHhy7+aT93/zzr0LRviHpmsx/wDPOT/nnJXNKPIbRNKSOsbVdKiuvllronj89N1VHSoiafZPkn44fDZbX7RPFH+7++lfKGs2PkTyRN/BX6e+OPDi+INDuLZI/wB5/B5lfBHxb8HN4c1yTdb+XH/B5derhq/2T5rH4b7Z4s6VW3/xVq3ce96z5I9lexE+ekFjJsnjroNDuvI1Ha1cwm6Oety1doLq3ZquJzTiddJR5nmUR/vE308f7P7uumJ484jaT/2Sj/do8zy6RzC02k+//wAtKWgBifvP+mdM/wDZKfvpn361Mg/1n/LSmx/vKP4KPufdoAd80f3qPL/io/8AIlNj/d0CkOj58v8A5Z1H80j1J/BUSUEglJ89Im771Eafu6URSHYZPvUvy7/l/d053lnk3SyUzfTJEjp3+rpif3f+WlL/ALVBYnmPQnzvTqX/AHqCAg/ef8ApKKZQWSybpE3VLbaS17bmUSR8v/z1qGN/Lj2t+8qIpljQQcrPJ+7qnvT0ok/ef9M6ZWRYsfz+XUv3P+mlMg+SOmyOqUAEn36jSnRyb4/moj6VBA2nP9z5ZKZv8xKI3Z6s1jEbR5m/y1op3meZ96pj/eJG/N/10p0cn96mpRH+8pFRD/ln/wA86cn+r/56U3n3p3+7VjG76bH/ALNHmb6E/dx1Mf7pUY845H/d/NUX/bSm/N/F+8ojkpF8vIOplPoj2yR0ACUU1OlHzf8AXSpNIhG//bSmx0lLHtoNYkU/7tP9XWYn96tG72xp/rKowf3ag7KRBP8A3vLpkcf92i4/1lNR/kqzYtx/P8taVp/y0rLsf9ZWnA6+ZWJtA63wdarPqUarX094YtFg023/AOWciV4b8KNOX7VG0X+rr6J0212WkdePXlznt4aPJE2LR23x7a2bW+Wx+Vv465ifUYtN+af93srkNR8aSXbyRWP7z/ppXNynfGR3WueMYtNTb5nmSVyr/EaWRNq1jWPhHUNVnjb/AI+JH+/JJXT2Pwkby42+0Rx1cfcA5yPxM3mea0kkclRyeP2ST5pPL/66V6Mnwh0pPmaSS4/66fcp0fwd06CTatn5n/j9ac0A5ZnmX/Czf+WH+kySfwVZtPihPI8ayxyR16fB8Grb93LFHH5if9MqjuvhJ9rSRWs46z9pA0jT9w5DSvipcxyfuJPLjrv9D+IVzffvWjrjp/hJcwSRqtvXQ6N4Zl05Nv8ArI6xqSgdFOMz1HQPEbXce5q37XUfPTdXAaGksH3q6exj8tP9ZWJ0xOvsZ61bT5/nrk7G72Ptauo0r7n/AEzrGJ0Fus++k2VqpB5lMfSt77mqzSR5zqsEt95lci/hKe+fd5de1voawVRu7GKCP/V1cZGPKec6V4Vg0ODzW/eXD/8ALTyqnjgiSPb5dbWsX0UfyrWBa6irvtq+cOQ09O0rf/0zrqNK8PwbP3tc9p103mV1WnXSyeXU85B0em2MCeWtbUGlW33vLrH054nrftJPk21XOBAmlRfwVP8A2Paz/K0dW4I/Lp8f7yqIOV1n4ZaVqMG7y64m++GS2r/uv3lexPItVngWT5v9ZTlLnNo+4cPoGnT2Nr5TSeZ/10q3PatH96tp4FjqnPAr1ibe8Yc6fw18x/tO+Dle1kvIvL8xE/1n/slfUc8b15h8YtGW+0OTd/q3+SnQl75jiY/uj83NVg/efLWG/wDdavSPib4fbQ9VuIvL/d/wV5pPG0b19NSkfDVY++QP+7k3LWwkm+CNv7lY8kdbVj/x6UzmkdjprtPa1L/s1R0CdXsY1atCTbXXA8irEb838FRf7HmU+k+SqOUalO/2qb/u0fc/6aUGI2P93RRTo/8AVigOUik+ehNsn3o6bTv4K05iRtH8FO+5UfNMAT5KP4/+edHmf+P0eW/pQZ/AEf8Ad/5aUn/POm+Z+8ojkoGSx/8Afumx/wB2k/3v46X/AHaUYi+ATzN/y/8ALSl8z5P+edH3P+mdRffpjHf6um7/ADKa8f8A00q3dWMulT+VL/rNiP8A62ggjj/2v9umI/8AdoRFeT97J5dEkawTyRLJ5kaPQMX7j01+tJ9x6AjTDPl1ZUjh/wDepqP5dHmeXTPm965wJU3R1F/H/rKJP+ulN/joAE+T5fMoR2o+X/rnRx70CjEKelFFBchE+SlpE20Jt/56UBEbRRJ/s1FH/tVAR9wsUz/Z/wBZTUkaOiguPvh5nyUxHo301N2z5af+EuPuDkSm7xQnSk+WSkAsci76N4qGpY5KDSIn/s9JRS/7tBcRyfJTKbv8ujzP737ugvlK19+8+9VOOp7qd/M21BH/AKus/gO6kRu9V0qWeOo45NlI2jE0LbtV6x/18a1n2knmVpaPA093GtYyLjH3z6D+EmlK+mxzr/rHr1u+1KLSrHc37z/pnXHfD2x+w6HZqsfl/JXQ32my3cnz/vK8aZ9JS+A46+utV8XaxHF/y7p/yzj/APZ69N8F+A4rSDdcx/8AbOpPDGhxWMf/AE0rqrV9iba5+Y2jEltNOgg+7WrYosdUY5N9aEElTzHUaflrI+2tK0SsOPUYkfb5lTyeI9M0ry/tN5HHv/6a1EjSJ0dii1ppBFJ8lcZ/wnnhz+HWLfzE/wCmtOg+I3h7940WuWXyf9NajmN4mhrliqfdrkZ5Pssn+5XRweJtP1h/9D1C3uJE/wCmtcT4qnWCT5ZKQGrBqPyba17W+avPNH1lZPlauu03Uoo/L3VZB2OnPv8AvV1+jzt91q47Tn/irrNKj2eXUHTE6ixj/d7q0ERfLqDSv3if6utqOxrSJRjTwVwni7VV01JNtel30CwR/LXgPxGnb+1ZFb/V0vsGkTnr7WHkkk2yfu6xp/FtjpXzSyfvE/5Z1R1GdvIkZf4K85fz/FWueQ8n/bSnSp85jXqexOu1L9pa20OfyINPkuJP+mlc1dftX65InlWNvHZyf99/98V598QtKsdG1yS2guPtEiffj/551xKT/v8ActdsaFP7R5X1mZ9D+HP2nfFk99HAsltcXn/PPy69L079p3WtNn8jXtL+xyb/APln/wAtK8P0PVdDj+EEdnPo/l+KP7US6sdVj/ufxo719X+I/B2ma54Zt7m+0+P7R5CP9o/4BT+rxMY4urzm54H/AGhdD8QSeR9ojjk/55yS16ppuuWeqwRywSR/PX5s+KvDM+jar9p0r93Gj16D8Pfihrnhx42/eSW/8ccn/slcsvcPbpe+fdj1F5/kJXm/gD4vWfiODY0n7yu4n3T/ADLXPzG0Y8hbndXTdWen/fyoI554/lb95Uv34/koDlIJ41rh/HcfmaPcKv7uu6kT+9XL+JoPMtZF/vpVR3CfwHwJ8Ufs2y8s57f94770/vxvXhl9B5b7fMr6B+MVpLHrF40sfl/v68P1W0avoqEvcPhsTHknynOTo1aunPvtNtUZI2/drWha2nkfL/y0rc5C9oE+yTa39+uq3+WlcZYyeXfbm/d12No/nwRsldFM8zExHSVAn+r+apfmjj+Wm1qeaMj/ANmSmyfu6fTP9ZTiYiJ/rKV3pifu/lorQBr7f3ez/gdO+TzKb8tS/K7/ALqgCKSTfTd/7ynOlN37EoJDik30qbvL2/3KP4qUSZRGRp/eoj2/89KX/ZojpiG0v+7+7p+z93R5nmfdoAP4qjqT+Kmb2/ioAj+V6dHJv+9TZOlWJ0VPL8r+NKCCH/YahP3dEe2kpRAKnt55LWWR432h6goIxTLOF+Sk30n+r+Wo3rnAl/2VpiUf6ySnf7NWA35d9Ef+1RHu/ip9BYz+CnR/9/KE3fxfvKbvqADzPL/5Z035qEo+5VgHzUf7dFMj/d0FD99M30I9FQWEf/fyim/c+b+5SvterCIyShNyUlO/1lQWH+9JTaan/oFPj+f71PlCPvh/20pKKbvWP5aPcNIj5Ki+aP71Sx0zzKg1iZt19+mJHv8Alp8n7yT5qi/3qiJ2RIp5F37VpqI2/dTnj/eU35kfctHKbE8Emyuh8MfPqUat+7+esCD+7XR+GU/4mturfxvWMtjppfGfW3gpNljbr/sV18cex49sfmVzXhH9xax7v7ldZaurpGy/wV4Mz6alEueX5H3a0LH503NWU903+fkqyl9FY2vmyyVlI6DVkvYrRN7fwVxXjH4vaf4cj2+Z+8++kf8Az0rkviV8SfLT+z7G4/efx/8ATOvC5I59Rn+bzJKqnEwlLkO81H4o+KvGl3JbQXn2e3mf5I4//i65HxPY6nY3XkNcSXEiJvfzJa7/AOHNpBB96P8AeVk/Fi1nsdct75f+PO5TyP8Aga13xpxOCVSfOeXSPOj/AOskr1T4GfCHUPjT440/w1pWsW+nyPA91PcXP3I9v8FeZTwNJJu/1ddD4V1K50CfdY3H2e8f5Ekjl2VcYw/lDmn9mR2esf8ACR/C7xNJ5tx/pFtO9q9zH9yTa/z16lpXixfGmjfbov8Arm8f/PN6wPHenRWvhKzgn/0y82fPJ9+uH+EGuNo/jH+z5/3lvfps/wBjfXPVjA7KFSf2j03SnaO7+SvS9DRZPLVv3lcEli1pdyV3/hWPzPmrjkelE7rSk8jy1/uV1+lP5iR1yulbZI66HRv9ZWB00zutK3V2NpB+7+auO0aT93XWWMnmQbv+WlESjI1n545Hrwb4qWjwT+b5f7t//Q6931hPkkZa8h8aaa2o+Wrf6vz6JGkfcPC/H/n6Po8dtBH5klz87/7led+GJJbW+r3Dxx4fW61n7Y3meX5CIkf/ADz21xr+HIo3+WOumlLkMatP2x5n8RvCUt9dR6haR+ZJ9x4/464qDw5eb966fcyf9sq+go/DM92/y/6tK1bTwlc+ZG3+rkStvbHB9UPOfAngfVbq60v+1bf7Pp9s+/7FJ9+SvorWfFWoa5Yx6ZbRx29v/H5dY+leB/8AVyzySf8AbOux0bw4sHzVjKv/ACnTTwkYGHpXguxtX3S2/wBo/wCulSz+DtPupPlt4467ZNO8yhLFYKy5jvjE85g8JfYbrdB+7r0/wlrlzGkcE8nmR1FBpSyfN5dTpp3kPuWP7lYGh1COs/8Ay0qeNNn3ayrF/wCF63I4NlBBnzo2/dWLqsavHIjVuToySfNWVfR/JTA+JP2gdN8jX/Kl/wBZD86f7lfPWuRq77lr6f8A2pIJYNct5/L/AHf3K+d77TfPTctfQYSXuHx2Lj+9OFnTfJtp1pI33Wqe+sWgkqtH+7eu88sn8vy566nw/Iz2m1q5hPkro/Dkn7jzW/3KukcuJj7hpyRtH8tNSPzI91To9Qf6v5a6DwRklR/6unffjpaByGPTPlSn02SRnetTMb/tUv8AuUJTU/vUokBRTv8AZWo442SmSR0VNspscdAA/wA9H+roT5KZJ/rKXwGfwD//ACJR/FSJS/8ALT5aYe+Ef+sFCfPSJRvoL5hsaeZ96m+X89S/N/FUX/LSlH4jII/uUfNHH/v0v+9JSu7SeWv9ymVEb/yzo+T+GnP/AKsU3/dpRiM4Lf8Au6b/ALNHy7Kds8tKzF8Y3ZTo/wB5/wBNKb8sny0fN/1zoCMgT+7/AKuiP/ao/wBXT0oKjEY/+spqf7X8FH8dCfO++gcYhR8n/fdFMen8BcYhRH8/3ab8v3Kd/wAtP+elZljd+yj/AFdH+rpvmfxLVgH+s/6Z0eZQkn7yiOgcYhH+7o/5aUtJHUFDv9paE6UyigoKb/u0/wAzy6Z/HvqTSMRse7/nn5lD/wDfulpkv3DQaQKMlRRx7KfSJ+7k3VB3RIHeiPdUrxr96ov4N39+iJqS2j/PXVeC4Gn1/T/99K5W1gXzK6zwluj1yzWL/WefXNVN6PxH1tob+Za7l/1f8Fdbao3kR7q5nw4ipBb7f7ldf5f7v5f3leFKR9VCPuEX/LP5pK5LxVrk/kSQWddNffIny/x1kR+H/tySf8s99YG3KeZWnhWXVbuNpf3n9+ulsfh5AnmeRbx/P/y0ruE8KrawR+VUsFjLavtWunm5A9nznJp4Rl06TdF/HSazocWq6b9jvo/Mjr0S1tGd/wDV1LHpW/8A5Z1p7cPYHhKfCDTJH3RXEkf9+OtvR/hrpWlT286x/aLhPn/eV63H4cgT5fL8uSpP+EZiT71HtwjhoHm91o7arP8AvZP3dR6d4OgS+jljjj8yF9/mV6f/AGHBAkn+3Umm6PFGnyx1nKRfsuQzfsP2qTd5ddHo0DQfN/yzo+y+Wny1c07d+8X+5XPIs6LRuldVo0n92uV07dXVaGjR/NWH2jppSOx0r93XTWknlwba5vSpFeSNa6tLVaIlyKN2n7v/AJ6Vxeq6Us8kn+3XfzwLsrDuoKsInmGs+GVkgkX/AFkdcTPoawfej/eV7Bdou/bVG+0OC7g3eX+8oNDy21tdkm1I/LrajkWSP/V1auvD8tr96P8Ad1EkDJJtags0LHbGnzVr2T/w+XXP/NH92tLR52nkqAOjtN33qtQeVJ96qvn+Yn+sq5HJ+7oFykrov8NCQNJRB8km5q1bFPMf5aBmdBaslbED/u/mqd9O8zy2WqskHkPVgE/7z/lnWVfI3kSbq2vM+Ssq7qPtAfJ37UmlS3centFH+83vXznd2tzpUH7+Py/7klfXf7Qunb4NPlWP/lo++vAdf8i7g8pf3kaV7GGl7h87jafvnh+sIsjyNWPsb+Ku51zTYvPkZI642eDy3k3fu69KMjxJRIf92un8Ipv064X/AJeEff8A8Arl/mRK3PCV99lnuG/5abPkranI468fc5Tc+ao0T+GpJHZ3k3fx1HH/AHUrrPmCKP8A2qb/ALtPqP5vegBf9laiT/V1LspP4K0iA1Pk+9T/APlptplFMyD7nzU1Kl8v/tnTPLZH3LQAJt3/ADU37n/AKKN9Aohspmyn+Y37unf7dKIo+RHBHv8Aloj/ANqj/apP+2dMQypE/wDQ6Z5b05KBf4RPMpET+7T03fdX+OkSrCJH/wAtKI6d/H/zzpv/ALJUDD/aoXbQn3P+elJQBw3+ro8up5P3ny0xP7tZFcpHH/d8ujy/Lp0f36bJI0f/AF0oJIo938NNk3U6OT93TagsPvvRRTo/+ufl1ZURr03+Kk8z5KT/AGaCuUROlO3+X/wOj/Z/1dJ5beXtoGMkpKX/AHqdH/eqAD/V0n+spI/n+Wj5f4qcTSIfPQm7+OmeZ/7PRH/1zqhEn+sqP/lnTqRPufNUFDk/2qi+5/y0qZH21H8lL4DSI2PbTZfuGnJ/1zpr/u0pSN4FH/lpRsV5KbTk/eVid0Bif7NN/wB2pZfu02rKFsf9Ya6nwr/yHNP/AOu6Vy9ijfero9An8jVbNv8AV/Olc1U6qHuyPs3w4i+RGv8Aq66/7KqQbq4vw5Bs+zqv8CV38m3ZGtfP/AfVUvgMZ4Gknq9Y2qwVJsX7lXLWB3j/ANXWZ0/AWbWNX+9R9hVH3f36I0ZK07GBn8tm/eVBcQtdNjRN1Oefy0/6Z1oPas6bqz502eZRE6CtJtf5qifzfL2xf6x6swfOn+rrTsdOV/maOgDPsdKndN0/7yrLwKkez/V7K0JPk+7UHl+ZQZSM+0j3ybfLq55GySrMEHl0262+Xub+CrILenfO++uv0r7lcPp0/wC/rttK/eJWMjamdZoaMnl12Mc/8NcdpU/lpW5BP5lETaUTXf8Adx7qwb52k+7Wv5nmJtrIu9tWMwbqDzP3qx1Bsq3PJsfatVHeoK5RJI1dNrVmz6Ms/wAy/wAFaf30qSBKBnP/ANgNHH81RJBLa/djrr0TzE+b+OmfYUf5aAOa02Rnk+aty1gp0GnL/DWjaWPlp81XyljLGx8x66jStNSOT/pnVHToF310tonlx/8ATSrjEwlIrXcax1kTp5/3a3J46x55FSnIIlFINke1qzdRj2VrzvsqjPIsnmVlI0PnH9o+7+w6Hp8//TfZXzVHdNvkr6u+OGgf8JPYx2cUfmXEO96+StVgaP8A6Z13UDyMRuY+ubfvf8tK8+1Lb+8rur6Py4JGrz6+d57uTdXqUjwqxV/5Y02x3PdW6/7dTpGv2ST/AGKj03/j+t2/267InlVTs9n8NR075U+7Qn7v71dB82RfwUtLs/vUlWAuzYlQPVj/AFlMk/vUEESVKn39v+rpvl+XR8z/AHqqJERP4KV42SONv+Wb0R/7VLAjfvNv8CVXMBH9z7tJ/vUscf8Aq6JP71TzEjadH89N/wBv/VyUfc+9VkRHRv8A3qP9yjZ/EtN/1lZxCQJTKk/9npdlaFkcf+1TP9nzKljj/wCmlN/1fy0ARSbqP4NlOk/eU3/Wf9M6X90gE/2v3dL97/lpTvLoeTB/1dEYgcQ8f92So0/eVJHtjjorAqMRvmeXUfmeZRJ+7pqVY/7oxPn+by6bRS/+z0AJH/s0fLQjtv8Amoj/AO/lHvFf3RmyiP7/AMv8dN3ihN33qgsE2/w0lLv303/VvtpxICOnbP3lJ/q6I5KRcRflqJJKSkj3eX8tTGRpEWkTb/1zp0f36an96rj/AHhhBJ8+7/WVJTKXf/2zqJRKiN2P6mhP+/lSxu1M/wDZKDWIf7DVHP8A8e9Ppj0GkCjHTv8AlnR5nl1HWMjr5hzv5dMdFk8tvMp8dH8e+g1JIHVPL/262LFPLkt2WT+Osa3+9HWvaP8Au/8AWVlM6qR9reDk89LeX/WSOiV3VrGz/d/eV558Obvz/Dmlt/0wSvRdKfzIK8Kfxn1dD4C9BaxeZuariQfJ8tU4N3mba1YP3flrXL5HWNg05pErXsYFgSoLV/Pj+X/VpVq02/dWkbRLPl1Tu7Xz/Lq4j+ZU8G3+GoiUZSadEklXvMVI6JP3lVp38v5asPskEn7x93+rqLev8VU57r+Gs2fVdke5pPuURMjo0u1+7VG6n3z1z1rre+TdWraTrPJWkSDV0rZJJ/0zru9E/wBXXF6Onz/L+7rsdKkXfGvmVmdNM6ixjZK17Hd5lZ9inmJWvaQMlBuWbWdkk21W1hP3Hy/6yi7n8is99YXy/mkoFynPT3yQfeoju1d/9ZVPxVa+ZB58FcVaa4yP80lQdMYnpsbq/wB2rlqnyVxula58ldHp2orIlBjym1/q6dHteSo/M/d7qng+5V8oyRIP3lXvIX7tR2O6te1g/d7q0iQRWNj+7jrajqCBKuRx+XXSc5BPt8ush9u/5q1HTy6yp0/f765qhpEz9S/eJ/0zrIefy0rXu/7tc5qT+R92sDQ466tJbrWZJ4P4Pv8A+5Xyn8c/DDeHPGl5bLH5du7+fB/uNX1xofmvdXFzXzV+0trltrnjuP7NJ5n2aBEfy67KUjiqR5zxGdP9Fk/2K8wn+e+uP+ede16do7X0km6T+CvD3k8+SRv9t69WgeDi/cHfamjtJIv+Wb03Skb+1bf/AH6g/wBZWr4fj8zUo/8AYrvieDVOj2f3abs8t6kkjpsf3NzR10Hhco356Z/q/wDppS0kdWY8of6tN1NenJ/s0+CBZ3kVpPL2R761MyCnfx1ElPoIE+X3pYN9J/BTUkbZtWgB/l+XTEeij5askP8AWf8ALOm/f+WnR7ZPM3f8AoT7m5KBSCCOLz41lk/d0eWv8NNj/d+ZRHurP3Rjvmk+9Tf4Kbv2Uu/y/LoiAkklMjkqWSNYLqRVk8yOmbKYCyf7MdRJ/q9zU7/d/eUf6xKCBv8As0fJ/DS/+jKV49p4koFzHGb6PMWOo/8AepJJK5y4jZPneoKl8ym0F8xFsoSnc+9Ef7urDlG/NTU/5Z1IlN8z56ksiTpR8sdG8UbxVF8o356Z9yn/APkSh4/L+aggjpP9ZR/yzp33KgAT93R/u0lJ8lBvEWiiigPgE/5Z0v8Avfu6KT/ZqRfAHmeXR/y03LQn+1RHtoLiEf7yj+DdS0kcf9395QbRMx/9YKI6kn+/81Rx1idkYj0/eUfPS0n/ACzoNSSDbvrWt6xbf78datj/AKusZHVSPqr4F6r9q8HWa+Z5kafJXtNjdKkFfNX7O/iCJLG409v9ZC/n/wDAK+hbS78xI2/v14VX3Jn0mGl7h0ED/wAS1ejn3/erIgdUjrQsY977qwO83NN3eXtatO0gVPmaqdjH+7q55e+PbQbR9wn8uiPbRv8A4aid/LqDUgu3dPmrDnnaN62p5/krAvvv7qgDL1GdY5N1chrGqoibf9ZvrV1+78uOuM01JNc1WNf++6uJMTrNDjnu4K6XSkaOf5q0LHQIrGCNYv4Kn+wpG+6r/wARBuaPG1dRpX95a5PTb5U+Sus0adX+7+831Eom1M7Pw+n8LV03kN5e5a5LSpPL+7XV2uoxeX81BtIwL6CV32tWRJpTSV3Wy2neNmp/9lWn/PSoCMuQ84u9OltI/wDpnXlPjHSpdKn+0wf8e719K32hxSQV5l4x0aOO0kgaOiUTphI8z0PX1jfa1dvpWpK6fLJXm+paG2mvuirQ8P6iqfJ/y0oLlE9etb7zPL3fu63LXc7/AC1xOj3UU6fNJXVaVP8AP/rKs5pHS2MdbFrWBYz7K1YJ1rSBjI6ODbsqOTbTIXVKHda6OYy5SC4rNn/vVcedfL21nT/7Vc8jYyrr7+6sHXHWCCRmk/gren2VyHiefZa3FYFnK32uf2P4HuJ4v+PyZ3gT/gVfIfjjSrm11HdPH9//AJaV9h6boC6xBGs/+rR68g/al0e20fTdL8qP948/z10xkcsjxbTr5bHQ7y5aTy/Jgevn+Dan3v469I1XUdmlXETeZ5b/AH685gjavVwx89jSJ93mf6utjw58l1JWK8n7ytzw5/rJJVr0qR89XkdDPt2fLUH/AJEqT/tnUNdZ4Y5I1qKP/v3T6R38ynEgPM8uo/vx1I+6P5aj+ZP+WdaGQIlHmfw07zNjxstDwf8ALVf46qQ/gIvmpv3P+B077lEf96pM+Ub/AB075qT/AMiUu+giQffpv/LPbQnyJ8tO/wB+lEkH+eTdTfM8ym+Y/rR5b+XHVyAYj/8ATSnp+8+9JTfkpdlSAvzRvTN//bOmyffpsf8AdagByJ5lH/s9LSf71AuUcm3+Kmb2SljpKBnFx/7X+3RJSfN5fy0fwR76w5jUrSfu6alSSJ/eqOqCQUUR/PQ6VPKBFJJTk/vUqf6umP0qgIvm+7T4/wB3UdPoCMR3zbKjPb/gdP8A/ZKi/wBZQASf7P7yiPbS0kf7yoLD/V0R06Om/wDLOg3iLSfx/wC5R/H/ALlO+egIjU/2aP4P+elOTd/1zpKCoifPS0n/AJEp3zb93mVJcRsdCbo/mojoT/v3VFxKc/8ArP8AV1BB88lT3e6OTdUMEn7zdUyOmJJ/q6b8z07/AHajrHmOgkg+/Wna/wDLOsyONY5K0LV/3dWbxO/+EOqtY+NbNf8AVxzb0r620rbPafLXw7oeotpV9b3K/wDLF99fZfg6+XUtKt7mKT/XIj14OJie3hJHcQIz+WvmVq2k6/u1/uVkWL/u6LR5Hvv9Z+7/AI64fgPYidhaz+XWnBIr/erDtY0jj3LVyxnl3yRNHSNomp9oqOR/+2lEbrTZNtQalOeT+7WRfP8A6xK17qN/LrnNYuljTav+soA4TxNJ5f3af8PbVU1yNm/1iJU09i188jeZVWxum0q+t5f9Xs+/Vj5j1aTUorG13Syfu64JPjZ4Vu9Vksf7Q8uTfs/2KvX2uQaja7Vkrwbxp8NpdY1GSezjjj305ERj/MfT1jP5/ltF+8jeux8MXbeXtavlj4UX3ijwdPJZzyfaNPR/9XJ/7JX0PpWuQXSRzxSUpRLpnrulT1rzusce5q4fw5qvmSbW/jrR8VWM+q2PkfaJLeN/+edZ8p1Hl/xG/ar0Xwdd3ljp8cmqXlt/3xv/ALlcx4O/bA1DXNZjivND+z2b/fkjl/1da918DNB1K+89reOTZ/yzq9B8JLGD5YLeOP8A6aVUolRie1+HPGv9s2scq/6t6z/F10t95arXGaPY3OjxxwL+82V0unabPdz7pKUTsjHk94zI9H8+1kiaPzN9cH4g0Cfw/P58X+revdLXStkfzVm6/wCHItRtZI2j+/RymMqnvnlHhzVf4fMr0nR75ZK8rutAn8OarGvl/u/4K67w5fVESJHpNrdVswT+ZHuWua0qfzE+b93W5aTqklXE5zetb5v4qtPP5n3azI5FokumrTmAneSqM8/mfLUu/wAyPdWdPJWJUYkF1/q/lrh/FX7+12rXXz3XyVyHiN96baRJueEY/wBxHu/uV4N+1f4cnvr7S5/+XfZ/4/X0H4cg8iCNazvGnhmz8VabcW15H5kb/wDkOtoyA/NPxdYtp1jcN/yzrz60r6e+P3w2bQPDF40v7v7M+/8A66JXzBB89e3hJc581mUeWXKQSfO/y10fhiD/AETdXOffk/1ldbof7uxr0qcT5XEy90t/7v8ArKjj3PH/ALlO+So66DyR38HzU2k/3ab/AKytImQbGpskflx1JHUcn+1TIGR/3qf/ALtGynRyUEcoRxrUXl76m/2v+WlM/wBZQBFTk+/80dHy/wANFAe6Ef8A37psm6nJ+8/5aU3/AFdBIifvP+WdJ/rKE+Sj/V/eqyATdTf9qnf7tHmf3qgCL/Zp2/5NtN/5aUf7NACU/wDj/wCedMope+KI6m09E/u03y6ZocKjs8f/ADzqR938VNT/AGaPMrnKI/m/iqLZ/rNlS76Y9BI3+Cmbmp/8FMqyojKf/u0Uv8NBZFHTP+WlCOvmfNT/AJfu1BAf+Q6ij3VJTKBhSf7tLSpt3/NJQbRD56P/AEZSUv8A5EoLiEn/AF0pKKKAiL/y0pKKT/V/9NKmIw+X+Gj/AFdLSR0RkOIR7aI6Ej/6aU75dlUbRKl987/NVWBPMq1ffu/mqmlSdlOJPHtpKW0/1e2j5keoNojZN2/5avWMn8NUqsQfJUFxL0f+zX1D8E9ciuPDFn/y02fI9fMEe7y69l+Auoy77izb/V/frza8ec9XDS94+nrWf93U8HyTxtWVYyfuPlrY07/lmrV4570Tp7GdXj21egk2fdrFgn8itOOffUG0S98ryVPsqtA+z71WUf8Ahag2IJ/kjrjNYj3z7a6fUbtvLk21zsCb59zU4xDmIrWx2VV1XQ/tafLW55ex/mo8tf4aog4NPDNyknyyfu6lj0aeB/mrt/LX+Ko47SJ3qg5jBsdKZ49tbelaBPB80FXrWxWN91dj4ctYn+9/rKcom1A5+1ur7RpN1dTpWuT33l+bUPie1X7q1BoH7t9tYnadPa2iP81XrG1V33UWKfJtrR06OtI+RBJBYxf886vWKRJJS7Pk205I6vlFzyND/npTUgWSmWj/AN6riUSJOT8W+Ff7Rsf3Ef7xK89020lsbrbLH5de4eYuz/nnXFeI9Ki8/dFWAoyDSpF2VspPWDpu5I9tb0Ee+Og0NGCf+KneZUCfu/lpY9/8NBBJ5/lptWoHemO/yVA7+ZREsjuv3aVyWqp588a/9NK6i7rl9VnWCTdUAdfpVrssd39+pZI/k+anWOpQJY28C/wffqDVdVgggklb93Gn/PSrA8I/a2ksbH4Qax58nl3Fz+4T/fr87rTcle+ftZfHD/hZXiePQ9Mk8zQ9Nf8A1n/Pw9eBwfJXuYOPu80j5TMqsJz90bAivPtrtoI9kEarXJaVAr33zV1/z+XXr0z5LEyIvl/hpv8Ayz+X93T/APZo/wB6tTzyvJS/+jKkG77iyVFs2fLTiZC/6yk8z93SUv8A7PW5iJUfze9SUn+rqACP+7TY/wDWf89KI4/737yigBnl76an96paNlVECKP9392Sl/2aRJG/hoj/AOulSZB/q6i8vzH3VLTKAFf/AFdCbaZ/tf6ynJVgR/x7KP8AWf8ATOlpI6gAf/WfLR5dNj/veX5dD/3aAHR0lLs/hqSBNzPt9aConn38FL/yz+amb6KyLCT95TY/9mhKPufdqAGf7tLxSUJQAfL9ymU96Z/q6AE/2vLp/wDvUyOiT95VjCSmY/6aUb/MSkqDXmEjp2f+mdN+SnfM/wB2rAan+1To6I6EkqAEpPMp3+7SVJQv+zSUqf7VJRGQxPMT1paKT+D5ao3COnJHSUsdTH3TWJWvv3cfy1n/ADfcrSuo/MSs+SP+KiR00SW1kapJI28uo7Tb5+2rXl/u91RzchqRf7tSQ9KbsWiONo6gDZRF8ivRvhPI2nalHL/frzexkWf5a9P8FQLaT28v+rrhqHs4aJ9J6Hdb4NtdDaSf9M/uVyGgTt9ljrqLGdnrxpRPbpnQWknn1ox/J8tYdrPWlBI0lQbc38pppTpLv5P9ZVGOT+L+5VG7u237V/1dQXzEt1def8q0WqL/ABVmx7d/+sq6j7JPmqw5i19/71M899+yo/ta+Zt/5aUeeu+qAkROfmpu9YP+WlNeeqt3OsfztJQETRsb6uq0C7Z/LrzSTX7aDzKtaV8QVtX2tH5lacp2UqZ6jrM/nx1R0PdHd1kad40tNSf97+7qf/hI4kn3Qf6up5TsjE9N02Ra17GdY/lryS18YyRzx+VJW5Y+NF8z97J5dVyhyTPS96v92Sp4Nsny1xOleMbOf/lp5f8A10rqLHxBZv8ALFJSMZRmaqfJVmOSq0ciyR/L+8pj3Xl/9NKgktSOr1nX1orwbVo8/wAyiSSspAYMH7h/9XW5Yx/u6xf+Xutyxjby6CyWP/WbanRPk/5506CPzPmanUEFKT95VWT93Vp0qGoLKE8m968v+NOst4f+HuuarF/x8W0H7j/f/gr02dP4v9XXgn7W2orp3wovFb/WXM6QJWkImc5ckOY+c9H/AGtvHWjwbWkt7z5P+WkVYPjz9pbxx4402Szn1T7HZzf6yO2/5aJXml2nl1Rn/u17tLCQPlZ42rMRPvmnolVk2/wVZg+5trvjE8iZp+HIN8m5q6X+CsrRrTy7X5q1P4q6Ynh1Ze8R0+ljk2Uz/Vx1ucokn+zUOz591SPtooJI4/v0bP71T7F/eLUHypQQM/8AIlCf7VP/ANmm/L5mz+5VkDPL/hpv+rp2+mfN70ALvoSj/aaigBn3P+mlNT+7UtM8z+JagyE/3qZ82/5qk+5/yz8yj5vvUARp/wAtP3dI9Kj/ACfL/HTE/wCun3KCx/8Aq6hqbf8A3v46I/8AaoM5AnyUcUR/J81L9/5moL+wM8umsjfw1J88n/TSmeW38NAHnlFH+5TK5wiPpnzfe/1lH3/mpsf+zVlxEp//AG0o+b+Gl8taCyOm1N5beZ/0zqOpiQRvu+7Ur7aPL/d/LUXl1RcQ+5R/rP8AppRJTf8AdoAI9tG9vu/6yj/ep3+7UxLD/epsf+rFHyUtIoRNr0tJ8lLQOMQopN/96nJ+7qShKXy6bHR5f7yqN+UP9XUn8Hy1H/y0ojqYhEin/eJ/rPuVR/2a03dfLrPf/aqDppDI/ker0f3Pn/1lUo46swbtlRI6B1MSnxx+XRGnmPRE0iXtGuo4J9rV3EHi22tYI2ikrzny9lSo/wC7/wCelc0qfOdNKryH2f4O1L7dpVnKsn30Su70r502/wDLSvE/gfrjaj4Vs2k/4+If3FewWLt58bV4so++fQ0Jc8DoU3JWlavv8tayoHZ6tQbvvVgdhb2bKivo18vdT03SSbqbqW3yf+mlEfcCRlWvzvUnmVBHJ5dVr66W0Tc0lOJJZju98/z0Xd9FYwbm/eVxmq+O9P06TyluK5XUfGMt992StoxFE7vWPHDbPKg/7+VgT6/Pdp+9k8zZXK/2k0ifNJQ+sKke3/WV0RpHpUIm8l80knzVowSfvPmjrnLTUd7xr5dbEd033qs9KlA6LSpGgnj2yeXXXxzyom1q82/txYJI2/5aJXQP4juZ/L3W9RynfToHRfa2jkjatK1nld9rfvI3rmrWee+8v935daH2W8+8slXynT7A2o7p7R9vmVPH4jntLqOWKSsGCx1Pful/eVqwaHeT/wDTOolExlSO10D4mzwR+VPJ+7rqo/H9nJ5f+kR/PXjaadOjyK1XND+Fbay/2meSSPZ/01rmqRPNlTPa9N1xbv5lkrZS68xN1efaHpUuj+XF5nmbK7G1nby9tcZyBH+8u66Wxg8uOufsf9furqrF/MgoAkj/ANmo5Kkf9381VpJKsCrPIsfy1XqaRN/zNUD/ACJUAVnT5K+UP24NZ2aV4f0r/ns7z/8AfNfV7vXwV+2P4jXXPip9jWT93psCQf8AXR2rqw0eeZ5+LqclE8BdP4qz3rVn3JaSNWVX0cInx/MQJ9+Na09Ng8+7rOg/19dNoFp/rJWrSJx1ZchrpGsEG2nR/wCzS0if6yuo8eYtN5pY9v3qbWpgMqP7ny1P80cf/POm/wDbSgkijoj+T5qd/s/36P8AWUEEcnyJTP8Atn9+n+XTPLqyAj/eU3fvk20+mfKlL+6ERaZ/20qeSPyH2tUT0R9wBtFHypQlMkZ/sU3ZTnpqUACJR8uza37uj78e2jy1krPl5COUbH/rBTk+/TEpYNtaFjkk8xNtGyiP/ao/1lBA77nzVXxipv8AWUyoLPN6b5fG6nJTKyFEfTKfS/8Aougsckf7vdTPm/ipsf8Aep3+9+7oAb/tf8tKlplN+X79BY7zF2VFT/4NtJJHQERI6Z/sLUn+sqOSgsSkT/rnS0U4j5Rf/RlEdCf6zbTU3R1mIX/e/jopf9qiOpNIjfnp3zf89PuUJu/77ojoK5RsdOj+R6bs/wC2dLWppETzKWk/2aI/9WKyiWRT76qfx76tz76qXHWg6IjPkq5Y/vEqmieXVyxSoOmJLQn3/wDWUPTE/wBZWMRB/wCRKI4/7tEe3+GlStuU0ie0fs76wsd3qGnt/rH2OlfTGnOsknzf6yvh/wAHa+3hzxNp92v+rSf5/wDcr7Q0CdZ4I5Vk8yN/+WleFiY++e9hKnuHT2j749tXoH/u1kWk/wC8rQtJF/irhPYiasH3/kp13aeZBJVaB/nq9H+8SpGc59yTbXI+IEnu5/KWSuzuv/IlYLx/v/mrSJB5lfeC/wDSo52/eb6kj062gk+aOvRHsVnrl9Y0dkfctdcZFlHTtNsfvN/rK2E8P6fP8yx/crnvLZP+mdadjqUtp92tuY9GhI6fRtKgg/1Vv+8etyDw+scnzeXWNo2qrPB83+sro4L5ZE3LJQfQ0JQKd94ftvMjlaOtqx0eKeCNv7lV551ng2/8tEq/p115ke2g7Iygalpo8ECblt/Mkrc0fwzFBaSTy1lWOq/xNV6DWbm+j+zeX5cdHMYyr/ylqCCKD97BVWSRrqSRVq5aWsr+Wv8Ayzre03Q/L+9WMpnB7UwdK0D9/ueP95Xf6dY+RBtWPy6bY6asda8cf8NcEqpxykZj2q+Zup/3KvTweZWdJujrEyL1in/bSuhtN0aVg6d/q62oJPL+9VkEzv5lRvuo/wBZJTHf56ggbUEn7ynVH5nlx/NQV8BmaldRaVa3FzLJ5ccKO9flz401+Xxb4x1jVZ/+Xm6d6+2/2ufH7eFfh7Jp9tJ5d5qv7j/rmn8b18Hwbdm5q9bBUvtHz2Pq/ZKt9JsTbWVJ+7Sr19+8eq3lr+7r2j57mItOtWknrs7WDyINtc7oca/ao1ausj/5aK1bUzzaw2RNkG7y6keCXyI52/1b0fNs+Wm75PLjiaT92n3K1OEjoqWmf6ytTnIH3x/K1Oj2b6JJJZPmb/WUJQBF8v8ADTKmj/d0z/e/d0GRDUkf7ynVHs8ugBtN+/8A9NKk8tkkkVv3eynJtjnjaWPzI6sgikojqSTa7yMtPsdvnxrL/q6siRXopX/d+Zsp86eR5e6T79Z/4hkFMp3mf9M6Xa1MCP8A2aREaTy1X+OpUof5/loIGSWktrPJFLH5ciU1KleRvM3NJ5klM3/6ygBqU6SP+GkgpfM+SoKiEf8Ay0/2KY5yaen7ySmzp8/+soGeZR/7NPf/AFdM3ij/AJZ/JWESh1NjT9581H8dH8dUEZcg6PdR5nybqX+Kmf8ALP5KCx//AJDqOl2fP81O/wBn/lnUBEP+We6o/l3/APPSnPH/AA01P9mrIH/Lv+WofLp8dH+7UHTEi/5Z07/dpKKfKTzC/NvpqbUo/wCWlOT/AGqP8RcRsdOT9596m/8ALOnJ/d/1dUMf5a/vKPljjp3+rpqbvvVBpEZH8n/AKJP3ce6nUyn8BceYT/yHRHRHRHUDiRvVXy/Mq09V3oidESOOrdjHsqp89XrGokdMZDp6ij/eVLP88e5aanySfNQEfcG7Kdv8vy1p3+9Tf9X92oiaDvLr6h+Avi5dY8OR2csn+mWfyP8A7n8FfMFvXW/DbxU3g7xPb3LSf6G/yTx/7FcdePOdeGq8h9rWMi/u2rTT+9WDoepRX1jbzwfvI3Sty1fzErxD6eEvaF1Hq9BO2za38FZscnz1bj3Rp81R74zPuk+esjyGety7g8z5qz9n96tIlRIET+GhIFk+9UiR7Pv01N2+mMrSeHLbUo/l/d7KxZ/Bc8f+rkrqo90dTx7netOY1j7hxlpoF9aeZ+7+5WvaWk+yP93+8rsdORf4v4K0IPLSPd5dT7Q7KVScDBtNKln+by617Hw/KnzVc3t/DVmDWZUfa0dL2x2e3mWdK8OSvHt8uum07w4sf3pKraPqO+uigk/1dT7Qj2kx9rp0CfdjrSgtF/iqO3/1dW4/3lYykRGQR1LHJ+8pscdTwQb/AJqxGO/1lUZIP3/zf6utOSPyI91QQf6X81BAQbY6t76j2eXUkCfu6AJfM2U3/wAiU7ZUDv5Cbqogl/8AZKzr67WCOSVv3exKnkn8uOvmr9qv40/8I5o0nhfTLj/iaXn+vkj/AOWaVvSjz+6YVavJDmPnf9oL4jL8SvH9xcxSeZp9t+4tf9xa8xn2wQbadHH+8qC++/HFX0dKnyQ5T4+vU9tPmKce+f8AeVG/yPVvZ5CVR+bf81bHIWrH93PXVQSfu65Wx3eZurqrFGeDc1dVM8+sSfNIm1abPGyfL/q6d5fybv7lD7t+5qZ5spD38tI42i/dyJ9+oKd/rKP9XQZkUn/XSov9W/8Aq6m2Un+zWkSSJKWT5/vUfc+Wkq4kCwJ5km1pPLpk8Gz5fMpfm3/LS1ICz3ct9PJLL/rHqCP5P+WdOT/ap3l+Z96rIkM8oUiRrQkdHy791BIySmxx0+kSP93UFEf+1/cp0cdO+ShE3vtWrIiR/wCroj21JPGySSRS/wAFOnn+1XW5Y/L+SgZDspyRr/FTk/1m6iP9381AolbfR8tS0Jt+81Axnlr5lNVGepf+2dCUAeWp0o/550vzfdpP/ZK5yvgD5f8ArpT/AOGmR/6v/npQm6SgkP8AWUf6unfc/wCmlFBQf7NCf3aEpvzfxVBY/wDhqKTbTv8AVx0lWAf6ulTb5f8ArKbH/nzKSoLF8v8Ad0eXSU75vu0wEj/dyfNTo5KP9ZTY/kSj7ZQJ/wB/Kf8A7VR0v+9SLHfNTY6E/wBYaSg0iO/1lNpf/IdO/wBXQaRGv9wVBL9w0+mSSVPvGoyT95UEklSv+7jqPZ/00oNiLy237f8AV1dtf9XVa1TZWjH+7gqDaIzy/kpsf7z/AKZ1K+7/AJ51HUCGb9lFHl/3qcn/AH7q+U05SWP938tOjkpsdOj/ANqolEuB9Hfs9eP1u9O/sO5k/wBIh/1Ekn/LRK94sXZJPl/1dfC/grUp9G8TaffW37u4hevsfwl4jXWNOt5/7/3/APfrwq9Lkke9hKh1tWILr+9VSBGp3+rrkPSiaD/vE+WqOz+Banjn+TbTX+SqiaFSRPLko2Vb/wBZSxov8UdSBXjRatwbUT5aqOjR/dp0G7zNtBRoQP8A6urlrI33ap2KfvPmrobGxWqkdMCKCCV60dNsfP8Alq9YwLW5YwRI+6sDp+Ap6dpTRvXQ2lo0f3antYF/irXgtIo46A5imkDfeqdE31a8v5Plqe1g8tN1QXzEVrHztq9awbI/nqWC0WOp446COYY8HmfL/wAs6qfZVgTbF+7q95lElBgVYI/3dHl+X/1zqXy6P9XQBHVef92nzVLPP5dcZ448aQeFdKuL6f8A1aI7/wDfNXEDl/jb8W7P4X+FZLlpPM1Cb5LWOvz61/xBfeKtZuNTvpPMvJnrX+IXj/U/iVr9xqupyf8AXCP+CNK5/wAjYle3hKH2pHzmLxPP7sSr5myoI08yTc1T7Gf/AIHUcnyfKtekePIp3Un7yoE+enSfvKXigyHWn+v210dpOyfuq56BPLetzTv3ibm/graJy1DVR2eDa3/kOopEaT7tEafJuWnpuSumJ5IzfsjjXy/uU1/ubqn/APIlQP8A9+6ZBHSf7TR0/Z+7o/1n3qCRk8/mfM1R/wAFT/N9+mSbf4aAIqd/tUtTWnlef+9/1dBBXj/d1F/y0qz5a75FWmzuskm5f3dWBF81H+spz0UEEef4fMqP/V1Ns2VH5dBMg/1nzUf7VNp/36BSI45G/i/jo+4lPR2k+XzPuUzZ/eoGHmeZS0z/AHacn7v/AIHUAN/1lNSijY0kdbAFGWenP/e8uoj96oA81T7m1KZsVPmp8f8A38ornKGOnPy0f6un/c/6aUeX/eqCxn+ropr9Kc9BAfckplFO3/8ATOrLF/2aa8eyOnRyf9M6X+GpiWRf7NHmeXUv8NQ0gFT5/u0lKn+zSU/gLjHnFT/ZpKdHJSR/vKRcQ/8AIeynfx03zFSjf5j/AO5QXEPufNRH/e/1dM3+ZSUGgvmUJJSUkdBryhJJUX8FSvG1Hyxpt8ugI+6QPTZP3dOj3SUJH+8qTYdaJV6OP+GoLSPy3q19+oLiMf8Ad/8ALOqz/wCsFWJP9Yah8uoKGpu/gp0f3KSpI6scRkdTpTY4/wC9UqVHvm5oeHP3ms2a/wC3X054OnlsY42/5Z18x+HP+Qrbr/fevpzwjtngj3fx15tY9HCSPTdGvlnTaslaP+9HXPWKNB92uhtX8xK4T2IkkH/LRanT7/z02BFSOnR7ayNxyI1P+X3o2fPH/t06OPf96oFEa9CQf3qdsf1qX/V0Gw603QPuWtyxk3wVkR/Inzfu619N2+XtoNqRr2O5JK34JNkm6sWBP3daemyb5NrUuU6YyOjtJN71uQR/u6wLStqxk/d7aQy59xP+elWbF/M+9WfBJ8+yr0Ei1AF2m+ZUdSI/l1BkN8zy6j30k86/w1BvqwJ/M+SoHutlVLq6WCsWe+aeOgA1jX1tY5K+dfjp4xaTwzeQRSeXI6bP+ue6vRvGuqrAnlL/AKyvnb4o3bXWmyK38boldNCPvnJiZe4eMQWKJ96lnTzErUgg/hrPvk8uTbX0kdj5KRmfN/DVS7dfurU93P5CbKzP4KCJSIqtQI0j1V8v/v3Wrawf6vbVxOaXwjYE+fdV6CTZJUv2FpPu1TeR4/lraJEomxHO3l7adHurOtbv5Pmq5A7VcTzZRJU/7+UlO+bfSRo1bnKRf+RKP9ZTtnybaPLoH8BGn+so2VP5fl1HQQRUv/kOptn7v/nnTP8AyJQYh5dQVZj2+fuaof8A4ugBnltTf/ZKn496iegOXkGVH9/71T7KbHHvoJIv9ZUdTbNlPRPMerAgz/0zojp0ifw+ZUXz1ApD8f8ATSo6k8z+H/V0xI23/LSj7gRG/wDslH+1R/HT49+yT/lnWgwqLZUtFQUeWptd/lp1N/j20VyBEdH+7o/1lN+596iPdHWkSwj/AO/lOpv3Kd/BuaojECKOP95Sf71SeXv+7+7o8vzI6oCP/ep3/slM+aiP/v3QaRHR/wDfyiP95TU3fxU77/zUBzEH3KdUuzem6m7BUFxG+X+8oT/v5SU6OOgqMSP7702SOpfMoeNafMbcoyOo6k8taPuVRcRu/wDhpak/g+WovMT1rIY75UqD78dPehNv8VBrEE/urTk/650Rp+8+WpYP73l0G0Yjk+Sp402R/wDPOmwR07y/LqCiLZTdn7yp99RN9+oHEgjqSOOl+XfU6JV8wRI+KkRPnpyJ89Tf7v8ArKDcsaPA3263Zf4JK+mPBUizwW//AC03186eHEZ76PbXvvgCT9xGv9yvKxJ6OEPVrXb92rkcnlyfLVTTY99X0rgkeuXLGRfutU/8e5agjT93T0+SmaRLtvUscdQWr+XJ81XoNuysjQILXzKn+yfvKltJKs/x1AolGCDY/wC9rQ06Nv4qJNsknz1ag+Sg2ia9p8/y1oWMGySs2xkWOtyCdUqSzQg3eZVn7U38NVI3X71Ec679qyVRsa9o/wDFWhBP5lY0EmypEu1qQN9Ltfu0x56w5NRWo/7SZ4/lqCjVnvlqnJqO99q1TSNp61dO05YPmb95QBnx2ks77pazfE18ulWPy/6yupn2p96vJPHeo+ffSbZP3aVpEmRw/ibVVjfzZ/8AfrxLxxqLal5nlf8AHvXdaxI2v33lRfx1zms6Orp9h8z7j/PXo4aPIeVX988uefyE/wCmlZU8n/LX/lpXceIPAd9BYyX1nH9st0/55/8ALOvO7p2+61exE+emZl0/nvuqpVt4/wB5JVSP/ZoOckgj/eba1bTfBJurPg3I8bVuWsCyJ5DVtGIuUswXXyfJWRd7fM3JTvMaB9jfu6gd6uJEhtpJ+8rXsZ1/d/vKwXkogvmR9tUc0qfOdf5a/wANRbBVPTtSZ321o/frU86UeQg/5Z1J5DJ/y0qXy/koSqjEiRB5Ev3Wo/gqy/z1B/rKZEhscdEkfz7lqXZUXzf89KDMiT95R5bU+OpP+We6gggRPLo8tfM21Ns/6aU2gshu7VoJNtRfwVK/z/epsaf3aCBjp89R+W0dWZE2JHtqCrD4SCSPe9N8updm9KmSBfsPm+Z+8qCSp82//nnRG6/98VJvpv8Azz/5Z1ADY6PLby91M/3qHT93GtWQN/jpG61JTW8v/gXeoLPMaalOT/WUeX+7/wB+sjUb/q/+WdOk+f71N/go+WgAR6N9H8FCf9dKACOP95up3+r/AOWlFN/36AG80D/WR06P56NlT8BvEZ/q6Ep/+z/yzpv3PlWkKI+OT+9Ucf8AtUvlrRzWnKXzEX/LSkp79Kg8yj4C4k1FMjuGSpN++P5aiRuH8dReZ8lSfN92qz7kpFRiSUqfvKb5fmJuo8uguIJu/ipY422UqJ5dTolARI46ngjojgap02pWRtGQtQ8+9Sp/tU7y6CiLy9nzVBJukqw9M2tQahBH+7qXy/Lp1rGz/KtadpY+Wm5qiURRM5Eb+KpUj+f/AJ51JJ+8fctTQJ5klES4mp4StfP1L5a9s8MpLavbt/q9leTeB4N+pbVr3DQ7TzPlavNryPVwx3+lfvEjatW0f+9WLpW6D5f9ZW5aSLXCerGJcj+5tp2z+9UcCVIv+zQaB/HVmCRk+Wo449lT29ZASRyNVpL7y6qx7fLoRKgDRgulqyl2tZSJU8aN/DQaxkasF82+tOC+3/ernE3eXVmCdo6k2idQl8yf8tKcl22/ctYME9aFi/mUFm5HqTeX8tSxyNO/y0ljYrJ96t/TbFUegop2OnNP9+tiDTlRKt2sCpVxI/3dQOJWtLVUfc1WUoem+YsdBRneILtbSxkZq8G8RyS3ccjf8s337/8Acr1Tx/ff6L5CyffrynX5PtcH2Ff3cl46QJ/7PW0YkyOV07Q28iTWvL/10my1rM8TaGuh+C5Gb/j4uZ08ySvXpNGtnu7PSII/9DsE/wC/j1xPxitfI8K3DR/6u22P5f8AwOuyEjgnE838OeI59Hurf/lpb7Njx0nxY+B8Wo+Do/Gfhzy4/k331t/7Olctpt8skm1pK2fF2o65qPg6PTNMuJPs6Pve3j/5aV6tOpY8GrR5jwjyG8vd5fl1W2KkldxffDzxDp2h/wBq3Oj3Melv/wAvH8FchPB5b7WrpiccgtJFkk21qwR7H+asaNPLfcv8Fasd2t0lamPMVr6Tz591U5P3n3qnk/d1TkoIkQSfu6jf/V06mVZjIntLtn/66JW/Y6w33Wrl4/71WLW62fK1OMjGVPnO1gn3/KslO596x9K1j7J9795WtHqsF381dMZHBKJKlMf/AFlP8xX+WKpEjWpMSJPubqj8vzJKuR7U8xmjqv5fO6lEgg2NvjWj/Zq15a+XG1QOnmferQIjPl/56U2T5/u1LTo4F8vd5n7ys/8AEP4CBOlN+49Pk/1hpE/8h1cTMg2f3qZ5C1L9xKEj/wC2lMCs6U3YtTf71Nkj30ESIJP9YaZVh6ik/u1AxvyUf6xKNjJ9793Tt9AEH/bOn5/6Z07/AJZ1HQB5bTI/3dPenJWHwHTyhTUoRKds/u1mZjY/v/8APOinRp8n+sp3/kOrLiN8v/tpTaXZ/wBNKf8Ac/5Z1BARx/JTafSf+Q6cf7xqR/foj+epI/8AZpUq4lcpFRvqXZUVIqJB5lU3k/eVPJ+7qDZUHTEen97zKswPVNKdA/7yguMS/wAUzYtQeZU0b/3qcTaIuwURx/PUqVJHGvmVARI0j/eVIkfG2n7P+2lLQHxix/cpv+senR7adHHQXEI46kk/dpUf3PlqP5pJKJCIo/3n3v4Ks2kfmVF/y0r1D4ZfDyXWbr7ZLbyfY0+eoNImDoegL9k8+equq/J8q12XjSdbGf7Mv7uNK4Kfbv3eZUHUMRF8ujy1RPlojlZ6uWNrv+9HUlROo8B2vl30bf36938OQKleSeDtOWTy2/uV7X4cjV4I2avJrnsUIm9aQbKuWsbfxVPBAqVPHHvrnOyPuDk2vHUsceyoo49lWKDQYm7/AK51JBJ5dCfvKPuUFk6PT6qxvVqP/arIgkg/eVPA/wAlQRyVPA/mVBrEnSrkf7z7v8dVYK1LG13vuqS4jrS031tadY+XTrW1WtmxgVEqDYtWKMlb1jH/AHqzLGOti3oKLMfyUUJQ9WBFJJVZ3apdjTyVZgsVjT/ppRGJZ5l4tgbzPNauXgtFk1XT4vL/AOXrf5n+7Xo3jGx32ki/364y1tGtJ7dm/wBY++OtImRq6VYxJ9on/v764nxNpS6roGsW0v8AHA9ejWNp/okat/crmr7TfM/tBv8AV7/k/wCAVpD4iJnxXHJ5Em1a6rwr4j+yX0cEv+rf/lpXOeKrH+zdZuFSPy/n+SqlpO0dezH4DwZ/Efb/AME9f0zWdNuPD2q28dxpd58nlyfP5dfIXx++Ds/wr8f6hpH+s09/39jcf89EavUvgl4tngnjgb/WI9e4ftQ+B4vih8GrfXrOOOTVNK/f+Z/z0T+NK7MNLnj7x5taJ+crweX96oI32fPXS32mq6SMtYLwNXQcgzzN9VnjqfY3/POnbGk/5Z0GRn7Ki2VcktPMoSBkfbQBRkj2U3/V/N5dasdjvq3a6H58fzVpGJBhxu2yrljqKwSVPd6O0cm3/lpVN7Fkk+WSmZSidRp19FP9yteCuDtN0Eny13Wlfv7WNmkrWJwyjyEvyyVEieZVny/+mdR/Z6ZgQRoyUySOrOyo/LpRII6Ty+d1T+X+7pvl1ESCnsaT737ujZVzy6g2VoWQfx1H8v8A33Vl4/3dM8vy6CBvkLGn/PSoNn8VTxx0SRrv/wBygCnPTfL/AL1T/JUSf6ygCPzN/wB6Sov9mp3plQRGJH996jqz8tM2UDPJ0/2f3lORKd/q6E+Suc6BaTy/Lf5aWjfUECJtpaT+On+X+7qwGpSb/wDtpS7KdsVKgsZH/wB/KXZTo+lLQaRI446f/u0tKn7ytIjI6ZsqeP8A1fzR0bP+mdIDMnSq/wD7JWo6VmeW33ag6oyGx7Y6I4/7tORKnSD56DYbH/qxUsdHl+XUkH7v/gFBY9I/3dO/gp0f+rFH+rk+WgCVN0fy1OieZ96q29/Q07e33akCfy4o/wDlpTfM8z7tQf71Oj+RKovmDZ/ep0aNJT493/XStLRtKlvru3ggj8yR/wDlnUhE3/hz4Hl8VazHE3+rT79fVXiPRoPA/wAMpLyCPy7dETZ/0zrP+CXw9i0qxt/+Wlw/35P97+CvTP2mtAax/Z21hoI/M/1P/fG/56iUTaJ8HazfNqV3I3996oQWrVoQWNakFjWPMdMTJtLHZWrY2LR/LVmCx/eba2NNsdj1jzHTGJ0/hm1/cRr5deoeH42ggj3VxPhhFk+WvRtKtP3ca/3K8yoelTidHp3z/NVqqenbYPMVqup/rPmrM6fgDyFepUgpyJU8cdZGhU8hkk+amIjJHWjs/ipnkb/vUC+AqJ8/ytUmypZIKEoGRRxsj7mq1BUXzR06OSoKiXrWT9581bVjJskrDtZP4q14JKk6YnR6d89bWm9aw9KkratH+eoNTcg2pV6BKzIHZ61bWNpKALMe2hIPPqeCxb+KrSRrHVgQQQKlM/3anqP/AGqoDD1m0WSCTdXBaqjQWtvP5f3J0evRL5N8m5q567tFdPKb/boAjj+T5a5zXI2jsbhV/wBY++tnzE+5WRr/AM6bVqoknyd8WNH8i+t5V/1ez/V157/qJNq/6uvafi3Av2qNfL/gryKeD+9XtUJe4eDXj756J8GZG/4SCNV/1ex6+5vhJJFrnhW40yeOOS3dHR4/96vjX9n7wzPHBqGrz/6t5NkH/Aa+wfgkn+lSQL/y2SuzDfxDgr/CfC3xz+GU/wANvGt5BFH/AMSu5d/I/wCmf+xXlM9r5fzV+gH7WXhGKSxjub6P/Q3fyHk/55u33Hr4f1zw/Pod9JZ3P8H/AJESu+UThOctbGWT5ljp8cHz/N/rErctH8h46ivpFnfd5f7yszOJgz2K793l1Rktf4q6+0tFkSsy+05vP204kcplWMDO9biSReR/zzqrBaqn/TOpUdU+9VxDlKeoovl/L/rKxnjb7tdNJBBP8y1k3cC/eq5ESiZGxt9dd4ZkZ7H5q5/y66bw5A0EG5v3cb1fKcFWJd2bHqV46k8jzKbs+f8A1dM4ys8H96meWvl1a8ujy12UAU3So/Lq3JHTfL8v/ppQQQRps+eonjarPl/PUezZQBFGn7uoI/3dWfL8yo/LoAg+49RbPn+X/V1Zkj+SoKCBkif3ar+Rs+arKI38NCJ8nzf6ulEsrSfvPmqJ0+T/AFdWZE/eUTps+7TI5SmlSptxzS7KZtbtUAeTJtpv/kOn/wDPSkT565y4i/7P/LShKkj+T/lpTZOlAC0Ukf7yiTdQahH0p3z0lJ/rK0kKItFPSPZ8tLHWYxI/3dEf7unx/wB2o6cSwoqSOOk2VoOPuEMkdUpI60vLqrJH5dZG0ZFNIKng+5uqVKc6eXUHTGJHsp0cf7uhKTf/ANM6ssmjjpaSOTYlEcipUxAI/wB5Tk2/dpv+7To0/d1fKA2PpU8MFECVbtIPPf5azLjIfY2rfwx17v8ABP4e+XJHqF5H/pD/AHK5f4e/DmfWLqNpY/8AR0+//wBNK+sfA/guLToI2/5Z0COo8D+HPIjt4vL/AHjvWh8Zd3i2x8UeBWt/Lt7bR/tXmf8APR/vV1/gfR/P1W32/wCr316R448B2ciXmq/Z/wB49i8D+X/crSMTekfkLYweZB81Xkg2VtXenfZL68iWP92k7/8AodS2mnN/FHXnTPSjEo2tjv8Am/uVs2NqqJuqXTrH5NtblrYqlcfMdkYmn4cgXz49/wDq69K0e1WOP5a4fwza/vK9J05PLjrlkdkYifZVSSrkCeXHR5f92rkCLsrI3Io4/wDppU8Hz/8ALOmonmVP5b+lZAGxaSlj/wBqkSgqQvl+Z8tO8pKP9XTo90lARG7KILX93Uv+y1SI/l1BoS2lj5latjY/vI6p2P8AtV01ii0FRJ9NsfLk/wBXXQadpy/xVRtU/eVsWklZHQatrYr/AA1oQIvl1Vg+5VjzPLrT4CYk++mb6bv31E8jUih1NT95Qm3+Kjy6oCpqOzZ/uVzN2/z7q6a+RdlYE9j5if8ATSgsxoINnmbqyr7/AFkjN/BW5Hv/AIqxdRkVILhmj/d/PVRMpHz18SXaTUbivMtO0efXNVt7OD/WTPsru/E0/nyXDf6z560vgf4c+3azcahLH/qU2JXq0PgPEq/GexeFfD8Gj6Vb2cEflxp8lewfCf8A0S+jribGxVI/+mldV4Aulk1KPbJ+7R676HxnmVNjo/2lvCsvir4V+ILaCP8A0jyPPg/31+avgHUfI8R+Dre5uf8AkIQ/J/3zX6k30cV3pUe795G/yPX57/GL4Vt4A8TapZwR+Xp8z+fB/uNXrT2OH+6fPUkDJ96o/Lf0rp7rTVR9rVUSxWR6zGVdKtWnpupad/drpdN01USq2pQfw0GcffOJ+b7lQSf7MlbU9q33VrMntZf+edWMbYwef5m2Smz6bL93y61/DmlNI8m6t7+zm37arlOWVTkOO0rw40k+6X/V100doqQbauR2jJTpIGpnDKXOUY49lRbKv+Q1J5FUc5R2U3y+dtXHTy6Z9z71BJReDZTdnl1c2VFJB+8oApyR03Z/eqz5Hz0OmypAp+XsqDyF/hq09Mjj2UEFZ08yo/8AV/L5dW/4KiT/AFZoIK2zZ92okRpKteX+8pkmz+KgCs8ez79N+Sp5JN9RbBQBBJUSRrirX+7Ue3dVEnj0cTPT0j2R7Vo8uhP7tcB0Do/nemx9Kdv/AIaE/wDQK3ASl/3qcn/odOSsjSIypP8AZok/1hpvl0Eh/u0qUscdORKCohTY/v8A+rqWOTZTkrUYxKf5fmU5NtGygcRuz+9UEifu/wDnnVuP5HqCeP8Ad0G0SpH+8+WrMEf96oI/v1cgjrI6YkT2n/bOqm1q1/LWdPnqnJaNB96nGRfKVvLpamjjarMemyv8tZgUYP3lTonmfdrcsfD++P5qnggs7SPb/rKYcplWmmyz16D4L8FLGn2m8j8uP/ppU/gvw5FqTxz/APLvWx8TZJNNg0/SLP8A5bJvf/2SqL5eQ92+G2gW08FvLB/x7v8APXs+lacsflqv+rrl/hz4V/sPQNLsW/1kMCJJJ/t16FpsGyoEdj4Aj2ajb7f4K9tnsVurSSCX/VumyvJPhzBv1iPdXtyJ5ddVM3pH5VfGn4bS/D34o6xpDf8AHvv8+D/cauR+wt5e2vrv9ufw5A+q+G9XWP8A0h98D18wfZdifPXj14++e3Q9+BladY/wrW1BafPTtKg8iSRf79a8dosn3a4DsjEsaBB5c8jLXc6dGtc1odrvf5f4K6/To/k3VhUOonSCpIE8v5f7lSonyURx+XWYBHH5dSx/vKZUqVkA57VZKj+wtHVv/d/d1PBHUFRMr/ZapY/7taHkK/3qrfZW8z5aDQgkjqJKnkRo/vU2BP3lAF6xrqNO27K5yxRq3rHd9xqDWJuQPWgjtWfaf3a04EqTU17WdvLq5BI9Z1rHV6P93QBajpnmUlIn96qAdB+7p/meXTN/yfNUbyfJ81SBTnk3yVn3f7tN1W5Kgn+eCgDGd/8AWVyHjHUVtNOuP9uul1KNkTd5n9+vIPHGuNdz/wDTNK2pR98yqy9w8k1+dvtdwvmV7N8F/Dn9leFbeVo/LuLn53rx6DTv7c8T29mv+rmnT/vj+Ovq7w5pSpBbr/yzT5K9ilE8GUjRsdO/0T/gFZnwL0q+0qC4gvo/+Xp9n+41dxp1qr/KtXoI1tL6PbXpQicEj0uC1a70aPb/AAbHryv45/C9vGmgSSwR+XeW33JP9ivXfCsnmQbW/uVO9qs9r838derGJyH5d+KvB19o99JBd28kclc59hZH2tHX6R+PPhPpXi20kint4/M2f6yOvkD4lfATUPB08kq+ZcW+/ZWUqH8oonklinmVHqNp5f8AyzrpbHw5qEckf+hyf3P9VWh/wgGq6iny2/7us+SQzzK7j8v5abpWjT6rdR21tH9ouH+5HXrulfAXU9Rkk8+T7PXq3gD4JWfhWPz/APWXj/8ALSto0JnOfMSaPLo88kV9b/Y7j/ppUiI1fZuo+B7HXLTyr7T47j/tnXk3if8AZ68h5JdFkkjk3/8AHvJ9z/gFbSpHJKn9o8L8v5KreXXT6x4S1Xw/PJFeafJH/wBNKyfslRymRkunl0x4P7taPkfvKZJA1Qc5m7Kik/2a0PL/AHdVpIP4aCCvJHUP+rq5sqKSNY/+WdBJT+b/AL7qCSOrzxr/AA1Hs/d0DiZ3l0lW3SopI6kRT/3Kb/yz21PsprpQBVf7+6o3/vVZ8v56i8t6CCtspr1c37HqvJukeSoIiQU3y9tTyR/w0x+D13VXKB4z/wAs6Ejaj56cn+rNcZsH3PloT/Zoj/eU/wAvZ81A4jE+eT5v3dP/ANqj/V05E5+aqL5Q+Z6NlOo+/wDdrUIh/q03UUbKljT/ALaUDBI/3n+rojjqVN38NOjjrICOOOpPL8ynJUvkbK1AreXVaePZWpHB8m2qM6fPWR1UytBHWhYx1HYou/5q0IE2UG0Rsdosn3qY9jvfbV6Db/FV7StN+3Xe1v8AVpUG0StpXhX7dH+7jrqoPDi2kEatHXX6PocVrafuo/Lq3pWm/wBpX0a/6yNKAjE858VeFb7TdOjvLaP/AEd/v1jeGPDF5r935Xl+XGn35JK+l302D7J5TR+ZHVbStDg+1xxJH5cf/TOnGQiDwz4Yg0rSre2i/gSnJ8Mpdf8AiVpeoTx+Zpdtsd4/9ta7+107y0rqvDlivmf6ukWdnpUf7vd/frGsfiFZz/E3/hEIP9IuIYHeeT/nm/8AcroIJP7NsZJf+eKO9eJfst6VPrnjHxR4qvI5JN+9Ek/56bnqyYxPtT4V2i/avN8uvWf45P8AnpXnfwyRY/MavS4P9ZJXTTOmJ85/tneHPt3w9s75Y/8Ajzuk3/7jV8aPa/uP+mdfo18cND/4Sb4c6xp8UfmSPB5if8Br8+Nnyba8jGfFzHsYT4OUyrWBo33VpRwLI9PjtW8upLX5HrzT0om1o8CpH8tdBYp/DWDpW6t60krI0NFEplPj/wCulMrEA/jqVKiSpY5KyAsx/P8ALVhKqwPVry2koLHR/wCrFNenUUFRIJI/71MgT5/9XVjZRsoL5S7YpWracv8A6ysi0/d1qwT/AD1BcTXR/nrYtZK56CdK0LW7oNTprerO+sW0u2+7Wik9AFnzPkqeB6pxyb0q5af6v5qAHPHVSerPmfu6z53+egsbVOd/LjqTfWRqt15f3qcYkykc14u1X7JBJ+8rwrXNRkeOTd/rPnrv/F2sNPPtX/bry7xHP5n3a7KETzalQ2fgtoH9o+I7i8b/AJdq+nNGg+TbXl3wd0NdD8MW7S+X9oufnr1vRoGkn+SvVpRPHqyOs0Oxq5qVrsnjqzo0f7uuH+P3iO+8M+B5NV0yTy7iGdK9KMTgPVvB195j+VXSR/J5i15H8AfGreO9At9Tlt/s8n3H/wB9a9gk+/XfSMZGZO7I8jNHXz7ffHvw14j1y80jULOSzkR9nmSf7NfS89r58e1a8G+Kn7MsHie+/tnSP9D1T/xyStuYko/8IXZzxxywRxyRv86SU218Ir5nyx1Z+FenavoenXHh7XLeSO4sH/cSSf8ALRK7NNO2fMtbRA5Wx0BYH3eXV77Ds+7W/wDYaEg/vVoBhxwfw+XUsdqvmfN+7r5n+Lfjjxj4S8eXkC3klvb7/wBx/ckSt74ZftGSz31vp/iiPy/O+RL2s+YzlE9k1LwdZ6lH+9t/MrzXxV+zvpGsRyS23/EvuP8ApnXttoizx7l/eRvU/kLJVcpjKJ8TeI/gf4l8OQebHb/2pbp/y0j+/XnjwSxybWjkjk/55yV+jD6cskdcd4n+EPh7xVBIt9Z+ZI//AC0j+R65/ZmMqZ8I7KgkjavefGn7Mup6P5k+jXH9oW6f8s5Pv15BqulXmlXckF9byWdwn/LOSo5Tn5DB8hqqujVq+X/dqDy9/wAv/LSo5THlM/yHqq8dafkf3o6rTx7KDMo+X/DTdlXXSmRp/eqAKUkfyfNVSSOtKSOoHRf+ulAFHy/+mlQOlXo6b5HmVJBnbPL/AOmlNj/2P3dWZPuUyP8AeJQREgqu8HNXJKYibh8tBZ4hSf7bVLHHQnyViOMR0f7um/6z5aRKelBr/hBE5+anfx0fP/3xRsrPlEPSjy/LqSP95T9nl1oVEb/rKckdOjjqeOP+L/lnQVEbHG38VHl+XU6U5E2UGhEib/mqWCPZ96pY0+T/AJ51IiVkAySOoXtd/wD10rV07SrnUruO2s7f7RcP/wAs469n+Hv7OdzdPb6h4jk8u3/58o6DWMTwix8P319J+4t/tFPe0ZPlaPy6+yLrwXY2MHkWNvHb2/8AzzjrzvxP8L7ad/Ng/dyUHSfPkEbb9q1sabdNaSRsv8FekJ8JFeTzV8yPfWH4j+HjeFY455byOS3d6go6PSr6LUrT9xJXbeHNNWCPc0ded+A9D/tGTzYpP9+vbtH0ry7SPd/rKzlE05Sj9k8yr2gad88jf3K0o7X5P9XWr4ZsfPg+X95veqICx06Wd67jRtN2eX+7qfTdKWOOte1tdlUXIbJYrfWNxbN/q3TY9ReAPBVj4L0aPTNPj8u3R9//AH1WrBBWjB/10qxGlB8bPDXwynjttavPLuJvuR/feu78T/F7TPDnw8k8YrJ9o0v5Nnl/8tK/OX4qaVr3/Cca5qeoafcx280/7i5k+dNn8FfeHw9+HMXjj9lfQ/D15J/x+ad/4/8AwVvTibxOs+Ffxp8PfGLSpP7Pk8u4RPntpPv18b+P/DP/AAjPjjXNPX/Vwzvs/wCBVy9jB4q/Z6+Jtu19HJb3FnOn7z+C4hr2L44Rxar47+3RR+XHf2UM/wD31XJi/hPVwvxHlMcfl06OBY3/AN+tL7KsFPjgVK8A9QgsU8tNtatq/l1BaR+ZV5I/3dBqWUepUfzPu0yCBfu1agj8useUqRFHH/epyffNPk+5UdR8AySN/wB5WhBWZHJWjY1mBZ8j+7R9hq9BHvjqXyKcjUyntWjoSCtKSBvu02C12VMSyn5fl1PBRJGtN+b3qQiXIJ/4a0LWSsOPdv3VetZ6CzqLF18utCCeuctJ61YJ6Cjag+/VtHrGtJ/LrQjf93Ujj75PJPWe7tJJ/wBM6sVXk/d+ZVCIJ38uOuC8W6x5HyrJXS65qqwJXkmv6q08kjL+8rojE56kjE1i68vzG8z95XK6VYrqWsRrP/q/vv8A7i1oXztP96r3hnwVrOuWkk9jH/o83yeZXo0InlVJGdP4q1fxx4ms9M0rzI7feiJ5f+z/AB19l+DtG2WkfmyeZIleYfC74SWPguDd/wAfGoTffkr3DToFtINtelSieVKRZjgWP7v+srjvi/4OufFvguTTE/5bOldtaRrJPWhqMC/2bItegc5y3wa8OQeEtOt9Ms4/LjSvVpEbf81cT4Vfy76NVr0GePZPG1axkYSHRx7KX5a+VP2hfib4s8AfFr/iX3klvZvBDPax/wAEn9+vW/gh8Zbb4saHJuj+z6xZ/wDH1b/+zpSTGd3qumrdx7v+WlcvJafPtruE3eX/AKusHWLX7LPv/wBXHXTSmVzHPeRTXtFqnH4x0OS+ks11CP7QlbUG2dNy/vI63iM4vxb8PdK8aWP2PU7eO4j/AOen8deRSfsk6V9r3RahJ9n+/wCXX0d5fl03ZR7pnIw9O05dOsbe2X/Vwps/75qXy60Nn/j9ReR+7pkcpU+//wAs6PLqbZTdm+gzM++g/wBFuGWPzJET5K+XNS+Leh6xqNxpnirR/s+x3R/78dfWMkdeYfEb4GaD4/nkuZY/sd5/z8x0pE8p4jdfAjSvFVr9u8Iap5kb/wDLOT7n+5Xl3ibwJrPg678rVdPkt4/+fn+CvoDwd8CNe8CeI7e50/WP+Jfv/f23/PRK9bvtHg1GPyJ447iP/nnJ89Y8pjKmfAskH92qzpX0Z4//AGfvPu5LzQ5Ps8b/APLt/t14jrPhzUNAn8i+s5LeSolExlSOY8jzH3VF5fl1rpH5j/6z95UE8C7/AJf3dYmHKZHkfw1A6b/lWtXZ/wBM6rfcoFIzvIqtJWm8fz7apulSREz/AC9klGyrb/PUCJ/C1BmVpE/7Z0zZUrx/vKYvyKKAPDo/9X/zzqT/AMiU3Z/ep3yyfdrEv+6PjjVP+mlHl7PlojT/ALZ1Ikf/AGzoAjSP/wAcqdE8ymIn92rUcbUGpFHHUqJTo40+838FWY41j+ZpKAII4/3f/POpY08uPZUvl/u6kROfmpRNRuzzHp0cfybanjT+7WjoHhzUPE999j0yzkvLj/xymWZnl/J80ld/8Ofg1rXj+7j2xyWel/8APxXsHwy/ZpgsZ49Q8SyfaLj76W/8Ede7aNaWdjBHbWMcflw/886CoxOR8D/CTQ/AlrbrbWfmXif8vEn3666PSmf5mro9O0dv9bLU89oscdZHTGJwd9pyx1zmo6Pvr0O7tPMrIn03f/yzqC+U8Z+JOst4A8MSX0EfmXDv5Cf9M938b14VpWneI/ibrEdtBHJeXDv/AKz+COvta68JWOuWn2a+s47i3/55yVa0fwrY6PB5VnZx2/8A1zioA808HfCu28JaHb2y/wCkXCf6+T/brqoNKWus+yL/AM86g+wf7FBRxWvzxaHo95fS/wCrtk31i/sy6dqF1/al9c+Z/Z7/AHP7kjt/8TXo114OtfF1pJY3MfmWb/fj/wCeldp4f0O20PTbezsbeO3t4fuR0AWYIKn2f9s6kSOpYE+fZT5QGwR/w1ZtE3yf6uiOP+7U9jG3n1uSeoeFfCumazockF9Zx3Ec3345Iq7XQNGttD0q30+xj+z2cP3I6yvAEDR6VG1dfAn7uOtYnUcr4n8AaL4xg8rVdPt7yP8A6aRV85/tGeHF03xHpcsEflxpB5H/AHzX1x/yz3V5b8VPDln4gtI4ryPzP+mn/POoqR54SOihU5Jnx9Ja7/u1BHBs+Vq67xH4SvPCt1tn/eW7/cuKw5I99fOSjKHxHvQnz/CUY46tIi0zy/LpyVz8xuSxxtvq9BuqGDbVip+ACaONXjqnJB5b/wCrrQg+5ROlSVH+6ZkdWrV9lRbPn+WhN0f/AE0qBnQ6dJWuiLsrD075/LrcgSsjWJF9nqDZW0lr5kdUZ7TZTiWZUn36ik/791PPHs+7VaoAEqeCTy6rU5P7tUWasE9aEE/z1gpI1aFrJ5klSETprWRZK0k27Kw9Nf8AeVuR/wCrpFB8lVNSn8iDdVn/AFdYfiC7/d7ask4XxHqTT+Yq1wl18ibq6HUp993Ju/eVZ8OeEpdc/fzx+XZ7/wDv5XbSiebVqnmn2WfWNct9Mgj/ANIuX/8AHK+m/CujQaPpVvZwfu40SsXR/BdtBrEd99n/ANIRNnmV3ulWPmSbq9ihTPHqVCfSoFjk3NW9Hdr5dYvmbPMpsE7+ZXTE4zqLG6VJNzVLfeKtIntZLZdQj8z/AK618z/Hr4r6hpWpR+HNMk+z7E3zyf71eQ+Dr65k8QW8r3Ekkn/XWumJJ9+eH/3E8bV6XfJvsY5f7leb+H3WS1s3/wBhK9N/1mj/APAKJmcjzH40/Bq2+LPhy3Vf9H1iz/49bj/2SvM/2Zfgn4l8D+P9Q1PV4/s9ulr5Hl/89K+h/BfiC28R6NHeW0nmR/PH/wB810qJWcpGA2GNUjriPizod1qvgfWItN/4/HgfZXe1Wng8+CRWqIS5APyuu/7Q07UZILn7Rb3kL7JPMr3b9mn4m6hJrn/CNahJ9st5kd4PM/5Zutez/EL4F+HvGl359zZ+Xef8/EdQeAPgnofgC+kvLOPzLh/uSSV60DoO48um+XVlEo2VuBRdKgkjrQkjqHZSiKRmPtgSSVv3caVy/wDwsrw55/kf2pbeZWv440e58QeFdUsbOTy7iaB9n+/XwXqWnXOlX0ltqFvJZ3kPyP5lEpGMYn39azxXaebBJ5kf/PSjyN9fMv7Nnj/VU8TW/h6WT7Zp9yn/AID19TJH+7+aoiaGc9j5ke2qL6b89dD5HmVEkFIXKYMmlb/+Wdc5rnge21mPbPbxyV6D5FRXUcVrBJK/7uNPv1qEony14/8A2c4Lt5L7Rf8AQ7z+OP8Agkr5/wBc0O50bUZLG+t5Le4Svvm08TaH4gn8q21C3kk/551zXjj4V2Piqxkint/3n/PSsJROOVM+E/I/h/1dVpIPLr2Txj8D77Rp4/7M8yST+O3k/wDZK8uu7WVJPKlj8u4T79c0jklExfJqt9k/vVpunl1XkjoOcyJIPL+7Vby62P8AeqlJH5dApFKSOq8sSq3zVeeoaDM8KSPzE/1dGynR/wB2nJG1c5qKn/LOpI0/vCj5d9SonmPQWMjjq0ifxNTI4N9XI4P3dACRx0+CNqERpH21atYPL+9VSN4jUg/vfu6dHtjj+atzwr4K1rxxqMdjotnJeSf89P4I/wDfevqr4Ufs06V4OS3vta/4nGuf9NP9TH/uVHwDjHnPCvht+z9r3jyS3u54/wCy9Df/AJeZPvyf7iV9GXeneGv2fvBcl5Fb/wCwkf8AHcPXrNppsVp/yz/3KzNc8JWPjRI7PULf7Zbwvv8ALk/v0zojE+bPDmq/ET456zutpP7H0NH2PJH8lfVvg7wBbeGdKt7aDzJI0+/JJ9+St7wr4RttKtI4oLeO3jSuheBPL2rVl8pgSQKiVkXaf3a6G6jWNK8+1/4m+F/D935F9qkccn/POP56guJdkgpv2VZP+mdQaH4j0rxNB5umXkd5HWuiLXOX8Bn+Q9HkfWr3l1F5dSaFGSOq2ytN0qnPatOm3+/VGfKa/hyBZLTzV/jra+yrHUWlWMVjY28C/wCrRKteZTiI85+LfxUtvhrpUf8Ay8apN/qLf/2euA+APjvxL448d3jahceZp8MHzx/wRv8AwVznxR+Hvizxp8TdQlWzkks/uQXEn3I0r3f4SfDa2+HOgfY4v3l5N889x/z0oA7WP5Eqexj2SbqgnkiggkaWTy40q1p0izxxyr+831uSe1+B/wDkDW9dLHJsj21zvgr/AJA8ddBH+8StjqJY599cz4t0prux+T/fro44GqS9tlltStIUTwu+0221m0ktryPzI3rxnxj4KufDE8ksX+kaf/z0/wCede26rt07VbiL/lnv31W8+C+SSKWPzI3rmqU+c7aFXkPnHZTK73xr8OZdNkkvNKj8yz/jj/551w8ce+Ovn61KdLc92nUhV+Ecj+XUsD1B/q6ErmNzQR6tRyLJHWZG7VOlQKISQU6CCnW9WrVN/wB2g0Lmm7Ukre01PMkrFtYP3dbWnbkkrIqJuR2vyVTntF+7Wxa/vEqC7g/irUs5me08usieDy5P+eddVdwfJurFuk+egDG+5RUk6fvKrO/l1kXEswVq2P8A38rIg/1Va9jtT5mrUDcsfkrTju1f5axYLpY0oju/LrOIGrPfLXFeI9Y/hrZvr7y4N1cU8kGsaxHFPcR29v8AxySVvCBjOfIW/Cvg6fxNdee0f/EvR/n/AOmlemx2KwJGix+XGlb/AIYj0+DSo00/y5LdPueXUU8CpPJ/t17VKlyQPm6lXnmZkFq33q3NOk+fylrNSfZ8q10fhWx3/M1dMTmMye1bzJKbBaeXXWXdjFH92siS02fMtdPKQebeP/glpnxDu47yWSS3vPueZHR4V/ZQ0bSo/t0+oXMlwlevada7K6eCP/Qdi/x1oScZabtNgjgX+D5K9b8Mz/atHty1eB6/8QtF8OeIP7PvpPLkR9j+X/yzr1n4X+NtI8U6U66ZeR3EkP34/wCOpmZzOC+DN3L4S+JPjDwdc+Z5aT/brX/caveY/uiuF1rwJFcfELS/EsEnl3EMD2s//TRGrs7KT5NrfwVlIwLUf7ykpf8AlnXmPx2+KMvwv8JR6jbR+ZcTT+QnmfcrNamR0msQbLqszy64P4V/G2D4mySWNzb/AGfUIU8//roleg+XXrUvgO0gkjptWKjePq1bRArbKikjqz8vvTfletAKnlp6VyXi74ZaD4xkjl1DT45JE/5afx12dNkjoIOH8HfC/Q/BU8k+m2flyV1vl/3as+XS1kBXRKi2Va8um1qWRIlVdY0ZdZ0q8sW/dx3MDwf99VejjqWP7lZxA/O7xj4O8Q/C/wATSQXn2m32Pvgvf+eiV9Ffs5/F+fx35mh6r+81SFN6Sf8APRK931zwrpniax8jULOO4j/6aRVgeEfhJoPgrUftmlWcdvJURIH6r4cgu4/3tvHXjHxN+AMHjiCSXTI47PXE+5J/z8f7D19KyWiyJWRPpuyTzavlMJQPzP1jSrzSL64sb63+z3ls+x45Ky3g/u19xftH/BmLxx4ck8R6Vb/8TywTf+7/AOXhK+KXTzK5pRPOqU+QxZ49if7lUXj/AO2laske/wCaqLwVETHl9wovUHl1ckjqDy9tBmeB+R/2zqdE8zy6ig/5aVagT9381c4DI4N/y/6yrSQU5I/LjqWPbQUECfwtUnzfdWnwR766zwJ8Odc+I2o/Y9Ds/M2f6+9k/wBRHQaRicvAkuPmj/eV7Z8J/wBnfU/GM8d9rkf9n6H/AM8/+W9xXefC/wDZ6g0rxbZ308n9oW+mp+/8yP5LiZv/AImvoy0tf4fLoOmNMw/B3g7TPCWmx6fpFnHZ26f8866q1tVSP5qp32saVoce6+vI7f8A66S1v6bAt9BHLBJ5lu//AC0oOmMSnHaNdT7VrqNG0NYPm8v79T6dpypW5AnlpVcpqRRx+Wm1aoz/ALv5a0HqtOm+mOJ4b+0t4q1Xwr4E3aV/rLl/IeSP/lmlfD88/wDy1nk8yR/+WlfptrGjQarBJBc2/wBojf78cleff8KW8IWmo/bl0O3+0f8AXKs5CPHf2W/B2q2L6hrlzHJHZ3KeQkcn/LT/AG6+hf8A0ZU8FpFBHHFFH5cdRSR1gakDpUUkdT7GqP8A1dSBBIn7ui0tfPurdakq9o8f+l7v7lAGqif3aPL+tXEpuyqMiqka1LTvuU3/AGqYHh/7Sfj+XR9Kt9BsZPLvLz55/L+/5P8A9lXsHgOCW18K6HBP/wAfCWqb/wDvivCtY+HOp+PPjpeXl5byf2PC6O8n+wv8CV9GWiKnl/8ALONK3A9r8Hbv7Dt/+WfyV0Nr9yOvO/CPxK8NfZY7b+2LeSRE/wBX5tejWO14I2WT+CqiaRLn3KdJ86bVqOORfu+ZUyw4+7QaHzD8SbW78K+P7iWW4/0PVU8+CP7nluv30rPsdVbzPmr1T45+DpfE+k2c8H7u401/PT/2evNINHZP+WdMs6PR75X+Vq5Px38Mvt3mahosf+kfx2//AD0roNGtZY/vV1FjtRKwlS5/iNadX2fwny9JAySbZY/Lk/55yU5IG+9Xvnj/AOG0XiaD+0NPj8vVE+//ANNK8dexa1nkgnj8uRPvxyV4VehOie9hsTCsZEcDVPHB5dXpEWotlcB3hHH89WYI/LqOBN/y1Zgj/hoLjE0LG08yty0gVJKg0qDy460Y/wB3WRZej/d1E7+YlReZ+8ps8ixpQESnPJWNdffrVkkXZtrMuq1AyLrdH92qP3/vVek/eVVRKUSB9r8n3pK1YH/d7mrOjj2VL57Rx0yC359LHPsrMjn2fM1RXeo7E2rRACPxHrnkJtrzDUdVad/+mb17N4S8JRa/Y3lzqEfmW8yeWkf/ALPV7wr8HdK0eeSWf/TJN/yeZ/yzr2sNQPExNf7BW+AsGtaba3n26OSPT5tjweZXp91IyfNTrG1VPu/u60fsKzx/NXfynmxOX+1xJ80snl7K6zwrqttIn7i4jk/6Z18zfHrxVqGlX15pkEnl2+xHSSue/Z3tNevvHFvd20lx/Z8O/wA+T+CT/Yq4+4QfZd1fNJTtN2v96otG06W7TdLW1BpXl10xJJ7S0at60gWBI2n/AHcaJ5//AHzVzTrSKCCP/npXEfGTxxbeGfC15Zrcf8TS8TyI44/+We6pFGJ8reI75tZ8QapfN+8kuZ3etD4ba/L4P8caXqa3ElvbpP8A6V/00Rqxv9ZTkSoNj7+tLuDUbGO5g/eRum9KnTcj/LXzZ8Aviv8A2VPH4c1W4/0N/wDj1uJP+Wb/ANyvpOB9lZHHKJcjrgPjT8O1+JvgDUNHX93ef6+1kk/57L9yu6T5/u1JUGB8E/CG11XwX8VND/tWzk0/ZPNYz/u/7yV9jIlb11olnO++W3jkk/56eVWU6Mkm2vQpVOY6oSKjpXCfGnxrP4D8AXmp23/Hw7pAkn/PN2r0LZXPeO/B1t448K6hot5/q7lPkk/55v8AwPXQX8B8Op8VPFEd99pTVJI5P/HK+nvgZ8VP+Fm6HcLcx+XqlhsSf/pp/t1826/8FvFnhnUpIJdPkvI/4JI/+Wle7fs0fDLUPB1rqGoarH9nuLzYiR/7FaRJPZ5I9lN/1lTvUSVoQQPHTZKkkqHfQA6Ssf8A4THRUu/Ik1C2juP+utZvxNu7vTfAGsXNj+8vEg+Ty6+E3vrm7n8ye4kk+ffWcpCifonazxTwebFJ5kb1PH+8r5O/Zs+Jup2njG38OXMkl5p94nyeZ/yzevrSD7lEZGhJD1qWOOmpVmBKzAiRF+9Uc8HmJV5EodKsXKY9jafuJFb95H86f8Ar4B/aF+Gq/D34k6hBBH5el6l/pVj/AMC++n/AXr9DNO/5eFX+/Xin7Unw6bxx4EuLm2j8zVNH/fwf9NE/jol75x1Y858AvG0fy1FJB+7/AO+61ZI1kTdVSSPy/mWuc4OUxZ4KpyJ81bU6LG/yyVQfrUSM5Hz2ifwtVmCo0SrMCNXET8A5P3lXII12VFBH/era8P8Ahy+8R6xZ6Zplv5l5cvsSOtS4xOj+EHwyvvix4xt9Is45I7NPnvrmP/lmn/xdfoH4c8B6V4D8K2+laVb/AGe3T5P3f/LT/frK+B/wks/h74Yt9KsY/wDTH+e+uJP+Wj16/daPEmjfL+8khoOynHkODSxW1+Va8t+OfxeX4Xadb2dj5cmsXn3P+maf369re1+evPPHHwB0H4k6xHfarHJ9oRNieXQdB8baHY+I/ix4qjs4JLjUNQuX+eT+CP8A26/QrwB4V/4RXwrpekeZ5n2OBE8z/nptqt8Pfhfovw8sfs2kWcdvH/HJ/HJXdWkdVEsdBB8lWoE+SnInl1LH/tUzUqyR1A6Vakpn+rqAM2eCseeOt+4rDvqUjIynqrJ9+rT1BJWBqRf7VcPrPxb8L6PdfZpdUjkuP+mdZX7QPia88M+BJGsZPLuLmdIPM/jj3V8jv+8f5qkD7n0PxBY6/Yx3NjeR3Fu//LSuj0B4kkkZpK+Uv2bLu8/t/UIEkk+xpB/wCt7xd4j1Wf4m29nZ3EnlpdQokcdEQPq9Pn+7R5dSwJsg20eXVxFIpvTY90lWfL/d03ZsqjAiggVPu/u68++OfjGfwr4Hk+xyeXeXj+Qn/s9eiSfu65D4hfDmD4jaVb2M9xJH5L70oLPkfSp5Y9Rs2W4k8zz0/wCWv+3X6uyajPY+C/tUH7y4Sx3pH/t7K+ffh7+yN4OsUt7u8jk1C4h/56S19K6bBF9kt4F/1aJsreJ0H5yyfHPxtB4juNQbWLmO4Sf95bfwR19zfs+/GGD4veD/ALY37vULb5J4/wD2evHPj9+yh/wkF3J4h8J+XHeP+8nsv4JKk/Yq8I694Z1jxI2q6fJp8exE8uT+/SmL7B9T3Vqt1G6V5ZqulLaTyI0f9+vYNlcB4utdl1TpyFzHE/ZVSp4EqeSOm/6utBF7TZ9klc548+HsHiaD7dY/u9QT/wAiVppJsetCxvqwlH2nuyNacpQn7p83z2rWs8kE8flyJ9+OmJBXuXj/AMAReI4Pt1jH5eoJ/wCRK8ZkjaCTyJI/LkT79fPYnDSpH0+ErxrRIPI8unWkfz/NUuxfuU6BP3nzVwnpGvYyLV7esdZCPU8c/wDerIC55/z/AC0ySeqf2io99alDpJP3dUbip5JKrPQTIovG1RRx/JVx6reZ5dKJAx9sdVp7pY6bPdrH/wAtKwLu6aSnGJBcn1L+7WLqOuRWMfmzyfu6JJPkrV8OfChvGklvPqUkkenp8/l/89K7aFDnOOrU5IHf/BrxBc+LfD/2lrf7PZo+yD/polepWmnb/lrM8P6NBo9rb21nHHb26fJ+7rr7G1bZXv0o+4fNyl74200qKNPmqnqs6WMe1a1ZPkrBvrGe+u41ij8ytuUDxbx38No/HniaO5uZPLt0TY9et+A/B2naBY28Fjb+XGn/ACzjosU0zUtVuILO4jvPsz+RP/0zevQdKgtdNg2wR1dOkBLY2Lxp/wA86i1LVYtK/wCmklaHzSR1lX2nef8AK1dPsg5TgPEfxJ1qCORbb/R68d1l7m+upLm5kkuJH+/JJXt2uaAr/L5deMfFTd4O0C4vl/1m/wAtP+BVz1KZsc/JPFB8rSR/9/anjj/d7lrwqfUZ76TzZZJJJK9I+FesT6rBcWdzJ5n2b7kn+9WHKQdjAnlybq+ivgr8X4tSht9B1eTy7xPkgn/56f7FfPkkeyo49ySbl/dyJTDkPt/xN4rtvBeh3Gq33/Hnbff8ur3hnxVp/irSbfUNNuI7izm+5JHXz58OvjFbazpsnhjxd+8tLmPyPtkn/oD1U8O6dqf7Ovj63i+0SXngPWJNnmff+zu33KjlOaVM+paxL1Nl1JWrHPvj3VR1QYHmUqfxmMTPkqD/AFlTVG8bV6JuU5IFf70dR7PLq9Vd63jIgqJUEkn7ypZJP+2lUZ3q4ljJ5/kqpA/mUySf+GhP3dMUiw6LPH5TfvI3rx3xd+zFoeualJqGnySafJN9+OP7leyQ9KnjrPlCJ5b8K/gRpngDUZNQ/wCPzUP4JP8AnnXrsEdRonmSVcggrMZJAlWY4/8AtpT4IKnRN9OUgINhrhvi947X4beDpNXaPzJN6Rp/vtXoGz+7XE/FfwJF8QvA+oaK/wDx8P8APBJ/tr9yp5gMH4C/EaX4jaNeahL+7k8/ZXfaraL5cjNH5m/79eF/sm6HfeGdK1zTNQj+z3kN9sevoG7Tz7XbTM5HwB+0f8LovAHir7TY2/l6Pqvzx+X/AMs3/jSvEp4Gj+av0V+Nnw9X4hfD3VNPWP8A4mEKefayf7a1+eM8DI/kSx+XIj7Hjk/5ZvTkcFaPKZVxVJkrRkg+eqgGyVxXMcUj58RNlTwfu6ig21ajj/u1xCiSf6uvsn9k34Q/8I5pX/CX6rH/AMTTUk/cRyf8u8P9/wD4FXzn8Fvh43xJ8f6fpTf8eafv72T/AGF/+Kr9DrG0VEjWKPy44fkSP/YoO6hE6HTrr7DB5S/x/wCsrrNK23VjIrfxpXAJJ5b/ADV23hydrry4l/gpxOgxZIPn2tVi0tNla+q6b9k1Hd/yzemRwVoWRwJVu0jqNE8uSr0cbUGo6vmj9oH9ojUPDOs3Hhzw9+7vIf8AX3P+9/BX0y/7uOvjL45/AjxHP411DXNFt/7Qt79/PeP+ON6syOA0r46eL7G+jvG1iSTY/wDwCvuDwPr7+KvB2j6zLH5cl5BveOvlf4Zfst6xrOo2c/iX/iX6enzvbx/fkr7C02xg06xt7a2j8u3hTYkdQakE6Vi3fyfJXR+Wv8VYuop/dpSMjn5ulVXkq5dI1U9n96uY1Of8Y+ErHxpo9xpl9H5kb/8AkOvDJP2Xp/tW3+2PMt/M/wCeXz7K+j6E20RA4fwd4E0/wJo/2axj+/8Afkk+/JTvh78KP+KquPEGqx+ZJ57z2sf+9XWXafJXX6PGv2S3/wCWdXEyL3l7KiepZP7zV4f8Qv2k9P8ADuoyafpUf9qXkLuk8nm/JHRED2n+DbTfkrkvhR44l+IXhGPV5bf7Pvd08v8A3a62Tb/z0qgIKt6bAzyf89KjtLRrp9q1yXj/AOIX9h2sen6LcR/aN+ye5j/5Z/7FA4x5z0bWPjhofgq0js4v+JheJ8jxx1634E1yDxV4cs9Qg/1b/PXwC7s8m5v9Y9fXH7KniD7d4Nk0+STzJLaR6cZG0onuCQ70+ahIEg+5HVlOlD9KXMYEHm7S61zHiODz5N1dGm1321n6rarIlaRNInnc6eXJXC+OPihpXg5/s0sn2i82b/Ljr0HUtscklfFfjie5n8aaw15/rPtT/wCs/ufwV08oz6C8HfFfTPGN1JZxf6PcJ/yzk/5aV20E7fw18j+B0n/4THR1tv3cjzpX1sieW9AGzp101c/4/wDh4viC0/tCxj8vUE+/H/z0rV0795JXQWL+X8tYzpxre7I6KVSdH3onzHsaN5FaPy5EqWOvX/iV8Pf7S8zVdMj/ANI/jj/56V5JHGyV83XoSozPqsNiY1oBRvplMrhO4k8yovMqOST+Koo599LlAn31F51R7/3lRO9MkHes27uljpk91sSsN5/MeqiRKQ66n8yqjz0b1SqfzT3UcC/vJH+RK3jE5pSNXw5pTeI9ct7Nf9W7/P8A7lfQ+jadFYwRxRfu40rmPhz4OXQLH97H/pk3367iCPzPlT/WV7WGpng4mvzz5S3aoqVuWO6T7tVNK0po/mn/AO/da8HyfIv+rr0oxOPlOQ+IfjvRfhtp0d9rVx5ccz7Ejj/5aV83+O/2ttV1LzLTw5b/ANl27/8ALx/HX0r8Svh5p/xG0OTTNSj8yN/uSfxxv/frwrSv2O9Pj1GNrzUJLizT/lnW3sg5SX9ji11C7j8Qanc+ZJZ3Lp+8k/5aP/HX1baWmysDwd4Vs/CulW+n2NvHb28Kf6uutRPLraMeQsi2fu6qvV2qrpW4GVd2m+vNPiv8Mm8f+GZNMik8u4R/Pgkk/vrXq8kdEFp89Z8oH573Xwd8X2OpSWcujyeYle5/DL4J33hXw/JPfR/6ZefO8f8AzzSvpmDSot+7y6lexWT71Z+ziQfM+o+HJbR/mjrBngaOvpjWPB0F1/yzrzbxH8PJYPMaCP8AdpXPKmXGR5JJu/5516j8NvidB9i/4RjxP/pmi3P7tJJP+WFcRqPh+e1+9HWV5HlyVkUfd+kGCOwt1tZPMt/LTy/9ypr21+0WskX+r318y/B74tXnhaaPSr7zLzS3/wBX/fjr6XsdRg1CCOSKTzA9c5wyjyHP6b9p+yRreR/6Qn36vbKs3aLG9QeXsjrtjI0I5KpzVeeqM8lbRAzJutcn4n8Y6f4VtPP1C4jt99dRffu6+Nv2iNVvn+I15YzySfY4UTyP9ytpSA9u0r40+F9Rvvs39oeXI/8Az0r0S0kWeCOVf3kb1+fPyx/L/wAs6+v/ANne+vrr4a2f27zJJEd0ST/YojID1CD5Ksx1Wj+Sp4KQFuxT5K2LSDy46g061/d/NWrBHsrKUgIk+SnbK8Z+Nv7QMXw51GPSrGP7RqGze/8A0zqz8D/j9Z/FCeTSrmP7HrEKb/L/AOeiVmB62/8Aq6rT7Y0qy9ZWuT/ZNHvJ/wDV7ErSIHnP/Ca6V4Yutc1e+k8uzR/9Z/z0rs/Afj/SPiNon9oaRceZGj7Hj/55vXx98ep7mxtdH09pJI7e5d53/wCmleh/sP7o7TxYv/LPz4aQH0VdRsj/AC18I/tQ+AF8JfEmS+gj/wCJfrcf2pP+mc38aV9+Xcf7vcteI/tO+B18Y/DK8nij/wBM0r/Tk/j+799KswlH3D4Ikj+esrUFaaXdW1dfPBu/v1mSpub5qyPKkfO0CVbg+5UECfu62PDmlS6/rmn6ZB/rLydIE/4FXnhE+uv2P/A66H4LvPEM8f8ApmsP8kn/AExX7n/fVfRUEf8AdrA8M6PBoGn6fpVtH/o9nAkCf8BroX+SORl/gR6g74e4eO/Ff4/QeC/Edvoem28eoXiOiT/vf9W7V9J+EZ2sdNjlk/4+HRN9fnH4O0q+8f8Axiji8v7RI+qPPdf9M0V6/QfQ5/MkjWtImp389i19pXmt/rN9Z/kV1Wh2v2rStv8AsVgeQySbWj+5W5qUY46tRx/u6dspaUQIbj/V1mvGslar1VkjpgVoEVPu1LI/7ym0zzPnqDImrLvo2rQR1krh/i38SbH4ZeGP7Qnj+0Xj/JBb/wDPR6qRqF9u3/6uqklfOf8Aw1Br32qNpbO3kt9/+rr2fwJ4/wBP8f6V9ss5PLkT/X23/POuMyN7+Oj5Up3z1G9BqVZ3rttO/wCPS2rhLiu706Pfa29EQPPf2hNfvvDPw1vJdP8AM+0XL+R5kf8AyzRvv18h+EvB2q+PNVj0zSreSSR/9fcyfcj/AN+vv7UtKttVtJILmOO4jf8A5ZyVnaVoFj4fg8ixs47eP/pnVGRU8HeGbbwX4Ys9Ktv9XbJ8/wD00f8AjrXTddz7Vok/eferzfxj4/2SSWOlSf79xHQOMec3PHHxDi0qCTTNIk8y4+5Pcf8APP8A3K8h/wBY+6j7/wB6m/8AkSpOyMeQlj+evVv2evGP/CK+Lo4J7jy7e8+T/gdeVp/rKuWLywTxyxfu5EoiEj9FbW68yONqnd/MjrzD4NeOE8VeHLdW/wCPhE2PXo33K6EuYx5SDz2R6bfXyxx/NR5fz1leLbtrHSvNWPzP3iVuRGJzOuRy+f8A9M3riPE3wd0jxjJ588fl3n3PtEf369Mjn/tLy/3f7tKrT7Y3k21Zoeb+CvgfpHg6++3L/pF4ifJJJXYz2tbX+zVdI1eSRaAMrTpP3+3y63/IVKxZLTyH3LW9BG3kfNQA+CTZXm/xJ+Hi7JNV0qP/AK723/s9egv8lT2M/wDC1Y1KcK0OWRVCvOjPmifLfmVG716t8UPht5byavpEf/Xe2/8AZ0rx3f5b7a+Yr0J0Zn19CvCsSzv+7qrHOtNkk8yoHfy65+U3J/P2Vnz3zfdqKees+efy6rlI5hk7+Y9UZJKfJJVOSfZV8pjzDZ5/LT5q6rwB9h0D/iea1cR2+/8A1Ecn/odcdBafbrvbL/q0+d/9yuA1G+1X4m+Krex0y3kvJHfyLG2j/uV6WGp85wYmr9k+5PCt9B4jgjl0ySO8jf7kkdd7p2jJpybm/wCPiqP7MvwWn+EPgKOz1WSO41SZ/Pf/AKZ7v4K6W+j/ANOkr2KB4MZFHZTo49lSxx73p8kdd/KbFXP/AE0p9pBTEStG1TZVxAswR+XUqfvKWk+VK0AZ/q6jesrxH4t0rwqnm6neR2cf/TSWotA8Y6R4nj3aZqFvebP+ectZAavl+ZVmCBabAlXoI6fMHMNggqTyP3dSonl/8s6krPmYRKX2RKqz6ckifNHWqn7ysPXPGug+GZI11XVLezkf7nmS0cxETn9c8D22pRyN5f7yvMNf+G09q+6KOve9OvrbWLSO5s7iO8t3/wCWkctE+lRT/K0dTKMJl8x8x6H4fnTVY90fl/PX0h4Zgb7DHF5n7yoI/B1qk/mtH+8ro9NsfITbWfwBKQb2jj/e/wDfyp7Wdbq1jlX93VqOmP8AJWdzIqTuqVlTu1Wbp6ozvXXTiBnzyb/vV538SfhdpXj9I5byPy7iH7lzH9+vQZ6z5/7tXIg8L0D9mzTLW+82+uJLiNH/ANXXt+jabBpVjHZ20fl26fcjojj/AIatQJSAswR1q2MHz1RsY63LGCplIDQsYP3dXPLp1qmI6lf7lcEpAfAP7R2lX2m/F7WJbyOT7Pc/PBJ/z0SsP4J3V5Y/FTw3PY/6z7Vsf/c/jr7W+IXw20rx/BHBqVv5kifck/jrK8AfBvQPA99JeWNn/pH/AD0kro5dAPRJPn+7XL+OHlj0OSJf+W3yV1H+rjrkPFupM91b2ix/u/v04gea+O/hIvxQ8Kx2cXlx6hbfPayf7dan7Mfw61D4e+ENQi1W3+z6hNe/P/uLXpvhW18ut10WOp5iolPZv+WvGPGvxNi8MfFfR/CeoR/8SvVbX/Wf7bV7PG/7yvmX9sfw+1rfeD/Ett+7uLa+8h5P/HkrQiR8w/Fvwc3gvx3rGkNH5ccM++D/AHG+5XCvBz81fWH7XPhJJ7HQ/FUUf7x4Eguv+BfOlfLNwnzVJ5VWPvHzTb17t+yT4RbXPiFcavLH/o+jp/4+33K8Lg2+Xu/5Z19BfC/xPL8NtG8D6fY/u9Q8SX32q6/v+Tv2IlcHKRSifZenfPPu/wBZWg/zx/8ATSqljBsqxWZ3HO+GfAmi+GL7ULyxs47e4v33zyV22h/PfbazE/1dXtHfZd0xxPcPDj/8S6NVqjrlq0F9JL/yzeneDn/0SPd+8rY8QQefY7l/5Y118pRyElQf6yjUdRttGsZL68uI7e3hTe8kn9yvn/Vf2xPD1rrPkWen3N5Zo+z7RSNT6C8uo5IKx/hz480r4k+H49T0qTzP78f8cddQ8H7vbQZGLJHWbPJskrenj+T/AJ51z19/rBUARwT/ALyvO/jn8Mrn4m+FY4LGTy9Us38+DzPuSf7Fdt5nz1bsZ/4aqJqfAl38L/FljdfZp9DuPtCf88/uV7X+zv8ADnXPCqahqer2/wBj+2fJ9nr6sgsYrpNzR1n6rpS7P9XWPKBwskdUXety+tGSsOeNqxiBVk/eV3unf8elv/uV589eg6U/+g29AFn/AHaw9c1mDR7GS5upPLjStx3WNJGaTy40+/JXhfiq+ufEGuSTyyeZZp8kEf8ABVFU485oa58QrnXNNjggjks43+/XGSI1XpI/npnkfvPnqTaMSjsqVEqzHa1R1XWNP8PpG19eR2+/7n/TSgsvRx1agjb/AL4rM0PxBpWuTyRWN5HcSJ/yzroY4/Lkq4kHZ/CTx/P4D1mOV/3mnzf6+vsPR9Ytte06O6tZPMjf+OvhCOOvSPhX8ULzwXdxwS/6Rpc0nzx/88/9yiMiD6veD56g1GxW+sZImpmh67Y+IrSO5sbiO4jrTdMx7a25jI460tfsny1kai/2TzGb93sroZI/LeRa4L4qQXn/AAgfiBrH95efYX2f7+yukDxjxB+2XoOgaxcWNnp8mqRwvse5rtPhl8dNB+KEdxFYyfZ7xPv28n36/PON/wDP+3XsX7KGm3138XrOe2jk+z2cD+fJ/BQKJ91pP9rkjWtzz2SOsO1T+KtBN1BcSWSdnqKD/WbqlSP9581WbSBXq/hJLVr+8g2t/q68P+L/AMK20OSTWtKjkks3+ee3/wCede9wQKkdEiLP8ssfmRv8lY1KUKx0UK86MuY+JPtS1Wknr3D4sfBNPIuNX8PR+XJD889l/wA9P9yvnz7Usj185VoTon09DE+2hzDp52qp5m//AIHTp3Wo6w5Tcik+6azJ56vO/l0eFdGbxN4js9PX+N97/wC5WkI++c0pfaPS/hX8Mm1/w5cLPH5kmqpsT/pmle6fs8/svaL8Eo7i9k/4mGszf8vMn/LNP7iV23w28FReFtNjnnjj+0bPk/6ZpXdQSb69uMeSHKfL16vPMS7nitLWSeV/LjRN7yV8m+Lf2tvCelaxJbW3mahsf55I6+hvjNdNY/CjxfPH/rE0u5/9Ar8jkkbZGzV0UCKZ+mvw28f6R8SdH/tDSrjzNn345Pvx/wC/XUSffr5L/YRsb6TWfFF80cn9n+Qif7G+vq+f7/8ArK9KJtELT/WVp2qYrPsU+f5a18bVxWgA7+XWbrOq/wBj6VeXzf6u2gd/++auyVUvrRb61kgkj8yOZNjx/wCw1Is/Mn4h/E3V/iN4jvNT1C4k8t3+S2835I0Wr3wa8car4R8f6HLY3EnlzXSI8f8Az0Rq7/x5+yN4q0bX7hdD/wCJhpcz/uJP+ee6vRv2d/2VL7QNft/EPieT/SLb57W3/wCeb/365iIyPrO1T5KvIn92oII/L+9U8dVICSiiljqSxjxvGkm2vy5+JPjHUPF3jXWL6+uJPM+1Onl/889r/cr9S9lfFf7QP7Jusz+LbzXvCEcdxb6lP589lJ/yzdvv0iDi/wBlv4v6n4L8f6XostxJJoeqzpA9tJ/yzdvuOlfoVGmz5a+Iv2ev2W/EsHjvT9c8UW/9n2emv56R/wDPR1+5X3En+1WbI98bHBUkEeypY6WspSGNTpVad1qw77K8q/aF8XX3gv4V65qenyeXeJsRJP8AnnufbvqoiidJd+I9Mjn8ptQtvM/55+bQ77/+mlfmhPr99d3fnz3lx9o/56ebX0T+y98XtQvtc/4RPVbj7RbvA89rJJ9+N1/grrjIZ9NPUEkdXHj/AIqgdK3AqpH/ANNKfb0Inl1JsrOMSDRtE8yt6x+T5m/d1h2P7tK+fP2nfibrWleI7Pw9pt5Jp9ulqk88kf8Ay0dqioB9e2/+roeT5K8N/ZO8cah4x8CXltqdx9suNNuvI+0SffkRk3fPXuD15vUgozou+oE+SrM9VPMrpiVErXd3/CtclYx/2rqt4zR+ZsfZW1r9x/Z1pcXX9ysPwXI2/wA1v9ZN89bcpodxo8CxpVu7/dpRYp5aUt1/x71zfbIMrfXO/EnwdbeOPCsmlXn+r3pJ/wB81teZsk+arTpvgkrpA80+LfgdfGnw21jQ1j/eeRvg/wCmbx/cr87ppTA3mSR8D90f95a/UmPa6V+cfxP8NTeB/H+v6VCu8Q3bMj+qP8y1conFUifIWlabLqt9b2Nt+8uLl0gT/fb5K+gtK8Ky65+1Dp+itH5ml+G4Lb/tn5abv/HnrjP2YvDC+IPi3pe7/V6VA99/qv8AgCV9qaV4V0zTtY1DV7azjj1C/wBnn3P8cleVExpHS2m3ZUr1Fb0//WVmdAR7a0NO/dzx1nx/u60NNkXfQB6z4OkbyI1rsXjV4JFf+OuE8HOyV192/wAldkCz5C/bV1++0fR9H0WCTy7O8nd5/wDgP3Er5C+5JX6P/GL4SWfxNsbix1P93H9+CSP78b14DY/sTf6ftvPEEkln/wA8/wDYqjSJc/YfsbnyPFF9/wAw93hgT+5I9fVUdc54O8Jaf4K0O30rSrf7HZw/5+euhT56DQgvo/3FcrffPXVXb/uNtcvfP5FAGDJ+7eiCTZJ/zzqB5/MenQVn8BB1+j3Xn/LWzJaefHXHaPO0E/zV3ulbZ4N1EQOH1zR/L8xq4W+j8vzK90vtOWeD5q8r8eaVF4f0q81CWTy7OFN8n+5USiBxVd14YdbqCOBJPMkSvknVf2iJ/t0n2HT/AC7dPuSSV6F+z14/1fxb8Q9Uvv8AV6X/AGd8/wDcj2/crHl5Cz0/x/4j3+ZpVn/x7p9+T/np/sVwHl87a6XUbTfJ/v1mfYd8lI1iZEdp8+5qcljvkra/s6pfsLJUhzGH9l8tN1fLXi3xHeeI9cuLy5k8z53RI/4I0WvsP7D/ABV4H47+AupvqtxqGhyeZHcvv+zyf8s6uIcx5h4c1W50fXNPvLaT94k6V9cQQV5B8OfgZfWOq/bNejj/AHP+ojj+f569w+yslUSU4E/d1OiVLHHTvL+SgDc8JeNdT8HXXm2Nx5cf8cf/AD0r3Lwr8etO1W0k/tD/AEO4T79fOKR/3o6Ek2PWkQPsSS6ttSsbe8tpPMjmTeklZ7/v02tXzh4Z+IWq+HPlgk8y3/55yV3ulfHC2kj231n5cn/TOrjIz5TjPGv7HHhPxH4guNTtpLnT/tL73jtvub69E+HPwo0P4ZaV9h0i38vf9+T+OT/gdXbH4m6Hff8AL55dbVpr+n3f+q1COtoyDlkWYIKueWsdNtJ4nj+WSkeiJIsklSWM6o9Z7vUtjG0lAHRo/mR0VBaf6urVAEPyp8rV8r/HP4cwaVqtxq+iyR/Z3+e6t4/+Wb/36+jPGt9dab4V1S5s/wB5cQ2run+/sr8t38ea9JqsmoNqlzJcO77/AN78lY1qfPDlOihV5JnrqPTHesHwr4qi8RpIvl+XcIm9615H/eV8/KnyH0MKnP7xDO/mJX0T+yT8PF1G6vNfubf/AEdPkg8yvnWxtJ9Y1K3sbb95cXLoif8AAq/QrwH4dt/h74L0/SouFghTf/v/AMddeGpfaOLF1fd5YmV8YfippXwy0P8AtDUJP3afcj/56PXznpX7ekqaxbrc6H/xK9/zyfxxpXMftx/21darodzL5n9j/P8A7m//AG6+Xo5PMr2IwPGP1h1W60f40/Cu/i0+88zS9Ysng+0R/wDLPdXx1pv7Fs8esxrqGseZp6P/AMs4vnkr2L9i3TtV0r4L3DahHJHZzXTyWscn9yvWZE/eVrQiKPuGP8PPA+mfD3w/HpmlW/2e3T/yJWx/rJPmqyn+rpmyuk2H2iVc3/JUEG3ZUn+srUA/3qeifw0xP9Ztq0iLWQEUafu6lgj/AL1ORKngqACOnR0R0/5KkBKdSI6/xUtAD6fHGr/eplPj+esQCONd9Tx1F8qVLHUMkd/y0p0dJRUgMkrnPF2gWPirQ7zStRj+0Wd4mx466OSSsyf7la0iD4N8a/sm+JdD1WRdFkj1TT3d9n9+NP8Abr0P9nf9n3VfCWv/APCQ615f2iFHSC2j/wCWe7+OvpySOmpHxtrs5RRIkj/d1WeOtNI6ZJBv+WtDQyNjVLHHUjwbKfBQQT2qb68V/ag+El94mtbPxPpUf2i4s4Nl1bR/fkh/v/8AAa9zsY63LWBXj2tXLVkB4H+xLps9r4V8QXEsflxzXqbPM/2Ur6OnT5KqaTpVppNt5Nnbx28f38R1cn/1VeZ9oy+2Y90+ys3z/wB5Whdx1myf7VenTNTM8Wul14cvIm/d76q6BatH9n/2K5z4h3zSar4f0qL93G8/nvJ/sL/BXX6P9z5quJUTrLX/AFdF9/qJK4D4veMZfA/gO4vraTy7x3SCD/gVdZBfNfaNZ3Lf6yaBJP8AvpK4uX3yTI8/95WxA/mJ/rK5yR/3lbmnSb4K7ColWP8A1ki18w/tUfCW+1jX9O17R1zNNH9mnX0C/d/SvqH/AFd1JVa80mO/IRlzn5vy4/rVkSifmb+xb4cZNK8Qa00f+unSCCT/AGF+/X00iV59+z94cXwr8KNDtv8AlpNB57/8Cr0VErxZHBElRPLp0dOpsdI1Mrxd4gi8K+GdQ1ef/V2cG+vJ/wBm/wCJuuePPiFqkWoXn+jvB5/2b/nnXpHxJ8ON4t8D6xpEUnlyXMD7P9+vD/2ONKnsfiFrEV5H5d5bWOx4/wDgdWWfevhnpHXX+X5lcl4cTy4K7Kyrqpmol9pqz6bu8v8AeJXKyR+X8teg2vWuW8Qad9ku/l/jqzIxaN9Pqq7+XUmkQvpP3dcF4q1yz0a0kvLyT7Pbp/y0krrdSn2R18pftbaxeJo+j2aySR2dzdPv/wCA0DD/AIad0OPVfK+z3Mlv/wA9I69w8OalbaxptvfWcnmW8yb0kr87vM8v/pnX29+zna3MHwr0drmPy9+90/3GesTI9Pg/d+XXf6H+8gjrgoI98m2u98Ofu0qqZqbUke9K87+NPhW58VfDnXNKs/8Aj8uYHRK9ISoLuDzK6QPyG1GxudGu5LO+j+z3kPyPHJXtP7Od1rWq/wBoeHtIs/L0+8nSe+1H/nmi/wAFfZXi34SeF/E119p1LR7a8uP+ekkVN0fwdpnhmD7NplnHZ2//ADzjiqOUUTk7rQ2/ijrOfR69Eu7TfHWG9qtYyibnJ/2b+8/1dD6csdbjwVBJHRyAY8dqsdNe1rX8ij7IslRykGNHaN91aiktfMk+auhS1XzPlo+yrvq+UDnI9Npv2Kun+w/J/q6pvBFH/wAAqOUs5zyG37aj8hq3I5LaefatxHJJ/wBdKkexV6OUDnfIah4K3v7LqB9NplGL5ez7tSwTzwfdk8urb2LJ8y1WeBv4qAJbTX9Qtfu3kn/f2tKD4m69af8ALx5lc+6eXXm3jj4t2PhHUf7PWP7RcJ9/y/8AlnQSe9WPxs1OD/Xxx3FdPo3x7sY49t5ZyR/9c6+R/DPxs0/Wb6OC8j+x7/8Alp/BXpHl/wDbSq5iuU+pNH+L/hrUfL/0z7PJ/wA85K7WxvrbUU822uI7iP8A6Zy18T1paP4n1PQ5I2sbyS32URqERifZc8ayJtlj8yN6+Pfi/wDsVT6l4guNV8IXkdnb3Lu72Un3I3/2K9E8OftE30Enlarb+ZH/AM9I69g8K/ELQ/Fv/HjeR/aP+ecnyPW0ZEcp80/s/fshar4V8R/214ouI5I0R0+xR/7Vc58afhfefDbxBJtjkk0u5+eC4/8AZK+5YN38VYvjjwPpnj/w5caRqUf+jzfck/55v/frCpThM2oV5wPkL9lzwk3ib4r287f8eelJ9qf/AH/4K+wNf1jz72SBf9WleWfs6fDK8+FE/jBtV/1iSbILj/npCv8AHW/Y6r/aOpbv771OHp8gVKntp8x0N94H0rxppUmmaxZx3lnN/wAs5K5LTv2Sfh9pWo/botH8yT/nnJL8les6Cnl29XHk+eteeRkZ89jBpWlR21rbx29vCnyRx1zPl7H/ANXXaXyfuJK5XZW9AURn8FNqxUMn3P8AcroNCtqWuWPh+08/ULiOzj/6aS1laH8RvD3iO7+zafqlvcXH/POOWvgj47/GLVfiN4x1CJrjy9Ls53ggt4/9mvPtD8R33hnVbfU9PuJLe4tnR/3ctPmFzH6xQfvKsx/u6yPB2otrPhzS76WPy5Lm1SR/99kra2VmMP4KE+SneX5dEcdBUSSvPPjT8YtK+DPhn+0tQ/0i4m+S1so/vyPXodfD3/BQPTtQj1nwvfN5n9l+Q8H+x51QRIr2P7fmtf2zG1zo8f8AZ+/54/49lfZvgLxnp3j/AMK6frmlSfaLO8Ten/s6V+PXmbP+Wnl1+iv7B2h6lo/wa82+8z7PeXrz2scn9ys2ET6S/jqSol+/U6f9dKUixtSx01KdHUMkSS6itY5JZZPLjT7/AJlZ+m+JtM1h5I7HULa4kT/lnHJvr5S/4KE/E3V/Bfhzw5oum3ElvHrEk32qSP8AuL/BXwv4S+JPiHwXrlvq+kapc295bP8AJ+9f/wAfojHnIP2cd6rSVwnwF+KH/C3vhZo/iVo/LuJt8E8f/POZfleu8raAFV0qLy/Lq1UOyugUQSnvQm3y/wDnnTLq7itIJJ55PLt4U3vJJ/cqbjKzpvpqQV4Jrn7Ymh6bqtxbWOnyapbo+xLiP5PMr034X/FjRfippsk+mfu7yH/X20n346os7yxRfMrctKyLGOteD93XJVINBHpsn+rNOh6U2T/VmuA5zFk+d91UZ0WSrU71neZ5aea38FelA3ieefvdZ8VXHn/8ufyJXcaVat5ka1z3hnytVe8vlj8vznrsdHj+er5i+Y83/aI8P3Ov6P4bsbb/AJbaoif99V6ZdWv2WxjgX/liiJ/3zWjcadBffZ/Pj8zyX89P99ag1xPLjrljL3yTiZ38t62NDnaT5f8AlnXM3cm962PD8jR12FcpoPqUH9uSWKSf6Qib3j/2KtMua8T8JeKm1X9qHxRZt/x7w2Pkf9+9le50RJPk2xtIrS1t4Iv3ccKbE/4DVzfUUf3K8b+NPx6b4ba5b6Lp1vHeXmxJ5/M/5Zo38FeOcUT22OnVyfw28f2PxG8OW+p2f7uT/Vzx/wDPN66r7lBtEb9/71XPDOgWOnazJqcVnHHqFz8j3H8clUUrc0d60iaHqnhyP9xHtrqrLpXK+HJPkrqrV66YgasH3KzvE1p59j5/l/cq5HJRPtntJIG/j31YHAVVnk2R0+STy5JFf+Csy+n+SokBkazffJJXmHjjwrY+ONGk0zU4/Mt3ff8Au/v71rs9Yu/MrD/5aVzcwongOlfsvf8AE5t2n1SSTT0f54/K+eT/AGK+pNAsYNK0q3s4I/s9vCmxI/8AdrJ0pFeSt+P92lIZZtP+Puu60r92lcHp0my73NXXaVrljO/kLeRyXH/PPza3pgdVH9yiT56bBJTneukCjdQLWVJAtbk9UZ46DOMjBngWsG6tdlddPHsrDu4Kg2icw8dVvL/eba+fvjv+0vPo+uXHh7w15fmW3yT3sf8Af/2K4D4eftNeIbHxHZrrVx/aGnzOiP8A36yJPr/y/wDtnUscH/TOpbXbOkbL/HU6R/8ATOrLKscCpU6QK9Tonz1OkdBZn+RXzj+1R8Q77w4+n+HNPk+z/bE8+eT/AGP7lfT32evC/wBpr4LXnj+xs9X0iP8A4mlhvTy/+eif3KqJB8gQeINTtLqOeDULm3kT/prX2D+z18Qp/iH4YkW+/eahYfI8n/PSvlOD4beKnuvsf/CP3slx/wA8/Kr68/Zz+El98OfCtw2qyf8AEwv3Sd4/+edRygejfZPkqOSxrcS1+T5aI7H+9V8pZz32Fd9VrvTmk+aun+yp703yaOUXMcTJpv8A0zr4Z8YwXNj4u1iC8j8u4S6f93JX6HSWP92vMPiT8CNK+Ickc8/+h6gn3Lio5RnxTHJ5fzL+7r6w+HP2m+8F6PLef8fDwVlaH+ypY6dfeffXkl5Gn/LP+CvYLXw4tpBHFF+7jT7lRKIHJvYt/wBs6geP+H/lpXYz6bsqjPptRylHL+X/AHqjgnlgk+WTy6157Fo6zntdlXEk9S8AfGLXNNTyp7j7ZGn/AD0r2bw58WNK1ny4p5Ps9w9fKegSbLrbXVPV8xB9VarAusaVcW0Un7x49leO2NpfeEfEFmrR/aLd/kf/AKZvXini747698HYLO80/wD0iN5/Le2kr2D4ZfH7w98cLG3bT/L0/wAQQujvZXP/AC0Rfv7Kss9r0q6ZH+eSteCuc0KdbuS4l8vy/nfZHW5a/vHokQWbv7klc15ddDdf8tIv9isH7j1dAA8uopI6njjpK6CuY+C/jT+y94l0PxVqF9oNv/aml3LvOnl/fj3fwUfBb9lTxDr/AIjt7zxHbx6fo9s/mPH/AByf7FfeflrTkgWP7tQMn06xisbWOCKPy40TYkdTp/38pqU7/lpQAf6yj/V0J/tUtBQv/LSsHxp4H0jx/ocmla1Zx3lnN/yzkre+5TqkD5t039hzwFY6z9saO5kt0felvJL8lfQ+j6bbaPY29naRx29vCmxI4/uVc/8AIlEf7ykESenJ/q5KalOSsmAf6upUfy6bTo6hhI8c/ag+AsXx58BDTIpBZ6vZv59jcSf3/wCJG/3q/OO6/Zl+Jem+I5NFbw3cyXG/Z9oj/wBR/v76/YOOj7Kn3vLojLkI2PJv2cPhQ3wd+Emj+HJ5PMvE3z3X/XaT5nr0R462vI+T5aovA0dVGoHMZr0yrM8f92oESt+YZFXn37Qv26T4N+KF0/zPtHkf8s/7n8deiPTXRbpJFaPzN8ex46oD8prW68yvW/2cNSvrT4xeG/sPmfvn8ueP/non8dew+NP2LtP1LVbi88Pah/Z8dy+/7FJ9yP8A3K9B+Bf7PWn/AArm/tCeT7ZrH3PtH/PNP9iiZB7ZAlXreqaDnbVqD5JK5qgF5H2J81eNeAP2itF8eeJ7zQWjk0+9R3jg8z7k+3/2avYk/eR1+c+j2t5Y/GK3trXzI7iHWP8Agf36xhG7M4n3rO/mPWfr922laHcXK/vJNlOSdkn/AO+6reJ51+w28H/LSZ67eU6TM8OQfYdNjVa63S+tc5a/JHtro9Hk3/LUSJOhT7tYmvOvlSK1bKferC8RvXND4jOJwFx/rK19A6VjTv8APurX8P8A3674+6bHmuh+B7zw5+01eaq0f/Ev1K1d0k/22++le5JGqVFdor/Z2b+CqHiHUP7O06J/78gH/jtZkSPmiCvib9o+0lg+MWseb/GkLp/00TZX25XnvxQ+DWlfFF7Oe5/0e8h+T7RH9/ZXlHEeYfsbyS/ZfEkX7z7Pvh/77r6UrmfAngTTPhzocemaZH+7++8n/PR63t9AD629K/5Z/wCxWIlbemf6yrLPUvDnyQba6q0krlfDP+oj3V08FdVP4TU0YJP3dfN37VH7RmofC+7s9B0GOP8AtS5Tz3uJP+WaV9GRyV8b/tz/AA21OfUdP8Y2NvJcWaQfZb7y/wDln/cetgOj+APxbvviT4cuJ9Vkjk1C2n2P/wBNK9B1G7/d18Tfs9eP/wDhEvH9vBPcf8S+/wD3Dx/7f8FfXt3deYlc0gMq7n8ySqccm+TbRPPUCf6z5awA6HRttavmVi6O/l1qpJv+7WkQPAv2k/jFfeGZ4/DWi3ElncOnn3Vx/Hs/uJXz1p3jHWrS+juYtUuY7hH3+Z5v8de4ftH/AAd17xH4jt/EOi2cmob4PInt4/v/AC/x15p4O+APjrxVqUdnFo9zbx79jyXPyJHVxiZH3X+zL8TZ/ij8ObfUL7/kIWzvazyf89HX+OvWa4X4NfDa2+Ffgez0G0k8zyfne4/56O1d1XTE1GPUMlTVDJVgUZ0rF1KPZBJXRulYupQLsqJAflf8StAvvDHjTWLPU45I7j7U7+ZJ/wAtEZ/v1a+FfgTUPH/i3T7PT45Ps6To89x/BGi1+gfir4e6D4qkjXVdLtrz/rpFR4f8JaV4Vg8rSrO3s4/+mcWysgLdjaeRHGq/6tKuRx0R1LHQA6OP56lSP95RH9+p4Pv1RUSJEp8ke+PbU0cdO2VZJl/2VE8m7y/3lW44NnyrVnZT0SgsqbKTZ+7q08f/AEzqLy6CCsiUbKs+XTfLoLKLweZUD2vz1r+XUeygDHexao307zK29m+lSD+7RylnNyab+7/1dZ91ptdf5G+s66g8ujlM4nGXem1i3em4SuvvntYH2y3EfmVTkgWSP5ayDmORtbVYLuNq6Xy6pyWrRyVo7P8AxyoGcd8Q/AkHjTQ5LOX/AH0k/wBuvEfDPwk8Z+GfE1nfaVcRxyQz/wDHxHLX1Na2m/71SWtiqSfLHWpB7l8OdcbXNNjW5/5CCJ8//TSu0jjVPu14j4H1htH1W3b/AJZ/cr2xJP3lSbDp/wC9/q/keueef95W1dybPM/3K5OTVbZLvymvI/M/55+bW9KJBro/mU7Z5j1BA++rSPW/KAlSpH5afNTY499WKzK+AYlIm5KTZVd50tYJJ5ZPLjT78lARLG+nJXx78Qv27oNK1y4sfDmn/bLeF9n2mST/AFleg/s/ftV6f8Xr7+yLm3/s/WPvpH/z0/3KBn0GkbU5P+/lCSU6pKj/AHiP/lnU6VF9+nx0gJ0ojk2VEnyV8s/tVftcy/B3XLfw5oNvHeaw8e+fzP8Al3/uVnykRifVyP8ALup//A6+A/g1/wAFC9QOv29j49s449Lmk2f2jbfJ9n/30/u1942N1Ff2cdzBJ9ot5k3pJ/z0RqiSLNCCrK1SgercVYSMCXZUE8bVapmyszExZ0/hqt5dat0in5aoyIv8NdtOR0FX7PSx7Y3+Wrfl/JTXT5K15iyilOR6fJHUVWZxLMDtWhBWbA9XoJKxmM00ryjwx8BtM8PeONY8TtJ9ovLyZ5II/wDn33V6lB89TKvFcnNyEHIz2rJJXP6/dRPrGnxf88Ud67XVY/LfdXlOpXUv9uXjf8s0+SOu6ErmsZHSxzrJJ8tdNo8f/bOuC0edpJPmrvdGTZUyCR0S9K5rxT+7G6ulXpXI+Lbquan8ZETgrqTfPJW14fk+euVnn/eSba6PwrJ/q674mx2c/wDq491VvEGlf2pp8Uf9yQH/AMdrQePf5dWV+6KxkSfJkdSUUV5hwjXj/wCmlUZJNklaFVHSgBsEnmf9M6nk1+LR9Z0ezn/5iTvAkn+2qbqqwR/vK4P403Uti/gOWD/WJraf6urNIn1f4Zf/AESPbXTwSVyvhX94m6uqh611RNC0j+XUV3awX0HlTx/aI3+/HR/BTvMrYyPN5Pg14Q07Uv7QttDsre8++kkcVeZeNNVtvDKahPqEn2e3tvv+ZX0LqP8AqP8Acr4h/bfS+jj0OeKOT+y3d/P/AN/+CuaoamDrH7TWipP5Vtb3Mkf/AD0r0jwd4x0/xbo9vqGnyeZG/wB+P/nm9fDMkm+Sve/2VI7n/ieXLf8AHnvRP+B1yiifT+nXez5a1bV9/wAvmVzNpJW1ps+960iM6zQEV5I91d3p1qsfzLXGeHE3z16HaoqJXZSAlj/66UlGyl/1lWBHS7E9adTZKAIawtRrankrD1KRaBcpg3H+sqr8z/dqef8A1tQR1ARCOpUplNnnitLSSeWTy44U3vUmhaj2fxVPBXxN8X/2pNa1zWLix8NXH9n6XC+xLn+OSovgt+0f4j0bxVZ2er3n9oaXeToj+Z9/5v7lVED7kSpUSmolWU3bKIkEez+7To46l+5To46sqMitVO+uorGCSeWTy40+/JWns8uvFv2q7u+sfg1rH2GSSPe6JP5f9zf89Boch4m/bH8PaVqMltplnJqEcL7PtH3Er0T4UfGXw98VIJF0+Ty7yH79vJ8j1+d2/wAvy9tejfs732oWnxi8Prp/meY7/v8A/rj/AB0GJ+iGym/6uhHaNKI/3lESuUEj/eVZ8inwJ+8q9HGuyr5jQyJI9leH/tNfFSf4beHLODT/APkKX7uiSf8APNFr6CngWvnP9rb4X6r408OafqekW/2y40rfvt/45Eb+5QLlPje68Y69fXX2yfWLiS4f5/M82vpP9mj4oXni2C80PVZPtF5Zp58En8ciV8q/YbxJPKa3uY5P+eflV9Q/sr/CjUNDgvPFGpx/Z5LmDyLW2/j2f36xMj2ad6swf3ao3XyT1qyQLvj2/wBypFI0dKgV/MqTZ5b1n2N20E9Wbu73/NQZmjaSbHjr3LTbtZNKs52k++leA2N3Xq2la5bQeGLOW8k+zx7/ACK1R0GZ+0Dr9zo3wo8UahYyeXcQ6XM6SV+ZieNNZe6jvm1S4+0ff/1tfo/+0Ltuvgt4siT95v0uavy/0qC51WS3gs7e4uJH+Ty446vlIP0W/ZN+Ld58VPA9wup/vNU0qfyHk/56J/A9e6fckrwb9kb4X3Pw28D3H9px+XrGpT+fPH/zzT+BK95j+/tatSydNvl1L5nl1GlOqCx3yV5t8e01CT4Q+LF0rzJLx9Ofy/L+/wD7f/jlej1A8CvHJu/j/wDIlAH4xfwf9NK9L/Zpg1O6+NnhNdK8z7Ql6jz+X/zx/jr6n8f/ALDHhzxHrlxqGlXEmlxzPve2j+5/wCvUPgf+zn4e+DsEk9jHJeapN9+9ufv04x5CD2KCTzKmqulSRyVLNRyJ5dPjqOljqSSVK/ND/goD4A1Lw58YpPE7W8kmh6xapsuf4I5l+V0r9L45KwfHHgPRfiFoFxpGuafHqGnzffjkqAPxL3749rV+wH7K76qn7P3gddajk/tBNOTzPM+/s/g3/wDAa4Xw5+wx8N9A1+PU10+S42PvS2uZd6R19GQWkVpBHFBH5caJsSOpFElR6uQPWdHJsqe1eolEPjNdHzS1VgkqeOSuU5T8r/2hf2tvHGufFDxBY6Rqlzo+j6bdPawW0fyeZ5b/AH69u/Y1/a1vvH+qx+CfF8nmaw6b7LUf+fjb/A9eZftx/sva54Y8d6h468OafJqHh/VX8+6jt4/ntJv4/wDgDV5t+xf4H1zxJ8fPC99bWdxHZabP9qnuJYtnl7Urqj8BpE/WiNPk/wBXR5f92OpP+2lNjqS+YozpVF63ntd6VlT2rIlbwmHMUUf95/zzqtrHjHSPCsfn6nqFvZx/9NJac8ex/n/gr86Pip8Q9Q8eeONUnvJJPs8M7pBH/wA80WmaH6N+DviZ4c8aSSQaRrFveXCf8s4/v128dfk14R8Xah4O1m31fTLj7PcWzo9fqP4P11fE3hnS9VWPy/tkCT+X/vJXHUiYSE1/9xBJLXjunbrrzJW/jd69e8bz/ZNGuJ2/gSvJPDn/ACCo3/v12UJe4XTNnRo/LfdXe6PudK5DR4FnjrttKjVEqJGxPZ3zT6leQf8ALOFE/wDHq47xrd+RJJXbwWPlT3cvmf67Z/47Xmfj+dZPlaopfGYwOJefzJP+mddp4R2/u64Df5fmN5lcz4j+O8XgeeOxsY/tl5D9+uk2ifUnmf6takryn4C/Fuf4r2OoNd2/2e4s32P/AMCr1Z6zJPlCOiOhP9mnV5pwhVR6bqupQaPp1xfXP7u3tkd3k/3a+Z5/2r7yTVd1npccmn/9NJfnoA+l0qO68MQeI9R0Oe5/1em3X2pP9/ZXOfD3xxY+O9Dj1Cxk/ef8t4/+eb13+m/fjoLPVPCsn7iuojkrkPCsmxK6yCT+7XZA1LUcn7un1Xjk+T/ppUu+tDIo6l8kElfO/wC0D4HX4h+DrjSvM+zyI/npJ/zzda+iNR/1G2vKNffzJ5FrGoB8M6V+zhqs91H9s1COO33/AD+X/cr6A8HeFdP8HaPb6fYx+XGn/kT/AG617qPyJKijk2f8ArlNTYgdd/8ArK19OfzJK5qCfzJPmroPDn7+621pED0nwrH89d/af6uuQ8MQfu42auzRK76RkN/jp2yihKDU4P4t/GLQ/hDoH9oalJ5kj/JBbx/fkevnGP8Ab1b+0v3vh/zLP/pnLXG/t1fbv+Fqaf58kn9nvYp9l/ub/wCOvm77lAH6neDvH+lfELw5b61pFx9ot5vv/wDTN/7j1LdztJXzf+w/Bff8Iz4gupf3enzTp5H9yR1+/sr6JneoAoySVF5ab/8AWUPJQn7ygXKP/wBWlZXi2xn1HwrrFnB/rLm1eBP99krV/wCWdEdBofl3qOm3mh6lcafqFv8AZ7y2fY8clekfAT4X6n8Q/HGnstvJHpdnOk89xJ9z5a+29Y+Gvh/xNqUd5qel295cJ/y0kirpdA8P2OgWnkafbx28f/POOgUTYgj/AHdTpHTLWP8AvVL8lWMdsp1FPj+SiIEUkdZGv+H7PX9OuNPvreO4s7lNjxyVubKgkoA+PvE/7EyyarJLouufZ7N3/wCPaSLf5f8AwOvU/gt+z7pXwrnkvlkkvNUdNj3En/LNP9ivZXTzHpiJQKMSvSwSbJKfJHUUf36OUv4DXtPnjrRSD93Wdp1bFv8A6urGVZIP71VJLRXraeqrotAHBXfgPRftck7afbeZ/wBcqbfQLs2r+7rr7tP3fy1yuq7o6CDh9YtGR/lrzbwJ8Yv7Y8aXHhzUo/s9wjvBBJ/z0216pqu2dK+VdH0e5n/aBkggj8yO2vvPeT/nmlY8pB9YxxrvqOf5PlrStbFpI/NWi7sXk+9QWZVpJsko+O8E99+zh4gltpJI7iweG68z/gdXo7Xy3rcfQJfGPgDxZ4eX95Jf2Lon+/VxIPNf2SfijqHxJ8HXGi69/wATD7Bvg+0SfP5kLJ9x69f8P+BPDmjSRy2Ol2VvJ/z0jirmPgD8Fv8AhUngC3tZf3mqTb3upP8Ab2fcrs9NutlrHXQB1Wm/J8tasdYelPvrat6CyylTxx1Wgk/eVPHJUAFNepai2UFkX+sp0e2mui0iUCiWEoSokepfl96AkO/1dOSSoPM8v5aIH8x6kPgLkFTolQQVZgrGQw/2aPvp8tPjpagCg/yPR5nl0XFVt9bR98o0oLqtCCTf92sOB607WT+7XNOJjKJbuLWC7gkinjjkjf78clZWmeF9N0N5GsbO3s9/3/s8WytZHqWsDH4Crspscfz1b8umxx0+YQ6P/V1WuoPkq4ieXTHT5KiMiYnJ3Ufl/P5dfE3xs/Zh1q08TXmteF4/7Q0+8fz3tv443b+5X3TfWvz/ADVjbPn216sJc51HwV8Pf2cPGPifXLe1vNPk0/T9/wC/uJP7lfof4b0qDQ9Gs9Ptf+Pe2hSBP+A1nWKLG9b1q+Y6wqgfPX7WXxUufDFpb+HNPk8u4vI988n8eyrXgPdH4O0dZf8AWeQlcl+2H4Lu9Q8S+G9agj8y3m/0J/8Apm++vRtOsVsbG3tl/d+SiJVUvgHA6PQ4+NtdtYx/u9tch4f+/wDNXaWP+rNTPYciy/3JK8Y8Yvv1KRV/eV7FfSeRY3Df3ErwbUbr7VqMktTQCmY2q7o7W4Zf4Eevkt52up5J5ZPMkeR6+xpIP3dcnqP7L1j4nu5L6xvP7L8778f8FbGxr/sY6b5fhXWL7/V/abrZ/wB819CvJXJ/DzwdZ/DnwxHpkEn7uHe7yV85+If2odYtvGuoSadMiaUm+CBH7bXqeUxkXaWOhE30leccRx/xe0q51z4beINPs4/MuJrX5K+CI32fL/q5E+/X6Qzx7/lrx3xr+zv4c8R65camsclncTff8uXYlaRL+ycP+yFJP9u8QK3/AB7oif7m+vqrTfvx1wXgPwPpXgfRo9P0q38uNPvyfxyP/t13Gm/fpAel+GH+TbXX2tcP4Vk/1dd5YR763pmpLH/s02SdU+9VmSPZHXL+IL77K9dJkWtV1KKCxkllk8uNE31+d3xC/al17VfE15PoskdvpaO6Qf8AxdfcGpXy6jptxbS/6uZHT/vqvy78ceFb7wP4m1DRdQj8uSGd0ST/AJ6Jv+R65pGnKfTXwv8AHc/jjw59uvJPMvEfZPXZpP8APXz/APs2Xc+/XLZY/wDR32O8n+3Xukc+yuUuJqwf+gV3HguD935q1wFi7P5deu+DtNWCC3X+/wDO9awJO/0C18uDc1dHH/37qjpSeXBtrTSu6JkNj/d1FvqWqsklBqcP8VPhXoPxY0P+z9cs/M2fPBcx/fjevBLT9h/w1aX3m3moXt5H/wA+/wDBX1VPJWVdyfu6AOc0PQ7Hwxo1vp+n28dvZ2ybEjp09WpJKozyVkKJVk276I6jeT95toqjQn/5aVJBHUEH7up0qSCxBB+8q3aJUEdWYetVylRLif3aSkjqSOOrJBKl2V5v48+O/hX4c3X2bU7z/TP+ecfzvHTPh7+0R4Q+IWq/2fY3nl3n8Edx8nmf7lAHpdN+ap5P9WaioLKzx1V++9Xqqf6uriBBP8kdQRyVLO9Zl9qMWlWtxczyeXbwo7v/AMBoLOl05/MrbtfuV+dHjz9qjxR4g1i4XRbyTS9LT5IPL+/J/t1237PX7XOr2PiPT9F8W3H2zS7x/I+2/wAcbt9x6APueSOonq5HGske5agkjqiDKu/3aVyGsfPHJXY3UfmJJXGajOsfy0AcTqX39tYeleFbG01W41WC3jjuLn/Xyf8APSuonjWSixjX+zZN38E9ZEGzo2pJ/qmq9Jtkf5aw/suz5lq5Yzt5ke6gC88G+uj+Hs62muR7v46yo/ubquaBJ5GsW7VAHoOpRrs+X/V73rh440j+Wu41V/Lu7dV/1bz/APslcLv+eSumBUTc0Z9klbyP5dc5p0lbiPVDKfiPxbpXgrR5NT1e8js7NP8AlpJXmej/ALYPw71XX49M/tT7PvfYlzJ9yvmn9vXxxqE/xD0/w15kkel21ik/l/wSO38dfLm/fUC5j9rYJIp0jaKTzI3+5RJtrw/9i3xPfeJvgDoct9JJcXFs81r5kn9xX+SvcJKg0InSokqbfVdK2AlqjrOqx6NpV5fXMnl29tA87/7i1erD8W6G3iPwrrGlJJ9n+2Ws0Hmf889ybaAPze+LH7Y/i/xr4juJdD1D+x9HT5II4/7leg/sr/tna1H4t0/wr4zuPtmn6k/kQajJ9+3mb7m//Yr5J8a+EtT+HviO88Pa5byW+oWbvH/10/262PhJ4H1f4heP9D0rRbeSSR7qF3uf+fdFfdvqCD9qEqdKo6c+yC3Vv9ZWilc8jWI77iU+oqlrNklKf9396vD/ANoj9onSPgRo8ct9/pmsXKf6LZR/fk/2691u4/3dfmz/AMFIdD1CD4k+G9XaOT+y5tO8hJP4POV/nSt6QFzQP+Cj/iG11WOTU/Ddvcafv+eOOXY+yvu34WfFDQfix4Ss9e0G8+0Wdz/yz/jjf+49fiOkjbPmr75/4Jg/2mmj+NGaOT+x3nh8iST7nnbPn2UpxA+/IJN/3anjqpaSVbt64ZHLIen7ulorO13WItC0PUNTm/497OB53/3FTdWZmaNFfklrH7dXxG1H4jf8JPp+ofZ9PSffHpX8EkK/wP8A71fqD8MPHVr8SvAmh+J7SPy4NTtUnEf9zd/DVyp8g+U3buDfWBPB5b11Tx/u6xruCt6EjpjIzIE8tK1bV12Vnx/J96rNpJXTM1+M5P4o2P26TRf3f+j+f89YbvXZ+PYJ5/DUjwfvLiF0mrzuOdvMooDidboCfPuruLFP3dcPof8Aers9Nf8Ad1FUiRT8Y332XQ7hq8NtH8+fdXqXxXvvI0Pyv7715Ro7+ZJRSLpxNhI/MeNa9N8ObUtK82g/18arXqWjJs02NqsJHL/FTXJfDnw58SanB/rIbF9n/Avlr4r+F/wv1X4m6hcRafFI0VtB5jz/AO2z/cr7w1XRoPE2lXGlXkfmWdymx46reCPh1pPgfTPsOnweRGP+Wn9+nzWJPmPwj4q0/wAY6VHqGmXH2i3f/wAhv/crVkr5E/Y/8VTweNdQ0iX/AI97yDz/APrm6/8AxVfXb/8AXOvM+A5YkUlUZ6uPVOekIijrV05/LrLqzG7eRcLF/rNj7P8AvignmO/8Fa5Y3V15EV5bSSJ/yzjlr1vSk2JX5FaP4u1XQ9ckvINQube8Sd/3kcv+3X6J/sm/GKf4seEbhdQj/wCJppv7ieT/AJ6J/A9dVP3C4ntd3/q/+edea+KrtPPr0PWJPLtJK8d8TX37+rl8JoUftbSfdrjPGPgvSPFqSRarp8d5/wBdK6O1fzEqnfOsb1zSA4f/AIQ7TPDOlfZtMt47O3T5/LjrI8xd9ddqX+pkrh3k/eViVH3DrfCVj9u1GNf+Wde5eHLRfvV5b8NrFJI/P8v7/wAle2eH7HZBHurpoRIkdBa/JHVpKytR1Wz0DSri+vriO3s7b53kkr561X9ufwna6r9mgs724t/+fiOuwzPpV3qnO61zHgD4oaH8SdH/ALQ0W48zZ8jx/wAcf+/W3PPRE1GvJVaeTfUUklN8ygyM+f8AdvWZO9aF0/z1lXcmyOoHEytZ1y20O1kvLyT7Pbp9+SSvPrH9ozwZfarHYxah5cjvs8yT5Erw/wDa28cahdeLY/DiyfZ9PtoEnfy/+WjtXz1v8tKkv4D9R7V1u0jlWTzI3+5VtK8z/Z3vrm++Enh9r7zPtHkf+OfwV6YlUaFy0j8yr0ceyqNq/wC8rQjqwJY6o6/dNp3h/VLyL/WQ2run/AUrRt6SeNZIJImj/dv8lBB+Umq6xc+I9VuNQvJPtFxcu7+ZUVjfS6VfW95BJ5dxC+9JI6+lviV+xxqsmuXFz4TuI5NPmd3+zXPyeXurQ+En7GN4muW954suI/s9s+/7FH9ySgD6o8Fajc6z4O0e+uf+Pia1heT/AH9la6VLBaRWsEcEX7uNPkSmTx7KssrSVWd6sv8A6sVReoiKJWkkrnvGujNrnhXWNPi/dyXNq6f99JW49ECeY9WM/LnVdHu/DmqyaZfW8lveQ/I8clb3w28Jan448Y6XpmkW8lxcPOjvJH9yNFf771+ifiP4SeF/Hf8AyF9Ht7iT/np5Xz/9911XgD4ZeHPA6f8AEl0e20//AKaRxfPURA6/ToPstjZwN/AiJSPVxI/3dVp/krUDDvpPLSuH1h2eORq7PVfkjrg9VffUgYlTWP8Ax6Xn/LTY6UQQK8n/AD0qzpUHkX2oLLH5m+1+T/gNESCWxkX7rVbktPk3LHVT7C0kccq1paVJ5lptagyOM+IXxm0P4bWMbaleR/bH/wBRZfxyVyPhH9rnwr4j8QW9m0dxp/nP8nmfc/77r49+LfiC88R/EbXJ77/WQ3TwJH/zzRa5NH8v5v7lYmp+z+ov58Gl3Kyfu5nSuFnfZfSf7Elc9+zn4jvPFXwF8F3d9JJJeI/keZJ/s1q6q+zUbhf9utolnQadd/vPlrpoK4DQ77fJtrurV98FbRkB4f8AtPfs0f8AC7ILPU9KuI7PxBZp5f7z7lwn9x6+XvDn7E3xB1XWLez1COPT7N5Pnufv/JX6O2iVpQRrUSiBz/wy+Hlj8MvBen+HNM/487NNn/XT/bro5I6s/cqKSs4gVpPkqKP/AFgqV6g+StiyXf8A9NKR6jT53p33P+WdBXMcZ40+Enhf4h/8hnR7fUJE/wCWkkXz/wDfdO8AfCHwv8OfM/sHR49Pkf78kddilWEoDlJoPk/5Z1PG7bKrR/u6tQVzyJJoPuU+OokepfMrEUiJ687+KPw50P4o6BcaL4hs/tmnv8/+3G/99K9JkjrFvoPk3VtSGfGn/DvXwZJqvntqGo/Z9/8Aq/Nr6j+GfgfSPh74cs9D0O3+x6fbfcrRf56nsZPLfatdMgOs011etWCsHSp/nreT/VmvHrx985akR1c38QdCbxV4H1/RlP7y/spoE/4EldDRWJifgzd6BfeH9cuPD1zZyR6pDO9q9v8Ax79+yv2S/Zh8GXfw8+BPg/QtQ/4/LaxTzI/+ebN82ytjUvgh4H1fxTH4lvPDWn3GuI/mfbTF8+/+/Xep8g/uVtOpzlDZKzrqPfWlUL0qcrFQOe+49Cfu/vVanj/eVTu4GurW4iX+NHT/AL6rtjI64nyz8Zf2nb5tfk0jw5J5en2cmyeTy/8AWbfv16Nod9FqNjZ3MUn7uZEf/vqvivxHptzofiPVNMvo/LuIZ3R45P8Afr6j+B99Lqvw50uVo/8AU74P++a2pFnsGgSfw+ZXdac/7uOvNdAn2SfNXoelSeZHUSA8p+L/AIngvtSk0yKT95Z7N/8AwKuT8PuzybvMrktV1iXUfiF408z/AFiajs/75+Suh0a+SCOSVv3caVES4ncaPun1KNa9PSP7LY7a8N+GXxJ0PxH4j+wxXnl3H8Hmf8tK9yupP3carVkSLWlJ/rGarfmf3aWCPy4NtFYkn5f/ALNnwW1XwPrmoa5rVv8AZ5NnkQR/+hvX0T5nyUvzb6ZJXEcI2qclWt9VZKAGx1Pa/u3qtXj/AMd/ipfeB/7P0/R/+Qhc753kk/5ZotaRLPEfGvhLUPDnjvVNM+x3Ekj3TvB5cW/zEavuz9iP4V6r4E8Japq+rx/Z7jW5EdLf/nmi1R+An2bxp4S8L65qFvHcXk0HmPJ5X8dfTWlJ5aRqtbRAo+I7ryLSvCNfu991Xs3ju7WCx2tXhupT+Zd/L+7qKg4hayfPtqLUf9XTYH8uotSn/cVgXEw7uT5PmrjPmnn8pf432V0N9dUzwXpTar4qj/594fnf/wBkquU0PYPBeh/YbG3s/wC4n7zy/wC/Xpumx+XBtrl/CtiqJXWwfJ8q11wic58wft5a5qFp4S8P6fBJ5en3l0/2ry/9n7iV8VpX6l/En4c6R8UfDkmi6vH5lu/zpJ/HG/8AfSvlPUv2GLz+0dtn4g/0P/ppF89bcwGL+xNfX0fxUvLaCT/Q5rF3nj/g/wBivtl3rgvhJ8GtD+EOjSW2mf6ReTf6+9k+/JXbTyLGlQakDvTPM+SoPM8yjz6DPlIJ3rIvn8z5a0J5KyJ/3km6pND5z/aF+BGp+MdZj17Q/wB5ebNk9tJ/y0rgPht+y3r2sarHP4j8vT9PT53jj+d5K+yfkogSgCfQ7GDSrG3toI/Lt4U2JHWgj/JUFr9ypY6BRL1ru8ytKOqMDrV6D95Woyxb1J5f8NRJVhKCxiJVyBKijjqzBHVgN2VBPV7ZVOdKAM2f79UZ3q3O9ZU71BZHUlpJVaOTZVm1/u0CidDYp/q9tdHYxt5dc9pX3499dRYx75KsZZRF8uql1t+7WnsrOvv9WKoz+A5XWX/cSV5zqsjSSSV6DrjrBBXn11PFO8irJ5lTIZWtH+etex+fVY9v/LZHSsH/AFdadjd+RqWnzy/6tJ03/wDAqiJBpaHIrp5DVvWOlbPm8usF7T7DrF5t/gd66XRtSV02tJVxFynzD+0D+yFL4x1y48Q+F7iOz1Cb57qyk+5cP/sV5D4c/ZG8SvrFvFrkkdnZ/wAfl/3K/RZJLb/VeZHJI9ZGq6PBdfd/dyVBoRfDLR7PR/A8elWcfl2dm6bI6xvE+6TWbzb+8+euu8F2rWl9JaS/6uaua1KD/iZXm/8AgneriVEreH4/LkrvNOk+TbXEwSbK6rSp/wB3W3KM6GCtK1+5WXYyb617WomQT7KbJUqf6s0x6xAz56p7685+O/x30P4J6NHc6hJ9ovJv9RZR/fkr5asf+ChV3/asbXXh+P8As/f/AMs5f4K6BRPu2N/3lSpJ+8rkPhz4/wBM+I3hnT9e0i4+0afef99x/wCw/wDt11Sf7NBcSerX+rqCCpEeoGSx1PHJUEdSVEgLEcn8VTx/vK+GP2tP2yta8B+NLzwd4Q8uO4s0T7Veyf8ALN2/gSuC+Cn/AAUH8S6Jr9vY+Oo49U0OaTY97HH+/j3fx1jKJB+kklZ19teORVqzaXkGq2Nvd20nmW9wiOkn99GqO7j+TctKLLOck202CTy6kuo/Leo/4K7ogdBpUnmfdro4/uVxmjTtv21Z8VeLYPBXg7WNevJP9H021e6f/gKVwV4mEjrqK+dP2X/2r9M/aAjvNOubePSPEln+8+xeb/r4f76f+zV9F1xcvKc0gooooAKKKKAiZ06VV8itB0qt5dbxlynTGRwXjH4NeFfHd3Hc6rpcclwn/LSP78n+/VPxB4Vs/CWh6fa6dbx29nD8iRx16XsT1rlPibHu8Meb/ckStYS942jI8/0effd16loZ32kdeSaBt+17q9U0OdvI210yCR8+fFT4cz+D/HGqaxFJ5mn63Ojp/wBM5v464nxdqsuleBNUlik/5YbP++q+jvjvprX3gf7Wn+ss50n/AOAfdr5m8VeH9T8VeGJLHT4/Mk89KyiXGR5J4O89Nf0v7DJJHeJOmzy/v/fr9I4IN93GrfwV84/s5/s/T6HrkfiPXv8AWW3/AB623+3/AH66/wCI37RFn8PfFUenxWf2zZ/x9f8ATP8A3KCT3tHxTKqaVqUGsabb31s/mW9yiSR/7jVaeSs0B8kVHJHU6VFI/wD00rk5TkK33PlqCerMn/XOqk/3KRBBvrxj9o/4eXPiOx0vXLGOS4uNNR0nj/6YtXslSxx+Z8tBZmfsY6q0/wAK9Pgb/WWd1NB/4/X17o3zpXz78OdKsdAkkgs7OO38597+X8nz179oc+9P+mddUTSRx3xJu28yRa8Yu5/LeT/Yr1L4ozul3Iv/AC0rx2ef9/USIiW4LrzJNtY3jvxbp/hLR5LzULj7Pb/+z1bST95Xgn7W0F4+neH518z+z4XdJ/7m9vuViaGHP+0nFd3e1dHk+z7/APnr8+yvqX4LQQX3hi31eKTzI9S/fwf7lfnt4Z0OfxV4j0vSIP3dxeTpBX6f+EdDg0fTtP0+COOO3s4EgT/gNbcoHcaGmz7tbW+s7Tk8v5an8z5K6YmRLJJVGd/3ny1LJJVF5KsCR3Ws+6ffTp5KqSSVAEW+m76qzv5ke2q0E+xNtH2jUlnn/eVRf95Ukkm+mUGQUqR/vKhqzb1JqWIPuVaSqcHyVaT/ANApRAs/aoLGPzZ5PLjSp9K8QafqsnlWd5HcSf8ATOWvgj4/fGzVfGPi680yxvJI9DsJ3gSOP5PM2/xvXnegeMdX8M6jHfaZqFxb3EL7/wDW1YH6qxf6unJXIfCjxi3jjwBoetNH+8uYPn/367JKsss29WYf9ZVO3q9B9+r5gH+XVG7+StCOP+9VG+j/AO2dEgPIvjF8adF+Elj5t3J5moTf6iy/jkrwOx/bVWe7/wBO0Py7f/pnL/BXnn7XM95/wvDVFuf9WkEPkf7myvFt/wC7qAP0v8M+KrHxdo9nqenyfaLO5Ten/wBnXS2L183fscPcyfDm88+Py7f7V+4/3K+kbGiIHR6d/rI/+eddZpvWuV06um0r5I61LNeOOqN9t2VoRv8Au6o31TExPz4/ao/aI1eTxpeeHPD15/Z9npr7J5I/vyPXz54c+KHiXwrqsd9aapJ5iPveOT50k/369G/ar+Fer+B/ibrGqz28kml6rP58Fz/B838FeKWNrPqV3HbWcclxcTPs/d1Eiz9A/h541i8eeEdL1pY/L+0p88fm/wCrf+Ou1ndf7Nk/d/crzP4SeDrnwJ4A0vTLyP8A0xPnn8v++1dnPdN9hk2x0AaGs+J2kn82L+OvA/jb8ZdX8Of8SzTLiSPUJvn8z/nmleiarqvl2ny15X+1J4Zs7H4m6XLp9v5fnaBbTv8A79RKQHjafFHxf9q8/wD4STUY5P8ApnLX1H+z18etQ8cf8SXVZPM1S2T5JP8AnoleReBPCvhHVfhzrDanJ5euI+9P+mf9ytP9n7w/FpXxl8F/bo/Lt7x5v9yRNlSKJ91+FdVWe6s2/wBuvhr9oj49eM/DPxe8SaLbah9jt7C+fyPL/ufwV9q6NB5F9+6/1aPXwP8Atx6UulftEawy/wDL5BDP/wB9JWoz0b9nD9oi+8a6r/YPiCTzNQ2b4Lj/AJ6f7D19V6VffPtWvgz9kLwBfax44/4SOe3kj0uwR/Lk/wCejtX3Fo//AB+/LW0RRO906dq6C1+5XNaV89dDY/6vbRKIy7SP9wUtFYgfmB+3pdajP+0DeRXnmR2cNjClr/uf36+bZK/WT9oT9nPQfjhpUbXn+h6xbb/I1GP7/wDuPXzR4c/4J87NYjbWvEElxp6ffjt4tnmVrGJB13/BO6DUE8Ca5LP5n9nzX37j/vj56+u9++ua8B+FdM8D+H7PSNKt47PT7ZNiRx10qfPWkTWJPA9TpVOOrUf/AF0pBEsxx1Kn3DUCfJUlvWUhn5W/tx/DXUPBXxw1jXJbeT+w/EMn2qC5/wBv+NK+eE+dNq/vK/b3xp4A0H4h6NJpXiHS7fVNPf8A5Z3EdeO+Gf2H/hh4c1+31ODQ/Mktn3pHJLvTf/uVmB337L1tqFr8AfA8Gq+ZHqEOnJv8z79elSfdNOtY0tLWOOKPy40/5Z016ygBzl9H88lVZK0b5P3lU9n92u4glsZPL+aqHxD8Kv4/+HPiPw4kn2eTUrKaBJP9tqvwR/3q0LV9kdTOJUYn4+eC/Eeufs5/GLS76e3ks9Y0S+2XVtJvTzIfuOn+4yV+0eg6va6/o1lqdnJ5lpdwpPHJ/st81eWfEn9nfwP8afLn8S6PHcXCf8vMfyPXpnhXQ7TwroOn6RYx+XZ2cCQQf7i15lU5pmvRSx/vKSsTE8D/AGgf2ufDXwK1K00qeCXVNXk+d7a2/wCWaf7del/DT4kaP8WPB2n+I9BuBcWFyn/ft/40evyd/ad1G+1T9oTxxJfSeZcQ6i8aeZ/yzRfuV9pf8E2ftY+E2trK/wDoiap+4/74+etpUvc5i+U+vfLqB0q15fyVFsrERBXL/EUMfCGof7CI9dVsrkPipqtto3gfVJbmTy96eWn++1bxN4nlnhydfPr1Tw/P5kFeGeDr7+9Xr2gX3mR7q75HSdP4g0ePX9AvNMl/1dzBsrw3wH4cltPtEF1/rEn2P/wGvW5PGkEE/kLJ9ysrw5BFd6rJcxR/65/PrGPuEcp1UCRaNo8k8v8Aq4U3v/wGvzn8VarP4u8Vahc+ZJJcX90/kf8AffyV+jviPR/7V0O809ZPL+0wPB5n+9XhXwy/ZesfB2v/ANo6ncf2hJbP+4/uUoSCJ7N4B02XR/B2h2M/+strVE/8crbqRE8tNtRYVakZ8l1ieJ/FWleFbX7Tqd59jt/+mlb3l/3q+L/2r9V1Cf4qfYZ5P9Ds7VPI/wCBffriOKMT6d8OfEbQfFU/kafqkdxJ/wA863JK/PPStYvNGvre8s7j7PcQ/wDLSvuv4eeI28Y+C9H1dvL8y5g+fy/7/wDHQUbVOg+/S0kCLG+6g1Oq0B9l1HXtfhG78+x+avBrGTY+6vVvAepfJtreJkc/8Xp4k1nb5leNT3f7yo4PGk/i3xx8QPtMn7yz1TyEj/2FqCd/nqJAWY5/Meq3iDQLHxPo9xY6hbx3FvN/yzkpn+1VqB/MSszU4D4Q/AXT/CXxGt9ciuJJI7NH2W8n99q9+1H4m+HPAif8TrVI7OR/+Wcn36x9AgWx064n/v18G+KtfvPEfifUNQvJPtEjzv8A6z/freIpH6c+BPih4X8cP5Wi6xb3kmzf5f8AH/3xXWSSfJX5Q+GPEd54Z1m31PT7j7HeWz70kjr9PdA1iXVdA0u8n/4+Lm1hnf8A32SumJgaEl1VbfTd/mPUdWWJJJ/DVZ5P3dWqpSbk/wCWdQanJ+O/GNn4L0C81W+/d29tXxv4n/aT8Wa/qUkttef2fb/cSOOvov8Aaa8P32v/AAy1CKxjkkkhdJ/Lj/5aItfDvl/P837uT/nnUcxkfXf7OHxpvvHn2zSNXk8zULZPPjk/56JXuEknmV8y/sk+B7mC+1DxLc28lvHs8i1/6af36+l/4KYD0q7WelXkoNSWGrmzf8tUErRgqjOJ+fXxe+FGueBPF2qNLp8kml3M7zwXEcW9NjVn/Dn4SeIfiHrlvY2lnJHbzP8APcyfcjr9F59Og1GPyp447iOr2laVbWP+ot/L/wC2VWaDfA/hmDwd4V0vQ7aP/R7OBEroUqKCPfViiJUSS3q9Amys6D79aMFWMkjqtffP8rVcRPLqndfPQB4R8cPgDpHxbgjllk+x6pD/AMvv+x/crw3R/wBipYNRjbVdYkuLNP8AlnHFs8yvsu7T5/lrKu42qAOV8OeGLPwzo9vpmnx/Z7O2TYkddBp26oHTe9XrGP8Ad0AdDp1dRYyfJXL6XXS6dVgascn7uo7794n+rqSP7m6o5f8AV1QHCeMfD9j4gtJIL6zjvLf/AJ5yRb688g+HOg6PP59no9vbyf8ATOKvXdSSuau7TzEkpxF8BwF9/rNrU6x05b6Pyqs6zB+8pugTrHd7WqOUZ8b+LviTqfhX4jahpVzJ9o09L7yPL/557q9K+IWuT+LfA+lwNb/aNY0pHggk/juIW/gf/drzDx34E1Pxx8bNc0yzt/tEb6ojz3H/ADzSvsHSvhdp91BbxfZ/MjhRE/75rHlF/dPhJLu8R5N0clnInyP9+vef2evCOp6/r9vqepxyfZ7CDZY+Z/yz3V9ISfA/Qdm5rfzN9dboGgWOh2kdtbW/l7KIxJNDw/a+QnzVwvxb/Z98K/ELxxb+Idcs/tlx9lSP/vmvRrT/AF/y1N4mgbz4/wDcStionC2ugaZoGnR2OmWcdnbp9yOOn6bHsnq3dff+ao7T929bRiM6XSp2rpbGf5K5jTfkSt60n2JSLNeN9/3qkqtb1PWRBUu/n+Wsh4K2Z4/3dZrpW0CokSfIn+rp0e6iN/8AtnQlaEk8dSwffqCB6lTbHWQF5KkSSq0Em+rKfu6xLHx1LBUUf+sqdKiQE8f+rFRf7tOTbTf/ACJUIgz7uOszZWrd/PWVs/eV1UwHR1cgj/d1Tg+SSr1olVL4QNPTZPLjrXjrGtPk+WtWCT93Xl1DCQ5H2VPG++P/AJ6VAnz03zGg+9WBEj5X/aW/Yjtvi/4xj8VaFqMekapMnl30cg+S42/x/wC9Xu/wZ+F+n/B3wBpfhrTz5kdsnzy/89H/AInrt4J1dPlp1Pmewh9RvHS0UiSGSOvk39rvx1La+IPDfhqCT93/AMfU/wD33tSvrd468D+PX7PSfFDXNH1uzvPseoWf7uf/AKaJ96tqMjppyPPvDG7z41avTbrXF0PQPl/d3E3yJWVpWhwaNJJPP5cccNeaePPGv27VZJfM/wBHT5II69I6TX/tFrrUY7aKT771758PbHZa7mr54+G0Da5fefL+8j/gr6o0C1+yWMa1z1SJF7+Oo6KSOshi1Vl3K1W/9XVO4k+eqiB8rfwV478c/g7bfE21t51k+z6pZ/6iT/non9yvYY4/LrNvkbzK4jiPjax/Zl8X3epeRLJb2duj/wDHz5u/5K+rfB3hWLwj4Z0/SLbzJLe2TZ5klaCJ89Xo5NlSblH5vuUJU1R+X+8raJkXLV/n216J4DvmSfb/AH68ygdvMruvCM+ySOriBg+O/gn/AGH4t1jxrpEn+h6kn/Ext/8Ab/vpXAT7d9fXEdpFrOh3FnP/AKu5R0r5JvoPsl1cQN/rIXdP++aiUQKm9v8AnpVnTn8yeqMknl/NVvwqn27WbeL/AL7rE1PSbGDyLW3ir5w+KP7KGr3XiCTU/Cf+kW9y+97L7nlu39z/AGK+lvM8v/pnW5o0++umJnzHyv8ACT9j/V5PEdvfeL5I49Ltn3/Yo/v3H+/X168iwRxrF+7jRNiVF59UbuetoiLME/z1cT95WHaz/PWraz0wLFQvB5iVL5lHy7PmoA5y+g8xNtcLP8GvCepajJfT6PbSXD7P/Ha9Gnj8x91VZI6gCpY2sGnWsdtBH9nt0+5HRUklR0Gkh0afvNtWarInz1NQZli12vJWrBGuysq0/d1rwfcrUCeBF8yr1rHVRNqVet6uJvzFmGnpUUX+rp2+rjEZZgk8urkElcr4j8Y6R4L0qTUNXvI7O3T/AJ6Vw+jftS/DvUdRjs11yOOR32fvIvkoA9rR/Mqpd061u1ngjlik8yN/uSffps3SqAzHj/eVmXSeZWw9Z06b6mIGN5fz1PBHskqSSOiD/ln+7oFE07GTy3ro7F/9X/t18/8Ax6+O9t8HdGjig8u41y5/1FtJ/wChvXyzY/tgfEGx1L7Z9st5Pn/1cn3KIjP1Agf93Trj/V15N+zv8bLb40+Ev7Q8v7Hqls+y6tv9v+/XqE71QGPfI1ZE1blxWNd0AcbrkC1zlj8l1XUa5Itc5Gnz7v8AV0EBpWh2ljaR30FvH9omun3yfx13GhzqkdcrYo0nhiP/AJaRpdPW5p3+pqYxA7HfvojjrM066/hrT8xdny0cpY60/d3ddD4ig/1bf30rmoJPnjrqtck/0G3ZqiW5B5tqX+v21HY/vH2tVvUYN71BpsH7/dXQWb9rtjj21T1jx5oPhLy11fVLfT9/3PtMuyszxp4mXwX4R1TWpf8AV2dq89flv418d6v4/wBfuNV1e8kuLiZ/+evyRp/sUAfrr4L8caH4xSRtI1S21DZ9/wCzy7/Lrp5K/H/4H/FHVfhl8RtH1XTLiSON7pILq2/guEZ9j1+u8E/2qCOX++lQKISfcqm//XSrj1Wf+7VjIKZTvl/56U37lacoGD418Y2PgDwrqGuahJ/odmm9/wC/XwH4q/bx8calr9xPofl6fp+/9xHJFv8Akr60/a58MXnir4E+IINPjkuLyFEukjj/AOWiK/z1+Vsbo/zeXUSA/SP9k39r2X4sar/wjXiiO3t/EGx3guI/kS4Rf/Z6+r0fZ/00r8cv2etN1DWfjT4Pi0yOSS4h1FJ38v8A5Zov36/YuB1krMskjqdKiz/d/eU+OSspEE9D02P/AGqk/gqAPL/jd8bPD3wM8K/2xrknmb32QW0f353/ANivlGx/4KQwf2vbrd+F5P7L3v58kcvz7P8AYSj/AIKb2OoR33ge+XzP7H2TQP8A3I5q+Fv9itoSA/aj4c+P9B+Jvhmz17Qbz7Zp83/fcb/3HrrYEr4F/wCCZF9qcmseNLHzJP7HRIZ/L/gjmr9AYEpSkBZg/wBVV5HqrB/yzqdK5JGfulpK5X4peI5fCXw58Sa1B+8uLDTpp0/31SungrM8S+H7XxN4f1HSLuPzLO/ge1k/3GTbXPHczPjf9mL9uVfGOo2/hzxxJHp+qTf8euo/cS4/2H/uV9pQaqy/er8Wfil8KNc+D/jC88P6zZyW/wBmn/cXP8Fwn8Do9fp5+x94j1rxp8BfD99r3mf2giPB5kn/AC8Iv3HrqqRgaSie6QX0T1P5lYbwNHWdqU98kEi20nl3H8HmVycpHKddUcnz814xL8ZdZ8E3WzxVpckmn/8AQRsvuR/79eoaL4hsdfsY7yxuI7i3mTekkf8AHV+zlAIxPn/4r+LVtZ7zTLby/kd99fP2s3zTzyV3/j91fxVrHlf6t7p6z/BfhJdRvvtM8fmRp9yu+J2HrfwW0BrHSrOKf/WIm/8A76r3u1j2IFrhfBWmrBaR7a0/GvjzTPh7pVvfanJ5dvNOkH/fVFQiR11J/wAtKq2t1HeQRzwSeZG6fJJHViucYVTaPmrf3Krt1qolHytsqjdp5laT/vEqpPH/AN/K4jiMry/nqT5ae6UIlADJI6ZT3/1dV6cSSaP/AFldj4VnVK4lPvmuh0Cf95VFHuXhy6We0/6Z188fF/R20bx3ef8APO5/fp/wKvafB2o/J5VcF+0nB9k07T9Z/wCWcL+RP/wKtRxPD7qf+H/V11Hw5g/f3k7fwfIlcBJqsU/zLXS+H/iF4e8HWtvZ6rqEdvcXL7/++qwiaHqEklWdOvtny1mQXUWpWsc9tJHcW83zpJHRHJ+8rcyOrS7V46pzz75KzILtk/5aUPdVUZEx/vF60n2Vp2s9cv8Aa9nzV4V8UP2lrnwrr8mkaHbxySWz7J5JP79HMI+q4J6dJJ+7r5g+C37TU/iPX49I8Q28ccly+yC5j+5v/uPX0xHP5iVfMA2TbUD1JJUe+mBTkjqtvqzJVaSP93SiWYvirxxpXgfR5NQ1W4+zxp9z/po9eT2P7WWi/bo4pbOSO3d/9Z/zzryv9qHxVear4/8A7KaTy7OwRNkf+238deOxv/20pmkj9L/Dmq22uaVb31ncfaLeZN6SR10EH7tK8d/ZigntfhJo63kflyPvdPM/ub69lgqohEnT/VmrNo/z1Wj/AOudW7eriaFxP+ulPqFKmqwPz1/as8d33iP4r3mmNcSfY9K/cJb/AMFeP+Zvk2tHX2F+0f8Asxan4u1y48TeF/LuLib/AF9lJ8nmP/fSvEfDn7LfxB8QalHBLpf9n2+/57iSX5I6gzkfT37EfjHUPEfw21CxvpJLiPTbryIJP9hv4K+hXrh/gt8LrH4UeDrfRbb95J9+e5/56PXbPV8oys9VXq1/20qCSPZVFlF0qJEqzJHRGn7ypA+K/wBuDQ9QTxjo+stH/wASt7XyEk/gjevmX5fvV+rPi7wdpXjTSpNM1WzjvLN/+WcleU6N+xb4AtdV+3NZ3Nxsff8AZ5Jfk/74oA5z/gnl4ZvLWx8Sa1L5kdnc7IIP+mm2vsR6yvDmj2fh/Rrex0+3js7OFNkccdXqAIn/ANqsG4/1lb0/3KwbpNkdXEDldZ/1lYcCfvK6HWIP7lYqR/vKRBq6Vaq/h+8X/njdf+hVegtfLj+X/V1BpSL/AGVrH/AHrT06Tz4KCyS1Rkrivip8adB+FFpHLqd5/pD/AHLb+OSvRvsLfZa/LH45+KtQ8W/FHxBLqEn7y2ungSP+CNFoIPqvwz+3P4a1HWLe21CzudPt3f8A4+P4I6+wxqUWq+F9LvIJPtFvMm9JI6/FD7/yt/t1+pP7H99d6r+zF4fa8kkkkhd0gkk/ufwVkVE7+T949FjH89H35Ks2P+sroGZHjXwzF4t8Jaxosv7u3v4Hgr8yfHHwS8WeBNfuNNudLubyNPuXFtFvSRK/VvY1RJYwT/ejjkpyiB+eP7Nn7NPiDxx440++1rS7jT9Ds33v9o+TzNtfptAiwJGv9z5KzNNtYrSPbF+7jrTR6Qoh5myqzv5lWarSU4jK7/6wVHUr1A/z1oAeXvTa0f36+cPH/wCwx4M8Y65Jqdt5mjyTfO8dv9zfX0jB/ranRPMpRLPK/gf+zZ4V+C08kumR/aLyb/l4ufv17OnyVVj+R/mqdHrGQEsf+rqWOoo/9XUsD1iBPH9+iiPbR81QZyOQ+KHwy0H4qeFbzQdes/tFnN/33G/99P8Abr4i1H/gmtcpqsn2HxZ/xL/4PtNt89foZVd4FkqoSLieXfs9/AjRfgf4Y/s/TP3lxN891cyf8tHr1tEqKCPZU8Efl1EpEk8H3akXpUcdOT5ayILG/ZTkqKP56fHurAzkYPibwJovjD7P/a+l22oeT/q/tEW/ZW3p2nWum2kdtaxx29vD8kcUf3I6njqSpkRIj2K9QSWMT1bopCMa+8PWt3BJBPbxyW7/APLOSuC8MeEo/hlHrnlXHl6Hv+1Wsf8Az7/30ro/if41XwL4SuNR/d/aPkjg8z+N2r5j1/4h6r4xTyp7yT7O/wDyzrqo6nVSiZ+pR/2/rlxPBH/x8zu9en+DvD62kccX9yuc8HaB5H72WP8AePXqGj2vkPHXZE2Oz0OBY0j2187/ALXV9da5rnhfwrp/mfaLn9+/l/7+1K+ltOTZHurmX+HmnP47uPFEsf2jUHRIE8z/AJZov9yseb3wkb3hmx/sjQtPtP8An2tUj/75StjenpVaP93U8dZyJGyf6s1VqtrHiCz0ePdeXEdv/wBdKrafrdtqUPmWlxE0f+xVxiB83fwU3Z/e/wBZUn+spskf7uuHl5DhKMiLUH3KuOnmVVdKg0ieYfFv406f8Mvs8DR/bNQm/wCXaP8Auf364Xwd+1LY6rrMdnq9n/Zdu/yJcebv+9/fryn9o9Ln/hcWuNcx+Xv8nyP7mzZXl8se9K1ND9IY51k8vb/lK1dKf95HXl3wWe8k+F/htrzzJLj7L/45/BXo2lPsf5qDI9N8MXXkT1e+Kmgf8Jp8PNY0xP8Aj4eB9nmf31+5XJaVd7PLZa7uC6Wex204kn55vfXlrJIreZHJD8nl/wC2tee/FeSX/hNZGn/5bWsLwf7jJX0B+0R4VXwx41kvIP3dvf8Az/8AA/464q6+GTfFfwdZ3Onyf8TzRHeDy/8AnpC33KRuXv2VPH98+q3Hhe5kkks3g8+18z/lm6/fSvpxK8L/AGfvgZfeA9RuNX1qSP8AtB08iCOP/lmle7eX5dBhzBHI1DvT0pmytSiB38uvin406NeaH8SdU+0x+Z9sf7VBJ/z0Rq+1njrlfHHw80rxxYx22oW/mSJ9yT+OOgg+QPhzBPfeNNDgg/jvYf8A0Ov0R0q68+vEvh58E9D8CX0l9bRyXF4+/wDeSV6nYz+XHtSlEs6Z/ubqr76hgumkj+ehJK0AdJUH+zTkffUXy+9BpI8U+OHwI/4T+e31XTLj7PqifI/9yRK5H4c/sqXMeqx3PiG88y3hf57eP/lpX01/y0j/AOWlXLeqiZk2jadBptpHBBH5dvCmxI/+edasf+zVa1j/AOmdXauJpGI9Pker1j/rKppV+1/d1cTQnT/V1JBUce6pUrUCSNFk+WnJAtNjqWOgCTfTfmoSh6BfAQ1Xk+5UtNoNCr8n/POj/V1L/rKI4230GIQff/360rX5KpbKt2n+roLNWCSioI/uVKnz0AMkkrIuvuVoT7qyJ3X7vmUEHPX0e+s3ZW5PGlZzwbKAH6Vu/wCJpB/ftUf/AL5etDR42jqto+2DVfm/jtXrX0aNZ4I937unEDoYP3ke6vir9pr9k281zxdqHijwd5cf2n57rTpP7/8AfSvtexg+T5KzL7R2eeSo/uln52fDL9jvxZ4m1y3XXrf+y9L3/v8A+/In+xX6Q+CvDNj4V8CWei6fbx29nZp8kcdZ+naN9kk+aOunsU/0W4i/2KOUXwHJyJ88lT2KeW9N+WOeRas2Mfz11DLXl0xPkqeSoaBRL8FXkrLtJK0oHrPlGP8A9XVWf93U/wDrK4P4lfFvw58MrSOXXtQjt/O/1cf8clEQOspm+vIvB37VHw+8a6xHpljrkcd5M+xI7iLZ5let+Z5laCiSwbKuR7apwSVct6DblJkqVEqBKlSsiSVKEojk+SvE/j9+1DovwMjt7aeP+0NYm/eJZf7FQB7rBU9fHvwv/wCChXhrxP4jt9K17T5ND859iXH30/4HX17YzxXUEcsUnmRv/wAtK55EEuz+9TY0+fbUtM2NSLBKljpifJUsdRIgWpc/w1Q1LUYNKsbi8u5Ps9vbI7vJ/sLXw544/wCCkiWPiO4tvDWhx6hp8Mmz7TcfJ5iURi57AfeaPs/5aU5K8G/Zw/aq8PfH6C4tYo/7L8QWyb59Ok/uf30r3mHrWUomEiVKmqOOpKwMwqOeeO0g8ySTy0T78lSV8U/t+/GbUNCg0vwTo93JZSXifatRki+/s/gTdRGPOEY85e/a1+LemX2p+H9P07U7a7s0R7p5LeTf8/3ayvAHhlp7S3vrn95v+dK+HfPuZ/L82ST/AGK/Qjwddb/DOjsv8djD/wCgV6tL3PdPQp/ynXaN8n/TSuv0BPPkrgLGfY9ek+EYN6RtTLO3tI9kFNf/AFlT/cSq2+uaJkCUlxdJaQSTyv5caJvelR6zPEdi2q+H9QsVk/eXMDwJJ/vJVlRPhH4qfFfUvH/ia4nluJI9PR9kFt/sVsfAn4m6v4R1m9tbSeS6tHty/lf8833JXCar4A17R9VuNPudLuPtELun+q/1le+/Aj4EyWdpc6p4ggxNcoEW3/5585rUJE9MenJ9z5qZJH/dryjgiRybaqvHVp6gkjpyKPOfib8KNK+JNj5V9+7uIf8AUXMf3468m0P9k22g1KOXV9QkvLNPn8uP5H/4HX0xJHVV/nqImpm2litjBHBFH5cafJ5f3KuQP5clI+6P/lpVZ32PtqjI6+xuvLgrpdN1H9xXE6VP5lrWjHdeWm2gfKcr8X9Gg8W6bJA3/Hwn3JP+eb14/wDAHVW0fxxqGi3n7v7ZBs/1v/LaOvZNYfzI5Frwnx/ay6Brlnrln+8ks50d/wDpptqxH1B5C1LHBWf4S1+DxPodnqdt+8t7lN9b3l/u6CCi8GyoPs9alQ+Xv/6Z1pIcTKkgqm8dbUkFU3gplFHy2qe0kZKl2VF/q6XwAXIJ/wCGrKPWfH9zdUsE6/doiQXo/wB3TkqCCRZ46lR60LHf8tPkq5a/vHqrB88laNonl1UTSJbtKnT/AFhqODZUkf7v5q2iaFqOTY/zVZgnWR9q18r/ALQv7RGoaHqsnhrw1J9nuE/4+rn/AJ5/7CV4boHxs8Y+HNYjvotcuLjY/wA8dx86SVcTP4D9Jo/9mpESuH+EHj+L4m+C9P1qKPy5H+R4/wDnm613scdES/gBP+ulSx0xP3dP8zy6oY5KP9ZTU/790SUEGfqOq22h2Ml5eXEdvbp9+SSvFbv9sfwFa6lJbfaLiSNH2faPK+SvK/27vHGoWt94f8NQSfZ7OaN7qfy/+WlfIvmU+YD9Z/DHirSvGOlR6hpF5HeWc33JI62o46+Fv2FfE19B4/1DQfMkk0+5tfP8v+CN1r7tjpFRCP79T2lR29O/1dAyzHJUvmVWR6dvoA4n4y/FC2+E/gq81y5j+58kEf8Az0evzv8AE37SfjrxHrEl82sSW+9/kjj+5HX2H+2l4R1Xxd8K92lR/aJNNnS6eOP7+z+Ovzo8xvMoIPr39mn9pbV9Z8R2fhXxVcR3kdz8lre/x7/7lfV86V+eX7L3gPU/GPxQ0u8treT7Hpr+fPcfwf7lfotdx/JuoAwJ9Yi03UrNv9+uT8QfEZtDgklWTy40/wCWlUfEF9L/AGjXHeI4LbWPCPiCCfzPtHkfuPL/ANp6ylIs8P8AH/7UvjjWdVki0rVJLPT0+RPs39yp/ht+17448Ja5b/2nef2ppe/9/byf+yVmyfCuXRvEel6Vqsf2eN7pILrzPvx7q3vF3wo0PTvi9JoOgyR3ln8j+XJ/4+m+oA/QPwP4xs/GOj2eoQf6u5Ten/Aq3NSupdK0rVJ44/MkhtZp0/4CleI/s+7o/BdvLFcfaLOHUZrG1/3Fr3B0W+tbiBv+W0Dp/wB9JV83uFcp8H+Dv257mfxPbweI9Pjt9Pd9jyR/fjf+/X2l4ZvoNZsbe+s5I5LeZN6SR/3Gr8edZj+y6rqFs3/LG6mT/wAfr9Of2QoLy0+BHhtb6OSOTY+zzP7m/wCSumMjI9heoZKsybvLqvWhY+B2rRjqnaVZR/LoAlk+RK/Jj9pPx3qfjX4t+IJby4/0e2unggt/4I0Wv1lkf93XwH+1R+yhr0/jHUPFXhG3/tCzv38+6svN+eN/9is+UD5CSdoJ42i/dyJJ8lfqJ+yb4/1H4hfBrR9Q1X95eQ77V7j/AJ6ba+DfBX7MvxE8Y6lHbLocmnxv9+5uf+WdfpN8KPAFn8LvAml+HLH/AFdsnzyf89Hb770RiKJ2SVcjqim56vWv3KfKaE9Ij/LSR0lVYUS2lfk1+2PJqEn7Rniz+0P3cm9PI/647Pkr9XY5Grwv9pP9lfSPj9Bb3a3H9j+ILZNkGo+Vv+T+49Z2Gflanz/Kn7yv1Y/YO8Y6j4x+AOltqtxJcXFhPNYpJJ/y0RfuV8saB/wTn8Yz6zHFqesW9vp6P88kfzvIlfoL8MvAGmfDXwdp+g6VH5en2cexK55/CYcvKdbRSb/4qkrI0E8uiOlopAeYftLWOoaj8DPGkGlR+ZePp02yOP8A8fr8aIH/AHEarX7xTwLPB5TfvI3r47+Lf/BO7w9448R3GteHtYk8PyXL+ZJZeVvg/wCAVdOVgPkP9kK+1W0/aM8FtpXmeY91sn8v/nj/AB7/APYr9k4/71fOH7N37IXh74ESnUFk/tTXHTy/tkn/ACz/ANz+5X0jBHsjrnryMJD0jpaKK5TMK/PH9qL9nnx/8Q/2gdQ1DTNM+2aXeJD5FzJ9yNNmyv0NkrKu4/n3VtQ9w0pnyN8Qv2X9D8OeAPBd40cdxeaCiWt1J/z8I3zf+OvVrRrtY0jWvpXxVo39ueFtU0/zP+PmB0r498Ma43meU3+sT5HrvpyOylI9WtfuR1694IgWOwjrx/Rv3/2da9t8NRLBpw2VcvhL5TWnkqtHUV3d/PtpsD1EYgWKfvqPzKZv8uggz7vToJ33NHHJJVm1iVI/9XTf46ng+5VgfAf7TvxC1XwB4f0uLSJPs9xeTvvuP9hf4Kzf2d/jvP48upNB1r95qiI88Fx/z0Ra0P2q/B0/if4eR31nHJJcaPP9q8uP/lojfI9fN37PSXj/ABb8NtbR/cn3z/7n3a8qJ5596vUD1O/92qc8n8NQWRySVXemySU2STZHQakUn+rrKd28ytGST93/ALlZV3OsfzNJ5cdBkee/Hfxxrngvwlp95pF59jke+RHk/j2Vzvw5/akbzI7HxRH5kbv8l7HH/q/9+u3+I3hn/hZXgDVNKsZI5LxNk8H++vz/APj1fGT+bayeRLHJbyJ8jx/x76AP0BkvoruCOeCSOS3mTekkf/LRK4vxHaJdWsitHVT4NabeaV8L9DgvvMjuHR38uT/lmjPuStXUU8z5aoCf4J65/ZV3JocsnlxzfPBH/t17Sl9Xy887aPqtvfQf6y2fele/T6q0+hyXln/rHtXeDy/7+z5K0j/KB5z8Rv2odP8AB2vyaRptn/al5C/lvJ/BHXR/Br476f8AFR7ixlt5LPWLZN/l/wAEif30r4Tedp55JZ/3lw8j7/M+/v8A469u/ZG02e++JNxfRf8AHvZ2L+ZJ/vfcStCD7N8vzKZJbq9WIJKSlEDLntP7tU5IK2njqq6Uyzk/FviO28JeHLzU7yTy47ZN9fIXiP40+I9f1Hz4rySzt/4I4/8AlnX0n+0Ro9zrHwu1SKzj8ySHZP8A9dEV/nr4w31UQPrr9nr4oXPjiC8sdQ/4/LPZ+8/56I1e1p/d8uvnj9lDwdc6bpuoa9eRyW/2/wDcQRyf3F/jr6JgpjiWE/d1oQPvqjBV61qzQswSVag/2qitEqzGn7uqiB+d/wAafD994c+JuuLqFvJH9pneeCST/lojVxMEDXc8cEEfmSP/AMs46/SPxj8OdD8d2vkavp8d5s/77rN8F/Ajwr4O1GO80/R447hPuSSfPV8oojP2bPA8/gD4XafZ3n7vUJn+1Tx/88938FesxyVBBHsqzHVxLiPjpKbHTqokfH/q/mplLG/940z79TEDxL9oz4Cr8ZtGt/s0kdvrln89rJJ9z/bR6+Pf+GVPiQ99cW39jxx7H2eZ5vyV+lrx7/vURwLJHV8pZ4f+zT+z8vwg0qS+1CSO81y8RN8nl/6tP7le6+XTPuJUlUKIsf8ArBTqbv2U9P8AVmgYz/V0lFL9z/lpUEDXj3xyL/fryLX/ANmXwL4j1WS+ufD9vHI/zv5fyfP/AMBr1yo/M8yrLMHwr4L0rwdpsdjpVnHZ26f8s461bq189NtWqietJAfP3xlS88M+HNU1OD/lim+vG/ht8ZV1z7ZAsf8ApDwbJ4/97+NP+B19L/HrSlvvhf4o/d+ZH9hevjz9mX4eS+JviVJ/rP7PttO3zyfwb2/grjlEgzvH/jHU77X5LnVfMjvN6fvI/uSbfuPXOaVrF9quuW/9lfaZNQf/AJafx/NX3PB+zFoOsJJ9sj8zf/yz82tPwV+z14a8JaxHPbWflyIlRylh+z74S1Hwj4Os9MvJPM8l3nk/32+/Xs2lTtJfVnpHFaR+VF/q6uaV/wAf0e2toxA+L/DP7E0E/ji81PxLqH2yze+edLe3/wB+vsnw/aQWNrHbWscdvbwp8kf/ADzSqP8AZzWl9Juj8v53rStP3dbRAsvUP+sp9RPVxAmtPkq1VGB/nqyn+rq+Usl8z5KqzwLPUu+mVIFaC0ijk3VaTb/DSUscjVZAbFT7tWY38vy6gRKclAE8b/3jUse2qcf+1VqP/rnUFR98kSn7Ff71Mg3VOifPWciSWCNf+ulWYJP4WqtBuqeCuaRZb/5Z0sdN/g20+sQEjo/1dLRQQMqS3pKnhT56iQFiFMVPHUcX3akjrmkcshKKX/lpTqgiI3y6rSQVbqrdPsgkZf4Pnq4hE43WPiT4Z0PxHZ6Bfaxb2+sXn+otpJfnkr5J8VaB/wAIz8V9c0yKP939q89P9yT56+S/H/j/AFXxP8UdQ8Q3dxJ/aiajvT/pntm+REr76+IvhWXUvHfhvxB/yz1HT4Xn/wB9Ur0Yx5D0qfuGh4VtP9Lt938FdLJ8UF1L4jaX4M0b95IiefqNzH/yzRf4KzdGsZ7W1vJbaP7RJDA7p/v7K89/Y/8ADl9dT+KPGOrxyf2hcz/ZYJJP++nreRZ9IySfv/mqWCSqPmfPUkE6p96Sr5QNOB/kqJ3rkE+K/heS7+xrrFt9o37P9ZXSST+ZUcpBJ5m/5avWiLsrKSTe9bFqnyVEgPl65gUxMsnz7vve9c54S+Gnh3wjq1xqGladHZ3kyLvkj77/AL2P7v4UUV5hxHSsm2sq4fe9FFQBXqDcfWiipAhnevmL9pnxbqX/AAk1voEFy9tax2i3Enl/xs1FFXE1OI+AnjS90v4u6BbJc3MqXdx9nuPMk++tfZmq/D/w/dap9qn0q3kvf+fnHz/LRRSMhb1Nvy1yt8uzzKKKAOM1zpJXsfg+6km8K6d5p37YEoorSIHl3jr9muw8Ya1cavpd4NIZzunTy9/mSf3q9M+Evw/0/wCG/hy3sLIb7m5VJ7m4P/LRmoorQg76xuWrQHzfNRRQOJHJUD0UUFGfcQLPH81ebt8GvCn9ovdrpkZuJJNzK/3DRRQTI9H02GK1EUEKbEHy/wDfNaKUUUFFmOrlr0oorWJqX7Vm39av7KKK2AlSrcC0UVYFhKkj+WiiiIElL/Du70UVqAlFFFQAOn8NNjooqwHIm6nUUUFREHzU5KKK1GB+U/LxSUUVzgNqFKKKsBB8w+bmo5qKK1A57xVYJrHhzVLGX/V3Vs8T/SuK+GPwz034cxzWemDKKqNJJJ9929aKKyA9n0yYrBUkifPRRQBAlaGjfJdR0UVkBa8QWccF9uUferOj+RKKKulsWK9RJRRW4Elv8slXIn29eaKKCBiJSbzRRVlRHD5ajooqCSSNqclFFAHP6z4qj0mXynikdf8AYIFdHpzeau40UUFRNBDsqWiispEk1vU6UUVzssmRj61I/wAlFFYgZX9uR7seXJ/31WlB9zdRRQQSolXoEoorkkYSLNN+4lFFZmJ+Yv7QP7YnjmH4x6lDoF9JpGn6NczQpbg580Q9d3+9X6G/Crxa/j34f+H/ABBJF5Emo2kVxJH/ALTJzRRVy+E1Z1lNZd0e080UVETKJ+S+sfBVP+GqL3wX9rT7JLrLymTB+4z7tlfpD8RLG3i8OWm2P/j2lSBP937tFFekvsnZAr+B7NGRm/vfe962r+3h05PLSFI0btENtFFdH2zsM+Nq+cv2pvidqOivZeHrD9x9rj8+WfuU/uUUVvIg+XkvS0nmeZN9o2+f5m/+Kvuf4CeIb3WfhZoU19J59yS9ush7qv8AeoorGmQemQP89dHp/wDqqKKxmB//2Q=="/>
  <p:tag name="MMPROD_14202LOGO" val=""/>
  <p:tag name="MMPROD_14237PHOTO" val="/9j/4AAQSkZJRgABAQAAAQABAAD/2wBDAAMCAgMCAgMDAwMEAwMEBQgFBQQEBQoHBwYIDAoMDAsKCwsNDhIQDQ4RDgsLEBYQERMUFRUVDA8XGBYUGBIUFRT/2wBDAQMEBAUEBQkFBQkUDQsNFBQUFBQUFBQUFBQUFBQUFBQUFBQUFBQUFBQUFBQUFBQUFBQUFBQUFBQUFBQUFBQUFBT/wAARCALoAhM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44Y7lquzEMo/Ol8w8Z4okZcBicY/Wu9nzz2I3kXdg5/CmNJGu0ZJHo1QyT/MSvA71WdtxznNJEJ3FuGLyZGBUXzfxHNJJJuYdwKXaFwwqhjshhhjSBjHwDxQ2ODgc9KUr0z+FQD2BpOlO8wbSe9M/CmnpQTdEjfvFXHXrUquG5NRDhRjikxxgcc0FeZO2O1N3ULt84qeMCod2fzprQvpclZgcZGacZPu+1QLk9MfjUh+XGcGkG5Kz0wsO1M3lmAAqC+vorOIsx/DvSuXBOWiJZrhI8F3KD61hal4ldWMVuAR3bvWTqmsyXygLlUU8c81S3DcOe3NZyloejSo9xbiWW4ctLI0nsTnFREMMEZ2+lPHzMzYwKVYyMAnpzWFm2d0VGK2GYfgjp709foRSyt90AdKVtzbaS1C3UdkLgkE0N8uA/PcYp6R/LyeKcSqngc1MjSK0GqC33Tgd80/YOwPvTgoyN2c9qn2MNu7B9KjY1toRRxDcMjPFTRwblUjAwaets7jK53dqtR6c7KpPBHWk3cFHqMTGQAuPWplYq2M1PDYhiNxY496sw2KNLjYTUXNOS6uJaqJGHArShsY1y2AT9Kl0/T49v3Dn6Vq/2fsVSIzg9TijnVjSNO+hmw2kiygoCQea6vwvHLdXC7IHypA9qv6T4QkvFililVR/EMV6h4V8IJZ2LfLtkbGGX8axlVR1RpMln8Mzt4fEkZ8uVl47Yrwrxhpb2U0qXMbNIpzu9a+gNQ1qXS7c2csm5sHG45rw3xtq1xLdS+a4lTOMZzipjK4ShoebXcIMhYHFZsmS3Stq+jQP8u4Hqc1mzLtI4xXVGRxSplKSMcc1C8LjHpVyRA2Dg/hTT82PvYHXNXcws4leOcxupYn5enNa8d2txHz0rPa0WQgjmoGaWykzt3Ie3aqUrCudXYXZh2lH4/u5610lvdpcRggAN3zXAw3PmKHHB9q2dN1hVkVZAcetdCd0clSmpK51TKBhhn3pGjbgqG/4CAaitbtbiIfNle1Tnt6dqpbHlzg0xGQjG5W/4EAKYxpZATtwe+KdKrRMFK+9NGJGV3cntRuzxjGKMnuMUoXvTbIeg3+IUv8AHTZMqQR3o544xTT6CuDIzMdpwB1pNp74P0qTbuWo1UgniqC4jSKnDAn0xTd2egP41Zt2Fu5LRrKGGPmGcGoWBzkeuKCRGBO0YwO9NKABstj0GaeXJx2pSoOMjNADFY7R3FTcKB70w/KUwOO9SMq7s0AMWRocgEgP1pflXmklRtuccdqjdsqvGKAY55PmUYyKav7yQLjApV+6KC205HB9aCUh7WkasQDketFM8yigoqs4UqWI/CqtzcCRsDpUEkm48HNQyShdoHBp3CT0JWkCjbUTNt/GoWk3YNI027ApXsSlbUd5mHHp3qTf+VQMw44p+6hS1DqSFjxQWY4yaj37aeoLcHgnpQVuSA8UhUtU0sZhjTJUk9Mf1oliEMaMZAS3YdqCeUavyjnml3jriqzTY4yTQrMx4PHvQWloOkYtIGH509f3Y9c0SKI1XkHPpUZk+U0FWsiRsyYxgAdaXAGOv41EsgOMmo9QvktLfczfSoctBxi5Mdd3oskaQuhPZa5G/vpb+RpHbAHQA0ahdm6mzj5e1U5MhDtNYyl0PWw9LlV2EmPLHc96RQMZxzUcSlmAY4FSt8jY25HY1mddhV9O1SbumeTUW12YDgfSrG0BR3NX0uMPLDYJz+FLtDfdz+NG49M9adyuB3NZJ2GloCIeaXYFI4pwzwO9P8srg4zUykrXNlF2EXtVuMBsZpI7eRl3eWMfSrtppM1xIpwQKi6sapaCRsVYbRj6Vf3MyjA5NXR4fkUKRzV200mVmwygD1IrKUkdMad0Z8McqlPkx/Wti1sZGwyRtk9c1qWGkNPsKwlznAOOK9A07wLd7Y3lC7cZ2gc1zyqJI7I0W1ZI4KLTZ12nbtFb1laSXEflNHkcYOOten6X8N/7QZfMXZEo9OTXT6f4B0+2ZAlu7up6kda5JVtDsp4WW7OH8O6HJDHGFTYuOeOtdzp1ubG1xu2nuW/TFdH/AMIisaxsIto9KXUtBjayIdTgd8dKw9pdm/sbHkniiN5L2R52Ge2K8y8WaXFI+Y1Ck9doxn61694h8NytukRmYDOSxyT6V57qWnySBiyFWX7y9vat4VDmqU9DyfULV45iGO/jisqaE9x9K7bWNOViWKENn+HjP1rnLyExSfNH8vbiu6Ernmyi+xgPmM49aYuc88g1euESQjC4P0qrIp4ArrukjjnEcsYGCvUdqseQtyoU7Qe4IquOMDoRViONtyt+tCZnyaXIJtPa3BMXOOoP9Kjjn3Moxtb+IVuxqsyhcjf2B71majYsrggFXH61pd7kOOhd0++NrMpHK/3e1dTb3C3cKOh57gdq4uy+faGGHHb1rThvH02ZZDuMJPzop59v61qpHLUppxZ07IQu70NE0rSSAn0qJbpbhVKNlCMgipMe+frWsZHjzjyitjbyMmkwQo6fhSkhVwGzn3qDlW571pfm0Mx7dqbzuHehlPBzSxzFWUAKeQTuFStGKwxi6fJ3qVmVVQHJJp19O11eNMqJGGAGxQABio/vdPl9c1YmhxVxt+YAGmrjccZ980KFPqSPWlbA6nFBNiOThmwKGztQg/WiTHBBz601fm57dqdiWPZhwMMaaWHbOfeguwZQOlJksxyKQbIXdKeA2V7hv6UN/DxzSt1FLJKNgwKAWojdBxio2oaTcq5B/Cm9cY4HfNAC0U75fRqKdgOeZvLxzzUUkit1qORy3vUDE9D2pAx5ba3Xg1I23aD0NVwBS7/7wPtSewIkLBmAOR6YpWcKQFz75NR/NuBLcHpilZizc1mNalhcNznmnLI2RnkVVDBc5zn2qVpHCryuP1q+Yq1iyZAMEnP1qvJMWc4XAqJpB2Jz3phz1LHH1o5h8t0Ss+3DD5j6Uvmk4OMZ7VB6kGn7iFHeqTuNKxZVt2OKdnBPGagWT5R2pom+Y5NS30Ha5JdTJDHuPWuY1C/e6kw3KDoD0q9rF38gC881jSElxz2rKTsejRirXYGQLg9QO1MLfw9zzTZM5wBkGpI49vzHmspHbEcqg844PSpMeXgnJHb0pnTkdKc837tRUvYoUfuxzjPXimbizcULmQkkVYji64X9KV9CuV3GLG2QcVOsZ6mrUNs7KMLmtqw0OS4KBkGD7VlKaR106bZix2bzBTtxWvb6PuVQeTXQ2vh1fNEecDv7VtW/hpVjEiRSyjOBtrhlU1PQhRbOZtdIkG1duQfaul0/w3MWUiMDI6YruvD/AMObvVoEcRfZ1HzDcMMfavTPD/wyt4thZHmbgtuPAPcVhKsdtPC82jPJNH8A390EVhsJ6MRnNdZo3wthhbddlpjnnI4H0r2mHwvEoj8qEx4/h9a1m8Ox3EKkpsx2AxXPKs2jvhhYxPM7LwbZxeVDbWar6MsYArtdH8ExLGJZ1aSVenPFddpXhkKFHRe+a6CPSViZE2Ls9cVxyqM7YU4x2Rytp4fK/N5QQdhWkmjorIWXG3pgV0MloEUhE4H90UlvZvNnII2+vesuZ3NOVy0KltpMczKFGB3qHWNDHkunlBlIPOK2jHJar8q81o2sZuIR5oI9qHI15Fax5Fc+EY7qzZGX5CSCcfMPTFef3ngq31KEpOPImjdkkKr99eNp/nX0Rq2i+ShlgBK5+ZB3rktT8PKswmjjwp67h3rSMmYyopo+aPEfwruYWm+wRNeKRnb0IrzLWfDktqxgmR1n5DI6Y2/Q96+3G0FWjBIw/wDeHWuN8a/D+x8QWqpPCyTI3yTLwRnr/IV206pyVMLzLQ+KrzRWt88Zx1rHmt9pyK9+8YfDiTQ4JSbbzIXJCzYyTj/9deU6t4ZNopYK+M5Oa74TueLWw8o6NHLfZTJg449aeu6MEH7o6e9XnUQsflwoHQ1XfgYIJFdsdUeZKL2EVhlJFAEi9DWy1oupWgJOLkdD2rJWEqFPBU9hV+3mePbjgCtehjJGa+ny20mSP3q9ferCt5nUYfoa2vLW8TP8Q71nXVi0TB1HA6+9WkZ8vcbaN9kYKpOw/wAOeBW9H86oV5zWCqbtpIwDWhb3TRuq/wAI6GtEcWIpc0bxLcqlT6UrENGOORUzDzFyOc1CwKnGM1stNTyXtYTd8ozSMo4OKWTPynHFObBAxRfqRYay5wQOe5oLhvvdulLz2OBQuG7DiqvpcQeZ2ximsO55+tObauMjntTZCTjOMVSJsN2/NnHykdKN2y2C/wAWetOI6HsKazDqRkVRLVhzFlZeO1M+d2PHSl8wyEEsfapPu4wevWpsZvYaFLKeOlNZQAKRnZWIDED600bsHGPfNI0iGSCMUjZLcrml44xnPfNDN96gHYN7elFNAJFFTZknIeae1RyGTIOePejd8qnpimNl2BycUcw3oSBjtOOD/tUMzMF549qbIxZVGM1HkjHGKG9Bx1Jy33aN53HJqLdjFHmAdazuaKyJdzHocDvSBh7/AI1Hy3NI0nQUXKeqJS/SnFiwxx+NVS/IqQYkI9qaYkShSqnOMdsUu7aBUfmBSRSM3TuKL66GnS5Y8wAAnoKq3VwsagDrQ0gUc8j0rKvpGkJ2nFS297G1Onzale4uPM3DNQM2QvrSgccde+6k4zwPrms2ejFJRsHPHrUm0hTuJprL0ZevpUm9WUbhz6VHqVshG2hU6mn+SHxkgemKbwFO3OewNXbW18zaSPmPaidoq7NIxchsduFIJyRW3pfh+W8jV1U4Jrc8K+D5NU2mVSEBHSvU9H8MWtigEiARoPTrXnVKmmh6lGjfc4vRPAu5keUYQckYrox4WlvVC2EAUdC+3Fd1ovhl9QZJnXZbjICKMZ+teheHfBSLGI9vlxnnpg1586rPYp0EeXeG/hqsbI90rPJjnPINem6H4ItIYY0W32kHOQo4rt7HwzAsKxhTuU/eI610EWnx2zLtQYI5GK5JTbdzvjBLY5zTfC+1lyPlX7vFdFDooiHybV9eKuiNgy7R8vpWnDahsMRWTkzritCrZ6ag24GD61a/s/8AeDHSr8cfTjFWBHgZxSci+ULW0CqMjgdqsSRoSM9PQU1Wyo5xRvI9qx6mqjoTKIsADcKmUKcAD86qKxLDmrCuflyaZVi2LZeGYDinrHtYbehpiMXKjORVvyymMCpSYEMiDjK/lVS40mK6wCvHOeK2I1J6irP2ccZFa9LAedXGmmyu3icNtP3TUN14fW4wcfTNd3qmli6U93H3T3FULazd8q6/d4BNVqB5N4g8JwTwulwnmx55XGa8b8efDG3t0eS2jeaFugA+7X1XqGjpufIyDxxXMal4djjjKIAWbOdw4xW8JuJjUpqS1PgrxF4GurWeQbN8Y5DKOK5CbT2jYr8wI65r7E8dfDdoPMlsxm2Y7mQDp614p45+H6rm7tlaJSDuQL0IxXq0at9zwMThnq0eSx2+32xUjNswcdO3rUtxC9qSrA/UjFVXuBt2sucdDXpqSaPEnTcWaFncxmQEHBxyoq7HNHMyrIBtJ5yK5ZLlrW4EnBHpWot4h+ZfmVun9a0iznmrInvLX7LOYlO+M/Mp+tRrukJj6EcirDzCSFMjkdPaohk4K/fXv3q7mDZZsbp2lKMNuBxVoMFUk8t296oMCjK6MSPXNXFxOok249MVpzXR5uIpfaBmLYzx7UBemKRs7hub6UpzxjirtdHAveBmySBxSZ28d6czquOBmmPID2qraWJGsxPem09sYXAoboKd7ITdkCkL3zQcNxgYoKjggYpCyjg5H0oTFe6DYNwxQzcnHFCyKp+XJ+tRltzHjFO5LV0LtZlcjnFN52r705WdchTgHrScRgK5y3bFIVu4NmPBNPjtzJHJLu+5j5T3pjK5+9yO1IysMAMcdxmgNOg5ZEKj5T+dFAOBRQI4d2LHAIA9Kbu24Iz+PSkcKhBOTTTkABjnvWSZY9squM80BvlGetMaTP3SD65pM7uMgn2qWyxzSdOMUm4dcZprZk5XAFG7HXb+FIajcPNO7g4BpWVhg5GO+aYxBIwKczYwSMilc1sOKhuRkU3zCuMCmszcAk8U/ePSmIkDjuBn6U1ievamiQUyaTgYNLmtsaRjdEVzNheOKyZG3SZJY+nNW7uQ7eMfjVLeAO/vmlztno042Q6b5VU5Bo3blWolIYk4py/eX0qDTYk3bWWpB8pPvUTKWYEVPDG0siqBmk9jWEeZklrbtcTAYZvSu88KeEJLyRJHiJA9R607wb4Pe+aPAAJ5JI5r3Lwv4ZhsIQSc9M59q86vUvoetRokGgeF10/T49yeXjnpjNdJofhltWuVndGW2j/5Zt1P+cVraXpT65KisStrGc8d67yzs44doRVXjHA549a82Uz2qdNJFXRtBhj2GNAqjtiuptbULJnaOPaq+n25XDEcZrWhQbielc0nc7o2sTw8Nj0q43KjIzUPyqBgDNOVmYHB4HWs2aFy3iDMvP1FaO3bgLWdayZ+4vPetFW27eetS9jeMSeLP8XAqdpBgY5powyjimuvIAHWs7l2HeZyMCpGwcc0xkCKB3709QNq8VNzRbEsaqMY5NWlt87T2qvDhecD8q0o1Eir2pjsOhjXcta0EasegP4VVit1j2k960oYxFz/AHqpIT0Gi2DseMYp5jHAzVqOPgntUckRPIFVYjmIHhG5SOtUriMxyDAwKvlmPaoXjM+fWmO5mXVoJFBFYeoaaJAd2WrppomjKgjioZrUMoIHWrT1GcTeaLb3EPlOhywI3YryTx14NOnqxWLzYnJB44/Gvf59PfdkVzniDS/tEDI6bgeMY46VpzNPQiUYtanxX43+He6R/Ij3MQWQY+X3z+leP6jpb2cpjIKlSdyHtX2h4o8LzeXNCkRO6LOPz5r5r8a+H20++ZJQ3mAHduFerRraWZ89jKNnoeWXFvt5FVobponCEYXP5Vr30XkSbWUkVl3UaMuV4NepF3Vz517tM17W43LycgdKs2MgF6Fb7r8Vz9leGFgH5A45rVhk8yeEj+Fs0GbWhq3Ef2OcxEfu2BIqTTLjapRhjbnK/wAquX1uL7SYp8ESKvyn19c/pWbCzLGkpALHhsfpW8djmq+8iZlAPTnNOaX7oApN20cjJNMaMkg/d+lbJniWs2G1jIMjIo+8q8Y5NP3dBg57GkOeAcfhVicRCCoFJk+lDM3GOnfNLI33cZHrSlsTKOgu7b3qOQjjApc4xTWOV/GlHsRa2gLntRtwDTm4bjjik6sBVXJ62Gldyik2kNkY980rgxkjPXpQwDKvqKBvYUkcYyPWk560m8tgelO9KCA3j0FFJRQVY4FpSuFPPemMdzEnP4Ufekjz/e/pRub5O3y/1NY2NhNgPQH8aVV2e1K7Hjmhv4ecUrCsN/iUdqVlGfShwPlOeaFbruGaRotAwB0OaXJppYDHGKc2GA5xSsWNbLMOaVhlRjANGPQ/XNNbae3PvR0JsPOVUZA/Cq0z5BqcN2PIxWZe3BWH5fvE1LOqnErzzBmAJzUczHaPSmtGdylvvHrR/rGx1xUnfHYco2qKXJpN3zbfSnqucUmMeM8YNb3hnTpLyZOB171j20PmSKpzz6V6z8PPDytNbuYty/7QzXNUqWiz0KFO7TPRvAfhuOG0R3UhgvBr0Gx0/wC2XcNtECqEfOwrOs4fs9rHbxY3n+7xiu30HT/s1ujkfvccnvXjVJNu579KGljU0/TU06FI4wAvqBitaG3HmxsDz3qGAhlCsAB9Ksx7lYBV+X+9XOztirGxCoXaB0qxu2t0qC2jxGCGye+6rDKeM4/CpNo6Ik3A4xUq9M1FAwOeKn29PSoaNFqX7P7uc4FXgBwetUYwWVAo6dcVoQ8KMgVm+xuvdJ+SowcVahhKx7jzVbliuOMVdUnZjNRY0+IhlYZxiiBSzc8ilaPe2emKkVQrAClaxexO23gAAfhV2FflTHFQRw9CeavQqFwCKpLqFy5GdxQHmru7lR2/lVJU6HOKnWTdhTVImT0NCKT+HBI7GpZcqgIxj2qvDJtXHYVK0gCnjrTMhlwq7sjjiqpkKtwKsSOGUcc1CyZAoGhm/wAwHcM/WmpGeemPcU7btYd6mZQFzgVVi7lWSMcADBrJvrEMTkfpW/lZVGc8elV5rcSfdBIHXNN2GeZeJdDMkRVcCYdHxyB6ZrwD4t+Cxqym5ihP2qM4ZSOD9Pyr6o8Q2O6EugzIvb1ryfx1au1uZwuCAcqO3SuqkzixMVJHw/4l0drK6kRxgqea5TU7YJtK17Z8RtHhmjNxHG3mljuwOteT3luMEOoByeMV7dOXunyVany3OXmUbVYDkdvWrlhdDeCxbd9aZdRrG4Pbniqys0bgLgHqTXQmcJ3Ph+6aZPss0hKMPlXNRXEf2O4dE/1Ujb1X0Fc1puqyWOpQyt83UZ9K6jUpPtGmrdxY8xOvqRWsJJmVSOgrdFPU+lMbLMOce1EEyXEKOnUjrSswUjIOfaui6seJNcrHhuw4psn3Se9OUq3QEeuaWbCx8fMTT5jIrDlQSee1ODM3BGQOlNVSzLmpGUg9eKTZLegxh0xz60xmAwKmBBBFQuo3jiknZkLbUGU/Kc0rN0xwaGPApv8AEKd7sz6jsluo3fWkf5cY5z1oYkAY4qQ4WNeOTVmgxugx1NNVgrBW6dzSsMYNRyKZMZGAKCBzD5jtY7e1FNAwMUVVhXOCfHy9iKbuAxzmhSfUfjTX3ccr+VYGhJI2VGKjYnaKdkcYz70kg+UYHFJlJ6jDltvNOdvlp3G1cU1sDtUlij7o4pGbpnPtik34pN5Peg1TWxIyng8fhR5nzDPIANRs5XAHehshc460MbskI0nyg/Wsy8kLOOMYrQfCRg1lzTCRj3qHsdNJX1Gq3zbmOeO9ReY2wsMDmntIFwMc011G0cD2FLpc6dkJ5gMmBkE1cGUVeM1WWL7rE/NVu3BaQA8j3qJbG0VfU2tDtTLcKdmT2Fe8+CYRa6ejbcPj7pryPwvEFuEYAZGMDFe7eEbVZ2jLLnj7uOBXm1pWR7OHjsdr4X099y3Uozu6bq7rTx8uDyawNPUx26KMADsK6KxlRVBwCa8uTPcgrIusG4C4981fgV2jVWOPTFUuZGUrjn1rRhOFAbaCOmKzuallf3e0E/WroZdoINZ7YbGOTU6/dQUjVPQtxyANzxVzzAVGKoj+HjNXIl3LyNtTc1iW7VmVlOSRWkrHcCelVLSMfL3rQRQGwRms2jeOpYt13c1d24Xmo4U2LnHFSHLcnpSsaEW35hg1b8sKoOBn6VFGoLjirTLgrRYdyeHG1c1a8vlSDmqygfLxV2PtR0EWPvbAKkjQeZzUSttK1bWPoSKEJ7EjJ/dP1pPY1IPkUnqfSmKm5txOM9quxmRTbtuFIBpke/gSZb0xVuSFeOM0J8lHmVYqyAhhgEUNIeAasSKW5JzVdo8sM09w21F8zaBjj6UjTkDGetPWIbfWopFODlQPSlZdCrmVegEtznNcD4y0/wAyORYo1kdv4a9Bubc8kdK5jX9PE5idTtlUnDflW8ZcquZVIcyPlX4h6W2mzMrwlUbOe47V4L4k01rO6eXhonP5V9hfEnRFu2ljmjBGDlscdK+YvGmlf2fCIkLS5XLb+e9exQleNz5rE02meX6raooGD71k3DfvMdxWxqR3PtIxtrEuo2Rgw5Pp613R2PGnoJuz9a6jS7r7VpflbvmUYOfeuWVxwxAB9Kv6POYbhxn5GXp9KcXymL1VjoNJWSKFoXOSpyPxq+rBevJrFt7oRXkbBmww+YE8VtNt4459q6ou6PKr07agz9MU0k05VPqMe1DMOBTOJoZ8xwAQPrStuGATn6UNH0OKTAfjoaCbBTJO1PbGQQeKVgNvSmlcycW9iHbu74o47dacf9XTRtCjrk+lPZi20D733uMdKVT8wzyBQ2dvOD6ULg7B6t/Q1ZQuQrYYE1EzhmIGR9aernC567ev4mmSK3BAzQSwxiim/P6UVVybHnrENgHilZVUqacyjjvQ6jArnua20uKvGxTyd39DSKxVV75X+pppkx169qazHA5oYWHNJtx8oppYyYHQ0PyEycU5lC7SOtSNXTFfBwQKZTm+6KYzbKdzdDhz15odjjrUTSdOcUrSZxmpuMhuCfLNZjHaucd60LqQKn1rNkbipuejTVo3G3HyyKc9acrbmSoWYHryR0BqSMAFS2cnsO1QzdWLD5OMVoWsf3W6+tZ6kZ+Ut75NaVr91PSpexqkdr4Xj/eK+cHIwD3r3/wPbuqpI/BIGFHevAfDZDzQgKM5A6V9DeEd1vbwKwy+OK8jEPSx6+F1O5tVLcj5cnkCtqCPAWsmGPbtbOC3atnT2LSAEZGO9cDPcii55jQoCBmtC0keSMFkA98UkNmsqZPar1lbFkVD9319KixZGcLtOasxK7MpHIp76Z+8GDlavx2/kquBmk0y1sEMTHqK0I7cMuM81Hb/AD8YxV5Y8bRU2NUyeGERKtXAoJU4qDbjaPWrOwqqnqKGjeLL0X3aftDEDoKbb5ePPSn5+b6VNjYnWNVxgCppITtBqCNi2MEDFW1LBQWIIosAR42dOasp91agjXbxU3oBS2J5i0MfLkVdt2BYA+lZvmKMKTzVi3bBJL4+tUtQlsW+ZOc42mpF45I6VUbUIIScup/HFZl54rt7TOSPYZzV8rsYuVjfOVwvGfemyRsFyT+Vcjc+NrZow+/Df72MVmv8SonYeXIJO3ljj9apU3bUOY9CjbcmMj8aiaPDckGvObz4nCIAKVV88oRn9aYfiU3mocABuozT5NLBzHpTfKBtqKVWkH0rmLH4hWlyVV/kbH51v6dqEd8hIlUj0FZtcrNF3I5PukVkXdiJ85wB3rZb73Tv371Suofmz27VEjVHmXj/AMJS6vpc62kxiuF5H+17V8r/ABD8J39okhuojDIoIODwa+5Lq28xCMV5X8UPAEesaTJKo8yVcnpnIrso1eWyOHE4fmg7H54avG0cr9zmsSSRmwT2r1L4jeFf7D1CVfLwoJPT1rzW+txG2B37V7kHdHyFaLUrMz92GyelTRyDzo3zgCoZBt49aZu5A9K1tocr0OgaZd0LLyc9K6RX/dox6sORXGQTf6Kj9Sp612OnzLcWMbcFgOTW0NDz6+sWTbv7o+tIyrwe9CuFyDS4HXFb20ueUxpkIwD+FL8vBxg0rAcEjIFG0dCMmkSMKBVOKapOw1K1RsyrgEdfSqjuQPKgoOKi27ac26PBJ4poyvGRn/aqrak9RjYXHHWhj93HGKHBUjdg56Uu0jBAzTAU9qRuxpfvDA4NJ91gGyetBAmTRT1Vto5WigDzjeq8Y596JP4ajc7ivPSl3HcoI4rBdzRvsJy3oR70YXtnjrmlk6jbgUw57kH6UXLjsOyJOCPu0MwjwOuajbpSdcZpDFdm28GkZvlXAOe+acwHHFIzHjnj3pXNYrQT+JSVFJI+49MYokcfLtyPWkYDgkH8KRaiU719yjFU5P8AVip7xgzALkVC2Nm0g1B6EPhsU/4wfSrcZJYHPWq20M2BkYqeMlevShmiLC/6w1qW/KoOgPesyNe/qRWxBGGcDoPSs5bG/Q9C8B6Wbm+iXBZePmr6G8O2cluo3qHCr8rEZIryb4SaeGaJnBKkV7fpsfkLsJDDtXiVt7Hu4WPJDU1LdfN8ps9q6Oxt2bawIUCsOywyKSoAU+ladzq8ccKsrKiKDurlselzaHQxuiYAkUetXob+GBcZVs++K8j1D4gQWtxtQ5rE1Lx890yqkrRDn5lJrWNO+pHOe+rq1ufvMEx0waspq1m3/LYAj3r5y/4TuWziCtdFyeh71G3xLNvteS4CL7/Nn/Cr9mx+1SR9M2+owbs71x9cVe/tG34IkUf8Dr5ZX4uRpLhbiSeMjg4OBWjbfFJGjSTzC7Z+VTUOm7GntLH1JDdJKqkEDHqc1d85ZAo3/lXz7o3xbeZFjdBk/d2V3Oj+NvOZFwQT6mueUWtzpjNM9VhkSONhupFcZGDmuch1gOEGeWrQhutzDmoemp0xkbS5bG3HvVpdwxuxj2qjFIGCgda0FXCjPWka35tCbcBgk0z7dHDIdzcVDMx2da5zWrp1jwucnvQRLQ09Q8UWdvId0oUDrzXJa18WrazjkMe51j64PJrm9esLi4kxhju6VjW3gee+mVZSEhzlt5IJ+lbRRm2xNS+K17fRtJGkiKfu9c1jN441q+gYQIxcd2BzXdf2DYW3lxRwxFE4O0ZJ+tSx6XbrIPJiCZ67RitlJRMuV3OR0+LxDqEKNLhyex4IrXsfD+oMxVt0R/2WODXa2OhvIyZIx7V1mm+HIYpAzENkc5GaOZtlo85j8EX0iiRn347VOngWaZgyu0Ux6ZHB+teyWuiW7xrwAf8AZFXG0KEKu08980cyGeFXvhPV9NZZJFNwgPWLjb/n+lP/ALX1LQ9rQyOCOduSMfWvdU0aJlKyfd7VR1D4eWGqg7gAzd8DmqTjLQFKxw/h/wCJ1reKkGoOIp+gOOD6/wBK6xby3vAPIYOP7wOa5HV/g2lrIzQNkdwR/KotC0HUNHuwEldY8/MrE4NctSOp0xd0dXNCVyD0NUri1ieMhwMHjbtznNa0kUkiglMccnPWqciFc81GyKk1I+UP2i/hrzdXcNoxjxlSnAPrxXyJq9qluxT7zDOdw5Ffp54+0Ia3oN0jJuAjbPrj296/PP4neH20fXri3aPYo5T1x7+9enhajejPnswoJao8wmhPWqsykKSBzV653Rt7VTmXcpIavaXw3PmnuWtPYvGVxkY5FdR4fm3WgQdc1ymkz7JCp9MV0Ph+XybhkxnmnGRy1VozoNij7w57UrA8ZwB2xT5AQ248Cm4B5rqT0PHnuM57jigybumAfelYtwcBQPWo2XnJ28+lIxHYYdSDTWIHWpO2KikX7o9OtNEt6CMwPGKYy/MCealbBxwKacY6VadyCNlDN9KcrseAcAU3hW+bJzSsqrgrnn1pgI33ht3A96fu3EetMycimvndwcUEy7j2+8aKTcKKCbnmxG51NErtkbcY70jv83HFDfNjFYaWOyNuW7I2YZHBz70/jsMUjcYzzTSw+lIl+Q7jcAaJF2sMGhiu1T1NNY7uB1oHy6XHfNgYx+NMbDY45HrQWzz2o5bGTnFKxqloJ97GTTyp2/K+PWkfHHFMZsIRik9i49jPuifOGSDimTfLHkcUyRdshPrSyN8oB6VPmd8V7pUVjuGTmns5JHNMlxuGBipIQCwyM0m9C0jShx5K5rb0W1W7uo8tkg/d9aw16L6V2HgOxW+1S2jwAWPWuarK0WdVH3pWPoT4caaIrGDEapxzgAV6DEogyxHHqKwfCdl9lgVQQAoGCaj8S+MP7NjmhtYftE5GCucL9a8eTu9T6BR5Yo2dU8TQaXagefyOqg8muRvtc1DX3MVsWht8ZOPvH6VneG/D994mniuLrdIzN94jCj2xXsGm+C7SwjT5V8zHzcD9Km6NY3eh5npngPUdY2P5UiDnBdjzXRaf8IbyeNvPuUtlXocbia9Lt7NYtgB6VtWsMYQnauR3xS5rbGvs+55JJ8FYpIwfPmkC/eZTw34dqSH4J2Up2xxjkfNuYj6V7RbW6hi2Ad3tWmsK/uxge1S6zLVFHhi/B2OxtxCbMOAeChzWXqHwhe3lDxW0irgnHUCvpyG2jkUFsHHrTL/TUaHctR7aRv7JNHzNonge8s5fM2MuD0bvXfabayQtGdhDd8102p2/kvuPRc4/GqEd4sbKCMkVm5OTLUVFaG/YmSUR4OCvWt2GZ4sFjmuUttQ+bI6Vr214ZCB271MtUaRZ2VjceaUZWyR2roVXcqnuetcfpcnkspHNddat52wjqalHRF9R0lm8iECqU3h/zgCQDjrkV0kMfIBqSSEc4quXS4N3OOk0OHILoMj0FZ91FDa7jnbjpXVaoogt2cnbj0ryzxV4i/eMsbYK9s9ap3iiuUZqF9GswI6ZNSW90uAyd64241UNIGmcRj9BVO8+JekeG4/9KucheTtGc0rt7GcrRWrPZNKvB8u7jiul0+RWVSW5r5ZvP2qtDs9ptrSd9uR5mMr9CPes9P2vtQa6Kxabbpbj+9Icj3z71ajPexhzx7n2zZER7SrZFaZXzWBHSvkjQv2tbn7PG9zokstvuAM0Dk4+temeF/2ktF1VgJLgxOSPlwMD25prm6hGcZbM9yOFCjFSr8oznHpWHpPivTdaWIxyqTIMqdw5/KtZ23KCDx25zTuXy21EnQTcZBPvWbdWKfLgcjOatsfnBpJLhZvlPUVDkbRj1MuSMKuAcfSsy6hKdPmzWtdLtcbSMd6ryorr0wah6otWucxqVubi1kTHOOBXxf8AtA+DQ15eX0cYMiHBCrX3FfRqi55z2xXzL8fIRDcMSuFZixVRgPjGQ3510YaXK7HBmEbw5j4W1aMrMyruwOtZfLCu28aWNsurTyWJKwN8xRv4T3H0rj5UZc9D9K+ij8J8bLRsbp64uRmuk06QRalHxgHrXN2LFbpd1a80hjuInUkc0Lc55Rujt/ldc7s1C3HSoNNk82EHOeat5Vt2AOPauyOx41XR2Imw3DGmlVXGDRJ99RjikZfm4IFM5nsHzHpwBSMwbpnPenMrYBOOPSombIPtTSuZjl++KJuCMU4YCg96Z8sjYZsDFVygMX7wpTlmPtTY/mjJbg5p4YIvqTT1FYY7dMCm7ieCOaC3DGjhlB70xC+avoPyopPLHpRSuQeaMQWWhmO4cYp528YHNI3PWsvM6BrEcZNRuu3HOaDlm9aeSWAAC/iKkdhittp7EcEcU1lx1wfpQAT0x+NBd9LCjH0pGJ+lBBHXH4U5eQc80amkRhmHAxmo55DHGTwRTmyD8o471DcY8s4GPWlc2irlFpPMdTjFEq7qYPvZ9Key7VLMx9qz8ztjtYpsCrc81PFKu4DAqFjvzgZp6Lt25AzSubRaNHJ+XFepfBvTBcaxFJIpYKpIx0ryqOUfLwTzXuXwSjIkZ89u341x19Is68NC7ue4Reb9iCxDAxVC18NDULxTKu5c5beMiuksYVeBDgdOeOtaVjCkkZKqQV657148nc+gjHmSL2m2aWMcaIAFA7CtlZg2M8+lZMEh3BO1asaomC3SsWzZR5S3bsM1oxzKi5JCiufutcs9MiLSuBs5Oa8u8cfHpNHVoNNjjvbndncceWB6GqjFsfMup7/aziXGHwByduKvW+p2Ui5a8jG3g7mXivi/UPH/AIz16Ge+F9JZWignbbZCfQGvPrzxRrzE+bf3iE/NlpGwc/jVOhKWxCxMD9F/7Wtoxt+2xMAeMyKM1NNrUW0Rm5hxjs6nOa/OPTtc1bUJisuqTbY1MhLyt0HYc9TXq0/w3+Ifhn4eaJ4y1GEnRtcLG0kSYtKMD5cjPHX9KFham7NFi6ex9T68p+y5wFHJDEj5v8/1rzq41YwXYDvkZ9a88+HXxeudQtxo2pSjz1/dwSt1fAGd3qa3NakfzwwLL689+9Zum4uzN41FJXR6Npt9HIyndxiup0u4jmUbOT3ry/wzPJMq5PAHOe9eiaDAE2yITj+L09ql6Gi7nb6au5lA7da6/SWChN2Sa4/R5NpQHrXXaUTwR61B0rY6q3thKuVH51ZNj8uScUuk7pOOvStG/jEcOB1arvoB5z4+ma10mVk4YZxivn3VLoyTF3Ylie5zX0J44tzcWNwgBZlXIHqfSvny4sjd30vBVY/nkHp61Epc2h0Q7s4bxdrcljbyRkBg3XPJ/CuM1Dwrcah4dnv5LlYY8ZHmHj6VZ8YatJqmsSMsbJEjFVU9CPWtOe1/4SDwtJp7dGX5UPQmvQpRXLc8XE83NoeFXixxLtU5wSP/ANVb3w8XTLnxRpEGsWjXWji4VrqFOMx5+bn6Gs+80OWzma3uY2R4ztG5Sc/Q1seE7ee11aB7K0kuLlchcIcAnuT2ro5uhwSUmrH0v8GdB8N6h4q8b6NpSyal4UjlV7CVxllQk/KCeeOlc/8AGD4VadoJLaX5kILMyR5wetdR8CFHw/029vL+2Z9UvG3ShGwoAyQPfr+lbeqWNx451CS8ux5Eefljx2rOc42sdGHw8k7ngfgf4geIfCtwIWupofLbCEszA+2K+n/hz8fFv44oNRH2efgMrHIPvWJ/wrXQlhDCz/fnq+Bk1n3Xw3trdUkhiCsDleK86fc96EbKzPpa31mDVLcSW7hgR1Wqs008LgqMjvmvJPBuoaloTqnmM8XHysxI4r1O11Iahbo5wGPUViXyllZxcMCRhhSSbiSO3akWE8Etn0p8xby8CquKxnX0eYmAPYmvnf8AaItf+JTuEW4SMM7R6etfRFxu8s5+leQ/GuxLaBNMq741B3A8gdOfwranKzOfER5oM+AvEtr/AKRKoXgO3GPpXF3ELRzHjA54r0jxDarDNcKXLFmLBickj61wl4hVmzzX0kNYpnw1SPvMzLW3aZ93QA9a0Lj5YgCC3o1VEd4SMZ2t1Harb5khyCcelVsZWOh0CYeWiFhk1rMpBHGOT+NclpMxhuYsV2DbnUMOldUXoePiY8rIWbcx+XGPamMoPUCn8s4HrStHtzmrOC19CItt49aiZCCD2p7Lk59KXO4Y9KqJDjYaWyBTGUN1pdvvjFI2DwOTVhYcqoVbcee1DIdo4wKaqjv1FDM3APQdKCWM2/NzyKQsBIDgbR1FPpj0MkcUP92im72/vH86KVgPNw3y7CeRUbZXvmjlTlsHNI3zEY7VkzaOw5W25pjZUgnpT2xt4HIoADKAetSPcZ9zC45pzKAAeuaU9QCKJO1VfsX0GY79AKNwPQ0EA9ajbK4wMD2qOZvcpbEzNtA96rXjgIMAc1LuVh918+9VrnPGcYqXsdMCmV24I5zTZRvTGc+xpXUswwSBQ/yrU7HXFEAUqnHFPjYtjcPu0zcc8U9mxjjFG6NFoXrdd2MDgkGvd/gZHujlcDjp/OvCbdjjC/3T/Svf/gXGYNIlYjLtLgD1HeuCu/daPSwvxHvtg0YWEdPl6VowzeRHtOD/ALxNYumgmZRjcMd61hv4wevXNePLQ+hjoizbyNJMuPl9yAPypdV8QW2lwO8k0YMYyd/Ss29ul0+NpWIB7AV5Z4svrrXrqSDy9sB6+h9Kz3Ze5znj74gX2tXjm3naC3O5QqEjcOOuO1cp4f01bi+jaUEjPXGMV3mn/Dtb21WSZH3Z+6pxxXQxfD8quYoSiqBt3cmuynZHLOLbsPvtFhk8HXdtZxqZXiOxQBy3X+leGXlw1xCu9NsqjYwHYjjFfRWn29zabAynYn+c1xWufCu11TUJZra4Nm0hLFRwufpXVzKxzKhKOqPH7W0d5F3jKg9jyK+iPhv4r8Q+LrODSL3ULmXw9pMX7mGVsrGxBwVGeCMHp61x1j8GWMoFxeLjqdox0rs9B8NR+E9Le2sFKvIcvITy3p/M0c1luP2LlujyzxtDHpeuS3GnDy/JfzA6k5BB4/rXsmmahH4s8K6bqcWWkZMSt6sMZrDvPBKX22a6USZPPqK67wX4fTRNHlsxEViL70X61xVJXZ30Ycuho6CCsip06V6jo6+XHGpPB7Vw2m6b5cgZV+btkV22nk4iB4YVySOxHV26+WyFTiuw0V8eXmuQsyP3e6uu035tmBjHpWXNdHZFe6dxpc21lXoG7itDUstHjPToaxtPb5kPpWnOxlxg8DsapPQnZ6nE+KHkXhSclh+NeNaho0v9n66Ym8u7uFdI2I6cjP417rr1qLiMgDDg53VxWo6A0m9kIAPVfWl1uX6HzbfeE4nCh/3jKOcr9Khj0Z7eMrEDj+72r13XPDAS6JKEBuuBwKyP7JghblCcdOK29pYHCMtzz638LzMwMsAYtzkrnFdFonhW9UeVGojB6sowT9fWu3sI41X95GCG6cVqWsaLMDGNope0ZKoxRiaV4Rkijjjafzefu4xtrtbDSPs8IXAz9KWFkVlPJ+la0LBtu0Hn1rLmbd2a2S2KTaWWwT0pW09H2pj8q3FClVDACrEdpEo3DGfpRcpSMBdFjQBtpyPatPT1NuAhB49aubT060427lgakdzUs08xcqamuVZYxtqtYbomx0Bq/I67SDk59KqwjHnUuuD+NeffFC38zwrqK7N5aNl24616RcLj7q/nXHeNoRJYzxkHDKeB9DTjqzOorwaPzn1qP7RdTREYeNiuDXHaxpbpzjjmvRNesLmLXLxxC8iCVsn15Nc7rjLJGygAY6ev419HSl7qPi60GpNHn7RsvB7VPGxKgA8d6sXUWyYgDNRqgX2rovdHJaxYsXxdRqBy3FdkjhY0XPIGDXFWbY1C1yMJ5gDN6D1ruLmLyZCqqCucq3qPWuqGx5eNVtSKZRlWAxiopJNzLTpN3HYVHMCpUgdas8i43+I0h46U5ugOeaZ7ntTQN3DcFU8A1EOcHGKdITuXsKRs7uOlaboh7A/b1pewyelO4256kUMu5R70EXIZAzEEDApdu4DIpzMeBnpQxO2gQnl+1FSqq7R81FArnlbEMq8U7HA4pCw4GKT5l96x3OroDdqV+gppZsj5acSMDPWlYENyaX603BDCjJ3Edql7DFkYOuAMGm/wgdxSyJ0KkA96a2cjJH4UJG3QUsxwCTj61Suvv1cOOMc1UuupqGb0yswJHHFDKJIwvcU/AMfvTGj2hTnrSOyK0IWj2kKDyaRl8xuuMVMwGQcYPY1G3bjFBRoWcO3YS3G4A19AfAkm4sZN3Ajdtp/z9K8EtfuL+dfQHwBVW06fdnCzkCvMxLtFs9PCR1TPd9Hj3RAjAOBk9zVyRN24DIIpNKtd6jGAO2Ks3cZjBAOTXkPVXPpLaI5rVITfMEwevGKih8GtcXW98bccLiuhgsS7K2MVuWsKrgADP0qU7O5py6HHppMtuR1wh4rTtldl+ZT+FdRNpqSxgKBk89Kfa6WkjAAAfhTdR9DSMEc+2mpIiZjx+FRyeGYLgruj2r3wK7f7HHbgZVXPoRmmSNHICoUKT1AFP2jL9mjkP+EWU8J93GOlO/4RVGUDP3eldKF2navA6nFRr9puLjEUS+X0zihVGXyrqc/N4ega4TjgdgOK17fSY48bVx9RW1FpqQsHdOe+RxTbiPymGTkdttLnuYuOuhnqphkDY4BxW9aj5x8vPB6VAlqskO7b+Yq1b5XAPU9Khisb9mGkZK7bSmCqoYY4rjtKzlQetdZZKWljxyKw20OuGx2mkwiWDcK0vsvvWfor+Xb9MCtbd5mMcVothNXZj6hbg+/Wue1K3VVBwB17V1l+yqMYGa5u+AmyrA5PTFM0WhzkunRXzFZBnPeuY1jwybeT9yrMvPFdqsXlsVAIxS7eeefrSuUjzMWbw8lTkdQe1WoVIXd3rs7zS4pmLBV59hWY3h+RGCqvFFyjGhvGjYA8ZrqNNkPlAnHPTdWXJpPkuCybvwqX7Qy7FCbcVIG7E26T5trDtVhj2UY+lUrVS6qRwe9aKwMcY4oHYsQKpUD+KtaCz81AMDpxxUNjpe5Qx6j9a6i309Y7dWwN2PTpVxi2Q3Y5prF448kkc0Qtjg81s3SqPl61lyW7LKpAwKdhp3K143pxXLeIoBcWrqcgkHkfQ111zD8pIrl9Zz5bKDjII/SoWjB7HxfqFulvqF60oCkSMArDrya808TaNbN5zhdrMc/KMV3XjrUt+u30YOTFcOp/MVzeostxFhgOnXFezTqaHzVeneTPJ9XsxB90Nn1rLkRlccg112vqoyo6A9fWuVmULcnFd0feR5U1ZkPnFWFd5JeCazhjQbtqL8/f6ZrgZm2zDjIrovDbySWbszMQGwMmuymeNi9Ys1pDuYNnAx0pkjE4447UrL0PamMTlRnitrniWGNTeWp/8RpwUswphYi2/MM80jfeNPkqLJ3VfMS9hR3pV59fbFKMYyQaecrtOQAfSqWpFiN4Wxnj2xTMnaARipVVnkwv3uuKZzJy3BzjFAmhtFOyf7oooJseXleh7Gk3BWTnOW/oaJG24GeKYxBxgVitjsWwnmcJkt93sfc0/g4wD+NR8LjqPTFOkZlUfMCP1o6ADMdy96d/FmjcrKuByOpprZ7VHNqA99rY7VC6opHGfpR81OGByAfel1N7aCYBxtyMVVumywFXerA5yD2rPuv9dUs3pkW7HBp+3pkZ9KUKNy8UN94+grPqdieliPqxzzTJMlkAFSqfMYqNoOKbDEdwDNk8mquUi/bfKuGBzt4/MV738AXMlpe4bCxv0HqQev5V4PZ/v2Xa2OcH3r2z9ntnLatBkAMFOR7Fq8+uuZM9LC6SR9M+F1It8v6ZyfxrQeNWbceRmqWkIUtlCnjpz34rYjthIpBXbXiy6n1ENUmU44wJBgZB9KvrCVOQuKt29ikartOTVj7O8jgdqzZfK7kFv5jSBR6c1rWdsBHwvzE9aZa6eVmDNxW3HEAowOlS9jeMTGuYWXluoPFUZNqzcryfSulkhDcFQeO4rOXS/M3MTg54pp6FlGO3WZwArVrW9kttGMZB96ms7VYepyfenXki428k9sUBLQqyyF/lJzUP2Xc2cU87lxuOackyx8ls/jR5mDJlUKoBHHpVRmEMhGckVLcXI8kkGs9ZA7Bict/Or6XEddo027b3NdlpxKyKc1w2irtKHPJ6j0rtrUMduO1YuNzsp7HW2t0FUKOK07WcrzniuahZgorVjmZY0NUimupcvgG+Y1h3mF+bd0rcZhcRrkYFcpq0jQzFckJ25oYLcjlm8zk/nUQfLYqr9tVshWHHrU0UisoJYZ9qk05dLj9vz1bRScDGSe9QxruZfSr8cffHSgkry2ayNuwMVUuNJRmU4H5Vr/LtI4FSeQGjBxmqQGXBp7KygDitWG1AIzVq1txtye1WYbTfOuORWqjcJPQv6bbj5PTua1pF+XavQd/WqtjCYkOe9X8AgZrXlsc5jXcargkVRZw2cdq1b5Vz61QeOOOMlQCx7YrCWjNombNKNjDpzXPeIhHHFvbCpg5I+la9x8spJ7/w1zvi6QTae0YOCxxxWa3G9j4r+I/hxtL1yeYxtsumaRWP8XPJ/UV55d+a2VLnHoDX1d8YPCsl94EN99nzc6c4I2ryYj1J/IV8qyxlZ2J5G7jNenTdkeJVpu7ON8UyeSpUKCfWuWC5lR2NdZ46UQxjA+bP51y2drRsRk8HaelenTd0eJWjZkV5H5dxt79a3vDa/wDEvI3EYY1g3832i4Mirt6DAHSug8OJu0xSeDuNdkDwsV8LNFstjHQUSc7cfjSsrbTjj6UmSqjA+tbI8YZt2980qttpWVm54AHWm8OQACCOtUAu3rnnNReXu6dutSluo9KZk5NVymb2E3FeAM5pDlcU7saD90ZOKq2hIjkx4dWIODyDSyqwkQEY+XJ96jbggD5h3qaTfJtJzkDFKzBkIQ460U+ijlZJ5K33lp7E88YpTtbHYikYk9awt3OzoI/3VHc0m1ePlGR7UtJ/EKu9kJrS47cF65PpS7yMdDTN2GIwfwo27ecj8KzZS2JJCDtJA49qbyBtJpGcSIRnpTdxwAevrQaX0F6Diq1wBuBxVrb096q3nGBSexvAiZw2McYqPcc9aZ6VJkDHFZHRG4rKNvAG71pF+Urjg4NKcrjAzR97rxQal3T/AJQuNo5r2b9n64EXia7jbaVeDO0dMjvXjVqq7R3r0X4P6g2n+NbQqwUSAoVP8XSuOr8LPSoOzTPsXTZv9Up6Z4H5V0DMwUHtXM6NMsmxmAz6V0QmWTgGvF7n1EH7qNCzBZgxHFaMEirtYgE8gD1rLt7gxrtxVuFsyxkDI/lWNjW5rYIZSxIPpVxWCgH1qt5ZmZTV4QgIo6kUmtDojsIqhiCTUkiqqgBRz7UzywCM0s3CDHNGwyuy7cnsKoXVxtwaL26cLgEjHXBrIurkyQnJII96VxS1JZtQMbZyMH1rNutZELBC2T7VlahfbVA8zpk8mucj1P7VqHybn5wdxzVLYi2h38WpLNGBmr8MaN5Z6ntXLW8cq4JGAa6rS8skff1qulibHWaSpXaTtAx6V2OksWjUk5zXI2UYwgIxXU6ZlWjCjAHXFZ31sdcNjpYYWJGOlaW0rFyOBTrCANGpxkkU3UvNjUBV4plXsVG1Ly22ggD0NZeqGO+jZQVDgcbahureWVs81S/s+4Ri6lsj3oNIpbnD6pfT6beMhOBnuat6frxZl3Nn8ak8XaS+oWrMq4uI8kY6n/OK86s9VktbhkmyjKcEVnc6LXR7Ra6skjJzit23uBJ0Oa8w0rWEmCFXAPfNddp+pFWAJJyONtWjFxOnXDSYxVpOGAA49KyLO4Mibt2Tn8a17Xc20mmQzVt4/M2jAH4VoxW4jYYUA/SqlsCu2ti0UOfm5+tdEDGUtB0cZYD0FPnUlVxxj0qw6qo44+lV5O/Oa1exktWZ16u6MgferNYbYwT1HetO49KyrwkIQDzXHI3Rk3y7svnFcX4kuGkVIlGSzf4V2VwrNGwz0B61xerMra/p8JI2s/zY+lQtwlsZ/wAQNQg0/wCHmsi7KqWszGGfqc9q+GZIXlLqCrNk9R09K+j/ANobWLjWJW0+23vZ2iGOTaTh29/WvnXTyftyB9xUnbtfnFdsHZWOOaVjkfidYtp0WlGQAmct29AP8a4BmK7SSc4/rXpPxsm8y70W1DKTDCznb77ef0rzqbZ5YIG7tx2r16T90+YxPxkKjaSTzmuv0e38vTIhjHU1yC/Mo4I5HWu40/DWiDOMCu+Gp4OI6jWYqwU7iD70PtXAXI9aVt284OKY3zt1bPfJrc8tjWJyKVuxzg0kyhNvU0c8E4IqkjKWwjcKTjGBnNLdW72/lFmB8xdwxSPIGwvbuKjfczcknAwM9q0WpkxR0o7il+5gnpTWboRSC2lwZtsgNDSs3sKjYGT60pbcpNBI7Jopq/dFFVck8rwD1OKPxzTWYNinY4HFcp3LRBRR90E9qTGAATzQT5i9OfzpvQ5A607k46Ae9N3YJCg/jSsFnuDKvHanFRx3pB83UUjdqRqloKysxGGxiobofIPl59TUzgnbgc0y5k3RAMCdtHLc2gZvpUw7VFIVAGBipVU7FNZ2OuLDJ3AZpjf6zHans3TA5ppznJFFiy1asfk5711PhW+TTfEumXUnCRyjcfQd65i1HzLx61oxuFVCRubOBXPUh7p3U5WPuXw7fw3FvGUwfM+dT/s9q6S0kEhDDivIfg5rB1XwrpsryZkVPLznnjtXqtirrI2D8voa+fqJxkfSUZ3ijaV9zbQea2dPjI25rCssxsHkwQc1s2c2FGGPX1qOlzsi+p0MalcVNHlWZiSQaoQ3W7AzVzzAqjnOfWpZqmSyHdzULTdqGkLL8uAKqyyLzjINSaXKuoMGVsDBrnL6Ty0P41t3UnyFvSuX8QSHaSrFeD0NKwt9DjfEGqbJCgON2efStjwD4ca+j+1S8Y6A9+tcdfbrq6IblVzkmvXvB8QtdFtACCduST3rRLoD0Rd/svEew/w9DVyxVbRhk8VneIPF2l6HD5l7eR2247QzHp+FV7HXrLWlEtjex3Snj92fT2p+Rn5noNjcJMVwQK62wdW2MuRXl2l3jLNE2D1xzXoul3O5U9PSs5HVTZ3mk3gXAY49K15Ggufl3Z4rmLRt8YxWV4m8Y6f4N0+XUNRvltII+SznlvYe9Te5T7naposM0YIccHvS/wBgoOA4P0r5h1r9tLw/pd89pZ215fcBxNH0we2PWvSfh38eLDxxYxXFsJoZH6wzDDCi9mUkzrfEHh9YWMvpnOK8W8XeG1lv5JYRs7nHFe93OsR3dmzP1YHg15peWpurtmxuUtzVW6nZTi2rs8usbiSzuFSRmVVPXNegaHqW/AV+OOSap+JvCAulaW1i2EDOAMVzFhqEtrOsT/uzGcYqdhSsz2WxYx4KuDu610ttM22PJ/KvOND1ISKCzA9K7SzuRsXBqjmkjrLe4DKuT0rWsXDZ+bpXMWdwrcH8K1bW7MLEY4NaxkYtXOiZgVHNVpZFVhzxUUd0rJ71DNJnqKtyshWsMupMtlayrrB6tV2WYRis24O9s5rnbuWu5l6kwjhJB7157qzmTXFKD5lOAR2rudTk25B4HNcXp8Zk16UuNwxkbualbg9UUp/h7bXNndzXIDNIWdiwB5xXxP4knWz8QXqo5RY7lwPoDX6KeIrRm8L3nkL+++zsy7eCWA4r88fFOh3Md5cyybvNaVmYE98811wWpzzjpc8w8dXx1HWFm3l327SD2A6f1rn5P3cfTbn0rV8Tsf7WZTwwHNZ1xjy1zXt017h8nivjIIW8zaueSeK7O3wtvGpHIHauOsYvMvIhjjNdsI/LVQTjjk13U9j53EvoRyY4wD+NNyac8hV1yMr2zSFSrAEe9bHnPYNwAweajVTyQOKeyjPrTWyPu8etaJaEN6EbEFs7f++acrBs8YPvQFYngkConY78Z5qloZ7EwH2iEIOGz171EVK8dMU5flxg4I9KOXPJpE31GM3QDrQV2qAMAd6fJGFxjrUTKRyeaBBlPRqKXcfWigLM8sZRuXim52lj2FOyWwCMD1pQucgYI9+9c51dBoyFwRu780jNyMrz2pfmBOT+VLuO080DWwNnjOPak+bsaX+EUm0N1OKXQd9AySpC9f8AaprZ+XdjPtS4J+gpGw2O1O3Uu+grNt29fwptwG8s9Pwp7cbcGhztibjrQaxMqSTcApHNTqwMajOMVBIo3jvmpRHtwSetZyOqHcRvpik2mQdTxUjAYHek6K2KizRsu5PbttKc5q+r7ZIyDgKc1k28hDDIwK1MhlU9KUtVY6IM92/Z/wBcEsM+mFtjx/vFGe2e1fRdjI5f5jkZ4/IV8cfCDUvsPjGDe/liRShOcZ9q+udFvEmhQjJYcHNeDWVpXPfw0vdN+6kZIRswK09J8y4hRpG2Mf4VOKxpG87A64rV0WUKo3HJz3rkZ6SehttMbbBALDPNaccqy4bG0Yqgu1uex7VbWQNHg8Y6VFzeLLLKu2q8ilunzU+NTt65pxUrSLuY12du7fwtcZr1w02UjPGcA12et8xNXJLZefJkjIB7imhs5WbTTbyZkUFWB5ArqfDGvLHpyQzMquhIA9quzaWk0O0opPuBXL3/AIeuI5i8IwfpWi3IvfRmJ8VtBh8TWLKYxNICShHbpXkvh+18V+A9RS709pYoBIoaMsWRuvBXpXuP9l3uwGRcmrVtpZZkDRrx2K0W1G5WVjqvA/jJtcs0F9brZXgAJTtz3H5V6JpOrGPam/dz1zXlNvob+YjxL5ZXpt4rp7H7dbIDsb5e/rUyOinqj26xvmktd8XLEfhXlPxL8AzePN0epXZmgDExQg4VT6kdM9K09H8ZXEO2DaV45xW8j/2lGhfk5PWpRtY8Rsf2cNK09d0kTTyZ3MW5/Kuv8N+A5PC94txbR+XHjHvxXpi2m1VGcntWlDpsckahxn8KbjcuMktzn7bULu4hEYD5zySTW7pujuyqzLkn2rQi02CPG1QPwragjRYBt5ppdDWVVW0MmfSVaLaRz2xXlfjvwW0Nwby1RuM5Venbmvb5EBb04qteaRHdR4cZBBFKUdLHMpW3PB/D940ccatuBB5ya9J0m9DLGDk5rk/EHh2TSdQYCBhGSSu0YFbugP8Au0ycVFim+Y7i3wqhuPbFbFtIroO5rn7d1VfWr9tOOQOKZnY3POEa8DNR/ajI201UM3ygZpnmfMGz0ob0ETXTbetZ0s+1hzVia48w1TmUPzilbS5p0sZeqTKyk9cZrm9FhM2ryOOgx/Wt7VGAXGMc1meGbVpLqTBOWf8AlUk2OumXfY7BwW456Y7ivnP4tfCKBdQbUbOJmglb95Hj7p9cV9HSRncFxlfTtWZqlil7G0UmCsnBLfyraLFY/KX4laO+heMb22lIaQNkY6be1c1Pny15H416n+1FDbQ/GTU0sjG0CIiERgABhnI4ry25w0a5GMV9Dh/g1PicZ/EZNo8ZN5GWIPPFddNhsAnFYXhu1VpC5AOMVuyKG5PHpXpRWh81iHeRDJjjnNNZi3JY5+tPwu4Z/CmuDk5Ax2xVHG9iMt6ik5U9TSr8zYPT19KdkDjqOxrVamb2FZiFGKr7csT3qYfKwzyDSHG44GKdjO4z7p55p5w2BjA9aa/bikBPfpSJFY7fl6+hprL3J+lOkB2gjAFNfDKvBz70ANopPLb1NFA7s8s5bvx70nHQA0EDinN90Vzm99LDce1FG7bQGzz6VLKuG1j0OAOtJlW6Dkdc0p9aOO5xTtoPfQaxxjFKyFsYwKXg9Oaa3UUvhRokPEZGNxH4Uki5VgDQVzjFKY/lznFVurm0dDJkI347il3EumTkUkzfviQo4pqyHcDjg1mztj8JblHyggUzdlRxipNxcLgUxV+Zs8elFtLlX0BRuNX4GzgYyKpL94cYrQsVDNzWMti4yNTRLxrHWLWdRzG4NfYXg+8N5ZQzk48xVbFfHtlAZL5FX1zX1D8N9TMmk2ysSSgA615VZaM93CuyPUIZCZl9MVt2SqsYYAdawbeZchiDj2rYs5gi7OfxrzD146o3re6VhjAyKuxuWI9KybdMfNV2Nz2OKmxvFmqkgUDH40txMI48jvVGOYx9+vrVa8vNv3m+lIq5n6zctJIVHA9qht7cLCCo570jsZpcnkVbAEagLzu61a7CuM8sFR82DTWhDdQD9aexEQ3YzSGQyAEDAp2JuRSWqMOuKF0tcAjrUrR5wcj3zR9q8plGR+FUtxbo1dLs18xFb8TXbJpcS2LHhuOuK4qwvF85BjOa7KzvP9Bw3Q9KUtTtpOyOX8jy75mAwM12ekqGRCBwK5K+z9oJXpmur0KTdbpnios+h0dDe8oMyHFbFvH8qnFUYtn7snoK1o3RkG0qK1S7k6DGj3N7VNGTGQOxpF4b5iMdqsiMcN1BpmehYUBsHqamVlGA2agjYDtU5ZdvPFZy1BmZ4g0+O+tiXK5UHHFcPb2ZtLnGOM16DNCsh68enrXN6laCKfdt47YrMcSaz+cjjArSii2sT2rOsmDsoUEY61rMCqg0FMVm6YoZjxkYp6KDtOPypZhtxuwfSkxIqPJtJFQsx2tyalkj71XkkCqRSctCjJ1LBjOTTfB9xCupOZGwidfqc/4U7UcGHH94Ffp718t/GX9oLVPhT8RJNJ06CO6gECSzCRiMMc8D6f1pxTlsTKSirs+y3vICjOWwxPC4rzT4yfFbTPhb4TvtVvHRpUXENvnLSORxge39a+Ybj9uvVWtvLg0ONJsDL7yR9cGvAPid8WPEXxU1g3mt3SlYyfKtociNBxzjpk4H5V2U8PKb1POr42EIvl3Od8Qa5deJtcvNWvCTc3kzTNzwATwKo3HzxqKRclR+dOKkyRr6mvfpx5YqKPj69Vzbkzo9Bh8m3UjktWjJktyOBUWmw+Tbx471PL96u6K0Pn6j5ncj9wOKay4+YY981KvSkZVPUCq5TBvQryKx+YgBf9mmnt6VI2WUr09KYy7VA71a0Iew373HelPPIp+35VwKaU2jgjFWZ2GYJpr7mwFxjvT93oD70Mg4I/GlYkYyjA6k+9L6UMp65OKTePSlYAoo3j0oosB5S2FxxQSGA7UxvvJzmhsbh2rmN9hTz1FJ04A4707GO+aSpaKWo5gABim4B6jNFFCKitRNoyO1HVjkUu3dQyn1qmahk5FPfoKauGYe1DMVbtj3qfM1voZs8R3N71Bt29T0q1cB0f5mz3qu67ue1QdkH7pdjXMaYPWho/mOetR27H5VH3e59KnkA3cc+9Zt6lELRtkYJNXLOTy2+biqrErjHFOVgGUseBRLY0irO52Hh+1E12GBOccEV778Nn8u3jjOGx1rwjw1fW0OGMgU4r1X4W+I47vVbi3RlOEyPzry6x7lCSse82dx8oGOK2oZvukiub0+Quy7sbc44/CukiTgEDK9q8x6nrR20NSG5O0DrVxZSuCeAazbWQeYMjtVxgXjQ54yazexokTzz+VFknLLyM1kXFw1xznb7Vf2+bnccn3rIvV8uTbmnbS4XLkRZUyTuq0syrGNx+prMVjHGMHGajnuvLjx1DVS7i5rGuZkZOOR60LKoXisqKTdGuHwB1GaqXHiK2sN+5s7eoP9KuxV7m60m9SBj8az5rqKHO9gCD2rjLrxzNJMxhAWLpz1rHutcldjmRiTyfmNaRg7nVCm2rnpa+KLeymUhtw711Gn+PrCaMJ8wPvXhcV2ZFyxZvxrRtpm+Uo7D8a0cND0IU/dPeJNRsmtxKJFZj0FSW/ihYY12kKR2ry/R7yZoFLYfFaM14WI47GoUNTojS5keq2XjYvCofHXg1uW/iu2IjEk6gt0ArxC11KUw7UOSDyCav8A2mRlWVCU9RnitOQr6uj6CsdVtZVDNKgHbnrW1DdRz7djLgelfN8OvTxRnbIVbHY4rZ0X4kXVl5Qdt2085Oc1i4nPLD21R72zBSSvHrmoZLxWwADmuIsPiDFqSgvIobGcbsYq2vieK427JF5OOGzWMtDBxaOqEx55rO1R8xgimW+ob1AJzmo9Ql3R4rK+orDtOyduK2wCcKRnNZGkxMwUgmugRemetFxieX5aiobhc4q23KjIqrN6k9KGKxTfPc1VulXaBjk+lWJJAzcGoJsnbzUgzIvUbZtODk7R7c1+dX7RWoDVPi5r7o5dYZPK3E55A5r9GNUkW0tZ5iOI42c/gCa/LrxxqR1nxZq98rEi5upJOvvj+ld2FjeSZ5WYytCyOVkY7ix5KjGfaqbYLfeIHYZq9cLtwPzqlIBuBxwM19BFq2x8tLYdGx3D0rQs4TNdR4HArPh+aHPcnium0Sz+RXNbROGrL3WacaeWuM0p7HrTmxvPNOxwOK6Iniy3GNhiu3j1xTWIYkdMU9vl6CmN9K0M2R9+uaXaGUk9jQy9COPWmM2enSghj5k2sMHAx0qMgdeuKdJlttLtHAAx600QyNsAbyflFN+6o560OQ2UIOOuBSFlJGBx05qiRrOeMUnPTHX2qRsRrkjrSDkA0m7AM2D1op2welFLmA8k2jsc0FQ3Wj7rYHT19adIMgACuY3uJx2OaXdt7UnHUdKRiewzSuadA64IP1pZG+7jilQsuSAoHuKa4ZcBsZ9qEOL1FbO3g4pOfL5JNObO0UMw2rTktDbdEf8AdNSYVsbufrTchu1DZx0zU9Cl2K11jdwAfWqjL0wasTMTkdCajwNoBODUHVF2Qse5WAHQ9andS2McCq8bbZFGc5q+y4APrWcl1NvMgcfKPWlaElRnkVIy5HGPxpzb9q8rinurFcwyJmVlwcAV3Hwl1saZ40t0I+S4Uxsx7HtXCFQzDGQRV/Sbx9P1C2uAWXy5FbcDg9RWNSmnFnRTk7o+4dLmH2cIvO3jd6mum0+4b7OoJJ+tcX4Xvo7zT45YzmKRVYN+HNdfbERiPByteBJWbR9RTleKNVWPGByauLMwj21QRvmBz9KuxtuGTwR0rOx0LuWYV+X5uPesa+A+0HByB3rbVTJGB0rI1K3MMxPakSyu0hdQAcYrKvdUht1ZpZlQJ2J61PqUzw2paPAODXnGvaXe6wjAOVByeDWsFcW5uah47hjXbBKjdfunpXLXHiKW8mJYg/Wsuy8MrbRnzd27OCTWjHo1tIY1D7fU11RgXFajVvgHLMVIpY9VhkmPBPFbMHhixkXDPuI6GrNt4Qs4ZFU5Oec1tZWPYoxurFGxvFaL5BjJrSt79Y8h+BjrXRW/hu3mjUQWyhV6naBmr3/CJW0kJV4FBI9AaVj2KdF2uY2i+Jo7WN4ghk9xWha6+s7Y8tyTnGas6J4ZtbaYqFUluDlRXRWXhaBWAZQOc5Uc0cp2wppdDEtTcFN0a4JqZ7jU9oRY9y9662Hw/HcTRw26soU/MT3rcuPDsFqypuAfHp1qrBLlijz+2iuJVAMJ3fSp5tNuoY1ZowATxgV3EwitYdvloGH8W0ZNVZbOS+YLhtnt2rGVkcVSUWjj5tLvr6SOO2eWFmGN0YrrPDfgjV9BZJJ7yWdTyRKeldX4d0GGJlZoyxGMNiurmsxImCo9uK4qljzalrFDR5nWNQ4yR3rVuJPMxx1qtDbiJelTrl2AGMDrmuY57G1o5CBBgVttGD0FYenr8wwDmtgzELzwasQkknGPSqc7bvlHepmzyetQt16YpXFcqeVsbj8ahkf5quvgdqpzx9GHr/SpewPY4P4zeJE8K/DPxBqLttKWrIhBw25uBg1+ZTLJ5mHIaTPOOgJ5x+tfa37bni7+yfBWlaFG4abUJt7hT/CuOD7fN+lfF0aBFL92JY/X1r2cFH3T5rMZ8zsjM1Bv9IK4xiqE/wB2r90fMmLfnVC4y7YWvX6WPDeiLNpD5qogHU12dvD9nhVR6VhaHZE7WI6e1dEqhpMHP4VtGPU8mtLUYwHXHNK3KqM4p8amSZoo03N701lI+8MMOMelbLc4ZLqDfKAAaj+8w4JqSmszLyvTvWhkNbcxIwoH0pjL06fgKXh8k8U6RFCrg4NAmtBm4E7ux4FMZT1BIobjAHSmsx45oMxpQqcgkGk2+vNPDdjzSyLtxVXJaI3XdjJ4pVj3KdvRetI2fb8aWM7VbbuGetNLuPoHy0U2inykXPI2ztQjpTtxbjGDTTkhecChj93BrjsdPKL93A6UrZ4A6mkLYxxnNP8AL+XO45+tHKWtBGO7BxxRIo+XIOfanGMeYOePSmyNtbg8DgilsaWG4YdTkUHsT0FP29F796jZhuKkHj0qnqi9kJ/GuOhpzMVzgU1sjHT2xSsTtqOhUSo5LZyKqspZuvSrc3YVAyFCPejodMQRfmXHWtLB8tc1QVSzLjitLH7oZrKWuh0PSJWk6UFQVXJxSM2GwacY8gGklygldXBui1MmDjPIyAQfSokX5gTyAO9Kp8xeOKp+8i1ofS3wB8UPrXhs2jyfvbWUqVY5JX+HH5GvboJNsKHp6D0r40+D/iY+GfGFt5shS0uT5UrZwF9G+v8AjX1/p9wLhI2JBDDOa8GtDlbPosNLmSN2ObcsdaCsNowc1m2+0xKByauw/LxiuM9O5qQSnCjJqDVF3bd3IOeTSQTeWwOMr70uot5kaj61OgrnNamu5NoGVrP+yr5a4AB9hWreKflA96rRw7eSOK1iNLqc9qmjkw5UetctJbPBIQwb2r054Q2AQMH2qCbQ7WYjeigngfKK3jMd7Hn1rcSwsMnI9M10Wn62skyI6gdt1WL7wRLC26LaQeelZj6De2zhjFkA4+UVpzno0q3IrndWV4v3Ff5ewNaMN0EbDEbemRXG2cdwkqRyRsMDrW5p8ckqshViM8E1XOj26WKTjuadvIsF43cE5BroLe+8tsnndWLDpE0hXCtn3rZt9ImLRhlY4pOaNpYrTc2YtejsWjfYXb2qZrqbULgXBXqOFp9l4bkkYHbtH+0K6Wz8PpEq+YRnttqHU0OOdZNXMK302S+CMy555BrorPRQqqAAPUYrTt9PSPhB9a0FtxCB3zXLOpoYOpdDbK0+zrx0q4Y9y5IzTN21anjYFBXLdmDZmzRNHz2NR27bpgCOlaN1GfLJHJqG2t14Y/e70XJuatqxXp0q68itH6mqMLALwalRutHMSyfJWPJPWoJGJxzT2csMAjA60z5euPrmgSImY7l7ioLyZVjbnaQCQT0H1/DNTzMIkIIOcHBryD9or4lJ8P8AwHeCGZV1G8j+zwKDhufvMPccc+9WouTSMqklFHx7+0f4+bx58TLwxPnT7Fvs0C54yv3mA9+Pyry66xHFgHk1MwNxcNO7s7sSSzHJP+eaoXkw8zYvO6vpaMPZxR8ZiKjnNlHYWkOTUSxAMp+uauNGVXkYNRY3KPaug4nex0mkoEsUYc5PNav3ZMrxkdqx9Hk/dBf4fTtWvuG4HFdUVoeXV3Ejnlt7kToBuUEfXNN5clmwSxzTsMzFiD7YotY1kmIlbYmONvFUtDkk9LDGwOMUjSNGNoXIfqfSnNkfKwHyk4PemnJXgj8armMiv/FgjinSLnbSSA9+f92k3hgMZ981Qm9AkZflG38qaV+hqVWwp461CV28jvTt1Mxrx7sEcYpsjER7sE7ePzq01tJ5avuXHtTI7g28E8LIr+cV+bH3cZ/xoQELRnHIDHGR60/9y1mNrMJM87jTZDhgfmHHVaGVZAMcY9aogTyfail8v/a/WiquSePZO1e9KygMuKlyoVcAe9D4O3aFHrxXGmdiIcjfzmpVUtzkYpflwQByeuaUfLwBRcY1mzgAc0jDjGKVs7hxinM3TPNCNehGxPXvUbcNx361KVxSqoLcjNJlqKasiFh93ilf7gpW+9Ue75mFToaRiRSVA7HPTNTt8uc81A7dwD+FHQ2Q6FiWGeK0+PLUdzWbCG3KWxg9Kv4LFaz8zdbFdlO5uOlS5+Vcc+tD4VsHJzQylADxg+lJ6gtxGXvmkVuQAMD2o3Bugpyrls+lLoVcnCt8pQ4b36V9V/BDxtH4m0OCK5lH9oQL5bqT1A6H9DXymzDjjius+G/i5vB/ie0uy2LZmEcyDuD0P4c/nXDXp3i2d+HqOLR9t20y/JgYPetAHaM+tc9puoR6jZw3NuweJlBRlOcg1uxyGSJSRg968Vroz6OnJShctxMW24GR3qW4/eLjvVOKcwnrwauLIj/Wp5Ui1qZE8TK2Dz9ahkjPy45HetO5j+YE9BVeSM7SQMD2rRbF9CnJ8qjHJp65bacZxT1QMOlPWP8ACi41uO85mX1NWIF3Ebhle4IpscKlhzVtdodRgYp3bLuXFsbf5N6KzeuBVtIYIuI41BHsKoxzEbGq9GzPghc1m20dcdCxDf8A2c5ZNw7cVr6fq0crAhcVlpCzMoZeDWvb6QflZVwPYVPMzdanVWdwJlXuAK0bchtvHesjT7N1Veorbt4W2424NLmYW7FyM44qUoeKijUrwetTxocgk5FZvUdrC+XnA9atR2p4FPSEsyEDitBIQoJHJ9KVhN2RkzSBW8vHNOS32jOKtzackkiytw3oKTa3mAHG3tiixnzECr86gcetWRHT2g/iA5FH169xTFzETR8io2n3Nt/u9ancHjFULqQRMWDKv94t6etO1yXLQqa1rUGl2U13dSLFawjdLIxxgCvzu+P3xUn+KXjSa4jkI0u0Zo7WMHAHTLY98CvVv2pPjwNSuLjwroku+2B2XE6N1PHH86+Yj8oC9QvGfWvWwlF7s8PHV/soRV8uPPYCs1Y/OfzPer08pZdg71GyiGDjvXsnz0mU7uRuAOfWoFJwAO9SM+6hl2gGgyb0NnSWPyqF61ttHtYVh6ZIY1EnpW5DcGRlbZvH8q6ovSx5tZW1F3PGrJkn8aj4VcEdetTyNl2IbJPbGKgj+WYNICVx0q+U4GGw5zSSYbGBTwwb5Rnr3qJuGIo5SWN27fp3pjr0btT2bsQTmnpIiKy4yT/e5qySDdnpSN900vG7Aob7xp30JsIrNtwRgUyT5cYHXrUnXimsvT2oQhP4QBzTJIyuOTz71LIRs4GPpTASVHGaolobsPrRT9x9KKCbHj7J8yntSvjI46UMx4pMhTkgmuRaHZbqLuP1pG45B5pwBVSDikK5UUFKNwb7q0nHfJ9KGYcLzn2pzMY1AOPwoNOXoG0nqcimyN0xx9Kb5mOnFOLDHSgte6MLY61CfmbIpzNuYU3oWxU8qRtHXUY+XYgEcetQujqyjOAeu2ptu7JqP7zgCkzQs28YZl4H5VbZgGI29PSooUxgip9u0buefSoZsnoV2YMehH1pjAnGKmkYMvAPHrUKk4HNJbhew3aFPOSTUwyMdMH0pu4kjIx/Wlb5WGOKvQ03JG/h4qRQoYckEgjcO1RjtUqkKR6VlLlaNIvlPoz4A+NHOiwaTdHPlMTHITkn2z6V7tbXBuI1ZTz3HpXyt8I1dbdJVGXV8g9xX0R4f1ZmiQM21s/Nk9a8SrDXQ97Dy9w6zacDNSQyBWFReaWRSeQem2m8Dlc9ec1zOJ3xkXpG83ntUW4crilyR06EU4oMKQMnvS6F3IjGoIyvB9KJYVwCmferKrxzxS7Rg96kcXcz97dcYxVqMsyqacY9x4UY78VKsJXGD+FBZo2dqJlWt21sVTbWPYzbWRcY/rW1GzbuCaUjsps2LexjkA3Ae3Fb1naoqKoAPrxWNYvui561t2MwCY71FjV90bFrYqxHOMVoLbKjDBzVSxy2MGtJYzuzx+NFhakHkGSUDFXktBJgAY29ajWQLIABzWjGoCgjqetTYbegiw+WABUv+r57mm7ttNZ92OelSZ3JdwYHvUDRjdwMUjS9McU3zPmHNVYkftbrk0jMvJwM1HJPtPWqF9qCwx5ziiwEt1eBEwDgk44r5p/aY+PUvhPTI9J0Y/8AExvkbdMDzEvAJ/X9K9X8VeLltd2yQoygnOcD0/rXw98atQfxB42kkBHlwoIlPf1Of0rqw9L2jOLFVvZQaR566SXFxJI7tKznc0jHJcnqTUU6lcIB71qLbLDz1ZhjP0qncJtkz+VfRwioRsj5eUnOV2UTHn58YFVbmQ8DtWi+Np3cAdKy7htzD07Uznn3IFjGTn8KUx7u/FOTvxmrSw4QfKAT7VSRlJ20JbKQptX+E8Yrbij2hVzz1rLhjVFHyjI9q1LeYfKxGT6mt1scNVXTJ237gDzin5LDtx601pCzZAobJx0FbxPPkrCSbeMBt1Q7SXGcVOzcDr75pjL3GB61ViGR5KMR60hX8SafuX0596RgVGaLCtpcbsXuApH61H3NSsu5Qe9NK4osJ7EZ6Z71PNBGLdHV/mP3hTPl7j6U7yywwcYosZ3GlY1Vgw5IG2olBC849qlkXGM1Ht9BTE3oR0VJt/2f0ooJueOu4+WjbtHPQ03adqnj8aWRht7/AI1yHatUL5irk4z2pu7y1APWmeXlabzu5OfrVWNEPyetJ1pZOgpqtjk1Jqu4jdRTipK8CjhuaUZ9cUrl3RGqDdlgcD0pkzqGGwdfWpZHwVAP1qLb8+TRcpJ7jWVtvpSrDwpHWpWIONwOO2KkQA9AQPepZqlcnjwIwMUrErGeTSLhmUc8elPmU8DjHtUMvZFZgWApm3bUzKdpqOQEBaS3G1oJ1IzT2XO3AppXpiplXA5NVa5pEFQLjvTmH3PrRt64NSrHyh684rOUVbQ0PV/hHJ/o+BwGbjHbGa920u1DIsg5NeCfCLdHmJsD58jP9K+hNAVTahgTjP4V5FXex7WH+E6LT7g4CngVp+WHZfSsqNQq7gcVbhuC2zJOBXM+x6EXY0GUDAzUiJu4U+9MYK0YIPJpYWIwOhqHHQ03Q5csqnrk4p5jKAY5zUuz5VAGBUgjJwKmxSfKQRqec8VKhBYcH8KtLZnYTSfZ2jUbR161JfNckt1HnKSRx6V0FqoLDHINYccIjKFQCW68Vv2I2gEig6Iy0L8Uhhb2resgNqsO9Y3k+ZtbFbNmpSEYFGhpGp0NuzkKMvOBWnJJ91u1YsM2xASOe1TJdNKdpJxUtF8xtxsGwxq6rfKMGsmGYKqg81dimC8npU2FzXLY5PPNOd029gartcDGQaryXKgfNU2ESNIC3FMkkwuc4xVKS+RMnNU7i8lmUCMEg+lMCa61IIwUHJNc/rN8ViZndggB71rpZ4G+Xn1zXn3jTW9zSW8fCLknFVbS5LZ59421szCdAxZGyOT7ivmrxUPtHiK9l6jzNp/AV7f4s1aCC1cKwabJIWvENWZpdQkd127zlv8AGvWwsLK54mMnzaGXcW+2PeBiseY/MGPIFbF5c+YPKHC+tYl/MI4/LH5+tev0PCk7GZd3BlkABwPSqkgJOR1HQU9xtOabgnn0qTGWpJZw75Mk8+la1vbmSPkZI6VRt4zjco5Petq0mUKoYAEfrWq2I3ZVkhe3wWXg02G6KyDjAq/qEgmjA+7jpWJI5UgfrWq2Mpq5tifdjb+NT7iyjIrMtJPmTkDI5zWvAokiGWGfatIs86pGxGxZtvFKy8qSKkdMYxTOdwyc1dznSIyhZj6U4RFvenLG7sduMD1pWWVcYAI74pol7kbcYFIFDMMgmpAp3ZYdaCp3ccfSmQ+xGyMrHlcUzjawUEH1qyYQykkfNULZXCkUEWGyqBHFzk55pi4+bnHJqUxnjjNNMZ9MUCW43A/vUVLtH90UUFaHh7Atint8oGefrTf4RSj5uvNc/Lod0ULw4PbFRmPnrUlL/CajZltEWz3zTlCscEUrMF20xmG7jimylsDYU4I2ikJGODSsc9efrTWUx4wvWpsVy9Rn8VOaMbeDzQy5ZcD604LhuRSNYh0VQQfbFT4DbQMj1zSbd22rSJxyM1NzfoM8sgAqceuKOB160+RiuMUzaZKQrXGyH5TURAZeamc7VxjJqFVLSDPSoLa0HRqCBjmpWj+XpTxD6DFOwegGfWlzDWgkcY28jAPenr98ADgdKf5Y28g1MsPyrnHtiqexqtT0L4fkwyQORj3r6B8PsWtUXPHWvDfBdqyQwMU3DHHFe0eEZna3SN/vDv3rx63xXPbw+kTs449sa5HWrEMYZgMDFVomKogPP1rRhC/KR+NcttTsWou0qeOBUyse1DDJyBRt2qcU3sarQvxlWVP1q2u1WHesiNyuCKuCcnBrFjZtKQ0fSnrjy2BAP4VlxXTL1Jx9asLeK2BnFSNMuwQqvI5rSt8EismO4RehxU63gToc0M3Wx1lmyMo9q1IZEZcDiuOtdSKqB61pQXzjlX+uTUmiOmZgqj5hx61LDIWwePwrm31BpFwxyantdSZMAkj8adyrnVfaANuTUn21QvLZrm21FpMjJGOlSRNNJtHJH1qWM3P7TCsAGz7ZqKa9aZsDim2uksSrNzWgunAcYH5VJZRispbhhz8vfNbEdpHDEAF578VYjt0hRMAE/SpHxt5oA5nxPeCx0uV1fDdBzXg3izV2gjffIRJJnGDzXqvxC1BfOjgTnLEEegxXiXiO1l1W4ihVCbqZgiKP7oJyf5flXRAxqbHH3Gmy3TfbZuYc4G/muS1LwldalJNLAFMhJ2p2x9K9am8Mvd3Frpas32SFsytnqeOP51xmtXBsfFV99nCpHC7LGnQAgDtXqUpJHkV43izxnVrWfS7p4JYZImTqJBiufvSZFLd819RweFNN+M1pFp9xiz1cRtsulGCXGMAnuDXzr4y8I6n4K8QXGkavatb3MTYCqchh/e+hr01rG54M73scxcLtZeaRMscYqzcQ56jp0pIysagnrTiiGrFrT/mVSRwp5q3eQ+TslXJDenQVHbx5jynQ9auTyCO02nnPStegtChLOZFUk5qpIw7infdU8darzKeuapGEgNyYyD2FaVjqm0e1Yu7c2OtNjuPIkwfun9KpGMkmrHcR3AnjU4FOWPcwrnrHVGt/lbLL2zW7DfLMAy7RitVqedKLTJdu1j71Ip2qR601mLYJA/AUik961toYvcbJxjP4U1U6mrEijbnFRL/CKghjH3LjH61HJkkbsVYmUbcY5qLytuDjPBoWpDEXsKGVmYgEDHrQmdoY+ppdu45yB9aB26jfKf1X8qKdg/3looA8JdttNEuDRcONtV1YsMKQK5r6noJWVy8sysQMAUjMdx44qCPKkbsE1b4ZRUvuaJXK0mTg44piMWYjHNWmQHHNM8oKcgc0+lzXl0IfLIbk0u1j3P51KympBH+7qbjUbojVc/WpGjLYwM09Y8KDiplXDD0NJi20I44vXipWb7oFOkIApqoeKmxqthdu7GKNpWpkjqvcS7XHp0pFJkbZJ9aFB3A05V2lRnJNadhprXlxHGq5z14oNPiIIrd5mXAwKtTW6QR7cDcfaujm0lNPhHQtjn2rCk/fT/N0HSs2Xy6FKPIUg1ajtx+7JHenm3UsOcYqe1tzcTqg5AqZP3TWMT1jwVC32GI444r0/RbVocSJgDjNcN4Jt99hD6DivUdPtR5SYA/KvHqP3j2qK5YmvbyLIq5GMetaAAwu3j6VQWMrsAGRWjbqBjNZHdG1ibkAc0u0vijy9zcHIqRjt2jB/ChjHKoGBirG0ZTtVb5sqTj8KsCQMF45FZuI7DpF+YYNOVKODShsECpsIlVT61MrNuGRTF+Vl96sbt2Klmsdh6Ssre1XY7onA6VWhUNkHrVlYfMYEKAPpUm0WW45/mWte1hM2KzrfTyzKcV0en22wD5QfwpXLLNtpYOCefrW/b6eqomAB+FQ2iZ2jaPyrajhCqtMoSOELtxU/lhc8UcYGBikZ8dTUFIb35NRXlwI7diGA2jPNNkkPasjXGdrRlXIJB6U13Hsea+I703GoXMrfMcYjx655/SsTQbGCbW9R16Vt1tYr5Fuq/xNj/GtW8tx52GzgOM7evf/AAp2gaXHJo4SIeXFPeO4UcccV0RMn7xXtdF+y2bXjnM8u6Ug/dyRXz147law8YajE2FfzA7fio/+vX1D4ih+z2tpEh+Xb8wHSvm7496QLDxRbXanAuLcE+5H/wCuumjK7OGtH3WJ4P1uXRtSgvoHHmJnHP6H2rzj4gah4j8aeLrq41CKa6u93yeShYbOwFXdP1Z7Vg+TsXqAa9l+GPiO2XULHUIlUzK2ApUHjuDXqK8bXZ4s0mnY+WNRs5YZWWWOSKReGSRNpH4VmtCOtfdP7VXwY03xX4JT4g+F7KOO5t/+QhawgZccfNgenzfnXxLdWDQvgDKkZrujHS55097C6fcCBfLfr2zUl582CDx6Vnyrhhzk+tSC4O0KTk1djK9hkrelU5WPqatTLuwRVWRTRYzbITx0qOQBsDGaldTxTPLJ59KGQ0OExjK5JIrUtbzaylSNvcGsVueDk/SnRyhWCqDx1q43M5RTR3lvq1rJGEwFb6VZ3QtyHrgluCrAsSMe9btjqEUiqGbn61tc4pwsrm8v7w88DtT2jVVHHOeoqOFwyrg5FW+Ao7U7XRzNaENwqHATrjmmRx7mCk9qlkXDA5yTTHjZWUjOaNjNoiZdihevNReWF68/WrLKWXpUargnPND2uNOxFtX+6PyoqbaPSio0DmR89yfNxUW3bipG+Rs9qYVPAJ6VzHqJaCs23FWFk+RearyKG24PSnxg7lB6UFomWTmp1wcYqDA3dKnRfmGOKfSxfSxJsDL6VKsXyDBBHfNR7SrYpy53E9QtQHQeAOnP40enOKlVt38NSfZQ2DuA+tA12IWXdjnNO2lQD2FSELHwSD9KjkLHGOlUXshrykKcVGy7o8sM07G3HfNTxW7ysqhcg8VDFYdp1i2oSrHGGaXIwAM5r2Cx8FxeG9BjvLiPNywLEMnT0rqPgL8JBKy391EGuGTMaMoIxnn+lRfHjXRY6vLpcTMgiOCucEcDj6VFzeJ5JrF09xIxD45PGaxdxjIzhjT5leaUuM4JxUqWJcqduKl7G/Lci++y8H8K3tDsVN0hx145qvDYnKkDp1rqfDtmrXaF0yB7VjOVos6KcdT0bwVZ/Z1jjbkNzzXqWl2o8vr9a898NwHzoyoOPevR9Lb5Avc1483eR69N2VrGisIXAwKeYT8pq0sYCL8oz9KXYG9qk3iMTqafu7Uq25XvT5IW25AzU8xd7DDH0NJuAxjilZW+Tn60vRuVH5Umx3uiSNian+Vcd6hVO4PWkZX7c1DEXBIPlyM1YXtVGP7q561bVyqjvUs1jqrF+GPfjHB9a2rKz+UZrItWG0Eda3rWXcqCoZtFGna2Y3L6VswwhSuKzocjYfWty2jDKCak0sXrVNqjitFOgqlGAcAVdjXpk00Ml7VBMxVSO9WGHQDvQtmScsc1QFOO1eZlySF703U7EeRtAzjvWu0axqoHFVrpTJHjoKroNnkGrafI2sNs+VGOOOMHBqxocO5LZVHyxqw4/vZ6/Wuh1myWG+GFzu549v8A9dZeghUlvYguPKnP5Ht+lO9kIh8SWZazTBO5iFBHYdzXg/7RmjlrWxnYEtEGjXb6fLya+jtRj85YR/Du5rx34uWLanC64zshYpnpmt6MrM5asbxZ8rRzMsm0ElVPWur8I682m6pbnGYtw3DtXLz2rW8km44kU8gdDVnS5iZo277vu9j1r2HHmieD1aP0B+CetWniTSbjSb2NZLO6hKOh/iUjBGPx/Svh742fDOb4d/ELWdFkjZLdZjLauTw0Tcr+I/wr6d+BepfZP7CuGX5sZ649RWz+2T8J/wDhKvD9h4m02DGq20e2RQOHTqfxr0KD5oWOCtGzPz3v7EwTYxmqLR7Typ/CuqvIftGwlCjBcFWHIOe/vWbJbjcF25PsKs5pLQyVI6FWqOSHd0BH1rf+ybAu6IAepFLNYoYgpGSOQQOaCLaXOY+zOpJPI96esBcDAxWtJZhVCjP41AsJRgKfmSVE01mkUAdamm0F413Y4PU+lb+nwouDKOT04q3cxq2V3DZ7VqiDhpNPk2n0HTNRrDJHtJ4x028VuXce2QqBlF6VTkjOM7ePpR1MpI1fD93JJMsZOR/tc10rQ7VG75vpXH6PIY76IY6mu3ZcqCvHHatE+h509yq8e7GMj60mxh3q5Gu5eeaZJEewpmZTdTxzTVj+YVZ8n5hk0hjwxxS6WJsV2j+Y8UVLtNFTyk2Pni8jxtwOOc8VVZSxya0riOqjRliK5bHqRGLDkVMsJ2g0qKVYD1qzt4xSNUVsfMD6daspgMi45703y/mAqby/mz3oLBl3ZOcYpUkwvT607bgc03dtwOlO10A5ZT1xStIzY9KNvQk8UknGMHilYBNvzA1LubOBjHfNN2biMcVMtv8AMuQc+1BdtAjiE0igAqcE57V6H8K/BEnibVoDLHttYzvkZhwwHYe9c7oGgT65qEFpDE2GPzMB0FfXXww8Awaba2MEcYZU5ZtooBOx6d8K/BiwRwhEAEUe1Rjkj396+Q/2mrMp8dPE0AVkjheNU9GXYDn88197aHdQeD/DOq69PE8kFlGX2r1LHj+tfHf7VWjn/hZFjrpX5NcsY7hV7DAxj9azlHS51QVzwq3sfary2G1QcfpWglntORVyG33cY4rjlI64xKNvYsQCOK6rQ7dYZEJAB+lV7XT9u1DXRabaKJANoJHtWEnodkInb6BbYaNx93FddZ27RqrZxz1rD8OWYaCI7ue65rsRa7ogOmK4JLW56ECyzAqNvPHNSIoKgioLeEqRzn1q6sfOFwKl7GnLrcVUNTbDtx60g/d43c56basKisARkfWsi0Vmj6AAZpv2bqTzmre0L70Z9qCXuUVQofan4PGKti3DZJ/Cl8kL70mVa5T38jgVOsgOBTmtw0iYFTrZ/MOKk0WhbtWAGMCtexk+YVn29gykH1rZsrD92pIOc9qTWhvE24WHlrWxay4Ud6oWtl5iRgAj1zXQWelrtHNZmgtux9OtaccDvjAp9vZrGy5UflV9VEfSrS0uBDHaYwWqZ1CgAUrSdKikbpimgCTnAqvdEiHaOtSMxGOaRlG0sx4pgc3eW+ZI2PJzyT9Kw/s6W0rSg480AtjuRnrXQ6j+7yueetc9fAyBAOinmhjsJMw8pjuJHYV5p44jElncMwOAjYx+Fei3y+TDx3rz/wCIT/Z9FkA+8Rye9awMJ7M+WNct1F0xVeCT1rNs9PubzULW3s1LTzTKgA9zzXS+Il/0nAUDPoK7X4H+D/t2pnV7qPCQsFhOP4ucn69Pzr2Yv3UeDLds9q8H6SumJY24ABiVTwOnTI/SvpDXdLbXPBSDZvV4sDIyA2ODXiGk2eLyJ8cZxX0f4ZYXHhdItu7avC9v8/4V6OE2aPOr73PzA+KXgv8AszV7u7s4yqJK0d3bgYMcmeTjsK8+ht9sxZgC/sOMdjX1D8fNKPh3456pZSxY0zXIVlDMON+MH8f8a+ffFGiro+qzQ253xZJU+3pXTJanNLsZ7yQyWgSRA2e+Kz44VaTaudvvUrBl45PtSwqfMUYqOUVtBl9pu2Hcqj8qyFsTuBbPtXZPYs9vkk4xWFcwvbvz92q5egisIzGFycjtT/LikUjdgn0701gW5GFquVYsOVBzwataCemoy5slVcZzmsx4drEda6C4s5MKSNwx/DWdJp0szfIhBprcxla1yrYwFrqPaDuB4xXbKpaJM4zjBAqro+h/ZVSR/vt+lab2wWTK1qebUKpj8sHO7n0pu3KjG4etXZFOAKi2GlY57FfyssM01ogCcVZaPvTGhLcjiiwimYzmip/KNFFibHz1NEWwagwN3StORFyByc1UkXy5OQuPYVyOOh6ESMRhsHHSkP3qsKpyCOhqZrVWUcc+wpHStiiWC4yD+FKkgZhjP41LNC0eOhBpiqT2ptaXGPdwxHbFDbWxjqKTZjqKThSBgc1KdgF5ZlB6U8p8wHanqo4J/CpY4XZhhc07pk3BUGB2NbOj6TNeTKFRnHTC9c9qZp+gzX1xEm1sk/wivcvh34Jtre5iVsC54YKec4//AF1NjRbGx8I/hjNDsuJhtuWwSMducV9L+GNAFjboq8PkcAVi+ENBFvbxyHh+wr0PRLQLJHIw596QHo3hXwTD4i8F3+n3UW+O6QoR2Hfp+VfJ37ang+DRX8GhQWa2ha3wR/CAMf59q+5/h/GV0cYHOP514V+3N8OLjXPBdn4hs18x9LfMiY/gOAT+GP1rWUbwZ20tz891tdzDCH3H4Cr0enhWjIXHrW3a2JAVsZzUjWTGZSeB2FeLN7nqxhaxHb6dvYMRWva2flyIV698VNa2Z8vOOO1aUFn8oPfIrBnVCJ13h21CxqcDt2rq1QFQOlYWjx4jQdMAV0kcOVXvXLLc60rDII/n5GKsyRqpHAyaTySrKx6CpzFu2+1S9hjI4yvOM08luARxUyttwOlSrD5g5rId7FVwBtxS7c1I1k2cgk0mxo+o4pXC3MN8zoKkGRyRxSKo3bqmxuX2ouaJWGKo3bhU8cm5lwKqtlT1qW3J3CpGdFp6B+pzXQWsQWP5eK53TfvDnFdJb4UCh7G0Ua1odqrmtuybcRWBBJx61pWNwyvULRmjN9Se/OKkEwPFUluDngVYDbscAU+oIkZ9vbNRbyx9KkdtoFRN8zDHHrVAPaMHGDmmuhZcEnFScYGBj1qG7mHljHFK4GJqEPmSgZ4PU1i3UL28mMblbvXQyDfWTev2PO00XLMi/wAeXHuGSXHH515X8WroRW9skbFS4+dc9a9Z1BlC56YwRXh3xcv1uJyU2/u+Oe1b01zHJWlyo8b1yM3F8sSKxd22j2zivpT4e+GV0fQbK1UbcIGY/wC0e/1rw3wnpL+IvGdhbtu8sEyMye2OtfUmk2JJRF+4q4FexBXR4dTqyaJVs5ojkfe4z3r3T4cyNJpyo0mC2eM/lXzj47hv7PW/DLWiu8P2gidVJxtOOor6D8AKFjjwMFVI59j1/WvSwy5WedU1PI/2tPhiPFGi2mvWaN/aGkyklUGCYzjOfYY/Wvi3xDpcn2li4wRxg1+pOu6QLyG/trhWeK4yjDr8rCvhf40fC2/8K63dhbdmsyxMbhcnb712yi9zm2Pn2TT1Xkd6ltdL3SKetbNxppjckqWH0xiliiEbLgEZrG+tgauhJrPy4RnkYrm9RtdzZwCPTFdpJb+ZDk7iKxZ7ZSzfLwOuRTvYXwo425tz/wA88jtgVR+zPJIoCEc9662WHdIAoUfhxVmPQ38pJTaSmAn/AFyrkfnWkdWZSloQ2+lstupIzkU/+zyu1tg/KtzyfLRAvKY45zS+XnaCP0q/I8+UnIylhbb0qNomz0rVmj2sMcVA0Z607GUo6FDySeoprQVd2bs89KiaM9DQYtFIr2x9aR1HAFXDGozxiohGG3fKBQTYq7PaipvLooEfPTDcq449aoTLhzmr8kbbeCRVNlLNg81yNnoRWlx0YJAxV2P5cD+9UMcfK1o+QGVeKhm8TOubNshlJPr7VWZCpArcazKLkMeetRw6T58q5zz6Ur6Fva5lrA8mMLnHWrFvpMk0i5Xj6V1+k+En87c6MUx0NbUXhY3W5bdG8xQSAopCSOJHh9Y2RpGCr6GtGz063nuFjhOZOw9ao6lJdpeNFcxOjISuzFejfDHwFNcX0V/eR+WgUlVbmqt1LVrm94S8LR6dZtdzHaUjLP7ADOa1/wBnyG78YeOtS1KcMtnbw529gzEgAD/gNdDq+gyyeH9RitVzO8BCBR1PpXa/s5+B28L+FZGuEK6hezebMGHQD7oHtyaYpdz17S9P8mGNgMA9u49q6ixh+ZAFH5Vz2savbeHdIuNTvJUhtbZS8jN/Fx0Huf6Vs+A9Wg8VaRpuowBxDdRh1BPOMnrSSEtT6E8C22zRImHU9am8eaFbeJPCOqaXcxq0Vzbup3KCM44q94at1t9EhRRt4GTWjdW6XETxsMoVIz9eM11KN4s646I/JWTSTp93cWoywgmeLLexNNms8suOx5rv/iB4fbQ/iB4gsmTa0V44CY4IJyDiuYltP3hwoBPUYr56ro2j34L3UPht0kjUgBeOwq5b2m2Rd3I7UtvCPLAIAI9q0rK03SJubP1rmZ1RRu6XbmNUDDk10UUe3aKyrZCuz2rahUlQa55LqaCSRliPSn05htxTW+6al7AOUc9KsR4xznPaq8dWI221kBMu4nGcD2qV4QyjIB/CmRjnPrUuTuXmlYtaFaazCr8tReXIqjjir7d6jbLZHaixZnSDd9asQp93iiSNVPIJ+lWrdB8uAfxosBo2eVwdtb9rzhj0rIhUhRjH41r2uVj5x+FSbxNeBc8jpWhbpyMcVl2cnvWxbtuxSsWaESnAOatK2R9KrRthaeJMNRYCZiTgU4HaQMVAsmXqzjcoxwaYDWfa2BVO6IJ4qw6lapSdakqxDn5sVl38TNKNoHLc5+hrTl4KmsnVLgpGzAgFaa7ky0OP8Sas2m2bFzlmX5f1rwbxpem4t5XJLS7s4J68ivR/HmuM11FHwV3EHHavHvEkz3U8SISN2FyD6mu6jGyPPxD5keifAfw/ua81JlDF5fJiJH8IHUfn+lfQWj6escSs33ulcH8MfD/9h6BZQlQGwG6eteqadaeYy8cV69JHi1JWJ20mOaMSOisVHylgDXV+D7jYVA9DUcenj7KcqDx6VHo0gsplOMAmvRp6M4pO56XdR+b5GOsi8n16Vy/irwbZeIoZlvLdbiNl2knGR6V0scnnWsEg4xSXxXZ9zOfQV6cdUc77Hxt8Xf2bbi1LXeiErEesW3p6f1r55vvDt1pl60FxExkUlCGBwD7V+iXxK+IGieBdNhfWGdI7pvLQqueRj8uteaTaH4a8byHUdJMM6yHzCoA3f561MqcZDufIlvptxPbqIrdmYcHaDzUMngHV75sR2siljzxwK+tm+H9rb4KW4UZJGQCa0IPCaxqv7vGfaiOHXUT1R8u6H+zzqmo3UP2thHAcFtvBr3PR/hxp+l6XHpr2cU9mBja6jHvxXpVvoyQxrhcMO+OanW1EZGV49q6FSjEycdD5+8Wfs+6XdK02lSHTJd3LAbk9htryXxN8Pda8Nsy3NpJJGjHEkK53D1r7ga3V1+6cVXv/AA7b31ssUiIUbOVCiplBHPKKex8BSQeY3CsmP4WGDUUlsVWvr3xJ8CdG1rcFhaGU5xJGAuPyrx/xZ+z7r+h3BexK6hbgH93/ABdu9ZShoYSg9jx/7PhcgDP0qBojuGRW1qWnXOkzm3uraezlBPyyIcfnVF1zjIz/ALWOtZcpzuLRmzQ/N04FQeWQSexrUkj46fpVdoif4aVjNrQp+XRVzyj/AHaKRB83XMW1c9M1Q8v5hW00XmfKen8qryWL9ETcPpzXEejDawRwLtQjk1bVR8oxTYrGWGMGSCWMHoTnBp3lspz29KTNkid0AQFfm7YrqvC3hpJ2SSYsW6gCubtR8ysyjHpiu88HanH/AKuRgjjGM9+tSadLG9NZ/ZVAUKBjABFdH4V0FYYhcMMOfWqttYm+u0Mg3qDx3rt7azWKBFQYIH5VnzX0H0OU1PwjpdzeG5a1V5epyg6/1rqPDegotuHAU7uMbRxinyWJZ0JGecV1VnZNbwoir29KtMFuNstOQSKCuBkdBXonh+zEfksAcL1z9KwtF0stIDImfSu30+1EUI4IHvVIH2PFf2ptYnOh6D4eg3Fb+43SonVsDj8txr6G+FuhJoXh7Q9OB+e3tog3GOSM/nXEeJPhtbeJvGOi63dMcabkiH+E5x1H4V6lo8wsZRNNJsjQ/MWxgAepPTiq2KR79pihdNjUegzWlIqrEe3y9B+defeF/iZ4e8SMbHStSgu7tFAaKOTJB/zmqd78efC2k+NpPDOo6gsOpKdu08LyBxntXTF+7Y6InzD+1BoI034qXN8ke2K+jWVWx97HWvIGg3TAgdetfXf7XXhmPUPC+k67bhHNpJgsmCCj4wM+nFfLC2u3aPRRn6814OKhyyue7QfNAzWhKNyMVo2p5TAqWS3EygYAIqWKFdyMowO9cbOyJtWrfKua14WLKMECsaHt6VqQuCo4rKWxZakzgZx+FR+lOV1705lJxxxWT2ARWC4qYMOKY0YVfWn8Ko4qLaXKsW42yuAKkVSvJ/CobdsqKvLH5ij2pblbkFIw9OKn+zs3tR9kccjmk9DSJW8v2p8ancOTUnlNnmpFgPWl0LLsEg28jP1rShlXaOcVipkHGatpJt2k1JUTehuFjxg1p295twR0rm4ptxBFalq+WXJ4oLOlhut65qcTDctZccgXABq4rhgMdRQBdQ/vBxwauMQhXHeqUTYUetTGQY5pXAbdScGs6SQ8c1Yup/l4GTVPlgGPX0plXI7iYrHmuN8TasLeDls5Pr7V0erXfkwuQcYFeUeJtUe7YruAVT61rFXOWpKxx2uXouAWbqRnP4mub8I6LJ4j8YWluY/MgRt756YH+TV7xFOzfukwBjG5eMe9WtG1mDwPos+plQ99eApAMcjpg/TrXp0o+6eVUkfRWnwpHGqxjCqABg13GgwthNw+leF/s+6hrXitr68vXJs2lURrIDgdc4z26V9J2Oli3hRSf+BV6lKJ5dR3NNFAg2ngtgCvD9N+L5h+K2oeFNRg+XzSttIg7+le2eXIxCqN4UZGfwrw20+GTz/Ga/8AEV3uWOOZWhUdCecn69PzrujE5mz6i0rDaZH3BG7B7e1W44xIDmquisZNNRggwfatG2i3ZNdSlyxMW9Tz/wCKXwts/iRob2F4pXGTFKoyUb1r5x0f4f8Aib4J+JrSWWKS70gSeU8kak71J6n6f1r7aChcHofWqt9Yw3tu0EsaSRv1V1BFNSA8nksUuFR4zlGG5T7GnCzbaAf4a6m+0ZbJtqIqxjhQowBVFrYjBx1rri9LlWMQ2pXGRmuI+Mmual4Q8Gy6lpUPmTI4VsLkqD3r082u72qnf6PFqFu8E8S3Fu4KvEwHzCnutAsfI+gftOa3Y3CLqlsl1asdrNGvOPX619DeDvGGmeNtJhvtKnBVuGjz8yn3/wA9q868Zfsr2+oXj3mh3J09mJY2+cKPpj8a3/gv8F7z4a3V5LdXXnC5UARr90MM849eahXuZSPS/JEgy2eex6VG2mozA7Vz9K0Gj3Kp7nnHpScJ94E+lW7GVjj/ABL8O9K8Tx+Xf2kEuf4mQb/wOK8U8d/suFS9z4evGGM5tJlGPbafz/SvpvaG6Z/Go5oR5ZyMj0qOVMzlFM/PjxB4O1bwpM8GpWEsLA48wJuX86wZYdpAyPqO9faHxo8VaR4T+xW+qWDXtrdkgs6Bl4A65+teOz/Dfwh8QIRP4f1VNNuyuTavgfkPWspRsYSp6HhuxvSivTZ/gB4ySZlhhgmiB+V8D5hRWdjH2bPkTw74N1jxZdR2+mWMkjPx5zr8g/xr3rwf+z5Y6LpqT6t/pup9TH/Av4f56V7bofg/TvDlhFZaXbLFFHkAlRu/Or1zo/7sbh+leadkYnhPiP4b22pQmPykhKA7VRAAP84rzS++E8vmNDnbz8rKvJr6jvtLDAgKPyrnm0FmuBtHzZwB0/En0FTc1PneT4S6nJCrW7K/lnkNxWLa6RJBfCCRljnDkfKeRiu2+I3xRmtdWm0rSV8tLVjDLcbcMXHXFR/Cb4Yan4z1hdWvEkg01WL+ZMCGlb05/wA80iludp4L0W5URecchh1rvUsFjKgruHrWhYeHVsl2KCP97tWg2m+Uoap5SnsYa2avdQIAAC3RhXbaTpAnbcV4zjkV4z8Tteu9N8QaVZadLKLmN/MlWJjuIJUAYHWvpHQbGSPS7P7Rta6MSmYquBvxk4H4iqEtGJb6aIdu0AfQVqRwHaoPIFTpCqgZXntUqxncCcYpx1YMkhjPOcEnj5q85/aP1jVNL+HbR6cbgS3M6xyNaqSyx9zkcjtXpRUAAkE56Yrf8N6LaaxeRQXMSSI3aUZBHpWvKEdWfM37EMM918cLSJcrClrM8gbIIbjqD06frXXftkfCXVdD8YN400+2eexvEX7U0C8wPn7wx0r6t8O/Bzwx4a8YJ4k0uxjsdQZCj/Z1CrJnHXArtdU0e21mwmtL63huLebIeKQfKwPt3rojsdK0PjP4afEif4jfArxL4f1eRrm+0hPNhlYklo+2c+mK82/s8sFfOAQOPwFfX158CPDngvSvEl3o1kLSTUbRopEjPy9yMDt1NfLUdqyxmN/vKSOevp/SvIxkNFI9nCyTjYxxarkY4PepBCsZUBR+VXXtWVgdvFO8hcg4FeVY9BbhDBjHFWo4fmPYe1JHH6mptpA45qJbFky2/wB09atbRhRioISygZq4qhiuRiosrXApt940bsYzVq6tgvIz/wABqoQOOD+NZOJZYhb5hjiti3UNtrEX5WXHFatrN8w5otbUaNPyfwo8kjkc1btwJAM1JLD02/jWUtTVGQ1uzMD0FSPDtUdquSRFcVFMPl55p20KKO3YeOaGZiMVLxt5HPtUbZyMkY7YqBongmKgA1p29x93msdf4auwzDiqsVsdFb3GcZOavLOflwSK5+G4+XrWnazBlGTUj3WhvQz79oqZ2yao2wHGDVlsZ+9QkVdWsNmX5c9waq3VwsO7PHFWz0xnNct4k1MW6MM4NWlqQ2c/4t1sCIqrevevLdW1AtIygEZ610GvXDXVzyTjtzXKatKEjO4Hg8sOw711wjc4KsjEmt5ru4WOFTJLIcBR1NdZo/wl1XxrqVmLxDZWFsApHQ49B+Va3wY8Of2zqb6xOhEMJ2wbhkN6n+Ve+w2pO0jA3eletTh7p5FWehP4H8LWuiWcNtaRhLeEAABQB9a7psbdoOKxdOK28SLn8KvfaAWwK76funBJ3N/T7f5VOaydUt0j1NmAGOuK0rG9hhjBkmEajrux/Ws3UGW51IvHKJEPTGP6V0LUg73w3++0oADgCsT4na7f+F/hrruq6Ym+/tIfNjwMngj+hrb8FuGtjH7f41auLGK8W7sbpfMt5o2ikUjPytwafN0MHoz5t+FP7VjX2r2+k+KdiRTybYdQUcBiBgN7Zr6WWVWKkcqw3Dacgg9wfQ18PfFj9nPxB4N1ueHR7aS/0yd2a1kQZMeSCAfTFfanw10u9sfA+g22qHdfxWiLKW57UpT5ULmJNStVuIGIQ7l6Vyl9cQWMIe6mjhVTg7jivTri1SRNowv0r4o/ay1DW9F8YQxCW4ttIeIbWTO0t3P8q3p1boaep9DxTQThWgmjlU9Npzmny24ODjnuK+IfCfxW8R+F762mhv5J4Y35hlclWA9ia+0vCfiKDxh4b0/V7dWVLqISMGOcN3A9BxXbGWhoWGjU4G0flUckf3QBg9R+FaBhHpTWhHoKNSOXUy3iDMpAwOlRSR7WrSaIdhiq00Y6nJOeKpakS0RUYGm+WcGn319a6dgXM0Mff52C1Hb6laXq5guYXHojhiaTfKQlc53xx4L03xvokthqkPnRH7rYBKn1FfOWufsw634d1FLzw9qJ+VsxfMQy/U19ayRcLwB+HNQvZ7myRnPB4qHrqPkPC9Dl+IFrpVvDf2ltNdICHkwPm5OD+WKK9ubTzuOAAKKkjkPDo9JEMaggbu9Ur62HSuou4Qv1rFuItzdK8hrQpbHJ3VgNxyOvpVBdJR5CGQsD/CehrsDbqT8w57Un2Mx87VbPtWZSV0eXzfA/wxca02qXGmrLcytucynIJHeu0i0m3s7eO3hjVLeP7kcfRfwre8k+mKHjOOefSlcOW2pgTWKsQcMT6moXsV43An0X1rbkjxii2t1mu4kP3ieOKYjm9D+FGnp4w/4SS9V7nUCAERuUUDOMD8a9KWEqOUwc5znOatR2fyqBwFHanMq267mKqijJZui+59qa7gQbSMHPFTrCCoOMZr5/+JX7RzabqE+m+HY1maElHum5Xdx0/KvcPBN9dav4T0i+vo/LuriESSr0wx6jHbt+dVHcTNRlbaMCuw8Cxu2pQgfjXMSLvIA4rsvAIxrEA9q2Q47nsdrH/qgR0BqysYXAwOc1BCxGxs9zUxnAb+VadDoKOtxCa1kiONrKd2a+TfiH8Nns7ia+0lS8G5i8JHzD6frX13ex/aI8d+T9a8p8QWb2eoyb14kPp2rKtTVSHKzajUdM+VmQFcFdvbaw5Bqu0GDkcV6/46+G6zLLqOlBVl6vFgAH6D868smjZXKPG0LrwyN1rwq1H2ep7tGoprzKXpU8PPU0NGF7CnRjnpXEdRcRRtqWPlxmqvmDgDirKN0qWN6FvbuU1SuIxVuGQbgCetJdRBsYqblLUobX4IxirljIGlxgj61B5LbhzV23h2kGpew7G3ZKfLBzWnDFuI71Rt8eWgFb1nb7lU4rK1zZbGfc2Z4NZtxAR1NdTcWp4J6VlXVjnkdKu2lhnOsSpx0FRtWheWo29MEelUHRlxkip5bAIGNSo5Xn1qHPagMcjmluX0NGGc4Oa1bVvlU1jQAsR0/Gtm1AbbgdKHGw0dFZEMq1ZkXJqjazLGozVlrpQuc9aLdQuE0wijJrzrxddkqxB711+qaksMJOfWvONauvt8wRFaRi2Ai9yauKuzGo7RZg3H+kSRoiPLIzAAL1ro7T4cpPYyi9TLzqQwA+76YrrPBvgv8AsuNby+i/0xui44Qe3p1rqVtTgYHzE5NexTpWWp4NSre5keEfDcOg6NbWVumyNBgcY+tdilqLe3Qkcmq9nH5ZBcZ2+ta1ypmtVZRx2r0opctjz5NsqS3BRhtqDVvEkPhzR7nVLr/U2qGQ+/oDUr2rs47VX1/w3D4m0O60q44iuV2E4zWkV0IZ8r+LfjN4j8W3heO7ms7XLBEhYjj1617p+zPq13qdlere3Ety6xqQ0xye9cPb/sl6heah5UOrILUnAZlyw/GvZ/h78JpPhXuiN79r3qFJAxjGf8f0roRJ7l4NwkjrV7UdTh0/xDaW8kipJeZSMHuR3/X9a5nwTqTNqojPQ8VhftH/AGrRdJ0LxRZllfSL9Xl29fLYgN+HFZPcwkevLGksYVlVhjJBGRn1/SrKqFA4+lZugalDrGl2t5A4eKeNZBgY4IzWpuxxWUjMjk7cVwPxS8A6b4005rXUofNhYcMANy+mK9DZcYrP1iHzLfd3Heqpu0kEXqfIM37JVq12Wi1Kb7LvDKrE7q9y8M+Gbbwnodppdmm23gXC/wBeK6F1OQc80zyuOlevF2R0Fcx9Ka0fFTbcdabIvTFaboCm0dRSKFxxznI/DtV1o6gaMN97t0p7EyVz5S/aj/tix8TWk0klwulTW/yNCTtVuM5x07V5R4Z8c634T1CK5sL2Rwg3NHLKSrAeoz15r7w8QeGdO8Tac9jqNut1AwwEZQcfTPSvH7j9lnw4boSh5kG/Plsc/gaiSYloeg+AfFC+N/CunaysLRG4XayN13DGT+tdIY+ar6HoVr4f0u30+0Ty4oFwABgVf2HPShdgK/2dvU0Vd2minylWPB9UmhtY2klkWJF6uxAA+tc3/wAJNot5KsVvq1nLN3RX5r5b+OfxV1rxR4uvdOjlmstOtHaERI5TdjGSQDz0rzfQ/wC0L7VLe30yWdruSRUjMZO5WJ65HQV48noYxPvhYwecde+cg09ogMYqDw/bzW+h6fDeD/So4FSZvVwOTV9lHQDgd6xZVtblOSM8VG0frVto+tRbDuqSijLHngDmpdB0wzat9pdjsjU4U9Of/wBVSFP3p+hrW0G12Wu89WPFUS1oaK4jUHOS3UVwHxy1XUdM+HeoNpKO11LiI+WuW2nrjFehNHuxxTJLdJF2uqsvoRT6EHyB8Jfgnf8AirVrW61O3ktdIhZZJBIMPIc56fhX2HDAlvFGsahUQBUGO3QUsVvHDyqqDjHApt1dR2du8sxxDGCzEnAUAZyfanHcB6souvK8xS7DOB1Fdp4Dx/a8eByOMmvmD4Q+PL7x58WNcnLMNKhhKxRAnaqhsKx9Seea+oPh+3/E3iyCeGI/Ot72COjPYAQu0etK0ZLDAqJNxlj3Yxir0K7lzV3ubboS3hy3zfSuF+JGn+XAlwvBjbt6ccV6HGw/KvP/AIz6fqV94OuzpJC38I89Mkjcq43L75B/SkUjgDeRmPLcknO2uV8a+A7TxFC95Zfub4DPTG/2PrVO08QtdW8Muc71BBwOPb8810On6oJNm45HvWU6cZK0johVlT+E8Ku7K5sbowXMLQyKcYbv71GYyre1fQfiPwhp/i6xJkCpdgfJMoG7P169q8S17Qb3w/fPaXsTKw+7KB8jCvDr4flfNHY9uhXU1aW5k5HGKkWQrjvSiDsF5P8AFnOaf5TDAxXCzu5eZD1ctjtUpZvl5P501YWbHarCxfL0rMajYAo+X1q5HCWZOOKjWHO04q/ChYqPSh7FqNyzbxlD7V0+lyZUAisi1sztya3bOEKgxWaLtYuTQ7k6VmTQHla02m27RVG5ba2au5VjDvIdu4Vj3EQCkgYrevW3KaxrhcrTewrGYwK802OTdIBSzSndjbgVGqsrAqR71KXUd9DSgXdJity3dV2jdmsS3YhgOCT6VcaQR4weactieY2ZblTtwelON4GUCsL7Qcjk/nSzagIYixpqOgcyRX8Q6mscTqT2OBWh8MfDFvdXCaneGNpc/uoS+fXJx+VeaeKPEAkYhSS3OOawtD8QatDq0E2mtM8yuCYkyRjIzXo0KN7M8nFVuVWR9dapbo0IVOGU5zWXIqxsHq5DeSXdjC7rtdlBZfQ4HFZ11OFZQRgcivUa7HjXdrssQ5up41A4zzXaQ6QjWaZwMDpiuL0uRI7hF86PfnIycV3DX+y3QEAnHUHIreEepFzLurAA4Xj6VFa2paTGPu1O1wZJh25rVt7VTtKgEnrxW/L1Ib0Lmk2oEi8Ad6g8YXEVjAbuciOFeC5OAK1tPtmEgIU5Ck8V5v8AtJXxtPCOm2CON1/cGZgOoVccfTk0AtTc8C+NNCuNRt2j1KHczlNjsAc/WvVPFvh+38WeGdQ0m5VWguoGQ/xDJHyn86/P9oUSRGQ+TtYNvUYOeec19efs5eNrjxN4KSz1S7E+qWjtGVJyTH/CTms5dyJwe51vw00m98MeEtM06+kMstpH5G7OcgHgn3wf0rtlwSvc1RaNVYhRxw3PvVmFy3UYrKWpzMkmk2nltozjpmvA9X/ai0mx8YXmjXVu32S3l8lp1PXB5Ptjj8699lC/IScc9hzXwv8AtEfDW78E/Eu51GKzebSNbfzlkQHCSNwyHHb7vFOnq0hR3Pq+G4h1C2hubd/MhmXzEYdCp6Uu3bXn/wCz7q76x8K9H86Tfc2oe2kBJLDa5xnPsf0r0ho+OleqndHX0uVWXcMAc1Cy7eCauBTkgYzjP/1v1r5l+Nnx61TSfFl5pGit9misz5byZIbfxnNaKQW0ufRjbfWo5EC4718y/Df9pS+TVoLLxKRNaXH7tLhfvK5IwT7V9ObfMBKncvUMOhyB0rQlkW3cDxUfl1Nu25FNZT1zQyRm315+tIy7sYpRnnJzTVJ5qVHUL2DYf8mik3H1oqh8x8o+N/gL4W8YXkl1dWRgupMlpYj5ZPvkU3wX8G/C/gSYS6dZr9qHWdhuc4/2jz3r1e7jIwM1k3C7SK8ORktyjJGWUMT17VWZWXgdKuS9DVfqMd6zZoQMp+lMY9MUt9e29hCZLmeOCJerSNj8qxrPxZpOp3QhtNQt5m/uhhk/SpA1dvfHtXSabEI7SNSBkc9K5vl9pyqAnpmustwiwoNwJx2oXcNx7LkDAqNo+nFTlSfamSKVFXYzehE2OgFef/Ha8urX4Y6tHZh/tE4WIlBk7CfmH48V3zNtbpTLizju1UTIHXOQrDIqloybnlf7OngWTwp4blvryNob2/IPksOUjA+XJ98nj2r6G8D3kOm3yvcXEcPBxvIH865dVMSovAAHyAfy/wA+lfK/xk+I2o6740ubSzu5LeysSYUaE4DnHJP4irvcpas/SqxvLa+kj+zzpKdhJKkEe3StVN0YXLKBivkH9hHXNR1abxRDfXc12IREYjcMWC9eBmuu/as+NWu/DmXSdN0RhaSXSF3u2HyqQRx+tax2Ntj6W8vfzkf8BqvqKBrdg6bxtbCkZBOMf1NfJ/wB/atvdS8QQ6J4rmSQ3Mnlw3OMfN7+3Ir69kVWReQw9ex96luzK2Z8jt4JufDOsalYyJmATGSBgOqMScfStG3s3hkQKpwete4+NPDsUjwz+SpOdu4KM49PpXDS6bFlCq4+X09zV8t0O5U05WCpn5avat4esfE1i1ner8rDCyAfMh9j2/8ArU1IdrCr0LGPFS4Ras9hKpKOq3Pn7xH4LuvCN89vOh8jP7uYLwR7n8qofZVUZK4Y++RX03q2jWfibSzZ3igqwwGxkg14R4s8G3XhO+aCdC8GT5cy9MehrwsVhuV80T3cJiuZcsjl2jA6UirtYelW2gBYEde/pT1td3OP0ry9nY9hakSxkYOeK0dPgLzA9qquhG0AcVp2IEeOaT2NehuJEAq8VZV9qEDj6VXjbcoO6leRQvWsgLKtuAJPSqlxIDIOcgUn2j5fSqs0gLDirSHYhusHOOlY90204FaMzcnHFZlwCx9ap7Esz5k+YULFuqWRSXXNO8vGecUbIhjoz5bDAptxdFmAHFMaQL3qjcXyp35qd0Q3Y0vtSouSeRWbc3E2pTpa24JklO1cdj6n2rLuNSZs7Tio/D/ja00nxFZxmM3d3M/lLGvO0Hqf5V10Y80kjCtUUIM6fxF8Gf7SurOSzufJcALcK3Qnviu28JfD3TPCa5tYv3z8NMwyxx159Oa6e1tXmVTIMtx9Patm10kyMCeBX0MIKMbHzUpubbZWgtzwDg571znxAkbw94du9RRfMaFd2315Fd82mx26789K4b4hH+1NDvbOMZaSNkH41VrCvpY+SfFXxM128155ba9ntYtwKxwuwPI6AA19UfB3Utb1LwNpL6uWkvJFJLMCDt7Z9683+GXwHtodWi1LVj59ypBjVuQpGeSD+FfSmh6UlvDGiAsV9uBVxi3qSSQ6M21WI5roND0zfPtfhe9L5TRx5chUA/GsHWPHEeir+4jaRueRW9tLE2uehrDHaxkrsRQDulbgAd6+WPjx4qg8R+MBBaSLLZWMfkx7Rxu/iP8AKtLx18U9c1y3kso5zY2x+95ZILflXlcsbOxchic5bpyT3OaxlK2hry2INp6dumK6PwP4xvvAuuxanZyYVeZoe0q9xjuawFAkYAbh9cU9oz06FTkVO+gnsfc/hfxPaeLdFtdSspA0MyBim7LIe6mt9WGAOlfG/wAK/iRN8P8AVo/MZ30yY4nhDHH+8B68nmvrHR9ZttasYL2xmW5t5BlSp6Z7H3qXE5pQ0NtS3es/WdDstcthBfW0NzAG37ZRnDdiPeqVr4x0u41uTSBdR/2lCAWt2bB5z0HfpW6r7hkcVGqMLWOTtfCumeGYWj0u0htYZGLskSgAt6/XmnEFgOMV0Gpputie4rI2jb0rso1LqxvCXcqNGeCAOvcdPevlD9pT4P6lH4mn8TaLbNc2t8PMuYkGXWUYyfoeK+s3I5GOoxUFxGsgIcbg3X3rrKZ+eWh+B9Y8QaxaWcOn3AkMimR2QgIMjmvvjT7RrHTba3d97QxLEWz1wBUkOkWlm5e3t44mPUqgBqWTjAFbLYCs4G4cUP0FSyYVM4GarPKABVCsRM2Kb8zn5Rxjk5xiq9xcfvAM05M8NkE+9J7EM8+8WePbzRvEN5ZwhjHEVC8H+6D/AForuJtOtbqVpXjBdzknAorLULHn15WDct81b14pHPYViXWC2QK8mRC3KT96rNnOBjPXHr+NTyNtzVeT94hXjHfPSsrmh8h/Gvx9qHiLxhqFh5kkVhYStBHCHP3uNxPr2rzyx1S60O5hvLSd4ZYz8pUnjJFfQHxP+AN1rGuTaroc0a/apN00M5Iyf7w9/wD61ZXgv9nS5j1SO512dDHE/FtFzux70ugHoWreKb3TfhrFqoYfbWt48PjBJPf61ufs7eJtU8Vabq02pTNceTchUZsnAweOe3FZnxC8O3WtaXZaXp9v/wAtkDIvIEY9fz/SvTvhp4Hg8C+GotPhZpJCfNlkbuxqraE8x1Ei5bjgVE8Z3LmrDcVF/ECe1UtiXqV2h+bpS7cj6VMwBYnOKjkwuMGmIgYksNrBSM9Rnt1rxrTv2UrjxV4rvJpdU8mzmlL4RQfvZ6elez7WLDbj3rrPDFzaaVIbm9lW3tlHzNIcDPbFA47lv4GfA3S/gxHcpZ3E88t2o81pv4iM4x+f8q2vjJ8F9P8Ai94Y+xz4ivYwWgn4yhHb+VM8I/FjQfFXib+zLKUvLFwSejfSvUIIB0IDZJ69hWyloaOR+Y/iL4W+Kfh14ogttQ064kuFnHkXkKkqwDDHPbrX6YeGRK/h3TPtCnzvs0e/d1zt6VLfaHZagV+128VwFOQJEDY/OrisI0+UEAVnLUUp3M/xBb+ZYt7V5lcQ7ZDXq2pMJbV1HcV55qVp5bMcVrB6WGjD8v2oZuB7VNcTRWtu80zJHDGu53Y4xXA3nxi8N2995DXO4ZA3KOMnpWlr6Ad/b3mwrz9KsappNl4n017O8XcjD5TjJBrDtr6O6ijnjZZEcZVkOQRWna3rqwxlfpU+zTVpFxlyarc8V8SeFLjwpqLQXKM1vzsmHQj0rKUbhuzgelfReqaLaeKbE2d4mQwOx8ZKmvC/FHhi68Kag9tdIzJn5JF6EV8/isM4y5o7H02ExKnFJvUx2XuOQauW6hVHc1ABtO3t1qdelebbRnrWLcdwV4zxT5Jl4qnux3pDJWdrahYsvPnGDUbSVXeXpTGlPrTuMdI2elV36055NuKhlk6U3sTa7IpR8wNQTTfLwQKJ5cLkmse+vB0Bp20Ieg6/vdqgAjPPSsSW4LvyTSyTfMc81WmmXH44/CtYxvoYya2GPFcXtwsNsC0rZwMZr0L4XfBePQb5dZ1RvtmptymDgR59P89qs/Cnwvvj/tW4GGZtsa+w7/jmvW7a1AVCQoI6YFezQpe6eHiqt3ZFrTYXdFyoHONuP51upEY16YqlZ7Yzx1NazQyTRDjj+9nGPevUS0PLV0ZmoSN5LYyTiuabTkezkmunS3XcFVpjjcx6AZrE8cfHrwl4KE8ctyNSv4yVMEHTI7frXzh8QPj3rvxQ1bTLW2T7FZQ3KyW9pAMM7bl6468U7Fn2N4b8O27Ms0m6Mjggnqe9dtE8ce1IlwB7VheH7V20+2aQYm8tN/8A3yP1610McO3bxzXZTirFWK15G8ikHlfSuU1bQwyFivBzwK7ObIJqjcx+YuK0cVYZ4tr3ho53xrj5ua+dPiV4tmtdcm0u3fZ9nyjydyfrX2pqGmBsEhcA/d25zXx58bPhTrWg+KL3U4LOW7sL6Rp0kjG4rnGQfT/9dcsqdxtnDaJ4uvdH1CGUzNcQ7gJFck57D+de1xRb7eKQHIZQeevr/WvKfBPww1vxhrVrapYTRRBg7ySqcBR1r6F1LwfJYxoiRMqqu3p1xjmsvZtEpnGSYGMg/X0rtvhz8UtQ+H12sRZrjTH+aS33H/vpfQ81zVzYtDxtI9c1Ql+Xhlzg5H1FZ2NLJo9t+JnhN/HX2T4i+Ar7y9ZtUDSwx8M6jkqwHOePxzXqvwb+JCfETwjb3sqC31OP9ze2vRopR1yPevlnwT471HwPqwurFz5bH99BISVkHfI7mvpj4XyaBrl1e+I9CcW0uoIDdWQwB5i5y5Ud+etTJaHLUhaNz0mbEkbLWHL8shX0rcbDdjnPUdxXOau09prEBCbraYNuI/hxjH8/0oovldjKI5l3dqj571NGMg43fiadtHORmu65oVJelVJvl7Cr8oHpWfdAelax1FYqTSAjjP41nTzbcc8VZupNuARx1LZxiuN1vx9otjceTNqMELA4IyDWt7aDN5m8xt3pU8bbiPasvR9YstYVHsrqKdWH/LNga1FUcEZB6GjoS1cnopwIxRU3HY88vIV8v1rnLtSCcD9K6u6TKcKK53UvkX7v5V481oZWtqYEobd0qJ0G3B5B6irO7dng/jVeSsCr3GNhsbuaHQbRt7Uu3cATTJWCrwaOg2S+HYV/tM8Y47V2USskIAOQScY7VynhghtQb6V1Masyrs4IbJ+lVuiLGX4h8R2PhewN5qNyttbK2GdsE9DwM15h4b/aM0jxN4os9HtbSfNy5ijkkGN2M814n+0N46ufFHjm80qWZxpOmt5UcBBw7Dkvjufeui/Zp+G95qWvJ4qv4JIbC2XNp5g2mR+RjHbH9aaZJ9UMu7ngHGeagkU7hyD9KWaUR7lYhn7emD0/rTfOt9PtnvL6dba3QfebnJ9AKdxavQsxxw2MZu7xlS3QEnc2M+w968b8bePrrxdM0AXyLCJ2WKNeCRxy3qeKZ4+8cTeKrpY4w1vZQkiKHd34+Y/lx6VyikrkkksxyT61LlodcI6XOy+EetHQviDo04KrCZtjZ75r76s5FmhikXkMobNfm3aySWt1BNFw8TeYv1Ffdfwl8Yr4n8J6fN5qvIsexwp6MOxpxdyZxPRKrXGO/SiOfIGTzVW8kKn1FUou9jCxJLCHj69a4/XrXy1Jz3rqY7rK89BXP+IZBPCwjAZlzXTFWeppE+f/ANojVbjTvCMEVszIlxcLFKy8EJjnn8q+aigkiG5SDgnGeOD6V9n+IPC9t4wsJrK+hDwSfKVwMg9iK8tuf2Yybs+RfslpyCp+/wDn3rQqxa+A9xdXvg+QzkmOOcrGSc8eleoI23aO9M8NeCbXwbocGm2qfu0G4uerMepNWZY1hYFlyKAsa1izKqnccfWn+JPDlp4s0l7a4UeYB+7fHzA+x/Kn6fGs8IIyMVdjzGwwTU8qcWpF83K+aJ85654fu/D+pPa3MZBX7r9mH+f51SbIA4xX0R4q8J2vi7T/ACnIju0B8mUDox9T6cV4FrmmXOiahJaXcZSWMlSeze49q+dxWGdN3S0PpsHilWjZvUosaYzYGO9DSVEX5ry9D1LjXm2sAaSST5c1VmkHmc0jTcDB4oFzE7SfKKqXM2zbzTLi88tRWVe3pkGQSPxp2uQ5CahfHgBiPxrKlctgljSTOepOfrVWSY5HpWkUZN3HXEm1crg8YOa0vB/hp/FGpRKFb7KpG+T+lYKpNqN5FaWw3SytgHsvufavd/BMOmaLZxafbTW7XC/61UcBnbvXo0qV9TzsRV9mmdZpumwWFrFDEgjhUbQFGBxWpb2s0soEa5H97tU+l6S+obBsZIB3NdMlolqgijA2r3A617tGnaJ4Su22ypb2KW6qzYaQdR2q7JulhIAGWBATpk/4Unlk49qkbIUAEe+a6YxsWfKvxM/ZVn1XxJc6poN0LeO5YtJBIOknfHtXSfBz9mS18IapBqurSG/vovmRW5VG9ea+gJI/MZc7TWha2wx0GO/FbqKAmsbcqgym1sDPNXG7U1cRqABj6UrqeDmqtYCKZd2KqSKausQ1QNTvcCg0JY0TaRFdWwhkQNEeqYyp+oq/Hb/NzVtYMYxRoD2Mm10G2sY9sEEce4YO1AOPSq+o+G4r2P5lBIGOldP5Gduaa9tljg7fpUOxLWlzxrxF8PB5bSRqSVzhcV5vrHhe5s5SrQsPwr6mmsVbAYFqw9W8K21+rBkG5v4iBmsZU77FRPlOezdGO4EEdM1t+DPFmo+CtUjvdOlwf+WkBJ2yr3z/AJ716R4n+GJWRjCpYdeleeaj4buLBgrQuOcAiuaUXsVa+h9X+A/iHp/jbTYprd/Jn2jzIW42n2/Wukuo1miz1X9K+fPhDaT2uDnYuf8AGvaYprhVGXLRH0NSqbWtzmlTs7osbNzDB6UNwSKZFcRi4VCT8+cD6etTSLtzkitloFipMQvas66+YEjtVy6k6Y5rKuJ2XjpmumAWPPvjJr934c8A6rqNmczxJtA9A3Uj6Y/Wvie+v5tTme5mnaV3OSCTz9fWvvrXtLttb0y5sruLz7edSjx+tfNviD9mm4hviNOvv3DPwknJQHtmhp3Ecj8D/E+o6R8QNJt7eWQ2ly/lzQ7iVA7HH4mvslWD42klRxyMH615H8L/AIJ2Pgi6j1CaX7VqKnglcha9dwWbOT/SrXYCUMMUU4R8UUgOHKgnlsLg814B8Tv2jtM8L69JpWnWv9ozW5xNJn5Nx7D8jXuLTb4cMxVCCGbqcV8NfFz4W6/4P8WX8j2Et3p1xK1xDeQruG1scEeory5K6uQz2PwP8fdJ8YXq2N1D/Zt3IxCPI3yH2r0mTOAflJPoOPY18QaP4Y1nVtTsrWx066aR5lYT+WVC4P8An8q+3NNtpodLs47j/j4jhVJD7gVztWJSsIc46YqvN1qxNlcc1UlkpdCjR8K838n0H9a62ON9o2tht2RXKeE1xfyH/ZrrF5RcmmhPY4bXfg/4a1jXTql5paTz53NuVWVj6kEc11FvFFaQpFBGIo0ACqowFx6VcuH2BcDFcrrXjiw0K+W3lfzZmDEKoyBjHX86ZPK2aOr6hbaRZvc3LgIvRc4J+leReKfGV14mmCs5WzQny4ug7ckfhTfE3iC58R3RlmbMIJ8uPsv4flWGQx60rnRTiuoMp65z9aVcEHrketCx5681PHHmkbBH/DnPsfSvZf2evHB8Oa1/Zty3l2tx0wcDdzzj15ryOOPbg4yK0LGaayuoZYzh4zvB78dqtbGbPv8At5hcRJIh+Ujii4JdRzXA/B/4k2fjDQ4IZWWG/jAV4j1PoR+Rr0SSLcCQK3i0ZtFVE+Q5Ga5f+14Rqt/CYzlH2gHpyK6+OPbjNc1rGiiLVGuFA+c5Nap6gUGs41g8zbtYtnpTVcliM8L/AFq3qH/Huh5OOK4Xxv8AEXSPh3p5vNYu1ggzgJ/E/wBPp/WrJudXcqNm7pVW+sfMVSPSvJ9L/ap8DeIruK0iuJLR2faPO4BP1r1GPVEnVZI5FkikUFCpyMUBfS5b0oyKxTqBWlImG9KoaSxUM/XcauyXXJGKTG9UNWYqwHUd6zPGnguz8ZaYQ5WC8UYiuNoyD2B9uKsyyFunFXbOVl2jJPbGetOUPaRtIdKTpS5kz5h1zS7zQr6S0vImgmiJDDs3uD6VmtP8o9TX0l8RPh3F420tvJdbfUIgWjYL1HGQfyFfMuqW0+k3klpeI0VxGcMrDA9iK+axGFdNuSR9ThcSqkLNjJPmOTzUEs+1eOKjkueOG/WqVxcHtXHyo7pbCzzlu5x9az5p93HpTZrgt8ucVXkbcdw6GqSMtWMml6c1Subg7Pl455+lSXUmzrTdF0u48Raxb2FsPmlPz+m3jNaQjzbGDlypsy9Y8Qv4L0d7qI51K8zDFn+FO7D8xWh+zV8OvFXxI+Imn39obk6XZTeZd3crMFdO6g969V1z9lC8+KfiPR7myum0/R7VRHcsRzt4ztHqcda+xPAngTR/h74bttD0e1W1soE+6FAL/wC0cdSa9uMFCFmfOV63M2ivrWkwaVpscNtHsVeAe56VzpXCitD4reNtH8F6fFNq19Dao2W2MQGbpXlnhX48eEvF2rJp1nqSi5diFjl+UN9DXo0djGL0uejpD8uagmj+YVeKlIhzuHZs9aqTfw118tzW4QRZbpWtbqAvSqkCZVcCtFFCrnFXsMaVDY7YpJGCxk5bj0AxQ0noMnpj/P0r58/aw+NV78PdEs9G0gtDqepoT56j/VqMZP60pbAe3f8ACRad9o8n7bD5vQoXUH8qu43beuOoPHNfljJ4w1iTUPtzalctcl9xkZyCR6jnpmvuX9k34iX/AMQvAk41JvMu9PuPIMn99TnGT36Vle4dD3OOPOKtiIcHB/CmxRirK5X2pNkCLjsD+NDY4p1NZCwyO1SU9rCMNi7icLjk8YH51SjvrO8kEVtdwztzlVdS1eHftifEXUvBPg/TrPTZWtbjU5nj89SVKqqgkAjoTuH5V8XaN8Q9f8O6tFqNjrE8N0riRSXYqeBwwzzz6+tK7WotkfqHNZiZfnV19mAFYWqeDbbUMZTr3x0rK+BPxMHxZ+H9prUkYgvVdoLuFeiyLjOPY16MY92MDAo5u4uZHL6L4Vh0rasSgjPPFdZDH5aqMcdqb5BXbjirB6LWEmS2Ma3j3CTy13j+LaM1Wun2rxxVyQ4Xrisu+kCrncB7sQB+tVBXApSSferPuW3VNJOG+46t6kEH+VU5m9M13RtYCnNxzVGRd7ZPIrQkXdmq7RnPGB9amS6kDI1Ocg4zVyNT8ozxVYqy7ckfhVyDtSWoF9Y/lHFFSLG20cmilysDxqK4Ksp3H8600trfUo/KuIllQ/wsoIrn2kGB1z7VraXeGMjcc+lef9kguf8ACLWNmN0FrHG3qkYGPyFYGo6d5cjFR15Oa763zNGD1zWdrGkmSMkDBrNxvEDzG8jZTyKzJsg8102t2bW7kdK5u8/1mKwa5UBqeEm/4mDZPauw48vJ6A4rifDsnk34Ysqr0Oa7O8uINK01765OYY+Qo6v9PehdxuNzm/iFr1xoeis1tsN3LlY1xyvTnFeOeXK7NPO7S3Lj55mOST6V0/iLVZtb1R7qXI7oueFXt+PrWPNCX6Dr1ps3ily2MxkZlPemm34Ug/WtU2m2MAde9KmnnC8daksy/spxnGVHXnFV/wC07GNijX1vvU44cY+lYfxc8TXPhnRoILMKl1es0QmP8CgDOPzr5/E7y8g8sc7z/Ec9arlEz61hhDR5XDKcHcDkGrSx52nHzDv3rzv4H69da3oN3a3LM5s5tqsxySGzx+G2vThDtZOKq2liLmh4d1y98OanDe2MpinVgd2TggdiO+a+rvht8ULLxtp6mRltb5TtkgkbqfUflXyQI8MCByOhq9p99caXcR3FvK8UiHIKMQc/hQroln3KkfTK/rnNZeuRnCsDxmvHvBP7QBVYbLXVAfgedH0/GvVrTxHp3iJvKtruOR9m8RgjOK2jo7kWsZ18rPGyqcLtz+ORj+tfDH7bV9dN460qxlVlso7TzYwSdryFuePXgV91XBEcgH3kPIzzXlPxy+BemfGTRo0uH+yajaktb3iDDLnGVJ6kcDit7kM/OCeQbfMcnAGc4yQ/av0E/Z/+2TfCPw6b8Mbloid0n3iO2c15t4N/YrttM1mK81nV21G1icP5KrtUn0avpe10uGxt4LeBFjhiQJGiAbVUdMGq6XH0sS25aNcA1Y+Zl6VJDbgjJ4qb5UUjFNdx30IVhDbPWtG1sxuU1n7huHati0mUqo4NJt9BE5HlqwHJbiuH+IXww0rx1amdybW/UbVuFXkn0PrXcn72e/amsM/7vcVMkpRtIqMnD4WfEfi3w/qHgvVptN1SLyZ15Vl+669iDWE0gZc7q+uPjF8OrTx54eONkWoWwZ7eYkKc8fKT6HA4r4/1C0u9LvJLW8j8qaM4Ze2e5HtXg4mgqcro+lw+IVSKQxiC3qajl4AxwKGYAccVXlmxgZrj2Orm5loV76YfJnpnk+1ez/s5/Dm41qb+0vJyZG2q/wDcj5yfx/pXjNnp0msapb2cQaSaeQRrGBnIJ5r9Bfhz4OtfAXhC0t1jEbiBS+RyTjp+td2Gh1Z5mMqqK5UdNpVjb6LZw2tsmxUGM929zWkuDjtzXzv8RP2rPDfw61g2LMdRvl/1iRnIA9PbFdd8Fv2ivDfxhgkis3NlqMZP+iXDfMRzgjPXpXpSjofPuL3Z8tf8FANWmk+J+iaeWYwR6YshjJ+UsznnHr8o59q+YrK8uba5gNozpdCVfLZM5B3Cvtb9rr4C6/8AELxxZeItImilh+xpbG2lJDKVJPH13VznwY/ZQTQ9UtdX8Szpc3EL7haxfMqntnPWu2lHQ3jsfS+hNPJ4X0h7gk3LWcZlZ+udtPYMxGT+VX7xsKit8xAwD7dqrpCPlOOtdaZZes0+UEgYFWGb04FRw/KoHanO3OAKsCLPzcdeufT3/WvnX9rL4Man8RNOsNZ0RBJqOmBo5IXGfMQ7cY/I/nX0btHXqMYIp5j3OpIzWcndDeqsfmNpPwP8b6xqUVrbaPJbu37rzJk4BB5z7c197fAn4TJ8JfBMGlqRJcSnzriTHJkPXn0HavQ/s6LISsagnqQBVxF2AYrLYSFHGMVMOlMIHHFSfwikwE/iFSY444pq09aTHc8j/aW+D8nxg8BiztH2atYSi8tGboSvBX8cj8q+DJ/hH43tNRksZPDl15pkaAyKCVYcHP0zX6obd3B6UjWUSkMFXce+Bmo5hPzPJv2X/hnefC/4ZQWWokfb72VrydB/AzcY/SvYlA4pqoF56k1NgbTxWbZFl0HYGBxTT60fwLTm+7WfmDKl3Idgx69fwz/SviX9qL4za5H8QL7w9YXMtjYWACFoeGZmVST9OmK+2bhd0bKAMkdxXyx+01+zveeM9YPibw0Fl1KTC3Vqx2iQAYBB9QM/pXRBXQuayPAvBvxw8U+D9RhuF1Sa/t1O6S3uGJDqOo69a+3/AAn4ig8Y+GdN1i24hvoFnCE5KE5yv6V8FaX8HPGWpX0NpHossbs/l+ZJkIOoyR3619zfCvwc3gbwPpGiOSZbWELIx7vnJx7V0xvcadzoGjI4qtLGSwrUmi56VUkTHatXqDK6qG7dKntlPmDnihY/bFWYUCsOKESX1cbRRQsJ2jiipA8CD5xg8VZiYxkFR3rh/AvxK0Px2xj02+82eMbmhZdp/wDr9K9AgTOzj5cZryJGdzrNDuhKsaE810UlqJAFIDA+tcj4bYG4AwK7u1X93zya1iroZwvibwz9oVmjHzD27V8/fFjx9p/w4m2X5LXjD5YI/QY5/WvrW6tQ7YKjDHB4r4F/bI0LULH4nLqDwyf2bPbKkcwHygr1/mKHTC9infftBC80q7hsbdoLt0xFITyvOSfrwPzr6El1W68QeBfDNxdJ5M01oJXTp8xA5I/D9a+E9LuILXU7a4uEMiRSozhDkyKDkr+PFfb/AINvtQ8aaa+t3Vk9hZ3G1LK0YYMcSjA47ZzWTpvoWtTBuLMnJxwTTY9PbbXYTaGAfufgRUDaV5anK/lWbi9jS+hzS6eeeM1ILMtxjHpXRLpu5cjI9aY1jtYVPKybs8n+LXw6n8aaHDFZOsWo27mSJmHbjPP4CvA/+FZ+K2uzCNIkcodnmL0//VX2s1opHABPfioGs/mBx0q0guebfDX4fr4L0Uw533EwWSZskndzwfpmuvMJyMitx7dljI2gA8jiqzWBbac5osFyh5fIpGXDdCR7VotYlcVHJbtGMikMpNGir046kGtXRfE174fvY7uynaOdRjhiCR6Zqi0bMoJGc0wwnsMVd9LAevaT8cIpPLTUrRg/QyKeK6u3+I+iXxXyrsIf9o4xXzt5JYHNM8jkH06Vd2HKj6gi1m0usNHewuf94d6tKylkzJGQem0ivluO8uYGHlyOuPRiK0o/F2tWuzyryVB32sTV82gnFdD6bk+UDBH/AAGqkjFe9eCwfFXXbIDMrTDv5lX4fjheqVEtqrjvVKXQnlPYy5Z1ArWsQysueM15BYfG7THlj+0WzxepB4rtdK+KvhvUJERdQEbkcBxgCncTjY79etJJkZIxgDOD35HFUNP1a11CP/RbuOc+qOKvMrbQCGLdfmA/SnoK2lz5H/bM+KniDwtqui6LpF1Jp0M0bSyzR9Sc8D8K+d9L+Kt3rEka69O91LtwLphhmwT1PU9q+2v2jPgLa/GjQYJLWT7Lrtkxa2uHGRyBlD6g4H618aSfst/EldSgsjpCbnb/AF2cqOvJ/Ss6lNVEaUqjpnRtIrQq6nKuoYfQ1TuJCseRjgZOfw/xr3LXv2b9Q8P/AAn02VGM2uWEObxFGTIvsfUc14FfSFQxYFSo/wBWwwRnsfxFeNUouLPep1oyjoz3T9lbwG3iTxjca5PHmy0xD5e4ZV5D2r6c+Juu3Nh4dv8A+zl827SFzGq9eF//AF1y37P/AIe/4QX4P2E11GqXl7/pci45BboPwH866MyHULgN1z1X2r06MFy3PFrT9pNs/KrUtSvL/VLy6v3aS8mmcyu2Qc5PGPau2+Bd5qlr8XvC82lmV7o3aowXJzH/ABZ9ulfZnjT9jLwh431SfVIzPplxcHL/AGcDbn6V13wm/Zv8LfCm8F9Z2st3qMa4W6mAz35HpXRLl5TE7PxAxmuMnmTGTWZar5Z44+laWuDdc87t2MnFUoccYH511U/hCIsi7jSRoNwzT2+8aWMbnAwxP+yAR+NaLc0uT5C+9IcqCapXeu6dZyCOa7hjf/adRircFxHcRq6OJY26MMEH8qpvQZPCoZc9Km8vpikSPpjgVOMfLxWVxXGqvSpiB8vFRsPmqVfmFSxj9oIGeKDhcc5prZOcAEgZG44FfO3xY/bK8NfDvXpdHso21a9hO2Yx/cVu4BqSXKx9G/L2OaVa8S+Bf7TehfGO5ksET+z9XjBcW0h/1ij09TXto24OPwPqvb8etRfoUOB5qTZnGTTYwMdKdUMGOXHQGpqgXrUzMABltv4VDJFoLYHNRz3cVuQJJEST03Afzps0nToRjO5TkGp3JuQ3TZK4rJvIxJwVBHXBFaMjZqpIu6uynoS9jLa2RmBKKcDHTt6VPtLYJOew9qlaLNKvpW90NbEbQ8ZIzVOa3OQR0rWUAryKgmA4GKfMPcygu1hmrUabmXila3y3Spo4se1JyEW1j+UUVZjj+ReaK5+YD8o/2erq4X4q6OkAZlJfzFjPGzac5/SvuCNdkY9V+X36D/GvCv2fPg2/gS8fVNUkjl1aRTGiwj5Y1OeCfWve5gNmeMsM8fl/SvPcjJI1NBjKzBhxnFeg25/dJiuH8PruCn0rtbVsgCumGxRYdd0Zri/HPgDSPHGltY6xZw3VuenmKCV+ldtnGRVeaLcDzWonsfO1j+yv4E0TUFu4dN8x423Isz7lz9DXpMdgkMSxoqBVUKFXoAOgrqrq3GetZ89uPWkyouyOPvrECTkYrNuLXbjFdVqFruwRz1rEuodrCsmupdzGaIjNVzBuPStOaPAzUflrgHHX0paCuUPsw6YxR9hGCSfpV8Q9NwyO22pDbBscEfWjlAz2sw0YyKativy/L+VbCwKQBxTzbeXgjjNFgMKaxUMCcgD1qrLaoFK5X3zj+ta+uTx6bpd1ez8xWsTTP/ugc/jXw/4w+NviHxPrFxd29/PYWjOywRQMQuwdCRng0culx3Psf7AvljjjsTioG00npXzL8IPjtrOl69aWGvXTX+n3DeXvkHzKT0wfx/SvrqO1DLHt5DKGB9QelTYdznH01hVaTT2rrGsi2eKrtp/XNPlKucm8LpxtqvJB0JrsX04eX9wEnvisubTNpO5fyFHKM5HVL6DSrOS7uGWOGIZZmOBXm1x8cdBMwQB2jyRvI5X/AB/+tVv9poXGn+FbAQCRYZbnbLtztI4wD+tfNrbdy8Hd2YGpsSj640XWrXxDp6XdjOskbdcdR9RV4ADPX8a8G+BOrXUfi3+z0G63niYuOw29Dj8TX0G1q2xSvzccVDuVe+g/T9avNJnSS2upISvQKxAr0Xw18f8AV9HjVdRjF7GDw38QFeZGBl+9wD19qhdSG46etCbF0Pqvwv8AF7QPEuxWuY7WdsYjkO059jXdRBNqmNVaNuQwwQfx718KyFocMpOa7Twf8VvEHhmaNY7tprU4BhlcsBj0BPHWuiLZnKN0fYW0MuCMk8bex9j7V8qfHr9n6a28SWeuaFEZtMv7xIrq2Qf6piwJYDsvBr2Lwz8aLPUhEl9ELZyOXzxXfWep2Wqw+ZDPHNEw9j9M1Mo824RvFWRzvi68i0XStM0yNuEiVePQADNHhdjc7HznnFc98TtG1GbVEu7diY44cLzxxjA/Wrfw91o3+jxskTQyocSB+u6rUfdsPoeofLHEAoA+gxSRncrHvVOOcyxplsnvira8RnHHSsnGxLMLWo9twMccVQVcVp6ypaZaoLGa7qfwlIjbCkEivJ/2h/i1J8JfBfn20Yk1G+k+z2+48A45P6ivW2j4rw79qz4T6l8S/BdpLpSLNfaVMbgQt/GpAzj34FWU0fD2reNdb1y8lurzUrp53+c7ZCQpz05NfV37FfxN1PxDJq/hvVp5bsWUazwyP1Az0z6dK+UP+Fe+J5LtLJfD9484xmIqQMEnv3Nfb/7KPwOufhros+qawmzW9QVd0Y52R87QT+P6VBB9CKvyL9Ofrk0ojPUU5lK4APbk+ppdwHAyD3oLGlckYqRV21HtOc5p+7Kn2pMvoYvjWS6i8K6u1mWFyLOUxbeTv28CvyG1O4uZryc3TM1y0jmfdx8+45yPyr9k8blAxkntXzH8WP2JfD3jTWZ9X0q6l0a5uJN8kcKgxsT1O3pn+dIza6nx98AJNXX40eEW0iRlulvF3eUDnyv4s47dK/WMfcx7546fhXg/wJ/ZZ0P4M3zaoHfUtW24W6kAHl5z938/0r3iIHYAcNx1FRYtLQljztGMfjT2BGM4/CovT61JIv7w44ArN7gOPamX032ezllP3I0aRvoqk/nTlbd+FLOsdxE0brvBUjZj72Rg/oTWctiHofkt8VP2l/F3jvxlfX0Os3VlBHO8Nva28pjUKrYDHnrxX0P+xn+1Vq3iPxFaeBPFF02oSzhhY30xBZnHJRj1PGOvvXh/7TX7L3iT4X+MNT1HTdPl1DwreTm4triBN3k7jna4HoSa2v2Lvg74h8TfGLRPEk1nc2Oj6LIbszzRlBLIAVVRnt8xrZJOIrH6VNjgL0HBz1znJ/nUT9RVmWPGOee9V2UjrWkQcdCGQdMcUxVG4bs1I3WmtWtwtoPOI8ksNv8AdxzXJ/EH4iaL8OtMS81i4jj3HCwbv3jj1ArqA20Mcc9K+Ef2vdavZvjJdWtw7G0toI1tgQQMd2H6flSW4j6V8N/tK+CfFGrxadHdSWssh2q0y7UJ9M16rGA7KV+4eQc5yPWvy3t7j1cqRl0x/f7Gv0A/Zk8SX/iz4T6bcam7zXUEjwCZ8kui42nJ696G+g7nrax/KKKlUHaKKwuI+cNPj8uNCpwM7uPX1q3I2F2gYFQW5EcK4qprmtWug6TdaleS+TbWqGWQ4zkDt9a4raXIO20GdI41y6oO7Nj+tddZyKRlTuXs3GD9MV+a3jT9ofxT4o1aZ7a9bTNPV90Fvb9dn8JYjqTj9K9Q/Zp/aM1q18XWHh/xDdyX2n6lJ5UUj/fjkOdoz6VvBiufdG4belRs24GjpGnOeOfrSetbg1dWKc0YbPFUJYc9q1mA54qrMo7CnYSiYF7FkDAxXDePvFWm+A/D91rOqsEtYF45wWY9FA75r0W6hyOlfKn7cdreS+FdGeFXaxiu2Nysa56qNpPtwazki76HmOt/tda5cahK2nWMMVkR8sEgBfr1zXu/wb+Klt8U9BacJ5F7bvtnhHRcjj+Rr4GIXnL42nYDjPoSQK+uv2QvCN/pfhvU9Vu4WgivrgGBGXaSqg8kfiKiwj6DWMKAcHn+7UuwFeh/GpI42Eag8HJ4qcR5XmmVchSEbRwPyqQw7gKnWL930qTy/lWnYq+hja5osetaPd6fLnZdRtCSPQg/rX54eNfhvrfw/wBbn0+8s5XgV2MU6oSrpnjOO9fpai4x9c1nanodpqmVubeOVD/fQN/OrtoTc/PX4YfDXWvG3i3T4rGzkighlWea4kjIUKD2z+NfoDDp/kKsYPyphR+AFWtP0WDTY9lvGsUeMbVUAY9KveSODtA/ClYZlPasWGBQ9iMDNa3l/MKjlj+bpVBcyvsqp0GfwqC4sw2CBg/Stswjj5RUckI/uj8qVgOC8XeD7TxVo82m38Ilt5PVQcHsfqK+cNY/ZL1azuW/s6/T7GzEo0nzMvtX2JJanBqubHjhR+VKxZ4L8M/gfF4DJuZJPtV+6gNJjtz0/OvQf7GaNcbVwORgV2psSWJK/N64qB9Mw3IyD6Vm43Fe2pw02mbs5UH8KzbjTSmMDA+legTaWuWwmPwrLuNM68D8qTgPmucFcWrdMYqqY/KZT71191pfzfdH5VkXGmfMcijZAbOmOJbVSeTjvWrZ+J9S0HBs7uWIZz5e8hDj1GcVlaLHi029cVcmtvMiYEZUfNt9aFuQaXgD9srw74k1abw34pj/ALOuUlMMV0RlC2cf5Ne16a0Fn5iRRo0c90Gtp4X3LLGR94mvzu+Jnwc1a11+S/0mF7iGd/MKp1Rj6V9Efsi+KvE2n6W+i+KoJBp8DhbVpuWj+9kA9h0rQd7n11CBDHGq8krkn1rQXKwFieAKqwQq0ceDldoKkdCDVtcbdhyQfy6VEtRGVqmWkVs8FapctjHFXNSby44c4PyVSjlGOldVP4QHspAGaY0YfrUvVf5ULHtGTzmtAuUjo9rJKJTBF5gOd2wZ/OtG3Hl5xxSLGWYYHHepdoU8VBfS4/8Ag+nSjcdq96a2eMUpfgDpQC7j6AtR7qd83GKB3JFb04pVX0wBTMMPQClbG5cZ/GoHuhfkDAhfm9cVLGu38aiX5nOecdKmHakwbsiT0qSomONtP8wNtArJiTAdam6YxxTOegxxSjO4ZqGEu4260+3vojHPCkqE5KsoIP1FFnpNrZqUt4I4V4yqIFBx06VcTpUoXdWbk0ZORQuLc8YXAqpJHkcjBrZkU7fWs+4TuRVRnqJS1Ml1O6grgVPIhLZqNoyccmuuOuppchBHzKeCwOG9DXkP7QHwCsvjFaW08Ew07XrVdsd0yjay8ZVvUccZ6ZPrXsJgGPmPFLM2VQemRViex8RaR+x74r/tyGK+uI7bTy+154znj1H1/SvsrwL4SsvA/hix0XT08u1tBtVe5Pdie+a0eFAAAAqRZCMAdKT11EXgxIzRUSynaOKKxsB85Qyr5ajvWB8RtDn8UeCdX0m3JWe6t2SPHHz9v61oxXG8IVwK0bcsZEyeD6VypkM/Ou48K63pNyLS4025iuIj5ZzAWUkcZXivob9lv4A6zq3i7T/FOtWUtlpemyeckcybWlfnBA9v619daXodneQxmWCGVlPG9AcfnXYWluIY1VVVce1dMY6XJ5S0qlQAQAB0x29qRqVs9SRk88UxjWiKEbrUDLuqfbu74pki7MYp3Az7qHcvpXF+KvD1l4gsp7HUII7q1lUh45eQfw713F9xGMcVzN8x+bmoZPMeG2v7MPgSz1Jb9dLRnDZEckp2cdML0r1C1sotPt4YIIUhhjG1FToBV1mwBUWDuyRiosWtR3pUy/dFMHapB2pBYlX7oqfbuVOKhwBjBzVgdFq/MfQXy+BR5dSAFsVIIxVEkGzt2pzRjaMg/hUuw56U9l2gUGltCiyDPGRSeXVuRQV56frXJeN/iNoXw/sftetX0Vsudqx5+dvoO/b86BWsdC0dAi9RXkfh/wDae8F+IdSjsxePa7m2I8/yhz/n+devw7ZIUkjfzEcblYEEEexoFcjaPpxTPLC8YFWGQ0jKGXgcimtQTK/2cMaSSHGOMVeih3KOM0skB4zVWKexj3FqduayLq3LA42qo6knFdNcBVXLnagzuPouCSf0r4j+Ln7R+t6zrl3p/h2Y2Wmwuyeao+d8HGc1MloT0Pp+a3jLYDq30Oay76x6kKPyr5N8D/HzxH4d1q2fUrltRsHkAlSTrtPfPtX1/wDa4byxtriFt0VxGJl7/Kw45rGwkUdPj8tX4wKuLG25QOvXNRQn5j6VoRpvYHpk0kJyK9xpccnls67mByDitXSYxZsGRce3qatTWoVFIHalh+8vtVhGWp7X4J1oaloMSn78Pyn/AD+FdGZD5JIOCBXmfwuuibqe3DYDrnHbjP8AjXoX2gLC4LA/KcgfQ0cppcz9Yk+6RhcL1OMfrVGCUMo5DH1GMfpXxz+118ZPFGg/EiLQNM1GaxtF0+KY+U5G4ktknn2rlvgN+0xrfhzxdp2meILyXUtM1CdbZ5JiSYi2drDNdMJJaE3Pv1G4Geakb5sAVBH8yZHI65+vp7dKmiw23PFU9iluTxKVz70OvTFKvU85FO3K/tioBoryFlxyQPrzXGfFL4s6H8J9D/tHW7nbuO2O3jALueP8R+ddpcLhCUIZlBYL6kcj9f51+eX7d+sX958XrewneT+zreyjaBWztLNy7e5yMZ/2RSbsrlbI9q0f9vLwzeaxFbXljNaWzvtFww4H1FfTWg65aa/psF/ZSrNazqHRlOeD71+M7NtkwThO7fzr9H/2HdV1K9+CcSajuMcF7LFalh1iGMH/AD6U7XVxb6H0YSGxxnFIW6ZoXpSMpbBHapNL2VgAw2alOeMGo/SpD0FSxGd4k8QWfhnQ7zU7+Zbe1tYmkkkc4AAGfzr4s1b/AIKSJb66Bpvhs3On+YVJdzvbBwdvavo79qjw3qHiv4B+L7DSwzX32QzRxoMmTYclcd8jNfkL5xTahV4yoAeOQYKt6EetSK9kfsl8Fvjj4c+OHhlNW0O6zJGcXNjMAs8J9CPTrz3r0b7rAH7wGPb61+X3/BPrXdRsP2go7K28yTT9Q0+YXqrnGEwUYntgkj/gRr9PFlDKpySfpis2hfEjQjbOKtR9KzYpPer8MnFc8kYyViRs9qgnjG3JqzmvEf2tvjwfgD8NF1e3jWXVL6f7HZowyN5UncR6DipW5mnZnqUkK5JzgdqiSP5q/N3wX/wUB8baX4nhn8SrFqejysPtEMKbSikDlD2xzX6IeCvFWmeOvDlhr2kzi706+jE0MidgR90+4/rXZflRumaZiBbkZqGSPnpWi0aejVFLGMcLj604y1G9UZjLilVsNT5l2mq0jheuc9sVtfS4I0FbgcUVTWR9o+YUVmFj5ft5goANdFp5DBK5aBgoXODXT6KpZl/CuKJmekeHrceQpxjpXQNGOMVk6Gu2FPpW2wAXgV3R+EVyIfL1o24608LuApcBQWYjgcAnFIZHx6VCxC5rxn4kftZeEfAWqTabGX1O7g4l+z4IRvT3qz8Mf2lPC3xWu/7PspXstQ27/JucJv68KfWgD068cMpya5rUG64Nat3dfLkfMD3xj8MVh3Unzc0riexSf+GlPIGeaGXzM4IXFCxsMZbNSEX0FX73JwACa4n4tfFjTvhLoD3l4VuL2TiC1Xq/v+HH512zc7sDOB09eRxXyH+2xb3i+J9DvPJkbT1tjEzqPlWTcMk+/T8qVjQ567/a28ayai1zGYYLZXDLbgZJXPQ/nX1j8FfilF8V/CpvzALW9t5PKuIAchTjg59+fyr84FOzO1G3k4G0bixJFfdf7H/gW/8ACfgK6u7+JoH1S589Y2GCFA447darpYN0e9xrhhxmptu49KQRndUqoaexNhmN2MU54iQKeq7c8U7BYUyloU7hflXHBHIPvj/P5V+e/wC054iv9e+MGs217KTb2LiO3hwQqjaDuA6ZPr7V+hk0JZSB94cj6189/H79mdfiRef23o0w0/WGULJ5x/dSYxjcfz/OgJPQ+HvMDDccKQS27GTkd6++f2W/El/4i+E+ny329mgleGOR8kyRjG1iT17/AJV4D4b/AGPfE15fBNXvrayst215LclwR3xmvsLwf4Xs/Bfhuw0ewiENtaxiNVxycfxH60mSu5tNLlgMYp8cfBqFvWrls4baMU0+hpbqWLeEFV7VPJbqQalhh3MOKnaE88VYzndUsRNazRZAEiMnTPJUgV+YvxF8Jal4G8WXmm6lZyWk8cjlXcEqyliQQe9fqlLaj19q5Dxp8N9E8YQINU0+C7ZMhXkUZGcZ5x7CkxPY/Mfw/wCHdR8Xaxb6XpsBurm6PlAxqQqgkZJ9q++rDQ38NeGdK0p33PZWyRMc5G4DnB9K6TQ/hj4d8GyM+m6ZbW0zLjzEQbsemccU3WbVmj7FRnAHaocdCTE0uMTCbJ5VasqTCinrXCeNfH6/Dm3gu7iBpbe4k8htvUZ6H+ddjoGrWviTRbTULSVZbeZMqV7eorMztc6GK/ElsARziq6Xe2TGai8vZGCDVWRvnyOKdgUbanongDUFh1yFQMGQFBj3r0O2uIpbiYJOjum5GVTyMA14/wCD7zydWtnZ9qqdxOOa8R8afGrxD8Hf2otV06WaS70C7uYvMtGJICSAcqD0IyenrW0SrnBfttukfxvjkLBPM0uFRuzjgt/jXB/A/wAA3/xG8eaNbW0TiziuUkuroIQscanJ59T/AEr7n8XfCXwl8T7rS9a1fTo7y4EGxJWbDFAxKg+p5rqPCXgrRvB9mtvpNhBZwtwwjAy2PXitbAju4fkgjVclFAUZ9AMD+VWY1GAfWqkLFoxzxVle1MosUYHpTVBbHNSMu3FQVchmXco64z/D1rxr9oz9nvTfjTpVt5k32LVrMFbe8jHRWIJU+oyPwyfWvaffvULYU9BQDPhPwz+wPqL65Gmta0q2CuGeKNfmdfY9q+1fCPhXT/Bfh+z0bS4PIsLVNsa4A+prVVAp/u1N6c5oGl1Hq23FPLdMVG/8NOwSKAchc8ipN2MZqPePSn7gxWoYdCRlWRQCPy+mD+lfLPxa/YM8JfEDxHPrGlzz6De3Lbpo4Ix5Le+OgPWvqlV6YqQoOrDP1rG4Hiv7P/7Mvhr4F29zJYCS61O4Ty5LubBZ1HOPYc9PpXschIZcksQMFvWrChQ2emahnU46YFC3DpYPM5XHFXY5OlZinv6VNHc89aUo3QpR92xsLJ0rxP8AbA+DNz8bPhBeabpYX+3bF/tthuOA7qOY/wDgQ/lXsUM6tira/MAPunsa5dmczVj8GdVs7zQdQl06/tJdPvYWMZtZ42DDBAKg9+/PvX6pfsF6Tqek/s66QuoRvC01xNNFHNncsZbgc9uOK9Y8X/A/wX4z1VdU1bw7Y3WoA58+VF3ce+OfxrrLDS7fTLOG1toY4LeFQkcUagKgHYVs6iloWnoPdmyMn8qd5Zkxnmh4/QYqeBdu2pcrInmMq7s2DDArKukdDnHHQ1100QftWJqVuOhHX0ranPm0KjK7MIRHH3zRUzKoY5Boro5TW58o28gULz1r0HwxB5nlcZDV5vpsZkuI4ycnNeueGbU/ukC4246VwR1Mnsd7pMIW3Hc1pEcc1Us0EKAc59quMrHbk8V2r4bELcb0xiuM+M2o32k/C7xLe6b/AMf8FlI8JAyd3HT8Ca7WRhheBVPUIYby1kgnhE8MiMrx/wB5T1FI0Px+nmlvJmuJZjPLIxd5W6lj1z75rX8HX95Y+KtJmsPMF6t1H5Lxk7t24cYHXIz+VfVnxD/Yhtr7W7i68M6t9gs7hjKYZkyISTyAPSt34Q/ssaT8N9ch1nULr+2NThH7lmQbUb1UHofcUnsB7nLJI0Ubzf610V2Oc9VH9c1mXUnSr03ygLt2kDJ5rOmwQcmouNakG4E4xT0Xaw96j2gYxUv8NMoRvlk44rK8VeE9M8ZaTJp+q2cF3aycsJlBIPqM961du7bVjyztGDilclvQ8x8Mfs2eCtBuormDS1kmVtwMpDj26167BCIQkcaBFQBQFGAB2FQLGcJnmtGFdqj0pplLYmCAKCTTl+uaY3OD2oXrViuSYyakPIGOKYoJp2CtAXGsu0VUmRWXlQecjirjZ9M1FIm7Hy4oGUGi5yec0rx5A/KpZvlH8qj5wDmqt1KTRWkXbVi0++tVpH/eYNT20g3CmHU37b+Cr4A54qhbfwVpBdy0DKskat2AqrNEOnUelX2XGc81XmQHnFOxNzm9SQrnCj8q5PUJB8wPFdnqzDaRXD60NsjHtSa0JZ4T+0lA6+CxcK2RFcqSPY5zWz+zRaz/APCuokkR40ad2iR+oXjp7VveLvC9p4z0x9Nvw7W7sH+U85HSul8K2cXh+1gt1jESRKqKo6YHSoJN/wCxukZQoD+FUW087iSK6XzY54Q6nkioPJDA5AP4VNh3KGm7rWZGQAYOT7+1cT8XvgLefEz9pDw9rvl40ZrKGa5lI+86EYX6/wCFeg/Z9rrxjnNevaG0V3oenvwXRsD8qqMrCONuo/sM2nw8hFjYLn03Yx9avWtyGYAetL4gh3TQOT8w3fqRVO3wrgg10FI623J2LV3dtUVnWj7oU9qtb95UDk+lJjL6yfKtS7twFcP4n+LHhbwWxj1bWLe3kU4Me8Fh+FbvhHxho3jbTxe6LqVvew5wAjAn8R2qQNiQdMVG0frVnaNuc1Cy56UJllcjB65p4bbimsu1hTh0qrAtCVSG6mhjtwQ3FRbiuMd+Pw9a8Q/aa/aMt/gboMKRItzrt/GTbQ5+VV4BYj8RSaF1uz3FphU8fRTX5k6X+3j8QdP1y3ubxbe7sw2Xs+7qO2ex96+/vgr8WtJ+NXgWy8SaQdsUg8ue3Y/PBOPvoR7cc96hi6noa9qmbotQJUygtisGXbS48qOOBUVx90VMDkmo7hSVGBWYjNZtrdaRWG6m38y28LudojVSWZuNvuT6da+UPin+3t4a8C+JH0fSbSTXZYG2TyQt8obvg966lrEdz6/t2HFaUcm5QD0r5v8AgB+134U+Nt9/ZSCTSNeX5ls73CrMvP3D68fqK+iYZFPO7dn9PauSaM5JF1Mc8UrJu5xzTFPTtUuDxiudnO9yJo+lPWM8YqQ4OOKKl3sS9hG7Vn38JZcgc1o1FcLuWnGTRUHqcy1qSxOaK0mtTuNFdnOdB8ceErI6hfRluAnzE17T4ZtflSQjknpXm/gXS9lqkrfekxXruh24hjUY9Kzpq+plJm/Go7ACpWAAGBiolbpT3bAFdXQlbkcrBcVWaSpJWB6mqE0m3oaDQZcSZNY15J8/06VpvIMHPWsy8UNzik9iHIzpnHJ71Qnk4Jq5cMNo4rNuJFUEMcA+gqSlLQRW3DIpfmJHJxXOa3480Lw3tXU9SgsmJwFZvm/Kr3h/xPYeJrXz9Mu4rqMkqCCOce1Be5uqeBirERNVY12qOc1Yj+8BQkKxcHaraE4FQRwnANWVGMVY+hJtLYqO9uodPt2nuJVhiUZZ3wFA9yalZdy4BwSMD8xXy3+21481LR10Tw9YzPDb3iNNMUcqWAI44696CT2eb4/eBbW5Nu2vWyENs67iDXoOnX1rqlnDc2sizwSDcsiMGUj61+Sy/MFYbmU9WLc96+sv2H/HWo3F5q/hqed7iyigE8O9ifLO7oM9M/0oGj66b7xqN+oqSTPmHIxkk/r0psn3RQUVbhc7TUDsAuKnkaqk7AVaegFSblgR1zj/AD+VeYfG744Wvwj0aCXatzqt0p8i2X14GT7DNenSbW65G0huPqB/Wvjr9s/Q72HxZpGplZPsH2Rod6qSqEMOvpnI/Kgdyvp/7aXjWz1mCa4FvPZg/vLZVwQfr6V9qfBr4q6Z8YfB9trNg3lTf6q6tT96GUdR9D2+hr8p12yRr/dwV3dMcZz+n8q+4P8Agn3o9/BoviXUpopE0+7mUwNImwSMFOWA/Ec+9CC59Yyw7eKp3ClVrUk5XPXkj+VZ90OnHrVCOZ1pfLbJPGK4zVmSZhj3zXZa9MGXGMn3rhtS4uCMYFS3oJmV9nWO8t2wMGQDpWg1kpnmUdQ1VZcjY3HDDr9a1JiI7+UAY+bn8hSsSMgke3YJzitqxcSxL3NVVgjmUEDJ9qfbzCxdi2FUf89DgD3qWtBXNCWMegyB6V3/AINcSaEuPvRupH4mvnbXv2i/BXhzUJrG81JWnjYDzYvni75BNew/BjxvpfjrSbifR72O7iYZUx9Bj0qBmpr03mW8T4wTLIPyYVQtmHmdPSp9dZlstzYBW4dcD8KzrOcKvzH5t1dUXoWdbZyfJisb4leLD4J+H/iDXkGZLGzklj4z8/YkelaOmzeZH06UeJvDtt4t8N6not4uba/tngkxwcEVTWlwPyS8ReLNQ8YatPqup3L3V3ctvZmYkAnsM9BXsf7GfxA1Hwr8btC0mG6ZdL1h2t7mAklPusVbb0yDnn3rE+IX7Kvj3wNrsltBpUmr2JkIgurUcNH2yOxGfxr2/wDY+/Zd1vS/Flv408TwraJZsVtLXnduOfmYH0wPzrFsSufcqsGjUBcDH61FnaTUsiuclzh/4sdM+1QFTzTiXcZM3K0i9abI1OXOwYx+NaDBvvLg4OfwxnkV8Ff8FG/B+qjXvC3ihLZptGjtWtJGjXJifcCpb2Of0r72OSOcfhWH4s8L6X4y0e40zWrSG+0+YYkhuFBVvT8uaBuJ+J+5WUgTbspg8dTzz/Kv0M/4Jr6Xqtl4Q8T311DNbaVf3yG1SYEElEIdvoSR+tdZ/wAMK/Db+1VulsZoYQ27yY3zHjOce4r6E8M+H7DwxpNtp2nW621lAu2OONAuPwFRJaEWOkhIZBjnnrUw4AxxVOOQLtVBgVMJCzgVzNGl9LFhOhpWXdTDxjHFLIxCjBxUMk89+NEd2fhl4tWw3fbDpdx5Qj6swX7o9+v5V+K/mSxgLJkufv7hg54yCPXOa/dnUseTk4zzjIzk4xj8QTXxb8Yv2DdF8WeILrVvD2otoUt2/mS2QjBRHPUr6A+1ddNXQHwh4S1m+0Lxdouo6ZLJDqFvdwmExAlmPmKNmB6gn8q/cTQ7lrjTrSWSMxvJEjsrddxHNfGfwL/Yc0n4deKrPxBrmpHWru0fdBDJENqt649emPSvsuxYqqljwxyPWs6kCXsbobdtqx/CKhhUbVPWrRA2jivMctbHJJ6kLHbj14H5kCvmj9s79qK4+AukaZpWjRLN4j1cO0O44EUakAufzr6afqpABOR/Ovzg/wCCoHhm8Tx94O151lk0ySzktN4yUV1O7B9M/wBKunaUkmJM9i/Yu/a9v/jVe3vhbxSiLr8MZubW6iG1ZoBkEEf3hgc/7VfXW3dt6+nNflZ/wTx8PahrH7QVrqlmjCx03T5hdSEfJ8wXC+5P9K/VVcYwOv8An9aKiSdkVcrtH8xop560UD5z5s8K6cFW3VBwowc+teiWcHkoje/3fWiiuun8JUjnvH/xZ8N/DCHdrt/HbyuCywqQzkDHbt1rnvBX7SHgnx9epaafqym4k+VIZh5fX3oorRiW56HNcKVwGDqON2OtZ083pxRRVdC3sVvN5PNV7qT93RRUsyZkTNnFcd8QvFY8H+EtY1jyzJ9jgaUKD/F2/nRRUs1ifnp4o8Wap4u1eXUNSunmlmYuIy5IQHoK9O/ZT8S3lh8VLTTo5ZBZXUbiZMnaoH8WOmeevvRRUoPtH3OpBVcNnvjGMVPGcUUVRoacLFkXmrC/w0UVYmWGACq2DnoMV4j+0v8ABM/FjTbG906SOHWdNLCFZB99SBuX6ZA496KKCT5Kg/Zx+IUl7FA+hyQ4Ozz2PyDk849K+xP2cf2f1+EOkS3l/Itxrd4AJXUcBeSAPTr/ACoooGj2eSEnJzu9/eqrZ3YoopvYb2Kk/wB6qNz2oooWw0VmJ5Hrwaqa54P0nxhpb2Gs2Ud7ayDBSbp+faiih7Aee6b+xt8P11QXUlrLNFnKWvnExj1HvX0T4b0Cx8O6Xb6fp1vHaWsK7Ehj/hHoaKKcQNKWPGfzrNvPmHHbNFFWwON1uTaxH1rjrwNJITu/OiioYmVr61b7DIYwS23r6cjkflWzdQx3EluYtxMkCuS3c4/+tRRVLYh7DbMyWtxGrk4J9a8n/a68aXnhH4fwJp7NHPqU32YyqxXYpAzyPrRRUPYhbnwqny8gnqeT1JPU/jX0n+wr4+v/AA78ZrPQ0uGFhqcTRyREkruH3SB0B5NFFQjVH3L4gyun3BB3ILpsMep6Vzi3nlyAk5BNFFbLYo7HQ7gSKvocVucswGTj0oorWIF+GENjIrQt4hGvyjAx2oorOYEjNlcelV5OlFFKI0VnUdzimNgLjOaKK0KFC7VB5/CgsrYwD+NFFA0TKS3U5+tS88EE0UVMinsTq24j2qxwuDjmiiueRCJVYdxmnf6wfSiis2LqU7yIsAPXNYF0ux8Hn0oorppDK6/K4bOMGtmzn3bSRRRWkgOns3DxrVp+tFFeJLdnJPcbXIfE74VeHPi94bbQvEunpe2BfzFGdrI4yAVPbqaKKSMkZPwe+BXhH4I6Tcaf4Y082yXDhppJW3yMR2LHnA7V6M3Hp68UUUSbsNjdo9KKKKdxn//Z"/>
  <p:tag name="MMPROD_14237LOGO" val=""/>
  <p:tag name="MMPROD_14272PHOTO" val="/9j/4AAQSkZJRgABAQAAAQABAAD/2wBDAAMCAgMCAgMDAwMEAwMEBQgFBQQEBQoHBwYIDAoMDAsKCwsNDhIQDQ4RDgsLEBYQERMUFRUVDA8XGBYUGBIUFRT/2wBDAQMEBAUEBQkFBQkUDQsNFBQUFBQUFBQUFBQUFBQUFBQUFBQUFBQUFBQUFBQUFBQUFBQUFBQUFBQUFBQUFBQUFBT/wAARCALoAhM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44Y7lquzEMo/Ol8w8Z4okZcBicY/Wu9nzz2I3kXdg5/CmNJGu0ZJHo1QyT/MSvA71WdtxznNJEJ3FuGLyZGBUXzfxHNJJJuYdwKXaFwwqhjshhhjSBjHwDxQ2ODgc9KUr0z+FQD2BpOlO8wbSe9M/CmnpQTdEjfvFXHXrUquG5NRDhRjikxxgcc0FeZYbHambqF2+cVPGBUO7P501oX0uSswOMjNOMn3faoFyemPxqQ/LjODSDclZ6YWHambyzAAVBfX0VnEWY/h3pXLgnLREs1wkeC7lB9awtS8SurGK3AI7t3rJ1TWZL5QFyqKeOeapbhuHPbms5S0PRpUe4txLLcOWlkaT2JzioiGGCM7fSnj5mZsYFKsZGAT05rCzbO6KjFbDMPwR096ev0IpZW+6AOlK25ttJahbqOyFwSCaG+XAfnuMU9I/l5PFOJVTwOamRpFaDVBb7pwO+afsHYH3pwUZG7Oe1T7GG3dg+lRsa20Io4huGRnipo4NyqRgYNPW2dxlc7u1Wo9OdlUngjrSbuCj1GJjIAXHrUysVbGanhsQxG4sce9WYbFGlxsJqLmnJdXEtVEjDgVpQ2Ma5bAJ+lS6fp8e37hz9K1f7P2KpEZwepxRzqxpGnfQzYbSRZQUBIPNdX4XjlurhdkD5Uge1X9J8ISXixSxSqo/iGK9Q8K+EEs7Fvl2yNjDL+NYyqo6o0mSz+GZ28PiSM+XKy8dsV4V4w0t7KaVLmNmkU53etfQGoa1LpdubOWTc2Djcc14b421a4lupfNcSpnGM5xUxlcJQ0PNruEGQsDis2TJbpW1fRoH+XcD1OazZl2kcYrqjI4pUylJGOOaheFxj0q5IgbBwfwpp+bH3sDrmruYWcSvHOY3UsT8vTmteO7W4j56VntaLIQRzUDNLZSZ27kPbtVKVhXOrsLsw7Sj8f3c9a6S3u0uIwQAG75rgYbnzFDjg+1bOm6wqyKsgOPWuhO6OSpTUlc6plAwwz70jRtwVDf8BANRWt2txEPmyvapz29O1Utjy5waYjIRjcrf8CAFMY0sgJ24PfFOlVomClfemjEjK7uT2o3Z4xjFGT3GKUL3ptkPQb/EKX+OmyZUgjvRzxximn0FcGRmY7TgDrSbT3wfpUm3ctRqpBPFUFxGkVOGBPpim7s9AfxqzbsLdyWjWUMMfMM4NQsDnI9cUEiMCdoxgd6aUADZbHoM08uTjtSlQcZGaAGKx2juKm4UD3ph+Upgcd6kZV3ZoAYsjQ5AJAfrS/KvNJKjbc447VG7ZVeMUAxzyfMoxkU1f3kgXGBSr90UFtpyOD60EpD2s4gxw2RRTPMooKKrOFKliPwqrc3AkbA6VBJJuPBzUMkoXaBwadwk9CVpAo21EzbfxqFpN2DSNNuwKV7EpW1HeZhx6d6k3/lUDMOOKfuoUtQ6khY8UFmOMmo9+2nqC3B4J6UFbkgPFIVLVNLGYY0yVJPTH9aJYhDGjGQEt2HagnlGr8o55pd464qs02OMk0KzMeDx70FpaDpGLSBh+dPX92PXNEiiNV5Bz6VGZPlNBVrIkbMmMYAHWlwBjr+NRLIDjJqPUL5LS33M30qHLQcYuTHXd6LJGkLoT2WuRv76W/kaR2wB0ANGoXZups4+XtVOTIQ7TWMpdD1sPS5VdhJjyx3PekUDGcc1HEpZgGOBUrfI2NuR2NZnXYVfTtUm7pnk1FtdmA4H0qxtAUdzV9LjDyw2Cc/hS7Q33c/jRuPTPWncrgdzWSdhpaAiHml2BSOKcM8DvT/LK4OM1MpK1zZRdhF7VbjAbGaSO3kZd3ljH0q7aaTNcSKcECourGqWgkbFWG0Y+lX9zMowOTV0eH5FCkc1dtNJlZsMoA9SKylJHTGndGfDHKpT5Mf1rYtbGRsMkbZPXNalhpDT7CsJc5wDjivQNO8C3e2N5Qu3GdoHNc8qiSOyNFtWSOCi02ddp27RW9ZWklxH5TR5HGDjrXp+l/Df+0GXzF2RKPTk10+n+AdPtmQJbu7qepHWuSVbQ7KeFluzh/DuhyQxxhU2LjnjrXc6dbmxtcbtp7lv0xXR/wDCIrGsbCLaPSl1LQY2siHU4HfHSsPaXZv7Gx5J4ojeS9kedhntivMvFmlxSPmNQpPXaMZ+teveIfDcrbpEZmAzksck+lee6lp8kgYshVl+8vb2reFQ5qlPQ8n1C1eOYhjv44rKmhPcfSu21jTlYlihDZ/h4z9a5y8hMUnzR/L24ruhK55sovsYD5jOPWmLnPPINXrhEkIwuD9KqyKeAK67pI45xHLGBgr1HarHkLcqFO0HuCKrjjA6EVYjjbcrfrQmZ8mlyCbT2twTFzjqD/So459zKMbW/iFbsarMoXI39ge9Zmo2LK4IBVx+taXe5DjoXdPvjazKRyv93tXU29wt3Cjoee4HauLsvn2hhhx29a04bx9NmWQ7jCT86Kefb+taqRy1KacWdOyELu9DRNK0kgJ9KiW6W4VSjZQjIIqTHvn61rGR4848orY28jJpMEKOn4UpIVcBs596g5Vue9aX5tDMe3am87h3oZTwc0scxVlACnkE7hUrRisMYunyd6lZlVUBySadfTtdXjTKiRhgBsUAAYqP73T5fXNWJocVcbfmABpq43HGffNChT6kj1pWwOpxQTYjk4ZsChs7UIP1okxwQc+tNX5ue3anYlj2YcDDGmlh2zn3oLsGUDpSZLMcikGyF3SngNle4b+lDfw8c0rfeFLJKNgwKAWojdBxio2oaTcq5B/Cm9cY4HfNAC0U7K+jUU7Ac8zeXjnmopJFbrUcjlveoGJ6HtSBjy21uvBqRtu0HoargCl3/wB4H2pPYESFgzAHI9MUrOFIC598mo/m3AluD0xSsxZuazGtSwuG5zzTlkbIzyKqhguc5z7VK0jhV5XH61fMVaxZMgGCTn61XkmLOcLgVE0g7E570w56ljj60cw+W6JWfbhh8x9KXzScHGM9qg9SDT9xCjvVJ3GlYsq27HFOzgnjNQLJ8o7U0TfMcmpb6Dtckupkhj3HrXMahfvdSYblB0B6Ve1i7+QBeeaxpCS457VlJ2PRoxVrsDIFweoHamFv4e55psmc4AyDUkce35jzWUjtiOVQeccHpUmPLwTkjt6UzpyOlOeb92oqXsUKP3Y5xnrxTNxZuKFzISSKsRxdcL+lK+hXK7jFjbIOKnWM9TVqG2dlGFzW1YaHJcFAyDB9qylNI66dNsxY7N5gp24rXt9H3KoPJrobXw6vmiPOB39q2rfw0qxiRIpZRnA21wyqanoQotnM2ukSDau3IPtXS6f4bmLKRGBkdMV3Xh/4c3erQI4i+zqPmG4YY+1emeH/AIZW8WwsjzNwW3HgHuKwlWO2nhebRnkmj+Ab+6CKw2E9GIzmus0b4Wwwtuuy0xzzkcD6V7TD4XiUR+VCY8fw+tazeHY7iFSU2Y7AYrnlWbR3wwsYnmdl4Ns4vKhtrNV9GWMAV2uj+CYljEs6tJKvTniuu0rwyFCjovfNdBHpKxMibF2euK45VGdsKcY7I5W08Plfm8oIOwrSTR0VkLLjb0wK6GS0CKQicD+6KS3s3mzkEbfXvWXM7mnK5aFS20mOZlCjA71DrGhjyXTygykHnFbRjktV+Vea0bWM3EI80Ee1Dka8itY8iufCMd1ZsjL8hJBOPmHpivP7zwVb6lCUnHkTRuySFV++vG0/zr6I1bRfJQywAlc/Mg71yWp+HlWYTRx4U9dw71pGTMZUU0fNHiP4V3MLTfYImvFIzt6EV5lrPhyW1YwTI6z8hkdMbfoe9fbjaCrRgkYf+8Otcb41+H9j4gtVSeFkmRvkmXgjPX+Qrtp1TkqYXmWh8VXmitb54zjrWPNb7TkV794w+HEmhwSk23mQuSFmxknH/wCuvKdW8Mm0UsFfGcnNd8J3PFrYeUdGjlvspkwccetPXdGCD90dPerzqIWPy4UDoarvwMEEiu2OqPMlF7CKwykigCRehrZa0XUrQEnFyOh7VkrCVCngqewq/bzPHtxwBWvQxkjNfT5baTJH71evvVhW8zqMP0NbXlreJn+Id6zrqxaJg6jgdferSM+XuNtG+yMFUnYf4c8Ct6P51QrzmsFU3bSRgGtC3umjdV/hHQ1ojixFLmjeJblUqfSlYhoxxyKmYeYuRzmoWBU4xmtlpqeS9rCbvlGaRlHBxSyZ+U44pzYIGKL9SLDWXOCBz3NBcN97t0peexwKFw3YcVV9LiDzO2MU1h3PP1pzbVxkc9qbIScZxiqRNhu35s4+UjpRu2WwX+LPWnEdD2FNZh1IyKolqw5iysvHamfO7HjpS+YZCCWPtUn3cYPXrU2M3sNCllPHSmsoAFIzsrEBiB9aaN2DjHvmkaRDJBGKRsluVzS8cYznvmhm+9QDsG9vSim80VNmSch5p7VHIZMg5496N3yqemKY2XYHJxRzDehIGO044P8AtUMzMF549qbIxZVGM1HkjHGKG9Bx1Jy33aN53HJqLdjFHmAdazuaKyJdzHocDvSBh7/jUfLc0jSdBRcp6olL9KcWLDHH41VL8ipBiQj2ppiRKFKqc4x2xS7toFR+YFJFIzdO4ovroadLljzAACegqrdXCxqAOtDSBRzyPSsq+kaQnacVLb3sbU6fNqV7i48zcM1AzZC+tKBxx177qTjPA+uazZ6MUlGwc8etSbSFO4mmsvRl6+lSb1ZRuHPpUepWyEbaFTqaf5IfGSB6YpvAU7c57A1dtbXzNpI+Y9qJ2irs0jFyGx24UgnJFbel+H5byNXVTgmtzwr4Pk1TaZVIQEdK9T0fwxa2KASIBGg9OtedUqaaHqUaN9zi9E8C7mR5RhByRiujHhaW9ULYQBR0L7cV3Wi+GX1BkmddluMgIoxn616F4d8FIsYj2+XGeemDXnzqs9inQR5d4b+Gqxsj3Ss8mOc8g16bofgi0hhjRbfaQc5Cjiu3sfDMCwrGFO5T94jrXQRafHbMu1BgjkYrklNt3O+MEtjnNN8L7WXI+Vfu8V0UOiiIfJtX14q6I2DLtHy+lacNqGwxFZOTOuK0KtnpqDbgYPrVr+z/AN4MdKvxx9OMVYEeBnFJyL5QtbQKoyOB2qxJGhIz09BTVbKjnFG8j2rHqaqOhMoiwANwqZQpwAPzqorEsOasK5+XJplWLYtl4ZgOKese1ht6GmIxcqM5FW/LKYwKlJgQyIOMr+VVLjSYrrAK8c54rYjUnqKs/ZxxkVr0sB51caabK7eJw20/dNQ3Xh9bjBx9M13eqaWLpT3cfdPcVQtrN3yrr93gE1WoHk3iDwnBPC6XCebHnlcZrxvx58Mbe3R5LaN5oW6AD7tfVeoaOm58jIPHFcxqXh2OOMogBZs53DjFbwm4mNSmpLU+CvEXga6tZ5Bs3xjkMo4rkJtPaNivzAjrmvsTx18N2g8yWzGbZjuZAOnrXinjn4fqubu2VolIO5AvQjFerRq33PAxOGerR5LHb7fbFSM2zBx07etS3EL2pKsD9SMVVe4G3ay5x0NempJo8SdNxZoWdzGZAQcHHKirsc0czKsgG0nnIrlkuWtbgScEelai3iH5l+ZW6f1rSLOeasie8tfss5iU74z8yn61Gu6QmPoRyKsPMJIUyOR09qiGTgr99e/eruYNlmxunaUow24HFWgwVSTy3b3qgwKMroxI9c1cXE6iTbj0xWnNdHm4il9oGYtjPHtQF6YpGzuG5vpSnPGOKu10cC94GbJIHFJnbx3pzOq44GaY8gPaqtpYkazE96bT2xhcChugp3shN2QKQvfNBw3GBigqOCBikLKODkfShMV7oNg3DFDNyccULIqn5cn61GW3MeMU7ktXQu1mVyOcU3navvTlZ1yFOAetJxGArnLdsUhW7g2Y8E0+O3Mkcku77mPlPemMrn73I7UjKwwAxx3GaA06DllTaPlP50UA8UUCOHdixwCAPSm7tuCM/j0pHCoQTk005AAY571kmWPbKrjPNAb5RnrTGkz90g+uaTO7jIJ9qlssc0nTjFJuHXGaa2ZOVwBRux12/hSGo3DzTu4OAaVlYYORjvmmMQSMCnM2MEjIpXNbDiobkZFN8wrjAprM3AJPFP3j0piJA47gZ+lNYnr2pokFMmk4GDS5rbGkY3RFczYXjismRt0mSWPpzVu7kO3jH41S3gDv75pc7Z6NONkOm+VVOQaN25VqJSGJOKcv3l9Kg02JN21lqQfKT71EylmBFTwxtLIqgZpPY1hHmZJa27XEwGGb0rvPCnhCS8kSR4iQPUetO8G+D3vmjwACeSSOa9y8L+GYbCEEnPTOfavOr1L6HrUaJBoHhddP0+Pcnl456YzXSaH4ZbVrlZ3Rlto/+WbdT/nFa2l6U+uSorEraxnPHeu8s7OOHaEVV4xwOePWvNlM9qnTSRV0bQYY9hjQKo7YrqbW1CyZ2jj2qvp9uVwxHGa1oUG4npXNJ3O6NrE8PDY9KuNyoyM1D8qgYAzTlZmBweB1rNmhct4gzLz9RWjt24C1nWsmfuLz3rRVtu3nrUvY3jEniz/FwKnaQYGOaaMMo4prryAB1rO5dh3mcjAqRsHHNMZAigd+9PUDavFTc0WxLGqjGOTVpbfO09qrw4XnA/KtKNRIq9qY7DoY13LWtBGrHoD+FVYrdY9pPetKGMRc/wB6qSE9Botg7HjGKeYxwM1ajj4J7VHJETyBVWI5iB4RuUjrVK4jMcgwMCr5Zj2qF4zPn1pjuZl1aCRQRWHqGmiQHdlq6aaJoyoI4qGa1DKCB1q09RnE3mi29xD5TocsCN2K8k8deDTp6sVi82JyQeOPxr3+fT33ZFc54g0v7RAyOm4HjGOOlaczT0IlGLWp8V+N/h3ukfyI9zEFkGPl98/pXj+o6W9nKYyCpUnch7V9oeKPC83lzQpETuizj8+a+a/Gvh9tPvmSUN5gB3bhXq0a2lmfPYyjZ6Hllxb7eRVaG6aJwhGFz+Va99F5Em1lJFZd1GjLleDXqRd1c+de7TNe1uNy8nIHSrNjIBehW+6/Fc/ZXhhYB+QOOa1YZPMnhI/hbNBm1oatxH9jnMRH7tgSKk0y42qUYY25yv8AKrl9bi+0mKfBEir8p9fXP6VmwsyxpKQCx4bH6VvHY5qvvImZQD05zTml+6AKTdtHIyTTGjJIP3fpWyZ4lrNhtYyDIyKPvKvGOTT93QYOexpDngHH4VYnEQgqBSZPpQzNxjp3zSyN93GR60pbEyjoLu296jkI4wKXOMU1jlfxpR7EWtoC57UbcA05uG444pOrAVVyethpXcopNpDZGPfNK4MZIz16UMAyr6igb2FJHGMj1pOetJvLYHpTvSggN49BRSUUFWOBaUrhTz3pjHcxJz+FH3pI8/3v6Ubm+Tt8v9TWNjYTYD0B/GlVdntSux45ob+HnFKwrDf4lHalZRn0ocD5TnmhW67hmkaLQMAdDmlyaaWAxxinNhgOcUrFjWyzDmlYZUYwDRj0P1zTW2ntz70dCbDzlVGQPwqtM+QanDdjyMVmXtwVh+X7xNSzqpxK88wZgCc1HMx2j0prRncpb7x60f6xsdcVJ3x2HKNqilyaTd8230p6rnFJjHjPGDW94Z06S8mTgde9Y9tD5kiqc8+les/Dzw8rTW7mLcv+0M1zVKlos9ChTu0z0bwH4bjhtEd1IYLwa9BsdP8Atl3DbRAqhHzsKzrOH7Pax28WN5/u8Yrt9B0/7Nbo5H73HJ7141STbue/ShpY1NP01NOhSOMAL6gYrWhtx5sbA896hgIZQrAAfSrMe5WAVfl/vVzs7YqxsQqF2gdKsbtrdKgto8RghsnvuqwynjOPwqTaOiJNwOMVKvTNRQMDnip9vT0qGjRal+z+7nOBV4AcHrVGMFlQKOnXFaEPCjIFZvsbr3SfkqMHFWoYSse481W5YrjjFXVJ2YzUWNPiIZWGcYogUs3PIpWj3tnpipFUKwApWsXsTtt4AAH4VdhX5UxxUEcPQnmr0KhcAiqS6hcuRncUB5q7u5Udv5VSVOhzip1k3YU1SJk9DQik/hwSOxqWXKoCMY9qrwybVx2FStIAp460zIZcKu7I44qqZCrcCrEjhlHHNQsmQKBoZv8AMB3DP1pqRnnpj3FO27WHepmUBc4FVYu5VkjHAAwayb6xDE5H6Vv5WVRnPHpVea3En3QSB1zTdhnmXiXQzJEVXAmHR8cgema8A+LfgsaspuYoT9qjOGUjg/T8q+qPENjuhLoMyL29a8n8dWrtbmcLggHKjt0rrpM4sTFSR8P+JdHayupEcYKnmuU1O2CbSte2fEbR4ZozcRxt5pY7sDrXk95bjBDqAcnjFe1Tl7p8lWp8tzl5lG1WA5Hb1q5YXQ3gsW3fWmXUaxuD254qsrNG4C4B6k10JnCdz4fummT7LNISjD5VzUVxH9juHRP9VI29V9BXNabqsljqUMrfN1GfSuo1KT7Rpq3cWPMTr6kVrCSZlUjoK3RT1PpTGyzDnHtRBMlxCjp1I60rMFIyDn2rourHiTXKx4bsOKbJ90nvTlKt0BHrmlmwsfHzE0+YyKw5UEnntTgzNwRkDpTVUsy5qRlIPXik2S3oMYdMc+tMZgMCpgQQRULqN44pJ2ZC21BlPynNKzdMcGhjwKb/ABCne7M+o7JbqN31pH+XGOc9aGJAGOKkOFjXjk1ZoMboMdTTVYKwVunc0rDGDUcimTGRgCggc4+Y7WO3tRTQuKKqwrnBPj5exFN3AY5zQpPqPxpr7uOV/KsDQkkbKjFRsTtFOyOMZ96SQfKMDikyk9Rhy23mnO3y07jauKa2B2qSxR90cUjN0zn2xSb8Um8nvQaprYkZTwePwo8z5hnkAGo2crgDvQ2QucdaGN2SEaT5QfrWZeSFnHGMVoPhIway5phIx71D2Omkr6jVb5tzHPHeovMbYWGBzT2kC4GOaa6jaOB7Cl0udOyE8wGTAyCauDKKvGarLF91ifmq3bgtIAeR71EtjaKvqbWh2pluFOzJ7CvefBMItdPRtuHx9015H4XiC3CMAMjGBivdvCNqs7Rllzx93HArza0rI9nDx2O18L6e+5bqUZ3dN1d1p4+XB5NYGnqY7dFGAB2FdFYyoqg4BNeXJnuQVkXWDcBce+avwK7RqrHHpiqXMjKVxz61ownCgNtBHTFZ3NSyv7vaCfrV0Mu0EGs9sNjHJqdfuoKRqnoW45AG54q55gKjFUR/DxmrkS7l5G2puaxLdqzKynJIrSVjuBPSqlpGPl71oIoDYIzWbRvHUsW67uau7cLzUcKbFzjipDluT0pWNCLb8wwat+WFUHAz9KijUFxxVplwVosO5PDjauateXypBzVZQPl4q7H2o6CLH3tgFSRoPM5qJW2latrH0JFCE9iRk/un60nsakHyKT1PpTFTc24nGe1XYzIpt23CkA0yPfwJMt6Yq3JCvHGaE+SjzKsVZAQwwCKGkPANWJFLck5qu0eWGae4bai+ZtAxx9KRpyBjPWnrENvrUUinByoHpSsuhVzKvQCW5zmuB8Zaf5kcixRrI7fw16Dc255I6VzGv6eJzE6nbKpOG/KuiMuVXMqkOZHyr8Q9LbTZmV4SqNnPcdq8F8Saa1ndPLw0Tn8q+wviToi3bSxzRgjBy2OOlfMXjTSv7PhESFpcrlt/PevXoSvG581iabTPL9VtUUDB96ybhv3mO4rY1I7n2kY21iXUbIwYcn09a7o7HjT0E3Z+tdRpd19q0vyt3zKMHPvXLK44YgA+lX9HnMNw4z8jL0+lOL5TF6qx0GkrJFC0LnJU5H41fVgvXk1i290IryNgzYYfMCeK2m28cc+1dUXdHlV6dtQZ+mKaSacqn1GPahmHApnE0M+Y4AIH1pW3DAJz9KGj6HFJgPx0NBNgpknantjIIPFKwG3pTSuZOLexDt3d8UcdutOb/V00bQo65PpT2YttA+997jHSlU/MM8gUNnbzg+lC4Owerf0NWULkK2GBNRM4ZiBkfWnq5wueu3r+JpkitwQM0EsXbiimfP6UVVybHnrENgHilZVUqacyjjvQ6jArnua20uKvGxTyd39DSKxVV75X+pppkx169qazHA5oYWHNJtx8oppYyYHQ0PyEycU5lC7SOtSNXTFfBwQKZTm+6KYzbKdzdDhz15odjjrUTSdOcUrSZxmpuMhuCfLNZjHaucd60LqQKn1rNkbipuejTVo3G3HyyKc9acrbmSoWYHryR0BqSMAFS2cnsO1QzdWLD5OMVoWsf3W6+tZ6kZ+Ut75NaVr91PSpexqkdr4Xj/eK+cHIwD3r3/wPbuqpI/BIGFHevAfDZDzQgKM5A6V9DeEd1vbwKwy+OK8jEPSx6+F1O5tVLcj5cnkCtqCPAWsmGPbtbOC3atnT2LSAEZGO9cDPcii55jQoCBmtC0keSMFkA98UkNmsqZPar1lbFkVD9319KixZGcLtOasxK7MpHIp76Z+8GDlavx2/kquBmk0y1sEMTHqK0I7cMuM81Hb/AD8YxV5Y8bRU2NUyeGERKtXAoJU4qDbjaPWrOwqqnqKGjeLL0X3aftDEDoKbb5ePPSn5+b6VNjYnWNVxgCppITtBqCNi2MEDFW1LBQWIIosAR42dOasp91agjXbxU3oBS2J5i0MfLkVdt2BYA+lZvmKMKTzVi3bBJL4+tUtQlsW+ZOc42mpF45I6VUbUIIScup/HFZl54rt7TOSPYZzV8rsYuVjfOVwvGfemyRsFyT+Vcjc+NrZow+/Df72MVmv8SonYeXIJO3ljj9apU3bUOY9CjbcmMj8aiaPDckGvObz4nCIAKVV88oRn9aYfiU3mocABuozT5NLBzHpTfKBtqKVWkH0rmLH4hWlyVV/kbH51v6dqEd8hIlUj0FZtcrNF3I5PukVkXdiJ85wB3rZb73Tv371Suofmz27VEjVHmXj/AMJS6vpc62kxiuF5H+17V8r/ABD8J39okhuojDIoIODwa+5Lq28xCMV5X8UPAEesaTJKo8yVcnpnIrso1eWyOHE4fmg7H54avG0cr9zmsSSRmwT2r1L4jeFf7D1CVfLwoJPT1rzW+txG2B37V7kHdHyFaLUrMz92GyelTRyDzo3zgCoZBt49aZu5A9K1tocr0OgaZd0LLyc9K6RX/dox6sORXGQTf6Kj9Sp612OnzLcWMbcFgOTW0NDz6+sWTbv7o+tIyrwe9CuFyDS4HXFb20ueUxpkIwD+FL8vBxg0rAcEjIFG0dCMmkSMKBVOKapOw1K1RsyrgEdfSqjuQPKgoOKi27ac26PBJ4poyvGRn/aqrak9RjYXHHWhj93HGKHBUjdg56Uu0jBAzTAU9qRuxpfvDA4NJ91gGyetBAmTRT1Vto5WigDzjeq8Y596JOi1G53FeelLuO5QRxWC7mjfYTlvQj3owvbPHXNLJ1G3Aphz3IP0ouXHYdkScEfdoZhHgdc1G3Sk64zSGK7Nt4NIzfKuAc9805gOOKRmPHPHvSuaxWgn8SkqKSR9x6YxRI4+XbketIwHBIP4Ui1Ep3r7lGKpyf6sVPeMGYBcioWxs2kGoPQh8Nin/GD6VbjJLA561W2hmwMjFTxkr16UM0RYX/WGtS35VB0B71mRr39SK2IIwzgdB6VnLY36HoXgPSzc30S4LLx81fQ3h2zkt1G9Q4VflYjJFeTfCTTwzRM4JUivb9Nj8hdhIYdq8StvY93Cx5Iampbr5vlNntXR2NuzbWBCgVh2WGRSVACn0rTudXjjhVlZURQd1ctj0ubQ6GN0TAEij1q9DfwwLjKtn3xXkeofECC1uNqHNYmpePnumVUlaIc/MpNaxp31I5z31dWtz95gmOmDVlNWs2/5bAEe9fOX/Cdy2cQVrouT0Peo2+JZt9ryXARff5s/4Vfs2P2qSPpm31GDdneuPrir39o2/BEij/gdfLK/FyNJcLcSTxkcHBwK0bb4pI0aSeYXbPyqah03Y09pY+pIbpJVUggY9TmrvnLIFG/8q+fdG+LbzIsboMn7uyu50fxt5zIuCCfU1zyi1udMZpnqsMiRxsN1IrjIwc1zkOsBwgzy1aEN1uYc1D01OmMjaXLY2496tLuGN2Me1UYpAwUDrWgq4UZ60jW/NoTbgMEmmfbo4ZDubioZmOzrXOa1dOseFzk96CJaGnqHiizt5DulCgdea5LWvi1bWcchj3OsfXB5Nc3r1hcXEmMMd3Ssa28Dz30yrKQkOctvJBP0raKM22JqXxWvb6NpI0kRT93rmsZvHGtX0DCBGLjuwOa7r+wbC28uKOGIonB2jJP1qWPS7dZB5MQTPXaMVspKJlyu5yOnxeIdQhRpcOT2PBFa9j4f1BmKtuiP+yxwa7Wx0N5GTJGPaus03w5DFIGYhsjnIzRzNstHnMfgi+kUSM+/Hap08CzTMGV2imPTI4P1r2S10S3eNeAD/sirjaFCFXaee+aOZDPCr3wnq+msskim4QHrFxt/z/Sn/wBr6loe1oZHBHO3JGPrXuqaNEylZPu9qo6h8PLDVQdwAZu+BzVJxloClY4fw/8AE61vFSDUHEU/QHHB9f6V1i3lveAeQwcf3gc1yOr/AAbS1kZoGyO4I/lUWhaDqGj3YCSusefmVicGuWpHU6Yu6OrmhK5B6GqVxaxPGQ4GDxt25zmtaSKSRQSmOOTnrVORCueajZFSakfKH7Rfw15uruG0Yx4ypTgH14r5E1e1S3Yp95hnO4civ088faENb0G6Rk3ARtn1x7e9fnn8TvD7aPr1xbtHsUcp649/evTwtRvRnz2YUEtUeYTQnrVWZSFJA5q9c7o29qpzLuUkNXtL4bnzT3LWnsXjK4yMciuo8PzbrQIOua5TSZ9khU+mK6Hw/L5NwyYzzTjI5aq0Z0GxR94c9qVgeM4A7Yp8gIbceBTcA811J6Hjz3Gc9xxQZN3TAPvSsW4OAoHrUbLzk7efSkYjsMOpBprEDrUnbFRSL90enWmiW9BGYHjFMZfmBPNStg44FNOMdKtO5BGyhm+lOV2PAOAKbwrfNk5pWVVwVzz60wEb7w27ge9P3biPWmZORTXzu4OKCZdx7feNFJuFFBNzzYjc6miV2yNuMd6R3+bjihvmxisNLHZG3LdkbMMjg596fx2GKRuMZ5ppYfSkS/IdxuANEi7WGDQxXap6mmsd3A60D5dLjvmwMY/GmNhsccj1oLZ57UctjJzilY1S0E+9jJp5U7flfHrSPjjimM2EIxSexcexn3RPnDJBxTJvljyOKZIu2Qn1pZG+UA9KnzO+K90qKx3DJzT2ckjmmS43DAxUkIBYZGaTehaRpQ48lc1t6Lard3UeWyQfu+tYa9F9K7DwHYrfapbR4ALHrXNVlaLOqj70rH0J8ONNEVjBiNU45wAK9BiUQZYjj1FYPhOy+ywKoIAUDBNR+JfGH9mxzQ2sP2icjBXOF+tePJ3ep9Ao8sUbOqeJoNLtQPP5HVQeTXI32uahr7mK2LQ2+MnH3j9KzvDfh++8TTxXF1ukZm+8RhR7Yr2DTfBdpYRp8q+Zj5uB+lTdGsbvQ8z0zwHqOsbH8qRBzgux5rotP+EN5PG3n3KWyr0ONxNel29msWwA9K2rWGMITtXI74pc1tjX2fc8kk+CsUkYPnzSBfvMp4b8O1JD8E7KU7Y4xyPm3MR9K9otrdQxbAO72rTWFf3YwPapdZlqijwxfg7HY24hNmHAPBQ5rL1D4Qvbyh4raRVwTjqBX05DbRyKC2Dj1pl/pqNDuWo9tI39kmj5m0TwPeWcvmbGXB6N3rvtNtZIWjOwhu+a6bU7fyX3HoucfjVCO8WNlBGSKzcnJlqKitDfsTJKI8HBXrW7DM8WCxzXKW2ofNkdK17a8MhA7d6UtUaRZ2VjceaUZWyR2roVXcqnuetcfpcnkspHNddat52wjqahHRF9R0lm8iECqU3h/wA4AkA465FdJDHyAakkhHOKrl0uDdzjpNDhyC6DI9BWfdRQ2u45246V1WqKILdnJ249K8s8VeIv3jLG2CvbPWqd4orlGahfRrMCOmTUlvdLgMneuNuNVDSBpnEY/QVTvPiXpHhuP/SrnIXk7RnNK7exnK0Vqz2TSrwfLu44rpdPkVlUlua+Wbz9qrQ7Paba0nfbkeZjK/Qj3rPT9r7UGuisWm26W4/vSHI98+9Woz3sYc8e59s2REe0q2RWmV81gR0r5I0L9rW5+zxvc6JLLb7gDNA5OPrXpnhf9pLRdVYCS4MTkj5cDA9uapc3UIzjLZnuRwoUYqVflGc49Kw9J8V6brSxGOVSZBlTuHP5VrO25QQeO3OaLl8ttRJ0E3GQT71m3Viny4HIzmrbH5waSS4Wb5T1FQ5G0Y9TLkjCrgHH0rMuoSnT5s1rXS7XG0jHeq8qK69MGoeqLVrnMalbm4tZExzjgV8X/tA+DQ15eX0cYMiHBCrX3FfRqi55z2xXzL8fIRDcMSuFZixVRgPjGQ3510YaXK7HBmEbw5j4W1aMrMyruwOtZfLCu28aWNsurTyWJKwN8xRv4T3H0rj5UZc9D9K+ij8J8bLRsbp64uRmuk06QRalHxgHrXN2LFbpd1a80hjuInUkc0Lc55Rujt/ldc7s1C3HSoNNk82EHOeat5Vt2AOPauyOx41XR2Imw3DGmlVXGDRJ99RjikZfm4IFM5nsHzHpwBSMwbpnPenMrYBOOPSombIPtTSuZjl++KJuCMU4YCg96Z8sjYZsDFVygMX7wpTlmPtTY/mjJbg5p4YIvqTT1FYY7dMCm7ieCOaC3DGjhlB70xC+YPQflRSeWPSilcg80YgstDMdw4xTzt4wOaRuetZeZ0DWI4yajdduOc0HLN608ksAAF/EVI7DFbbT2I4I4prLjrg/SgAnpj8aC76WFGPpSMT9KCCOuPwpy8g55o1NIjDMOBjNRzyGOMnginNkH5Rx3qG4x5ZwMetK5tFXKLSeY6nGKJV3Uwfez6U9l2qWZj7Vn5nbHaxTYFW55qeKVdwGBULHfnAzT0XbtyBmlc2i0aOT8uK9S+DemC41iKSRSwVSRjpXlUco+XgnmvcvglGRIz57dvxrjr6RZ14aF3c9wi837EFiGBiqFr4aGoXimVdy5y28ZFdJYwq8CHA6c8da0rGFJIyVUgr1z3rx5O59BGPMkXtNs0sY40QAKB2FbKzBsZ59KyYJDuCdq1Y1RMFulYtmyjylu3YZrRjmVFySFFc/da5Z6ZEWlcDZyc15d44+PSaOrQabHHe3O7O448sD0NVGLY+ZdT3+1nEuMPgDk7cVet9TspFy15GNvB3MvFfF+oeP/GevQz3wvpLK0UE7bbIT6A159eeKNeYnzb+8Qn5stI2Dn8ap0JS2IWJgfov/AGtbRjb9tiYA8ZkUZqabWotojNzDjHZ1Oc1+cena5q2oTFZdUm2xqZCXlboOw56mvVp/hv8AEPwz8PNE8ZajCTo2uFjaSJMWlGB8uRnjr+lCwtTdmixdPY+p9eU/Zc4CjkhiR83+f6151casYLsB3yM+teefDr4vXOoW40bUpR56/u4JW6vgDO71NbmtSP54YFl9ee/es3TcXZm8aikro9G02+jkZTu4xXU6XcRzKNnJ715f4ZnkmVcngDnPevRNBgCbZEJx/F6e1S9DRdzt9NXcygdutdfpLBQm7JNcfo8m0oD1rrtKJ4I9ag6VsdVb2wlXKj86smx+XJOKXSd0nHXpWjfxiOHA6tV30A858fTNa6TKycMM4xXz7ql0ZJi7sSxPc5r6E8cW5uLG4QAsyrkD1PpXz5cWRu76XgqsfzyD09aiUubQ6Id2cN4u1uSxt5IyAwbrnk/hXGah4VuNQ8Oz38lysMeMjzDx9Ks+MNWk1TWJGWNkiRiqqehHrWnPa/8ACQeFpNPboy/Kh6E16FKK5bni4nm5tDwq8WOJdqnOCR/+qt74eLplz4o0iDWLRrrRxcK11CnGY8/Nz9DWfeaHLZzNb3MbI8Z2jcpOfoa2PCdvPa6tA9laSXFyuQuEOAT3J7V0c3Q4JKTVj6X+DOg+G9Q8VeN9G0pZNS8KRyq9hK4yyoSflBPPHSuf+MHwq07QSW0vzIQWZkjzg9a6j4EKPh/pt7eX9sz6peNulCNhQBkge/X9K29UsbjxzqEl5djyI8/LHjtWc5xtY6MPh5J3PA/A/wAQPEPhW4ELXU0PlthCWZgfbFfT/wAOfj4t/HFBqI+zz8BlY5B96xP+Fa6EsIYWf789XwMms+6+G9tbqkkMQVgcrxXnT7nvQjZWZ9LW+swapbiS3cMCOq1VmmnhcFRkd815J4N1DUtCdU8xni4+VmJHFep2upDULdHOAx6isS+UsrOLhgSMMKSTcSR27Uiwngls+lPmLeXgVVxWM6+jzEwB7E187/tEWv8AxKdwi3CRhnaPT1r6IuN3lnP0ryH412JbQJplXfGoO4HkDpz+Fb05WZz4iPNBnwF4ltf9IlULwHbjH0ri7iFo5jxgc8V6R4htVhmuFLlizFgxOSR9a4S8QqzZ5r6OGsUz4apH3mZlrbtM+7oAetaFx8sQBBb0aqiO8JGM7W6jtVt8yQ5BOPSq2MrHQ6BMPLRCwya1mUgjjHJ/GuS0mYw3MWK7BtzqGHSuqL0PHxMeVkLNuY/LjHtTGUHqBT+WcD1pWj25zVnBa+hEW28etRMhBB7U9lyc+lLncMelVEhxsNLZApjKG60u33xikbB4HJqwsOVUKtuPPahkO0cYFNVR36ihmbgHoOlBLGbfm55FIWAkBwNo6in0x6GSP2n+7RTPMb+8fzopWA83DfLsJ5FRtle+aOVOWwc0jfMRjtWTNo7DlbbmmNlSCelPbG3gcigAMoB61I9xn3MLjmnMoAB65pT1AIok7VV+xfQZjv0Ao3A9DQQD1qNsrjAwPao5m9ylsTM20D3qteOAgwBzUu5WH3Xz71Wuc8Zxipex0wKZXbgjnNNlG9MZz7GldSzDBIFD/KtTsdcUQBSqccU+Ni2Nw+7TNxzxT2bGOMUbo0Whet13YwOCQa93+Bke6OVwOOn868Jt2OML/dP9K9/+BcZg0iViMu0uAPUd64a791o9LC/Ee+2DRhYR0+XpWjDN5Ee04P8AvE1i6aCZlGNwx3rWG/jB69c140tD6GOiLNvI0ky4+X3IA/Kl1XxBbaXA7yTRgxjJ39Kzb26XT42lYgHsBXlniy+uteupIPL2wHr6H0rPdl7nOePviBfa1eObedoLc7lCoSNw4647Vynh/TVuL6NpQSM9cYxXeaf8O1vbVZJkfdn7qnHFdDF8Pyq5ihKKoG3dya7Kdkcs4tuw++0WGTwdd21nGpleI7FAHLdf6V4ZeXDXEK702yqNjAdiOMV9Fafb3NpsDKdif5zXFa58K7XVNQlmtrg2bSEsVHC5+ldXMrHMqEo6o8ftbR3kXeMqD2PIr6I+G/ivxD4us4NIvdQuZfD2kxfuYZWysbEHBUZ4IwenrXHWPwZYygXF4uOp2jHSuz0Hw1H4T0t7awUq8hy8hPLen8zRzWW4/YuW6PLPG0Mel65LcacPL8l/MDqTkEHj+teyaZqEfizwrpupxZaRkxK3qwxmsO88EpfbZrpRJk8+orrvBfh9NE0eWzERWIvvRfrXFUldnfRhy6GjoIKyKnTpXqOjr5ccak8HtXDabpvlyBlX5u2RXbaeTiIHhhXJI7EdXbr5bIVOK7DRXx5ea5CzI/d7q67Tfm2YGMelZc10dkV7p3GlzbWVegbuK0NSy0eM9OhrG09vmQ+lac7GXGDwOxqk9CdnqcT4oeReFJyWH4141qGjS/2frpiby7u4V0jYjpyM/jXuuvWouIyAMODndXFajoDSb2QgA9V9aXW5fofNt94TicKH/eMo5yv0qGPRnt4ysQOP7vavXdc8MBLokoQG64HArI/smCFuUJx04rb2lgcIy3PPrfwvMzAywBi3OSucV0WieFb1R5UaiMHqyjBP19a7ewjjVf3kYIbpxWpaxoswMY2il7RkqjFGJpXhGSKOONp/N5+7jG2u1sNI+zwhcDP0pYWRWU8n6VrQsG27QefWsuZt3ZrZLYpNpZbBPSlbT0famPyrcUKVUMAKsR2kSjcMZ+lFylIwF0WNAG2nI9q09PU24CEHj1q5tPTrTjbuWBqR3NSzTzFypqa5VljG2q1huibHQGr8jrtIOTn0qrCMedS64P41598ULfzPCuors3lo2XbjrXpFwuPur+dcd42hEljPGQcMp4H0NVHVmdRXg0fnPrUf2i6miIw8bFcGuO1jS3TnHHNeia9YXMWuXjiF5EErZPrya53XGWSNlAAx09fxr6KlL3UfF1oNSaPP2jZeD2qeNiVAB471YuotkxAGajVAvtXRe6OS1ixYvi6jUDluK7JHCxoueQMGuKs2xqFrkYTzAGb0HrXcXMXkyFVUFc5VvUetdUNjy8arakUyjKsBjFRSSbmWnSbuOwqOYFSpA61Z5Fxv8RpDx0pzdAc80z3PamgbuG4Kp4BqIc4OMU6QncvYUjZ3cdK03RD2B+3rS9hk9Kdxtz1IoZdyj3oIuQyBmIIGBS7dwGRTmY8DPShidtAhPL9qKlVV2j5qKBXPK2IZV4p2OBxSFhwMUnzL71judXQG7Ur9BTSzZHy04kYGetKwIbk0v1puCGFGTuI7VL2GLIwdcAYNN/hA7ilkToVIB701s5GSPwoSNugpZjgEnH1qldffq4ccY5qpddTUM3plZgSOOKGUSRhe4p+AY/emNHtCnPWkdkVoQtHtIUHk0jL5jdcYqZgMg4wexqNu3GKCjQs4duwluNwBr6A+BJNxYybuBG7bT/n6V4Ja/cX86+gPgCqtp0+7OFnIFeZiXaLZ6eEjqme76PHuiBGAcDJ7mrkibtwGQRSaVa71GMAdsVZu4zGCAcmvIequfSW0RzWqQm+YJg9eMVFD4Na4ut74244XFdDBYl2VsYrctYVXAAGfpUp2dzTl0OPTSZbcjrhDxWnbK7L8yn8K6ibTUljAUDJ56U+10tJGAAA/Cm6j6GkYI59tNSREzHj8Kjk8MwXBXdHtXvgV2/2OO3AyqufQjNMkaOQFQoUnqAKftGX7NHIf8Isp4T7uMdKd/wAIqjKBn7vSulC7TtXgdTio1+03FxiKJfL6ZxQqjL5V1Ofm8PQNcJxwOwHFa9vpMceNq4+orai01IWDunPfI4ptxH5TDJyO22lz3MXHXQz1UwyBscA4retR84+Xng9KgS1WSHdt/MVat8rgHqelQxWN+zDSMldtpTBVUMMcVx2lZyoPWusslLSx45FYbaHXDY7TSYRLBuFaX2X3rP0V/Lt+mBWtu8zGOK0Wwmrsx9QtwffrXPalbqqg4A69q6y/ZVGMDNc3fATZVgcnpimaLQ5yXTor5isgznvXMax4ZNvJ+5VmXniu1WLy2KgEYpdvPPP1pXKR5mLN4eSpyOoParUKkLu712d5pcUzFgq8+wrMbw/IjBVXii5RjQ3jRsAeM11GmyHygTjnpurLk0nyXBZN34VL9oZdihNuKkDdibdJ821h2qwx7KMfSqVqpdVI4PetFYGOMcUDsWIFUqB/FWtBZ+agGB044qGx0vcoY9R+tdRb6esdurYG7Hp0q4xbIbsc01i8ceSSOaIWxwea2bpVHy9ay5LdllUgYFOw07la8b04rlvEUAuLV1OQSDyPoa665h+UkVy+s58tlBxkEfpUrRg9j4v1C3S31C9aUBSJGAVh15NeaeJtGtm85wu1mOflGK7rx1qW/Xb6MHJiuHU/mK5vUWW4iwwHTrivYp1ND5qvTvJnk+r2Yg+6Gz61lyIyuOQa67X1UZUdAevrXKzKFuTiu6PvI8qasyHzirCu8kvBNZwxoN21F+fv9M1wMzbZhxkV0Xht5JLN2ZmIDYGTXZTPGxWsWa0h3MGzgY6UyRicccdqVl6HtTGJyozxW1zxLDGpvLU/+I04KWYUwsRbfmGeaRvvGnyVFk7qvmJewo70q8+vtilGMZINPOV2nIAPpVLUixG8LYzx7YpmTtAIxUqqzyYX73XFM5k5bg5xigTQ2inZP9wUUE2PLyvQ9jSbgrJznLf0NEjbcDPFMYg4wKxWx2LYTzOEyW+72PuafwcYB/Go+Fx1HpinSMyqPmBH60dABmO5e9O/izRuVlXA5HU01s9qjm1Ae+1sdqhdUUjjP0o+anDA5APvS6m9tBMA425GKq3TZYCrvVgc5B7Vn3X+uqWb0yLdjg0/b0yM+lKFG5eKG+8fQVn1OxPSxH1Y55pkmSyACpVPmMVG0HFNhiO4BmyeTVXKRftvlXDA528fmK97+ALmS0vcNhY36D1IPX8q8Hs/37LtbHOD717Z+z2zltWgyAGCnI9i1efXXMmelhdJI+mfC6kW+X9M5P41oPGrNuPIzVLSEKWyhTx0578VsR2wkUgrtrxZdT6iGqTKccYEgwMg+lX1hKnIXFW7exSNV2nJqx9neRwO1ZsvldyC38xpAo9Oa1rO2Aj4X5ietMtdPKzBm4rbjiAUYHSpexvGJjXMLLy3UHiqMm1ZuV5PpXSyQhuCoPHcVnLpfmbmJwc8U09CyjHbrM4AVq1reyW2jGMg+9TWdqsPU5PvTryRcbeSe2KAloVZZC/yk5qH7LubOKedy43HNOSZY+S2fxo8zBkyqFUAjj0qozCGQjOSKluLkeSSDWesgdgxOW/nV9LiOu0abdt7muy04lZFOa4bRV2lDnk9R6V21qGO3HasXG52U9jrbW6CqFHFadrOV5zxXNQswUVqxzMsaGqRTXUuXwDfMaw7zC/Nu6VuMwuI1yMCuU1aRoZiuSE7c0MFuRyzeZyfzqIPlsVV+2q2QrDj1qaKRWUEsM+1Saculx+356topOBjJPeoY13MvpV+OPvjpQSV5bNZG3YGKqXGkozKcD8q1/l2kcCpPIDRg4zVIDLg09lZQBxWrDagEZq1a2425ParMNpvnXHIrVRuEnoX9Ntx8np3Na0i/LtXoO/rVWxhMSHPer+AQM1ry2OcxruNVwSKos4bOO1at8q59aoPHHHGSoBY9sVhLRm0TNmlGxh05rnvEQjji3thUwckfSte4+WUk9/4a53xdIJtPaMHBY44rNbjex8V/Efw42l65PMY22XTNIrH+Lnk/qK88u/NbKlzj0Br6u+MHhWS+8CG++z5udOcEbV5MR6k/kK+VZYys7E8jdxmvTpuyPEq03dnG+KZPJUqFBPrXLBcyo7Gus8dKIYxgfNn865bO1o2IyeDtPSvTpu6PErRsyK8j8u429+tb3htf+JeRuIwxrBv5vtFwZFXb0GAOldB4cTdpik8Hca7IHhYr4WaLZbGOgok524/GlZW2nHH0pMlVGB9a2R4wzbt75pVbbSsrNzwAOtN4cgAEEdaoBdvXPOai8vd07dalLdR6UzJyarlM3sJuK8AZzSHK4p3Y0H7oycVVtCRHJjw6sQcHkGllVhIgIx8uT71G3BAHzDvU0m+TaTnIGKVmDIQhx1op9FHKyTyVvvLT2J54xSna2OxFIxJ61hbudnQR/uqO5pNq8fKMj2paT+IVd7ITWlx24L1yfSl3kY6GmbsMRg/hRt285H4VmylsSSEHaSBx7U3kDaTSM4kQjPSm7jgA9fWg0voL0HFVrgDcDirW3p71VvOMCk9jeBEzhsY4xUe4560z0qTIGOKyOiNxWUbeAN3rSL8pXHBwaU5XGBmj73Xig1Lun/KFxtHNezfs/XAi8TXcbbSrwZ2jpkd68atVXaO9ei/B/UG0/xraFWCiQFCp/i6Vx1fhZ6VB2aZ9i6bN/qlPTPA/KugZmCg9q5nRplk2MwGfSuiEyycA14vc+og/dRoWYLMGI4rRgkVdrEAnkAetZdvcGNduKtwtmWMgZH8qxsa3NbBDKWJB9KuKwUA+tVvLMzKavCEBFHUik1odEdhFUMQSakkVVUAKOfameWARmlm4QY5o2GV2Xbk9hVC6uNuDRe3ThcAkY64NZF1cmSE5JBHvSuKWpLNqBjbORg+tZt1rIhYIWyfasrUL7aoHmdMnk1zkep/atQ+Tc/ODuOapbEW0O/i1JZowM1fhjRvLPU9q5a3jlXBIwDXVaXlkj7+tV0sTY6zSVK7SdoGPSux0li0aknOa5GyjGEBGK6nTMq0YUYA64rO+tjrhsdLDCxIx0rS2lYuRwKdYQBo1OMkim6l5sagKvFMq9io2peW20EAehrL1Qx30bKCocDjbUN1byytnmqX9n3CMXUtke9BpFLc4fVL6fTbxkJwM9zVvT9eLMu5s/jUni7SX1C1ZlXFxHkjHU/5xXnVnqslrcMk2UZTgis7nRa6PaLXVkkZOcVu29wJOhzXmGlawkwQq4B75rrtP1IqwBJORxtq0YuJ064aTGKtJwwAHHpWRZ3BkTduyc/jWva7m2k0yGatvH5m0YA/CtGK3EbDCgH6VUtgV21sWihz83P1rogYyloOjjLAegp86kquOMelWHVVHHH0qvJ35zWr2MlqzOvV3RkD71ZrDbGCeo71p3HpWVeEhCAea45G6Mm+Xdl84ri/Elw0ipEoyWb/AArsrhWaNhnoD1ri9WZW1/T4SRtZ/mx9KhbhLYz/AIgahBp/w81kXZVS1mYwz9TntXwzJC8pdQVZsnqOnpX0f+0NrFxrErafbb3s7RDHJtJw7e/rXzrp5P25A+4qTt2vziu2DsrHHNKxyPxOsW06LSjIATOW7egH+NcAzFdpJOcf1r0n42TeZd6LahlJhhZzt99vP6V51Ns8sEDd247V69J+6fMYn4yFRtJJ5zXX6Pb+XpkQxjqa5BfmUcEcjrXcafhrRBnGBXfDU8Gv1GsxVgp3EH3ofauAuR60rbt5wcUxvnbq2e+TW55bGsTkUrdjnBpJlCbepo54JwRVJGUthG4UnGMDOaW6t3t/KLMD5i7hikeQNhe3cVG+5m5JOBgZ7VotTJijpR3FL9zBPSms3QikFtLgzbZAaGlZvYVGwMn1pS25SaCR2TRTV+6KKq5J5XgHqcUfjmmswbFOxwOK5TuWiCij7oJ7UmMAAnmgnzF6c/nTehyB1p3Jx0A96buwSFB/GlYLPcGVeO1OKjjvSD5uopG7UjVLQVlZiMNjFQ3Q+QfLz6mpnBO3A5plzJuiAYE7aOW5tAzfSph2qKQqAMDFSqp2KazsdcWGTuAzTG/1mO1PZumBzTTnOSKLFlq1Y/Jz3rqfCt8mm+JdMupOEjlG4+g71zFqPmXj1rRjcKqEjc2cCuepD3Tupysfcvh2/huLeMpg+Z86n/Z7V0lpIJCGHFeQ/BzWDqvhXTZXkzIqeXnPPHavVbFXWRsH5fQ18/UTjI+kozvFG0r7m2g81s6fGRtzWFZZjYPJgg5rZs5sKMMevrUdLnZF9ToY1K4qaPKszEkg1Qhut2BmrnmBVHOc+tSzVMlkO7moWm7UNIWX5cAVVlkXnGQak0uVdQYMrYGDXOX0nlofxrbupPkLelcv4gkO0lWK8HoaVhb6HG+INU2SFAcbs8+lbHgHw419H9ql4x0B79a46+3XV0Q3KrnJNeveD4ha6LaAEE7cknvWiXQHoi7/AGXiPYf4ehq5YqtowyeKzvEHi7S9Dh8y9vI7bcdoZj0/Cq9jr1lrSiWxvY7pTx+7Pp7U/Iz8z0GxuEmK4IFdbYOrbGXIry7S7xlmibB645r0XS7ncqenpWcjqps7zSbwLgMcela8jQXPy7s8VzFo2+MYrK8TeMdP8G6fLqGo3y2kEfJZzy3sPepvcp9ztU0WGaMEOOD3pf7BQcBwfpXzDrX7aXh/S757Sztry+4DiaPpg9setek/Dv48WHjixiuLYTQyP1hmGGFF7MpJnW+IPD6wsZfTOcV4t4u8NrLfySwjZ3OOK97udYju7NmfqwPBrzS8tTdXbNjcpbmqt1OynFtXZ5dY3ElncKkjMqqeua9A0PUt+Ar8cck1T8TeEBdK0trFsIGcAYrmLDUJbWdYn/dmM4xU7ClZnstixjwVcHd1rpbaZtseT+VecaHqQkUFmB6V2lncjYuDVHNJHWW9wGVcnpWtYuGz83SuYs7hW4P4Vq2t2YWIxwa1jIxaudEzAqOarSyKrDnioo7pWT3qGaTPUVblZCtYZdSZbK1lXWD1arsswjFZtwd7ZzXO3ctdzL1JhHCSD3rz3VnMmuKUHzKcAjtXc6nJtyDwOa4vT4zJr0pcbhjI3c1K3B6opT/D22ubO7muQGaQs7FgDzivifxJOtn4gvVRyix3LgfQGv0U8RWjN4XvPIX999nZl28EsBxX54+KdDuY7y5lk3ea0rMwJ755rrgtTnnHS55h46vjqOsLNvLvt2kHsB0/rXPyfu4+m3PpWr4nY/2synhgOazrjHlrmvcpr3D5PFfGQQt5m1c8k8V2dvhbeNSOQO1cdYxeZeRDHGa7YR+WqgnHHJrtp7HzuJfQjkxxgH8abk055CrrkZXtmkKlWAI962POewbgBg81GqnkgcU9lGfWmtkfd49a0S0Ib0I2ILZ2/wDfNOVg2eMH3oCsTwSBUTsd+M81S0M9iYD7RCEHDZ696iKleOmKcvy4wcEelHLnk0ib6jGboB1oK7VAGAO9PkjC4x1qJlI5PNAg3J6NRS7j60UBZnljKNy8U3O0sewp2S2ARgetKFzkDBHv3rnOroNGQuCN3fmkZuRlee1L8wJyfypdx2nmga2Bs8Zx7UnzdjS/wik2hupxS6DvoGSVIXr/ALVNbPy7sZ9qXBP0FI2Gx2p26l30FZtu3r+FNuA3lnp+FPbjbg0OdsTcdaDWJlSSbgFI5qdWBjUZxioJFG8d81KI9uCT1rOR1Q7iN9MUm0yDqeKkYDA70nRWxUWaNl3J7dtpTnNX1fbJGQcBTmsm3kIYZGBWpkMqnpSlqrHRBnu37P8Arglhn0wtseP94oz2z2r6LsZHL/McjPH5Cvjj4Qal9h8Ywb38sSKUJzjPtX1zot4k0KEZLDg5rwaytK57+Gl7pv3UjJCNmBWnpPmXEKNI2xj/AAqcVjSN52B1xWrosoVRuOTnvXIz0k9DbaY22CAWGea045Vlw2NoxVBdrc9j2q2sgaPB4x0qLm8WWWVdtV5FLdPmp8anb1zTipWkXcxrs7d2/ha4zXrhpspGeM4Brs9b5iauSWy8+TJGQD3FNDZys2mm3kzIoKsDyBXU+GNeWPTkhmZVdCQB7Vdm0tJodpRSfcCuXv8Aw9cRzF4Rg/StFuRe+jMT4raDD4msWUxiaQElCO3SvJfD9r4r8B6il3p7SxQCRQ0ZYsjdeCvSvcf7LvdgMi5NWrbSyzIGjXjsVotqNysrHVeB/GTa5ZoL63WyvAASnbnuPyr0TSdWMe1N+7nrmvKbfQ38xHiXyyvTbxXT2P262QHY3y9/WpkdFPVHt1jfNJa74uWI/CvKfiX4Bm8ebo9SuzNAGJihBwqn1I6Z6Vp6P4yuIdsG0rxzit5H/tKNC/JyetSjax4jY/s4aVp67pImnkzuYtz+Vdf4b8ByeF7xbi2j8uPGPfivTFtNqqM5PatKHTY5I1DjP4U3G5cZJbnP22oXdxCIwHznkkmt3TdHdlVmXJPtWhFpsEeNqgfhW1BGiwDbzTS6GsqqtoZM+kq0W0jntivK/Hfgtobg3lqjcZyq9O3Ne3yIC3pxVa80iO6jw4yCCKJR0scylbc8H8P3jRxxq24EHnJr0nSb0MsYOTmuT8QeHZNJ1BgIGEZJK7RgVu6A/wC7TJxWdim+Y7i3wqhuPbFbFtIroO5rn7d1VfWr9tOOQOKZnY3POEa8DNR/ajI201UM3ygZpnmfMGz0ob0ETXTbetZ0s+1hzVia48w1TmUPzilbS5p0sZeqTKyk9cZrm9FhM2ryOOgx/Wt7VGAXGMc1meGbVpLqTBOWf+VSTY66Zd9jsHBbjnpjuK+c/i18IoF1BtRs4maCVv3kePun1xX0dJGdwXGV9O1ZmqWKXsbRSYKycEt/KtosVj8pfiVo76F4xvbaUhpA2Rjpt7VzU+fLXkfjXqf7UUNtD8ZNTSyMbQIiIRGAAGGcjivLbnDRrkYxX0OH+DU+Jxn8Rk2jxk3kZYg88V102GwCcVheG7VWkLkA4xW7Iobk8elelFaHzWId5EMmOOc01mLcljn60/C7hn8Ka4OTkDHbFUcb2Iy3qKTlT1NKvzNg9PX0p2QOOo7GtVqZvYVmIUYqvtyxPeph8rDPINIcbjgYp2M7jPunnmnnDYGMD1pr9uKQE9+lIkVjt+Xr6Gmsvcn6U6QHaCMAU18Mq8HPvQA2ik8tvU0UDuzyzlu/HvScdADQQOKc33RXOb30sNx7UUbttAbPPpUsq4bWPQ4A60mVboOR1zSn1o47nFO2g99BrHGMUrIWxjApeD05prdRS+FGiQ8RkY3EfhSSLlWANBXOMUpj+XOcVW6ubR0MmQjfjuKXcS6ZORSTN++JCjimrIdwOODWbO2PwluUfKCBTN2VHGKk3FwuBTFX5mzx6UW0uVfQFG41fgbOBjIqkv3hxitCxUM3NYy2LjI1NEvGsdYtZ1HMbg19heD7w3llDOTjzFVsV8e2UBkvkVfXNfUPw31MyaTbKxJKADrXlVloz3cK7I9QhkJmX0xW3ZKqxhgB1rBt5lyGIOPatizmCLs5/GvMPXjqjet7pWGMDIq7G5Yj0rJt0x81XY3PY4qbG8WaqSBQMfjS3EwjjyO9UY5jH36+tVry82/eb6UirmfrNy0khUcD2qG3twsIKjnvSOxmlyeRVsARqAvO7rVrsK4zywVHzYNNaEN1AP1p7ERDdjNIZDIAQMCnYm5FJaow64oXS1wCOtStHnByPfNH2rymUZH4VS3FujV0uzXzEVvxNdsmlxLYseG464rirC8XzkGM5rsrO8/0HDdD0pS1O2k7I5fyPLvmYDAzXZ6SoZEIHArkr7P2glema6vQpN1umeKiz6HR0N7ygzIcVsW8fyqcVRi2fuyegrWjdGQbSorVLuToMaPc3tU0ZMZA7GkXhvmIx2qyIxw3UGmZ6FhQGwepqZWUYDZqCNgO1Tll288VnLUGZniDT4762JcrlQccVw9vZm0ucY4zXoM0KyHrx6etc3qVoIp923jtisxxJrP5yOMCtKKLaxPas6yYOyhQRjrWswKqDQUxWbpihmPGRinooO04/KlmG3G7B9KTEio8m0kVCzHa3JqWSPvVeSQKpFJy0KMnUsGM5NN8H3EK6k5kbCJ1+pz/AIU7UcGHH94Ffp718t/GX9oLVPhT8RJNJ06CO6gECSzCRiMMc8D6f1pxTlsTKSirs+y3vICjOWwxPC4rzT4yfFbTPhb4TvtVvHRpUXENvnLSORxge39a+Ybj9uvVWtvLg0ONJsDL7yR9cGvAPid8WPEXxU1g3mt3SlYyfKtociNBxzjpk4H5V208PKb1POr42EIvl3Od8Qa5deJtcvNWvCTc3kzTNzwATwKo3HzxqKRclR+dOKkyRr6mvepx5YqKPj69Vzbkzo9Bh8m3UjktWjJktyOBUWmw+Tbx471Yl+9XdFaHz9R8zuRe4HFNZcfMMe+alXpSMqnqBVcpg3oV5FY/MQAv+zTT29KkbLKV6elMZdqgd6taEPYb97jvSnnkU/b8q4FNKbRwRirM7DME019zYC4x3p+70B96GQcEfjSsSMZRgdSfel9KGU9cnFJvHpSsAUUbx6UUWA8pbC44oJDAdqY33k5zQ2Nw7VzG+wp56ik6cAcd6djHfNJUtFLUcwAAxTcA9RmiihFRWom0ZHajqxyKXbuoZT61TNQycinv0FNXDMPahmKt2x71Pma30M2eI7m96g27ep6VauA6P8zZ71Xdd3PaoOyD90uxrmNMHrQ0fzHPWo7dj8qj7vc+lTyAbuOfes29SiFo2yMEmrlnJ5bfNxVViVxjinKwDKWPAolsaRVnc7Dw/aia7DAnOOCK99+Gz+XbxxnDY614R4avraHDGQKcV6r8LfEcd3qtxboynCZH515dY9yhJWPebO4+UDHFbUM33SRXN6fIXZd2NuccfhXSRJwCBle1eY9T1o7aGpDcnaB1q4spXBPANZtrIPMGR2q4wLxoc8ZNZvY0SJ55/KiyTll5GayLi4a45zt9qv7fNzuOT71kXq+XJtzTtpcLlyIsqZJ3VaWZVjG4/U1mKxjjGDjNRz3Xlx46hqpdxc1jXMyMnHI9aFlULxWVFJujXD4A6jNVLjxFbWG/c2dvUH+lXYq9zdaTepAx+NZ811FDnewBB7Vxl145mkmYwgLF0561j3WuSuxzIxJ5PzGtIwdzqhTbVz0tfFFvZTKQ24d66jT/AB9YTRhPmB968LiuzIuWLN+NaNtM3ylHYfjWjhoehCn7p7xJqNk1uJRIrMegqS38ULDGu0hSO1eX6PeTNApbD4rRmvCxHHY1ChqdEaXMj1Wy8bF4VD468Gty38V2xEYknUFugFeIWupSmHahyQeQTV/7TIyrKhKeozxWnIV9XR9BWOq2sqhmlQDtz1rahuo59uxlwPSvm+HXp4oztkKtjscVs6L8SLqy8oO27aecnOaxcTnlh7ao97ZgpJXj1zUMl4rYABzXEWHxBi1JQXkUNjON2MVbXxPFcbdki8nHDZrGWhg4tHVCY881nao+YwRTLfUN6gE5zUeoS7o8VlfUVh2nZO3FbYBOFIzmsjSYmYKQTXQIvTPWi4xPL8tRUNwucVbblRkVVm9SelDFYpvnuaq3SrtAxyfSrEkgZuDUE2Tt5qQZkXqNs2nBydo9ua/Or9orUBqnxc190cusMnlbic8gc1+jGqSLaWs8xHEcbOfwBNfl1441I6z4s1e+ViRc3UknX3x/Su7CxvJM8rMJWhZHKyMdxY8lRjPtVNsFvvEDsM1euF24H51SkA3A44Ga+gi1bY+WlsOjY7h6VoWcJmuo8DgVnw/NDnuTxXTaJZ/IrmtonDVl7rNONPLXGaU9j1pzY3nmnY4HFdETxZbjGwxXbx64prEMSOmKe3y9BTG+laGbI+/XNLtDKSexoZehHHrTGbPTpQQx8ybWGDgY6VGQOvXFOky22l2jgAY9aaIZG2AN5Pyim/dUc9aHIbKEHHXApCykjA46c1RI1nPGKTnpjr7VI2I1yR1pByAaTdgGbB60U7YPSilzAeSbR2OaCobrR91sDp6+tOkGQABXMb3E47HNLu29qTjqOlIxPYZpXNOgdcEH60sjfdxxSoWXJAUD3FNcMuA2M+1CHF6itnbwcUnPl8kmnNnaKGYbVpyWhtuiP+6akwrY3c/Wm5DdqGzjpmp6FLsVrrG7gA+tVGXpg1YmYnI6E1HgbQCcGoOqLshY9ysAOh61O6lsY4FV422yKM5zV9lwAfWs5LqbeZA4+UetK0JKjPIqRlyOMfjTm37V5XFPdWK5hkTMrLg4AruPhLrY0zxpboR8lwpjZj2PauEKhmGMgir+k3j6fqFtcAsvlyK24HB6isalNOLOinJ3R9w6XMPs4RedvG71NdNp9w32dQST9a4vwvfR3mnxyxnMUiqwb8Oa6+2IjEeDla8CSs2j6inK8UaqseMDk1cWZhHtqgjfMDn6VdjbcMngjpWdjoXcswr8vzce9Y18B9oODkDvW2qmSMDpWRqVuYZie1IlldpC6gA4xWVe6pDbqzSzKgTsT1qfUpnhtS0eAcGvONe0u91hGAcqDk8GtYK4tzc1Dx3DGu2CVG6/dPSuWuPEUt5MSxB+tZdl4ZW2jPm7t2cEmtGPRraQxqH2+prqjAuK1GrfAOWYqRSx6rDJMeCeK2YPDFjIuGfcR0NWbbwhZwyKpyc85raysexRjdWKNjeK0XyDGTWlb36x5D8DHWuit/DdvNGogtlCr1O0DNXv+EStpISrwKCR6A0rHsU6LtcxtF8TR2sbxBDJ7itC119Z2x5bknOM1Z0Twza20xUKpLcHKiuisvC0CsAygc5yo5o5TthTS6GJam4Kbo1wTUz3Gp7Qix7l711sPh+O4mjht1ZQp+YnvW5ceHYLVlTcA+PTrVWCXLFHn9tFcSqAYTu+lTzabdQxqzRgAnjAruJhFaw7fLQMP4toyaqy2cl8wXDbPbtWMrI4qkotHHzaXfX0kcds8sLMMboxXWeG/BGr6CyST3ks6nkiU9K6vw7oMMTKzRliMYbFdXNZiRMFR7cVxVLHm1LWKGjzOsahxkjvWrcSeZjjrVaG3ES9KnXLsAMYHXNcxz2NrRyECDArbaMHoKw9PX5hgHNbBmIXng1YhJJOMelU523fKO9TNnk9ahbr0xSuK5U8rY3H41DI/wA1XXwO1U54+jD1/pUvYHscH8ZvEieFfhn4g1F22lLVkQg4bc3Awa/Mplk8zDkNJnnHQE84/Wvtb9tzxd/ZPgrStCjcNNqE29wp/hXHB9vm/Svi6NAil+7Esfr617OCj7p81mM+Z2Rmag3+kFcYxVCf7tX7o+ZMW/OqFxl2wtev0seG9EWbSHzVRAOprs7eH7PCqj0rC0OyJ2sR09q6JVDSYOfwraMep5NaWoxgOuOaVuVUZxT41MkzRRpub3prKR94YYcY9K2W5wyXUG+UAA1H95hwTUlNZmXlenetDIa25iRhQPpTGXp0/AUvD5J4p0iKFXBwaBNaDNwJ3djwKYynqCRQ3GAOlNZjxzQZjShU5BINJt9eaeG7HmlkXbiquS0Ruu7GTxSrHuU7ei9aRs+340sZ2q23cM9aaXcfQPloptFPlIueRtnahHSnbi3GMGmnJC84FDH7uDXHY6eUX7uB0pWzwB1NIWxjjOaf5fy53HP1o5S1oIx3YOOKJFHy5Bz7U4xjzBzx6U2RtrcHgcEUtjSw3DDqcig9iegp+3ovfvUbMNxUg8elU9UXshP41x0NOZiucCmtkY6e2KVidtR0KiVHJbORVVlLN16Vbm7CoGQoR70dDpiCL8y461pYPlrmqCqWZccVpY/dDNZS10Oh6RK0nSgqCq5OKRmw2DTjHkA0kuUErq4N0WpkwcZ5GQCD6VEi/MCeQB3pVPmLxxVP3kWtD6W+APih9a8Nm0eT97aylSrHJK/w4/I17dBJthQ9PQelfGnwf8THwz4wtvNkKWlyfKlbOAvo31/xr6/0+4FwkbEghhnNeFWhytn0WGlzJG7HNuWOtBWG0YOazbfaYlA5NXYfl4xXEenc1IJThRk1Bqi7tu7kHPJpIJvLYHGV96XUW8yNR9anQVzmtTXcm0DK1n/ZV8tcAA+wrVvFPyge9Vo4dvJHFaxGl1Oe1TRyYcqPWuWktngkIYN7V6c8IbAIGD7VBNodrMRvRQTwPlFbxmO9jz61uJYWGTkema6LT9bWSZEdQO26rF94IlhbdFtIPPSsx9BvbZwxiyAcfKK05z0aVbkVzurK8X7iv8vYGtGG6CNhiNvTIrjbOO4SVI5I2GB1rc0+OSVWQqxGeCarnR7dLFJx3NO3kWC8buCcg10FvfeW2TzurFh0iaQrhWz71s2+kTFowyscUnNG0sVpubMWvR2LRvsLt7VM11NqFwLgr1HC0+y8NySMDt2j/aFdLZ+H0iVfMIz221DqaHHOsmrmFb6bJfBGZc88g10VnooVVAAHqMVp2+npHwg+taC24hA75rlnU0MHUuhtlafZ146VcMe5ckZpm7atTxsCgrluzBszZomj57Go7dt0wBHStG6jPlkjk1DbW68Mfvd6Lk3NW1Yr06VdeRWj9TVGFgF4NSo3WjmJZPkrHknrUEjE45p7OWGARgdaZ8vXH1zQJETMdy9xUF5MqxtztIBIJ6D6/hmp5mESEEHODg15B+0V8Sk+H/gO8EMyrqN5H9ngUHDc/eYe44596tRcmkZVJKKPj39o/wAfN48+Jl4Ynzp9i32aBc8ZX7zAe/H5V5ddYjiwDyamYG4uGnd2d2JJZjkn/PNULyYeZsXndX0tGHs4o+MxFRzmyjsLSHJqJYgGU/XNXGjKryMGosblHtXQcTvY6TSUCWKMOcnmtX7smV4yO1Y+jyfugv8AD6dq19w3A4rqitDy6u4kc8tvcidANygj65pvLks2CWOadhmYsQfbFFrGskxErbExxt4qlocknpYY2BxikaRoxtC5D9T6U5sj5WA+UnB7005K8EfjVcxkV/4sEcU6Rc7aSQHvz/u0m8MBjPvmqE3oEjL8o2/lTSv0NSq2FPHWoSu3kd6dupmNePdgjjFNkYiPdgnbx+dWmtpPLV9y49qZHcG3gnhZFfzivzY+7jP+NCAhaM45AY4yPWn/ALlrMbWYSZ53GmyHDA/MOOq0MqyAY4x61RAnk+1FL5f+1+tFVck8eydq96VlAZcVLlQq4A96Hwdu0KPXiuNM7EQ5G/nNSqpbnIxS/LggDk9c0o+XgCi4xrNnAA5pGHGMUrZ3DjFOZumeaEa9CNieveo24bjv1qUrilVQW5GaTLUU1ZELD7vFK/3BSt96o93zMKnQ0jEikqB2Oemanb5c55qB27gH8KOhsh0LEsM8Vp8eWo7ms2ENuUtjB6VfwWK1n5m62K7KdzcdKlz8q459aHwrYOTmhlKAHjB9KT1BbiMvfNIrcgAYHtRuDdBTlXLZ9KXQq5OFb5Shw3v0r6r+CHjaPxNocEVzKP7QgXy3UnqB0P6GvlNmHHHFdZ8N/FzeD/E9pdlsWzMI5kHcHofw5/OuGvTvFs78PUcWj7btpl+TAwe9aAO0Z9a57TdQj1Gzhubdg8TKCjKc5BrdjkMkSkjB714rXRn0dOSlC5biYttwMjvUtx+8XHeqcU5hPXg1cWRH+tTypFrUyJ4mVsHn61DJGflxyO9adzH8wJ6Cq8kZ2kgYHtWi2L6FOT5VGOTT1y204zinqgYdKesf4UXGtx3nMy+pqxAu4jcMr3BFNjhUsOatrtDqMDFO7Zdy4tjb/JvRWb1wKtpDBFxHGoI9hVGOYjY1Xo2Z8ELms22jrjoWIb/7Ocsm4duK19P1aOVgQuKy0hZmUMvBrXt9IPysq4HsKnmZutTqrO4Eyr3AFaNuQ23jvWRp9m6qvUVt28LbcbcGlzMLdi5GccVKUPFRRqV4PWp40OQScis3qO1hfLzgetWo7U8CnpCWZCBxWgkIUEjk+lKwm7IyZpAreXjmnJb7RnFW5tOSSRZW4b0FJtbzADjb2xRYz5iBV+dQOPWrIjp7QfxAcij69e4pi5iJo+RUbT7m2/3etTuDxiqF1IImLBlX+8W9PWna5LloVNa1qDS7Ka7upFitYRulkY4wBX53fH74qT/FLxpNcRyEaXaM0drGDgDplse+BXq37Unx4GpXFx4V0SXfbA7LidG6njj+dfMR+UBeoXjPrXrYSi92eHjq/wBlCKvlx57AVmrH5z+Z71enlLLsHeo2UQwcd69k+ekyndyNwBz61ApOAB3qRn3UMu0A0GTehs6Sx+VQvWtto9rCsPTJDGok9K3IbgyMrbN4/lXVF6WPNrK2ou541ZMk/jUfCrgjr1qeRsuxDZJ7YxUEfyzBpASuOlXynAw2HOaSTDYwKeGDfKM9e9RNwxFHKSxu3b9O9MdejdqezdiCc09JERWXGSf73NWSQbs9KRvuml43YFDfeNO+hNhFZtuCMCmSfLjA69ak68U1l6e1CEJ/CAOaZJGVxyefepZCNnAx9KYCSo4zVEtDdh9aKfuPpRQTY8fZPmU9qV8ZHHShmPFJkKckE1yLQ7LdRdx+tI3HIPNOAKqQcUhXKigpRuDfdWk475PpQzDhec+1OZjGoBx+FBpy9A2k9TkU2RumOPpTfMx04pxYY6UFr3RhbHWoT8zZFOZtzCm9C2KnlSNo66jHy7EAjj1qF0dWUZwD121Nt3ZNR/ecAUmaFm3jDMvA/KrbMAxG3p6VFCmMEVPt2jdzz6VDNk9CuzBj0I+tMYE4xU0jBl4B49ahUnA5pLcL2G7Qp5ySamGRjpg+lN3EkZGP60rfKwxxV6Gm5I38PFSKFDDkgkEbh2qMdqlUhSPSspcrRpF8p9GfAHxo50WDSbo58piY5Cck+2fSvdra4NxGrKee49K+VvhGrrbpKoy6vkHuK+iPD+rM0SBm2tn5snrXiVYa6HvYeXuHWbTgZqSGQKwqLzSyKTyD0203gcrnrzmuZxO+Mi9I3m89qi3DlcUuSOnQinFBhSBk96XQu5EY1BGV4PpRLCuAUz71ZVeOeKXaMHvUji7mfvbrjGKtRlmVTTjHuPCjHfipVhK4wfwoLNGztRMq1u2tiqbax7GbayLjH9a2o2bdwTSkdlNmxb2McgG4D24res7VFRVAB9eKxrF90XPWtuxmATHeosavujYtbFWI5xitBbZUYYOaqWOWxg1pLGd2ePxosLUg8gySgYq8loJMADG3rUayBZAAOa0Y1AUEdT1qbDb0EWHywAKl/wBXz3NN3baaz7sc9KkzuS7gwPeoGjG7gYpGl6Y4pvmfMOaqxI/a3XJpGZeTgZqOSfaetUL7UFhjznFFgJbq8CJgHBJxxXzT+0x8epfCemR6Tox/4mN8jbpgeYl4BP6/pXq/irxctru2SFGUE5zgen9a+HvjVqD+IPG0kgI8uFBEp7+pz+ldWHpe0ZxYqt7KDSPPXSS4uJJHdpWc7mkY5Lk9SainUrhAPetRbZYeerMMZ+lU7hNsmfyr6OEVCNkfLyk5yuyiY8/PjAqrcyHgdq0XxtO7gDpWXcNuYenamc8+5AsYyc/hSmPd34pyd+M1aWHCD5QCfaqSMpO2hLZSFNq/wnjFbcUe0KueetZcMaoo+UZHtWpbzD5WIyfU1utjhqq6ZO2/cAecU/JYduPWmtIWbIFDZOOgreJ58lYSTbxgNuqHaS4zip2bgdffNMZe4wPWqsQyPJRiPWkK/iTT9y+nPvSMCozRYVtLjdi9wFI/Wo+5qVl3KD3ppXFFhPYjPTPep5oIxbo6v8x+8KZ8vcfSneWWGDjFFjO40rGqsGHJA21EoIXnHtUsi4xmo9voKYm9COipNv8As/pRQTc8ddx8tG3aOehpu07VPH40sjDb3/GuQ7VqhfMVcnGe1N3eWoB60zy8rTed3Jz9aqxoh+T1pOtLJ0FNVscmpNV3EbqKcVJXgUcNzSjPrilcu6I1QbssDgelMmdQw2Dr61LI+CoB+tRbfnyaLlJPcaytt9KVYeFI61KxBxuBx2xUiAHoCB71LNUrk8eBGBilYlYzyaRcMyjnj0p8yngcY9qhl7IrMCwFM27amZTtNRyAgLSW42tBOpGaey524FNK9MVMq4HJqrXNIgqBcd6cw+59aNvXBqVY+UPXnFZyiraGh6v8I5P9HwOAzcY7YzXu2l2oZFkHJrwT4Rbo8xNgfPkZ/pX0JoCqbUMCcZ/CvIq72Paw/wAJ0Wn3BwFPArT8sOy+lZUahV3A4q3DcFtmScCuZ9j0IuxoMoGBmpETdwp96YwVowQeTSwsRgdDUOOhpuhy5ZVPXJxTzGUAxzmpdnyqAMCpBGTgVNik+UgjU854qVCCw4P4VaWzOwmk+ztGo2jr1qS+a5JbqPOUkjj0roLVQWGOQaw44RGUKgEt14rfsRtAJFB0RloX4pDC3tW9ZAbVYd6xvJ8za2K2bNSkIwKNDSNTobdnIUZecCtOST7rdqxYZtiAkc9qmS6aU7STipaL5jbjYNhjV1W+UYNZMMwVVB5q7FMF5PSpsLmuWxyeeac7pt7A1Xa4GMg1XkuVA+apsIkaQFuKZJJhc5xiqUl8iZOap3F5LMoEYJB9KYE11qQRgoOSa5/Wb4rEzO7BAD3rXSzwN8vPrmvPvGmt7mkt4+EXJOKq2lyWzz7xtrZmE6BiyNkcn3FfNXiofaPEV7L1HmbT+Ar2/wAWatBBauFYNNkkLXiGrM0uoSO67d5y3+NethYWVzxMZPm0Mu4t9se8DFY8x+YMeQK2Ly58weUOF9axL+YRx+WPz9a9foeFJ2My7uDLIADgelVJAScjqOgp7jac03BPPpUmMtSSzh3yZJ59K1re3MkfIyR0qjbxnG5Rye9bVpMoVQwAI/WtVsRuyrJC9vgsvBpsN0VkHGBV/UJBNGB93HSsSRypA/WtVsZTVzbE+7G38an3FlGRWZaSfMnIGRzmteBRJEMsM+1aRZ51SNiNizbeKVl5UkVI6Yximc7hk5q7nOkRlCzH0pwiLe9OWN3Y7cYHrSssq4wAR3xTRL3I24wKQKGYZBNSBTuyw60FTu44+lMh9iNkZWPK4pnG1goIPrVkwhlJI+aoWyuFIoIsNlUCOLnJzzTFx83OOTUpjPHGaaYz6YoEtxuB/eoqXaP7oooK0PD2BbFPb5QM8/Wm/wAIpR83Xmufl0O6KF4cHtiozHz1qSl/hNRsy2iLZ75pyhWOCKVmC7aYzDdxxTZS2BsKcEbRSEjHBpWOevP1prKY8YXrU2K5eoz+KnNGNvB5oZcsuB9acFw3IpGsQ6KoIPtip8BtoGR65pNu7bVpE45Gam5v0GeWQAVOPXFHA69afIxXGKZtMlIVrjZD8pqIgMvNTOdq4xk1CqlpBnpUFtaDo1BAxzUrR/L0p4h9BinYPQDPrS5hrQSOMbeRgHvT1++ABwOlP8sbeQamWH5Vzj2xVPY1Wp6F8PyYZIHIx719A+H2LWqLnjrXhvgu1ZIYGKbhjjivaPCMztbpG/3h37149b4rnt4fSJ2cce2NcjrViGMMwGBiq0TFUQHn61owhflI/GuW2p2LUXaVPHAqZWPahhk5Ao27VOKb2NVoX4yrKn61bXarDvWRG5XBFXBOTg1ixs2lIaPpT1x5bAgH8Ky4rpl6k4+tWFvFbAzipGmXYIVXkc1pW+CRWTHcIvQ4qdbwJ0OaGbrY6yzZGUe1akMiMuBxXHWupFVA9a0oL5xyr/XJqTRHTMwVR8w49alhkLYPH4Vzb6g0i4Y5NT2upMmASR+NO5VzqvtAG3JqT7aoXls1zbai0mRkjHSpImmk2jkj61LGbn9phWADZ9s1FNetM2BxTbXSWJVm5rQXTgOMD8qksoxWUtww5+XvmtiO0jhiAC89+KsR26QomACfpUj4280Acz4nvBY6XK6vhug5rwbxZq7QRvvkIkkzjB5r1X4hagvnRwJzliCPQYrxLxHay6rcRQqhN1MwRFH90E5P8vyrogY1Njj7jTZbpvts3MOcDfzXJal4SutSkmlgCmQk7U7Y+letTeGXu7i10tWb7JC2ZWz1PHH864zWrg2Piq++zhUjhdljToAQB2r1KUkjyK8bxZ4zq1rPpd08EsMkTJ1EgxXP3pMilu+a+o4PCmm/Ga0i0+4xZ6uI22XSjBLjGAT3Br518ZeEdT8FeILjSNXtWt7mJsBVOQw/vfQ16a1jc8Gd72OYuF2svNImWOMVZuIc9R06UkZWNQT1pxRDVi1p/wAyqSOFPNW7yHydkq5Ib06Co7ePMeU6HrVyeQR2m0856Vr0FoUJZzIqknNVJGHcU77qnjrVeZT1zVIwkBuTGQewrSsdU2j2rF3bmx1psdx5EmD90/pVIxkk1Y7iO4E8anApyx7mFc9Y6o1v8rZZe2a3Yb5ZgGXaMVqtTzpRaZLt2sfepFO1SPWmsxbBIH4CkUnvWttDF7jZOMZ/CmqnU1YkUbc4qJf4RUEMY+5cY/Wo5MkjdirEyjbjHNReVtwcZ4NC1IYi9hQyszEAgY9aEztDH1NLt3HOQPrQO3Ub5T+q/lRTsH+8tFAHhLttpolwaLhxtqurFhhSBXNfU9BKyuXlmViBgCkZjuPHFQR5UjdgmrfDKKl9zRK5WkycHHFMRizEY5q0yA45pnlBTkDmn0ua8uhD5ZDcml2se5/OpWU1II/3dTcajdEarn61I0ZbGBmnrHhQcVMq4YehpMW2hHHF68VKzfdAp0hAFNVDxU2NVsLt3YxRtK1MkdV7iXa49OlIpMjbJPrQoO4GnKu0qM5JrTsNNa8uI41XOevFBp8RBFbvMy4GBVqa3SCPbgbj7V0c2kpp8I6Fsc+1YUn76f5ug6Vmy+XQpR5CkGrUduP3ZI70826lhzjFT2tubidUHIFTJ+6axieseCoW+wxHHHFen6LatDiRMAcZrhvBNvvsIfQcV6jp9qPKTAH5V49R+8e1RXLE17eRZFXIxj1rQAGF28fSqCxldgAyK0bdQMZrI7o2sTcgDml2l8UeXubg5FSMdu0YP4UMY5VAwMVY2jKdqrfNlScfhVgSBgvHIrNxHYdIvzDBpypRwaUNggVNhEqqfWplZtwyKYvysvvVjduxUs1jsPSVlb2q7HdE4HSq0Khsg9asrD5jAhQB9Kk2iy3HP8y1r2sJmxWdb6eWZTiuj0+22AfKD+FK5ZZttLBwTz9a37fT1VEwAPwqG0TO0bR+VbUcIVVplCRwhduKn8sLnijjAwMUjPjqagpDe/JqK8uBHbsQwG0Z5pskh7Vka4ztaMq5BIPSmu49jzXxHem41C5lb5jjEePXPP6ViaDYwTa3qOvStutrFfIt1X+Jsf41q3luPOw2cBxnb17/AOFO0DS45NHCRDy4p7x3CjjjiuiJk/eK9rov2Wza8c5nl3SkH7uSK+evHcrWHjDUYmwr+YHb8VH/ANevqHxFD9ntbSJD8u35gOlfN3x70gWHii2u1OBcW4J9yP8A9ddNGV2cNaPusTwfrcujalBfQOPMTOOf0PtXnHxA1DxH408XXVxqEU11d7vk8lCw2dgKu6fqz2rB8nYvUA17L8MfEdsuoWOoRKpmVsBSoPHcGvUV42uzxZpNOx8sajZywysssckUi8MkibSPwrNaEda+6f2qvgxpvivwSnxB8L2Ucdzb/wDIQtYQMuOPmwPT5vzr4lurBoXwBlSM13Rjpc86e9hdPuBAvlv17ZqS8+bBB49Kz5Vww5yfWpBcHaFJyauxlewyVvSqcrH1NWpl3YIqrIposZtkJ46VHIA2BjNSup4pnlk8+lDIaHCYxlckkVqWt5tZSpG3uDWK3PByfpTo5QrBVB461cbmcopo7y31a1kjCYCt9Ks7oW5D1wS3BVgWJGPet2x1CKRVDNz9a2ucU4WVzeX94eeB2p7RqqjjnPUVHC4ZVwcirfAUdqdro5mtCG4VDgJ1xzTI49zBSe1SyLhgc5JpjxsrKRnNGxm0RMuxQvXmovLC9efrVllLL0qNVwTnmh7XGnYi2r/dH5UVNtHpRUaBzI+e5Pm4qLbtxUjfI2e1MKngE9K5j1EtBWbbirCyfIvNV5FDbcHpT4wdyg9KC0TLJzU64OMVBgbulTovzDHFPpYvpYk2Bl9KlWL5Bggjvmo9pVsU5c7ieoWoDoPAHTn8aPTnFSq27+GpPsobB3AfWga7ELLuxzmnbSoB7CpCFj4JB+lRyFjjHSqL2Q15SFOKjZd0eWGadjbjvmp4rd5WVQuQeKhisO06xbUJVjjDNLkYAGc17BY+C4vDegx3lxHm5YFiGTp6V1HwF+EglZb+6iDXDJmNGUEYzz/SovjxrosdXl0uJmQRHBXOCOBx9Ki5vE8k1i6e4kYh8cnjNYu4xkZwxp8yvNKXGcE4qVLEuVO3FS9jfluRffZeD+Fb2h2Km6Q468c1XhsTlSB0611Ph2zVrtC6ZA9qxnK0WdFOOp6N4Ks/s6xxtyG55r1LS7UeX1+tee+G4D50ZUHHvXo+lt8gXua8ebvI9em7K1jRWELgYFPMJ+U1aWMBF+UZ+lLsDe1SbxGJ1NP3dqVbcr3p8kLbcgZqeYu9hhj6Gk3AYxxSsrfJz9aXo3Kj8qTY73RJGxNT/KuO9QqncHrSMr9uahiLgkHy5GasL2qjH91c9atq5VR3qWax1Vi/DHvxjg+tbVlZ/KM1kWrDaCOtb1rLuVBUM2ijTtbMbl9K2YYQpXFZ0ORsPrW5bRhlBNSaWL1qm1RxWinQVSjAOAKuxr0yaaGS9qgmYqpHerDDoB3oWzJOWOaoCnHavMy5JC96bqdiPI2gZx3rXaNY1UDiq10pkjx0FV0GzyDVtPkbWG2fKjHHHGDg1Y0OHclsqj5Y1Ycf3s9frXQ6zZLDfDC53c8e3/66y9BCpLexBceVOfyPb9Kd7IRD4ksy1mmCdzEKCOw7mvB/2jNHLWtjOwJaINGu30+Xk19HajH5ywj+HdzXjvxcsW1OF1xnZCxTPTNb0ZWZy1Y3iz5WjmZZNoJKqetdX4R15tN1S3OMxbhuHauXntWt5JNxxIp5A6GrOlzEzRt33fd7HrXsOPNE8Hq0foD8E9atPEmk3Gk3sayWd1CUdD/EpGCMfj+lfD3xs+Gc3w7+IWs6LJGyW6zGW1cnhom5X8R/hX078C9S+yf2FcMvzYz1x6itn9sn4T/8JV4fsPE2mwY1W2j2yKBw6dT+NehQfNCxwVo2Z+e9/YmCbGM1RaPaeVP4V1V5D9o2EoUYLgqw5Bz396zZLcbgu3J9hVnNJaGSpHQq1RyQ7ugI+tb/ANk2Bd0QA9SKWaxQxBSMkcggc0EW0ucx9mdSSeR709YC4GBitaSzCqFGfxqBYSjAU/MkqJprNIoA61NNoLxruxwep9K39PhRcGUcnpxVu5jVsruGz2rVEHDSafJtPoOmajWGSPaTxjpt4rcu49shUDKL0qnJGcZ28fSjqZSRq+H7uSSZYycj/a5rpWh2qN3zfSuP0eQx30Qx1Nduy5UFeOO1aJ9Dzp7lV492MZH1pNjetXI13LzzTJIj2FMzKbqeOaasfzCrPk/MMmkMeGOKXSxNiu0fzHiipdpoqeUmx88XkeNuBxzniqrKWOTWlcR1UaMsRXLY9SIxYciplhO0GlRSrAetWdvGKRqitj5gfTrVlMBkXHPem+X8wFTeX82e9BYMu7JzjFKkmF6fWnbcDmm7tuB0p2ugHLKeuKVpGbHpRt6Enikk4xg8UrAJt+YGpdzZwMY75puzcRjiplt/mXIOfagu2gRxCaRQAVOCc9q9D+FfgiTxNq0Blj22sZ3yMw4YDsPeud0DQJ9c1CC0hibDH5mA6Cvrr4YeAYNNtbGCOMMqcs20UAnY9O+FfgxYI4QiACKPaoxyR7+9fIf7TVmU+OniaAKyRwvGqejLsBz+ea+9tDuoPB/hnVdenieSCyjL7V6ljx/Wvjv9qrRz/wALIsddK/JrljHcKvYYGMfrWco6XOqCueFW9j7VeWw2qDj9K0Es9pyKuQ2+7jHFccpHXGJRt7FiARxXVaHbrDIhIAP0qva6ft2oa6LTbRRIBtBI9qwk9DshE7fQLbDRuPu4rrrO3aNVbOOetYfhyzDQRHdz3XNdiLXdEB0xXBJa3PQgWWYFRt545qRFBUEVBbwlSOc+tXVj5wuBUvY05dbiqhqbYduPWkH7vG7nPTbVhUVgCMj61kWis0fQADNN+zdSec1b2hfejPtQS9yiqFD7U/B4xVsW4bJP4UvkhfekyrXKe/kcCp1kBwKc1uGkTAqdbP5hxUmi0LdqwAxgVr2MnzCs+3sGUg+tbNlYfu1JBzntSa0N4m3Cw8ta2LWXCjvVC1svMSMAEeua6Cz0tdo5rM0Ft2Pp1rTjgd8YFPt7NY2XKj8qvqoj6VaWlwIY7TGC1TOoUAClaTpUUjdMU0ASc4FV7okQ7R1qRmIxzSMo2lmPFMDm7y3zJGx5OeSfpWH9nS2laUHHmgFsdyM9a6HUf3eVzz1rnr4GQIB0U80MdhJmHlMdxI7CvNPHEYks7hmBwEbGPwr0W+XyYeO9ef8AxCf7PosgH3iOT3raBhPZnyxrluoumKrwSetZtnp9zeaha29mpaeaZUAHuea6XxEv+k4CgZ9BXa/A/wAH/btTOr3UeEhYLCcfxc5P16fnXsRfuo8GW7Z7V4P0ldMSxtwADEqngdOmR+lfSGu6W2ueCkGzerxYGRkBscGvENJs8XkT44zivo/wywuPC6Rbd21eF7f5/wAK9HCbNHnV97n5gfFLwX/Zmr3d3ZxlUSVo7u3AwY5M8nHYV59Db7ZizAF/YcY7GvqH4+aUfDvxz1SylixpmuQrKGYcb8YP4/418++KNFXR9VmhtzviySp9vSumS1OaXYz3khktAkiBs98Vnxwq0m1c7fepWDLxyfalhU+YoxUcoraDL7TdsO5VH5VkLYncC2fauyexZ7fJJxisK5he3fn7tVy9BFYRmMLk5Han+XFIpG7BPp3prAtyMLVcqxYcqDng1a0E9NRlzZKq4znNZjw7WI610FxZyYUkbhj+Gs6TTpZm+RCDTW5jK1rlWxgLXUe0HcDxiu2VS0SZxnGCBVXR9D+yqkj/AH2/StN7YLJla1PNqFUx+WDndz6U3blRjcPWrsinAFRbDSsc9iv5WWGaa0QBOKstH3pjQluRxRYRU8s0VN5RoosTY+epoi2DUGBu6VpyIuQOTmqki+XJyFx7CuRx0PQiRiMNg46Uh+9VhVOQR0NTNaqyjjn2FI6VsUSwXGQfwpUkDMMZ/GpZoWjx0INMVSe1NrS4x7uGI7Yoba2MdRSbMdRScKQMDmpTsAvLMoPSnlPmA7U9VHBP4VLHC7MMLmndMm4KgwOxrZ0fSZryZQqM46YXrntTNP0Ga+uIk2tkn+EV7l8O/BNtb3MStgXPDBTznH/66mxotjY+Efwxmh2XEw23LYJGO3OK+l/DGgCxt0VeHyOAKxfCGgi3t45Dw/YV6HoloFkjkYc+9ID0bwr4Jh8ReC7/AE+6i3x3SFCOw79Pyr5O/bU8HwaK/g0KCzW0LW+CP4QBj/PtX3P8P4yujjA5x/OvCv25vhxca54Ls/ENmvmPpb5kTH8BwCfwx+tayjeDO2lufnutruYYQ+4/AVej08K0ZC49a27WxICtjOakayYzKTwOwrxZvc9WMLWI7fTt7BiK17Wz8uRCvXviprWzPl5xx2rSgs/lB75FYM6oROu8O2oWNTgdu1dWqAqB0rC0ePEaDpgCukjhyq965ZbnWlYZBH8/IxVmSNVI4GTSeSVZWPQVOYt232qXsMZHGV5xmnktwCOKmVtuB0qVYfMHNZDvYquANuKXbmpGsmzkEmk2NH1HFK4W5hvmdBUgyOSOKRVG7dU2Ny+1FzRKwxVG7cKnjk3MuBVVsqetS25O4VIzotPQP1Oa6C1iCx/LxXO6b94c4rpLfCgUPY2ijWtDtVc1t2TbiKwIJOPWtKxuGV6haM0ZvqT35xUgmB4qktwc8CrAbdjgCn1BEjPt7ZqLeWPpUjttAqJvmYY49aoB7Rg4wc010LLgk4qTjAwMetQ3cw8sY4pXAxNQh8yUDPB6msW6he3kxjcrd66GQb6yb1+x52mi5ZkX+PLj3DJLjj868r+LV0Ire2SNipcfOuetes6gyhc9MYIrw74uX63E5Kbf3fHPauimuY5K0uVHjeuRm4vliRWLu20e2cV9KfD3wyuj6DZWqjbhAzH/AGj3+teG+E9JfxF4zsLdt3lgmRmT2x1r6k0mxJKIv3FXAr14K6PDqdWTRKtnNEcj73Ge9e6fDmRpNOVGkwWzxn8q+cfHcN/Z634Za0V3h+0ETqpONpx1FfQfgBQsceBgqpHPsev616WGXKzzqmp5H+1p8MR4o0W016zRv7Q0mUkqgwTGcZz7DH618W+IdLk+0sXGCOMGv1J13SBeQ39tcKzxXGUYdflYV8L/ABo+Ft/4V1u7C27NZliY3C5O33rtlF7nNsfPsmnqvI71La6XukU9a2bjTTG5JUsPpjFLFEI2XAIzWN9bA1dCTWflwjPIxXN6ja7mzgEemK7SS38yHJ3EViz2ylm+XgdcinewvhRxtzbn/nnkdsCqP2Z5JFAQjnvXWyw7pAFCj8OKsx6G/lJKbSUwE/65VyPzrSOrMpS0IbfS2W3UkZyKf/Z5Xa2wflW55PlogXlMcc5pfLztBH6VfkefKTkZSwtt6VG0TZ6VqzR7WGOKgaM9adjKUdCh5JPUU1oKu7N2eelRNGehoMWikV7Y+tI6jgCrhjUZ4xUQjDbvlAoJsVdntRU3l0UCPnphuVccetUJlw5zV+SNtvBIqmylmwea5Gz0IrS46MEgYq7H8uB/eqGOPla0fIDKvFQzeJnXNm2Qykn19qrMhUgVuNZlFyGPPWo4dJ8+Vc559KV9C3tcy1geTGFzjrVi30mSaRcrx9K6/SfCT+dudGKY6GtqLwsbrctujeYoJAUUhJHEjw+sbI0jBV9DWjZ6dbz3CxwnMnYetUdSku0vGiuYnRkJXZivRvhj4CmuL6K/vI/LQKSqtzVW6lq1ze8JeFo9Os2u5jtKRln9gBnNa/7PkN34w8dalqU4ZbO3hzt7BmJAAH/Aa6HV9Blk8P6jFarmd4CECjqfSu1/Zz8Dt4X8KyNcIV1C9m82YMOgH3QPbk0xS7nr2l6f5MMbAYB7dx7V1FjD8yAKPyrntY1e28O6RcaneSpDa2yl5Gb+LjoPc/0rZ8B6tB4q0jTdRgDiG6jDqCecZPWkkJan0J4FttmiRMOp61N480K28SeEdU0u5jVorm3dTuUEZxxV7w1brb6JCijbwMmtG6t0uInjYZQqRn68ZrqUbxZ1x0R+SsmknT7u4tRlhBM8WW9iabNZ5ZcdjzXf/EDw+2h/EDxBZMm1orxwExwQTkHFcxLafvDhQCeoxXz1XRtHvQXuofDbpJGpAC8dhVy3tNsi7uR2pbeEeWAQAR7VpWVpukTc2frXMzrijd0u3MaoGHJrooo9u0VlWyFdntW1CpKg1zyXU0EkjLEelPpzDbimt901L2Aco56VYjxjnOe1V46sRttrICZdxOM4HtUrwhlGQD+FMjHOfWpcncvNKxa0K01mFX5ai8uRVHHFX271G2WyO1FizOkG761YhT7vFEkaqeQT9KtW6D5cA/jRYDRs8rg7a37XnDHpWRCpCjGPxrXtcrHzj8Kk3ia8C55HStC3TkY4rLs5Peti3bdilYs0IlOAc1aVsj6VWjbC08SYaiwEzEnApwO0gYqBZMvVnG5Rjg0wGs+1sCqd0QTxVh1K1Sk61JViHPzYrLv4maUbQOW5z9DWnLwVNZOqXBSNmBAK013Jlocf4k1ZtNs2LnLMvy/rXg3jS9NxbyuSWl3ZwT15Fej+PNcZrqKPgruIOO1ePeJJnup4kQkbsLkH1Nd1GNkefiHzI9E+A/h/c15qTKGLy+TESP4QOo/P9K+gtH09Y4lZvvdK4P4Y+H/7D0CyhKgNgN09a9U0608xl44r16SPFqSsTtpMc0YkdFYqPlLAGur8H3GwqB6Go49PH2U5UHj0qPRpBZTKcYBNejT0ZxSdz0u6j83yMdZF5Pr0rl/FXg2y8RQzLeW63EbLtJOMj0rpY5POtYJBxikviuz7mc+gr046o532Pjb4u/s23FqWu9EJWI9YtvT0/rXzzfeHbrTL1oLiJjIpKEMDgH2r9EviV8QNE8C6bC+sM6R3TeWhVc8jH5da80m0Pw143kOo6SYZ1kPmFQBu/wA9amVOMh3PkS3024nt1EVuzMODtB5qGTwDq982I7WRSx544FfWzfD+1t8FLcKMkjIBNaEHhNY1X93jPtRHDrqJ6o+XdD/Z51TUbqH7WwjgOC23g17no/w40/S9Lj017OKezAxtdRj34r0q30ZIY1wuGHfHNTraiMjK8e1dCpRiZOOh8/eLP2fdLulabSpDpku7lgNyew215L4m+HuteG2Zbm0kkjRjiSFc7h619wNbq6/dOKr3/h23vrZYpEQo2cqFFTKCOeUU9j4Ckg8xuFZMfwsMGopLYqtfXviT4E6NrW4LC0MpziSMBcflXj/iz9n3X9DuC9iV1C3AP7v+Lt3rKUNDCUHseP8A2fC5AGfpUDRHcMitrUtOudJnNvdW09nKCflkQ4/OqLrnGRn/AGsday5TncWjNmh+bpwKg8sgk9jWpJHx0/Sq7RE/w0rGbWhT8uirnlH+7RSIPm65i2rnpmqHl/MK2mi8z5T0/lVeSxfoibh9Oa4j0YbWCOBdqEcmraqPlGKbFYywxgyQSxg9Cc4NO8tlOe3pSZskTugCAr83bFdV4W8NJOySTFi3UAVzdqPmVmUY9MV3ng7U4/8AVyMEcYxnv1qTTpY3prP7KoChQMYAIro/CugrDELhhhz61VtrE312hkG9QeO9dvbWaxQIqDBA/Ks+a+g+hymp+EdLubw3LWqvL1OUHX+tdR4b0FFtw4CndxjaOMU+SxLOhIzziuqs7JreFEVe3pVpgtxtlpyCRQVwMjoK9E8P2Yj8lgDheufpWFoullpAZEz6V2+n2oihHBA96pA+x4r+1NrE50PQfD0G4rf3G6VE6tgcfluNfQ3wt0JNC8PaHpwPz29tEG4xyRn864jxJ8NrbxN4x0XW7pjjTckQ/wAJzjqPwr1LR5hYyiaaTZGh+YtjAA9SenFVsUj37TFC6bGo9BmtKRVWI9vl6D868+8L/Ezw94kY2OlalBd3aKA0UcmSD/nNU7348+FtJ8bSeGdR1BYdSU7dp4XkDjPaumL92x0RPmH9qDQRpvxUub5I9sV9Gsqtj72OteQNBumBA69a+u/2uvDMeoeF9J123CObSTBZMEFHxgZ9OK+WFtdu0eijP15rwcVDllc92g+aBmtCUbkYrRtTymBUsluJlAwARUsUK7kZRgd642dkTatW+Vc1rwsWUYIFY0Pb0rUhcFRxWUtiy1JnAzj8Kj9Kcrr3pzKTjjisnsAisFxUwYcUxowq+tP4VRxUW0uVYtxtlcAVIqleT+FQ27ZUVeWPzFHtS3K3IKRh6cVP9nZvaj7I45HNJ6GkSt5ftT41O4cmpPKbPNSLAetLoWXYJBt5GfrWlDKu0c4rFTIOM1bSTbtJqSom9DcLHjBrTt7zbgjpXNxTbiCK1LV8suTxQWdLDdb1zU4mG5ay45AuADVxXDAY6igC6h/eDjg1cYhCuO9Uomwo9amMgxzSuA26k4NZ0kh45qxdT/LwMmqfLAMevpTKuR3ExWPNcb4m1YW8HLZyfX2ro9Wu/Jhcg4wK8o8Tao92xXcAqn1rWKuctSVjjtcvRcAs3UjOfxNc34R0WTxH4wtLcx+ZAjb3z0wP8mr3iKdm/dJgDGNy8Y96taNrMHgfRZ9TKh768BSAY5HTB+nWvTpR908qpI+itPhSONVjGFUADBruNBhbCbh9K8L/AGfdQ1rxW19eXrk2bSqI1kBwOucZ7dK+k7HSxbwopP8AwKvUpRPLqO5pooEG08FsAV4fpvxfMPxW1DwpqMHy+aVtpEHf0r2zy5GIVRvCjIz+FeG2nwyef4zX/iK73LHHMrQqOhPOT9en513RiczZ9RaVhtMj7gjdg9varccYkBzVXRWMmmowQYPtWjbRbsmupS5YmLep5/8AFL4W2fxI0N7C8UrjJilUZKN61846P8P/ABN8E/E1pLLFJd6QJPKeSNSd6k9T9P619tBQuD0PrVW+sYb23aCWNJI36q6gimpAeTyWKXCo8ZyjDcp9jThZttAP8NdTfaMtk21EVYxwoUYAqi1sRg4611xelyrGIbUrjIzXEfGTXNS8IeDZdS0qHzJkcK2FyVB716ebXd7VTv8AR4tQt3gniW4t3BV4mA+YU91oFj5H0D9pzW7G4RdUtkurVjtZo15x6/Wvobwd4w0zxtpMN9pU4Ktw0efmU+/+e1edeMv2V7fULx7zQ7k6ezEsbfOFH0x+Nb/wX+C958Nbq8lurrzhcqAI1+6GGecevNQr3MpHpfkiQZbPPY9KjbTUZgdq5+laDR7lU9zzj0pOE+8CfSrdjKxx/iX4d6V4nj8u/tIJc/xMg3/gcV4p47/ZcKl7nw9eMMZzaTKMe20/n+lfTe0N0z+NRzQjyzkZHpUcqZnKKZ+fHiDwdq3hSZ4NSsJYWBx5gTcv51gyw7SBkfUd6+0PjR4q0jwn9it9UsGvbW7JBZ0DLwB1z9a8dn+G/hD4gQifw/qqabdlcm1fA/IetZSjYwlT0PDdjelFenT/AAA8ZJKywxQSxA/K+ByKKzsY+zZ8h+HfBuseLLqO30yxkkZ+POdfkH+Ne9eD/wBnyx0XTUn1b/TdT6mP+Bfw/wA9K9t0Pwfp3hywistLtliijyASo3fnV650f92Nw/SvNOyMTwnxH8N7bUoTH5SQlAdqogAH+cV5pffCeXzGhzt5+VlXk19R32lhgQFH5VzzaCzXA2j5s4A6fiT6CpuanzvJ8JdTkhVrdlfyzyG4rFtdIkgvhBIyxzhyPlPIxXbfEb4ozWurTaVpK+WlqxhluNuGLjrio/hN8MNT8Z6wurXiSQaarF/MmBDSt6c/55pFLc7TwXotyoi845DDrXepYLGVBXcPWtCw8OrZLsUEf73atBtN8pQ1TylPYw1s1e6gQAAFujCu20nSBO24rxnHIrxn4na9d6b4g0qy06WUXMb+ZKsTHcQSoAwOtfSOg2Mkel2f2ja10YlMxVcDfjJwPxFUJaMS300Q7doA+grUjgO1QeQKnSFVAyvPapVjO4E4xTjqwZJDGec4JPHzV5z+0frGqaX8O2j043AluZ1jka1Ullj7nI5HavSioABIJz0xW/4b0W01i8iguYkkRu0oyCPSteUI6s+Zv2IYZ7r44WkS5WFLWZ5A2QQ3HUHp0/Wuu/bI+Euq6H4wbxpp9s89jeIv2poF5gfP3hjpX1b4d+Dnhjw14wTxJpdjHY6gyFH+zqFWTOOuBXa6po9trNhNaX1vDcW82Q8Ug+VgfbvXRHY6VofGfw0+JE/xG+BXiXw/q8jXN9pCebDKxJLR9s59MV5t/Z5YK+cAgcfgK+vrz4EeHPBeleJLvRrIWkmo2jRSJGfl7kYHbqa+Wo7VljMb/eUkc9fT+leRjIaKR7OFknGxji1XIxwe9SCFYyoCj8quvasrA7eKd5C5BwK8qx6C3CGDGOKtRw/Mew9qSOP1NTbSBxzUS2LJlt/unrVraMKMVBCWUDNXFUMVyMVFla4FNvvGjdjGatXVsF5Gf+A1UIHHB/GsnEssQt8wxxWxbqG21iL8rLjitW1m+Yc0WtqNGn5P4UeSRyOat24EgGaklh6bfxrKWpqjIa3ZmB6CpHh2qO1XJIiuKimHy8807aFFHbsPHNDMxGKl428jn2qNs5GSMdsVA0TwTFQAa07e4+7zWOv8NXYZhxVWK2Oit7jOMnNXlnPy4JFc/DcfL1rTtZgyjJqR7rQ3oZ9+0VM7ZNUbYDjBqy2M/eoSKurWGzL8ue4NVbq4WHdnjirZ6YzmuW8SamLdGGcGrS1IbOf8W62BEVVvXvXluragWkZQCM9a6DXrhrq55Jx25rlNWlCRncDweWHYd664RucFWRiTW813cLHCpklkOAo6mus0f4S6r411KzF4hsrC2AUjoceg/Ktb4MeHP7Z1N9YnQiGE7YNwyG9T/KvfYbUnaRgbvSvWpw908irPQn8D+FrXRLOG2tIwlvCAAAoA+td02Nu0HFYunFbeJFz+FXvtALYFd9P3Tgk7m/p9v8qnNZOqW6R6mzADHXFaVjewwxgyTCNR13Y/rWbqDLc6kXjlEiHpjH9K6FqQd74b/faUABwBWJ8Ttdv/AAv8Ndd1XTE339pD5seBk8Ef0Nbfgtw1sY/b/GrVxYxXi3djdL5lvNG0UikZ+VuDT5uhg9GfNvwp/asa+1e30nxTsSKeTbDqCjgMQMBvbNfSyyqxUjlWG4bTkEHuD6Gvh74sfs5+IPButzw6PbSX+mTuzWsiDJjyQQD6Yr7U+Gul3tj4H0G21Q7r+K0RZS3PalKfKhcxJqVqtxAxCHcvSuUvriCxhD3U0cKqcHccV6dcWqSJtGF+lfFH7WWoa3ovjCGIS3FtpDxDayZ2lu5/lW9OrdDT1PoeKaCcK0E0cqnptOc0+W3Bwcc9xXxD4T+K3iPwvfW00N/JPDG/MMrkqwHsTX2l4T8RQeMPDen6vbqypdRCRgxzhu4HoOK7Yy0NCw0anA2j8qjkj+6AMHqPwrQMI9Ka0I9BRqRy6mW8QZlIGB0qKSPa1aTRDsMVWmjHU5JzxVLUiWiKjA03yzg0++vrXTsC5mhj7/OwWo7fUrS9XMFzC49EcMTSb5SErnO+OPBem+N9ElsNUh86I/dbAJU+or5y1z9mHW/DuopeeHtRPytmL5iGX6mvrWSLheAPw5qF7Pc2SM54PFQ9dR8h4ZoUvxAtdKt4b+ytp7tAQ8mB83JwfyxRXtr6edxwoxRUkch4dHpIhjUEDd3qlfWw6V1F3CF+tYtxFubpXkNaFLY5O6sBuOR19KoLpKPIQyFgf4T0NdgbdSfmHPak+xmPnarZ9qzKSujy+b4H+GLjWm1S401ZbmVtzmU5BI712kWk29nbx28Mapbx/cjj6L+Fb3kn0xQ8Zxzz6Urhy21MCaxViDhifU1C9ivG4E+i+tbckeMUW1us13Eh+8TxxTEc3ofwo09PGH/CSXqvc6gQAiNyigZxgfjXpSwlRymDnOc5zVqOz+VQOAo7U5lW3XcxVUUZLN0X3PtTXcCDaRg54qdYQVBxjNfP/wASv2jm03UJ9N8OxrM0JKPdNyu7jp+Ve4eCb661fwnpF9fR+XdXEIklXphj1GO3b86qO4majK20YFdh4FjdtShA/GuYkXeQBxXZeARjWIB7Vshx3PY7WP8A1QI6A1ZWMLgYHOaghYjY2e5qYzgN/KtOh0FHW4hNayRHG1lO7NfJvxD+Gz2dxNfaSpeDcxeEj5h9P1r67vY/tEeO/J+teU+ILN7PUZN68SH07VlWpqpDlZtRqOmfKzICuCu3ttYcg1XaDByOK9f8dfDdZll1HSgqy9XiwAD9B+deWTRsrlHjaF14ZG614Vaj7PU92jUU15lL0qeHnqaGjC9hToxz0riOouIo21LHy4zVXzBwBxVlG6VLG9C3t3KapXEYq3DINwBPWkuog2MVNylqUNr8EYxVyxkDS4wR9ag8ltw5q7bw7SDUvYdjbslPlg5rThi3Ed6o2+PLQCt6zt9yqcVla5stjPubM8Gs24gI6mupuLU8E9KyrqxzyOlXbSwznWJU46Co2rQvLUbemCPSqDoy4yRU8tgEDGpUcrz61DntQGORzS3L6GjDOcHNatq3yqaxoAWI6fjWzagNtwOlDjYaOisiGVasyLk1RtZljUZqy10oXOetFuoXCaYRRk1514uuyVYg966/VNSWGEnPrXnGtXX2+YIitIxbARe5NXFXZjUdoswbj/SJI0RHlkZgAF610dp8OUnsZRepl51IYAfd9MV1ng3wX/Zca3l9F/pjdFxwg9vTrXUranAwPmJya9inSstTwalW9zI8I+G4dB0a2srdNkaDA4x9a7FLUW9uhI5NV7OPyyC4zt9a1rlTNaqyjjtXpRS5bHnybZUluCjDbUGreJIfDmj3OqXX+ptUMh9/QGpXtXZx2qvr/huHxNod1pVxxFcrsJxmtIroQz5X8W/GbxH4tvC8d3NZ2uWCJCxHHr1r3T9mfVrvU7K9W9uJbl1jUhpjk964e3/ZL1C81DyodWQWpOAzLlh+Nez/AA9+E0nwr3RG9+171CkgYxjP+P6V0Ik9y8G4SR1q9qOpw6f4htLeSRUkvMpGD3I7/r+tcz4J1Jm1URnoeKwv2j/tWi6ToXiizLK+kX6vLt6+WxAb8OKye5hI9eWNJYwrKrDGSCMjPr+lWVUKBx9KzdA1KHWNLtbyBw8U8ayDAxwRmtTdjispGZHJ24rgfil4B03xppzWupQ+bCw4YAbl9MV6Gy4xWfrEPmW+7uO9VTdpIIvU+QZv2SrVrstFqU32XeGVWJ3V7l4Z8M23hPQ7TS7NNtvAuF/rxXQupyDnmmeVx0r14uyOgrmPpTWj4qbbjrTZF6YrTdAU2jqKRQuOOc5H4dqutHUDRhvvdulPYmSufKX7Uf8AbFj4mtJpJLhdKmt/kaEnarcZzjp2ryjwz451vwnqEVzYXsjhBuaOWUlWA9RnrzX3h4g8M6d4m057HUbdbqBhgIyg4+meleP3H7LPhw3QlDzIN+fLY5/A1EkxLQ9B8A+KF8b+FdO1lYWiNwu1kbruGMn9a6Qx81X0PQrXw/pdvp9onlxQLgADAq/sOelC7AV/s7epoq7tNFPlKseD6pNDaxtJLIsSL1diAB9a5v8A4SbRbyVYrfVrOWbuivzXy38c/irrXijxde6dHLNZadaO0IiRym7GMkgHnpXm+h/2hfapb2+mSztdySKkZjJ3KxPXI6CvHk9DGJ98LGDzjr3zkGntEBjFQeH7ea30PT4bwf6VHAqTN6uByavso6AcDvWLKtrcpyRnio2j9attH1qLYd1SUUZY88Ac1LoOmGbVvtLsdkanCnpz/wDqqQp+9P0Na2g2uy13nqx4qiWtDRXEag5yW6iuA+OWq6jpnw71BtJR2upcRHy1y209cYr0Jo92OKZJbpIu11Vl9CKfQg+QPhL8E7/xVq1rdanbyWukQsskgkGHkOc9Pwr7DhgS3ijWNQqIAqDHboKWK3jh5VVBxjgU26uo7O3eWY4hjBZiTgKAM5PtTjuA9WUXXleYpdhnA6iu08B4/tePA5HGTXzB8IfHl948+LGuTlmGlQwlYogTtVQ2FY+pPPNfUHw/b/ibxZBPDEfnW97BHRnsAIXaPWlaMlhgVEm4yx7sYxV6Fdy5q73Nt0Jbw5b5vpXC/EjT/LgS4Xgxt29OOK9DjYflXn/xn0/Ur7wddnSSFv4R56ZJG5VxuX3yD+lIpHAG8jMeW5JOdtcr418B2niKF7yy/c3wGemN/sfWqdp4ha6t4Zc53qCDgce355rodP1QSbNxyPesp04yVpHRCrKn8J4Vd2VzY3RguYWhkU4w3f3qMxlW9q+g/EfhDT/F1iTIFS7A+SZQN2fr17V4lr2g3vh++e0vYmVh92UD5GFeJXw/K+aOx7dCupq0tzJyOMVIshXHelEHYLyf4s5zT/KYYGK4Gd3LzIerlsdqlLN8vJ/OmrCzY7VYWL5elZjUbAFHy+tXI4SzJxxUaw52nFX4ULFR6UPYtRuWbeMofaun0uTKgEVkWtmduTW7ZwhUGKzRdrFyaHcnSsyaA8rWm023aKo3LbWzV3KsYd5Dt3Cse4iAUkDFb1625TWNcLlab2FYzGBXmmxybpAKWaU7sbcCo1VlYFSPepS6jvoaUC7pMVuW7qu0bs1iW7EMBwSfSrjSCPGDzTlsTzGzLcqduD0pxvAygVhfaDkcn86WbUBDEWNNR0DmSK/iHU1jidSexwK0Phj4Yt7q4TU7wxtLn91CXz65OPyrzTxR4gEjEKSW5xzWFofiDVodWgm01pnmVwTEmSMZGa9GhRvZnk4qtyqyPrrVLdGhCpwynOay5FWNg9XIbyS7sYXddrsoLL6HA4rOupwrKCMDkV6jXY8a7tdliHN1PGoHGea7SHSEazTOBgdMVxelyJHcIvnR785GTiu4a/2W6AgE46g5Fbwj1IuZd1YAHC8fSorW1LSYx92p2uDJMO3NatvaqdpUAk9eK35epDehc0m1AkXgDvUHjC4isYDdzkRwrwXJwBWtp9swkBCnIUnivN/2kr42nhHTbBHG6/uDMwHUKuOPpyaAWpueBfGmhXGo27R6lDuZymx2AOfrXqfi3w/b+LPDOoaTcqrQXUDIf4hkj5T+dfADQokiMh8nawbeowc885r68/Zy8bXHibwUlnql2J9UtHaMqTkmP+EnNZy7kTg9zrfhppN74Y8JaZp19IZZbSPyN2c5APBPvg/pXbLgle5qi0aqxCjjhuferMLluoxWUtTmZJNJtPLbRnHTNeB6v+1FpNj4wvNGurdvslvL5LTqeuDyfbHH5177KF+Qk457Dmvhf9oj4a3fgn4l3OoxWbzaRrb+csiA4SRuGQ47fd4p09WkKO59Xw3EOoW0Nzbv5kMy+YjDoVPSl27a8/8A2fdXfWPhXo/nSb7m1D20gJJYbXOM59j+lekNHx0r1U7o6+lyqy7hgDmoWXbwTVwKckDGcZ/+t+tfMvxs+PWqaT4svNI0Vvs0VmfLeTJDb+M5rRSC2lz6Mbb61HIgXHevmX4b/tKXyatBZeJSJrS4/dpcL95XJGCfavpzb5gJU7l6hh0OQOlaEsi27geKj8upt23IprKeuaGSM2+vP1pGXdjFKM85OaapPNSo6hewbD/k0Um4+tFUPmPlHxv8BfC3jC8kurqyMF1JktLEfLJ98im+C/g34X8CTCXTrNftQ6zsNznH+0ee9er3cZGBmsm4XaRXhyMluUZIyyhievaqzKy8DpVyXoar9RjvWbNCBlP0pjHpilvr23sITJczxwRL1aRsflWNZ+LNJ1O6ENpqFvM390MMn6VIGrt749q6TTYhHaRqQMjnpXN8vtOVQE9M11luEWFBuBOO1C7huPZcgYFRtH04qcqT7UyRSoq7Gb0Imx0Arz/47Xl1a/DHVo7MP9onCxEoMnYT8w/Hiu+ZtrdKZcWcd2qiZA65yFYZFUtGTc8r/Z08CyeFPDct9eRtDe35B8lhykYHy5Pvk8e1fQ3ge8h02+V7i4jh4ON5A/nXLqpiVF4AA+QD+X+fSvlf4yfEbUdd8aXNpZ3clvZWJMKNCcBzjkn8RV3uUtWfpVY3ltfSR/Z50lOwklSCPbpWqm6MLllAxXyD+wjrmo6tN4ohvrua7EIiMRuGLBevAzXXftWfGrXfhzLpOm6IwtJLpC73bD5VII4/WtY7G2x9LeXv5yP+A1X1FA1uwdN42thSMgnGP6mvk/4A/tW3upeIIdE8VzJIbmTy4bnGPm9/bkV9eSKrIvIYevY+9S3ZlbM+SG8E3PhnWNSsZEzAJjJAwHVGJOPpWjb2bwyIFU4PWvcfGnh2KR4Z/JUnO3cFGcen0rhpdNiyhVcfL6e5q+W6HcqacrBUz8tXtW8PWPiaxazvV+VhhZAPmQ+x7f8A1qakO1hV6FjHipcItWewlUlHVbnz94j8F3XhG+e3nQ+Rn93MF4I9z+VUPsqqMlcMffIr6b1bRrPxNpZs7xQVYYDYyQa8I8WeDbrwnfNBOheDJ8uZemPQ14eKw3K+aJ7uExXMuWRy7RgdKRV2sPSrbQAsCOvf0p62u7nH6V5WzsewtSJYyMHPFaOnwF5ge1VXQjaAOK07ECPHNJ7GvQ3EiAVeKsq+1CBx9KrxtuUHdSvIoXrWQFlW3AEnpVS4kBkHOQKT7R8vpVWaQFhxVpDsQ3WDnHSse6bacCtGZuTjisy4BY+tU9iWZ8yfMKFi3VLIpLrmneXjPOKNkQx0Z8thgU24uizADimNIF71RuL5U781O6IbsaX2pUXJPIrNubibUp0tbcEySnauOx9T7Vl3GpM2dpxUfh/xtaaT4is4zGbu7mfyljXnaD1P8q7KMeaSRhWqKEGdP4i+DP8AaV1ZyWdz5LgBbhW6E98V23hL4e6Z4TXNrF++fhpmGWOOvPpzXT2tq8yqZBluPp7Vs2ukmRgTwK+ghBRjY+alNzbbK0FueAcHPeuc+IEjeHvDt3qKL5jQru2+vIrvm02O3XfnpXDfEI/2pod7ZxjLSRsg/GqtYV9LHyT4q+Jmu3mvPLbXs9rFuBWOF2B5HQAGvqj4O6lrepeBtJfVy0l5IpJZgQdvbPvXm/wy+A9tDq0WpasfPuVIMatyFIzyQfwr6U0PSkt4Y0QFivtwKuMW9SSSHRm2qxHNdBoemb59r8L3pfKaOPLkKgH41g6x44j0Vf3EbSNzyK3tpYm1z0NYY7WMldiKAd0rcADvXyx8ePFUHiPxgILSRZbKxj8mPaON38R/lWl46+Keua5byWUc5sbY/e8skFvyryuWNnYuQxOct05J7nNYylbQ15bEG09O3TFdH4H8Y33gXXYtTs5MKvM0PaVe4x3NYCgSMANw+uKe0Z6dCpyKnfQT2Pufwv4ntPFui2upWUgaGZAxTdlkPdTW+rDAHSvjf4V/Eib4f6tH5jO+mTHE8IY4/wB4D15PNfWOj6zba1YwXtjMtzbyDKlT0z2PvUuJzShobalu9Z2s6HZa5bCC+tobmANv2yjOG7Ee9U7XxhpdxrcmkC6j/tKEAtbs2DznoO/St1X3DI4qNUYWscna+FdM8MwtHpdpDawyMXZIlABb1+vNOILAcYroNTTdbE9xWRtG3pXZRqXVjeEu5UaM8EAde46e9fKH7Snwf1KPxNP4m0W2a5tb4eZcxIMusoxk/Q8V9ZuRyMdRioLiNZAQ43BuvvXWUz88tD8D6x4g1i0s4dPuBIZFMjshAQZHNffGn2jWOm21u772hiWItnrgCpIdItLNy9vbxxMepVADUsnGAK2WwFZwNw4ofoKlkwqZwM1WeUACqFYiZsU35nPyjjHJzjFV7i4/eAZpyZ4bIJ96T2IZ5/4s8fXWjeILyyi3eXEVA4P90H+tFdvNp1tdStK8YLOck4FFZahY8+vKwblvmrevFI57CsS6wWyBXkyIW5SfvVZs5wMZ649fxqeRtuaryfvEK8Y756Vlc0PkP41+PtQ8ReMNQsPMkisLCVoI4Q5+9xuJ9e1eeWOqXWh3MN5aTvDLGflKk8ZIr6A+J/wButY1ybVdDmjX7VJumhnJGT/eHv8A/WrK8F/s6XMeqR3OuzoY4n4toud2Pel0A9C1bxTe6b8NYtVDD7a1vHh8YJJ7/Wtz9nbxNqnirTdWm1KZrjybkKjNk4GDxz24rM+IXh261rS7LS9Pt/8AlsgZF5AjHr+f6V6d8NPA8HgXw1Fp8LNJIT5ssjd2NVbQnmOokXLccConjO5c1Ybiov4gT2qlsS9Su0PzdKXbkfSpmALE5xUcmFxg0xEDElhtYKRnqM9uteNad+ylceKvFd5NLqnk2c0pfCKD97PT0r2faxYbce9dZ4YubTSpDc3sq29so+ZpDgZ7YoHHct/Az4G6X8GI7lLO4nnlu1HmtN/ERnGPz/lW18ZPgvp/xe8MfY58RXsYLQT8ZQjt/KmeEfixoPirxN/ZllKXli4JPRvpXqEEA6EBsk9ewrZS0NHI/MfxF8LfFPw68UQW2oadcSXCzjyLyFSVYBhjnt1r9L/DIlfw9pn2hT532aPfu6529KmvtDstQK/a7eK4CnIEiBsfnVxWEafKCAKzlqKU7mf4gt/MsW9q8yuIdshr1bUmEtq6juK881K08tmOK1g9LDRh+X7UM3A9qmuJorW3eaZkjhjXc7scYrgbz4xeG7e+8hrncMgblHGT0rS19AO/t7zYV5+lWNU0my8T6a9neLuRh8pxkg1h219HdRRzxssiOMqyHIIrTtb11YYyv0qfZpq0i4y5NVueK+JPClx4U1FoLlGa352TDoR6VlKNw3ZwPSvovVNFtPFNibO8TIYHY+MlTXhfijwxdeFNQe2ukZkz8ki9CK+fxWGcZc0dj6bCYlTik3qY7L3HINXLdQqjuagA2nb261OvSvNtoz1rFuO4K8Z4p8ky8VT3Y70hkrO1tQsWXnzjBqNpKrvL0pjSn1p3GOkbPSq79ac8m3FQyydKb2JtdkUo+YGoJpvl4IFE8uFyTWPfXg6A07aEPQdf3u1QARnnpWJLcF35JpZJvmOearTTLj8cfhWsY30MZNbDHiuL24WG2BaVs4GM16F8LvgvHoN8us6o32zU25TBwI8+n+e1WfhT4X3x/wBq3AwzNtjX2Hf8c163bWoCoSFBHTAr2aFL3Tw8VVu7ItabC7ouVA5xtx/Ot1IjGvTFUrPbGeOprWaGSaIccf3s4x716iWh5aujM1CRvJbGScVzTacj2ck106W67gqtMcbmPQDNYnjj49eEvBQnjluRqV/GSpgg6ZHb9a+cPiB8e9d+KGraZa2yfYrKG5WS3tIBhnbcvXHXinYs+xvDfh23Zlmk3RkcEE9T3rtonjj2pEuAPasLw/au2n2zSDE3lpv/AO+R+vWuhjh27eOa7KcVYqxWvI3kUg8r6VymraGGQsV4OeBXZzZBNUbmPzFxWjirDPFte8NHO+NcfNzXzp8SvFs1rrk2l277Ps+UeTuT9a+1NQ0wNgkLgH7u3Oa+PPjZ8Kda0HxRe6nBZy3dhfSNOkkY3Fc4yD6f/rrllTuNs4bRPF17o+oQymZriHcBIrknPYfzr2uKLfbxSA5DKDz19f615T4J+GGt+MNatbVLCaKIMHeSVTgKOtfQupeD5LGNESJlVV29OuMc1l7NolM4yTAxkH6+ldt8OfilqHw+u1iLNcaY/wA0lvuP/fS+h5rmrmxaHjaR65qhL8vDLnByPqKzsaWTR7b8TPCb+OvsnxF8BX3l6zaoGlhj4Z1HJVgOc8fjmvVfg38SE+InhG3vZUFvqcf7m9tejRSjrke9fLPgnx3qPgfVhdWLny2P76CQkrIO+R3NfTHwvk0DXLq98R6E4tpdQQG6shgDzFzlyo789amS0OWpC0bnpM2JI2WsOX5ZCvpW42G7HOeo7iuc1Zp7TWICE3W0wbcR/DjGP5/pRRfK7GURzLu7VHz3qaMZBxu/E07aOcjNd1zQqS9KqTfL2FX5QPSs+6A9K1jqKxUmkBHGfxrOnm2454qzdSbcAjjqWzjFcbrfj7RbG48mbUYIWBwRkGtb20GbzN5jbvSp423Ee1Zej6xZawqPZXUU6sP+WbA1qKo4IyD0NHQlq5PRTgRiipuOx55eQr5frXOXakE4H6V1d0mU4UVzupfIv3fyrx5rQytbUwJQ27pUToNuDyD1FWd27PB/Gq8lYFXuMbDY3c0Og2jb2pdu4AmmSsFXg0dBsl8Owr/aZ4xx2rsolZIQAcgk4x2rlPDBDag30rqY1ZlXZwQ2T9KrdEWMvxD4jsfC9gbzUblba2VsM7YJ6HgZrzDw3+0ZpHibxRZ6Pa2k+blzFHJIMbsZ5rxP9obx1c+KPHN5pUszjSdNbyo4CDh2HJfHc+9dF+zT8N7zUteTxVfwSQ2FsubTzBtMj8jGO2P600yT6oZd3PAOM81BIp3DkH6Us0oj3KxDP29MHp/Wm+db6fbPeX0621ug+83OT6AU7i1ehZjjhsYzd3jKlugJO5sZ9h7143428fXXi6ZoAvkWETssUa8EjjlvU8Uzx944m8VXSxxhreyhJEUO7vx8x/Lj0rlFJXJJJZjkn1qXLQ64R0udl8I9aOhfEHRpwVWEzbGz3zX31ZyLNDFIvIZQ2a/Nu1kktbqCaLh4m8xfqK+6/hL4xXxP4T0+bzVeRY9jhT0YdjTi7kzieiVWuMd+lEc+QMnmqt5IVPqKpRd7GFiSWEPH161x+vWvlqTnvXUx3WV56Cuf8QyCeFhGAzLmumKs9TSJ8/8A7RGq3GneEYIrZmRLi4WKVl4ITHPP5V81FBJENykHBOM8cH0r7P8AEHhe28YWE1lfQh4JPlK4GQexFeW3P7MZN2fIv2S05BU/f/PvWhVi18B7i6vfB8hnJMcc5WMk549K9QRtu0d6Z4a8E2vg3Q4NNtU/doNxc9WY9SasyxrCwLLkUBY1rFmVVO44+tP8SeHLTxZpL21wo8wD92+PmB9j+VP0+NZ4QRkYq7HmNhgmp5U4tSL5uV80T5z1zw/d+H9Se1uYyCv3X7MP8/zqk2QBxivojxV4TtfF2n+U5Ed2gPkygdGPqfTivAtc0y50TUJLS7jKSxkqT2b3HtXzuKwzpu6Wh9Ng8Uq0bN6lFjTGbAx3oaSoi/NeXoepca821gDSSSfLmqs0g8zmkabgYPFAuYnaT5RVS5m2beaZcXnlqKyr29MgyCR+NO1yHITUL48AMR+NZUrlsEsaSZz1Jz9aqyTHI9K0ijJu464k2rlcHjBzWl4P8NP4o1KJQrfZVI3yf0rBVJtRvIrS2G6WVsA9l9z7V7v4Jh0zRbOLT7aa3a4X/WqjgM7d69GlSvqediKvs0zrNN02CwtYoYkEcKjaAowOK1Le1mllAjXI/vdqn0vSX1DYNjJAO5rpktEtUEUYG1e4HWvdo07RPCV222VLexS3VWbDSDqO1XZN0sJAAywICdMn/Ck8snHtUjZCgAj3zXTGNiz5V+Jn7Ks+q+JLnVNBuhbx3LFpIJB0k749q6T4OfsyWvhDVINV1aQ399F8yK3Ko3rzX0BJH5jLnaa0LW2GOgx34rdRQE1jblUGU2tgZ5q43amriNQAMfSldTwc1VrARTLuxVSRTV1iGqBqd7gUGhLGibSIrq2EMiBoj1TGVP1FX47f5uatrBjGKNAexk2ug21jHtggjj3DB2oBx6VX1Hw3Fex/MoJAx0rp/IztzTXtsscHb9Kh2Ja0ueNeIvh4PLaSNSSucLivN9Y8L3NnKVaFh+FfU01irYDAtWHq3hW2v1YMg3N/EQM1jKnfYqJ8pz2box3AgjpmtvwZ4s1HwVqkd7p0uD/y0gJO2Ve+f8969I8T/DErIxhUsOvSvPNR8N3FgwVoXHOARXNKL2KtfQ+rvAfxC0/xtpsU1u/kz7R5kLcbT7frXS3UazRZ6r+lfPnwhtJ7XBzsXP8AjXtMU1wqjLloj6GpVNrW5zSp2d0WNm5hg9KG4JFMiuIxcKhJ+fOB9PWppF25yRWy0CxUmIXtWddfMCR2q5dSdMc1lXE7Lx0zXTALHn3xk1+78OeAdV1GzOZ4k2gegbqR9MfrXxPfX82pzPczTtK7nJBJ5+vrX31r2l22t6Zc2V3F59vOpR4/Wvm3xB+zTcQ3xGnX37hn4STkoD2zQ07iOR+B/ifUdI+IGk29vLIbS5fy5odxKgdjj8TX2SrB8bSSo45GD9a8j+F/wTsfBF1HqE0v2rUVPBK5C167gs2cn+lWuwEoYYopwjopAcOVBPLYXB5rwD4nftHaZ4X16TStOtf7RmtziaTPybj2H5GvcWm3w4ZiqEEM3U4r4a+Lnwt1/wAH+LL+R7CW7064la4hvIV3Da2OCPUV5cldXIZ7H4H+Puk+ML1bG6h/s27kYhHkb5D7V6TJnAPykn0HHsa+INH8Mazq2p2VrY6ddNI8ysJ/LKhcH/P5V9uabbTQ6XZx3H/HxHCqSH3ArnasSlYQ5x0xVebrVibK45qpLJS6FGj4V5v5PoP611scb7RtbDbsiuU8Jri/kP8As11i8ouTTQnscNrvwf8ADWsa6dUvNLSefO5tyqysfUgjmuot4orSFIoIxFGgAVVGAuPSrlw+wLgYrlda8cWGhXy28r+bMwYhVGQMY6/nTJ5WzR1fULbSLN7m5cBF6LnBP0ryLxT4yuvE0wVnK2aE+XF0Hbkj8Kb4m8QXPiO6MszZhBPlx9l/D8qwyGPWlc6KcV1BlPXOfrSrgg9cj1oWPPXmp4480jYI/wCHOfY+ley/s9eOD4c1r+zblvLtbjpg4G7nnHrzXkcce3BxkVoWM01ldQyxnDxneD347Va2M2ff9vMLiJJEPykcUXBLqOa4H4P/ABJs/GGhwQyssN/GArxHqfQj8jXokkW4EgVvFozaKqJ8hyM1y/8Aa8I1W/hMZyj7QD05FdfHHtxmua1jRRFqjXCgfOcmtU9QKDWcaweZt2sWz0pquSxGeF/rVvUP+PdDyccVwvjf4i6R8O9PN5rF2sEGcBP4n+n0/rVk3OruVGzd0qrfWPmKpHpXk+l/tU+BvEV3FaRXElo7PtHncAn616jHqiTqskciyRSKChU5GKAvpct6UZFYp1ArSkTDelUNJYqGfruNXZLrkjFJjeqGrMVYDqO9ZnjTwXZ+MtMIcrBeKMRXG0ZB7A+3FWZZC3TirtnKy7RkntjPWnKHtI2kOlJ0pcyZ8w65pd5oV9JaXkTQTREhh2b3B9KzWn+Uepr6S+Inw7i8baW3kutvqEQLRsF6jjIP5CvmXVLafSbyS0vEaK4jOGVhgexFfNYjCum3JI+pwuJVSFmxknzHJ5qCWfavHFRyXPHDfrVK4uD2rj5Ud0thZ5y3c4+tZ80+7j0ps1wW+XOKryNuO4dDVJGWrGTS9OapXNwdny8c8/SpLqTZ1pui6XceItYt7C2HzSn5/TbxmtIR5tjBy5U2ZeseIX8F6O91Ec6leZhiz/Cndh+YrQ/Zq+HXir4kfETT7+0NydLspvMu7uVmCundQe9eq65+yhefFPxHo9zZXTafo9qojuWI528Z2j1OOtfYngTwJo/w98N22h6Para2UCfdCgF/9o46k17cYKELM+cr1uZtFfWtJg0rTY4baPYq8A9z0rnSuFFaHxW8baP4L0+KbVr6G1RstsYgM3SvLPCvx48JeLtWTTrPUlFy7ELHL8ob6GvRo7GMXpc9HSH5c1BNH8wq8VKRDncOzZ61Um/hrr5bmtwgiy3Sta3UBelVIEyq4FaKKFXOKvYY0qGx2xSSMFjJy3HoBihpPQZPTH+fpXz5+1h8ar34e6JZ6NpBaHU9TQnz1H+rUYyf1pS2A9u/4SLTvtHk/bYfN6FC6g/lV3G7b1x1B45r8sZPGGsSah9ubUrlrkvuMjOQSPUc9M19y/sm/ES/+IXgScak3mXen3HkGT++pzjJ79KyvcOh7nHHnFWxEODg/hTYoxVlcr7UmyBFx2B/GhscU6mshYZHapKe1hGGxdxOFxyeMD86pR31neSCK2u4Z25yqupavDv2xPiLqXgnwfp1npsrWtxqczx+epKlVVQSAR0J3D8q+LtG+Iev+HdWi1Gx1ieG6VxIpLsVPA4YZ559fWldrUWyP1DmsxMvzq6+zACsLVPBttqGMp1746VlfAn4mD4s/D+01qSMQXqu0F3CvRZFxnHsa9GMe7GBgUubuLmRy+i+FYdK2rEoIzzxXWQx+WqjHHam+QV244qwei1jJktjGt49wk8td4/i2jNVrp9q8cVckOF64rLvpAq53Ae7EAfrVQVwKUkn3qz7lt1TSThvuOrepBB/lVOZvTNd0bWApzcc1RkXe2TyK0JF3Zqu0ZzxgfWpkupAyNTnIOM1cjU/KM8VWKsu3JH4Vcg7UlqBfWP5RxRUixttHJopcrA8aiuCrKdx/OtNLa31KPyriJZUP8LKCK59pBgdc+1a2l3hjI3HPpXn/ZILn/CLWNmN0FrHG3qkYGPyFYGo6d5cjFR15Oa763zNGD1zWdrGkmSMkDBrNxvEDzG8jZTyKzJsg8102t2bW7kdK5u8/wBZisGuVAanhJv+Jg2T2rsOPLyegOK4nw7J5N+GLKq9DmuzvLiDStNe+uTmGPkKOr/T3oXcbjc5v4ha9caHorNbbDdy5WNccr05xXjnlyuzTzu0ty4+eZjkk+ldP4i1WbW9Ue6lyO6LnhV7fj61jzQl+g69abN4pctjMZGZT3ppt+FIP1rVNptjAHXvSpp5wvHWpLMv7KcZxlR15xVf+07GNijX1vvU44cY+lYfxc8TXPhnRoILMKl1es0QmP8AAoAzj86+fxO8vIPLHO8/xHPWq5RM+tYYQ0eVwynB3A5Bq0sedpx8w79687+B+vXWt6Dd2tyzObObarMckhs8fhtr04Q7WTiqtpYi5oeHdcvfDmpw3tjKYp1YHdk4IHYjvmvq74bfFCy8baepkZbW+U7ZIJG6n1H5V8kCPDAgcjoavaffXGl3EdxbyvFIhyCjEHP4UK6JZ9ypH0yv65zWXrkZwrA8Zrx7wT+0AVWGy11QH4HnR9Pxr1a08R6d4ibyra7jkfZvEYIzito6O5FrGdfKzxsqnC7c/jkY/rXwx+21fXTeOtKsZVZbKO082MEna8hbnj14FfdVwRHIB95DyM815T8cvgXpnxk0aNLh/smo2pLW94gwy5xlSepHA4re5DPzgnkG3zHJwBnOMkP2r9BP2f8A7ZN8I/DpvwxuWiJ3SfeI7ZzXm3g39iu20zWYrzWdXbUbWJw/kqu1SfRq+l7XS4bG3gt4EWOGJAkaIBtVR0warpcfSxLblo1wDVj5mXpUkNuCMnipvlRSMU13HfQhWENs9a0bWzG5TWfuG4dq2LSZSqjg0m30ETkeWrAcluK4f4hfDDSvHVqZ3Jtb9RtW4VeSfQ+tdyfvZ79qawz/ALvcVMkpRtIqMnD4WfEfi3w/qHgvVptN1SLyZ15Vl+669iDWE0gZc7q+uPjF8OrTx54eONkWoWwZ7eYkKc8fKT6HA4r4/wBQtLvS7yS1vI/KmjOGXtnuR7V4OJoKnK6PpcPiFUikMYgt6mo5eAMcChmAHHFV5ZsYGa49jq5uZaFe+mHyZ6Z5PtXs/wCzn8ObjWpv7S8nJkbar/3I+cn8f6V4zZ6dJrGqW9nEGkmnkEaxgZyCea/QX4c+D7XwH4QtLdYxG4gUvkck46frXdhodWeZjKqiuVHTaVY2+i2cNrbJsVBjPdvc1pLg47c187/ET9qzw38OtYNizHUb5f8AWJGcgD09sV13wX/aK8N/GGCSKzc2Woxk/wCiXDfMRzgjPXpXpSjofPuL3Z8tft/6tNJ8T9E08sxgj0xZDGT8pZnPOPX5Rz7V8xWV5c21zAbRnS6Eq+WyZyDuFfa37XXwF1/4heOLLxFpE0UsP2NLY20pIZSpJ4+u6uc+DH7KCaHqlrq/iWdLm4hfcLWL5lU9s56120o6G8dj6X0Jp5PC+kPcEm5azjMrP1ztp7BmIyfyq/eNhUVvmIGAfbtVdIR8px1rrTLL1mnygkDAqwzenAqOH5VA7U525wBVgRZ+bjr1z6e/6186/tZfBjU/iJp1hrOiIJNR0wNHJC4z5iHbjH5H86+jdo69RjBFPMe51JGazk7ob1Vj8xtJ+B/jfWNSitbbR5Ld2/deZMnAIPOfbmvvb4E/CZPhL4Jg0tSJLiU+dcSY5Mh68+g7V6H9nRZCVjUE9SAKuIuwDFZbCQo4xiph0phA44qT+EUmAn8QqTHHHFNWnrSY7nkf7S3wfk+MHgMWdo+zVrCUXlozdCV4K/jkflXwZP8ACPxvaajJYyeHLrzTI0BkUEqw4Ofpmv1Q27uD0pGsolIYKu498DNRzCfmeTfsv/DO8+F/wygstRI+33srXk6D+Bm4x+lexKBxTVQLz1JqbA2nis2yLLoOwMDimn1o/gWnN92s/MGVLuQ7Bj16/hn+lfEv7UXxm1yP4gX3h6wuZbGwsAELQ8MzMqkn6dMV9s3C7o2UAZI7ivlj9pr9ne88Z6wfE3hoLLqUmFurVjtEgAwCD6gZ/SuiCuhc1keBeDfjh4p8H6jDcLqk1/bqd0lvcMSHUdR1619v+E/EUHjHwzpusW3EN9As4QnJQnOV/SvgrS/g54y1K+htI9Fljdn8vzJMhB1GSO/Wvub4V+Dm8DeB9I0RyTLawhZGPd85OPaumN7jTudA0ZHFVpYyWFak0XPSqkiY7Vq9QZXVQ3bpU9sp8wc8ULH7YqzCgVhxQiS+rjaKKFhO0cUVIHgQfOMHirMTGMgqO9cP4F+JWh+O2Mem33mzxjc0LLtP/wBfpXoECZ2cfLjNeRIzudZod0JVjQnmuiktRIApAYH1rkfDbA3AGBXd2q/u+eTWsVdDOF8TeGftCs0Y+Ye3avn74sePtP8AhxNsvyWvGHywR+gxz+tfWt1ah2wVGGODxXwL+2RoWoWPxOXUHhk/s2e2VI5gPlBXr/MUOmF7FO+/aCF5pV3DY27QXbpiKQnleck/XgfnX0JLqt14g8C+Gbi6TyZprQSunT5iByR+H618J6XcQWup21xcIZEilRnCHJkUHJX8eK+3/Bt9qHjTTX1u6snsLO42pZWjDBjiUYHHbOaydN9C1qYNxZk5OOCabHp7ba7CbQwD9z8CKgbSvLU5X8qzcXsaX0OaXTzzxmpBZluMY9K6JdN3LkZHrTGsdrCp5WTdnk/xa+HU/jTQ4YrJ1i1G3cyRMw7cZ5/AV4H/AMKz8VtdmEaRI5Q7PMXp/wDqr7Wa0UjgAnvxUDWfzA46VaQXPNvhr8P18F6KYc77iYLJM2STu54P0zXXmE5GRW49uyxkbQAeRxVZrAttOc0WC5Q8vkUjLhuhI9q0WsSuKjkt2jGRSGUmjRV6cdSDWrovia98P3sd3ZTtHOoxwxBI9M1RaNmUEjOaYYT2GKu+lgPXtJ+OEUnlpqVowfoZFPFdXb/EfRL4r5V2EP8AtHGK+dvJLA5pnkcg+nSruw5UfUEWs2l1ho72Fz/vDvVpWUsmZIyD02kV8tx3lzAw8uR1x6MRWlH4u1q12eVeSoO+1iavm0E4rofTcnygYI/4DVSRivevBYPirrtkBmVph38yr8PxwvVKiW1Vx3qlLoTynsZcs6gVrWIZWXPGa8gsPjdpjyx/aLZ4vUg8V2ulfFXw3qEiIuoCNyOA4wBTuJxsd+vWkkyMkYwBnB78jiqGn6ta6hH/AKLdxzn1RxV5lbaAQxbr8wH6U9BW0ufI/wC2Z8VPEHhbVdF0XSLqTToZo2llmj6k54H4V876X8VbvWJI116d7qXbgXTDDNgnqep7V9tftGfAW1+NGgwSWsn2XXbJi1tcOMjkDKH1BwP1r40k/Zb+JK6lBZHSE3O3+uzlR15P6VnUpqojSlUdM6NpFaFXU5V1DD6GqdxIVjyMcDJz+H+Ne5a9+zfqHh/4T6bKjGbXLCHN4ijJkX2PqOa8CvpCoYsCpUf6thgjPY/iK8apRcWe9TrRlHRnun7K/gNvEnjG41yePNlpiHy9wyryHtX058TNdubDw7f/ANnL5t2kLmNV68L/APrrlv2f/D3/AAgvwgsJrqNUvL3/AEuRccgt0H4D+ddGZDqFwG656r7V6dGC5bni1p+0m2flVqWpXl/ql5dX7tJeTTOZXbIOcnjHtXbfAu81S1+L3hebSzK90btUYLk5j/iz7dK+zPGn7GXhDxvqk+qRmfTLi4OX+zgbc/Suu+E/7OHhb4U3gvrO1lu9RjXC3UwGe/I9K6JcvKYnZ+IGM1xk8yYyazLVfLPHH0rS1wbrnnduxk4qlDjjA/Ouqn8IRFkXcaSNBuGae33jSxjc4GGJ/wBkAj8a0W5pcnyF96Q5UE1Su9d06zkEc13DG/8AtOoxVuC4juI1dHEsbdGGCD+VU3oMnhUMuelTeX0xSJH0xwKnGPl4rK4rjVXpUxA+Xio2HzVKvzCpYx+0EDPFBwuOc01snOACQMjccCvnb4sftleGvh3r0uj2UbatewnbMY/uK3cA1JLlY+jfl7HNKteJfAv9pvQvjHcyWCJ/Z+rxguLaQ/6xR6epr20bcHH4H1Xt+PWov0KHA81JszjJpsYGOlOqGDHLjoDU1QL1qZmAAy238Khki0FsDmo57uK3IEkiJJ6bgP502aTp0IxncpyDU7k3IbpslcVk3kYk4KgjrgitGRs1UkXdXZT0JexltbIzAlFOBjp29Kn2lsEnPYe1StFmlX0re6GtiNoeMkZqnNbnII6VrKAV5FQTAcDFPmHuZQXawzVqNNzLxStb5bpU0cWPak5CLax/KKKsxx/IOaK5+YD8o/2erq4X4q6OkAZlJfzFjPGzac5/SvuCNdkY9V+X36D/ABrwr9nz4Nv4EvH1TVJI5dWkUxosI+WNTngn1r3uYDZnjLDPH5f0rz3IySNTQYyswYcZxXoNuf3SYrh/D67gp9K7W1bIArphsUWHXdGa4vxz4A0jxxpbWOsWcN1bnp5iglfpXbZxkVXmi3A81qJ7HztY/sr+BNE1BbuHTfMeNtyLM+5c/Q16THYJDEsaKgVVChV6ADoK6q6txnrWfPbj1pMqLsjj76xAk5GKzbi124xXVaha7sEc9axLqHawrJrqXcxmiIzVcwbj0rTmjwM1H5a4Bx19KWgrlD7MOmMUfYRgkn6VfEPTcMjttqQ2wbHBH1o5QM9rMNGMimrYr8vy/lWwsCkAcU823l4I4zRYDCmsVDAnIA9aqy2qBSuV984/rWvrk8em6XdXs/MVrE0z/wC6Bz+NfD/jD42+IfE+sXF3b389haM7LBFAxC7B0JGeDRy6XHc+x/sC+WOOOxOKgbTSelfMvwg+O2s6Xr1pYa9dNf6fcN5e+QfMpPTB/H9K+uo7UMse3kMoYH1B6VNh3OcfTWFVpNPausayLZ4qu2n9c0+Uq5ybwunG2q8kHQmuxfTh5f3ASe+Ky5tM2k7l/IUcozkdUvoNKs5Lu4ZY4YhlmY4FebXHxx0EzBAHaPJG8jlf8f8A61W/2mhcaf4VsBAJFhludsu3O0jjAP6182tt3Lwd3ZgamxKPrjRdatfEOnpd2M6yRt1x1H1FXgAM9fxrwb4E6tdR+Lf7PQbreeJi47Db0OPxNfQbWrbFK/NxxUO5V76D9P1q80mdJLa6khK9ArECvRfDXx/1fR41XUYxexg8N/EBXmRgZfvcA9faoXUhuOnrQmxdD6r8L/F7QPEuxWuY7WdsYjkO059jXdRBNqmNVaNuQwwQfx718KyFocMpOa7Twf8AFbxB4ZmjWO7aa1OAYZXLAY9ATx1roi2ZyjdH2FtDLgjJPG3sfY+1fKnx6/Z+mtvElnrmhRGbTL+8SK6tkH+qYsCWA7Lwa9i8M/Giz1IRJfRC2cjl88V31nqdlqsPmQzxzRMPY/TNTKPNuEbxVkc74uvItF0rTNMjbhIlXj0AAzR4XY3Ox855xXPfE7RtRm1RLu3YmOOHC88cYwP1q38PdaN/o8bJE0MqHEgfruq1H3bD6HqHyxxAKAPoMUkZ3Kx71TjnMsaZbJ74q2vEZxx0rJxsSzC1qPbcDHHFUFXFaesqWmWqCxmu6n8JSI2wpBIryf8AaH+LUnwl8F+fbRiTUb6T7Pb7jwDjk/qK9baPivDv2rPhPqXxL8F2kulIs19pUxuBC38akDOPfgVZTR8Pat411vXLyW6vNSunnf5ztkJCnPTk19XfsV/E3U/EMmr+G9WnluxZRrPDI/UDPTPp0r5Q/wCFe+J5LtLJfD9484xmIqQMEnv3Nfb/AOyj8Drn4a6LPqmsJs1vUFXdGOdkfO0E/j+lQQfQir8i/Tn65NKIz1FOZSuAD25PqaXcBwMg96CxpXJGKkVdtR7TnOafuyp9qTL6GL41kuovCurtZlhcizlMW3k79vAr8htTuLma8nN0zNctI5n3cfPuOcj8q/ZPG5QMZJ7V8x/Fj9iXw9401mfV9KupdGubiTfJHCoMbE9Tt6Z/nSM2up8ffACTV1+NHhFtIkZbpbxd3lA58r+LOO3Sv1jH3Me+eOn4V4P8Cf2WdD+DN82qB31LVtuFupAB5ec/d/P9K94iB2AHDcdRUWLS0JY87RjH409gRjOPwqL0+tSSL+8OOAKze4Dj2pl9N9ns5ZT9yNGkb6KpP505W3fhSzrHcRNG67wVI2Y+9kYP6E1nLYh6H5LfFT9pfxd478ZX19DrN1ZQRzvDb2tvKY1Cq2Ax568V9D/sZ/tVat4j8RWngTxRdNqEs4YWN9MQWZxyUY9Txjr714f+01+y94k+F/jDU9R03T5dQ8K3k5uLa4gTd5O452uB6Emtr9i74O+IfE3xi0TxJNZ3Njo+iyG7M80ZQSyAFVUZ7fMa2STiKx+lTY4C9Bwc9c5yf51E/UVZljxjnnvVdlI61pEHHQhkHTHFMVRuG7NSN1prVrcLaDziPJLDb/dxzXJ/EH4iaL8OtMS81i4jj3HCwbv3jj1ArqA20Mcc9K+Ef2vNavZvjJdWtw7G0toI1tgQQMd2H6flSW4j6V8N/tK+CfFGrxadHdSWssh2q0y7UJ9M16rGA7KV+4eQc5yPWvy3t7j1cqRl0x/f7Gv0A/Zk8SX/AIs+E+m3Gpu811BI8AmfJLouNpyevehvoO562sfyiipVB2iisLiPnDT4/LjQqcDO7j19atyNhdoGBUFuRHCuKqa5rVroOk3WpXkvk21qhlkOM5A7fWuK2lyDttBnSONcuqDuzY/rXXWcikZU7l7Nxg/TFfmt40/aH8U+KNWme2vW0zT1fdBb2/XZ/CWI6k4/SvUP2af2jNatfF1h4f8AEN3JfafqUnlRSP8AfjkOdoz6VvBiufdG4belRs24GjpGnOeOfrSetbg1dWKc0YbPFUJYc9q1mA54qrMo7CnYSiYF7FkDAxXDePvFWm+A/D91rOqsEtYF45wWY9FA75r0W6hyOlfKn7cdreS+FdGeFXaxiu2Nysa56qNpPtwazki76HmOt/tda5cahK2nWMMVkR8sEgBfr1zXu/wb+Klt8U9BacJ5F7bvtnhHRcjj+Rr4GIXnL42nYDjPoSQK+uv2QvCN/pfhvU9Vu4WgivrgGBGXaSqg8kfiKiwj6DWMKAcHn+7UuwFeh/GpI42Eag8HJ4qcR5XmmVchSEbRwPyqQw7gKnWL930qTy/lWnYq+hja5osetaPd6fLnZdRtCSPQg/rX54eNfhvrfw/1ufT7yzleBXYxTqhKumeM471+lqLjH1zWdqeh2mqZW5t45UP99A386u2hNz89fhh8Nda8beLdPisbOSKCGVZ5riSMhQoPbP41+gMOn+Qqxg/KmFH4AVa0/RYNNj2W8axR4xtVQBj0q95I4O0D8KVhmU9qxYYFD2IwM1reX8wqOWP5ulUFzK+yqnQZ/CoLizDYIGD9K2zCOPlFRyQj+6PypWA4Lxd4PtPFWjzabfwiW3k9VBwex+or5w1j9kvVrO5b+zr9PsbMSjSfMy+1fYklqcGq5seOFH5UrFngvwz+B8XgMm5kk+1X7qA0mO3PT869B/sZo1xtXA5GBXamxJYkr83rioH0zDcjIPpWbjcV7anDTaZuzlQfwrNuNNKYwMD6V6BNpa5bCY/Csu40zrwPypOA+a5wVxat0xiqpj8plPvXX3Wl/N90flWRcaZ8xyKNkBs6Y4ltVJ5OO9atn4n1LQcGzu5YhnPl7yEOPUZxWVoseLTb1xVya28yJgRlR8231oW5BpeAP2yvDviTVpvDfimP+zrlJTDFdEZQtnH+TXtemtBZ+YkUaNHPdBraeF9yyxkfeJr87viZ8HNWtdfkv9Jhe4hnfzCqdUY+lfRH7IvirxNp+lvoviqCQafA4W1ablo/vZAPYdK0He59dQgQxxqvJK5J9a0FysBYngCqsEKtHHg5XaCpHQg1bXG3YckH8ulRLURlaplpFbPBWqXLYxxVzUm8uOHOD8lUo5RjpXVT+EB7KQBmmNGH61L1X+VCx7Rk85rQLlI6PaySiUwReYDndsGfzrRtx5eccUixlmGBx3qXaFPFQX0uP/g+nSjcdq96a2eMUpfgDpQC7j6AtR7qd83GKB3JFb04pVX0wBTMMPQClbG5cZ/GoHuhfkDAhfm9cVLGu38aiX5nOecdKmHakwbsiT0qSomONtP8wNtArJiTAdam6YxxTOegxxSjO4ZqGEu4260+3vojHPCkqE5KsoIP1FFnpNrZqUt4I4V4yqIFBx06VcTpUoXdWbk0ZORQuLc8YXAqpJHkcjBrZkU7fWs+4TuRVRnqJS1Ml1O6grgVPIhLZqNoyccmuuOuppchBHzKeCwOG9DXkP7QHwCsvjFaW08Ew07XrVdsd0yjay8ZVvUccZ6ZPrXsJgGPmPFLM2VQemRViex8RaR+x74r/tyGK+uI7bTy+154znj1H1/SvsrwL4SsvA/hix0XT08u1tBtVe5Pdie+a0eFAAAAqRZCMAdKT11EXQxNFRrKdo4orGwHzlDKvlqO9YHxG0OfxR4J1fSbclZ7q3ZI8cfP2/rWjFcbwhXArRtyxkTJ4PpXKmQz867jwrrek3ItLjTbmK4iPlnMBZSRxleK+hv2W/gDrOreLtP8U61ZS2Wl6bJ5yRzJtaV+cED2/rX11peh2d5DGZYIZWU8b0Bx+ddhaW4hjVVVVx7V0xjpcnlLSqVABAAHTHb2pGpWz1JGTzxTGNaIoRutQMu6p9u7vimSLsxincDPuody+lcX4q8PWXiCynsdQgjurWVSHjl5B/DvXcX3EYxxXM3zH5uahk8x4ba/sw+BLPUlv10tGcNkRySnZx0wvSvULWyi0+3hgghSGGMbUVOgFXWbAFRYO7JGKixa1HelTL90UwdqkHakFiVfuip9u5U4qHAGMHNWB0Wr8x9BfL4FHl1IAWxUgjFUSQbO3anNGNoyD+FS7DnpT2XaBQaW0KLIM8ZFJ5dW5FBXnp+tcl43+I2hfD+x+161fRWy52rHn52+g79vzoFax0LR0CL1FeR+H/2nvBfiHUo7MXj2u5tiPP8AKHP+f516/DtkhSSN/MRxuVgQQR7GgVyNo+nFM8sLxgVYZDSMoZeByKa1BMr/AGcMaSSHGOMVeih3KOM0skB4zVWKexj3FqduayLq3LA42qo6knFdNcBVXLnagzuPouCSf0r4j+Ln7R+t6zrl3p/h2Y2Wmwuyeao+d8HGc1MloT0Pp+a3jLYDq30Oay76x6kKPyr5N8D/AB88R+Hdatn1K5bUbB5AJUk67T3z7V9f/a4byxtriFt0VxGJl7/Kw45rGwkUdPj8tX4wKuLG25QOvXNRQn5j6VoRpvYHpk0kJyK9xpccnls67mByDitXSYxZsGRce3qatTWoVFIHalh+8vtVhGWp7X4J1oaloMSn78Pyn/P4V0ZkPkkg4IFeZ/C66Jup7cNgOucduM/416F9oCwuCwPynIH0NHKaXM/WJPukYXC9TjH61RglDKOQx9RjH6V8c/tdfGTxRoPxIi0DTNRmsbRdPimPlORuJLZJ59q5b4DftMa34c8XadpniC8l1LTNQnW2eSYkmItnawzXTCSWhNz79RuBnmpG+bAFQR/MmRyOufr6e3SposNtzxVPYpbk8Slc+9Dr0xSr1PORTtyv7YqAaK8hZcckD681xnxS+LOh/CfQ/wC0dbudu47Y7eMAu54/xH512lwuEJQhmUFgvqRyP1/nX55ft36xf3nxet7Cd5P7Ot7KNoFbO0s3Lt7nIxn/AGRSbsrlbI9q0f8Aby8M3msRW15YzWls77RcMOB9RX01oOuWmv6bBf2UqzWs6h0ZTng+9fjOzbZME4Tu386/R/8AYd1XUr34JxJqO4xwXssVqWHWIYwf8+lO11cW+h9GEhscZxSFumaF6UjKWwR2qTS9lYAMNmpTnjBqP0qQ9BUsRneJPEFn4Z0O81O/mW3tbWJpJJHOAABn86+LNW/4KSJb66Bpvhs3On+YVJdzvbBwdvavo79qjw3qHiv4B+L7DSwzX32QzRxoMmTYclcd8jNfkL5xTahV4yoAeOQYKt6EetSK9kfsl8Fvjj4c+OHhlNW0O6zJGcXNjMAs8J9CPTrz3r0b7rAH7wGPb61+X3/BPvXdRsP2gY7K28yTT9Q0+YXqrnGEwUYntgkj/gRr9PFlDKpySfpis2hfEjQjbOKtR9KzYpPer8MnFc8kYyViRs9qgnjG3JqzmvEf2tfjwfgD8NF1e3jWXVL6f7HZowyN5UncR6DipW5mnZnqUkK5JzgdqiSP5q/N3wX/AMFAfG2l+J4Z/Eqxano8rD7RDCm0opA5Q9sc1+iHgrxVpnjrw5Ya9pM4u9OvoxNDInYEfdPuP612X5UbpmmYgW5Gahkj56VotGno1RSxjHC4+tOMtRvVGYy4pVbDU+ZdpqtI4XrnPbFbX0uCNBW4HFFU1kfaPmFFZhY+X7eYKADXRaeQwSuWgYKFzg10+iqWZfwriiZnpHh63HkKcY6V0DRjjFZOhrthT6VtsAF4Fd0fhFciHy9aNuOtPC7gKXAUFmI4HAJxSGR8elQsQua8Z+JH7WXhHwFqk2mxl9Tu4OJfs+CEb096s/DH9pTwt8Vrv+z7KV7LUNu/ybnCb+vCn1oA9OvHDKcmua1BuuDWrd3Xy5HzA98Y/DFYd1J83NK4nsUn/hpTyBnmhl8zOCFxQsbDGWzUhF9BV+9ycAAmuJ+LXxY074S6A95eFbi9k4gtV6v7/hx+dds3O7AzgdPXkcV8h/tsW94vifQ7zyZG09bYxM6j5Vk3DJPv0/KlY0Oeu/2tvGsmotcxmGC2Vwy24GSVz0P519Y/BX4pRfFfwqb8wC1vbeTyriAHIU44Offn8q/OBTsztRt5OBtG4sSRX3X+x/4Fv/CfgK6u7+JoH1S589Y2GCFA447darpYN0e9xrhhxmptu49KQRndUqoaexNhmN2MU54iQKeq7c8U7BYUyloU7hflXHBHIPvj/P5V+e/7TniK/wBe+MGs217KTb2LiO3hwQqjaDuA6ZPr7V+hk0JZSB94cj6189/H79mdfiRef23o0w0/WGULJ5x/dSYxjcfz/OgJPQ+HvMDDccKQS27GTkd6++f2W/El/wCIvhPp8t9vZoJXhjkfJMkYxtYk9e/5V4D4b/Y98TXl8E1e+trKy3bXktyXBHfGa+wvB/hez8F+G7DR7CIQ21rGI1XHJx/EfrSZK7m00uWAxinxx8GoW9auWzhtoxTT6GlupYt4QVXtU8lupBqWGHcw4qdoTzxVjOd1SxE1rNFkASIydM8lSBX5i/EXwlqXgbxZeabqVnJaTxyOVdwSrKWJBB71+qUtqPX2rkPGnw30TxhAg1TT4LtkyFeRRkZxnnHsKTE9j8x/D/h3UfF2sW+l6bAbq5uj5QMakKoJGSfavvqw0N/DXhnStKd9z2VskTHORuA5wfSuk0P4Y+HfBsjPpumW1tMy48xEG7HpnHFN1m1Zo+xUZwB2qHHQkxNLjEwmyeVWrKkwop61wnjXx+vw5t4Lu4gaW3uJPIbb1Geh/nXY6Bq1r4k0W01C0lWW3mTKle3qKzM7XOhivxJbAEc4qul3tkxmovL2Rgg1Vkb58jinYFG2p6J4A1BYdchUDBkBQY969DtriKW4mCTo7puRlU8jANeP+D7zydWtnZ9qqdxOOa8R8afGrxD8Hf2otV06WaS70C7uYvMtGJICSAcqD0IyenrW0SrnBfttukfxvjkLBPM0uFRuzjgt/jXB/A/wDf8AxG8eaNbW0TiziuUkuroIQscanJ59T/Svufxd8JfCXxPutL1rV9OjvLgQbElZsMUDEqD6nmuo8JeCtG8H2a2+k2EFnC3DCMDLY9eK1sCO7h+SCNVyUUBRn0AwP5VZjUYB9aqQsWjHPFWV7UyixRgelNUFsc1Iy7cVBVyGZdyjrjP8PWvGv2jP2e9N+NOlW3mTfYtWswVt7yMdFYglT6jI/DJ9a9p9+9QthT0FAM+E/DP7A+ovrkaa1rSrYK4Z4o1+Z19j2r7V8I+FdP8ABfh+z0bS4PIsLVNsa4A+prVVAp/u1N6c5oGl1Hq23FPLdMVG/wDBTsEigHIXPIqTdjGaj3j0p+4MVqGHQkZVkUAj8vpg/pXyz8Wv2DPCXxA8Rz6xpc8+g3ty26aOCMeS3vjoD1r6pVemKkKDqwz9axuB4r+z/wDsy+GvgXb3MlgJLrU7hPLku5sFnUc49hz0+lexyEhlySxAwW9asKFDZ6ZqGdTjpgULcOlg8zlccVdjk6VmKe/pU0dzz1pSjdClH3bGwsnSvEv2wPgzc/Gv4Q3mm6WF/t2xf7bYbjgO6jmP/gQ/lXscM6tira/MAPunsa5dmczVj8GdVs7zQdQl06/tJdPvYWMZtZ42DDBAKg9+/PvX6pfsF6Tqek/s66QuoRvC01xNNFHNncsZbgc9uOK9Y8X/AAQ8F+M9VXVNW8O2N1qAOfPlRd3Hvjn8a6yw0u30yzhtbaGOC3hUJHFGoCoB2FbOopaFp6D3ZsjJ/KneWZMZ5oeP0GKngXbtqXKyJ5jKu7NgwwKyrpHQ5xx0NddNEH7VialbjoR19K2pz5tCoyuzB8o/3zRU7INx4NFdHKa3PlG3kCheeteg+GIPM8rjIavN9NjMlxHGTk5r1zwzan90gXG3HSuCOpk9jvdJhC247mtIjjmqlmghQDnPtVxlY7cniu1fDYhbjemMVxnxm1G+0n4XeJb3Tf8Aj/gspHhIGTu46fgTXayMMLwKp6hDDeWskE8InhkRleP+8p6ikaH4/TzS3kzXEsxnlkYu8rdSx65981r+Dr+8sfFWkzWHmC9W6j8l4yd27cOMDrkZ/Kvqz4h/sQ219rdxdeGdW+wWdwxlMMyZEJJ5AHpW78If2WNJ+G+uQ6zqF1/bGpwj9yzINqN6qD0PuKT2A9zlkkaKN5v9a6K7HOeqj+uazLqTpV6b5QF27SBk81nTYIOTUXGtSDcCcYp6LtYe9R7QMYqX+GmUI3yyccVleKvCemeMtJk0/VbOC7tZOWEygkH1Ge9au3dtqx5Z2jBxSuS3oeY+GP2bPBWg3UVzBpayTK24GUhx7da9dghEISONAioAoCjAA7CoFjOEzzWjCu1R6U0ylsTBAFBJpy/XNMbnB7UL1qxXJMZNSHkDHFMUE07BWgLjWXaKqTIrLyoPORxVxs+maikTdj5cUDKDRc5POaV48gflUs3yj+VR84BzVW6lJorSLtqxaffWq0j/ALzBqe2kG4Uw6m/bfwVfAHPFULb+CtILuWgZVkjVuwFVZoh06j0q+y4znmq8yA84p2Juc3qSFc4UflXJ6hIPmB4rs9WYbSK4fWhtkY9qTWhLPCf2koHXwWLhWyIrlSR7HOa2f2aLWf8A4V1EkiPGjTu0SP1C8dPat7xd4XtPGemPpt+Ha3dg/wAp5yOldL4Vs4vD9rBbrGIkiVUVR0wOlQSb/wBjdIyhQH8Kotp53EkV0vmxzwh1PJFQeSGByAfwqbDuUNN3WsyMgAwcn39q4n4vfAW8+Jn7SHh7XfLxozWUM1zKR950Iwv1/wAK9B+z7XXjHOa9e0NorvQ9PfgujYH5VUZWEcbdR/YZtPh5CLGwXPpuxj61etbkMwA9aXxBDumgcn5hu/UiqdvhXBBroKR1tuTsWru7aorOtH3Qp7Va37yoHJ9KTGX1k+Val3bgK4fxP8WPC3gtjHq2sW9vIpwY94LD8K3fCPjDRvG2ni90XUre9hzgBGBP4jtUgbEg6YqNo/WrO0bc5qFlz0oTLK5GD1zTw23FNZdrCnDpVWBaEqkN1NDHbghuKi3FcY78fh614h+01+0Zb/A3QYUiRbnXb+Mm2hz8qrwCxH4ik0LrdnuLTCp4+imvzJ0v9vH4g6frlvc3i293ZhsvZ93Uds9j719/fBX4taT8avAtl4k0g7YpB5c9ux+eCcffQj24571DF1PQ17VM3RagSplBbFYMu2lx5UccCorj7oqYHJNR3CkqMCsxGazbW60isN1Nv5lt4Xc7RGqkszcbfcn0618ofFP9vbw14F8SPo+k2kmuywNsnkhb5Q3fB711LWI7n1/bsOK0o5NygHpXzf8AAH9rvwp8bb7+ykEmka8vzLZ3uFWZefuH14/UV9EwyKed27P6e1ck0ZySLqY54pWTdzjmmKenapcHjFc7Od7kTR9KesZ4xUhwccUVLvYl7CN2rPv4Sy5A5rRqK4XctOMmioPU5lrYljzRWk1qdxors5zoPjjwlZHUL6MtwE+YmvafDNr8qSEck9K838C6XstUlb70mK9d0O3EMajHpWdNX1MpM341HYAVKwAAwMVErdKe7YArq6ErcjlYLiqzSVJKwPU1Qmk29DQaDLiTJrGvJPn+nStN5Bg561mXihucUnsQ5GdM45PeqE8nBNXLhhtHFZtxIqghjgH0FSUpaCK24ZFL8xI5OK5zW/HmheG9q6nqUFkxOArN835Ve8P+J7DxNa+fpl3FdRklQQRzj2oL3N1TwMVYiJqrGu1RzmrEf3gKEhWLg7VbQnAqCOE4BqyoxirH0JNpbFR3t1Dp9u09xKsMSjLO+AoHuTUrLuXAOCRgfmK+W/22vHmpaOuieHrGZ4be8RppijlSwBHHHXvQSezzfH7wLa3Jt2162QhtnXcQa9B06+tdUs4bm1kWeCQblkRgykfWvyWX5grDcynqxbnvX1l+w/461G4vNX8NTzvcWUUAnh3sT5Z3dBnpn+lA0fXTfeNRv1FSSZ8w5GMkn9elNk+6KCircLnaagdgFxU8jVUnYCrT0AqTcsCOucf5/KvMPjd8cLX4R6NBLtW51W6U+RbL68DJ9hmvTpNrdcjaQ3H1A/rXx1+2fod7D4s0jUysn2D7I0O9VJVCGHX0zkflQO5X0/8AbS8a2eswTXAt57MH95bKuCD9fSvtT4NfFXTPjD4PttZsG8qb/VXVqfvQyjqPoe30NflOu2SNf7uCu7pjjOf0/lX3B/wT70e/g0XxLqU0UiafdzKYGkTYJGCnLAfiOfehBc+sZYdvFU7hSq1qScrnryR/Ks+6HTj1qhHM60vltknjFcZqzJMwx75rstemDLjGT71w2pcXBGMCpb0EzK+zrHeW7YGDIB0rQayUzzKOoaqsuRsbjhh1+takxEd/KAMfNz+QpWJGQSPbsE5xW1YuJYl7mqqwRzKCBk+1Pt5hYuxbCqP+ehwB71LWgrmhLGPQZA9K7/wa4k0JcfejdSPxNfO2vftF+CvDmoTWN5qStPGwHmxfPF3yCa9h+DHjfS/HWk3E+j3sd3Ewypj6DHpUDNTXpvMt4nxgmWQfkwqhbMPM6elT66zLZbmwCtw64H4VnWc4VfmPzbq6ovQs62zk+TFY3xK8WHwT8P8AxBryDMljZySx8Z+fsSPStHTZvMj6dKPE3h228W+G9T0W8XNtf2zwSY4OCKprS4H5JeIvFmoeMNWn1XU7l7q7uW3szMSAT2Gegr2P9jP4gaj4V+N2haTDdMul6w7W9zASSn3WKtt6ZBzz71ifEL9lXx74G12S2g0qTV7EyEQXVqOGj7ZHYjP417f+x9+y7rel+LLfxp4nhW0SzYraWvO7cc/MwPpgfnWLYlc+5VYNGoC4GP1qLO0mpZFc5LnD/wAWOmfaoCp5pxLuMmblaRetNkanLnYMY/GtBg33lwcHP4YzyK+Cv+Cjfg/VRr3hbxQls02jR2rWkjRrkxPuBUt7HP6V97HJHOPwrD8WeF9L8ZaPcaZrVpDfafMMSQ3Cgq3p+XNA3E/E/crKQJt2UweOp55/lX6Gf8E19L1Wy8IeJ766hmttKv75DapMCCSiEO30JI/Wus/4YV+G39qrdLYzQwht3kxvmPGc49xX0J4Z8P2HhjSbbTtOt1trKBdsccaBcfgKiS0IsdJCQyDHPPWphwBjiqccgXaqDAqYSFnArmaNL6WLCdDSsu6mHjGOKWRiFGDioZJ578aI7s/DLxathu+2HS7jyhH1Zgv3R79fyr8V/MljAWTJc/f3DBzxkEeuc1+7OpY8nJxnnGRnJxjH4gmvi34xfsG6L4s8QXWreHtRbQpbt/MlshGCiOepX0B9q66augPhDwlrN9oXi7RdR0yWSHULe7hMJiBLMfMUbMD1BP5V+4mh3LXGnWkskZjeSJHZW67iOa+M/gX+w5pPw68VWfiDXNSOtXdo+6CGSIbVb1x69MelfZdixVVLHhjketZ1IEvY3Q27bVj+EVDCo2qetWiBtHFeY5a2OST1IXO3HrwPzIFfNH7Z37UVx8BdI0zStGiWbxHq4dodxwIo1IBc/nX0045UgAnI/nX5wf8ABT/wzeJ4+8Ha86yyaZJZyWm8ZKK6ndg+mf6VdO0pJMSZ7D+xf+17f/Gq9vfC3ilEXX4Yzc2t1ENqzQDIII/vDA5/2q+u9u7b19Oa/Kz/AIJ4+HtQ1j9oK11SzRhY6bp8wupCPk+YLhfcn+lfqquMYHX/AD+tFRJOyKuV2j+Y0U89aKB8582eFdOCrbqg4UYOfWvRLODyURvf7vrRRXXT+EqRz3j/AOLPhv4YQ7tdv47eVwWWFSGcgY7dutc94K/aQ8E+Pr1LTT9WU3EnypDMPL6+9FFaMS3PQ5rhSuAwdRxux1rOnm9OKKKroW9it5vJ5qvdSfu6KKlmTMiZs4rjviF4rHg/wlrGseWZPscDShQf4u386KKlmsT89PFHizVPF2ry6hqV080szFxGXJCA9BXp37KfiW8sPipaadHLILK6jcTJk7VA/ix0zz196KKlB9o+51IKrhs98Yxip4ziiiqNDThYsi81YX+GiirEywwAVWwc9BivEf2l/gmfixptje6dJHDrOmlhCsg++pA3L9Mgce9FFBJ8lQfs4/EKS9igfQ5IcHZ57H5ByecelfYn7OP7P6/CHSJby/kW41u8AErqOAvJAHp1/lRRQNHs8kJOTnd7+9VWzuxRRTew3sVJ/vVRue1FFC2GisxPI9eDVTXPB+k+MNLew1myjvbWQYKTdPz7UUUPYDz3Tf2Nvh+uqC6ktZZos5S184mMeo96+ifDegWPh3S7fT9Ot47S1hXYkMf8I9DRRTiBpSx4z+dZt58w47Zooq2BxutybWI+tcdeBpJCd350UVDEytfWrfYZDGCW29fTkcj8q2bqGO4ktzFuJkgVyW7nH/1qKKpbEPYbZmS1uI1cnBPrXk/7XXjS88I/D+BNPZo59Sm+zGVWK7FIGeR9aKKh7ELc+FU+XkE9TyepJ6n8a+k/2FfH1/4d+M1noaXDCw1OJo5IiSV3D7pA6A8miioRqj7l8QZXT7gg7kF02GPU9K5xbzy5AScgmiitlsUdjodwJFX0OK3OWYDJx6UUVrEC/DCGxkVoW8QjX5RgY7UUVnMCRmyuPSq8nSiilEaKzqO5xTGwFxnNFFaFChdqg8/hQWVsYB/GiigaJlJbqc/WpeeCCaKKmRT2J1bcR7VY4XBxzRRXPIhEqsO4zTv9YPpRRWbF1Kd5EWAHrmsC6XY+Dz6UUV00hldflcNnGDWzZz7tpIoorSQHT2bh41q0/WiivEluzknuNrkPid8KvDnxe8NtoXiXT0vbAv5ijO1kcZAKnt1NFFJGSMj4PfArwj8EtJuNP8MaebZLhw00krb5GI7Fjzgdq9Hbj09eKKKJN2Gxu0elFFFUM//Z"/>
  <p:tag name="MMPROD_14272LOGO" val=""/>
  <p:tag name="MMPROD_14357PHOTO" val="/9j/4AAQSkZJRgABAQAAAQABAAD/2wBDAAMCAgMCAgMDAwMEAwMEBQgFBQQEBQoHBwYIDAoMDAsKCwsNDhIQDQ4RDgsLEBYQERMUFRUVDA8XGBYUGBIUFRT/2wBDAQMEBAUEBQkFBQkUDQsNFBQUFBQUFBQUFBQUFBQUFBQUFBQUFBQUFBQUFBQUFBQUFBQUFBQUFBQUFBQUFBQUFBT/wAARCAhIBUg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gGYMgGfoM5xTpJhJggYI6+9NVRsxnBFIpyAF5zX77E/kaW4xsZ54z+dIzLkkcYpGzlhnB96RR8uHHPPNaIkTzB1HP4UBgqkfKG7DFNAI6cAc0vLNlhVAKzZQyL1xg00ZVdpH3v4u9NX7pUcd6Oh+bn0qgF2AAYBI+tHRTjpS5ULj3xTG4qSRcKoIJIFL6HbxTXUL+NLuU57Y6CqABna2RRuIwScimYLYx1pWbcQT6VZQu47T0PvQoxyetAwByOKcMbefwoJEB/ShuwHNJtY9sD3p3yjII4zQAm7OcUPn5SDxRn+7jH0p3A4PJJ4NADCSW4Oe1K2AxzSYPIHT1o/WgBc8jHy+1AIUg8k0cNkk01QemeaAH7lDKR0FKWXdwenQ01du75uR60n5ZzxQArfNyevalVv4cDPakOT16UHBYnGBQA5uq7T81Lj5icY9fSmLgqSeWzTuWB+lACH5lPc9uKMtjOMLQqnoR8v0pSBwV5GOlABvywwc0Flz05ppwrZHGB0oBLYBGaAHFsNk0BjyetHG7imrnj0oDQkDKIzuXac9qjPzDocU7jnPSkGOhOKVgFVlKk9KQMMZJ57UKp5A7UbfUYPpRYNBFPy+4pTnI6haNhPIGPWlClcinYBGzGwyOKOefQ+1LtHck0mMnjpQAqgFcsT0xSKqjrml+905pTt+hqAFO3PT6UAZyRyaaMAEUD7rc81ZAm0g8kAkZzRtLEgEEUhA/EilBO7J57g1BYn0HSlHQ56Um4469etKuOccigBVUDOFz0p3PPGDSHPYYFNZicAnmrDURu3PSpNoBLY4HXmo+eeAcU8Nvyeh9KBMB0/WjAbpwaTJxyeKToaCRchTnrindQOOc0A7sbeab82Oe9ACj7wx34NG07Rxik5GQDSZPr7UgBj+844WjK7gT+XakXPHAIzRt6ZFMsXbls8DjFHGCScULnb6c4oI/CgBcHHPFAJ570d/Sk+lQSHuaaMbTxz2pw2kMCTntTdxOM9higoN57ntQpJQ0nG096XcOwFACbsY9KXrn3o4+gowPrQA5tu7kdTTZPlbg8UuF68496T5QCMdRQADjIznnrSsdrHA7daRQByvTvSvjJAPagoZzk4GaVe4PQ0qgbTnhqTcuD69qAE7c04dfpSHKkZGDilZVXjnNAC7l64xS7RyF9KGX5sY4pMgtnOAaCQVh8wPcUAcHIo+6OnFHPQ8DNABxgnOCB0o3dAfrQVHUdKXI/pQAn3eB37igdMnvS/KvAznrSbWO3FACqPlY0g+79eKVeh5/CkwMjHGKAHJ8q88ZoxnrzSZLHIGcUgYdxg0AOZgp4pGYxggZweeRzSMCxyBlaVgeM4Ax607MBvOfQ0u44JJwKFycnGTQqnaxIpWYCqPlBxnNKyryccYpqkqBkgUuV6A8UACNuX8aXksMDA7E0bSo6cUq4PHIPYCgBCp4yRn0FKuCvH3vekBDLgg7loGWw/AweKAFGNncn0pWVhgY5IyKb5hUkkZJ9KRSVwevpRqA9c/Mc49zSr90EdT170zzN2CfmGecUm5uB/D2oAe3ckc4pq4IGAcil+UqdxJOPu0nG4beFxmgAxuXhT70shXzBhOMYpCP4gcgd80c5GccnOaAFHyrj3pejcHBpGK/0zSfdz396LAP53DvSsq7gQDTRnaMDJzzTv8AdGaVgFC8n3HFNUEDGMnvS4GCAeTShSoOTj+dMNRjKN2SMgU7nlTkU1VGA3P40vJwMUEsXd2pOeh6etAGecZpRjdg5CmgQbd3GMmnHAYDPU0ibo8Dt1FAxtYHlu1AC/KBhcjHNB6DPQ0Dpg9OlBO3AJ4oAk2xtlhlW96RdvlsMZGetIu6lbC5OOaAE+8uduD2pCCG64NCgtznihgdw4J+tADt24k/lxTM5b5TkGnNk8n6Ck2nJOMDuc0WAQZX5c5pSuNvzceuKBhuR1pOQMYosAjfMOCaVc8/zpVX+I8DFJx9B2zQAbRtB75NLjaDn9KFO2MDHqaUdy3FKwCbcYAOM0u1c8HIHU0jZbgdD3pzbUG0DNIBOi5pV27cZ5b1oOPLOeOcCk27TgEUAOVgrcHJ6fWm+uetH8PAwexpcEsBjJ9aAFDbcEDBHSl3bj2LZoxjPOcUxflA4565xQA/cNrAHkUxf9WwyDS7flyMZ70DDHoPpSZSIX5C7BjHWoHJVSCM89qsSbVZgOM1XuM7dq8diDWMjeJW2r5eGbkH86btKledqnkHtUkcwjydqt6VHdTLcQqFXDL19qwZ1RsS8M+C2CR8ue9NjYE5zx34qOPI2Kx3KOM45p8e3bweG45/nSsJkykNnd3PGaUqTt4x2GKjVewG4euasJGDG7EhQOBTMmCKSzZBxmpCo8wDOce3rQse35XJG7oc01cqAf4s9aDIBjacYyBSqAvOMkc5oIBYkg0i52sV6UAKzCRixX5sdulC8gluhPFNVVYY/SnbvMkOBu/CgBu5e5/OnsF3AA849aQbW2nbjNKn3QR0NBAnp8xzTypVx2HvR2z1NIO/H4mgsVtrcDqe9CsuB69c0Ko2gnIKnGaGK7wO3SgByZZN1FCjC8D5RRQA9shkOB0/OkHygn7vcU5h8o5wKjYHOQOK6Iiluxp5JIGfrSZDR8nJolLbwfvL7Um7G7aoA9cVoiRrbSy/gDT+cEL1zioxllK4Ab1pyM2CcjfnrVCY3+EkdaTA49PWl6Ag8/ShcYbd04OaoYjEcYGeKBlVOeabuG0AdfWn5z1OTUgC44J5Hrmm7fm6ZBpdo42nmk+8D29KpADfKw4A4o24YcZAo2jjnPGDzShflPFWArfMcsR7UzJOAelKdpx7UpbOdvSgkXIVSAd315pvKkZ5/GlUAKRjk0gAC56igBwG0EDqT1pDkuoP6UrMFYc5zTWzuBHB9aAFw3OQB6UY+9j0pWzg7j2603+FmB+WgoXjaKMEKcDJNHVRt47HNK3ysVIwaCRuRsC5p3PGBjjIpmMEE/lTx8o64FACe5OGoU56dT1pcBug/OkK4wDxTsALgA+tOUDaMUhU9unQmkX5Q3pSAVmORzx7UittU9sHrTGbaB65pWbc2T3oKFzuUkdf50LnjIwaGxuG45+lKFP60Ei8YGOSetG47hzxSr8o/wBo9KaQRjI680IBxYK23ueBTfVT17GlkADcg7qbzuHFOw7D92088fhQMFhg8njNIx3ZI+YDvQMgDpjsaRNh5yMilPf1pvTjHPrRn3qiRuBtyTz6UHoKQ/eANK2ckilYsdx260NndxwKOBnb6cmkUjBJpEBz06ik2jj1zxSbjgHpS7t3X8KdixuT9aXI6dDTsheAOvWmcMeRRZAOGF47GkVgq5PXORSZ+UDHPrQ3P8qLAP8AMDNuxzTSdzHvxSYDeopBww4+WkUO9gSBS5H0oOO3Sl43YB+lBIcM3pR2JxS46g0dqdiBnPUA0rHpxQCyggHg+lHIzk9OadkWGAq9MHPWhsbuvHtSnOOeQaULwQB2qQGgnYemc0qj5c9DTRGSuRRk4xnPvT0AdgdulGO4pcjt1pMj0o0IDjnI5pDu/h6etAA59TRzjHWlYsXhnHGOMVHztGORUnRhxj3zSfxDnjNFgGqcjk45pOVb1pzBS3HNICM56GnYoJMFjgYxRupRywDdM0j43nPX26UNAJ9en1ob5aB8w54oJ5FIAGew49aCwxjHPc0eZySx4FNb73fp3pWFYXeCw7A0DuO9IqhgTjIpc9ewp2LsKcnGTTiwbJ61Gc7ThTSeYTx91cUCsSbSuMildc8gdM0zJwv3se9PZ8sAeaWghNwI3ZLfhSbuM4pCwjXAGT7CkDtt3FT/AEpaFWJMjOFPyml3KMgjnsag3Dae3NB+bBPT60gsSqx4x19+9G/5Rzg5qPdubPUL0py4CspXk85oCwqthTSfWhWKx4PA7e9G7oM8UBYXLLStlSQMGovMJOAM+lOEhIz6nrQFh67lwB060vyk8nPNR71LDP0NOyD0HPrQFh38XHAFG5Rn3o3Agk8Ypu5WAwMHNAWF44waUY7A4puArYxk/WlyNwAGQKAsP3cdcijKrjuetMGSRgcE5yKNwO7AoJHMQzZxmhjzjtTVPynIzQGO3AxmiwCrgL1wQacrbgT+pqMtkj16U/BXK5B70BYFYbTgYNGegzknvTVPy8jOaarD5uDjtmgLD/mXJxkfSjg/7vrTd3THXHrS7j0A/CnoA7huAeO1IMtgnj0pd20AHv6ChcbRnv2pAA7sBj27Uq/dJI565pGb2zSqQUOKrQkX5sDB5NKpJY5+lMVuMjijd15pgSLjGM5NJuK/4GmYPBB704kMGOMHpxQArN8wGcjHWnbscdTUeBnk5HalON3Jwe1LQB2QFPB5prMOO3agfMCegHejjHI5xRoA8fNt54FOXG0gdTUa8oPY08kbgyn2o0JsC5OSMYz+NLhd1M57DH86Ufd9/WjQQ7dtbb0pQwzwc461Hjdk9xRztx1Y0aATbg33RgYzSKPlOTuGetNXCsMHd7GpDwzAKQRRYCMN6Lkd6duUqw+b0pgLc54Bp3y4xjjFMA3LjC9PWkDe/B7U+MKq8DIFNVQyjHFADlPYc01sbuPm9zSrt2+nFN/qaAFwGUZ+lLnc3qKTjbtzx+tKu1flIJ96AELbSOMjHBpVbPK9vWm/NyByM0oXbnjpSsgFYFuMYFKSob5Tj8KaoO5d3INN2jAAGfeloBLz0alY4C9s0xcHnPNODdBjcaVgHKq7M8sTnJpjDAz2WlLbpFBOD0NOCrg9zigBqr8jZ6n9KT+7kYHejcVXHdu49qB0YZ5pMpEMx8wysTk5qtcMDu5yasyYOcjk8ZqrNzu2jI9aykbRKy/L0wT3ppyqOcD5v6U5tv0bGabu+6T93OeKxaOlCx4ZV55Y8VNtEXGOOagMi+ZkfL3HFTqSQQctnJqLAx8Wdw469KeGLDCj5SPzqNflYbu1TR/KckY46CnYyY95P3nI3ADANK3XgYxxUcfTC8gnNPVmZTuGD14p2MxeVUgDFJjcOvFHfapPPXNGWAYfgKdiA3ZZQeMjHSlbA4UZHejncvHJFKqlSF9epzSsA0Nt6cU9cDaM8A80jJ1J7UAAKCPXp61BY+MA7izAE9KUgsxyNw7U1l+8dvHvSdhzgUEEisN3I4btimDK4479aRs7t2CDSctnJoLHKRvHPy5zRSLjnvnrRQBZx8n8OB69ajb8/SnvsUHByF980xuuO/0rpjsD3GcpkYI98U3hVIySMcUgcDIOSTxSnhdp6VqQNVSRknoaQgemM0eYFyBja3HSl4Kkkc9KBMb/AHgpycdaVfljcAZzTV+6cUqr6imhgmFUhlycdc0LwDnrgYpit8p9Kc2Ny+mMUwDHBwac7I8YP3WGeB3qM49foRS/hg5zzTQCqvyn160gwFyetJyWPtSct0qiQb9KcPXmk54NKeW+U47UAKSG5B59KT+Eg8LSbmX3HrQcbvlOfc0FAMYHpnrTmHzYpp+9mnDtnJHqKCQOAeT9KBhARjjvRleT+QoDZXIHbuKAEYk8gj8utKzHnnNIvoBzS47Y5PNWUIMjAFKV65FJu6Y4pePTpQADGMdDS/KeD19qXK/NxzjimtjggYxQSC9OvGaOcZxwKNvPJ/Klx1GeOtADOo/GkGOvNLwVBpo+6COgNBY88scDI6UvTIPQ+nNJ29KUZ8s4qCBcnv8AUUhz68gcUhLFckYxxSjrk0ADfeG48GkHuf8A69DNn6UccelWULuxxjvSqRyO3Wk9QcE9sUKPlJoJAY2+tLx09utLuVVwOc/pTVwcc5zxQAKv50/A5/WmdOvXNO4+Y44oAbjt/e6UbeuelKdpIAGf9qjLMvt/OoANwbnp6CmjA69KNqhh2o4xk8n0qkUK2OcU3j3oPU4o7+tMA+VcnvRwOGHJowQpyPzpdhIDYzxU3AVSucE4NCj5MEYYUbQ2CR+VCtn3PekSKvTgYxQMcEn8aB6E9fyoxjIoAX5eec+4o5PPUU1V+Xp1pwzt9hQAgI25o/WnbSy5AxSBTjjpVgG78qQMfwpFAxg80Djr0oAC34e1G4BelKBwcUgG7PoKmwDsqFPHPak5C8880itkAN9KOPwzVDsLj5M449aMZXgYpd21QAeKbjbxnmgQfKx460vDYOcUi4wT3ApvXA61ADui8c85zTVxtb1o+ZgcDijdt+XvQUNdjxgEinN94HOKVW2ghu9NYhc7RzjINAwZgrYB7UmCckHpSLnbknLGlVcbsDigdhFXcvPTNC7W3EnnsKQvzgHAxQWxyfx96VxijHy4OKRiT0HHejchwFHOMU3IYZHB780mWoj+gw3fkYpPl2gYppkPpkgVF9oWNSMbG+tTcfKWVYdCDkU3dycdarLeAxnkHjrUP2pQp+YfXNK/QtU32L+7cQT164p25vTArKbUQigsw25x1pkmsx7gAefTNLmRt9Wqfys1c7h15zSLjsec1kf29CGyxVR0yDUa+ILdkLbh5Z70uZdx/VKv8rNreFPyd+9J5nTB46ViNrMUzDy268dcU+PURkEjtnAPb1o5l3K+p1UruLNj5myc5Ao3HHXrWWuqA5VSCD6HpTv7TjAI7j3pcyMvYTXQ1N+ODyKC67flXH1rNXUE4BwakOoAAjIx61XMT7GXYuhlbk5BH607jkk49KzTdLwQcmnrejA4xTuJ0pF/cuc/p607cAeBwazjOG5U8VJHcDBUnLdqLk+zZd8zsPxNG7c24cg9aqfaFC5P8qf5iFSytj096dxcjRZVhjjjtQuFyO3TNVzIvBIIPTilaQdBkHFMXKWOOxpfpgf1qBWAUA5LetO35Vj2HXNBNiXj2z35pG7FevQ1GuGUseFpR94dfagVh7YUgA9qXBXp1FMwA2Ovel3df9rpmgmw7ByRj3o+63PSg9s9MUfKe9BIfLxnpT9o9OBUe7HQfjT/AJsf3h2IoAaxGeDSqQM4+lNyCQccCnHbu3KOKAFXocHNAG773FCqMZHTNH3skdBQAuwKpxQq/Lgd+KT73A5pzMdwxwKABU2getLwzZIxTePl570pwzZ6/SgkXICkHoaQL8vqBRuUMAxyO1KoxnntwarQByk8beDRxuGWxSK2Vp2FbkjmnYBO+M5z3p3KsP4hTck5yAPSnLlvr70WExGQ5yo4pdw5Ydh0pfm+6vP0pgVhkdM0Ejk4I3DOeeDU0zhpv3ZwpWoh0XjLUNgnpjjFADsBVIB3U2POD+lAUKoxnOaPccEdQaAFYYx2JoXlic8DpQrDo/OemBSFV3Djp6HrQArKd4x/OnMvU9hSHbu5+tCkFuDQAi/Oyeh4pW4OMYIpsbfLnqzHinbTuIzuPrQABj27nrQxBXP4U5f4iQeOKZnaoU8mgBewI5HqTQGK8tznvSbsn5vujtTl2MpOOe1AAV+Y7eR1yKOMZBINIGPbIFKq/uyQOnSpYAcbhgd6Q4XHUGlCqwPY/WkHT5jketIBjE7wMHAPQU443E4IApCA2eCWx2okheNBuXYvrQykMlPUgAccGqsmTHnOG6cdKsM37onqM4qBmwjZbGKxkbxKzY6nLZ4ojg81VCnA96GwsROckng1HysnBxjpWLOhFiGzeSNgBx6mkXKxkdSDioo228Kzc9AKcuRIAeD3pAybox9eKkX3A5pnO4E9KeuV3ADI7U7GTJQqhTtA9jilUfdHTFIikLg8c04f6wbDkGqsZhzyc80Y9+acNu3aRzjOKFU7cgYFBA3aGYgjJxxmhd+xufl7cUrH5eec8U0fLjByfpQAqMdnNJG2OKQ9f50o4wByc81mwF3HaQRu9GAoVS23I47ihWIXk7QfSnKyryc59akAkVlwSpxikAAXkZpWbJHzYWgBcYHK8nIoK1GqB2GDRTkX5SSMY6UUDJih4wOOh5qMqdrHpg8CpNwVMEZ64I603+Hjv610xJe5FnH3hnPTFJIdny8c9zTuoJyOPWmsylcfe961EJhVBXhj7UMwUFQcjFNUlWYDoKUg7TgZ96AYnOAV6d6DndtHSg+nB75FHQ5709SRMDb0OMGmlTxjkY60dxuGQaXnk9O3FNFB8vBA/wAKXcdwDDj2FMU7eM8UoOMgHirAUqPXk0mMcdqXK8Z6+1J34oJDp34pfun3o256DIpcZHC4HtQAR4xg80nXnAz2oC7aG+9x+dWULwuOxpM8dcilGdp/i5696QYyeMVPUkVhxnGRRjbnHAPvzRx3PHpQUC5J9eKQCfjSZHVuCOBil2/KcDJxSAfKMggVZQpAXCjp60HjoaT0A60cjgjFADuVY4FIe4FO5BJpu3jigkeSoGADzTeACM0uODn73Wk4bnvQA3a3y7QSKMFWIYY708nHI9aFPBJ5zQO4wAdaXIxgUoUkcUn3eoqBCsv60cnAzzS7dzN3H1pF24BPBoAKQqOQBTjyvHSm5G6gBWA+ntS8bcg0BSVJxn3oAG2rAGxjkfQ0iglfxzSn5uT+FJ92gA6g579KVd3AIzTdx7U7cehNACE9QfWm8jAAp33en1pJGZTjjmoGhFIbk9aXnHPUcCkkUKw28U5mzzjH4VYxvKkjoKTG1enFO/DmgNuyMUAJj8e/ShW+XAJo528DFAyQT3oAUjoT+FHILZGKTcehPJpy/rUAKMHkDOBj/wCvSDauM85PUUcjgd6Vs8DqfagkAdrAAY4pd2FIAzn1FNbJbJ5xQ2V28cDmgA+ZuOfoKOOhODSqcA9ie9NDBRg8mgBf4cGjjb170cFgOozQ23dx0qwANnIzgUgPy0cEggYoYjsMUAO2jd6Ck3d8Zo3c5J5NJk8nFAC/w8/eo9D3pmF7ZNLgx5XselK47EhA55wMUwHLggYoWkP3sjgDmkwQm7b8o/GjhgSTg5pGwQxHSkzlRx9eKm6LsIGO1v0pFbcBnnFJuBIOPzprOioSflpNmiiP6ZIGRQ7iPOc4aqNxqCQxqx75xg8Vm3niGHy2IIO3nGeaxlUSOulhalWSjBXNySdVbGOlQ3OoJCh7nbnFcU3i4SSFs4ycAZrA1LxhLbvIu4s+CmevWuGtjadKLk2fQYfh/FVWrxsj0FtT2DO5Vb61Sn8UQwyBDKO+SDXmOpeKJLqBUd9pT+7xmsttanZkywK+/XrXj1M7pW90+ljwvruen3HjaJGZUO5geuTWXcePBHcHfk7ueua87mvWlmLgkjpUJZ9x53c9TXBPPH9lHtUuGsPCK5tWd8vjx5mKbGwzZ6gcdhWdd+NLiNjh1+YE49K5KRjnKkALUHmCRhn5h3JrgqZxWlK8XZHp08kwlP7Gp0q+LrtY22TYGdx3Dcc+2e3tR/wllyW8x2JlPUcccY9PSucZl4Cjv9TScb2DA5964HmmIb+M7f7OoXvym43iC73bt/y5+tNbXLiRDGSHVvfFY2drAKAv48U6RXyNg+vep/tLEfzGywNJPY0X12aOSIR5/d8Ek9auf8JdfbsO+9e/tXP9FDYIIPHvTlbbkHnPJNP+08R/MEsDRkrNHR2/jGSPzGChjtIJBxzRF48uWXaVwPUVzabdpxjdSs+Nv976U/7UxCd+Y5pZPhZauCOpXxldybysgVeMZ61fXxm8LLDMRK20dDiuFWQb1AB64PFJGEWTHLYOc1rHOMQt5GbybC2tGFjv08cBWG6Mntwa2IfHVuscKumexJ5ry1d27C4O0fepNzbSAc45z3rtjntSOjVzzK3DtCotNz2NfF1lt++eT0watW/iK3uWYKckAV4sboIqkbtwznLVcs9WaNt6EhDwRk8+9etQzulKK9pozzZcLU3tJnuFnfJeMzKwCpyx7VZ+1KoRRjdjpivIrTxvJHEkSwmJcY6/e+tXrfxhcMxZl3ADK84r2aWOo1NmePjOHp00vZanqKybPvDqeuamS4UKuQG561yel+IILqCONXDSKm5uvH51qQ3yqzL94dRzXbGrGWx8riMBVoO00bnnnzDgZWnLMxU/KCOucdKoxyZ3Ybjv3qwsuFwOjVpzHmyjYso58skjP1pVkIA47VXDNyADzTl6jLH6VdzFxLKsqtjOTUijCYxuIPWq0LdSfwqYN8h5waszaHswB46Y70uVJ4FM6YBOeOtLkbemKCbC5PGBk0/d5fBBIqMyDsetCuANvbNAWHfMDTtwUdMCmFl565pN2SN3TtxQTYcrDoP1p3IH1600/Mx7UZypx0oJHDGOPxoHsDTVB69BTudwGcKaABtucCl69OMcUMuxwAcnvg5pMgd+c8UCsJkDAPTOc1JuGDg59KZtAzx2pF5YECgLEkeRGPencbD69qj5Vv8AZpQRyw4z0qriH/e/2ivWkOTlunovrTVYr0PPTFLu2uB/npRcB5J2nGRxSjnk9FFIV2phfnY8nvSc8gDqPSmAqj5Rinfl+FC8J6ULgRnGd1BNg5yMChcc5/CkUAKfU96co6FVxjjmgQ75fl7EU3jkqOKNzSfOeg9KQN97J47+9AAy+hB4o2jOCOlCA7MVJ1B4+b+dADNpVsqe9LtP3QcmjlFxtJ9TigfKwHA+nWgA+bduBwKZuy2D1zxT2HBUnApvl4OR/D+tADfusQTmnhiq7Se2aCVYkFcMaUKq5OdxFAB5gOTwOMDineozTMjaMLzTv1BoAR2wwz3PejKsDt4FBxuXK5HrSbSc4wQagBOOozRN5kw+ZvlHQetLwpwKT0BPy5oKRFInygdPaqsmAMZyDVufbuO0/J2zVSTaWJI59RWUjeJE6qIzk4YdKh9cnJ9qkbLLnGQPQUxlOAegrFm4vG0jv3xUi5k2buMfnUYXn0I54qwu48s3yjv61ImOb5VIzyal/wBWu1c8d+tQ7VYEBSQelSsrR4XGDj1qyGSdTlccjP8AKnQzCFs8Z7io1wFPHNKrdMfjxQZjmbcM988c1JyvIziot33T0FP5GeeMdKCBN37vJ6Gk27eD1pOdijoR0pQSxJbrQAfLnrzS/KVz900mA3pmnbh1I6dKCxDj5cHc3ejblgD0zgHNJuCsdvP+1TlA25HPvUEAF64GaRS/TAGaUn+5QAwbGKCxO6kYxRSKuNqk8ZzRUATrnaOpFJjbyT7il2sSASOnHNN46AHOa6Yg9xh2ngnJJ7U2T5WCgHIp2dvVfmNIrddxGfpWpAmSQcYBzSNkp60pAztI/GkHQgHDUACgfNkfNmk556LxmkyOSzZ+lH3snt71QCAjC8YIpMAtgcml3DqRmjjsv0oJE469xSjB3HFKANm0/epOQxwcirAFK+mfX2pw284GO2aaSeeMZpSxbGR+VAAPlU96Bnjjn2pWwmR1HamFiO1AEny9+tIB8vTH0pvGRSkFuc1YCZ9CcCkAHUnNLgcjt7U0fdyevSoKH8cELQzdQCD3pnIxkcU5gA3y9O5p9QDPINJzwG9aOPTNGc5zikAvBzz3wKG5YAnNICDzjFLu3KxK/SncB28+tA7jNNDfJyKN3KhcZpEitgfe5HalbG4Y4XFJ/DyeaRjgdc+lABxwB1oXIUnHFB39hQp+RuvSmihd31B9aOvXrQnyrzRkFSxP5UiQ+lJn2ozz8vXFAAIzu6UALu+U9qFGQM8n1oOGwcYoyOccUWAduG70FKc55wBUYPy880bvmAJoFYeuOO59qZzt9qc2WbIwPpRwT3P0qxiZ2g/zoyBjNKxHTGOOOKQDc2SuaADcu4L2PemtjeO4pOFAA/OlBA4AJXHU0FC+vGRQPl4zmlHSmj9fWgBxz06mk2n05oVmXPrSc565oAOSwzwPSl65z0pOW570dTQAYzj1pdvOcU5cNwT+NJwDjNBI5V+bK9uaFUYPzZzzSrwfRcfnTOFUjOalgC56DkUdsH8KM9MGkP3eeuaQCj0NJ8vPHPak7+1HVWPU0+hQJ93A60uOgpBmj+LNNAFBJ24pzYLZ3ZpP4T3JpgDHBAJzRxlj2PSkBG1s/SjG4DHX6VLGJtK0H5uc80Bg2SeOwFJtC5NIBykLmmMS3sopfMTjccGq1xeJ6YGfXrUOSNIxb2Jd+FwDg5qvcXexSc/MB0rL1HXIrdZslQypvVScZrhNS8ZvcJJ+6YKfRuR71x1MRTppuTPocHk+IxLTS0Z3d5r0ULBSCXA7cA/SsHXPF0UMKmA737hs4/OvNtQ1ya8XDO7P23NwPwrO+0bQQJCyH0NfMY3NmtKTPvcHw3Si7z1Or1zxk11CERWDD+JT8tc9JrE8zeakhUY6E5qjeTAq4KdT1qCPlQRu2+1fO1MyrVN5H12HyzD0LOMUrF251KS5WLLYbqSvrUSsW+Utkd/WocIzADcO1BdNo2/Kf5151WvKas2eqqaQ+6ZWYYHtmoV3eWSMAZx9aVcnHOT6GmsxjfnACnPArkvoVyD/ALqhcdRmhVP3s96iMjP8wxgD86YGKKSBz7mlzFcpb2hfvDGTzTfs4VQEbO4YNQJI7YZjx255pYJvLBbkg8UcwWJdh2rgc564pqR/M2Mqe3PNJ5nzAA8ds015AqhjkntzSuHKWFT5v3ikk8HHSlkVQuPm9cjmq/ms2D+QpfMboPlX+dTzFWJE8sqRyvH8VRqxaFjnhTjimtI2QCcZpNwiUqCVJ7GlzBYcnyg9flweTTm2HJGN3vzUbckDGBjH1oMg3ZAx+FFwsP2jLP0P5ZpN6bQB+YpGXe3BytDBVXbjjGc0rhYfHJ95d3XrmnN8u4hh07UxSMHavGKRXXaeODSuFh/yScjqRxmgMxi4CgDt3NCMrbvmyMgdKVWUEkr2qri5SXaGBbPalt5CA2PmB6jPIxUW4HIHG7nPpQuFjbafcHvWsKsoNNMnlV72LtrqjebtUbG/Lj+tbtj4nkhCh1JKcHnt61yce6QAjbz69amEm3Bbk+telRzGtTmm3oeficDRxSamj1fTfE/nBUEY+UYzu6+ldLaagJ4VO3H1rwuO9W3bd8+zI6Hv2rs9M8Ri4it1ZgoHLY4H419lhc0p1FFSep8Lj+Gvcc6O56Wsg6jr+lSLKQQTk4rmI9bUKoVfm+taltqKldx64ya9+M1JXTPga2Dq0Zcs1Y2dzbR9c1LuBYfTJrLt9Q3DkYH1qeK6Vtyn+ddCZwOmy8JEPPOKfvAVsnJ9uaorLGVJ6DHHNPSYKeRhe1XcycS0pCrk+uKX+IY5x+tQecvAHTtSqw64br1FMy5Sxu3NntRuVunQHNReYjE84HTrQpPlnC4/2qBWJz8rDdx3pf4jjnjiotxLZPcU4H5Pvc54qiLEik9aVm/LFNHI9RQzKrYPFBNh+7GTnnoKbnBHFHygj+KlAUdeD1GKCQLc8j86UlWOE4/GkLbsc/MaFyrEHrQAvzbTmkVvQ80oBGB1Oad8vzbcDjFAmM+XaSuc1JGpZvm/CmjIULtyaEzzgUCHrIq8DufTpRtxyv50xiq9OTjk09VPI71YC4yA3T2qQ5XHPUelRrhcrwSaXJGVz3oAdwVxjDUn0PekVffn2p27b25oIA8MVU4BFLgDORSADOCMNihf9WVHJ70ALHheM8GnA7cYGT780zHSl6clutADuRuzg038Mgc0Lt2nJyfWmjhcKSQaAHbjn7owaUufTKnrTemBz9aGxnjigBykhlBXIHU0p288/lTGZlQqvIpNu3APBzyT3oAcGXacc5/ShWXbwSaRsbsDnPal4XgDOOaADd8hyCD0FIOw/rSjJVu57cUKuyMgjn1qAEbHXvRnG7ntQmdvXvSN6nmgshkYsuRnjjpUEmRnvU8mNpwwHHaoGUxxk+vIrKRtErsfl9B7UzBYDHIzT/UkfQUi4xnG0/WsmbIMFW4GDVgARxjcD+J4qtzwc7scVYSQbFVVPy/3jUDJF27sbhtX04ozk8thu1KoVUIxy3TPUU4qiqVCndjGaszY5R7801dwXPTvSpjywTnIoK9AOeM0EMcMEAE80KTtP1pAN23IxTsqxbJ4HrQZhxgfQ8UgPy8UrLsZApz3FHB3fWgAVsY4Dc+lL8vzEDFIM7Ttxz6U6NQ0JCAtL0pMBNo24A5HHNO+58pprk8b1KvjHNEbblbPX361ICNwwHb2pxwe/GaFXKjmkk7FRwOtQWC5ZiQfrRSbSPRRRQBYkkWM4CjH05piyHnAwe1D/MA5PPvQygZxjcOa6og9xIyygZP1zUayDb3p7dyMDI+bNRrlQB0HStCBS3XHFNPYH86dyvAPA6mmHuMfSgBTt4AHBpOCxwQO2KNo3e1Iytj7vHbjmqRIJt3YYHPtQdg6DOaQblx69qApOOKChflVSMZPc0n8R28UrD5sA59aXbuztHfrVgM+p5py7ffdSqoZT7UvO0gYzjIoATadp9KOuMDjNC5bBJ7UYXjmqRIvPXp9aFbjk4o74PJPSkbGM4waYBjkkEcU31NO7kYxnpSbjt9qTKEUfKQTzSnKscdDRuCgZ60ZHYdqkAOOQBg9jTe+MfWjDFRxgE/jTlxj5u3vQMQgK2F5Wk2kjIo9lpZM7hn5aBBj5iOoHpS8bhgYpMlScHrTl+7gjPpQSLyvGOKMfKTwDQeFIzzQMY6YqwDnqTTA3ytmnHPl+maZ0wB1qUUOXb8xxS7h9O2KTuQOOKReV3D1qgFXjnGAPSj5QRx8vWjrux6Ui529KAF+924pOTxQAe3FHqR61AD+TSbN3OPu0u4M2egpvrirJFwPwpNw7ZBoXLLxg0mOCMc0FCtyR3AFH8PXkU37o5p3GeeRQAhxjpxR8vPXOaMdRmlC9WIyKADnv0pMDcA3HegA9vSlVS2CRnFAC4HOT9KRcbW6ZHSjjng5x3oyCoG3JoAOfQ49abwrDHNO3bflbjcOAKTaOB+tAAPlB9aXljk9hSLhgTmj+HFACp0PPNBwvTqfagYDDA4x/SkBGOB9KlgOXB6DBo7YpFLY64FHc5/A0IkT0FAO0MO1Ljd0FJndjjiqKFAG3IpOF4PT2pS3IHQCk7HjNQAbhto/hNJyGAx1FHqR1oGIq9Bj6044525FRd+TzTmbALKeAKhy0LsO28g9/rTZJApwTz2qle6hFaxmSQ7Ux61yniHxpDbsVT5sLxziuepVjTV2ehhcDVxUkqaub+qarHCq7iAN2Mk4rivFHjD7PJ9njTzCD94NXKX3iWe+81JGDJjcOe9c7PcNJGGBJYfjXzeNzBxi+Rn6NlnDkVadfp0L+razJq0xZiQdu35ieBVIS/K4D/K3HWq3mLz1JPpTWUcjBGBXyNbFzqtubuz9CoYeFCPJBaFmaTy1B64FVtyeWcDAzmm5/dgZ47803cdg5HU15c5XdzsUR7sJCx6iljb5AARjoOtCt94jp71EsyKnKY2nNZ8xpYnVgqgYBeoFkG3hTv7GmswdlJPzZNMPzY7n26VNyifcOQSM/WmK6thgcZ7E1HJu8wBRnjIFSfdjLFdp+lTcVgbJ5HyoOQKFyzE5yKap3qScnt8vSnRqM7iOKVwsIXZY2GMFunFA+VcDkdsUo+eMsQTjpSLxkEAMTk0hjuF2gdc0OecY4A6Ufe27RkjrQ2GVi2CR2FACb1Vl5wcU5WDb/m4HemgB923aAO5HWnso+9wOOgpXHYYvzYYjOP8ACnMVznqSO/alYfN36ZpUVdrHNK4WGqOeTnHI7/hTkUbST3PSkVTtLfdH0p0cZkyx6CgLAuFUKmSab825QRwPWpVRF5JwTSspVgHbp+dAWI2KqzdqRVTaRgipPJy27qKc0bdRtPqPSgLEbeuMD0xShcKCOetL+8B2EqB1oY8F87CONtNBYRt2Oi/NRtPzEDBXqBzmlXKqQxyW7mncRlju98UwsNjUA/MOlHyMqgbsNxQdxfIHDdfSlkQA4B6CgLCRkLvDAlfQ0qyOgO0Adxupv3c5GB79ajdieAcnGDW0ajjsRynQ6R4iubO3jV2EjFjgN0wa14/FUKsSzMDj7oOa4ZWKgAtx7GpPmVuPmJ5zivUp5pXg9GeVXy2hiXeaO9tfFzxk5zjGAuc5rXtfFQMKu0TKzcfe4NeYm+PlhUXn+9mnm+kQ8cAjselenTz2rFq6PFrcO4eo7w0PTZfGdrBAjZZtxICrz0rZt/E8MiwmM7xIoJGeRxXjDXexdqrkYyT1xVqPVmYNyygDrnrXo0M7cqiU1ZHn1OF6Uloz3KPUlbDEbRVxb5NvyMSq8mvIbHxFISFkfCgDbt6dK6LTfFSzW7oVzIOgzzX0lPHUaj91nx+NyKrh5uMVdHoK3ALDcvXnNTK6NkgdR27VzdrqyXCgYAKKD17Gr1vdHoAO/U16EZpnztTCVKb5ZLU2GOfalLdGX7x4IrPW4HygH7wqwswVVwPm9fWrucUoNF1W2gA/LnvSKeDnmofMHOWpwcbRg4qzncSTf0p6/MT2NRRng4HU0qsd2VU4HNBNic7dw44wKOxwfmzxUf3uo9MU7cMghcY60E2H7jt6cn9KaF+YCkHU4oG7A46nrQSSMp3ZHHekVjz6n2pvKnk05sEbifl9qADJ7Ae9Kzbm9BTc9OOKcQG7bvrVIBeN4ABPvTw3LEjIpAoDgY700H5HwPlNMkerAYUnjrnFO4yBg496YoXaD1/pTtjFTzk+9ADvnUEMKTcNuM4OaN2MAk9MEijyxzg59KCB0n3gQeAKj7DPApyL3OeetJtG0ZOQT2oAfwUY/wAOKRcou3o3vQ3zKdpwtIuWxv55oAXhcA9KXaWYkHgHHNIcd+V6A0NgZx196AHMTnao60pyM56/nTdyr8rA7vWkXK9txoAFPy9eaPbocdadxtJC4PbNJu3IVJyT/FQA1chcH9KVsZHAAoPbOSBSsV7c8dSKAEbqMDOfemttXvz3peOp/OhgPuAbvcVBoiORV54qvL8yl1PA7VZbHHOABzVWTa2eeKykaxKzMA20nnHJpG7dCOlDPlySMmm8jAAz71kzcd0+UCpo0O3LfIOnWq6YG4E81LHkD09jQBPgFSScH+dPONwA5Bpi/vMEnOB+dSfL8uBg0GbFXODgflQu4IQTg559aRcc4Yg05iXySck9KozHL90D17+lLhehGT2pD0wKeMA568YoIGt8zbicBRSL8y5HNKcYHFIW25wcf7NSArfLwBj0NG4xsGQ4bv70gy3G0sOuaXCFhg4oAR2bIO4k9acTt4zlj/FSxoeWIOPcUqqpxnIPqKgA+YdCDjnFIGLKcYwxoYhWAbNLIp38jtxQBH/Eufm9KKXG5gF7cUVBZIdu0Z/z701uo5yvUUrMqrjqccVHzjgYwa6YiluBLYyRxnvSNIrNjrQ+G75GelJghvlGFrUkUYVSD0zTIz+J7Zp/8J4zUYXC5YYoAecLyM4p0bZPLHPQe1MOCeGpFBGCaoBeSMg/MOKXcWXk854poA+990Uu35gV/nQBIEG3kYPWmLGy54560/OW5O2mc7uvbirJBcqpyDtPWgZWRQelKp45HX8aRcr0I9OlACegH3aUY6ZwOtA9F54xS7cKwNUgGoScE8HtQPmX3zzRuyyjPAFKeOB070ygbHUHmlH3SAaAoLe3rQO5xkCgkZncucfN70N8vv64oHzKxAwe1CnKgnrmpRYZzzQ2D0GaOF4xjNBwo2g5qhB90Y6Gk+vPvT2XOSPu00D5QRUoBcnilG4cZxTevTrQQe4NUA7jac8mlwOnag/eAHGBSEFuvbvQSDANj/ZpPXnBoGKPbvmgA64JOTQfl4oGMc9adhdpJoAbkZ5GRSnHRaQ4zx0pQBigAxjPP1po4HH0ox1NICcDmgoepVVOeuKWPHc4zTVx+NDHdgkDFPQkTaEHvTlPBokxvIC4HrSHPGRzTKHLwpP5U0YxjvT2xt4/E0gwOByakkbtIHIpOegPHencqoB4GaRvvNjvQUAzg8d6NpWl4XjPNJyFPPHegA2/N6Up+TIH5ijI796Td8pA5+tACHB570uQAc8Z6UnGB69KUrubI9KAAfJkAZFJTj82Tj8aT0oAQfLj19aXjt1pOM4xnNLkfjUACr14z9KGX5QOppfm6dBTd27GBVgC5Cntz1o7c9KXcACOp7UzaWXmgY72HPvSeozR0XA+tIzYHWpuOwO3A9cUinapFLLgSYBzxVS6uRbxkZzkd6zbNIxcnZD5mULgn8axNQ8Qx2EbqCGJyDk1maz4qFszqwURIMFs96841TXHvJJlJwhJ288mvGxOOhSi9dT7LKsjqYmadRe6bHiDxRLqKPbomMHO7NcpdXjSYBHzJ1J5qKS5cbZFz9M81RkmZpmb1r5HE46VZ67H6phMupYSHLTQ/wAwHkDim7gV9eeTUI+6KdwoI9q8GtWbZ68YiKQVYrxk8YprGRZO5H50qsoBGBwOKbuHlnAJ9q4nI2UQYD5jikX5l+cYPbikyCpVRjB60jtukOCcdBmouUOY7cDK56YxRIRtIC4Peo+N2cZY9KcdrZOecUFjV+b7oLBTxTZGKYVV46g0rZC9QpPPy8Uu12XHGe2Kgdh0YUSEnI29eetOLlmLMPlNMVWKqT1PTNO5yc8+1K4wK7DtBwO1OUfKd1Iu1mLEdO1OJXrnKkdhSuA3kMifdHtS+WWXco+Rf1p7MGAwc0gZVjG4cjkY70BYRVwG+Xg00q204IIA6CpMkqQpy1B7dm7j1FK5ViJFDR88AdqlbG0HHbGKbtCjB+X0BqQ7FwMg985pjHRx/N6HOKb5JjjAz92nCQtIG9aV328ffHdu1BAxlbYc9KsR24WNScrx0FQMwVV2ZA75qQXSMxU5PNACtGsjJtPy9aml2vnPLY4OKrNeRMhKx4fgZp8kzKqkIGHrUAOVSMHOD6UMwVQD0ySajaQbgwJJB70jPvU/xN0p3LH46hkyc/ep3lr5Z3DcWGaTcSvA6cUKpA256d6oBnAj+c85yPalO4vk9+9OkjG0/wB4Dgmmx4ch3OADwuaCBG+VgD3pCo5HU4607cNo3HJJ64pmCeB1zwaABWHO4c9qrx43Kex4qZm2ZGcsD2qJvvcDpz8tACx7MYHK9geooj+6xIZsHtR8q56g+1Cnau1hgMadwFVk2ggYbn5aduG3kjgUzkDIPTilAO04X5u9VcBq89AdvQ880q7fmzyB0pQoVeDj1zTWC/Lt5UelaJiY4yHaV+YZOfpVqz1FrT5l4lHRu5qo3+sIAyTTduMjJ6c11U60oP3TnqU1JWZ0WleJ5IZgZNzFuC4x+X0rqNF8XW/2omTcwI+7368V5vGqKMBS2TkZqVWaHJUEEDtXr0Mzq05rmloeNicsoV7tx97ue0WPiCO7kYoAdnBINbtvcrMnHBx0rxDQ9Y+yXG8Iwcjhd36mun0rxgsdwPtKmLccFwePyr67DZpRqvlbPgMZw9UTbpHqEcoVTk8mrCMpUMeMda5HTvEcF4wEbq4bkYPT610VvJ5j+3c17cZ32PjMRhZ0Jck1Zmijtzt4HpTlkI+Xlh61WWdBtC/QU6OX73H3jitbnC4llG2nH61NyeM5z1qrDIyqSo3L6mpUkBUnvVGLiTLgMcLx6Uq/KMZ69Kj8w/Kc4H0peBuyMjrVGbQ/HYCgYwfem7yvGcA0v3egoJsPUjpjilQbu3y00BQ2M80q7lziqRI4fNjbxThhsAnnp9ajHKn3p/AYYGD6+tMBwUpkduxpy4BGe9N+nI/lT1DEEhc46mlckNu3JA4HencFdo787qI2Uqc8nqBSqBgqeh5NMljA27vkEUDoD/DTlzJ8oGAeTikU9+q0CDadpIIHP50gVipOAOO5oUrtb3pdp4Gd3pQA3OQvGPpTuWbIG5R2oZt2fpxTV+VeuCe9ADl+8AeATxTVLYG1sUoG7kjGOPrQMFTxxQA5V6cEtnAp8zKCE2c9TiooyFwQdoFKXLNknJ9aCw2jqBu70ikbSSOop/8AFxTFx5fI70EAm3aVyD6U3dmM4GAvpSjbxj15pTs2kLxmoLGMA2f5CqcwPPp71am4B5/GqzKzKTuG33rJm0So2MEevek+RcAnjGTSyZ5I5HrQ0Z3Yx0AyayNxFB9PpU0eG3H0pqsFwueM1Jt+8QMCgB8eMADj8alQDawbjuKj2x8EE59KduG447jAoM2PjxsPGeaVWAA+tMUFF2jr/Kn7gxBAxjigzHN2Gfyp2T904xSfwknnHekGG5xiqIF29cDmmttxj16mnZyue9ChVU55HXigB3yD7rE/Q07bt+QryKjG5QCgx6MRTt/7zdLycccZzUMBz/N90mmrllx05pqttXBJBzmnN14BJ9P61IBw2D1NHzbdzD6mlOE+U9e1NVw2VznPAoAFU+Z8o49aKEJVjtPHqaKCx8gClgwyWPWo2wueue9SSbt3P4mmAZY88VvHZDkMbG7oDzxmm59On0p7cSZHTg/pTVUFGPTHvWhmBHUH8MUhCKGXJNOblSTx6CmEAcD86aAUBNuAPmpvG3n8Kc33m5waOcEgUwEbJKjoMYp2V5ByBnigLu59KONtAAMdqVQrNznI6mkPUdzTuNhJXH4VZIjFRjb+BpF3MnTPPWlULgdjmlYnke1ACc7gF4HdqMFSQDlacmSpAPHvTWXI45PtQAgUHnHtS/LuPBPFJknHYUrDqccDmgBMcYNGeg7UbuM9T2oyOhGM+lWA3o2R0pyhe5pF2r15p3HJ7UkA3jdz0o+TByDntSZDZPftS7SxANMoRvl4zgGlX5ep/SlLKwyRnHFN/jHoaAHLjGRj0owPXil+XBwD1zQMbSQOaCQ4PPTmk3HkZzRwCM9KDg9BQAfLtOBzQrDIyOO9HIYLSD5QexzRYoUlV4A4pSQpGelNU7lJAJxQehB5NArBgc96X7vBFIxGMnigsWIJ5FAxOucdKOmMACjJ28dCaDyR2xRYBR6nqKU/LxjcPpSL3JpfmYcVRInzNz26Uq5PPYdaMsMZ+tODDBHc1LAQ9BxgUnrijd+najjBoACTj1oVgFb160HOAKX7rDIzQA1ccEjJpTxnbzmmsU+bsaFY9unegoO/pRyM0c9aGIxjORQAmNuM9Kf8pU9mFMXB+vY0Z7HtQAuWVfQUnPGDS5LEZzj6Ui579KAFbG4AHNHGSe/rSYBFLw39anqAoY9c0np2o6dqa3SqGOZuu39aYuQCCelK2AmM1Fu68Z9agpIeGG0nmmSYwB3xS7iqn0rO1LU0t0DthU7ms5SsbU6bm7RH3d95LHpkDqa4jxF4kVY5g3LqflGetQ+IfEwnmaOD5oQMs2eorgL66N428EhQfu5zivnsZjoQjKKep+jZNkXOlVqoW+1CS8kdnG0Z+6D2qjM207iDjsTTbh1Cnap9c1WfcwCgknvmvg61d1JNs/SqNGNJWgh4cqCOepqJmH8PWlk3bsAggnOKbtKtgjB61yOdzsSAKMkYz9KSQHCEBvejI27h+NRySFlBFc02a2H7Qw7g9qjLBsAHG7rTHyrDBJ96dt7j361iWiQKGG1eh70NGeSOpFIrbVA6EUgboCaBjVVsdPrS9MHHfnPSlOSSVGBihSRnOCM4NA0JtYbVK59Kk/3+gOeO4pisi7h8xFGW2gsCRipGLvDHrj04pFdZGBUHA/WojJ5ePl696lt49qcfXd2qADq2TwuecU9pAGHljC/Smr23jG79KDubcAPl4AoAVctk9Vz/AEpWI4AI2/rT1HXHFEMPmewHfFWWJFJt4Uct3pckSY+83QGpjapuHzbVPQVJD5W4noc53GoAp+WzMCc59ab5R84sD8ueh7Vem2tGQvPPBqttAYb85oAGX5+en1oO1WAHHqKPqO+RS8yckVVwDONzZ49KrSrllZfvcirRjXo3r2qMQ/KTxgdKkgijX92Bt6fjTgH5xwrdc9RUnl7cAHBJzTmj/edcjFBZGoXaAc7j0waVcq3H4UrQttBHX1pBlsktuNADzM20KR170LMFU4zubuaZuK7ehQdcCmyY3qEGRjmgB/2jcgJPI9+tIGO3dgAfnimFU3j5T+FL93hchqdwFWVtuMDPsKcs23BA+YDnJqPLKw54PSkZABtHUd/WkQPaTc+cbSev5UmdqOG6mlG07ge/ekVS0ZIG4jjNWWBJYghemKe/Y4zUIZ+p456VIW+bGGPfpQOwpx0zkHnNBzu3L07+lJjaNpQ9e1N+8Dw2PcU0TYf8rFuO2MY6UjY4VDkHkmoVb7xzgDp70sfzAluO/FVcLEzgBsgc5obapwTwwpOJDwabHhlbHPt6U7ktDsFWwMhccc0m7KsWJ9KbHtWPGSTSLv24AyM9RTuYuJJGpwccEe9SLlgHYkjqec1CuOvQA9M9aky20gD6Ct6dRwlcXKjY0nXptNhBiUFmP3mruNB8UCZ1BJ3SD1/PivMvOKqoK8+nar+n3z2U4uABvj6Dt0r6XBZpOE0pv3T5vMMopYtN2949uhuBMowcevNXLaQbv73FefaL4k3fZ94CmUDcM9M967O1vE3AqwxjAavuKFaFaPNB6H5Rj8vqYSo6cjZjbbhDkemKljk2kjris9Zd2GHOferETfuySQT612JnhSgW0bcpxzmpSPmXHSq9rIrZ7emalDADBHU9aswcSRmG9iDnPSnrkjk5P8qjZkVQpGfQ05cjK8AVRk0PI+bkc4pVPSgHcMr1AxSDvQQx2Bwo5p24ZCkZHahdnAIOM0Bl8wcZHv1oJJR8vtTwx2YU/LnpUe4c8UmflBU9eDQSScBuT9B3pF+XrTVwowOfc07d/D1Y1YDuFyvOaYrchSNvYilZnXdxgnik3FXy3JPcUAOIH3hj6Ub/AJWO7ntTeF6UNgt70EC/3cDtS/ewcDApFLdD+FAz1YYoAXO5WPJbOBRkjHFB7EDFK2fmwfcigBPl3Chjjt1pCfmBx8oobPAHSgAX5cfzp2AGwDx60nHI7GjJVRkAIeOlACFdvTp1zSLllJI4p/yhSOpP4CmDO08/gDWbLI25XnnmoOM4C5J9amcYX5eT15qBj8pI4J4rNmsSCRflc7cCmBgFAPOaWRiGI5560zIwM8+hrI3QEBVx1PrVlcsrZOBjpVcZA4xk/rU0ZX5i3JH60DJFO5Rxt4p6fe4/MUxcsqkjAxT/AOEYwKDNkiqfqaF+8MDIJoVlCdefb60o+VSo5x0NNGYq52sB07UZKhP7rDqaI+UGTgA0obsfmUimQGGVsnBFJnDBVGd3rQv3Tn6ChchQeKAF52+h6cUSZVhk8gcGjG3ORz2pvzMfUDvipYDvvLuGc56VIkb+SJPfBpm3GNmSD3zS7js+bt2qAAsNhA69yRQqocBztFBK9OM01QcEdqAHMvzAK2SelFNyy8Hhc+lFBpcduOCWGe9NbO7b13cU5s7iAcA0qsMnP8PJrdbIUiLhScnk9qXnyyByCaaNzL6nNKxJYbePStCBGKkgn/61M42nHWpGz908/QU3G1uVxg96pAAX5eeOM5oGNvPFK2G5HI9KMdsfjQAKSB8v3exozlfQHjNCH5cHpn8qVdpUlj9KAEJ2sSOcdvWhWbcM5HpSKQcDofWlb7wGQB0qwAZ5ApeAOc596JD/AHSDx1pGYhVHfFNEi8Ko2n3pH+8NpwKZ1x6089uBikA7jPPNIWwDzmmsOeKU49asBNpXGaQA4JAzQcZGTQ3ynPQUFBz6dRTlUnPBximrhup5pPNPGD1oAXO9RwAcdBTjwoJ601f9mgZ780AKrHketIue3WlXvgZ7UqkKuCPmFAApwQRwRR1zSqV2nI9qQYVT3oJExntQcrx1pe2MY9KQEYwaAHc8DP40Njdmm7ug79qPu9frQAvGSOxxS8DOPXFIecdcU75d4I4FACH7pA5I6Zpq4ZQx+hFKy/N6d6BhVZQfxqgGovUY7cUox5eMc980vA6dcYpvReetK5Qo9uBSp9z3pNxHTvSZ24XPGaQDwSqkE5puCtLja2Ooo4CnPagkUsGYdB70jEL0Oab/ALOPmo2/3qChx9Opo4zkmgYGf50KOM0EiNt5oUdB0FCsdpGPpxRuGD/ez1oKEOAeaRtvanbt1JgemKAEUenWk49eaf8AdXA44pOeAB2oAFYeppFWlxxzS+4oAbx16GlGaUktyen0pvf096gA57Dik+7wOD607kZ5z/Wo2O7BA5obKQpqHO0n19KlZhtIz82Ky9QuhDCXY4rOUuVXOmnBzaihmoXwhYMBlQecnpXCeKta8yae1SYNAfm4PTHNVvEuvNI8kK/xLwVbpXByNvmb5sAk18xjMd8UYM/SMqyOcbVaiLE14ZtxB2E8YB4NUmDKwAOD/dzUbN7YHSk3FiMDODnPevjqtRyk2z9FpQ9nFIfKGkU7l24NQNktlflFStIWYh+4qPnJVeVA69a8uT1OuKI23BQRikZt3IJJ6YoYFc88UmMqcDnvWdzVCt8u4dFqNs8dMetSKoKEt/Om7fmzxjHSs2WLjG7B3bumKTds3KQWUYyT70KrZLADAHFC4Xfv6NjPFQWJ/Cdv3h0zShtyt8vI64o4/eCPO3ikXgBTn5uKkoQqzYBBAz0p+08fL/WlbKvwcKe/WnRsi5wfbFAETfeAUH3zSKu5DuJHNPJJXp8xwM4pVXawzgioAh+RmC7sqRnn+VWVjjUYyFHYVEtuoK9OejVajjJ4HI71YEWzC4bnHeiGMsMA85qwqeYvOc+tS+SoO7uBzUFkfkhSFYceuOtPGxc9go6UZ+QlhyeRUEXLOHJz9KsBZ22qm0E9+nSnt82cRtjb2p0ajacD9aXay9MhW5+lBAkany1VRjPTvSyocjI46DirwU7Vwv40eTnCEcg8ZqCylJCI48jk4xUZT92Wzg5x061oNb7ioPAz/kUyeAt8oXCdsU7gZ0vUnvTcnzFAXAPGMfrVowbVdTzz170wqN3TJ7bu1IaRF5e5mLZCjgYoXG5R196k4GQBznjjrQqrkO45xkVA7DNpXhcYPc1CCIx8uMnj3qZWK4O1vxHFQkFeowe1WMSM/wDfLHHSmxr8rDtntTyjMBk42nril2j+An8aCbEbRmNOSAOtIrK3fnGM+lOnjMjZJ46/ypHjEe1Tj1I9aBCfJhSx+b60uEXBJIOe9IyBmyF/QUICrKWyADzmgBSpXOAeec0m4ruAY+p5pWzgrkEfrTW+XcFXigBFxjd1pR0UNkDPJqPkPwML9akU7VIPJ7Z5oAV9o6sCw6UoUcjPzKO1NXYvGTjHFKiBULAnOOc96spDHjLHPRVGeac2RIcHIxUmwSdDnio3wzEL0oJFVjt56e1Jt6FBgYxSqu1eeOcDNL/EATx14oATJZdxHbjimoC2e3tUpk8xMEbQOlRZBk+b7vqKozY7nbjCjJ4zUmNpAHIPPWod2VVlTHOKd5g3HJ+8OPSgQ7jawzzwRUjSBVUHr1OKgUgoOPmB607nIwMnvWqehNi3BqbW0quF3huh7ivQ9C1yN7dY5BnaoI+b1xXmSbfJznp1FXLO5e3mWXJC/X/PFezgswq0bQTsjwcxy6GKpSaXvHtsN0GjjKnAx61ftZhINgGPxzXmvh/xUgJVh50hXd6KPb612ekaoLja+NhIztJFfomGxUay0ep+UY7K62FdpxOlRlVVyMY49TUn3ucbR2zWfDdeY2cbT2zVqObcxUtn/ar0kz5yUWnYto25fmIJ96lGMknp14qurBcjHOM5qVZB8vOOKo5pImSTKnnb6U+Nug71Av5j1qSPIwKDJokGSOOKfGS3zdgKiX5lJPQGnqR6degouZsl3BRk8EmlyoViB0pibh8x5xS9VJz+FUQx25T04GKNwBUdT1zSLhcDHNOK9cDGeee1WIXk7/UcCk/u8c96ASTnOc0vA4P1oATaCwCDnrSNjOTn606Tndg87eKRcbcdKCWOkYdumOKX7q7SccUwZDLxn0p20bvm5oELycYOeKGz6YHc03aB0pfnIwACOlADjlSccg8imhjjn1pNvHPb3zTuhUDgE9CKAF4VgSucUYVclhknpt6UpzjIUn60gbpgd+lJgI25SB17ikYENnGRT+hO089801vvAg8VDLIWUc5XA9qr8L74NWW+YsV4PQVCyhlPzH29azZtEpN2AOeaTryaH2iTj1pGA5PQdqyNxd2RgDBz3qWPGyTdt3dRTIwrRn5jv9KVVP3j06UCZKnzLznPvVjB42qBxz61XjPYc81MuWbgnPtQQx23C5xg9s0rMSp5oDbRgnigA8Ac4qjMfwAcr16ihlHBUgrjNGPmIK5FJwO3y9aCA4XLbcc4pdv8PUDvS8klVPbjPemrkKSfvdaAFOSxPWlVtrDbkjHNIqlY8YwW5pUjLYAOCf1qWALjnGc0uTk5OecnFIo5H160p+ZgQMHFQASYEh2qccdaYSVJJ5GOMU7+H5j8oPahT8hA70AG4tkdKKaMnB6Cigqw9Vyo3fpRtA6c8daXsMDNIc42+vFdC2HIiRiIyDz/ADoj27SSSCBxS42ZyOe1HO4ZGFqyBeTjIz3yaauG+ZjkkelPZSWODxio0ztNNAKuBkdM0LleOlGVYZ7+lHCj04pgC5yRgYNDKOB2oViqk/xULnb+NAC7RkFee1IuFUhhk/WlPoOKaRz6irJDAVSD16U0gnHftTmyGwBijOfrQUJ0bFKxHSk3fTNOyevf3oATaB3pB972pzfMuT1pDtXGMmrAYx3NjtxSjJ6nilZRu4GKPXnigYmPmHHNC4546UvvRtXOV4GKAAe1HOR3oB4PNL+h9qBC/Lu9KRRuz+lH4Ui42ndQA5v4fTFDfdNIoAU8e9IOxHT3oAAS2P5UrY3cDp1pfu5zQuePWnoA3cOCR7UZ+bgZFOXDckc+lIqqcijQBynjPSlHYnjsKYuNvJ704thuDikKwrN8oz81JwScD2ppU5A4zml3BchfagLCZ5x2pGBZcilyN3PPvSHd1HAAoGHTAxz6UfwndxzQzcqVGD3FG3cCSMGgYvO2hstgdyOaPvDJ9eaQ43fLzQIGOWzjmlb73t6ig89D9aOV6ZFACHGevBoztxkUfhzQ3XnpQAu4Fs9qT7zcDrzQT0x/Kl53en4VACc8kDApf4Rjr3o+6DxSd/WrATjdTu/+NJ9VwaAT17UAL+IIowB7UHoKaPm6EYoAX2pN3UHkU4/KSCfxpmdued3vUMaVwyVkUqMikkZVBwORzTSxUYx7mql5fC3jBOMZ71DaRtGDlsRXV4sOZH++BnbmuB8XeKDt4Xev91DipPGHiJLe627MkjG5Wx/+uvO768b7Qzk4Y8/NXyuYY/kfLE/R8jyX2klWqrQW5ujc3P2ggoFXle9UQVb5/U1JJM0isMdRgtioPMXenHTqK+QlVcnc/UeRRSSG/wAXB4phkHG1qVXA+6Ov96lVR5WNvPqBXHUk2Wooa2HUnvTVVjkDFO+7gdOKRQvGDz9a45M0SGND6DPFJtYAADjvUxZFbvimyMOcnjsai5pYZtRT1proFIJOKcAWXgAn1oOGUkdfesykNyrEdQO9NywY4X5cYyBQoZlLDof1pMqo25zuOT3oKBSdpAOCfXvQu5gd3BWmlQpAYHjnIFB3M54+XpipK0HxyHy8Ahg2ecU5V3AEjDdOtR7GXC4A9O1COVYAkY60BzEjTYY87fTvSecFwrH5j0OKThiAevSn+Xsk3YU4oAmjX7gxuIzU0bbY2yME1ApwSHHXnI7U8tuIIAKryRQBMHCKQTjaOPehrgH6N61V3bm3Hv2p5UZ+U84/EVAE5USNg9ucUBD5gYkYPNEOflLHqakJG0n3x0qyxY9m4kHj86txqGALAADioIYx5pT7pA6Y5q00iLHgA7cUCQ5VY8A5GeuaTPJZumetMjfIXBwM8mhircHkZqBk+5dwA5APpUTIy4AzjmrLBeTgkqAKi3/LlTnHNAFNomdlBPQ809tOGcgmpRdRYkyuCPaqrXEhR8NkCgsTyfnLNgYPY010bcckChpBHtKsvTnvUMkhk747CoAU5y4yrEDtTdirGxcZOOCaRQyNt+UFe570yT5iQDmrASVtuADyfypCq/MF60gU7SSMD0pI1B5wRznk8fjUsBWXaqDrxyaGjXd6Y6ZoXLKTj5G6U1SSrMevYUgHMq7+Cu3FNX5sMOFHJ70YHy8c9SaRi3AB49qAGyY3At1PSmOrcYOOwqVsYxjdg8e1J83mDJwOvvQBEI/L4flgcZpdoLZU/pTmw2MgEsTmjanXhcGquQIoJQk9jxSfPuB4A7il4XnuaBvXIYfMRkEUzRBwvCuMdfWnMvyjsM/jTNvXIxU2FXAIJXPBzQIZgbsfw84pnK4BI/nU7Y5IIUejVGdu1iq7voKsgY53HCjaTSf6wrmkTLbiSG9Kco+6F6etBAjKI1bHyjtzSKGbsCeORT1iVgWb14Gacy7SrD5c9aoLDdvTH3hT+dwAwSf0pPlOScg9KaZCnyjAHvQKw4KvCqN/r7U9FHlngso6DvTUkX+nA/WjhJAMfd9atCLtjeeQSdvyt95R1z61tadqDwZPzEOQevvXORyCNlUrkD0q1BeFZM/eAOef5V6mFxdSjNOJ5+KwsMRG01c9c0jUzc8fKTjrnmt1XCocHnucV5Poetta3G/yz8w2Lk9AT1r0Oz1Y3Ear8pIAyQa/RsJilWjdvU/Js2y6GHm+VWOijdGhAxlhxkmpFZWx83HSs2CbcMnjNWY5SnG32+tetc+PlAvx4BwvH1qdWGV9aqQyBPXcemanjbdksCfYVZySRYJRlzzzSrgYwKjj2mPDHBqVeFUrzQYyQ85Vh6Gjgc+/50gz3+alj27WDDntTRmOZjuzwM0cZzweMCkUMVyMZo+TaQTzjp70wFyFUIwz34qRlzjAxUS5ZOOvrTudwI5qyRSTzgYJpSB2FIvzZ3np3oX7uSMCglhwvThqcvCnv3pue4GeaN3YjAz1xQIcF5DdaGVtwI4FIx+bIPGKGztwx5PSgA3EZGBnPWnfeIyAT60g9+e1KvHU9KADcNvPGOMCk4Xp3Hal4Zs5xmhvvEdc9DSYCfNt65B/iND7QpPTilPXnkYpHKDAzkelQykROx8scYJ9KqvnoPlbPDVZb9OwNQSgYx0PY1mzeJUOTx/Ogj5gN31xQdpXk4NN4XPPX1rFmyHcbsjoOlPVOd2eOtRrwuO/pUny8c4pagyWFl2nPFSq21vQ9qiVkbj16cVKN248VRDHDKqAByed3enYKsVyfahtvzZyG/SnfebK9ccU0ZMUbgMZyf1pPvey+9L1we/T3oOWYbuRmmSG3OSFIHX5j1o7jrzzQfvH+7jgUi5LKefegBd3Xn8KcrMqqSBjPccn6U3+I4AH1p3KKA31XipZSFO0sAOh4pMBQFHLA9KG+90Bz+NKzgMrZx71AwfCkgpgdwBTFX5TtGOKFLMu0nIzlhjmjGG+QYHfIoABjj+VFGTuBAAHSigB/GCBxTWyI8Bu/UU5TnAx9KST5VPr1roiKRH91uRyO9KWLdTSNjnmo1JY8/hVki78uc8Cn7R/Cc4pij7px7U5h83FUgYDG4fwtQue43KTzRuXdnaDSbmHTIBoJDHTjAzinN949lzSE4688YFDbgvT6UAKxX13Dtimj7vB6Uq/dxjIzmk+U9BtqwA5ZhmkJzkgYoySF5xzihfusKbKA4pTjgde+aMFevOKRmxwOO9IAyN2ccCncqx47UNkcDkU6TjoarUCMZ2k0cbhxxQPmXjml456c+gqQEPfjIoYfNjtQcdR9KMqucn9KsBercdKTuOcUo+7xTRnbg8nNADjg/MD+FJxn3obG4Y6Dg0vHXHPagA4HB5pdo7cDqab35p3HPPFABjnH5Uu7HXihjnpyO1NAI68ntQSLg5BG3bik2gKT3pPl9fypxwMjJoKEAyBgZIpzEDPHNNGBnHHpTvXjNBIknyscHnFC5PAHtQFBVjt69KUYXPY0FDeOhHeg5yR2pepXnmhsbjnp7UAMwO3XPWnLkKc9TwaX7ykjrTVbsehoAVflUjqKRQFXGcmjja2eTStj5WUBeOaAG5B+tKOnvS7k47/AEo5zgfnQAnC9OTRgfdoZdvB/GkUcf1oAUsd1K2dwzzSEgsAD+lHA4P50AL7Hikpw+43rTGO1loGL3pT79BSrjnPWmj7pz07UCA46joPXrRt28jGKCw4APGKTg8g1Aw3AdRkU3fnJ6KKc7BeCMj2qjeXCQIDWUpcprGLbsLc3QgheQ8rjNcR4k1r/R3UKPrnpUviHxAI4n28r3INeaa5qj3hKlyRnhs9R7187mGOdNOMT7/JcmdS1aotA1S+M0oL8lRgZOTWRNKZMZGD2xTRJ8wDjJxxTVyq46dhXw9WrKpJtn6rQpxppKKGs0m4bWBGeT2pWkG4EDce9GCBzjFIPUfhXK5HbYZuLduM9qkx8uEPzdiaZ6KON3Jp20rlecisXcLB95SG6jqKamGYBPxapo4S8eXPPpQsaqpC9eorJjGBdpIPJ9zmmsOhY9TgHrU0i7vn4U+9JtRmY5GPrWZaQwIcYX81pFjZlzjB4PIp4PlqcDAPakjmEY4Hy9y1QWQsjRwqc7iDn2qL5Wy20g5zxT7qYLjYODwQe9Rrt2qDnJoAdu8zlhgelKCNyrj5j0phZRkKMUEkMOzDoakB/wDyzYsT/WmbQGUHOMUpwVGQT+NKuM/NnpmgByqu445NLvwVUDnHNRg/LgD5eoPejd05Udie9QUS7tjDggEetM+ZcKzce1NbDMVUs3o1EajHOST39KAJI8ruBGfTd6VJHIG284VeoqLaMgZ4qVSjdBjHpQUidZArKFO8EcYqRRtUc8+h9apowWMHBbnqvJFO8wKwK8MPXrQMv7vmwOD79adHOfJ5ADDsaoRZDdcFu+alV9q/NzngUAWfO/dnYvHqaXzJGQY25Pt+tVVCrxuAP+0ad553KAeemO1AF+3cJGwL8/XJp0jQx4bOW+tUI5NqnGCe/pUMkgWQqc89MdqgstXEyM3AOCeTSfJGeM/XtVf5AvClvcelR7toBPyr1xn6UAWOFUgjcmeMUbV+7jav941FuaTleADTZJuvzKG7ZoAkkwM44C9jUbEFSdu0U1vutnlvWmK3OWB246CgBVPUnJOcjPenbj6fNjlfWo+eufu9qXhmJbqOm2gB67gMHjbzjvTWY+Z6K3HIpWYeYNpyB3ajnYSy/L+tADFbDDdyDSsu77o+XtzSL/CR+NHCq65yM7s+lAC5DZIO0r2qMHCndtOTT2ZfvEY4oKbfmUDj1oAjO5VxtAOeuKV067hnFOOWYB2yf9mlkzk7T17GgBjA78Dr0pQW6gcr7011wRjg05vmViitkdfSgaFdizEDntT9rqCSOepqMbsZ2/UjpT1Zm5Dbj0IIoJY/arZOOfemMMt8pKFuNtK2/wAxQfl7dKdxuJzx2aquKxC0PzAjkr1x3pxA+bB2j3p20qrDnmmRsPLYEde1MQRrnYp+72pG5O7sDxSr8uMNjHamKysrZ/CquArNskyeVbuKa7buo70q4646dKVVJj+br1BpkBz/ALv+1TeWxgkkc89aegLKQx96FUshKjiqAcGP8Qwam8zbIqpt54yRUK/KezetSbRH93Hv61ZDLNrObf5ic46DNdZ4e1LyLsIchNmTuPeuMVt2C3Iq1YzFpvMycAc4Nevg8VKjLQ8nF4KliouM0ex2upIwULg8d/51rW8yyhflAPc15touuKtxtCqQBySa7O1vg/IU7W5z2NfoeDxSrRufleaZTLCNyjrE6CNhu+Xn09atQMUznIrOtMlCQPnIyauIx+8T7Yr1Ez5CpCxb3AH1yOtSRZVFB4qop3MfQdqsecGAyuD1FaI5GiwjdwQAKOWbccZpkPzLxyx7ilVjxnnJqkYtEjY5OMnFC7WwcY7dKbu6ccU75DnHBPtxTIFVcd8Y7ZpysG9+aQbWYKceho+TPy5x2NAmP3A5BwM+lHVsdB3pqIv3m60vXJPHNWIPlbLDpSr907R7U1fzHU07G5htPFBNhy7eBjJxTQB1wR9aTPzcDJ9aXhSVHTuaBCLkgdhT1x83HFNUqvBPJp/XG3p0+tADV5zxwOlG4KxH4DilGSpHv0o2jaTtxSYCHO3A/lSSFflBFOyWyc4zScYAI+aoZSIpF+bKjFVZWDbj6GrMwJYEDv61WmUKXOKzZvEr4AXpimNnafQ09z2qLPBrI6EKBtBKk4zzmp14wCODyKiQevTsBT1zuHJ44xmgGSr/ALnSpVwq4I+Ynr3qIMc5OcVKnJ44+pzQZMlbnPBLUYPdccelBwMc80vBwd2ee1NGTHcbTkbD0pFJwueRmpAufv8ATGTTVHyg8Y7UyRjMdxx+lKzBuhwuOBml2qvf5ie3SlwOOOM9KAE9Men50/lvmPIXjrSNhWyDgUA/u3XOdwwKhgG35G/vdzTNvZgB2oQFsA9OhNK5VmJbOM9qkAk2Z+XJ/wBqkGfLPU05gjY2DIpq5UcqQO2OaCxVZShVshh0J70UuQzqSOvp2ooAk3fLz+GajkHBA5zzUhAYfMD9aY3qOproiKRDzyce3Wl6Y3ZJ9TSjOGwBgml+9zngVZI3nLc529DSctjLZpWwwz2peNy4X5e9UAwevpTlZtpxwKCAmQOnqe9N5xnGKAFDdjzR91hwcdaQqFU85NOUsI89aCRGXax2/dpE5HvS9OWP5UijdyeEqyhcq2ADn0oAPJ7UD/ZH0NG0EZBPHWrAGJZsjgUnHAJzzRS8dFH40AOI554A6DvTFDN+PrS54AxzRt9PWgBOMkd6cAvXvTeC+OfXmggHJBoAVcbSKTngHmhsckDijG7pQAv+NOP3xTfYUvselADVxj5sbc+lOPoOuaTd8oBIApc/N15x2oAKQEckc0u0rjBFBXacEjPqKCReGx2pQozg9MUi5/GnMPzoAaVXsOKXcrbvTHBo+UA84NM+XBz68UAA6GlVtyj1NMVt3HUZwac2FxtPQUFBuXdjr9KVj8vXPamZH3geetKOeccH2qgF27elHABGc0mVGewo59M1IC8cEnml+XJGc+lM5yB3pxT5uOneqJFUjcMjFR89DyKeefmJA7UMgwMHJxQUNwVPFL0+U9fWlCg5PSjnAJPJqQEIIbHWjkA+tHPrS4G01ADR8vJ60L93JHfij5cd6TPzDjjtT6DFyd3PAxSNjd1DDHWkb5vyo+VRgjA9qQDt3QgY9KTdkcUZXjmgdDx8vUmrARQvl5PJ7UjL3HI9RQ2F5HTGelRTOY16Y4/Cs2zRJsZNN5a7uoxXKeI9eSxVg3YcANg1f1XUvL3J5gDY+6TXmPibUI7zUJVjyQBjOeCe+K8nGYiNGDbZ9jk+VTxM1UktClrGqfbpiVHlr6bq5+WQNwowc4FSzSCSQkAgjjmq5U7uRtB5r8+xNaVWTcmfrtCiqMFBDRubBYc075ecDA60FsnJ9aCR0Uc/SvO6noRG7vlOTxihQVUAEHvmhcYB9/SheG+UEnOamRqOSNlYsRubvU8SNJ1AzUKswBy2KmWb5VBAweprJsCVo1j4znPU1EzBRjqvr3pBMGcrjPemyYdjjg+1ZMqwkmN4BGBTHkQOWA4H60xs+Zgg7vemyyKwHG31461mykNkbdIzZyOtMbhSME7jSiQbTxjJ6CkZtpXjnvUlCeu4cqfWk3bQSOuemKdtK8D86a20yZIbJ/KkwD5Vk5HNI2c/KM0Nk7sLlaVW28HmkUNycj0p+7qDz6U1Bs3ZHGeKN3cjAxQCBWyep2g9aPlLAj5fUZpnmfLkfhkU9cLtB2tkVADkHy8jbnvTFY8NnAP60/8AhAY5THUmo0ZfKwvI9+aALjRj7wxtIxxTSpU4GQAPvd6Yu7aSOe1PZSu4A80Fiow28nDZ/Ol5JAI6jijYOD/Wnq37s4U5NBSExtySc7elK0mdjDgfypsgCgAcEc80El1PHTvQMVnC5OOnSkLh2VlXBNNCMy4OCOlKu7B5XjgYoAc0mwEA8dyKJCGJJ6Y6mm9eo4pW4yBwCKgAUheTyFpWYTZHO1qZuO1sk0nyleDg9sdKTAfuAGFOAKRtm7DE7qVcbcfede9JnPzYxk0gCVl7E0xvvKB2p7YwT0A4pjKWbI4B4FACnCgoxB3dwORT9qYPHIFRJwGP8Qp2doIOS5oAaNqtz8pJ4zUwYqCuQd3TvUfys20/Nx1qVNiggHPvmgCHy2GAW3E91oUnYPrwcUufkGOucihPunnac/LxQANuIO4DI9KfuDZYj5SMUFRkDcWGM0qshXaQwDHgkcUFEbbWfBGD7Ubgx3k/P/OhvlkxwD3pBt2jA9+aVyRyqWPGPm7Uvlt8m3I65z3p6MIx8nLdie1PHyjbIcHtTAhEbKdpOQeAfSp4LcR7t3LfpUixjy9+M1bjZccj5sVQ7DYbeO5kYN8wA6+lMm0v5l+bkeg4rqtL0eN7dZT95wB04q7faHEtmXde2M9/rQI89mjaL7x/DNQeWf4e1a91Y7WdBhwvQ+tZuOuBg+1K4mQt8w3YwKYuNpwvyE8VJIpZdpGFUdqZHH05wM07isJ8wUj5fQZ6UKpcKdyg/wB0dKcymMOH5HpSRqWYFXXj16/lVpiFbIVckAnkYpxztOWwMUyJd6FmbBB9acVww3dPbmrTIAKFUZ+Un35p0jFWzn5ad8uXAGaj42DG45HFUJg0wjOcgL+dSRtumCdF74qBotybRzg56VNtbd8o6dTW0XYyaNaGZX27Pl7fX3rrtB1YJsTdvKrgc159EzKwZV+X1rVsrySFlBK7cdTwRXu4LHSoSSb0PGxmBjiabj1PZLPUC8KEjYzjpmtBZDt+9x159a800fWW8uMKN5j4HzZGK7bS74XMilhtXHSvvqNdVEpI/Isfl9ShU5JHQQSBnKsOTzVhc/dIztGKzDnzGKklT0NX4X3Rq2QM8GvQiz52rTcXYsxNtXC8HvTlPygDgD1qJWGcjjj61Lu+U/KSK1RxyH56c/SjGME8g9KQYxyGp64VDuGe9UYjTx25FSODlcdumKYfoaevbHSgTHcFSW4P0oY5wR0xTVzuIznmnLjDDvViFK5UkAEDvSfMwyOBnAFKrfuyAcikyOvYmgB233wcfnSNjdz3FJ/F6j6Uu0BeOvpQAKvzfdwvvS7drAdB1pNrFSRjilTOQDyT60ALtBY7TSsA2eOcdqTjGM4OaFPNJgC/MvzDgUxBwcDA9ac/ysPXvSMSe/PoOlSNDOOcj5Txn0qnIrfNu6DvV1+gDHg/pVZnCqVJ3hjispG0SpJnyweD296jGNhz1FSSNzlT0PtmoweWBOPwrJnQhy/wsBjPSnqx5Hc+1IjFYlTd8pOeR0pythuG4FBDJIclSD29TUkedwPWmLnqDn6VJGAuT1460EMkU9Md+hxTo8Fge+e9Rp8oX2PFSdWJHB9KCGO5ONvPJGaT5doU5BJzS7RsweuetCttYEYzT1Mxz4LAEBQOnFIAqt6j1pThuOcL69aMKOCGA7c0agNbbknofT1oPytg8jrihtobIbcBTdyhsk4J5pAObdkYOBRycsBuUDk0M2FJYcUin93y+PxqWAq/KpwMelIFLKecD3pT6qQVIpB35z3pAC7OCeMdhRSqC2CABzjpRQWSuCqhcjgZxUJUqV7d6myrfMeeMVEwG4bTwf0roiKQcZpSBu29M0z+LCtle5pSRuHzD6nmrJGrt24I70fdXAwM85oZtrYP3TSvjcNuf+BDmmgG849vWjB2kDoeaOfXIzSrhsnoO9MA3Bs5HPtRuAYNjgU1eOO1Kqhl545oJHKBgn72aTIXKjgEUqqG5B470MucYIOKsBGBbjuBSrnacHHqMUmeemT3zRncDzTQAq/MAelDEAkAcUqnqeh7Uu0bQV59aoBueuBjij5QvJINOzn8RTW9O9ADuWJx09qQcgnHFHDKe1IvA649KAAEfQUfLtPb6UHBPAo4bOBigBi44HaneoAz6UmPl5GD0zQPlIoKBQeRjtml46jtS/wsSee1IuNufzoAXcPLbge1JxxkUjY7CnsRuHPHagA/xo5bB44pO/PenD5Rgd6CQyVYDO4nmo2XBbbyPWnFSrY64pNw2nb0oGhFXaDzyaMD8KXIAyOvU0ZBwV6GgNRCqqvAyTSAsSMjAHtT+OFPXPWhst8vGQadxjTt3cDt0xQT6/pSkfN0H1FKBgg9hTsAmR1ApaTJ56c80KvUk5HtQAo27TxuY9KRV78CkC/KdvBpVUhTikwE6kGg4HXg0ZODwTSjnqOaQCHjijHrS8Z5PFGAGwRUANZS2aNpZg3oKVcbeW5o2jB29asY1VAUhutJhfelwR8uOetKvIbjpxSYCqBg8A+lJn92Rnmk6KcVGxCqcnDdhUjQO22Pr+FZ2oXxjtyQACB0zip764MMYIAK9TXC+JNabbJGRsAGd2etclaooRcme1gMJPE1IxiU/Ed4v2eSQEb36EVwl/dFlZQAWbqR2p9xeJuZT1PIOfWs+b7xwR6E18BjMVKs9dj9ty/DrDUlBEQ+62T/APrpm485PbFOba2QWGR0waaCGO5uF/nXiSZ66iH3QMrxjgUsW1ScrjuM0u0KuAMjqKY255M/d7muds2iLtwqYxz70fKpPbFNZssD+Ipp9TzzUcxpYezKMjPJHHFIzEodpHHUGmMdykng9sUrH5Qq8/Ss2FhsbMuCfTGaVcqGIOT2pF3KOgIz1ApSrtnjHvUsYjE7ixViRz81RsxXuo+gqVm3ZLnBxioFYMN2BjoKkBPlP3aVmdscEjHXrQqhF5JzjJxR97CjgdjUFincOASaay/MApBB/ix0pdrbeOqnml2ovylsFulSALwmMBl56ULtdc8ccAUn3VxjgGm/LyFDZPSgocoLZIHGc01sNjvntTlUxq2AelJG6eWOu4dxUC0FEcafJnLdqb5aqNxXJB604KoCnoc96Xb5j+1AxGwy8DjpzQsYlbKgBKeqqMDO7inhtvUbfbFQWC4jyoOd3Q0LIoUKTjJoVd23Az2FTRxFY87ee9WAgUBckcDpjnNSbdy4zg44xQpTy+Bg+g/nTvmwhXB6nP8ASkwI/LDburN60eSdvAPB4HrUx3L8q/Keh4qORj5kYOR2IzipAjZHILDhh1AowAmeh71N93cSfl6dc1EctGQy9eKCkMAOCTyKGwzLs+bHXFPb5G+TlcdKYuzbjack9qkYrIuSQcg9RSPtVkPGwilZQu4KGwOtIDu+YLkHpkUFDn24yAQO2O9NJGSAc+lBz0BznvS4ViWP3h2FABhVZh2IzimNgY+cA0q7fLPr7mgqpYDaGwMigLDDgPnO7scU/hSM5K5oVcRt8uCf0pPulfmz61AWJAo3M3QmkVd2SOWzk5pzYfaQwwaVmVW28LnjmgqxG0Z+XaPfmkiKHHHftTpcqDg9OgzQsfl43dun50Ejhzk+/U0mdsZLDcF9KQygxrghTn0pJGO7+7xyKABlDsGRSR1PrS7CvGAR+op67DlcMT1FPZZEXBOAOtADEtiqyY9ODUrW5YKw5K81NDatKDIM4HTPFTW8LzQ/OrAk4xinqVYgjzHDsdclm6d/wrWi0dpNoAK5GQT1qv8AY5LeQu8OQvQk11+j2sjJ+/Ta2AysO9GpJc0nT5FiiLkKiqBt71sXkcckIB+6vIp0cYEYOzjrxVfUrxbeMBE3uw49KRVjh/Erb7h33IpwQAoxXMywiNGfOc9BXQatIHk2zLufcW4P1rHulVlAHAzk0EWM9s52b9x6035+wXHrUrYZdyhQ1RcNyeOaBEbKN2fvADqaajHcM9PpUkjRhsDJH0pdo28LWorEKBtuAu5W9qmaRCpAHXjdSKpUZ7duacpCx8AZXnbTuSN3quMcgjk0uAAAxyeR8ppqKf4jt5p6kLu2gbvStUQxRnnaVJPSkO6MEkhffNIrPtx2+nemcuqluccEf1rVGbQ6JtyhQ3fjFWRKdqhxljUC42krwo9ql4+UkHGOc1smSzd0mQCQoDtXbnbXXaXqbiMwsvKjlq838zaOTgqOMV1GhXAto1LcnbnB719Pl+O5LRmz5vM8BHEU5Tt7x6fp98ZoY+BwOTWjBt3ZIwCK5CxummRm3BMKDx0rqbZn8mNgwIwBX21GqqmqPyPH4eVObTNFMK2MVP8Ad4zn6VShmy3BqyDuyQM9q7YngyiWFYrwR+OKlVflb+LjHFQq25slflPG6pV+RW2sCOoNaXOaSDkrz60N8rAfqKFU9WIFObBAKnOe2KZAfxDJ4A4NKh+Un1oVcYyPwpyhAuckH0oFYU7UXAOcikHfjgcUmRtwetOX36dqsQg7AnvxSsoEg4waCDxjn0pclvmYcCgB0eVBwcCmKyrGwx+8PegevbNJjc68d6AHBRtBI5o9CRx1ob+IDAOaOwDfpSYA+NxPU9sU3np0pWbOOw9MUADnvUjQyZSy88dqpsFOOSP1q3J6Hkn1qq2Q2CO+KykbRK74PIAHNNZQ0gx070/hSMjgU3cG5X5T6VkzVCr2280/jkheaYi8HnaRyc06P5sEikgY8FhwBtqeNgqcDA702LIUucN7VIFQHHzZ4OBTIYCMjHIp64wcnDZpPmdvc/kKHUdce1BkyTjdtHJprbgRgA8/lSfxBh1+tO3btx6t14qiQ45zyKXPocGkXODu6/55pvRc44PegBdoxgc+9HBxuGKVQCp7ClC5GchR/tVLAbyy4PKmnAIoUAe+TSlcclgRScjLflxUANbJU49eMUvlgDAySOc0pw2WA2460i5ZT2BNAAuC3XPUminBfmGOfeigqw8bPLIPyt6VEoXbxx9e9P4WMBuT0pn3cAnPcCuhBIRcbW6KO9J8gXuDninHGDkYH0pAFZT79DVkjOoIJz2FP2jaTycDGaYrHrgYpzMeg6U0AjYChgOPT1oZV3E52n0poywyvGKWPIUnhm9TTABz06etDMNxA+7S8YIzik7gAZoAevTk0jYB9qWPG0krhh2NIy9jWmhIc89/ek7cU7jJYjIo9R2IzVAJwcnoPzp2V2kg4JpoxjaoPNIAfTpQAdcAUrHsTml549aPlPJ60AN/WjhuaXjsaaeuRQA/5WbuBUeBtBU4Oalkj8lVJI5HIqIN8uKChzcN8xyabx+FK2Ow/Gm9QOe9AD8DnH60u0he3NH8RJHy0g+62KCRV+UYzgmk9AvNHHTrQ3Xj8KAF5yfUUbg3bBpOecfWlbuQDnOKADjyz6+tIABtGOMc0p2jgfWjcu0n8PpVFDfutgjnNO4+bPX0pvHGegPDU5yGYHPQc1IBwFJNHG0MB7CkYjBz06ilweMD6UEh6c5pA3UUZK44560rYyec07gIwHYfWgYwMDigZHBPBpR9059eKQCNgtRxtPH40nBX5vzpWzkKvNBQinj1pFA/pR91fc805pCvzDGPpU6ANbG7A5GaXnnPakZipwDSso+YA5pAC52gkAHtmhyMnAwMdqGZeOMdhTe2DyKsYcnn72KT5vm9CetO4K/LyOmaa2cgLkACoKGnIXIFQNcAEoyjOc5qVmxG2eMd65zXL9reCR+r44rGUuXU66NJ1JKKINa1hIy8L5Tg5IPA+teT6trb3PmhQAhONw6VreIdUkuImdm5xyM8muRaQS8t0J+6K+MzHGuUnCD0P2HI8rhRoqc4+8V2YSMTkt0pWUM2QeOlC5BYAcULu2Dacc818o5dGfXxik9BJHQZKoQenSnRBiqkqSvtTliLbe6t371YlZljCjA7CsmzdIrLuVcMGwD8tM+ds9/woeST7jc4Od1MZwcnAyB0rnkWh+1sdNrdgaY2NqkjvSbn8xSSR7U9VDHk5HapLG+WNwxjbUgVfLbIwwo2hcDdkU4qendqkBoQrhAQ2e1QvlWwD+FWGCqnDfNnOetNkjQMQoyWGc1LArquSdwyBTSuzaCOKk527cZHft+NNk3bhjaU9RSGhu35Wwvv60n3jzxnpUkgbdgfdxzSEJuzgjbUFDcFRtHBxRtYABwAR0OKkXYysxHWo8buRk4OMUFAW3YI69DTT1wow3ajbuORwR1FOJPIBGO1SAiuwjKkfN9KRUZcADGPanKNy4c/1p7FQ2RxUANZhznnPT2p0fy8fe64ppA+YqOMU6NTHgKeCOp7UAOjVgvAXp1p7IxzkgnqMGkG0EgHPFH3VYZw1QWOVTu3FhkGh2dm2qciosjawJHvUi7SjFfvDp6VY0TN8jhSv4ikwYygJwM7s4psbFojnG7vil3NtJHbpms7iJnO6Rm3Z78U1juZSRlm6c4pgYkEZ4zSsfkbd/wH1qblizr8yjOD33d6j3KwLsDkZ+70pCrEFSc+jN2pyqPLG04PcUwIvm3YHAz605iQ3t605k2Pkce1O8ttjcjHfdQUQjYFIzkH0pQPlxjHHGKkaHBUgBu2V6UwxsuCTgn8aAEU5X/eFJgbVK5DetSMhXGBgDpxQsZXHJxjg4qWBG+3kHBcjFMZtrYDAE+lT+Wm4MxIf86Y0AYgnGR3pAPjjab5ifl9qaMDIRMnPUjitLS4QIyhGPfNQXkarMoVcKe69KCyso6K2SR0x0pzRhVbOCcZz1qRF3YOOe1PeNdx4+bHBoAqFWaMFhtxzihVPmEyc8ZFWto2nH3vem+QNyn5tx/hoARWX5cquf1odV3DAz25pRGWb7pHPpVtYTvf92Sew7UBYrx2reYrgMOc471qWlj9oJdwSMdKlsbF9qsRx33da3rCzCMpAKqB1x1zSuVykel6L9quBEpXYVzhq6CPRbWKAxwxbih5bkn61c02wjDKQMNtzn0FbEdosVuRG3zHnce/tRcOU5qS1RMIU3qRnj0qbckcyoB249hV298mPajRtxzxxVKSRZRhUGB6E1PMKxD9sdZhhspnkntTNQ2SMrk44xlTWbeSGBnVu/NVo7542HmL8uOeeKq4jM1yExujxku/Ru9Yt8u1gdpz3Ga1Z7xWkkJYJk8c1iSbnlcbuOtMTRWkYZGQFHtUTL83TOPSpWGVBIAX1pGVVVmXJA6hqCRI2G1iwVeeB3pA55K/e9+lJtO7G3J9MU3YXJ2/L6iquSLubdtI+b2FH3mxg7hQ25mOO/8AEB0ojUeXuI4Hvk01uQO3CXc+MDpmmr8yb1BBFDKdw2DhvWggxsAvf8q3iJkm0+YCOKTyW3YA5PeljZtx2/MpPOan3fKEPze/etjMrCMAqASR3FSsArjHA96cMJwVP1qMgbhzuHqapENCso2kL1xwa1rO7/drnGcVmAbeQDj9KB8qjB+graMjNrodtp2ofZW3yjapGMZxkda7DTdU+2KJIxhSB8oNeZW8zzqA7AoAMEV1ug6uixLBt+Y8Bs9BX2WVYh25Wz4fOsvjJSqJa2O/hZWVQOCRVuObaqj86x9Puo5I+RlVHrWtbfNg7Nq4z83evsYyPyerTcXZouwsc5xgVMrEq3f1qJP3asVGMc9c09ZD5bAdT1rdHnzWo/C7sdRjipFwuACfmqKJgzfMKkjbcpHBJPBqzKwEdyPmFB+8NowTSjcqhRjp1o9qCRwweSPmHFADbc9BnFCrtyDx3o5KhsHGTirEwVTgAH5qXOFxg4z60nPr+NHytubn86BDtu3HOabzt+XvxQu3ueMZpF+7jtQA5VKqdww2etLnBHGfakTnHenBDzkdegpMBMDAJHPsKNwK5xijPy8DBNNwNuB61IEcgx855FVWZVxk574q2zbVI7GqsqjyzgYNZM3iV2b+7waaPu4IAJNO524NN+7z/F71kzVC4RVAxubqSKl3BlGc471FHjkE89sVJglCo656HvQDJUyzdM+1TDgnI/Go4e7Hg9qlHzHI5HrmgyYoA7nApwwyk9T0FNPovIpQu0DbwCPWghihQ2MjDD0pWUNJtUEA8Uu4OoOeQMUR52luhNBIc8kAZ7U07m2AindsE8dKXaB/tVQA0YVuOKTaG569ttLtbaxX+Gk4Lf3algG0EYPT60BDztBIU9etKdvPPzYzu7UvDfd43Dk9qgCNvlwRx7U5l+YgdO2KcV2kAgHI6ikVh1oAau7u3HBopFVWYE8r60U7Faiqo8tQeG9aRcspY4IoblgDyKa2Nxxnbnp3reISE5ODzj+7Sv8AeC4obKtjPynnnrTeV7AnsaskXaVXvmk6AAHJpQxBy3rSDjJqgDHzcUYI9qXcSvA6UmRt6YNACqOSW5FKgO1gOuaByBxSN1GBiqRI4fN1OD04pOeAevTFK3qetIccFfxpgKPlJDcUD7h9e1B9M5Jo/unBxVgHA9jSDGfSh8bu9Jj1NADsj1wM0h4Ax1pVwF6fSkCnHI+nNABgqxGMj1peCpKjp1pvRs9aNxzgcg0FCjkDI4oCjGegpWPQDihsBunA7UEjCucY5HWkIG4Y4FL2yBhc0bQxxjpQWOHGf60oxyBzxQOh4HtSLjafWggcN3Q9TzTRnoelKMMuTxijAPXO3tigBP0HSlU/Lj9aTnbxyKNwUYP51QB93OBnjmkGTxt4PrT2ZeAByaRWKsBjj3oAjXG3rk54oXjjNO2jtzk9aT7jYYdu9BQu4c8ZoXPqcUnBGRS4O3GaAF9R3o+6pJGPSkTbs5GTRuGMEcHpUgHBPWnZVmGOD0pjAA9OOuaVnB27fxoAd90eoNNPb1pu7c3JpdpHegBzKMHuabtPQnp6Up7kUmeoHegAEfUd89c0FcD0/wBqlXAXaScUmTtx1qbDCReQR93pR7e3Sjt81IMbs8j0NIBfur0wMZpu4bSD6U3d8pJOfao5n+X071m3Y1jHmdirfXQEDAcDGCRXnPi7xC3lra91GSQa3fEmsNChZVwq5z82OPp3ry/WL6PcAWLP7dgTnmvAzDF+yjyxP0bIcr5mqlRaGdcXjXUhL/Kc/hVdpF3YJ9xinPs3HBYg1GwVVIH1ya+EqTuz9RpxtothAd3LHBzT8gdOBjvTCwI3N2pA5IbbyB3NckjYmVguFLEbeQKieZ2UFioX2pN36/jTGUNuJGKzuaIRmb6+maQkdMEc0qKG+Yt8i0kigsuAcY55rKRaHcScqcmpP4l2cZHfvS26hGbIAXsBVvyDuO7H4VAyozDOGOT3qbaqgHq2PqBTnRI2A24JFSwsiy/MB0+X0oAhWEBtpHzdqY0e1iMEnFX7jylVdnytnO7vVKRizfM3fHFSwKxjBwQSOxpPlXjtUu0sucbl6UCHy8jHPUE96ljQxbcrgn5kznPX8Ka0e1l+TaGzkY5NT+aTAFHUZ3CoDlmGTz0FSUN2rh/lwO3QUiOSpJwpABG4U6RdnGOB1zUbYI/vCgaFXrg8g88U1dqqQeBTmYLkk89qQ4woZSPSpGJGy7cDr7il55+XAoVTtwMetIynYxzxUALH8qvz06UnKghuVPP1oXHy5789KNw2t03dsUFjl+5xwe9PhyysSOeg/CmqpULxzninp8vHRfWoAjQL5fPXvUqI0agEcdqFUdQMsv60+TO9QG60mxpEfEPyAHLd+opGz/EO2OKdtLKec8/KTTWVuDu5xUsuwLwOvfjNWZM7PlHOPSofLZju2429eKtw46bvcDFJDsRW+2Rju4Pp61Iy/METqexFOk+VtyJ26kUm4ZbA7daoLEUmcqcZOfShVdM7hnPXNSSsdoVep6mo1U7SGbHeoKsGzb3zgZHHFJtO3JG76UbPu5bJ7U7buyRwPXHFAWFMY2sRn/JpvMaAKN3pgU9VLfePHt3okwIiq5yfTqKCSGNTIxD8Z6cc1MVG6TnAxgYpsKl2J9P4jUvkkqTjp1FBaQ2PCqAp+brn+lKwLKu6p7Oz86QCPkdeatjTxt68elK5XKyhbxfIVPQc7gaGYKcflWl9nEahQCeOcdKrGw3sGyNmeN1RzFqmyq29+iZX1FSQqwVWIIyeD1wa09Pt0j3owyCMBh0rQtdOBzFGpyR161POWqZnQWu5WJGDjhqntbVpty4xH1BFbOn6EwlC7WZ1zknpXVaH4DZpFmmzHGBkRjv75qec05TkdPs2mwu15IsEqc9ccGtvT7NlIAyU28AjJru7PQYbKOYJGJCOQD2+npTUsWgbftGW5HHA9qXMPlM+zswsSgrgqBxVmSNkYbcAf3cVtpZ7huKknHAxzTV0nILFSc8k5pXZLic3dWkc0x3Ekdj2rGvrMQszRIRu44/nXdSaem7AUZYVSmsmi35UMMcZouyOU8yvvM8ssvJXrWNNvmHyOAnr6V2OsaftaVuF3dAOlcw9mpZgrYHUgVdyXEw7iLbE24bnyMHFZ0hXJbGDjpWtebY43IHIbvWZJsZv7hPrVxZm0V12cfxD0PejhcjAIPXAqTy1Cg5HXAHekZcvgt+NaEjd21W7n6VBJIdvyD68VZkAXJY5FVPlVWCkqSemaCGNK/McBvpQo8xOCyADGP609VKKd2Qx6UKi7w3VR1BqyRME9MnA4o8puhYY/WnFcyKE27SfSnMwZWZvlUjAFaxM2EK/Ky/xZySKk4XjJz61FtxGw5z0xmnyK+8gcjHNaolij5trZO08Gm7W3enH51NGpbOPl4xg0bWZ+fT1qyHcYc9G4HcClLJuBBwOw7mlZeAzNmneVtkXhT6E1rEzaJo51VQFBVe/PNbOnhfMTYSvrk1hxL8smQOOa07O+EGTtzkYHqa76VaVKziznrUlUi1I9E0hm8mEKOoIYCussJjlBjK44zXmXhbVS2rojr8jjavPTpXe6dIqzFSxKmv0HLsT7en725+RZ3g5UqzlbQ3t25htHTtU3ZsdaoxFBJ8ucGrjNjKqOK9uJ8RUjqPjUqrEjOBUsRClQfwqFZGUjjIzzmpN4JyD3qzmY+PdGuAeOlOUhRjrTF5bqD704EH/ABHSqMxeQeTml/ixnKjtTOc5Bpy/ex0GOKBMVSSwY8D+lC4Xg8jtRxgA9aPlIyeWFAhdo2thTjrQwA27eMik5XHp3zT9o25Az2zQAcKMZx70u7nrk01V7Fd3pRIM0AJu2qAwGaTHfGPenleOg+tJjOBSZRHJjv07VUkYGPC8Z9asTDcwz26VVk6kD7o96zZrEgPT19DRt+UA8ZPNKxHQ5NMkPzYB496yNUOZcN8vSpQDvU84xUaZHGeBTl3bOB170AyZSVbPXJzU7MGYdvr2qDuueeKmXHTHNBlIkRlKEDkGgKMhcZP86j8s8FQRtqRScejdjQQxWzuPG054objpxSrtkznhhxzSK3y/N+FBIijcvqKU4VcA9e/pSYP8IyKFPynIz70AL6etG0bmLYUdcUvORikwed33c9aAFH3VA7mljxtOTk549KUbNyHOB7803iNce9QWBVeM53L70j7icjGKVipU5bB/nQF3DI6Dj60ECcr8oOA3FFKuC2R98dutFBYoC7S2MMeBTEB25Xj3pfQ+/NDbh93kV0oUiOTJ6jPvTTgkYNSMeoUZNR4KqM8GqEL1bIpfXdgGjkt6gGhMYOQCe1UJhwV4NJ/FkdKUAY9D6Uq9uOM80Ei5GNo6Hv6UL8qsOvcGk45A78CjpkHqKpAAb5Rzuyc80dO3ekDYAWlZmXjqKYARtyOp60u4ce9IrbWAPPrSfwlc1ZQ5lK/TsaOADkHOM03Ocd6dv9vagkRTtYAd6ViD060HABAwPehAMNn04oANvTmkXnBHY800frSrkZGO+elBQ49jtw1JwM5p2WY9sY6U1sZAFBIgBCg9s0o27Tnr2NCtjKkUAgA9xQUL39aDjJxxQFOzgdOaTjBxQSL6cULkZHGKBwRzxRjkgj60AKoBUlep4pFUcgnPeheAOcde1J+GaAE4fnvSj1BGfSl28ZxwKCo3AKKdwGr0x3zSctyVzTvusM8UN83GMjFMBmew6ZpTlm96cqfKcDGOKAxC4zgetBQhU7uhx6CkxxkAgUu70PTmh2LPkdDSsAH7vzE0BTt+XkUhwx/SndOAKYCKVONwwelHQml5GeOKb39akAPsc+tK3Sj5Sw6g/pQwx14NACdOvFIW7npTug5prZFAIUYxnqKjbO4AAgGnH922Oo70pz0Tp3qCkRySLyBx6Vj6tf8A2aLO4ZwcZ7Vd1KYQKD+FeceLtWdGeEkNnP3T0+tcGIqezg5HvZbg5Yiqkloc94g1wzNKkg3F8jaea5Zl+ZRjcM9e1OvPmmJ5Eh55PFRqGbGTlhzXwGMxDqz1P2nA0FQgoIGUrkcHnNRSb8gnbntipnbawK9T1qNsKenvmvHkz2YkTdirYzxzSHcu7jHqabuIj5z14NOfOWB+U4z0rBmgitxxz2FLuG3kY7Uir8o4CgDjmmoQ33jhs/hUFEsa/L8pBpQx2EHkVGxdgGX7tIZBH8oPPpUMssJ94kDGKsSXgdlwpXHUGqeH+YscnsadET5fzctSQFgzFtxYc44ojIaNj0I6VD9ASfzqYb9uGBAJ54oY0Pjy65JycdKgky3OeV7GpIvvKqcY608hfvEd8HNIREq4XAB3N+VI2WZA3HXNSbtpzuz9Kg3H5iDz6Gs2WLIwbcUwPpUfLNvAAWhHXyTxjnH1obPygjIzUgMJwr7zzSKF24b5R2p7MGVl4qNWVlGB93nmgoa6Hd2IWkwy7hnj3605sAZ6d+lNlTdL8rcdqkB0MgKM33SO3WoxubHBIPHFSeX0IXp1pBlVOOtQAKDyAxyOlCDLfNwCeacqkqBjDdDTlXZw34GkyxCAq4B3c1Jx5hQHgjjNNXcFXGAO+aONx7v/AA46YqQJBuVuPoDTW6jJ49cUOzk4xsGcCk583bgkYqSkO54KDcKmhXLHevPShI18nGDnHG3pUsStzngdOlBY5t+18DYuOSakjCsoYEA47Un3lViAVzgmntHtZh8o9KCyFm+bA5BpjBVZgBxU7IN21cbgKjhB24kABJ59aAGsvmDKclRSYHHGWNSKu1Tg/MrcH2qQIS2FXB9cVAECqDsL9R6Cn7A3zhTt78f0qWODcpGOnQ9qkt4RFyTyfU0AQbVOCoxntQsTbSQOR2FXV06RmHyceorTi0kkDauP50mVYxLe38yPptOfmGK07fT0jG5vn+taa6ekaqBwx7dammhEaqqpuPQ1FzeMTNa1jhkfaAAVGAOtOZQJOew/Orq6ZPNKuRkk44PStOx8MM0jMwbI6LWTZfKYcNq7Sqm3qCSPSrq6bFNhthIIrp7Dw+yTuGj8wsvDAc1vaZ4PuGkQyIsULdWbBP0qGzWMTltP0GSWOFFiyfp+ldJo/ghmlLyIRxgDsK7+10SOGFFSMblA/wD11s2Vl5zAIm4deKRoctY+EbfywjrgYGQe59a2hojLGqxr0GDXRW2jLMrF1KSCtCPSgqjnPvQLU4lvD7MwJwp6mpI9DjhLYXexH3fSuwl0sq5Gzd33VDDphXfI8fzE/LigRzi2LhvlXaB14qeHTftOS3HcDHGK6iGzdgYwmTjnNXbPTfKG1xz7jmqIOKuPDqx4KxsWPTaM1galYpN+62sDjFet3Vi0PJGRjNc1rGlPu3IvB6gCgVjxHWvD7/MrK2c/exxXF6hZyWvmlUVD0Poa9t1W1EJcOuS4wCK8/wDFGmlYiB93PzHFArHlV9bNuPPP931qgITDzwVY85rsLrT08wsfl3DuP1rnLiFYZdu7eucg45rVGM4mVtZWIxhv9oU3cdwOOc1auI8x7gCTnOarBA2SVK+1aowaIZssrK+QeoNV2yzblGdvWp3UZYbvm9KTac4I9uOlMmxCxZlBOSf0p/KqcjBHSnbljwuSh+nFNk+ZiTwO1WiWIuwKcHvQQ2QMZGecilZfmwE4pq/MwIJIB71pEkkT5lYEY7A96cqjyWDEh+metRZZeCOevSpFbjqcNWqM2SBgqghh05Hepm4zzu+lV7f+InBwenrU4YbcdDnIq0SRyLtQjFG3bjI47U+QKFcKCc+tJD/rCW+YYyMVrEiw51Tp8xH+zU0DbmwVwmOlCjsqYLHNPUBcqW4+tapkM39NuILNoZAgkVehzg44r0CG4t3hiaLqy7ge/PNeXxwssYZAHGMkV0ug6kI5AhTdhQAwNfQ5XiXTqqL2Pjc/wrqUXKK1PR7V1aEdFOMk+lW1Ybsg7hx0NYWmyiRSzAj5c8HrW1F8sQUIQCM1+gwlc/H60Hcny/QenJp8edowM96gjYlRgfMeKmjxjhckit0efJWJdvzcLinjd5ZAHNRrjB/iOKkj+ZcnFUjnHsoUdcgDOB601WB2nsc0i48vOfpQPu5Ud6ZI5TwDjPHFBbauAKQ5GB+tKyk9DnAoAVcttGPmPFP44xx1zSLnapx8w5o+8px1oACducZ6cGiPG0c4703nAB9O1ORfl5Xr0oAMg84o9MU4+5A5pjEeYCBj1zQAxyoYY7/pVKQ/eA5bucVcdQ2T/DVJueQAMnjFZSN4kRy7Y60w4xz34p/Ib0prcEr1z0rJmqFiYKDk5x071JFu4yOKhxtYDbn1qeMryDwp9ulAMsQ4j3blyRjFPVtwJChR9ajX5i2PmUDqe/405GCgD1FBDJUO3GGwKVuDxwKYv3hkZPtT24+8flxzigyYAg5J5FKVPPNAU+X8g4peqnjII60EjfutgHmkOR15FOXC5BH0pG+8RmgA+X5gRjuM0Bg2F3BR0xSZJ696RlXzATx06GkwRI0bJncvIFNCDavPPanbtzEk+2aRsE4HPFSAYIU5FJ8inJ4NG08c0bS33hzmrAAu58gcUU4fK2AeTRUANbjtTc/MFP3fUU8jGMj5sYpq4VSemK6EUxkjLubYcj1ppGSDjjFP3gEEjj6Uq4VMEHnoaskZyzelPGCMnqfSkXj39xRjavPaqBhtA+917UjP83XtTs5U9zSZG5Rx9TQSNYA4JyKXduABz0pZPve3agL+AqkA30xwaU9Rx2p25emeaU7WGSRuHamA3b1+XmmnB709vlxnjPemduoPParKFbGeOAOKVcUhGMZpe2MdqCRPbrz1peopRwMZ/GkoARj0wBSc9zmpPl4+nWo2PzAnpQUO29wOKUbcc9aFxjjk0mRzkc0EiONp4PGKEwvGOvFGOMn8KTBYrxjnNBQ4Z2nAo9MdxTt43ZB59KRX2qQePwoJFZcMuBRtPvik/wAaeWC9c5zQA3AbGe1IfmyQe1PYfNjHamNtXj1oAPQA8HrScDODS7VXrQoRlJz3oAT73OMmh/lOBxQMA9aTpx3oAVsdO3f3oXAAxzz0oOAaQE9jjHSnqAjZMg6D6UZOCMYFHXJIGaGYqw9aZQfeXKDGPWhZPlycfgKPu9OPpQpDZA4oAX7xHOaOMNkc9qbztxnnFBwBg/SpYD1XKgEc0bS3Xqabzu4OBR/AuD60AC4288mo1Y7Tk1KuF78Y/Gowv3Rjj3NBSDHUgZ96ZMxjjwpx3pWZVJXOOeKqX1wqqSTwAe9c8pWNoR5nY5/xBqXkwMrEDgksT0rx3Vrvz7qVULNz80hbrXV+NNWjZmjBJY5HB4rhmkUbUOSAcn3r5XMsQ+Vwiz9ayHAezpe0ktwLbvlblsYFNjbbgMM89hTcqd425YHihmEY3FeRXx09z7WKsx8+PLOBg5zVZ2X+EdR+VMaYsc9u9AYFSetcsjtiG47VUjAoZnYM3y4xim+ZnJpjENgc9efesmaCjG3GPmoxtxkYpAPlJ6jNAO4kY6c0ikO9B8wFODJI2cfN2PaovNLDhcZ6UuPl2qOMVkMfvHJBpyTKpx0qJfnxnrT1UArlQQaAJx2IHv60+SYjbtxkjniq7SHnaeB0oDDbtZvm7fnSY0W1l+bcdpYccU2SYSfd4XHNRbvXj1I70EDKr2xUlArHZgDHvSyHDLle2M+tR7htHHJpWYKpzyccUmAhwuUUcmkLMrHJxQp8tRkZfrk01ssMtyDUgKdrgnH5Gmp8q5xg+nrTtqqMHgdRTOxJ4qblC/M+BgECiMgZxkknGewpG+78m4980sZPY5B9KgBQpVSA3U8ilX3GT696bGp8s7lIPrinLwBkBx1yetBSHbtzEt0HejcCoyS2D1pVxtOenpTeuRtyBUBcc2wbsc+3alXbsdCPnUDt60jKZAWAKk9jT1hkZ8AZ7ZoGLwsZzzxwTUiqH3EqQcU54ipbHzDp60salVbOc9TUs0iS26/KG28Yxx/OrG0MxOdy+neordWEbbh16bqkVioPRSTUGguDIDtRiuKarKeW4kHb8KkVep34PQY/rUYRVjQkZwfmYVYELsyzE4znB9cU6PPQnOT+FOkhZpyycDsaltrWSRuQNo5qWAzyiVJxVlsAqEyx9quxWJfG37p6ir2n6SBM46AjANIDPhs3YHI+8O3atDT9HDR/OuQeA3YYrYttHhjVpMsxIxVmGBogFYfJ/dApXLsV/sKQ7AicMOWzwKXasa4BDHBIPWrn2dpHKxBt/atLS/D7TMokiaQsORngVDNIowLe1e4ZUwzt221t6b4ZmkVpJVaNv4VIrtPDfg4afcNIRuyuE3DpXQnS0j6JlsZrM2Rx9v4bVIVaMBWUZJbkmtW30tFiBKbiRztFdHZ6SZWKuGC43cDmti30fyGUAZAxxilqWc9pugRqolAUF+nHIra/s5/kEbElRznmtq10cSZD5HccVt6dpA3FdmOMAkdaixSZzNnpL7c7skj8q3NM0n7HESDyx+Y1vDTYljAK7WB5xVxNPUJ8nA9KQXMf7AJMseRjFHkqqnZ1X1q9JC0alc89qhhtpJJMAfe55oHcrCKSRiMEE/3qtQ6UJcYfP4dK1rXRjHh3OTjPSta2sIQikKT6igTMZdIiTAIwccNUc1oGmLD7uAK6OS0DNg8DFNms0ZcBRjuaCTnLmFVVlO48VnXFqNjSbCGB4rrWtUMZ+XPas+4j2kLjoKoDzbVNPS5ZtyKu3pxXI+JNFS1sxIke/wAx8bQOnHevV9V08yK7CPbuPzGufv8ARxdRlGyUIxUgfO+vaOfLPnR7U7be1cvcWKsDGAGHQba9013wyJbaWAxsoAIG7k/WvMbzRhptxL8oB/hXvVplS2scDfWatHtVSAp4NYskbLNs9ea7/V4BHZjELDnO71rlb+zCxlipDDkVsjnkjCkUq2CFz/ex1pjLtBAOGHODViVAqpk4c/jUcypJIe+OTitEc7RXkw24McnHGegphyvDdu45zVqRDtBX7uME01VByAQM+tWQyDdI+WJ4PRajPC52nGe3arXl7WZSd1ATb8gH7o1aMyuwdZMdeKXcFxtxxTzgyMBgFeATTMYbG1d3X5atEEsf3+MAdamfaG+cc9OKhVl3Zbg1PGEkyQcAdK0IIXmG0ru68cfWn2u9ty8BR+dK1mSu/gf7I+vWrAAXBxhvXHBrRCY6OPdh2YMOy1I0S5xjaT34pvDJkbVxwSKfIwbPdB1OcVoQyZZE2uBLu3dAK29OmFsPMCZbA2iuejjAl6fIOp7VqWbclidzYGBXXQqcsuY460FWTjPZnY+H9UbeD94bTkMa7OGQSeXIDgEfdrzXTrxLeZNyEhRyoOP1r0HT7pJIYxGNg2g8nNfpOBrKtTUj8czrCrD13GK0NFNqcj61JCWYqRwOnFQeYN3HIPU9alVsdB2r14nx9RaliMnaSOM9O9SRKV+9TVwAFHal79eO4rRHIx3y7cjqOwpxYrweB2prY4CcZp5w0gGPrTJsN5xjIbv9KcuPLznmjcNpIHFA2rwBx1NBI7lsFc4pxwuTjbxRDG8kfy/dz0pP4ffFADdvQZxmjOM4JPPNLjPJFL03DGBQA1huctjC9aXcGXnnjtQuNuD3PakwvIBNJgRsRGPrzVfyw7rkYycDHFTzbSvy9u9QvJ5YOACexrORvEruVQlWbeAeMHmoG+ZiQRx60smSxIJxSN9/271kboVdz88cdqng5DZ6VCqsGyASoqXaysAB1Haglk8bArjaFGefenA8Z6nOKZHnbjPSpF+6QcDJ4NBmSDOSFOPcVIqjbhjyaiX7p2nOTipVz0xzQZsRlI74PtUjEMuVbA9KRV67VzzjAqP+E4GD2oJF8zgsRxnFIww3Skf5vlBwO9DfexnJqgFbqvc9TRtHzEfWj7nBPWnbfmU5AFQwCP5owcZHQ03jt165pR8qjA5zmm7ugP0pIBwUs3XJ6ml+/tbOCegpqZVgegpWz8hCcDOcU2AnRl9/WijgcYLH86KkA52ndxmmcFSR2/WpQ25WA6/SomjOwZGFrpRTGrt+bdy2eKd95c5yPSkUD5iPTjNJsKjjrVCFBXn0oDHbyMj1owBnoKVfukA8VQgb72PyoYfLwRwKRVypJpdoBB7daAGelO3ZBGcChkB+6DzQq9CSCBwasBeFYfnQwG7hcmjjn5c0u45yOCe1BI4rvySMVGfvcDvxTx6E7TSLt3Aj8asBWy3v25pGHTHNDZGT0NK2VyBzxkmgA4XgCkHcdR2oH+zR36fhQAL9wjFKmNvTNIcDoMUvrhTmgBowq8DntSc9uaUduMEU5cYbn8KAEPYZzSjLZ55HSm84GeB60pALe2KAE4bnoadtHV+PpTRjI4Jp5yzNnnbxQAilcZIJp6sG5PFRbsJjNKflbFAChyeetI3Lc9KXAxx17ULkZAHJpoBAy/SkOS3Ao2qpA6+tOKj5tvI6U2AxVGCTwaU9RzxQoyvIxjvSNuOOM1JQrAfSmfLwDwTTyR3pjjcVx92mhIGA3HH4U7buAY89s0m3jbnBpdoTjqKYwJ2cADPY0i7uT3pfugjHXvRypIzmlcB2O7cUzcGHtS7vkIBo+XaQetIAGWU+1G4DCn86Rfukjn3oXG0k9u9QAcnouRn71RsxYnAxT5MbV2nK46VCfukn0oNEJNg8jJx/FXNeJ9SisLKWV+o6DPWt+6ZYbcseOK8y8Xaj9qJUFQFPO6vOxVRQg2fQZVhXia6ilc4zW7iS6uBII/fHpWY/JLbec0TyYkfLnO7HWmruZsZH16V8JianNJs/bcPSjRgoxWw8qnmbu3Sq9xM3T5Qp9Km5WP5uW/hqk/3sDnHWvImdiEDfu+AM0obav3VB6Cm53MOOOlDYOBg8nFcsjoWgbW3f/Wprs3mbu9PZju+Y8mmNjoMZNQWPZju5GFxTFK9M7qVt27OQYzUfGcL0/WoAcFCqFHAzSdFPPzUnXBxg9qVQOrDlT+dSWLGwA5+9nipeCR3FRfKM84PUU758EqOnWlcCXbtwo700nEgyMYFCsnKgkZ60uQQQDuyaYCxnP0zk0ofqzdOgoDFeDwPpTUJCnaME9M1LLBdqx4Jyw7ipEVGU7iSai/5Znfye1BYZLAEVLAUNu+9yD39KTIXIzx0BpxUqyhOhHXtTWUMu7djHYdKlgJnpnn8aGKM2MHP6UrL+7J68ZFNQbFAxjPfFSUKm5cbSGB70qqF44JPamqoVDt7Ui8p0O76VAEjb+AAdnelHbjIpqK64UH71LDAOS2444qCkJNlXwAwGKmSJpIyxI9hTtxygO0g98UvLZUElPSgY4R7VIOS3TinRfu24ZsHrTVyy7huA9M0+EfKw+8wPyg0mBOqrtcdMd6I2EasGw4IAyOaYudxOMcc04KWXav40jSJN+73Y7Eckdqs4jLL14HBqnC4XjH3j+GKtW8gmGARjFQaEke0bw3yjvnvUXliQqgztbpVvy1ycFWB9eakjt4m2jnHOD3FWOwkKqjbSAyKADxzVs2oWTKLlakt7N33JgMygEYHJroLbS9yrGsewkZPtUDUTOt9PDJxkbeSfrWrZ6Uy4DnC9/etGOwjhiCHjtknvViCPzMKoLEelK5qolXyRDhFJzj61atLB7652xHaccZHWt2x0UXATcMM3Qmut0bw3FYrmVFeQDhsVJVjn9D8I3E6u5QRNjG+uws9BgtbdUHVRj61oWsIR8L/EPoKnZZG/g3eyipCxXWOMKO2Ryas22mzXRZFQEAbia6PT/CImWKS4iJDqH+U8dOldRZ6DBBtbaFGAMVBoc7ZaAyRjzE2nAJq9BpaRM5KZ/ug10X2EKwxnb2qWOxaNhuwUz1pWAy7exhZt5jwCOK00swm0FQBjg96tC3CtnGR6U9Yzj5cjvRYszZLH5g4IHfmho1jUqGyV54q80BkUhsj0FPhsfMbDcntRYDF+wrdvnkD+dbNpo/ksp2dvy960YLNbV/u5DD0q7HEdxGPlNFgMyG1fAJB2ip1jCqxUZHarqx4G3HAOKSOMR5UnvRYVyl5beXyB75ppU+WB2Y44rRjiO1u/pTWVFVRRYZn+WFVh68VnXFmJWY8AY5zWy2xVyfWqtxHmPgDP15qQOYurNvm3cr0GKpSaXlCU+7jP1rqZIvvKQBkcVnSW4RQF65xigDgNYsztKmPJxtya8z8VeFRLMLiFMMRyp6Zr3q+09Zo/mAC9smuS1fSxMHiMXC9CaCz581O12fKUO0HaQK5TULVvOYLFuX3r1zWNL+x3EjLHlQSMVymqaQtvmdo8FuSAaszkjzLUdNFvEkmwYzz7VzsilS+3lWP3hXoOpacLzegbaScjNc9d+HWtNwiyxUfKG/WtUc8kc2zHyio6+w60xWKxvkZq55Zk4x354qJbY+XIegqzFjPL5+9tPHNNbO7/ADmp/LO7+9jFId205GG9xzWiM2UpIWYsy8sxxTFVVA3/ADN7VZkHyghsNn1qHnbgDPvWiM2Jt8zliSB04qxa4C8oQO1EA2qPkz3NSDqox8vU5rUzLP3odxXgjOR2oiTcuwgn09KciqyBAeG+bHtT1yvsntVJiZHyi7TgHtikX5sgqcHuKk2qqbchv9o01f4gp7ZAq0ZjxkKyspG4DArQgBjQYXPy8n+lUbcBiWf5eMDNWrdtrAk9D0JranpuZSRajYdWbnHA712eg6ptjQbeQgBFcU21hgEEVp6HM1vdn+JWGOOgr6/K8TyyVNnwue4P2sHVS1R6basZI1Yc7iDx2qzH8341k6ZIJI1+baCOea14e+VzzX2sWfk9ZWZZj6AE9e9P2gjI5pqgliQM09Cu1yOM8Vujz5IDjIwOMdalwQvcehqJcYx/PmpXmZgoPSnczGspx69qcR1IGD0pMgDNAYkfpTEySNmjAX06Un3MBTlsU35g2M5FKy9xkn19KBBk85OB3pcBmIySOtMZvmJyCaeuUVRjj1oAaqjapPBzQwX5h+tKGJwaVs5Pp7UmUQSMu4LjA7VVmUrtBGRmp5MDknpUUnl7UAznqeaykaxKrnJBHH8qjHVicE1K2M4x06AVH90H5cH1NZs3Q9VZQM9CaljyrHnGPWo1kOQc5xzUhyzAuetBLJo/mUkKSetPGNv4UxWK5VOlOCkYBGKCGTBVXaByKc2G24+8etNXJYEDpxTj98Y6/wB6gyYoVlxt68HNDbeexz2pW+Zhk7sjtSKpXcCMc8UEjOnKjijGeeg9aXJ3YzxQAP4uvanqAKg28896duVV2hWH1o3DIzzg85pG27lBP3RUsA7gA8DuKUgNzjHPH+NC48s843E8r04oAyucfL2pgG48n8qWFlWM5zu+tIMMpJ5x0FJ8vBbr6UAIoCgYGOfrzRS7l8wFkyO1FQAgYdVGB0NN43FXOefwpT+lNcEnOcHHXsa6UUwCncvTGecdqRmG49cUi/NknvxxSlc45471QhBg854pdu4ZXoKX5ew5pON3FUIOOoNK6ncOwHXNHAU/3u1JzgBjQAu5lBAbOaOVG3PFJuGfSl+7jjJzmrJFPcgkc8Un97CnGKAwZjkZPak3kLkDA9qCh0atjA/WhVBB560qPwBn5W9aFYdAC1UiRMgsAelKFHODSDAOSMCl8wnp0pgC54/Kk29D0PvS7geTxQMYyaAEZT14/Cj5vvE0vC845NHHIxz7UAI2OeaMFjnpgUnXJPWl42Me4oAAGI6UgYKppcnIPagqFyOtAEatkcdacGJyQcDuKcqquRScFe/1oKF4bkjGBx6ULnBYjJpy7dme2abxzjkYoJFZhtXbz3PFDHgtwDikVSAf4TSuOMdc00AKQvPWmcj6Z60pf0pu4cg5NMBWbbj0o+7kCjGVPGfShcY/GpKE/hIIFIP9mnfd465oVQuRnntTQDv4dxHOKQ5KZPHpR7HvSMRwM0mSIuStOwVBOKb/ABYBpQeo9qChKUKCM9fagKuOeDjikUDG4DkGgAO4Lg8DNOaMDPHFMH3WGee2aVW4O75hntUDE2j6Co2VenUVKP3akEZPY1TumY57HGfpSZrBcz0MTxLqHlxuNnCjsa8Y1zUjdXTIMjkksep5r0TxxdOIfKGNuQzH6dq8uvOZXyBubJHGa+czKsopo/VeHsKo01V6lPruLggseeKegG4FTuHWnhVZADy9Qqvyk/dr4qrUuffxQyaUt82eag4OOOvWnybcbT60xmK9PSuCTN0hFz24QHFOXb9O9N37VGfl56HvTN2c4B4rBm29iQEBcYyPWm+YrbTjBpu4cD86bwx3N8oXt60hj/lCMMc5puNvPTHek3jPHAPakB+UrnArNgKuQw9j3oLfTJo+VTkknuKauGxkAUiyTg/eP40/cAGA6HvUO0IdpO49akc/MSPwFQNDsL5mF+aneXmQ7TtGM9aYGK89zSq4U424B74qyh6sdqu4yDxzTv8AVsFB7dSKG2bVBOSR26Uu3bJ6r61ADed4/umn8cluAB0Hek4XGfmx6U4leFz170AM+ZW44A5waau3acipsllLDPtjvTlj3Icj5qzYFfP3QDx6UNna24ewpzLu5UcikWTjDHBJ574qGVYZt+boFAp6hdpHPJ6HmiPaEOcknuaCQzKVODWYBt2yAIADjPSpNxWTJKjjtUaZ6Z5agZ2jjjPHrQUuxIkgK7SB9aeuVxt4XvUPllieMVYj+aIr/D+tBVh6yBoSWHA4A/GjzC2DnC5+6KjZht49sjrSxjcpPfOakRNHukVj/c5qQKu9SemO1RoWChVxtIxx71KI/LYJt3Mf4h0qDVEscIZcN8p7epq1Z2+2FWLADsveo4Ixty3UDkitG1WNozzliOp7UGqQjRqzZxjHYVp2mnfaJcg7W2elQ6fbmRnXblxzuxXSaZp4jTzHYEnuetK5okLY2KQhmPJwAz+1afmIqkR5z0yakjtWZDGi5Y+nSui0Twgt8w3KxXHA96hmplWOkvdyKpRgGGQc11+l+Dp28owRBjj5mz2rqdG8Ow28a7owcLge1bkcEcOxEUA47UgMO08NJbwqH4c9wM1ox6ezLlFDHGOa27WwlmUHY2e3FdZo3hlV2eYMYXJGO5oA5HS/CskkimYb4iMnZ2rttP8ADi25DrtIxjBXnH1rct7KGJBtTbx61MF+XgYH1oAz1tRGAgXIHTb0qzFGSpDIB6DFWoYWK4IxVtYRIuf7vtQBRjtwpAxkn+92qVolMnAHP5VdW33bix4NPjtwyscAdqCjNaMr7jqaYSyrgcZ4rS8kcKDwvWgWoZwRjHvSsBSht/QF/WrdvZJGSXGG6gZ5q3DapGc561LJjrjI9RTArxxqD69hntUqqF4HpwakEXzEHr60qoMkKCe1TYVyHAbPqaYyhudp6Y6VZEajqM/WnL9zB4CnFFhlPy9uVU445pGjDKRnnFXcAMOOG44pnlh1Zl6470gKMlqGUDOT1qpcW5bI+5z1rXaI5yvIxzxUckO85PTtQUjEmtTuxuz7mqs9qse51+/jkVsTRsygHOM9cVXa35zncCODSsMw/svmwkSLn6/Wue1C08uR0blT0Peux8schh948ZrHv4S8bLt746dKYHlninQwzIYxg92PevO9a0cSSsvmtkHByOK991DT1ltXiJ6j72Oa8v8AEujtb7yAsq5xkCkgep49qVl5crrxjOM96zZokaI43b8YPGa73VNNj8nGMFjn3rib5WhvXH8KitUZs4q801o53K8B+eAazdg8toyec4rrb+zDwO2CrdvWsC6t/wB2xKEPj/JrRHNIzSpz8vGaj+ZiWLcjsatbfMK7Qd/f0qPy22sXHzD0FWZsqzrtZBgbepOKryIrcrnZjoa0FiEiv3AxQuntIpIPuVx1rRGZRt5shl4G7ge1SR7kXIKyDHB7/SqwXy5grcFT+dSk7VYE5DenWtCB6sRGQ2VOMHnmrsc+1FUcggc1Q4jkGeVxjJ61ZhmDYTgY9qpGbHyGPbtU/MeaQqpZmAwEGOtM2jcuQCB3FSNjcecL9OtWZjo5g8gUDCYzz1qzHKseWIz/ADrPZdzbl4A/Mdqlt2JZGxlV6VtEzkbK7WxhefTNaGnOqzEg4GOfSseGZ1lBwucduatT/MjhecDOBXq4WpyT5jzq9FVYuLW56Fo9xG8Kq2S2OgNdLE22NNoOMZNedeGpGEiKcgrH3PNegWbmSIN8x+UdDX6Nhaiq01KJ+JZpRVPESjHYvwM+MPn1GKlb26dRUUOWhBboalH93qe5616ET52SHryvHJzRuZuWA59KRCACFbnoaFTnGcj+VUZMftAbHRetG4NyOnahcbDxxR0/HmqIYo4+9wfWiPLAEkDPqaTjOCc0KoGOOKBDm4blBx/FRv646HpQ7DPX8KReuBjpQAoJYcUjZC4JzT1UqM/dakDBmB4IzzSYFaTAXIGarNjt0FWZONuOhNQMNu5SuR1rKRvEgYBW44Oc0xm3RvnnJ605ssS3AHWmNkLgjgnPIrJm6HR9duOvtUo+RlNMX7xYH5Bx0p42hiD83PBFJEslGS3IwccVIvq3BqNflY8duKkUKVz1PeqIZKuMEjg9cU8Z8skYI71Guc5xwRTlUhCPu5oMmOwB1bp6Ui/ePPPvTeORjNOzjv160EjeSw4xTv4uRScY5FC7RzjiqAONu7rTcAbaUgKvAOMdaNwKkkcCkwFPIJ/u9F9aGJz/AHR6UDayg9M8UnI4wCM8ZpAHy+hFKzcbccHpQ2MnNK31wKAGnBcY5yetFOVRtGPvdsfWipsVYRm28tz9KY2OCeM1JtG1iRx+tQ7VOOScV0okcMcgDJ7Y6Y9aarcbSOvQ09VUE45IyeKRBwAeuODVIY1flDChcbeeDS7flPr3oUHgcc0xDfoDmn7RwDSthTtHNIee2PpQSHl/3etL97k8mmbTtJzx0p/G4dBx61YAD8oIFNVcMuelLxjaadn5gM4oAFC8ZAx1pDjqDj8KGUZ4OeKRcY59asBRwvTijA5wPwpSfmO05GKap53UAH8IOMj2p7c9eAaRQNpCjGe9GSYyACeetADaVc7W7Un8Qpck9BQAN264NBBVulH3VIx+PpQ2PlGc/SgAJHbg0c8Z5HrSNjdgdaFz1PC0AL8uTnmk+Wj71LjDEdDQAoJVQOvWlP8Aqy2NuP1pp7DODSZzgdqAHqob5u2OaVQrR8+tM9AOAeKTj5h2oARtvY4NNUFgTSsy7ScZxTCe6ggVRQ7d70oxximcN6D2pyseCOKTAViO1O28dOhppPY80c8bfxFIBX+/np2FJn5emabweB1pT83A6VQAvfPWlXB5obhiO1CluAOlAC7eQOvGaTkdMUvNJgrntUgISuTnk+tKpG35eD2pox0I/Gl+VQRjNSykIx28NyR0rH1OXy45GPD4yBWrIdqkN9a4zxbrC28MhCOpx8rKe9c1SSitT0sHRdWooo8/8S6qZLiSPccDht31rnHYeYCyEZ4BqbUphcTbtzFz2b1PeqjMFYZ7cCvhMfVc5n7XgMP7CmojlUKVTGOeCDUczJhiBgdCKfu555Xsaq3mWjyv8Q+9XgT3PcgVpGXzCCOO2KY2FXkkinN8zH8hTJvlxzwK5pHUhJD8ykHNIzELgevOBTQ3ORxz3qVsfKpHy9c1kWRjaWYDd65xT9iyAH2xSblVsoe39KTcPLOBz61ABg8bhj0pdoXduPOODSBunFLuDAE8expMBM+YRz8o7UrY3YAwKX72do5x3FHDNkjlR6UiwUDJA5b1NO/iBwQ3vRFhck4PpT19xkY71BSHKiybmAzT1UYChc5FMicZ6Ad8DipYpjGzH1FWMRYwqjHbuaQOeAD19qfG24kMODQVC/cHGM+tQAzaV3A8ilKqWwo+TpkUKx29c7v0ojwpwvr0oAerDbjJz046fWgD5Rndu9aPmVTuAyD6U3duYjIIrNgDDbn+EY4NMOFfGM5AqTcdpwPl/Oom2bg3Y9KzKFDlUAxkUKpXJxg54py8q3T2oTJb2PHIqAFVMrkjpSKrbenPXAqUFQhUct7UqjCnJw3agsiVfl3OSAOg60+NiI8EEZ9qCwIzuG49KU7+RnIxzQA3DDOO/Shcxqd38QwKeV+YDlTjB44pxVpJVG3P0HFQyx9uV8v5eo7VNGW8sjBVvWoRujcELn1xWjb2rXTDy+uOakuO5LZ24kjODtYD862LPTQ8bcYKgdKZpumq8mGbjbXW6VpMYYAhh8uee9JnTYhsdP2qpXBXGD9a6HT9G+0Q7djEsc9eBV3T9HDbAw9xjoa7jw/4eEUbK4x82dzDqDWYyh4f8FrIVLHI2cGu30vSYtPVVRcbV70sQEMYjCgbOFxWlY28tzNkKcY4JoHqEcfmsoSM56DArc03QP3rMU3PjIz2q5peiyyIhVDkr+VdXpdg8bbXUYAwG9aBFOxslt9q7MtgAmtOKGRmB28euKtx24jBHfr0q1ApjBJ5yPyqrAVlswY15NWobMMEIHygYNSqpWJj0C+3WrEWNnHSgCH7OFYDOPWnCIHlTxnmrSwq2TnFOWEANtbiiw7lTyzuyfu9KcsZ2kBatMi8AcjFPhhwuc8d6B3KCx8AsMsfSplthtJ5z6VdWHbHyOe2BTVUkHse1BJAseMZH50u3aAB/KrXl8BW/GmlPmJYdOlBZAcc+lJ8u1ScrjpVnC844H0puzngcUWAgZc8npTvl+fd0xU3lgrx+tMaNWJ6/WiwEa7fL6YJzSBRjpyBUu3n3p2wY5+9UlEDK3bioWXGR1FXJMMowMHuKjZdxJxxQNFKRQoAxu7+1UpYdqgjqD92tHyzgcZyaZJbhmDcKDnFQUYlxHubHTB4JqrcW6/OCeSOK1riHqxO5j129KqtGsiYNAHK31i/lkquWz0rmNa0lWtZBsALZ+bpiu5uoijZbO3OBms68t0ZGLLnHUU7AeHalpBtpGDYZgM4rz3XdJjjMswYo65Yqw6ivc/FOlo0bOh/ixkjOBXmesaO5kuAI9/Hy5qibHld0VkbcxO1hwtZrQJyFOVbtmuj1fSFtmLMDu6sK5VmDSNnhieBnmtEYSiUwCqyGMEN3J6EZ7VUaHduwzYBrTdMOmSFHvVJYC0b+YWY78jBxxVowY2OZeFHC9DxjNK4MbMiZ6Z5OabIpYkqchenqKtqyuwBHJHNaohmHfWpW6BRcKwyfWoZFCyAgErnByK2Z0AmkJ5GazLw7XOOR6Ad60M2UrhQQflxzx6U63LEs2AeadIwZc47c01V+cqDhSKaMyyGU4ABwOtOXbtIyWGe9QR48s4PXjNG9ZPm5xxjHerVyWiUSBeNuBjr1qSFk6hvl6gioU2qzZIPfmpLGPau08jPrW8TNmnDu/hXII9KnjBRQM4brzVaFkcyLlhmriojFdz4DdOa3jJrRGLRs6DMI7pdx2jbgMe9d7YzgnO7IAznPFeXiR7f7i73z1PSu38PXjXFsWYBduFO08dK+5yevF0vZrc/L+IsEoT9pCO+51cTfLksfb1q1G4+UY9zxVKAjYCuW9c9asxFdoPIyOa+piz86qxcXZllc8lQPy5ojx5ZwDmk2/Mqhe1OVuu0cVockkSL/qyRgUfNkAjt25pNw9cZpTlcYP4ZqjJgo+XB60KM8e9BztA6t24pUzzkc+1Ah21VY/SheFxjnPBpPQ9aVs5HBxQArYORyfSkXamQaTI44yvqDTmOGGOB60mBUkwFABzzUDBdpyxxVm4xuJB471VkA252k8cVlI3iRHGACOC2KaW8xScEY4ApZMYQBSvXrTPuqFzx3rJmw6JsfxY7e1TbQpI5x1HpUC+3apdzMxc8k0kJk6FWU8U9cKAg43VGqjacHmpFHAJAzVGZKu0kAE+1C7tuWPFNjyowo5zT+V+XGVoJYnTp+dHDLz16ZpTlSMLkUoUAspHfjmgzGgMoGaMDuKUHcM8kUi4b72QM8UADtnABwvamqflPHGcU5jxxyfSlKmP5ce+aoAKnd93nFG7cykjJ6Uny9CSW7MDS7cMakBVUbX6Dn71K+d3zH6Uw7WxnJGenSnbTuIY570AHyqyZ6g80Um7px14z3FFTcBZMqQQu2o1YDIWn7/3DDn2qM4UAD0rqAEP/AH1nvTm2lgPbtSY3YOPajg8imgBVK5yOaMbVGOc80rE71I6d6RTwexpgDcjOOOmKRWPBz7UN900IuWA6jrVIkf8AKuRnIpq4C4BG76U1F+Q5HGcU7jgYwaZQAFue9Juo/iyOBS8MeKaJHDJXpx0pgIHbNOXI4/GjliMjnHWqAFPuADQv3cDn60nQ9Mge1OHyr6UAIDhcHmlU7FZc9enFIzDGBS7RySfzoAauOOaXjcQvPrRt2+hyMjFGflIJ5oAXgcdQRTTleBg0HHQZxS/dXGOaAEHYsfyoPU9/pSA47ZFGfQUAHGB6HvTm+Vv60xRtUg9+lO+9gnnFBQv8Q70nRgBzSr7DBPApMFcA9KCQ564yKUAdOue9H3c4pAflIyKAGc7D6dgaTG07cc9DUjfMB3z3pjZBOO9O5Qm35sL+dKARjJ60Iev6UL90bueelMBW+9huRRkYOBg5obG7jr2oHP1pWATHzZxj8KVV/KgY2nApPu8dR1zR0AN3HHWhQ3tQSvBAwKGHdefekMUMR6gehpMjcOe9OPOeeaYcK3A470tQB/vKVOaQnHfnvT22K+3pioQ37uT1rNspIp6k3zSZ4CivKfGmoTTSSRKSF6V3XiLUTBBIhOC38R5rxvVrvfdSFpN2WIzmvFxtbkiz77h/Bqc/aS6Gft3ZLcYOCc0ow3I5NN/1nB7ngE0q5XoO9fD1p80rn6hFbDWYswC4AzTLxtsarnC56d6SSXy9pAy2cGqt1MZmZWG3HcV58jtiG7O5R1qKRjIB8oH9abCpVWBOTnOetN/gUj72a52boUKFwD09Kfu3bgecUwn1BLUp4Zh61mWAVVX26Zo5xhelIPlySetO+RUwc/nUAJztBPboaTC7gcexoVs9QQDSshVlHX2pMrqKWKsQrA9gTTuQrZPpk0wleQcb+3rTmbDLx9azGIrKPl6qeTU3zMvyDCr+dRbQGcbNw9anjIEabfvdqsaEVQzcninrzzn5h0pY1aRgTT1UCMDO3PqKTKHLu5B69fWkkkCyDbwc+lKFC5OeBQQpk3dOO9SA3+NTtzzTo1yRhcfNjd60vzMeOG7GnR54z3ORjmpYCMGbnINRbhuyen0qwse5Ru9euaZJHGrYhySPyrNgRFQF2gmgxoFBb73b0qeSM+Y2Rg+lMaDcAWbPHGO1SaIZ5YyB0OOoojzggc54pSA2GJOf0oZdj4XocVAwCZ27RjNPGNuSQozznrQSqg7zgA03AmDc8Hj3oAcFDSEYXnpSsrfKfSliCiNc5DDoaeys6kA9OTQWIRwQefSn2zDcvJzmm/Puzj5T+lT2sTTSBdpVT0wKhlqJYt4FVmLFtv3gK2rHT1VmZchiBxTNJ0uXzOQp44Y9K7PTdJFuxCqGbaD9Kk1SGWFikMauyDdt4X3rr9J0n7YiLglup4p+j6C0zJvi3rt3A+tegaPoibV2xbBt5qWjUj0nQ0jVG8sMFXjj9a37WxkkfaFJ9cDtWzpehyYHy7Y8V1WkaaIEPyA8daVgOd0vw9H99kZ8Dkt0rptN0vy1VliCjHB9q0obRtpXZgVpR2g8tWzwoxgUrAR2NoY/lHzHHFascJSMZGGxUlrZBVUkcsOtW1i2krjdxjNOwrkIjJwSBgVLHH5hcDpVhY1SPaMN7gVLDD+8AA29zxVWGMSPG1GAIqbaGYkRkD6U7ywrZIz7088t175osLUZtVVIIOWFIRnATqKmCryWXIoK4zhQPwosMj8sBgdwBAyKlQBUCn5RTV5T5ic9Kf8AMeecCmQC46Bvwp8cfPPpRGB5eQMHqOKlSMtn1oHciVQVb64FNkDbSO2Km8kts29GyTQykHpkEUDuQRoNpOOTQy8ZUY4wam2FSmWGDxinLlcjjbnnjtQFyuYxGdqE5IpBHt+Ur161Nt2kEHPoRTNrN3IIoGM2AqcYx6VEq8ehqTaeABt9aQLlcjn1FQWNZQeR1pmDnGOKm2jHNRNgE4OTQURScYwfamSKyqQ3PNTbQcg1BcN+7LZ70rAUTGfJ64IPNVXTa3HrWgxMi8fpUckfmKd33hSLMu6t/MXLDcFHSsK/tdrHcp9DXUBSM7uR0rKu4WV3J+ZSOKAOD17SXW3YJEWV+d1ef6/CsbKFXhRtNewXNs0kTEnbk9K4fXtCa3SVxH5m/Jy3PGc0AeA+ILdxcySMnyc4Brg7rTyt3K5+QOflA7V7Z4i01LiPbLEQVztK9a801rTUeaQKSNvbHNUmZyRyUiuoYYBZegbmmwxhl2EZbuTST+ZG/wAoP3sZqNLsRtg/M2T0rRHNIWaPb8jDkdCOKpSTPDgRnLZ6tWiu2RT3JHFZl1GoDEt85681qjNj/OYbhwxJqrKki73K7gTxTAo4J4Oc+1Pdt7pgjHYg1qYsz8hiw4+bj5aau7nuO/FWp49sisAD7ioW4GG/OqMxsYCjGfm9KYqt5bHOO4FOUHado570fdKqBnHWqRI6LO0sQAvQ81YXG0iNwD25qq+2ORdoJU+/FTLgdvcGtIksuQvJIAVkXco547VdimSQKGzuXvnis2PqMKN1TsytkgEn1XpmtrmEtjQEg2nLd+a3vCl/HDM8RO7eN2M+lcmh2wnIO9q09KYw3EJxhz/FXvZbVdOorbM+czXDKvRkup63byt5ceVwCOa0Ic+WCQABXP6fJ5cQQMxGMbjzW9CflXc3QAGv0Sm7pM/GMVT5JtMtKysRk5AB6U9Tjbt6CqykYJPHPFTL1A710HlSJc56jPoQKcuGw2eKZuC8CnouwBSPxpoxF9y3PbBp6qNuD+eaZs24yP1pWJTIXgmmSKF+XGRnPWjcN33vakPB2jJpfuleMelAB0+XvmlH3TuFBwuAOp70m/cCd2V6GpArzLgY/hzVa4b5dvPHTirUzbfcYqtJjyzuzx0rORvEqsGPI6diaQ4/OnMx2jBwe4pnO7A71kzdC+nBqVSAvXAqP3zT1wQTjJBqSWWFxsyc49RT87lyORimqQI9vUGnrhUxnmrMyRPuk844pyt1z+BpoZuehFO2hSBigzkIMMjZY7qVeVJI59aDjcACOTzQ2F3YJwvSgkXnrjNIuDlT16jFJuZflB6ihcpgE+9AMFGVXHXPJpWYu+STQrARsM80cKpLZ3DjNAkGfQcrSpzyfQ0hwvyjg4pMArkjhf1qAsC/uwBjHck05zgFlPQfjRu+Y8Z44pAMrzQMI/nXJPFFIvykEADB/OigBWZhuU8Uxfu46ntT5GLLvfaPQ5qP3/WuspiqcLknBpq/Ng+lO3FuMD3pWI3EDpTRI3nBP8qXnbnGOKOnSjjbz1pgJkLjcKXAVjxxijGMbhzjgUKOfm4xVIAwVUDPA5o+ZlJBGaawBI5474p6r8wI6UwEzuwaOBzQqnaT3HQU5Cp5IORTRIhyrAe1GPl5BzS7ht465pTll9WPNUAiv8uP1pvUjNOVvlwaTI3AjkZoATsfSkALU5vvZ6Uny5zmgBck5AP0pn1PNOA7jpScsc44zQUKqqVPPPY0m47cZ5pWwrfKuab/ABY70AL15FHY0nO30pV5XrxQA3ngGn9Pu9KT0J6etG75OOQaAF56HkUe3U+tGc89AKXjG7P9aCROnDdaNoPBpCdx9fU0fSgBW9Rx2xTdvy4pWfdgnjNI3yjHvRYoZtJwOpp/I4x0oP3iB1oViVYHrVAJx95RzmlJG7nr7Ui7gvSj7x54NADlxtamr2pWzuTuKTnd0wKAF4HQUcr90YNKcbvQUnfipAa3qRgU3ls54PWnZPU88YpOnHboKgYsjZGSM96ryzCONjjI2+tSyYK8DisjU7gJG+wfdGSTWU3Y6aUHOVkcR421ny1cCPfxz6V5XMwkmlfqCeK67xffmSZxgceh61yLd3ICqeelfGZlWvLlR+yZLh1RoLQljyygkcdKNxG4Z5xnmkVWPfAH96nohbaSuPUYr5ubPp4oq3TIF+cZY9CKpSdjjBPqas3jq5Izlc/lVeRlZsggiuOR1xQ1tqyL2pnrxg5yKXhMnBOOR3pFYsj7etYs2BiegPJFOX+IHmmY27V7nqad/e7HNSUG4FsDt60hAZicYxTjtDZIINN3HAz0NQAD5sknH0oBDD5mw2e1BwMgAimrgKc8HtUssXbuyTy3rT1Y7cdSOpNIEByc8dCaf5YVcZxkdagBY8hi2Mrn1qyypjgcYqtGwHfG7ipuNoHp196sCSHC8jg5qZlG4NkcelV0+boR+dOJMeQ3HvjrUsdyWQorYJOev1psnzHPT1DdaYqhsAnO3+IGjb5ihgCT9aQiQSD5Q2DnONtSRhgy4HQ1CoJVSOqmn+YWk+ZsKazYFgsVOMDZ9KX5egGO9V93mP8AxYNSR/6wbuU96RoiRlaXd8w3EVHKuwEkDJ/pTmbEm5G6ds9aJBuzzkDrUF2IwoKsM5am9fqeKdxuDDI9j6U0gs+3IAHOagdmJJDuXBONpyacsY3L/cznipFCsxBG5iaXau3Gcc/SgCKNl3MQG7Dbip8AcA54oZBt3Ke2M1IluJm4ODQapCwrGWVSGG734Nb2n6U155aEiLA4YDpUGn2InnVRhsABfQV6J4Y8OCacrIoyiZA9RWbNoooaPoLlohtBCgEuR8rV6RovhfzV89lyGGAMVqaH4bRWVGjHlKoxxXc6ZpDeYixp8uOT2pGpm6L4cZiiBdoVccc13Ol6CtuAG64+7irmn6OIVGCFJUZAreht9oGE+bH1oAq2tmfLCAc+lbVtZ7VA2gr0x3p9vY+VGrlcFuueTV+3tA2c/KOuM0EBBblmOEwMYqysKLhdn0GKswQhVbb909Kl8vb1PJ7gUANhUIcHOfepUjLfWl2fvADzmraxKI2A4560AQwoqqcjpUwJyM+nHrQqllGeMflUqxjr95s0AR7SNoPJxzTyjcElcVJsOenXvQY9uR2NADNpHU8UnytwTkU6RSGXaD6c0/yyMEnBoAasO4EKVAqZYWXPII9aWNduSTjvStu2kqcH+7QLUZHHuj65K1KuO/HGadgKMDg45oUArxyelAhNuAMd6X7mMmnfdU4GKaMFcE5zQURtGFLKBx3NNZVx39BUu08jrnvRtO4LjjGM0AV2UrtHYd/WhgcbgcVIU3KAzY5pJEH8PIoAiyMgn7p4OKjyI8gcEcfWpWUbSF6jvURUbW5zjn86CrkbEbST17VGuNg9SeakZS5GFwuc0xVHPGBmoLQw8MBg0kirkqV4xSyUkikA55oLKbqRlUBA9aSRf3hAOeMfjUjIQMfNnPGajlyGweT61IFeZdvAyOOapyW7N06H9K0WUluR2qqzNhs/KKCzAuLVZFKkHgnmua1TTTMsqOzbe2DXaXVsTucEY67f61z95GZpxt4BOM0AeP69brF5itEQMn73evP9c0uK63lBhj2r3DxVpqSJGpTPJyxHWvKtf06SOQ5XC7uGHagg8M163/s6SXfINy5woGKwYsqqHbtYV6r4ks47iOQiMHb1IFeY3dj5F24UbTnvzVxZjJE9rcBU2gfKp+8f5VBe4mZ2C4HQZpgYJncceuaSRztO0B1A9ea3iYMzpJArFH69KYpMcir26fmKW4RN2SrLg96FIfcccn9K1RmxySbsE49/SoZFBbIBKjoaSG4RsgD5c4Bp884kAQLtUHp+FMzIw3BHc0Mf3kZzjHU4pwK7hj5vc0m4HcQcGqM2K0anI3YI5GTT12qpAaolU+Z8w3hVyGp52NtIFaIhlmFVMhGDvAzntU2fMwMHGO1VFyGyOD0JPSpFzHuyw9q1RjJFq1ZHyGypb+L2q7blGkX96uAOKy1cbSpX9KuQ+WUTd8yZyFFdtGbjJWOSpG6seheHZSQh3+YrDIauyikh+zj92wfGQ2evtXnugXSx+UpwrseV9B6iu6tjuCp129z9K/TMDPnpqR+LZzRdPEy0si9AxkAJ6dasLx7E9zVe2ULnHAxU6qGyO9emj5eaJlB5Gc+9Ju24AO4nk0pOeuRS4Aw2ORVnOxeNxycCjcSuWGc01SORkHJ609e/OG7ZoIY09xn35pysoVu5I+9SL93LHP0o2qOgwO5oEOB6exoUBlx/FTWwwNK3YrwMYpMCGTC7gOR1zVaTGwFj3q2Vbbzz61VnPAxzWUjeJWbG78aa4IbO7PHalbK496bztIBzWTN0O+Vs4609O5Tjjmolznjinqvy5B4BqQZbjyyDCn3Ip/yM2QWFRqxxgsQOmR3qRWG0gAN7mrMmSDHTrQucDn73OaaDxwABntTlI3DHWgykOG1QARkmjhVIYcYpu0NgZ/KlynruFBIitwRjjOc05lVWxxkjgik2jacdO/NHDKQvUUAG3bnjkUM3UmlB3cnoeDRtHIU7qTAGHzkE8Y/Ol48sZxnoPalGeO5NDKONvQ5OakCMsSfl6etOO3d3BpTHt7Hj8qNu4ZAycUAB27gc4A6k0URghTlcjsaKCxrcqA2cDvTVxtP50rHqBjFHoCRnPSupCYz+IbT83enou1Sc96TjH3TnrTtmeQOAKpEiAZ5xxQpG0seo4FLGAwwxIHbFNGNoFMBvoSfxpW+aQHkLRt2+v4UjA4U9jVIAUkbs8LSgbVOPwpAcMMHNO3Hhh+VMBWx8p9qdgdAuD3pAq7eeCOlG/wBeKaJE+62BzS8KM9+1Nz2HIpQpUZNUAHO7OAPpSdsjijjseaUsEU0AJk9zRxtoUs3VccUgHPFAD8DgZprdcjoKON2MUqY6d88UAK3DdCDim8Zx96jkjkZpy9MhQPegBnbGKXgZPSk56nig9QM5oAdtxnPTtQykbVxg0gB7HijPQjntQAwoVI3c07aC2VFLxswTkj7tIONuOWzQUJ/D93Hejd869/elYn0oRflbsR0qgG8AOCPcUg6AtxT1x5Z45pgwUI7igY75CS2eaQY9OtHzhlOMDFBbJz6UCHFdvFJ+HOe1DNhsg547UL3OcDvQAv8AePftSDOOTmkyf8KXjFSAv6+lJyp/umj3xmgYYZI5oAZgdOtHG7AHNIfQjBpW+XoMHGc1LLGyDYNzDgc1wnirW3tFmEcDuuDuYdq7TUphDCedoPPNeR+Mtbfc4hOwfdLHneO4x2rzsTUVOLufU5LhFXrpNXRx2o3322YM3ynv9apttO4H5gKcwG45O1ic803aOCc9MV8BiZuc7n69Rp+zjyoduKkE8g+2aSa+CqNvAxj5upNG35W+bbt7VBcbW49f4q86R3RKLN3yeTkgdKbIuOFzjGSKf8jScYxSNsjG3qG7965ZHUiPb8vymnfK2T3+lLIu3aE70z51I7nqag1SHJgqSAM9OKReAAOWpF+Xd/Cc80i527gMHtUDHkseQQTTCrOoJUkAUnKkE8DvTkIRivTd09agsFJbHGFzzinSfdbuAM03aRkFsUoB28cDualgJHvJGT8voKk6Zxj6mm5VlZl+92pxxuHuKgB0anPzAE+9SbRu465496YvTA5NSENleO1WA8KN4yvNM3FzuP0HNSKucFifamFizAevtWUmBKvKjccgnBxSqm3CgkJmmR42jJ4NTgosbgc5BP61BaQ3yyeI2BH86ftwGwNxAzzUcalMFcYHen7RkbiQ3cD+dK5ViVVCqTtCkjO2mx542kccmkWQKAQOOxpVdV3g53e1SA7aGwyj6jNKwxuIoX5l45/nSqp3AAErQWRqv8IPJ45pywurAHAY9PepNpwSB8/vQu9dqsNzdR3qDSwsannA6HvStndkLljzkc0R9ckfN/dxTju3ZPygjjbQOwu0hsE5RuOK1LPTj8pJYx4znriqNlayXTpHEpAY43Ht9a9S0Tws8NkkoG9tu3FZMtIreGPCMkMgldVd3HyxN2HrXqOm6H5kkRRCJAm1sdM4qx4d8Ok28KbcME3FvT1rt9F8PNBbFW+ZmO4FR2oNUifRfDhjiDMCzbRg9q7LT9O8uNAqYwuKTTrUqqhF+VQOCK6O1hEigKu3uaAEtdPEyIqDBAydwrVt7X7PgKuT9KktY8bcjIq7bqrSEkHbTsBHDG0jZOBjjFW4lw3C+3SpFjzhgADUixlWPOaLACoF61JtODjtxTSp2YPB9+1PZTng8dfrRYBY1PPr61Zj/wBWPWk8sKwGOCKeV24CjAPrVAKfujHPFSKq7eM596SNcBVxmnKBzjpU2AbhmGVyO3WlRRt3Nk+lSfeXg4FM5Bww3Zp2AdGuenrxT9oHWmD92UHGCe1Sty2BzTAaPmI7insMAgdcUxW5wDj2qTcOuCR60AEagqc9e9KFVenWnFvmAHOaCo54pWJE5+v0FNxuOcY7U5l25wRntSDO3nk0wE24wAc+9GAny9fU07I6HvQSOnrUDuRsucAc+9MdcDA6fWpOVO1TxSSeo6CgLkEgRcAZ5HNQso7cc1PIoZiTzg9KYyrkbeBQMYVXc3P5VFu6571Nz85HHaoyQAB94HmoNEQ7flPHOaRtvUU7cNh+bk8D2qMgsmMZoKI2kXdgZH1qOQLgDPepNhCEZ796jZSVKnr2PpQUQSrtLBTlvUVBcQhW3dD0wTirLblByMZHVajkxhd3PPepAzrhRIo54zWVJbDJJHGcgVt3URAXHyAevesxl25VgallnOaxardho8YHrXmHi/w+0PKxsQeSwr2OeNT8uM7fu1yuvaWbnlvmTOcUXA+c9et5NrxxxjOc4I7eteY66pjVw+A2cgYzX0D4t0uLT4maNTuJYjd1HfFeH+KNNe4uTKSEDDpjnNOLMpI4prhi2ANvGMU3eduxcBj1NT3MDRsRkFunT9aq5yxYgED+6a6YnNLQbLCJFUNknJGc1WWNoZgp9evWrjNk5UdBkelV5FZlBxt28ba0Rixm0NCdq4yTjA/WmKuQNxyegoWRmXpgZ57Uq7QvA5z1rQQjblyuOMelR+Z5ZyBnFStnOCciq5YE4UfL0571Rgy/HhlbJBOOD2oaMBS2O1UlwwOPlPfmrUU26MKw3Hoc1SJY+NpFU4G/ccYIp6sh4dfnFM8xVkX5vwp7NHvUFeWzitEYslXeyH5eB37VNGwZs5ADf3exqvDuMTjOBjPIpd+UVlUBh6DFbwlZkWOn0WUCZCSSCCAfSvRNJkOEBOWxivKrL70ZLEj0zzXf+F5JGXeWzgYxX3+U11KHK2fl/EWFk6rqJaHWxuVbnge1W1zkEYYZ+8KzrTliSSvHGavRMV+XBAPHWvp0fm9QsLuVnGaA3y89KauPMAzknrTtw5zwOgFWc0hVUqOBmiNiHG7knnmgZGccHtSxLu5HDYqiGIqlVx15p6jdkDrSR/MvPBH60q4bjoKCRFHbHJp7BQVBo43ZU4x601uSARg461LKI3wu5c55qpcHkBRjmrbfNjuPWq8vzDgctWbNYlSRTubJpg5GUyTTpPlbg5pqEKwbkY9KxZuhy549M1JFjdtz9M96iiIK5OcZxUy7S6nHTpikDJ1T5BuO1V6etLH8oz26Ukm0yE9ABUihTxu2/wB2rMmO4XA7kZzT8Bc55YDNNVSy8jBpVzvz0oMmLtDdOp6UqgKCMfNml2jacevWgHqTjJoJEPfIpOMkAfiKdkDkjIx1pPkbOOgHUcCgBfl27eo/vUYC8KMnFM5C59ak6KMHnrmgAbfkYHAGelNXLL8wyOo9qXdhcOSd3pRwq8g4FToAbn8sqFyM8nFC8YGCM8cigkKpVOAfWlCgyMoYZ4AxSAbyqsVPI6elFLgLGNxwT/D3NFAxn49RxTVC5Gec9qdJkTYGdo70gAGMnBB44611iGK7llGOfQ07dtUjPDDsKdx2FMA4GetNAKvG3k/lSHLdFpdo7ZpOep6UwAMOpJ3UzdtUqpzn1qTna3yhiaYFClMgeuRVIYBcY4x2peQR1POKOSpwMjPFOyy/NjOBTATDZz6UrNyOMHvTQ20AEZJp4x0YZOeppoQH7yhDnPWkZtzY7UvHzY61HuCg4FUBIFHJxx603APSlVgVGDkUe+PrQSO+Ybs9KRcBcYpuS3FA+VuaAHLnHSg5UqeMikbgDnIpdpLe1ABv3feIX2FJ93pzTcAkNjnOKcAuSOcmgoT+LGM5o/i+8Mil3BWx1bpn0o2jnABJ70AL93g8UKuc8k+lGOQcZ2980mDyPzoJEVSAc0p6+gpedp70o68jOB0NBQ0g4IB69DRge9OijMh28DHrSMBzjnHcUEjT97rgVHghuOlSbuGHGcUxflVsnBp6loQEnBJyM05WHPBHvTed3POKfuwCcUxDMjaMClGNhGMUm75eeKA23oc0AP3Zz3NIudpIXFNDf/Xp6E7vVakYZ+X60ittBHam7ivsKT0xxQOwnVhnrQ0wjVw3LEUN97IHeobptuSBg1mzSKu7GD4iuNtsxbnPA9q8a1y6SOZ42U7txYN1B5r0XxzrEcVv5Wdr59a8o1C6M11ngrXzeYVmtD9S4dw7jTdR9SPcsmWYFm7ClAZlBHGCc5pkZPz/AMIzU1uGZW28818bUbufdRGbickjgnniqVw2Gw3HOBWndDy9owAO5rLn2ndnOf1rjkzeCK4GzC4OfpSZHGBnbSDPUk47F6Rvqtc0jrSDaqg4z370DK/KCdzDjdSsBwo43U0KeT3HFZmg/IYMSAWxj2pu0GPJ+8o7fWj7uBjg80AhW4YEfzoZY3bvXI5PfmnAcs3ANJuC/KBgUvG047etQAxflwCck8inkDqRj2psaht27intksWA61DARfl7496Xdt5Ubh69acpRlOV56GgERrhRge9SVYkTG7PSpRg/j0qGJTt2jGB+dSKQxXcRjPNAx3zq2fvUIvyoApO6kX+I4yM1ImduCefWs3oOw1VKjpzUitxgMPrTGbgL1GOad8pB4+uKzGOwgUgH7/pTyyIx4y2OD1qMPmMrwTj5f8aVRu2nAoK1Hs7Y4XgjGacvyjDAY9TTWPTHOelNZV27W3Dv7UDLSlVyN2RmplIjyAfcGoI8mN0KruP3cdKegI+Vsbx60FJAThj6evapBGZMbQRxz7U1m6bkC88471PCq7skn/GoNUNjhDMpU4Poas2+mT3jBETcOpx6U+ztzcfeG1c/eru/Dfh3aEBQ+X18zrwallWGeGfC4a1Q+QWJOHxzivYvDvhwRwxIACoXkHrTvBvhWO1t5GDb1mIbI+legaHpKNwMEEelQUN0PSfvREKpA/hrt9L0t1t0V49q4xg9cVHpuliF02xjZjlq6OGEbQOeAMU7APs7eJTtVcHGMYrWWFSFVVA45qOzVlUHA6dcVoRxhZBxzj8KodyOOIKwCqQ351cWAI5brxUkfKk4wadtA69PagLjFXbgBeKnWIbfU9c0LHuY56ipV4XavPNAhmAzEqMjjrUm0eYfl2rS/MrYHeht271Wgdx6cqO5FKIzsyOWpdoyCOOKXHzZX7vvQFySNVC4PLEdaRc9AOB3xQqiNgDnn17U77pwDkGgQu1W+YDApGXb75/iqRcbeeaf90EdRQFyBgoxuz6jFPKnGwZ+YZ6U75doGMjtxS53FnAwRQAu1GG7oO/FKvzKR0HQUmCRzzjoKfsLYbbhlqgGjpz1FHc88U7A5INN2/L0z9KkBOuGUZ9aVsq2ByvtRx0o3MM4HGaADgcU18DO3J4p7cMcA4x1qPp7mgdwTKr05prKcYxzT19u9Nb5l69s1AXIiT0HUntTWX72CPlP51JtDRkqMDqPWo2+cZIyD2oGRbmZSWOB29TTMNknO0egqTZx9OlIULZxx2oLIHVNv0Gabj5c9x3p8meBncMdhQ6naePbmoLIex781DJnHBzipyrc+9M2psYHk+tBRAuSORjnpULrnnBbmrGwrnB4PTIqGRXyTnBpMCuwG4f3aoXVtuy4xk/nWjJgYYjr1qLavl5A3YrMDDulAbaBwOvFZ00KszAY+Yd63Li3LtgnGT1A4rKmjCyEDkdDQB554l8NxyrM7gfNkFDz26ivA/HWjhkjwnklcnJr6q1CGOS4BPK9ceteP/Ejw2k8d3siZndWKHnrjpQtwZ8y3Ng6M+cMDkZBrFMZt3dcbT24zXWatH9nmKsjRsGIweOc9TWDdwkQuc5YHJPtXTEwqxKIjwuN2GFRTAYKhyeckk1Jww5wSagkQhshQMHoe9bI5iu2XUuDuXHr0pu4bRxj3p7KArfw5zhaZHgqWxkY6UyGKJPm24zx19KYsPlkFhlmOaEyOT9Kk+9xnnOBWpkwkVS2AM5p2HXcVTjPekYANyckdMUokGAd3fAxRchirIOSy5bHHFLG+/GFw69OKjPHcE54pHztIP3scYrRMhmkfmOCMMR2qMcKu7gelMt5CYxuPKjrS+YJGUIdw/lWkTJl2MtHJHjOM5BFeheGZsKq5HTj6V57as21zjHpntXT6DrfkyRqYSQRt3Zr6nKpNVEfJ55QdShJxPSbdt20dM1ejb5lDcnrmsy0lWREIB+7wa0I/mO7d2xX36eh+L1FyuzLMeFx0BP61IGO1QVqFMFQV61IjMrYJ46fNWqOJj93y5/KheIyc4PagbOfT1pAu5c9BVmY9GJwenGBRg9yGHSkUbscnAoXK7sAY+tAD+AxHrTl7nPC0xc/xc+9DL1OPyqGBGy/3cgd6rzbdvPWp2zzuBx2xVSZx2IY+tZs1iQspyfTuaaxVt2F4NLu2oRnk9j3phJG0H5aykboeoHT26U6Pd/COaahBzkHPY0+Pvg4P1pEsmXBO1jkkZNSqM8kdO1V0+bBParG5dzA8U0Qx6gn5s45qTvkc9qbuVkXaPb60o+VsYxVEMcuFGCeTSfLtPPOcUhbkE44p275vlHbOaDMT5WwOppGxuwo4pVYc+vajj1zmgA28qehBweaVQu7OcDNN/izjIBowvOAelJgPG0kIxB9Pak3FV64pODtIPAHNKsYGO4NSAjZBXB4pfvHONpzxzRgKrdzTd4LDBx6g0AO/hyeG+lFIfu4z05BooAa0g75waTzAyjpn2pJPvKNgOBSKFUfNke46V1jFzuBI4pWI3cHORTVb5Qc96M7ucfL7U0IVcbSGJP+7Sfw5OcdqccM2eq0jHsMGmApxj5etM2gKSeuOBTtzY5GO3Sk3FVwevQVSAVfl74/GkLFVz2qPr945pTkgheaY9B+/wCYdx60uST64qFFKsM9M1Ko3ZpoTEwevanNhm+Xjjmm/wAJoXJA9aoBwCjgcDPFHt170gAwaVTjI7daCQ47dfpSlV3Y70gx1z+FG4AcCgBdo2t1zSM3HXtSFx/vd6Thm6cUFC/4UnJHqe1LzycYNJuC4yTn1oAFwox2/Wl/gOPwzRxQTjoMgUACjgZ6etOyOg6U1mLdqQ47UAPwQcKecc0zcG+Y5J60ox3PNIy9AlAAzK2DjmjjnbxSKo6enWl4K8jHamwBsf8A16QqG+6M+5pWI3AYxQcjIzgUIBmC3vQ2emKcmAp9fek4yCPypgDZLcDFJwO3NOk+9ye1JuB470AKcqSB1x1pPmVaTPXPNABwPc0AG08d6RlK8dzTl788UhYcHOSKksZI2046HvWNrl55MJKqT79K2pPmORz61yXiq+W1093JQsM4XODWE5KO56mBoutVUUeY+LdSNzO8bfNzng9K5Yv5agYOD6itPVJGmmklZUEkhz1rO2dnbdivh8dU5qjP2bA0VRpqKJYU3DG8Z9PWrqxrHgKArAduaoAqqtjgjkd6srMJIwx6sPTpXgVHqetEbeyMq4wG/DFYb5YFj0J55rUuQzLuJAIOOKy3xtPPtiuWR1wQ12yxC9B3pNwwQemKAQAeMUwYbkE1zM6UMb7pOct2NEch2shxmnSfMDtPOOKauAoLDnvipGP429M855pTk9cKByAKGCNkqSMU7IDE7cA1BYgYMpI60mcgcckUi52tjjHFKuWGW4agAUHd796kO7d2xTEYMDg805cbtrdfUVDKsIpC9RTmYDgjIPpzTi2D83Y8cUm3Lc9M9qhjHxkJyDge/U09jnA6DHpUSttIbbkZp3mZPzMB9am5Q9TtzzinZCrz+FR+YJvm4C54qRl8wn+LHWoYAGDNxz2xT1X5uOT3XOajP+tO4Afh7U9F8uQHoxxmpKRI2zeqgdeM+lKuFbB+93PrTSwMhbjcOlO2hSASMdKBj1X5dqc+5pxjcKQxyMUeWgzt6Dqc0bhuAyfpQA/efkZR64qTlmHzZGOTTFTgAc4NTLHHuAY4qWaJDXkbdkZPsa0LXT5pVDbNyDnFNh097gqSPmYceld74T8JFs+ZL8rKDt70i0iTw34fF0EMsPlxFenc16r4d0JmjQhG8hABtxml8P8AhqNXi6qdvSvTtB0oWqrsAwy8kd6yNBdF0ceWh2cAYC//AFq6vR9N2tsaPYF5qOzsz5i9Vzwa6e1t/M+UHCgYoALW3DMRnK9sVpwwHGMDimw2qhRGp+Yd60LePOVHYcmrQD7WJdgGMDoKuRqFXaBx0qOFVTFWFPUYqgFONwI5HSpR8x3KMDuCKaoHOevQmnKrBsKcqe5oAm2hskcAdsUu3BxTgrc+hoRQzDOcClYBVXAOOvY0BAAwJ/KnLjnqaOcDjBosAbRs6Z9DQqlVw3HpSKpK4qxGvyYIHA9KdgI8kqCvP15o3dQRUirhQBwPYU1lx1IFFgJBgquRjjinrgLjHXvTVCNz1AFPXG3gYosA3cCw2ngcUjMOg+U+lC/dbcMc0oU5yF/E0APRRtJIOTQNytxzn9KUDcx3DIFOXLZLH6D2oAbt2/eFIv3ehxT1U84O4UhUggHBPXigCP7vAGcd6PurgnGaftU4OMc80cLnHrQAzkeuOtN4YgmpejHjnFQL/qwAOT1YipAcrcEHHtSLgKOOh4pcDcO/vQ27cfSpYEXHycYXNRvgAFfuj9alO4cY57elQtkqO+Dj5aRVxMA5IyG9KTny8tnNO5Yk7dvpSLhly3f1oAhb5NuOfekbcy8cgc0/ACkZyaAu1SOooLIJARjv3OKj27eg981O+dmAfxqBs1BSGN9wkdu1QyKcEEfNU204IHX1phbu33wM0DKjKTH0OfSoMHywCWJPTHarsifdPRgarbhyfun0rNlFZ1+bDDp0xWdfW6+WCBjJrUY7sEjnsKhuB8mBy3vSA5y+s1IzGMnHPvXFeJtJe7tWSPhlO4jvXoV4jbBhVxnBz/OsPVrX9y65Aduc96B2PlL4neGZItQkjZPu8rJGPlbPYn1rzGa38nzA4bdjoR1r6g8d+Hz9jcR4mkZy7D+7weRXz94l0WdbyRtpTjADHJx7+laxdjOexxc0Hzs2BtPSq0kfm4+bnPVjWhefLcOh52nBI4qhIArDd0rdM5minIrMx3A571Fg4wBn8O9Wpo9zttzju2ahXaO7fzq0ZMasIXl8vz0U09WCqQpwO2RzTGz5hx93HGOlOChjyVBz1NMyYLs4559femLnaNoxk5bHSpZLbcAF5HUnv+FC4BXqBmrMmRuUL5XPp6UOzKxUnjHen7FDNx8uelODBlXPJq0QyeFR8rZB46U9YRGuYhhjnJzUMJ6hOR3zUq7SvHzHPQVtExZajkMcZixkkd+c1saI3l8ZBYZ69qxYSrFD0YZq3aSZZ9jAE9a9jBVPZ1VJ7Hm4uKlSaZ6p4fvGnhAYKOPvAVuxsCPUZ4IrlPDz7beJC4yUzxz+ddPC6+WMema/SaMlNJo/C8fT5a0k11LMTBs8kGp4iPLJZvmBqqny9MZ61Zjw0JYYDf8A167EeRJEit8oyRhjmncFueBUar+7BI9gaky3px7irRkx27d0HXilABXjp/OkRjtwBgjvSiQYUg8CmSKuAQOlDfNJtzntTlb72R3yKYyquGPOT61EgIW3fdwcfTmqcv3/ALv5dKuy7l4Unb7mqLKVUqelZM1iRNgkcHAPekbacnrSYwv40n6VkzYkjG4kk4C9MUrfeyflzzTVbbnI71IvzNlxwo4oGx6DcxqcMXGeg9cVDGuQp4w1TAfvAuMA9MUGTJhhmAXr1o5YA9+nTrSKyjBXuKVQSvGMY71ZDEH3vmB646VIuA2DnaelMyGxu6/TFPXhcUGYDarYHIHGKTbk56+9DcnpgjvTd2QPQmgBeRkA/gKQfKuO5pyjrjkUiqrNyAR7npSZIfKeF+maXjcODQMKoVSM0j58zn73tUlBzuPORShQMj1pF4YKcLz1pW5kIHzAfxCgA28Y4xmil9qKAIGyvfAHfrSrl+SMjsBTSW5BIAB6UwZzxxXWMlGN2CPlo3BVG30pozvGeacuNhz1zxTQhwIX5e/rTc9scnvSqN2Wfg9qTcQo9j0pgEn3Su7dTGJ2joOKcW6h+p5BAprcAdCfarGA+U7akxtGBz70isrckYPuKAvPtQSw2/LgHNC/KvPWlUfLwOtA+XjGTQIT154oPyspAzRt65pRkBhnIzxVlB958D5RQMde/TFNU4HvRllwDjJoAcFH8S0hyuQBn3pVyOD/ACobcrEKcAUAN4TAB49aT6UmQTjO6nYOOgwPagYq5ZG557U3pgHrSnnpzx2oGOpBxQIOPxpCOMUp7YHalXHNACdzjrQMqAOvej0HUml+7789RQAfLwTw1L8yZUn3FN6Y4oyWYZ5oQDvmZeP1pNvygnimcqRjOM0u4ZweKoB5y2WHOKacrjcNwbmmt8o4OaVW2qQx57UAIeh44pcbsFRyBzS4Kkfzo+7kYz6YpXAUYxzyaYU2tgHFPzjp0+lRtz9f50hoNqjPOaVT8vvSZGR60MV6DqaCgVTtb+7mlYozAKuAvWkGFUAdKYzgMT3aokPcZO22N34IxXmnjTVBFFJFsDZyRzxzmu/1K4NujKwBDL0NeO+Lrgz3LkjhTtxmvMxk+WDaPrshw7qVk+xyU7NIxkz/AN9dqVVG4t1PXP8A9akkCqW68dc0sWG3Aknn8a+Fm+Zu5+swVg2hmUiptoAJ48scUikLwvGT6VDfTLDHwM7T0rzqh1RK14fmwo4PU1Tk+bO2h9/zEnk+hpq/NGec1xyZ1RQ0bgzAjmjG3K7eT70c5JPTvQf3hyOMe1ZM6ENccZXjb60i/MSW/i4p8ihA4yTu5HFNI2q2foKm5oIqbST3B60v3uc470qscEH1zQ2QwK8IPzqQDgrnkevoaFP8WeOlLw27gn0piqdp9ahjQu4R4AIP0qUYKnIx2BNRFQrKMZY9+1OGdxCnINSUP4OcgDj1pUKr1Ix2NIBxyMikC/LwM4rNlDgyquVYGnBd5DdQOtRRYEfIJNPVuwBJbtSAVNmem0DpxTwWDBl/hpFBXPA/GljJk5B5NQWS7jJgng9qcp3flimH5lViCPX3p/LNwM+tAAuRnC/NmpAQGyUY5A5AqNc8jHTmnoWWPGd3YUDsWVyAqrjaemadIm5gccqOStEAVZGLj7o4Hap4/wDYB3t2IpXKSGwgsdpIQHqTV2x017+5McWWbGQvfpVnTdIE8yl0Ygj5a9G8K+EriWRJ1VYlXgMV5NSaoqeF/DqQwo00IeXbjap6fWvVNB0OGG3jZICpwAc9a0dM0M+XECi4UYPy9a73RPD0e4CUcFO36UAU9F0No2RvJVlIyGJrsLCx8lcIOOv0p+naekC7UOdo4zW5p9gJVJPAIqQC1tmVhj5+K1rVQ23CkH1AogtwCVA7Dr7VoQw/KVUAUANihYtuBBxWhDtCHpnvUUGI8LjaSOPU1PHhTt9OTkc1QEgC5H51PHGdvv1FMhUeZ0z3qwuN+R0IxmgsURfLyOKfGqqnT8M5pPmXIHK4606JQOGGG70APXG08/SnpjaQMqfT1pAoYEU/AUnHHGRmgBGXacA4fFKvzr1yx74o2pkZODinxxsVyTgY60ANWMqealRQynJwe3vRtXcFLc+valZM846UALgqpXuaaoVkHG5h609gW6YKmmbVU9yetAAudh+Xb2peFXB6+maftxgE/eoWM4+lADDgYPQ9PWpApYY3AUKpp4G1tuOKABe5P1oG3rnIx3o27evAFLgcgnB60AJuDYAPX0pR944HOMUqoGG7vQFLZwcGggaq7Uw3P0pvDrlT0peeM559KGRt+MDZ7UANb5sscg0wc9OO1TFQGGOlMdVzxyKTLI+OB1HXNJuzz/CDT2Uc470jAbSAOKlgRSY3deew7UgbaDng9RxT9ic55Jo271O4/lUgQNls7j9RTem7Py8cU6RfnHy5XHp1pu0sCMDd2wKChmRtJzwKU8cDkY607ykVcEn1ppAUHaxYUFjGxyFOKgbGcg1O42sOMZqGbHmccDGaTAhZSOjc01wG3Mwx25qQrk8Co9rYA9aksjfbtGSc1SbG4kcc1e+9yBjHY96rSKG3NjvjFZsaKzrlcjgj9aik425HPtU7Kdp9qgk+UDnmkMpXC7FcHbg1z+ox+ZsYcjua6K6ZdrbhuWsm6jWMbVOQemaCzitY0+OSKVQgLMpBPpXgPj/RWtZpJNpKDjd2avpXUrcSIVHVuCa8k8faPNeW8kDwqRnjnuO9NPUzZ8z6lg7jjDbj2rGkjZWYZ3fSu28S6HcWeoFcKU9cVzlxCPmCqqsOAfWt4s55IxpA+30HvULBASAeo7e9Wp/u7QvsfY1U+ZZBypH61sjCQjBOATxjnFPZAq4XknvUHysSUPzj1qdZFdQCPaqMZDDJLuKnBPYrmn8J8udxxnBpkOfLKBfmJ70jcDI3Y9TVmA6P5mCtwfTvUxiOXAKptFMh/eRF3ONpPI60/wC1A5wueMciqIYnkuG+XlT83y+1L5bcMFYc8jFPjkBGBnHvStlSBkfhWq2M2CuMhf4fp0q3blYdh2HLfrVOTjkfex+NWYbocLtKsBxnkV2UpWOWqrqx3XhGQRqyKwIIBYHqO1dtbs2CFH3ehryzw/cJbzbjkmQDLL259K9J0mbz4FYMeR3r9Ey2r7Skj8jz/DunX50tGbEeNq9zU6JtXOPfFVUO3B6Y9BVpXLYKn2xXvRPi5Fjhtu1ccY46UisW7/X0psbLtIcMG67QMUsa8LkcDtVmBIvQgnrxS/LggDJ+vSm7hndjH0p3AyDxkZzTZA4bSTzwODTSQcbR8o70DO1gOS1CYVSNwPtUMBkq7m+Y8VSkBz1xVtl3Ajofaqb4wzdDms5GsSBvvdCM9c0w45649alYgqcpn3qIZ29OayZ0IfgtyoIFPDBmyOnpTAwC43Hb/d70q/eGBxQIsQKWTkfNjrUq5XjOT79qjikClS3Y9KmWTzG5GMmgzY+NewG4d2707HlsR7dTQihumcD+6aPlbeScZ6DqaszYfdbBpzMqt+FL98bjxgYpi5IzQZinHXPFJzwxA25oKjbn0owM9OgoAVs84PFIuByfvdBRw3K0rdyf0oAOigfxAYFCgswB4OchqTPGcYPrS89CcsOgNKwIPUtz9KWPIyATn0pcf40mD1HB6VICpnaOOaKaAVwC1FADGUO5OcgUnB5AwM0q5HUdTSbNuADkZ611gJxuGelOkI3YHT6UnrxmkXHcVQBwvXkdqewG454qPjoelOJD8gc9aABtpznt0pWxxhRnHJAoYKcE8ewpMlRnHFWAq42nPXsKTjgj8aXOWyBjHtTWY5470AOGTzjA+lIGGB2PrSDBVhnJ7c03cdqnHHTp1oCxIrF1bn5j+tHJPYCmr8jHj6UildpJ+9VjFbG729RScspNKMFW7elKp3qAM46UAG4FcgfNQMHr1xjFCrtUZBzSsqk/KcUCGbdoHY+lLuKggdKdld4JGT7UnLZxwKAEHPU5NAHSlUAL7e1AUc7eaAA9SO1HJYjPXmjcFwBznrQM7uOBQAnPb0oHp3pNxyBSscMMcmgAyAPU0cBhk4FGQAc/epG9O+KBibSOo4z1pByeRxSgg/eFDYVdo5J71QiOpG27vWm4CnpinfeOcdKAFTDKe57UKflB3YpFwF9KRfu881Ix59Aeaa2OMc0pyWBPAFNHQkfWgA42njHFH8PPXrR8u4bjn8aOucc0FBuG4ZPWoGB5PVetS/LyWB6VFcP5cWQQR6VnJmkUc74kk228j89ODmvI/EFyZCyA8qc+5r1bxRcL9j+7kY7dq8d1aRWvJlj5zzn+lfPY+doNH6Tw7Tsmyi+WYcfNSIr7twHyjnmhN5icn8KSHzNjZUgZ9K+Pk9T7+KHo3UNyfSq15IHjI6dueDVpuGUjjHX3qldFMnb8xPr2riqaHTBX2KTDBI6/jSKoXgDaM0+T7xzj8KaMnjqMZxXFI6oka5XkFcc9aFO5emOaONvKjb+dNZQOhrM2Qkp24Knj60sjZkI65o3EqxxyRTmyqbsYOKhlgM9wcUMNwOB09aaodR0684py9DxjNSA7aWbcOAaTgrx972pNrMuP607dyMYU4wcVMmWC5XGemcUBt3rj+8BTVBYZZuM08H5W5wo7Y7VmULzkAkAZ6U/b+8A6Co02bl4PPepAw3YJyM9TQAbV3DnHOOe9O27WLJjNJ8vBU5ANPG0qxznHYVDKsIqgqc8mhY9mB0X2pfmZjgYFOCtxwSKkeopXGCpO33qVYflYhjlun+FJGB8q5PXkGpo9vU9QeKCrEaqFjAxgmnLGRgHj0NS7Ruwf5VYhsxcHO/2xUFWIrEbmAcZBro9G0H7RdxFlbY3II7U7SPC0l00KspbzDtUL2r2Dwf4JNrbqZoywb+I9qC0jP0HwUz3UTkfulG7p1r1nSvDMeIQo8s4yMjj8q09H0SCC0iPysxXqa6fT7MbRtQ9MD3oGR6Zo22MIQGbHpXQ2liDH93Hu1O0+1aMByhLdK2beAPgPwuOlAEdjYjdhhgYxWvb2yoAq9CKkht2AXGMAfWrcKkLuPQetKwEcUeFA/M4q0kZV9p4/CmrtKny+3JBqfDTAMB260wCKHdyWywq0q9x1JpFXcBgc9yKsKgUAKOM96qwAqjGSMDFWIVVm2gnHqKYArMQB27VLbxmNiBwByKLAKqLtJHBH50q52kMBj2p7D7uAQcdaWNRtIYZ9OaLAPAwFwMGk2hlJPWl3cAnj6U7au7GMqwosAkceZBnp2qTacjjkflR16gKSeDStzjHzYpgJx2X6U75geR+HrThtHBGDjNNX7q9ye/cUAHlhflzls8Uu0MpJ47CnsvzfLwP89aNok5JHXt0oAECtH69hRHkKwxk9qdtVeFzikVTtz0IoAF27Rng4xSDO3p83c5pWXPPX6VLt568YoAjbLdaX5ducZpVjPl/KcilEe0EHr6CgA25bPakLfPnoMcmiPAUcnOcUrLzgjIpagN48vrz2NHYc9qcRxggH0puRgY+mKWoBhecn8ag3HadtTMB90j2qNo9uVA49aQEan5eeuaM+/FOIC9/pSFQQcVIDfw7UjfNzj5ulA5PPApzex4qWWQyIMc53Up+QjHXH1oYHcCQBimF2ZgdoPPpSATKnduII6UnllF4Ge9DEZO5cEdBQJB9/JHqPWgohmXOd/XqAKhYZGTjOOTUxyWJYc1EuG4980FjCuD15qHnIAqy2xsk/K2cVA20NjqfrUMpDGxtbHI9ahmUYyDhRzUxXGVP1FQzcbOPlz1/Cs2UilMd2ShqKTGwkjnHpVqXZyFxVd28tctxj8aljKE3+rbNUbxFaI5HI7VfuFCnA79B1xVSbCou/k9vWpLMS4jKbQF3Hpg1ynijR0nUfwyE/WuyuFViR0bsazLizQqS48wjNBB8v/ETRhYu8ySF/m5OO1eVaiot4y+NzdTX0z490NbwXkAtDCgBw/UHrzXz34m0ltNkkhbLNn5eO1bwZEkcUzOpHITP8NRFG3bxtHHUVdvVXcAwwc4qoygKcEgds10I45kLRbZPMGFRhg0fLztbpUkgVozuPHQVEVKMVPII7Voc0hwYbcpuJ77aXczMWyP8AdIwaRWIUqo+XHpTVYIoBHJ71ZkPVtq55BzyRTlVPMCqCueuaZtC8AE/jUqL90jJIqkQyWJSy4AyvbFKu4qTjBPAJFMjd0Y8hWbvilkbbIVVt2MD9K0RI4KwUkjLLz71LCA0gUrtBHWnMI2wSy56daVPlkycKvT3roiznlEu2btbSCRQWYYzg9BXpnh+4HlgJzGy5Ga8yt1CE4Zsn1713nhqTcka5Iwvevs8nrP4HsfnvEFK6T6HZQlWUHvjNWk3YBwM1Rt9u0HPbFW4m+VsV9nHY/L6m7sTxttfkbj6kDn8akA7ce1RRs20ZGWxipNx4AGKpGJJ91TuoVTwWOR2pqsT1NO3EADr6VRmxy/u/vHknNJ/e28k0qNkHPXpSEbW4GcjtUskgf7vX5s1WkAVju59qnYMOW+VqryfMuep9TWcjaJA3APFRBj/ewalYhlJLYFR7vmXHIPBrJnSloKrfu8kAZ6VJD8wwc5qLoPm/CpY/c89uaAZKxKEf3sVY+Yt0wQOKr/ewzD2qderndyKDCROowwPHtS9ThR81Ii/wjrt4zTlyEY4Hy96szYn8WMihsjpSj7p3cntSYHQ/pQZinocEUmSxHc9KcduMKOvak4xg/d74oBg2M/KMGj+HO360wYGO5qRt3GKCRPfGCOKFUkjJP1FBxnnj0oDAZ5oGhxACkHAwOtKv8RbjPNK3PoRim8YXGc96gYvyDPT2opPvqM+tFAEbN87elBC9OpxmmFsdfWjk5IFdYBuYZ29PpS/KuCMmhWxhc4BpV4yo71QDeDkgfjSqdo3e+BSKfk5HJowME9KAF+bt3pNzAYpFwFAbndyPahgfSrACw9SMnBIpu0rIQG4FPI3D1HWk2gK3GM0DF2/K3bn86Rs8Cl5HTpjNHGRuPJ5oEIwOSQTnrS/K+DnDdKO/U0YXcG7irGJyAP72eKftAxk4PcCm4ypIOMUN0yT8zCgCQsc56ccA1Hx3o6gnJyOOaFww5oEO285pMleMYp3rzg9qB82MjIJoAaFBBAzmk242kccc07a56bQKFxxz8ooAYuO4wDQv3Tjp2NOYhmGGyo60Z+XGO/agYnYk0cDp06ijbxg8UnHGegoELgtz700/Nj1zindM7eh7UrKOGXigYjLg4NJgrwfrRz355pWKZyck0AN+9k5oXhSO1BYcYp7IM8HFGoiNWG3BHFOYgkBRxSFRnjikXG0n8BTQw6cZpf8Alme1IAcfjinN8wOfwpMCNcbtzCnLjpu49cUnCqd3U8ik4HG3rQWC7mUk4xUF4g8liR0qZht7bRjFZ15cFYZDjOB3rnl2OilHmdkcT4w1Q2Kbk+YY5Uda8r3eZKZAcMWyV9K7LxdN5zbsqZFJI57VyqhFwFXlutfJZhNt2R+wZRhfY0U+rI9y7mB6H0q1FBtVm3fLgY9qrsu1tjDAzitOOFNpwScYwSK+dkfSRM+/izErLzjqayZ8cn71bWpzCEYC9uFrntwaNuTuJ7dq5K2p2UoshmYb8NwM8UbioY0kmGyTmkODgcgHrmuGR12Gr90kdPcdaGG4DC4xTmIV/kOR+lJyzYbAyO1QWhVB6gcehqPr846Z6UgzsI7A1Iy7VPcdqzYw3dOcU3duxk5HWkbrjFOXYpwOTj86zAe21mGDkUBV2/5zSD7jDoaUEADDZPtUssUAMxJXtSHf8vQdqPm65p7ncpA6GoZQg3KWXGQe9OX0KduCaTqpP9aWNSq4z9KCkP27FPYk0vyiNsdTTV+6xNKvbd0IqBirlse/FSqpblSPwNRr82VBwc1OqjjHGKgpDzyflGw1YbDKcdO9RqOgj6Y5ZquLYySyLFF8zMMgUF2F+xmZgUG4gcqOtdLoehNcXgjEbRuUzux0q94b0OaayDNaNEMY804PT8a9G8M6OtsxwFLlRzjNTcpIseD/AAcLdrclSzjD/wCyPevVbOwgt1VfL4IxjNZWmRpa2oVRkY9ela9jMJmxkHj1oNDoLONFCxoqnA9K6Wy2zIuQNoXtXM2UgTAx1HFamn3/AJDPwDmmiDqodvQcVbt1VskH5s4Fc4uolucYP1qzDqigqQMntzTA62GQPtCgjjrVhSGbIByO3Y1z9pqSwoAuG9VJ6Vcj1cc/KAD6HmgDZY7lBwEPerUO2NFC9OvtWGNTDSLjkdOvStCO+Ty2UY6cc0AasbIuOMgmpgd3QYHSsWPUAVf0wMc1dju9iH+8B60AXlIT/ZP61bXCDOeazEuQ3LHmphd9AcCrAvbiWHODSjO3j6g1WWRflBOQelSLL25544oAse56U5sZyOQB0qHeMEHp0FIJCYy34CgCxv8AuZALU5dy/TOT7VW8za2CfpUu4HpnHfNAEzP8+ByfXFLGedoH1NRfxHjqOtOU7VPY460AS4O3B5pyjGc8Y56U0OOATj2FJ5h+XByKAHbi2CenSnbg3JPPpTeP+A96F2qOeAenFAD+NrBc5I4pG6jOSaMhQedopfunj5qVwHNuBxjC+1L/AKzLYwaazDkkHd6UB1XrnPai4DmG0rxxS8DIA596Z5vVjg9hTVk3YZhx7UwJJFGBkbj2x2pi7c8ikMvzexpMr25GcUABztAJpvK9/wAacxVW2gE5OaGbk5GR2qAIHUq2eMUhHpUjKFXpg9aj3L64zRYBvO0g9KYuVUjPGaVpFi6mo/tCqFzzu96kBzYGc9O9RMfSnNMvQ4I9ahkZF96gse+Q3zDOOCTUbbVbIH0qFrkNJhuAe2aX7QjKdxC8YAzQUPk+6vJOT2qCRimdowtO+0IF4OR61QubraNgIIx96gpFppkdecKelQjgZ6HNZv2xVVjkYHSmy3ihAQc+oBrNlI0924nJHTHWo5mJXcDk9OOlZovBtBxxjHvUi3AYEcgioZRKzZXcB9aikKsDu49qcZA2dv8AOoWYliWI49azNEQzr3IwSciqVwrMpwOR3rQm+8fXsKoSsRIQw5H5UDMu4j2ncOTnPFVpfmbI4z2xV64J3YHU1UlUZOPvCpA5DxlpK3NnJyI27NnAHua+cviVo4t5RdHvlACODjuK+qNSGYT8gc/7QzXkPxD8H/218zOyrGvmKUxjPfNaxdiGj5cuM/vFCDOepHf0qr5R8vBUhj1yK2datJI7mVXGGLkjFZDySRvjP+9uOa6os4aisVJsDcue3GaibG0YbJbpUuEbJfkk/lUMgZHO4e3ToMcVZyMTB25OM+1KrIq8ryPak2+WBnoKVtpOMZDCtEQw3PzypxUy8KFB+bGeKgjUeWwZDnsRU/CqFP3lGc1ojNirIix/xE54JpWU+Zx949aYf3i5yB7dKfuG4Nnt61aJHrCWY5O7AByOlSBG2ZJ+ZfWkicmLAJxSsWOcjO4VqjGSNK1kGxSPnBGK63w3MPtEaycDGBtrgIS24FTlU4bbXWaHeCExyAKx4AU19FldXlqqLPBzSiqmGlpc9NiwoAwSOg96sR5GB0GazbG4aSNOefzrRVWzkADjpX6LF3PxPERUZNFpXI43c9qkVTn1J4qCP5toKhc1PHt4yT7VsjgYu5lbbgenSpOOxxikjTCkY3fQ0qqNpOfm9KZDDqy/3f1NN+9z+Qp5G31Jo4yu3ipYiGTa2cKD6VXmX90CBw2entU82R1/MVBLnyyRyueTWcjSJEqqwOei857VDJtDEBup+8vTFO3bY+OvOaYWRs8daxZ0hhFbA3H0zUqqpHHWol6dB0qSMrgYAB96ZDJQOueuOlTxL8oBIy3PNRRgNyDuOOTnNTqxbtkUGUiWNi3fnt609f8AV7WH3qjjI28ADHNOZhng8A8VZmw4IPPQ0vLHONvFDABh05FHTvnIoMxBhsZ6k4pWG1hxlfWhem09DSr8qkHp60ANG3jHXNKSd30pFA25HDdqNxCkEdTQSObjGeGNIuRIvPWlZcMcgnAzmkUncpxgGoKHMF5B69qauFbP50pA3bQOKaegwM1YDuMggED35oo+8ucYPvRUAMmz5mOxpnJ6dQacykMMjnGetJt7ngZrrAF7g8ZoUehzik2jnjPvQvyg5FUAMfm4FGAp+anDHb04o7YPJ7GgBFxsPPTpQ6tgHptHNNbbn5R2pxVm3A9+9WMQe9J8vQc0/wDhPPGetJjb3xmgQzncARgUrL0JHFLxwM5z3o2jcBn5c0DD5etJ+lP2jBB/CmNkEeg6VYgHy5GMnoadxtYN+YoAOS3HvR1WgYgx9CadldvTmm7T97H1oYDdjNAh2fmH9aXPzEikKk84pcbQQBzQSJyi4znPOaTH+zxTioGQecU3gcLxQUJwDwBijPPB/GgY2+tJ90djQAbxzzzSD7vNKfvAcYNCkZIPTOKBigArleDS/UZzQNycAjApqt15yR0osIVcMOevambs9OlOypyR6Um4dh1oGH3cbRwaVvmbCjmkxhc9fWgbmwfQ0tQDceeMGk5wO4FLwW5GPWk5bGDViHfxNxz2pMjHvilJKnnj69aZwvTmkxhx5ZyM+lN3FVAxk9qVjgjntSsybgWHSoZoiOZgoCtzn07Vg6/I1rayBj8p9+TW0zrJuO3BzXJeM7hbe1aQBmCjkZrirS5YtnrZfTUq8YvueZ6tcCZ5DtwS3GeuKzZAXZdvVqsTSGRt7oQM8ZquykurEc9vSvjMVLmbZ+20IqMEh0LYZtxUt2HWrqSMytgYJ6A1QyjclQu3qFqZpN7FozuHoe1eQ2dSRV1aT2IfH8XNYaMpjz/eNXr+4LZDqFweOapKwxk9enFclQ7qS0IWUqxVFwPWmMdm1d2W9aczEEkHdimvwfUkcetccjoFO0YxzTWYN944NKqjaCThqTG7d0bb3HWsGyxNqtwnJ6jJpWk6g4DE96btwNp4brS8PubqaybuwAqQwyVJ9aXaVwR94c0iqrKC2c+lP3L0PP4UwAbyrHPJNOXbtwOv50ny7uMhe1OACqTtxjp6GpZohPz9Kc2VYr6Ck+8DkZGKFbd/FjjnIqC7Co3Ix365p6t8rZ5PamKpVSOGHY04Z3Dj6cUAhrM3lj1qeJWbAXb16mmuh6469O9SIojbaB1HaoYyVozlWTaTTl+XgDO4fe9KFRm2bV5HAFXIrURqOM5657VDLSC1Xn51+XAruvDelLIqymD94wwT6e4rK03S4VhjKxlmZQSx57V2OmRmOBVXJ+XgVJ0RR0NjGkUaKoG3gFW5rorGdLeIJ5ZZumaxrWIRwDhs7R71Y8z5VVTlyPvCoKOltNYVpFAZQB1UGtKC6DYIBG7kdK5O3hMbfKpxt6nn8a6Cxk27cqRgY5FBJ2NrfbYQWx8oH51Zj1DfjIx7g1y0czYO7B3ds1YF5tbAGF7g1ZB1sd5mNjyVxnrVi21KJ9oPRh1z3FcV9rlDEbiFNPjuCqqDyMnuaoDuY9TEe4YyvZlNXbfUF5BYk9Mg15//AGltJGzj2NP/ALcZWIRflJ6jNAHoy3gC9WGOc5pF1sxhgTlcdQea82ufEFw0ZRT8mQffg1THiK42sQhJPAbtQB65Hre1SM5X65Iq0viEqpCFiBxkmvFG8QXIxtJBB6nmp7LxRcW8pMhLgtkgYApXHY9ys/EhbcHGB15Na9p4iik+ULnA/hNeDSeMpo5MIcIw9Qa17XW3jaOZCfu4PPrSuFj3mPUo2VGByF9/0q7b3xYLlQB7HtXjml+JHmhVPQ/OQa6LTPEyyER7SOMAljTuOx6O14uOByDwaetx8jnGB2FcfDrTYUbcn1zW3DcGUBvlwRnFFxWNiG4MnVc4qfzADwe2DWTb3I5/vMODVjzMcd6YjUhkEisSfpT1IOcnHas1eox9asjdlc8cc0AW+H+YDBp6hQvpUW5cDnrxxS7u3bNAD1YNliPl7Cnbg3BHHaox9zj5VB55pWkJxg/LjFAEu0MCOxpV+b7oytRbvlBU8ULIFAUHFAE4BKnK/NTWZVCn86j8394Oeneo3nEe0Z4J59aALC7TnHPOeaYW2qOw5qq1wOCODSyTcY/rQBNu+TrzQZBu64wKzZJfm2hsA981Xu7r7GGZXVl6nJoA1vte046471D9uRWADbgea5K418W4DI+wuf4qw7vxUI/uy7mBOQvSpuB6E+rQKMu4II65qo+tRyJhcNtON2a8wvPGEG0AsFbO35m4rIuvHkVrBuDr5g4CqTzSuOx6vJriqzRttK5xnNV5tUjZcK4UKDzmvG7rx8s25Yg26McknrVZfG0zqMjcvXbmpZVj1xvERjyi/OuMcGkPiYoQCAwHBwxryVPGEsYBVNjL79avWviJrpP3oAdueDQVys9JuPEiNkqvK89art4g3ZO3aOvWuCGrKeCuM+9K2qmTJHQ8LQB29xrTw4BPDds1Wk14yEt/DwAM1zq33nMdy4OOtRzTFxwuD3akyzo21OKRWUHPfg1F9vTG7djd71ysrNuBVsDP51E1xJvZd3B61DKR2kOorC5Zgz/3eatrqQ5GMo3PBrgbe8kt2BYkr61oQ6oJNqtkOOm08VDNEdzDdBiARj19qkLjuSw6Zrj11byWC4/Gty2uw0cS5HTJ5rMo1POEi5PB6Cqtw5Zjn5qVSmcA/L1zTJGOQB0pMCvKuQDjBFU5G+bIGDmrjbmzjG2q0gwueM9aQFR9qsxZdx6Vx3izR0msbhNzImw52+9dlI20k7gM1n6lZ/arfa4yG4NUgPkDxloEtnIsiQlYXXO5vX+lefz2vlscneO464r6H+JWgzx3T7k/dBiAByMHOD+FeB6nZtY3UsZfLI5UH+9XRFnDVRlRxmNWJXp04qu8fynPLEfLzV51Ijc7vwFUp4nhVSWyK6UcMtCuy45YHOMEUJs4UFhzwacXJB56/wAIFMjU+WBjJzzVozHwnlscJ2J6mpVUvG5YA9MetQKegHVuKlJxGqjlvatCAJQ4ByR0wDUn7tSxOWI6d6RFwpV15HTA70N88i5BCHHUVaJJ1/dqHOAD0B602SY24AcM5PQjpShg65kYgg8elIN/3jwc9OnFWRIfCpEg/gi681p6ewjuI2kwqZ5b+tZ0C5kwRnPrWlDGNqlgPLA9a9HBycaqZ5+JjzU2j07SbhJLePYwCbR83rW7C23IY5Yjhq5fQLiJlii2HasY5B4rp7fAXGRxxx0r9QoS5opn4jmEf3smkWo224zz2qaHCrgjNV1OQcHmpkJz16etdqPCkWPM/hDKE7joaa3ysNi4PYnmmfLnkAH1PSpXUoV+YY+uaohhyoYNyT7UzlcDHGKdtbryccCg9881LJI2+4E2/SqjMzRkDhCepq1KuMdPXrVRl3L8uD9azkaxIJAp5Iyf7wNR/KOAuQe57U923dePwprN2zgdKyZuhVIVgMDHXipc7sNgEY9KjUKyjGeOM1LHjcc/kKSJZNGUKjsfYVOnC8VAu3IbGFHrU6qvAx0/DrTMpEsahuFIz0yT1NO2+g5PrTF2gZJwQONtSOQrDJy3X3qzNiMrL1xxSZLAe3FGd2aF6cjmgzDvz9eKRSPXnP3aCD68inH1Hp2FACcZywwKXaF3rnPcc01sYwSQccUbQGIHzH1pMBVYrG2TuNO2hVC+3Wm/TA704bc5b0yKkkNp445NL/qyOPoKF2mPczfN2GaaB8mAOeuc1ZQqEn73GKKdG5VWDDdnuaKgCJvvDrjGKZy3UYHYUrcrkcmkYd9uDiusAydvA470m7vRu+XGaUALxjmqATnkk0nOMdaOPwNL7DpjrQAh5YgdaXBJJPrSFduCeuetL/GduSasqwuPk57mmtnIB/OpGyfdSKYuNp3Hv0oFYXZnJznik4VTnIJ5FHJwQMdsUMwLcjIHFAhVUsuR90DvRw0fHFKrBVYAYzSKyhOBkE1YCH73TFKufp603ncDjNKWHI7N1NAWJGUbgAeMUi7dp9QajA+U4+bFNVW3dOMUBYl/HNH06etC/cPy4bGabu+UjsRQKw5mBB2jJ6Cjaq5B+9TQrsy5+UDvQPnye9BQg44FLxtORSfdHoR3oXJXPvmgQu3aMY5xSbTmjKnd6npRjAJAwfWgYABVYd84zRu+bj8aXdwT3HWgK23ng5oAbwOozScD3HWnMuPvGkXhcY7daAAcbueO1J7A5owMj2FJuxx0qgHdWyck0nPy9vej+IAng0h7AHNAhT74I9aaeBx0owQAKd823A4qSxrYGeMnrTdpYdM0qktkj0xSMQEJwc/Ws5FIp3TmJNzKAPT1rz7xtqSSWpgYAKzcNnpXcaxMY4clcjGOa8n8R3hk8xFVQVO7J/lXmYp2i7n2WR4dVayk+hzkkx5AGV6c9aTcdzbh92mhgwU4C+o6UnmRsjBCc+9fE1ZXP1eK0SHSMqgttzUE0nloMNyTztPApHYhipbBqvM+1cZ+XPHeuCTN4oq3UnnP0OcVAv3TnJp8hPLAD06U1TtBLDaf51xzZ2QWhEMN823aDSSKPvL8xHenbRyudrD0pGUKMNz/ADrmkbjc7lb6c0i4VVwTuzzShflYY+U0Ko2/Kee1c0gFUDd13Y5BNIq/LhRzmhfu5b6/WnBg2Dj5uwrMsTjcAc4qRVHbvwKjPzcr96nnOV3cUFgq4GM4NL8wGOCcfjTtmUbjLduab93ZkYb1oKE+bkYIB9ulKoXgA5Oe9H3d285HZqSPPBxk1DAezAMQeDVhY2jU4b6e9QEbjjGc1ajCNGMHBxjk1NzRIPL3csaswwCNcnkkcd6gjJfZgcjjH9a2tPtA0JOCpYcZqGzVRKkdqn3lPzemea6C108Rx25chmbqKqWtntO7aAy10unaXJIy/u9xK5DE8VDZsolu1jT5UX5FxW7ZR/MV2biBx/jVzS/DrtZo5j3fLyO9dtpfhLzGikCbdycj8KkqxiWNpJPABvPzjrWtp+heZvWRflI+XFdhZ+Cw1uUVdsgUAHFdTY+D1VYlYBNox09qBHnVrpLqgCxszY+Vcda6Cx8Os8iybcgqPlI6V3+l+GYrOfzAwkOMDjpmtuw0MPJtZdo9APyoJPN7fw1JIrhl2ov3eOauW/g55HAOXI5xivULfQ1hx8odepyKux2BEJCoAR0HtVks87tvAP7rkZbOQoq1H4CTyzhA7/3f616DbWqow8yMj0NXn01W+58g46VQjyxvh/H90ptOPWm/8IBbgEMu4sMHivU2sdrM2zAHOfWg2iMUfZ0FSB5P/wAK+hVdqxc9z3qI+AYkUCOMrHjIB5xXrv2UFidg6Y6VnS2Ek0u0jaooA8jvvAImjHy8AcnFYd54Pls5kRIQR0Ldq91Fj8qjZ8xGOaraho5eJVeMENxnHSoLPBm0GUFsr8oOa0LSzmjUHacEZzXp3/CJgKxC8t6jrVeTw28bbAoIX2oA4+0t3jkLFWB9jxW5ZwPsX5OQM8HNbEOhtHIQVBLD8qt2+llPmVDn27igBmjs7bU2kKRnNdTasWZcdcVk2dmdx6qF/hrXtI2WTgZQLjNO4GjAchRJx6VfX7vQe1U4Yi2QecdDV1QN2OuKdwLEbBSrYwPpU65GcjKnjiq8f+rYk5GOKlX7oJJyOKYEw+VcDn61Ju24OcHHWoeucelOjxgbuaBWJ1J2HK0eYPLPY0zzNxGTt+lKNrLjGT61QrCqwC8/e6Ucbxgc59aYzfNxyf0FN4PzHgj0qQsNaTc3TBqvJMqPxyQfXmpNw4yec8Cq87KpHHX26UXEMe4dWJY/TNZd7qTRsVByMVYun3MFwevNZeofKo24x70AZl5rkkRfcCWHpWPqOuPNbsm1g3ck1au4vMYk8AjP1rLuLJmZsHqPSpbNEjn764naUSB2z0G48Vg3VxeRtlZM5PHFde2hzT7flJz2q3Z+EQqkyJkNyKRVjzCbTLq8cMilsEksT1zRH4WuvlL8D6//AF69gXRYoo/LMeRjI4qx/wAIzG2Aq9s0tSjxuHRZYclu/T3rUj8OySKJETdxXqsfhWKFyzxKx/g9qtQ6OIW3BF3DsakLHln/AAhs7Ntch0wCjKPzrRh8I+TGCRyB16V6ObMtwqgfh0pg0/7RlTz74qwOBh8K7VwxqQ+HSMAHI/lXd/2HzgAknoc8UDQXY4PU96AOMi0eSOQqenantYyYwV+Q11zaW3JHBxjaetNOntHGQR83fNQBxTaXtTcRhu2Kz5LJgcEYr0D+zAzINh+tUJtD3SMznB6YxQWcNIhhkCnLcZFRBzGxP8XuOK6y+0LcFTByOcisa80NrfJGScZ/CpGikt1gZJXParmn358zHJTGOtZcytFGCynLdqqtdSJkIAM9TUGh6FZal5wCHk46g+laIdWjDHgMM4zzXm+k68sM3J7Y69TXY6de/bLfe3GRnGazYGhuwQfzqObqMjrwKRvvD8jSS9v0pAQSRh15HTviq00ZkG7Py9vSreBtO4nbUTqixkqcfyoEzzvxzpp1C3eDDBWXb8o6e9fL/jCxNrq1xBJuHlEoCy4PFfX3iePdZMrBkDZAkQ4IPbBr5t+J2ira3pKma5dfmLyEFj14J71rB9DnqHkrL8pTO7nmoLp2Zhl888KBVuRQvmEDDE5OTzVN1Xk/ebPFdcTz5FWT5JRjk45PpSNheE+6Ovepdobe23Hv6VHGo8nJ4Pcjr9a2RgRMw3AgfdGMd6m+VsFicjt3qGOPzPlDZGfxqxJGeCV4xzWgB98gjjA6NQvzA7zxSDCqQTkevc0wY+6Op6flVkFwBVVl5PHfmlVWbAJ980LujATrxgNUqZWPbuBfp0qyGOjjKuCMjH949atwTNt2kLj0NVl+6C2Rt4571NGxyXXOB611UtGjGa5lY7vwuzbRvG3K8muyhkXaMLgfSvPPD90YiFJ3ArkMTXeWcitGhOfmANfp2AmqlFNH43nmHVGvywNGPG3HephnucVDHjjnjqKmVgrEHn09q9ZbHx0iRidzDAKkVLhf4s/57VEMKwGNxzye1SDBzxyaozFUHacDb9KSQBTg856YoXdtOMGkOflJHNSyBsm0JyN2O4qpMzBSAAB696sSKWP0qsx354ySe3as5G8SvICucnk1GPlyrj6GpZVK5yDkep96TaE3BVL+vpWTNkNVTwf4fUVKmBznPHUVG7AcLwjCnxY6Lz/WgTJl27TnkelWBubnoSMioflyyldoNSq3zD8s0GUiZcbfXNG1MHrk96SNlHHfNOXawJParMWG08ADIzSsCrccClXBbIpMbs4YGgzBvldcnJNB+XGB3zxQpBGWNOfhzjp0zQA35fmAOfek+Yd6VfunaPxpOccc0Eit97jqKUHsx+lIfUcGjtwOfeoAReQp6nuKeuB0GBTVVtpBG3vmnK52ue+BT1APl9Sc0UKvynI+btRSKIm3qpI6fypOAwyxOO1DZ3fMfY4pGOM4+orrGB2nJHIoXcqknrnrSBgeQOadxgkUAM5pV+7tHFHK49fWnfw1QhuS3Toe9G8iQZ4B60ZbaBS/w/NVjBsgnB4pDlvmUfX3oG3B4PWlDAEbTnNACFjuXnjvRxk/pQp6nGBS8FcjtQITB4zSnORgY/GkUn6Uu7qccVYA33sZ5oBAHqKFYsCSOKRfvEY7ZoGA3LGSBxS7uVU8Cjdu6nA9KQ9yBnmgBwYc+nTmkyvGBml652596RW+X0oEOZxux2xmk4YA9xSbj9R60Bh9aAFVgoIYcnpTULFTzg+lO+TnsccUgYdRxxQAY25pVIxy2OKYWDYApW2/4UWYAGAU/Xinc7ju6duab1XptFLuw2AM/wAqBibd3Pem+pp7Ntb3xTeigEcigBozx6U6TaW46e9KccZHOOMUm04OBk0AR4O7nml4C9eaX+DJ/CjOce1BQmfWnFVwfmNIWJbOOKVm+U7Rnj0oAQ8KNh+tQSZbPYVKvmKvAznrTJCdrd+KzkaI57xBN+5KueBzXkOsEveO+MqrYB9R616j4tbFm477a8q1Qlst2UYCg9PrXg46fLE/R+HYdSg4VTtxk+tQ3SlenX1HSnsv7zDNuPaopc+WV2kD1r46bP0SJXYurKrfcXnPWo7hgxyP4mx9KlZhsOHy1Q3WIyOeM5964pG8UV5chcA4OeDUD53rknC9M85qdlbcR94dyah/gweD2rik9TriMDHcrEAgGjadzE8n+9TtqqpUDg03A2tjJPpXPJmgDp8p59KAo+7jk0i4ONvBBxmnqp5P8XrXOyxqAsuRwfrUihtwJHSmKwT5Sckn0pW7HJHWkNAn+r6ZNL/GuQQuM5pI8b1z0qQDcu4DOeKChrEs3ytx1NISGJLH6U7aV4xwTTlUNIMkKB0ANQygWMOq5GRmlX7mV+XvilUKvyry2c5HanKrDAx261JYcqwI9PWrFupfAQbiOuKiht5JGwFwK2tF052lyEwcdj1qZaG0USaZpoeZSxycZC9MVujTWVRtBL98dKt6bp5gkVnX5ivQCujtNP8APVCkf3uaybOpRMXR7FriZQ0WRjH1r0bQfCMt55PmIUwRhR6Vd8KeFf3yvKNm5eFA4+teo6L4bZcbQx+Xg1NwKOn+FBAwCpuG372K7XT/AAtbR2sS/Nv25O7rWnptiIIsnk7eM/rWvZwblY+WVZh1PemBS0vSEgY8Fhj7xrYhsVDbycqowBVm2UeXs244wcVZjiUbsDaxHeggbb2kW1AecjPNXbK0G8gAjHNS29qiqPm3PjFaNuo2hQuD3yKCSGG2VlwQc+1SLbMJMDKxgdcVZjjCqWPHenqx2467vSrJZWW1RlOck54NTRpzipPLO30H0p6DauDwfrVCECAqM420nkKenPtSr8uVY5I7H3qTb34AqWBVaMEHAIFRtEC20c+tWJPmbsR6CmlQrZB2gigCs0YXIP4GjygwweRUyxhlHfb1pMopweT61BZUktomX121VkskBJQHOK0GA+bHSosHcOw96AKP2TggjkjrSJZndk/IT0xWhtz2465pwj3YPbtQVYrrbYJyuOeeKsx2qrgAcdxU0fC/7XrUkabgfTHBoFYIwFQ8YHQVMPlyKbhcDJ5p23LDJ4oCxIi/MML+FTgd/vZ9KhXLHI7dRUit93nbxwKBDz8vT86eT0yOPbtUbfKwyc/Sn7QylSPvUAOHcJxz+NL6qox703mNepyeOaQbuBnH+1igBVDYJJ49aTnauOaAx2nJyelLtCqC3PHbpVgQS4WTcGPBxg9KilU8g8ipz8vuDUTrjAznPJqAM2RcM2WOc8VSurXdGzHtyK1pLdpJnPVR7VFJbmNc43HvQBz/ANhEy5I6jihdHj2nPL1tbR5ZO38hTduVwRg+uKTNEY66ekeP4mUVJHbr8pBP5VtLaLyOoAzxRHZhVJUfTIqRmRBp5d3ZhlR371ehjC7ty44wK0VjO3GAGIpyx/KPl3ccHvVgUfsLnKk4XsTzU8dqqrllyT3xVzZ5iB8exqbYqtxSZBSXT02N8n8OKdDYKqjamDjp3rQXHAI4qQbecAhj0zTFczkt97AbcHPAxUrWq7g+0ADirxhXcAOB1p/XcvGD14oC5nrYxTMSy/MOM+tVbrT4ZW2bce9bXl4wMVHJGvPy/SgZzn9kkKQflC9DiqlxpbtG7IA7dq6do93I698dKheM4BAGKTKTOUl0/wC7vjII4zVW405pJMmIbfcV17QLs+Zd1Qm3R0I28GszRHAal4f+0SE+UHUDjA4FcbfeH3jd2Cck4GO4r2e60/dDs4A9qydQ0FHVfk5qCjwPUtIltZMqCQcnjtVzRdWls5jly4K7dprv9W8Oq3HljgnGK46+0XyZiETZ6+tZsDpNN1hLpVBGPl5Oa1WuFmXI5ri7S3ePqu0etdJpbBVIIb7vekWaAwBjrmoJlKA9l61Y9M80kqqy4xz796BMxb+Nbq3YHj5uK8S+K2hwMjy7GRypBYsf5Zr3C6DKSQOMnFeZ/ETRxNH5zsCVHK5xk9quG5jUV0fKl0q29xJGQDjIBPNZ0i7VwDknnmui1qMJez70xudsZ+tYMiqJOnyjpXbE8+aKq7GjbdkNn+dIRtDjbkkZzUu4dOCaY+GUHkkdq2iYMhhUxLjHPc06Pcyvk/e9+lPVTMM4Yf7o60NAVjZQeWHHXNaIkZja2MZ460+P5cMUwcknIpBGqjBYD1z1qSTfzyP92ggcMncRytPwFyW42nn3zUXmFWUngtnilLBZMEZJGeO1WiGS+YoVuMcVaixtPzfIRk81RbdH90F1/nVlZlEZVV478V0x2Mmb2hgySKQ3CD7rV6PpTFsDooUYOK8p0e8SGUyuxVehGc8CvSdNnaZIyvywlAQ3rX3+Syfsmmfm/EeHSkqqOjXIABHvnOKsWqiSZMnI96pQ/wCqyGLcdzmrMKtGyFecfNmvp4n5tJFvA6qOP85pynkelRKdyll+UdRUi42g9+9aHOxV2jAb160rcDjkZ7+lCkMG+vBpWYnIHp3qDMryMd3y4xUUq4VivCjk+9STMyZA6dTxVOQlG4Jx3FQzeJDu+U55NN9gxIJqQlWYselNG1WIGdvUGsmaoMbgQcketTxqkedmdx9aiX1Lc9QaerBmA3YzxmgRZDeZyRhs44qTb3U59ahhIVCGPI6VLGxTG3oRQYyJUwM5FOUg8Y/KmdOOtOXHYc5qzNj9xXG04ApVbqxHzDpTc4Xn60LjoDznrQZj2wc7iFPAwKTcFzyW780m3nIXmjcpHQB6AYqtuUg9KavAx0704LuY4OaBGW3Z+Vui5oAYOMZGTTj78mk2grGwON3B59KUjtnB70AG4+X22/rRHjDA8Cl+VlPGW7Gjbt6en1oAX3B2rRSAgcN0PHPSioAjZUJyMkGmn1z8vpTnJPX6Cm7ecAY5rrAT/cz60keTncDilI27cjANHCtgHGaBhlW9vrRngAHg0Ljn1o6sF7VQgVV+7jH40YI4PFKCcnPHYetB+bg9OnNWMb8q4BzimyE7/lH/ANenBdmVPPekx8oz3oAF+bGAVJP1FObb83YdMCkCbfal4LDqaAEHzL9KT738XHvTjtyeeOlOGxcjGRirAj3DbwefpSqN2TnBxSYXints6DpQAgJ43Hv1xSttVeG5NCL8rYGCDwM0KxIIIH160ANUvnk8Z5oHzAntTgvOKVV2qTj8KAuN6qcdaF+ZcY/GhfUUZPUcUCDjcC1IzdQBS4BzihVP4etADRypPQrSdcHFPxtBHWhcbTigY3t149KVc7enSk5OAeAacvDHBwKLiDJ2t0J96Yc8DvigfMDgYFG73oGO3DH6ZoPseKa4xgD60fdPt60AIT82M0ZO48cGkb8qVW2qRmqKEPpnAxSbyvy/e56inbeo6ikbCqccGpGhm7Zkd+1Mk/1ZPBpx+7wMmqN3c+Ukg2kL61lI6KceZ2OR8VXg2yq65YZ6V5heMTMzZwjf55rtfFGoHyZAVBySD9PWuFkYNGDnIzmvk8xm23Hofq+R0eSmmRfKuAeec5qvcSAjyw2Gbp9KmJJkIxu7VXkXcyjbkDv0r5ibPsIkceFXGQffFQSMMEk7mX15qztIBzj296zmdPmG3iuObOmIpyynseg4pjZXAI479zSsw6gYx6U0uVyv4muGT1OlCKu1WBOeeKSTIPH50/5fu4wTxzSFgueT7EVjIsjUbdw75HPpUhzxhhj603+IqM5PTNJyAx79qgpDt2eWHOeDQyneuGyvtTT/AKwZHBFPBAxtwB1qCkIPl5xnLVMMIpXpn3zUXVePrTo3Kr0yehoKH88Y7elHlFW27dpNN+7nB5qfIeVXPDY/pUMpAimPKnr1GKngV2yuzcO1Lbp8udhLVtaTpz3aiT8sVmzeMWRWulvsWRBuY/w10ul6e6SB8bF29AOtWNK0DdOGY5UjJx2rvtL0ZLlUXAUFe49K55SOmKKuh6CJo2eZTzwg79OtddpHhtEC7Yz5e2r2g6CbfAC73Iz81djpemtbsu5cjHQVNzYseHdDjj2NtPCeldxpll5aqF7Dk1TsLYQwpxyQDz2ratVPy44Wi4rF63jEhxtBUCtCGFY1G3NQW0eVBUjDVet4d33vwouSSQpyGHTpV0W4Zeep71FHHtwFGRnBq0uGXk8ZxxTEyWNRtHGAO9XYSqkcEnFVI2ypGMjoKsRNtXGOcVSJLaKCuHOD6Uu0cY9Ofao2YSbSSMgc0KQ0bHI5FaIzZIX2synjuKPl4z1/vVF5gA+9yfU1G10ifMSCvucGqJ6lnzIwpJyc85p5kDNkggYzjFZsmoIFG0gAc4qBtWG7qGC9cHp9aBmt8q5OMY7VDJsVTk8jkVl/2zEwKAr5mckEjp65qhc65EbjaoyxXPJxxnGahgdBPKIyMHkjtUUdwu3BHNY7amG5UrtPTntTP7SLfeXGOlSapGw1x1A6D0qMyb1BP696y/t8e4kDLdcA1Ot0GYErgsOlBdi9HP5mQTg1Ik2VOOnY1lNMyuSAB9aWOfyWx1U9aVx2NqNhg+n86ljkBBHQYrLtWXcMnHHRqto+5sgHA4piLy7WAqZVHXHNVFZRzjirCuN5w3QUEEyjCtjvTo/c802PBXOR609l+bA9OaAJY1+XmpFHbPPamR524x0P1qXblgcY7UCsMXCrh+TjgmkGVjOTj0p24NgAgntSsp3bGHUdKBCLyuT/ACpFz5bZHXtUoUKpA+mMUjY4w2ccY70AVsBcVG2Crkj8asP7jvmoZSGYelA7EfWLdjFMkxwqkKMd6ftUZ44647VGzR4z8p446UmVYYVQ8ryo4NN2eXGwIznvSNII42CjJ601pgFUjoO1SUP+f5QjYHv1pTuVhuPGc8VGsmcEdOtPLjdz0FAEgX5snr2qVdq/7wFVvPX1BOaUzfMMDNAFlG/dgAY9akVt2SPpVTzDuKk4HrQZfu4HPrVkMuq7ZHGfep42BYfXFZsd16H5T781K1yCwwcD+9mgk0WwOFHSjeF47mqT3nlgjg856+tSCVSoIALdDg0AWlGEIx8zUj4C/N0qr9oO0kjA+tIbn5T/AI0AKZNv3TgZ5qOTKxnB461AZlbO4H8KAw2nJJpMpCsC3Ibge9M+UnODSeYrKMCk5x6VDNUKcNyB09ahupDtwOB60vmbVPZvSqzSHJVgfmrMpFO6hSZWyMj1xXI6zpJWTCIo3deK7Rt3mHjI9qo3lurNk/Mp/SoYzhv7M2svGeOvWrkMKIM9+xNa81uI2wBw3fFN8tUbOOOm7HSpLM/y8HDCo5h8pB5444rRmjCt6jswqC4t079jmgDDuFKK3GSenHFcT42tTNDnGWCkA546d676dA6lScN1rkvFVn9st2wVGBxkHH41UTKR8jeMrYWOqSEyCVpCWXC4A56VyU3KucHB56V6T8RLd/7WKSRIhXg7MbeD7V53c4aZih5z+H0rujsedU3KysuE2jJ78U1l3cONwHQr9am2eZn5dp6cGmMxVhHnIB/OtkYsRdvl/LwOnJ6UKQy/Mfpil3Bc44Q9MDrUa7Vx8xx6datGY4Mqkqerc80qMAoAOeaRVjKkkcg8ipVZfMzt296YmRH/AKafw9MCpZFBbcBnC9RSJ83zt1qRPljwTzniqRkxGjLSbRyh9PWk2k7tx2r0HNKzbON3zHk49Kkf5pBleQMdK3RDCxjfzGBAYAZ+tejeHXljhjVlONvHpXn8brDkyL8uO3au58MvFJboIWypXJYdO1fX5PUafKfJ59QjLDuT6HbwsFiQ9D3zVqPO75emOtZ9vgED75x+FaETbV25r7eJ+N1FYmyPkwOFFSLtZTzxmodzKeRyBUwZSmNvJ/ix0rQ5ZDn5cnOAO9Iclcg5PTmg+nUGm/LtOPvZoM+pXdRkHcd1QS5XOMe2atSIduQKqyZbO3OKzZtEruW4OAB9KDluSMjpT2UjGMfjUaruU/3hWbNgyWyMde5qeMBsBef89agX5mBJwO9WII8kjoO9AmTKRuAPzfyqVfT3pqtGvygZHrT4flXJGMnrQYSJOMjnP0pYx0AHOaTnJyflx0FOXAU7TgnirM2GAFORhh2py53DjtzTVyV+n60vz7csc5oMxdu5QQeewpGIz9zJ7+1G3oOu0ZxQNuPagVxzfK+AQeKDncMg4xwaaMnLfeoQqY2zyc8Z7UDE+dY9vUYpzbVAwc/WkGAuD35zSqE2jA56c1OomIuB0NL91sAZNBXaxBGeOoobK7Cv3sd6NRCjO4BhRSkqX3L264opARNjtk4ND9evGD0FDYyBnA9qRcJ1/OusoapYxj26Uu1d4zn1PFKqhfwo424zkk9aAEwvzbQcUY+TrzmkOQQDx9KXbnOOPSqAVl2uM8jPWmv8r4Y5BOaU5LEn8KBHuOTk1YwYjzBuORS+WGxgZApnylD8uDTw2c4PFACrhkYkBT0BNR9F/Sl64NIfvcjjFAhWUDA9qTlcqo696OGPHHFA/u5/GgY4fKw9O/ehmTnA4xSfd4PJpB8qsCARVgOT0B49+tKoG1ucYpq9SMfhSsDux0FAhdwOAfwxRkbW2k9e9NbhgcGhty4CjrzQOwLyvpQpG35j7UN6Kcn2pCuCOP60CDGMDtS/Lu6ECg/KwJ4NLx1Jz3oABuCtge9NXLZxzxSjuSeTR+nGKB6Cfwk9RS+h6ijgYB4pfSgQny844GaR9u7gDGPSl5wcCkYfKOO9Axu75cY5p3G3BHOaTjdk8UDcF4oAYp+U59aVSvcCnbduCPqabxtYgUFgxA4Xk0xgOcmnbhwPzpp+X5WHXpQNDOq/KKyNX3iB1PH+1WwCqqRyp6Vj6xt8vBbiueeiO7Dr3zy7xRIf3q8lQc5rlGKMo+tdL4kZvPlVcks2QOtc2235t4CknjNfGY6XNJ2P2PK4WopkcjeWxyNp9ah37t3fI6iiQ5BLZLH1pgPlxkkc44Jr52o9T3oiPJti5XJ7VmNgcg4J7VceRivH8PX3qu3J4XB9cVxzZ1xRHHnucDtSSdsfTNL5ncLznAFNZSMjOWwTXJI6Ig8mWXeQQKRsMpIBzRtXAB6HqfSjbgdyPWsGMT7zA4JHXGaVim7I4NAUeYATlTyDS/KT0x7igsTdllz83UjFPLDICjnHNN2dBgkilz8pB+8agsXaUx8ueKTnyyOFPrQAR07U4RmRd/bpQOw9RyHx8uOcVat4zK+M8jnOKg+baFBwM9Kv6Zb+bJhA2ccHrWbLSOh0DSQ0zSZ/hxz611Om6XtlGzABGMVBo+meXbR7OW211Wl6KZ+WJR8ZX61lJnetkXtL0IRx/vF2kjg9jmur0fRfMdEUeWuM5JzzT9PtSbeIMAz7cV0ul6eVT0kI4NcsmWkX7KxWGKPByRwW710mn265G4HIFZ9hAz5RgGCjnFdPZoihfkzxmouaE9mqySYzzjg1sQwrxz8w/KqtvCo2ttwCfStOCNBkhc8celFySa3X5RgdsCtCHKY3DnpVJNqhQvPerEbbcZzimOzNCNTglf0qZcYIXrVOO4+Uj7h7Z4Jp3nZ5+761pcnlbLiswUcVMsyocnn8a53UNditYZJN3yJyTmuD8S/FS2sYQEOHDbm2nPHpVoXKeoXWtRWyFnJCE9aw9Y+IVho8jCZ8lYvMIVvrgfpXzr4k+J1/rE3+jM9nHk7gJMhh+XFUdLtdR1zc43PyoLMeDx1+lbRVznloexXnxktbfczqxeRG27WyP/rHpXKXXx2eORwu0KUYMJV79Miq1n8ON8cRunyzfMSuCMVwPjLS4dMaSCfiSNSUJ4JXPWr5bGSkm7I3dQ+Pd0zEW2+MA8ucHce/0H61mQ/HO9kmnhlxb9GMkZx5mDnBry1yXuCYgzKeuedtZNyZfOK/xAcEdxUM0PZj8c7oMVlVndh8rKRwfb3q3bfGeST70L7HODlxuPPvXhysvnLuJLY7dqt2MjR84Yp0y3T61JSPoa0+L9s+wPKbeP7mW5OAPYV1ul+P4ZXhCzGcMAM4xXzn4dsn1S6wMr8uQT0+tdzZ6fNZyIOSVGSVyBUGsZJHvdn4g3SNu+fHb0rcg1ATIJMYOOOa8Z0HWZIbjJG4suDzXoOm6thV2glMA7c0Gx2kd2ZDnGOOacs3yn61jQ6gZf4SvfrWkuG2YPBqAL0b7lyWyelacM3yheAO9YUZAkBGcVoWs2/audp/nQSbEbKeOAe2Ksx9M7Sfes2Nht+XcM9cVYW62qMdP51ZDNSFi0eccVahxI27GGWqcLFsDcAParkPGcZG7tQQTKvIK8DPenNH5hbPU+lLH7ZNPXHOOO2aAIUTI6YOeop21t2ecCnqAV4/h70HLfSgBijcpOM+1NbG0k9akPHPQe1MOFBHfpQFiFvvY6g9KrnO0jpVl/3YI9O9VHP3QTQWhsuTF8uRjrVRnAYLkYqW+kKQ5HIxWcZi25iO3FJlWLDSqwYH14qLzFEZA9eAepqJpjIuDwBxx/OoGuAseAuR2z1qR2LayFVAHynoB61FNKep+b1GaozXwSQE8k8/Ssi+8TRaesjzDGOdv8qAtY6GS6VWC4HI4rKuPGGn2MjxSTZkVSflGfy9a808ReNpboNFFG0ZByjK3c1554ha/mjWeZn25J3qR1xVK5Dse23Xxl0W3aZFuAyqpHmBuM4rmrz48WEJLJdxugH3o23Hn0r5r8QX0kc02cyA8nPX8a5Hz5otxGRt+YAHApkH1r/wv5FjxEwjTn95L39fxqSP4+27bQsqtnr1z9elfIqsJFO9mbAyGY9zUwnkyP3xDEdjTsSfZ+m/GCzvrRJi4Kyg4Dthhg4z+NdRZ/EK0VYWIDAxqSwbpxz+tfE+gNcXTAeY+EGAxNdtpsN7bsj28zuW+VmzlT7UWJbsfXdv4ut5LZHL7GYZA64+taMWrLNb+apyrDIJ9MV8mx+MtQtHyxdGUbdvY1u6L8ZCjw290z+YwEbMOiju2Keo1qfTC6gkm3bgfQ9acbo7hxXkuifEqzuphHHJ5k4XLKARketdpDrkcqxqJgJCu7bn1qGbKLOpaZRnjkCn+b8pJ4rBg1DfHu+8x96tGZmIOMrgcVDNEi9Iy7lYn8CaqyMNzY5zUbyBcYOcnjvTWlT0rJlWJNx2jse2KhuAPL9XHFL5xDYCg8daikclge+akLFWeMNHjPJNMaHaAD0qdsegGeajb5uemDxSsUQNGD7DPWo5lQqw25U96sN8wwagdimF6qe9IVjGv4d2SBhR271zOtQ+ZG7MVCBS35V1t5/rGXn61zWqRq1rKcBuvFNESPmb4mafHbzedAm3zHJbLE9cnPNeP3ShbhgTgZ4I4r3P4kQO/nF4dyqSW2tt/KvEL5U3MV4w+MGu2Ox59TRldn2sVHU9utQj5tz4K/7R6U5mCygq2QOtPKM3GQVIx7VsjlZGvy7geWPSmwxeZgbc7ejU8EM2WPKjaDUkMZVCVZc+ma0JI/L3E4II9TThtYgHIOTyaa3G3HykcnH4UbvMZgCNvUnHNUBMqkYGMDtT/JOwkjkVFD5gwy8jPRuTUvmbW9CB6ZqkZsYqFmDAY9cjin8ll2nC4zn0ojB2MD+AoVhuOGAHetYmZNHbrcZDNvHcZrsvDdwIZEWBFCKgG1a4yKVYc8Mdw/Guj8PTR28TtKSFxkbfvV9Hlc+WqkfO5xB1MM4xPRbeQnBHBPRR2rQtwdq8ZI6msqxZTaiRQQ2A3J5xWrbyMy5PXHav0OL0sfi9eLi7Ms4LNuAyQOc09SDHkY57UxQOQ7EMOuO/0p/yjhejc+9bHAxy7gvz4B9BQu1VJxyei0mfUcCl4PzNwe2KDMrycLlWIPcVVZh0yRVhmLLj37VBIu3OeR61mzREUmDgnp7UzcMk5x/Wnv0QDjNNCo23kde/esmaoQfNzUhZ9wx6UznOOFqXcSRuOfoKkGSj5Yz7dKnT5+WG3HUVD12lTnB/zmpg21SMY3Y5qzKRKuWyTxt6U7d3HTrTPuMFHI7k07lOCMg46VZix6IWjJAO7tQquVPHA4x3pFyoOfu9DS4QfdGR60GYu0EEkEDHpTCpXAxT42G08Y44JpFYrgk0EiNjPy+lAAbBBGeuKXaAGAPB5FKFVWAIzxwaAE2qeM/NmnfLnIPUccU0qevTilTHGTkKcmp1AApHJP1oOGWjhgdg4zTQu3rwTRqA+M7V29FPWihenqKKRSIm29eaZIfmK4+hqRvu5IppAB5HPrXWANgZNJjHIHTpStjvzSb84z16UAN+8eep708rtzgnI70xQQ2O3604hsMD09aoBPl24O4semOlKxZSBx07dKb/AAhh27ig/e+tWMd94AEYI7ilztPOMfrTVyuR0OKReF+YZPagQoULjByOeaTo3fpS/KuFPXqKVuSNxx9KBjTuDYC8UqDr2p3GcKefekLNxwPTNACc96RuuOtHCqSOoNO3bRt4z1qxCMecrwaRmw2AeKVSpXd0HvTQy9AN3pQMGDB+acufLYHls8U1c7gDyKd82c9MGgA4+XHDY5pev4elI3DcnAahsL8qGgQnytzg0Ljb1yc8UM5GAfzoU4B7YNAxWO3j1pv8SjBP0pSwbBPHFKmF/i696ABsMwI64ob7vv6Ui/d/2qNw25z8w5oAN3AzkCj+H5fWk+9ycYpVxg45HWgBuOoNOxnvgdqB32dO5oX5uD0oAYWO4AfiDQwweKOfT8aXsf0oKG7RtJ70xvmIY8fjUmSyDp1602bK4A5X1xUspEc2HUsPvZ71g+IDG1u2ODmt6TCDBXd6GuW8RTeXbuRGOOoFctZ2iz1MHFyqpI801eTdcNuXkEgY9K59mGHyOc8Z6VuaoyNKZUBAxu65HWsKZjIwAP5Cvh8TK7Z+2YOChSjFEEzKYyc8fdGKrbW29cjPXPFSy5WI56ZqszBsgnIPpXg1nqekkMlYsx8vp1OKahYL8x79KUOm0Io4PQ01lzznaRxXFJnXEbuCsccDrTVjGdvUr747Uq5xh6NqA85z1HvXNJmyEYfLkqc9vzoO7JAOBStlsFtwpm35ic5HWoLEXfjcR8opVxgkHOKbIp4AbCnjrTtqs3y5IAqWA0SHhs8dzTt3zHHQn+lJtwzDoPpxSrncMYUUixf4lCnk1Z2mMFQQeOlQx56bgWqYqdvIw1K5aQ+NfMZOx6V0/h2Py5thXHGfrXO26Dd716D4fsd8RkbGwoMetYydjaMebY6DR7Vrghwu0KOB613Wm25VQ+VyBjAFY+kw+XDF8ok+XjAx0rrdJtDIw3rgOM/SuRyO5LSxuaHZjarycnbwK6G0gDOcOAMZqrp9qGiRIxyBgsa3tJslhbCrvwOSaykykX9PtV8zd0+WtmC3PPbiobNT0ZeemK044Rt65GKm5oOt1HQnir8AKrwflzVWCLy2AZc+lXV/drxxzTFYnVRuAJGe2Kk3IwweD61EnGGbJC9Kiu5vs6k4B4ztNVcpIn88LkE4xXJ+IvFP9m2pfzUByQueScU/XvEIjhaEJhmHXPQV5jrkrXUjMM5HA57VHMactjO8YePLzVsSwSm2Zk2MFA7V560c810oDPL5jfNz39a66HQJNQvijDIIJ9K6TQPBEdqyy/8ALTduDddtbRM5GD4f8BPqULNIrQsylVDDPXv9K9p0XQbSJIt1tsKRqpx0PGKqaVagSZxnatdRahfLAVf4etd1PseXWWpm6haRwW7FV2qo7V8+/ECWPUrpWwUTdtGTycZxX0drMZ8nA+/jIB6GvnT4jWqWt9OwUrj5j6Bia2exzUo2kc9pvhyzEnzbsyKOAc965HxR4bOl3crrIsoYnbsONo961P8AhIHt18xF2yKNuSQa5nUJJby5MiuSztlz255zWJ3WNPwvpcbXIaZQSy885ra8SeH49P0yaWN92SPlxXKQXj2bBUcSP3Ymr8msXGoeZF99MZANZsaib/geZkuI1ZiilQAQua968P6Kl7YxySfM+MFtv614h4OtzdXFuIE3vnJC9a+k/CS7rBXjA3fdxkYOOtdVKKe5x1Y2Zw+oeHZtPJO7f3yOK0fD94beMBxl245Ndzq2lpcR7Wj2tiuMuLNLG5KKeR1Y1lVjbVHTQk2tWdrpLeY24/xL2xW+jBljYdAK5fw7JujUFuOgOa6qCFtpUD5QBj3rmOscqtuYA9OlW1bhc8duKTYAwAU7QOTTlXbIDjGaVgL9u3yrzgAVdijLKoP6jpVCPAGB1rSh3YXJ3UyWXbcgLtxhsdau27BmOepHpVK32855J7VcgC88YPSghlmLCrjvjrUq8rwMYqNO+KljX5ePyNAgXAyMcGk5XoOKcqnB3Hb396Bg4J9elAmRuyHI9s81E+1VLH88VNJhXIHNQyZbtgdKCkQTSdcfjVKTruPNTy4Xcf4M4FVJCNp2mpbNIoq3Eg8tgxzVTdvOMcelTXHbPXOaj/iz/e5qCyNm28qvX8qzri6KxngEf7NX5m2qQrdKy7lR5ZbABoGjKur1bdnJ6gZ61w+pNPqjBYznLHC5/nW1r03mSOPuk8Db3pmi6fLNiSNMHO05H61rBamVeXIjPs/CU2wzNHkdif1rmPiBbi3s1RUwU9P1/pXvUmn5sxCSOExnp2rwv4ob7dpAwMiBiSQdvc4GP89K6rI8inUbnqeaweCzqG64L43kgg8kVynjDR00mQoiiQfcDgjJ/Cush8ZJYq8ZhZv+BVxfibWjrFwMxrAUbcIxz+OazaPRtIx9L0efVbhIY0Gdw3N0AGetXtY8NyaVuldVGfutnI+lJ4f1hLK9K+TlWB+f0P8AhV7UPESakscfl/Ip4djnPBqbBZlDw/eSWcu9VLEENjPH0r6C8L26X9vbYjXbtD4QY6jvXz/at5jIVUqn5ivof4ashsYdgbIQKSR7dKpGNSOiRtX3g+11CPHlKsnbjP1ry3xt8P5bBmlgYqfMwnGBjPH4/WvoSK1+VTt5IrI1rT1uv3Migxnhge4xQwpo+W9P1jVNBvJ5lXZIvyF+uMHOK9D8H/EqSS6L3LyRblBEzHd83GQRjgVP4w8C7bLy4F3RbgwGfm4PfmuEk0mSzvHtxlvLG326VzSPVjHRH09oPiyKWGORUYx4+ct1xx8wFdXDciZdyNlGH3s18y+D9Ul0eR98jNkAleSc8fpXs3h3X/tGxE+ZtuW3ZwKwbNuQ7hSF25P0pWI4JBAFVo7gSLkDDY7VMT8oRvm59alk8oJIVU54Hbmldw3U7T3qPadu0Go5ZGJJYe1IXKTq27gck8U2QjeAvSo45F8sEdT70u4MuR9KCWhedrZ4NQSfdGeOelTc4x0J71G5G0q3JPIOKm5NihfNtUDPJ61zesQ7YXUZAYctXR3m3b83PtXPat80Drkg4421aJaPCPihZiSNoYNxBPJ3Z9c14PrNsbVpCF3gHGSK+hPiEm1JcKA4HDE8mvA/FLS/a3jjH3lyT6V2Q2PMq7nPOA4LJ1P4UyQTBPlYZHbrxUqKFjOXAcDp1qS3baxz3wOnNbI5WQQ4ZgCfm6gVZ2Y2Mw46kCkeMecCoJCjJz3+lKrEx5Jwy9M1aFYjfZhic4boajDCHI4KkZPGae2V5xuPXb1pu3pGynJP3lqgY6OQLGSjBgPb1pSyxBScAtnmkASNW2ptB9e9DsOgXcR09q0Rkx0bCQA5+fqDmpM/NgBSMc+tQQvyQVx8vPFSL5jbWVcKOK0RmKsxTbyEA9a3dEZmuFDhc9SWHymsFYwuS4JbrWjprbpFQnJI4BPrXtYGXJVTZ5OOi5U2keq2kgjVDj+EdOnSta3lMka4GB9Oa5XRGHkxFX3KFznNdTZjzo1KMucfSv0mk+aKZ+M5hFxqNMuqVEoHOe3tTuVfnj3qJc7iTw3erDjBXLAtjtXQjw5Dc7lPPenMw+Ur06UmVVSBTmyvAXNUZFeRRkdwOtV5hj7pyMVZkII2evpVeRUVgF59TWbNIkDcBD/ntTPZRz/ep746Yb6mmH5WIH4VkzVByzDaCx7mplXI6VEMrlQeOpNTR45LDAJqQZLgdcbSOeBVhcFeuSRwKihIKse23pUiYzleMVZgx4+bGeRinrnaCOaYvyqBnnNPXAUAHirM2OGdpxyPrQylBjtSnCoQBz3pgzt4zigzFXJx3ycU5gQ2cY9jSR59MUu7KtuySe9BI1gN2B9KTOcdxSr0/GjaP896oA2lfx4o2dv1pwyuR3pTj7vr1qQGqDtPqD2pR1UY3ZNK38TLxgUhyQPpQA35lbaF2496Keq7uCM/jRUDuRcNz+OKbu3ckd+9OwvfjmmtjccjIHTbXWWxZMAgDrTGU5Bo54xRk9OTQSKSM5P4UA8Y7UKO2OaT9KoAOBwrcdeacuOTjkmkwAoyARnk0HHzAHB7ZqxisoLc0bV4PpSKpwd1J+lAh+CwOfwOKTgoGxg9M00HGBk7Tz0oJwcc7c0ALtA56+9KMHAzwKZuCsRnpQMufYc0DEUHb060v3iCBz70ueARTvlCgd+tWA3bjqMcUvcjO0ilbLYUHg0rYiwV5HqaAGBdw3A/hRyck0oyvA5z3o3cgE85oAMAsODjpQVKt1yo70m5gevHrRjhsng9DQAj9wOR1p20FW4+lG73B/CigBoUN9frStgcD8KX5etN3+3tQArfeHahlG75vTijhOD1pv459KAHLj5uPvdvSheI3yPSl4LcHBprY+bB6D86oAHRgDzSLkqcdfrRu+YHp2pNvB9aTKAbmHtSemO1CkjPNLgDOOtIBrELkY4PNM3npjg+tOXBHTmkbGQByvrUMsjnfbET1PXmuL8SzARMOhfg12V03ysFwRiuI8WNtg4AIxzmuHEv3T3ctT9tFI80vBiaRAxAOcZqlIvy9DkdCKuXA3NnAyf4arSbyBt4BOCK+ErS1Z+z4b4EijdKVVQeneqXI4AytXLraG6k81UZssQOprx6u56EUQY3MFAxSZJbG3OTRwsoKkhfVulHllj8xxjoRXDI6ooR2AYgggDt60gYlcheP9qnbBu5cOOuad5ZVvUVzs2SGbtwyTz6UgwuVJ5pxXcAwAXmkZgzM5GT71nc0EbYMEnOPypucfdBwaGIYjIBHpThnoBjvQCQobOc/hTFXch4O4HrQCCATx+FJGrqxGdw9R3oAnRfu7Rn1q0v3gTn2qvGD1P5VOmC2B3FQzaJYj2rKjFSFzzXpfhWEvaj+5tHJ7157ptu00hjB3exr1DwrG0kcUZ+UlcYxXPM6Ka1udppMfyovH3eCO1dppNqZMZxgCuU0qxdZRH1GOorttLtWjAJB4GR7VxHakdBptuIUX6V0NjFsXPbisuxjDbSPm+Xmuj02AFgMYIXvQUW7WNp3GFwQK044wuOADUVmu1TtHKjtVlR5jLk8ewqQJkXjkc9amC9Dt57UCPp2XpQ/wArA549aAHbxsOevvXOarqZLFQmHXgE81p3s5nVkUY96yJrORpGAHI4z1oLic3fRvcRsQCzetZz6OJnV8fL3HWu0j0gOmCgYt1p8elRqr4XIxig1OKi01IZNyIS3riteFWC7VTAxWyullVBEe1VGOec05bZvMORyw7VrExkJpkYjZSxz8uK6Ox2qSfpXPLG25cAqOnzda1beRvJTPBHpXTFnDUg5PQ0NQVbmFl+UFuhrw74vaDPNbrHEVMsh3ENwG217dE6bVLcHtn3rF8S6LFfIpZI5xsY7ZBmtuYxhTaep8b3ETQsySJ5cgPQjB//AFVWk01XaRkO0EdFr1nxT8Ob26uprmZBbwqSI1xnPJxz2FcBfaXPp83kyrtJ6YrNs6kjmYtJIVnJ3bhgE9qu2dj9nfcEy3T5elbVrpAuQEXd64/vV03h/wCHl3JdW89wESMsH2M3zYHI496m5SRc+Fuh3E97FdxqUt+3+8COK+ktH09Y13eXhuv1Ncl4T8N2+kwjMQXzMOV7Bj3rt4rqGAJs4HYeldlOStqcVWDb0RJJZ7i28j3GK4bXLFkuJ5QMDdha7S4vk3ZDA8da57WRHcIrANuaoqyTjoVRg1qyl4YDR3QSTnjg16RZ4aIA5HFeZWKmG4ALFfRq9L0hyYUZuSFHPrXKdhc+zrt4Y4PNN2lVbnFWZG+UnuKh2jkE5HWgBIW3KcmtOD92mPaqVvGGyAPpWgoK9Rg0Est28YXtV6NRuY4wMVUt8cEnGavLHt5Y8e1BmSRnjIHFTrwo7c8nvUEahl3DgVNv+WgBW4kwaXHPqMUiHdkHmhcsp45zQBG3HGMVC/D9yO2O1St3B4BqF2Uq+Gw3rSY4lS4wc7RkVSZR8uBirk2FAY9qp9YyazNkVZfmZzj6VCfljwBn61OF6+pp0ce7g8DFUMz5ldhhV3Z5rL1fKW7qBiQDOO1dIsY2/wB09jiuU8QXWxjk5HQetSWkcZeK80nI+auh8Mo0bjKFY1XJJHU1leSLiRixA75rqNL2eSvQ/L64rWBzYnVaG2ufJLn7u0GvIfi3pcMlsFa2klX5nypILsfp1+leti5jVNuAcjA281k6xp8N5CY/L+XGQWyecd66ro8mnF82x8Y6xYyw3phliMLKAQrHkA9KwL6GRmO2LAQ+vUV7R4w8GmGTzpsS3LSkDaOD/wDWrzi9sp33MsRWNScA9fSsmz2Er6nIfZZSrN0J7dKLWJ4vMMo2lRhV74roVtGMy/L8/Q9quWPhe41i8ijEbRrIeXZTg/j3qLjsZeg2F3eTRxQwiXJwFHU819M/DfRhY2QM7bnVAFUDgD1+vWuK+Hvw5azWKaaHy7iGdtjbwQwHGcdq9csbKPTY2jUAKz7uv6U0znlFsvxszRgj7gOPeqOpxlWOBk445qzcXSRgbDk46YrMuLppVwowR+NDY4U3uZF3HtVvMUAlce9chqmii5mEqIowO3Wu3axa8mG/OCO1NPh9cYKt1xxWEj0Y7I83h0GSHJVOvPPWus0dm0/yyh2nGCTXV2/huMK+77nG0MOarzaFJGSvlhh2NYM2TN/Q9UEkIUqcryOetbSsWYDbw3PFchZxm1YryOBXRae2doJyMdc1ImXPMYsVC5GKim3M2D0z6VKigLyO+M0SLgkAADGcUCINoDHgYPcVLCM9ByaaijHHr0qWFdrADtQQxeCpwcn+VRNna4bn0qcKGXjAIOaimVQDjqeaCTLusNkBcjFc/rkirCSAFOMdOa6C6wNpzgZrA1hUaCZeG4OKCWeF/ESaO1DyODJk/MFPQc14jrs1ncXglgY7m/gPFe2fEqaa0t2kSIsq5LbVyceteG6gwuJdzxiPcc/LxXXDY8yW7MSWNRIxGNy85XvTV6/M3ymppGCsQBtGeM/1pghTy2Dcn/ZPStUc7QscTs25HBC96UqGYk8jvTY1jwcEkKPvUpYryrDb15rRCI3HQqcgdVz1p33ijIMjGC1NVhwFXk8ZxTlz5Trxj24zWhmxjYYZyCq9VHWnSfeOw54zgURqNo+Q4B53VIoO7OAIx2ppGTGLl9w6P0zipfLZQAhKgdD9aij/ANWMjbk8HNPVgV5Zs54Oa1RmGHKgsDyeas2PyzvwQQPlYGqzOdxxj8qmtv3jZDAnHIBr0KMuVpnBXV0zvvDsv7kRFdpjUZ9PrXX2OwuMD5cdfWuL8KyMyyJIVc44I/lXXWBVo8oeAcCv0nBz56akfk2dUeWo5Gr13HGOOeafH1BPQVFCQQ2584PX19qnCn73SvUR8hLceq4YggEdRQMLH12nOBjvSht3zdB64odg3cegqjEhcA4/h6ioH27Se9TyY2HnJHSqsmdq8DNZM0iRj5f9YMg+vSo5EKsF+XBPBxTpM5B6mo2YtkMM/wAqyZqh23cxPboeakUK24qMDqKjVhjjj1zT48556dBSBlmJiVO7IPsKljHynAyOvHao487epx1+tTJhZFLcAjOBVmDH8dQd2emacMmmLt2qByxPDVIcqcHg1SMpDl+ZV7ijGeVHGKVSVx3x0xSFtq8sAR6UyAXp1yKT8qXjHAyPrRj5SccYoJA464xx2pdoHA49u9Jwy/KR05pfl98EdfSgBO3zcUuPm46UzHygt+HNOOd3TtnApWGw+UBhnj2pFXAJB60qqpUjHWgfcOAcjgVIgX73XBopeVYJ1bvmilqOxEdoUgCo8gKCTkjtUjAgjA49ajZh5gHauw0D5VAGeT3pAx5zyPWl2quT1weKX5SpJ+U56UEibccEEGlPzLkDB9M0nHY9aX5QvqwPHFUINykHOfypGUcNjml+XaeME0beMDrjtVjFyc/L9KTaw46qOaFztIIpF+7yNp7YoAd2BPQdqQKArcfjR/CeaUZ7/dzQLUYyLuBxhaUfd4zSqvXnA7Z5pA3VTjaetAxeNwI6Gg47UBgflAwPSlY7f4doPSrEL6YGaQMFTaaMlVIxkdqRvlbBGKAE3FeKdwcEde9IPcc0NleAM8UAHPGKGByQ3PNKfQnFJ/FmgBBjOCMUcc4p3fPWmsTtJFACN0H50mOp6UpPOfbpRtOQDx3oGJ94jjntSldvUUrbT657Up3L24xmgBPQUsg6EHp1oU/KSOT9KYevJ+tACEn73SnHOWyeaTnAApuSoz60FArdxS4JORyaaWy3JwKXgg45oGB3LGxPDMe9RqwxgcjvTvvL06dajHDelZyLRBPhNxHp3rgvFd0skcq9NvGc12t421ZcnJxkHtXlPi2+8zdGV+bcTuB4xXl4qVoNn1WS0XOspdjmpGPmKCMlehqCbKxkH72fWplk6Y5GOoHSq0/3iWyP618HVerP1ujtoUZNygBj8+eKrldrdMnqBVqRU3EjJGarzfLgn7pPLCvMqM9KKISo8srt2/WiMbl2k5x6USZjkIzwB3OaFzuG0YBrjmdMdhyKm0+vanp9z5eW6nNNjZcZxx/epTJtVtnAxjnvXMzVDBnbjHSoGVlz6A55qU/NuZyfYd6jKsw5/U1JQi7VVgwHvSKvUk4AFCjdkN29KQ5LZAyvGfwoAcsZVSCR7e9PCnzB8uFx2pFHmfMRx2qwpwpB4U84qShg+8Cox2FWrfHngHr1qIx7WXaDg1LbjBIKgjPXFQzWJtaCIxdgs2GxkgV6f4VsxvLsX+ZM8DivNNDjX7UNo3fL17Yr17wxGZoUKfKjLxnvXNM66SO80e2228bMSdw7Cux0mJWwCMDb371z+gxgQqhXPy8fWuxsY9yoAB93mudnWbWm26Rqo25OK27SFfMAA7VmWS7VXPp2rcsoUXDMTyuBUgTRxeXyDjH8ParsEIwHA4YcY7VFagKzAjJxxVqMhV64PpQBJtzjP3cYpnllgRwRTvMBBGaD8ynn2oApSWeZG2sMU1YQs3PIxVtR7cE4zUsca4IA47HFA7lSO3XygRyT7VOtukijI4FW1gCqAvIpfICtgnpRYLlNrVZFORxngUz7CrcqMAenar/ljAKkELwakjjOGBHJ9a1iJmV9hwu5ece1QfZ32g7W3Z/Ct6O325DHC/3aatuGVsHAB5qzOxieU+49x0qMqcMoAYhe9bnkxrgHLd6hmsSx+RcBupoEc9dabHqFuIpRvUjp3rHvvAthcNv+zqG27eRu/nXYtZnd1C7RwRSPb+Wx3nPFA7HnS/Dmxt0RFtEz2ZuTn1rbttHtdPjRFhXIGGYjJrozGqrjblhxmoGgzxtwfequWkjMjjO045Ap3OM5LE+lWJbN4yccqeuKT7GZNrIOPSobZotNCqqM8nzLj0FTJavcKoK89RitG3tRjOMt/tVajtQki7c4xU2JkZEmhHIQcDPWuz0PT1SBFLbxjGD7VXt7ZW2hlyRzzW5Zwxwxx4GO+KsybRHcKnOOPSocfNk5wKtzKCCBg8cGo/vLgLj1yKBDoimBsHPqRVpRnr9MmoI4+h2/TFXFXbgEZU9/SrJZZgQLtz81XAOnpVaM55HQVZQ7s46jtQQyXAVsKOKf91cDpSK2F54pRzx1oEC46Y7805sDHbnNAbOc0h556UANk5kA6iq06+XkBSy9c1YOR1qCZsg54+h60mUilNjy2GMlulUioKDj2OKvuG2gEdOgxVVo/m+UYFZmiK0gHAHympUHPy8ijbnGfmzSx9OvQ9qChJFIiPGOK4DVI3utQcKN2Dwuf1r0O45jb0xgVgSWqBWO0b80FxZx8lk0ZJyAentTdrxsOdpxjrXTXFjuX5UBY9Rj9arSWCFRlcMg6UGqa6mHDdS2zEAsVb1q4t7LIMhiSVxnHWrMlsvKkAVEtuVHHrxTuZ2VyndWP2y1mR8bsZzgc1y+oeAbe+nDeUnlYyEAH3ufmz68120cbHcoU5PWjyfl+5+OaLiscBB8NYLW+81oo23jBDID+tbMXhuCCHy1hVUPXuK6eRWDgleB04o+zvNyfvD06Ci4rGRHYC3jRF424GQMVKtn2DZOe9dBHpzsg4Dk9ai/s1+MLtBz2ouMwhp8rY5GCetW4NFEjKfzyK1Y7QKducgVbjtNqhV+6OTRcdjLh01cmPGB24qUWKjAx8sfX3rW8sbcKuKZMow+OpHJqGUjO+yoGJYED370htTIrjgcVbaHzOMHC9DUqx+V9/nd/EKRVzn30/8AfZI+XGKsW8flSYUdBWo9nnOGA44NQeS2dpbI9agfMCbvlAO7HWnSYJPrQ6hVwh3DqalRjt+br1FKwrkTR8ZHHepY42fbxj+tSxhfm4696cpVdvOT60WJuQbRlieBjFQzKu39KuhU2EEbiORVSZQVzgDnrSFcybuMiM7Bz9envXO6tu8rK8qOSSea6W4ZeQT3xxXN6koERXOV60DPFviVGi20rZbJBY/NjNeAX5jaZmwwBOBuP617/wDExl+xzllYrgjjtwa+fr9os7sMwBwc11x2OCS3KUu0bwfmb+8e9RcfNjBA6YqWVhIrtjd6e1R4VlDLyAeVFaI5ZDFwuAQFPpjimMozjbnPPvT32ujDaSfakuFx5m0YbsSa1RkMaLyyuTg+vanhMqGznsSKrRyH5o3GWH3asKr+TgHIb04NaGbBd23AP4Zpr8sQWOKTnbg+uRzTpP8AXBM7twz0qjJjNpxjkjtUjcdRjHX0prfu+T0zjNSrGeEY5HrVozGSYAdlwRxzToVMZB/hzzSwqZF5AweMDtUzWxz8zYHb6V0wehy1Y3R1eiymNlaMAkpyM4rtdHYLZlQp+Zsnd1FcFo5SPy0V9x24rv8ASo2EKgcDA5PSv0LKZOVJJn5bnXxcq3NWJQMnaOnFWFJ280xdiwlX+97Gnq6rxg4brmvokfDVFqOVflIJ4z0okUbTgYKnP1pFYDHcdKX7xOeaswZDJ/tHaM9KhmUbh6ZzU8p3jGMnoKgVsHH3jj6isZFxK8uN2OeahblcHp7VM27hmH41G2OST15B9azZqhOvJXGamj++FIwMVFGcLwRz2qWNR77vSkDLMG7aRnOKli2luc89Kji+8cDbxjmpYcZHGH6AVZlIcuNoHU9zUn+8N31qMKRkgZFPA+XBqkYsk5VeDgD0puAzb+wpRjknmjlcbf1pmYv3cgHjNHtn3pGwSWXgelG3vjB6DNBIcbfu/MT1xS/MrDIUqPUdaYcqSDgihsqx2HiiwEm5SwIB2+9IxbzVZeg4o9gvPqDSMuw4PU8ZpagGQowB8xpTndzwV6/40nC8Hlu2KNx3ZPPvUgSRvF5WzyyXzndRUfzKyqOR3IooKI2Yc5P40zbkEEfjTzt3ZHTNNdjnAI24rpRY1cdMZ+tOZdrLkAg01Wpx4ZRnO3vVEh/DwPmzSMo4xwe9G3ueOaOM8dfWqEJ0bGM5PAo+6xzRzycEtjjijjapPPqasYMfunpTv4sA4H0pu7r/ABHtSbSuNwxnvQAcLxznNP2nY3OcdKTgnP8AF0pFyoII+XrQAu3p24oVV+tKpJXjnvSJu67TQIPlDcfj3pcr5benam8KwGMD6UoIXPy4XPequMVcbTx9M0rYY5HWhmUKdnb0xSEgNg9xmmAuflPrTeOpPNL6AnmkJOSQMgUCDaDijjnPY0h47c57Uo+XgdM80ALz68UMoKkdqbkDOeOaGIH0oGJtO4e1O+ZlPc/Sk/iOKFz0zQAFumBzS87fmPXvSY4IpV+5knOPSgA2qAQtMGG57UvODxgimKxUEdRmgaF3HqKbj3pcjOOlLuHpzQMaVxnI+XrmlGMdMAj+tG8N16U1vlwM9qBin7mDUQ7grzS/wge9MuH8tiRyBUPc2ijK1VdsMgbkEV5P4jx5xyvGDXpfiDUvKV8gdP8A9deU61K8lxKzDBBzwcivAzCfLCzPvcgpSu520MqHptxww4zVeVg33wQc4BWp2brg8f7NV5PlADgnnjNfE1Op+kUVoRTYEhPTPGKrTfdKEZPUY6Vbl+bIGP61RYjoeucY71509z04lfO046t3J5xT/mPJGdvpSFfmCgfKx6mlViyvuXaewArkmbRBQMqQMjPWjcy9cAfTNOUhcAjjHakbDSKvUYrlLGsw2gDg5/GmyI/mDPQfxUjqPM3Dgjg0rA8AnPfFBqIwGeDyetBHPAyO1Lt5PbPQCnRp8hY9B0FArCK7fwr8pFSjHygE475psafumYMAKcqnjPOPSs2WkSN82CjdePpViNduC3zDFJGqrhVyG96sRqr4JGU9OlZNm0YnQ6DYiSRcJlCvJ9K9q8J26tZ26Kudq45615B4dXayqqsBtyD617V4RVY44z6r0rmlJHZBHf6TbrLtQDaNuRXUadCqNyMGsHRbcxEMw7cGuns0PmKQMnGTWPU3NeGEsw+XC+1atuuSARnbxUNrjYuemK0I4xwRQA+NQqggHd61NuPB4piLggVIvuOCKAHNjeMDJI7U9FOACOaRYyvzDrjmrUKfKGzkigCAR8EY+bpU9vEVG1uBipvLLScDBq1Gn7s561VgKix7VI+8G706VTuXauOKtRxjaf73anbNy5zuI9qqwFHadpG3GetORQFJyQetWnt9zdSvtTlttuQD+dUQVI8Mo+8W9fSmtmMsuM1e+zlWUdMjilks185CF+ZeuKAKiKNoBXPY1L5WVLKDtHFXfsSnJ5y36Uq2e1dpfLHjcBVAZbWqN35J6ntTTbrI+X5PatT7CycNyFPOKVrPcQFIG0d6WoGJJagqcAgZ9OtVJbHaMhWbHf0rpWshIwO8Y7KKYbHCsCeSOKLBc5uOzzglCM96sR6efLHy49cVu/ZV8sfKBg84qb7CvBQ4J65p2GpGFHpZUqMZ79KtW+nrkluvQYrXjtdsgPbGKtx2oVeBmiwm7lC3sRGVIXK4z15qyLcKnpVlIvkAHBHWhouxbNVYyKbQjDAD6ULb4XPXNXFjC5HLd6iIOccDJosNDVjUR4XirUQwgyKYsfynjn1xmnop/j9OKYMkjXauDx71Y65I+YY4qsqjqfujmrcS+hJFBmSL2HepeFIyM+9M5IPuaev3cUAHHzUhxtpwXoWGMUknzNxyKBakbKG9zVZ/mz3Iqy31waqv9498mkzQidTIuRleTVWSN1UMfmBHarcmN3XjrUDMwXdnA/WpApttXYfanx4V8E8e1K0asSAORRDgMT3zUlj2HyjH5ZqrcW48vlcZ6Yq/8itgj5qY6hlGTj607FGLPaCFcjJPbmqxsWkkyT2zW40KykeinNMa2ViQD81FirnPPa+ZkgYJNOitwq4YDr0rcW1HBwR68daf9mjbIUDdjhgKYXMU2qqenXvmlW3Eg3OAc9q2fsqqQMZyO9O+yqCpAxt65pWC5jwWMTZCKc9qmj084bK4x6961BEOuMe3enrHuYA/d707CuUIbfanTYP505rcSHcMEenrWi0Y8wZHtQyLJIoXp1PFAXMo6eh5RdvGc9aQaf8AuwUzknk4raWIAEAcdaRuAABgYoHcwjbyL/DnmmtZ7j6D+dbMy56HHHUVC0G1MHvSsFzOSFY8Atz7DNN+zhslsgZwVNXtq5Bwfl6UFdyn5fz61FguZzW4XAHXPWq80IRQAD1zitF42Cqe7HJ46VGR8rFRnFFguZTLgHjafanllLdc+1WmtQ3JfAPWqnk/K4GSQeGFILkisqgZOM9alWMbdoOffFQ2u2aP5jkjtirSqFTFQMZJhVwPvY5qnJGJIzk49zVxwGxx81V5lUFt64IoAxbr5MkY461z2qr8hAXOc4xXRXyht4JB6ZPtWJqSxvHLg4wDgg0AeHfFCFHtZQw+RRnGT1FeAakkkzybk4HIC+ma+iviJH51pOzDYMEbuueteILo5VnMpWReeORWsTCRzD2ob5sbY/4qgdfLDNjDZ6LyPSui1bTfsyoUj3hsHA6VztzAY7jfvyp9Dz+NdCOOaEVVXGRg+1ROzyEHHHv3qRc7s5zH7UfKse5uinjHetEc4xUDYcj5u1SBW2MRgH3FLuZsEDJBxQ7FTywGevNUJkbMY1YEfNjjjuaZx94fKwGMmnyRlm3AAAdcHk0skSFtwXI65JzWiMJEPLJgfN7VKpVNg59qXKeYCOV+nNG0fNtX7vH0qupmySGMsWIOCOKskMzDuMcmqKyCMdenT3pYppGmXLED6cV0ROeZ0uhLF5wWLJYLzzmu90S6LZjK4ZRXm+gymO7BAVxtIBHrXoGmR+WqEKBlc7q++yl/u0fmWeRtVbR0MZXIJ5JqfjHrk81XhYeXlmBZRwBVkHn3xX1KPz+p8TH4GNuMLRtDKeenA96kRQ0OfvGk+Xg+h6VZzsgkXahxx3qpIT2OM+gq3I3zEqaotjcd/HpisZGkRJG3YAPy9KaxBwAPlHFOYBlBHBqH52fjms2aoesQRiD8x9u1TL/DwMk9qiXAXlufanxMBnaG3fSkJlhPk3AHJzViDb5bZB3noarL+7479TirMbEY288flVmUiSMNtGeKXlenJpkYPA71Jjdz3HaqRiwXpj9cU47WI/vULkf7P0FGCrA4x3pmbDcdwAHHc0H8R6Ui8KVB5NAztOfmoJEIJbIHX8aHUluvy0LnHAx3p3GCMc0MBq8542+mKVmJZT1wKTJ6HpQuAnH/AOuoANw3HJ5+lLtG3IOQKNqnk8NR/Dx3OKABSVwR0Y8Gij5hgdutFA7ke3K9z601cNyF5HFP525HTHOKiXK88juDXSjQcqjcR60m35eO9G7jd3xSK3ynrkcdKoBcbcA9MUcYz29KTHTJ4pDgqeM+lULqPOPMwrYXH40KuFGBuHr1puOc9x705txxj5RjoDViGqpLA7aecM2SuPUZpq/K3Xilb5myOlAgyF428/rS4+XOMD3pvO4E/n1peV+XGVJ60AKv3TgdqavHHShW29eRRjOCBnnrQAu3gt93tTSynAbk+1OYD6+lNbA4707DF27QVycYzSKwPUcZ/Gl5UDLZOelJ05AwaaAJNuRgEfWjOcgHiiTd3pB8vy4O40wHceuKQ4o3Y5I4HalK45P1oENP3eetIB8vIzStg9FwKTjqDigYL8vB609M7SRTc9zyacOBjoKAYhzilXIXpSdxjninA/LjvQIbtY7yPSo1wwB6EipC20jnGaTbtX+H2oLWwwY2gn71DY3DaOlKVx3HSkX7o5oARuuVGBQ7DoetKcsePxob7vvigZGOFz/Dmq95kIechzgc1YX7pLdu1QXWGhYsOAOKxkzohujkfE2xRz82FzjPWvN9SLPMThfm52mu58TSBVLHlu/NcHezee5wu3d0FfLZnPZH6lkUbUbFBo9pIHAznmqMuXkO44GcAVozArx1/vVnNtEqkZxjvXylRn2tJWQ1oxu+XI571TmC+Zxyf71W5BkMd2cdOapt8uTkZJrzZ7noQIiuGyvrgDNOWMLjczb+tNbO5cHJp4ztbOPmPSuaRuhVDMpGM56UiqBtZetSwtiM9vSolB28EZ7VzFoCqK6hh160jBd6jsacu5gS43HPFN4U7SoHuKlmqF8vc3yngU5YyeGOF9KET5c7eBwc07HzAhTtPSouUlqLFHtVgMFPSrCI8i/KApoji+Uktx7VNDsLAj6gVLZvGJLa4ZYwep/ixnFWjZDJ2fwjODTI1X5iQB2GKs7i33erVhI2SOp8KYZog3JxgcdK9l8M2KQxI2S5I6n+VeO+Eo5TeIrpjpivcNDUYjVRwVHA7Vyy3N47HZaXvZF3Dt8uOldPpsLMuQc8flXPaXG6qoPccV1GmxtFtAGQRSRZs2owiqM5rWg5TgZPFZ1nt2qQSpI71pQ/LhdwH0pgOdWV8j+Hmp1TpgYGKZjc2asQx7gT0HUVogHRrnr+NWwFVVAGOKjG3hf4j3qxHGGkBAzjqRTsJkjZaQfwr9KdHkgFs4NSxru+Xp6VMFXy+nzLVWJIvL25AOB1FSQwqsZOcH9DTkUP8uMManYYVVxj6U7CuVzHnB7jqaX3zk/TpU/2cvxkgYqZYUC4UDj25osIgWNWbnsKkRA6g559akZVzwvJpVQKmO1VYVxiqAMHmnFPm5GGHSnlRyBzTc5Jb+lFhjWUlfQmmiLIyeDnipdoL4HHPNOJyrHHHQcUwImhXccD6VGIWk745+9VlcodpH3uhp3zbdgGPagVyEQrjGe9OiVfMA6D6VKY+c4xjvT0jXJ9R3oJGbfmXAyPXFSj5VIC45pFhZsc4AqxDFkHkZ9RQBDt27sHHHpSBQq9OvOTUxXJLZwaXgvk88YxQBAVG3Cn8aTylx056k+lToqquCcc0FVCjaPu+vegCsc7eCcd6WNSoJ96lkHXAO3vimt7LgE0APjVd3zAnFWFb5fu4z0qurMGPQ8d6njy+ATnnnFBBKpx6AetTL8qhRyT3qEc44yD7VOoViOD+NAAM4wemcU3aPuqec0u4LyASKT5fvYwexFAETY4J+9UEyjdlVIqdvfk1BJ97g/lSZZXIJYAgA9qY0ZaTHfGQamJXgk0NGWYFTlccVI0VWi6lT8/ahYPlUscOetWVT7o+6M88UMmOM5A/ioKIfLG7I+9TWjK4B+bHarMYK57jGKeu1W246+1WK5SkQKzALgCo2QjAx2z0rSxgHcOKYyhe2ARkHtQFyigdu/y+wpfL+XIwAPSrONw49egFMZfmPb60rBciwWyTjJORSbT3Oam2nYSeDQvy4zyKYrjfJXbjfk077OVb2Pqaf8ALuHUE8dKcufLbByKAuCxDzlUAU9Ydqk8Ag0QqNwYDk/pU3rnseKAuRGPcrN0/wA9KRrcMo4IFSkLwM57mhgWIweM0rBcqPbCNTg7jUe0dxg+9X9oDjaOOpzSeXv3N8pFFh3M/wAsbWHT0qGSInaAcCtDaR1x7DFRmENnjDdqLBczGU7sEcdKXYI+AK0DCGXJGD7VEyZBI6+uKmwzMktl+ZQ2O+MVUmtRGpO9vcVrTRFWU45zzUDFVZgo4z3qR3MmEL/B8gx36mp14U461PIvzHavGOtRMpj9MdSaljI+Nrc89s1XuGZx0XjnpVnzkwcrmoW7Y6ZyeKzAxbyJZJmHK9qwdShMfm9xyBXQ3WfPZuxPGKwdW4B5x1PNBZ4/4zROYpR5i88L71wN5oMcs28J5Yx0HNeg+KoWkkcgMCr9a5ttPlkJL5x6joatSM2eY+IlK4CDKt8in+dcheWv2cNGckk8k17ZdeFYplZiOQMr6A55NcR4i0NE3FxlYzk8VrGRzzjoefeUVX6nlV7U/wAvzFKhWAHQYq1cIiyP8h+Y4DA1GjMrbW42nPTJx6VujjaIW804CKSpGeO1CqZEIZRyMZzUu1mXjHzHt254qDyz8wblVPTNaIzkL91S46YxzTMBkyuWAHO2j7xGcBMZoWYDcYxgfzrVGDFWNptoQBVFHltG2wYKMe/NCzLEysPl4xj3oebc3AwoPWgyGtGVPXJU+nFLGrfeLYbsO1SghpF3dPWjILP83zYGDXTAwmaXh/KMQcdM7f613+j4Nuu4nBUDINeeaRJ5d5EDyzjb+HrXommxhdiZBAAGfWvt8nqLlUT8/wCIKUtJLY3bPuVIIPQVoRqWjJ25I4x6VQjjMcgKZ2kcVbjaRcnOD/OvsOiPzSpuyZTtRSPWnMw4yuPpUcf+rB680vzZzVnMJOoDKU24YetUHy2S54q7Io8n39agby1Xe3J7K1YyNIldnCtz36/0qMxmPKtwPWns24kFV9tvamNnsMr0zWRsh6x54wASOPepEiYYyAB601IwqnOSw5zS5Pc5NBDJfvKcADAxkVOmTtIxjpUKgEj0FWI/lYrj3FWZSJcbeM/jS5DOCvWhduDwSfWhdoBz27iqRiyRmHXrikGck9OKOqkfePqKMevApmbD9D2py4DLk8Z5puAq52ke9OZQGcKfvDIPpQSMbduyDkCg5+8F4oXBXDZzn86cW3fMflGOAvFJgJtXjmmr904HA70q/cOTye9GBuC81ICrjaeep60gVV4Jz34NJtVeg4HU04KMnP6UACkk8cCikGeg43UUFDWcbcZqLhkGKVmG7Pr0pBhVCgcetdKLFbG8KO/ApvHUcFqa38POD1pTnGc5NUA7n0+tKygAhee9J68YPpR2GOTVEDeSrNtIPvTvTjtQWAOD1pG+XJHOBVjE3ZHJ4/WlXlTge1IrDqV5pfmTpnn8qAFVWUHkEfWk+bzBj7vvS4GcGl54bGNtACZ29RxRyckdRzSliwpBgMMnj6UCEO5uTwaV03MD09KT154peGwc5A7VYxONuP4vWhTnjINL0DbemepprfL05oAU54PHTFLw3zZwwo6fWm/wn65oAXaeTkHvxSj5wSeD6UnVSF9aXIXr1oATI2jOfwpvbAHBNO4ZRt5PSm/dUj1oKFVc5GO/Wjn1/A0q/LxnjNA27um4+tBIq9PmGDnij+INjFHrxj0oGMc0CEcHow49etR4BHAqRfmjYHoKaenHFBSE+8wCjpQWC8EcUq/d4NNOG6jmgYFj9BTW5HJGMU4Z8vJP50ki7VOOaTKQ1vmwMAnHBqpeIyxn+LHpVlmKoADzUN9/qZCG+bHCmsZHRTWqPPvFm5YmKcMTXCTb1kxKO3G013nitg1qrbdp/irh3QKjseeeK+NzCV52Z+s5LBxoq5UuM7QOhP61QXK8EEbjxxVubcxHHQ8MKgZW3Dd0U181VkfXUyCTBypXYWGAR9aotEDuA65zU8/c7s4qHcGBK/e9a8+TPQiU2m+bIHfrUqZKnjmnqocMWHA9KRvnZmXp2965pG4Rt8q84P0qY/THFMVeM/dOe/epTKJFKkc9jWDNERZO7I6AUhwy525b26U5d+0gjAx+NOThlUd6ktCcrlQOMUK3zASHgjHtSxqWDbuv+1To1XY3GT06VlI1iWIE+XBYY6ZqaKNWXg4xzUce1VUbNzdjirCoI2wQNwHaoudMS0uDlRypGRU0OQoB4PaoGUcY+vFW7RR5mfLBwOhPNZSLsdT4QkdLgZbcwGeefwFe4eHV2xoQuDs5z1rxrwvZp5kLfKSpHTrzXtWgxGfbs+UAYOetc0jaJ2umMjW6bgc4x/8AXrprD/VqcEccnHWud0uFQqovzfL94109n8sY6cL6VJojYtCRhWGAR2FaFvsMYx8xz61nW4fcnP3hjitKNcFSoXFaIksIOvfip+WZccCmxr5mM/d68VP5WOnPoa0AkXbuC+p6+lWYI2Gfm4qONBHhuv1q3HGIQ27mqM3ckjQkgggkVP5Y3g/icVHCv90duanhy24OcdABVdA6Aq7fmHen87ulKqksSenoKmj9e4oRDERPmyx6HtTlUbiDyTyDTwOnAx1pVUnJwBxTENZPb8qXAUjJyakEfyHIz6GhVXIXHPcmgCMbW6DGKCufm7D1qRRtXjgnpTlU+WR1PrQAzywrEYx3Bx0pWUdB07mnjLKoJ5J64o28kZ+tADdnKlhkUmDk5AqRVUrgk/WkydvA7UAIuT8rDPvUo4JGODQsbKFU/wAXNTKvUEfSgBqhe/GDxilX5lOfw7U4Y4Oenal+RegI9KAGFSOnH05zR5Y2nPpT1U7SeKNpZenI9aCBoUAHI5pJF6hSSfXrUm3cc9KbIp5xxn0oC5FIu18AHkVXQHoT83ep5GPl+jHio2HlsFXvQAq/MDnp61ajwqnAxkVWj+UkdqmBUc5+tBJMpBUdTjmplxz6Y7VXjYbflORipgT6AZ5oAAD1Y9+tDYGf4R7ULkrxwT60yTgfN9KCiFiQ+c/KPWkzhWfj1pshVRt6jrTPl3bQTj3pMpCfeO3rxjgU/wAoLgZ298k8GmxyLGXJHPan5Lg8ZqRisp3DAyvWj5V4wTnqcVJhc8YHHal244JzVWAjWEKrLjmjaQncHpUnzHGMenNLgdzz0pgR+X2zx0pJF4+UcDtU21Ru5xx2pAox79aAKzKFbpTGj9QMeoq2y7gTgZNR+Ww49TQBWVdytk5pVTbjIyasGE+YO3H50hUBuPXgUAR9zxgetIuGIOQDnn0NPZTuGF+X6UNGAS2OeooAdF94kU9vm6cmmRqSM96kHvigABLdcdMULwoB65pN23jPPrin9B6mgBAvUngdPrQyjcPuhPQUu1KT7307UAR7Q2dv8qYyjcxPHHarC/KDio2UnnGRQBW8s7cDnBpHt8NlWqwzDaduV4o+Vehyfagq5QmhG0qTlu3tVZoQDgjmtKaL5uwPqOtVmgbazZ5qGMy3yuQB+NVZM7cKc9zWnMuRwcGqcsJiUjIAPX3rNlFJ1KYHUdTSIp+YdialkwS2KryfLgA47GpYGfdKWXPQqTyOlc5q21upDEDrXT3Crt25PPFc3rCCON0PA7HvUlnmHiTIunwODxz9ay4rVJkVTyV/u8VpaziS8kLbgc4HoajVVLDC4JNBLKU1qkUJ47c15j48mlhEhVAqg4HQ5zXq19j7OwDexNeOeP2yHkHz7H+7ya0iRLY4O6DTsCzqgz2HeoniZpRtIAH41PcMjscKd2Ow6VEqxjAJKt6Zrpiee0NFsHUk5Ujp/jVVsD5Nw3E9auSL+7IDMSOp9apeWo+Zzhe2K2iYSG52qwU5GMVFGjxjBXA/vYqx5apGfm3Dqcd6RvmBI6dK1RhIhSEIuGbhu9OVFizwCDS4U4PQ9KUSDzBn5PQHmrSMhq/uo5Ou4HIyaRc+WTjbjpxTph6fMcc1G0jx4AHHeuiJjNF6xWVmeUDEirlK7zw3JPcRpITl9nIHauC01mjfJVgjDBxXcaCxhZCOuMH0r6zKPiZ8ZnyapHZ2/nYy8e0YwCKscnAB5qpbsWAO7qARV6PcrEkYIGenWvuVsj8lq7skU/KuOrHmlBHPpSQqMMCCo7UisWhbpg1TOcST05z2qtIq7l/unuasyEZHcd8VXuDHyF5rKRpErc/exjPHHSm/dUD3604kbcDlf60LnaV6+hrNmgv3mOcketPXBXj86YueFH40+Jm5wB19KRJMrlkPIBPUVZXduGCpKjt1qmv3sgZ45xU8JIyc89sdaszkTbjjHTd047VIo6YH40iyFmzjAxjFOT5lIyNwH8PSqRzsXaOw9qMgZ44FG4fL6d6dt4Pv3NMkRs8qDlaGVVbAbB9aRlK/xdOlCqGQnGSOvPNBIZG49z60xWG3B6U5l2ggfnSRlNpPfvQAFgNpAIX1p24dQcmkXO1kLYXqKFUbThgT2BqdAAccHIJ56UvsPoKQM23JwDQuVXAGXY0gFTOS39096KBuGQCP50UFFfqoJ7dKD2ONvcU5vvseKYOY2PWupFitt4BGW9qacZA6+tG4fN9ABSjcEyfXFMBXHz53cUgzg8d6XHzfMelKx+Y9vTFUQNkHzeo70u0NkdqcFDct972o8zeuep6CrGN4JBzx2pFzuBY4GadsHfrSbQ3uKAEbhiB82f0pQRkAZJp2VWPAO2mrlVIHJoAThQMjqetHHQce9Ku7bk80fMoIK9aaEJjrgcAdadxtAwCWH5UittX3xzSL8q+rVQw2+WCDjnv1pF5OTzgU5emOtJgdMZNACdt2OOlC4464pd235T60rfexngUACnrk4Unim8E+1LgNnAoVu47UAAQjIHAHU0bQR7+tKzkNt7UMwXgjPvQGoBVweTk0bRjHQ0ce9G4L3yKBajWy3qe1Cg4Oe3ajay7f6UvOeRQMa2QMZ4PNK2NxI+YUZyDnikzxgcDNAC8Mc9FFRkqG4yPpUvAY7R2qFeeT1oLQrds5x9KRjk8nANOycA44PWo2bbwvWoGhG2hSo69uaqXX+obP3xyKmlXd3IIqG4YiJs8djWU9jqp7o8+8S7djFzu3Hsa4q+YtCdvpx6113ixzsdQRw2a4u4B8/cTjPA96+LzD4z9gyhP2CZCinawINNG0Kd3O48VIWEjNtJPpUVy37kJgqV5FfL1tz6imjMm2gPnk5qHC7T3xU8y7SQw7ccVCNvPy478DrXHI7ooRtnzYGCw7VE+3b8ucqOtSf6xSTz6Ckki29gE6nFc0jYYuWyQQT6GkjcMpHIA7UYH8KDmmr8uQR85OCayZSLIywI6DuaB8gO3DbTTOdpUHk9e9Gwgg/KB3zUmqJfkZgRwuMnNWY8bCdmUx6VXXb0wcY/hqZQF+XkA1lI2iTwsuzr8x71JFJndg8r0xVfaMkY27emKtW8fmbmBUHHIqDpiXI13LgjnHXFXoYNoyBjPQseaoxq3Kk4XA59a17OHzpBkbVIxuNZSNTrvCca7TFhn5z7ivaPC8DeSsgOflHFeWeEbDypo3j/eLJgMQenvXsugxeUyrnJ21zSNVodLpcYjkOMniulsY/wB2rEdsVgaerCQspBUjNdDaMPLGD0HAqVboWaNuxzgHArRsv9SVIyRz+dUIF3OCBwD1rQtl4bOQcYrREF+JfLjI68dqtLlQP9mq6dMk8dsVPH05GCatAWRt2kHr2q1t8zHrgZqtGoZew9eauRoB05GBVozY9A0ZYZOO+Ks5+VcDn1qv94gjPWrMQ3fKTlj39KsQ6MbWIBqTBDgjGO9CRKvJPSneWuTht3cZoIHr98Z4WnqQrEp93A+9SfUcU/14+UCnYTHbhyC2WHtTVUNz0Ip2zLE4x0FPK7eNvXpTsSMUbl565oZSu3n3p8aggjDA/wA6cItmc8miw9SIKVwM5GacRjJIzUm0NyvUUq4boTjvRYRGqhu34VIsewY7DpSsrFhtwPanDc2Qf0FFitRm35s/lT9vJLGlP8IHWlPTmmSMWP5c9DT0HB/rS7S2DkY/nTue5/CgLiBflPfFJzwQKeFJXA/OkbPTqB1pWC4wL19KZIMKSMkiplHGRxxUMh7hsc/nUklc8R9eT2qLPy9fmFEjbc8ciq7THIwMUAWg21hs7ipo8cjG5u+KqK3zDIyKtRgKzHOC3SgC1GqHnlacvc5BGKhVgF559aduGwlRxQOw9T8vJJNBUMvTPpTVx8p/hzmmtIPM4ORQOxC3zLxg84NQM+XIA4P51PJ94kcD1qluY4PvxUFkyMGwm3jPFWIz8uFXBPeqikbjnk+1TwFlUcZHagVizHgJg9aeoO3GPxpFzgkrjjpUi9O3SrCwzrS4xkU7aV5/Gl28t2470DE2/NgDKg05o8NkDilUntnmlwc7c+9ArEbKdxAFRlTUp7t0PfNNZSDxzjpQSCgH73NIyjPTP0qXyyoBYc0h9T1xmgq4xlbcDzjGSaTycken86ePusAeTTWXcueRgd6BjAoXIJoZQvQcfSnD94uQOc0FT2I6Z5oAT8Kd8o7YpsfEZLdR3zQjHbk5I9xTsAv3s8ZpNvy9NpzThn+Gl/DHvRYBNvy9eaZt3dTxUuw9cZApFVTg4/CkBHt65602NRtbI5bgVPsIy3B5pu0emMUAVmUMoA6LVdl6gcAirUy4kYgYqpMzAZzu3cA+lJllRtvIxjtVW6+6RkKOKtyZ61Wkz3AK44rFlFCRRuODVaQL1Az68Vab5WKtzVaRfl4BqWBSkQNk84xzg1zetf6tickf3mPSuokxxzxXM60qrGwP1FSyzzHU4WuLgqpztP4YqncKbfAjzj7pJ7V0V1b+U0gxxyQazbi1Nxb/ADLhRzkipA5XWMlXzu6V5J4qtvOuGzJsQHJOSc17Jq1qsdkDhg3qO/1ryPxVctLcNHHDgRnnPp61rFGctji5NgkYAHHUepqKTBbOMAf3utWshd27GC3WopIxuZdvH949K6onDMiBMi/j0BqlcK0cwVfu5zk/yq/sRlBHDDqM1TmG3IZsknnBzW8TlkN/dyd8H7u3tSbSedvy7encU5Y1UAhcH/PNJGv3snGBg5PWtDCQxlYryPk9fT60jwpt3oxzt496kZmZVJb5ByQO9OWRVCZGGY49hVoyI1Ulf3h+8OhPNPVUdgxIBPZqkMarIONxHt0pGVSM4P8AvAVvEzkWbKM8ZG0j1rtfC8O+5+UqxjXdzzXFWM+6Tb904xzzXbeF18m5ZQcblr6zJ/iZ8dny/dI6lW3NnGSRj2rQXGBgjOMH8Kox7VOFBA9auRhdoBB/3q+6XQ/Iqu7Jf4SSM0g2+SBgjPalXCg+tNCkYHX3oOYZM21Tgc46Cq8xyq4GKsyKMHODzxUD5ZOT+FQzRFfnaSB8tN2j5SW25OMU7n+AjJ96Pk3pnr3xWRohNoHyg5P8qlVTGrDOQOd3amJ3HQ5NSLlUOSACelBJLH97bjrxU8eSpAFQKDkeoqZPu7ucirM5E0PysMrkEZqVcKo7K3Bx1qOLJYg8k9Kl2LsyfldOCpqzFg3ytjbgYpNvynr7GnMvUgjBox84wMnr7UGY3cWVQDg45FJ0VwOd3vQyjaGVeM4poHHoOnFBIhbAJ6nvRt6cYJPSl7YA+XNDMGYY60mArctlunpSbRyNhAxTshmJbt+tJuZhnFSAfeUsoJ9SaF+8oH3jSZcfL0BpdrcH0FACKvqMAnj1opVUlhnkiigepWZ8844ycCmsG347U7Py88Gj7vU9ec11I0FdV3dDTc8EDoOaX0Hc0cDII4pgOyu0sR27Ug+Zcd80DbsPOfShc9QaogGwWJ/SnKqemD2FMGW5A5NJ5mE5+961YyRcHB6imcZwDjnpQpG3APJpGXvnGOhoAfgLx15pOFbJ/GkbcNueB3NJtLE4OR60AOZgrAA8Ed6QE9ufekI7HlqTg9KAF5OSw6frRuHIxtNDKSfTFB+dumc1YAG2qAPXrQzHP40MoUkDjil5GAe3NABxhiPvUq5VeepPWj+97GkyWI45x3oAdxk89qQbdpI4NJ93g8tQoDAkjgdqAAfdyTSDLEDqaX5WU+npQo2sDnA7GgBCpz0P0pflPFKxO3Gc8cU1M4PAJoAOnAP50DjgnNAB3Dd60euDmgA55GaQYMZpQAGx7etJ91SOvHFBQDCrkcGo88g9fU085bdkduKYMquGP5UFIUnCkdR2pnp3anbsDgZ5pWX72B1qARFMvp3JqjdNtV2JwtXpsKmAcMec1nXzI0DPJztHGaxqbM7aC1R5z4nYtcMVwB79K5G7A4cEBuhFdF4kkdryRQOB6fXpXPsoyBjIHU5r4bMH+8Z+05bBRoqy3KfzxrgDK9dw7VHPIZSvKqR61JNvbcrMCD0UVVZSu3cuG6A183V1PegQzKxLNwT9arlOPmzn2pZd6yYySF9elLnJPzfTNcjO6AzbyBt47U2RuqjkYoMn3iSAw7UgY7S34YPWueRoBzgbTx7UMm5mbHX1pqPtU9h3p+5WQMWyO2e9ZMsZtO0gHn1py5Zh1YDrzR1HKc/WkUjftXG3uRUmiJww3AAHj0qdMMo3KyZPG6q67Syt/CD1xUwU7BtwM/jWTNok1viZgw5A6/hWjHAVjbjrzVCzjKN068detaioxicAlgAM1kzqiOjw7DDFVxzW5pEH2i45BIXpisWGPzm+XhxgkfSu50KEmNZNqg7c8dal7GyOy8MWotbdVUkgjOfSvUPDudkbMc/LXA6XDGyRMfvbc4Br0DQU2+V8vy7eTXLI0R1thhWXbx8vaty3YEHHTA4rE0/buJB4wK3LbGFIHuKSKNK3+6uDheuK04QOO3HT1rMg+5yCDWnDksp6ADFWiDQjA24Xpip1ULgZ561VjGMY5OKuKpO3OOnU1aEyeHLMeOMVdiGF7j+tV4GAAHfrVhWZpRg8/SrMydVCqP6VYjHzDgDPaq8e5eDz3qxEp3D69TVgTbeuRkH0pQqrk9OOBRG2Sc+vSnsvyjKjA5qkSx6L+7I6cZp0eApGcFu/pTVxuUAfWpMKGIVNxHNMQrEbhk9OKVm+bCnOR+VNwe685p4UbmA/OqIHL8v1AzT+Nuc80iqNvXmhlJ5BxQFwVfTHvSrwuKcoxkfrQy7e2KAuG3mkHSl43DIpFwVGOaADApdv5Unt2pTjoKVgAKN2Kd69+1NT7pwMn1p+M9OeOaRIqrhc9icUvAyM5ApnO0gHj0prSEeg7YoAfJJt5ByOgqg8hBBzjnpUs0w+7nGPes27m2oVxkf3qhsdht1Md2MYB71DHJlR7ioJfmwAcn60+M7VAHT3pXGWrdyxA5xV+LOQT9azrckYx97oPStCNvXjimOxOpG1s/WnLt/iP4CmKVK4PFSfxZHT9TUBYVWyrenpUTbdpJU4p+7A4xio5PunOMA5oKImZjHz8vPFVmyJBz0FTSLuXNUppBuHc9DigdiwrHr1IqWOQtycKF7CqKn5cl6etwELEc0Dsa0cxCgnkf7NTRMGXG35jWfHIFwCdu7mrcLEszk4HY0CsWtnQHhulOVcNjHB65pm5W5LbqUsG34/P1qxDlB5GME4xSLu2tg7vWjcNoNLjaTQAg2up3HJpB0Yevc0q4XAA707aVwp/wDrUAJ1wSMUf+PCiTG8gdjSNnd6D2oIEKtn5QFHoaTbls9eKdjHftnmlXd1A4A4oAbt+X29qQR/IR07inDLKG9DS8tye1WBH5W1dp78880cdueKesZ7/nTUX5TgcCgAVSowaXjn0xS/eBH8X0pEUlCcZ780FaAuVUdRnkUpVdwPT3oXhV4zihThSSO/HtQMa2OGXvTB93GOPpRz04PfNByf51LAgmY8tj9KqSfNjPAFW5t20kD8aqzKVYKTkCpZZXkxj5gRVeT7uRwR0qaZs8D7tV2+6QTkVlIpFCT5TwuOarzN2Jq7cY28etUmVTGc8HPFQwKchBXjtWFqmGV88HHFbUjDjrnvWHrDfK5+VR0HFSWcy0fmHOc+uRUklsrwlPbuKnhiLAjPzVdjsy0LYOePvUAeaeLo1htHVR90Ecf1rwbxEFS4lKBt3OcnrX0H48thCkjbh93HHQ187+ImDXRPUEkVpEzepzMaM0ZJQBCeKilUTSEI3KnHzdKszRsq7FGAOmKiaPb86n5gea6YnFU0Ku0bg+7kd84zVTaW/gJ5PSrVxJuUkH5fTvUKqWjyRl++DiuiJxSIvMbO4DjGMUR4VcEHb23dTRtCxr8p68cUgUqwB55+taIxZIqrHbsqYJzknrSfOJFxyOM8ZpW4wx+Ve4Hejfw3XnlaozJlCFWLEjB5NM/1hMifKi9B61FtcQqPlIBOalWMNtRWAzWsTORYtQ0ZDIACefmNdr4bKmQ5bcCmck81xa8Km3r2J7V2Hhny4Q4X5jt3H5s/Wvrco0kz5TPYc1C510fzKpq+nCDByKz7YjaNuScd6vwKdoB5HWvuYn43UWrJ8beOo60sbbcEdKYpHlk45HIoMg6hcA1RziTfKD6HvVOQ7YyA3Jq2+dpwyn3zVRhuX0H1qJGiIvr/AA+lHALApk4GKbgnJPIz2pQxJP3vrWRoOXKrg4PNSbVVjkYOOBmolxtx1b2/nUi469CfagkmizyC24etTR+479aiVSvTr71OmWwDxnjJFWZyJIZPLkzjP9KezfOdxBPrmo1ChsH5sGntndnA/KmjFjueQBnnNJuOcgn0oCs7AdPWgEOQwHPQZ61RmLuYr833e1NXPPHAOBSrnbnGR0IpF+VenfigkM++DSHO4ElQKd9OD60dcEjn/aHWkwG5Q56kUK3cjaO1KcjBOB6U7ljkoHTpzUgNUng4JJNHzEg5IwaQADhe3elz8p5oAcvLbQMZ6e1FLGAOQTnpRQO5WbJ2Z5AFM4zz3p8mFIwNopFzg45NdSNBNoU8n6Un3s9yadHnbnBz60I44wDlvWmA3aVwCKVlJ+6MYpy/dYnnbTASx47mqRIqtuBJ47ULjbz0FCqMsARtzTjDtXGc1YDVA2kFRmlOxcZ7j0pTjJPRsZqJxlievFBQ5W+VgCGzyKFYpwRgGoxGeSTxT9pwRn6E0BoCngg/nTkKhsEdehpPLCrgjJpVUBcUEiANtY53Y4oCnqRzjig524HA7YpZMq3NABxwDjrmlkbDtj7rUjYBAzwaGwqkA5FWAo+6SB2pAR/EPrjtRzxhsYo+UMaAALuU/Xil4AAUnpyKAvytnqfem4HUHNAC57AcZozwc9Ox9KTjyyRwaQH5TzyT0oAcoXYepPrSKv8As5pv86Vsq3FBQdcHGfrQWC525we1NUYTBzkU9mA6HPHpQArFQ/8AUUeXzgcik69RknnNN3NkZ6etBIuSWBIwKY2N3PPvT25bjnjimMrZ+6cUFobkuwxwOlEgG44yaVvlfpikdSoP5ioLRBNnPzcDuaydYb/RhjmtOVj36ZxisbWW2x4JwO3PWsKuiPSwsXOpGJ53risbh8A7l5HFc9cSOykRLtLfeatzW5g11JJn5FGMjmsOSRbhVRflPTK1+f4+XNVdj9uwcHGjGJSKtubncVPU1DO27Bz159qfuCsy5IycZPeo5R8mxjyPavCqHqQKUkhbeW4zwBUQddpx0z35NPkUswY529ABSMobA3qAa45HZEZIYywAGDjimshbcSefrT2jRmyTx2waZt8vvzXPI0GKvl5zkr6nvUrbECrgk+1KojbA5Ppg0KzP8xG361BohrMzMANw/GlKFmI/hI9e9Lluo2njmnRpkj5cY7ipZaJY2PlhAuG6Z7UjbzjAxjjI4oVhuQcY6gDrUu5G+UN83esmaot2Kybl2jOBnrXSWlgiorjJDLzzxWDpoDTgDlNvOK7HRbcvGq4z6e1Ys6okSW8Xysq4bscV0Wj4X5ChGeDWe1id+0guQONtbNjaEtHsY/KOhHeoZudnoan5M5AxxXo/h/YvPfbkc15bpd2YZ1XPbGa9O8POrKMf3etc8jRHVWnyqq/dPfNb1m+Ihg/NjpWHb7WYM3IIH8q2bPCIAcA4pIo1bdjtGSSO1alvjPHNZMI24H8q07Z8tnrVogvxkrIM1ciA3dSPXmqiEZ3enTirUJB+ZjxVoguLt3ZHy49atW+zeGOSaqoflOfbpU9u23ucVaJLaseAenX1qwrZQdarRsrAld341PGx4PftVgTrgRg/xelWFXdkkZ9OeDVX+FQOPWrCAqpA6VZmxwwpPqRxTwpAB+7iiIrIuT6UiRk5JPy0Ekije2QaeoI4P3scYpI/u8Gnrz1OBVAKmcdMGlpWJo2lutBIv1Hehsj5cjFGfl/GlwMNkduDQA3+76U0Dg44p6jdGcUhYcAnHFBQn1pTz0FNLbcDuaXcFOOh7UAL83I5o5+YnikLFsZ71GzfJtB5NQ2Vyj9+3p17GoJPmDE4IqOaQrD0yVNU7q7IVcDGRUXKsEzDBHH1FUXmLKyA8A81E1x+8YcgL0AqvvGPvfQVLZXKTyHbJkDBx2qVWJU4HbvVRmO5RVmNT8qjqaVwsW7dhEFYjjpjFaVvtZAVPGOc1QjAO0DHTvWhbhVUEYPHJpisSog9qkXt29KZGw2nB+an9sd6BiMBx3zTJFIHA+WpG9AMVCWDAq3I9RQBXnY7iOSP9mqFx+7k2gYHU5q+7JHyN3WqEuTuY9c8UmOxB5iqCegzj60jXG1W2802dR5JJH61VLBVAz15zSHY2I2DwKPQZFWo59ygNn61ircCI9N/erK3G11bt39qdw5TZj27mIP/ANarIZsg+nWsu1uFj3Fsksfzq6lxuUHpTFYs+YN2M4qXc2456euKrfLw3epN2W4bPH4VZDJsj1we1JwQS3OKjVh65qQfdxjOaBC/LzkcHpSBscdTQpKsoI/Kk4AG0Hnjmggev3Tkc0fc4XPNGCOR95aCw59etAC4C5+X5aULxyPwNH8IUd88mnZLKVzznAqwI84IzzStnawABz7U5lYNwAQKaN3J7UABUDqNp6UepAyBRtHBP50jYXA5555oAYu489aHxuHPXrTvun5eBTTlVOBnPrQBG2AcDpn86G4yPSg54OM47imZbJzx3qWWhj85qvcFGXpknjNWG/X1qpcFQcDrnmpZZTkG3KjPtUMg+X0NTs2W9Kglb7u7uayYIqT/AHSAao3DBlXsKvzAKrc4Y9KzpmCrgnPPaoZRQuGIJIBzjrWFq0jNtXAI6+9bVxns3y/yrHuoTMWHUZzkDNSWUbJWWYkL09RWvGFaFiMEkckdKjhskyDuxgdqtSWot4QO7DHFAWPLfiHGohdY7fzy3+393rzXzp4jtkW9YIC5UkMM/rX0/wCLtNdYWC7SOuGHP514R4k01Le4nKp+8Zs/rWiKUTzR1aPfluM1RMxVv3fB7k966DVLVcyNHGWIPPP61zbt5bsqIwweSa6oHnVlZldg2FZtwGepFR7isjbOR0z2qzJJncMqRjjviqbW5x/rBjsw6V0I82Q7BcZJztOOKVYi2Cg5HTNOjjGNv93uKcqttDDpVGY1YQzccnpS+WwBUjjtxUhVA42kjjsaRlLMHYkAcBc9atEsj4LAlcfhU8Cq0bFh7U2Xc0nUAgUiqW4LgdyK1iYk+8yDspxwpHWut8KxrKqTIuFX7yn9TXHqrSKMYcZ4rtvCrBbXcE8vgjB7+9fTZY37Q8PNU/qszqo/ug4wDjC1fjxuBAYcY9qpQbZIlIUlgOlXYmxjAIBr76J+H1dydtvfj2p7bPJKqrdeKjwNw+XPf5qezHAGMDrWhykJjOMleM8+lVmwxwByeOOlWpm4+UnbiqrflkctWTNEQ/L82PTANNJ+7z2xilx1/OhScgHGG5FZs0FG3n8sjrUvl7mAVcADBzUMf3Dnrmplc5J744piZYhG1ihPPQE08bm6qdyjoagiY7kLcHPpVj7rK24gH1PPSmjKRJlmb5emOlPPG1u2agaQLIrDIwMGp0AxgjlulUc7FT7xwxxnNH3thUfd6ge9KuFVu59KTG04HBwM1SJF5AwOlH8JPU9qPf8AWjjn07e9MkTb0B7805WXbjbvKk4xScf7VNUnIZc5xxikwEXCryMnNL368enpSLj5e+PWl9QCuM1IAP3Z6cGmsVJB7UvG1j26c0ZHUYwBjgUAS8ZBUj3GaKYu35SCR9KKB3KrMOmcjFHAXax9+lCqNoI6/Wk2luT0rqRoO2jHp7Cm/d244xTuGbn9KF+ZeBwRxTFqKwKscdCKbyOgHFO+U8fNkCm4yCegqiQ+ZhuAGacrYXDdexpqr+76YNC5APPb8asYuTng5puTgnHNKoO0ZPelZTu3LzigBMFeq5pNo44zQH6kmjcCp5oAc3t1o+XoaaGGOP8Avo0rfp60AJ+P0o37iD+FOzngfNTeBtGMc0AKzDIJHFCngDHU0vDN04p21cEdBmgQ0KSxwOM0MuGHH40mSMYOO1G5+nWrGDbT149xSdVHOM0ZOw59cZpQQvyHjHegoQqQR/KlXaqsT96k3evIp64VTmgkYuOQeT0pPqMYo+824DikYjdhc0FC7uvp0oHtQVJJOOQM4oOONvFACEnOOc0NjdgcilwTxmm7doBx3oAePunb25pm0t91sg0rAs3AJWkCsFJwRU9QGN947enSmr/EGyfSj1GdxJokUqcHtSNSuw3AhvTIrA8QS7YZPlyAK35sLz2IrlvEUnRcnHWuPFO0Gz2svjzYiCPNtSmZZHU5UMT0qiFljyNuFUdau6hGXv2+X5cnmqExMe4EkA9M5r88xErzbZ+1UVaKRSdnaQPgHB54qOaQyHGMipWHDfMARUPViCcnNeRVep6MCs6hmJx8oPFN3cjjdnpT2CqD129emajIX5QBjjNccmdcSPjIU8knrjFGFBbb8wHXd3p3LFunFN4yPTqTWDLDj+BcBeSSKRWyGwfWl3BkZicDrTWdVXGODz9almiDcVUD72f73anKxXJY/lUbMjSZIbBH4VKq9QwwOlSWh8JXauAGbvmrEcfQZBc881VhYhTkYjb0HNXYwPLVl5PY1kzWJoafaiOUzM+4heFHY+tdfoNztVMx/MRgbe/1rmreHZGuFbdjnNb2lBgmGU7hgKKwZ1x2O70m3jnmC4AOOo9a1l02WM52KB1zXNeHg/25CCwj68mu+hUybWz8mMHNQzQzrSzKTZPGD07kV6P4bVsJ3G3GK46O2CsCFy3UHFdh4dZIpogMgYwTWEjWJ1kK4ChT0FbtmAqAtyMelY0K78dMGtm0B2gYwAKks0oMA7Sc9xWla/eGAAMdaz4T0YfStG1wqLnO/wBauOxDL0PPHbFXIsKu0jOeKpw5+Y4zVxPl4wAetaIguRj5V9utTw4WQbhj6c1BC25vlwferK4X7v3scVqiS1CQpYLwal9AarwfL19PSrCqd2CMg80yCxAvzH5c1aVP3ZO38ahjHynbnNSZYJz+FUiB8fEZ47U9SV+UDcOx7U1I/lHGfWpAu3ocZPTNMBwTZkYxnnIp6hSvTOKbtxwDketKowoxVAPX5uScduaVSApHIP1pq/fWn/LySMUAIu3qBk0djjjtilf/AFnyc45obG4jOTQSR8jjsaGUenNDeuaRm9euKChu0rk54xxTQAvUnNO5yPQVFNt3DnBPapGiXcdp5+lV5pF+Ud170ySUKvqpOKoXEm1WyeQc1mzaKHyXHmMc8dsVn3k37s4OPeobq6ZpfkGCB0qmzGTqep5FZmnKSrJu5FNZh5mMYpVXIA7jil2ZcHbzQKxIu18evpVmHKqPWoI0G3dgcelW4VZmDY4x0pokuQ8KQB83c1fgwow3Sq1rGWZl6cZq6sfUYzxjntTExVALZ7D9afgsTnigIFUDr9KkVAqgHgdqBEe0MpHUVEV2xn5eferO0Yzz9ajdQxyR+FAFK4AaPjJPb0qhMhz8xzz2rTuPlibbxjms+TDZPr1xSZRRusRgjqOtU+ucDtVy6w2ME4zyaqeWFU8nd160iwDDbg8EdKWJ+wpq/dIIyaaDtODx6UDsaXnYVRnJxxV+C66R7QMDnPesGKTY2G6npVyG485yMBWxwaAsbcEwZgR93vU/mpgnovtWXHMFXHcjqKuQtmEEclh0Yc1Rk0W1YccVL5nzYqrGyKMAbTin+YV4ABqyGWVZ85wPTpQrAKV+8eo21GkhC57Z7VIvzODgD0oJZL97Bx9aE2spOM0xGdeOBk/jTl3rhSMdxQSOzwCOfSjaR2waG+Y9dvOOKOASGbPrVgJyO+KU71wBz70vLL8vIpqEkEA4GcUALnt1B70jDdkn6UE8FQeKaSeinI6UAC42n196Y0mQBT1X5eRjnpTH25Pb0oAa3oDx3qPGOByPen/dyMDmm/dwvfrUFoY2ApPtVK4OWIK1bmI2n1qlJuyvPNJlkLDbghc+tV5MFQc5I6CrXCng9aqztt4H0zisWNFOY9Nwxz61QuFGSV6jtWhPjscHpzVCfb1bjFSxmXdNgMP4ScdKqgfJt6AVZucHcNpA96LNfMkORn+lSWS2sI/iHHXbRqQyo2/w8VcWNdzMc5xjNV5sLGcH7wqxrc4TxJavcxkFgCf6V5B4g8POWmmK9WIBNe36nbBldWHGeDXFeI7ZGt0j2bQDnmg2R86+IrN7dXYcDu3tXGtk72B753Hv7V3XxKWWzvCnBiGdzIfvEjjH0rz/AM4KqrzkcZz1rrpnl4jcgaQP/CCMcKtO2ptwBmlGxZF2fMueKVgVbgcNXQeXIR5F3ZDADptFInKkAnd2HSkfyzHnADdelSxqyrnAGOuaozIvMK43AqO5qAt2B3EHip3VnbdtB7ru6VHOsiSK2AFxyatGbD5ly23B96Vf9XgKCT6VG25nU9QfSl2vGJFA54IrWJkyzHlmwFKFRxmuo8JzSfNF5TsB827t+Fcvb/vFDvkkccV0fhmRlunC8bl/Kvo8tdpo8fNF/ssnc9As1CqQqt93n0zV2P7ygDJx6Vl2PDDqBitSHKthhjp0r76Ox+HVVZsnULtznLL3pNxdSe3SkGFb2zTgVjZlxgZrc5WNljKrj8+aqTA8dMVYcBeAwOT9cVBJjcF+9WMty4kLAks+DtUY4pSuecbBjAB5qTOQ+Wwx4pm0eW5L4YdBnis2WIqktnBCn2pUX5SV6jrSLkAjPBHrS7s54yRTQmSQ7mXPU1Zj2spZ8uR1OarQjawUDZ3NWVGRnGO2KpGTJG2s2QoOeAaljURcg475NNUEMFX0607g8dR61RhIVWDLkc0Eg89W9aFUKMe/HNBULsyuDkjFUiBGJ2+o747UNhSD27Udj8uCfShRnr64FMkRmLEsOoFJ0XgnFP8AuE+1N7AHuaTKDaO3QUMvzADg+tBP3ttC/MvXmpJEfnA24pTjcdvPtTucf1oVRgEHkHrQARqRknjvzRS7txwT1GKKAKh9CcgUi8rhR36UrYOOPahsKwPTiulGzEGGUetC4PbO00nGD320qqCpx+dUIF+VWyMZOKFwAcdKGw20kY704sewwKoBAg9SBTvl28g/jTV7nPPTmk69TxmrAfuXcBjAo8wLwDx0zTeOh4zRIoBB7YzmgkQpsOCB9c0KU2ksOe2KT/WZJOaVflxzg0AAX93wMilbA4PQ9Mig4P3DzTGY7hnkigB6YVTngeopoxx6UjKxOR074pOO4wtAD+N3ynFObBbp26UxdoUkcUm4lhjoelAC/LtGc5z2o7k9MUhUs2RxSrllYn16U7gIMnAXnNDZZsk7jTR8re3anfd47fSqKAdyKUdeue9IMYpTngAgD1oJGs3zdMZPSjjPpSsGZt2c46UD5v8AGgoUeue1NHQHoM9ac3Ckj73akPUZ9OaAFYpxg0me+cigANz2pN2B7VABuGOuKaoG0knFP/h5HJpnBwQMCgBpkxwADzxxTH3bgW55609uwUcnqaYF+Unrg0GiKl0xVSfWuT8STbRvA4xznpXV32FBCjpye9ea+NJCVYBupzjNeVjpqNJo+myinzV4vsc5qGGuGZj16bTVFgCoGct2pZLgqCzDBI/CqqsSxJyB1wK+BqeZ+xUtkiW6jVlIGMgjisqSQeZlR061pNIjsJMkFeay5d25ivyr+vWvHqbnoQGnO09uelRyYXIzlu1IISeSfpzTvlznbnI9K5mzpRGpX1wF/WmrIxZg4xgfnUrxpztQodv8VVzu4J/CsWaIeuGjZf73ajarYyMNngZpPvfN0Hq3Wg5LAjBqWUOx8pQr7/rStkEbuSeaRsM5ycDHNO3NwVKgZ4J/lSZoiRCNuxTke9WVZDDHxggYqvtTIJOSvoetTIwZcA4PaspFo67SQJFUcMdo4roLZSNhVDgDisHwqiSxhnTHGDXbxaRG3CE7sbs+lYSOuBp6PC7smHUEryvpXZWMKbdpY/KMVzWi2YjDO3JxjBNdTpqo33VOMd+pqGbF8RKyk91rU0XG4dgoqiF3hiBjoKt6Xn7R1wp9qwkXE7azkVlTBycZrd0/JIGcZFc9p4AAK8jtW7a5VR2IFSXc2oQAifrV+FvyxVCADaAM5wKvW+4ngcetaIll+H5WVumPWrq4VTnpjANU4wNozxVm3bJCEbh7npVohl63VMsBye1W48emSOfeqcajeT2x2q2jBnBGAK1Qi1EABnGCT3qaMHO1j34qCM/Pyw4qaPAJIYetMzZZj+Xv071N8yqw/h96gjy+T0/Cpt25GJOeKsksLxhVORinjGORzUMLDAKj6mpfvY70AO+6oOKUZ7HijcN2F9KVQNpWqAXr060DLA55B70vUH0o4YEk8egoExWUAjHfvSPt6jANG7fg8Adqa5+brn3oGhOFwe9IzYzu4zzzQ3TPU1HI2xhnnPc81LKsOk4yB1qpdTmJcEbvenzSBWyen1rPmkBJ3DPoc1DKSGNM0aluflOfrWdcXqvIRg/4064uNrNhuGPPNZm4NMTnIzWbOiJKpEhJydx9KnjtTuBPI7NRa24YnaNrYzV22jKgFuR6UwZD5O37p3Z606RQsmCOMcVeaIZ3Yxn0oaFd687uKBGcMggKMg9OKvWaOODyT0FLJCNwHcdKmt1EZJ9qEJl6JTu6EVcVQoGeKpQMGZSvpVxT6jJx1oIZIijnoR609Qu045+tN/ulVO0c0/5ew96sQLGdpJOfTHSoriMx/eIzVqLDYDEe2KhvWQxAY57GgDNnwRgH5e9UmUEnYcrV2RcDpk1Wm2jjBUn2rNlIozRh8gdM1B9i+fGeM1f2le2KkKqrNnsKRZm/Yt+Ch9uarTW5jyCAe1bG0CMEdB19arNbmRix6d6TAyGxt4HHrT4bryWDAbu31qzdW6LDuTk+9UAuG5XaR1wODUlmrBcdCMFeuDWjHIFjAzwwyaxbQLvO7oOlaSyDbjqelaIzki9BJllCjIxycVZ+QnofxrPtZCu70qykh4UdV6k1aMy191eOKejdecCovvKect6CnR/eHemQWOqjqSPSlZirDB/4DUSsNpzyS35U/gsC2cDpzQBI33xt6+g5o+RSQR14FNX5gXHGKc6q2GX5StWQKuIyV5NO2nbtxkH1601Q3IzlhTjgnB64oAbtWPjOeaG+bp8vYbaNwC4OOemaRsKy4P40AOwOozkVFkspI6ZxzSrgrkHjP50jfdOCBUspEbYVhmmMw2nBxzgUsmGXkcdsU35RgAZGM0hjJMbT/OqcrLuIU81YkfK46VVkxnkde9RIsjVhznr61Wkwy/jxU7Nsbn5lHRhVebaOoOc8VmyitKycHvmsu4fy92eVJ4NXJ2PTHtxVO7+7901LAy7hgcksTzVrSQN+SRg8e9UJwFm284OTWhpQT8QMgihFmi8e3IzxVOaEPHgcEdKuNJu+bn6GqqjIHHFMDBvrfc4Vhk965LxfHH9iZUAzXoVxbZUswrgPHEyWdnJsTc2CcE4FBVz5f+JI2zSBpF2s5xg/XoPxrzyVQrBQrHI+Xniur8aMFv3yCYsnAPY5JrkNzjKE43E4zXXT2PLxD94kXEUZ+XGDwTS4CqQ33+o9aRslgGPHUYp32fe6qvGOtbo4GL5JZVLct0HHvS7WVgHG7mp1ZVjYbe+ajQZXI+pzVkMbtHmDacg8YPUdafFb7Y5AcsGGBk803cDgMo3Hq3pSLujYgkHv1zmqRkxbiMQxoV4HuOtRvI/KhQOOcjNPkkMmcA47iozsWNtzEsOma2iZMQb2yFTJPQ5rpvDanztxTKomR6/X3rmFb/R3O/af4cdetbugllmV+rgfLnvXtYKXLUR5GZJvCzXkehacwYLltzY4FacHox56Vj2OZI/MC7Djp3rXt/mQlvvV+k0/h1Pw6v8AFYmY59FHTn+dSHazZqPAbCgZqQ4bdwd1anIyKTGcBMg9earMF256irLcAZ6HjNVn2ouP4z39KxluXEaI0aJiVJYdhTXjTcF+6Mc/4Uu7y96MeG4zT/swEG4HzPcdqzN7DNwbBJyPT0pY1G1s/gaZ6LjYR7U5T8wzQQ0TR7fLYHlxUseP4u3WmcJx2bmpVUbm29MZqkYSHo5xhelTtg5Kj8fWoo8fd6GpFUthARnPerMWAB2lsYC96fxu3Bsrik2n5lBBVqI1Xywp4BOKszGHcBjkd6TzPmXilbKsFz1pMMpxt79aADPzHJ47mkwCvDZpwAVSCeaamPL5OMGkyRW7A8emKI8bTzwKGG3cOtLtG0YB+pqQF+YrkLxSNjgKCe5pSxyCSQKactk5OPagBeGkGD07UUR/N9fXFFAFZuPumkAIOGOfTmnHaGyevamsfmHc4rqRqG04PPNCtuU/3qQr8wyaX7wJPGO1MBFVuM8e1O5/Ckyep498UZ+U5POaoBTlu1Cr74NGPl680AnvyKsBMfLkgj2peMAdVApR7/dqIZC44waAHcbeKFbHFNC+gyaX68H2oJE4PzA80u4Mc9eaQcYH8BPelJCrxxg/nQUIuMN2PUUuGb7wxx6UbV3e9GR070AIv3cA9etHHHOKdtC9Rk4yKVcHJNBIcEHB5PWkb0HApQykZxxSblLD0+lWAfL+FIcHgdKGHzHCkA0gXGAPvdTQUA2gYxg0uep29qTseOaVWJUjt3oAARgAEhvWjfwe5JpFx0xzQGG3p1oARvvEU7+HJ5zSbjtPA7UfMenrQAcBfQ5pGXLcClwN1JktkVAAudpx0PSmA/KSKf8AcyBTVO1TngUFibT/ABcEU2Vsjg4GKcxDH73UVHJtAwOlK5SKGpYjU7c4I5ryvxHt+2MSCQD616fq29ow2MKgyTXlfiIrJdyYPyk9a8HHv3WfbZJG8znLmQbiE4Y8D0qDnaPbPNTXKjcMJlRycU2PBBOCCeQT/Kviqu5+pUloVZnC7sdSMVREz4wQSc1bumXkMQDniq3PPfjrXjT3Z6ECNSFB3K2aR227fUcD3p7gMvHcdagnO4qwBGB1rmZ0Il84MpyPnIwRUO4srcEL6ntTuOTngdaZtDg7Dz3BPFZFixt8rBuRS7VWNtpJ44zQwAbI6mpJF2L6Z9qTLGbmXgjcx64oUCI7cfJ13e9Ckc4PzNwMUBpE3LkMvcfhUXKHR/NtBBO3kY6Vahkz8236YqtGCFJPQjFTQkMpAGOOnrWbNEdf4ZuFSRQF5Kjr1r1HQo/tMh+bPHXHWvIvD8iedEr8EY74r2nwzsksw3zKT03/AHvrWMjqibMVmq9scZNbVgix5ZRjIAxVCEjHJ3HtWrZwjgE4/u1kzVF5ohuIHRiKltIWjlXHQe9Iu7bn+H1ohkww46t1qGaI6zTZlcoE4yO9blv2Ht2rntMkVWB4OF9eRW9bMrRggE8ZzUjNyybJGW/hrUt+eenasi0AZVP3T29K1rXCggc/WqQ2XoyeCeRVq2bDMR19Kprt6dPwq3ZkbiSK0INC3zzuGKtR7c8cCqUMhjzuOd3TJq3Cw4yPmqiC1ABtJ71Yjw2eOKrwtyw24XsKnQ88Z7ZqxMnjZgQAcLT2brjrTMhV56VNHtba2MH0oJLEKjyzjncec08EquM5qIsR06Y/KnRsPunnNWBIqjcB1PrT+fxpgOzihG+U9+etO4EuD9Kbzjjpn0o3Ljnk+1GeMCi4AQA2MYzQvUj8qTIVSM80iuFULSbKQFqimwsfcjOc09n3KdwHHTbUVwxYMOSo/M1NxlaVkdGBGSP4qzbqQL83UgdqvSMUZht2gVnX2I1wDwxqWaIwbuRYZCPvMxJ6063DM/C4wO9RXyhpcjHy9T61a07a0jBuT7VDNYmnbqVUdM9qtJww9qrQuq4J+90zT5Jgg3DqDTBl5pN3Q84xSbh6dKxn1xYYCcDAznJ5ptn4ksrjaplyxGakRt7kUZzn8aPM6AHP4VlrqUchJVNwHRqkW9/hI565qhM1oZhCT/ESOKuC6ZF5ArEt5hI2R9avRSAhj2HrQSayz7jnGFFOVs8dPSq0bnbk8elL5h3egoJLIxnAPPrUE025GTOcdKb5g4OePSqkzNu3Z2nOOaAJJGA/4F61Xk/PFJJJ83Xkdqh875lPvz3pMosLjp603ckikkZY1E0q53AEEUhuNrYABz04plkxUqp+XoOOKrlSMDrnnin+aMEjkfWms24Eqfm6CpArbezDHbAqlcKFb5QefxrQLHaWbt+dUZsFzzuI6VBpYhVyDuYEE9OK0IfmiyO3Q1n8Fs96u27EAYORxVIiRoQ8xgfxe9WME5PU9Diq8K9WIORyKsxk7Tt4+vFbGZJCzK2AvNTeuc5zxUXCtwcFqeZNshUfLjvigke0m0ElcntinsWbbgHaRzTFIIyevTpUqZVScfQ0ASK4ZePlI6jtT2xvyvzA9jUUbI2O3vUq7VQ5/CghoUYXcOgPSjgrtHU01clckEHPNK3Ln0xTuKwcMMH0pmR05PFOyAc4yO9JwnT7tUOwnPyjGPpSNtbOBjFJxzjHNNYnjA49qlgMaQ7G6Zx2qHeOD/FT5sduD2pknfjnHJpFkcrA5IH61Xk246/MOlSHDc8+lQt0ORk1nIBjdOmKq3A+XOcN6etSbvmHXHc1XvXXaOxPI9qzKKNwTtBPFUbqTYoGcg96uzSIq4OScd6yLg8nnjPSkwKcrAyHjd6VpaX+7+Xb83XNZj7fN2kc4rTsFOcEduKEBdnYKvHfiohuyR15qVtrYbjK8ioHkHmqc4AqRXGXTqqk7wo9K8Y+MWqRQ2Pko+6Qt0VtoxznmvWNYmVbVnVGcKMlV6/WvlP4xeInlupRajA3FWEnO8e1axREp2PJvEmZdYuG87zPmJO484HQVjNtl+YdR78VZlbDbudynkN71SjYKWAXaDyGIzn2rsitDzqj5mWY5OMlhnHBxTo5mGCMMKpLLhiG+8oHQU9Wyv3hgda0RzMtNMJFC4+bPXP6fSk80dm4xUMCpIysWGe/NWJY/Lb5RuJ6HFWZMT/WYA6soAqRlGGG3HcZpqKPlYfe6VIynccjnHarRkNZHj3Y2gY9KBCrJgjBHHPenn513A49iKbzn5Tkd89K2RDIjHEm3crFlPFdBoaiS7UqpJQZ5rGjVJG56ZxxW7oaot0mzeNwwW716mF1mkcGNX7qXod1YqSoGRuxitSJfm8sfeA/OsmyVwRxu465rXjDhRJlc/TP+etfpNJ+6j8HxGs233JAvHAxR935F6N1p4Jb58flSxttGcBn7V0HCQzAIxX8M1VW3DNyeB1NWTnZ83c0wFVZiR34FZyN4lSRWjZh12j71DFV3fMfXg8Uj8K4z9KjbDKzfdzwKzZoSxsZUfOM4606MhgCBlumeoFQQoVVirHf/d9asKvl/LjavXj+tAmPP3Vyd3qRVhGzlhhahYAMQQdqjmnxbWf5VJ46VRzyLEShVJHIHINPVgVIxgt2pnOB1p/Bxz9c1ZzsX+6DxS9ctnHpzTRgDrSHH1zQSP5bluQO5NN57HAoj25AIOab90Fc5BOAaCRQSxOPSnKAXUMO9NVFG44NDcHg5oAeGRgDg+xpq52Pu7GlwvOePwpd2chR8p4+lADWf1BYdqQg8jbSyLhsA8Up5b1PWgBI87vu/jRSrjd7iigCo2epH04oVSBk8HNG0dnx7ZpNw5rpRqDZaQDORnmjjnuPShGBUc4Oaa27jGAKtAOUKFIySDSNt3ZHSkOd3HPrTupyOnrTAPlPK8H0NGcYHSkX7pPfrSrllJ7ZqwEz8wA6+9Cqdue1Jkbc/wAqdt5AXPTrQA0ZJwD+FLjIOR0pNu0qSDk80bssSB8tACjkZA4obn8qQ9R2p2V3AHnPAoAQnv60u1eOMU3aCDxgil/h9OKCQznJY4pVxt4OTR8u0jo3160RsV7ce1AChSqgcetM53YHHvS/dbkkqe9CjdkA5PbNADlYbGDNgjpTB8y7iead945HDfSkXBBJUZoKE5bDClUBepOT7UhO3GBil+ULz971FADlKc54P86YMBQAMGnFQGGVK8cU0kHpTQC/wkE/Sk3cHPWj60mR+FUA5duOPvUnzeW2eoNKMfLSMuVYVADGzyx4poYGnDO3r1FRr8vUUFitt4x29qJCAvQYJxxTlw3I/Ko5seWeMHNQzRGF4kn+zR7cllbqK8uvpDK0vIGGJBPYV6F4mfdG5LchSRivLLuYzTNIRhCu3pXzmYS0sfpXD9O9NyKM8hK5OcNyMVWDPu4BGOlW5FGdo545zTfu56AH3r5Csff01ojNnAFx0z3OfxqP70nyn5B61LcNumYnkYxxUByu3PArx6h3QI5GKLt6qe+KZJyvcp0pzMrr7CkVlxgHbg965WdKBkXr/M0jLtfgDGO1OZRuYn5geh60m3bxjOP1rNjItxK7SevT2pxZm3MfpilVcDbgK3alX7pIH6VDNEMjCsMgHrSt84zggHr704KFAAx9acsY6cse3vUjGxKc8nK9evSrSdBtNQLGVbhW6elSx5HIGD6VDLOh8OqhuwWQsMete4eF4jNBGhGF2D5mPJryTwTpqSTRsSJAwwdvOK978PaVHHao38OMVkzpiXdN08ydMe59K1ra1C43Lle3+NS6fa+THuXBGKvwx72GR0GBgVmzZEMcZkj6DbnkAVC0f7zAXbzgVrxwNHJgc56iqtxGGnKryT19qzNUW9Kj8sAMM5710VtuUAYwBWDarnG3kgGt6zdZI1dsnjpUDN+1b5Rg9q1Y9oVd3Wse3KkIuNorUt8Nx1PSqQmXFYsQCOavREYXgBh6cZqhEpbHbNXBhsEH7v41oIux/NjP/wBetCHCqTg5x3rOgww5596vx4Xj0xVEFuHjnkE9asKx3fLyKrQAsxPb3qwvyngbaslljJYcjNSRjo3QDtVcPjHzVNkbuOAO9Aiwre+D+dOjz5i+veoo3DdOKkUjzAR81WBOWG7DdKTcF4xweRTFYL8p5NGQVwenagB6/PyOtLz0yKjT7pBO3HSlDZxjuTQA7b2AA96XsDjn+dJn5S3pTAzHAHT0qWWOYHB4xmo+2SeaV97H0x6cUdMAj5qQFeSMlTjDeuKz72MCEg8jtmtaRRg/wn2qncRDb0+Xvnk0GiOTvrdUJOeKdpsm2QnHGOpq5qluUjLgYG7IFZgZupO3NQzeJtqyN2yM5Bqpq3zW7FCMY5GBTrcq0Y9MUptVuFzk4HT3qQPEfiBe3toss9tcPEhU7iD0INed2vxBvLGaB2Ziqtks2N2Opr6A8UeFINXtZYGgZmfI3RnGPcV4n4h+FFzDJcraQTTSMmV80AY98/T+VAHfeEvicL5YYG/fMqEvIDxu9PrXpmk6oL5goRl+XdgnrXyppvhLUtCv1uVMkTx8EHgEdOvpXr3gTUrlNrXMrz712HP9PaqM2e1WTHsQVHIxV3zDjOMD0rK0lj9ljZlC8cADrWlwG6YGKCTThk2xICeRT/MB+bOPaqMcmQowOKf5m1dv8XrQFixIwKgDrnmq91Iy4DdOopCygE5JYn14qOeTeB/F70mAxhzz0FQzMItznACjjNV77VFs/MIO4gcCvO/GHizUYYmKLFLbvwY3Xpx60ho6vUvG1tptncOQS0ePpyeua5O9+NGlNcNBbXEcpUYZumDjpXi+vRazr15LtaVVZR+7jYhTgemf85qlo3gLU7mTM8O0fdUE8n3oKPetK+KNjqEyxIWD4yzg5XGcV3lnfo0a4IORkEc5r528L+C77SLyeSRF8t1C89evpXsfh9HhjiQA4245NTc6XFJaHYeduQnovbvVVsncW6k5piyBVAPHtmoZ5uAFJyTxSJsOds89+nFaFtGRuHOMCsyLLHAII9a2bcBIiD9/pWiM5F6FPuqMhQOKtrGBgD9arW6kYB6fWrS5646dOOtMxE4Y8jBPSk6789aauT9/nHQUqsPLbIx6VYD1+6pNPV/3g2k7artNtZQu3b0p4ZS2QKCS1gcnHv8ASptwbDKM+lVNxJHIxT1kyvbI6UCZY8wlSH47ChXAVl6k9DUAO5gTyMZoVvl4XHfmgkmkYccbT0zTGYjAJye9NDA4LDNNkI3fL1oAcWx9KQ5I4PHWm7ssfQVG0gDEDrjj3oKsOk7N1war+YVbkYDHpTmmZeCu2q8reYTjjvSYwkKqxK/KfT1qvIwxuHens25ufm29cVBMVKt2FZSKK8zYACfxVBNjABIOO5p9zgKo3cjpVV+gHXnvUgV7ibkAAcdSBWVfP1Ixn860pt3I6Dv71lXnqo4zms2BWMm6ToM49K17EDZnOTjsKxYUMkhG3P8AvVu2KsqKAoHHWmmJk7KMHAzxVGQsoy3XOfwrTjjOw7jg54rMuY2WRty5HerEcl8QL5rfSZCr7WHzDnGfavkHxveNNqVxIzsdzs53Acew9q+rPiFCJLWeRkMiRoduDgA4718keM2/4mTu6Kpyehz3NbROWozjbiRWlKkZXAOKi+6yCQfKPu4p02VY4UEE8GmswO0dBjk11JHFITafMMgHOeM0iSMrMm3cSBggUu4/MS+OMAr3qzZoNxJHzdm71ZgyaC3UYdT823BWpW3bucg9eKHTLBVC4bqynmht5YsVAHbNUZsduV25zuPFRDbtAO45x3p5VMjJBcjt60iEjBY855z16VoiWSSAK2NuRjBPrTQOGx909BTtwaPOSE7U1WIYIOFzn61ojMsQtGIgrJW7pNq8M/mDhdvQVgbQ02c4I6Cul0li0q7eqivRwkrVEzmxKvTaOvs7VvKWQ/Iu0DH1rTUbVCZGMfKPWqdndLNCIiCMADNXI8HJPJr9KoPmgj8Ix0eSrKPmTLlUwOlLGobGVw3X2pq/MoOKXcyc8c8YNdZ5hExaOUDau3/aqCZt0p3AKM8YqS43M27061BLlow59e1ZyNEQ7lGQAM+tR8sMN0pxztDAZ5of72ccY61mMXfGuNx59qfGcZ2nKt3NCrApORuOOD1pVC7ckcDtmgTJfl2tlstU9q5imBHTviqwA64wferlm/lzHIBDcHPaqWxlIfuG7CktnvTvQbcA0NtWT5Ouc0vzfjVmEg+VQwAwM0m0cHGPTNLwF+Y80LjACHI9zQQKyndnHSm9WGO1KT7/AJUA/Kc8fzoJA/MGyeaOvOMZpdpyD0FJzyx5A7dqGAHo5OaQLt6cj0pQBtySQT0FGPl98ZzQAN2z16037x6496VhzxzxQykgFjyOlADt4Z2/IUUijpkUUFFMYXGPz603nuac69mUim7Rzxz24rpRsHuRg+tO4C4b603jbls57YNKrYXd26VoQHCqSOuM0n8J4470qbWVvX60n8PXg0IBeGGVyKME55yKBtCgdKC+zgYxVgOXaMqB+NN5KjFAIPK9aFJPHpzQAm5tvA7Ypdu07eoo4bcRxScMpzwaAD5uMjinHDLnuvpSZAVuSM0q42jPrQAjN8wweDR8wVsfMtDDP3Vz6YpW+9jHagkbx6cmnDKhh296TaMDI6daPvD09KCheMEY6U1mIIA49eKdgNknj6GjO5s5OCaLANycNtPOMc0renTijjadtBXjI4oAOegGeKTG1fx60DnPJHenDLLngUALIW8zJPbim/3sL1FHIbJ5BNO2ls44oAapPI4I96aV6kYGPelLFs4HB6nFIoBHtQAmeMDBz0pBwRg80rL0YDC0FBnjPqafQY3PWg9SO1C7Bng496SP+HtzSKAAbchcEVXncLuUnGaskEcA4AqveRrJb52/PzWcjaGrOD8YzbIyFYADrzzXnrIFzgM3Oc9q6nxthnD9ecA9elcm7nygA2AOfc18nmE03Y/YMjpRhQTRAcjr8p681GzIzbW5571K37xQWOMdATVW4xuYggZ4Ar5Wqz6yKKk+HJKcMDzzxUJJ2/7VOkkVVyByTjFQs5XBI+U/xV5czriKo3Z703jldpbJ64pV6ZXn6UA/uyCcnqK5mboQjrjtSsRn72D6UrMWYs+FCjPHemtt2vkfN1BrNmgkikup347k0bz844wO9ChSvOSaNqYLFiO+KkaE3ptw5G71qRZPv4xwOtMKiRiSuQKVed4PXsvrUDHKxAxv/WpV29TkfzqFQPlC/e9amj5xvG6kzRHpHw2hdrmLy13AEbue2ete/aSsXls0f3OOAa+Y/BtwX1SKNcrsHAz3yK+ivC909xYoSNrqAGX1rJm6O1slUSKAPlxWtHGvlgqm3jGKxNPk2srE4yK6bTYd3zY3EDn0rFmyHRWAkUZGTjnPFVr7T0t5AVwoYdBW7HCCoGe3X0rO1aPjcR04681FjVGfa/I4GOe9adjtWYLnjpxWSh+Y8/iK1LErk7m+bGRWZRvWp7Zz6GtC3n2tuHTpismzchvunGMVpRn5QoGKpCZqQSbnGDgAd6vR/Mp/MZrOijC8AZ+tX7dsnHTjFaCL8aiMcYOa0I+cdwRn6VlcuVG7juM1oxMcDuaaILSFshU5Hqatr92qKs24Y4q2jDI7GtCCUDNS53E54+lRLjntUi4PuaAJo02qCAamUfN6AGo1J2n5qdkLznjHSgCTjcStLtIb680yLCq2Twafu27d3Ix1FO4A5HGOakXHyDGSOaiVty8DG3nJpwcAgseT6UgHFjt+Xv14pm0/KCM4700OY3GemOMc0nzcYPSgsexCqxPy8Zzilblh0J9aT+I55HvSr8yk9PSgBrLuOOv0qF496g9QPSrCqduSOPWocf3VyR6UFozbyx+0Ag/drBvNJMbBgcDBGK6uVSvt71RmtfN4PNQao5b51TgkVpW90Nq8YIGKtzaegj4XAU4xVX7E0K8Hg0FXLaqjqu5cHrxVO40NHZnPzjHOe1X7dX2gNgdqsxqemcjpQK5w+q+Forvdz8mARHjj6VTi8HpZyfIm0449q9FaINgBQR06Un2NG3Db1H3wOKCGzmNMV4VCE/Mq7ee9bdvcDaEb7wFNm03b8wGW6DFRG3ljUs+ARQIubt2PmyfarII25Y9qyYwyLycgGpPMYZz1z0oDU0Cy7QGIG7pVWaQsu37pz1FMhYv8zDAxilWMyKW29elAFK6tVvI3G0n0NY0ng+G6k3yAyDGQrE4H6110MbIo4xVvyVC888UrAcVa+CorcyNFbKWddo3dqv2/hKNFRnTdt/DNdRHGFYjBIqwqIq427s8UwORutAt4NrBQHx/CeajjsxEwKDbtHTvXQ3kMcbY2bye/pWTLA27aGOM8LUmyZX3kJh+WzjkU3lj8iEkcVa+wncBvyOvJ5rRtdNCR9Tlu9QVcoWlrudMjnvW3FCrKAARxgUkVtHExx1Ax9as26lTkDIJrRGchYVKRgnPFWkztODimsjEgcbehqQKcsenpTMxrKWA2D8SailyoAU8ng1YbheD71Ax8wEng+1UgIYwNvTJzxUix7cep70qKFJGMqOadzjIHHamA5lYYwMfWnbW3EdqAwbJIx796UncwIyN1BIhUil5528DpS854GKTJ9OncUAOyFwCcUjd9oxSthvc9aazAdzQA1uNxA4J4qDJ3DK985xUzYXgHIxmoCx5w3FADZP4uOe2aifJxgZH86fJlvYUzcGzzWbkBBOwhUELnIzntVKZy3JIx7VNNnoQfYdqqzfN90bfasWyiJ/mwQOnpTJimRjpUhzhvulscYqncf6ti3BHcVNwIZm37uQayryTy4SNv41NLMpzhu3Y1n3Eh52nPPekBLpamScg8L69a3ooljxtfjHArH0OBk3szZLZ2qK3UUfuywxg9qaEwXK8Nzk8VXuFO5ucgdasNwzHoO1Zs9wZJHC8celX0Ecd4wBWF1zkHLncM8Y6V8deOm8zUpplXKtIwGfYnmvrT4kX32GxEu7Eajc7f7Ir5F8UTCaaeSRgwLtIgXpzzXRDY46hxrnczgNhRxSDPTcM4xmlPzM7KvzH5mIHFEYXapOVz0+tdNtjjkRmGTzAI+Tt5PYVrwqdse7AyPvCqMUTrG2DkfpV2JgIwpGMDOTWiMGSFti54XbyuBSl/uruJJ5Oe1RLKsjIrDdjnK1Iq73DMdvpVozE+b+Nfo3pSeW/Mh7HA96szaeZ9rmfhey96Z5YjZlLEkcAUyHuRt2U9c/dqRYSAx6nsBTl2qoyvKnHTmpFDbSwYKB2brWsSRbS3ZRuOC2eQfStrRWdbzKriPvWP93lfxNaulxqzBl3K6jccnrXdh/jOat8J21go8xiFJUY6Vor8zAg8msvTdSbd5ITBZf8AWVrR5BBJ+bpmv0rC/Aj8OzGNq0vUsDO4jpimN8zZxilUckZJPWggs3OCK7jx2QSnptPBqtIxbAJGB6dKtTBcdAo78VTbaevTOKxkWhkm/IA78YFPKpGNh+8O2aRWzyDj+dCAPtZmye+TzWfUYqqcfLwF6ZoyGfONvfaKSRVX7pZueKcy7pAD6fpVAySNTtO7d7ZqSNy7MTkYwaULtXjhcd6fEoViCd26mjGRIPmUEHJPepFI2ZPOB2FN2dWHGByKVc7QM4X0xWhixzfNhgu2kGcknvS7srkH9KFyvTnigzFKrznsM8UDLbScCjgZX+Kj2xigkMfKMfezyKbtZfcZz605sbiQOcYpoYqwGDnOAaeoCjO3OMg9Pak3MvJG3j8KQgqwXoQeMUPlvcdDxSAftDYIHOcHFIVHNL8vJXg0vDSLxkUAAAEg2HKtxRSJnacdAciigCkzEN83TFLhsZX60MV3NkHFNx8p28Z4rpRuwVS49AaVV2ggfjmj5mwcYHekJPPp61RIigjjHvSYOcrmjPOAeKXd2B49KoBWB3A9zSY9QaVgobGD9aTHzY3cfWrAXKhQc8ihcnBOPpRwMr94UoUdSMcUAISATgYHpTvk5z2HamqNwyBx3pzYySPSgBq54GM96X3GOKCW3Ke+KF+ZSe9ACKTuBGPSlDZHzdc8cUcdBSc/KD0oAcc7c0jsFb1FKSvmYHTGKZJtUYxkj9aB2EPfHNKFP1PpTt3yjHfvQPuktwe1AgwFyDgdORTjtC4B5/nSADnPPvSqo2kEZPagBq9+aA2M45oHyqRnH0py4RefvdaAAncVw27uaSTB6dPSkTCqT+NG7dz26UCsHPpwfSlACr8w5zxTeeMfdpcjkdTnirGNGV7/AIU1VYr9TinhepxkikAySQeKCkMwVyuMjrQxUewPSgEjPqaHXCklcHpUDI3IZh19KhvLgLC4J2rtIzUwVue59axdemK2kidCeue1ZTdkduGjzVYo828XTzBZI5GVkQ/JtHHfmuahLyRk7VyRxmtXxBdCYGAAja2Cc5/GsyNJcqUww+nWvhsbJSm7H7fgIKFJJIYwPkhioDdDVGb7x4G/txWlMska54Vd2Dmsl9zSkEjr1rwqp7MSuw+RT97JNQHCsAcgY5HrViXYkZ3nDEnFQ5L7WO0gcV5cndnVFDIMLGzbsHtSrllyw/Kg72XgLj1pFyMEYxmudmwNncMd+nFOYfMTjI6ikjVdoGcNnrTZAzLuByDxweKzKQBh0HHPOKcPmUrw3rx1pkeFx6Z5qXG1myMfQ1JaI2cNnA24HTFC53BjwelO2bVPY45pq/dG5Tx3pMB0edpOMMDUySHdgYOBnOKiDBiMnqMcU9M7WwOen4VDNEaek3ZtJt68E87sZx717h8P9Wa+ljQs29Yw3X2614HZt/DyT1+ld54J8SNZ30amF3OzbiM4J/Gsmapn07ppDLHn5zjr6V2OizBVMZ6YyD615l4buEazidWPzJnDHkcV2NlqotVXKfNjA3HrWTNonZJJtVgMZI4NZOsyBlIzzisldYaZjuIAXI64qG81aORjtPG3I+brUM2RL5gwGXtw1XLaZZBsC49zXMwX7TMV+6M889a2rGYE+vpUlnU2OVXAOeOMmtO3k+baTk461g2k/k7D1yPu1rWzBvmx15FJEnQxvtC8dRUsf3cA5z1xVG2YmMkjoMjmrcLb8ZJGelaAaETY4I7VehlK8dR61nRspUgcAVbtJDtAIpozZpqw4JFWUVd3cntVNSN3tVpT8vGa0JLKtxUkbKvHIPrUEZPl5qVMcE9aALCsWwx6etPjbdk4zVeN/lycAD0p8cgXkUAWNo2nt7Uka4jAPJHameZuG8cHoaFbcp69KAJfMwuOzY7UMwHHUA1HFgsR0GOKduHQjIPOaAH/AC4yvGPWjaehHzUw56YyPajzG3FgOMYoLH7UQjJJ75zUhwWwPWq3DLgHJxinl2yCD+VAEm8opBHXpTFk8sdMk03ccbic7aFfg54bqKDUZk52uM80xrfdnGfwqXzAI8dT60KDtzyMDrUAV5Lddw5pr2oMgUYwBjNWPlC4ILBqAoZR14oC5X+y7cfxe9O+z7CwUe1WRjIwOM8cUuF2kHgjoaBXIIYS+4EcipPL2/LnI/KphjscDHakVRtPP0qxELQhioPG3uKgls0myCM+nPWtBYjt6cmhYxgccg80AYc1kBnAKe2KVtPZmOOMgE1uMis43Y/HrTPs+2QkEEnp7VBRmR6f5cYIAX361YW0I+XIyKvSRjlR0pEh24OCR2OaAII7XG4dR60nkttI544HFWtrLyo49uaX7rEDLH1oAq+TtPX60rbuP8KlKiPI7etDLtGVoArzRh8Y6/Sq/kgsPlw30q6yjOe1MZG3EjgAc0FlZbcK33Rn1qQj5dqnGe9SberZwB60oAZsAZpWC4iq3IbBOKei7AoA607YWXPp0zRyudwwp70yCRJRtIOAcdaeDwBnP0qFQDu2hcAY9BTlysfJ59qsB5+XPf8ACmtnn6Um0FCM5P1pWwP4RQAnyqSOTkUibguBktmgAdyM9cj+VOHzAHPykdqBMQBwwB6dafk8gH8fSmKQuATz70pZjgkcUriH4YsCKUMdpIHPTFN4454pu5WA59qYDlI254LClLdAB16mk+QdOKi8wRhlznPSlcoe5G7A4FVeXY4GeetP8zAP+yO9RhhjcWwKhskJNy7hwapyOF9R9Ke0h+bOQ386haRdpGNxNZlDZDtA7g9yaqzEfwU+aQeXtICjP41WfMSkHGOopMBjAbdxJUAZNY91cGdzgnaPQ5FWLi+J/dD6ZqptPUjgdqzApeRlGJOCc9KpySAMVB6ccc5rSun2wPgdjisCabDEjB6HPWgep2Wh24WMMVw23j/GtCViT8owKydMulFqOMMygcmrC3AVSpJ56bTVJMRYYqzLkfLWNeSeXM7FQyn0qa8mSKEguMtx96uO8XeJBo2muySQwsq5MszYU+wqrEnmPx08XWem6c9r5+J5JAxj2kGRRn5Txx9RXzlrVykzNJENiSD7pOa6n4meOG8RaoWDpPGmRkDr61520m5nz/EefQV1QicFV6kazKq5b5dx6KKbJISmEHqB3zTZY1V9uVfAyPUfjTlYKxJUA9uM810xORk1rukg/eHAzjA4q1DmO3bP4Z5OKp2udpxtwKtSMOCvI96syYW8gyScKcYAq7b/AHwuOoxVCFRJID0C9quhhGXLcccEVSIZbCiPKlsnHFQrM0UchdeQeDUW4tkk849acyqik/xdRnmtDNk0SPJHk/MvUMe9O+XuPpxUTK0qqijCKOcVKqttRfvH171cSNhHkbzFQtx3HSt3T5GjwflIK8GsFVJbLD5s8g9elbWl5jtwGAXd90Ma7MO7SOKt8LudRo67p0HWNgOvaujVUYKEG4gda5jQoQVld9xZR8rZ4zXV2uyKNJMHcwB4Ptiv0jC6wR+N5lDlqMav3n7fWppgJFQKoDd9o5pJdpkyB70uSfnIwOldx4JWZiFOeF6ZxzVZk8tlAYYJzzVkfM3y+vSmSRhsk9ScVEikVnVQ3HA70zah4U4qw0cUcfzdW4FVhsIGfvdqzZYqr8pxjPQGnqu1s5zx9aYi9eM084YKR8pFUQWIvuEN1I+tIreXuOTjoDSqy/dHJx1xTwB3I9OlNGMiUSbdgyNpqU/KCDjpkd6hij2Lkrx2zUy52+54zWhhIQY256Gl2rty2VPSlxjKjnHrSxsD2yOhU0EDcZJYn6Gjcu0k5o+XywBxStt+ULzxzmgkQ4ZgQcg0H5Tj+LGc0AqygAbSKT1zy1Ux9BcHaTjLetIFOPmJFPVjtIANJ2+bNSIf5IWIOh4JwaZnYpA5bPBpy7hHtAyKj3Byu7hemaAHRjjBPTnmikH3u5UGigCmdxYZHFI21Wwv50PIWYA8d6Td83IIPrXQbsGYFjglh/WlYBSAR1HrSLgcKD70LjktksDxViG7ew65peOOxzR15PBpcjaQT8pPpVCAYO4sc8/lSJj2pVUHjO1fU0oUDgYbn71WAgJTIH4UqsTy2RSNlmx2FG8biO3agAzwMHHrSswViM9KTrlgKaPm3HvQA5VLck0u3axH8OaYx5H60/cGx3HTNABtHzeopNw3AEYpf72eAaauDt9fpQA4r82APfNHDZ4yKOikds0Kx2nsKABemRjHYUfeI5HTpSL8uM8ClHQno3agB3ypgH7xFINx4I5pu3cBt696VmO4AccYoAVUO08cdM0jKM8kUcr3470uVK5OM0BqI2PwoG0huPpik3Dt0zjFKcKTtOcCgAHyqR3pPuhcdaXoAMCj7oI9abAFIKtSbRxz7UccAUjH5sj8aQDOWYnsDjFDDoGxjOaUkrICPujrStxnknvQWRSbdxOeK5/xFIFhlG0ZC7q6KRVKk4wcd65PxBL5aOSu4gHP0rmqO0bnsYCPNWjc8rvnMk7tJ/e9MVAtxtlAXp0OKmusbnQgnDHDe2arlV3EYDZ6Gvg8V8bP2jCfDZEF/dZOzHGeaz2xuwoJx+VWryPa+SDuFVF+6cjA9q8aoz14or3W4yADBNRM3ltgH5T+IqdiGDFR8w4pkal1wwAHY15T3Z0xGkNyQM/Sk7cU4RuFI5z0PemspVhkYbFZM1BTtDcBee9JxtGzgZxgU772TjnPIqJwfMxnaPSoLE57jBpfMDuu/oOmKCpLZHGKGUiReOtSNDjJnc2OD1xTeQckkD0pWVlJT8T70Ng/MB8v0oGPClmJRduB0NOiO4Ak4JqLdyMtx2IqTaFAX8jWbLJ41XcWUkY960tHvmsbxZdwdccrnke9Y235lxSt3yTms2VzaHsPg34ni2kaKSTbcLnCsfkYdh04r0nTviNZ6havIxAdSAEkyCfU/SvlqOYW8qjghhjPcH1q3FrE8jFJJGbH3SDWbRrFn0HqHxes2muIkB3RIx287TgeuK5r/haF4yp5cG0Hoqt/j7V5Q2oGaQO3yHaBgd6uWN0ZGC8gngHNRymykfRvhvxJ9stYdqYLLlizA9RXd6ZenajFP4eMHivEfAs0kKwW5ZTG479a9W0+UxKu07gB61DLudxYN5jBmOPl4rds7jbgDnI4rlLS481QowMLk4rd011455xxSC5v2shJOeMDitiKT5QM844rCtSG5zu471p28gjUt0JHFWBqRtnAB5xVq33buAcVQgk4+YDNaFuzZIyPu9qpAacK9FHNWoW6Y71nwsVYenWravukGOO9BBbXrzkVN8vHJHFV/MO5tp5qVX344x2qwJRjHI4NKvoPwpNwAxmhc9Rz6UAS87Oep4FOYhQAQQcdai3HaQecH0pS3TOQMUFaE0WGYjAzSIxVcEAU1W6kN7ik3blwOTmgZIGAYDue9Jk7sE4HtTVbap7c0BuGUtz2oAcoUn6dKXce3B60zcB/KgE4JHWgsfuyvI6miRjnpjNMDbVbcOcUm4f3hntmgB+35fmyMDNCsdnDYz61FvbkD5vwoyWPTpQBMrnihT+79Fzz601mx27dKBuVQAQc+tAEq7cc9epIp3y+X3BPFMXORxwOak3bcIg4+lBNxVhCgMTk9ueKfhWXd2J7UD5uPw4py/c6daBAPlXbu+XrQuGV+eO2aX5V6gn37U1VRs5zQWOPy4x3GDSfdTJP04oVmZSTyPWhlH3TxxkUAA24OCKOSw3Z/Ck+QKSRj6Cl5UYByTQAEbdwHGefpSr8vHTPekXhWDc+lJwq4brigaE2HO3GQaXaPL29+eacxO0FRjaKQZ8sfU9qVhkJz+HrTVLY4Py1I2ei0zYTwDxnOKLANDERkHg0qsSA2elL97nqPQUoAUgY4PUVICLyuT60rtuZR1Wl4HTpSLlcknrQA7IDHAyM0Kx2sQu2mB/lYA4HY0eZgYOTxjPagB+47R8uPeg/eIznPemKw2nB4/SiNjt6cUASZVfYAcimqpVcZA74prHBBx05pd68kH5fX0oAdgsMbcHrTw428HIPFQLK8ikA8ipF4Zdozk5NBJIuehx1qNv9YNv4UkjBZME4B5NDNjJJ59qAH8c7uG9KrtjzPmHA6U6RsZGM1VZR5nO765oAlcpsODz71C7BsAH2+tNPXOcH1pG6Y7VDGiNmcqr4x1yKrztk5+63b0qWbog649KhnztKDHvUMZVY/McgFqrzfd2vnk1aXbuYkc9qqXDDGSOf6VDAy2+eQsRjnApsj+WSuck9KkuFEg+XPsazJ5ntUyQGbPBpFjtSm2RYGCPSuV1LUorJnkcKoAztq5qOol2YlfmA615l8Stdj0+xlEhXMo25POBz0ppXA6gfF7Tbed4PtCuynbtU1Yi+LmlSoSziFgeSzYX/AOsf8K+QdW1JppWKBYVySChwfqfWsOfXLm4RxLIzRk52knBOetbxgc8p8rsj6u8Q/HWxtQZUdZwGwqKCT+deHeMPitqPiqO6tpD9ntXnMiRg/wAPYZNecLqFxGqhJSDnI5qJ5HlkRmKsVznmtVGxhKdzQkYM5ZeCTzxVCWUHKDJOeaI5yWySAh4ok+Vn2jcccEVrE5JNsasiKp3pz61YVlCyAD5tvHuaqeZ8uWVhj1HWpIWE7KQACK1RkyeNXj2LnBNXVUSY3SKcdQD0qqZhJDwAHPTFSxvtQBRk45yaszJ7eIRsMDIJxnNSSMJMNgqoH3fX61BbNtUjcuTyBmpLds/fYbvfrVmbLUex5D3GAeO1WIbc3DFOijjPeoI1DZJA6Y+U1et2HmDaw/A1SMmiFU8iVkDZ7Zp7K4QgD5l5NKsI3bgdwY88ZpzbmmJB+UgDNaIhldpTuyAS2Ota9gpZlZs/KOOeDWf5arlWO3OQD6VfsI5I7hUbdgAEHPWumlozir3cXY6PR5ZImIC7sjBrq4cMBn+FcY9a5fTm85VLja3P3eldLBIGtx8vJGMjiv0bBO9NWPyPNre2ZPGc7jnaeKduUKfm+bsPWmW6hlAPbgc9am25kCsuTnINemfNdSvlVYjHzZyKjLDr7+lWWjLFyBtAqoWIRl4HpWbKQxsP33MDwKrYZcjaQw6+1TLtCjJw4PamM275i3JrMsauNuepHap1xu4CgYzyKrrnnPCA81MBFuUeZz3xTRBOnUsF46fKOKeO/Gfw6U0Z27Iyuz2604gqWX7oPfvVoxkTR52YHIXrmpNo+lNi3BdpIAOMk1K0YC5XBx/F+NWjCRHyvfOT2o2nPHFP2nnC5pAoVT0L/nTIG8qcnmnNlGCt0bnNNwduSKXHzAdcjGaCQbHmKG7jIpM+4zmnqqkZY/dBApn8IOPl6ZodyhwyGABBJ4o+6xHG4e9JwqgdT60BcLxjaPzoJDc2eOaXn5QR39KT0PUd6TaNrbeuaTKHtndgDI7c0UKxOMdOv0oo1AoMo43elM+8ST0qRst94dPamNgLgd+TXSasUNnBGc96VmwxGcg9OKZ93NGABgDmrEHBPTDdKcvpj5aaADg46dTmj+LjuapAOUdTnHFLHu2kAAZ70cZbjOKTr9zrViHbGU4IyMUfLuAC4xSZIQjJJ9c0DPlnPfvQArYLHH3aQY25zzS54Yjqfam5xzjNADW4z707+Gg45BHXml3Hnjg8UAA6EZ49KMdgOfWnR4QFWGfpzSBT8wz+dACbNyg4OKOe/T0pwXj5WwfajheGOaAGfLj5Tz6mlb7wycik2nBJGMULtyMmgB3y8kD8KbhcDnmlyMH3NN4yQPumgBWxzk8dqP4aGxu5FJz1C5Ue1HUAPsMUM3zZyOlAY8jpnpxQw+UjrVjEXb3OTSs3Ycj1pq7e6kH+VPUbl45GalgxuDxxig85yMjpS5+XnikLDgAUhoTcBwBimlgV4pHIHT8abuCo2PvGoLSI5WCphhkdhmuQ8VMF3HP8PGK624UNFuxlhmuI8T3DMrgptZRnIrz8VJxge7lsb1lY8/mbO7LY54496jjy2chQexpl3vFw0ZXk81Eu4KQ5IJwOK+Jru7P2LBrQq37eZNzymcbhVJjtJ2nIHSrOoKqyFQQB9fWqTNtXg5PQV49RntxI8Fef4s9D3ppyoKp93NLznZ949zTNpZTtBB9a857mqHsWyAG20jfN0bcMckUhAkOc7s+9K33i2MDHNZSNB6428c9qYwHmdc5p8ZOwlQV/nTNo4POBWZYm1cNjIPvRgLnJDAelKceuD6k03cjAjIz7GgpBkNuI5PvRknOD2pF2/N1waaWKkAD5RUgO+8OFBA6Zo3MwySp96R+eP4famfMMYXK559agssfLuyp9waahLR/M2eeaYT5mAxxUi4+bpn1FQADH1I6EVNCgXJTDH3qKMYByMntUv3WGRtPsKlo0Q5S25RIM46cVdt5vNzxt29OapMT1B6DNS27BpMk4XHOKgtHonhO8VZUyxZsYUZ4B969s8NXDyWkQdNhVc/Wvn7wW0TXmWkVRjAVxkmvd/Cd4k1vsIXeq/mKykjVHf6X95NowrDiugt2woYelcrpl2kaABTuYcE10dq4KpnJ4zUFo6axm8xVOMnHJrRhO9tvU9M1h2TvGvt2FbFqWOChGDyasGatux3BSOc1o2zHzMK2RjvWbauPmJyKu2p2ybex4FUM0Y5cMQhyuatjkH6VRRtvGAPersY/d8nn2oILULDHI6VZUhuVGKqIw5OcEirEeVwCrc+/SqQE2NrYAH0an52Z4/wC+aiXjIwT7nrTunGO9MB/fj1zSdM7ue9JyDzSnoT2xQApwq4AxkUK5G7HGaj68jHSgZxyaCyVX45/GlVlBJzUGWb2TpThhRjj60ATbwWwBjihmAj4/HmoOqkjg+lDfKpJ4wKAJJD1IPGOlM2/dPfFJkbtx6cCguOeQTigB8W7k9BU8fOMdcVWUsuOc05WKqBt796ALDEMRyM9KeB8ueMVX8wrJtHI7U9ZPlIzjHWgCxyWPP4UqMVXPXmq/mY+b/wAe9Kb5wXjBY+x4oHYuCTaDikE2GCnk9qptMcEnOaeZh2OCR+dK5di4sn7slsfSm+YrYIH5VXX5cL7c0K4A69DkVI7Flm2nAOM84NNaQNjPXvVdZgyhuctS+aBn5dxoCxYVkVgc7mHp3pY7gFQcbW7VTSTIBwoYdMUokX5efmzVXHYuLJ1J69acrMykgg/WqqzNv3EfLQk4A4Ofm4ouOxbyx6jOBSJ90565qoJTknccZqdW6cgelSSP4OSentTSxxjoKAflOO/NNGGQsD09asdhFkDL8v40isNwBH0psbfuxk45pdyglcde9QFhc9B0560r4DbQeajbH0IpN2cng496BEmFAwORTQ4H3RkehqPdh+RxTd3QACgCRZDjkbcnkGhphyOhqBjyf50m4NyQeBQA8TYB5PPrS+Zt+Qng9zUT4DAjr6UM+7knNK4EyyFSMcKOKkVhvyWzVRcc54XvT9yZO30pAW3I5JXLY4PrTC25eSBx2quoYY3GnKvmKQAeTj6UCsOabcWIP0qM+mOvej34yaZ8xxj9aA1BtuabJ93il+99aZISVx2qBlblFwOGJxnNQysQx3HJ9amZugHU9KhZTtbIJOeaTAg3fKcnmqskilTkcg81LIw2tzjFVH+dQTyScGoZZFJtjyF4HrWXqEQZuo2KOPetGTHIIJ56isnVGKqrdMHGBSA5PXZFhimYLubnkHpXz58StRkuZVQ7SsRLerd/0r3fxRcAWVzEowxRir5GBXyl8Rb7z9ceD5gIVCNnqzdzWsYu5lKVjjb68Z7hweQDis9pCFdHB4PWrF5/x9HGB7mqU0qxg4O8E8ZrqRw1JXYxJHk24+7kktTlcowzgBjketRRnYpUDC44FPZWZlzjCjNMxuSRtuUj+EetN3HzPlJweabu+bP4n0qPewxnnHIx/KtEQy3lGbDZXIxgdKWLCx/Jx6561F5m7BKqVI605JFCnChiOvHUVoZMtbvmAXHTt1qa3UBUGTvzVaCRZGfZ8pPABq1Eo3QnOT61RJYhXMxyAeeTjpV21j3ebwN3XPWp4YhnfgENx0qZIvKU7du31NUjKRD5e1QQsmParsKheFBxjOfWk5wGUdsnuKmtyvcbiew6UyBWBkXKjHYgU3hlKggDOBxU6r8oGQGzxSGM7eV+6fStUYsgkU7toG0j1q7a5dcscnHUc4HrVJjG0hPJJOK1bGEQsAwyuOPpXTGxzTV00bWktFJGGTcSOM10drjywAe1YFisce3y0CKK3rbaFQA5BHJxX3mWzvSsfkmdxUcQ0i7Ep4YYCrU0bbZA3UfnUMI+YDBK5xT5GVjhVI9jXtJnzLGu25mIBC9x7VTYHzOnHb1qy8g+6celV25b5vTApMCBsq2R2PemMvz5AyBT+M7DyzHFNbamcHioLGsuCQmfp61MnYAKOKiX5pBg7TnvUseWyCMHP6U0QTqWVSBxnjkciphFuxn7+OKiXd3596mXGTzzjtVoxkSDGCehYY/Knc4ORwP1pi/dyTgjmnKSy5J75rQ52KCF68/7tC42hVyB71IrKyHC4IHWm5yvA5A7UEiHK89BSBl2ngk569hT1XcvQ47ihVG3g8enrQSN3d91PWdxb7D8w6LwKb6ZXj8qex+bj8KTGvIjXtkYI9DSlm3FdufejaVBB4BFJnbnn9akLjf4QOgNK3y4APzfzoO3v17UfgCaBirlQy5xu9qKACrAdPrRVklORtzgqSB6Gm7gu/PXtQ2PxprY6KDk8/Sug6AXoBjk9aTG7le1IxIYA9O1L5nynHTNWAq+5+tO544wKTG0YPORSLkoeeKpEDl+XIOAAaQY6Dr64puRwDSlugAqwHNlGxj5aQehOfSj7xBx35pdw5/ujpxQAnG0YpWx/Dx7U0EccYHrTsqwPXPTigBu4tgkZ7UuRuxz7UuAM5GDQMn5gM+lAC/d4A570meuTyaPvAsvXvRtCjPegBVB69R2pp9cUDd1/SjjbxQAq52sGGB1pFGMN2pd21cZPI5poY7TxQA7nHy/WjPAwOD2o37CD60wHOSevtQA6QbicDmmgHABOfalUt160L6Z+bNADty5zjoOwpNy7R39xQWC5XOPWkDLwKsBv3unSnNk4wCO1JnZlSvPajccjt3qGMP4vemNJ1PennDbuajyNvTFA0EmO4x3xUeCxBA4qSUYOOuODUW4AfMe/FQaoZdMPLJ6/SvPfEsrNdNGVCc9u9dprU6w2/cbunNecaxeG5mO7hx3BryMZL3bH1WUU26ilYwdUYNcKAF6dqoSEyKSPlGME1Z1BS0e5eGJwTWZGvmKQXx+NfGV9z9Zwq0RXu48IXPqDVOX5lPGOeOKvkL5ZBOeehqjMpZzt4PQDNeRUkerEhyrLuYAHHGKc2OABjIoOFUAgs5/IUjbt4388cEVws6EG1STsPOMUzy93JfC5xSx/u+BTwvzH5cr3xWUhj41+XPzZpvJVfcc1LuDqADg9MVGf9WM8cVmzRFdvY5pNoxlgevWnsDuG0ZB/SkwDncSSp7ipGBUbtu0qPrTVB2ktwScU7/lnsALZ/i/Gm/Mq5fOalgL820d6TgYLDjODRIWRlxyvWh22kqeCf0pFIk/d8gt2wMU5VOMY/4ETUYw3OeQevapuG+63AHSoGIobIHPWpGb73yk/wBKSPLdwT6UK25gH4zzmgpDlkO3DDAIznFS2rIqnPzEnIzVeT587uFxxUsP3Yw6EN39KhlpnSaG4+3W4CgIpBz2Fe6+EzFiFlO4gZHPrXzzpM5hvEb+Hrtz6V7b4D1WOdlHT5e1ZSNUz1jS2HnLxgkZxXU2bLgc4I6ZrjtNZVUbjyRxzXW2rAxqOM7eKks3rNg3DHO0Z+talkyljg44zWHb7VVcHLHitizHAxzxzQBuR/eQ4yvSr9pId3Aye3tWdFJmMcHirUTMMEDAqgNKLJ7g+wq5C/ykYwcVmWzFASQTitGM5AOMCgC0q/jV6N/3OQcdqoq2Dx1NWfmwcYK0ATqcrkmpV+6KhjG1sHn3qUkq2V6EYqwFZepprNtYgcjFLGCODyT1NNbPPoe9BY09Mnt+tJISCGUgCmM3Vs5WmKwI5wB/KgCXlvZfQU45brwOtQRMPLbPXsaj8wtt+bAxjFK4rFvcvIJwe1RM/wA4yc84P0qqWI+YnODQLgZyo4PY1Iy35ynec4HtQsqrgleetVlO5ckYGKf5gbJ6DpQWkWEmDdj9fSpGb1bJqkrlEYZxkUCTdGpzk9OaVy1FlxpNsmBnnvR5wRCG6nvWf9viWUofvHrVOTWYlGGIG04HPXFTzGkaMp6RRtSSGNeQcVH9oVYm5xt965S+8UKLhQysMcgK3HWqE3id2ZgUyiscDPNLmO6ngpvc7lbpCoyeo6Gp47pRGBtHHJ5rzmTXdxIKtjsc02TxM+7AyyYx1pcx0fUT0xJB5ZIbJ9etKrjjPIPWvP4PFksahMnaAAMVq2viRJCoL7nx0zT5jOWEmtjrGYKwX+ECkZlzgc1i2+rRSyEBhnGBuNXI5g65+Xjkc0XRH1eXYvfKy5HHt2pVZVyGGcjisK68SRQ7UQCR8ndg1Sm8Ufu2CoQT91vSjmD6rJnVq4QEdvftSbl4x2rjx4gZZAX+b6HrTl8QFc4HzHtmjmQPCTOpa62/KOhFOWYNg5xjjrXOrqqNhmHIGQN1Sf2tFIu6IEk8jmi6MpYecd0dGszKMHkD0pfN6BT17GsiPUg0YGBgDk5qeOdc5XqBwO9HMYum1uaUkoXJPPYCk8z5fU5qisgZeSeOadFMp3AnDNyQT1o5iOW+xaZj1IwCKbwVHYVXjuPlGTuLdqZ5h2HIK44we9HMTYtSTLuyRxR5y5/2gOtU3ZV3cHNMWcBduCwb0ouHKXPNyp+uaj5ds5GKr+cF4XC9zmjz/lIyFxRcLE8jFcEKD2zTPOLZXHOcdPeoluNy8jkc0iSc5289z6UXCxaZux6MeDT1VFXGCxz17VVik3EBs7R/EKtqA3IGB/Oi5Nh+cYzzinbj/CMD2pp4ODwKdz9BSFYThe/NI3yscZY0MB0HNL8rliflIoERHrn1pj9QOnvUrbPw9arvIu8YORUARE5wB1FQyK2CDkn+VSq3XbxUbzDpzihgUjjawx82eTVZsScqeOv41akB+bjrVSZhGuACP6UFlGSVgjbuoPBrE1KQ7XbcSD3zWrfuuxwDgda5vVJSqMSRg9OaBXPOPihrJsdJmZHER2FZDjJCEHJHvXytrt232osA0oJx5jct7E/hXvPxW1yJIbuNY/nQY2yH7/rj2r51vrp5o3yuCTuDf5+tdMFoctRlR7mNmIdeT/Ee1QTyRnYFIfH90daZN/qiACT1qBiwZM4xWpxskYAqG2lQO1DSHy3IOPQUjZUgKQMZOc9aYSpUfLjnuaozFyNhDMd2PWkU7lyw/Gh26sQrEjjAoVm2jC81ZJYRlZCOnpgdKSNiMqUyGNJbyeYg6DccHjmpRtba0eTjtVozZahtQjFx93HAFadjbfxH5uOh7VWjwCi4KL15q9AyxcLk9+PWmiGX4946DjAAzViNTxuHHeordZZACTu9quMFDDA4x81WjMR8A7RwD2p8ca7TsJBHr3odRuUAYDdc9aSOb7wHJU5qkZssZ+YFuoGatiP9y3OSR+FVhH5is5UkkcVZhYnCsMg/xVojCTMxrdo5GbrWnaMQg2nLYyciq6qguGXDfN09qs2mVU7sZ6fWtonPI17ObHyFfmPO4V0FtKI4wxTeMDn0rE0uMxzA7Mq46HtW9bLtLKQAhPc19vlj9w/Ls9pv2qn3LcbHb7t0NSBc4AG7nGaEVDGCGwR/eNOX7uM4B5G2veR8kyKWPYc+34CqsiszZBHrzVxnyrAHIqr5ZbcD16cd6TBEONzKyjPPJFMZfmBByM/ex1p5bbuC8A9c0Ku1h0Ax/FRcqw/5ZJt205457CgJt+diQadtWJSvqOSPajduBYEEAcZqkKQ9WXqQ2TUqja23oahbGRlscVIrAvnqPzrQ5pEy/wCqBx19qlVQ3OM1EuNoABBqRMqvPHrVIxY9eFxtpOi/zNL90epozyO+aZmOXasjYwynvQpX/gI5pmD0A+uKXhd2OD6UCY1m3Zye2QKEyvBXB7UMoZVAHI5zT5ptzIMdB1pMZFy2Djg8U/IAIxQCFwHzinKvynA3D1qSSFX+Yoy556gU5lA+7+tOVflbg560vHLE59KAGr1DHG4dh3opy4yp755NFAFH+IVGyhcgdac2OBTW+9wDzXWdAu5dmQPmxgmm/LxgcUo7kEHHWm8E+lWSL91sH86U45x+FNzuwO1Lgbsc7apALkY9TjpSoDz2IpF2jP6U5AB9481YhCxb5gPqKXaVxu4HWkGVXAPNKFO5cjigAGPLPHJ6UvSMActSbl3AUKOv1yKAE/vE8kil5XaFNN3dz+VLjMe7pzQA5skkDrjtTeOR3pyttUA56Zpu7POaAFyGxzg9KQx4JHT60pxv57UjMG7kUAGAzgY4I4pF6H69KOD8wySDQ2N3y+lAAAD09acyFmYjGKaufXFK2Ox4oANo28j5vSgZYAn8KRu3y4ofluBtoAbxznOaBx246UuNpG7p7UYHzYPFIYctnnmjq2SOOKT8KORx60xDZMDoeaa3y5x0qR8KCpHuDUS/TvQaIWRj2K5PWolVssmOo9afJtU+pNVWlKg7T861LN4q+xzvia4DRiNjtC+9efTNtuGGd4LZDV2fip94DbSu7pXLRQLHJI4XJAyPrXg4w++ymHIkjE1TMYwTtasoY4C8/wC0a0deYm4HcAc+/P8A9as3CruUcMeST2r43EPU/RaC91EU2NoZeSvX3qoceZuII9OasSYYnn5fY1T3DnH3c8V49TVnoxHeWUjwRu9+tM4ZcliSOxo8084OCOoo5bJAx/WuaR0IauWYFtoA9ulSIyjDZfdnoKazBmB6Z6g0N94bGAx3z1rIZYkZVj3EYI9qrtgqSWxjpmrUrFrDcSCT/jVM4yu7kY61LNRI2PUNhW60nO44yeMihlXkBcrnINLu2qVI3cdutQA3czL+lGSI9p64/Kkwu0DHXilOASB6dagBrsRyTipFUs29vm4qORd2VXke9SLu2/Lk45zQUgHzD5RjvT1zsBxtYnnAqMZ3DZgetP8AmV1zyKgZIpHy9iTxnmnlB3O7HoKhUphs/e/hIqTouVzu780FIXcvP3hup3zFl5ypHambvuKTnrzSqzPuPQegqSkXLWQooYLuY16t8PdQEcYVhhtuc5ryZP3aquPfrXW+CbyRrkBsBcjk+mag0R9IaTMDGjgEHb/FXZ6ewMUbAYOOa830HU0uDDbqQCiDJPeu7sJDByfmAGMZqGi7nUW67kBbn05rYs2C4A+UY9M1hWMvmAFQRx3ragkWNc4bOOppWKN23YFTx82KtR/MuAPaqMDL5atnIxVrcDgpk8UwNCLKqMqfw5rRtyrR/wC0vasuOQqo6E+lX4X3YKjtmgC8vKg1aiy24j7vtVMHC8VatWXccbjQBYQnaSTk1LGQB3PtTcDccLg+lOVcD0qwHnA4FRgHAzwKdt+bcCeKbJ8q/LxxQWVZJMg4GB9aifDdOuKey4fHJUdahkZF6ZwagAUPuyOn1pgbLEAfn2pm7awCtkZ9aryTGNmXrnvUtlJFmRl5HORUfmMu3hQPpVdrrahLHleozzVK41hAxBOwdOT1qOY1jTcnoaqzbskMAMetIt0qrzjGe5rAm1iO3jjYsqJnBOef88Vl6h4iiaKUAqUzkNnmlzHXHDy7HXSakkKrhd3cc4rPv9a8tNqgjdz1rjf+Ei8yMYPlnuSaonUtzbgd2Tjk1m53PTo4V21RuXniR4fmQF+3vWVJqM14zb16k9e1Zz3AkbPT0p7SZzt+83FTc9mnhlFe6i6rnsWOPU0LIUyejZyB1qgkoVfmY5x3NQ/2mjRybWyyikdKos3luPMz2HTFJ6Db+tcuNQZZRlgA3OM1ds9UIYqT8jDj1oH7Fm+NpPynFWsLtUfKDjj1rDgukmUhSTTxeNHKCR06c07i9izoYborGp6lake4lKEhvfGaw47wsjY69M0R3jeWMcijmZP1c02fyY+clj0qvNf/ADdxt6c1UbUlEeH+8f0qt9oHmEPzzxU8w/YGpFdb/mIwtNm1HbJwox096z/tihilMmlWR17Y9+tHMV7EuveFiWBKlRwM1CdaMKqiHJBOfmqmzKx+U4NU5LdxliMg88Gp5h+wT0sdBa+J2t5i3krJuGAdxroNK8VqJFDj5iPWvMLi4MP8LD3zUaalJuDD7oHXrUcz0MqmCU9j26HxFDcNsUESd/Sr8N8jv0yxGa8L0/xFcW+T5nbAre0nxw8bL+6DMo/v8n36cU+c8apllZNuK0PXVuF4JHI7VA03BPOD6nNcjpviqK6jZmYpLnPXqPWtdb7z1HK8jO3jir5tbHm1MLUpu0ka32gA8k56Ux7rYo2gMe3NZiy+Zk5yT0NJ54WHJG7PTHWq5jD2bNX7SsmAVIY/lQ1wvmAcgVkLd8YIy3QZNSrdbhyMkjANHMQ4mmJB1HSpfNG4AdOpxVCGbouM+tWVyOBx3zTuQy9EyNkAE7vyq5HgAAc1nwtuwB+laUONoCqdvrirRDFBG4DqKd8q5z+FDKF4HUHmhscbcYPOaYhh6Adc0Pt3+oxSNn/Co9zc4GcdKsBxc7Tn5aqMqLkIcHqPSpmlXqQars2WIzlT6UEEbuuc8ZAqGRgqlsZNP2rkj3xzVZWIVieB0xWbHYazfMCD96qV5J8j4HNTSNuVs4AB4qjcMWUknikNGZeTJGrnG5j2rldbvFitTuGShycH8a3bqZpDKH+U9s1578Q9Yg0rTZpJcjCMC2R3GBTjqxSPAPixr8Woa1c28akIrldynIORmvLL2TawQDdjr+dbOtXkc8zQ8pyd2TyOTXN3DbdxY85xkmu2Oxx1GRSMzPhfudfeot2VBP3c8mlEm5WOM544pGVFDIMKMfjVHMxrYUkHJU8daT/VllzlfU0m9QjYyCemeaBnbtGGz19aozH+XtzyWIHBqRR+7Ge1NjIztPVhwanhiaVsOcHHFWiRLWFVXO75up9K0LZUVuACuPyqGO3ZYW3Ahm709E8tsHle1UiWaEex5VYnIJ5q5ChkBIYBCcVVjVVjJAwGHoK07eONNrY4x933qkZMvw4jjQdD61P93gcs3B71BEZppCWG1OgHSrcK7VJI+76VoZdSFt5w2QTn09qZCjfaERRgE+lW/LWQfLkEcnjipBGGbgMcfxCrRlIbG2HAZ++OKs2v7zIIw/5VCbYKpPJPXNWoVdWw45wPm/xrRWOdkH2WbzC45AHWp7XPIYZzzjvQqttXD55zkGrEDDk42kDgmtYmUrmlp8m87A2SR2P6VvKp3bhgtjo3IrnbFobeYs7eWQuWZeldFC8bRq6vlcDDZr63LZW90+EzyipQv2Lm4uoO1RkelO6MMAk1HHjb8pLZ6e1TtEFwWbkjIUV9Ktj89tqVZ45PM+5tFRs7LiQZznOKmklMn3jhVOB61A43KQAcEZy3WqHYicLvY9D+lIxOWB7Dim7eoPLDmnbnIyQOmPpUBsOEm5eWOe1LFt24b161EOOB+dSW+xgQxw/b0q0DJgcAkjGeKkjXaoDHGOxpir5ijnB9Kkb5sAcZ/vVojmkTIylgf4akVtu7qTUaYXI9PyqRfuvnO4j5TVowZIqgRkbcP9aauNpG057Uv+sy2wggdaF+XI3YPamZifdHAwemaX+E4A9PrQzYxmhNoz35xQAKcLjr2+lRDG4BuTnAp6r8voDSbQMEdKBWDcA2QOM8Zo3KmR0Hal2jcBhs46CgooYgB27VAxu7apIOD7elK33mA9OlIsY+7gg05lG4DGPU0O4AnDKCML70UK3ZCD70UtQKLEc9+Ki/xqV1K9B2qPau3OD19a7DYXAVgB35NK2TJjGV60nTPGRScLn+dWAq4Ktx7igfd9+lNH8IB6U5eFbPXPegBBjjj8KdyylyeRTcnbSt2yMetUQH3eMe9IDjoacxO446dKaF+U8fjQAu3gA/nRu6AHAzRtPJxxRw2fUCrAGxzxx9acuSORTWPI9ad1YZ4FACbQy5Y4oVSRgcjPWlYbsY7Gk39MAAZoAcc7v96o2x1AwKVc+vAOaBg8nIWgBeFXg0hA4A575pcLuPTaelDbQ3B4x1FAAyjJA9KavCn1pcnsefrRxwQMetAAzN8uenWjk9unehmGepNDErnnANAAWH/AT1pSFGcelNJJHTim54oAdt6j86Nx2jFNLfP07UgYrgEc0FWBmVlxk0zdn/ABobhuKbycArQaxQ1zvUjByO9Z+pKzI2eDjgirjHG4Z/CsXU78Kjqw5XJBzWE5WO7DxblY5TWbpri6yxOFGBn2rMkmEMUjYy3arsi+e4dvvZ5BrO1ZdiYAVM+teHiXdNs+9wK95JHNapN50wLcHrVC4ztDKMAZ61NqLLG4VWDEnJPU4qjcMW6E7RXxeIfvM+/oJqKQza+0j5T3qu+MpxgHqKnWRVUsTu5496gYDkbeO2K8ue53xQjqrPxnPTJoXO7A7Hmn7VdSWHzHjdTeVXg555Nc8jdAxXzAFGPc0fLhvbvTdoJx+tK2GIIGc1Jp0LTfLb7M7l4qsykMcqSnbFPJRQQMqpPeomxk5fqM4zWI0DMMBSeSeMdqTay52nco70oGWVj07UjAMrlT8q9akYxSfrzTim1T+dIij5ctgnpT2wVPzfN0xUAM27mJp6tuRtmAR6imrlgc/L6GhlVfunt0oZY7IHAOVxTlDKARyOtM3DbkDCn2pcMYzhuV4qAHqy8liOPzNO/wBYRtOR3xUbMF5Cj7v5UoYJJwOMDJHegpEgwyk/0pyYjbBOVbk1GqBOF6dakVQoIxx1JpMZMrMJCo5Ve+M1s+H7h4b0bThcYIP86xo8NknnvkdKsQttw46r61mUe++BZlljLllO4dQee1ep6XKzxKADkDr1rwDwPrQjaPAUxooyFPevcPD1yZ41kxtV0BwTSZZ2um3HQgbWx07VtwybXB+8MdK5vTXXzBxlcVs2UgbdgYX19KllnSW0m1VB7ir0JG3G7gVkWEg2A9RitKHG0t27UFGhHcbsKBz61p2RIUBjgYrGtiWYEnC960o3XYAjZI7mgDUhwF55qzak7sqazoboNxgjir1qxC7iMgjt1oA0lbrjr13VIG4FQR8Ie2OxqxHgIPegBDwfamSD5Tn8KduwOnWmSMSwU/gaC0V2A+YlcKKpzbI0BK9eferEzbZMsflqpM6tG2B7Cky0ijNcII2+Vg3rWVe353BYx82ME+nvWnJGGX5vur0qq0aRqflDMeKhmiRw+p6teR3DNGTuwAfTisLVtc1QMSQcNyWFegarZ27QsuwbivXvXN31onl7WiJXH3h7Vkzvw++pxFxqk81w0kszLxjb2qF9Qbbxl27YrpLizgIA2hgepPWqM2kxyRkJwR0rM9+mtDHbUGb5juVsevFPi1V1VyeWPGPSn3GiOqkeg4rJvLe6t1JVDt7nvUHp04qxdbUmEoCsScZZgf5VZ/trbgFt30rnG+1R5+QKMZDAUyN2khzg780HoQirHSzasJGKbTyMbs1VGVzhiinjJqnb3DyNwm0YxyOtWUYlSGBY9RuFB0Riiv8AahLKyLwmcbieeO9acOrFYQI13Mq43nvWQ0S+YTzn260rzJCiqOCe5NFzX2aNu31ySEEsu4dODitX+00kUZIJwCcHgVxkt4u/Iy5b0NFvqUS9B+tJsfs0dpJrkUbDByMc4qNtfG4LGhC+uetchDqSAzSzD5lHAFT2+rRzBWYFFPI596jmK9kjfudSluJC/twM0xtUfjccnHHFYFxfCKRiDnnjnrVdNWUyAE5Oexpcw/Zo6v8AtgxoD5Zz0PP61OL1W+cHjGetcpJqse/LBgOnHQ1E98zSff2oTxS5iPZI7RdYi8tyvzOvSql54hKRqQnA7g1zMk26bc52Mv8AdPH1pralHJkFlyTjjpRcPYo1JdYWRumd/v0pf7RSE7GHH96sfz4cHKrweDmla8h+0bCyscA1I/Zl6e5Bi2ZIB5FV0n2oQv3jwaryzCTaECkj3zim7vlI6DvQQ7I1NP1t7Zxgsh7Pnn6V0+j+M5I5I4ZwZHcnI3dPeuFSNJFIyRnvVmG2kQh41Lsozk9R70HlYlJpnrkOvRoqhflH1rRj1IsmV5DD1ryaxvL26QREMSBXcaD5vloHyBs7/wA6s+VqR1djq45BLjdnjrjrWom3qD0GRWRbLxlga041EaYIPStE+hwSRbjmwc4z26VfXOzdjtwKoI2R8q9fWrifNCpLAHHHtVowkX7cA7j0ZR0rSgwqjJ59qzbeMGMZ57Z71rDbtA6cda1iZMFUD3HbPWm8beDnP6VKEKrtJx3B/pSOFjQbRkd6uxJA3OeeQOKjZvkQgYJ607duOcYqO4z5XB9hUgQSHs31FV26cHvjFSBiygE/XNNO1lYqMYoAgmYbSM4IqpM58jrkg8H61akVW5xyvc9KrzAbPl/i4OOlAFI5AOei+9Z96zOjquACMdavTP5ZII4+tYepXO7dEAcE8nNSBk6hdKvnAKfkX8TXz/8AGzxIP3FjEmV+9K2cn1Fe5arILeFwxXcQeWOOMdc18ofE3W7W6128ngfztw2owO5TjvWtNGEpHnurTPcXrSFQXK8le9ZVxllC43DOBnqKuSebLNvGAT1Gap3SKuHzs9a6kccncrD92QhbC5pZYw3zKdzk4JpJPmbpk9etI+7oTt5ztFWjFjG6HrxQgO0NjDdKeq4LYBPpRuVcIDgdetBIsa/KMkErWnCpba+cqvGRWbHj5tvp161dhJZP7oPb0qxMsruZSxOO2fWpIysigk4QHlW61Cr9hjGOlSW+GzxjHrVIhmtp4/eEMFJ/u4rSWMrt4+Yg9aoWv7siRsPxw1aY+ZSwG76VZky7bsjQ9cy/3adE33McHnINVo2XzAoUA9qeJNsgXbluelWZMuR7Y1wG4apVA8whThcCsxzLJkrhT05rRtWXYo6MRjJ/z0q0YyLSorEnfj3Y1UggKXLyrLuVs57d6nPUYOUxzxTJGRCxJCnHSqMGWkXHVfu+/FLFllY43kD8Kjh2mPnPHqfenW7bYHDdzxW0TFlyMMZBhMswxXQ2Maw2fzJtc8Bs5zWFa7o5+cFAOa3LGx3kFWO3b1Jr6TL3aoj4/N4OcZJGzD8tsoCMFx1pyqj25ZR8x96CY1UIpLsvAJqNtw4GQQc4r69bH5vKPK2iKYDdjGBxUHBb5s4PHXpU0jFsluST+VQN8qHHJpGZGY2Lg5yB3pvzFcZxnjGKftGRk4QHk0m5SpJPyr2H86CmMwQpHQGn+Vu4PTHVelRqG2qANxNXRDLHHsdMcZoJEi3AxgDcgHUVM0IYkKOO1NTdtA9OelSR7j179weK3RjIkXDZAU7seuaemfnVuenaok+6Sc/lUkZCtgY59qZzMkbZyEODjjJ4pPlVsE5PqORScYAHzE/3ac3bggCrJYbN3AGfWmptVSGU7utP45Izx0xSbmXALZf070EguflVeVz071NKqJGOclTnmoN5K4GVb1xQNzsWcYPQelQHkCttUAnBY9e4pV3bcDaVz1pnzMZGwMLSY9sUAPOBxnGaONpBbPPWmEnnavze5p6jaORuI70ANj2bfl3Z656iihWAKhg2c8ADAooAzedrFuaTB4XGPSnv8rYwdpHNJlR0JIFdZsHcjov0pFAKscZHSjllY9uwpqkcDBzVgOXHHpnINDZY5HSl+Vhu64603p0z60AOOCT/ALNHDKT3o7N2Bo5wQ3ANUQCttBNDfMuaD8xJUcYoP3COtADudvIyPamspHbg96XI9cL1po3OeKsBSy7s44pTj160KwIweMj0pFZcYI/GgBdh3EZwQKFxsI79KVtqsWBy3bPNNGd3XrQAnA4p33ARninDaVbI6cU1VGDzg0AH8J6Yo2Lk7TkClUjBGe3WhSNrf3e5oAb7jsaARtOeST2p25dpXuegpgAFADsBflIyaThVwyc44o3Z3cZpu7cOTkdKAFYnv6UxjwcGnfLj04pny9RQUhOQAAaPTnNJzyevNLxyT0x2oLEY/NwOaZIxVSNxJ60jttZvpxzUDSYGGOTjjFQaxiNkbHIGeO9cxqspaSRioBzxXTlW8sjHbrXL6tzIcHkVz1D1cL8RkxKvpknv3rnfEShDtYnYeea6mFDsbAx71yfiaYO5B4ULtrwsU7RbPtct96ocpcSCTJ2hTjqvSoOuMnBxTpWVGMY/Cm4UcbeM18TWk7n6FTVhpRfLZQc1GF2sdvBxkCpGCq/yfd659aYVZmLgdOlcMmdiRH/CBnJHODSswwcjjHQUDazZYYYntSSHH3Rtz0Fc7N0IuFXGfl69OadCm2Mbh9KE+6CVAwfSnj+BeNrcVDKHbR2XtUBUO2WXkccVIwKsRyu3p71G2fmKnOKzKBtu4r0yeB/WmttUbAzH1IpHZmwW496BjH3sUmAbAASxI29OaPMRn+Ug8ZHeiPMgGcntTBHtJ4246CswJFO4HJXp0oUluW2sM80ky/NlE4xknFJGH2joOe9Jlj2VcZAwPQCkjKqxyDjqKUbeS/B9zSL94HPA5xUgOyu3JPLc7aXgNlfTmmbiW4wADS8dQeaAJI2GMZyccGnKwbZzkjmoo8blYqSB6CpTjnAxxSZoh8bBWweMngVYVsggHoOaqxsrMqkZBH41NDtX5Rzk+tIZ1nge9t7W9VpAVLEfN681794Z1X7VZn51wvAUdcV8y2bCGWIBATnqexr174c6wZkRwc7RtYAcduazZaPe9LfbbxANzt9a3LWQR7MZb2rkNLYyKjONu5eBXSWjFlyDnjseKhlnT2sn8PRStbCyeXGvHA6cVz1oyeWB3C+tbMDDyTg9sjNMovW0gbIPH0rQtflyAMnHes22YcHOSeatRSdyxBzUgacbFWGOc1q2e5ADgdO/NYttzk5+Uc1p2syttUdPWgpGnG29go+Yd6tKwzwcis+3aPJyW3Vbjc4246mncZPtAUAj3qOTDRkA55xRu3d80MByASM96LjRWmj3FlPJqnNGVQED5vzxVrs3PIPaqzMdhBOD6VLLRSkTdGT1PQmqTNtztBwDyavydCo+U5qjJGWZhnbz0HSoZoUp9r/OVytZM1uHyAuOetbE1uyqMnjPNUrhXVWwN2DnK81J2Ud0jm7/AE1pOIwu7vWNMjR7lHUcfWuruECqZMZY8YFc7qtiGgwMliSWxWbR79OWiM1dSQtgouehyelWLcxzLhlU7uemaxZLB1VgY2D+5qa2uJLPaMdsZrM9ansWrnRYZJGJ3YbjntWWNKWKZtu1kro7WYSLk7vmHPfFOn0+O4jPlja/pQdsZaHPCCBsDA9hTJLeNm4OPw4rd/sQnAK84pn9hIoILc7shaqxumjDOmK8X90txlaz18KSMJCT5oH3c/1rqjpL4zGGLDoR0qQWrQwgSfKzD7vWixvGZxsnhaZmConKr95TxWRceHr23Z5H2hM8la9K2hTuwORgmiSONYXAUMCMHNZyRop9Dy63tJpGZtjMpHAqr/Z93IFKowT0JzXo0lvFym0JnPeofIt4lUImV+uaz1NlI878m7GQyNjPBzSYk8zOCAe3eu+azgMhIHNZEulMrdN4OSveixXMc2A4jbdkei+1PFs821lPTPGa2W0kqyYUAAcKf51ZXS/Jhyq7yepFVYLnOXFnIynMp3dOvWqEdvK7bFyG9811d3pcjSZWM7gKktdNkmkWMwbX/vE5osUcmmk3bLgKzeuG9ad/ZksLKCu1u/Oa9BuNN+x2o2Rlww25H+NYd3btG2CuQR90/WpsLmOej82GXeQ3PHWtiyhkmIOM8ZxTmXdxwoPciptOjeSUqp+dRkZwOKk46jLtnbiFsyL8x6j2rqNE0iO4QlFcbhnJyfwqlpemb8PLjJH3a67SESBFjBwoFB5OIfussWOkRwl1CAbhgnitNECxgKuCvGcVHGzSYIPHXNW0jduDyM5yKD5ee5bt0YsE/wBnrV7GJApOcjrUFtGQ+eSMY5q9CitncMcYBrVbnBMeCy7cc471rW9qnkjefm6jNVo4VYbf48VpQx9m59K1RzSJbeE+YST8oxx61oBV6HkioYYwO/zY6CpgCCc9TzWqMWJIxUDAzUe5tro3U9DRJlV3A856VE7FWPvTEJtG4ADGKr3D/OQDgDoKfI4AKg/MeKqzfLhTyaAF3A4x+NV7ibr/AAjvinY2qc1FcKQAQMqRzQBDuLdGypqvJLtyoFSv8vAyD6VTkYqpLEnnrUiZXnP7p9zYHTNYV0ArKM7h/erXvJFk+ReQDgntWJqG4QttGVxyF74ppXJbPL/i3rRsrGQCPa5UAtI/G098V8n61cIL6RVH7vJy3Y1678aPEhk12WIwqyHCNJuyxA6Z9K8Yv5PM3SDb8x4Vu9dEInNNlOZm8tig2nHXNV5f9TtJyfU0kzNngEA9hUTkkFjnb79a3RzSECsuCp4HIqOT5VUuSX/i5zRJK24lD8rDn2qPlmJBLfWqM2SrIqqMHkdKaibnZjjdUYA+TIbrxTiwMmcbfUUEmxoOkyX1wqIvX+LqKu6hYjT7gxhht/X3zWZZajNZ4eCRlI4I7GnXF695NvJwSMHH860QmT72yNoyuetWocsCcAjHUiqFu4+cMckDjaauW4DK2CxCjOKohmvbxFrVTx7elaO9I42wMhu/XHvVWzKtGqg9vu05mwyhBnb1DCrRky1bSFgwX+HjOMmrIVABt+Y4ySetMhh2oCgxxg1LGpXciYIbvVGDEWMMjFc/KM81bs1MjDBycUq2a7QBkge/OatRbY40CjYTx71ZjJCOrAbhjA6gVFNhZAuAzdywzU275SpYbvzqEhWYNkHHHTmqMx9qqruAbcpNTxybVJkXGACOKrbvJXeCFJ4GBVmNi0P3s/Lyev4VrEzZasnE0uwkgYJPrXSaXKoZYmDMG4GD0rmLNCwLAqOxA610Ght5y7lyXBwMjp7172Af7xHzmYQvBs6E28aqSNyAHqajKg5L8gDginyYTcr7ieuetDALhTuIUdq+1T0Py2oveZUkX5eDlfXvUOFwy4I9M1ZZS0ZIU7QefWq8yjzCMkA9MmhmA3cCr7uGByOKi3FRtXB3cYxT2X51JPWkx+8yvUHrQAKrK20cH1qytxI0ZDsBjj/69V9pXaBknPBqRfmyQOOhoEx+51zgjgdc1YhkDQkqMP3FVkjKpgj3HNTjEfQkNjNaxMJEgc8ZCkelSxxqXCruPc88VGuN2egHrVuNFVGHJ96s55EXl722D7uO1KyruYKevHWpFZVbAHHQmmoPlLY+nrVIzYxfXp3oOSST37mkPAwByKGO4jAwBTJDzOcHnjjFJu2MVySpxjNAwOn50u3cpJ55wMVAEkaGVnX5eKY6mPI2hu+fSlPyswY7SRTcbl+bvwDQAzPzD+dKSeccYpufmz0C9FoHQtt47kmgB0ZPUEfjRSDch2kcdciigkoNkr9Dgc01W2LgDJPWnSYDcfezRz823mus6CMbmXgd6fsDZHQ4pBjC5zk0u3j0HaqQDVzwc7RSr3x+ZoDBgdw5IwtG1uAQeelMAoJzljj8KMhcAEDPekUcepzVAL2+X8aOB37UHO1uMDNLjdwOeOtBAjKFwKBlSOeKONvPrRwcdhTQA3UAUq8qfrmkJ+bilI+bCg7aoAGOcZ3elOXG0FRhqaeWGPlB9acuewHpmgBACxyOfU0YyCcUvCqRnBB5zSfdRueaADGOvTFH3ThDwaG6++KGxwe3TNADcAlsHGOlG0nOacQAoA/E03kYXr34oAAO5A4pjYyD3pS3XAznimN2BXFBSF3ZbjpRgbcduxprfewOfSlYMrDA96Cw/h9DTclqVuMkjGaYW9KCkRSYZjn86ZtG05x/WpDwxZu9NXbtbI4NZs2RE2SD6YrntQiUzHccemK3b5kWHkkN2xWJIp3FmHJ6ZFctQ9LDK2pnN+5hc9RjpXDeJG3b+Nm4967bVLoQxZOAzcD0rhfEEnmsd5DEc/KO1fN42okuU/QsnouXvnMzB9+DyexoYb4842kDFWmUbhtUsBVe4KlSCNvb618fiNz7uKIiw+Y8kdKTZubapOO5FG35CFzjqFpzKVb5Rgn34FcLOhEZVY2GMk9hTJF27SuQc8nOcU8qoypOcdTmogx/vZyeR1rJmguXZjjlc/hT229epJ49qZGdoA5GTTo/9WTg5HT3qCx023cST2x1qLhWwQffNOkZo4+eO+D3pJTmX8Oagob8uQoGQT/Sm7sN0yo7Y5p4I68AelMV02qMc/WgA8wjoelOZxng8Y5pCG3YzgY70iNlfmGMmodiwWQOvBJApeGU7VZee9N2A5UDHpinM2MjPHSpARpNu0Mcp15OaXcoY7fwpFQMuMHIPBp7bd/ocVNgI8ZHtnFSqg+YKCVoXaflGPmNDErgHmkUhFUjLZxj+GpMtxuGDjJFM2q33ic1IuWdiQCelJlj0VQhIXntSwr8wI4OaYvyrjGDn86crKsihwVFICfLeahDHfz+HvXX+Ab5rG8Uh2jVz8wUkK3uRXGIyrx3z19qvabMYrhdrYVOQxPQ1BSPqPwnqf7yPDeaoXqWr0PT5QGyCApHTNeE/DnWoIwtv5qzXDDow2/iK9j0i83BYzxx3NQy0dhYq27IAJI4ratRgJuz055rnNPufnCDg4rbtLgABmXrUlmtG3HycntVmKUSSgAc4rOhuF+ZtuBjjFXIWzIGVcBefegDYhxtx0zxVyHCdRxjHH86zkbauBz3zV1ZNuzBznqaCzRjYsoI6Dv61djUqQ5ZQPrWcrfKcHPFXY/ljOQeeKALCtuXOQR6LRuIXacg4zUKsORwB29acrdM9cYzQUiKT5TlcD05qGTIJBx7basPjOFqvIu7JBI9fSpZSKsi4xg5OeTUBwVOeDnirEvzLlfSodpZSQMe9SzQqTKGUqB1qHCxq2F5x6cVaZTznkmoTHhSo6etSbxZhzWrNIT0BPFUbyzWPao57mugng3IATjnhqrT2pbkYPoTUM9KnUscldW27flflA6Gudkj2sQyc5z9K7640tdoVjuBOTWLqml+WoMa8Hv1qT1qNfoc7FN5KyDp6Zq7pV2WmAYkr2qhqNnJHEzZ6dCO9Q6T50cwdzlGByPSg9OMro7pQOijHHWmtZtJyR+PrVSyul/vZJ6c10Nt065GMmgTqNbGR/Zsm4bV2+1VbrT3uMYTBXv613FvHEwXdzx3701tNgkUkDHpTsL27R559ldn4X5RxTbzT5FjyV2g969BbS4sDCgHGM1VnsRN+7flRz0osarEtdDziTTJHYP5TMHHPHIpp0WRlz5Z4H416OmnKqqQRtBqWDT4vNBJBQcY70WNFjJdjzQ+H5VyREQCOR3qD+yzDPldx28V64NNt9rcYyNuetZb6NAsz/KCe1Iv65J9DiF0mKZizxhugqaHQOWj2qgzkV2jabbqv3MAiql1bxQxlgVGPzpMpV5N2OabQ4VTL/fzgbe9Zt5CsLYwNy9s1pa9qrQCEQ4JwWZSRXH3OrGadyQCPr1qGdMZsv314rRhVPy9SBXO3OJLnCjjvzT/ACWaN5AdncU61s2uFJCksRnIFZ6F+00uUrW2M020fd/Ouo0rRxZzeYG3DZgjGDS6Xon2eITbTuI6EdK37O2OFwpB9aTOOpWK0MI3BR1+lbNnCsbfMMnFJbWjRzfKm5j69K2Fs8BQB2z0qTzMRV5kLaKykLswvTkVrRZCfdwfQVHaRkqRt5I4xV6GEqwbGP8AeoPn6r1FjyF96t28ZDbmGCPUcUyGM/dwDnnirkK7ypc9B92tEcMmWII9uGY5OMVoQ4AwOPrVWFirAfe/DmtBUztJGO1bIwkSjG3nj6U/5mAA5x3FNVflJNIAAoYE/StUZMaxyPmOe4xUBkLbh606SQFTj+Hn61Hw3IHFMQyXHylRjB61VlYFmLYyPSp5mBXbnmqsvL5AyKVwGOx28Dr1pksxlxzgr0p0nfOT9DVVlCqQeGPIzSAbcMFXJJ31SkmAwPvZ6+lSSA7843Y7iqMxIkJ6GgTIZMCRsDqc4rzb4m+I20XSL6SNSxWNgHHGw+v+fWu91S++x2ss527VXkk18y/H7xh9quvswuVlsQCxhj4IYnqSOv5dq0irmMjx7xZrh1hnndCkjHLBjnnNc205kAZlA7c9qmvMXDNIrZUHJB7/AFqlu+Z+65zXSkcsmRyEbj8+T1GOaikYlHOQGXpQ0nmSFdoU9uMUkmGJEirjr6mtEZMZHJxjgn2HSo2ynDcjGRjvTnX5iVG0YxmmPlSqkk7aZDBcfKDy3UZpc5HPBJpPmYAjbzS7W3IvVcVSJLSbguOpPAxU6KAFRjuYjkioY5UXhsg9j61JCSMsRg54z1NWhMms4mTcR8y4x+NX7UbfughyOlU4SsfIbBzyM9a0rPAYnPJH1qyGbFi3mQncArjgkVZXc3GeT/Fiq1ivyZPyjOF+laESn5VHPPX1qkYSH28LOvLYQc9TVmHaUfJAYnioEiMk2CzCMe9WY1Xyc88N1pmLdiys21cHGOpqeLDfOqjJ6A1Q5aQBeFb1q3CozuzkL1zVmTY91RVUDb3z61XUr82B04Bq2zL52TGpwM0okh2uVGFx2FURYZY7ZdqShdpOenvVq4tfJIVBjdkcVXtdu5SBuz6kVfkLyTZHTHGexrSJlIis7YKAOoz6/nXR+H1jLTbBs2rksemM1hwxmRgCD8o6rW3o8bfaGUD5Su1h6ivbwP8AER4eN92Eja8zzFVgVIJ9Kc3XKry3U0zaIlG0ELk43cnrSbn3fK33ulfcI/Ka2stRNxhATIAPfvUEykLkgMR60rEcZOSaik8tid2WH93NM5yNlAyHG49RtpibBkMShPqaljZVUj5gc5APNQeS5Tdwe3I5qQHjd5Z3Hjtg0wylGUZyfanrGiqFLbmGTT4UUkSfh0qhMsMp8snGDjtSrlhluTx0pqNlhyQq8Uu0D+8PTFXEwkWE6kkcEdKsRSPswnzAeoqpFII9rAE7u2asrIxwwBUegrU5ZDxhlDEgP6YpWXay9s9fembsbSRlhz9almkWQq+OB1FNMghIMhJYYUdSBS/K2SgwuKVtv8I5/u03/V4G0DIyaogVcDKkc+tN3fOrKAFB+tOjQsrMQdq8ZqMAbDk4A6YqAHMxKno1N+YKRuyG5+agDpj73Smqv94Zx054oAcqDGc9KRZCqnd3Pem7skHIH0FLxnnrVXAdmNmO0nGKKavQHjGaKkCnuUNJng1ErFiDnvTvlkUsfWkU7lJAx6V1mwg/u+/WhuNw4xml3H7xOOMUm0rwPzpoBuQc54qTn5RuJWjHy4HJHNN2huuQKoBVKKCrjJ9qFx1IOAPWkO1sbe350oXd1G0fSqAUYK8k+1JuA3Hp6Ypfl2+1IQMEc0EBkEDINLzuBA4pWz0HA7UhG0kZ7UAB4PApOVbHShT8poYbe+73qwFOFGDz6Gj5l4HQ0AkYyPlzSZGT2FADjjOc5IFJyU6fSjgtgDNGQMjOKAE9D3peSvIyM0nTtR0UDPNABwvGck9KXdtXHfvSZI+9ye1N7H1oGJyF6fjTCc/Wn/NtP+zSfNyMYoNBFznA79KOx9cc0zPUjgrTi4696B2E/hw3rTOB35pWYt1OBTfvY5pMoafmYtjgUbRJyT+FAYJweQaguG24CjaGrNm8SnduuCSu/J/Ksq4mG7LABR7Vo3WAoA55zXN6hcclOxHNcVSVj2MNDm2MHX7jzVMecsxylc3fD/RyvVyOuea1dal2zCUclRxXNSz+YpkJ+bdkivjsbVXOfquUxUaNiv8AxAbtvr71ExO05UHvSSNuYjg45pJm4XHAAz65r5ys7s+jihseGVh2HTFADfIMgnrmiMqyk425P405I13BTkD0xXGzoQyTaylhwT1qEEd+CTgfSnshjXy8ZJPFM+YsuQAc8VDNBV+7woI7bqVV4JK8jpio/QAlvX0qRsr0OBjjFZsBJMbkBXOORTWYblboaSZiyrhiOKaVZsk8gVJSFOW2noB70LzIu09DzmkbGOelKis2TGnHq1ADn27gCSc9QKawVeByMcnvTckDazbT6Cj70ZxwT+VSykOWT5xhT/jQzdMD73BzSBTww9KXhvujP0FQxg0hWQBTweKftXk7WK4pm0nnbyBSMzsw2n5f0FAEisVGQPm7Zp4ztYuQDnioQC3oR7GpDzgAVBSHbfl3DGcnPNKu7aQeCaY+6TB9Panwt8pDkE460mMcuWjyeT2JpeGj+br60L8ytv5X2ojZNh9f7opAKmEU7evqat27BSh3LvIOarRjHIx9DT2BXaoXduHJqWUdr4X18WlxhE2SphhJn6V9E+HdXTULOCROrRghs9eOa+ULK4Me5VO5yOSf5V7P8M/Fnlxx2bRswUY3fgKlmiPfdPk3Yx1xziuitZVkXYeAo4ri9HuPMLIDyRn1rorWY59CBUMtHSwtwNowBV2Fm2k9CRWZayBY1BPOOBmtCFt0fb8KzLRrQlQAo5B71Zt3MZyADWfHMGwVBzjPHSrULK7ADOMYzQM3of8AVkkrwMipoWO0ZICgVmRzbVyRnHHWrQYbPlPBoAu8Z4w3uKXecdaiiQxk45BAqTPzc9aCkL/Dgd6hkyvXp9alPXjketMk+YE457UFlf5ME5JNR+WFOMkL1+tTMpKg7eaZsXcQCSKgsgkj28hsA9KruoycVa+8oRhznFRPEAzE5Az2oLRSZcY9M9DUUi7jtXj6Vek2MDgcVBs2496k6IyKLQllKkHPSs+4sWWPDEZ9K3Nn3j19KguLL7QfvHOM0HVCocfe6askfB4zkrisdtPZcg/KM13zaWGBZhzjhay7nTTJG+YwMe3SpsetRrLY5eEbW2HGezCty3vTGqqepHGDVKS1WCYIqEAclhTDC/3tvyj7rd6R1c1zoY9UO4gAkgdz0qf+0yGG0FRj1rn4Wdoxkc5wat+eCdn8Q6VYXNqbVPunqewzUMmqhSSR79azVYMnB5ycGoTk9wefvZqANJtajWQEHHHTPFIurjzGBOD9etZUihsjbtbsT0prKvcYPags2v7YdsqnGT1zVaXV5ocKrZIP3qzckMuOfSo7jcqsxbOOtJlxLuqa0EALEscZyhrj9T1qS7URbmUqcghua0mhZsORweorOk0QtcE7uM521LOiMuhhXdvK6kLIx3fe5pI7HPOCMda6OLS0hyHG7vmp49LLSGREJ46ZrNnX7RJGNDprPCAF8xe3FdBpNiIRu8vDMAG4rU0/S5o1Rii4Zc7VOa04tLCgM2V3UjiqYmysZX2ctgLHlRWja6c6ryoBYVetbUR7toyKvRxHfjv13U7Hm1K+uhVhhCxqSuDjFXbe3CnDfePOfwqaO1MmCfvYyaviML27YoscE6typFGIwDjkdKnjyyjI59qk2/L93tipYYeCG4I5oscU5EcQ67AR6GrlvgnGeV7tSw24+U8nvx0q2qL90gFvpVo5WOjXcw28Gr0ZO3mq0cPQ7uD0PerPAjIA6VoZMkY9x0IwBTS21QM0gwBgdR603+8MfrVIhkbKegGTUTfeKgj3FOkkdVJC1RfPPXPemIGK7jt4INRyS8cUrYVc4qJs8blwDQArtuJ2deMk1WdsDc/PPpSsxj3Ac5Oc+1V7yYOMZGB0+tK4EM0mMnJy3Iqgfm3ZHzdqfNIFB5GcVjapqEdvayPINseOe/anuRJ2OV+JHildG0+RllihAHzSzDdt684r458YeIrjxNqU93MVCk7QoXH416d8ZPGtvqMk1lEVuoWIAkAIKYznH54rxKacLPJG3TOR/OuiCscspXKvmGKOTuzdBUKKduWAJPXHNOkm83J6EHjFRKzKrAn3yK1MGRTBQxyOexqMkbsdRjFDOXJJpBgIME56GrRmMYOyk54HpSOwLMSffApxyisAeOtNl+YtsAyBxn1qhMauPl+9xUsfYuSSehpkeF2gjDd6UeoPzDkA96skkSQyMQNo9Mip13sylcED0NQ56krgelWdiLtUHa2aaEy2sfmMPlxjvWpawjy0PJbocGsu13ngc9Qa6GzUw4Zo2Ukde1aGTNQJthiIIBx0amRXBRiVBHrzTY13KudxU+pqVbdDHhU38ZO081SMJF3Tj5isf4ifu9at28LshQHZ9R1qO2sVEKSxqU4wavWyjzQnzHjrTMiAWknl5DbnHTFTKkflldxOMVc+VSccdzUEpG47BxVk2G7MKx74waY7OVCKFYeoq0sODtOMeh71BMrLuCgL9KonlGRuqsdy7foc1as7gzqd42nsfWqTLhvU96nhjfqOMfw+orSJhI1I5Csa7R8p4zWvpxHmgjIG3kiseEHb1CAdq0LOQYC8kEc7TzXrYKXLUVzxMcr036G5HMuyNE+cbuSeaduG/wCZfmUngUW5iEY6DnI/GnEA4Q439mFfdReh+U1l7xXKqwOQQ2QRUTLxu4XLEDNXZo9sQ3fK2apt8z/MPmPWqMbDNu3JUpjvkUhkR1Zw2GIwVpyIvl8kZPBzQzRbSoHyn060E2ARptAzhm4OTSbTGwGCDT/LVY5cAk8Y70iRu2CQQoPeqIZImOc5yaf93BPQVGrbmBAXGOnWrPzsnIUg+2DVIykEYBZsAAAZqZMtxz1xikij3YG/5T/Eakby1zsYu30rQ5ZCOpOR1wKduVm3YYYGMU3b8wABY9OKVh83zDH9aoxY6JV+YtxxUTf6vPDGhsZ64I7Uu0ruOMigkVWIXbnaOppI9jQZJXJPO7rSevGSRQqN5bZjx6GgBCpxheOOCaNvUZwBjrQq/KeM596MZbLdf0oARYgwGOvXmjbGYmbd+8xS7jhtvcYNM2/Lx0WgB6rzjNFHSQEfnRQBmMBu57cYpfvKzY4zxRk8gYI6mk44I4HpXWbCEjcfl4IpR/qeTj0pQP8AGk4ZhxxQAiEKpzw3Sl5YgE8UfJwB1oz8vTOehqkA/A6EDHrSttwdpxTFIVcdSRRxswRmrAXaOTngU7nbkjIpuF2txg+xoyemODQSxzKXBPYetIw+Y9OeaXO5SDkDPFDbXYEccdKBCAYXBwKbwOKXAZvQUhAzjOTQA4Z24BxSKM44zSDGM80q5Xp1oAFwADnFH8JAORQuV6jkUmAeg70AKANjHuO1Jn5Rt6GnYDDgc4poHynjntQBHzkUN9aep+Xk00rjnjParLE/hI70g4ByfwpcjgfrSbgW56YoKBWG0kr3pOV4XvzzQHXjjjpzS8hWBGfSgZGR8ue1MZQuAOaduPpSvnDnoelQWiBmGOahnH7nJPIqRmboME9j6VDcZHTkY+tRJnTBGbcymNHON24YAritU1IjzMLyuQRW94iuj9nwjbZByQDnFcRPK7Kx+82Du4rxMRUtqfZ5ZheZKUjOupTI20H5+vX9KyrjDL8gxk4b1FXpGjV8EbT3NU7ho2YbQQ2evXNfGYqV5O5+kYWChCxT4G7fjOfvA0h2Mp5+6aSTLEsSAc9BRyDk8K3avHkepEmtTG/3l9j3qTaGcE9R3Wq9muyQsvQdqs5D5LDAHesWdCKFypeRm5AzgVEvC7jnK9qkuGO/Kn5TkEUwKGViPvelQUOji+XngE8YpdrKpP3l606NmKgvRG+1HBPy/wANZsCu67lyBj+lNUvtLAjHvTpGJVg30xTF3KFbI9M1JSJG254DFhS8ovT6U31O7j170u4lcZ78ZoAaoyhLHJpiqVZQDlc9an27l4H3s0wqFyCcVJSFyGDYGe1NYsjeijBwBSgcAqNvPSkbfv2kblYdvaoGLt3/ADLzjstR/dUhtyk1L8pZlB2+mBUbfMRuXt1oAdGwAx29alWRdp757moIYxhgcnHSpdy/uxjnHNToWP8AkCHn5qG/1iZC4xRiPdgdPU0DG4BRkHg81LAduOc/LsPU04KcgZBGcDmkWMLGflII6U5MYB7A+tICRGCqMgbqVWbCgHg9aZtEbAZye1O28E/NvoKJ4wdpI4Yd810/hPXPsNwm/KtkYw2M81ykbNz1q9p83lujEbipzUFI+pfBfiZ7+1RmtwjquzCHOeOpr0SymMex+uQM14X4H1iOPY4YHgEjPHNeyWd75kSLjkjI9KzZqjrImDqGJ4xkVqW5IjXPJwOQelYOnyj5QeoHBHSta3kJj24xisy0a0MhWPYBwP4hVqFm+bP4N6VRhmHIVe2PrViOTGAOfXAoNDWtWDMD+YNaC/KMAcHpWVbt8oAPzsMAtVyKTy8kfMQP4qANdZQuB146ilWZWJHb1qpHPu2nAB71LuEbEADJ4FA0WVbcpxz6U187TkdvWovMEbADr3p+flHfmgYjLtzuPGOKiUEdAalbvgbu9IzEH5ThWpMsjTp0yeuahk3biAOMc1bB2/QGoDks+B9KkCsY+wxg/nULqRJ8o6cVdVM7WIwcYPrS/LkgD5ezUGlyjtLZyO/akEYbOO1XfQ49s01lVMrjg1JakykYx068/nTJ7fzFIAwccmrLRBW3dBnNIqjJ5980G0ajRmNoyS53jp6d6oXGhmFV2ZYZJxXRqdoJ/hPfFMbpgjOehoN44iSOS/s0qcNwW/u1XFtJHu4CqemeuK69oVfnbyOKrzaXFNgngipsd9PEdzmVX5eRwenFGwleBjBrpf7KjZScde4qL+yY1wOozmkdH1hHPqmQQR1NI0O7O7la3pNNReF+XPeom00Kw5yvfNBXt4mQsPyhh6elLNbiZQNmR3zWoun7gR94jpzVlNLX5Q2TkYzmgl4lI5trFyo2qrAjt1qP+ySyrtGztz1rq47FI2xgfLz0606O2TO7aACeRikyHi7LQ5VtF+YDJLKOnrWzZ6MkcKu/LkYPFarQx9REQy04QM2CASD04qbHPLFSZWWBY4gqjBHApz25Z138egAq5HFu2sM+uMVZNuyyKT8wbjoRiixg6zZmRwmJmCnr3q55e3quCeKmaA4KEZB6nFSbfmT1X2pWMXUuRQx9TyD2yOatBQc5GT7U3bubLdO1TbV+UqSuaZlKRHs9MjvTsbnz2P8AEaljh+b5jx1qQQblbHBBqrGbYkZDMdnUelWEweo/+tTVgSNQRkE1Iv8AqyBjNPlM2ywpVVyRz2pykmM5655pn8KnbuOKf7Dge9WZtjvM3dBk46mq7T7VJIyAeAKcsm1W3DJ+lVSwbfjHWgkcZWkjI6ZNV275HfFPbG3AG04qPngk/jUAMZl3cDIXrioZpmjzldoPvmlk+VztqvOP3ZzyKAG3EhTqcnHSs+Vm28jkGpN+WycVVmkBk69P1qkBFcyRxw72GWryn4r+OLfR9NdDG4jCbi3HQ8AgfWux8WeJrfSNPuN80cDKjELIcbuDwPyr5D+InjO51Se8MjyNHKdkkbY+dQeOe30FbxiYVDnPEmt/2hqE0+wAO3C9we+a5i78tv3sXUHDc5zTvmMe7aVT+HJz+FUZCqsMrsLdhW6SRysezbTwoHbNMZeDuANKwG4r1NRc+Yxx7cGqRkyMgbsoM0BTg+5z9KTaNpKqy496GZduRnpmmSIuSucDcDTDxk7fepAo3KPugjmodpOfmxzwKoTGtg8Z2g/nQWCvtPzJ+op7Qj5Q3XtSrEGjzz1P41ZJOsiswI6HvU6lShKg7m6H0qrbqu0joAOtXba3DKuTg54zTQmT2G4tjBLKen9a6ezkV12y/P3Cjqa5uNQqM2AGI9K2dLw0ZcFvlHc9/atEZM3VjCKhwFRasWShpmIXJA6g1m2snmNlzlT261t6XGiyHA+UjkGrOeRoRldojCnkd+tPjP7wbQPctQVTdkD3zTCqnJyAB1xQZk8ZXb2fHXvUwjViNmMfSqtnuySMADA6dRVooFkJxjj5QvFWQWIYxN8xHI6n0qteWojUsrhwevrU0bNFICoyrDkGiZfMOcAHPAqgMpmUqzA4boKkztUnduOOvpioJrc7mBGWzn2q1Hb7SBt+XOa0RizRhmRo1AUscZLAda0LVf8ASABkNt5rOi3nlQq/SrEUpBMmcN0OK9HDv30eViI8yaOgtpEZtowx29+ateWGUdMtwtZ+lqvnBnblh9K0mUbuASq8qPevuabbij8qxNNwqyT7iSTOsa4UNtPOBxVKT5mZnzk8DA6Vf+fIPCj0qltC7iuSM8etanHYi+Qp8wORxxUYxtxnlqmYHa2Rz1pkKmVTsGWXjB60E2HLI3zcDgYB6UNvHJJHr7UqLth3OpJ3H8KZcSblAQ5HTFWRImR0jjKjl+zfjVmH7qMDkKSTk1Bbxr5m4jgDpVoFeCF+U9atM55EtttWZGY4UU6QLlgsg2e9RNtwuwZ3dT6U5lPONrY9qo5ZD+rEq3OOSDSKdq4Y/KTx3IpF2/JjjH60zl+nGODVmLHkr8wJOccZ69KRd3l4JIXPrSM24AZz70pU446VRIjdRjkYoVmC+WzbsnA7UbTtGVOT39KR2I+bHSgBVZdoI+Vs4o9edxxSfekGeS3FDL36HpxQAo5U5GKQNtR+Plbj3oXLOqg9aT7xHPH6UALtCyFVOVHNFKGVgT19WFFBWplsSvJO0Zxx3p0iruIPGBwKMZ7MUPTmo+c8bi3511mrHbj0HC0f6vAob5VK9+/r1poLbccfjQId1/ujFG4Hgnlj2pFwM5GCfSjaFxkEUALxgc80ir3znmlbbRtOTjA71dwFbBIJGKXBIyfXg0nHPOaUEBV+bv0qiWLkN83cdqaB+dHOTj8aUNtQmgQgI4pcHdkdaRQPx6075j82Oe1ACANsIA4o3HJpMlc9qXqoNACbsd+aVTtPv2o6Mcjj6Um7OTjHarAeGG3OMc00sATj8KGywGOBjpSHkAHgjtQA3GCdwz6U056djT/l680hVcEDNBYzHvjFIw+bOcil59KP4cGgoQY2+4o+9z0xScDOT0peNnt6UDIzubJP4UsrMxA7EUjD5sDJU0yRmUH5Tx09qg1iRyfLlQMjmqVwxVSTxxgYq1Nzs7t1rI1y5WGIr3IzXNVlyo7qMXKSSOL15v8ATGIJXOcYrAuCQ6lThenXrWtqdyJp05BbPPvWTcZaNmK5OeMCvl8XUfKz9Py+mlBGdeNtb5vmHbiqDDc2AMbj8tXbyT5WBOGz6VU2k4YHkCvl60rn19KPuoh8rcrZ2tt4BxyahMaqMY6VZk3KpCAbMZyOtV2JZWXHzE5xXnSZ2xQQrJwVx059KG3Rckd+nanpGFwC3yt3pLxvmRQMjFYNm5X3ckkc5pB8uSenrStu5OOB0pfLAIz09M1kwDHfkjsR2pjYGBnJHpUoUjdtPTpk9faq0jjcMKAakBOW3E8HHQU1QzAgjtilb5t579uKbG7bexz19qCh2054wF9DR8xIbHQ9KQhSRj/69L1wCcA9ADUgO8zKhV60mN3zEDI96YV+YdjnrTsjkYyKCkHmMrsduBjnFJGxSLGCOvNKAy5H3jjIpI2O0DOMH7tQMaqIqgnLNnrnNS/xEqAeMA0igrkMPfmkXOOuBUFjlz95Qc96b1HXJowT83zBe+DTjgSKF4oAGwp2nk96kx8xAHy0z1GAfpSqGYFTx9KGA5W2oEBwcdfxqSPaqcEkE8k1Cg/dsz/eH61LuEZAA4I+6BUgPznjA6daXMfl7jnceOKTK+ZjBJ/u0My52gbaAJMlc59as2u2NjghmYcVDDHu3Ajtx71Lbt5ZBIAIHHFQUj03wG4hVYiwO5c/N/KvcfDu5LWMEknbxk185+Drlpr6OOQjseOMc9a+h/D8y/ZoxGd+V+9nJFQzVHeac6PCu3hsAHPrW/ZuZF6c1yFgxRUI6YyRmuj02965644GayNUbsONw3ZyenNXECrnqT1FZ0bcqQAQ351oKcgsOp45FBoTW8qeYGYkEfwnrWnERJll74yDWTDGiuW/iHNXrKTq3qOKANaIDaF7nip84yfSqEUhUhhVlJN5ODxQUWIsmPcenSpsKjbf4iOM1BysgIGY6lDKzcckcigByqCMZwf50DcQNw6mlXc0gP8ACaXJ3D0qBoTAXcMdRSMo27gQp/nTuNgUHk96PL7MMn3oKIBGW3ZH0qbyQsYCjPGcmlWLa5I59ql257EUAQ+WMAHBNIYRtNWNpYDjn1pGi9efQ0Mq5TSHKnHJ6dKimt9qhlXJWtFVCsoxxS8FW44z6UrFXMY54VhmoZOMhRxn61syQh8cn60j2a5UhecfeNOxXMc+85VsbTnpg0jTEK2RjFbEmmo3zDG7jtUTaUrZBz83JpWNozMP7TL5bMpBHrmk+0SKvfd1rafRkVgAvyjt6006WvmKxXBBwKLF+0MP7czHBHtQ1w/dcYPJxW22jdFVVZu1Mk0YOSGGMDjtRYPaGdbyqq9ck9MCp4wVU5OCauw6Si7VZdx7GpP7POQcbc8UWJcjP2NtUg8t3qZIeq4GfSr32NFwjPzjj61MsZPJHIHBxUWFzFSK33du2DnrU6xtE+W+7j5an8vfjAO2pWjAwuMmiwuYppAFYrjjgg1Iy/w9jU5Bb6HoaVYV2nOc0WC5D9nBXjr6VFsdWHQtmrjL5fAODiiNemBke9FguViAzHPA9AKnVcbcA49alb0G3b9KGX+EccUWIbGcbju5A4Hen7GYBhwPTHWpVj3DdtwTTkyv3+lUTcYoMnLDB7CnFB2AHqKkK7WPpjrTNvfnnjOaDNjtxxjofYUpwWDZyaa4ZcDnrwaRpADtPfvQSRyE7vlBwag4WM9iambduOTk/rUMp+fHSgCJm3L71BI77WQfzqWQ/NgcelVpGIOWXJxxUAPZiMjoR+dUriTHc461KZGJLFfl6VQmZVdvWgCKVh83GB2HrWH4iultbJpCdgxnk1o390gjJyEdVrwH40fES3ht5bOI7rmM7vlbK454P6VcUJs5P4seN5NS1BfIvrfYFMYjGGJxnk+n0614lqDSXG4yMXyeWPfvTpruGZsO+HySWH8VU7i48yGQj5fm4rqijkmyotwGzu4weKqllYPgbmx96lkY4yB/9eoWkG0jIU9as52PDq3OfrTN3X+FOxxUSkOr7j6YprbsKp79cnirMyRnCtkH5QMH3pG4+UgZ7VGABhD1zzz2qT5XbK/dFUAfNyce9MGNufTvTtxflemOKRVCrg8MRmgTEVtxBUkjNPIPzbR05pOdqg8HFSRx7lyTkE1SJJLZA0YO3Jq3b5aQjO33IqCHK5VMAEetaFr80GDy3erQmS+QGClTkL1zyM1Yt5MqUQqvY+9RwxsUIB2n0NSWtujlWU4YVojKRsWMbZVWGM8bf6108OxYQD6YJ71i2G1vlbk4wK2YYx5IUH5h3aqOeRPag4PfHTNSEiTLMARj7o71HgxoVXk444zRuyy4DLng8VSMC5CAyhwCvH3SKft8xd5zx79BTIY24LMwI6UtqWkjddu4A8mmQToQzcngHjNSNH8pO773GR0qO3iP3lb5SOjc1YRS0ZGFHHAqirlG8j+VcnJ9R0oUksCDkdOKfIMAszKWBwBUXCfKSM469qtGb1LMLIrNt3Nnipm++o2kGq9uWKjgBsU97ry5WVgwyBiu2i/eR59ZX0Oi09VmXO3a+OlaEUnyh84OeaoaWg2CUMBlfmGauMQJAAhXHY19zh5c0FY/MMdBqq7ksMfnOGz35+lF1ZmH5g2AeGz0+tNeZUVgFwfrUE16ZQVb7uK6jzbDURWfDfOjHgqenFMjt9uWjYgdjT7ILJI6s21TTpd1upAG5VNAuUhbzDIG53d6FZERxjnOVOKSRwDhTjdwcmh87h8u8Hj5R1oOeSJIWDMmOd1Tx5Ck5CjoDTFZR1TaD1wKcqhflbcvv2rVHNImAKquDx396k8tlyDx70m1V+RBwOnOanlkdmX5Plxx61ZzSIdvQdeKFVVRgM5YYp/BYHGT04pD+IA74qznZHtC4BH1708CNlwG4xQGzjdz2yKTAXaCMHPWgkb9G6dKGVnwDyO9LKPm9B2oHUD7rVQAh2sdnTP8QoZAx3Y28Um49ByxPSlfKsV3ZoARWXaCAS1EjbW2dMdsUZKsRnbx+NINrHcwYj2oAI12xkcZopUxtbI4zxxRQBmcsnpjpS7Cy8Hce/PAob8qQbcYHTtiupG7DAH3zk9qay9CaXjaWPbpSxkHO7+I8UxCH5vujgdDSrtKEliDRtZVxnK0u0bqAGt82MfdApdw6A8d6M5OCAaftKsQigcfSrAi+QMAcin7QWYgZHrSbQpGec96BjYSPWqAccYHqe1DABcUNyR0pdp5AOT1zQQN42nHWlDDbjHSm9B1yaTFADwy98mkGNp/Sgfd5FIOnt1oAGfOTnBPWjjbgHnpSMq7htBbilyQeufcUFi9VGDnmjb8x4570mDkc8Udc8596CBF+lGD0z+Io27eScfTvQxPQHigsbxzwSfXNGehoHDKB1poGR/KgoDyeSDQSBjjmjpg4obDY4+tAxjbVVhnB9aimYlNwbj0qSSRVxj5lxyaqsTsJ2sF+lTJ2N4oZLhkzjAri/E14ZGbAIUdGrp9UvvsCozLlSO5rg9RvTeTSlFYK3VTXnYmeh9Pl+Gd1ORklWZVcEM2efaqN5dGGTYCferTSmCNyyj0FZEsvmMz459q+VxUrJo/RcDTbRVnn86T5sA453Ubk2EBstIOTmmtCzNvJA570/ascTgfeHr2r5yqz6SCskiD5xGwI64Gc1X2nnKHcDnip23bW55xUG75ecgg9M/rXFJnVEVmLAEHhe3SkuJSzqUbPH+RQVIB2ge5qPjyyMfN61izQTaSUVjhVqQgbjjjPTmmtzIQ3ykiljwxwTgZ61mwEfPDHjb71BIyzbgQxOOMdRU9wvBLY9qrfKilR9aQDMttHzck5yaeRv8AmXgLwQKR1+YHbwoz0pF5JYHAPGBQNDgdy5xjIxRt+7xjHpS7Tt3BW24xz1pFzweR26VNhhuypbFI21XGw9eCaPuxsuf0pW/1injGKAAYXA3ZyfXrSEAZUDB/lQPlcFU3AHilyZd0iZDfdNQWKytwM5OOaF53BhgjkUwqylQWJHbmpHyrNluDUAIp+XrjPWnDDZK/55pF+/z0UURjC/LQAKcqck4zxSjK8Zx700KFwDThkk4/CgskwmCDkg9KeFQLvYnK9KjR9zZI+9xipMHO3hhUgLHHwr7uc85pNoyzL3HFKm3HBwO2adwrADn0BoAkiPygH7wGQakXcxyxGSMVBGAp9271YVflJakxo3vC8rLco5OMEDNfRfgtj9hACl3YdQfavmzRn2zYUgcY619C+BrxVtYED5UIpyD7VlI1R6HaxvD5e7gd63bBtrA57fpWRa5a3+bD5HBq/b5VME7ccVmzWJ1duy+Whzz29K0os+WctuPt2rAsbsPHGoH3RzWxahg2X79MUjRF2P1Ax9as2zAMTjnHSqvzbiFHB7elTxYVuueM1Ay9DMGwACDUqsTgY/KqMTfdwcVZiz0HQdCTVlGjGwwcEhiOaljY/wAI56ZqjHIUYkjtgVbjfcobG3v0oAtRZ9Dx709NyplqrRyZyWkq0WPO3k44oAGwqkhc8d6RQythhzSjO0KxyfWnq2Mk+mBxQAqqTkg8CnnhV5zTFKquDnnpUoK8HHQYFA7jWzuO0HbT1UBXGCCKcp/dsOh9aNrLwCWHr1pWER8gALyanWIKoBON3JoWNhnHQ81My/KMDnHGaLFkfkqzZI6cCl8kcggke9Sx5ZeRz0qXadxAPI9aLCuUvsgZcD5c96atiu3JGW5ANaXlbY8YGe9JGq7cZxRYfMZzWfynHDe3emfZd0YB4/CtTYCvDZ9u9J9n+YZ+o+lFh8xlrZHudp7UPZ9CRx05rY8pfQZoeHc2KLD5jEkhxJkdF6GmtGzHPX6CtmSBd5I4A4pvkgKSvDUWHzGV9nTbyDuH94U4W77ctgfWtExBsk96a0QbjO2iwcxnLGSMHo3TFPWNsEHqTjFXNg2+wpFUckVNg5iqsXDZA9KYytwNntxVtox16D0FGCBuBwAOmKLD5imzDdgjcemacqc4xg1YCLjJXvSMh8xcEFfWlYLkK24OQSRg0LBtXqd2eBnNTbGXjIIPfvUwUcHrxRYXMRKpVcHHPpSH/VngYz0qXaPTIpDhFPHJp2FcgyjbiMj2oGGQc8mnsoXIb1PNNOOMjjp9aCSGQleGJPOR3pkkn3sjaPenzbscDntUDbWD5+YnvS0AVZuDn7w/i9aiDHkgdeaMD0zTW+XJ6CkBCzBm3cY6jNRSMzsDxkDinSDCjA96r3Eg27l4PcZoAhkkO1lzyxrMusvL17c1ZvLhYsY4zzXnXxF8YHQtPdxGzllY9eGxnC57U0RJmB8UfigPDf2mOzkhvJIlAeGMjzEPvnoD+NfKniTWn8Qajd3DhQ8nUqcipvE+uT32rXcxma4Wb5t5OSPTn6Y49q55pDsZR/F09q2jE55SKVxjeMcDsQaot8sm0sTmrRmHQgEjjNVmiVm6ZI7mtkYsUj5lDdAePeq8i/MNgO09+oqaTbtOB8w5AA65qL5+EY7fTnpTRn5DXXLeYNuBwR602ZhvDDkHqtPbCbF3bh61HJt78dsiqJY3/aHXtxUm5QoI/EColJRRnj0qZUby8sM5PbrQIZuAbCk4oZizR8flUiqoXbjJz1IpG+WPaBj3qhMFztJdckVOuEXGOcZqvuYfOQCB2arcEf2xA7NgnC4WrJFiUJg9u9aUSrGytj5CKq+SI+rcKOantZG3bD80R4HFWhMmmmC4K5DY4q3Ykjhhnb0qn9n+YJwwAPI7Vas32yDPK57VRlI6myb7jbQu0YzW5Da7kUnlsdvSsTToVmaJBkLjGc10CyIuMbiV7VZyyEZCpAz8pqxAny4woXrnrVcSBmx5ZYj2qxbxsyqo5549KsyLzGJtmNoqKK38mZiCfn5C9qjRWAbzQAfWpIfvYeQEHHGeaCCwgO5iQBxjjpSbZIfkHXGfWjlVbnkduuaezMJg/IGMdKoLlG4KsucnI4PasuW1Rn2eY2/PXJxW7NAZF3D5SKqsgKliuOM7vSrRHLcrWKl32t1AxV2ZVaaN8fn1+tV7eNoiSwwG6NnP0qeZsIQPmI5Jrqp7oxnHubekzR7/AN3JkY6Y61tuqtv+T5gOD3NYOihcAAYZexrfMjAZ/LFfa4R/uz85zSL9q7kI2MrZ2r6A81XEe5Q23kH04NWDlVxuUk9qikjxhVHOOcV23PBcSDhcYQ8E/WnifbvUgk9yeae1qu4qCwf1Paq20q2OoU8n1pkFhkEkYlG7GORTYJFVG45zwzc4p0NwFRkYd+Mfyo2or7OQGHrQc849R6t8hOF5HDL1pyncMZZmbgnPFMjXdgclG4+lSKvljG3HvW6OSROzMgK4yMdqsKr7UO7JP41X5+Ug7h3qwj4XHYelaHFMNvRs49e9LJH0cKefWk3bSoHPr6UhZsEFjz2qzIVl+9xgDpTRlgCV3Ke4prbskdiKejER5Ubv9kUAIy7cLz+PNM2K2d7hWHSpJIdj4CdgfWojlmzjj3qgJGY+XwVKt0x1pvliPKleT0NI0nlqQACCfypyr1Y5bHf9KCCJfvFThj+dIMlflGKtRskak7PlPHTmltGhw+fvAd+4oLK6q6/IV25H50VYmZZI9wyHXjmigDCkyzE9RgdKRl6jGcUrfIxUrkfShSCrZXH1rrLDHIyNoPpTc7m/2QaVuv4Ui424JwCKCh2TwOtPQ+ZnkUzjtyAPzoGCT8u3oBQSOKkNjFJz/Dk0rN1x+dCuPLOeCKsA65ODn0pFbb2701cNjBwaOZOc9PSqAcWHI/KgegNGWO0kDr0pF6dMc5oFYdghemKT3FKzFskHgcClVu+c54oCw0dB35pW27jik2lWIHTHFC5VRxzQMOnTvTlYBSDwKaV65FMbeyjjigVh4cbCSMGmbsdenrSrjncCPqKGAAwB+tAxOrdfpQCcZPBB/OhsrxjAxQSWXP6UFCY3Bj0NJk8Z49fag5c5xSN3JHPSgYcEZOcetJwynb1B/Oms3ZTgEc0gIUNtPNJlpETZOeMLnoetQzZZOCSvcVL24/OszUrsW6s45AHTPFc9SVjuoU/aS5UY2vTF0dHHC8KSa5GQsuPMOB7Vp6jeNfXTyBdoXgANkVj6k20jJHI5rxcVLQ+6wVGyUDK1W486QqgwvtWamVjyDxUkzlpDtDZ7fnTJchtowAc8+lfLYqor2PusJT5I2Gbgcf3u/PFKxzkH5s9aRW9GDcfeAqDzi8hJJx0Ga8OpK560UQTfLIfmwp560xsMcg5B6HNI7H5lKjCjIz3NIv8Aq845AzxXO2bJDtrNzuAzSN8zEjnNC5Xg+maaqnaVzkr6VkaoCPLChjnHQnrU0aruKnjuKhXpgDcc96fIzxyDoCwyeOKljIrgkFvT3qFvmbccBQPu06SQylgR35btTOp57UgFG8q23oD09aYhVtxI29qkViudvHtSLhVxjrQJAAVXaWLL60HdxtGRjg0g54DE54ped21TkD1qRiNk4JXI6ZobC7QeeaM5HfjqBSnP8IxmpYDWY/7uOhpykNgqdnOfrTG+bleaVQBherd6QD+nOPmJo2Dd8wJPtT9pZQw7dvxpoZS2DxkdaCxW53Y6d6OOMcD0pFXapAIoZhtKkYPrioAkCgDB4z0pyqpwQckdqYW3qqqM49aXjzAAME9MUAPACsuRj6UrDg570i89QaVvvcnpzUliblxgrzjtSqwVc+nSgyJ5fB5+lIoG2qAlWQMvIwccetWIs4G7r6mqhCFUOc/0qwoYyFQMLjOSKzY0aOnyf6UGByMYr2n4b3THEbLk7c7weMdhXiGnZkbaTtYjIxXrfw5mlt5l2OJE27WUn6cis2ao960tkkjBYk4AGBW55eWBXoRwK5jw/I1wUbG0Beorq7cb1ye3Ss2axJLBzHIAcnccYret7n5QM8dqxVhYtnGMjI9jU8JK43ZUdQaRR0UM7bgn3vfvVmPcikHjisW0ucbOpbHWtBJVfrnr1JqCy/HIvlscc1MhDfwlcVTWVTxg7exqwsm45B7YFWBdiYsozxzxmrEchjDAc/jVCGUKrF+SBU63HmYKr+NQBpQ4VDkKP51YVtwDDgdKzoWG0M3I71cWRVVQuFGKCi0mOR60rZ4A5HTNRxseOODUi5UYJ4FWK5Lja2GwSBwakVht4qFSWwc596kXam3jB9fWgLkgBAUL1brT2IXG04qJZD90nrUvlKpwDx6mgRMpGMMKkZnyNgGPpUcbDG3rnipP4BjpQUPXHGep/Knqowc/ezTI/vDI+lSR9Dv/AAoFcfxt5oC7mGDgd6YzH+Eg4pxZdwIHbHHerGS7RG4JXgdKVuZOAACKaj7cYOc+tPXcwYn73YYxQAFeOnHfFD4MmQDtxgUKzDnbQGwSCwFADWHGMEnHao1Q7SWUg1JvHBH3u2aRt3fgk0AQ7VCZz09aYf4h37cVLIfnHH4mkYhnJ6GoLIGG36UMp/h4H0qTcBwRzUf3gcEjFBNxpUbTkc1GyjgAe1TY6bulNZBjJ602FyJo/m5yVxT9o29eenHSnbdvr60fz71mFyNY2YFicYPTFSAcEntRwfalfuV5HegdxjE8jFRM+3oc5609mCs3Y96i3bd4IH1oGFxtZdrcHH9ajabsOo60rMPLAPI7VV+8zEipIH5Zic5GO5qIbFBQ/pTNxWHbnljzScr0H4mgsDtVRUTN1z0FPb028epqCSQADpnmgBtwRt4bHoKx9SIbOd3p8tXL668mMkYNZMm7knPJzxQBk3E3ls2NxGeK8Y+L9/LDZyLwCNwBySOc9s17VqCJGMY+YfNXgfxolDW+ZMRKSQADnd1qomMj52uUeOaYAqzZJ2g8jmqBfy8r/H3q7qOFu5Gzt55Gay5FSVmkwQO3PNdETmZVkYK7DGG/MUxJD3Py+tSRkbAW6k/jTGOA2OmfSrJYxJCoY8hTwDUe4cEnLAZpzNuAGORTHO6Rd2OnNBmKpCqec+9RKfMXGQAO9SbTt2kgDr70wRhsbSCMcg8VZLJPlKBxjAGAadg9c7fpQrRquACD6YpSQ2DghVoENbK9R1/OpGwxYDnI+9St95sjAx1xTI12rkHK/XmqAANyg9RjFTwy+UQEXIHFMULtYdR/epVCjcOcHHNWQWHnZWJUDHuP51ft40VFJ3IxGeOlZ0I/vDJPc1qDcsQwPm9farQmPhjdm8sN8pGdyir9rp8bfdb86qWbFJCuQx2/gK1rUP5y+WM/jVGEje0yGKGGIIwdguM1oRqfMAPfvVe3t2jChkwcZ+lacKqpUqQRVnOwjQMNucN04qzAVt1BcgN1NMgy0ZYYX5iD60KqtgsrbhyCaszY8HKZB3DOeKcoBIdkwT0x7VAJtxbbG3pVlWRgCgyFUfnQZku4M4I4P0qQKu5ck7/7oPFQ4IYELhgM07zC53nCkelAMLqfy43J4J4ULVBdu0q/zBhg+pq/Mqy7WYgFR27/AIVWaHy2VSpIznOOaoCJVMIO0Zj4xuqRx8pCclT0obK5O3n9KUAJk55HfvXVTeqM5bF7w/PJLeIrphOhf+tdaFVfMAdS4Gfw7GuMsgqsCNzZHb0FdVY/6hcKxYD7x6V9rg/4Z+cZlpXlGQm9F4+VivRsUnTG0k88VK7K+AV2AjuMGmySRtCONncA13nhtEayNsc4Jc1WkjYsQF+8MH0FTrhtrjjHUfSmyOGY4OABzjimjKS0I/LCxtghj6in3CtCysAACM01V/d8K2DznNWFywj3jIHWmc89RixuuePlxk1ZVS4ztwccd6ZxtXarYJ4zT8eSCqggdya2RxTHRthkIHzd+9Spx/rAR6Y61AuVGVHIqWNixTnew7c1qcEh69Dk0pAblfpSMrBzuXHHpjFA+XK9/aqRkMHy5BBz60fKuVBPPQUjZ55NKihY+Rz60wJGZWO4d8DBqLy1O4D7w9DT+mQDjI7UxlyVA6n3qgFaEnjBGBSoxWMgdR1DDtmnMytlv4unFAX92T8rY9RQAjMPLGBs5PB61E3UYXp04qR1eTnbk/lSeW6uQwz9KABmctggZPtRSKQW54xRQBk9VbJ78CjPAzzzTyFO4gZPWmBc4zzXWai7Q3HJY+namjpzk/hTuUdSTg0BscH880EiKCFxj8aRG+U5PPan7h1B6e+aaM8krgEUAOUjoRzmm855GcUg7c4p5x2+9/OrAZlSD2NOVgG+UYGOaTheCKXcORjK+uKoADBfmHUDNDMyr65/ipAuU4xg/Sl2ffXoO1AByN2FOB3x1pA2Npxj3qRmw4w2V71EAGXp8woAVpNzAKaUN8u0nAzTSV3cDA9Kcq/ewtADvl2k5+nNNZNzg5+XtQ27bkjDnikbK/JuyRz1oAbt3MN3egqGyR27Uq4wSw57UjfKPujmgoRjnn9KT7q04jjjOfXtTMEgjFAIR2KtjPTpSMc985pG/me9G7G4gc54oLGSEAgdeO1MdjtUDpnnFDMDyRhqjZh0zjPSpZtGI2aQRKzfzrkNXv8AzpBHjym7+hrf1TUFt12t/d71yckguWLt8vp7VwVpdD6bLaKvzMrmMKXyQVAz8o61zOpbxMzSHaucKvc1v6lKwjJRwrA9PWuWvmVrnJYsQPy614GJqJI+8wtByakkVpmVVZjuDZ4IPNVJrg+XwM+2OtSzMVjcA5DcjPWqrNtVmYZTHYV8liKnNI+qpRtGwiyMpI+76/lUbblQ7TlQe/WlT5VORhuoNJuG0g+ueK82TOqOxH+824znv70ihSvB2N6ZpNyk/Oe/y0q8MCAAM96ybNULk88gnFIx/eHGAcYOKEzGWKjj86RGARSPvc0jQiyY85JQ9eaaJMxvlmOO3Wl2/KTISB0HOaaN2whRx09cVACK25SNxGe+KUZbBDcjilCqPlP3jxShguABg+poJGruZW5+YcYoXc5U4ynSlYlWXHAzk96XavIzjd6VJQjKqs6qOOoNJ+8UAAAdycUr4VvlyCPxpTluuQuMUAKyMgIJ69xTN3T5uOnSnLhuc5+hqNmIYhVLGoAGbawUELS/MwduNwIokHBwMt15GaN3zcqR6+1WWS7x/DyM9qQqi5DD5u2KEHynIzzUjbfMbPJx1qAGrzznA6ZpP4dzDFLn8vSlYDeQADxUAM3KFJCtx0qT7kikDA/vGmtujXb7ZpQ3yjkcn60AKHAVzuPFKr5yCMmmclgBz+FPVV3E9DnigBVYfKDwe3FSbDsfpjt61ENrtu79BUu1cfiTQWAAXccDcMYqVNzNjluKZgupbqOlPUbckfw9qzY0XLTPmDJxjIr0D4fMftp2OQoXOVPHavOsBkYjgY/Guo8LXa2t1bq42x8DJ6c96zZpE+mfDky7gwO5tvBB4rt7GVXAXHOMk9q878LyFbVfLw52DB9eK7zSWXy1J+VsdM1mzZGxHGOM/Kop80PzK4HHpUUblWOW/TNakOOD36GkUVrU7Mljj0z3q7Dcby3bH41TmhZnGD8p7UqhoW/2fpUAbkbDcRjOKlUqThRg1nQ3HlqFxndzVtX6FgAPVTQWW/O2qq4K46k1aiYbWYcCs7cGAycn3NTrL/CCAuOlAGlDIOCTkVdhm8xiCBtHeseGQ7UA4zV62kLYjbgAYyKpAaEedw2tnFSiTqCMHNVI+GBAIx1qbdv+p9qYFxfu5FSltuOODVZd21QBjtUjScY9sZoAsxkZDcEVPvTa3Oc9KgjwIxnkgfnT1kRlPAAxQBLHhWGBx1qQD3zUKyfLwAOKf5o4B4oAmXDe9SZHllQeTUKNx6rT+uAM4PegB33uRwcYp0e0Ko6HrTAwCstKjArkfe70DRKWO19vJ7UeY/XqM85NM3ZX07Um4hVXAwasZOXZg3akTG1sjnNRs/XJzTt3Ax0xQLUkVV49vWkY7mGB+tMMnQUmQQc9aBjpsfKSCR1GKik+X2yac0hduOO1Nb5pEB+bnmoAaVC4Yc88Uijr275pdu3aoPNKNowTye1ADWYKvHPNN4ZhkEih89B+tMU4XaTzQA4jcGwcik29M9TwaCAWG3qOuKCw/GoAVdvI60xflUjvQuFBHQZpkknTHT1FDAjeYckdDwM1D5qrtU8gGll2xqMHgVBIRnK9fWgBXk2jGcjtio2fc3pngUz7qsc4Oe9NYhlJHLVDGhGJEm0HgCgv3xkdqgkk27T1weTTJZ/mGMYH1qSiV2Zeo/KqE03zYX86m+1CT5cYP+zTY4iWXK980AUtpZX8wZXrntTG27cA8Grd5IioR37jtWXeOFjBUdqsDI1R9yyLna3rXgnxlCMuwgOFXKgjo2Oua9w1GYOjZYK+K8R+Lyx+W2TgqpO3PWqjuc8z5xvlYzHb82CQSxzWczZYkkAD+70q5dMfOnZDzk5X8aoy7Y2AHHrXUjnI2C7dynFQbtw4wD39KsyEqxQbfy61TIIkBxt/2ce1Mgbu2scjINNXay9OnQ05vlDAjKH2pBtbGKCRAj5LEjOOBSLjGTjr2p8ke31yRwTSL+7ADjhhnpnFWA5tu4EZ9BT/APlmwyKhXdkgcj1qZhtUhhg/zp2IGqwxliSppWUjIVQo6DHNC7tgyOT1HWg5GFz83XFMB/JXJO0AelOXDLk88Zpvzbctz+FLEu1sds55qyCxbxhxubrj8qvozFN65YAY+tU7P7zADIxVsMI1ODtZedtWhMnt1Rcg8HOTXQ28W6AMFxxn6Vz2POkHlYLHqBXQQK8dtiTgqBuA5rUwkb9hs4keQnIAHNaCyKqgJhiPvEVzlvK0zY6BR8uBWrZsrQkv8gH6igxZqQskidxjJ61Ir/xc7ewxVa3KMq7BkZ71a8s7sg5wOPQVZmEa7pGCLtDCplURKqqQPrUdrnqGDFR2p6qi543E/jigzZI2RuyT/vdqRSq4ww+tM8/zZmQD5AOc0MCs0YwAuaoksxEPno57HFQSM+5gxOSeD6Ve+X73Qe3aqU27cecg8jIoJK5yA3O5h2Bpqks2dpI7jvT9rclckdSB3p0RTDMCQPet4biZc0+AyM4IwccV09sWSzETYWTAOMdq5+xZN0Zz8+R+NdFGBMpfhsAdBX2uCf7tH57m0f37GOu2faSGz61D8sbIrFWAPWp5VQ5Dp97owqvz5bB8dcdPmr0jwWrgWWRWKgrj7uP1p0caTD5xkk5+tQ+Zhtq8H6UGQ/LluenHpQYyJJoljmEcfzjHTvU0ZVY2WQhPQelVY5BErqD94fexyKftG1QPnwOWHOao55Frc3yoPmXruFOXEZcOdwJ61D85JAO3AHfipvlk5HDY+laI4KgnA6fMPSnw7o5CV4K4PPahBuyMYc8VNHbuAWPPvWyPPluStP5y4fBPfHFQttydp47cUi9sDpSqpkkAUjFaGQ7cBs3Lx3wKZuB3LjAPbvT22DKuMn25qNmBySecYAAoAc2FUnZj1phYDBB+7Qx+Xb2pGwrbR8ox1qgHbt0bbQOO+KXLtwADnnpTM+Wdit8hGfXFO8zbKCjHb3zzQQHJfKgqe9MZ2OeCCcU7tweaa6ttGBkscjFACqoyE2+2aKEkZiTjj3FFBdmZXG5e1INo7YIPNL5f4Y44/nRgDOeT25611I1Ez8zY7mk42tznjGKBja3GMCk2ltppgKCMgKMcdKOV465oGNpwpJ96ORwBk0EirjnjilC5xkYxQDtU7hyaMB33HgZ61YBwG5XkUq7SpBGWpoJILY74py5DKFOR70AJtAYCm7gehJ5pQwbJPyn2pB3wMcVQCgbdwx+NKVDN0HSkXK4BO3PfNHHX+Jf1oAYicE981IoHc009gO/elVc5x1BoAG+8cHjHWlUblbPP86Rs9ByT2pMlcg8MTQUL91SB17Uwk8Z64pwGOvOO9JkZ6kj170CQ1snB7UMw/u59CKd93Gfu57VG/wC7YYJA70FoRiSenNRt8p5p7vuy+CE6fWoZG9OaDRIb3JAqvNIFQsBz0qZmA4wT/Ks7UphbqGUA5HSspPS53Uqd2YurN5y/yz1rLVRGkhY421buG37n7t+OK53W7zzCbfGMDJavDxFSzPr8FT+zEj1TbIruHwV4IHNclcM6SMeverVxelZPl3ELxjPWqdxcJISgBBJ4IFfIYzEOUmkfo2CpONJRe5A0w3BmUfQ1HNIeQi4VvamtnjilVgqnP4GvFbuepGNhdoXcM8fWmbkVTlsjHTvTPMLMfmwe1N7ncADXPI3Qj/NGxztYHgU4/MQzfypCTwp5PUDvTWYlsNwewrEtDl3YwM4PtTsdB0FNX5eCzA9cUK25QCxBHOaBjWQbgCd23pigrs+73HPFAbrwMe9DNuBwe2B9aAGnbuywx3BFJHlo2B4zwKP+We1iOnHNIuMe3SpARchfmySx554p42rxjvgGmcBOvQ06Q8gduuagB3LMc4C9AD1NDHn5egHA60m75iAofjJPpS7RuIAJ9CKpANj+XPGM04LtYgckjOaVVH3S2T2pn8AKknPHFSAm1m27jz6U9xtkJXlsdTTOdnT5waVi5YE/Lu7GgsfGRtYE56Yp2QeFXDdPwpNuWzs+Ud/60/afvKPagBr42lcEt7U/afl3DnHapgFWPnCtUfJLY+bbUAN2lVKnoaTZs4IXpxUm4AE5OcelMCnu2WPegBo60/5WwcgHpigruA5JBPOKNi5baMY6etACRhdpyMHrUisuOpPaoRuUBDgGpI1ywBPTsKkq49SQCAMVIrLnaAQ7VGxODj+LtUiDb8g6+tQMmjb5W6jtW54dkDXTZYEhc5Y1iLGyqSx4FT6Xhb5dpwHGM0maI+jvAMrLZZY7sdwT6V6XpMm5iG5OB0rxr4d6lJCfs5bdDs4HfNet6T+8jzypIGOayZujrLdnLLgfL61qwNuYY6YrDsJjtUnBKjtW3ageXnOakotxqrRjI5p32cNFzwTSW5AYZJwtW88Y49qgCl5OxTz901LGwbGKl8v5XY+maiSMrsYnkdqCydXA68571MGDNleR0FVFYYx0JqaP5dq8Ed6Ci2sxRwRztFXYGOd33sj8qzvk/wCBD0p8bHyzhsdzVkmv9oZcA/LjvnrU6sSufve9ZMZI2gsWJGQTzV2KTdGBnB9KANS3mZvlPXtVjhcA8g1mw3BXAIBP97vVhWZmJxu45oAuqR8oWnqyiNgx57VViYKwDLtqU/K/SgotDcqYOAMZ96duLBdvIPXNQeZvZTjnoafvwFBOBQSWY2zn17iplYYyOKoxsVz/AHs4qaTGePrQBZXDDNPyNrFeMioVY7csAox92nLJn5cce1ADww4z1xS7+3fFNZhuAAwMUm/pnnPpVgPB+YDvnilV+oI4qMMOMngGnLlcAHjtQA9WZmXH3PXvRuB6Z5pgYliaA2E9G6mgBxbauP5UwMu1jyMUjNuXbkKfamfN8xyAF4I9algKW4TBw3XJp25V46+9MZwrdO34Uu4bTx9KRQjLu6DI9c0o+YdPxo3jYcmm8qG56e9ADmyrAjj1pitjc2eM0xd20jdxjrTf4cnp25qAEY7v4jknjmmSERgjofQUm8txgcVWnm+bHUYzkUAE021eCDmqn2gFQWznPAp0kg28fyqB2jXBbI2jqOhqQHud7HHTrUbSMWGMqD2pnmLuBBwPSmNIFII6/pUFjZJF2leeT0qvhmz1I/lUnMnOOatIqqoVjhutAFeO3Cjcc+wqYuNrYO3sKVvQ9D6UyR1ZiCD7UEFO4Xao559aybqQiR1HCg4rVvG2pwPrWPdfvN5weOaVytTHvo4ljcld2ehrxH4vgtGAqKBkA+vQ/pXt9xN+7dWGTg9BXhPxgVmszskKkclufetKe5hM+er6IRzT8D5nIwp6VlyKAxDctV7UA0bfMvy56g/0qq/ytynzetdcTnIZGVVGcAnue1V5SC+1QDtqe72iQYwEIxk8VWuIz1Bzk5LZ4qiCGSRoUyOWJ/Cmxv8AKMjIzxTpI92P4QP4c9aQx/KSQVx0FWJitKGPH3RRxxnJXsRQNoRgSvPShU8vg9OxoMw3Kq7M5yetStJ91QMjB7c9qYFypBxuzwQKcsPzY5KjrVAL2Geval2ZfvleQc8GnLGu07fm5/Spyqqflycde9BBG0ZK4xwBSpxJ8446cUu4rwzcdaX7pIxu7irQEq4iyqEEEdTVsqs24g5O3Aqt9052jGMk45qWKTBVlGB2zWiJLmmq8MweNeerbhW7DchmKkZQ8571g28hEoUkhe571squ77oBOO9WjORpWcISPzUbH+yetWln8zYn8JHzAVBb71tlGOQanjO3dhcsADmmc8jYgysaCA474Y1rx22I/mJZj2xWHoiiaYZBYqM10MwY/OjbNnarMyvDCY0bdx296VmVMgD5cdcUiT+cSeueM9qeyB5DwMYoIIWMiiT5iOBjilXd5asxy1SLjqRz05oOd3C7k+lBBJHchlKsCM+lSNHthVm4z0qoPvYxtHr6fWrb3AkjXaQyjj6mqEymyhQxBKj1NRwsxBwVb1GK09qgEMMd+ORWe6kS8cHsK1juZmnpoSSIysNpXv79q6PT5XktyVKJjhmIzmuZ0e1Akk87cQQDjNdRGvlxeWMLGw49a+zwL/dI+DzZNV7sWVfMjJVw2OwHWq4UuVB24z360vRlwcY44pkjGOIFEyzHrivTPA11KrJtkc7cOp449aN3T5cj0xmmb3MchydzcflUkO6HKkckccZFNHPLcQbVU8Bg3PTkU6PbjP3SO1SxBcZGAF6+lOVN+05Cn1bqatHPJCpG8i7yDtx2HJqdW3MT82T1BHSkjzuVy4yPyNXnvLZVMYXzGI5K1rE4KkStG3zDHUc1P5xA2k469KhVQu5SDmnbkLEt7YrVHnSHxdD8pyT37U5hEsbIvDdQaar4ViDk0FujNtI9aoyI88ZJ2896OGbAHzdqOGxxke9P8tmXco2kds/rVgRsAvmZHNOVVbkDPalJJUjPU1Gdu4EevrQA6PyvnDttPQc01VCrjqM0rYz0560ep744ouQHzbs7c4/lSZbHA5HT2oz6cDpRuCkZ6ZzmgpCiMRqzEgA9PfminpGWIUDKgnmig0MYqVB69OtIq8epxTvvZwcgdqYpZVJ+6P1rqKEzuyR0zijAzgdexpU+4Tn8c0igbST1qwF52kgcgc7abxgHnd6GhWK8DoeaXkNzx7igAzldxYjHakZhxjpTmbdndyRx0pnUfKOe9WAL8o64xTlzGc9vWgcLyKRj19OtAAFHQ80uR9Fo4/h5FJgk9OKoBQq85Bz2oGM5YGlb+E9CfSk5Y5JJA70AOGN3J+goyGBIO1umKafusehz1pWU7sY7cmgLCDC4Hc96Xjbnv2pPTAzto3AjJ69qAADCndwe2abjqxHHtS5xIDmg85JOfpQA3ecErxx0xUS/dG/6U8/Lt7UyZQuVHDmg1QjMqKYywK57VDLj+EfNSAZySOlRTyFlIHfvS0N4x1IpJWCdfzrDvmZG4YHvg5q1dagIt4KglfesW+1ARwtIxUluAM8iuGtPlR9BgcM5yu9jO1bVBGwQ4RT1K9a5PWr0HzCOSflyP51fvHV2Zuo9DWFqF1E0ZYLypwK+ZxlT3W0fouCwcIRTS1Ks0iNzwM8VAzYyQcLnO6qwKbeWwTyNx6VJuRFKnLM/X2r4yrO8nc+rpxtsJu5K546jNN37lyMH8OlMkBZzt+lO27UbC5P86xudFiIAbx/EDQpG0Z6E4pqxlXAP8VSfLjC/M3U4FYMEI0Y6g4bsM0iqrKN3DZoYZ/hO4+3ShgVYAZ+tQaDmA6Hv600bVU+xzxSMx2nOQe1OT5sEEAjsaAGOqyHjp356UH7rkjmnBQegyaRMtuL4x1yKkXUT5QMEduKbzgDOeehp4ddvGevBpBgKxOKgYFcZ4HqaTkMBgtgelB+WMn/PWnN3IP7zHGaAGdFyvJxzUnSQgAZ/lTFyFAPJzTuu5du1ex9KAD3J78UpwuPlOP502Nt0ZBXPHNKp/d4x0Oef8asBN25SQu00r7flB+bjj2pucH69KX5UzuIODxU2LHFmySCR+NGMncG560N94HGR60jY2jIxk0iBysOMncTUnzLwnfmmLtLHaMEcVJ8yMBx9allj9oxt6556UjLgDC/j0pyc7ieT2INCtwQxzioAGx94dcc0xtyhlxn6ClX/AFfIzjmnbvmz2HJoATkMA5+bGelEfDnaM/8A6qGIeQuDj9aarM2Ccrk9u9AEkeDhsYI9qniXczN/FjotQ8FiWznPQVOp/wBkge9QaIkGZEf5vu87as2kJW4QkEDGaqrt3EqM5FXLXzTJkDMmMYpMuJ678PZjPJG8ag7V2jPTtzXtekbwib+DtxweM14T4BhkaGFNmxCQCBx9a9y0lsGADptrJm62Oks2KxlAOWGK27FtyqvHTH41hW5XdjmtizYRtjoe5qSjXhOMkHn3q0pPDH+VVIXyxYj5TV2LYFOMknpUAOK4Yc5B7Ukluu4bfu+g7U9AakGc4HPrigpFbycSYHA9cU7aVHX86ftbzAdp2+9K0IBB69aBjFUrwT16GpVIyeeDUTe/6UiszyYC8/TtQBa8wqvPPuKsx7X+fPHaqHpjmlVn29CMH86q4GuLgRsV4yoyDV6BgqjJwSM1hrhnAz2yav298JONmVxxmmBpKdyhm6/lU8c25QMFqzFvNo3BTgDNTR3BW3OeCeevSgDRWQc8YPSjzWUlC3GOvWqCzblyM4A5bvUsLlmbJ96ANC1cSE8cripVYjjIaqVvcJsXnDdKlDfNk9fY0AXDMseV6t6mpEkG0kDn17VTimG45bG7oalVipIAFAFndjJ9Kb/F0zjvUJJbPPWl3EbvmO3FPQCf7vUZyOtKhK8Y3LUYY+VnPNIsmwAZ9TSAnXAzkYOaao65qJbgeUcjntSNI2OB05NACbju5GD7052O/GeT096ZuZvmIVlx1HWiVlBBHrxQBJnLEkAt9KVcYyeDUTTKzkcYz0xQ0i78baAJSTycY44pjMW3Z6dKasu0Hn8W5qBro5IwOvWgCbG5cKcD61A0xXIx8p6AVBJJhXI4HqDUU0ihVAbcvUmoKJmkff1yO/pVeSQDKkjK/wAqryXG5R/Dk9BTJZQ3s1JgLNcFR90YPSq8vRznAHQU6TZ26joc0xvmboWz1xSAh80ywkKvzAdqnhQtGgYHZ/e70+3jVWYhTz7Val2eVgAfhUFkUcIXHf0qRgGYsCDSKDlQOppeVyAAB3OKAGMuWXJBGc1BMV3AqMDuammztwBkdKgkynAHHegCpeqJGOORWXJlWIG0+o9K1pFH1+lZklujO7Hr1zUAc/fqu52x8uOteK/FqNZLS7JY5K8R5G3AzyK9y1NRJE+cLXiPxcx/Z1wUQl2XauBkjrW0TGZ823uHmZj82CeTWc2dxzwuK1LxX8yRJBsbHcc1jybWbhsDPc11xOVkczJJzyPSqsjsTz/EPwqzLtz06dahGzuM/wB2qII2UYUsMNz360ffUjr7etLIy7h1OT1NJx5ZY8NngirIZG6h8sq/XAqQsnmAE4pq5wc/Knp0zTvL/eHAyvv1oJJERVYg/MvrU6keU3PNQrtXgZzU0eGTrznnNUAuP3ZMZC46+9JIxVz2HrjrTmRCcE7c9MHimTKFyOnpnk1ZASM2V7+56Cn7/JkOewzwc1Ep/chj8x6UuwbGDfeOBVgXI/3h3uGCnsO9TAHcCy4J5CjoKrRyDAK9AMAH1q0ihdpY/MKaJHRM/wDEMHPHFaWmyBmKvnPY1mABXXJwfpVyFj5yoQADVozkb8NyEXBXOP4u9W94wCpIYjp7VRVFbZjjcMGr7RhWUOPu8kkdeKZzyOj0uFoU3IwClQeRzn61oy+hbA68VkwXixxphMEgcH0rRhKzykMcccf4VZmTqqMQUQAe1ClsH5eM/WpvJDJkHyzjpj3pWt2bDK2B3x0FBLK65MTAqcjkDFKFRQQTjHOKV4ywB8zPqwprIOD1z3FBmQybMYzjPb1+tWVjBVSAyj2/rUUke75lXJU8VIGKtjJ5qkJksag4bHfvUEgjZ0JJ4OcVKoKqwAzwc0kRUooaP5scZrWJDNDTmDMQTlmHfjitiFz9n2kHOOGaudjk3SBSuO4OMGtrT5TNCpJyyjoeSa+ry+X7ux8Tm8f3xZVCy+vfr1pskMrREhhtx+NCks0bAYINWWkyzAAFSO1ewfO2MXDLJtkG3n35qVN0khbGR79KuXzJJhG69QaqtHsbCHPHTrVnNUVmKyjC7FC7j/Kl3H6N/DTJZN8ZGckdSBUe1hIpY5x0q0cciZZNrKeXx1HarMLeZJlBgKOBUEdqZgWjPB7GrkEflrsO3PritkcVQXaBgnIJyVPrShRgDqcdKcpzGAcgnoaRRtwRnitUedPck+VU2sPmxmmjhAoHPuKkXyz94HrS+WrMoGVBPIY1RBF5iwtgKTQJizbyvXsKfJ/GUGQvU9jUAGFBQN9asgVWHkMrDLHkMO1IcDbt+YnjOKc3DHPTGaI87lcL8qnjtQAuNspyMhe470bhkjHJ6H0pjfL8ucjqPxpudp+7igCZdiuecjrk0zLFQccU3azA8AgdM0Bj24J7CgCVW4G19qjtmimrGzLnIDHgKaKB2MnJ529KZ0BG78CKdJuDFeOORTOPlLZyT1rqNBGJOBwFYZpFXauOozTj8xGTuxxScYY45qxh/EOMDGKX+L2pBypIPFAJ59PegQmPlJ6ilX7oIGKXYVjIxz6Uiqyr0x35qwHq3bI+tJj5cHmkJG0H19qdxwOo9qAE9gMUvI4xxSAHGVH50ctznpTQCbvu5/GlbA4HPpTGIYk09s7cKM4HJpgKDhSdvy5oLncR3amZOCoyaXlst3FABuK8Z5zQcHPPHSjhsnHNI5G4UAHDE44zUbNhcjinFlXr19KbksPQelBYmfmHOT2zTZWDFiTgilbDZJ6dsVBIQWZscEUGkUCt2I4aqN/MLdVbqKtSTLGu4/MR2rnPEUhHlsv3WrmqSaPUwtF1aiSMjVLlssSOvORWBdTLtBZgFzwCavXBbdls59K5nUrnzLjao+ToPwrw8RV0Z+i4TCRi0ooluriORRGF4I+8DXPX0waZlPCr096s3k4Tkk56fLWeSHJPLdssK+Txld2sfZUaajsRsIy42jg/3qDnn+8OmKRl2n58YHIwadxsI/iY8V88227s9GKIWYrIxJwMVISzLnOPY96NqDhgSe1J93HGTmlcsRCMLkDbnrQqhclRjBo8vCFSMnrS7mZSduayAB8u4gY9zTFjzkmlRt/G049u1KW+bHb1oKQnzbuCGPr2pOAw4ye+ORSNjjGD3wKav3WA6mpAdz5hIBChfSm/fBYnaOm2l+fk54PWl2/K2fpQA1WVdoJzzSHZ5ny96VYw3bAXBoOWb5lG7/Z6VOoDvmZsZyOhppX5jjLYOfWmKxCkg85xT1jZe4z/ABc0WAeAW5YYOe9Kv3dzfN3NMT95jJ6dR6U5c8qeTjgUgAKjcAZ3Y/ChvlDAfKp6UsJbacgcH8aauDwT84NWWN29yTgdKcqhlY7eCaVt24AdPpS89MYGec0CYiLhlx1FLztdSM5GacuGXPcUcMwwfbIFQCEjxlc8HNSbkXKqT+NMZvmXoeO1B2ZLH71Ax4Y7lwc9gKftDdOGpg+XkCiHPyrngd6yAeOdy/dHekjztG8YWnNgtnP4g0igsxGcZFAAuGHQbc0mz5vlPHvS7TtB6inKu5Rhdxz60AG3Cjj5u+KcucZJ5pI5F25z0/OkZjuDHlcVBoizCRIcr2FXbdgZ9xPJ4yO1ULTau7acZHFW7chXAUjnv+NTIuJ614FZlaHJyWIXNe3aSoVdx5cKAfSvC/A7FfJY5wsoJbtXu2kuAq4wDtyPesmbHQ24/eBv4scCti1QheRjgVk2sY+Qnjjr3rYhb5QEJwBmkUjRhIOAD26VejzgHsKoW7DjPerseeOcUDLEILLkjgng+lTRxnadv54qGHLN6AVYhds8cqeopWASFf3eSCaGUspPVf1qyCfLPyYxUJyRgcg+1FiyusYxkoaPLbtgY9KmZWPzFsAdqNq4UqflzwO9SBFwHGP4utKzHDL19Ke0a8/mPao5FdV4weOM0AN3Hg9DUsM21T9MVXVgeD1NPVgnygcntQBaWc+V6jOKmW6UAgA81SWQqoGDz04pVYqMH86B2NSO7zhivtk1aFwAuFP0HWsMyFeAd23mhZGYbgSMdc0Csb0WG5B20bmZs5J54IrHW5+XAOCO2etPjutqkscOe2aq47M2llCHHVvWpROWbCk8e9YMF4OW2kY9OlTJqG+QAKR34qbjOgjuN0ZHZfzp32kF+VHPWsNrsA424z3pUvG2gFc84zmquOxuNMI5MD7uPXikMqqDjGOtZA1AL0GRS/bwCBtyPWpCxptc9CMYNLHdGRjg4FZa3SszMF4x35pPtqrnPHPGaLiNXzysZB4OeKjWfdgN8h7eprN+1bQw7+uaGuFYZIwV/P8AClcdjX43bs/P3pGuBgkjn2rI+2Hgj6jJqNbxl28ZJJzRcLGs1xu6EdOKqXF4FUAA9OuetU5LrapGBk/pUDSBSMHPf2ouFi99u3LwMDuDUP2sMMngL0x3qvv3BmJ2n3qP+JBgnJ7dKXMUWjcCRR8uw96UZbnNV/vFgRnnPFW4o2YDcNtAEUfIGev0q3BEPvAE+maXycKTwPSpYVMeCTu9xUAKB8wHTPU051XawAxz19akIHOcn0IpjKRHn0OaAI/lUnH1ppkKqe9OdueoIqN17E89qAIpmZeR0/lULbuoP1NTyK0nUct+lRSQhY8Yyp75oAgkXg46d6qTRlgNo7c1oSQ70O0fLxVe6j2xNhhtHFOwHLagpfd2HWvHPist4lncR25Xaw3MMgHH1I4r2O8DNkg/Ko7d68d+KhK282cHd8oB59aqO5jI+cNYs2t7iRnbdKfvYOQPbNc+9v5a72XbuPeuv1azineVJGK/xBvrXL6kpUeWpL7RjPauqJzyKMyktk/h6VA0Y3ElPnXHC9KsFnX5ZP4ex70xmDbiGx6e9WZFZsYOeO9NVlKYByB2p8mVOGXk9McVHgLH93LVZDBc7OvGeM09WywOe/NNXP3duadsMf8AAfyoJHjPzdxmpQUGD278VXQPwwHy1YXG7AwSTVATSMNoaPoo5OM5pnlrKCdvzY55qSOPeNuc+1PaMg8DA6ZqyCuNqgiLqP60jM6tk7cn2zUzbuSu1V6DimgFskjGBVIBytjaR39qubgGIFViF/iGDgYxQ0nl7iR1HFMkvDLRl8Llf73pS/vHU7GDnHTNUY5t6jDH39K1tJjHnB2GMdic8VRnI3NFjEVrl0ICru55xWt8kyq6nfkY54rKtbgbJYm+ZnGFBrdto1jtERgCVHVas5ZGjZ7SUQru4wAa1go2n5MP024rK07HmE9VxkE1ttmSHzIucj8etBI+z2yOQ4bPv2q0IS0O0k9PvVDE7FgNvJXg9vxq4iyeWAeeevWrIM+aFEwV+YD0qsytuCxrvUchcVduITHnLZYn5TVddwbauNq9+9AmJHuaEnZtJPQ035VYAjB9acrBYiQSMd6ZsI+9yPWmiQml8tSYsMxPTrmlspGmZtybSKe8KtGzFipxxTGhMJKq2OMtz2rWJmxWjkGMn7p55rUs94jEoI2occd6qrtbocHGP/rVoRujQ4Hy57V9Ll8ly2Z8zmtBy98tpO+0GPbj6cipCw3AL9TVO2Z4uVXhjjpU+QrbTw2a91M+P6sjlzIjZ+V2PPFJdW4hU5bnopHWnKWlKk4z0+tRSo64yPl681Rxz3I2b+6ygEYNTxRs8ZDj8gagZQ0YHl89BxzVyOGYRRlUyD+dao5ZaE0du0MW4duee9Io+8WGV7tULoGZcsy88j2qRMbtu/chPSt4nFUZMoR1YkkMOnPFSRR+Y4AGVPcVDgKxHRD6UuRkbfkQda2R581qWNq5YLwD2brSySAtuB4UcU2NFYDap+Xkml2/KT909NtMizI2weNuc+lN3bUYqAcetLtHBO7OOmaauzb3GTzVkgR0AJY/7XNOVljwinHJzuo2DnbnOOKSPDL0/edQDQVZjM5wWxu9qBna5zkHpTtqngH5u4po+6Rg7u1BDQi/MpDZwKTliCOMetLjbvXuOSDTeAuO9ArD0cq27GMnnFFIMKSmc0UFGWy9QKjb5jxxTmYNtOeT1pvqRwc11FCt+RFKXHf8TRuDDOOT3pGx8xHoOasYnqVAx6UfdX8eDSjHOT70iqPLye3OKAH5KnOefU0bcqQTSbgygjrmkz0FWIFX+8eDxS7S2COg9KTncCFxSh+oz0PFACZwT82aTOf8aXG5icYFOGNvv3zTQDVxtORStndhTgGlX06ihtrAkDAAxmmAgCgHNG0YGD0pONg9e5p2cUANyAwz0owB7j1peMEnp2pNh6DqaAIjyxI5FN4Y8HPvTuG5Jo3ccDAx3oNUhGHzjGRVSTOcHJA9KtA+vJqtIwjz6t0rN6G8UU7+4EcfMYxjqelcNfTF7kuOU5wM9K6nVbhDGYjllxnd71x198qqWGQoJOK86vPlR9bllB35ijqsjra4HOe/UiuYdjuLMNu3vWldanu+/hRn86xby7LMRtGD1r5bEVejP0fC00rEE3zSNkZTOQGqHO5dq4XuafNIJJMgZXHUVHIwyCBivlcRLmloe7CPLohFzt6DHXnrTZGPXP07U9seYQO4qKVgqc5HGORzXEdCHeYGy3U45poPy56UBRkZ3AU3zDlAhO0daBjvM28k0m7f82eM9BSMwVjkcD2zSxKNrADBzxioAdGVGdq7R3x3pI2XaNw464qP5z1FP2jacjgHH60FBkMcKBj6U4Ku07eTnimsqnIHQ9OaTaVVQODnORUgAXceRhaN3OQAAeoobO4Dv6Um0s3Ta3oaAFZyD8rZGBTJpCqbRk56kCnbSy84zxSSq24AAAHP0qAGKQcqVOfUU5ccqWyTyB/SnKuFbccHrxSeWGJPGe2KsBy5PQADHGBTl2sMnIx70RLxg8eo70gUeW3yZNAC8qxVTx604BfQAAdfemLhUcgFfr1oXDKd2SPpUFi8tjguB6dKXcWB3Dbz+lR7gq/LuU9sU75phnbntT6EDtwOCPlX+dCt3XIHtQxZtpAGO+KbvZMr0J6CkWO3A9emOMUm5SpzwaaqlVGeTninbgWXJ4pMB+35gCcA1JG0a8DOBUasN3X6Gn4TkA9vxrMATsMc5qSFQ0mD19D3pn3cd/enpkNgZJ9aAGsF/hyoHYmhRiYYCnBqRocRuWHLdKjYCNlOeaAHFSuSQOmOKAoPyg5xzS/e3d+1Lt25IGF9fWoKRPZglgCuF6dKuwptbhTjuT0qpDndw56cc1pxx/aFGF3HGMdKTNUei+Cyy+XEB5nmYwwPTpXuug7SiJ/EqBRXz54btRDJbkFmVmDMnYV754aVWhSRU2nYBwawNjtLNTtUMM4FbEO3gKvHXFZWnKzY4I4HNbEOMg9x6UAWYYwzbhgdwBVyNP3Yb2pse1lBAwfSrcdtiM4z75FACW7fNg5IPtVpI12ow45qWO1XYc8OPQVII1A6j1oLI1BbJzx0oVCfvArjoMdaniUKORyxwKkKnaPrj1oGir5atHszg/rTWhEeFBz6Z61aaPdg4x24prBAwJGTigoreW3P5dKasRdOT83Srig89cUzZlSQMcYxSsBT+z/uwQO3FMkj2nLcVfCMqgHoOlNZVPGQx+lFgM858xdv3QOKRQ7NkEenNX2hEgBHBHrUDWrqrt+VSO5X2noCMik3HgE+2KWSNl2leT3zURPO7BBHagZO3UkD8qY5P8QG6hSAo5J5zSeWu4jAPcE1JSJF27cAkL3p+4DnIBx26VCMdgPenjPOQChHWgZIWK4Gc/jTknEZI+Y9+tQLg49emaVsdF+9QBc+0BmIA7d6TzhwpGfoaqpkZzxTkk3LvYYI4wKm4FhrgLnb90mnTEPyBnJ+9VRWBOR8pPXPQUnmHbgE7T78UgLm4dz16Um7avByewqoshbJ4AznpTywLA57UrgTbu2O/Wl3bmUKcdah5A6445zT4wAwIGRnFVcBzYZgRy3pSr9Mg00bV3EDPpVi3jIjXCnPpSAYse9h6A1LHHtDDk+1TrAi5XOGP5Vaht1jAydxPWgCvb2YjCv0BHNXdv3Rj5R605V2vjGVqUqGzjp2oAjj/i+X6UKo2OQMbhwKf8xPHbvRyGyBxTsQGNyjB6UyXoexx+FSc7wMfLUb/d68ZosBFt3E8DPTHem+UXUn+IVOsZ37j6ccVIyfxY7Z4p2AqJE8eQOcjvTVhIUBuWzzxxV0RlWP55qOcleeg+lMCnIBHhQcVn3rBbc8Z55NaHXkfMelZ14TJEVKdKgDnNQ2+S+zj8K8W+KH+kNIuNi4wOPrXs2oOdroUAGMV4r8SMJMVGUUrzu71SA8cvtLEknzjDL0X1rkNa01tPnZ1X92a9E+x+Y0m7JG7G4Vk61ppmtZAyn92pIPXdgdK64bHLI81u0bcD/e/So2jjDM2T1/DNXmhdmw3J6c1XmjKwhyMBT6dasxZWkUfMOSTzTEhPzA+nFSfebcGx6jFIDlQwzgd6syI1jB+fHI4py7twOfkzzgcUrMGUgc7h2oVgm5W6N+VAD1Abcfu57+1SRQgxlhx6HvUdtGjZUHnHc8VMi7VYFvl7DrVEC20aqCzZwvoeakbbtxkqG6bjTY2/1mCMYAyRSlw6j5d38IOP1qwGN8rliCo7e9IpbzFGcDuO1POdu1iWI6UzhsAA57ZoCwoLbORgDkUyQs2BjIxxjvUhP7scEHoaYF3Y52r0q0A+MrHHtdCGB6dc5reskVYVCDcSMk96wZFfeCg3EDjH8639OheVo0X5flHzH1qjKRs2Nu63AcpuyvHtXQRou0CQ8t0xxisy3t1WTzGYHjAHrWmvzjoC2M/L2qzlki1Yx7JBHncoBJ5rat5/uo2Bx6Vi28iqyh+rdTitddsmDs+QDGRQQTQyHaOcHJwfWtW1yUBBySMjmqFmqc5Uj/AHqvWrCNHVnxjoKsgS/hE0eFAVutZUSlZgWB3D3rfkhO5ScZ71SmhEbvxuP94UCZWt0XPlgqQ3TIzUzw9zz6mmqsZcAgnHdaeikNjkr3NNBYjdf3ijGCxweKhlxE7BEzIw6nkYq35e3CsdxzkHNO+y/MZAWYsMGtEZlaxTYqnG4dz1rSsYRJ94Y2n8KgjhEabV5A53Grdgy+bjOAvavWwctTzsVG9N3L7b4974UKi5H171QRGmjZ2IB7VNNcbTLEpBUjr6etRxsNm1fmJ4JWvp4vRH57NauxGh3HGCm3timn5osAkr3zU6sVjcyKCeg45NQxqPL24AB4GK2RwzBVLY5y3JFTxs0kY+blem31pIdu47htdfyqOGMiMuWwuc/L0rZHHK9h8cm7GQDn1HNSxqNrH+I9AKgRW25/hHTirMe/cpK7cn0roiedMPvjDZHGcYoVPl3DrTv+WhA9KNvU9K1RySWpbtZFiXO3Jx2p8kP77JICdahhw8eABuqNppG+UvkdqoyBhiTar5X1pNoYkDBHtQQzNwcY/Wk3FlP8PtQA6KQwxhtu5c49xQyjzBJH93OQO9RqxxgHJPHTipVUEEE/PzwKsBG3mMPgZyc7etRNgNnpViD99HtCFUHRh61BnHy4IPrQJiyNuOVIBI54pgVPu559zinDuCeBwDTI0VgFI6tjdigYq4bceCe/eikj4XCr7E5ooFYyRle2O5NLxg46GlkZfMAI4xge9G3hgFxiuo0GsCvBGVPcUpz8xxjIxzSJ93/ZobHY57CrJBvl60vHzfSgKrEDPP1pGz/EOooEINvYYIpchl3E4PegA8Kg/Gl2plT1FWAnYDOQRRjc3yrx0peuMNmjf1CZHPJoAA2QD09M0v8ACe469eabt6DFO2nIGOlACc8dqD7ng0o56nJ9aTcRkYFO4CcY9qD3xz2pOvHTNB+8f4frRcBV3Jg9qWT5nJHHNJwV689BzTdwVuTuNMsRvlY/KMmo23fMuAe3ApzNubnIpsn3zk8tSZoiN8ruBU57etUNQ3rCSqgbfer8k7KxO0E+tYOtakY4pvlwNpzg1jJ6HoYeHNJI5TVdUeWbZ0QHsaxtQ1JPlyc8dj19qmuLjcpOA3XnPSuZmJaRyBk7jXzmMqtOx+lZfhdrIrTfvmZgOc557VUuNu31qzIx3nGM4qpI6MpJGCPSvlK1RyZ9nSgopJEa4WMqMAjniotx24bB7U9T1GO1N2hc4bNeNV3O5C5+fqAB0YUkijgN0P3TT3KluF47belMZt/A+ZemK52aCNlTjovuaRcMvyjPahl2Yzyc8e9ByMFep67akBF+XB2n0IJoVQobBKkHikeTbIOpXvnmk8wsCCRjpnFADlbcxYtwKa2PO37/AJf/AK1OZs4wMKO+KIY9y5woHfNSUM5bd3Gc0v3lyo7flT9pjYDGCeRg004X5SaAGx9OPvdi1IMkIf7vGalOA3P3KZvGPlOPSgBcPuOAoNIc4Afgija2P9r1pd67QWLE5/OlYBvmfLyMA9KVV2dBgHvTvkyAUIGMjNJ/ECen/wBamAFixBB9t1ObBbk9s4o2jy5NmVNJ97Y3JNQAmXJUkLg9RjtTmG7cQuB2FG3tnBocMOAcn6UFjAo4JU/WpVPIbIC96TYzYJGB0xSkhW2kbiO1AAqpkFAdwPBzQ23kMMMtGQCRnDY4oGHXnl+lBAirtxxx6UvGGOOT0pF7EfMO1GPmAfAqWUhcKMfePGQw6U9FUR9eSeKRfmXP8APQGnrja3yYB6YqBhn94meV74pylV3EEqO2aYOBkfiDSwgMx446GgCyynuc4HPvTZIU3Z71HyNyg7vxzTm3FQxHAoAd5WDwM96Vhu/AdaRn/eFug7e1BUM2F5OOfekykTQL/FjjotbVpGqlTkiTt3rJhUbBnO70re0u1bl3HBHX0rKRtE7XwnINyMzhVYD71e5+Gl226qecDPSvBfDsbLNARy6uuR1BGele8+Hm/wBHDDLLjp3rOxqdrpjYxyelb1uvyZA9KwtNRWYYGFwPrXQWxBxjp0pAXYoxJyDtz0rQX7vBLHqMd6pwqGbjkAcVfhAWQHORTsBbXDnqB7U/yg+09KSPbjjJxViLbgL+VFgIDHtZecZOKmaFm6H5B/nNTqu/JK7gDwMUjqpxwVHcUWLIApA4HFI8e5hxxjNTqFAIzgUKo28HJosBUaMrjDdKTaeQf4qtpGDGwJ56ULD2zjHIosBRYMF2jr270rx5Y5BJxxirTJuIG7HakEfzfKefeiw9SssY5PXFSIqgHvUvl9cYGec4ojQHJ9e9TYRB5K/KCuQelQtYxuwbafTAq8Y3XBAyF70eXgMCegyPeixZmtpoDHIIHUEVVksJOQv3q21Q7PmyfQCpoY93Drt/rRYaZyyxyAHC8ipI0m2liuNvI710/wBljb5lTJPWmtYRyAqFbcaOULnObi2CBtIGPrUe9hkdRmulXRFAwRz2qM+HhI3Bx6mpswuYKyEMMgcik3HbjkDPPFdE/htOgbGBzQ/hsNIo3YJ6jFRyhc51s7lAG4EfnRyPbb/DiuoXw1Gkedx2g5+lJ/wjcPznLE+po5Quc4EdZM4GKkWNhgKm4DnHeuj/ALDhhmXOc7dx9zU8drGq9MZ9uaaiHMc4tm5VFZWBbr61qrpi71XGUx1rSWNDngnsOKFj8vKjg+9PlFzFOOxhzuKcGn+QqsAg+hq0QAFA5OKNvYdT+lFh3KrQhskKOORU6xjaMdDT1hyvJ96VVXaccmiwXGpGF6nPPSjaDkninbTw3T+tOwpz1Bz0osK43nbgdMU3AUYz3zzT9rZx0PvSfLgnGcetOw7kZ3ZODxSLEeoHA7VNt/vcegqWPaUIxgt1osFyJY/Sh12rgHJbtU4XavI78YqGVdrEAYz0osK5Hn5uu09Mdqim2nvwalBHOetVjKDHyPlBxUhcrzKoGBw1Y2oSFI2Ab7x61rTKJAu3qT1FZWqKQpQjduFSyjlNSd1UkAH1968o+IZxan92Hc9GbnFeq6tnOAMgcYry34iKFhAKFgey9aS3A80tYSuNoDFhVjUtJNxpzDblmGCO/wBatadGl1MQiYyODjHSuqg0DbDvZ9wK5GRXbDY5qh88ajpclhM7MF8vJwe+KwmRccsTzgeldt400ue0v3SUkZP3hwGPfiuNvIdsigJx/eB4NbHOzO8sRyEHoOBSHcGAUfL9OBVi6ZdzgcGqysyxMpbhh1p2MxFHyDcMMOhFJgNzgmnHG4L/AAYwTTem3b3/AIqdgHw43Ek4PQVOSFYKeBjmo/k3DAJA70/buZhtzVgPtoy+7HC4yc05twcqvQYxTIZDArAjOenHNIkjsSCuScfyoIJGwMnt1FNZGRWbIIFL8mw5I3U7adpVV3KeaCxwYMx5XBHCmhFVcgrgduKbbqvQ5JJ5J5AqxHbCT774HYdSa0RmxbXPmZUfL3zW1psarKPmwTjafQ1kopjaTJ25wMVsaayyAhl2rjhu5pkM3w23YW5PbAzV6y/fZGSGI5xxxWbY3GyfLAshHFa0cisrNHgdAas52aVrahAQRvB4zV6LJhGFCr+tV7JfMUBW+cAfNWnHAApLNg4xQZsI2Gcs/HTbnmpmLSMxVDt9ai+5goA/oSMmnxucYJyRzzVkl1bjKjLYPGOajd9+8sTu9qRTuUFgCKj3bVPTHvQTYFZfLcrx6VdjhHkgjuKoKyfKJOh6Fa042HljbkL6NTQhsEZVlATgnGWGaSfEattPDHjml85dyhHJA521DcSbsheD3q4isRhh5gyeG6EdKls87myMEjk1WLEY37eOcg06W4WHcync3oDwK7cPJqSOLFK9NllFRiwlBLHjCmpUY7ZPKGAo/Gs/TpMXWGOAw71oRrtjlQchujV9VCWh+byjqxCNsgCRmQ4BI9DUcwfdjgHsF7U7zjGrbju3cZXrUcjHzkRGA4ByTnFdUTz6ug8sGfcWA55o2tuCg4GQSvrTZZEXaUXcevTrU8Um05VS2PxroicMw8hxjLc56E1YXeyhQDvJIHtzUW95ZkfGBnFLkhgFcsnU8810ROGe5OBLli6bTjj3oOBjJI7mkhOCd24qeN3YVIgG04XKHgdz+Nao5ZDlcoQVG6nXE6ybht2qBxjr1qNcpkAcdSaVYZdrHZwOcjvVmdug0FmVjyBkYNLkDdgn2Oc0ikeWSTgHjn1puV8t88tjtQKwqbV2lTjJ5zTJP9ZkceppT0wOOPSk+9nPp1zQFgXO35WwM8DNJHGWx6juTSDGwHORnpTlBkycEDpx2oJFK4UFuApwevOaRdvLD8MdqDu4DN+dKZCcoGAU9Nv9aAGxKzRsVIIz96ikt2Kx7Q2MnIz0ooAymUc/3s0btu7J5NIzBmyT8p6UmBg45FdpTDJTAxmlbAYjPQd6D/CDzkUMA2TjNWIFXpkjd2oOT948/Wkwu5eCBTvl6ZzuPHNACD5e5PrQMeWxAyRQcLkcrRyV9T3qxCghVwVyetG4DGFxmm7h26mlbd93HbrQArZySOR0z2pN21f9qj5kVQDwaTnHHWgBxK/7v1pu7PcN6YoLeY2Sp9KD8hI7UALxnLdfcUm758/eFGflJJz6Uigbc45zxQArKGbJ6fWkbYwAPBFDY5OMelJw2Ay5LcUGiGKA33TSYByXyWHfFL90lVAP+1TJM7T7dTQaIp3DBs88npXI+IL5Ug8tzg9Cc81111JGtndMVG5EyDXlesTS3Vy7r8wY85+tebiJuKaR9RlmG9pJN7FW/uoPs5ydnHTvXPFihBVdwJzmtPVFaSMMF+ZaybpmRVG7aT+NfK4qe9z9TwtONNWRBJIGZ93A7Yqq3zqy7G9jUzyHbltuegIFQuWaRdpJUGvm5SvI9iC0G7T1MZLe9G0beRtPuaSRj5rAtg9qeNme54rjnuboOi43qCKjbHI+76Zp7KrMSw701lDEnHbArnZoNX03Z5pBgAHBBzn2o2bcFR+dNZ/mwBkdOlSAsmN3AyKf8nC42Z6EiojheP4j39KVc8A8kdDQAuRyOpxyT1p20LkHJ4zmmqSEBk5ftT/UHOTQURHcWBAx9ecUrewz70YyvTBXtSq3y7iOOmBQA4AhcEZpg28HHHbFO3CPHHUZpiKN2c4wMjFSA/73zAdOMU2TC7TsJHel3Bj059KGYSKS/bpQA5W3MwOBnAAIpAAvJIABpFYsSx6LxQAMKPXvQA52V2H6kUvyqwHX0pv0Vguf4jThsEhGcnoDQUhQCzY6npRtZV4BJz+NLGyxjqee9JvO45OM0DBsLkHk+9OID/MDzSKuc8ZPrQFVCVPLYzU2AT5XXepBpVbduDkDsKSNdse3Hy+lGFPOMAUgFVVVVAz6n2pXXrxnjrTVbDYT5lb1NKflwCetQwFA+UDOAtPwRyrAj61G23eSu7HtUmXXAUYHvUgG0cEjaelKv7vKj7x6YpDkN83Q0qooAyMt15oAfnaGBXa2OopYZCy7G6nimcsQBg7v0pY04+YYOfvUASqoQsAu4e5p0LDPcj2FMGVxs/Op4V7AdeDSZcSzHHuOEP3R1rpNMVvIXPIxxWPYqY2VmRSrdMdq6m0td6gDAU+lZyN0b3h3maJyMMwwPT617J4e8wWqBnVwqfez3/CvL/DilG2lBjbgetep+H4zGsSdAVz61BZ3Gj7wiEnPy8nNdDancche3Suf0tgr8c/KOa3bTcOD9SM8ipsBs2sZhBPHIrShVVjOcZ/nWZbtuwT6dc9a1l24yBgDmqAsW0f7kr/E3PFWlKlRgYHbioLXHUDI71cXHQr0HSnYCG4V0x5ZwOpxUuzzFXPy+uaeq+YwZvujrU21WBx07bqLAQtaALxxn2pskPzJt6d6nWMqvc57U5o9uVXv0zTApfdfHH1pyqrZ5+YGrLRBeD/Dyc0xsMRswPwxUgQ7Qx3A7fpTfJbIdvrVrapyR1FG1WYAHIHUUFXKqxhgDnkcYpHiVSMY2+lXDCrbhjn6UnkjGCtAXKvPTJ9gKeqBWwRweual8naMYz70uwMAcdOvGaVguIqrnIPToBUmwEMzHFIsfcdz0xTtp69MUwuNhjZUwOue9TLEGY+w7U5EbjnqM1Lt5yBSsFxI0+UkHJx3p0YDIdw/EUox/dIFP4IHH4+lFhjY1B3YAPHenLtUEsOeB0pdqqDkZI9KaW3MAvA/2qVhXFC4AUjvxSIwBPPFO+Z2LKfl7ZoZRkDb82KLBcgbLhGPqab5Y7cDPFTlQmFPPPFBVV3DGcj86LDIXjVcMrYA6UwKd3IY8+man+7CcjBbpxSMqcZbP496LAQYyxzwfeiPZ0J+apWVWYjIz2OKi8k/ex8wNFgBcspYDhTxT9oOccZ9aORG+OD1pwHXIzxxRYCM52gYA/WlPyy9KeqrtHXcopY0Drz1FFgGLGWJ6EHndTo4vU/hip0hC/U1LtUNkc8YosFys0ZZQ45YDFG1jyRt/CrHltt4OP600joScD0NFhXI3+YjPPaq85w7cYPerLKVH45FVZnU7iO/XihjImZWX8KqSMFZVUYHcVM21uckAVXYK3J5yazGiMt5bHisfUZGkGRwcYFatwpPzDoBWVeBl3Afex17VLRaOZ1Ha0xIBz+lea/EK1huNMkEw+ff8uDg555r0y8Q7uRk+tef+OLE3UGVIAU7uep9qS3LR5rotu7ah5angDqOn5V6H9iFvaRkne5XFcj4XhK6owKFmPA/OvRNQh+z6ejAZkY5Fd1NaHFVdmeKeNvDf9uXU0ofYkYJzjPQ9K8n1m3RZ2iHG04G3pxX0nrGhGe1lk2YZgeBxmvn3xdpMmk3kqIQNxz8xyVB961sc3McpdwgYQDJXgGqvl7WXcRjuDV6SMx8bsFRyx/iqDaNpZsHd0p2EVm+UHHPbFJtEeVxk4zj0qRlbeCCAcdO9I2d2B1P6U9QGZK8gEsOgxkCrQDcDIXjOaq/OYwc/Nn86ubi0fO3JHTHQUwIT907TkZ6mm8pJ71J8rDAGF6c8VGijJY5O3vQJjywjxtUN60guG5XPXoBTVUSKx55zzTF+Z028fhVkXLsankD5geDtrQjYRqAVwwGBxWVFII8LnryTUpkfjJHP600SzSQLkLgcjOTWlYRBWYEFiw69hWVZjbCgwCcHIIrVhkeFQAN2elWiGbOn27Dbuyqrnlq0TC0amOJd5P3cGsu1d2XDkgsOBXQWqYKsDyAOq4NMxZp6WskcOGjKOQCa1+Qi55yO9ZiXRVh0bI7Vd37kb5flx19KDNk3yhiuCCOnpUBK7OQcnrUihhgoNxHtS3EJd/lXAxn8aCSSFhJHGDwCabMv7w7hgAd6eGEe0EbNo4NVZmaZg7NtB4x9KsBt0xCRrG2TnnPYGtOxmWSFcj7o5JrHkJ8sMF5J55p9nIVj/vKx55qiWbUx8pcoACazZ5XLNIowM4x60efJLyBlenHWo7vcu3y+xJNAit57tncME9qjF1tWRSm3cOAaa2WKvnAxznpVG8uPlHG4dD64rqpuzTOaqrxaNKO5DRnHB7Nmugsd8djGmNzZ3evWuLin8lxhMq1dHZ3b7Q6AsSB9K+gpVbpHydfCxhJ6Gq0bySfOEz6CodoY5cY4HQdaX7QZBvB4UZIpvmnYWCHCivUgz5fFRSldEi7OHJJZe2c0q5MiqpGDyAKhjn8xj8u0gc+9KsqxSKwwPrXUmeW0W+YzH8pQN601QOh59xTri8STavUKOo6UW9wsYyoy5H8XSuiLOGrGzLUd1/o5TaFPTp1p0ch2gIcHv71V8xm2EY6fwjmr6RhlHXZjO4H+dbo5nG4iK0m4bvb5qvbikcaIRtCjLVTiwyt0OewNBkeP7vyhR0buKYrWIpFOWBxtBz1qRLX7TCWj+9zx0HWozufcSp9T2qTz3WJlRdgPJbv1qzNRK/lyDcGGD70x1KsF3YGKtTzeZMq5wAoJPXPFQfeYswwOlArDdrMcDA3e1SSBo5CidMAnvTAyjO0k8emacshYPwQw4NBI1vl+U9T/ephUDIA+tShwxBYbjjiowx57nrigdg/hBxwOlFJ14P14ooJsZbsdwDAcD+EcUbt3fj0oLZ5Jx7Ck49PxrtGDE5z3pOVPTKnrTlwQDjmkHXGclqsVg42tj8KOIwBt5Pf0o/hyegFN6rwfpmgQr5ZsjlR+dC52nHXNNyfTA6UoywPqKsAIypJ60D5d24dqTcW4x1peepJ9KBCA5XkngULz92hSBz+tKxXdkdOOlBYoU7SRyBTBnaD2pWcZYbsjvR97BHK/TpQAvXJHQUq/Nk9vQUh+XrRH6d/SggRucYP4UkjfNwe1Lzu3AYwe9N5Zm3Ec0GiG7SrEDDNnOabLjn1NPXCqxqNv9WeeKm5sjnfEcvl25GflPUZ4Nef3Wxrj922OMlvWu38VhmtnKkNtFcDIoMchT7+Op/lXk4nZn3+Swbp3KN1KrMy7tw6DFY94wbj5SM9qvOGzu2ng84rKmB87d1Vm/GvksZLQ/QqC0IG2hdufm9KTsRgh+tPKgMGK9+DTZMNjH41843ZnpwGjawLFef1pq4SNhjdnmpD8qndxnj3NM2sD0yo71hJmo4ld2BnHeonkZslR8vbFOOFBPrzmozwwYEismApUMi9cd/WjgsMDG4dTSnEjk59qRcMFKc84qSw+XaWPBpNwZA4yMdaduA4J3H+VJxjjkdKGAfKQPmz+FAZj3Az0o2/KVXgmmsvIUHJ6CpK1HY3YcHGDg+9I2+P5Rg56nqBSsoVhjpQyrnpgY45oARVIDEjPoRQq7eCNx7e9KuRHjIHNL/EfmBxUANbG7dg7hSsmGzjjv8AnRzuPfdg5NPbOcHaF9qAG/xNtGSabgFl53D1p6sApYnBPHvSfIY93fNACduTkd+9AQ4yq7uaGyrHHT6UvzAbR39KAEO0ZMgbDdPWiQbegyCeM9aCGY5x93vmlLLu3fe7Z9KCx207hsDKfumjaCfm5bPrnFDblkHOB3NKCicUEA4zj19qWSP5hn7pHFLGvy428mlVhu255HHPagsQosfI4GOtKq5U55x6imt3HX0p2V6E9aggaB0BGKkIPUdqbIwVgAewp+S2O61JYchsYyCKX/VjDrz2NNOOx6c5o3GRSXbntzQBJuG3IHAFG7auAPlFQrySBn6VP/CcqRmgCaHbtAPT1qdNu8DOV74qvCo3MMcGtPTbOOSRj/D0GTSZpE0dOtF2jbzxk119lZo6x7DhgOtZOlWIliZgACB/D3FdPpdn5HVSTjisWbo6Pw7Z/apAhYIFXhj1Nej6PAzSJGoPyr1rivCtsd2fLy2O9ei6RG7YBwilecVmUdFpUIPOMgVvxIWUEN2rLsY9q425YitmyXbwV57VYF+xyq4ZQR/e9K1LdmkQKDjHes9cqgAG4H061qWpRUGcg4+7iqAuRLsx2UD8atc88fjVe3UMNpOB+tWA5OcnGRQBMuPLwTg9qfuOQoGBjkkUkbDk5zmnqwVju5oAXcWwc4+lSY3YY8qB1pIowzDOUFPK/wAI6fzoAYyrJg449aQhWyQvC9eKlVW28ZKHjpRjoDwOh4qrAReWnzHBAPSo9hVl42gdatbACgV8r6U9V3MxOCBRYCntOST8pFMYEL8p4NaHlh0IHU81H5IVcbd3+12FFgKoUKnXJp/llSe2Kl8oqvOCPWneWS5yMipAjbC5C9SO1Kina2RuxTvLKsCBjHFOO7p09aAGRjhj0IGKdGrMBk5yaeoAO7FP2dc9O1KwDflxhs9eCKVgenQjj2px2spI60q5k5xz3osA35uSOtGC3LDPY08Z2kgEgU9vvcHIxzRYCNFACANnFG05z709RtU4HJ6HFHUcAhelFgGNGC2QeR0pMDksfyp23jgZ96ZKrbcrgL0osAjKNwyCcUzGWwV7dqU5PzfgKTG7k5FFgGblXHBJz1pdy7iN2T2pfJTbuzk4470Kvylj3PFFgARq2VbOexFSrtUFenanbPkbtnmnLsbkgnP8WKLAN2ovFPjUbfkHFOSNNpz68U9YwV569qLARkH6YpfwpdrPjJzilZTux2xRYBnOD1xTfvL85qU8Dk1E3J6DFFgImz2PPaqrbW38ZIPGO9WZGRSwyuB6VXZflJ7DpUsCrJGduejdgarsuFwRgn0q66hmXg56iq0yM2WHTPeoZZVkxtK9c1k3il2b+72rWk+6T8oNZVwFeVst92oZojndSUqflPy1xPia1a6tyA+1vXvXe6gAVYuc46Yrkda8vy2+Qn1x2ojq7Fo5fwxpoh1HLqoPbNdrJaxpErMN/pVDw7YrtYlep4YjNdN/ZoKkOd4x6cCvSpR0PNrPVnLapZtdWjoigNjIP4V86fFLRVivXldlRiuCvckeg7V9XS2Kw5JChdvevCPi5pcc0rTErJCoJOOq9eRWvKc1z55ljwApXJBwM8/jUCjc7fKCF4+UVpXVqq3jNE2Sp7nNVpoyq/LjceCKVhmU3ExcKVCnjNMZkjABP3j+NT3ALS9Nyj8arXChnbnlakBqqysFKjk8EVoRxho8jhv9rrVFY3mAYNtI5G2tkWJ+zKwlDv3IoAo+WixuG+8KgT5VBJyB096u3CiPcAcr33VSVMqMHkUCZLtbcqjhSTmmye67Qacxbdn+H0JqHzCqEEnd2JqxEiIH5Ctk8A1ZWEvsY5+Xiq0f7twN2avW/wA0agjGaaIJrMmCQOxJ7DvmtmLZJNGzHaTyFU1lrCEwOv8AerR01grHCc4yQecfSrRB1FuITCGcD5cYzVyxvDcTOrJhQOCOlY0MMzR5OFzWzp6KGBblsY49KZDNBFZoz0HoasaYzedh2yGPAzUGZTltvB7Yp8CmFGRhmV+Q3pQQza4jUgdAeaPmcg5yFNQxsrQgb2Y+9LuCof4T3H9aCSaTbuyOcHJBqK42sD8uMdqRT0B5OfvVHINrYOdgOc0EkbMpC+mKjhYiBVXqTzUtwkKtk556fNUTAj+H5e3rVgTK+2PbyeOq09WUjdgjFRo0cSklse/WiOVGX5OVHQ9qCbFOYkbsrkZIA7VnT/u2JKEhu1XZ8eaewz0HSs2Y5unJbhT68VrFkuPQQbl+TO5exFa9ndeThcgtjgE1jIyySAjjBwSD1qzZ7VYsoySMjJyetejQqJNHBiaPNBpHU290Wj2bAS3U+1Txsq27xudhLd+ayrO8PnFQe2B/WtNpIVtnkjALAZIJzmvfhVSSPhK1J3al0JPL3biowQMD3o2FP4drY78msiTXC0iMo2g45z0qNvFEbZ5G4HvW6royp4JVTbZ0twucEdW7mm+agk+UfKvv1rlbjWGa7kGMxsvBU8CtHRLr7W33ThR6/hzXXSrRm7I83HYCpRV7aHV2+1zvTqR37VIJMxhSwBHUDpVO1ZYZCpJ6djWk3lhm3ISMdRXfFnhco0sI5CyY6Y4p0inJZcn5exzmo1Kc7eRinx8qAhIA6/WqMXEdu/c+uTzkc9aYyxbjluvHFO2ucn72OqinW1rujJfagJON3WqJaIHjctvRMDGB6Ux+Gx2UdBUwVwpUcc4/+vUbKyNyOvQ0GbRHuGM9B9KfyrlR1buBTRtHDHP9KXhZCCfm7VYrCxhIxsb5mc4yOcUw4DYXOB60obawxjKnJbFNBHlgsMg96VxNCjP8Q5opF+6SOneimKxlsp5PAxSLlhkmlYcgj0pDj8K7SRWHdRTflX5sZH1pcc/K3yigbQ2OzVYDNob7rcehpWxuIHbil2gbhjPYUcKccbqBMGC7l2+lJwM7hhqXZ1pFw3XJOaskQL83yg4XvQM7ST0pWJ5xn5u1KeSwzggUFjdqqvp6UijIwxxmjduUdzSswXHQcdKAHD5I3O0Y6fWm8qAo+7j/ADmgrtxuPvRt3Dg0AO6g4A74po3LtwMGkOOh6daX+E7cleooAPvKckkDrSCPbxj25pdxAI/Sk3HgHJGaBoYy7sEfdBwRTZcHcu3jHFP6LgDbzUO0OxVvmxWcjaJzHiHMdrIOQffpXnNzuUgK3ysc9a9M8UDdC3HG2vNtRkEcO/bk15eJ0i2fo+QWlDlMa9kO7Z/Eem3jH1rMkk/e7Mn5eKtzOrTMxPGO9VWk5ZggHfOK+JxUua5+h048qIW+6Nzfd6HNNXbtAzk5PepGVWQEHCjrUfGfUdq8KZ2REbaxzzjtRMzbiitnI59qOGz244ph5bjrisWWKVORjkAY96NqspyRu96cygSAbeewH0oZe+0kelQyxqY2gKM460m0R4VRz705vlJxwOgpGPmMDnIXjPrUgReX+8UNg56H8KeRx8vXqaXAxkDaewpqsVjxnBNJlC84xx9R2o54XG9T/EKaysG4U4HWnLny225B60gGtlsrzjtmhwI5B2De9CqGb5yWOOKPuAgncOpoAXd79+QaNx3Hj5T14oAUZ2nI6ihyAuGB/CgBwXcwAOccA0rf3icEHkUDbHhVPQ9frTppEdRx0HWoAYuNwYjKjNNV92eigng063f+EjknjNKqRxqVYgv69qADy+Gz8zHoSaaqfKO5FOGFUktn0pcjaD+NBY3cF6HgjqOKaqiMhVzz680uQVORnniiTIlXPKgZzQASbvKHXrSRK3IJ+X1p+STxwDTk6YVc5OOaCB0YO3htq5pQoHv74pfLPAX5lPXNKsYzy4256UmWN2luR24xigA85GM+tLtEjff289adtTLfPxjkk81JAwgKc43HtzUnGeB1HamsE3oFJx2FOwSvygDPQ0WK1FCHDenQGkRPmViu7H8NKq7FAPX2peOQOBigY9lUSHjihvm+7yO4NLGqtnPAxTFw20/w8c0AWo1243Y+buK19JhFxeeUvyKR8tZkWWUk9Oo4rpvDemy3U6NEPnQZINZs0iddpOmrCqgOBwM10Gn2rCZ1XhQAQSKgt7WKPHy4OMc10FjaMCpGGUjqKwZ0I2/CdrIzMCcehHNd7ZReWVXGRjGa5jw+iwsrEZ+X867LT7dWPcZAIqRm7YrtCg88da1rVS0obHAHHFZ9qm2MAfexj6VrWqMsecndj+GrAtwxnzFAq9bqSGOckDgmo7QZBDbc464qzF8vPXkVSAtW/wAzbsY4qfo3I6VDDhWYKflHSrGPmyxycZxQBNHhmG0fnU/3cA88/eFQQhdoO3b9O1WFBMRKncp/vVSJHxod2GOcdzSsw528k01M4JYZXp+VPG3kYwcZpgH3d2CenTNNYnjb1Pv1p/zbyxP1oVR6UAJtOACMNn0pyhlwBxmlVTznoO9KfVsg9qAH8buOw596Fzgk8D0oUDBI5FOPHAoAYMNGQOTTWTcw3HAI4xT9x5IXtSMx4H4UAJ5RznovTmlMYGCDg09iBtGc+uKeV3ZA+ZeeaAImX5s9cUYckd6lCheMbj3NKq85PAoAh8sM2OlSLGNvTmpNozwce4pWVWOdxAUc0AR84AbGO2KTaq57n0qTbuAK9BzSbQ2GBx2xQA3a3cDkcYpNrKvsKkj27WLc00Ku0YPOaAE2DI5xSccjqKXjaeSM9CKRuoOeKVgGqg2Z7f3aay5GSMdqftOOOcdKQ4GM5zRYAj27ghzjtUmP3m0fdx93rUSZLZ7AetPXLHeTgVID1UsGBGG449KeFAj2jpTFXuTge1O/vAHOPSgdwClSOMinngFuiikQk4wcYpdwC88g9aBXEVlwcdfWkZcDjkil2ruIJ465FJ99iVBzj1oAY2zbkjmoeeCRx0qUYMbHnr0qOT7uUwT05FBRDIvzHCcH0qCRdq/e+UHpUzKRjgFqjlYbW7nHQ0mBA2WbdnAHSoLjLZ5z7VPyeoCrUFxiNTtIzjisyyjMCWGR19qz57dS7ZbBz3FaL/3iMccVRmUsxqLAZd1Gkm4bVJB4FclrduFYqPuN2Ucg12c6D52A69K564h3zM2M546U6a1LE8P6KWsSzg8N61vraxLIQM/5FaOk2ccemBsY7n8qkWBZWyy+/FerT2PKqfEYmpRx+R8yZHavFfihpkWpW0ybCghDSKydd3Tkdxz0r3vVbMRqF2bz1rzXxxpjTWdwkeFwhYZHTHNXYxPj3VtPNncSCQN5meVZduPXj61lyQyfMcLj8663xHG0+qXMqOswdjhm74/z/KublYSJIn3B3PpSZojDmjVS4BIINU526suF9d3Wr0ylNx3ht3Ws+RGZjkZx2PpWQxYWHylev8607fkDqF71Q8sNjHBHTFXLWXBxngjv1oCwXnlhcjcw74qkG4LAjPX3q/ex7Y/vY7jNZ+SFBJGD3qrEjmZgwP3h7inSLuY/LkZxmhdzKyrhjjq1Isj7CfzpgIvyyKy1qWylSB2A5rNhwvYg8jJq7Z7lcKWG3Hrmgg0dwZS3RlHHoasWxkWXcFwoX5uP1qG2CqSJPu/54q5cKsMO9GOWGODVEG/aIWjDg5O3jFbFjGsKFpOrc7q5rR5mlkXaFYkc9sV09vEJHK5+YDirEzU01fNUZ5YZxirKwlGPHPbPNVlj8uMgnZheAKvwKGVW2the3c0GTGDzFCqP4uveiZDIy7Fy2Puj0qZl5DBSAegxTfM2sFdevAYcUEiIrLndGTUW75GDAlc/exUkkhHA+52b/wCvTZBv+TP3h94dKaFYpz8yZVflxxg1JHIWVi4I7cU2TGzHzKQMVXEjqMKAsjcdaoRZwWTbtBz+NPyFlVAu1WHH1qJVA6lh+NPaby2AC7l7H0oApSfdeTB25xWVMoVhtZQQT1NbMobcREMFh6cVi3ihcK53Nk/MKoCPdFu3An5eTg9amjuBG4IBAK81RdWVl5wO3pUg3Bcseh6VcZNEONzSh1SNchkIfoq5606+1J5GjjCFRt4NZy480uRhgOKQMRGS3bmu5Yl2scLwNGUueS1JGuJo2BZCI8Y/+vVaRYvMIJ+anCUbX+br0yaryf61OORyD60e3bNFhacVsXYVJAj25RvSuq0aNAXESbSVGTXN28TSdMg12FigjtUEQzJgHnmvby+XNJs+ZziK9ny9DRaxJjDANvPfFWLJmUMHJ2jpmo4765+zqHdCcn+EVJHiNgTzk53f/Wr6SLPz2dNJ6FyzULkFdw7HuDVhtjSEryMDJXp0qpDdrDNI23cDgcVbmxHGCpA7gf41pcxcCHdtflx6/L1qOWRWwCS2O9SZ2kZI3HoTzVeQ7jlRlcYyBWhhKIjd8duvNNYNIrOxO5eRQquIT6ntjmkMjKyknAxyMUHM1YXKsvJ5PepGzuyQpBHBA5qLaFwOg6ZqWEgbuQy+3agCBF27Qy4yeGNKFXkblZT/AHe1KV9jtHQ01WVVwy5zyCOtArD4xtjbkN6/SimqyfKcZ9c+tFBJlMRnik4yR6USdxjg0wEKp55zXoGQ5RuwB09akWPdGC7bMdB61Cp6nOD1FH3sckkDvQA8dj39qRsBhtGSOnFJkbfu9sUmCMbeoqluArMB1z060Kx6f0pq7nbGDjvTgRt+TP41oAu7r2P86GZT5mNp+tM2spHZgM0Ekn5hk560AOjX5gCox6ihVLYJVvYY4pY8rkL60qZWNxn8KAGhuDkcHtTfkXtj6UYOPr+lLt6ZGCKAFONwXPB6mkGckAnHalUqeoz/ALXpTRnbjGV9qADb1poxtznFPXsBn603cpRg3UHjmgpDC27HPJFRvlW447ZpQ2MHt70NjJA5+tZs2SMPxBbGaB2ztyK8v1qMq3lLkrnjmvWtYjJtCMZbse1eXa8r+fJ5g27RlSK8vGL92z73h6pary9zmbqEW/RlOeuaoyK2SCeMVavOWw+CStVn3byVO5RXwFa7P1FdBpjTy1PY5yahb5eFGak2qvRiVPvTNpCnI+hryp7nShhVWGWXDDkY4pVXcuSQJO1OxuYHoQOaj3HIIH6Viy0O3fPnPOOuM84oXBXluOtIflyM8dMijCZwoLVmMYpZl2kZzx05pdgZSpBx3oO1nODnHalXAyFGD9KChzKN3XHGDmkXDBSF5ojAb7xy1C425U8Z60C1Fb5jk/8A66Cx7JgY9Ka0jooZfu54OM0nm7kcZYv9akaGEt91cA9/WlChEORketJj5kzye9LlcPltvsaABFVe3AHX1p37srmTg54prPnjrxSMd2MnIA7VAEsm1iSNox6U1Vy3Tt0pBiTjG1jTtwMmVYE9MUACx42tjGOlJIrHBYcdTinR5Cg+1NVdqlnJ+g5osABVYcjb9KTayqcHkDIU1L8vJHHFJ5Z2lm5NAEag8Arg55pV37Tj7p9etPXLAsV5PSkVSyElOMD60FjAjrkBM+5qVVAYcjHTOaIySM7uT1oVfuhsCgBwZjGADu69DTVUtgldq0Db1HG30p24MB1bj0qAHK0aKdy8g5FOLIvAHJ74qHduxk+3PWn8ZznOeAaAHbVaRUxgHuKeE/d43c9qiXBbDZ3dsVL8pYBjyeuKAEVBu7gjsafx5hA9PzprKCSS2FHHXmlZjlipDE8Y9elADl9eAOlOjUMuD0709o1XYFXHHIpFYcbmXnpQBoaXZtJGrHkZ/CvSPBOnm2jJk+V8nA9RWP4M8K3FxppvBiSFiUMeec8HPWu30zT3tZjIUKEDGO1RLQ0gXFhfzQQvfmuk0m33YYZYFRx2qvpqpcRjqfw5rpNHs8KEXgbea55HSjc02DEEaqvBXgf1rptOxtHGDgc1kWkD8KDxj71benwlmGQeR6VJTNu1RtqsACSOtalvGWxgEZ7LVPTYGkVc8Jj0rYjjVQu0HPrVkliGFVbLAjPcdKtRxH5lBznpjmoUyMMDgjtVtVC8hsZ5NUA+O1VSCSc+9WfL/dscVAshyFHzemKshd3DEigkfEAMAcU9cquF6Z60m35sgYFP8sGQc/KasAVXX5Rz6ZNSR4VTzn603btbDHtxmlz09B2xQAu/B9T2xRudm6fQ0q/dyRyfal3KIyehoAXd8zKBu3DjFKRsA7YphIbbjqO9LyeB1xQBKpH94EjpmkXdg7sZ9qjXe2TkfSnfxfKSPrQA7fuU9u1KVXcMmkC7W59M8UowxOePSgVxy85yMHPFP2nAyO/FMDZxgYpdxPXtQFxzHngAGlzjrx60zg8nr2pSd3tQMcQe/Tr1pzbY1Axww5xTQRnP8Ro+8pDDJIzQBJuK8Ec03AU9OOtLHllJOM/rTVwynn5qCdRcbsn8qNxCnJ57EUL93OMU1s7CRyaAuNCo3LDlumKXvgcr2pfmbDbcUYKqvHLHrQIaCNhPQ9qbz/EMDHenN94+nTNPZt3Ab5cYoLIlBbkLgU9ehIGD+lKq7UzjjtSqB8wJ/CgBVAaP5RwfWgYxkceopfL6MGA46UcNzjnHelYA4VxtHy9yKd6h8H04pNoCkDn6U4qODnBxUgMLHnHX3pATsPY0feXP50jfeGzkd6AI+U4AwScmmN8uRn8akZTzk85qIg4wvJoGiMkZ+ZjjtUci5GAQc96ftOzcylSOoNRyfMoKGpGQH7mTz9aryDI561YdS2OMBaglUMQTwe9QWVJc8nOF/Sqbbm5Aq9MwPfA/unpVJlw2ARu9KAKd0QFbdwvYdxWG+EnKkZUdhW/dAeVyOprItYzJfIqJuBOPmPT3p09xy2Or0y1jayjyjhdoJ39antbbdMxBBU8YI6VfitXFqiuMHA+ZTmlhjRPcg8j1r04bHjzepnalbmTaADgDrXl/j7S47qSRmdl8mNm4zjI9fWvXL2IyQnGQ3QYrznxlpcqxSOpwqguOT2rQyufIXxDt1h1V5lUBmG59hyufUDPFcbdyoYm2jlwRnFek/EmxaaaeYPvOSNoHYnI5rzC7ja34+VjjgelQ+xtEx5YU2hQSCOvvVaSPL88dh+VXJFIkIZuR0FUbphwwyOakscql+R8rdKW0wxJOAvf2qJWzIeTn+fFOj3NESAAe4oAt3Q3Fufw9KoKu5W38nt7VbkmE0I2EA9Dk81W2lcnpgZ69aCR8SDahUgnp1qF1ZWXfjgVNFhV5qsdzY259g1BQ7gkHnH0xV+3cIdijGBkZ7VSH8SkMRjNTwsNp2ZPGKaM2bFrGJEXeSgXv6nvVt5AqqpB4PBxT9K/dwqjpk7QTxV1o0+ZimMUxEmmwrJcgYA3Dmums90V0vyHZt4PpWFpUBVxJt5BrXibzBu3EITgZNBDN+O4SVsJhzjnNWWvkhX5SC3oKwLe5W0kJWPcfQHitaMLewo5+Rs+naq0MJXa03NOHfJDxh368DpRcR4hDFucdqWFlRRtOcc/WllYNbn5gpzjBphbdFVQFVFY/hT/JZlJz14FNVUkYFeGzjnpU3mGFj8pH8qCbGfcQEMCTk/pVfaGUYXDdgoq1c+cudzA4I4+tV+VKc4OcfSncLDg33tw244AqUxg8A/d61FHKrM5YfMvP1pyys0Z7s/pVDsRpC0cZ+f5jyMVlXkaxs6gbmBye9bSj5eRkDvWVdfvLlmA+RR97/GgVjNkxIeUw3QUnlkkfLuHc0sylWyWA9s0LvCyDO5scYoQwbJZsDbimxxrJkZ56bajjhkWRmfcT9akcmORGQFfU+tWmSQT7YmKxbWbqV61C0m1juO0tj8MU+6haW5LhtnGCAOtQMwaQnBLdh61dwNnT2DMVZ/nxnAro9LY4UbgeM5+lchoWftDBuSFzz1rq9LVd4+U7cZzX0eXdT4fO27q2zOhiUTQ9cntUiMxXnoeCKrRsY9hI2ipYSikK3zOT+FfSxZ8RJaly1j86UJ1XqTWjMpMJVRk1nRyLbzK+w8f3T1rTUCTbIhOzPStLk8uhVbHmBjyR1z/Knr864kXbu6Y4qC5LeYQw2gH0p/2iGP5VJJPrWiZzSVkPkj8mPK8fXrVSURt84bHqGNOkuWmCA8AHhfWo2A3MGIBbpiqOeS7C4yhB55yDRu8tWU/LuHFMVi59hxuzUrDccAhyOpFBk4grm3YK/KE/UGoeSwYfdB9Kl/1+7cwb+6uM1GVCwsCNvpxiglroKzKW/u574xRTdu7jBP8AtZoqiTLIZcg/zqMYbj9al27up/CkRUwRux2GTXoHONGMKSMnFAxyO5p+07RuTCjvTGwzjb6ZHFACAlR6UbjyAcGncNnB5HFG75iOMHvTW4DNzbxg/hShdufXHY0sa/KxI5zxS7WxkcD371pcBG+f/eFKu7bjr2FIcEhsfXFD8EbR+dFwFVgq8gg9M0NJ8y9KTHY4J65pfl7D8OtK4A33zg03LclqXcoXnlqFIJA5OfbjpSAavykce/1p38JCjn603nqOtKrDaT0arARVPT8KjI+UKvP4c1Ish+Xb1P503Dqx28DGeaDRDdq+XyvzE0MQzcjGaE3bRxwTjOKYu1cggE5GKykbRI7iNZEBk+72HrXnXiu2jWZ28lig4Jz6969HcZXDDI7VzviCxeaJijABQT1rixEeeDSPey3EOhVjI8auI4mJwpKg43elVn+Vmxj2Fa+sQm0+Vl4JwSOc1jvlZAF5Uda+AxFOVOTiz9moVFUimhu1PLbjknrUL5XbnIGP0qY87+2DxTSpYH6da8We56KI2CjAVflPrSMoChQPmPTFOGCqgtx6UnVS2MfzNc7LQgXp8uRmkkA6LxkdRwKe2VIIGF746fWmlcqO5yQBUDG+WsfCDr3pNzbsD19KfyVbndzik552r8q0AJt+bJ+VcdqiDfKc/czgGp2U85OAKa0cYPAwKB6FdhtKhWO3J+lOXb5jbO9TNtDkY3d92KaoHDcc/pSsMbHhcgYznvTvLHBbHHejaM427s0jbsFdvHSkAfK+D1+hpudrKFGVPeneWY2UAYHv3oVCqnrmgBduJhj5/Ug0v7ocrgPnr1pFACgDnPFOYCNhxxioAT7vB649OKF5jYAU5vvcjNK2N33WAHSgBFwqkHgLjipNxyedyt0PYVHlTkgHkY5p6rtjK4x7UAGCrAKOAOe9KvzNuXKjoaaoK4B5RuwpFVWygz9aCyVptyqCn0x3qNWG3kc9uKZD8qqrZIzwMdKf5Z3YIwFoAIyW+XIII5wKI8LG204akjQ4DD5eaeuWc8g47CoARVU8fxH1pVUFXB6g0KS+MjhqFUsuMcdBQQIOWATJPrUkeGBY8jFM27VAA7c81LGilc84xgj1oAXy9q7cYJqRYl3KAuFFHDYK8dqkUnd7Yq7AL5YXI+8/U5610XhPQRqF1LDIqlHTAbHPXtWEsJYKeGJI+te4fCPwkt3aw3bN9mdJCjxyDduwB+XP8q1jC5PMkztvCfhCPS9LWNMnKgt+X/1qytWUw6h9nTlWr0yLT1itJQgx8vUVxGraesd8ZcZZRtqKkdDSlK7KtjEVkQL9Diuo0NXG4FeMc1i6bb7mGcH1rsdPgjj6L0AFefI70atmu5YwvJxjNdJaKwjiGcnFY+n2+1QMYBGa3bSNuDgEqMcfzpIGa0IYQp/CMelaEfy7eMI3eqUKnagfGelX4FKRg4xu9qoRZCCRWA5IxVxI8kcc4+tVoWLYP3c8dKu/xZz0HaqJJIoU4cDmpY9hBOOT2xTV+UKOnfNSpsHGOcVYD1wyDAPtUqkBQAOvQ4pqYVSCcKOeaVWDFmz83aggXyQC2fmI9TSKhBDNwfanqWG0Hp60iuQGBHfHNAEbMVIJ6A0btxcdRninqoMbLt5z2pOi8gjmgBuVHAGDTxlffHcUqqCpGOtPXCxkbcA0AKFVD04I60m0Z46e9LwAADkUAdyeKAAtk5IxSgfLkfnRu9efShc9qCxSxPSnfd6elN/CmsfmGOtBNiTaMHI59aaVPUDPH50pbpkncPanA4+7liO9AhUZOuCaVccY49abyqtn5WNKu2Pp1xnHWgBzMNp2/hmkUttO7tSsoZJB0OOlNZQykZ56UAKxDfLijjgH+H9aTdypXr0ofABJ69iKB2F3DPPSl4XA5I7GohlW44Pq1OVuDkgtQFh6srZOcjoTR8g4HP1qNPlXAIyTzmlbG7+ooDUdjjaq5A5pzMMnAwSKacqQc8UgHBO3vxQIcA23jGMYzQMEAcg+9OA6qO3NIoK85OaAFUquMcc5p/O1iAM9s0xfm2/JyO9NbGDt3Z96CxFZl6ck9RSfw9Thj1o6MCOOOtIQWXGe3FQAjfn7VE3zA8Uv3huJwoNNfGSVIzj1oGhkn3G3cDtVdpCzBAmR71LgmIh2G7sc8VE2QxAbAHTFSMZt+U+naq8jHqTg1Z6qMVWuBtz8ox70mBVkw+eCTmqcidwrEe/Wrsp+UHv7VXYgKWxwOtSWUb/iMlVbOeKpaHbfaNUjTft+bJ4zVrUpg0LBegp3hGINeu3PA2g/1rSmtSZuyO6jULGFPQcfWm+WinHv1xUsILQ8jn0p/lgx7uCetejHY8eRnXStufYOegrkvEVsW3vuKnHdc5/WuunJ6YyT/FXO6vYtNDPl8H9a2MT5R+LcMtvA0SW67JHIBH3gQec14jeWwM8oDZbGDzxkGvoz4w6SZGUKSjs+FOeO+c+lfPepQvDMzbhgHGV749azZ0QMCdFaP5uGB+9VC6jPlsMgISMGtm4hEhYFj5ZHUngVlzRqiiJmwKhmpS/uknDk04h1U/xAZzQUMe0EDr1HekbLKck49qRIQEJnPHHarW1dhBALdjVONgvAOB1Oec1O5EnTKmgobG204YdT1qL5o+nK9d1Ef3RhuT6mnqpkU5528CgkZGxxwc/WtLSysczR4G485YVnrCVUkDBIq9psREmZAckYyTwKaIOotWGM554wf6VO0bMrDOF55NQWf+pJxllqcFn2jOW6le1MTNPTwFiUE/O3TniriY28neF5wpxWbG/ky7gQcL0rVt4g0StwSR/DQQy9HbxrgHIVhn1JrVtfJVQFG044Gazod8b7RgnHy561txwoyhto3bRnFBmPhdVxu5qa5himXeM/nUXKsM7c8c4oYCRWAPB49qsCBdm4dqArLgAcA555zRypKKF/nUbTFcrEy78YOaCB88STKS/yEHgmqn2USDIbjkA1P5jyBl3/AP16RRuwRgMvYUFIqw2zRMQzZB61IrKnyJuDDkZptxho2IODUCgsuQclaBj2dvsxG7Bzlh3+lULhg7Exhlx+VXzudd5429ay5G2qzDaAzfxUCsVphklnzj09aXzotwIBG3Bx61GsrTNKCAOw46U2KHywWDZC8/MP0qyR80wiy3Vc9O9QzZZlx91e/Y1ZkZGC8DkenNV2HyccqpzinsD1GSfdd8FW7ZqrIQPukk+1WWfJ5xtPZqaYUZzsDKf50wHaYW8x9gzMRgj29a7qzWOO1QY3naCWFcZo8aR3gaaMtkYXBx+JrrElEeBM21cYUA19FgJcq1Pjc0hzJ32RqwvHJCqsCzL0UVYt0RmJRTnHfms+AldhRMhhndVy2k8qUAg+o29a+hpzT2Pj5U31RoRfJIN/JXtVqSb7QfLjwqqc7gfWqasJMMpOPfrViNlTco4Uc5roTMnAj+9JGC3mEnBOc9qbdKcAgAMrenOKfGoZh8w69qZMpVlxlS3Dbj0qlI5JU3bYjRVkyCxV+q4prRgyZwXxg/L0qON1hkBbl1PrVpdUXOXg28dqrmOd0+livnDrgduRninbtquAAAfTrUMt9FNKWZNiGl85Pm29AOo5qrmLgSxyKrJu4I9OlLcyAmPBBXrwKh2fKpble+KQxhmKoQSKu5nKDRLGokD7SVbsuaKbkNt6devSiqMrGW2eo6DmlH+sAHJbrRuHBbn2pOUbcvXFekcY7c0YKj7p9eaRVHdQQOppd2xTn71JtK/KRgdRQAu3bkdutIu3gDrStxnPDHtSBtrbTgigBnXBPrTmPXnGKTaVwMd80vys3zcc5OKsBfuqd3G7pTGU8inNjc2R16Uu0Kv3snPFACL936H0oPzNlQaQdQD0pSRkgU7ADY64+Ud/WmY+XOOD+lO2kHaeg5zS5Dhsce1IsbgKAB+lKNg5IOfSjDdAOlJz3596CeomBu2gcf3u9Nx3bHPv1ofO5h2oyvmBh0xQaCc5HzfQUxcMu48egp7KDIuB8oqMY4BG3PAqWaRFZUZiN+3pjNVbi2iuISsy4VvzqSTG7j5ge/pQ+zjHOO1c8jspycTzLxB4dWC4mlIYw7iY1LZridQtBHcMyH8PpXsniixWa1MrHYsfRfWvKNVhKyyFvlAJA4r5bMaN7zR+sZFivbUUpu7MaTOWI6Y54pvy5XI7fnUs2ZBg8ewqPa21t3Pox7V8TJ6s+yWw0qNuGUBs46UxucEcLnHzVIy7WUbt3f3qJfu4bgZPB6Vzs0Fyp3ZOSfXpSdfutkjpmgMF2nGU+lKFwQwX5c1JQ1dxXd1JPOBTozwwBxnru5oXcpI4+lKN3AIHvxQSIqja2R06ZoVQnyMAc9zSgjyypOG6jNPZg2DjcaAIGHl4zggmjaqNtzz1pwVuCcbf5UnyhsAFh6mgoRWDkc49KcseFJQ5Oep5oVR3xhT1pyLuXaBletSA18llxzjrTCw3dwD2pqozKwBOAfxpQG27iM49e1QApyuQOR1BxTxhlYEZ4puMZP5UvIU5BFABuGOv9aBvZtxGFNNGSnAAA5+tKpLcjoKABWKsCemc0355Mt5g2+lODL83zYbGQKVIztVQOtABH8rAFSTn8OlKFRVI5GelSKqlCw4P6037qAdWH40FgqhV3HJbOc9qRtxbr78UrENt+bB7rmlwqlhgkHiggP3hbrtz1FG1RghtremetO4X5lPzL0zTdxVsNHn04qAHbSu09RTpGPmDHIH8SimRSdd69805c7SoGM80AIuSuCCT61Kvyrhse2KSDGwhz9KPkAwfwzzQBKu/oBgVaghWUjk56VVUNn5FJB6GtTS7cTylWXG0Z461tGNyOY2vCXh/+1NUjjciKHP+tZc/N6V9R+FtBstD0uGK3ixxvdsnLMep5rzD4f8Ah1LeNMxvGCQx3ryDjr+Ne0aXany1VidhA7ZrrhG25y82rNqyginT325z0zXLeKNLfz1woJZc8cd67zT9PMkIwAuBxxVPxJpKvaqSct1GOtZ1I6OxtR0ep59p1ibe43MMkjvXTaft8wFR8uOaofZ23gY4xitWxheGRcgcjrXlS3PWjsbNrDhRjk4rcs12qgAO7HNZtim1FUcnHWtiBOnIDntUIGXbYYblctjg1pw7nG1hyvaq0MYRAwIBx3qzbr8zEru96sRci27uQR2PtUy4HAJ54yahgG5jx061Yjx8wPI61YEsMeVwDuIH+RUi425U81DDuVDjrU6/LgHJyc80EEjcfKPrzTljAzlef5UmQWJByKcx4A70ALyV5+UDpSqQxYk4A7daYfmYc5PQU/5GbgHAGKABPmU4PI7Yo68uOOgxSJhgAoKg9acqb9xJ6dBQAuMA/wAJpeecnj1NCq/ynOeKVsE5OcUAJweB0pRt28c4Pejp24pV+6cUFh049sigZ79e1C52/MOaBjp0980EC89TSL8+SfwApfk7HIpeNuehxQAm5h81PDHbkc/Sm/eXqD6U5cc+ntQARszKCwPWgnacbcHPU0dM/rSD5m56dqAHswZiQApNN3M3bGeMUcK2G4pygcHnPagBFwh5GDSPw3HT1pWAZjkc46mnbVXIbr1yKAI93zHJyueMigkOcj5QByadwzKq8nNO2jJVeM889KAIsI3Iziljw3JXpTlX5Scc07ad3A/woAQsXU4HFOyCo38N7UnzbT79xSKv4+9AAxG7OeKfxkDrnpTWKheeaSRvmHzAY6UAO5Xgjb67TTc/LhOWY8k0nzKMdd3pSn7yqvUdTQA0kqqd+euKJTlsHgN3pJMKRk7gKRZl2luhHA4pMpDG+bcp4J7VGxC8gYApzbmAYDpUd0SykAjJqSxkkgbgjJ7VDI2CBnG6l2l+SuPxpGUeXgjLetSBEeG2hs+mKgkztKnJ9DUzLhjkfN0zTZF56ZAoArSKFTdjGe9UJpgIyDjHoavXQbZnHyr/AArWa5BVj0HpUFmTq12I1KqmdwwGrX8IxvtNwsiqpG3y+/rmuZvmEkm0+vSuv8LxbYQNoAxjp1Nb0tzOt8J11v8A6ld3DYpdw3c9AKS3/eQDnke1Ruy7SAGz613xPIluV7hjE5AGfTjNc9r0hjh3FTuzk9uK6G4YsARyetYmrfLG4ZVkB9etamMjwj4mWJvvOUfu40HmeZjPr2r5f1eOMs8OSQWO4hu9fXHxD0thA8gYtGVLMAcZ4PBPYV8s+J4UW6cZGAcgAYwcnOPWoZtT2OPmhcW7xrH93ofWqSqPLAkXLd61bxXkjDHKHpgnrWPdEjYV5IOKg2IbhQq7juIPHXpVeORTGxAap5mDBRjbk9DVc5jbAX5e+KkCNWO4bRlM46VNuDYKkqB69aiCiNcgcnIpV3bRycD170DQvCq2AVOMrz1qSHk4Jbp3qOQxswyp/wB4dqkX5nz1HQGgRNAHJZQpY9QDWzHZyeYjONvAJz0rLsi3nEZGTwD6etbkfPR9yDt3polk6zbdo7/XtV7T3U7mMmGPAFZYaNgd5IQd81b0yRJpCI1YoB1pk3NNdjNhs4xyeK1NPMh2hfljI4DVnqpVcBM89D1atbSy0ULeYNzdhjpQZM0Ldm43DD54Y1pNcPGCNjEqMbu1ULWMyYBVicda2Y5NsLBlUYH41ZI2MPIAzDgjk1Iy4UKhC7h0zRDN8vJ7YzjrSMoaABRg9qAIJMBuSwx096jbPO1fnPep/J3DcTuYHvTfk8zLbgRVIgYkZiG48ye1KT5bBNucc5xyalUBo3/iPO1v/r0ske1Q7EYAzTLKk0ahS+18ZzgjAqCRv3gKKAPRasMzNGyu24t0GKgZNvHYDJNQQRyE7TngdTVC4jjkYpnZnp9a1HGBkj8xWVcxkElMAZ6mrAgitfLVgWzzUO1Rz74C9jTyzYCqjZzzk0X0RmhQIMEHJ29aA5iL59pwwLZ6Y5pkzbtoH4470nK4Zvkk9T0qOSTzNgUZPrigLkssKKgIGWx071CjYDglvYHtxTI5GU8yd/rUnl/vDkbRj1qhPyLWmsImIcbiemelabXfmkCRSxH93pWaGVWAU5H8qm3iHLE816FGo46Hn1cPTq6SRfnu28sIjY4ycHnHauk01i8UeQpbaOe/1rirVvMk+9nsa6vSrzzI0EQ2FRgs3Ne/hajaufM47Cwpy91aG7GxjXYzEenpSxyFZimQVPWo1JVSeGGQAxGRU0ZadFkCjqQdo5r0ec+dnDWxIirtwSzAZ5Wq9/eLa27ysFfjjHU1e8tY4eVZtvP1rkPEl4jSSMiYKHHWplWUdzWGDnU+EX+3pZrjBjVRt+7x+daCzGUxv0bHIJ9q5KG6+zEs0Rzj61KmtQqG85iu4YzXP9bhex208plKPvPU2L68VZULfKD2q5YZ80tH86EdM1zCXIlkZANwAGxmrY0y+e3/AHg+VcYVa66Nb2j0OLF4GGHjZ7nRwqxK8ZVjyKc4hgUlVIftmoXZnjR/uqRk4qP/AGi2STjd6V3o+drJLRD2Jk5/IUU6GMTKrZ2rnFFWc7gzLwI8AknuaRlGADkZp5UDAIz3zTVwfvNx6eleojyBWbdkg8Yx0o+YyYDZPfJ4pArHIOPZqcqhc4O5u2TTAZIxYkdx0pDGdpJHIPWnP97IHQcmnby2SDj1FADWzuI60v7vaf0pOdvB60LyuQM81YAxDAnGOg/+vSL8v07GnbcHGKRewIzQA4bdr5PQZFINvGTn1pNu7qNp9hxSgDk4wenHSncBvUHnj3pDgYb8Kfnd1PbHNJjjleM9DSAavzBiG6+tNG5VwelKPmThe+adyxB6UFkfysc4xnigYYHAwBxTtwLZ4z6UxpgisAOTzQaIYwxhW4XPUGo9wO3GScdar3V4I1DEdue9V/tasoYHr6Gs5NJ2OmMHa5d53AAUvG0hvpkVlyXRVcFvxzUdxqy2oUvhv901zykjphSlLYtakqeRIrYlVlxtP0ryzxXGNiIsJZ854Hau2uNZSPceCxG7aTXH6xqZkLbAYt3UN6V4eOt7N2P0HIaFSMlJqyOSdAGztI9d3aq7KN3JypNWJHAkcfxZz061XIZl6deDX59Ldn6RpZDW2L05PZqTyeflbgDrT1jBGOo6HHanfKuBgn1rnYyLyysYQ7WDE/Wo/u4GW681PIpyoXkZzTNuFZgfmHftUlDXQbs44x1oTliA2TjApQzbVAIfb1PWljxnlep4NJgIqkrnGT0zmjcY5I1zgd+/apI8LlWPykYqXy4+SOG6UICr9xQp5B68UDyyGUFvTinlcnBPA96ayq0e7kORxt/rTJEkX5WAI6cDNJ1VQpwfalbJZexbinqpUkN26YqRobwGVVGcHPrTCTyGXAbrgdKk2lpAV5HemRsfLLMQPSoGDA8gcjoM0DHQbi/T2peynJOe+KbwDnOQO/egBV4U7x07dKF4G0jIIyKRptuQV8w9R+NP4zknkc4oAi2n5j1birW4K0f681HhWYkHqOgpVVsY7Dk4qwE+XzBjgjrzQzYGRxz6ZpvzPjCcetSSNkYBAGOagBjbPM5657UrfeKg5zQq7lJJOaFVnUEHjselAC7RuUMw9KUDqDyOxanqqKcrnPfNI33l6EY+8tADVjDMBnI7CpdmE6Hc1NXhhnleo9ak44wdox0oAake3OQPQmnQqki4Iwe2KVfmBOeB696mt1CseMN270WuQ3YlsUkjk2uAUxkA816L4N8Om6miufubSDyOuMVy+h2K3txHhSxXB+XuK918E+HY7yFWDGIbcDI5z61104nPKR2PhezknhRUj3KoABxivUtDtXTaskS4C9qyND0vZBCqRDaFAG3p712ul2rKq7hnIx9K6bGAR2wXG0KufQVR1TTitvICuG7bv6V0HkCPao5Pao9WtWltQoHPXcRms5LQ1p7nk0tn5dw6lsstaNjEGAycHHerWo2n+mAFNp7tiktY/KkJJyMcV5FSNmezF31NC1jZTyCRjANbljGJFx0YDcDWZbqY1yM+X1rctVVY1x6dazKLUUYb5TkH2NWbdcNkHr681Dy3OME1bhjXYxHU0CZKqqrHb8pfgVYjU5Ckg4HWoV3MQ3cdKsQ9MEfjVkkjAYwThu1SEoeSc5HHNM4YNuAz2oyG6YB+lAEit5eFOOacMNkY7VCzH5dg3Gpo2+UFlwT1yKAH7NudpGcZAzT4/uk9/em/KF64FO28rjpjnJoAVF+UAcnPUdKEJXAX5h3xSbl3ZU8EY4p0fysFU8NxQArY3dc8cZpFIZc0YHbgepo47DAoAUEheKN3Til5XK5yKP4fvcnjFACtg9OlHG3kZ9qarErj04pcheOpxQAo+ZsgUq58ti1MDIvQ4pdsm0jOVJznvQA/+EE8AH8aNwLAjpShs4B6UEDnt2oASQ7T/ePrSsqK2Dx3o/vDqMDnFKMHk/MaAAYJyRk088txTFzk9+1O5Vcd/WgBcBiOOTSL93nhqeAvOTzTSoXBHKjq1ACZHReCRSr90HOD6NQVRuh5zQ2N3P3vcUAMVX2lSRjPUCjndyeOnWn4VUKjILHHWhQq4BOD65oANqq20GkY7pDjpigd8c896MFMDHvmgBqsGwSefTtSNzgDJGe1KflPTHvSKx24zg5oAWUHcMLg80AlVG0c9+KTdwR1NNZt2doI4oAWbdyAv61GpG0FT7HNIW+VietIvyrxye1JjQrEquQxH0qK5+VQQee5FSM2DhhwaidI1XYPudc9TUloiwqnpgGggAkE8EULnaWxhewPWmbcBScdakYbQwYmo+dpHA+tSNxyOlRzBV4zg0AVWyMn8aw75hHuKH5c5FbFwW8sqDwTjNYGry+SshIyMUFnPnbNfbVDbWbGa9J0XENnED85UccV5xpCNeakMcBjndjgV6rpMAFvGGIAUY3VvSRz1n0NCBdoygwCOKr3BImbnAx2q9bBEYBTkYqpNsZ2YZB7V2RPMkV2j5BQ5OaxNShkZXbbhske1b7YXjP0C1RvoBJF5Y3MWGa1Rizyjxlbn7DLEYfPBBDkHG0e9fJHxDjaDxLJHEqpAEDBccDk5r7G8cWhtbWdTlC4J+b6V8pfEm3juLx0kAAUfeXvyealmkDza6YSsMNg1lXilWPoODV5s+ay/ewcBqjkKSorbl3Hj2rNmyMUH5WUjvwT1prZ3Ko4z61fuFLbjhWHTjrVWVflAIAboKkohba2WAGO4pY2TaecEdKaF8uRlYc5zTVU7W+XnOeetAD0QbS7KfapLfG08c1ErmMEYbb2yaepaMDHLk0EFqwYK251OSOGFa9rIfmj+6/UZrFhZ1JHy8dq0LdheTbgVAUZHrVAX9gZR+7bd+lamilxp7HaFy2AVFVIV4UH5lx17/Sr9rO1tGyhV25zjFBDNJmEYVx9Mn1rfsVVrXJXsDiubtbg3kh/dj5RkGt/T7p2cRlcAjB7UEmxDtZlZflyO9W/LKq3VjjOKp2y7W55T1Nau5TghsVZBVXEagsCQvP0pqv8h2g8mpZD5kO/oP8A69QNcLuRV+8OwoAcpbbjac/SkPzcnB+o5qQ+ZkHbx3FDq21QcBqCBhyCARsXphf50rSKzHewAYYpGBVjn5j254prxnHlkHpww7UAL9nPGB361XlwJWJ6DtU7eZGoO/dj0zmqrYztbO9jmgBrK2CDn16VnybdzPyUXnArSlY4cgjb0HvVHyX8sghQDzmrAzmYtIWztalcGS3kkGd4HQd6na18xmZ85HT0NU3UDchJA9B3oJKjbiwD9x07VEPljHGSTxirRt/mBY7UPQ9/pQscYZAWyc9aAK+5V8xQPm2ZHFTW7mSJMfMcc+v0qF4285l2Ng8Bgamt1YRhSV3PwMd6AJPNCtsA25POaDICoUjJJphVpNrbAW6GmxsWbL8EdK2jIzaLtqUabjA+tdhprR+SFRFHy87elcVAQAzdBgjg8mtrS9atnjWFv3c8fHsfevVw9b2ejPJxlLn2OtaQtEq7cKn3jU0dxCsKbmwT93bXN/8ACRCHYqoGVyRyeKpyasqbj1IPCg16H1qNjyf7PdR3NLUPEbaZcmNf3nBwc9M9K5G6kkmuWkOWDHcR2yas3d0JGVlXEn+0M1BtSPzEyR7mvNqYmUz1KODVLZkbu245P7sU1VSbnv6DrURYKSB8w6/MKkaHzJlKNhsYwTjmsKerN3C25dtSo3YGHbAGa6qw0nzY0kaQAdenQ1zOiwG+SXfGUkhPX1967O2BW1hUZ3epr6TBprU+QzOopS5QZZAq/vhIM4xUr4XaMHAzxnvUUlocerZ521Ku6S1yVYnOM49O9e3E+Pqu7Jo2RV9D2BNFMhEYjbdwSeM80VoY3Rn9Rz19aQbdpyMn1ob5f4uDQyLGxHftXpnkiMx2k4IGOpo5VQDyG53d6NhPU5FDe/I/lVCsOOCzZ4FMUgqT0NG0L8vX0o2sxGF56ZoGIhGTjmnKpCkY6DimhSuM46etOVvmVm4FWAKTtyxx/Om/L8vOfSnN/rOCMYHWkVQcn06c0AL/AAvt4pi/6tSeCTTj8owOc0m1jgfeI54oAX73B9cChsA8kjj1pdvy9O+aTKqwOD+VACLtKbc4waAvU9+lNk2q2BwOtKWK4KntgcUrgRucZAGTVebdtLcMPrU6/cB6bSc1WuG2wuAMZqWzaK1Of1yQSQ7dxjKjOVPUVyLa0bHrMZWPAUdq2fFyn7LtKswx/DXCNsGWZSpz/Wvn8ZXlTnofpmU4GjWpe+rnbLrUdxbAgDzAM9ayL7UpdpHlqQRzz+tc0bry3Xd901HcaplTGqsFIz1rxK2YS1TPo6WW4eGsYCXkg8zPzAnjK9BVYTNtZWfdwQaj3GRSevpzUZy21nXax49q8Spi6k3ZvQ9elSUH7qEKFcHnPrSSANIGBwO4qRj+8Azj2ppyq4ZQC3T1rzZHoiKV6Z25o2qRyTnPWk+5lOMnpSuqb8Kfl6GsGWI3HHVT3prKDlVUqOnFO42lefYmmPuCkkj2IpFCBfvELsA9OtIuW5LZApnmbV5Uj3PNELK/BTBzxUkkxK7Ttz7U5sKq4696iGNpZhjHFDEbSeq1RQrKPM6H3pMcgLjpQv3TgEY5Bx1pMnk7ccVICtndnAHFLuwvJzngU2M7423YYA4pSn3l2jAHGDQFxq5XhW+tOb5lVQNx78VGrFflI/KpA6KwAqAEVS0ZLdjgUBdzAjoOKdIycKq8etOKjd8gwuM0ARbXUhCPm7EVI20MNwwc4zSswbOOp6cUeX8mOpXNWAgwpbH3u1KrKuOcHrSKpAGDk9TzSquZNxUkHv2oAemWXd93I6Ck8vuBkdDU2wFfl6r+FNCkrgEGpYEDfexkkMKkVTuwxwcZFKoYKnCkUeUzyrlceuKnUByx7sNnPsKEVTGWJbrxTlBUH5T+HSk2ncoUYxTKsKsZ2kngf7VNbGRzn8Kf8zLljhemc08KkjbFGTj71UloSRGFvMyDkMBVuGM+dnaXbtzTY4+nGCO1dP4Z0Q6jcxDOCOct3FaRizOWx2Hw10p7iVFkhxFJgZYDA969/wDDvh0RhCnG0cD+tcx4H8P29vapAq/vCu4Me3HSvYPDeg7kR3GAFycda646I45G34Z0p0t0TIPcEdq6mOzSONRjn1qvY2/lqojUqcc5rUjG0qh5Hc1RJX+yp5hDH6GrXkmSPbjLY70KuzGFye2RV5IfMQgnkj0qWXE888UWrSSu2zZsGPqawI024GecdD2r0HxNbpJEIwjFh/FXEzRYlYnt0rzqq1PVpSutCza5K7c5GO9bduw2jgKQO9YNvlZE7g8c9K6GOPBXCgiuc1LaqW5OFGOoqzDtXAB4qpCCH3E5XpWiqL5fyjrzQA5duOO3pUykRjAO5iOppixhWI6DH50+PHy7hyPTpQA7ac4/OnquGBxxSL1OD70vLKTzuHSgCQL37deRTlUbcH5jnrimwtmMk5FSLnqpzz+VAAW+ZTnntml+fzMZz/u84peOSBzjrinxEGM4xvbrQA1Ywu1e2c09QFjYgZ54oDEEblAIHpSr935eR2oAYpJUk9e9PGP+A0KreWcjmk2t8v0oAcFG7AP40n3iDj5aX+LnHSkRn2jGMZxQAeuOP1oXOMNyO5xTtoyeaaOVG4ZFAC4GenNL/EuWwppPkVsdR0zSH+FVXp60ASdUyBjFPLL1Qgbffio2y+3AxSsuY2+UA/7PegBSpbBGMdiDSqTtIxz0pm49M/KOaePmV9o7UACfKu1h1/u0bkReScetIyn5MjAIxQ3GQBgDnrQBJ8q/LnIxxzTRhVxnj3pWO5lPr1PpQO+enY4oAXbtjODljTXY/KX6jt3pxHGQSabt81S5UoV4FACkrk4BOAOKFMeCCPnzkZo53AEUu35m4+nFA0IrKy5AwCPSgA7fUdqI2XywM49RRkjgdKBCbSy7TyKANq4U5PrSHqeeSOtIvyqcmgsacLznmm55+U/jTvMHJYZ9DTFX5eelACcYwaa2DyDjA49KUn92xNRr93aTkGkxIXc20ZI2gZ5qORuQWwwzwRSuB5o2E7cd6azD7vUE5GaksYzY4U5bFN3DYpYfQUowpA4A9aJFVuOwoAR8bsdB1qCTHX+Bj+VWGx8zE8YxULfdIAG3H1NKwFK4XduA+8p61zOrOJI5UdsNzjBrqpdqxse5HNcTrjq0zFB7GixYvhW3El0ykE/L96vT9LQw28e9eNvJri/AtisjOxbG7+EivRYIzEgC4IIxXVT2OOtuPhgWPIxkt074qve5VB8uD9KurGePaorzasYVxzXQjz5GdGiyfNnJHSomx972qyuPvAcfzqvOxXPA2Y7VqjJnmnjaNrrKse/pnjmvmf4maFbwx3MnmnzHYkbhjGSTX1F4vjMZO3JB6MOfwrwP4laEt1p00wLROmSD1zjtSZcT5w1BfLby1G1sdOlZEiMuQTtY8CtvVFcfOcEfw5HPWsy62tGpcfOx646Vk0bFMZaFhliy9Md6iZSyr6nv2qw+FfBGBj86Z5fygAYGO3SpLK8u7jAzniiRNsmB1xwxpd+6MqTg55496iefEmOeD6UECo/mZJ6H0qZVDYG7HH8JqEMA3B+uOhp8LLkDGznp60AWlt90g5LcZ4NXrG1EDmRmGQM7QOTVGFzHhlGWPStOMbsMWGH4xQBe0+cNCVIIbNXrXbKAu75icnnpiqFjCNwcDcMdDV632t91fmP3uOlWtjNmrbIi/dOARztNdFZw/uQ5OQRkBhzWJp4VmRZFyuMZY10UOGUbehHBqibk9vIWlVdvzNVzaQ3zAHHXBqK2UKFZvvLz71YXHBjwG7j1oJI92WUg/ux2qM+XJNv6KoxmpOcMNuCe3So0Q4C4+UetAE/zsQfM3IO470jRksJAT+NNj3NGM4B9qm+8rKOM9Keg7ETNtbcWPTPB/CkBUgkfQU9Y/lbK9fWkjjjGTjYwPTNImxBIzKo2nfntUTHM2ExwO4qW42Ky4Ybs9c1XYqyszcsT1X9KCRGLMu5SCn+RVcMyx7Mc570/cI48yHAHSomdBk53LjjFAFeYSSRsq7mA9DVYKWw5GFU4Iq3IpZ9ykq3bHSoG4jbjg9aAtcpvHtcKG3KTnjnFJOgZlCKygdWqwyjY5UY46gVHG0kkLMdvHHQ1YWIsFl+c8c4x1prBVUFPmHr6U9dzAF85HamyALhQpw3IyPWgkGaWMHJUgc0DbHGTwXU8H8ai3Bo1ALYzg81NhWXd1x6fWmgBmZWO37uOStBj2zFtvC802NhsztbJ9OlG0ruDbugxg9atSIcU9xy4ZAByp6L3pyM2GLLgqM+9NjIC5UlSp/i61KJNseRxns3U1SZkotMhmyqqzE/MeT7U5ZCYySPm7U5lMkoDYPoKmRVK5+6y8AGquPlIWykbgg7ulMtrZprhImlAkfvyT9KmW2FwreUx3j0Na9jpEm9JGhG8DOfT3rtwsOepY8/FVFSi5M1bW3W2hWJj8wGCzdTxWjp9wZHC9FA4FQK37oeZt3Lx05NaO6OKFCqLuKg/T3r6+lBRifn2Nqe0qOQbkVeT86n60u5hGyjA9hUDZkywHLd88VLHsfa2ccHNdkT56o9WJ8rZI4IFFJCyFJGI9hzRWpgUXU7mUYxjP1pqfN9aa/GOMqO9LwG+Ubj1+lemeeOyeg49aCp2nn3HNIueTnk0u3cOnXpQAmR5gweT1x2pMkMfm5Bz9aThW+U5pWxxt657UAHBYeuKRW+XAPP+NDElsH69KVcKrA9W6VqAceucdTRzu5HHrRwuQFBBGef5UiqVXnHtQAu7260chwVHQc0cdzSKGK84IHOO9AC8bkIzgZpfuqxzyenOaThtvHXpgYok4YhQOlACZbgYGPek64AGCOaauWwT16e1Gc4I+QepqHYoawDcDjPJz0FV7sB8sq4TFTqwXIOCtMljMgPYduaDWJy+tQv5Z+XIP3TXAX1m8Jc7Vck5b2r1nVI08lhjc23ivPtcsjDG79C3XAz+dfN5hTbfMj9H4fxC5XTkzi3Uxhy0ZC9s9qqnARstz2xVyVvMU7sgfpUPkxdCrbvrXyGI3Pv4LQrKoUY6qRQV3Y6kAZxU+3bj5cf73NVcy4AG1gDwR6V5sjrih33zuyPakcFlOeT2JPShiu4gcEe1AYMhJrKRqJxnkHcO9NZtynA2t096eyh2JPTAxTvLXh/SsSyBVKqcFmI55oYkqox3qyqjyz6miZAhBI25HagoqNyWJOecUbSGBC8+op6sF6ncM5FLz+JPagBjY6McdaSNuBjo3Y09syK54+XpTUGFUAAj1qQGjKgKpyvY0rYUAGgDCjGAM0v+sbpgds0CY3aF3gHjrTQ+6M/KyqeuanGdxDKNp45FLt+bAAI6UDK6qDyOnQGlUAj5uT61P/qyMjApmNmFTlh/KpYDeBwGyB+dClCpO489hUvl/PwBu9qakYM2MY47UgCOM7hjlfUU5MlEz17e9Furruz0JqwyBlHy9B0WgCLyxGx3Pkj0FSRxlV4U4Jzt6YqRV+8HTsCMCnqonOAdp7ZoAj4aQ85NIqHcB0B5xirbWPUqMuRzgUkcBjcrtZ8Y+b8KAK0ce1DjJelCOGGCpPr2q40SjcwGTjpVcxjATlSvQnrRYBhjYqCXC9iBTXXawx07NUzcnjrTf4dp2jv0oAhVjtXfgjJ6cipYc+Y5xsBHGRT1UPg8KuMDI60qq24h+R271ogJ4YftLfKQHxXqfw60i3mYXMhyYCqkZOD3rzexs2EyunyFea97+Etj5lpHbzWuY2O55PfjrXRBGM3oeseD9KEMYCqHX76+vPavVdGtN1rtVNjYziua8M6VFIwcKQI1+TBOK72wRkVd5wfpW5xy3HLG8e0H72OBVxEIyp5oVSW6Atnip+d3TJxQQT2a7j6rjv1q0IlEijH+cU21x5KqVwzdOOmKsDG4lsA9qTNYmbqlsklnKMAArkNXmF7BJFKd6kDJ5r1vUEWSEjGBjmvPvEFu+0cDYRwe9cVRHZRlqY1qhZsk5X3rYtLkrGBu6e9Y0KmMANwRWjZBNwDDIX/CuVo7zet1WRQF+Vm7GrMYITae3r1qnat5LKQOMCtKNhJtPc8VACx7cckketSMoyT+VJtGSAOB3FO2hmXr6GgAX5iCRQyk4Iz7VIqj5gPwpE6AdTQBJH/qznlafGqhfl57mmhSuFxxT13bjgAA0ALvXb93aOmKMAZ2+nBoUY69fU04fLjP50ACqwYfNlO4J5p69/Q8mm/Kvtk0/AB/ligBeWYAdDR0zn8KTofeg84wc9qAFxgcjmgY5OO1H8Iz1PSjleO3tQAnQrn86G+U+lHBwRQwZnVsA4NBYcLhc5Pfim8sx5xTht3MeF9OKZESUYnkZ60ECkfMGBO7PrTiTuIB28UKvBz0pgAxuOcg96Cx6k7Qe5pd5TgdKT07GjllYZBoIH/Mq5680HcuRkHjJpFb5Sp/BqT72O56GgCWMjyzx1/lTtyBdo5HbNNx8uFPy+lA6A4AGeRQAvRs+g6ik543Z2k9adz8wzzTTnaaAFbG5iD1oB5AyWwM0MvzZxxiheBjHOKABdvAAHWl2pt6U1SM4HA78daX7vGMD3oAR/lbAAANGVGB15pW7MB0PWmSfNgZBI5oAJMcdAPQVG20nA4HalZm3bWX6U1sLnGMUD1Gt0ODgDtTRjIDDOD69acwPIPAHWouPmycigoXAwTgg5zUfyls4PpzT1X05FRnBXJHzevrUFDfl+6fmpVVZGB6AdjSFTu449KWHsT1PIFAA6rtxnAJ5qCRd3VcelTy/MwGMLUJ6/ezg0AY2pyC3i6tx2rjtRx9o25xnrXUaxMsjS4428fWuT2+beKMEkt1ags7zwXbtDYlnb93J9xq7uPy/LXaQcd+9YHh+FY7CHoSEGOOOlbak+Whxhm5rrhscFV3ZL5gPTFQXWZFwOR3qWRtqnJ7etRsU8skHI7mtkcUjGZn3NsJVRwA3Wo7jdtCjv1qxJiPecErnpUMzbo9yjGK1RkzkPE5Xy8mMnaTtweTXkfi2zE8cxByQCcH1r13xRvYBY8MSOeOleY6pa7vMBAznpnJoYI+WPGWh+XqkhG4nJ3KfX1rlbiHymO3afTcK9c8eeH/AOy9XnCkyRyHei9Tg8kk/XNeV6ku25kG3IqGjaJlygtk/eHY9aYFO7H8A6VOwDQ9QOeTUEbAodv3jQWVZ1VZiRxmo3XaxwMc53VMyfKc+vNRyY37TwG4AxUARKnmKxGIwTzUixqJBzntzUbKDnbx71MYwzYHzHuaAJ4gDgJk46VYVtsYKDpTY9yx7VG1uhp8e3aSd2e4FAGlayLAq5Y4Ay3rWzp7hmHlnbu61hw42kFST2BFX9NlmSbEa7i3HTNWQzpLe1MzbY13P35roLfMcaqzAcDA71W0uN4IV3DsMsvQVqW0MStuBDlj97NBkTxKiMp5bcO3OKsQ42sCAF7etMtSsZXDY68+tSKvy5P96gBvODkDOMhqg+7nuRyDVrefUZ9AKh8tTN94sf0oAEjWNQTw2OKd94Lt4NMb5mBA980+Nt21iOCe1ACNI4YfNlDxx2qseGAOQN1WZ28xgyKRt/vVFJuYjC5A4HFAEUwDI4wMDoahZFVQm0h+tWdvBH8Xpiomfgkjc5ODiggq3EYEasMA89e9VPLUlgOrAcZ4FTzTmbCEEYPPFQSKMhUOD0oAcyhZB8w+Xn61VkYZ3EfKDnHWrG1SYzJ970zURTcuduMCgCNtjEqh5Az7UxVdVJXAUHGKZgLG3OD6UvmKzAKT75FADGjEjFjuHPSgKzZOOPepJBtUEnk9MmmRkyx7yD8p5wKCrFOCIgNnqTkVIqg2zupzin/KuAxx6DvTUQrAw6cdj1qyLAqoxADbVPQjgU5o15IO715pIGXygpxgn8qcFC42rlV689aoLANrbSSAGPLU91ZnBUAKD8oxTNoYEnj02kVIkxjyrDG77pNAWBsq3Xc3YqKdg+b8xwc46dacNzHP8PTpR833wAT7CtkZy0Rc023Elwu0YODmuijtWbkv8wAxt6Vl6LZpHJ5krNuAyPTmt6OMR4B+u4V9FgqKSUranyeY4iLXImWPJ8sIpG8niho3X5fvn6dKfDnqxDdcN6UyOXcyAN5jZ5r6CC0Pia7H/YwygqwxjkVGny5TG7mrQBGEUZ9eKhkC+YNnXvW6PHqbhBt3EbQD024op0LK0qNtw+aKZBlkDcVz160zjYMfnTtrfNhen60BjtO7gfSvUueeINyjjbz+dKvp1btikRSyk7SSP4qWJlPQHng47VQB8p6gjIpMBQcHJ9TTip3bcjCj15prN3PAoAVD8mevvSLkkE4o+7nA2jHPvSMQ2GHSrTAVe54GOlIrFsZGee1O2hjkdOhpBksAv3e/FO4CjIxhcHOBQmVAA5NKq9SSFIPFNX5VHf8A2h0qQArtxt496RiP96lYKGVR3pmepH0pMAb5eAMLRgsoB/GhdvAZiB2pcgKc0iiHjt93OOaGXd8xGB6A0/bu+6COfzqMcqDkZpM0RGY2kU4AII6NXMeIoBDZzCMZcj7w5FdV1yCM7qxtWtEmXYyFVz94HpXBiFzU2j3cBWlRqJxPI9ZhMcyqq8YydorPZi3zKMA11mtQOsjxqgVFPy9yRXMzxH7wIAFfAYqLjKx+zYeXtIKSKryGM/MM59KqffJOdobpirhV5ATjB6ZxTXt1Xaufu9a8uR3xKy4ZdwByDg7u9EZ3Z/hyelSmMrkBuM5poQt82Bj1zWLNRqh+cHoKljZcEMQDUfBUndnIwW7UkihjuGAnTk1kWS5O0YH/ANeibPmKDj1qMN8xwcelIzAYZjk0AEg3MNy7Qe3SkfcuWXkDrzTllEg5BB/2qWPYwOBnaeKCiM7H+82wDjp1oKru+XJHp2qTZ5mGAUUjK2edvT7woJIHz9wKFGOBjmhSNyj04qRsHkfeXpUe0LkgYK+tAEn3dyjkUm52GQtGOhZ1z19KG/vIen45qQGsxYlWGeMUiSMx5woxgepp7byxYYHHcYNIoC7ABzycCgokA53A8+g9amjxHw4wx/i6U1Y1Ckndu61Io3soP3ccEUWAekLfKM5+nNO2ZBI49Kmj3buWC7fX6VIreYu4rgdPlFUBDDAZd2z76jNWbe3jEKtJGcnqfSrMEKpGHO7A5GKtzAfZ8FfvUmBXRdojVevrQ6COMlupODinK/l4GNxPRvSmTsXjBZcH+dZgUnbdnDbvRvWoyrScgALjGT1q95AbO35dvO3vTdoZQw6eh61YFERbgRv3gdxUW0+YBncB0rSaBY1KqOopVsBg7se3rRYDPZW3Ieq9qmjV95PIA7t0qSS2+TC5LH0q3iTCgemMEcGrRJd8PW0l1cOwK4j5G7vzX0b8KNLMkTTCRW8wACMDAB78968I8M2YMe1VZZWG7OeK+ivhVE0dukMhHyjdkd810xMJHt2h2YtoY2OVZlANdHa53Dvx35rC03EkEeDnaAOa3rXPGD0545rQ5GXY2znn5vpVu1jbqRnBqC3Ta3zL9a07XbwAMA07BYdGoVh+lTLHltxOT2xSqo4GM+9P2hTxnFQzREU0Y8thtxkY3VxXiCExKwI+XPeu7dUH3jnHasjxBaxT2bjYox83PJrmmjam7SuzzPYy4qzBu59abeIqXTKgwoHY0tu4DBieh6etckj047G1BLu2Y9K1bVlaPJwHrEtZGbavQd62bdgzgjgbayKLKx9wcH+dTRqV7Y9KaqhlBxjnGKlVjtPYigCJQzL8uAaeoC5Dce4qPd5ZXA5HWhJTzk96AJvu8dfQ0qpk8An60xcY4GB71KuVI7UAGDg565py/wCrORj0zTB82D1J71JhmYAjjvQApj6Z9O1KuduT1pCcg4yCKXOJORkdqAHKM9aTjPTntS7iOg5pd3AOec0AG35jxx2NBBLY/KjlsenamkF8lTyKAF8v5j/Q0Z+UgcY7U5mG44wD7U3aO/6UFjNrNzjp2py4+Y42rj7opVjb72cAH7vrSKu7JIwM9+tArDAwGPmxTt3r60jR7mBC47ZIpzY3AlTnvQMNo3cHI9TRhec/XIpV27QMfWkJ+Ydx6UCYYDdDSr94ZG09DSDoecY5p3yt179aCRVYBSBzt6Gly20R4+tCqojyvP8AtGlGBjPXHWgfUOjH09aexPODj1puNvyr35zTm+8e4IzQIB6E5J/Sk+9j16UDHBPHagfKQR160AHbJ7UffcN/D0FIMkYxzTlZVX2oAa2FUgEgtUeCQwGPmOOlPVRt+YcqOTTQPl9qAEk+8MqenamL90jo30p3LYAOSKaVIcEL06UFiL91ieOOBUHp/CuOtWNpXp+JNQc/Pk/lSY0NbsF5+lNX5ju28ClXK98UsalQATkdcCpGJtxwRuPXihP93b2p207j8pPpilbG0tjacUARFskjHHQetVpyFwo43DnmrR7MeB3rM1STy4Wb0PHqaAOY8RXSxTOoIxjp61l6LZnUr4KTtIG78al1i4WaXBjIYdcmtPwbYAXTOxxxwuMnFWir2V2eh6KjfZUTaC2AMDpWsuflLAgjgVU063EEYI5BHHrV3cWYtXRE82o9SJiOQRn8KbcLuxhflwKcu0K2QetMm+WMCt0csjMvIRHkhtuT9az51JhwGOc8YrVul3Qj5cnrnFY7s27p3rRGbMLWY2+zTLt3HGAe9eb38ZDHLY9RXqV1taVgD2NcXrWk7ZQSd4ZicY6ZNUSeH/ErQp3ZrgTebGQF8tVIZfU57ivItc0eKx8wL+8Y/N+Pevo/xfpSG3keVlULxyOfrXh/irQ2IIRtxY53DpU2Lizyq5iKqUZSvOelVWHygqwA9Pet3VbXy2lT+NhxWLJGI7cED5sY6c5qbGlyvkkHI9801gSN42n69al+9x1I4I6daZIvlKqD7zHGaVi7iLnyxxk5P0pBIAHAO0/lTc9NpwF6DtmldAxIxlu/0pWDUmjIVcM5bHPWrkO92+XC4Geepqrar5sbYXIIyBVuxDmU7jt45z0phzGhuV2R+mV5rR0SaS3uTsj8wNx/9eqCrsYBuU6rWlafu8Mu447jtQSztIpMRquzbkc5rWtfLEYHQAdTWHozJs+/vPX5q3okLc/dP86ViQhXy8ncG9MVbUOwAJ4PPPWmR7GUEfKccqafHlFGTu3fd45pWIG8leBk5OaTaFzxkseDU21lULncy8nFEi4R8Y68c1QFdldQOQTzmgMCVB+Wmqo2/K2fU07sRywxxjtQA4gbQuVLg8HNN+6+Ou70ojjRgS4KsvftSSMcBlPQ0AQtIGx/Ax4OBUM2f3gzjGMnvVmTYu7tVC6DsCQVVMetQBXZScBTwwPLU3cjMp4Zl67akjhKwssnBAz9KrLCjHcpJPrmnYB8kfmNggAngc0xY9w5XnOPrUxACljzgZFRM2RneV2DNXYCncKrF1RBn6YNMjjG1jn51oe4zJ8yke+OKVpBuIGdpAJHrSIHeWGBPQdQBUMfmRr0Kr/OpJJDJMPlIHTGKjkfExxngcZ6CrAhkXdtcjaOhJox9455qZiGU7igBH3fWm2+GCk8t0GKaASOMKoyRlu1N2GaLkmPbn8avLZmQhyuCvQVF5e4tz8q9q0AqW8ahQWcZzwO1SmFpvvHbj8KajNIw+UYHtUyR7QN2Tg/Ln+tOxLsOj+6Gz82ME1YihM2xEcBl/zmoeCcBc/SrlqkccgIVgWHGa7MPS55JHJi58lJs37G33+UChdMfe9a0o4SyhiCOentT9NjKWcKuPnwM4qbzGU4Zgqj2r6ynFR2PzmvLmepBtO1iq7V9+lFsw3rHgDccFl6/Wp9zNkqQYwOOOaXcu5UK5J6MtdsdjxKrswWdbcOudy9mqDHyNuyPpU87GaN8x7V6DA71HtH8XTucZxWp5ktWNhUtnj3BoqdP4/mUJjHTrRVBdGUwKzDJXHXIqNcBS+cnPFSME3DIPr9KYcM3AzjmvTPOEViec/hSbhujIAXb+tHJ6DAJpVC4wwxz61YDmb5gCQx65BppAZgCOuMYoXHJCmkUAMpUE/0oAX7/wAx69KX5fLbGBzSNhW9fSjIXt15qgCQkbR931o/5abc4yaHyxIyfbPajnkK2Rxz3qQFP8R6KPTvzSDOcDjNGd2cE+4NIuMgnJHrQAuD8nOTmmsmclRgr1FLyOR2pFZsA57YoAVjuDNtHpSFUwrE4PpSxqMEE4x0prkyKGXr7UFDGB3clsGkVQFxx7GnKpkBLD8xQu5lAz7YqWaRGsp3ZyD2yOlU7nakRLfe9MVc2jbgnGOT61DPCJgQ0bc8A+lcVXZnoUzhtcslnt5dqlWznK1y8umyQwjKgAc9K9TufD828tGnQYx61zeuaY/lyGVkVF6ovXivicZF8zP1PJMS6lFQk7tHm8nMjBQRjkZpkzAId4H1xWxJp43s4GcgnB9KpzWIkhYD5Wb7oI7V4sotM+siZO3fGTjp+tEOwj7pHHA7Vb+whV2HJZecCoFDQxgbQS3TPaueUTZMr7o/JKEBTUXzHapQYqw0YY52gY+9Rs4JB+T2rJou5X3D5SMEZoZULA4JUdqnWIeVLwPvDnHSl8lUYZ5UZzUiK+FbcCSB2pzrsZsZAHPHSl2jqRknofSnDHlkZB9KCxjNkjBwG6E03fkMNxYA85pGJYA4BAz0qXClSFHQUAQMdqgAYP8AeNCqGDAZbtmpVVdwTq/vS7SrBVGOxxQBDGg4BXljwWPSpFjlXIKdzhjRtGBuyBnginYabcct06k80ARqAzIx5A6Y/WnoNzcfLx1ppRVXK53L/jT7foyvnPpipAm/hJzk1JbxGTBX5ePwpqxqq8jLZqxHCsalhuAx2qgFETPGdq79tWo7NxCqE49QKjt1kXJDbVx3rRihK4OCw67u1BQ5lVYQF5AGMetVvPkbC4A9RipzGzcj8vSmeSVkBJLZ5BpMATauRkHnjNNlCKuQCWHvTZpVhXcU/SqT6iT8pHzHpRYCy0redwDtHelym0g5HpVETFQy4P51Zt8ugGPk96LAXrdTcTYzhTwTVqa3+z5yd3YVRhdmkwnCngVoKwj+XLOWHenYCJYYVxj5XHIBNCMZs7Wxz0NKwZmJ2Z4A6UoWRmBjjJPQirijCTsdBoMAt3WRpNuFwS3oa+ivhTH5kbhlO5VBU4+8K8R8O+HTdKvmkBZEwVPavpD4XWos7NIdhcKuAW69BXVHY55SPR9NBjVPkKqyiunsVRNu0HPTPWs3TLf/AEf5h2rWs4PJUZqzJlxVaRiOqir8cLQ7ccjGcY6VDZqrLzyauJhl59eKBD41wpyCPepI1yuSKjRd3U4H0qx8rLjP0rNmiIpFMkbjGPT3qrND5cTk+ncZ7Ve+bgDp3IqCfDLIM44rCRotzzLXE2zyBOGzk5rOjjwBxXS+IIEmVyFw6k4bPWuejBjQsfvVyTWp6cHdItwyjqTjjpW1ZzZC8ZJGDXPw4YepFadnIWdVyUGMcVgbWOjjbj5VwetKzbirZwentVe1bEOQQQO9WNu5SwXII6UBYU8Mykg46GjagwAMnHGaF2sVyMetN3bvmzkZ7UBYX+dO555ycU0sNyFckdaPUn86BEifcCsc4pyuGjJBwRTVA27e5p/lquQowB79aCxYiGUqepxz3p+V4B5JpmArHHp1oXIVVXk0E2JVG2lxwM+tIP8Aa5pV+nFAhf4WxUYBZuOAP1qWNepxz1xQu3aGIOQaAGlQ25jwfSheRx6Zp/DZI/HNIoPPcdsUFjN27k/L7UcsOTkU4gkZI46UbVXC5wc80ARszDAXvzilbdyTT2UK3oegpdo6HFADMdSOfWl5DACnM3yMoOM0sSkZ4BNAEarjlhjJ5p2NvGcqTQv3enJoAGMBhmggFUY3DkZ9acvQtnI+lCkKpK8gcE9qB8uMcCgBwUocZ4J60m0ox5GBx1pdwYjnn1pG+VQvUZ6jmgB2QW4zQ2RkAD60FkXgH8T1pNp2nuBzzQAm07Tnil+62TyOtN+9yPlGcUN8jc9P8KCwVggIP3WHUUKoYDBpz4YHPrxtoVVUEAEnHSgmxEzBRlRmmln5YjHbFLJhU2KPrUaOwJHXu1BQ2QlSMGo8Buvr2qTcNo77qjZcdOO5oGhMeYWwuR7mlVmZQR07U2NTtZmOOMUoXy41G45J60rDFG49DxSMeQSQB6GnPgycHGaY7BVJIBPQ5osLUimmzkd6x9SmDx4YEEetX7iQLGD/ABE9fSud1u6LKM/e6e1SUkc5dfNNJnkZyB3ruvA9syKHIJ8wY5HauItYftl7DHn7zgE9QK9Z0G3SGFDjGEwFNaRMasrKxsopjVV5FPwN2DRxgZyMc9KjZtvTr2zXTE86TEU/Kc9CeKQjcp6bcU5V2/L3o27Tgccc961RkzPuCNpCnHYc1hzoyyckHPPNdBdKWiHA5PHFZd4qlCcDPc1ojJmBMrNIWAx6gVga1lpF67MVvtt2kYb2rKuo1Z28xdoHQVRDOQ1bTVurVyEAfHVj2rxLxVpK291O0iExOCvydjk819E6hpvmR7IpFAJ+71ryrxta7L5rYhVCgE8dc96dikfM+vQiOVjGrbS23e/NYcmd3AHH8VeoePLJJGWERkkHjb/OvNpLU226Jipf0PTH+NI1RmNCse7Azk5zmoGPlx7TyxORntVyWN49wKjA6Zqv5P2hemOOD3qR3Iokwr5Plj9TT40GDg/Me+OaDHtwXLe20VJsDMMJuz/EeoqBjrb5RtO5e3SrcKDIOS+PTpVe3CsHLg49atwMkY+X5ccjmgC/DG0iYbgjpxV213QsIxtIxnpWO98se3G4k9RWrYKfLDMccZGT0oIO20CAzW4JGGUYra+aOcKSAMYrB0mZktoyrqeOWrUjmSaRiW4UcnNAGnHs2g8bsYFOUqzDjJHT61Fbq23dtxkZG6plD+ZsKjHfigCRinzl8hmA+77UyZWbHGVHp1ojZmByAoBp822L5h60AVWX5kVeEc8+tK6nzcIMZ45qVQh3YOWP97pSQr8o3DLA8ZoAI2ZXVSAB6Y61Bsjky2CFz90HpVry1aRX9+eai+y7WlyeP9mgCvLGv1B6ZqjMo25UZGehrSkVhH03L+tZlwFDF1bAHVRQBDIzSKwxtUcVDGGO0AYU8Y71MWLfOw9tuKN4+fH4Yp2ARs7sFcRgd+1UJMKrKuCSevUCrU3ELg8Nx3qE4XIAyxHXtSArFX56Fj701f3e4EgkDOTVloQys5GHUdBTFVZNzDAXGDQQVZGk29PxqTyiVByF7nFV0iaVHB+SEHhick1cAEBUbSVPXPNWBK0dvcbGaM5UY2rxU9uscG7bGcZ7/SnqqCPcGBzwNtNZDlRg++KaExftS7jjptziqrb5ocL8hbvjNTNEqlsfd747UzaVUqqkKOpzW0TMrR2bwxtvIYn8qbNMY8BQChHU1aRW8tRw3PXtVc/vpiA0ZY9FFaxi27DuluEUaqy4LM2eNproLGPy4Yi3JbkVmwWYt5Yww+919q6vTLOASIQA25fl9OtfQ4Si4q7Plszxi1pwZNbz5UD5s4zz6VM6+ZsOMbuN2KmHltGX24PTkU9YztidvmUMSSO1evFHx9SXUWS2EMZzxu6LTCoynH5VYlulWRjs3DHy1XkuEdTldrdh3rdHk1Wm7CSeUZFQkn6dKJFb7oxgdG9famSqsa4A+Zv4qbuZe546E1qcMmSr/rFQj5G4x36Zoot4RMNpLbgcg5ooEZPybCpG1vUd6j3DGBw1Kw4HGKRiMg5GB+teqcID0z1pN2OGBPGKRCrL0z/OnHK9Cdv8qBWA5Xhexx1peBkqOD0NIzA5yOG7ik7bTjYe9WIVeOCOfahfmyMdeKUsNvXkDGaQbcHBO4f5zQAf3weRxQPpnJ60vO4FmAHTOKTLHGfzoAU55BH40ZH3M4p3GDjr0Ge9Rqo2kFcMDxzSuA454+lIoC8dMDmj9BSrgZwDx+NMoRfuHA596aECqFxk+9PRVAXqTnjJpSHHRc574qHJIENc7QoHyn0xSbTliP5VoaZo9zqkkcfkknft3kZrqtK+HYM0nmurgL8oBI2nPX3rlnXjHc9Slgq1VJwW5yWn6PNfSeWELydRzjP4111h4JlktVaYbAQOPT1rs9D0i30fKRruOPvntW1sGSCNw64rx62K5tEfR4TKnyqVV69jze+8DxXEUK27FHQk7jkjn2zXFeMvh69nbHZLu5Hz443Hrn1r3aazXexUjP8AdrP1bQTe27ARqed22QZrwKzcmfX4OjTw/wACPkjXtMe1ZkMOXjXPocZrnpvLGxSAABn86+gPFngR72d5FK221TuV0JOc9ePbpXlHiLwDdWc91OXAijjUbB94Z/8Ar15k4n01OpzJNnHSWeMbEYt13e1U7q1eED5V81j9z+taF1HeW9yF42qoAHXpxmpFkQKyybg6jq3JrllE6k0YMlpiXDfIxGfaojZlFJKkd8KetdFm2ulQ/K3GB7Uya086RWQhVUAD3rBoowWXdEc4GRzUUahY14yWPBroZNPheQFtuAOag/suOO6aRnyuMBQOlZ2LMJbdxuOcbeOKaF8tWAG7PXjiuiayRnxnd221E1msbELHn8KkDAwA2BwuMD0pQuFcba0bq0VCPKTJzyarsvdhj3oApN8zrsXMhPU9qRd6qSRzmrUkeM93XqRTX+VVGckkigCsufJbcuR1pdqs2R8px07U/aVBAOR9aau1VG4HJ5FLqAKo2ndxREn8ZBP1qxGuF+7kHnmjJbO0jbjgU2WPaNCST16gCpbZpDtWRgM9B3FRA7lL9Men1qRFCzLuOS3p2poC9ayHa2OoPHFaLXXk48wqoYYHBrGW6WFhj50HNWHnEmdx3H+92/KhjRYLYkJyQjdD609cBGyBv6fL2qvBMHyG2grRuxvGcEVAxt15fkZdtpBx8xqh5aKhOCx/vVYZUO7eCzMetMUlUAO3HXJ5qgG+WG5U7gO3erMG5Y9qgD6io1kTadpwc5GKdvdpDuYCMfnTQFmL/UglfmX0qWONpH+Q5Ze2aoyTMcd4yMArWro9lLJzgg9c+1Wo3Fcv28bOu3bx/erc0vTz5iyRxNIXyuPSr+h6OJGQyLxj04NdVY6XEZB5Z8tQOcd66IxOSpOxL4b0eSa6t1UFXc5+bkADrXvPgfTz5eWLIdnHvjvXAeEdBla5SbA8pV79/avVvD9jJLICDtDL+VbKNjlbud7p8J8tRtyu0YxWysJCjovHSsbTEeO3Ckn5eCc1sQsZFGTk4wKkktWahVHqPWrSqdxY4H4VXt02yDJwD2NW1CSYz931qWWJCe55qcKMdOajCoZAq9KmCjoag0QzkjjNMkUMpwvTqan8srjA7cUfKQQfTFZMZx+vWqXFuoUeW4bcc9xXHS7VkKHqa9J1bS18tiO4rz/VI1S4AiTB6Vy1D06OxShba2OhzmtC1k3TcjjFUNvzHv71at2CkZ4HauZnYjobaRYVQBflIq9G3y7icZPFY1tIqoXY844FadvMkoIHC4/KgRZyq7gOT14o27cbRxjk01WSMdev40vmbARjIPrQARpuHPPcYpeTIAw4756UBtpK5GPrTk+ZQentQA7aA+V6CpEAzjt3qH5vmXgnHG2pY2HlsDwepoAcwyT7/pRxkDOPpTUxsG44NLjJz19KCB428Y4FLtK8549abj5RxjFPDbuP4aAHL95m6gCkwV2gcetAbqetOMi/xA5oLDhTnnpSbW6E7RRuXII79qUL0OKCBFTdkZJFIFXaSvT37Gn5I3DOR2pqgbQAPmoAFU4GRmnMBuGf5Uq5xkHjNDfeB7D1oLGZVl+fg9uKePl5zkUwbchiPocU8hjnAycYoExNp+VR900bQwPG36daXnAIOCOtGM4xktQSN42PgdcGmu23aWHGMUvzMQQMZHFGNwOe/WgByqFYZzSn5mHoOKOmDjH1oxzjHy+tAAcHkgcUp2javXPNJk446GlAKjA5bqKAD5cnHGATSKgPJ5/WljUspDA5p23YFwTubqKAItrDDA5A5pVzy2ck088cFT171G6tztG7HNBZFIDzgYJ601SBGAD8xOORRudm4Xv3pv8ACQq7vegBHULgMOlINp+bnI7U4qdrd8c0xvvArwcdqBobydoIO2nPuZcAADsfSl45LLzj7wpi5VNjdaWoxI1Kx89c8GmTlcZ6cVLnbkDms+WTZvU8596NQKuoTrGuNu4+1cpqFyJI2Xpj/GtbVNRMCbR9DnriudmuDIcFASTxUlmv4X0ozahFOF3xqOGXoGr0+zVY40wAoC9+tcx4N037HbtgnMgzjHArqooyqjo/GOK3ijzqz1LCyHgHp1+tNZQwJHzUoOVAx17elLgKAAM+9dCORkaBio3EgjpxRgEbj+NPx8wOPm+lBJOMgfhTJZXmRZYXPTbyKyplDRkEZ5zW3KoXA/h9KzLuFo2JGNvtW6Mmc3fbI5HULhv73asy6hEi/OxPrWvqEP7xnY9O1ZzKvUc55q0ZsyJoQHYqMrnAOTXIeMtJ3ZlEPmELxjGfbJrsbtXEjAZxms69s1vLSSNxuBHemCPnPxdok9zMGSJii/M7dAo+teQ6lbCO6cpEw2MfmbOPz/z1r6e8RaeVSWJF2o2VOenp09K8S8WWMklxNCiiOONsnjg9ecUM2TPOrm3N1liu0j8aqParC0Z3Hr2rWvIvs8zANnjpVWSPzE+YFQfunFRYZn+X5gYlsjPC+tOXYrKOQB2xSsvkyKg53HHrRzufJ3H0x6VJZIOF6fVugoRfmK7gVxkN+FInMZJwSeMDpSphN2fmA5zioAntTsOHXlR6da2dN2iFS7ApzwRWTBlTmTJUfd/KtvSYxu3vHkKOKAOh0eNISwUlgy/w8gV0VuqPGodOMemCKyLT5VXHBIrWS4Xb68Y+Wgm5oW/GUbkAcU8yfMSoAP8AFxVS1bzWWQHHbFXfkUAbdqkfnQIZFjaOee1TSkNkHnHSmJ5e04PfjFSNjJAOPr3oAhXdgltpxyABTo12jkc9aCu1c7skinlc87vyoJuhr7WxuyPTFC4Vxtbgnmj5TgDLFvekwFVlxhs/jQIazFVwGGP4WrHvfN8tyEHXnjrzWvwygD5kHXjNJcWySMrDOOm2gDAeRVypbDYyRTB8zKT8u2p7uJvOZiq5UY5HXmmvgYDEb++Bxigsjkh875RgKfzqv5YG4LwQMYq6MdCRgnjFV5lP2gbf4aCCFgSmMZHc+p96hlWMMQowCOg71YYMhbbgjuM0fZmZQF2kdyaCtiv5cagAszd+On0qwsILZweRxnnFPS3/AHeCvzNx0qW3AjhMTIxYng1YMgVNvT7x6ADinbDG7AkszDOF6Crxs2+/jjGcilayfzk2ru4GaokpLD5YAIyWNPVUVSc4Iz8taVtodzcXHluhAUbz344rbsPh3c6jF5hcQ7ZMMjLnK+oraMTPmSONkhUARfMA3IANaGneGI2mjlKFTt3cnvXQ6j4Vh07VOUIjijGB1BPrVmPPloXTavYrXq4eK0ufLYzMVG8IrVGdNp0UUkZMfmMBV2OzVLpXRwrYHy1bhtUuJFaQZVRwfWkvrcrMJByCBjAr6CntofHVKjbcpdRGkjeD7hO0/Mo/nUsYMykIwVD/AAmmNdlo2VYgvH93OaLOcK/ClQeuDxXQjglU1sF4vl8dRjg4qK3WBmIdyz9lx3qxdATGNIcOQcmoVEtozBkVcjnjnH1rdHHJ+95DlXbCwdcSE5VT1phj3SFT1IBFWrKFruRiDs2jAJ5qrPxcyZyCo2//AF60OaS0G7mChhkOeCKKkttjblbO7GA1FBBisy7hjd+VNIBIbZn+lI+RhnG09AKbvYcYCivVOQdIyhjj05pF/wBW27p29ab0XAQ0vI3ZHAwaAHbduRnIHI9aOCAQMUm7dk5wy9sUu4bcAfe9O1WAi/dbIyM8Gl/efOyjPbNJ1j+Y4UUoxwASQeaAsDAYA6nrTgowSw5PIpCvIx07UpQ7we3bNQFhrZ3Jnil2l5COgp65HTqehPanLGWAUZL5wAByaLlqNyKOMNt52qT3PNS/Y3D7ACeOMelX4dGu7qEzLARGuVUHuRjNdf4f8EWsccNzcGR52TPlHpmuKpiI0z0sPgauIastDj7DQ7vUpPIt4xJIozwfWuk0X4c3N9AzzzG3cMV8pkyfr16V6FpOhwaaTJFD8zjA7/zrVjjaZ8iLBzgsteVWxkndRPpaeUU003qY+kaPDo0MKxxgBRtaTGWPuTV77Mkc0rngMuOK0ZLNowgYfKTzSfY2mJUL8pP3q8uVRy3PoKNGNOKjFFJYQhZEwW4wMVYS1ct8xGT6itCS1WG6jRsFSo6VJIpkbanHbp0rFyO2NMy/s4jABJZ26LUnljjeuSKv/YXaSMlwSvPFS+TuB2jFcs3c64RMO60yG6YMyDK9hXKeJvANrOksgt1wQeQcE565r0X7A2DsUscZqMWrspDDO7j1rlkjri2tj5n1r4QLPczzLFMh4yrYwq+vX0rz3VvAM1rcmCSzk3S5Oedu3OAQa+1ZItrFRGCx4/D0rnb7w3HqEYjkUPuc4Vu3XpWLjc6o1GtD46vfCzaXeLDtEeIwcr0OaotYi3BX7+P7vWvqrWvhTa3lvJkBJN24Agkj079K801b4PzQ3heG4Uh1bcCmMf4msnA3jUPE542Uqmcbuee1OZI96MCfrjiu81DwjHHfR20MbXEoQfMnbPrWRfeDbq0YrIi5c5C9cCueUTdSOYk8uNh8u3ntVO4m2xfKCWPNaOpaXLC+wxfJj73asoRmPZkfLnrUWLK6tuVt3DHkYpI9hDq/ORinzOI5Mk4HbcPSqrMk0bFDnP6c1nYsrS745CAML70zC7CFxle1OZldstuA7ZpDhshSMt/ERipsA18MpHAXtTPKGdxbIHJqVcbWJ5C9TSKF28gj1FHkA0GRVCjlDz709X2cMuB24zRcKsRBdjjHGKh+ZmGew6imX0JwNzbRjaMEr0PSnrdHyzkAN0GKqRu/ncj5vanu6xtjqr0ATq5aPAUAY6sKUueuMhQCdvvUYYDaDyq9dvpSmRWZigxkDHpxSYFrzIoYS2Dgj1pEuxIuUXIqsygbMinD/WLtTC45pDuPMkjjcCCtMbOAWGR14PWpV2rAQMjd61C33UHIPfNUIcJvulR1/SpVYsd5AyT+VV1UbfkPzZ/OrEcYbKrznk8VSFdj1YxqDt3jsPWu18P75GjTAlJUA7Rg1ydnCxPzgEA/IfevVPh74a8zbdNA3nP78gfSumCMpSsdZp2kNJbIqoQcAH2z3rttB8NpHcIzRiT5NoPY+9T+H9HSCH95IJVxwuOldhptuXtUWOPaF4zXSkebKTlK8iPT9BEexVLIE568HNdlpVqbdiMnO0dKo6fpLsqtvyDnINdDa2rPtK4U7fwNUBu6YG8pA2Qe1a0Khmyp2t6VnWfyqqkYYDOK0rdTxkZ+lYspF2GM8M2D2qeNvlPH4VFGTuXGcVYxluB78VDNEJB94dqnGdx9MelN2kn7vSnquVIwT3qShQ200rKrAjjdikWMbDjqKcFU4Yc+prJmiK99D9oi67ffrXm2u2jW94/BIJODXp8ynY+37pFcP4otn8tjtyR021zTO6izjwAue475qVGLfKo4HOKikYKeAM0iyY9h+tckjvRqWs/IyuU9+1a1qyZJTgH171gW8wAJPJxVyzmdsDptH8zTBm9uG7J49BTyV44GKrRsnBPB9Kl9ScA+lAixuTls0quC3Hy1WVSw/wAasR7VAC/Nnr7UASx7Npyche+aNoY5U1CqmNQAAwPJI5709hl8qOD1oAn479aVWzyAabH9TxmlXbsU96CBys3HGB/9alOCwPT0pi7mYZ546j6U8L0xxQA9VzuBNA7dh2pA2M+poA+XB6ZoLFXaRnt2pyt1G7imsQp+TAFSrtZSeCaCBnAwAc4pdufmHNCdCAOaeFHf8KAEwzAlm5PoaFVlQ7vu/wA6cqLt5OKavK4oLF2qY+mDStwwxwaZ7ZwvSn7cHOSTigTDPzgkcHrQxDNnPyikUBWxncBTsDHq3rQSG0FTuOPwqPcy8AA5p65A+fnPrSjZkZ64oLGbl6EUADjb60/buyV4bp7UKSo3e1BLI93y/wCfWhs/KwHOO1SRjcuOrUBfk5O3nNAhRuzuY/d9DS5CruPP+1S9MZWkIK5XbwexoLG8KvOT6UzlWAznPenE7eAeMdaaGCg889qAIZQm7njHvUKOGV+cN2IqSRAwYkqxz+VNHzfMVoAafm//AF00k7Tk4+tObHAxkn0pjfeIZc9hQUhEPAy2RnrSNk7tvIHT1pG2qpUDntUe7bHkfN9KAF3K0eM4PeszUJdpKg/e/iqa4YKSc8daxb6ZmV2Zvcfh1oKRk37Dc4DZ5784pui6eby8UKAcNg9wf84qtI/mqSOS/p2rr/BuitGDM2SB90D86aJnLlR12nRpGoyCMADGK0I49o9CelRW6hd3OBxjipuf4uT29K3ieZLVsXcV3Z570ikMp7c5FO/LNBA5yOfrWiMhhHHWlIABJPNA6EDk9qj3fLtH3s96ZDHNhgAeapXG5kwBz3qaTtzzjPWmTYY/e5rZGTMS/UPnChs96x7i3WEZDd63JNrbjjGG4qpdW8ckbbhzj16VoiGjnbqFvLeVsEKOMVneYVz8uAR3Fbci7Ygqt8vuKybiEySMy43dMVoScp4r03zm3oAPl446V45rXhtZPtFxOxLZZVAHGM96921EGWNy/C/dK1wWr2aozAcq3TuKg0R8xa9pr2N827LEkleOdvrWU0ZIYsGZeue1exeONB89ZXC5wdoO3p9a8nvrGe3eWJFZ5FGeKgu5QW13MT0HXb3FRSGPzgpGD2PSrUgkRhwFyvLH1qpNEFHLZPf1oGM3J8wIPsatx6ext2kDAjrx3quQrsxPC4xWnErNaoMFgvTZ0/GpAihjjkZRnA9xV63kMMwwvJ/h7c1VgjdlckbJM5C/hV+PZJjj5sfexzmgDrNNjXyUjbcGxxmrgjEarkEHqCtZdldDy4/MBDAVdtTK8bu53HstQQbFrFHNtCNgBcstXjGFwinO4c+1ZelyC2DjYA7DrnrWmGDON+d2PvA9asB+2OP5QQH/ALzdKkjXGNy57A4pn3lbzCMdiKmh6nHzE9eagB/lhd27qRwaSMIqAAg896XZwVHzEc9aRVBPQAdzQBUvIGt8MjZBOD7VAzN0HOepq0+WjCsc5OeetQrbvlSvJ5yc0AOXhQFwBjnFNmmVFUg4z2p+xo423D5lqpuEjhQhJUfeNAFW4CvMSTyO56VWVeuQMdK0JLf94W5qMxruAJ5P8NBZWWIRjBG4etR3DIz7l5GecelWLtGSEMhwF521nsQGVyMdyQKAK8vlhnb5qIrosfKQA4GSx71bkTzFIUfJjtSRxAYcLtZRj61YD1uC2Fj44A3VuaX4Zu9QgScrti3EZ6n0rS8NaXLD5UiIrRsAzIwya9A0mxSJRGq553Y+vNNCkc1pngd90SyqSpTof510dh8PU86RtimIKAucg11FqgkkVmXacY2t1rYtmTeyYAq0ZXOYPg+3jHyxjoNzZPr061p/2WluQigAY610UdvGylQMs45q82jwS4YoSdo4raJlJtbHE3WiRXqoJVDMtZGt+EWuIljSMFW4VVH3eOtegTaO6PuVMdh3qKa1ZSpfGQOBiu+jPlPExWEjVTtuzx2TT2syVACeWdpyOmOM1VuoRN91ug4GMHpXr+oaXb6pCizKSUbO1Tjd9a4+88E+ZqEy+cI7fbuXg8ZPSvYp147M+XxGXVldQV0cXDvXKHaxxwcdKpNGqyZB3H26VtTaPJbtcZUskAJyh+8B3qrClusTFUYgDO49c16MXdXPnatGcH7yKkMwt9xWPEp457VHPI8m5+GcdfTr0q7qEIaYyq2PkwBVOGEyImDg55/GuiJwSvsK8arbsdxGR2NU/mZE4JBPX6VYaHy8qWByakjtPOQx7ilWZS1tYq7iA20459KKnjjNs7ksJFzjOOtFWTYxGUyZ34yD261G0aLwMHnqeacxKhgv/fVJ5YUJzlsV6pyiL8hOG4xSr84Jz14oww3cY9vWkVQzDnC+lK4rB5ZEZYA/WlDbVwOBTh5mwBjuj9MU5cAsNvvTHZEe1VVlYFh1piL8wUHvUqru4AU/71O27n6YI6Urgo3G8qc7uR2pPvSrlssOgrQ0vR59WnaOMbSgyTW/pfgm4hvEc2kl0mCG2HGM981zyrRjq2dEKE5/CjnIdNnkxlCYyfvCuw0nwTPdxpIi/Z1xkSMAf0zXW6f4XiVI2BaWJRt2nr9TXQWdika4RNgHQHr+FeXWxsbNRPoMHgXzfvEZWl+GRp9tHGgbcfmfcc7mI5PtXT6XYpFGoA3Edd3X6VqxWPlrGCM/KD09qm/s+PaDH8r+meteDUrubPsqGGVGNo7GW1iyyt5fTO4DtV+G0aOEnZtPb0q9Da+WpP8ACxqwsRbPdQOB2rmdQ7I0zJW1MmFkHK85qU2K7ZFdu2QRWotqDER/F71LHZho2yCWxjpzUOZ0KmYoslLZdsqoBTPWnfZwoHzYLdzWx9i2kbRleOKc9qp4KE/Sp5zaMEjFW37bgc9MVN9jKhVAGRk4rU/s6KM+YASByBThGCrkD5u1ZuRrYoQr5MbfLg5wfpVZoepx3z61o3VuVh69+TVQxtuABLDPLAVDHaxQjjEzc8Hd1xVe808KJGHGV6+5rYVV8tjkA/wnFVpWYq25d4z6VAzAZAu35CxPOcmsPXbcWv78fLxnb2rrrja2SE5rD1e2NxGiFNykEmk0WjzbVpLa6ZmljVbgD5TjBI7c964nULpVU7FxtPIPOa9L1bwyZJpWZGZAM9Of51yEng2V3kBVljz8pPPJrGUTohKx59qEa3kJyoTH8OK8z16PZdECPbGvTnrX0I/w9iuIXJ8xZApwQc8159N4BW+vJrO23XUuciZhjHPJx/8AX71Dibqotjx6VSw28bevPXmofLWH5WHXgcV6DqXw7uoZJ4leO4dVLFowTgjOF/SuQk0WURvJkqYwW+YHIwaxcWa86MqZQEGBg9NpFVxlVIBG7pkGtL7LI2HcZUnrUEmnjzA8fyDOGDHNS4lJ3KjLtUx9XbuakTZGqjPPbipWs2WSPdyrHgio9oXgDJzip5TQglC+aBLz/KmRquM5yvYVKx/hZdx7Uw4UqMfTApWAjXeueePcU9lWSQkrhcc09F3fMysg/nQ/fDY3fnU2Kuw+STJC1GVWP5VB3U1cKu4biByQDmpA3ykgFieAKLEiNt3ErkyY5PagSFEyX5I6ZoCmJQuPm+lL5ShsHBA/i9KVixF37QuWLZqUgsw9R602PGxmPU9KexCqo6E8mmgEjcsy7yOTwen1qzbxhnPDbh90Dn6Uy2hMzYwNwPG7pWlptlM1/CAy/e5JOOK2jG5LNzwba/aNSBlhjeKIZJk4Ge1e+eC9HuLqFJJV2723h19CO1cV4O8PwyXVujwtMrkFhj5B9Qete+6FocdrbxGMBY9u1Y0XAFdcY2PPnK7J9K0f5geCgFdRY6TE65wcdKn03SRbqNwXbjPFa0aKjZCkKepxWhlYhsbECPy9xG3nn3rWs4XjVEQZGeSRUFoisxVvwNa8KlQFzx1pMY+3hdZmyOMYOa04j8xwoAYDpVVYRtVsn15q9HjaM/hWLBE8YYDJIBNTx/d+U1XTL4O3v1NWAA3zbT07VLNESISW+Y9qkC7SR0Ipke3/AIF6VIcDd33CpLQNjcuOPeheAwAzzQCOASGFIw2nK9BWQxGUGMcEHNcx4ksxMnytg/eOa6mTHAasjVLUXNu6qcNWEjqpytueV3hCXDAdetQlgDhjzVvWrJ7a8Zdpz1/WqDZVzkAiuKZ6sdie3fzJOpA6Vpwy7lGPxPrWTaKVbkgA9xWpb5PAGQF6jpUIZph9qrjnpV/a2SevHHNZULHyxjO4Vdjb5QS3v9K0AuQknGT9M1YVgvQYJ6VTt8ecQTxVtM8BVyOtBI9V24B470itw2ST3p5G3lh+NNH3SAQWPQUAPT7yEfrTwy7WyPembSrhQMnrzT+rE4yPSgARhtxjnNPyF68DoKZtCtxxxT+FJB5GM0ED/lGe/Hak3DgbgM80BjtwKRiuM4BIoAcyjrUibVJVuPpTO/8As45p+MnPagBwO1TgewxTlXC7SuR13CkUg5IGF9ak+/Gxz8tADcKF5zu6jNG5dxxxmkb+Hbg8Um7Bwwz9OaAFwAcUpwAdvXpyaTA6gcUo24BP4UFaibQvbk96RtwYAdM8HFODFeDyD7UL0I9KCQznlxg+lKyr1xkimtlWjP3tvJpzMGbj7poAcNqgZ6nnnmoxwvPANJnpk89qcrK/PWgA4Vht496UFtuDyfU1GjE4OM075duecnvQBJk4DZJPvQT0y3ze9NDDDDPApGKsvBycUFiNhflNRMDjinLx1B56ZpjNt4FADGxtzjNRMzqQdvy1LIFVe47g1Hk4Pb6UAMbocDk0xtvl88H2o3lcA9+9NYqcnp7UDRX9ckstQlkjLKee+BVl8BTtOCOlUtuGwQAaBlaWRW4YMoXnGeK53UboTB1GVG7I55rX1Jicq4Geo29656+Rd3GT/WoLRLpdot1MV6HGVx0/GvT9Jsxa28WD1QfTNc34Y0ceWqyQbCV3cfmDXYW8JWMLjIXitoo4akruzLKKNpGMA4xzUz4/h4GKrtHkrjgN1qZR2HTpW6OWQi/dAJ79c0KrMucdO1CqNpO0j6ijGMeuOtUiBv3+QcH0pjAZU/dyaec7gQaSTDDJBFMzZC21W65/HrUVxtUN8pJ/lUh2N2BqvcOdhY4ArVEsoSoPMOMcdAKjMQIO8cZ5qctu5HHNMfLeoNaIzMe8s0y5Ukc96xr1dkfyDBz1710d3bEjpn15rJ1Cxdow6HcOwxVEHL3EJ3uoGe4ya5W809t5Ljq3Su7aBl3M6kEDIzWNqNmJIyQMMDk0GiPOtZ0wT2s6eXkd89ePWvG/E2ni3n8wJs527ge1fRN9pbGPJbfu+/ivN/Feim537LcSKzY+YdPegEzwnUII3VmKEgc8Vl3QQxjYvbtXYaxoU9pNMjKSCdo44rn77TTawuz89OAalou5i7iPlwSD1OK1rKRCFiVSKoMqMoCuCc4Iq1ZJtLMeMdKgZoKvlNsALMerU9GCsu31qDlyvz5P5GrVsnmXCgsoGOtAG/p8n2gIw2rtHK1oNExbKnAb3qlZwwxdM79v3ietaMOMBeSSONtSwJfLUDaDuOBz71pQRmJCVyWxxnmqCp82SMbuv1FakOGVW38j+7VEFmNW2HzBlh/d6GpFbaA2cegFOjVmiBySe1DqOwAI9agBpO2QAGnbVVWUHcWpV/fFjng+nSpVjUbn/KrAgl2ptyRk8DPWqysVUjOGB596W+jQqcPtLH15qtDbvvTbnjOWbmoAtvISAV5HTmowyQR7W701eIyoamzBl2jGT19aCtRG2MQFYnnIqlNIm5m2tu7EGrG8rw+UbOOBVSbGM9CM49TQGpDcSbY1Xdwefc1SkYNIMctjhTV5rffkgqD3yeRTPJLOrblJHQgc0DI9vDEEDHVQKmtIwLhC+Ov3ajUN8zcDdip7eIxzJtGSDxx1poD0fwuqTYKAAqvOO1dtpYG4leNo64rk/B+mfM0rRP5jKMOT8v0xXb2luY1AJ2rjpWhDLMSrvDMfm7Yq2tursj5y4NNitdoLjGMVdtoPNIAGO9UiGSLM0TNtycjHrWzb3jrH1z9fpVW3tTtG1fc561bW1wr+relaJkM0EZZYwwI+b2pJNJS4YOXUH0AqvDa+TtyzAn34qza7oGcnn6HNaqRi4kF14d8wrsdU5zuxmsiTSCzNGW8wryeOtdQlxuLAHjjrVuOCLy+ApZhWqkZ8iPNb3R47bIMIDOMdPWuY1Dwq83yi23Rucll4wK9ju9H86cSAZGMYxVG+0FJCFjBQAjOK7aOKlDRnk4nAxrq0jwHUNPn0u6kWWCTyBwrnkGsprfqTkD/e6fhXvOteH8QOixiUHnHWuMvPh3DdXEW0eVGoy6c5b2r16eMp295nx+Lyasp/uVdHmzCPj5d4J6io8+TGxVdh9K6nWPCK2dsTDC8BDlFVzuJ4/wDrViX2mCFt0m1XChSuQfxFejTqxqK8TxKuDrUp++rGfOxbEf3eMnjrRU62/mfKVDD+Fu9FacyOf2bObwhyobjrTNu5TzgA4p6KWQnGQvJobap5XJIznFetc8yw18MwO4belHl7k+6SSeGpVULwOW64zxSJLth2rw2c5ouNLuCsS+3OVPpSbuxP4mrlnp/2p1QKdzco1dfpfguzmh3l/MlZeg6D1rGdaFP4j0aGAq4j4FocZbWUk+7y4ycDOcdRXXWvgyWzWC6klVkZQ3Tg57da7az0Rfs6KFCqqgYxW7Y+GTewpHIQ3lsHHHbpg15NbGfyvQ+joZOlFqZzWk6Mi3SLLGIXccADkiust9JHABKIgycd63v7Ctl8tgP3i9GxnmrUNsIYdki5OMf71eHVruTPdw+DVGPIZtrZbcFACuORir9vYw3DcJ83XPpVtdPOwbGEZ9KtxwgbfLXBx19TXDKbudsKGqG+QVUAjI9qfHCgweMdjirIU9+GPUGpI4NuSRuPWs+Y9Pl7EUcauxGPp6VKsYbGQQfQVKihl4U4zn5alRAxLMCB0FS2aKBGsLspG35u3FK0LKUxxxzUxbJUo2R7VHuPlAd6Vy+UaqYBOMEmpNoVSOpqJpHHylgc8Ug3RkAZI60rlWEyMHjIxio1G1Bu4yaezLk4PGeDSSDk96Q7DRgq2W+WoVI+Ygc544qaQgY24xg5peGAwmOxzQBRkhjc7OhB4xVdrZ45DswF/wBoVoNEMOfyPpTPvLhj0P40AZl5YiRQBhQe9Z8ln9nRtwLDpntXQPEVRlHKn17Uzy/vIwGOP/10Actcwi6jUMu0nuPSqdzpqM6JEnGOTjiuqe1j84kAYHYVVZV3Mdu360rFnLNoS8YXYM9uhqFvDarIsqwxh92fujPHeuokUqxUK2M5BxUM0LRxB85PU5p2A82vvB9lorEWsGws+S3Xn1rg/Fngqz+z3kixR+ZMNuCOpzzx6+9e2Xlur7hjapO4H3rndT0WG4ysq/IvzAknrUWNEfMusaGliHhmhABGUXtXN33h9Lc58oEEZx3r3/xFoMLSQvFHgLkHjNed+JtFNncghc7+Qaykjrg+h5VLuWFgFWMLnaG61hZBLmTIbNdj4mWOFUQpgsedw571ys1kN7PtPtg5rFo2uUWO9mywznvUTg+YHAB+nWrc1qF3MrE5/h71G0bZVkDAEc1LQCSKyyjYQQw/ioaNd23BLt3pXiIf5H4HIz1p0kLJGzsMt/eFSWV93lyEHAC8fWnK5PCqGDd1FRRx+Xwy7i3OSc1IgMY2hccZ+lQA7YxUbjnsD2p+zK9MbjQqbURTu+Yd+lP3DzM4+TGBRYvoMSNVjCg59KTa7qcAH2p8YG3jkg1cjgZXRUXL+g71SjcnmtqTWFi1wylDjPFd54V8M/aporeaHe0p+Ujgrjvmqvhfw2jTpNOpaILukx0TpgmvbvB3h2DTIBcI3m7hlcDAGa7IRsjgqVXfQ6Xwj4ZitFSYCUnYseccNj1r0vSdK2R7QQGxzxWX4ZsXW189kAUjCgV2enxhV3NHtG2tTK99RLe22oAOB2HrViNd0eegPHSpWUbgIznjmk8n5gFJPPNAFm1haTHIx6VoQqN3A7YqnaqY2GBzitK3UtI3HbFTIC7CF29OQKev3c980yPoMjBqTHIxxWTLHxkiPB6elWYsqp5JNQrlWwATU0eFVRyrVDKQ9ZBtOB8/rT1cMp7saj75PAFPRl+8OOKzKQ5lBI4wKXaewOB0ApGZeuR+Bp656g/LnrUM0G4WTAb6VUuoVb5kOMcEE1d2q+TjtjNMdVSPaDk47Vmyked+IrX5pZSOQua4/LFTjnHtXp3ia3E1nJtQsCccVwE1sISVPrgiuSaPUpSTjoU4fmXLDHpgVpWS4BHIIGapLt3Y6AdKu27HAZAOeKxNy/bsG5UnHvV+GNWjOB83WqMHzE7R9dtaVvvXCjpn0qwJYYtrAgYWraMVI2k49MVDsbG7pz0qeHbk54yKAJDg9V56A9qay7WyQAccN6Uu3bH6D+dO7gY/DtQQwVWycnvxThnbjsaXuRjLZ4pFHykE/MKCRfl3L6jtS9cn8KTAXBxzTvTHegBdpPTrRt+VhjJxxRk7gB+dHO4AdfagscvKZIwR6U5fmUEjvUeX6N1J/SnBstg8gdM0E2HqpXjBwaecrwDnj0qJZMEHr9KcrYPJxmgRKzEycLTdwPPemKxwV96Uthj+ZoAkU7l/u+uaTgqO4B7UwsNwUc+i0BiuRt5PSgsk52kevTik/hG7r6imK52880M3yNiggk3Z+bOaB8ucnIqGNl2kE80rfMGdfyFAD+d2ByMcGk4j6D603IBAyRntRxzjpnpQAr5X7vK4zS5YlckEHqaRe49aZGxH8OOepoLHs23I6hqVkGcY46k0w5GQDQfqW6cUAKW3Yzxjpx0qLKbgTSuzFhjgGgAZbC5KnBNADG3HI461Gzbi3f6U9mO4kjG41AcbuuCelADG37R6D3qKb7y56etSyNliM/WoJHHnbSMqO1ADGdWkO37tVrhgGOe/4YxUhZU3jbjmqt3Iqw5+VjzigoydSkZ5Tt/h4BNRaTpT6tcEqwjWLkkjOaBG91diKPo5HXtXX6Xp4soVAALY+b3qkjKUrI0dNs/s+MuxwuM1rQqSqnqB1qvBGW6cL3q2uGzgVskcDd3qHDKABilb5WGOlOTvxTR935uR2qyWK33sU0srLuzn3pen+9SLGAjZHzHmqMxOOeMjrSMegxlWp20YORjNRlQrYUYHrigljVVFDccD1qrOo8sc8fSrTK3QHGarzfKnzc+3pWiEUWwx4HIPQdKYco208GpNrA8dDz+NDNuGWALdsCtDNkMob+EcVRMBjXHc84NaYx93nOevWobqMSqSOXH607iMXULMzW5VF5HNcpeW7x7vkIYnr2rt/mVQOV55qlq9sbiEbVBIPGKLgcF5ZVT8u3HbOQa529sY71ZFYYPtXaXWn/M3DAd65+XTcrIyFvpikB5L4m0RdPVpwMRocHI9a8v1TT1kup3PIYZH+FfQWpWiXMLw3CExg5bPeuF8ReEUupHntx5eOi46e9D1KPFrzRRbkleGxu/OmG3aNo+425/H0rsbrS/Junhc7mUYzj+dZVzpKeZhsjsu3se9TYsyvJxICc4q9pkUYZiTjIxRJbhZD82FzjmrFjCsasCPNBOfSgDQt9rcZB28AjvWrCCSuBtOOfpVC1iGcqAgxlY8VowsysVPz5GfloAnjjMnG4j9Qa2YLHdCQFIHB4rMs5PKmAKNsPqOlbtjKsjqueB3oEyz5JjjXsAOuKQQ/uwSFY9d1WGRW+Rm47YqWO3VY2GSB/8AXqAuUEt9vcKp9KUgjlR8uMetW1h/eZHMZpzR/NGQPk7igkxrq1DSK2dvNEKiNWGCMdDV7UbVSnDHcewqlHEyKoIyvrVgV246Lt285NOZQ8fmKfmpkuMnHC9Cc0rsxzg4X0pMCtceX5W5mztOBjis+RlLRouCCfxrUa3Vw0eMjgmsp4pElEcUZb5uGbtUgSqV34xtJODnrTPJVVbacN05PNXLXR7m4vEiWB8k43DnHvmulsPAc92zbtymMZ/eL19utAHKWmlvcsEUFnHJBrsdA8KvNJFPHtBwG+YZ/Cuw0LwLBaqgdcNjLMeWJ/w9q6+10mG3VFjXauMbQP1qyrmVpmmCOMKIynHJ6CtNbXAwxOBWnDp6+WdpzjnB71ZXTQGLgcEZHHShEMpQwq0eMkv6ZrRt7Pyl9MDjmmR2LdSVwO461q2tntUs3IPSrQhsEbBd4OGA4960I9qoBjHsRzSR248v5RlvapZIAVUqeQeaohofHGVO4/N2FOX5lOVxUmw8kHgjpilKn9M1VxWIGjCqdoGaI7h7fhcH61OyjoF3MR1prBVwm3Pc1dyGhYL4y5B4IPJqfckxJQjcO2azpl8uNlH8VJBMYJOzDvgU+YzaNNrSKVc42nHWqlxpoTLBdxxkGrsNxu6jaT681bjkTaA2PQ0+YXKcPeaN9omcRxZbqelc7qnhODcXkhj8wn7uOa9VZR5hVBy3T8qx9S0llkJRMBhklhnmuqniJQ2OSeGpzd2jxrVvBbXV0FTNtGoyPc0V6dqGiySKg27j1LDtRXbHGTtuedLKsPJ35T5SXbn0GOB60rSCSMepHpTreIy/cHzMMmrtrpLXEO5H+ZQWYHn8K+5cras/JadKdR2grlCOB5mKwR7m/wBmui0Xwc0smbk53LkoPvbq6bw34ZEmnidkVcBT068V02jaCsdw7k7k6rx715VbGWbUT6ihlUZKMpmVpOiw2+I1j3so4Zhk102m+H14fYqEjkdq0NJsvsClXTLMx57Y9K3rGFmAyu5CM7jXjVK8pbs+mwuH9mrIpR6KFVFLg8Y+UYrYtbfyVwi8etLawk5WRd3oe2KtqohRfXrXDKoenGFhqW42EkHPvT2tUbB3Et9aXz+UII2nk8UeZu+YDArBts6OUmbacjJzj0oDDjAC+pAqLd8xBHQD8aVQoZlxlqhlpFmOUZwcH0OOactwpQsRypqtHnAXHXmkTIjwBk1mapGiuTghQB1oEgZX6qe4qNDlAB3pw27vl4I4NBokSLtXofmxSFv3Z5waRf4z1PahchCSvOKB2E2hcA8k8k+lLtPAzu96SMSDA25GaeobbIQPpUhYi+UcoMEGlbbuYnGW70Z+6WBA74FKsYkUngr6d6oY1cFSCMjPT2p3qoOfenKNoyBy3XilUfKQvXvUjsQMBtyeO1R7AshAGasPF8qnrxSJDt3fxc5HrT1FZkEcRbcG6npTWt2VWUt15XPWrgjwp596Yy7ucEt69qQGY0bbhznnBpTDExJxn3NW5lIUkDGBxVfYvlgkEN6etUBQkI8wHnGfuiqN+nytjgdvQ1uvHu3EKo9OKyrq3a5dsDC0AYk0PmDKkBwOKyLiBnVo35Gec10lxaiKTrgdu9UbhFbKnoeATUl3scT4l0+GG3DIDjsFFeb+KdJ+0Qgxv88YyQRzXtl1a7g8KgD5fvEZ615xr9m9jczRM244POOtQ0aU2+Y8O8UWMDRBpYx8nU15xcQhLgBGyR+INep+M4zudDCSG9K4VrRZY8IoVl56Vk0dVzB8rL7tvI9uKgNu553YOegrY8tvLcNgn271SkixIvJG8Z5qGijLKlmZdpOTwQKlXJVgVPTJFTmNhJtGTzxxSxktuD5PquKzsVcryRIoTnnHFK0CliVwT3qdIUZQDnI6A0xoz26+gFFikVmVmUsRlV796dJH521QdpwSf/rVYSFf3YJOVPQd6ltdPuNQdiiZC8fLVKNy9iC3AiWPIxu/vdK7Lw74Xur6+iMADqcFmUA7Qce9bHhn4ZvfPKL62dSkStEVHL59M8V7l4d8J2WkwqtvYmz3IPlJBYnvk10RhY4qlToZvhXwrHZxpD5AkkwCV4O7ivRtF0Py5tzKcEcRKMYNO8N6XEt5DIyYZc45rs7OwLTIQBsHII71ukcjJdLtW2pkbUYfdx3retURYyW5JGNvakht9q5+6doqeNQXG8YA7UDEhjVSXVeWH1xVhIwGwAtOWFjubOOOc1J5f3yvPGKCiNQVGGGce1XbdDuyBjNMjXEYyOO+auW8HRgcisWUiSPOzkDj1qVcsxPpTduMkjC1JEpwdpGG5wazYwjAUk5y2cipkwBllyR0qNMD+HnsaPMKxktxms2WSHjpzmnxn2202P7g9aVS24Y/KpGiVtpycc4/CkX/AFZJNCLjKsM85FPVR2HbFQxiL/q+DjjkUzjuOMU/aVHzDHemrkr071DNVuUNQtUubd0H3SK871iJYbnasRwOWY16c6oykYwcYNcb4ptVXhWyG68VzzR1UZWdjkVjDc7Rx0qzH8qqRxUZjeIBWGFqbncCBkY71gzvLVjthPyNknr3rUtssy46+orNtGXORhWx0xWtB2Oc8dqCif8AhwB9TU8Me5WGKSNPMXIOQeDU6sPLJ3j34oJE4bBIzil43FgME05cbTjpSqpCnjmggYyksCOg5pcBudvIqRRhT+tNqwGKC38JJzSrnBI6Z4NSbdvQ4pNmOB93HWoARcYIJznvS/dXjr60qxlQQ3OO9Lg44GVNADec8Dj1NNVvUEHPpSldzdMDNBH3toyKCwIA4ApePwpqtuU885p3TA6UAO4UkA5FJ/CQOh4pvHTNN3e/4UAS8Kx6BsUzcdqhs5Pf0pAw9MGgd9x55xQAoY7sEDHbHWn5A/h4qNgSVIHPvSFj2PXtQSyXj5sAAYpsTMsbAHC564prALgHp14obr1IFAiRsc46kZz1oXJcA9KT5f4uOKGbb0PB6UAP4Zsg7cetLuVkbHU9KiVge2Q3Y0oU7Dj8M0FIePuszDGKaG3YPSlbcCvoevFA+9z93PUCgY3jkNyM8VHJJtccYB61MUU5HpUW0Mu45z60ANbJbg/J3xzUBYPl8cjpU+07Djp7VAwVR1welADG74GPWq74G4kHJ6H1qZQFU7vm5+8DVZpPMdlGfl60ARSd2yMDk5rGurqORgO3TirWp3QjV1HcAjFZtjZy39wqpHvA5zngUEyfKjoNAsFjjkeSPhhkeprorezEfyjhMd6pafaGJUTGH2445FbP3VVSjFsYrZI4pSuTRoxHy4AGKeFZW5Xcx9KdHt2EKMDFODE45AqjMaFwucYOcUKvAzzSjjP15NK2dwKjgH0qyGM3cDcOaMfLgnNK2WxxkdPek43AHIqiReNygj7wqLBXI6fWnZO7129Kb8xPz8EUCY1h8pI4qKdV5Ycn0qdiOSPwqvJ32k/MKpEkHlnYy4Jz/FUTJlelWuF+6OCOc03b8340yCOOP5mLAFh0pJ4PMVex7t0qUg7m4wTxSEHbgn3qrgZWqWpl2eScNj5qq/Zfs+FPOetbW0MxblvfNQ3Vss2CBgimBz13bpLG8afI3QsK5+/0V7PcylSpGVJ611txakZ29fWq01mZH4ZdpHcZ5oFY8u1fQnm3GQFSORgZrkr2NdzxqpHGCa9yvNDWdWRhkEf55rh77wrNbySt5JdOoYdPpVDPGte8JrO/2gDDsAD+FctdeHBDIwYMnPG7vx1r2WSMK2GThSRyKyNU0SPVLhpGJBVQq88DrUlniV9obx5lj4DA5XqKrQ22Nu/cW9ulel32ky2LFJVDgeo61ytxZbppSPlUtwOmBQBBZW5USH5RhQBzVtbctISnBwOoqnt2quQwXP51e0u6KtIjZCddzjmgCXdJGeVDc4OK0EaLbtVsP6Z5qFisnCjPvTIbfzGY9PrQZu5qNeOm35MooH1q9b3YZBuyAegzWRGu1QjkgD9afvBZUAbPQY4xQI1/tJjIUcntzUC3zKxwOcfxVSXzI95IJC9CTQqp5Ts+4svPXmgCZmllcszZ2+lQNdL/ABHABwB/OmicdFPBPJquw8yUAkNk/wANAE0jLudicrj+GohhcBjg5pUQtGVPB+nFSRWzTLjoepNA0EMMk0mEGRXRab4TVvmujiJhkbeoPrUGnqtuQVwxxXYWeZ4FXb1AFKwMlsdFt7jYuSwUfeJrorex8vChxhRjkVVtYFt2OPQCtizhMzqqgFvWqsMs2tg+8DjBGc1fsbHc2JB8w71LBGIlVRycZNaMMeWI6HH4mkBBDYeW3OMHjFTfZj5ZGcMTU+37pxtJ6UrL8vqR3oAha3CMqrkL9M1aSElRtOwY70KFwOr+x5qZY/UYwKokmghYLkkEfTFSm3ODtPJ70kLbyGJOMcCrG3INAmRpF8oG4tnjPpS+W4zyARwF7mn+3Qn0p4jDclvpVXJIVzkB+e9MaNcsTxxxU+3ap5psi4AwfcD1p3FYqGON1OWzUbKskgwNhYVYZcsAFyO9QbWhmCtyvZuvSqTJsP37eDyBUm7Ct3Pao2kO4gDIPShTsI3DjPPFMVixb3PlSBmXJ7Vd86OVVLLwazR8rjoVp4ZduDkelUIvSQxTrnoh9DRUEVwBCVI+UfnRTuKx8z2vgd1lIgQ+WzHDE/w5rubbQbewSOHywuIwBx+v1rqW02MSh0X5lGdo6VK2no672X5wOFNfR1MZOR8thctp4dPl3ZiQ6eLd2xF5m4fw9Pyrb07TftCg+UOnHatKxsTDH84HPTirrRRKMEFV64WuKU29T1VSXUrx6SphHmR/Mp4FWYbdYY9ue1PD7N2W5I6daQFsAnBx0FYORsoWFZgqnJGe2BxTFBZQSN3tTwvcgE9aNo57HtU3L5RkakR/MuMdjTmIVCpwB2UClIAwGwNwxTXAzkqQexoK5QLlirY5pVXa3Odx5yKF3DcB8w9TTlUt0PPTnrWTZXKLFnIPSrEKqoAxj09aijj2klvSnhh65qC0idVAbK+vNKuecDmmqpzgc+9KpZche/eguxZX7pOffkVHksOCAKc3zKFyfxpDGCH5yuO1Sx2HMPmHzYHb3phYqrfLn1p3lsVTu45xSr8zEnOPTFFxkTKduMbgem3tSphcYJA707jI+YBeoAoJLSKQB+FFwDhgTu57U1WIPXHH60/aN+4rhaTg8jHXvSAaq4X5j27GnKoIJPQHikYKuAOe/HNODBWOFIB9RQVYBhVbABB/vCo+DxyG6YHQ1KeevP0pnzYO3bntxzVkjAoBwc7TTJIPLPy/MOn0qdQqrjNIV6AZyTzU3AqFf3g7CobqANGdgxk1feNV+YDgc0yQJ/CMg+tUByt4sqSCMRl+clqp3Fu8KkYznoD1rq76Hcq4UFuvSsW6hSOYkks36daAMCWxdAx6nPQ9xXnfizTLvz5rjytxIx8ox+ODXrRj8xiUPzDt61m3ULTS5kiyp4w3NQNHzHq1jc3UN3uhcbQccZPpn6VxcmistyxJyCMkAV9TeJPC9vMt1I0PyyqA2PvYHNeMeKvDL2M5kWERpKcAZ4qWaxZ5Fq1snmeRCNpU8tWW2myiRc8hRgMa9Ck8MKzyySKznsF6VHHoKQrmXpjgH/8AXU2NrnCR2Mske4AGRehpxs02SSuMfKAwArpZtLEM0mwExk4UDtTL7TUt4wg4Dd+TS5SuY5FYh5RYDA6+tTLpTbWZFLMozn3rbXSRIrBDkqM8V1/h7QYl2StuB8sZU0co+Znn2l+E7rWpjBawu06DeWVcgZOOa9g8H/DcJ5M12VedIijKAAg4xnrzW14b0mK1ZjCmGkUbiOpxXc6BpbzScFRGy5wRkjnpWsY2M6k21YboOg/ZbOEyHc6psz6+9dLpOjvefMD8v8Oe1WrS0O1Y1j3FRt4Fb+j6esEKhhtLHNanKxNN02K3wrAeaAeUFdJp9usa9eQvAamWlqVwNqjv0q8sexxxkY4oESqgUknkelOCxyN1YDsWp7IHxxxT9rffUAc4OalgP27VGPmJ/HNKIyzOR8vHApY8cnPAGRipYYsrg9epPpSvoUPhtztTccnPSrMYVR71HFncobkYzxUny4UAZ71myx4U8jHalibdlcAAdaP4eOKdHtXIPes2A8EFs59qcVDRAHk5pNqsvCnIPFPXP3hwB7VmzRCso8zGcU77rDt60m0FuOOOlK2W4FIY8HsPTIp23ozcAGmOSzcnHrSqy7T1JzgVLAVmVnPGT2pjZ34PGaXcF4zn0qMsNw9KCxSpIJIrE1iySRT8uQ3PNbLsSxx07Cqd3D5lu4xg4rnkjWLPPZ4fLm2lieajWNQCMnBPatTWLMxShsYyKz9vHGQK5pI9GErofa4Uk4yBWvb7lyF6YzzWYkXzjP3QK0bQnzCFGMjmlYo0od64wVOal29RtDHrk1HGo3DaG4GTU0bKQd2ct3osBJGo2fdwaVULKdp+tKuNvGcU77qlTw1UAxgR0+6aRVXaakHChexpCo3BQR9aAGr6Ebh60uSFI6kjij+LA59aUcbipAI6UmA1vlYY/KiQgvwcigZ24PzEnPFK33skYqQGlcDqM9qTnblj/wDXp3y+Yue9Djdn27UDQzb975cf1pPQmnbfMOQfqKTaN3PWgoReVJx9KTlslv0pzD5hQSQ3SgBgK4+Uc0u5QMnk0oG0njAo29yPwoAX5vr6UnfkUfd4HSjIXgHHtQAxWBUlh34p33jwM8UNGDtwMDoaex252jAIoAb8u08UqsuAQCPSjy1TcmeOuaAvy8HOKCBU27QBwc96kbYGynHHOKZgcAD609scnAwBxQWNXOw7ue44py4K4HUeopuMDOM96k4ZuKAI9o3D5eMcGmvhUA6VL5nynB9cVD95V4PXmgCPJ2+g/nUbDdyACPepG6gdBnpUbOB0OAPSgCo+VDYXB+tZ8w6uOH9PWr0zfvGPUZ7VkarcKilu+OBQSzKvGZpWOMnpiup8NaUscaSMMGRc4rmdPglurhMpuXruH9a9DsY/Kt4l6HGOB0q0jGo9C1FCFYtx04FWI8g4bGPWmLtx7gcVIwKkAVojluO+XjGKkPqo6daiyFbaepqQLt46981oIFwytngGlyAu1TuPegsOmeMfdobOcBen40EMjwyqcjpzSSZ3fSpGztOOv0qNj8p3YU/nTRI1WB5JxUfVsckYpV59x7UjAcgHrTJYbtsZ55HTNQBflLYxzxUwwG2gbuMUzgArkkLjmqQiPIZWLcHstI25umFLdqViuSSche9D7ty9wDTANxVlXH4mhl+YhRk4pMnkk9+OKUdCehPWgViHajRsAxLetIsW4EHJ4qRY/wB38oABp33UG3P1oCxTddhWMrkN1NVjYrhsdM1p/dXBHbrQyKpOOufwoJMQo6KVw1VruwLYRRwwrfkXccrjPeqLcs24Z29KsDgtQ8Gq00kqqWJbJwOgxXI32jsvmYOyMHjIr2hiGjMajazcc1ia14aS4t5AqgsF3cCgDwu80stdFZfmHasPVvCCyyeepwg6Ltr1K+8Oyw4kkQqSdoGOayZoHVnQxmSNeuaCzyHVdFT5U/1YXrweaptpPlRgn7o/WvVtX0JNSgPljDryFxiud1Dw3PG6ny1AI/hoIOPRW8snIUfrTlWRQfmULmtm609WX7p3jqKzFt33eUykpnlhQAgZWYbhnPTninswj2/LznsaPJWMYU4HX5ql8rzpBht205oJIlkm+ZGVip/HFPVVkUEHDdKmlXaykc46+hpNuGIxtx2oHYzVuzJMyhAu08VYC+Y2AOV64H60xgqrk/iamgjO59pwMcc80CEjh8zaBnb3I7VoWdudu1TnHryTRbW48kA5Xuc1fsggb5Vxn86CjQ0zTUdlZ1H3eBXZaLoqvb+YSUHQHFZmk25lZY2j5Kj5SxrsrGNgAjpsOPwp+RI+1soVxwGbHrV+C1i3ho12cdVpsMIb5doDelXYQoyowD0AA5NMpFm2j2xhWw3oatQh2mUn7pzUccaocbiBjkd6trhogTwRUlWE2/dHReopcjcAwPrgdKl2D7oJGBUeGXqOp547UEkke7O5QABzg1Iq/N8ze/FRW7l+G+70B71ZVPnABBHbigCeGALgduvFTKg29ee+KZGQNo5HHGKmKjjGRQKwwKoG0DIPWnbGVcZ+uDTgoyDgk0u3tjjHFUIYqn7p5B/GkwqsAQcf3utSbfQ428fWhdojAY4OaCbELIZIyBwCeMCmSorDkYP0qwykALn5ugqCTO7DDr6CrCxDtXoRx0BpgRgxXOR2qVscgZzjjFNVcYCg+5brQTYNp6E5ahl29eRSSLskwASex60xmfIO3inckk8wcbeOaKa7HcMDHHpRTuBQWMNyCF/rU0lsMhhjGPTJp625Clc4LDvUcdvJGTvckjoO9ei5HEoj1BbgnPbFKyncBnHpSNtb5i23qD60qMAN0nJI4qC1ERsnkKcY705SDtKbhj8qmtZhCHYruzximeYzMSR5Y9ulA7DVJwwVgW7c02POz5+3Ix1qR8GQDAHbg9adIeVwvXjFK4WG8FRnOexpi4aMM3zbc8U7LocHDKeuO1C4DcD5V5ouXYXhumc+opVLKcYOPU0/CsRxjPShSGUlTnFQxpAsh3c9egzT1UbtpXGR1oCqevPFOC7MDOR9KRVh6gopAypPqaeV6Fe1IGHOfmB6ZpygLkE4I9am5ZL95fmPGPypU+7gHcB2pODGcjBIx+tL8oZsnBxjikFhwx1XhqUMFXOBzTAxVeOMUn90cnPNQANEFzgc9etNb5dw2496lZmywLEfjTDg87u/erCxFuDcSZXvx3p6hvugYz07U5s5yNvHOKVjuk55fpgUrgC52kk8LS/ePHORwaRcLuXHXrS/MWUqPlHTii4DQMYVuRnkinsm0kdCeh9acypzzhj0Apqt0yeAcCmA0xhkJbIYenShctuYH8aVsFj33Uq9WULjuKBWGECQAkikkjUgnPUcU5lHUDH1qRlG1sgH0NAynwqnK7uKotZ/KxYAN6d61mXDADp60xkVTjBI9aAObGnqwJyVA5qrdWgjTzF+bd09TXSSacMkDcAw5Wqn2dAzIR04GaAOVuLQuhVgSSOtcl4g8MwatiJwCi87ff3r06SxVkyp3EtmqclmizDcpx7jrQB4Fqngae1uJvItj5SnI24+bNUofALsr+dEd56HsD/n+VfQp0VJmeTZjt7YqvJpOIGKxYVaCrnzjffDkLbqkeRIGzuA6565rHf4dX2JMIJUX7gLYJ6V9IPoCvIePcrikh8P2snysmCOnegOZnzXH4Bu7fYPJ2oPmY8Ej/PFalt4eu4VUyQEIRgNnrXvt94dSBSw2qCMcisGbwzFcyLlmHGM5IH4UFqRx/hHTo7TiVSODgsR3ru7KFFkBVBnHOBTbHwQ8MLuXBDdCw5H610GieHWa4k3gkbcgirM5O4/T7M8uw6jiuisLVSoVju3DrinW+m/Z+F+5jDDvWharuk2qDgLgUXIBI9uFC7fc81bhtwFDtyO1SogKjcMBeoqRduzBX26ZqWyiPyV+bavy5zS7NxOSMfSpIyCGAOfWhY8j7vvzSCxGsflr9R1qSNdkih27cVImG4YZp7RruXIyR0NBSFjyADjB6CnY29evrTcksMd+tSHj5V57nNZsYL/AJFSKvTIpkBUrkdaeoON/boazAnXPOOBTkDsoB7nHWoo+w6A1L90mg0QvGevI4pd3qOelI23cvyk55OKGxuznAHIqBhgfLkcUnViVOPShWD5z36UvTOB2xQAkkgwV7ngGmOwVdoOT60Kvy9Mn3pzLwBgZ61JYxs7TkZ96TaMYPNSMBsJY803CszYJJxWbQGHr1qJ1JCfN3auWeERFlYZI713GoW7T2zqc5A+WuPlieOZt0Zx0JNYyidtOVtCCMNyfzq5aZL55+tVlA2sMEBTjFT2jZJGccYwBUWOs1YmOCCfrU8bKzBievpVCO42Y9KvW7gBSSOnpSsBZUhmAHC9Ke2NxbtTI8ZbnipF2+WAew4osAwZ7c80Pnk7egp+4beuKGUYI3hhUgNZQy91NMChtjdjwTUuATnH0pFX937Z4FADGUK2Bwc8UjZYjJy3epGHO7IHHem/eBbv2xQAn8Q79qXauec5+tG0KxbtSA7VxnOeRUADYHTjjBFNbaMbOacB3C5oxtPTC9aCxjMNuaaFAOCeeuaW4k2qAoznvTIWZsArx2NADxzyxpdm45APtSsvzcDIp65K8cUAMUDHPQCk4JGOeOtSBRnHX1pse1V29ST9aADceQentSLle/XoKVlwwAXAzRIoZskcjjigAzwcjAz3oQfMoOOtKQC2OgBpwxvHcUAIVwDjg+tIvzcD5+KXLKoGc+ue1JgjIH3c9cUEDgu0HIxkYFC5VMjjFHQgHvTW+ZsMcD+7QWIwLBTjb/KmsCFYr92nnDdBjA6dqZHuK8dM5IoAikG5OQOnBFQyLtjCr949TU7kNhv4PUdKikyrfL6UAZl5JsYj/wAernrhDNM235+wFbOoT7tyrw1QaZpasy55dhnIqkjNuyNHw3avEo81Ao28EV064VAD8tZlpaiFGXkEDHWtSPbhc5zitkjik7su+WkeGzkD2pjMTlu3ao87lyWz9aVWDKMnvxVmRMFHII3ccn8KE4Xk5PWkyqsQCOaMY6DmoLDaG5zg9aTcfdc07hm9OOcU2PoxJbHYHrVmbBzjhf5UyTIYbh8uetP3KY8jJY9M81G0nybT0NUIRm+Y46U3gKcdeoo+VcDrxSOccUEDVxjcw5HNISI16cnk0jE4GOPelZeox8uetA7DF/1eB/EOtGWCnbyMcE80cJnJwoHWkTmPrnucVYhASwB24XvxSscjd2HalXPPJwe1NYDacdjzQABsdBhRS/w5A78U3jdw3XtS7cKQM5oAQsG6n9KGxuAA4PejA+760emDuANADSo53c8VCYTt3D5RnPIqwAp65z3xTdql85OB2BoIKRhBkBxu9D+FR8q3TdnpWgY/4lBA9PShrdG2kHB9VoAwryxWSPaqjcOVZu1c9deHVZpWePzBtztXg1332QHPGMjj2rMWxaR2w+D7irA8jvNFuLcNKsTLGThd3XrWXqGmz27K7DAYZFexzWLHMe3cF79aypvC6STfMd6DoG7ZoA8R1TSUuPLK7t3ViBWOdDlVmAPyZ6ivc7rwLHHFI0WC+CduOtcpf+C57XLuygN/AvNAHmraDIy7WQFcd+pqA6D9ijDQA5Y4IJyfwr0FvC90inCljgleR+VVh4ZunRW8o57AkdaoDz6S0mJJZNvGAuKSO3eI4ZMZ/iNeo2PhMzLITFtnPB3cirOm/DcyXTmaNZIQvHPP6HmpA8bl0ua4JYdB2UcGrNlpFzdR70jY7Tx74r36H4e2iQ7RAFbGOByRiprfwKkkZSORIVUfKgj5z789KoDxjRfC2oalctb+UUwuTuxkD867PQ/h+dxhaFhxuMrdBXpNv4VW3LDO8lQN+MjPetODTzGUDDORjI47UWJOW03wyYW3MNw4CjHBGOtXWsX242ZKk8CukWPau0LyvXApnlDaeCCD+dAGAtoZMEjYT7VYjteT2Pdu9aMkOQAR249qIYgpCgZPc1LKIdihv9rHANTKvyknp/dNSmJOWJyex601YwVNQWNjYlW4HqKe0f7vzD17CkRBtIWpWIwu7jPJxQKwwKkfyj09KsxhVUHoenNRFV3Y7etSbAFxncB0oGTxJ8v+0OhFSqc4JIGabG42KpHzewp20jGV5HfFArEjKduMYPtSbdsbbsginn7oLEtz0pHDZ4HynrVkjdse0EEn6UpADcjnFCnbkAjHUYoyWYc89qBWGlf3gZjlu2KjZCGxnj+VSbvlGOQT260xssvA5IqhEaxlmz09Pek2bT83Wpiu1sZ6DNR/eVCTnJ5FK4DJF3Rlu45BIqEB12k4xnpVpvmkA/hFMxuYgc8/lTFYg7n+9milZgJMHg9+9FArBtDKWTj/AHjTWyzozHnsB3qVhtzgc45pu1dwBJJXkCvR5jl5SvIpZxGQAG+b5RUM2/5tiYYcDNX+rHjjtUWFb5z9B+FK4coyNjtHZsc08oFTDnpzTsDzCcE9umKdhRnPNK47Mj2BvmB2sOlOXKxljzj3o4i+Vf8AvqnDcBj7w78UrjsMeMSMfm2nGQAcU2FQsZDEk5qQRtuyVyfcYqRlBY8Y/wAaVx2G+WqsNo+bHekjXamwD8accnnB3DpTlzgnBz3ouUkOCru69BTtpbnp7etIqjaV6nGeKcQW2kg4FJjsO2le3OcCnqqYcsfm70KwYjrjpRxHhR0YZ9azKsKv3VJOB696e21pMjrjt0pNp25IGMU7b82SMZHagY2Q7VGPvHt1qJV2tuY7eelTc5XHUcZpWXDDI5oIGkb+mWPrSADkH6U9tysOy03cOQT174oAYo6qWywp7fMxIGD2obAbj8c0pboCMc8UAJy204x/eNOG1mGfXnNNGeR26U7AVgNvPQFc0AK+3zhg4NJtU5Az+dHADf3z05oweBjBxQAKFUHHYZWiNSMBsHPoaDhSM9c4pcbd2BtI5FABxwDkA/nTm+bO0H/gVN4lCk5xzmlO3kfwt6UAKqou4HkHvSNjZgjNLtCqduee9N2/MC3Ip6AMYKrA9DjpVeeFPMbbzu/MVakxllzk9sUxo+pwcjp709AKTRlWUYwRUckYbO5fmHSr/lo3JyT2FOQIq52E0wM1Yiy56c9aFQbGfbk7fu+tX3UD5gBjuKa0ZO3A4PXFAGEbENKrr8o9Kdb2AWR8jB7Gtg24jXoPrjpSLCWUsvbpxQBlfY+vmDJbsaoPp6bmAHf0ro/s/mZJ/KqwjBk27ec0AZCaYyw8sdoHeta1tEghCq3JAzg1ZWLcpV8AHsKmWNFAx07mi4ES2+9jg4zxzVmGExD5R04LHrT0WNlzlvl5BqRcMuU5z1zSuFhNu3dnmnZAbA4pWjyxUncf7wpZEC5bnipKsNVRnagxzSspDAbsZpYuOenenKU2gk9Oc460DGrkepXoDipOApXv600beCOAaUE7S3cD7tABHjbnv607I5OaRN33W9M8UDsduRUMCWNdrbVTAxUkYby8MMH0pgY7vUeop27gc1JY9V25GcHFSKSF5INQ7sZGcn2pVkREYs+FA9agaHtMFUgHLHpimlum70ziqFxq1ushjR13dRng1LHN5gyfmbH40DLoKsFIOBnJp38f4UyPDR5PANOjHHfFBVhdu58nkUDPJ6DtT923APX2pv8ACc8+ntUjB+vI7cU3J65we1OZuuTn2pigsvHK1AENyzFiF78ZxXN61H5fO0g9OtdM+WbIHJ45rK1C3be7naRjkVLN4vU5kKFYgA4HpUkahWzgg9d1T3Sqj8HlhyKhjyqjngn0rJo7Yslj2kgDmtK32Ft2M4GKy129M+/y1oWsm2Ir0J6VNhl9WCggdKl3qFOOhqsGVifXHUVNHny/61IBIzBcKM5GAaeo3KNy4pFIGBnmnLypJPNDLEULggninbVOe1HcZ5GKcuVXtkVIDGQDHy59KGiHyqCAB+tPXO1gc9etKuNrZ/A96AI+FBB45+tN+XcNvSpcjggdu9IF27FA9walgNO7cOwo/iwOc/3qUo3LEHjikyc5x0pAN8tUD9PXH9KaoO3jAA6U9s7s9cYPNJtA6DJNBY3J/hz8x60i4Xmncq2M5ANA+9jGR60AKpCqRnOf4hTF3NjA4BxS/wAJ9Dxml5XAHXrQAzDNnAxSj5jndjHWn42pyODTWQLt/nQAJjcTjb9ehpwwoYrwe+OlNZV3BRyccU5VIXHc9cdKAERgQU6nOM445pXXawCgkKO9Ivy8Y+XqPyp+fl5brwaCBpDMpb+LtimlfM5wD6nvSLgNgf8AfVO+7x2oLEUevf0qPeFzxkU9pBGOeT1FQfKVHOec02QKu1Y8BcH6VUvroWcJICt3C55p1xIVjYjGMVzuoTLNIA2Oc7cDkfWiwepGubqfc8bbnOdtdZYWMVtbrIq4cgY9qzNF0tbdfNZt7MvH41vRgYRUGRjpW0Uc1SXYFUFv7oJq2qjawPUGoreLn5hnI4zUnzbyWwcdMVoc7JFZenXmnfdxhc8flTFK+YDjAp5xxg8HvQSCDOMKc569amweMjFRx/KRk4HtRIzYyD06UrAOZmDfIMCldlVhnhqjLNuxjJFDfezj5h1zVgx+7lh09KgZh16kd6c0h25JBzUbZ2nAyKCQaTy9u4de9Izq3PemccZOefypjKVk64TP1p2Am8zHXHPbFDsm4k9TgDP0ppK55PJomXOzuRRYBpA5DHP+zSNt+ULxnqKrM8is3AIzj3p6yFZFDVRBP0IPAxSN7dD1xUe7K5P0zijdu5B4FAD/AC1GOOcelL/DzwKiaVd2M4NHmDOGxQBJtByDjp1FCjcAe/emFlyAOhpS2NwxgYoAfxtz1P0oRSzcdM801GXzExyfU09cqrYP0oAFjCbgDyehzmkUZwW4+lOXA6knihVCrjJxQQNZgylgdpHaolTdJkgL049amwVQgHI605VB+bGT71WoDfs6hWAXGeelV57EBCU4Y+1XW3bsY4py8fKD159aYGJ5IRtki/MDnOKjFrFNHh1BUe1brxRzBjwH6E1S+zGLaB83vQBl/wBlQTSbginP3cdaVtAjZh8mMd/rWiqYXptI5qSMOq8nn1qgM+PR4o2ICqu4Anj/AD606TSV3psUEbcGtCOE7l749am53gMox7dqCTKaxKyAfcOM063sQp5OCeoNaElqZJsk8euKckZ+UnGPcUAUUtR5m0AAeop/2UhtvX+9V8w7uQBnPWmPbjB5OeuaAKjW+3IUcgdcdapi1LKSG/DFaLIcDlt3161Wk2oFOenJoAz/ALOY9wY8+tM2omcfeJq1N8xbGCOxxVX5VU55PYnrWbNRrbeu3BA/ChtoBDcUsbAKwb8OKduDKc8+1ZgRL8u3HGfxpxztcpy3QZpRwBxgUqkqc4/GgBq/6sA+nepY9nI9elRSKXJwc1LuAQ8EN16U9QJ1+QA4APXJGalikVwecj2FQKRJGME5PH0qZQEAUcfrmqAmbapXdwO1K38RzkkcVBkH+8D0O6pPl53PuJ6kUEC7SAMD8+tHHPUj2oYFmGMgds0rDaAM8N+dADMr8oQY7mkYMQSowuKdjbGQq89vWmSBw4HYgdKADaGXcScjrS7EHQ5XGc96dtXaCfpikbHO0YB7YoAhC4wcfLSBo1jPzbT64qUYCMuOSMU2SNPmUDtVisQDa7KcgqeKKUYEZJ7dKKAsMXe0ZJI2/rS/7Z7cdKdtXj5MLnnmmOxaTKYCenrXbc5hDgBQTjOaRQNoyM89TT2Qs3XBpI1bqwAGfTmi5QjBVYse1C7vLfPXqAaRkCsTghM8DvTlwzZGR/vUCsJGBuTPNDMF+6CwJ4xzT1jPyv8AdGfxp7R+VnaeR+NAxACuQRikVeOacijZljz60oHpyPWgAXAU/NzQvzISaX2xxQBgc8UFJCnK7cHIxwKXlVII4zRgdxz2pS25jnOewNJjAN5fbk9KkTdIhLKRxxUO5+4HpjFTgFYxlueufWpAcG8sKnVjS7iWOeaQj5WbHz9sUdhkf40AP55x+dNTDDnJOc9aH27TjOPWkKkOMcADr70EClg+RjnoMmmldwGANw55pMjeDuGacrFuG7DHFABIRgbTweSaVgGk9j0pi72wAM/hT+FZeMEdqAFCjy+T9KTeOWJJHYZpDtPOCG9B0p7Rr1PAoKsMLLGw7j9RTlzzz7kmom2tgHp6rUq4OcUEjsOV4waUcL7ijbtUgEg9RSLlQFbvzQVYTcVZtv5Hmngjnge1JtPJAwT60nPUjDE9KAsC84HTFO4EbnB3ZxmhlP8Au02Tc7JtPfJFBI08/MBk+tNYMcM386dyG7nHOKMbtuTx3FADfkVvkbODk0hJU8/dPSpFXAKsOvSo87MKpyPXqKAFK847elIF6k5XPrRN+7dAMYxke9I7FiA3J9qAFVQRzytIqlSF/hPSlDDyyy87ab95QTxn060ANkuGj3HA5PHrVMFmkZs7SelXJAWwG546moY1Ak5G4etWA5V3MB1NT7duV4GRUUaheR97NTH/AFn4dagCSNVZRGTyetSxoFXA+76nrTIhlhkcVKvCgD9aTAXy+fkP59adtMnGM84JFB37htHPXpSx9/1pXLE2jc3oKRVDLtxwelKdyjjGO5xS8sQwGMcUmwGLlV+YcjOAKTv8wKhuOKkw3VfyoXDBievpTLI1yrEDr2p+QMnofTNDAZB9PWglSSR0PUelSwHbscL81PyO3WouFU5OCtZWpawttlUG72B5pDsXb7VILXJLhW6/NXJ654gkuozGp2KTn5WyKrzzGeZpSSCeg54qjdQ7lHc9+9QMhk1R1YOo+bGOeTXb+H72OSxiYviTHO48mvPJlG4EZDfzra0PUlhkBwWb7oXtTsWejxMGXOeD0qdGO0die1VLNg0ETdCQDVhfXuOPrSAlYHJ2nI65pzYAGRkVW8xskDnAFK0hbkHoOKTAkeQM+RyuelOODwBt9qgT5sE1NwRx1qbAMYKvt71XaJec/NnpVlgn3QTkiopI920noPSlYtPU5nWLdkm37fl7YrPYEAbQemcV1UzLIfmxisS8X987D7nQVDR1xZTt1JBLAjnjirlqx3B/Tj5qgVQoyAS3YU+NmbcNuOOeKysbo0rdmkbHGD6VP904UnHrniqdvMG2oM9McVa4G1Qc98VDAmXdxwOakbsAMVHHjngj1NPDARnPJHNJlisCJFVetKRuYZBx6UZXdkjpyKA2eAMZ74qQFzkHnacdKa+dpwcDjr1peBngZpQ3BoASP5hgAselKpK4DgZP3c9qZuCjOPrQxLKcHJxUsdh2T34wOKavzDjqfShSC6jGR6GlUqrEgbRnOaRQrLuyd2G6Ypg3bfl+U+/elbDkNjJobcR8vXuD1p2ATaTvLYUe1KqgLxwR1NKx+bkYBHFLGp+8eF7UidSPaxCng4FHUhulSbVEZ25655pzLlunGM8mncoi5aP8cmhfmXLfLxwKk2qqYHWjg4x6UiCMY65zThnYcDkClz2PH1o6Y5z9KsBqn5TnnNNLAccc1Jn5SQOT+lRqxwcjI9cUAIoUqwPY8U7BPbAHakbpkLnjrTJLgw9BgEfU0rARS53YOePSojII+Noznil8zjf0HpWXfXgbG4Y+namBBqV1+7wCu0/rVfSrPdIWcbjjgH+dVo1+3Pt7V0Ok6eYslxgdMVSRlNmjb2qNChX5GI4FWoItkZ9ulKFUxqBjIqTqfm9McVqkccg27duBz1pST2xn1oAbbknn0peGVjnPHNMkVcCQKBkkc05flU+3HNMVlyCp5x1pFnMmGHC9MUC1JFZhHgDJ9aHbDde3SmqRhxu5J4oXLtuC9MD61QyT5WZvm5bpimBv3fP8RobHsDSZBFADQNuVIyD0NNbIXbmlYAYHJpNyurY5wKSJKlzMEXAIJ71lX1/J5RaPqo4UVamOSeCDnvVOS33Z7fStCDNfWLkbUClXHXJ9aT+3rxWwD2q22krMxJPzeoqq2n+WxGdwX+LFACw+I5NjCSPLdjmr1prizbCUwB97dWf/AGeGUfdZieBVi10/YDklR/P2p2A1l1iNl4X5egqaOdGyFG3j1FZS6eFBAz6809bVt2funtTsBpbhswcFs8UrYbkc+p9axz5yZHLHNSrdPtxtKjpmlYg1m3Mz47gEY5p3WRAeAev4VRh1JlUAgkcCpTqHH3M46UgL0ZRcjoe1PVgqjnGaoQ3/ANwFe/NWDKhIVW+XrigssDauQcluvFN8wDAXnnvTC6csW6e+ab8nHPLHg+lAEnfOO/Ap65HGeCPyquWGMxgswPPNSRSOwJZdufu1ZBNwM5Y57E1YhVeR3qFYwPlbkdcjpU27DZBwP50AC26q3BzSNblWAJyas8HGPlNI+1m5JH1oApPCVYjHJqNV+UgLnHFWnX5/lP4GmMwGcdKoCBMqNvIXsTT0JXPORjrS8NjA4PrS7Qsig4AoJFwNwDfeAzS53EHso6UsS7stUiqvGcbqAGcBTgYGM00fMrHORUojA3YA9AKjYCIDjqe1BRVkU7iB2/Kqsygbwfx4q7dNujIUYZv0qnICy8nLewpMCmflYjkjr61W29mPP8qthWKnPDZquzAMQ2Cfp1rNmiI9g24zupWX9423pTgR1wVOaG3bjjuMVBQnLlT1GKaq/J1Oc9DT+F+uKb8y7eOPXFABtO5QKn2jgkDjg1EvTg4JNPjU7eOp9aCB8eFbgYBp6/d9x3piN1x16YqVV2tjoOvrQA90Xfz6c+9Jv2qAi89+KaG/dkuCdx/KphGiqe59RTuA0HjPT1ok3MwwOnQ4pynC9d1N578jPrVECsrLk53YPWglmbLAj0pdwXLH5evSmqW4Djgn0oANvGSMqO9J8q8/dPan7kXI28dDTTszxlh6kUAMOC3zdfWkkzuIP6U+SMsxIOB2NMbG7Kn5j1oAj2j5sHtwKKUo2emeKKsBg3lQjr+XpTJCUZV6L9KnZdrZGduKiGOCVy3bNdRziSjAJ6HHDfjTk+ZACSSe9IeTg/MccinquFHG3nIzQVYQxhmx/D605own3eSOaF28nNLwzBlBz0NAWE2tgDJwRQvU4IPPcdad6bjjnpSleG6eoPrTuFhqoGUkmhVHQGnc9eMY+73+tO4LEKAfTikVYib5TgE5Ip2M89aVkY4+XB6YoYCP5c4OKBCbj1JHTijMmAUPPvSqPlyBkfWnKFwcAgn2oAYQ3BPJNWPlI9cD9aYuPLAzk09SV/LnNJgIpChecZGSPSl+7wCSD3pPlcn+6QKU45zn5aYDlyq4wCOtN+8TwcmnKytlh8pXuaaMk8nOfSgAwFbG36d6TAIBXqtLuUSAEcjn9KAoOAB7k+tK4BjoQcd85o+98w6/3qXhW2nnI9KTPVRx9KLgOTduBxlc0HHOeTjg9qYrFj1x2qTaoyo570wGr9wk4XvxTocqg9SaaCWXO3j27U5g+4ZOPelcB3OeeucUjFhgkdDxSt3G7nPUUhJ2uDzjoPWi4CybldtuCPXHNKrb1O4jcOevSowcKD0Y/wAJpyjawBGV9RTAc0jPnPNJ/q2BXjihvvKV6d6Use3J7cUAMlZh8w6cUi/MemQeaGDMRt4IPrSj5SRzzyTQKwi/Nx0z04qNcLy2FB6A0/cRID045pGHzAn5vSgYYyuDggU1l6Y+nXrTuWU7uKYGPH909KAHjhWzjrnb60yTbuwRimSK0eQTnnNR7vnJYYJ6UEBN7Ehc01CwYcgioftGMg8t2FSx/d6YOeRQBOnXHX3p4LggZz6U1GHGODjpUq/6zB47UAWFDKoyucinsrBuBimqh4KZweRT9zMxI6H1pMvYdk5BGWwOmKUMRndnJ6U1e4J57baXcdy559aQD+VUg4JPrQo2qVzyOeKCwXI6d6QfeIxyfWoLHbDjjj1ph2bQcfWnbiu1R0IOKZ5bKrbyoycgCgAyN+3rzTHZEUs3FRyXMcUTM3X071k3t35pMaqQMdQaAE1XVEuIxCh3OSc47VkSZkUZ4bpSsoE2W4PTPb8TSrEWBJOfcHNBRV27VGec1BMp5GenNX5I1TsRjpxVZkG4547AUAZctnvzzh+1Frm1kDgYK/5zVySMqo7c0scImbDAjj0oA6vSNQN3+7BG3bndWwnQZB+U81x8CmGMAHHH411FpdiRI1HGQO/tQUy7uUs/v0piMfLIA53Ypp5bleBxzQpHAxtB5qCSQNtbge1TI2c+metVs8g4wR6VJG5bgdKAJRt6Z4NKuGU4ppYKwwOhpGYbcjj1oLKhjBbLAYyaz7qxjXewyAfetNxubjv0xUM0IaMrxn361FjeLMBm5wDnb0yKBIfMboOOamu4FSY7R97qxqquftG709qykjpiy1CwX7o3HFWVuGUgshDdqpLMBLnHy+g+lSQSeZ1BGw/nWTNTRimLK3Yn2p+48En2qoJgjEAjPbNShs9DUFltS3O4ZJ6U4fdBByTUKyM2AT8zdaXdtUno1SBOzenXFN+6CD1xTEbevzevWhcMAPX3oAcvTBHU9KXaFXHb1piYxyeR3zT/APax7CgsBtIZs84GKFztB6E0gUfL6ClkP7wbT8uagBfu5xnf7UnHbg0vHPG6m7R3zt9qsCTO5lBGe1IpO0gDBHakGGPPHpTlZgqk8D6UmAq58vH50r9eT7jFJuO04Oc03aeMjdUgOD8lexpm4cbfSnL/ALI4A6mmRsnlkk5I4NNAH8QDDAPSnFkU45oCKcjOSOlNZRs3E4IqibBuwnIA4qFm24w2R35p7fM2SpqJipBUrigQKxU4O4r1Bpk0gYHHGOaY+WX2xgZqvNMYbaQkA7R+dAENxNtU5/75rn7648ybGfbg1PdXhCoxBweetULZXurjCpnf0x1FNK4PQ1tEsisxb7zFeAK6qHcyhe46VT0608kIcgDbg+tayKGUHA3VslY5KjuxyghcdAeppuCzHAPanN8rH/Z9aX/V7vf0pnOOVt67m6cimr/n3oZS20rnAp2TtJxgVQDM7QeAKbxuwAMY9KcyhQQvPGc00AlXzx2oAVlCsvrTgdrDqO/BqLaQoB5+lKzYxg9fagB+epzwTyaTcq4xk++Kb8pB4zTF37VCkAr/AHhQSOy27px6UzpG2Ex7AVI24N0xVW4mDNtHy46mmiWV50+Y7eR/niq20HrxUsh+dhu4pu1f4elUIhlY5znC+3Wom3KpDev41Ybb0P4VEqZVlftwCasVgijCbSBuzxmrCxjtyKiCyKvPOB2GKnT/AFYz60DFPzAkdTxS7csgByKNoC5z0P50Z+UlRilcgGXDdOT2xR5alcY6+1EeSoIHf71TElmKjkjBFSWV/syrkdB7042Y2kZ+Yc7qm5Od3B7cUvEmST04xQBCLHgDccmmNamNSQ3z54NW5GVWx8xx3FNZSVYY2jtuoAoGN+udpPGOxpu6SFeTk9BzV91RsDPQUiwjrtz7k1ZBSW9ljjyykhetPh1Q+bh42CirXljAXPB65GTSfZQpbccAdKAJ11aNSdw+gqxDqdvJIqjBJOOT0qglj9qYfNt4xTP7K4wzZPWgDpVUcA5x9eaX/WEHqAeKybTzI4yobOB1PWrtvI231/2qAJmtRu3ZzznioPLVd+MjPUVYJAxlufWomG1jnk+tAEDEbTSR7WbHf1p7oW5A9qav7vJzj61RJOqDy9oJzSqgjJ7frSjPKr0Pc05dq5JoAblVbIJPNRSNwQRyOhqR9rcJ07HORUbZPXOfegCB1J47nnIqmyq7H1HNW2by4wD1Y1AwAL7B1/pUlIpSbecCq7KcghOPcVZk3L8w69aryMzncuAOtZs0RG2dxPU9aT7+T0YH86GZRIATy3ek+XzDsOR7VGpQ5W3KcYzjG001fuj5uaRsAFeQMcmkXaNuCfzzSAlACKTn5qFZtoAOT04qNnDMGAped+QPmBzVEEmCz/L24zVrgYz3PaoFwWAU/NVgfLtU+uc0AGwnOOVp7Y3EIOepxSbsZw2BR86sqoAV7k0AKo+XOeM0pRT6569aVlG7AGMdaABuzQAg2MhJ6DkZpDt3DBzn0p645O3jGKYigRjDYOaADeF3c4HXpTVkHC54PrRu3KCByOooXbtwBhj03UCsHKZXqOxpjfIACM981JzxyCO9M3bW5HB6Zp3GNOOdvT+8aKGYN8rfhiincVhrHqgUj/apjdu5z0FTLujJ5zjvUYUjA4LZ+9XcY2F2gkbwRzxSsozgDjsKBwePSnKCMgjOelAhBkgj8entSLuZkIGOxpR94n0FKoYbSOMfeoAUrzlhhqauTkE9+tLJkjaPmJHpT1VMkZoAbGG8tmH8QwCaEC7TzginEFm44UCjhkPGDQWIq/LkZz196axyvrk9WpzM3ysR8ue1JvRtwPBzwKCBVxg45Hel3L9R60wMUUg9KcijDKByKAHKwVQQOelSD5VZXGR2qIdsfezTifMbk7qXUBQoVXBHUDpTo/VWyQe9NkPXjAI7U1VXqNwOfWmwJDkKwajg4x1pxOM4PbkGjG1kUj5exqQG7QTlVyFORilkIXLqpyR2oznhfXrS7W3YHSgBmWKh+hpykNu29aMDBBHHWlXbyVoAEUNyw5HehsLJuHAHWkRTjGeTS44w2Sc/nQWLwMg8jsKarDb1OO/FGQW247Y6UqhfLOANzZAFBAi7PLPXGfvUvyLhVOAeppEJVFUnKnrSjaqtjj3oAVRgHbz+ppy4XgA+vNIuMgrkeuaXBYkn+GgBF+6cjAHSl52nbxxSA7u/FB2ttI47GqAT7q4P50nLLjP407J2nHTNNTnGfWgBrAbhnqBzScbuDnmnOzNxxg8cCk2gYA4I4oAQ7+GwMZ6UfKoCng5PNKTwFAzUTSISeCcdwaB2GvjywSOfXPWq+47ge2asMQy46jqKptKPmC84oEIdm7O3vUzdgo6jrioA42liO2KsKSuD1IoHYmgU7drD5vWr0MRWMFsZqvDE3UnNXflVVGcigLBzxjpSBcKATlvUU5mCcY4oxncVAZfWpCwgHyhsH86cG6jJJ+lMGVjIXp2+tHKqwOC3bHWgQ7nI3ce+Kcrbl5+YdM96gabaBwTxVeS4/djZuUDrQWWWuEjxlSzduKhuLszbOGXFQjb1zn0GabInzHLbVx0zQBWuNoxjJ9+1V5F2oxQds1orCNrcZYdO9VvsrNknj3xQBlyQOzuCRj6cVPbwDysIee9WJbP7vPJ9qmhjWMHcCCO/XNBRTS1LLljknjpVe4t1hyo6kcVtSxgMCvQ+vaqc0PzZJ+nvUAY/khlG44YnIo8sRjaTjd3q19R8p9aCi8cZGKACFPm5+4BjNXIZFikG3LHtVWFdox/D71bihBjJI+YdKANyNt0eQffmnLsaPdznFZcbOmOcDrV21uAysMfKMe9AFkfNgDkYpY8KMgYHrSrGMkY4z1o8sBgBnC98VADmkCqTu71GbgtkY+tLJGshAwQKRrfa2VPGM80FjWbcvy8EdBUUjkffAz7VYeI7xzk47VWlzuYqduaAIL2H7R8ibcDrxnFYrRlGIYcjjNdDxtIGfzqnPZyNkgq2euaykdEZPYyhktkHFOVxt4Y7aGjaFSHXFM39ACDzzXOzqiyaOYL8rKcnvUsUi7cZPXuaqDKsB3qZcFSSMnNQaoupP5THglasrgqCazI2wozirMcnzYYgFulSMtq2eAcLT1cqh6en61CvYDg1LuDt6dsUDQ7d2Ap8b5U5/GomwGOeTnPFOZ+nTB60FDl+ZeaXdtBGBTe/TApfl25OamwDlztPPFC44Unj0po27eDxmg7WIwMEe9NAPRV256UAbcLyfc0wNhdo4OadkMOBg9BxTAd3I6CjcQoZecUMp3An+HmkbKsrdR7VACMrbh+XFC/KG2gD6ikHzN8v5E0vABD8HrxQALjb0/GmSZAOOnHGacuNpxyvrQzBI+WH1/pVgQSMTIQuaZk7sHr1p2fmOBioZGbqBg+tBBFIxXc2S2ff+lZOp3RWDYuG59at3Vz5bFTyuM+9c7qDbpiA2M84oAhuJmeTjtxWvpNmYV3AbpMfzrJsYmupAQM45rtdPjEcaEptJXkiriRJ6Fm0Q+SodT061ejO1VC49KgXAG352B9anjH7s8fQ1qcch21m3KWGT3NLwxx/+ql445/EUbsRscdOnrTQhM7SAOBimluwzn1anZHlkkntjio2Dbx3B7UyBVY7BSM2G6kjFDZDDB+XFC7tpAwR60ADbvMQ5+XvRyGI649KRS23OMEHApfm25PGDnigBGG0jstMZjGw4HSpdu5SCPoKhlUhMlgxxxQSBuDwT97t6VUkI5BHU4zUnQ7TUTBfmAOVOferIImjO7t7U37wGB9aVmXbhfzpobsTjNAAwByQM8duabwqnOQW7GlwOqkbfSkX1cAH0xQAq5HGe/6VMFyGwDjjFRKDux7d6mTKx88nOeTVgJsLEAcU/aGxgYcU30yM8Zpy4HG3JaoIBc7wBwDwdvSnpuwxJ56UjKFbCnA+lCgAEZ4oLBcEgOSeKMbcbTjAx9aRfmwScMO1Dfe5HvQA8ZUMuMEng01jlhx70rZMhwcJjkmozJ8wzzuoAecspAXigMfukfLSD2OPSgKdwXp9DmgCRMZLDgetKuGwScn065pvLFQOW6VIjKvIGD70AWoVHXoVqRsNIpzuAHaoITh9mcgjJ9an5jVlxwOlWQO2g4I60vPTPGKXb6A+1A+bg8UAPjC5BPPHFKfmx3+tNX5WwCOKkbZuJB5oAZgL2oaPPGOvrTmB3cHjrSkFih65NUSJk87R83QDtTZOwLbc1IVG70XvQynkY3entU3KIwoEeCflB7VG3zHcGwfQ1YkULgYyPaonU8YXjHU0AV5AGyXwcdAveqUzBYyFzV6QHbkKODjNVZvl+8M88Y70mBTdVXpyetVmyoP54qy2PLx3PX1qswXqSQfWs2aohbakbfLk9+KYGGQTwCOw61LtyGyck9s01VVFOWOR0FIYMwHGMU0YCkgYoOPvY5xQAAo5znr7VIAudoVsAZ7U/jdgEn1NMZl4II44ApVPvVAWIVDseB6DNSybGKjPbtUVuB3OOw96kCjcMjaDxQBLGg3eWT8vUZPNSDcqsTgDPIpiqhjwpyeoNLxhs8DH50CsPLLkk53ZpFVNqjOSD1zTSzI25vTPTNOX7pJ4z7UDEYj5QuQMZpGIGOOo7Um5Ny5zkcYzQM9uMniggcoC8DJ9c0KoVgRxxxnmk4bft69OtIw6dwKB2FXo3HvSMQyNu6dAKMhs5+7jgU3afMye5oEIcOy/LzjminMuQxAx+NFAELKXYsTwDgUrY28nkdKdtyG7Y4FMlU7ATwwHHvXcc4KpVSSRgd6erFSMNxUfzMxHUOO1Oj37cFTk9GxQA7aDk5yT3pWRs9cY6D1oTIj54z604t90PzxxVAM2lVY5+ftTm4bngEdO9DKXbOOKXG5WYDLL0JpXAQr823GfYUikN0OAO1LE3yqR0znNCqu1hjgmi4CMpkMYHTJpvljhvur2B609gysCvKd6DGP4uB60XAj4ZgVz16U9lCsT0PXg01s44HFG3AIHQc5ouBJ1UFRtJFLtdsEcZ4zTVQoeTlvrTl2eWc5ytMB4PyMOr+9CqUVhj3zQuzjA70o2tIQxJz0qQCMoqlWBz6mkDfJ6jtmlbHmEsuVAzSKy7Rk470AC7VUDPAp7H5vlPHpUeB83qKftX72cetBYLjaA3BNJtG8heENL94Aj+HpTVX92cnk9BQQK2NwPdeKGVtxYdKUrhu1NK7cHt3oANpbkcCnAHcGGMetN2hvu/KemCae2FbbnigBOOwwKXnbgd6TqGKnpS88dT9KAHAN5mcYTHShWUBsls4496T+HAGG70R7WVcjvQAq7cADknmlXaV9gelINrEMowOlCsV4459qAFbB+YAqvT61HxwenpT12Bgp6UmCvDdG4qgGMw57Me/pScspGQxHAxUcq4m27iFx0zzSbQRwcGgCXc/l579siq82TuB4z2FS7giFSQT1qCQ45HA9aAIpsnGOvU1TZjHj5cqeSRVq6IVRj5uar5C5VvyxQArK+/YPuZ5NX7eNJF5LbsVBFCc4U4Xr61oxptQDGBjkjigdixHD5bDOQKk4ZSQeKb52R3I70oZPlAHA5wakLhw0Y5zuNIp2ggfcPWmyzJGvC4BOOKqtdfu3wCd3GaBFiS5EahQN2aikumPAXDHvVeEnywCOc45qePauQaAE+8w/xpnl/uyDkD2qVYyWGOgqRo9zcnigCBUVeB6fWpGttzbcce4zU0Masx4x6VLsJc5yOPzqCytHbmPt96nKoPOOTxzU6qfL4HH1ppCj5c4x0z3oKIXg8yMDbgqeuKgjtsqSc1eT5R83Qnio1Vo1wvQelAEPlK2QeB6mq9xAfLHGW7EVoqowCVyaikiPQDOKAMO4gBiU7cAD9aroD5YxwWrYmjVsoOx9OtVlh2MFABA5zQBTVSijPQ1OwO0EHqMVKbctkYz6cdKFjby88D60AIvzIM5GPepOdjFRgHtTVXplsk96GUs2c5GccUWAtQ6gYN52A5AGK0UuxIuGwq461jbPmbZgil/hwDl89OtQB0DbGX5DgihVOOv61mW9z5XUY9qvibnpgUFk6xhevUnioZ7cPu44PORUqure57U5WOCpGPepAofZWWRlwdp71CqldyOCwPGRzWoMMuMEBjyaFVCvA9hxUspGLdWH2pdh+VV/OsJoQshUA7V4yO9do1vtzkc9axdUsWByq7V6gisWdUJIxsgSbs4IolJGMderAU1tyttC9e9NAPGfmHqKzaOlSLUYLHipt2GBzyPWqSsEYknHOBUysAxOc+maks0FdmYNjH0qVW+UeueappJtcAnt2qWKV9pLJgL0I71IFrcGU9jnHFOZvmwe44qFGG1s8nFOXlcjqvIoLJUXdHk9aE+ZfY8YqPecqe9PXB6c4qAF4PABwDQ2dx7cUbsA445o/iOPSrAcvzKx6t2qWNhtXA5J9agjyuAvTuakVtu7t6VAEpbbn06VDncdpY/UUisdo3duKF7mrAFwwznFJwzKCMgmgKdp45p4ZenqKggaXHVeh44pisOhOc01uwTPvmm7eQccUAJ/FxniopnEaDcCexp+8xsQODWfcS7dxDHj1oGjP1OQspZQoX3rBMomYnqRVzVrtZ4wgVl28+tZsK+ZtaIcDmq3BuxteH7fy9shX5SDmuxtdo4z24rI0dU+zg43AKK2bVdx+Uc464reJyzlcsx/MPU5p/AXB6ZwKQYO045FS7cLyOT0qjnY3+Hr7U35gQO1S/wAWAKiZgdwyB75pokSR9uAGBVu1NUsMY+7mmZRmJIzjjNDMq8DIpgP+XJB53d6EbarDOMdKhLg8ZzSNNuZs8YHAxRYkslhkH9aRj1wc8d6hLDO0EA1D5wbBPPrVWAt7tzbujZ5HtVO4fcxwtRyXJkJG0hSMComdkU54HT3pkD5JBnk/NjrUe/5lxhc9RSMqrvGfmHOaiY7hknPptoAe31HpTdwVhg7ue1RHc8a4OSDTkkDSDuKAHLvP3QNtO2joRhu2TRt6c7acFbO5uT05oAIec76lQLtOOQPWmFQrgA57E0KuHwWytAtR6lmUkAYbjrS7h5gz83YmmrhMhW+U/pSLwq7Rz0oGPyuGUk47UNhcgNgYoZf3gUD86QKAArZ9zQAuFZgM+3FOwCOnNM3KudoPsSKBJ1bPOOtACkksyj7pNG3a3TAHejdu5HBHahWZcqTQA4c5wQfehWPUAEimquFI6n3pOq5I/WgCTzArEE7fU1NHH8oDtn3qvuTdnGfepoZCeBwKALEO1hJgc9jU27chye9QJkN14HpUuduQRgHnNBBLk7gFzj1px+Zl7HvUfmFQQDwaVcrhc5Xru71YEwZee9H3VAwAe3FIpU5XoSOCaOWAIAoAkxnj2pVY7hgcdDUefQ5NPVv3ZHy49qAFVVXI6+9OR8qOxPeiMjknpnsKYuduME5OQKCtQO58nglelRsxb7x478cCnZb+7gg/nTWbrnGD2oJaI2wwA6jpmqlxGFB5OM9uoq5jaMfjVKTG07jk5zUspFGRkTJwf8agkAPCkfNkVJMyq3I68VBtVdwH3s8ZrJlojUMvX8aOCvHzEHFLIOg/iI60nC5A4pFhkcdj0xSfKFORkZpfl2/N/Ok/i24/d/rQAbQ3TAPenLhVYkYxSdVOATjmlY/MmVOOuKBMltdgZm5wORUytuXGMn+VVl3qw2jGTnpU8Y4kH4VQiZW53EBDj8DS5+U8fjUaqNwwTtHU09gN+R0x1oAexG4qQDzxS7l3dADjHFNZuSRzx1oXOzJxQAuArZO0/hTWIXcpPNIw9sHFDHDAdz60E6iL0GOxzxTjt64NN2BZPlyKf820cc0BYThlyeBnpQ/GMcDrS8Z/QmlZRzzjtQOwzdtyBxzRQwKg80UDGPIYxkLz1qNmLrtb6U5l3A9duKb8pG4/eHau45wgYqpyARnvU6FVBA+Ze2Kr7kZjgE+2asR5bJVcYx24oFYeq7Uwy+uDSEdu/Y0feUlup6Y4p7KF2jGeOtAWGZI3bec0vG0jtjFLuKrtHJ9ccUisdmM85oCw1Y1jXbkrntTm+VsKCBikJ+YZJJ7Zp0hOSB16e1AxqllYDjk8cZoYLuByMCgqCAR94Lnil48tj0Y9MUAQyTBVBRSQPSpUbdHyMBvWmpGdpyg9cmnllYEj06UE6icFh60uOTngYzSfdU560bx8/JJIxgUCHYbdkYHH3fXimozNhQMtnrSK25QQzf8AAqkUgM2OgH50mOwi4PUnOab1XCjABwKEysZAA60/hmBxz2ApiBfmUHoRQwPlkZOeO1JtZdoI4Bp+w7TtGOcdaCxT3PTHamMrfiBxUrNjcF5bGaj5ZlZqWoaC7y3L8MKNw2k9D2pvy5JI3c0DC4O0A54UUxWHsSrZUYyOTRt+bG0Gkbaxyc4Pelz15xnv1oGHIz2H0pB0VhR1wQeaaMKwUttPvQBLk7W3cn9KTKqPm64BpPu5U5HoaVVGC7Dcw7daABdqggEA+3NIFaTJ9+Kcu0wkj73am7WDKAaCBG6E4OcUzzPlHJz3pzM0Y+bH480KoXhVzzQAh2L7n1NMO1SW6E9KcOI/mxUbL8wP8A6UADHMfBUMeu6qrM4j557VKfXFRyZb3oArzufJYY6c5otYy0gJ59z2olV14+8pFSwKFZgOVx1oAtw8E44Kjj3q0uGzjqRzmorddyFe/bipVwu3B596LgKrDaMn8Kgkm3A4OB0odt23aMVEo6ZHegBoPHLZOeKd6g9OtPKBuQlP8n5cgY9jQAscYKH17VPHDuVcjJ9acsSo2ByalHEbDvnipuaWGqp6ZBNG0cHFPjUDBYc/3qTbyu3060gsIC7OoQYXvTlz5eduTTyQvysOD1pNwXG3oRj2pXGJ7hgFpDtYjqfSnfdIG0H3pVK56cZxmmBHJweFyWHYc0zadwwMeoNSnCjA9etRtndkjB9aAFVvvYAHOKCSqt60rYVhjgUnydyc54oEyu6YPPOTmmtGvOcCrHlks3HGeKCqk/N97txxQMqBSFLA5HrUToPLAIzk1d8vK5IwP0ppVWYY5HtQGpQ8tR1FOXkHYMHtgcVZ+zmTBPB9MUv2cnO04HTFAFVY2LckD1C0kcbQliSCPpVk27LgkA4PWmyQttyBnJpMCFmJbpwMjitCGT5Rxg4rNdmPX5RnJrQtssoBIGelSWWImIU+ppzSH+I4Paoz8oAGCfalKg7QcnPIJ7VIFjeXU44HoKWOT7vop4qKLG3PRfrTzyCVxt9ualjRcjP97HNRtbh4yp7n9Kr/ADYIGQOxNSRyHcB1HrWbNEzN1XR42hH8HORXNSWvlrJg9OFxXdtGtwmMbscGsLVNGYOVj4LDcTUSR0wn0OYjwykA/MOmaljYFTubBYflRJaiJgRkleCc5qISEMgABU9GxzWR0JlqOQx/N2ParcM3msMMVHcVnrlVABz9asQyiPHy4NSUaCsPM2ngt0zUqn5QcdKpQuXDA5z1z3qxExwWbqeKCyfJV8gdaUMV43Z5zTVx0Y5pyjaMYqAHfxDjFO684wRUa9Rk8U/cOQG61YDmbtnnrSghhkryPamsp4BAzjinDCx88H271AC7t2ST7Cm7xwMHPcetJ2yBn3o5UqNuCT2qwFWQHA+7xSdwQM8cmlPl7mAGc8jikQHYR0IOOaAEbcy9sD0pm75Tzg+lLyP9k9cVE7DacfdpMCKZiSDisjVJGW3OQF3dCKs3UzDrwFrJurjzGDEYOPu1IGVK6tgZzkYx/wDXq3o9mrMcDJ65/pVNo2bIxknpitzSLQW6BjneR+FaIxqaLU6HTV3KE2hTj71bEKBVAAyQOtUdNtziN+u4enStJSF9s1qjlbBcck8cUqsrAd8+tICN+OtN81Y9wIB4FUYsRplj2g9WqFcd1yc55NOkVWHIGV6Gs2+uyIRsIQnjiqAL7UFt2O0fN1GTxWZJqb4PRQ3bOcVHIj7g5JJ9DUTJuxnlueKCSwmoSMrErhgc06O+duMAk+vaogpKDPb71SbEVlPIqyC1u+YsSx2jjmpI/mXglhjPzdqhRQBjkipFJVeBgA/WgBVyrqe3TpQ20OMrn0p+4byduFHTikYDjgAg0AMddzMKT5RgfdAPSpHUsST600xh/mAxjpQBC8fUoeCcn2p9uo2nPGKVowzDBPqRSxgqRgcehoAftHykEBj/AHqey4br8uPzpsajoRkjoTTtw28n8aAFWNWXIPT1oXDLgjDHpihSOPm3e+aF5J9ugoAT5eRtJNKFTbg5VxS87T6UMy/xLyaAGueT/NabydvrQy+WMZ+nvSfU4570AP8An5wBTNvGBzTlyW3bs7fSgYxgHqc0AI2M/J16Ghv9rjvSFhxt49c0vy564wcUALndlh16Ui4Vc5yPSjO7O3nHpTsDaARxmgBpXDEY60DeMptOOmakbPzcZ9DTl3eWO+DgmgC1D8sJPX609ckDj3qJMcDpkc1MuFX5e1UhWF3DnH8qkUFGUHBHambRxgcsO1SqrcA9AKZIbzuAC5Ye1S7iwz/EM0zjqAKd+X4CgA3bUwO9PChcYHyt70xlUtz6cDNPO0KST0FAC8g/Kyj26U3LKyKMj1FBxuzngCkUjbh2y3qaAHepx2qJsdQOaBhkHHPSkZsLyOaABj0ycVRuGDF+MqOtWZFK7DtJBqlMp2jC9TzUM0RTm2nJAJI6VGMtk9WzmpJPvFiMYPQVBuKqRg5PQ1mygkU4bBAqL70YIGSvBNH8AB+8aZzt+9t54pFDm6/NimjoDkkeppFO5fl5470ivtUBuhPFAEnmc9gO/FSFV3E44qJsKxAIIx1FSKflPOW7d6CSRCr5OCGHepFk2xlgD0qFcLwKkZdxwOnpVASx8xoSSee9K27fnBI6DFIpbbtxnHcdqfuPCjqe9SA/bhiOuRz7UmRwCR6kd6RsruyASOnFNjzt4GT3qgFlc7gM8Y696GYEA5yecU3kdeMcfWlbHCkAdSPegA3M3XhieKk3FWO45NRdyeh6D1p7Fkj3OcsOnFABwy5HSmll3KT1p3O05wD7Uh2fLuz0qQGuq7gent60U1mwwJ/D1oqgG7iDhACOM0p74AORyaaMKpHelTBU7Rj613HOIFXC8BatK+Vcx8Beg9arqpPAGRU67l+UEAe1BRJ8oG8jkc7aVyu4YOd3ek3EkqOhoBHlgd+fw5oAQbeeSfpRgd1znkU9dhUZxRJhiu0DbigkhZccbRjP3hUm4/Mxx+FHyFsYx2prbcAE0AIvyqwIIpWI2gnAxQ2dxIIJI5phUtGc0AIZCzDcduPSnFjuGOFppXPJGaQoGBbv6VADg2zfwMH1pY0Ve/zdTTTGGXjPHvTxjBycn1NWAnyqTGOvb8acCy5HHvTFAyzN/Dg5qRMHDdfegBQo4Y+nFCn72Bx2pu4dOvcU49m6LxigBMFW+Y9BmnKw2NgFT3pjMV9GHelOB6D196CbEmB94hs9qRQu0gE5P8XakZvmwnIxj1/GkPyrgkc+lBQ7+HHoe1KOQTgL2zTM/KdvanRtuVs8ZFACrwpAO4U1udgHPrTlX5uBgZpdvJOOKAGnDOSueKaSm4ZzupdoVQPu5NLhW6gGQUANaQqcEZOc7sU+MqzZA9qYqqy5Ymn7du0igByqF3bc4pvzFzg8evpT923p0NM5VSMg59aAGthl7tjjmkXMagY2secevFSPwoC+nNRgqyA5zt5/XpQQR4+U9cg0MoKHA4qTcm5cHbmmtncecD270AVuhwRxTGyrADkVZbb5bAn5qZ5YwMHdxzQBAUbkDp61PBGNwGQfbtRHDkKWJC9/WpERdwbaQtBZYjIHIGO3y02TcBjGSOacuAoAIxmn/wARBIPaoAriNmGcHjkUBT94qetThVxleoNO4ww6HrVisIF2cDin8NweaBsxySfw60qAkMAMHrUF2AEhTxz+dOX7uSNjd6RSehI60vYj8B60mAq/dxnIp38SHjAo/uhRyByKXAwckVICfxf3iaRcDjr2ojYn7xxg+lLz2Gc0CYvAUqORjrSAjbj0poP8J5J4pM8Lx8vegZIy/N8vpzTCv5daduXnbk1Gzbo2xkHHAqwJM7sseAoqNcOG+XOTx7Ub9u0fmKNyDG0ZxzQA5s5PGB6etMOdxwvAHNO3Dn26U3cNwADUAKrFl285zQIxjGec0v3cDvThgEgfWkwGrH8wY/eHtTmUNzt6elO+6vIxQyjaRnH1qQInbblSMdhUciGbgHBWrMiiToASKY3yqe39KAMqba0hBHHSp7NjvC5yD/eqa4jBUEDgcmqowFXg4oLNVFXgDikjXAwQQe1OjYMoxxxUu4cEDLYxUgRruAAUgACnNvVdvHze/vTtgjBRuuODThnG1gD9aTGhnKtwcGlXIyWOOKeqhQflHHOaCOowPxqShI2+YHGF9qsFkbeeoxjjrVZc7cbfypUYj5emeazZojB1rRwVLAMi9dtc+0Ij3ADlTxXoE1utxnjPHNclqdi1rcE5zu5wKyZ1QZmqXAHGDnvT1k+ba469Kap2j5uT+dKQG6Ak1DOhFiGQcHpjg1dSRecEkY/CsyLjHOEb2qzDL/D0x60ii9Bg9OWxkVKucHPWoI2wpPB75qb5s9MGoAkUbu2aVVX64pFZV60rbfXHcUAOLAMQe/ShW6BulMVgQTnigHK5PBoAem7YeQBRlup6j0pM7jx6cik8zy1wOtAC5DYJJBpVbdHuB4PehWC9RnjrUTMsY2AHFACeYPm5JqpK+0Haasbhxg/jiqV78vy4GP7woAz7ibqjL94cVkTyBG2HnJ696v32F4B57GsiQsWJblj0NPUCfT4llmwWGB0rrLDTyio20EMMgZ5rC0O1/eKRG0jYzz0FddZpIkYaQAdhtrSKOOrK+hct8RxCNBg49aeSThepFNwNw5w1NkZt2SCDitkc7HvIsZ96i+6p3feI5pOX5KluepqCaRVYtj361RDI7yby2IBODzVCYGRCfSppm3SbhgenpTEYNCx6c0CIdodclvpUYUNgnqasfJ5ZwOR0qPaq4B+tNEsVIRtGTzTvs+9lxyPWmIrDB6qO2akbCbhhsfeFUIkZAuQRz2NO8tkPTBA9ODQdrso6H9KmXay9c0ALtDlWXjjkU3buw5HA6YpwP8S9aaznbjPy9KAG43fMxyG6U44WNQvOaRlKyqFxtNDKVUr39qAG8MOm1h0oTDKecH+VHyj5WX6ZpV2jOckcZNACpwoyaOOm3d3pPvc5+XHAp3BBK0tQE47Lx7Cj/OaDngDPvR7Zz60wFXtnKjP50jMuN4znsKVdrdc7u2ajGGX5jg9qAB3Lt/jTdoTAJBbPrmj72SeeeKG37hlQw7YHSgBVZV7ml3bsjIBB60nrkZ9KZHlQR79frQA4/dJxnik3PkEjA9KN25SSaNw42AknjpQA/aQpI6+lO+8mDwahAYNnOOewp3bmgCReST90VI33eWwCKjx1J6Y4qVV3gArnIx9KAJYWCqVJzip429R8p7VWiQKrZPNSllBBzgfWgCcN8owAATxUisBCedxHbNVlk8wOAvA6c/rTkk+XYvfr71YE+8Y457gUqsWIXGD3zSL8qnjDdacv3TnrjrQKwJnKs3HYU8rmTPVR+tM28DdSoxTj3oJJeN2eAPSkZUwfU9KZuUMRnkmhmXlT9OKAEZ1wDnbtpJPmbcvIocKu4cE9TTc988dKgsYXP3Q3A/GqUkjs23pzjirrRhWB/LFVJhGWY4bc1SwKdxnf93gVVLH7owTVqRwzBCfqRVU/KDt6A/eqWWRMD5Y9egNK7BV+fgdz60q4K4PI6Go2ZfLZMbjnFQyhu5VT5DketBJIK4BPUZprlVwMbe4FK2cktgtSJHqzbTnaOfSpljz97g98VDHjb0Oe1Sh/72TkCrAc23fuUnnv+FSqAVDA1ANqjA69uamX7vHSgCSP7pwPlPcU9V6cc9j6VGpG0ANj2UVLuCttzzQAuAR3LA896aPl6KQvsKML8x60Ekrxx60AKAoUk8+lJwdpU/NikVl3fN1HTij7y/NjaxxuxyKAHKxXO8457mlbb0LFj9cimt1J9sChS+Gz1PagB25WGQCADwPWkysmSo4HSkXKgDbg/nQOOMAH2oIG7gCee3cc0UjZXG4deeetFBYKAwPr0pqqVHJ4+tOwdo4xQxHGRjPH0r0DDQdkgkAUsMgZTuHSmSH5lC9R60KFEmON3WgZaX5uR9KXjnPpxUasAwYVIcbWXqp9OooAFA+Ykcjke9I7BtpA7dBSFjtx1zkGkWN92Acg9fSgkUNwcfe9hQrptAZMN6gUgU+WeME8DA4p2xQq7uvc0AC5xnbz0NDDGFGF3Uinbx0Gc047eVPJPvU2AjI2E4bIpeApzyeOB1pJB9zbgsetNaQ+YD29aoB7MsZweS1NZkVcbeD6+1B2swI+YHnNBKcYBPruoAVSMdBt9zTV+XryCeNppRypIWljAHReanQA3KuOeCMCg7+MfdpVUbeVGR0pVPQntRYBu7JOTkDpmnLuYZJ46YFC4OcDPelBG0nBUjpSAVtu7jIobbnJ5o+Xdk5zSMQvPTt9KAFZjvJAAX86F3cYGBSMQrDvjqf60qsvXJOeM1TAk4VSCe2TikZhxgZFNU/L65700yEsBnjoakBzYdlbcMDOaTarAsoOO1NGF64y3brS7gVON2QO1WArEq6gjOfSn9Nw55NIgC7i3LdeT0pBjbz1PNAC+xOW7D0pTtAYd8dcULnaCOB70cqCB160AIWIjJLdOme9NCbeiZz1IpZFbeRjIyOtISS25eMdOaADCrwB9N1JIQcjikZtxY8bvekPzMDtyTQTYZGvLcg7RxT1xuU4zSovynK8HrTs5Ynbt4FBQ1l+Y4GAOdx707aFKc8Y5pF3Nlj93PGacGHqN/T6UALt+6AeB3pVxyxzk00b2J4709c7j2FAD124yDkDjIp/3SOMk9x0qJGHpwD0FLv+Y5OKgCUgY5+92IoT7vOc+uKZncc54FM+d2HJx6ZoKJfuqex7ULvba25R/Wl+XI3A4+tC452c88UASZbfwOMc0iyLs9PwpsZbnJ75pGYkthc8cUrAS5VcBRkY700OqqASetN+cHnkL6ClDBsHIGKkB/YnbgD86Ny7eOvQCmbm5GQAelB4Y4zmgBylEBDHnrxUT9Rjlak46k5P86Td/dAxmmgG/ebdtwDQirt46jrUeSGBBwn/ANan7l/h7jFUAq4OTkc9jSNldu7gHmmKw/iG054p5jVgCe3cUASY6t8pGMcGkVfmCt060DhQMZal3DLc9agB+VLcg0rbeg5pin5c53HtTt23jvQAvHOOKMBu2TjBo/Wjp7GgCKaMSLjofpWbMwUsF6jpWvjk96zrhQz/ACg4bnPpQBLYyNvPfjrWkPmGRzg1lWZEMzAnj0rTjxtJXpUssecH5sfiaTlcZPNO39ieewxScYwRz2oAkG0xnjPGaayhssM5o+RBtY/Mf5U/5VY7B7VBZGv3Tj8KYzHrnJxUyr8oG3IamFB90AgjipYDoiQ2PXHf2qnqllhSxIK4z07VbViMt78U98XEbqeSy4rKR0RZwl1DskLKp2ntUSlY2wQy8fhWtrFmLRQS2526e1ZTSdmHNZnXFjYXG0joM8ZFTK2N2CCcU1g4bqMe1IuRzjIqTUsW7OuP4vxq5FPgNx16VRix5f7sH3PpVqNgrYHbnmgC0kn7v5gcnsaeuOM8jPJqCMg4LHPbmp8BelKwCqy4O3oT3pwy2OwNMXLYz0UelSD5jlePalYAPy4/vGhcbsEc0MDwcdqMZBLDHpmiwCL077qiO7b0BJ796mIIbIBAPpUTL8vJYLmkBC7bQQTisq4dmZuMdccVpTEMQpPOaxb6X5JHU8jtmgDPvpirFW4xVLzD5oIXg/dzU0riSMs4JyODU+kwpd3ih0LqBxt9fWqQmzc0K1eFldnPTAX/ABrptpC46cZrOt4F2gjgjgcc1oMSvX0zjrWqPOluAP8AF0pzbm6/NTQ4YdCD6U1ZFCn5vmHrWqMxJJzCvv6Gs5mMh+bk0rTGVgWH40xjhvYUyQY9V2hcCm5HBXlsce1OlZFVlXJ4xmol3xsqsdyDrtoAk+g+WoyAeoNPYkyHH3c0jg7shcVYCDaWOMkEcYFOjQvuLnBA+6aIIz84JPzHqO1Tpu2gEA+retBACNQuMcnp61JHCyqBnIFH8SEfWnoxwy4yCaAGN1XaeCKUDbkEUn8IyP8A61AYMzfNnPagBOHGW6Cmtyck/T2p+0buPSmFSu1QM/7XagCFiWXCdfWnyEiQc8U1u+DxTpPzOKAFMilSo798Uu4CPA4A65qPAVeR9KefQDtnNADt3XgkdKD+7U45Pc03lXwD16kUMFVuenFAB1kGPlxQpG08fN6nmkZR5hbOR1ppYrznr2PNACjG4Y7UisQuGPPSkXPy+9KAoXrzQNCA7eOvvQFCsQzZzzilXDKT0oHljA6nrQIFXbnIpQu3dwAo5FMeQiVgozkAAinYKqFIJoAAuMYxz3Apf4iDSLhkO04x1pNoba2cKOtADgBtJB59KmVmXAP3gahUq3I+Wpc5ywOPY0AWeeoU9OSRSNt3DK547UxS3lkBiT2BpxJUEgZOOGPagBy8yHHyjHUetPXIkUg5x1wKjUjKhRnjmpGyMY6HjNAE6sNppFkO1C3HrUfGVxyO+KfuG3IGeaAJS/qcjtTm25wSQRUTEcY6e1P3ll5OKAHHAICdT3obuQcMKazjIyeMZoyNpzx9adxah8owCM55zSsypgcbicCl+VVwvLdiajI3csec9cUgsRZY5J9arTksTggDHYVZf5txB6cVVf7hB4OetQUilJt3MAoNQswjG3oKmlxvOOnWoJex74zSZRC3KjHVvU01toON2Go9896VsNlSd2P1rMdhm1Gxnl+lGOuODnP1pF+bkj5qXbnnHOaBDwemOT3FKpbcCTkU2RgJMbT8o/hpTINxK+lAEyrtY4Xr0PpU64VQrHkdarW+5uSeRVjuCefSq1AcuN2eijoBSxsWVmb7wOQaQgNnIwuO1O+RflByoGRTAcMhgDjB70xWIVtxyKftVtuORnmjaNpAHvQAKyKw460jdkz+NC84P8I5oVt24OM7uhoAUsi8846CkLbSST8w5FCKu07iPpTiByXGPSgBGb94Mbj3JHvSs23I/hPfvTVYbTt+/TFkPQ/ezQA5lwQrHdgmimtJ84z0BooAVc885HUZ5o2sWBIGMc0kY+U8YKmnYO7nr1rtMbAV3EdjSR+p60TKVUsOCBnmkyRIuemKdwLEe3ywcYPPGaXapXAB/wB4U2MBc7l6DPWnqx2gq2FzSFYTc2QzYHsKeS3PYUeSGG4DAHTmnKrbhnn1xQIbyXQjkDqO1DYbBA+WiTA4OdppuFVQFOQeSRVgOO0AEY3ClLLkHCj2pnzBtoGB05FLtywBXA6UrgMOF+VT3zTnjwxI+7jmmNkMPlwac33QCeKYDAoVQB09KftUtzlaaFwxAye4OKVc9Wxx2qADjcMEjPSjJDKMginfK0YHc8D2puVxjjA6CgBerZPH1pzMe3ToMU0sGcNt+THSljw2eD14qwBhtyMEfU1J8u7OeOtIx+Y/TFJkr8oHOKgBfu8dTQygo2QSD6UcgHAIoZsZOeKeoCKyBRgYH8VC4VdrcjPDChcBGGACaUv+7GB1PpSARl2hf4NopFG5c9jSZ3Nyc88Cl5wcNjHYUAIFx/DTl79Uz3poPqMHFKn3SCOMc0AOYBmyecjtTjj7pPWmjCjA5P0zTj8rjBx6+1UgFbDSYA5HB5pGzk+mKViNzEEjP501eAPmxz1NMBdp8s5PWmrt2YG7NObazjPJ9qa2eCOFOaAG7izNkZ44wKavUE5UDvT/AJVGF+9mhhuBG3HagBocAhS350oYswA5x6CkaMLJgLwcA05V8sEdCTxigBVxnABBzyOlPkCnI43Y45pHV9y9xjrQ2PMGRwO9QAK4VVG7FOVh/C2Rmk2qy/Lj09qFz93g4HagoccLwpwCeacmN3P4U3jOM4NKF2sB3xSYAQdwCnAJpTIEbg5BFKfvj5fq1G0cADgGhAKH+6CeOtLgNweDntSbeoC5yPypQAF+YMKYD1A+Ynr7Uq4VWHBOKZkKPl5JpxYiRB378VBSBVJbPAGOeKcyr2ANNjYMXKg46YpVbEZOcHtQVYBtHB4I6Ckzlh83PT6ULy3zd6Gw23avB6g0GYMRGwB5PqOaawLLkKV5x/8AXpSF3YUZPQcUrZ2YB5PpQDI0Xtlducc0BSV+6TtPUdKcq7QPr1o4C7Rw1AaAuxvfPqacNgYDPHemfLxkYIH0NJwN7L1YDg0ASFssSOF7ULwD60i4BBI4xS8DkDigBM/KQDj3pdq5yTxR06cUpXqTwooFccp+UZ/SnK27OD0pmRuXbwfQUpHORxQMOOGHrUN3tEZKjnqKmb+HoMDGfWkbaVPGeOlAGW5K4z+JrStZDt+XkDtWdMNrtngZxVmzbazFTwBUlmju8xiQM1IrdPWoomyMj05qRWX5cqcikwDcrDcwPHSnIwZMMeM1H/FgKQPcU7lWxjBPSpAkYfMXHHFIVViDnnvS+mR+FHHIPHGaCxONv40Aj7vqeKVQCpO2kVSMBuueKykaIr6pa+dbsuxdoHUjvXJ3NrFFv+Y7ugrtpF8xCjDOe2a5TVrUQzMQp2njNY2N4SM1cFd2Mcd+tAypwOVpWzkZ6evpS8MDz+VSdRJCOfl4yetWFxu+VcqTVSP5iMcVaiPGCclu4oHctIF3EADpUi529MGo0zlePu/rUisSrEjHtQFxykfWnrjByOPamR53YxxmpANud3A7UBcDz0bFOYK2TuBXtSBQynPGKXnJUAAE1AiPczdO1Qtx8vQelWZVaNQeuf0qjNKeQRwT+NWWQ3BCIxzgkVzU7g5Qj5TW1NcDzHTHQ8Vg3zO0hPQrxj2qAItw2kitPw/GJbs4OCFySKybe3adgqrwPXvXX6barbwoCoQsOQKtIxm9DVhiaOQMCdpAzVndyed3GelRRzLtXHGeAP61ME74J7ZrZHHLcjkZhhiBt9qpzSK27aME8Zq5dSAttHQf3f61mMx3ZBBGfStDMQqVVVJwMdaSNmwuSNpOKdLwx3HcM4NNbjgnaP4aCQbZ85JU8/w03byW6Dvim4LKdxBPbFPUjadoPJoAcGTb6kmlycYU9aTAHYCpV2su4DnoaAG7nGADz344p6g/dbjPNLtDc4J9KQ5wOMk80AOXOAF5I5NKrFeP4jzTRnaSvWmqzF1I/E4qxIc3TG3J+lKVKyYyAB3oaQ7iV+6eAcUcbTkc1AwL5UGo2Ytnrg8YFK3pj3pudqNzjjirATblj8udvWk4PK5HfmmrksHH3cdacMbT3NADlJ785pFOV6Ywc/WhcqD/AA0jErgEZAqAHNlgSflbPSldjlfXvRhVYYGFprMd2M5HbFABzG23rzxTWbaGyM570vAwx6+tMX5lUE96sALhVVCep6gUMApGOhpQB8zYHtSLwo38nPFQAo7HNG0jBA6nlqTA/DNKX2qQozn17UAGxcjbyc5p44yO3U00M7KOAQOKUEHngduKsgSMHAII2dTnrTwvy7j909BTUVR8o6dOtPXCrt7UFjdpVcDkd8077vXp603dzgdOhp+Pveg9aCCTf8x2/NkcHFPVjhVJ5zzxUC5xvz07VIuHZsc8igCdmXHy4oZgGAGAp60kZUK3y596NgaMkjDds0ASKoiyF5B6VIx2kgDj0qIgyMDnAxz7U7O4blIP1PWgB6FgvK4PtS/KzNj0piMd6hiQjcc0uAp24wB+tAEgK7Pm5YdjSL8yA44B/KkZQT26dacuNuOmaAFUhh79DTtqjgc96ZjHsKfx1HNJgVO+emaikww+8DT8spYNwPeoWZT8wGcVJSKvlqiyetVG52luq/qKt3Mn+zhvXtVWSRtpbC8dOKhjImZBncduTwKay7S2Bnng05lRlwygnrTUIwQP0qSgPbIwffrSf7Ct979KTe6rtbjPdhmhQFVs/eoAcWX59vc9felTGSc00fdJAzjpSrngkjjnAoFqWQHHAAHrxT+PmBJqLzd0nDZB9KGO4pnk07jJlZ/oG7VIAFwCSfWokYFWOMEdKcrLtAPJqiSVZFUFF70nzKME9OaYV+YEjBoct1agoeG/dnn5jx0pQobaGJ9ODVf7R0GAPbHWp+NxxgKBQKwsm1GQov3TycZpWO1W7qeQaRZAVbnHrmk3B9ueTQMOCV4xkYzTdqryxw2fxp+7BYP17U0bd0f8RI6nrQAEK2Bnk9ARRTmADE9ffNFBIi4ZiBwv1pY8bSGznPFRL83TqT605uo5yR2rtMSTcW3Ap+Xem5VlIIIOMcUnIQsO3cU3jgqfrQBNG3OGJx065qcNhWHCAjgVWU7QD0OcbmqZCrK2Pn96AFVWAIB6fxd6dvZtzDIGOaRc5GR8uac2A2PbmgCML8yggnNSMAucYA7cZFIc7WIHz4pq/MnznBPtVgO+XcMDge3NK3y5Pt1zTAwVjtzg0u7LBBznvUAMyWYMrbh0+tKQzZyMU3aPMCg5HXFPZdxAUFRirARWO1/m+btSAMEzjJzQqry2SCTyaXbtbarZPoKgAK/Mu3OMc0vHzHbgnvTtoVSopir+7yfWgTEVWOD26U5V2twMDrTducYJC/Wnxt8wweh79KsQ4KNpxjIPJo29eNrDvSMq5xjNKcMST06CoKDk8n9KYV3ZA5p+5VU8ZHrTd3Uqv40ACfMOnU/xUMrNIPToTil78gEYoXCghSATQAi7d2Aec9e9O2bW6nPejbhclRmlGFVhyR3oJI9u7LDp704KS2R06cUq424PyjpzSbhgA9KB2HEDHIYH2pvO3GM+9O6r04/WlbAAGPm/lQINwC468Z460iMuxvQDgYpOM4I+hIoZT2A28Z5oAXO35SefcU1R8vrzT9oLFsc9qavDYJ+lWAmCeQPxp4wWZiRmmsGUnd0+tBG3hV46moANwYDK4PrSn7wIPNGU9KTGBxzVIBQW3HcSfejanAGTSHHy45Ge9Gdsn3cN9KZRKo2q3y0i4AAXjPVqRWPlsc//AF6T0A5GcVADmYL07Hmn8LMozkdqjYc4Bx2JpFwWyeT0+U0mBKHf5iAFPbFIsncncfem+YuVBJ5oVQe3HYmhAP8AMVGAJx74605nVsMScVHgYyRk56UMpyE6c0W1AlGM9PpRyuQ/BPQ01emTyaVsD/aOOppgDZUgA8UZ3EY9aE+bnH0FKV2jd2FQAqncxYfnTsjaSD7Zpq/xYPFM6cIKCmPb5NufwIpGHPHb0pWB6Z7Unrg5HrQSO2ktnsO3rQ+NwKjnvSbgG45pW/1f3C2R+NACfUZHX3pFHy/MMAnio413OGDMB0C56VJuO/5iDj0oAB8y/SlXp0xRy2SBjmk6/MOKBMXdtXI+lKpaRVI4x1BNGdzDJ+uKUAn+E/jQIVCqtkj6U7aVHOSKTb0yPcU7g8mgoayk9uKdgBTilORjFN+8pP4UAUrpV25Y5Heqyl/MBX7mc9a0L1SI+isP1rObCqCM4HFSyzYhyY1IOQR1qYtleu5uoNULWU4VAGC+/eriMPofakwJGbbgZwSORQnfd97PrTcqy7m5+lJ82V55x61IE6sMYJ6cUuQT+HFQqTtG/JPp1qRWG0fLjnAzQWO/lSqoDD+IDnNIWHShWPlk4wPeoYCqwCFuw496zdSjElsSO3Iz1q6zFccAAe3WquoJuJJ+6ozj1rJouMjmJFJYg/epjxqvcg1POqtMWHANRFs/THBqD0E7pCcZz7VNCrYUgqBUQ6qf4ehqSPbvy30GKkotxsob5uvUVPwc4796rLs3HIyQOKm5346AdPSgCdcYIHJp20t8xGfSmIwaMHpTgSqkZxmgBcjB2jpTlb5hz1pu0ttCNjFObbjceD04oHoRlt0ZAO4Z6VSudqKSOvNXHbaDjgNWXdSLtLd6gozb6YrIrAZIHNY95IVyxGCemK1LogI2fzIrPLK7Fsc9qsCzodks+5txOV7109vGscaqRjArP0u38uMSryGA4rTwrSYGR6AirSOWoyxbxszjnJ9QOBVu4+VNu45/2elRxp5PU447VFdTBQBjA69K0Rysru3zEj171CQOQy4PtT2289h6j0qPcrDI55qyRWHysT1NMZiY13dqVs9G4FI/LAp9KCRnDMAB1p6sOm7Hpil29jx705YdrLtC8evNADgvf+lKF/iHFO5bJAxxikHpgj0yKAFLbjzuLf7PSk3Nz/Dk048L03pj+Go/mzgjg96AFX/Z69qeh+U5HsKbGO+MbTxTv7rd+tACKf3QAGT/ACpWJUjuuMmkVhwufvdhRtXpnjGDQA0yLtHOdx4pnZQO3H1obB/h49aNy9QMnsBQA1flznqadlVyCeetNUkAAAlsdTTcbW2sOPemwHKxdeTTi3XB+YimfdyD93tThtyBjjvnmkOwNIy7QOfXij5lO0Dmkl2q2zGM8gigEkk7qBCxuXk2kY9qavy9RyD1pY2IU9M9h6UKzbDk80FBt2kjsOc0fI3zbuaarFuO5NKFJGXH5UEi7cZ4z3pWVM7nqMyAfLuOaczFjnoO3FAC/LvBB28Um7kHsR19KbxxnOFpm3hgDkUASI3bPfrUi4w4wT2qs+4AEZxj8qmhkzz+fvT0AehXjg5AyaXJz149OtR+YwbKrwRSrJuOOM0gJANy56HNPj+Rs55qHdjtgH9KPM+YAEMKsgsLP0Y5znhR0qRJl5yDk/iBVYjKr8hHNLt+YEnC5xQBZWQMpOcfSnb9rELwvoeajC7c8KAew7UfxZB5+lAE3QEdM9c0pbbxnNQNIdqknGT0xSkndgcDPNAE275geQMc1NwVJK7eMA1FD8zFG7cinGYYweW64oAl+UYHWhtwGAcZ9qgWTO0gY9aXzD83rU36ARc7svyB97NQMyqzNjHPHpVnnaxfv0FUr1g0e09e3FSyyCZhzn5s849KqNkEDGFNStnbluT61BN69AO9QykI7bWII6jpTWXy8hcYAyRSf6zLH7vrTd0flsw4zwM0IAMjNJjb8venKTtPO361HuB5BxkdKUNuxmkBMrHcCOFzRuTcpB+ntTBjoTz2pVxgZ+9nkmgCTzV3NlVJHoKlUq2SN2R0z0quyjdhRk98fhUw8sBhyDmgCTkKMde9SZUH5hggcVD8vRjxjINSKob5m/yKsklUu6gjv1pGXCnqBTd2xwc8HsKXlsqvIHXigohlUdemBxzU8eGU5+ZT3pGUbOR82KN25GwNuOlQAqsvOBmlyAPkHvTFxsOTgnoaFz5YweaeoEjSHerDGMUjLu5x83tTFLKpUjI9hRuPzAHHGBVAPXPPfvRUa5Kg56ccUUAObG44OMU5VLYbrxSL90kjk9qev3c56Cu05xGJH3VI9qbtYIcLjHNPyF2noD39KVcHdySehoAaFdsFwuAamh287OarsDuBPK/WpYWfeUwOMUAWNzbeucU1eWGTlfWnryD3xTWVRz0FADmwzgZBU0ihewztOOnSnfdUjAxjO4U1GCr0oARiM4Tv3pi/d6gHsc0oYbdynrxSMDnaRgj86ABc8q45yKV1TduDAH/epd24bydr46UxV3KO/XmgCRSVzyCD0NNGOOrH2NJGMqc9ulPUryPunpzQA47tu4jAXn60wLxx60KxClX69qVy2/GM9KpAI20A5zu7cUq4xjGc8Ckb5jjcAaeu1QOeAetMBSpUlRyQKb8wxg4BpeFztOR1pDhl68rUAJIGVVycITzRubcMHjJ6dKVv3gweVpGA8xeOBycUAITtYDuaXZHu54xzTeWyeBnpSlNzAEfN60ANjd23ZGGPr6U7zF6bhhhTtoXJDYGADzTPlaMAld3qOlAEmQcAjgUcdWFNaTay8880u75sE5yOo5oAXzBuwnzUo3bWyuDng02MqoPb0NLnDdSR3oAFXcpzncKcMx8dfwpNwU4U8dcetKzE4xxximyRCwB9u1JlFJ3cN70bflPGT2prBWXc3UntQgFK4Hzg7s/epclQB1JobPmkD7ncmmYJB7pVAIdygDPJp+4K23tk035W65zjrRuXoc5z0PWkhoFcKo4OQxOak5Zxknr3FM2NtKjoeKftO3AbcSePamDAtu47dBTeF3YByelLwFA3cr1o+YFRnioGLk7SR16GhcL0XB7/AONLECM5zikUgrtyVHY0AHRfnXP9albqcnP0qP72e5Pp0FOVhkg/NzzigBW+8uOGPIpTlnDA9ehzSCRSxJGB0GeKUcL83YcUACtlSSTwelLwGGSAp6jNMhlXcwwc/pUjbOABmpYDsLkYPPXg5FLxkgjIJzSZ9sGg7sqOD3FIsTcF4UY70birFWGOORRz1I5A7UiuZMORnaenrQANncFBz6mnMQpwRhj0pjZ3bSNo78Uitn5sfL9OaCB6s2Mt0HNOUHb8owc/Wo1Ybc9R7mneYW4GF9KAHbQvI49qRV+XcaFbd97rRvCkr7UAH8XBIU96XaqqcEkjpQvzfKfSnNgjIGOOM0AIvPB444OKcGJUEH8DTEY4HrnpTv4gT0oAfjLfLwPShT6jAzQgEi5BG48ClwSoJHIpMsTb1PUCjj5vQipSoWPgBe5xUeByP71IVhF+ZW5wKyLiMrKwIAIORWs23qOtUbi32sTnduoGLZyOsjbvu9jV+Pbk9x0+tY7M8eQuQK0YZ/3RO3mgC5H8qjBHsKD8uSx5pqMPLLY49uakXsD93vUAR7S2CGA9vWpFZuDjGOgqNfugr90n9KfgsDg+1AEhIyM8HrSrwmA3BzUYzjBOfU0qsPug4BPHepZY9gF425qOSM3DfKOBS7iCQ3JzxxT0PzDjH4dagDmr+FYZiAOcnOetUDhTgYxXQaxCsf7zAy3GO9YLQBSPmOfSs2d8HohvO0jGQentT12hR3+lI2VOAcrQinYckAjkZqTYniKtkHv+lTvngDnK88VVXaWDDr6VbjfqM81IE6LuXONpHancDGeQaSPD8k54pTtVgMcdRQA7bHwwyPX2pW2uxx0GKTKqTg5Gc1EymPjPQ5yKAIrzaqg9cdQKzrwqqcDI25BzVidvmGDnnms6+bCt8/HpQNGbNceapDcAj60yzjEkhHp0NNl2YwuR9a0NNserscE8gYppEydjbgBWFcjouKtWML+ZvbBP+1VeBHZolJOfUVsbTg1ockmRswVW5C+lVJmV0fnd2z3qzMfl7gdKpyMY87eRVIyZWZui/wAOKYGwjZ49DSqflb1NDLj5W6Y5x0qyRD8yrubkdacMNj5sUnCjgVIq5A3YXNBI6PGw7cMO/vQy4YHaQ36U4AbsxlQF9KcrHucmgAVCoyeCe1JuCgjPPbvUuCqnPzd896g2gkMFOPegBN3y5CkZ60rttIG7nHNC7jnHv7ihVDMAwIJ6UAC88ls49KVcFeDznNA2xrtAyTx60rKqjbgD1oKI1fuBjJ4NEe76+ppwKLxgEZ7UjH7w6elBIxvl4H3fWk28k5wcdaUsoTJOfSjbtXkZGM0ACsduWIzjFN25UZ55696U/MuSPamtiNlB5GcjFDAcccbc4Hr1pCNrYHXGfUUFQPuq2D60MA5B+YgelBQkm14y/Ru2KccBs/x4/CmyKsjBkOB3zQ20t3AHIoJF44wNw9RSOwyAMAD+IChW+VivQc4xTeMKMYoKHNtYHtzxg0mT5g28L+dJ93hRnuaHkZThcAGgkNobqOR0peWGeM01i3qpZfSnbiWHIGR6UAG0emae2OeO9Myq85ZTjuaYr5UbG3BjQA/1APtg0oO3aHABPTFRyN+8+Vv8adJncuDyvQGgBXZl6d+cUKdrAsp3Z496YxbHuOtP3Etkjj+VAD2XavIyPWhNi4wMH+VN3BVYZJBoDBl6U7ATbj0HT3NCkKpyMnrUQG7DY+UdjStuZgduB6VRNizHJlctz7ijzFzkH6VBjdzgEdttG1eMYyaBFkHj5hnbzRu/dtjlu1RKzYIB6mnsueVOGAoAejO2T0NCHLA9fU0yNmzzxntmht6jaCNo61LLJdwU47N0p27vnpUUY4JIyVNSNjOcYHf1pCsNkYlSc89BVKQ7tpbp+tWpM7cZxjmqcpOB2IFQxkUpX+Hp79qqXILrsXpnk1JIzGTn7o6+9QtINpIO3nODUlIgWQqzg/l2oWNtuM/L1NSNjaCFwPpQzE8jAoAYV54GB2Oc09VC8HlutN8wc4OAOTxSbt2cZ4HJoAn+RuBn6nrTmzuAUZ46mmRsirt/i/2utC5+YKenNAEoYo3TnuR0pxYbmJGTjio1Zz0647ipNwEnXI9xQAseMD5PrVhMFsDt+vtUS7yxPcdKcrER8gqfXFVoBM23a5YcjoaYrFWA6AdcUit5hL7cY49qTgqzdvWjQB4y0LDv2oXcy5645pVIMmAc4HIoX7w7emakkbwwxtOT60u3aMY47ZpWPzHkD60m0tjAoATncB69wKVWVlZlyabJG0nyjIJ70ixFUUZ3c4z60APHAxnmikaM7sgYNFA9B5UYHOfcU/G5tuOe1MDKw9B0p8RIVsmvQMBwXK5YjPak27cfMPbFIykKxX5iO4pd2Ysgc9OaAI2YLgE4Y1JuAZcjtzUUn7vtzjnil8wtIAozQBbyu0gdaRvvKCQ39KRWOeTt9hTlCt82MAdBQLqKuVyv3hnGaNrKwA53Ght7cnj0xTdzK6gnPPDUDFVk2hQcHOMYpp+ZiW7HihtqAjjOc5o53Y4xQAEKw5ABp/oQcD+dMLDnaMGgj5hyN2fu0ALheueD2obG7leT0oVVVSXHGeKXhsEnBx0NBIh3LgE9PQU5iiscZLFetBB9M+lKoH3WC5PTjpQUN2ncoyNx7+tKQehA60vzSMuRkegpfcg4NADXxt4455FO3J17UbV2k55xjJpm3y4x6f3h0oAdgKMjp2pcgrnHzGmFT1U5A5zjNLzyVOBnJFACYxnIz7Uo4+YnaB2PWjjacdWPNDKAzKvUAUAA2sSzAgEc+9NC/K4IzjkU4IxjwfXuKCh6rwcfxd6AG7SF+YY4zjvTvmDquAAeaXaOCwBamFRJgrnGfxoAOVHIB96k+nSm7SpAAx9e9IegYA4780AOVsYAHzA9MU5s7iWPPoKarbGC4ySeGPam4faB9cGgkeGO3JOKYxO77u5fbtSsoaMe/r9aY29VAXv3oAe2Sxz0Xt60m5F4PB9KCrbhk/N6ijcy/LjcfXGaAGjDdGG3HIpSyhcfxepoA25wmPWlIG4bhkUDQ6M7XYv1HQClZihVvbIpjZL/ACnORgZo2naysR1oGDMcgAfMacGHcdOlRqyt8wG0jvTjv3A7lIzQSSL9454pVXIGOQPakXczHoeKVV4BwdpNBQPjdkhgfal4bJU4BpHI3Y75x+FCsgYKOCfSgBVPzLnkCneoxn04psartypanqwAI7nvQVoKqhUY4+b6UgZflG1sk9aXjv09aUEbT644PpUDBiAxHX0obO7jj8aTGeQMil/iGBn0IoAcQq8A896Zs67BgZzmlTB3ZGDnNI3H3Tz+lBAnVSQWYjgCjn5QBg05sNyHAPQ4pq5TJ9TgUAKygMcelNX5mBA3HpTtpzzyKRsBgcYBHUUmA5mKtj1oxtPPJpjFPMH3iueaBs+YrnjvTAkVwuR7ccUrOWYBSDxzTFIyABxSqo2nHytnNADhuXr+AFOQnaBjpSDLK2ecdKF4XIGKCx6qdynHT3p+SGAHSol5bHr0pctsI98HigCUMNpAGaTI47Ypm7OAOtKvPUHH0qQDaGHHemSRAwlSOR0p/wAjZOMDpQwRQDnnHGT1oAynUq7A8d6kjmLKR9406e3Cqzgksf4arqRH3IPegVzYt2+RRjH+7UrY2mM5IPGRVa1k8xQAeMZ96tcZ54HOKljFVRu4HApqszYJ4GeKFbEbH9RSFmOegHSkA7jA7kdacoAY7Rn0JpFwOQOKVcr0O6pYD2x025J/i9KYzGMAHnB6+tK27qcilYbsNUF6lXUAJIgRzjn8q59uZHOMGupaFJIXVlznP4Vz10qqwCrhun1qGdtPYovGVBB69qRcYyeOec08ndklTn6UzbjleFI71BuiRWH8OM+nerEY+bc2ORVSP5dpA681ZjYD75GGoGXYR8pIxnHFOXDD5sioY3G3AGcVPtGCTwKkBmxgBgcdaSb5cnGakHzKMn2qCb5YTk45xQBSmAaQlmxWXdTKxIAHXg1eu/mz/ECfyrKumAPK9O4p2HYrOMtjrjvW3pqg4L4DEDgcViQkTSc5AroNNijkKDocevWqRjNmzp4RpDk44yParjMDGDkYpkMYUsSvOMdKAqsMDp0zVHKyCVRgbjx1qpOx28Dr14q3N33cDoPeqcmFjKjJyc1ZmVvlVsYyeoJpisOme/epWjPmKNuAOtIyqcACqAMEZ4+bHGKkVWC5PyjvntTVzuABwanLbI25BY9DigkbwzNgYHfNPVe+MjPWhQygDIxnv16UKrrwOp96B2Ht3GMjFRyKFZdpNSZMa/Nz70xsHLfhQFiNQwz256UuDuBHT+VIQcjjaf50dP8AZNAxPL6nn86AMgjdle3c07djcA3BpqkBMHn0oAFwq+nP3jSH5mznJpGf+ED5u1MbIkA39OtAC/KzEn7o6CjceCSc/SgAenWkVjtyaAF9eoWmcbR8uecU9mAwD3FGByAMcelACZ2gqAaFJ8s4+U9MUi7WQYYKw/Wl3AZ9TQSNGVyp+77U3dtAJGc9Wp7YC7ugNNYfKuOVxQA2QYfKDKZx1pPOzn+Fs4AIpcDaB2zSFQWxjAx1NACqx2nLAtQvOD39aI9uzpz9KMfgaAHbRgsTj6Uv3SMDPvTVO0cc+9Lu6AYx2oAVly20jNNj+Utx3/KlVh0/ipN+VxnaT1NADlUM3yhT60wMFUseSxo3gKF3cd9tLwisu3digBdy88MfcUBgRkHgDo3Wk3Fchlx+HSk457igByqpUH8TmnlQGHHOOMVEuNpx0p3PUHtTuBKu5FZfXpmmxhmwwOcetNG75Qx+9T1+ZiF6d6QDssvHAye1Owo7cikVlGCRnBpr5Zs7hirAkVeG2gilXf5eWUg5qP52wcilVn2gFhjnO40CZZW2EeN3XrmkaEsynGRSNccoBjA9e9NaU4IB6HPB6ipYybmOTk/KT160kgYKSecHiofNVvm6qvRc0B94yG79CaQDZfvEj7nUiqcjfvD6Hr+dXG2hj371myMPNznnOOKhlEUjBXIyRj8c1B5gXI5BP405lO5j6dKibox/iB4NSAqsD94896HKlSp79DTEDMr9M5pAfkIYj1FACrsVGJ5YU7O75RwT0pig/Ln7p7in8bt2DkdPagBzMd27oOnHWnLL5b9CAR95jmm/IOOvtRH06bs9AaALCsx6ct/KpFcblDjJHXiqwkKNhfu9vWpo8SHJHzUATRFSocZTnoafvO1sc7ui+lNjC9e+OKVdvJJ59qAHhTH8oHGOSO5pctGuMY46EVGu1V53MeuaepX5upOOM0APgjaMYcgnOfekLBmyqjK0KTjG3rxmmt8rYUY+tADlYlcsueaUYUDHFN/ixz+FAXd60Ei7iqgE5pGIXAPTtilP3Wz96mhd65I/KgdhrZ27VPy/3qKRSQOOaKAsTRoTjoRjNTgAr0x2xUUe4YGNvHSpVxt/2q9AwHbQmVXjPFNZSqYB6dakYOrMB0NMm3dj/DyaAIJsMuc7uxpkb7ecbTTmA28dqYuNuW+YZ7UAXI9vmYzx1qViqqSDkHtVaHPmFex6YqwFO3O360AJLt3Hb1Apq8qAep9aXHBYnvn60jZ2k420ALtx9/5R65oVhy3Ipu3fzyeOxoz90gDHv3oAcv3eR75pkcYEhZiSW6c9KHUN904Pt0p6g9zu4zx1oAdERI3zEZzkU5VVmMjDkdKYudu7HLHB+lCMyr8w5NBJIudpLH5c0xAw5VcDP40uWVTkgnFNVmVlBOR1zQNj027iDkFeetHBXDHHfFBZFwAMj+8KR2VVx1bsaBBwCAGyKa2Qu0jIb07Uv8Qyu09KOFbHtQUKcbvlGAB096QZ2/MGz3FI3y4x+dKXbbn1oAMbuQdoAp67NrcfL6nk01V8slSvOOtIrDb8nPPegB6r8uMYbtTVkZBhj1HDU5mIb5jjvTSpbcxPHpigAb7oyMN03U3DBgpOMk9KSRtrFWOOOM0RksCT94GgWpIqqqg5zSbsAbhxngU1ctgDHXODTmIU4PHagY5sBjkY/pSBt4wOUxjFJtPzZII96FXjjGPagNRTjdwmOPypFX/OevvSZ/GgE8jGVzQAq/dIABbuTSAEcbcH2pApwdq4xz9aPnbLYwQKBWFXqTvyB75NG5VU/McfSmf8s2AwW6jHWhuCAOg6mgY/kgsMZHQd6RsEDjBPU01eoP3fWkLFgrfdGc80ADbedvTpxTlyqlcHB7mlXbIrY+npS7W3dMrxyPpQAK2xgobI71JtJ+Rfu4pqhcZ6e9O5VkA6k9KAFkKLyByRSKI12kjDqPzp20MwXkg0nfDj733c0ALHsCnBI5pw6YHSk4U8dKdwGIHpQaIarBVO7k5/OpMorbF696h53DIJH0qZVA+YjA/vGoEB/uj160jgqwCfnRz2O4etKVG3H60ALt+bn5T0+tGCGySBzS/eBNN9cg8D1oAUBVYjqTTcDleuOlC5C5J49c0qrhTxn/aoFYTb8u0Hn1oVWxg8n0obb6gGlRgqngsOxoGJuO35xwfam8KAvPpmkGCpLZwvrSlhhiecelBAdGXadwpynIO4gVGu5lwuAP1p6gNzjpQBLyM4GKGyOSegpu5unWlB56Y4oAVMdRzilXjgcgnNIGEY5JHtS+Z1HQEdRQBIVGQAv40HHzc5z3HSk/hG1s8YpV5GD0qSxv3VwAB70hOxxkZGKevy5OPlxUfY465oAJY1ZSdvvWZcbQxbgEmtJmP3GGVI4GKq30fmRnGNtAEFvN5bFlOQBzzWvGQ0anrwa5204mZSPlx1rfhYNGu0ZxSYEi8ptH3fTvSrh2DdB/dpNy7lwuDQjqq8/eNSBKjAK36Cl+VmJzgdttReYc8KMY6d6fH93GMHNJljvvd+nPNKrZXjimNxkE5PXintIxz8vTpxUjQpZgc/5NY2qRttV8c7u/WtlmDMxP6VnapGDGGJJ281mzoiYuzqSSB2ApNo3A4LZ6UKzMRnr6UpD7R1+WoZ0RGrkADIzn7op4wy8gZHrTDnnAwT3qSP5kBJ+UdfU0jQsw9GI4FSr+8yST+dV05wRkLUnmBFzjFAErN82VXrxmq10f3RAPSn+c23OcL61SmYLu3tyT09akCtdTFIMDnntWTNMN20cc5Ge9Wrhi0hxwM9O1UpFBmKkZXPB9KALVjH++BI+9xgV1VjYgQpx264rD0SMeduGcleK6qECKEL7Z45q0c9Tcf5gyqKclutNYNtwRgGmqVIVsYbOKfuG5d3RqowZVvMtJkHI/Ss92aORgTk5rSmI2uoUL6HtWZIrKxbv0zVmYnIUgtzTto3Y6IOaaFzgEcdqdtKnP8AD2FUAsOehGSTke1SbTt2sN2OflpUztIbg57UbZNx2429OKVwH/eyWIXHak+ZsnPHc0jKDjjhuB6ilb5cp6mkAmd0gAO5TRu4xnmkBZSpFMkyJMHbgntVAJgtj5s80rfeHNI0iq2c4PagNscLnPrQAjA5DDBHU0mDgnGPSlXPI5bHSlViV+bg+1K4DedpJ4PbimDDEHpu5ocvuJX7vvQy/MnGDRcB3G/PRaZu8wFUHAOaXA3MGzkDIApmTypO3PYUwFkk/ebcUNIfcAjNMGdpOMjPBNKvQZ6ilcB2VbJYY7fLSABWUcjPr1owu0jue9K5A4J3HJwadwD+6p4OeKQ8SfxcdPSj+IY/h6Z5puSx5BJPHWgLDTkcHOz6U9TxjqKNpOcrgfWm87cZyTQFh+0qSe3tRuHTNKy7u3am7d2CwOc0AG75cYwPSlyAwCgH146VGzDON2Rj/ClUttIOASaCRy43c8EdaM+n3R1pjKN2f4qftwpC8Z96AEby1VeCGobd8wHJ69KGXa3z8rjhvShdwyGAoAX7+TjPGAKRSvlkdR2HpSK7LyeMUKVQJjn1oAcuFjyOFHWgsOQvPpSMAuQoJDUN83Q4oAVXGGBPHaljkTGFyM8VFsYqSO5pyoFYqTj0zQBNuK/c+73JoXHRh+PWolY7eQGHb3qQ5XcOjAcUAC4ZcDkDinxgbsEZHqai429MMetPXJZgOmM0AO+8Cv3jnilYbdp2kL3qMfMQSpp+4srKeGP6UFC7R8o2Zye/Wl+Tlc9elMXOckhtv92kbG7IXOOelADN22Ruc+lRMu5mITr7VI+3k4xUXPAHIzUMCnJw3ycdjUD53jt1HtUzENvPC5PGOvFVlZcFiO/BqWVYerbVIGMYyaZgbgcbj3pm8KvB5xTXb7pDZHtU6kkzuFfavAb9KXcduN3A/ipnnRgEAZJPpR5yrgbcrj8qQEmFcBh1FOGGU9QMGolk6rj35qRWG0gEZxmrAdHtCL1XJqePG75DjjpmoV+b5SMr9KdGc5AwD6+tAFqFQycHBHv+lSKFyCfl9KgjIVgoxt71Plt3AXn1oAF/hB5U0Y2twOh4x3pAcN1z6cU48dscUALuIZckkHtSbuvBYdmpOdykhcAcY603ft4HyqeoPNAEjOVZO3Boyo4HJ5qNm8xlUYOPapVdWUnpQA1iFA2rzjrR5jODkFPSkDFo/bv605epZsZB5WgBox0GOaKThmyg4POPSigCeFirc88Y61YjUZAFVVzubJHtirMbKuCvAzyK9A5x+8+YDjB7YpsisVKsflPU09dy/SmMvy89KAZXbC5+bIPXimAMqkDAX/a71LMAqnkYquyqyHBOO2TzQBYgZ1OWC8dAKsNICRng4ziqscgOCMjPP0qVThcEZLdWoAlX5l4bA75oYrx2yKiVcZHVSP4aamflVgcD8aAJt23Aj54oKjpj681Go28d+xp7b1zwBkc1BIpVR9w847UsZU9en0qNSeGPrgU+NSUb0J61ZQhZlyqH0pW4xvO4cdD0pvH3h8vbNPXG3B5DE8/jQBINre4zihdmzHJJOBTUXaeBgHoDTshtvH5UABTso755NO2ruz/F70fL1B/D1obaWGzNACBS2GbkimqC24Hqe/pT92epA4pi5YBh1zxxQJirGFb5/wCHnrSINyMCcjqM0Njv68UdOOvtSQIWMgjceT7UbRHvXP3hng0crkAAHvRvVs5+XccHFMYLg8hSTnuaTkzbTnPShtp27MFgOOaBuJO7G7rkCgWpGGRnZircdc05MNk/kadyFJxuA645owV4AIGepHFAxVKqoOQT+Zpfl24PLdeaQou5SQBj0707gMAMD2PNACHDY2/jxRuC4BJPrS/eyy9eh/xpmPlO7pnHvQArbFwVPAHNNVmKnA2jNGxI16gc8+9N4K7jng9KAFdW3AZ49RQuX3fMQcDFKsgCtuBz2pq8KpxjnrQAq47qQfUCgBQrbeefvUN82fmOfrRuOUxj/a9KABgNy7c9KdkiNsjPp+dIM/Nzk44pSpJxjHrQALtBGfvH+E0rDbJwCP0FJx5nIOTjBpGO7cCSTQSSHuDgeuKcoywJpmd27byOxoLDC9d3TAoKJAqrx0ppYY3Nxt6cdaTnJVc8c80oyzA9e1KwCqxbB27lPcdqd8o+8OajVfLUkFuevNCsMDI+ZfbrUlk3ytweeKVQQhBOfSm9c5x9KVXPmAKMjHPFACrlVGSR3pfu9TjtTfu4VgSetKGG12kXAzkUICTdsUk1FvDoSM56U1jlSedtAww4zgUuoC7j5ZAwwFEYbb1wf0pF2lWIHTrTsFl3FcYHamLUMK2MjvSHOVy3WheAB07/AJ0w/eDDkKaBjiw6NnGewoZl3Dd8qk4HHWgnbvGeDzSL9055Oe9BBINozzjngYpVXBORyaYsitg4OfYU5WDL1ww6UAOZPTOKdx1HNNBEmTuJHtQjARjsTQWL3GRuz1pVxuOOF9aOO3PtSLge5JoAkbbt78jrSbtu0KaMFVCEfLjHvTVj6A/hUgKD83UmkGeC3PNKv95uKERtwXsetACbgp77jwOKjljLKVztJqXaATntSriTDLgjpQBjtiP5enbirmnTNuK5wVxgetVb6MRsSPrRZSr9oDYJOOooA29m5SxXpzmkwPLPHOOKVFCo3zfQUnynJwcL0FQAi9ACefWnxlt4IOV6H3pgxtGTzninRtjOOCBkUAPbqcZJ96fk/PuOAMdKjQ43DPTkU4sOVIOGqDRC9WYYwO1Q3g3QsO4FTblwNo57014/MXFSbI5y4jCSFj9elM3HbyanvFZCTzwfTtVfd5gGFwBWbOiImW3YPIApYzjaGAApGOPvHax4FLsDSe2OcGszVFhW3bTkDjoKVWG1cjmo1Xb6jnjvSlgD14FAyvLIYY8cEg8VRaQOuXO1egqW5mO4gcjPNULiRWUn36UrgRSncpx3OM1EqjdgUrk7eD8o/h9aWz/fXCKqZLHGKYHSeHLZpkyUI2jAbtW84XcexA+7UGlw/ZrVeMeoqRsschNp9TVHLPcWP5YyCNrD260Sfd+c4PPFO+Vm3D8BUWDkO4B5qzEh2rjGDz2zkVTmOX4OFzV+Tvx9Kqui/OxGSaAIemAMk/7NG0IyryOc7qRSVbAIFP6AksCOtWQScbsg/epcld2DtB4pVVfLGRyDmnNgMB1HWgBnRQo5+opBhup6dKccfOFye9RMR8uQaAHf8s+/tSOyBiMbn7YHApW3t0xijlVkAGaAI2UcZXB9+9NZhu5OCT0pzDaAGPPWm7vmVlH5jJoAXI55wPSkz/dFJMpzvzj2phYs2SeOmBQAuSWAIOad95sucMvamE4kzj5aRmLMQDwetACFt3Kr8/RaG/dxkfx4/Gjo4wo69abxuJYfSgBqsQgyMFqeoB4zk9aY7dMsqmnIpXryQevrQAo5Uk9KaqkA+vbNKx5xkEYpf4sscZ45oAbGMLycc80u7dgjPtTWXDgAfL/tf1pDuyNoI+lAD1+6xbg5xSMFXqMg85o3jZ8vzAj696TcowDzn+GgAVvlA96XJ3ckgY6io23jAXkdad5m5jypHpVAGFaPPUdRmjzNwJyc9MUm1F2q2c/XihsZ6CgB652nPOPWnHC7e31prTIGOAQDTU+b755B6UCsOO3AG7OT3pAQ2CDjB+tDYZemMUwOpxt+Vem00DHq2cncc0LwG3ng9O9M3EEleho/hORQSSbi3AOD6UNjnHPeokZ3B/Q0L8nU5+hoAczMiqM4FOc/OXGWA7Zpuc84356ego6FcLkA5J7UAOjYCMBgQOoxTgY2IJyKjaQmQlT8vrim7VwFxknuDQBOzLv+XoR2pU+VgCcmoVwMDnGcZp3yrz0x92gdiZZA2Dj5umKFYNy4FRCQrtyc57gUu5WyATjGOlAyRZA3AGA3AAxTZJf044oSNf8Aa45pjFpWRkTAHWgkjlLbVOdpNQyfdPzt+Bp75ZjnqKqTSHdgcn+KoZSGKV2n1HeqzNiQgNwe69KWWQcBR1pi4VSNmfp3qGWAbc3J3D1p3y4H8IJpi5CgMAMngd6Gxk7huo1IFfbztxznHNCsfLOFwePxprKFGxTt75oGVPzMGzgZFSBIsg8zB+gxUyLg/MNuPxqsGG5iBk9jUgVmxz260AWkbevDgnpkdqVdu4BeTjrUcI2r6H+dSK2xyQB93j/9VWBYj+UcjHvUkeWGOuTjIqtGHMag8NjpU25gmcLlfWlcCfG3K9c+1NVgVCnIPtTI2fdgYP4+1KzL1Xr046ZpgTsv7sMOR2qMlWUnHPrTI2bYFBy3ekwqj5ckdaCxwIZWLDGfejKr905XHzUwnkZ5x2pfkOc9M4oAUk7cx9hzup5+6MfMG6kU0keXnjOO1NX7hwTn0oAeuFOFDKO9FMXO31J9aKBIkWYRg8EkmrUI3bflOD1qocorZ6qavQsyqoPPHb1ruucpI+FwB0p7d170zd8vRTmlbepOQoz/ABU7gQ3CgqrYHHPWqrb25HTrgdauSgMuSvzfSqu3y1OQBzzxzTAihmEkxC4+Wrq84Ynd24qp5Ib7nHNWIcrtwAaAHM2GXnC47Up7Mn3qU+hGRTWbKccA9KAsOUHaqr8y+pp3Gdp5JHFRxkKreo4x6023UKrlunXjrQBOuPlz0FL97gDGeBTfl3J82C3PNKzfMvGT2PagByqu75uV6EnpTlxsIGCQeKYrHkYyPYUg3DCjoeKAJRkg8Z9KEchRu69hRuWP5Sc84oI2suF4HTjrQA498Lz1pqMPLbrn1oUn5ieD2o3BeC2d3WgBY/mDZGcdDSFTzJ0b2oaTbhUyw65FJ5mD06+poAQ56/jRyykng9KU7tuWwR7jmlwNyjBw3OaADcfmPGD0pBhVOPXmgbemO9JnnOcDHWgA3bVHqKc+N3HPb60Kytk9T60i5ZfUZx0oASRirDaMr1IxxSvkNtOOvBFI20K2R0NIzbs4GG9RxQA9sYHTGOaAwMbNwGxxTMFdyg5PWjlmY9AMUAOyV2ndgHijcVyjc59aXjIyPlpAu5eQaAGtt3KAOR60mCykle9ObY2T2HPNJGWWMK4+VicGgkN3ydRntkUfMc5A6YwKRhnjIGOmKGUYDMSCetA7BtXnIYYFLtGPQE5xSMG8w4BwaV1Ct+HFAgH3uB2xzTl/2mx/Wm4PPtzR975l6jtS1HYevzBmHLY6UisFGCOT3pu4bwc8Gnf3vXsKNRodGCi7Dgj+96UqhV528evc0IP3ZOCWIoViF5FFwEXoQPXinpjHXmk3dug9VpRxGSp3e3elcAYDaA3ShtnJPHtS8YOevakVcqdw3H1pFj9q7y3b+dNYDnHBI55o+baWA4pOinJwDQBIzndk+nOBSOvPsOtNP3W5680vzu77PmU4oAJCeOw9qRm2g7DgGnIuYyr8ZpoUKMDG3P1oAAyqoBOKXzN0eQeegFEm0YB6+tKy/wCz8vUUAN+8vzZ3E44obAYKOh4ximNJ+8DY+XPanbhuIGD3DUtQBQv93vzStt3DA+XJyaRt20KnI9e5oX7pGCCegpkCxjarBemak+XeQBzjGR61GuVj6YOe9P539cA9aAH8Lx3pD8rAAc0uO5OMU37y5GOwoLH5KMVxzjmhVxn1U9aaf4iSS2etL5hVsY3A9c1ID2Ysx7j9aUdiRg9s0wEp8mTmn8bcdfSoAGVT16gdqXPHrxSDC5B6/Skz9znigBVGVPG4d8URKuCU/GjcI1YLySaFzznjFAGdcASIDjOGqmreW2Og9qv3C7QwCnB6Vk/NuOevpQB0EMwljB7YBFT7uSAPmxWZp84kcLjAA5rR4/EGgBVYcBh8w6c0/gdBzjGahbDYK8n1qbJ4wM56mgsVWK55HNLtwynPAP50eXuPqOtDZ4PHHSoAfhSzNjaM5pF9VGAaAGZWGQSadgfhUs0RmahZszNz97mso48wbfp09K6G52tGRyR7Vgyx+WwYHZk1DOiJBuEgy6dPzpY2wnyimtjd6YODUcmPuplSazZ0Ima4TcpB571DJcbshlytQSSiNx8vPrVWSQtEWLnOcEikMS4ZFYsOmKpyZZmzwelOaRZI8EgnPFQSMI8t3qAJdwK4b73TitPQLY3F0v7pvl5DVir+84UbjXYeGYxHbg4ZXxlt3c/4VZEnobRBj+VRzjnjrQsh25cYB6UmRtyx5yegppzhctuB7gVRyyZIrBV5BGeR61FlsAEHr3NOdtrDaAB2qNvmzjr04qyBsitktnkVFKwZcKMepqZVAxjkZ5ph4Lbjx2oAhVVGTjj1qPbsYD056Zqwm5U24oXdjDY59KBWGp91jx04pAylSc8mn7V3AY49qG8tWPHvQSRjH8OSRSCToAvDdTShl6glfrTY8Yp3AF27T1xng0DdGDjBHX5uaRWKr84z3oO3b6DHSqKQz7ysTwewpm35epXBpylNuT8xB7Uw54+U5+lAdRvzbsjJWjkKQcAk5FBYqy9s0gQhn3c9MUEibti4c5PpRvDfMBx0pdqleR81IVHQjB7EUADld+AckUzO7Z8vTinBSyOxAyO9MViWwOuetAClULDcPvcU5WC5ycZOB7U0Y4Un5s012Ysflx6AUAT/ALtQdxB5496Z8rbjw30pFUsu0feH+NIuVBXbjNBVh3yhMDOD170wrtVVUtjqTnrRu6Arj1pFHyMcc0EMcu7YemecDGKagLDjgn+KkGG+98xPZewpVOzPY560DESNtuWIx/dznNAZQp+XFDEFgCeQKME5A6VQCMBuUqfrzS/e3EfKKFZSnzHv6daZgrkAd/woAVcHIXjuDinx52tnlz0qPBX0BFPX5WU4GT6UABL7R2JFN27VK9aFbA5PPYmhpDxwPyoAdwRu+6QOaTI6hu9G75tqgDIpGQbhgfKRk4oJAscYU4BPNI2A2F5HUmhv9YDtx2GKG3x/NjnOMf1oAVW9vlz+dLvzn+6OQBTfm7EbTzRtPlkjaP8AZPWgB6nCEbcDqe1Kqtt478D1qNf3jgg9eozUp+8dvG31oKEZQrAH04p21F2gfMfeoySwDnbtFSFgd4C4AAw1AByOhGelCnax3AEdjikXsD0owPL3AduOaAHeZtHC5OOlPGF6HLetRqSfmIyaIdyx4z8x6UmJEM7FfmPINUt3ykjkE5HrV25DRx43Agc88ms9mVVG3jnvWYyoWKttb5G7bqTDKpU8g9DTrgBmYk4UfdPeoHYooHPzd6gsk6fKH3ADOfShSSpGM5qHbxhTn60u3bycnHcmgCR8bcnhj270pCqSFx+JqJW6/dP1pdyrkBdxPt0oAl43ZHYdPWnQSbMAnJPTNQKWGMgkZ696VeW+QfdHU0EGhn5hnpTo/mmUgc96rq3Rt2fVakilVWbAJB9KCrFoZ4PJOeakY7lznI9Khjm3KuBjPHFPVtrHBp6BYkXKqTiiNdo5OMcgUzcWjB+8vbNDY5IAGOaNA1JFfOSBjJpHd4doAz646U3eGXrnBweKXlg5bJ9MVQWHNIu8YGPWjczKcdc/d9qi2ll549M0q/Kdy8dqBk7MDnH0pA3fPy5wMVGrH5if4ulAPHTFQBK2WkGDRUat8pAHsDRVXAlZxkjIIb+IVehysIyee9UBDltuMKOc1cVsLnnb0ruOcnjUeWSM7h3p/wA23LZYEZ5HFMXKnbnK9sVLg7OG4+tAtSJgVTJwB781BINysGztPFWpccHGVAyaqyN8zbSF4wdx4qkSM2qOQPapEHpUOF4wCwPoeKlVl6H5DmmA7cSwCsAPQ0dirNnA4xTSp5C4LYo5DqTwKABV3RKei/WptobgcFuCBTR8vQgLjhRTuVxuPTp70AIqrsIwC2fyp2392TwcDmhQV6rmhGAyAuMnPNAAn7yMHGAKczHccHAxjFC4QbF+72HpQuNpyeR60AIy52jgju3pS79ud2euDQqkA7RyetJuG0Z7nk1AEi44wCRSfLzleetNPykBTmnMwzgDL+uKsBh3BgFzt7HFPIbbkhQOnNJvO/DKQPQU3cIwgbJGeaAJFIIOeT3BpMMwXI6cZprMqyFcZZj2p4PVe1AB8u4c++aTPTnk5FHy7sY+XrxQSH5PA7YoEwX5VIcEnsc0D5d2SAexzxTtobp1IxmkZV4yOMc0AiP72S2DgdRShe7LkdRTkwqBc8eho42knoOlAx331LDOT2pi/d+71PNO3f8AARSHH8JzigAG4MOhGcfWlVX5AIAB45prkdS2GXpk0qtujLbsY/u+9BI2M7hhiGLHsKXlAqNnA705Y+Ny8MvaleM7S3UkZoKGYbkjaBnjNC/dxjvzRyQPl79OtN3P5gUrigSJflDcnJ6gUzaCuOpHbFOO1l3dGpu7OSoI/rQDBgQ27G0HjkU3iP5T949PehW2rl29wGNLJtfdkZ9CKBiYDYOMKtO3KzZU802MfKM9O5NLHEuWPX8aAJF78kUR/MuCcimqxHHt9aSMHaoAI56YqAHqcxEjGafE2N2fTHFMX7uOAM80vC7scAfjQWKGXjj2o3nO0fMaRmbjaFAI9KFyueMH+9jNBA4NsUIOM9c0bRjAHPSmcMoIXO30pys235htXPcUFgrHq/GfSn7vl+XvUf3idvT3pdrdT09KCCRcYwchs9aasY+ZiSRSlVbpz2oXcrqM4HepAax+bK8nk4706QlcZGQR+NLhWwxHOeKGyW3Y4HYimiyIMFZQV25pcrxtxSbm3NuAOAOgoEeMbRx3NMWorbsnaQOMilVpGHzYyD2oZNyn2penTgdaCRVb5QAc/WnR7irAgEZ/Go/m+U4yPan5XkBvl9O9DKRKVVmHfjtTf+WZVee9NjJXPQ+lKVPXHy96kY4AHJ596UAEg7foDRt3MABlMUp/hO3HYDFSwEXc3JA3dBSp8oGeaRflUj0Oaeq8A9RSAD8pB5pCQAQeRSntx8vrSHYTkfNQA35Nme49etPLEu3HGKRoxuBA4680i53ZzzmgBXYKoOOOhJrDvIR9oZiMKO471unHO49elZ+pIyx427k6g1YFG1mMe4kYDcDjmt2CRWhBPXHeuczhkPYVrQszRnAG0jrUAXcBQuDxjOafHgqdxz6VArfIobgiplLMRjbz60Fky/dwDml3Hb9eaRU2j5SDSvtyu0846VABxuG0nJ9acW+Ucc0gU8njcORxScllzznmg0QSRnb8prEvrdIZPmJJx0rdHHGMHrWTrKlpVJXPHBFZSNIsx8huc8ZpkobHHH161LKo3HHUdaq3U+1FHbP41kzriVbiUKjFjlu+etZk0jKGUcbvfrU2oSMcnGPf1rIvmaFU53KpznNZ3OmMblpZD5eeB1BOOlNDYXn5gR1zWSbnjAPBz3q1aZwNx2jsPWi4SjZGpY4WTaBl3OBXolrCUgiU43YALVyHhOEyXTuI2Oflz2rskPzAH7p4FaI4pjm2biV6jkdxUcYZ+duQTg+1GCuFApVU8gfKPrWiOdgcIhw2Qpz61G3QkN3/ADqT7ykFmOe2eKjVQV4GOaZIvD/N93uBTW+fnIb6U7aHwSPl6U1M7c4ABPagBCpDYJBNIzKzDHQ9KXAC8fMD1akUbjnbigBDlflHX1pp3L0GT34zTm+YenPWjGcsHG3POKAI2AJBK+/SmlueCM4px4YgtxnjFRMAwAwTjviggDu6HA5pPTPJ6GiTO4kdO1J5vzH5qCxshCscKAR3pNxZXBPPahl+8o5OMikKhmCjrnk1WouoisWX5hzmiRvmBIwB360Ekt932xQ0YkGSDjOOtMYxmG4gDBHWgHGBkD680qovIxls8UmA3J69OnSgBr4OAOO5FBjCyDIwCc5qR9nzADJA4NRbuM9BjBoAT5RzjkGlchpBtO0N3prNtwxGR7U1GGGxQQS705J55xuprlS3yjP+7UYyYcZUc9D1p33MgjBPINBYYLEZzjODQcBjg7h7c0i7vmYYwcCl2gMvGD3oID7pGOP5UcYY+h4obG8dz3NIYxzu4+hoARtu8nOcU/8Ah4GQeajwqkgURodp4PrQAMCGUhePehvvEKfrSqH2lgeF6j1pF2lSWzuz0oAOeclcn0p+0qxAx9aYuGjLYAOcYoVdy5OTQAPt25xkjilXLZB4OOKYGJU7R1OKNw2lenFADofm2u/BB4x34pzN8wCtTFbcnIpF9cZXse9PUBzOSpAzkmlZsZUHNM3bc459DjpQVYSHIGfUCmLYcoVcDoKX5VbAIC4/Gm7k4A/OnKhYkYoHe4RsdrbcHB/yaVpG2jI56ZpCqggruyRSbe27caAFk2qpRVxmncYIzkjrTI+2Rk0/K8np68UCQfzxSoP3eCMc9M03rjB7UcZHr1qRkzLhsLwKRwR2z6GkZsqGHXOBQwZflJyetBSIr4oYySSCT0zWczKWznNaF4p8v7uGzzms6ZQzHaPl6c9agZWkxtIzuHWoJOMgHd6YqaZjGQMYUnFV2wyuV557VAETFmZMdP4h0qTnlf4c5zTfQkZyMUjZA69Bxk9KAHr9/AAPNL937o9uaYjFupBI/iFLncqE8k0ASFSrcdcc0qsFXavDN+FI25cjPJ/Om/KcbiV/nQBZgUKBu37vU1LkZz1PTFQR3AbkZ9OanVjn5hx147UASxrtjAU++KnjVlH3efU1BFtkJIBPPWpw3mFCD8vfmgAUAKMNgHnijd5m4kEjGOKdt2tjG707GkVWCkYC89+tACx/dYBGTJxyOaVsKduD+dIHxjGAe9M3ZYn+EHBoAerBlPYr60qsOBuUVCxVZOQffFNcDkqOOooAnVt2W7DpTl2eWSTyfeq/O4lenvSqq7mBX0x70ATqwRR82e+aKjyF/hKgeoooAujZyF+Y+v8ASplZF+Rjj+lQxqQx4yO5FSRrmEkjJz3r0DkLiA8jPTvT8lVyelRrJ8oAHHT6U7czHBxt70AOywXbjOfXpVSZTucg896s/NwC2RniopsJnJ46Y70AQAgMvHA/GlyucFc/hUUhCkKoPvmljYrGxIx3oAlyD83zLgcnNLHjDHGR2YGmrjaMc560/wCXzGK8DH4VYAjFVB3Z9hUjY3E5PyjjNRthSNowMDnFL8rNwOO5xQBIp+UAN709SoXaSAfemFhxxwfSlUfOE27n+nAoAd7Bcml2qowTkH2oXczZ6j2pqj5Qc4OSeaAHIWxuBHHB9aNgVRnr70nY7RgmnKoC7Tk/jQAJhlJA6UfL5ZyfmHTFNXd5R2gg0fLuXJHAyaAFLFtp6tnpQo27Tt+uaNo8wMpwOppGb5T2B9KAF43ddpB4NPDDn5sfhTGUKo3HJ5pPlEZxQA/j7o9eKHb5vQDpUaMpbP8AD2pyyMynjO7+LFAEu5RnijG5h7dqjXO1s568UvO7POD/AHetACsz/wB3jtxSFd3BFJMH2nB5/vChsqyjv060ADMDuPHAxikjYAgE/jikJ7EA5PWnSYZiQMMPbigkCoDYYD60jL5YHUBu2aduD/MTn8KOuO/HHFABIfm44BFNX7pHOPrRv9RSYPO0c4FAAOSCpPFPLfNk9fak+6+1h+IpPl4OCB29aChflLAYyepz0pd2ccYJ4FDYQOhbLUL8qKCclTQBFKqt6Edyak3KygZBB7r2pdq+YABweOaVcBSowMn0oAQLtVRjjqaRlIJJPy08qBgMcn1pHGV9qAF+8xIwNvApsbMmOSPXPWjA6rwwFL1+8MnFQVYU5JAAGxv0peNxGPlxSBtsYx8o7k0Z3DOOMde1WMQMVjYYOOnFP3FuRnbjpUSEN14qRW+V8IeefrUCsEYPl+gU9PWnjB5P5YqJc7hkY46Gn7lIHA54NSMF3cn7oz0pwbCjJJP1o2gr6EflSL2xg59BxQA7KliAM8cGkVjtHrSL8oBH4mlzz8vSqIHHO5SMDbTpJMsQTjPWmsyrlfbpTf4GKdR1DUkA35WLsTyD+YpUZWQsowM035SuD19BRHIgUrg8jpTLJG+RwCRjrSDHzdSKZvbcPlwPenr1x2JoAarDCnGFzT8/N8vIFIpUBQo47in8Kp/M0mJBwzZ6Cn7f7oYr3qP+LoMU8yHae3tSGKi4U+lL0XGd3emQsdpB5p/O5SeB61AAqlVPctS4xtAOAaGKq3ynkjOaFcGNdxyQaAH+o7UxcMvHY0u4tllHHfNNSQenenYB23rjimpng5GKd1FNXO3AGfrVFj2z3AJx1qrdrthyxIHarKEMu0ng/nTJY0m4ILY7k0EGBKqlcnJOPyqzp915fy5+VfXvSXUCxyMvQiq7YVwQMD6e1QBuIwkBI571PG2FJAwfesuyYtyAx461oI3zjJ4P8NBZZRhgKvPripEw2W2n0BqvHhscgNnoKlVjtw1JgSg5HSmL908e1Jz6ZFHmBMYz0weM1JQu4NtOMVFdRiZMnscinruO0jkjikmz5LBhx7dazZrE5y6xHIw/ib8azrxcttxz/KtO+QRvmPkmse8ZghZuTnrnmsZHXT1Mq+G7DH7o7iuc1CQZbkkdua3tQmCRMT0btXLXkh2O/HzelYyPUpx0EVx03Z461raeWkaMAbjjPNc6tyoXOOa6PQY3ab5QCdvrQt7EVVZM9F8NKsNqItuGY72z2zWucsvygn6VU0/P2aLcgVioB4549asxhlUgHg1ujypbi/eIx8v8zTsDPXjrmkXjJ2/NQv3Btx15rQyYN93A69qbyc56LSyfeLZ49qQtuY9weooMxis2MqPlzyWFLvZV4GKGAWTAPGM7RSSDnJ4BFADQqGP+6wOcetJI6SOrBioAoTBAGNxFM/hIYYU/nQA8/wAQDc9fWmr8wwF474FIQMPn149aRNwj9KAGMv745U9sGkBU5xwO5NDN02jkck4pflIYkd6CCNWDKMcimrhcgDB96ecdMfTiopPvKFHzdaCwbKwnHynpnvSFtreq96c+/oOQabJ8shBb/wDXVgO5HfHGcmlzhSc5BqMbuMjdzSeZ1IGR2FTcBWwGTGfc4pSycqVOO+KNxX3703du24HA7HrVAKrB+WGCenYVGyhQRnvkUrMAMnpjimMI93U47UEAcbeeBn86jDJs5BByeKkZuoAyMcU3AZVbAz9KABNu3JJ9sUhyzJ/ECKcxUN8uTR93jtQAiqY48HjPY0NndgDHpSNlgAfm/Chhjlh1/HigA4GQ2d3rSDaV68jvSFo1weg5o3IrBRyTQVYcgDcgZyOppdxY5zjjkAdaapLKwztUHpQOnAI5zzQSKSRjdwDUci7kfHDE56VIMc5AIY4yKBt5zgAcCgBpYeYcfjT/ALvY4FJEo3HPfvTV3q0gAbjkHtQJicD5SOSedtPVht+b+VM8sEk/xdRinZXcCMDjmqEIy7lG04Wlj+VTlh9P8KAqhSoPFC7VyoOM+tA0JwsZwCO4zTd27BbnJ7UrMDIoydoHNNXYeOgzQMUjDlcDA7inKzFgc/KODTNrKzNuAPYU2L/VDd/F059KAJ2Zuqj6GhWKj5vl9MVGCuWQnnAx2pVy8gCnAPUtQA9WPfH+NO/vBgcU1fvZHI+tPaQ7T3xQwEHTjpR8ueeDTVYsoYlcdu1NLLw+ASP4TWQEiuCgB9c4poc4LYyOx9KZuG0kDj0HSntnkgfL6U7gR3EjNjnOT97rVGQ/MAemeatzMCvyA8jFVJvb1pFlWYhdwAxzxmqjHY/A2j2FWrg/LknnNVXZgOMHnvUAM85fmGSfWpBtxg4P1qNVCryFAzwe9BHzAt+XrQx2H7VXAA59FNKMpG3rTXWTeoA2g+opzAHcvbHUUkITcG2hh7bs0q5DHAyB3NNUIx7+gzUi5AIJGF9KYCqrmbb0B5q1GzMvHJ6c1Xjx5eQe/HtUitnaP5UAWgwXYANvrTvbsOn4VBy0ZOMc9qkhYNhR97NAEyyF1Dk89s805WaTJ6dhzTPm24RD+I96kGBhc89TQA3acdcE0p2qrbjlu4o4bkcHPrURB3kt81AAc8YU5PNK7Nyuee1IoXjduVqaSW59DQA5gOM5FG7owyW6UgbcvJ78U7aY3C9Bnk1YAG7E8GihmPmgAfL0ooA00fO7hlI71MhHyBckVFyOlORwckHA9a7TnLEahfvA46ipVBWPaB171XRfMj2s2Md+lW04jUFuDwO9ADFVhtyfukimTfeySpPXip9u3hfxOajZF3dMj+dAFN9oDdifSmryuFOVzRMrxBmAyM5xUbzKsqqpAB6nPFBBYXK8EA0oVcBVB59aYCGHynJxxUkW4bd3Yc07Fj8qGPB9OKRWdo2OcgeopS454JBHG0UFV6KM4qiCQ7c8L27U5fkYc8nrmmLjaFX7x71I2N2OvuagAVdisp69sUHa4BxyKGyWT370nO4cAfSrAcGULyMH60m7n7uQOc0Ps+YH73tTI2bkYJOcCkwJFbplunYVHIoljwePpSsp3ZHTu1JuxuPbGakBI4wihVOR7nk1LtU7hjAx6035dy/Ng4705W+X0PP41YDPLJXJUnb0NDL154xnFBbDL/dxnjrS/MxxgEHvQGgKAqAYynXI7U5cGPk4HbimrjdtzhetPbaTjqKAE42nJzgcGl29NuQcZobCnphT1FIy7WxggUAKFLKR3PvQzbeMZY/xelIzDcNv60u4/NgA0AIu0SKGOfpS7gW6ZyOgpikZDHB78fSnK2SVQjpmgkX5Y1+7g9+KZvOwAHLUpA5ByDjqe9IqMzAj6UAAYbeV609gok2njOPmpNmG2E7lJ4PcUnyruyrD3NBQsmzcTk8dKei9DxJ6n0qHuQFJHXmnRttOMFcmlcB0inIU8+jUZzncOoxTt397nFM7ZIPFMA2qFBB6etLwRwcnpRwOo5xxRtCsv160AhArL1NC5LLnkZpyrtyD07ZoCHadvCgZqCkHOGA+9mkHy4yxD+lK3HIPJ9qTpt3DcR09aBiuDhctk96GXaCi/MD0NL/Ay9MjigZLAkLsHagbG8KuP4x1Henq/wDCTjceOKNudzNjHbBpFXKgAZ9Se1AhRn7uBnOMYpzK2/Cofy4pkaopwSSc9akDEqQM9aABQGUg564pOdyhfucdB7Uvy84OfVveiPiI4PPTFAB0B46cikbeMDj2x0pVycbzx0pGI6D86CAZed4OB3qPzC6sw5zyKdwRtLcnoRSNGqQjHUdqCxq5ZgwxnP58UsYXo/Uc8Ui5YF89OmKQMo+8cZoIHqwYMOoJ4FO4bBxt3Dio08tuVz0xT2J28kA9qAHQxn+hNLFEV3fMM56daRSWUMrAN0AoXbtG4ncKllIe/wB7phKPm2jgMM9e9NVh26d6VWXafXpQMftAYfKaduAJ/KmqemfTqaVdq54ySfvUAP4Kj0HGaj/gAGDzmnNggEHjNIzc/KAT3xQA5m6gHAI6CkQjDY7UhUZB6HFCsVUkd+tADkx5Z9aOBx04yaQtxyKN2cYGTjrQAvmAElRjOO1O24yM8+tIrLuzjP60uV3ADI/CgCveWqTQbcfP2ase9U2rLtwwxjmt6QkqcD8azb63yMkdTyTigBulzcbVGB65q/kDkNj+tY1vN5MgK9D/AA1qq+5QR17VBSLEOzbk8n2NTRt8wXk55+lQBl2tjINSRsdgJHNJlWJ1YbWI3E9KRcrgk559KaCd6beRznApUG9mwRkdqkY6PC4AGOKe6gqwJ6jrUbZ3DsO9SfK2cMCM+lZs0Rg37eXgAYB4rnL1yzFf4c9a6/VLSO4UhwVx3FcVqEhhkZRzg9B1NYyOumYmuXC7RGMc8CuWvG25A5rb1TerbtowOcd65mVi0rNyoPY1jI9enohY2G05xuPc9q7TwfEWkBK52rXERZZunPpXp3geFzbpvTkLycU1vcyxLUUdrDu8lCRk4x16VOyrnGenNQRYK4XO7pU6o7+Yp+8PSt0eNIRmDEHJHbilwn8LNz2pfLC7RjnFOYNu4Xj1FWSRnG3BPfkAUrbdxK8cYpdhZSe9NZlzkd+lBBEcNnaCTjrSOWYE9u1PYlW4UgetNZSODz3oAZzuHOTnqKT7zDP6U/zPnO3HTtUb4jkUYKgfxdc0AEv3/l4PU0xs/e/hI6UrH7zfxHpmm/MVDLwKAEOF35HBxikbC4OPxNObKuOQaZITz0NBAmcdOTUbdVUHcSPvYpxIVckZamqwbJxknuKCxv3VOTzjFC5wAxBJPBpZFVmXAzjjNEnYKMdaCBsjHrnHFMb+LPBx1pWO5cnqeMU1lBU4+7QAKxMfJ+73zShgBn0/Wm7kZT2HQ4pvy8DPHarKQrK23HbHpR97JA4FG1j0binNgEjHUdhQMRNrHcu4EflSLjaSTTd3O4HAAxgU4AMvA4PWggOijHrSOVDYx1HWk2lVBC4KmhPTqW5z2oAax5CjPIxjvSc885C8D/CngjzBgZ/xpWXd1G1j6UANfaykFc5FLwu75cnjrS/JwCcYOKjkPUA4c+/WgB6gsm7GfekVhtwCSTSbWCgKQvPORSfI2TwOaAHKVwc/eBxxScAEge3NN4AdlJ6dKRfvKFPXrmgCRW/2utIp+TbkZ7881GuME5yPbrSttj4IOM/jQK4/cAML6de9MhYY+YEk96au1mychfrRwMbPTqKBEm47mHQHmkKg7jjOO9Nf16gDqaYrMsbfh1oKFVztxgknpQzev0pGyq/KuT600tuUZGMn0xQBIzc5HPHSkLFsMvQD8qRmVSeMdxTWY7SNpYHqRQBIJPmwwGTzSrgtgc45AzTNo+8cZ6D8KcMOAQPm6VQrDgxC4ZT14wKdJIGXaA3uaZuOCCcn1oU5Vs8t296TYxCmMYOce9OUA45JA7ZpBkYGPenLuwAMDHI9azAG68j5TRIzBxsAKY6UvzSAnr6U1sbRkAE0AMm3bGAG2qTZXKnkZzV+NkwUPJ9e1Upt25xnANJllKdiykAZqBMeWWYZZadI5RiAxz7VEVG4AjPPNSApbDgLyp9RRtCuOMtTWU+cMIQoNL5m52IOCOlDLHs7FnwefTNN5JG0cetIzL8mCoPvTnzuXbjHfHrQgE58tsDDU7dggKCCfypjMFbB57/nT0XLA9VoAcMhsHhuwHSp/utvYYxVdeM/Lg9hUizN025GMdKCWSecSwAb5euKsQsiDIbLE96qqm7b8oGfSrKBE4xxQInQjy2AyTyPakTf5YB9ecmmx/dGD900Z2luxPrQBP5iFtvXPGR2qHceeMjNNQhcMfu+tDdGAbI7EUAMmZmYkY24pu75eecfrT8hF5GeMZNV+AmSOc9RQBYEjNyUwDx0pzN82cZP1qJZH6dR6inblVT2OcdasB4YK2R60VHn5MYyevSigs21YhkB6A5JpysxO5VyO3FMVdwJHGeATTowyhdwVsf3a7TkLCBtvzDKnmpwwLA8/SoQPlCA4x1qeNQ6sxBLDtQA9thb1wKiVvNQsnHbpSxsGH3cHPenKvl4AGBntQBUYckE8nvVJl3MdqrV9mT5jnnNVQu2PHfPVTQAsbKu0Z+b0zU6sFb5B96qw+Zlzk461LuHvzQQTJnaR1AOKVuPujGetMXgYTIU8k1IpVt2D3qwJW2r8oTPpTY24+Zc+ppVBPzDk9qFOF3Y+uKlmlx4HyAJ25pG+8pzjrSLjczAYA4570Bgu0MKaMxzKq5LLjd0NI4Jzk4A5wvU0owFwxzg9KRSuWGOW5zQwE+SRgAGVT2pVTy8dxSKxCjaOe460biGbGckDAYVIAyqJFbnb2oLbmOPwNNGXGWGOccUbduRuJPWrAciqyjd1A65prbdmFBO7vmlfG4beBTHceYnPAoAsKpDfNjJ7+lO27M5/A+tR7h2PLDrRwBliTigBzYbHpSb0k3N29PWk6Kec56Y7UmCeQORQAiv8ucDcO1J5hX7p+WlTgAlQB1zR0Y5xj1FAC4G3oRk8ZoJ25KgChc9+RSlRuKkHnjNAAxVmGCWOcA0MwLdcDNNX3GSvIp24/3Rg0AG7j9elJtSQbmJz064FKcHikkOVKrxnpzUAN2s23Dbxnkr6VJ0BxwBUcQbYR0GeMUq47kEdDVgK2GQru5bv3FL91SDw3ak2AYH+RRyykZy2eKABc7QD97OKk3fK2OWA4phB3biAPTNODD+HAJ9KXUsTcdoPUZ5qQtlgVB29MUxlOcAY9KC5LKcjAHapAUkcDPPqKauc7s8jvinbemAMUgwRgHI64oAdlWYE9MY4obbyFBHtjNK+F2lflyKTeVZcjj6UCYi5BQ9qf8AIpYLnBHIpu3C4UAjPUUqlQpI4PTLUDEGD9w44709WyPfvTenXn3FHGCCeTQQKTu5PA7UjErkY5buKXg46N2zQfb0x9KCxA3GGBHHy8U75c4Ye4pMHaRuyT3py7o88fN2oIEZdrKQoIxkkUkg3Dj8qcrMN5fjFNDKyg4wO1LUsTyiuSOnemsqsMYyccVIGDRtgfePSmOqnIAwAPxpkCR4/h4x2xTs/K/HzGmKeASe9PGCu7A65oAcijb0I5zu9KUqp5U0Rgcg9KQ4blRg9sVJYu1lUhhwf0pefMwvQe3WmuzMPkBPGDT1+TbkbaAHfMuBj73r2px7+1NUblIPHYGkUFVJB4HHWgBTt2k849qYjDblS31pcFVI4xSLgLg4/KgBEZmyzBl/DrT9vyfIcUijdgDg08qTkgfd4oAAflXPPtSt8mcZz+tJ97Y3Q9qezc4zmoKsEaHoRn3pXUg5WjlSSx4obgDnNAxvJRiTyelQXUZmVw3THAqw30pki7sZ5PqO1BBg7dvy45XvVq1kKrn7wxx7VNcKu0nHpziqkK/PtPCn0707FmoJD5Ybs3Sp134O04PTJqnCylQucjOfWrancoboPSkA+3R41b5gSevrUyqpYk+nUU1GRskHBx1NOVgq8nIxUFCZXgqxOeR7VLEFC9cN61Gqg5ZRkHqaJMBlxxWcjRDLhDNGf0xXnusK0d1Kuc4OMivQfMRsYP3evPWuO8RRhpJRgqi89eD+lZM6Ke5wusSBYzk4zxXMyf6zO7KjpW3ruHVyGHXoD0rDVew5rJnsReiLensY7npndwM+9ewaDA0NlBGSMbM5B9s15X4VAbVEV42kVmxx/DXtFjCkVuqIGJXpk5NOKOKvU5tC3bom0EcNjH41M27jn5j6Uka7VJK89aGz8u449OOa1PPkG315OKRgyjBOB1oOeOeDTWbPJ5x6VZmOLBl4POKY2NozwPejfhTgZ7g4pBu2gkKcDPFADV6DcOKSTCliBzjrT9yspfGD0qNsEFT3oAiO75lx8xA5AprMd2OrDrmpGzuwQM9jUbbTzznoaBajCW3HIyKbnAVFLMOu2lbO75gcdKbJgyK68cYNAyQ/MzNx7VEQBw3fnNO7kDOM5prEMoI6dBQAyT5mGw/nSbiVyBggdB2p3OCMZJ4FIpZEIIw2cZxQQN+7tJPNIzBsEHoeaVlHTvSRhdu7GOehoARlb+CotrBmA+7jmpt4UMM4LdDULExnByVPNABtVVxjJ+nWj7rYUA+uOtIxzIyr931pql9pOMHufarAXLIpUcn3peVGOc+tIwyQeoU/nSn5l+epRYwM+4YHGehpJGVcjGFI7UZzk54NJtLMmcEDvSAdyF+UH165zRG5+c4yPSjOVYg4WmKSyNj73fFWQSKoGw4Ldxto5w5YgGmrlip6NnGPahVO47jhOnWgqwh+fHHPqaDuDYIUnsaBlQVBHB9aDhWwc/XrQSKpLZ546Um5OjHnHSj5VYqTjPTNR/eA3BWcn+GgXKKu7AP6CnAjBZcDbUeCrA7Sv0pwPzZBwnXnvQOwHe3Iwq46DrQQGVmxn69aGO1dw6deOaRlJbkEf7NACjAj27uPQ0Rqqq2zt1qOSRRLtKklvzFSq37tySEoAa2CoGfemszdzgZ7+lLwGXkkZpWIZhmgAZT5jbfujBPNIQOMDke1GNud3HPSkba7Dk/hQAknDDnHP5Uq53Mc8Z/h6UgVDuyWz25pkDAgEjDAmgCXlsnj+VOVuqjGO9NXZ5ee57UiyEqwZcKTgetBSHqd20jkHuKUtlyAeCBSR/dIYnK03aGXcoOR0oJH8YyWw/pTlYtjPLY7VGzEsPl6+1PX5Qflwc9agscuV2KRgEdaY2zGCpbHSnM6OvIOF7moyx8xyDgYGcj2oAimwVwowDxVeZuuRlsVPIuMc81Wn6e/akwM5m8twMcE/epGZN3DDPXk06YKr98Z9c1GAo+X0PUVICqzbW6g9qYY2j4Y4Han7gWy33s9BTQQxOeTnjNJgB2dSCx9acyovGWPofSmhQzZ6+lLuIU5HJ5zTLF2DkkZ+tPX5g2BjA9KYoURnv60qkAYU/WgB6g7Rnk+lCnayk/LTY2ZVJGcHvT9uY2yOetBLJwxRgh5OPvVMv3Tu/Cq643ZByfWpl+424UCJAyNIq4KnGTil3GRkPVT+lRCRAcgZ47U9SGjU4x2oAe+WwFHyHpgUjYWTHK+1N8xlIxz9abzuOc5JoAe2FBG7IPrUTKAuMdeafuHltjkj1prN8oK85FAAuQpP3fYUr+XuU47d6i3LjHX3p/RlAGQaACZj13Y9KKrz/NIMHAzxmirA6QfMRvPfilORPGR932+lH+s5Bzz3oI3cfebviu05yyHUyAMCPSp1zyFBGarxbGjXOQOxq1HtPJ5wOBnmgB69Ao256+9I/3eOMigSDnjHGKbt3RkY5H60AU5k25fqc9ag3Myl88jritBouAvqenpWfOVXcF6L+tAmMDAZIOMdqkjbdyBgiqkkg3HCnJFTW+7GWHXtQSXEYbShzk+lS7QjYxjIqJSPMUk+1PDtwMZA7mrAl4X6+1IvyohLY59aR8hwOg9aG2qWJxgetJgOLfN6K3405gWycDIqOPlj82MdM80/q6gHjvTAeuzy84wOlJtYDaNv1oBDRYHI5PSl+9knAGKTAEAC4HUGmvuLDAAPXIGKUZ4GBg9PalY/MOcjHSpAYuWyeSPrmkG4bR0OAc/0pVUhWAG0EYB702PLKCRn8asB394Hp6U0qO+CD0NOztzkcUn3cqQSp6GgBQSucc+uKRXC/McjmlVTtODzTV4jIIAb+GgB28sB2JNDSbTt5xnmgqyqcgbl6ClA/eF3HPpUACsyjbnIJ4700jaNrdP7w6ClZflBA57U5tuw9SeozVhYUDdjqvofWkUlozk5bPFNPzDhsgjofWnBSGJIxj9aAE8ry/mySMZPPWn/Ix3Akg/55pvHlsrKzD2pVEQ4ViRjkVNwBgN2AcikbfuPGT0zijaSvTNK25WOBw1C3AVv3bEEcgVHtCrjgsTmpAWZTnNN3AdgD71QApXb83JPGRRgY4GOw9aX5UwByaXgZHDemO1ADclsYHOaVlO7KjjGeaRVBXoeP7tKrsBtUcHg5HNBYu/cvHJx2pq5UcdT60/PX+E/TrTNrEc8CgBxkHBPPPIFELIzHC49qRgGYHH1FKpB5XgdTxUAOIDMBnAHIpPvK3P0owcqygEHvQRjr9aCBIyUQKw/i4p7Z27doIJz6mmZ3fxdO1PDhvmPXtUlitlmyOBjvSZY/7Q9aCx54HTFKoAQ7uDVAObaAMUEDqwpq4+r0deDnmgBy7dvNHOOvHvTSoOxl+hp2OuCD2FAAdrE8Hn0oWPbG3ykY6Uxd2zHftSruYAnnHUUANXcE4U5p0md3TP+12o5YHsc9e1JtDc5J7UAJn5gCvHQUq/LtUjGabuVmG08gd6VcswyPmoFYkVijEdc+tKqndzg4HGKYhRcg5Oe9PBC++OakY5RuzxSFuOeCvSjzDk8YXGOKbtUjkcdjQA75v4ufwp7YdTtHamL2AwHo+ZWxnGfSpsAuWZSMcUsbDOTzRtG3PQDrSDb1ByOtUA/wCVsE4X6UuShUKeO9Rqy/eXoeKeuUJ/iGMioARjnZtH50+Zf3Z2DJxxj60xcnknmnLJtHJHPFBY/LSZJH6YpWw2M8VHzGG+bg0biNoxTsBJtDbfT1pkny5APWndFwTyO9RHjGMMPWkBFNCsi7QcDqfestmMasehX/8AVW1J2AHes68gBU569sVYCWkwaQtkBe3FaKglhkYXHFY9vhVrS85tkbdQOKiwFlRxkjgelSAgg4XPpmoVYENzjilEmdmCBjrjpUFEwyuMcA05sNkEcn2prMzZ6MMcUB/mU5xxipkWQpGFYhu/cVheKoEMYdYi/wAuDhsDHrXRptjzn5j61la3bwyWrnDL2PNZM1g9TxzXMKrDCrk/w1j7Sef7vSt7xNCyTtGV2OrcqR29awG6bi2eelZtHpxldHVeA7UNqDOxxtXOD1r1WzzuVBxxya4v4f28Ah8wRbZtuM+orvYo/KVSRg+xqkjiqu7LH+rTBOR1pkjfMNvOO5qVfmyCMlh1qFR82GGMUzmY5vvAYz701gMHjApBuZARwOtND/Kccj1NWSDKNwGNw7UnTKsc98L0pMlevX1pwx9ff1oAa2JF+7gjpijb/CQBnnNLjGSp7Y4pE2+Xk8sSaAKzMS+RyBTfQn15pFCruGevbNIcJkZoAJcq+TyKYpyuGwR6inbs5OTzTccYHTvQQAYL94+pqNmyvVSR6UsuN3H3ehphA6A596CtRedp55pNo2/Mx4H50hz5gKrnd+lIzjcATx1JoJFYhVG0dfXrTXyMAnil8wN90cZ4pGAPY4oAXbuTp9KhX5l+YnH16VKzKvyng4yKryDzICAef1oLBW3RMA3BPBpGkZeOMEDkHNO2KnyqOFHOaai44C85/Cggc2Qx7+lC5yA470NtZTz8q84prbR1JJP61ZYdVckY5z+FLGTtOAVB6DFDAM4Yg5JwFJpu5jG2TjJ6d6gBFxgAcc5xStlmUgbeeB0oaQeamCM+pFBY8siZIParAN27JPJFJvG0qBjPWkRcKPMHvTVZtrcAj1NBArLuOfUetK7EyLjPvmk5ZjgZGBSnCAqGw2O9ADmIbOcNxj3pigLtBGT1BNM3BX25wehIpd3Q8nHGTQApz1GBx1pFyy/NtxQy7mUfjSKo8vPTigB24rsCnC55JpWk+8D0PHHWmMyqBj+IUKxZRs5A9qAI40Me5XPPYt1qVA23qGHTnmjICknls0HK4GOScc0DWmgL8sbq2RzQoPQd6STDMufxxQu3cx7cAUCFKlc9wB1PNNIUYJOD3pBgsVDAij5WTJ5OcigBVG7PmYHpTVkXeSBgUu3dJnGRnv8AShQGc5wFHpQA9vvYA+lKrAqcngDBFN+VlB6frQrHGMbg3HNADlddo2DHsafuK+gX0qH7qhwrH3zz+VSctgkZX6UAH3eB0J60jTFduzkHjFDEZBHSgxqGB6Ac1ADlVcspGB1zSPs9Mg+9EalSW5Kk59aJMOHZB9PSgCK4xtxjP+1VO4bK7ugU4yKtM29c4+8eap3mPL2Iep6mkyyk+4K/c9jmoxjbySSetPfOeR/9egcsDyB6VIEcn8JAI96Td+8B7Y9KVvmznlQc0wMOe/owFADl/i9aAwZSQCTnFJ8pwxbBX9aG27gQME9qkBwbpkcYp+MZKruUmmR7Q+QOBzRH8q7VOQefrT1LJo12sAw4x0p7bAcKTjHH/wBeoowed3zfXtUi42YC80wH56Z6n0qVXIU4XPP51Du+9xk4xUivtjAA5zyaCCSH5ucbUFSlRtyvXqKjTG0AjrxmnKwVTjnB4oHYVmbBwB701V+UDPU/eam8btp6n9aVgu4beMD1oEQmYyNwuAvH1pqynywe9TM21Rn5QT0FVzhZlzytA7DvurkjJzzSSSN5fygY6cU2WQZPPX3pjMV+XOM9RViGxqWuHzzkA+9FSW8ZSTBwG65PeipuB0642knp2pYWLEMEyPpTVIC89aeA+Tg4GOK7znLKNuwVH1p8TAKxzg9OetQKrhlG7Cd+Oak3DkEj2NBfQm+Uqd3SnMcsBHkp3pqAMpx8y09gNxIO3j8aCBmWZmI6+9UbhTknaAen1q44yuRxzVa8k3cLzigDNaQIwAHAq2uFcAjHpVRsKzKTyT1xViL95nccDoKsC0nJBHT6U5X3qSOh7VEv3SckjHSngHgxjCgfjQBJwFAIJ49aeSASr465xQi7cH1NK20bRyD196lgM8wtgmMg/SpOS3zD5aT+JQD9acy5OCOnIK9KogD8rEE4B6UnHyg/e9qVcsoOCTmh8N8xyMelAAxAbBzgijIXPTOKbG29csePpzTiBwcc9aADcc/NzigjsDhRTR8+HVdpbinPhXK8ZPvUAAwy/Kc0JkZHvxzQQedo28UqkLgE84oAX5Vbpj3pfvYPembtwy3PoKCxZgeg/lVgPxu+YDH1o52vnGc0nJb680cAnJzjrUAC7cZ/Dilb7vPSm7lPA4pDnpj8aAE4ZsDqKe27fz+dJ93cFGTTlHYnp2qyxPODEZ6HrR8ojwRgk8UuFXpkgdaRcttJGfUip6kCrjacNzikXLDJI3ChehGMqTScdMYHrR1Adn8CTkU1lLMGI7/dpGYfxn3G2nNt3ZJwccVRWou0c8Y9KQfdJHc9qNxGCM49KPmK9l29BQSDEDHIXHUChivmYxg9KPkxgjJHNOPLEsOe2KCxDkOAOTQ7HO0nA70i85yd30pwU7Su386AFVl+YiiL5YyGGVPpTV3KVU4z3NOLEMF6dwKgVh3CthOV+tIHKxkDrj0o43Bj8ppANrZxnb0oJHLhuoGGPalMZWNhwSOmO9JCu2MMwwe2Kl+TqSc0upZEmCvHGeuaXOcnH4GnMPLIzgDvRg+ZjPXpTAj4aQH0pzfKRjkjvSspz0G3H3ulHG3OakBOOWzhQP1oTCpu96Xgds8Uzyyy4U8ZqgFw3DdcdOaRi24Y5al27myB7UpxlmGQe1ACMXkyoA9x3NNUHbuOUOce9O/iDYORxS8AAAjDHrQBEsYYhsH65p+TywHXinBWCsvbOKOylRx1LUADfmB19KX6Dr3prbg3IO0enSlyFbCnJPp0qQHNjkYOD396GU7gMf4UfcXOSCPXvQ2cbmJHHSgsVgBuXvjjnpSAYxuPKjNNXDJx34pwjHzIuSR70ASLgAAjGaaqqqsO/rS5jUBW6noRRldwAPbkmoJYIoVcZwaeuQtRj7vI4z1p6/dORQUIMbcZ5zR8oHJ5z1pNxzhhjjIpfmOcD2yasB4xI27IYemOlAUnPY44PpTI+BhjjmnrnkZ4FAXQqh+CSGxTSPnY4+XH0pdxXgcGjcoyG5FQGg1vm9qiaMbDnljzVjgKOMEd6ZgemTVXAx5sq3Hy5qzbTCVeQQKR1G5vlz7023yjY6D0qQLsYAUqOfeplIVQB+dVlY/wjP41OrHacc+tJlIkEowFDdTT3wGG0/Wo9qh1x1XnNSp8ylvvZ6VDAH+6208+9V7pWntXGAG5zkZqbths0h3FTtGTjI96zNEeQeMLKaG4eZhuDGuajt455lVhhSRnivTPGGmyTweZnbuyuMV5/ZQeXqEQGAytmlY7KcrLU9R8KwRw2qFFAOwZI+ldKpUKqnOfesfQ428tHzndHkVs7VyOMkcZosc8nqTfIoyCQBUeNx3Y4z3pFy3OMCmsT16AHmmZCNhvlXgAU1eeo49qdwVJ45o3fIQBzQAjbegBJ9KRflXBGDS/wgAYbOc0smCx7letADPunOce9NkwsZAba3b86l+ZSoUBh1NRS4ZuB93nBpagVtvykgAH1pGbdyFyWpWJJJbhqRcbSf4s+lMBjELwVx701jHx97B6EUSfLIB2701h0AOAKAGkbXKnJU0hIjK49SacrErkfMTUTbgyjcpNOwAzBVV8tg9TUfyHGMkZxUvO1tvIFRsuV4X86EQAONypwKRWHl884PFRmQCTaoI208Z3AYwDSASQncOOOhNOwI6Y5GR3BJo3bo29fWgsMquQuDz19qj8zC9eoODTiD95R7HJphyuAhyvcEVSAXPyEDt+tDNgK3ynPI9qGyGJ+6uOcU1TheoC+9MAkYFsAfJ13d6UOdxx07VGu5o2z95iOD7VISGYE/L6YqbEDQh5LgZ7d6e3ysMcGkYgZGckUSAq20cqRk1RZHu2hhgkkU4HCNjhsfdPemc/iaNyLtyMtnORQQOXGQGGM8+9OcL8xP4ZqNmLYIX1p2QIyNpO48A9aAEBUszEc+mKVVC5A5VvemNvX7gO09DjNOYDzASMYPWgAyUyM9O9JztXCtt9adkbvm6461EJG3DOBxgUAPfBbPQZ5+lPKx8qvJHeolDfMuM+vqKbIpVgMc46igCYY2nJ980jNuCktimqAMp0HrSKy+Wdq5PvQA7luV+72ppL7SFG1fYUsblUdcDI6BaYm/ys4JoAOVXIHOaWQbcY9ME0n3cBj3p/8JB5FAtCMSADHPXmlYjpg4xTVU7vQ9uOtSbSYyWoEG7co2jkcYo2sG5PvxQoK8kAcUKqsynnBoKFUiNlXccE80/zgMgjikKDI7DP403dub0DDAyKAHKwA5AxQsh2/wB5PfrTdu5uQSwFJH/DtGOe9BY+OR2jBwAD2xTd2yPaByTzQ38X8IHamSNtwmN2eTUANmPy7UGGI5xVa4JWMFl74FSkqM/MQexBqC4QuFBYkDkGpYFPG6MBvWo/MZWKnrUswCLwe9VuNwKnBzgmkWOXaqkZ5zSM23KjgUwxncdzZHUkUi/MoZegPOaCCXaBjP3TzQ2Nx2nPTBpFYEElSR0FIu3a2MhqAFTcVyWxnjpUu0CM4GPQ01NpRQSQV5PNOjk3MpI465oLJFf5fu9aOV4HXsKb5ispIPGcZoJ+fOeT0xQBKzce5qaPdtOF781XQBiDgk96lVmKkd6AJT35+UdyaT5v4SCo7UMvyhcdO9Csrcg4P1oAU5Y7tuRn8qSThhnpjk0KwG0dFJ55o4DYJJ5oIGyKrHC5YDuDUE332H3eOM9asTMF4TgHg8VU3deMndgE0AM6MCwPXFOjUSSMW6rj+VO/gJkwDk4qFQzfNxk+lWBeXkqW6UUkLjaN5wRRUlm+FzH1wT2qSFsKdx5+hpnO4AqWAp38R4/Su85yePGSpOTSxxrIvbnpTFwrZAyKfAAvpu70mQWIQqqE555NOZdzAbjtxzk1HkbgDz64qQlTIMDC+1MdhGUbR6VVmhwm5R82fzq4MrlecZxzTXwq9ecgUCMG4IWbk7SeSasWzJh1HLgc+lRXkYa4d2IIXjHt60+1B3Eqvy/rQBbU/MoJGAPSn26AgsQVGfWmbflOeQfSpEj8v7oJ9jQBMCV6/WkCrtA+8RyKaJN/DAj2xilCruAHTFAD12csBgdCe1OzhiOoAqJWLLyOB6U4bXBIO3sBQQLtKgY5pWClzgcqMnFIqhlDKcfWhCGV2PIzx60AK2MjB25pvUKR1B5pVxxkkjPagKFyAfzqyxzZDZUYGPWmyMARk/N2NKMMmAcmg/KhyuWHSpsA1nT5huJOOmadgLgAHGMmmOBtBxtPcAcmkLHzDwVyPukc0gHxsCozSgqqksCaYrLt9TnpT2/1hXll9BQQLHhlwOuM5o3Bmy348Zp3Kq3QH/69MIC8AZyeaCwGJMtjGKBkNj2o2r82Qee9Iv3DwSBzQQODfKBn5vapGVWbdnAHXFRHa3zBTjHalVh5eSD1Jp9CkOC5yx+6efwp2CykIQB3piyBfcEYoWRQuF6e/U0hhgLjAyCOtHQbAMnHXFIW6AD1BBpFYjnGcdCKCBQoK/MfcU5lDMGA59KauSBuAGKc+Nx9QKCwfduUAdOtJJtBUE9f1pFkbucfhRwyqxG7HINVqQCsFyoIUk8Z6UrblYlj15GKaQFcE8+9KzAqCfpTLFbHLKMHpxTRlWGCfU7jTmznH3QO1IzKrbG5aoAVWVT97LHpmnSMWZOQ3HambdrcKSuOuKcu1UYj60ADZZvvAH0NGFYDhl988ULhAQOvBJpVyAFHA60CRIqn5cNn6mgqWfC59KYHPIQ05t+QQcEdqkrqOZPmUMc+tLIuCScgimszbsgAjH603zDJES2Cw4/WgoVi7ZwNwPOaeF2gcf4UxeMAfXr1pxwudv14oIF2ndhunY1Hll29Dk4Bp+4AfNz3prbSuOg9aosNw+YP19PWhW45G3sKRSGZmP8ACcZxTkUcs3rxQAuHLEjAXpUTAduKl+Xack5PamDpt6k8ipAVtxckZxiiI4AyCVB4pN37tsHBpytujfJ47etAAWA6tgk8ChgmR2UDigqrY43EdaN27k8H6UEAy7pFJO4d6G+ZgwOeMYox82cErnjFKn8Qxz69qAHbgOnBFEi+X8y/TOaVMbSMZIpfl2kH161BSGyD5tu3d6d6YZEGAOSepHanqy5z1PTOaTChe2eo71YmLu+UKDSsxUgE/Wk+9nZzj2pfMDMpPXvUFCuc7eOvAP0obORuHekXIU5+9ngUuPlywIFWQO43Eg/Ln1pzEMxOcA9KjGCxIHy05Qit6gcDmoAXjA9aOM5oH3QOw70dGyOQOaAFwg2gdPrTmxjAGPak3LjIHXr7U3d+I9aCxkiqi8DPFVmUK2SMGrbk87fuGq1wp4HfOaAGxt8rEdMU9GAXAyM1BC3ynJ2lT9096l4bBxkH36VLKROjIYyOhwaWHzETk9qjVkUY5IJpyvuU+mMUgLHDFTgihjgl92FGB161X38ZzjHSnSP+7OPryKkq5l+IdPe+s3VXAI53NXBaXo0trqKyMqzDODs7c9a9ImV5IWDDIYYrHXTvJlD/AHR27UFcxuWi7bePgrxVrd8u7PzZIqvCy+UOwwOae0gEi4UnNQK7JDIcKpBNJuxweaYMnlxjnineYOecegoAXHH3c4oX7oJ45/Om7t2STjnvR5nrjbQAu75iQeKap+bPBDDrSthOQMD1FMU/KBnOTxQA4nbuAO7io3j/AHi4Hbk9akXJVjjk8UxiV3bu/SgCtJng8e9HK5HQ9qGZVHv2qL7q5zwKAB3O3J+Y4x0qL+HngdaezAdST34pmCEOVyOtADT8sI5x61H8m4HBCjr6mnbmMbZwOfSmIBuPGTnpQAsg2t8pI9BQVLYDMQpyKa25mGRtGeaTzE5BO7nmgTEVdqs3VjQM/dIyfpSeYpzG3JzhaC3fBDdKskVdgX+LaPfijcPLOO5wKQ7fmHTPpUeeg71BY/zCWIJxzTFXb0AOTSN8uSOTyc+lIrDy+TkgdasgezfNjOC3UdqaETy2JHINNZ2Vt2CT7CkVspjOMDoaVwHL82f4vx5pWOzLYPHfFN9SpAYUwHf9/OOlMCTjd7+poaT72cfhSbk2nj2zTdxUDP1NLQroJuXev8VGV4AAYGlDJ1G7BPpTXUbvk4PsKZI5PlKJngnmntt3devFMbdwTwe2RQo+bb1I74oAOI/l6hu9HG1huJVgMZpq7Wi/D8qVlJwFHbqagBnzFcA+3FEmF6jHGBQu7kYGfzoIRwCBznFAC5HLcg4waOdy5zt9TSuu2VFAx60jKWYEEkZxQAKdof5vpmkX7oxnIpxwMkjgDrSJgYAOD1J6mrAUleuefWk4XIwCx/KhcspyPlJ703KKuCfxoAcw3NkgH3B4pysvzbgCew9aaSqjaDz2NEeNoY4IHFAWHKyiRSePQ+lB3A5XBTPaovlXGAWFODgKQerfpQKw7hQQQSO1I3IOMr8oxSBtpI6jr0pONoIU4oGSLMfLy23OeaiDq2c/KB60qqisNwyOo9qNo8tuMnPTNBZIreYBvOGxxQn3MgdO9R+WwlHf6VIFO3Azz1oIHMvXccjt61Vkb94dmQe1WBlgS3HPSo2YKq7RjPGcVAFYyeYCeBjg8dKjaQx4BGQelSyAKzdFBqlJu87I5HQc1LLGXGTzjiq6qrBuG46VNITt2Hk1XeQI+QMAflmkUhz42ndndj8PpTUACjHXOaavzjOKdtBOFzu6igY7btJA4zTmUbxzgAdfWmtxnrk9c04H7zZ3DvU2ASMfJuxyeKVVI+QHCmgdsnjrxzQrbtp64oAkVegXuaI3AU5zvzx3o7jGc0cKQevuKoCVGb8PpUiqSuCPvH1pikKw3cr0FPUY2hRketAAWC5Abr0pyqQAAMc0jbUzu5bqTTv4gATn+VAmO2rjaeaGAyAwPtSBduQ3zZGQaX5l4J3E9KBjZPmXoBVUKSW6Ee1WpflUc5Y1UVtyqxNBAS7lkjJ+71JpOmGUbcnihW8yPBHHakCtuCnhVHT60AWFXfgkcnr6UUi7V6ZxRQB0iMQpHQZ6inptHDLnPemsu1RjimjJUluPYHFegYakxCbcA9Od3ansqyNkZYn0NRxhFwOpNP2+W2QuB9aTEWoVKpjbzTlwyHjnPFMX5cKD83c5p6sG4GMCmWOLL8xJIOOgpsibRjZzj+VKoG37oUnjmlX7pVuuaCDGu4jGzOybc8A1BauyMUwTWrqkbybEXGOpNZqqI5vvbuwAoAtQqvLD5cDnJqwrbup25PB9arIBlVYZGMtU0Xlt83JCjI9KAJORuIIzjvUitsxnGetQhUkK5J3Z6g4qRcgDzDnnHXNAEn8PTef7wpuPmzt2gU1iW6DGOgFOVlaPlskdcUEDlx5JHTPNGRs4wM9qTcGXn5R7UYClccheSKCxy428DJzS/wAWB2GBxTNy7WwcE/hSb8ZBYE0AKFXK9QSeOac25pNo+7355ppkfPy8K3FKzDgEnv0oAb8rcA+wp2SOSMtTV2fKccY4FOZh5nAI9KNQEXb83GGojkznlQacp7Gjan93npQQKrZwG5P1pMj5s/KTS42sNoyvXH4UjYJyRigsTC9Dzx1oDbenToaVsA+9GCcKvIzTsAc/dU8GlXOGB4GOMUEA8jk9qTJ4B4qgGooVQScUbV4Jzjsc04Ede3bvmjtz24pWAGIJwOuetHzFsBhx0obKt0pVKiMnv2OKkBOXxihvvHnnFC4wWPAHNOcK2z9cUCsJuO5e2KXcE244Ht60EoGXjHpStwyheDQCGBTtJ9/ypdwIJPOB2p+DubPA6mmqE6ng9sUDEAVom2lsju1G0bh/Ht6U7jnOB601VXKlTwKAFXLRtzg5pygbSQM+tN5wOMnPPrTvlO457Yx3oIEEe0javB9fanbhnHXJpfuhQCSOuTQeSTj8aDSwiqVB4pyspU54OKTKtglulJw2GYcUCHqArAYwgOSe5pqr8owMDPfrQ3zA7Wxzg07f824naq/3u9FixBhc89aXK7dp79xTBIGzu659KcV28/dyOtKxArY8xQGyPX8KRstnG3BHFNBwD600oV4weKYEnCrtyFWl+9nC7l44puGwV6DNOWQKpIH40mAiqyPnqvakKmN0yaFbcOSKVuuOp9aZY05yBR64xmk+78pOGJ4pT1Xgk96A1FBG5APqTTt24Z/Co2ZwDtHy470/IHC+vpUkC/wkDoe1OyONvA6mmbvmB6Cn7lVgAe+aAHr8uRnnNNL7Vw3fik3eWcZwPWkZgzZUZqAF46bePYUbV+6MYP50i/dO8E9zS5DKSvtmrLFbZG2F5A5NDIvlkA5POMUYG0H9fegktyxxUECrxgH71O/ujrzxTB833SM45PWkXGFz65BoLH8896VGXaQOpPp0qNiN2Ac5pw+UkZ/GggezHadvahWG3AORTWyzdMqAM0ijJORgg/lQBJ93IBFC8ckZHSjcOmQR60nYYOBnIoLBRtDDcuM8VC2fvZU1MV4wy4yeMVHsyxBGQKAKbbftCnqQKnUnaCpGPej7OMHJ5zxTlA5+Xr0pMaA7hk45AyDSZPysAQOnSjcwXH3vf0pu75Tkkr6ipGPVjtOV59xT/M8pQGG4/SouF3KSSO3PFOG3ytuDmpAkGxMr1U/dNIzHdycnpSMywtgox75HSjaq7V70AJtZeHwwz1pWI42kA0v3c8c44xQm5VCkKT70AP8Am5Hcjg01VaTa5A9qNxBAOGOaTJ67sN0xUAO53c4wOeKVgGYZH4Ui7jGQTg+/elDLwR1oLCRvm8votCjbgADHrRuWRCSAWHApvRQdvPeggFBxgHG01FMQzbiae3scAjmq0uY229QeRQWNZuOnHQ1H7bcinsx+6vOahwwULu560EA7BlyoORximhhwM9eab827CnnOeaTOeflYg9aAGn7uBj6UFRwxOCMjil42/MmSB1FN3ouARxQWEmWcjgHAwahRDtJ6881N95mYjGOPrTWYhcggd8UARqwyCSBk/wAVJvLSMe3AGOlIxDMMcjJpGwqpgKuT1ParAfwGBIwe9M3BnyOTjHNPO4MP4t3Q1Eyjd6HvUAJv6IB82ccUgkIXgcdDxTl2sMgYGc5NIF3AYA4POOAaAELBeCWDe1KSyxsccrz6mncD7vP1pv8AyzYA0CsRu25uCAeuKdu+XqM0wYGAeBng09lXJwOAOPrQSI393IX2NDZzkdPehkBYF+vHvSthVfaPpQAg3FcdPYDrTlj8tsdR656VHltuDx705gV+6SWb+LpQVoLwcc5CjjpTechgvTvik4WMkEEjrRu2rnPv7VYx20BiFzmlOWHLMNvGBTVYKq96TcQS/AGcUWIHbiMFeFPtTGJ3ED6cUsbfLgDj3qPdg4BwW5JFBWhJuZcMScr60iNtySO+elDYG/vnoTTJCw2+nfFAyRW+Ujbk98UmSOAOaQja4HTBpPlDEj7wOc460ED1/gP3m/SkYbfk2nFKrdB3PcUqnaDzwehNQBGcLhTnHrTXkKE7R8vbNPYYB7jsaZ/yzGFJFWANkZwv40q4j4YZH97vQv8AqyTuXBPX6035vLYhs4/xoAkHBP04oXcq46DJzTGbLAEscdfanMyBjjOaAQ/HocHHNK21sY5HSmBiegwPU05WC/LkHPSgserFWw3Q96XowG4AYz9ajVtuR/FQ8jyMMKTtqCdh/JTJxz6Uz5mXaMAds0jSPvAIAA6jFNdvlcKMD9aCiGbG4Y6VTJGDyc54Parr52khfm7VRmB2hcfLg1A0VWzyOpPOaaOV569vSpOSxCn8KbxtORyD6UFESNtxngZpWyzNjoP4qG/13y8/0p5XCKBkjNAApOCG+b3pU+6Rj2po7YPGelP9eCM1IAPlwB8rDmlXaqqOhppwoJX7vfPWnMuWyOmOp60APbIziljxgqDSZznJwDSphVHFAEiYaPPPX15pykjK5/AVGO2DipVTHfgcigB+1Vzu5cj60qsqqG5JNRqrZBHKg8YqQp2x9OaoBE7Fs4FG4hxvHA5GBS4K4BHPXrTNw3Dn5T0oAjkZsj5CB3NMVU3ADkDnmnNjlQSR3qPgMAvPqaABcY5GPpSnPrigDK5A6cc0nB6YJoJsS7m4B4BooUjd83zYFFK4jp5MKxGelNUPIQSOM0hztOQvuaVcbSORXomRJEqBmB6dqkjYsoDD73AqHjjBBPapVkK855oILEf3sd8c1KFG04Garwt83PzZ71Y2x8bCcn3oLEZvmTByV6in7dzcg470gGdxKrt46U2Nm2ckAdvU0EDbra8OVDZz/FxWT5Y8zkjpxtPNbEmQoUDish1WK4ORtPYUASQs2VAHy9y1TxIoYjIyeOOlQLgZ5z+FTgBeOMjvQBJGdqNldpzxmjh8c5HQ4pvmCRc9SelOKNGxwvXnd1oAAyhwyErj9acu0Z4K99tJ5Y3n5Sf92n9c7vlB7d6AFbbuG3kUfKvfA7ZpJNq7VHXrTSxXBwRQA4KcYIwKTaHXevQHihmG0sB2xQq+WoXdxjp+tADty7gRnB4IprqF2lQzY705cbWbODnmmDuAeaAFZhn5fugdaEJ2579sUwqzx44H0p6DaFXPP6UEDl+6eefQUqNuUP36U0YLE9CKBzjG0j/ZoAVXO0geueaRWLbT8vWnjCtnPFNVMDCk881ZWopyuTtyTSj5cYBDHu1NbLYAH3uST1py7crn5jn1pXGEanlWODnikD7epA7VI7Dc23HA5NQrtfGeD0FSAsalkIB3AU4hVUHJA60Ku3IHpSckLvX5RxxQAM27nOTwBS8AHj7p4pMHzFCjP0pdu5GCnjtntzQA3Abrkc/nT2bDnyxkYpG5I2kc9u1KuUXkY7E0AHl/LyM46E0Y+Ytxtx1pFDKuA2RnqaXbuVgT260AMY7WGGJUgA80uduQ2TjlcUrRKsZPUk8EU7YVJzyq0C1GBl3YznNOjzzxhfrSj7v3Rs6k9KU9CM/eHFAxq/e559afkJk45IyD60wAfIfzOaeSN20nJoAOmUzk9aSNioXOeTQpVsOOgo/hIJ78UFjo+cbVztJ5pYtrD5hzu4pqsNw+bHNKrfKDt5B4x0oARuWOV57tStt2454H9af1PBz3prMC2AMigBVKSFiF79SKGwyg/wAPakZsduD2FIpO0ADHPeggXG/7g4PGe1KUY5bIOPembtzEg4A9OlKrMOmQpoAUKGX5utKMqDsOf94U07dwHPNOwgbucUAIqhVHTJpd3ynPPpTOifjS/LnHPqKSAFyFwRk07owIPHXFM3bVYck/rTx91QFPXqaGAxfukE9+KX5Vxg0uPlbPTNNJVvug5z0xSAftPJxwO9Hlg85y3Y0K+YyVUgHqKaGPG7IFAD8cYYZ46ilVNsY6rmk3YyC30FLu3RgM2COeagBN2epJ7Ubgu1U+b04oDZAUENn+7Sgbei4IoAFyM88+goA55bnrg0oYbT1BpMjqFBoAduX5H6c9M0itHhlXJGeTTZCNpCjPHFJgrwBgnmrAdHzuAxjtTlB+ViMhc8U2PPQDnGTS7g2SPSoAerLkEg57elO4X0x/eAqNTuweoHSnswbPBHHSg0QbR/vZNDZV2AHA70bk46Z7Cjc21uOaTECt3OOaRcAYz3zmk4wMj8cUuOefu9RSQDGXJJXpmm9MAN/nFKuWyQenOPWoWYMEcrtbOeOlDAlAI47io34wSfwxUzIW3OAc1GyjjIJ/pSHYDt3EDjPA4prZ2gA8U4n5s7cHsetIx+8AMgdxUjJGbMmeg6ZpR8uFz1OabGFKnfyR/CKdxwQMe1AB6MOoNDEs38I9wKNqjAIBbtmkOFZsqRgcDNQArZVvT8KRtrMCoPHWkLH+M5OcDmmOGjPHAHOPWgBzSckZz7VIrD7o4zySaqBlE+GPzHkelT5BK9+9BZJldyc4FEjAyOD6cAUwqWAwtD4HOwDvyM0AL/yz9cdc9ahmXagPTjrUu4FuMMvXioJW46fN2zQBCSVTOOhFRv0z0ZTTmZVQgnDfWmb9wO1hndgc0EEbA8Hd83WhQvzZH4ZpJMqeoJprMOB0HerAFYqnoc4yaazBPujJXkUSMcEDoe9IWVUxgg9N1QANN2PX0FEjbuo+WmqV5ODuxSL82AR9TQWI3GCMBh0qNSG5fKjsM1JtG4ZXHvTGVQy8lgepoIFYlpAQ3HfFIxHJC8nqT3p21epOAD+dMVioG4kjPBoLGlkwFIIOO1PTcjBFGE96aytgEAEjvQ2Wb5gRxyaAHNjnaOBxQQqqcgDHNN2BVAOefQ5p0meePkwKAIRtaMZ4OPzpVyuARxmnDauD0x+IpGYhgOx6UEA3+sLDrS7iu5WHBHNIWGQnX1NKzEZ6bf50ADBWwR8+ep7UzcdrAE7c8U7fyQvBYciolVUwjHBHvQAYPlsOvpThjocYxScdT90CkDKyv9OKCw4ZSARn6UbthQEKBntzScEZAO4dvWkXG0tjg9F71YDpG2ngYJHFN+VV255z1o+bado+X9aDhu2SxxQQPDLt/QZpPuyDLcDg5pMDbxjjrQxBZm52nj/69AD2A5JwQB2NJ8hOecfzpg5X5Tkd881JkEHp06YoLBTjnJA9KVW3AZG4dqjyChC8D3pd/K8rx/dqABm+XuBx8ppsqjCqvTJolyWGOQeM0rdUx6dKsgVlRTwTntSBVCEbeM96aTubPRegz3ofcfukdKABeclQM/Sl4wDg0Rqdo478Uq7tjCgpDfMULjcQe1AyN5xubrlelL8pUEjHGKcFG7bj5O1Sxjo8t82AOOnfrUqMFjIGd3rmoYs+WCScA8UvnArx8rNSAbtKksX6Yznmk+RoyVOOe9Oyoyuevr0qNcRqoHKt3pMBMEqTyPxqjP8AeO4g881bkYxr8uW+pqlMQ3OO5qSyuyiTpnKntSbRu4PUdzTtnyt/CaZHll7MRQBGufMY/dXHJNPjZihGOPeomwA3HHpQu5Qw3Y+tAEqj5RuGT60/LbeOfX2qNcl1JPy4qZVXacHr1qQG7dqlcbgR1BzTsbWK9eM800LiNu3pTmB2j19cfpQOwkeXUFuApp23zMEEkL2prZbOflwPzp8bAD5eKBEowysQM+lSRqJFGetQrnsKlUqUJCY460FDgGXp0p3zHJx06+9MGChBJJ7U6Nj1GKokGyACOqjnHNM2gx8jH9KczHleAOtIQ3cjjpQBEwG04xn603jGMjmlm29hyfSoSDwR1FAEmQvbH0pMnoRxTWzuOeBS5UKedpI70APVguB15oqP5l4z070UrAdUWRmwwJbp14qJiRwTk4qXaGO4cnoeKTbluSMY65r0TnHxqsa4Ayc8k1JvxIVyCuOeKY2GbGN2f7tPUD5t6kHsaCCzHlcY4FTKVXnOW9qhjYbRn0p6sPTgjrQWO3FeOMtTo2ReMZ7c03bn7v3h0zTh05TI6jipIFOQSSpA+nSsu62bj/z075rTbLKzHntxVG+BMaggHJ9KoCvG+dwzg5qfjcNvFVE9VXmrKt8wA4PegBVVvM5ydoxgVb3GXqTkDFQx9SvTvUgyrAL0IoARd+0n5QKf935WbK9smm/c+TBTI70DIPXPNBAS8yIP4T/FQ33hyChHSlYEMSEJz3FIy7chcYH97rQAYDcE8YpVYNzjn+VMXcVzgk/7Ip7YjCgoyluKCw+YowHr3pokKqc9z2pzYAGc49ajCBV+9/WgBfurgMMjvT/n2gZUAjpTVVT835j1p67ApIOCemaBIbtAYKeuOoNOUYUlaaMLkg5Yc0pxsMe7DHmqRIvb5z34xS7gd2DjnFJJ80nPQDt3pMYckdOCOaksXG3IXPA604HLjjII4PvTXOWGOuKG+Xbt4PWgBZFcEHGOxo+XIGQGzS+YN3cg+tIudynGRnAz2oAXdnoTnpQ2VOF6H3pFZRkHge3el4ZsAMD/ACpXAdwjlOc+opAh2gNnC9Nvf601lO7LfMCP4aVmJZTnAI5HemAnG7cBj0FKd3IOSe2aRlHOzJHv1pyj5eSQKB6CfMu1Wxluh5oVjyrDPvTVyqsSxz1HNCKdvJJHfdQIkVyeFAI7NSZ25GePejPTAwo9BRnqQM/WgAZsqc/Mv0piSFWVeGFOCHoQTz68UqhnXgYOcjNADLnLYCHb3qT5QwbPPcnvTVzwxGT0NPXav3Rv/wA9KAFHynaMdcnPQ0g29duD0xUW1vMXAOO9P+bYxBwOnSgsfhdwHfFPPBXBwB29aYvyryuDQXXgg/hQBIV29KRjubamM0nmBjhT+NBYbck9+o71KAXafmx07ChRxgYI9utCkcbWwSfpSKGwQBjPf0qiBEUIpxTvmC9cg0rIQBtIIxjNJtLHG4UAHCryPmPQ0jbjjv705tzrux9aROI+eCelADD88hHpTsgE46dM0wKFkJOecZqTavzDB9qVwE+XuMml3g8E9+D6U3jaD0PSnMAGxQwFbsF59KbtZM5ODjjilZOSwY4HvSqx+UNyuaQBynyk8GmZ9efSnbleP5eM+1NwQwzwelSwFXDbWPSnqQFZgPvdCaagEceTyM0K2UwDxSGh6qPMX5ee+KGw7Eq2F4FRozKrfxZA570oZAvC+/SgofwWUDoe2KTcNwAGBml/5aY4OentQ5XeoAz2zVMmwgwMgDnPBpGz68+1OZducDA7jNI3ygntjNSPlEj3Hd2K9vWlZwGB2+xwKamXYbeFXinr9c+tA7aCsrdUwB15o+bgNznv1obDEbcjjnNI27GAcjFBQr4yVJBIAoCmN0BIweTjtTT6e3JNPXlCWwfegkcNhVsdMcjHWkbahUdKSPKrkAUHaVAx82Bz6VKKQg3dR1zxSSIfM2kcAdKeCFQnPzdB2pkmGXJOWbgY9qQMUMzLkZA9KYVOGGPb2pY0AYY/M9aOOQOlArEfPl44HpinMVD4HHbkU3jgnOc0sg35wfoakYsZAwpbd64qT7vRajZU7/eA605csq4OMcUAOJJG4YyKaPmbk5JJpd3yn1FId7Mu3oeTSYCP0BxjFMYqzYJINLJuwoJ5FRyKPMyMgmpBh8u/2boTTlYscZBxzTIx8vP8PIzT/QkDBPDUFIf83ABwe1I+/jI5YUzI3Y3Y78Uu7cRlyT70DGqxXKjCg8gUre5H4UY65GD29ajkP4e1AFVm2xvkZ54NMkZVbgHFOkACkE45yKjkYMfl/hPORQQIG4IwSSetLyVIYfN2pp3yHI4HtSeevmLuODQAyRnG3bkeop7KzJ0z3/8ArUHkEAZ75zRvC7AfqSKCrEYUhcfdY9qPLZVxT32szY+73DHmmd8EdqBgzM2CD7YNM/l2pWI3DjAxxxzTcAYIB60EC8CM556npTV3FSenoKc+CVP1zTNwjDAfWgsUtu6nbnjimrGF2qSS31pqsWIyOD0NL5gzxncaAHoTuABz2yaTlVI6npTUUeWPUZNCL+7YtknruoAXk4G3qPSmjG3k8jpQC7DOAB9aYzDaGxtPTiggkbPcYNI2NwI7U12ZmJxuFJkbhgYOO9NgOVgPnH3qbjcoOMkHApDJnBHT0pc+4HrzSAD2U/jRtHzlBzgAA0u4NuI6ZxTVyh+Uc465oAc+3Hyt8wHODyabuO0jGOCaj2tIpDHvmn8qpGeneqRYsbFIyCRyMgd6I9qxkg4NNb94MkAL229aT+IAhcdjmmJjlIVGB+91pW2suf7o5NMaN24GNpGDTsCNQh4U9R3oJEViAecChGY9MBe5obBYkqQp9aAQmMA7P71QVYbtMjEjoB+FOiQorYHzfyojBjUKQc5oaQxt8wI9PeqRIrbwo9G5pCxZty8CoWuWOR5fHY0qusYUddwzTLJdzMpJwaXbySBxUbZ3kg/JjA96Pu5HTPPX0oIJsjoDgH9KZt+XIfIHUCoySxDZLduKX5tpz932oLHcNkZ/+tSoxYdSdppqMoj+Xk/WncR/KOD396TAcrALz3pAQoGUODjBFLt6sQOP4aX5Wbg4UdKkAZVVhkEZNI33WGM88UFgwJ7e1Ix+QAH33UmWQzKVXBGe4qlM/wBD/SrV04aE/NyOnNUZH/d/NgH1xUgRGQqw5yv96m/MpXHT1HNLtUr3GKaudvAYnNADJM+Ywxx60cqxx34NNYKSSW5+tOjKFTkkHtS1AkVgGCk54xTsjcQOlMRh8iqOW9RShvlbjlT6UgHNJhunGMU6OQ7QO+fSol3OwIHy05uOVPC9RQUSDay8DdilT0xn3qFQyscDKk8VMvpkH+lUJkkZDJnHJOKlXH3V5BqJdqYAGMVKm3aT3zkGpGheVO7HakaTayoDnPelYjaw7gURlAuSNxz+VBIP8/GOvQ00AhHDckcj8aVsbTnj0NRNIzZAP4mnqAsqjgDrUSuGBB4GcU47tpx1zxzUMnvwemOmaYDjKGJBPHbNRyMm3Bz/ADpvDBSeOtNlG5mwckDAxTsA0yEE5OD70VFIoXqPlHU0U7Ad1Ht28k5zUvGMEbVb2qFcshZuo5FPVk8sk/hmu45x5wqkD86crYATduPPNM3LtI6H9aWMr8pU9+9AD4lLZODtXr71ZjJC/KhVTzk1DuPIDHBpYyzMoPrSYFj72foKXd0B5FNXJUnPBp3FMBfl3EAAL0xiqWofdJAwc8Yq78u4le4qreKTGCRyKCdDNiZzIqhSB39frVldi9Ac9+aq5O7AJY4wKsR7mYBlG4jg46UCLKsDgrkH3qTcVeIgccnNRxKuxQx+ZeKf90bT26etADt2c55HrTo9u0jrn8aZ8wVgo4IzSwL8rAjB6g5oIFGfujjvSsq5+Yk9+aOO3SlBXaxxk+lBYcjoeCeKUHLHfyB3pgCowTBPNLH8qYPfOaAFXbJHnccDtTMJuC+p706TYvQc+1NbaGAOAe2aAEJCMMjbk46VLIu04UYHWmK3PzkMOuKA3nZJz7YNA7Cs3zbuhxxTFiKDJ+Zgc8c5p7YMZ3CgKpyM4oEG5tzFh1wOnSjb82SDtzSBSqtgcn0pRkx5HQetAC8KxC8mjoV7YFJJj92y53AcYoKncA/IPTmgAO2RhhiT+lLHyjg/hRu2uq8fN3pWk29M7scmgAXAjO3DGmRuF2rz83OTTlZDwr5amjazZ/h7H8KSAUYKqSucc0q5Zd3Ve3PNJ91TtYEY9elKq7dijpjOaY7BxwzHaOwxTiVVsDJHv1pvDhs8gdKReFznAJwfWgQvC9ByPXvTo1Yt3K55FJx0HPal5UnO7bQApwpPPB5FGDtJAwP50bflOODSBm24x8tBYu4lTuPlmhd3TPXnNKRtYA5K9zTWwrZ7HpQQEbARnB5Hf8aWPAjKKN3qaPurtBBz3pNwXnGAe4oH5D1IVTg4amqzKozyc0FuApG7I4wKRcbSD19aAsPZnBbvtoVklbOOlNz8pAOcDmnLhc4Ge5NSUOwrDjHSnMwY8YI78VGqjYQFO7saBhY+SGxxVASsQzfcHHQimHdzg8U1W+X6Ubfm6UATZ2qR1HWm5+bpjvSZwoQHJ68Uf3ix78UECNmTgHgDpTh93B9MYFGwKTg84zikXLcpwR60FiJ93A5bvmlUDaN3Wjbu2kMBRJhcDiggbjdyv3fen/IWJbIpigDHYGlKqGPzCgBc/wBw5Hq1K21m45GKFwy/e5pVxt4yTUgJ95gMgClRehI5zzk0qqT0GCPahGxHucf41ACyKnTBGemKj2hcKGzn0qVmzgsMFuM+lIq7lOMbh0NBVhMcHH8qFUjaB93uaVm6FhjjikX07ZzmnqMRVXaQMtz9409Y9p5IYUi+hxtPpT1jHIHbrSKBdv3h+NMCjbjORT2wxwo470oVVBA4Gec80Ahnyqw7f1pcZU4OV9hSbQD82Ae1HzBT2HotLUADr+PTmhcntk0ojUY3DJzSMfLZVXkdzTANvmfw4pI1Yqf7o/Ok3O2D1X24zRyCQOAfU0Ej925eG2jPelQjLHHU9KjViFOcMOx609iu3IGMDnFQUO+XOSB+NMKjcSoGD29KRWDHkewo5DKW4FAmKuFyd2DilXaR83GB09aRsM3C/nS+rEgHtQIYdoUfpTFI/iyDUmF+XuabI4I5PI7etAELsQpH8WakV8sxzxkUzgNk/Mepx2pdoCuB8vTr1qSh+5ufSl3K3ApisWA4J7Ypdx3DcCPpQA1mWMAd6R2QsuDmnSKrcLwRUC/u88ZGaBMkRgqt8w+lJvTB3Z46VG2NzFUwvXNJu3MWYgDHGagaJWO8ZC4bpihE+TGCOc5pFy2OVJ/2aVssV2Hr1palWHMxz8vTGKgkkEeMAtk1K3yscdupqtIcyFV5A7/WmSQsRld2ducUm5FY/NuBPU0uC0QHfPWms2V27f8AgWKADaFZecY59iKgmt1mlVlO0j8KlDfL16cc0oC8kYJoKsRjg8HK0u0sp+XtzQrgx54PsOtIswbhsjIxQMbuIGe3rQdyt0460wt5a7EUnd7UrOzBgBz3U0AI/fAOe1N3HnPVadIwY8YU46etR7up4C9T60EDmbcq7ee1LwzP6cVHuxgL0JyBindMtwp7elBSG+YoZQDgd6RWXaRnnHWj5GGThmxzt6U1flyAoJ+lBI5chWI4HvSJndtZumPypcNgqNpI9aiGMbh1z3oAczKvJ5OeKau5VwBx1yf5U5lBkyB/9amuuFZAflxwPSgARflDYOQc9aRSr/MevelDEshHHrRkY45OMc0FgXXdxwO1DKGVsDn/AOvQNqgA4DdjTSpXIU7u+VoAf0IAPPp6U1myxBPPtSLuw2Rg9uKTC7Qx65/OgVhyvtyuevT2oVkVck84waRvm+YLxQ2G5AOD2qxiqw8sn+E8Cm7vLXGMZ7Uu35jkcU1QDksOe1ADtzLlTwPUCmSMd3ILf0p5Pz4zwaj3/MxBJUdKnQgfuDAH7wx07U7cFUgn5SOMdKh3HdGGHbsKem3D7QcY4zSLFLcgE9RimFgrnDcDoG5NLyNuTwejGjcseVY7u44zVgJ9z7vOe1KVEeFIwe1L5e1kIGCOMmm7mzk8tQAfMRnO05+nFOk/1m3kDGeTSHj5WOdx4NDfNIvO7146UECqAyknBAOKSRWXGzJHWlXYu8xkr685zQq/KcfK3X8KCw8kOuEGwnpxTgfLIGQxH8VEeVViGOBzTsFh02/40AJyxDevWlG3a3pTRjOSQOe9P27c5HBqBoBgqwzkY4FNOFXaR2yad09s/wAqJGG5sHAPTIqWUZ0w8uT/AGetVZFzktyoPFXJvlBB5yetUZmK4HTvSARm2yDjjGDUbkqox8xHc0nmEnb15yCaGZuQBwRzQBHtA2gLkYobOR/FzRHnaxPGOlHmfMuen0oAlYlWA+7x1pVwV4JC5yai2gHLHPpUmV285JU8Y71IDmb5vvHHv6U5cmNsYPOKjYozEY6DOad8vy87B2XvQUPXdwAeMDoaeu1sleg64qOMqoyTjIp4+7gDbmgCVHRhnPzD+Gno3QH9KiVSHJxtp/zGRVx1oAc3zNuAxS/Jhs/exxSqoG7PAppzgkDOOSaBMTcCq9uxqJj/ALJPPWn8N3xu4pGU7gGJHYc9aoRDJL83Ixx0qNvm9Cf1ocgZJ47D1qKSQtsP3SOpxVgN8zcATxjIxUFxN5e7aMkipWYclSODnFUr4ll3fxKaAD+0DJlGHzUVSaTaN4XkDk0UAepIj7S557Cn5/djaNvrTYtyBRn5c5qRsNuwTn1rtOcbk4OSWzzSwkEHHT0qNQ20NuyB1qQKUbCqBu9KCCdG+XHb1pVYKCCcDFRxnI6/lUqtjqcKORQBPG3yKO2akG3Bzxjp71ArfKGHy561KrkrlTuFLqA4Y+U9OKgvM4BJ+Wnqx2ntk02YeapDcKKYGSuVzjB9GFWIcdT8pqNlMe4cbfUVJGvPIJPXPWgCxtdsEbQF7etP3AhGxwepNMVgPmHAJ5FO4OP7vcUAOH3vl5B70R5jwWyevPWgbeeMDHSnRAbTu6t19qAHrhlOORmk5UHjPpQQq4Cgn6Uc5w3FACK25W+XDE0bw0Z9VHpSLls8+wojwUc4yxAzzxQNCKw5AP40MF3KeD+tEIO1dyjPtUn8JJXAP4UFEcm1mUr3FNWQ5HAA7cU6QBWAOfwpm1sgBaCbEu9WUnhV7jvSKwXgD7/frioztUADkg88U5hiT5Rz6dqCtCXcBjHJI601SvQc+tN2hcA4JpGwuQpxSZBIxKglRxnjihc7SXO7nIqPcdy4fijd8uSep44pASKo2rkYPPWmg5zubaTjHvSNhmTA+Y05lG4MFC/XmqLH7T5wIjVFNNVhJCxAxjihWLDJPAPbpSK42nPAHYUAHllcDjB5pPMxyVx6UqtuwRSJ8yjee/FAB04596cTt4ABxyKTdsZuymk3cY+736UAKuAuMYBP40uNvCszDOOaaW3DOdu3pnvTg25cjv6UEDtrcE4NOY/LlduBUeSrcjcPbmnEruxjOORigsdu+Vsn5mFJwR1zjigYZCWUEnnkULgAkDntQANj7oH1PpSMyoyjGDjilXPGOR6mmqSQuVyRxk0EDtp2gA8+tAy3QAgd6Q/f+bke1P8Al+YLkZFBY1cMrHoBSr91mX64oO1V6/NimqeRjgHg1IDkZlXn5QelL92MhRyD9TS7drdOBQ23nJzg+lUAjZJB243daG+Ujn3FKVO4EgbRzSEbgCByOxFAagv3ck7v50Js2kDI+tP2qrAjjI6UM3zDI+X0AqQF3LuHPJ9etJxkDoOlMkYl02oce/WkbOGABz609QJNqrhfzpuA24kbQOKj8xiob+L19aNwk+Zj8vfFCIH7lY8EHnilTGDnnnmmqUZsgDjsO9O/jyBgenakwHNtDHjjFOVwoxgkdOKYW6ALj1o3LnaOlJgOD4X5c4pd53bmyR6UzYfnOMc4pcfd7jGeKkCRmR++DTU2+WSvQ/jSNsZsgcdKcqgIQPzNBYm3pnk04buVxgU3+Ejb26iiNj5Z3JkgdKAFbcshDYI707zQhIzk0xWDAkjjFJuDEnb8vUcUASr8yHnBPelQq0eGPNNXYFHy49aA3A4xg9KChNy8Z5OMUbz0A4PJyKZJlWXYuM0HPYbfqaAJGl3NwBnGBxUe87PmPU/TNJndyOvr6Uqc7QegNAuou4qxDcA+lIGVVK8k4oI2ttLcZo2/vBnp7UajDO4pnp3FPZhuOPlb3prAhx/WnMuGx95RznrUsBowqnHUHAzTgMZDngdD3pu4yHcBj046U4fMc4yetIBqN2JyMZqcosi7iABioVwAcowPBqVWDKf4jzSYDcADPXHcUzapcqep6Gn/ACtGwHA9O9MYHjb096SFYjQL90sAc/jQdobI5Gcn1p3lCSPcQN471G2VVldsFhwaGMJPlVtpwTTtwUDgjjGaiVTswAenXNK3zqAcY68daAHPlkIUj3aohmRRxx3p3ybe4NRbgowhyKCrArBVYEjaKQYMYJAJ7Cmrt8vY38VOVtqqAN3qe4qCSZdqrwAD15FKhG0Z4I9qYhUkgc89TTxtdSxOaCwY4Vsniq3Akf8AOppCvl8c1VaQKGDL/wDXoExu3ajDuRxUfy7QnzA9OTTjIZG+5tA9aEkRVORk989RQSR/LuHf6U7cqqxXNNb5ZBzyTnihio3bDjigsgaLy8EP8vU96SLDYYFfp6VPIB8oYc44qJUVYyCuCDjigBMs6qwIBpTkKx/iPftT3BbG0YGOTiomZlB43fTpQAMzK25gCTyCBxTGK8IQQ+aRpBGyx/e3enQU0t83oe30oEw8zaVJHQ9BTj5e8ZBwvP1qNSuxiB0NKMdSM9/agEKJPvMF68A0N94Hdhl4OaTIzhBge9NOVWQtwe5paDCRTlf3mVPH3uaOWVxkL7UKwIz09DRu4De2fWmKwc7clxnoMU1WO0sQM9KdIB5inbke1NUpubjvkUDFVm3EPjAHX0oUj5FH/fVRMxKEjkNQMooyOM8UAS/N1Izjp70pyqnBwepprMFwc8expqsNrD0H86AD5sAA96c2ArBhj0Apu0dc4xSLtZcg5OaAHr9xSeTnmmswGc/L7ikbC5Y8UiSB134yBQQKrfKCW56c0vDAn+HtTBlmDe3alOeQ2SO3NWWA+b5Qc89aaWB+Yjj+dDMI1wox9etNZgpUUrASt1+UcU/aFJXbjcPzqCKTzNy5ywOambPBJGR2FKwCD+HK5HTjtSbd2/I56AmmqyjcA3U0LwmM98UgHNIzKeMHPHFGC2NvJpuPLyCOaYqNGCS21SeKsdiQ4ZGYfKQe/UUmW6Z+8OtIpU+oHel+Vcck9+DQIarBYznjPtUvDZJGG9KjwuMYOCf4qGYeacEmoAcsjLjBHpipd20A5xnk1CVDSAYGM4JFG7dnBzVgTeYu/g49TSs3UbhUfmckFcikKxqdrAt6kVAB5gfcDzjoaUgMpyM5pDjcSowD/SmyMGyeagClMrbuOn1qvPjB7n+VWZvvDHPeqkj5JBHfHFAEA3bT/OlHKuB8xp8mSQMYHT61GO4OQfagsaNoG4HbngjrRgq21hkHkGl2jAPT60vzMrLnLds9qABlU8YOOhp+AzEoO3emhvlJP3+9ODEKxYfSloUHzlRkKcnqR0p27c6nINNxkcn5R3p3yMvA4HJNIAhY4PHGevpU6kFeTuPrVdm+ZQmMYz0qWPO/nFAE25m5wSop/oScnHWoAzKpwDhjx6VPH8w2nBx0NAArZwDyTxStkfKe3AFR/NntkdKcx6kfexVIBrsA2Eb5QKRnEicDJ6Zpu49N2DjnFN8xVGAcUEkEitkZ6d6j+VskKevC06RmYBl5JJzTJMmUHOMcYqyiKQ8bsAe+Ky7zUFF0yAZH97NTX1wNzp3U4BFZMatubON3Rc0ElhZAW2kHPp2NFOs43kYhuMdPailcNT1SGRWJ25zx1p+NilWOQeRiowhXGwYJ5p/3vY9MV3HOKiqFZR8vqTQPk5yc44PY0HJOWwRSMNzAg8elBA+L7oz171OuA3IyO1QIB75PTNTRHKZByRzQWSQ5UheeeKlwFAxwPSo15xj7x4zTlB24I57/AONBA9sjgEc9MClVfMXL9ulNXDZbgFemaa2DGVDfjjigsoTMQzMV6E4AFLExUBsYAFLMoPekZl8zaF6jigglXdtXjIzg4qUsq8YyKhU7RgfLx0qThWAxncO1AEpxllU5PanL8q/MMkc8VHwp64HrmnqFVTklifegBy42k45znpS5+UnHPTNJvyrN91RQzBskfdPFADVXbgAcmjJG3tmhtq85wR0zzTSf3mGIJHTigsVctux0z1o27mDMxo3L0Jx601pTnjDHvt7UAKMtznjsKFIblm247U1mG5SD8tO45IAyT3oARjtRtvOehp44JHcDFR8tjtk/lT2b5js5BoAVcEfzNJtzkgcdKQfLxnIpeAjBevf2oJYKvYrhhTRjaPTOaU5Vhnr6+tKqq+Py9KBCqAq7mPQ5FLuXcFIz349KacFSi9T0zQqmPOT82cetLqA5nboq9emB0pFAGB39aTc0Z2gkn/apwRslSATTKQADJCjnp/8AXpdg2gfeNKqp5bHkYGOtEYRc5yCO9AxhVcDJyPWlbd93t9KRnUYDDPuKMDaRnp360AI3EmCCNwxzS/dXbk7D1p3yyEMCC601Wz8pOXzQQDMfM+XLZGD2qRf3a8jJ/vU1VGfmO096U98Dco6UFIcp2KAVOKemCvHNRr054PTpTlJDFeAvb1pajBWHc/d/hFODKVJKc+tNOAeAM4/OlXHfr0FMBBhccY5pWbDcHkHpSbW2kdDSbC0gB6EfN60ASMymTgZ77sUm0LjcOg5PrTfunA6Hk+1K0m1hgFgRgZFJoBy4Kn+IU0cZGODQN2OcAUqsMc/hTAP4vbpS4YMp7dhTNx4IPHfmnbvmHPHagB4w4HcjoaOd3J2n3pu05OMkUc/dwfqakBFB2npkfnTcDo/BI7U/I3KelI2N45yepqgGx7VwGBUDoaaFGxgpPJ9afy3BIG7pSmNlPGOBQAxfljxk5FPXJU0h6rgcGncKwVTkVIrBg8FvpTvl6Dk0mFUY6nNKyp1yc0BYdkquO/Oaaqn7oxmlLcYwT64pqt3B/CoGKmAqgjDN3oCjbw27JzkU1WLbCAQeQM0ke9lJz7UAP/DdUcc3mMTjbg4zUmBzxzSHbuHyge9BQqkLkFd3PBNC4VduOKU9yOcCmnPBxx15FBJJ+f40jFmdAePwpA5OCMEEfe70ZLctzxxQULu3YIGAOAaaudpLHk/lScqoHYjJI6Ui/KSp6HgYPFBI/jGN3H1pPu5AGRjg+lIyru9vWkycEdRQA7KlDn86RWATPPH3e9MAHGCT7DtTmwPlHOaAHRsTt3DhaXec9c/TpTGxyCMcUnUjbx9KllEivuI2/Kp65pwPzHd07VEv8WWwe3+NKm7rncKQEmSfmz8o609fmUMo2g1Csg2OOop0XzIQhz6e1AkPXO/G3I6e9LtfaVIwc9T6U3G2MMGG4dTSEsxJ6sOtJDBNvIPPtUbbW5I+72pWx128ZzuWkZBuO3kdKGVYYudoGAFJ/wA96Tb0A6Zp+OWxzgYxTP4cdmNIY2U7en0NRGPr04wMD+dTbsLjioSw5HTjgetADWbc2T97pShs4VOMmmBe5OT2pflPOMkd1qWBJwqkn7w7rSx4kVRnnvio1B8vBHGMmnK21lIwppALMyqu7jC8VUbLc/wetPkUNwGytRMcZYDCjgUCYEHcOcL+hpp+bcf73aiSXay4PPoKa23zMFSKBiMCzHKlSelHy7sE8jge9Kfv5PK4+tN/gB2rnNADWZ1YjHPQZpZPm7f/AF6M9eM+lC4XOW+agALZjyTtPTB71Ezf8BPpQ2dwIwW96NzN8ygZ7ntQAjKo7AelNbbvOQM444pzyLuz/So2kTd79MjtQAhG1vlXj+dLuO1gSN3U46UxR8o3HcAf4TUjqGAYrg44IoAYi/KO/OMig42tgZAFNQle+BnpQxxxk7jUAND7m/eD5ewpUXau0jv+lLt3NkdRQxZuV9cH2qyBOi8HLCmKN21uhOcn6VIOMHGCD+FRybt2OmTgdhQUxIwTg7crmnbQysB3OaRcoVXPA7jpThhWxyPegEGCVIYBgOeO1NVTnA4B6mnFfm+Rix+tN3EKfnxjsDQMUA7ZB+GaQEeXwf8A69GTySB6cUir8u0DH4U+gmKvzEBuOelG5V+Rfu0dVZg3tk0z7oUt9zPJHNIkc0hjjwoBBHWlb5ueAcUnyDIzkA+vams24rkCgB3Lemeg5pNhbaDgjpmkbbwQMHqKcCyxnbjjt+NBYpIEmVUKPWnZLMxXGQOR3qNc/Lg9adu+ZMZ4PTuaAGK6sqkDn6U9tqscgkEZyOaZHhQSV4z0pwPynLbc9DVgDbZGB25C01vn2nGcH7tPjwY3wQcc8Ukm1YyRjd1qAGqvzH5SAfekbAc9geBQrEIQOvfNH3T945FWAuR0c5NJwWHqB1obkZHzH1PWkUNty3JoAcu1lYsMN1GKVF2x446U3ou09WpqzJgJwr9eaAJY8tH17+lO+8WbAGKjjYrgkYJyAKOdpHViO1QA7d+7KsckCkCHyz9eKTbz8/PuKST7uFP59cGgCvcFQoHQ+pqnN+VWLj95Hy2GB4BqozfNhiSPUHioAT72D2HXHemrlslRgZpxUKPlJK+oNIvy5XPJ9KCxoUsDu7UMzO24Dntil29OcGkblvlbmixQ1pPlUxj5m7EU9AWX5j838qTjPJ+fHakVjuz1Pc4oAk+Vc45HWlDbSMAc5zSO3T5SQe44pNxY4IwM0AKqnkrz61Ir4Zi1RMxXKj7p54qQBVyCckjgUEj/AJhlRjaR1Bp0eTG2Cc/XrUbMS+DgYPSnbvmz360ASrjaDyG6HvSRg+X6eppeRwcc9eKVQFjw3px9KCiKXZswpz2NQyHbHn5cZ4qUkKh9M8d6im2rGN3PPVaCSqd/UFfl5pjSK7sRwe3FK3PyhuT1FRSMI2IP3vSrAybon7Q2Oh9aWJOVO3GPamS/vJXzljn8qtWqqqhgeaALVuFXAAx6tRToFQHk5z0oqCj0Jecdzil3Beo5pI+QWHAxjNK2GA4zur0DlJdq9uV9aTPBJ+VR3oAVBjbw3XNNbO3rgUEC/K2R0XGcjrTrfIXcB19ajP3ugdW/Onx5jGwgnjj1qSy1/CMcn1qRcsvHJ9zUUZHl/McU+Nn24AAHSgBQu4ZIzt/WkZiq5wOmdtOP3lUEE461G+WOcc+o5qiCrN/rORx9KibAYFeGAqWT5mY9TULYZS/Rs4oAmTdt5+hzVlcIu1Bk9c9agTcysTg+1ORn2jJ2jpTsOxKCZACBhfSnDZ5bHDA9KRcdlGCOKUH5cH6Ug0EOPlXgipGOCSh4PI4qPmNOg+tAz8qnnJycUCFT5t2QPSkVflIYck8c80rZVipB56ECmsxbOF+YDGSKAE2jaWA79O9KCPMPbB5x3zQ2OuSOPXim8YyRz6460AOZR0P508+gGV9ajVvl56ngcUikqTjoOtBZKu1VHBwTijcFY4xhh1FCf6vkdzSYPPy8dcZoZAqoFGc/nTdxK5CHHTNPU5U5GPSgYZWyeOxqQELLuBIyTxSBhHkkdKVs9MD2amttyMjnvVFjmIwuByKe+CynHA5+tRtIkYIIGG7jtUu4Zxnf1AaggRlRZMj7rY7UhLbn2FRn3FDNtUL370m3oMDI96Cxsaq3ZgwPIPen8s0ny7Vx/FRuJ759/SmybmA/i/GggRVG35eTSrII8+pPBpNuxhg4Bo59FyaAJVA2klRnHBpFAZR8oB65pkasv32/+vTsny2z8pPTigsUMB94ZP5UbsNtBzzndUTFihXHOOKcW5XjHrQBK3+swxyCPlz1oRVz1yR3pjbGfPO6l3AgleTQA/crfPnNOReXUjPoahAO1hjHpTlby84Y4bpQQDMVTg8+nWnctggfXmmhRtwSTRyuN3/66CwYCTJB46UKQQCx+boBS8LhQD6gUKqtggfd6UEDuMnvShV7E7qFZByeG+tL97JBDEDtUlhtTknr0oVVTIY9uKPvEHHGKOSeQCB7UAKFOwNk57UEAkEn8qVjGoAwenBppwcY60APbA4IyO1RMVOMcfWlDHBBOcUbk5wBkdqAE43H6U4Mdp2nP8qRX77cHtQMc5POP4aBoVm27RnkDA9KTjOD1/vCmq25Bu57U8qN2T0xkc0CHHDNzzjvS5VgD/EeDQuDwOc802PO3kYVT3qB2Hsxjwqj5emaaqkd+R0odmPQgDvik/dhky2OfzoGPUjoPlOTndSAgLjoc0HauSoLfrSdzhcDqRQA7I6d6YsZfORzjjmncbjihjtIJ4WgLAucKMgih/mU5HXihMbQQCf60jEBck4I6UAOjVc+mOtHysQCePrTRuxt4247VG27hguDUAPUlomUfeHahdpXBFJnoPal27sY6YqwFDHGSM0nPOB2zikaT5h2AHNAYHj1PFLUAX5lJ6HGKFx2GSPwpON3ShfkYgd8c0wFbAUsRighWXjg0Nhgcnd3xTWkDNkggdBUAOX7p45pGztwvU9OaasrHohIz1PFJuyxwMmgkc8bFQAfrUyoI/u5GPeooy6MFOCDT929lGc5/u0FD/lVWDDnrzSrx06HoR0prMTlunpQuVUhwQCOBjigBAuQR/WmlGXaFON3Py807+EDPtjuaXaMZ4Bwc5qSxrBl3AZ/EVHuzj+9UmAyqR96oeI2IBBJqAE+99SabNt5JHPb3p/ygY3YP0zTWY8EqMfnVgRMDvb+E+lNXOMkcU+4wcdif0qObA9/WoAY0wZyAcDHrUqsoXOAT061AsGzGBkH+Kpwu1WJ5K88inoBGfuHI2VCSrJyRnsuetSht+GIzng1EyjaWP3R0GaQEXIwNnJ9RSOztk4UewqRjuXd93jAqL+IkcgUAOZjz247UjdVwQDjFLu4IbHzdKYnKKQPrQLURnKMB19cUJNtJJAxmmsVBOw5BoZeo9uaCQby3y5BGeKbHuCnH3fWlweQeR1GDScso3EjnGKllibR5bHgsKiX7uAvJPPFOkbMjbTlTUZb7hU1RA453HHHGDSk9Bu49KQ4DAN1PXFKFBUbRzigsawXd8vWlPEhDDJxS5znjj6d6bksrMTyKgARgUYHgjnNM53cjjrwae+44xgD2FMZnClguNo59KsB2QM5OR9KbKqZxk57Y7UivuhyBlsdabuPU43daAH/AHVAUDaetNXI3Z79M077vtketJy3zdu1AAM9SBik2quQPwJo3bug9gKOcBCvFBAwybfvHIPTFLGwZVJzycCmSKF68ipP4c4wevFACjaysM5zx1piqY4wC5z6UxNyqN/ynJwaVlaT5jjI4xQA9drHOxgOhpGyueM570owx4OPX0pu4sxC7cD0oATO0Lnhm5p+7jAFMXcSAeV/Whd4jG5MY70Glh7SeXIQw5A4pyMqqCRluuahb5m5GCeKezKCFUEA9cUCJOSxDcHsM0xV+UnBIHUUkkm6VcggD+Kkkl8zOzIz0oAaqqpG0nnsKkKgsB2pkeVU7ufc0qsF28jB9qAFySrGg7SzEckDIpB+8Zh/DxSdOOpJ49qAF425Iwxpfug/NyKj3hm2twTwM077ysVwDQASZ3A5XPpmmPCskhyTnA5Bp6orouD9PUU4R7WbcemMY6UAMGVUEfwn71SL0wDnNIoGxsjH40qP+6GAN3J/WkwHMo4xxUcilpGycDA+X1pWk8teQd3pUDHe+4Ekd6ksY/zDjpjsKpy43HC/Kauso5KcjtVCbcJGCjg8UABITgHAPrSNs+6M/WmMo29iO5pm7auAe9AD94yBjDH2zTlA3E4IPtUMhwzNnHHGKYrEKw39sZoKLDAD5R1HrTtyjIYc4qqrHGWbJ9KRnDZdcg0AW1YlQTgDpwKZvXBPOR05pisxU9R9aPlEfTqKAJlKOp7+vtToSCGOcntUUaqyqRwe+D1xUo4B24zUki/K7bjx/jT8/L5jcEdB61EgwuF9OTUvy8En5vQd6eo7EgYAruGPSnDDZI+ZR096hYq3b5selLuPlsBwRTGLuGQR06kVE0irFjlVz+FIxO4Dp7018MR8uM0ElKUjfhTnvuqvuDL1yxPGetOkjVpndcjIAC9qhmUIwQfe9asClGreYV5G44+mKuwqFhyRTfLO4L37t3qT72QPuAUAWI/mTeBgLRTI2laFl3LhulFQB6LGD97OE6EZpy4VT8wK47dqb91SoPTr2pAu0lQCSe+etegc4+J42XIfcueKVfmdSegOOaTaqjCgKvpRu+VuckGgBf4hkYPtSjDZIBXsKD95QORimo2OCvykceopdAJk+XqDj1NTcKykHiq8e1eN24VLGu4Y3cZ+9SIJWkVcBju5602QnouPY0m1PXPoaRfukDoPWqAgl+VsBR9fWqzMFbAAVuKsN9ckc1QaRc57igC7uXPBz6elOBPUdfSqMLKEkznPYCrUTKcDocYoFcnhkOOQTxkk1JuXgHpnrimRlRwOW6880obdnA4HTigY/wDDI9qVWRUx3Pem7m3DGAp44p42NHx90Z570AH3TtDDGOveo2bzF2gMD0qQbfvt196ZwCcH2z60ALGy7cPyx9qUgqQp+YkdugqJcIQerDpQsx8s5B3fTFADtrBowBkc0rc9Tz3pFYfJnOQfSk3Lzgc9OlA9SRtyt6j19Kc2F5znPpTOduAfoAacueBngdeaTEEZA6nJ7Uq7QQOo701cquOVbHal+TA6g9etIsdgcY79Ka2ctxzjFJ/EuATTsZJ7e9UQMfCqAQOR1pyFl5HODmnLt6McnscU3lUUnkdjQAODuHGS3OaC3Ukc+1G4eaD/AA9j2oVdzEtgmlYAyQct8o9aWRiFyBzjg0SLnqQAeOKXywvUZ9GplhhV68sBnrSIpVVOMnPWkZV/1jdPY1J8q7gMgDnmgBBj7pOSelObLcAdB0pgxtyeQaexbjB+Unj0oARUO3PSkGVHTn09aGZtw7H0pWzngZPr6UANbquVNK2M42+WP1NKxCv6MOAxobaJACNzCgBJM+ZlVZwR60RnAcOuGzjNOdlC5ZuBzS/Lye/1oAQYVRz9DS7grA9R3NMTb5ZIBYg80MVb6d+aTAezKzZ6j1FLwrbB97gmmqoVSUX5f72aUEdW69BSAc2NxA5HrStsL/ISN1NyRuGAM0xckAn5cetADxnaM8HvzTsZJRgdrUm5G5zz060Akcbvm96ABdqjoRmnbdrY7UitzyOVpwVmVsjPcUCsNZAGI6HqMUMo3klcZHalA6HB3DvQ0yqCvXigY1m3OuDn0GKTCk5KlT0oX5NuOPenBuocbgO4oGg+5HlRntR8m8Kxy1Jk5/eYQflTgqMxZTux6delAhVYdsZzTmBXAI21HuRRjPJpWUFupJHGc1ACEqFIQ/LSxj5S3yk5p3CkDqp6d6TCqwJGCOcUADB9yHkD8qF+9kjK560m77pzml46M2M0FCsy7h8vHcihlDNy26mrwueQvrSxsMEgnpwaABmG4Ku7/gPalC7o23bunBpqsW55JoaTPyq2R6UAOH3Tg/jTVUtnuPWjeFOAMKaY+1c7Dx71AEnyrjk78Um7K5U/hScYOBkgYJpuVVSBnJoAGHzAlcfSlkwrA447GkBB4J+UDIpOTlSVK1ZIrYVh+dHDfMvNNVw0eSBx0GOtJuZVCgYFQBK23JBwePTpTJWTO4/NSBiVYMMknikAVsfwjPagokVdudvX3pI8bTzgHqR2pd2MjO1D0prbRkE4U9ST1oAXI2ZD89jSwjbgnjtmkHDYI/EU+M5j5NSJEh2nIblRScrgNyvtTSzEgcYIxgU9cgAclh0NJjHbh1XPTgd6YufLbdjnninrhSCO/HNN4QAKO/PHWpLGblk5xjnHFRfIpKnGSeDUzDbGcDB7YqvIx3D5aADJVdu3ntxUZkKsATUqhRwec9s1A7KrMVXnHpQQDY3epNJ5fzDPryTS7tqZZeD1pvmAqyqGbHtQWSELzg59KilYdTyOhxQrfLxgH070SY6Hg0AQ7kVG2ggU3zGfGBnkA0xiTGMDGaI2OOTjnmgBOVUjk5PUUbQG7kfWm5Ma7QcCkUrtbPysKCBxCMjeYeQeKi3YUBjhiT7UMwkwWHI6Ypu7OS/Kk96AF454560cMCRyfrR908kAduaZw7ZXI9qAHAFY8Dp1pu5mOCMYpB9xmLc0MxLMBzuHFQWRsxX0zk9KSMfu/XmpAoXbuXG3r3pvVSy8CgBD8vp680i5HRSO2aGzwVPNHOMAc59aAEXfwM7uep7U7k9B8vfFJyucHGRQztGoUMvHpQPQGwvzJx7GkZWXI+Uj0qNssrMxH4U7cmWyc+lWITK7T0DCkVSyruGfXmk469T1p6ncjHGO9AC/KF9s9qY25vmG7YPenck4UD3Jpq/dJ7j/ADmgVheWA470Zzj6daTLbuDuz3pVxhQeeetBI35gDtGeaHzuCjhKXbuGARgmkI+8COccUANbDBgx4/h+tCsCMHr64pq42njA6g0xcsBg859KCuo5XJXp3waGQ9RwF+7toCkh+x7Um2TaBnHFAxwJ43daQ7pFG0988mkj/wBk9BThjYMcEc0AKXRicjBNObHQHIqMsZHHGB7jFEeFYh/qKAHttUY6jFM48obeme9KzfvFyceopGxtwCMelAAqllCnnnBpNo5yvOeOaFXcuc/N7c0u3nk57UAL91vlwD3NBI2cDhe9DBNxA5470md235cfSgsXgyDJDYHPtTWzuBVcAfrShhsI2YJPGaQyb8YGD0oIHjCtiPtySacsnmDpz1qMna3HPrxSrkIrYyxPNLUaHHIYnHA5NAxtwvGe1PbODu+gwKi4VgD19RQygkbcWJGR0yaa4CsAOg9O9K4HPOAOeuaYyn745GcVIELMHBBGMdhVKVtq4/i9farUzKGOM7j07iqjsGDFj7UARthcgfNkUwHMe3ks3tQwO0EECmqw8p2JII5oAfgFQCefQUx1HmEL06/WkSRHUsQ27GfrSbjxgFfwoKH/AMQDL14HFPibyWAO3Hp1NRToxmjk6BR0FC7lbk89SaAJ927nt6d6VNvlgnsOmahjYDhsk+tP2hQFHJ9aAHqoVORyal2hSyn5T2qHPU9NtKW+bJ+ZqCSZQMfL27CpYx7Bj7VCnygcY4yTTg7Kh5wPapKH887R83XmkJ7A5Y801WX5guSfc0isFU/3u1UA91xjA3Y61Umbeo5xg+tTtIy8hc8cmq0rBVBII5pokikXbDxwPU1Wba0gLckYwankdpuvA64qBiZN2Bk5zVAKv7vdgHPctTo1BRl6+tNBZs4/Hinbh0T7p60FC7V2jb8oHail2qsZGGOaKgVj0UMm1uzU9MsrYBPfioGxh2PDLxT4XZY+ck16BzCxM80IcrgE45GDTUkAY/Nx70qt+7K9G7imqvAUgYz1FAEhO7JDDavU01WXA5xnoaApKsB8o/nSorMpBA4+6aCB8OC2AuMHJNTctuIBAqBc4fP3j2qXhQAT05oAdGQygdGBwadnap9z+dRrsUd854xShQV5oAqXEiLGTzgn1wazmkQTcEbe3OcfWrtxD93PHOTVJVDuQVwDxjpQBZXZg8jHUFetWFZGIyNh9O9V+doKrsbHpUq/N8wbJOPrVkFuLa2QAQcY5p6gD2/GoU2swb7pHWpwVbd+lQWOxG23bnil+XbhfunrSKTGyrn60g5xjgD9aAFJDISvbpk01iBjnk9sUMo5Ygj2oUDaMEGgBOzZHzChWUKQScj2pWYfMTlSevGaikby+MgnqKCkP+VflP13Uvydhjn86auWYcA7fSnbipOAD35oGOjbcrcDH8PHNODI2TyC1Rqm0Y6lutSKicbTnHUHvQHQecM+ccYwKYp/dtzkdQKXL9hkHrSjjcfu8VNiAwAPQ445pA2FJYD2GKFCNjnPFABkUkLliMY9KoBy9eF3U0hTjHJ+tCsFQ/wHHehPmjyfXP40FiHZtBIwPSh1Rchc+tBZpNpBUqKdIeWxz0waCBu4MRxg564pysWUjqaavzY4Gc09mXG1hgE9qCxrFsbWXg07I44xnIo2jepxnnmm7k5VgMnpQAfM2MYCmnRyNtJI56e1MXK4QcZpVU7QOMjigCRg4YglW9D60zc6r06+tKrBskkqRTMM3U5Ud8UASbW3MDjOe9MZnbLcZp+5mcEDAzTWVn+U8c9RSuAhwWGSOenalVmGVIJBPGeaXyi2QOCOpNDNuAbHbgCmAo3RhlPRvQURqFUgDgdz1p2fmPHPShc4K56n0oYDVIEZxk0vpngdKcvC4IxkUmB8ox8tSNC/fVmJyBxSxlPLIJOcU0YVTxhM4qTavG2gLDDg7MZIHXNO8ojqMknO7NLtODnGT+lNkWSPaOKBj8FWIwCTQdy47U3jzB2b19aTcWwGOD2oAkO3cwPXoQKZtQY4wPemx9+fnJp2A3fr3oJDnaRj6dxSBX8tgRjJ/CgBFjKnO7PFIzYYg/Kc9QKChsi+YuHbBHT61Km77o44wcVGuOvVgaePlXPPB4oJHJnaCFA7DI/WnKvyEHlfamM+6QdgOKWTCg7TnvUFBzgDGKXdhsn86aGyvHLUbux65oART8pzzShkVgAAQaFO0kEEihWWNSAOTyM80EgrfKwGCo6YpGBRQMfKTnjrQo4HGfcUrcMxJywFAAzFG2g4U5AzTEV1WQ4Ujt60FQ7Z4PenswbkcCgob823sMjinFM5XgsB3pFZVGCfoaVWBB+X5vahgN+6pXbx3/GkWPDPgLtwMGnFmVcHIHSkLKBjncex6CoAYq5jyTz6Cn7V5HQsOnWk+4ykdB+tI7orAnqwwfb3oAe2zyySNp7c0zgEdu9QSRtNGQpHB6mpPlyMcjHagkkH3jznvQMMNwGOKYuCwYdPSnKw6E4Xt7UFCn5lwvXv3puT1IOFHQilGeQCM0irlCR96gkFdSw2jOKmAbbnH4Y5qEIVYFRz0XNO8xxETnD+9SNEqylFLYA/nSrN1bqDTOE+UjJxkZoUqwI28EdKTGTK67uMfjScYGOdx59qjjx8owwGak5VTkj2qSkMbcFz94fnUJUhumOOakUsV6ceoqJmywOenFBJFM23nB3Yo8xWUEge9O3hiec+maa5VuwBxigsbI24E52+mRUYLMcr8vsae21mUHke9QyN8/JHHcd6AHOf3ZOcN0pkmRGGYkfrSuylimcGo2UKhXJAz3NQAx5BJkIPq2MU1s/KB0xztpoxGGUc55prABlCn5v0xVkD5GIYhgSD0Peo2z35I4pWU7eu4gjFJn7xJ5PNAA+OQDz1ozuQgn6UzaXkz09/WglFYY59cGgsMAxgleRTTJtZSGxkU5n3dMgetNBUZJ5OO3SggViDuCjJIzmotwC5YfNn1pWz2/Kk43DIzg9Kgsc0/UKuDjuKGkG3aBwACahz8xJXODnPSkLFZN3TPrVgSNhsY5wKRWJXsGpm5lYjHA/Wl+60Yxhs1ACn7rBjz2poXcoPfrSt98kgjHr3oTDLkjj1qwG7DKp7gU44246UisFUkEgNxmkZegAyKAI459zOCvenmRdxUAjgZ4oYBmZtuB0okZVkz3PTHSgB24c8nPT60nnFVZc5NNb5dmOQtKp+RgBhjzQALKkY5UjjjHeiORNihjgngDuKNwwPfp7U0qi44Ge+e9ABuOFU8ejU4OCwI68g0zd0xjPQcU3cEGPfk0AOAOwjON3SmKpUYA6mn5y2SMjtSL8qnng9vSgBF4Uj+L2po+YgtkehqTgcnIIH50mQ2CO3WgAT/aHzdqXhVPYmm7eQcfIBxRvDcr06UAKyquHDknHY0wsMjLE55p2QqlSAQep9KbtCrjbv/pQA5txYkDmm/wAJJOWzS/LuY9GxxTdwH3uTQAZw3BO2pGzu6Hj0pBjGCcjHWkB3blOcUAGW2/dx36Umc8jIHqRzScYGCc5xg0AKvGe/NAD12leTkfrmj7vXoe9N48zAHHal5cZzx0oAUhucnFOVtzD5sACm8A+vNLlVXp1OaCxBJIQR1HrSMd+W7n0pwwu4A/KRTFOBgn5T3pMB+0su3OSvemviNMF8HOfrS8EHnNQttOD1x1zUgVpPvZ6d6rylSffOasycsxAJHtVWRiCQq8UAQGQMrBumeajyGzkYVqmMaKp3HJqOT/VsFCvg/KMdKAGn5gSDtwOlOUM7Fi3CimjJUbhtPoKcuRlQDz1oKHNmTv8ALmiXllPakVmVG2jBo5GA2DtGRQA75e+R3FOVhknHPYUxeWHHUUfdzQCJMlUZCBmnLjaSByKYzfNvA+bGSDUmVzk5564qRdRYyNp3c59KfuXbjDA+9RK21TxxnjNOViyGTaAOmDQMeGJHA4peGORz602Mp94DOOuO1OONhEROB1zVAMkJwAWwKr3GNuNxI65qY4EZyOaqzYXIJ461YEO4LnOc+3Solb5iB909aerHGGwB9Kj4U4xj1FBJJHgMODjkbqOPlXOfWmRzeWSOoPrTlcFlPU460FD9xBGOB0opFYMQc8qc0VAtT0YqVkbdwO4NKp+WQg5IxikaQM7AYIA4oDIq4Xqe1egcwi5wN2PXOKXcxYNjA7ClVdkZJ7evNAUSAsoIxxSZArNycZJx07ULldqnPNKoIUY5Yc5FO+6wXk0wBf3bjHWpFDYbOMnimLjADAgnjNLh9vBBGOtSBJwuFPHFN+7tGO+TRn7hPQ96V8KWP3qoCpcTBmZSOhAFVJm+Y847e9TzMWO9hgDvVSWRec4I9zzQBJCzKoVm6+9Wo1+UFAC45FUl2NtJVs+1Xrdh5OADkd6roBKv3eR85p+QHQbiR34poYN8xOG6GnqGUkDDL1zUgSKDtyVOT3oXG0D7w70rMVYBTlRxSAgK4xtPUGgdhrY3ZLHHbvSsqsxxkbeuO9HDHBHUZFDfM3Tb65NAWBWZvu9B2NDbH42/dH4UzDblwdqZ6g04L170DQvzZ/hA65pGPIG4DPpSMw5UnAxTV4UBsbf1oGP3K2BlivanBvL4xuPUGkX5Y9uOM9aPm57/AEoIJG4Zcg5z/DQzDdhicfSonV9ycZwe1SYwWJAJ6jFBYq/xYXCg8GgsFIIJDdabGw2jB47077wxjI6ZpMBJCGwMb27ECnbW25xyv60oZ1UAAAfSk37fl6HNCAVV3QucdfzpvRSQpXb60qkbe45NNZn3HkbW9aYDWk6sc+3bNOO3g7e3UU07WfaRuHapFxtbcPlAxx60AOZhu9O+KRVDMW25JPekTDLzhW6U5SNmC+D70ALuXoDznn1xRgs3XJzyaZxuBHJBxkfzp+1i3yjI7nNLUAKiMke2Tik/hGzHXn0peFyQTkd6RfunoOelGoCSY6A4we3akfzd6bTnB69qG+bc3anLGW4PTrn0pAODMzbs5x696Qq2OG4/u0qqdykDjvRkqDgjrmqAWQ8jsSM9aZyVJzz2FOGCu45x3xS/JkYzyOM0mUR/M23+8BxmpN2VGecml27mzjgDjBpI2VkLHo1IA2liRxin9c8Y+hqNfuhep9KXd5eVUcnqDUAO8wDI5DdjimykjI3bmxwaQlGUHBBHFC46kYJOOtWA9mDMGznA6Ux2G4YbI60R4UYK5I5FJwYySmDwRxQA7ndjHU9aMLhRnPXNDNzjPDCgglgQAcDFACnY3I4AoVQ2CBuzSeufwxSxnap67etACqo2g45p4w2SB9BTF5XK8tTlYrwec9eKAF+X+78p6GnHaAc8jHWo0ZU+UnKk9aUSDlT07ZqAGZC5Kg4PNKvzbS3PNAJ+nGKX7udo+bGQaAEViQdpHsKXgHBHvQmPLwcBz3zSLu2jjpzk0AOX5QRg/nSNjcT0+lCgsCRg0SYzhwc+1BIilV3c5BpFYbORznmkPbAx+FHb5VwT60FCtxldoOf7tH3ThgcgelIoPIPJ7UKvy4x83WgWopw3Yn60NtbrwaQbiu4/yo4xnvUDBsM2erEUSbFXJGPWmeYA3v1FJlssCQ2elWAmVL7VyVPqadGRtwck+3Sm4K9BhsZo5jYKOFPO7GagBQuMnoKXG5WoxnPHFIrKFG0AE0ALtGQ+OnPFK3cZwe9NLHBGO1I33geoPWgkerFgp7dBnrT24OMZ4qKMho8Z5BpPM6ZPXke9SUidWK8DljTkwwb+8O1MjyygkFTnIzT8EsCo4z1qABSQvOVI6DFLtLLnHalkb8qaZDuAHQ8AUFiLnbjPFChdwwM4wRRuHHTHpTVkDKCOBQAkkatlh8vbNV9rLICdtWWbCkZGD61BIp3Lxwe9ADHwpJI3Z6ZqGTDMGI2+mKlfBT5SCv8AdJqFumOA57GggjkZWlDdGFR3EjKVb7wXr70SofLIZcN1zVSaRmdHHWgB/nOcYAPehnCsnBOM9OaYyj5VXpT2IWQEJkDv3oAduXJweB09ab0wO5HNISCdxHPpTUztwRgdl7igCTlgd3K9KjUs2SNu3PXufpTueFFMK90GCp6ZoLBmDL3APTNIFO3gc5pG3N3LAHk0QngY+baTQA5huwV+U9OtIyshAYgD2pF+VG3gZ7etAxg7m3CoHYjOc4Jxnn60hXevJ6jHNOKruO0lsc4pu5htOcAjjmrEKsJHA5+pyaNqqvHDnn6UbnUgZycZxTFwVIY4NBZI33sM2SOQTTeFb5WG3vk0Ko8snkHNJ8rZ4z6VAaCsvmYxyAemelLsO4ZOFHWmbcYHABpN2GC7x65+vagBWZurNgdl65pjMrKTnBUcU/n5SeV6U11LMVG31NWQG5WdeccYNB+ZuvHpTY8MCTg5GR2pVdfkB+8OT3oAc275mAxjtTWZWUHoetPfaMkHJP60xQp+XqScYoAjeQs2SNozxTlIIJOMZwfeg5D4I2bR0IoQBgc9jkc4oAT5V7/SnYJWRWwPek2g5GOfelZNrYbnj86AE5dcqePTGaTc3I27d3SjJXaPulh0HtRIjHdxkKOKAFOY9qMfkxzTMlI8jhRTipbBbkAZ4HNM2mSPA4GaAEGRnPc9aXd83HA/2qYyHeDxmnKf73T2FAClmYAg5PcUcq3IXH0py44HB9MUA/u2J5HagsT7vDHjIPFOVlMhbtSL0bcuSRR9zAK4oJ1E+70H405fvE4z3ph5zj9aNw2k9PagQ/eysD0zSFsAj7y59aTA3c9AOtLkbW6buooGgOVYDt1pWY5+UZGOlNI3ZJ5PTK1IpHlkd6ChmQoCumCehxSbcg549MUFTKh3dccUn+rQAnnsaCBJMttXLZPFR7Sv3hhTUkjYIySW7VDIxK4yw3Ho1QWQ7iVABxk1VuGCyKwBXJ6AVMWIyvvxVa7l3Mqn7w54oAjbG75gTu7im8rwvIz1zTfmZcLkFjySKdtC/K1BQu7LOMemDQzeXk4IIHOTTArKuFIC56miT58bQSuMUC1Hc7G5wTT4/mj56/3qT72STg4pFVug+X0FAx2/aRnr6Udfmbp2oX/V8kbvQ0YHCtyGHGO1GgAm2Rd3vxip+ASAeW/Soo2VYyMbT0NKFfBGQOKAH7sqAo5x6U5P4skFR2pi44OctjmnqEO7zG4GOF6GgCSEBN2QBkYoVlVSFXiod0eRtbj3pzt+8XAGO1ADX+aPp3qvNjghdxzU8rA8E4Pp3qjIyxvhTx/tVZIyXCZGMLjNRMwGe4pkjbuN3Jpu4En8qAJR97GMqtOZumR09KhLfMdnTpSMykhc8Z6mkyi1uQMRj9aKqSMN2QQaKkD09FUYGCQR2qTaN3I5OPmFMEbRsvPGO1POc7c/L3r0DlHBmZXwRt7UK4ZhjIbvjvSKVRsJyB+VSR7WYORhl4oAFLICdvegbskk5YflUiRsynnGfWmgqu7aM/UdaVibDVJwTnjNSrgZTBOPeq+8KpJJKjnC09GBbC7hu55p2ESc/J6L0zT2I3eje9RDnBbLemKkDqylujYxyKAKM/yyZA+XPOf51Qkj/wBIKkDg5JNXp1DfeVic4Jqm2NpyNznk9/pVgKp2qxHFaFuxWEAkbu2KzExkMVKle1X48Mqk8nvQBOsZEb4XBxxk1IgLbQThT2qNcehqXceSByOnFQWOdtrcDbSjC4IP51Huz94fNUnIyMfLjPSgBG3+YSe/PtSuw5ZOaSIMynJ7fhTo0whPTnAAoAaAuGUnn17UqktGWzhugpPl3jI2+lKDuQjcGPTigBrpmQDGDjvTz9/btycf0pcHYwY5OPTmowWyTkA9s0APUHAwMLjpQuSpwdu7ioV83zFbcMe1TBicdDz27UE9Q2lcKx4zmnNznJwi+lNZXYHbzjv1704/P16Ggoa2xenSnsybl2jC4pm1gMgAClQMVGVHPpQA75t/POe9AxuHGe2RSbsRnn6UKflXnmpARgcYycA5yKTnacDcO1DAbj1VuuPWkXzSuWIVVPAWqAf8sPHTjjNSRk+WQfXmo2yzNuIyRihS2A2QMdqAJ8x7SzgKewqL5VGzG7jO6kwcgldzD8RSY3LIeflAxg0APHyr93BU+tLGzRnBZQvYUxAJF5LKQeDmhFUgMDupMB0TbVYt0J4pRtZs0NwpBAyOQKReO+KQDsBc46etOXKMwH4e1RncwLN06AU7licgnigoA2xQvehsbsk84oX5vT8aXnjcMnsaCRQy7ScfKD+dGRnAXrTUB2cZx15pcq207uM4oKHclgTwemRUMaGM4ZuCc/L0p+489j0GaUDYNpwfQ0BYR9qN3z+lN8wuxPGacMLkEbR2NC7eAOlABxkYGFI+tHVeB16U4ALgfxYwaaNygYX/AOtQSHRu/FOCsTjqKZ83lkkfjSllXOX2jrQA8DauCM+lIpZVx6dqT5ehbtSKzbSTwO9BRJzuwx70uVIJHAHb1pu9TgLzu70xpFXoPxqAJuDg/d4yaByM9ag+0BVYOMnHApyt/dPDVYErqMgEANjpR93KkAmo5E3cr94daN3VupIqAJMBe/0pNxVh+RpihRkHJOaX5sZ4AxwaAHblbvk9qBJ8j9SewqNQse0E7dvI96X5jkgEc5oAXzCoA4APPzUm75mLHb6AmkZgzDIJpQBIvPYc0AKrDaPl+VulJgqxUAhfY0jqflIIAHSlzkkg9aAFU8gNjn0owNrY+8Oaao28ZBI53U75mXcevrQAnzNyMevSlc7cADDHrTJpQjJg5zwcUM+1gMZ5oAhkh2yDJ4p211ZTjPcmnkZVsjI6gmmbl7k89aSAXa+7+8f71BJyBnJpWzH8qdOuaRT8h4OexpgKRIQ2MDt1pFXaoHp1pfT196Oc5xnvUAH1O0nikVQIzyaXK8Hv0xQv3cD1oFYVdu047DvUOx+CDwvepFySO9L87YGOvQVI0ToxK9jxxilUHbhzyf7p4pq7vl9e5FPLDd14qWWCkbSAeOvNDZX5sY29KAu48EbaDIWOVAweAM0gGvIikYGR3OKjX5VI+72pzIEYbjTTtG4D5h2oAOFjOfmPamFjtGOO2KapYOAvX26Usg2qc856YoIIZFAbaCOBUU2xShxuJPUVOrbR8y7gehxTGwrYIx6UAVrz5W++M9hVJcbTtGSD0qw7fNg/vKgbd5nHIxwcUANVCq5IG7PGaVEKgjdnmjAZdzcDH8NKrL8xfgcZ96ADd5mCO/FNOduQcjsaX/rmvBznikbn6YoAc7GMlVI5qHHzbc5zTv4XIXP86ZuG0luSvORQWPbOw4yCwpq4XAXjnmjd8y7ScemOaQsc4Hyhjj3oAcy5yOnam4CqFHA/Whv3nIyOTihdxTcBQWIuSr7TjcMc03AAXd8zAcY70oYbfk4Y8803bnafm55+lABuOdzfLz070rMNx4yoxzihsLhSOG9+aYxVcAg80mA9W56cE0h+XIAycUzhehyfbpRu2qeeffmpIGrPuzH3Xqad8oxjB9/Smnk5Krgdx1pGYYYAbd1WA/5lIA5XOfmpeH2vySOcA1HG27DNyBxQrDaV9agBzdBtBU44puSsbH5fMPQ00sVbb1GMU2TO1G6FaAHru3qWPC07hgCOpNU5mlZ1B6MasjJ2kDpxmrEh24Nknn3pvPB4btRgr0GQaB3x1oGOyQwyMgdaM7/mJ6Gm8fxLyOaEHb1oKQjH5gw7ilTPPXr1pI8qoHocGjru54oJHbjwSc+mKaMcAD6UfezxzQuOc8Y6UALjt3pBguM8ClZ9xGDk/SkyFwTzzQAq8YwO9HRSAe/NN3HcM/nTVkYuyqM+poAk3FmDHp7Uh+9lstz3o56HofagAchRQWI+PMH3QPY0vXd6Yx0pi7djArg96cjfusjhc4oJYD16VJtVieckdPSom3MR6Yp3Kt6euKBCjPY45/ChuvGQPzpPMGW49sUZ2rj7w60FiFmGV9qT93gLnv8AezTN7Ny3yjpQ+FO1QSfegga8vO5eeSBSyYBIYHdmjy0DFcZYcjBqFptzqXHOcg/SpZZFyuehycZNVHVRI2Mk+tTzuNwIGck9qgbIjwBjPWkBFHkj5sgj9aRfuZY0m4rjHFG7kKcn2oAcGJUsPwzSbpBwW3cDGKTj0OKcwJk4+U+lBQignlhg+mKmj2k5JyBUDM3oR7HrU0YIX5RlRQArZCjt+FJglj8vA4HY0snzYP8AdFDFmLMDhegwaAEYBn2jqOvNKFKkbuvWhmJxtOO9KrNtJYgN2wKAF4bdxQ7fN8owPpSK2VDD0pG3M3XPHXrQA9l+bO3j270jMFYEH5DxjrigZ2ktz7U3EYY9R7ZoAZIxO7jLe9VWx5fZc9CasyYPIPTrVU/d29TnK8ZqxWM+SZPP4fYyjoajacswIwd3QUXAHnvhRuz3pApVPlUbuvPWgZN91mXGDSI6sxB5xUWWIO7gkdaai+ZJsXg4zSYFhV3AYGcdcUVYtYVjIwflYDHNFSB6e2FI4JIHWm7t+GUkg8GkVmbPAx7dKI1KxgAAYOfpXoHKOZn3oUBC9/anxndna2dvOKaFULsYjLU+3dY02gHnqQKAHEhoySSCR3+tCgqMFuaFXCOp5A4FKqnBJxgfjQAioi4UDO4dfpTrZVds9PTNNXZgDrzwaQvtwOAQOKAJ0wrBT0XJ4HWmoA27C9KbFuVTkfNSMxVcocN/eoArXAkC7k596oNuZgei4xnNW7hv43+9ngCqf8SgkHByRVIgTzdp4+Y1ftm3rgA/KOay54vMkjwcJ1OOtXYWYBNn3VGRzTAuq25RhtufWrC4yVPJxkc1SP3QfXnp0qTdtl+UlgR1PSoAtgEsWVee9LlmwCNwzzUeTwuQe/FL/Cdp5IoAf8itwGBp+4DIPIqFX2hjjHAFL8/lkIe2cmgAK/MTn7vSl42lgNvpTF3bMsO9OOSdg6d6Cw5DDnPIzTsBgwP50MyBiR174pq7lUhcMO9AC7TyR6dKcvQMDtNKg+UH3o4VgpBw1DAVWO7g4z6U7DAfd4zxUeRHtOP607duB3H6YoAJM7z2H6UfxDLH2pFYbRg8E87hSNncOhoAcCCwGMgHr+FLn5SVWj724Bsnr+dIxK99ppIBCTwf4unPNA+8F3ZYmkbdvBXBXr1o2nqo75z2pgO4Y7sfhRhVx1BB6KaT5RIpDH6g8GnNww2gA9qkBykbmJPHQ0i4UMBggikjU7T8vTqaOn3RVIBBhVO30AFOVQuRyBnrSHhCAORS/N07dTSYCyMTyOnrR1DbeAT3pM8HI74o8soQRytIBSrIAmcnHrQz7cYY8UbTyd2cfxUbdw3AZOKAHt82GBBFKyuzExgcDoetMGMD+HnoaRnKyAqenegAVW24bKH+6e9Kyn7wGMUrZZmxyPem7j93I6du1BQ7cwk56Y69aNp4XORSKRwSSWP5U/nPPHHFACNkLgnAI79aZndtIp244weT7ilwVUkYz6+1BIoXapOOaYd74GcLjFP5+8fzpvIB70AOUKq4BwppGROmDgij26Cl9eCPSgoTp7CkbAEmO3TmlbO04prBtwAGPU0ALHjgEHHfFH/LPAGBnmkz83J49qB8vy9qmxIjJiQNj5c1INp5GBimLld3HenxgbcDk59KbKH5603y+VUDj60vuPxNN3HlgeKkADbdxXg05WLLhuCf8aU9D780x9qkcUAKwGScgjH4UqnbkE5HfngU0su4qB9aavzM5A46EUAP3KvC/N3yKj8z51RQSCRRCMxvnjsBimrndyOT0P4UC6EjZ3LhcY9aGx0PXPamD7y454zT1+UADknmgY5ggJ55qOQnZtU9acyjdlgMe1I3CuE54yKAGt8jKgIy1IpcD5ueaFLSbW24C/nQGAXGPc5oAUkHvx3ok2rtx+NNX7wIHFK7YOCAQfSgBWUBvvcDnFI2eQnAI/rQJNzZZcn6UFlVsEZ75oAU7QvI5+tDMpXgn0oLIFx0LdKiXH3c5NBI5funAwacPmwM7ab3GOKcRlhnj6VBSA5GOuD0NLgrIg3UzeN3A4FEXmMSMZ9KkC4vCge2KjIK9BkDnjmnJu2gHjr+NOLBchRyePap6ljA/oeM0EbGwSMdc96Vk2np2/OkXDjcoyemSKRAjH5CDyx4BprAr1GM07axTkfPnPWkky/zHt0FBYiMF6dTxTZQu3rlf/r05nI+bCkY6Cq6sPlPQe9BA9cbAfr0pkg3urcMB705WBXgZXPFRyYDDb0oApzKnmAjjOelRFdrHPBHA5qzIqk57+4qtIwyASOeMigBrfLGwA5HpzSN/qtgQlf7zDmgZKgKcj3pQ244YZVuKAIsOjbT1HOcU5sfX14pFX94wKk88YpeWjLZ29tp60FWGN8shQZCNxTVZVbaBww60MwLY25c0xYWjmz0Tqc0DBVKqcDDdRnmnM3mMWHDAdKRgcnn5D0pG2/KTQUhSH2gdBSbie4UE8j1pDt+9nHpSMpyrDgdaBit3ZfvCmqSMc59qc2/zCM8d6ZIrMwwMiggapaTkcsPu0pLNh+uetMhUqzcYHsKcuVjIPGaCx7KoYqTjHSo9xXGAACO9LzuXIB46+tMIPmbSeM9zSROo5cbTjk01fmXaR8x6HNOKpgsp+XqKbtUODuyo560wsJs5VQcnrxT2Ubu4JHfpTUXAznLA96VtvHPHXrUCGYGDuzuXuDRw0fXk0oGOevvSdQCBhulWAoiEmGwcj3oKsMKW4Y596aS2QBwc8f40qlnwSS2Bg46VA7BuA6E4NIctyASB3qNd3VsHmn8heKrUQoYnHOe1O2+WVPfPJpg+XkDBPG4ClX5cgnPPTNSArYU8HB/nScemTSMw3elLj2JNAAR1xwccYpRnrQCM4JIPSjKqDmrAGBVsEYB5owW69BSs27ANN7EZxmgsbkYyD7VGzrGpKElhzu9akX7vtTBGG4oIJVbdjnIpPl4xn1NKuFVhio8EcDkdzQPUeuC3TIPHNIwO04AxQrENz26Ubh94nKdqBCZI+pFHzAYHSlyOe3pSKDGrFhznigBfM8vPGQe9PC9VPP9aZlNuepp6P8ALyMgdKCkIV2/KeT/ALNKV28AEk4G6ggKx2Nnd6UjEluOxxioGM+VWBKnrwe1VpAEZgy8k8H61PIW2mP7xz+AqEsFz3PTJoArTrtdcL8oqLO0cDqamfKxgHrnnJqElQrsRgevrQUVyf3pDY29vam/MWB4x/eFAG1XB++OeaXow4BHWgBDjaRk/N+nNIwJyqtluvvSnDL0x2zikyOc9c0CsPYncGx93rT1YR5UcMTUOUUckjPByeSKVmBc4OfegZLu3KQwIXFO2quMcimLjBJ7UqsPLPv7UAOAYfNgdaGY7WbguOnFCsemPl96Td8pxwPWgBfMXgZ7UpRlfhcDAOQeKRehIXHuRSHcuN2T+NAEhk+U7xjI7fWonAKkgfL60vLOoA6UyaQrwRn0poCIyqBjGDVWZ9knX8KlwW5I/Kql1KPmLLgg/eA4qgK1wWMhYAcHvUSsT+PNFwwkUZOBnnFUGn3ZXLAjpmgC0md3BPWtC1hCqshP+8DVawh/eIwOeMnvWkqBWwDnPJqWBLCoIPOOcDtRSqqSDaRzRSA9FHyggDDfpSKrBgM57mnM33iflOOKRG/dksG4716BzjxtP3hznFSIQrFVC5PdhUY5VgME0q5ZctwVHFAEnHzHI98UrYDEDjNNThMbsd+aF2sqlTkgUaiY7a3QAZx6Uw4fBJw1SqjPuGcbehpvquAx9VFAgUhsktuycj2ps21WC7ffIp5jEeQBgEVC+WxznB6YosBGy7pCx+79KoSbW3ZPfjFaMm3kMO/asuZRuJVT5easgF2beeMD1qazjy+SSAvQZqs3J64AqzZsfMJyGLevU0AWx95AfmBPNPUIz8kkg8YqHzAoOPpTo2G/p/wLNLqBZ3fN8vA6dKnb7o2jn1qASLzxz3qaNv3bEnHcjFSArAZ5+X2pqcLyM85A9aNwZd2MntTVXKrtOSDk0AOO1W+UY4pdwVivdv4qbwBt79c0buhPPPFBSFbHAHPdjTvMCnaenTIpmFXO36mjeCu1iA3Y0DHLJ/CR8vqKfu+bKHO3pmowuOGPHsac2d2B8o6UEDlYj5mGF7+pppKeYCh+X0pN23OGDY79aRssygEZ+lAD9oKnjAobDMAnpjNK+4NtI5xyKbHtVWK8H3oKRJwrEjjIxTd424IzzTQwZMntTi+Sdu3HagkjOdyBs/KadkbmDdzik2lcBuWzmnLjcCw496Cx20cc4IPWnDByzHOOKYrFtxxt9OMZpE+ZDjrigCQf6vhtq9etJ/CT1ApFyOD93oaOPuZJHrmgBwG5cjOKXOQ3OSaYvQAE5yeKc6SmQEDCdsUAKMbTngjilVgFOe3FRnIbaeOeKVmLBiQVyPSgA8zDhPXBzT2+Y/KG49KjOMcnLetOXO0rk9efagdhdrN90cDqKVcbCcDBFG/y+/znnIoGDx1x3qQsKrKGPOQaRVWNhzkno2KbtVsZO0jpzT925sleB0oDoNUFdvOVqY7dxOD06UxlCSEDjPJpWz0HJxmgRGrbtufuk9+tOcjdgD5elKNzMuAFPOeKFUsG3H7p9aAE+ZcLjApdwbdjJpN4YEnj60qsNpUdz3qbgG5sjP4Uq7stu470jNtAzyeozS7hlckY6HinuUIew6HtTW3KwwflHvT/ALpx1PbHNIV3qxOQKLEisoDcfMvU5pu7cPlXH4U7zF3H19aTgcbsDtTAbxtycg5xzTjJtZyo4HpRtD4IYFad8rK/GPYVBQ2NnCgYyelKq4jP8IzijkI2OvrSsvQ5AB7UANL7juX73pTc7iDjK9u1K2ecDAPFIzYbae1ADmxuYKMEjrmm5bBPTdSq3zEjovUD3pMlQQy4GfWgBADt+U5FObAkyx5ahdrISv4GkKllB6n1NAChNrBRjb604HcowRweKa21eAeaayrjHXA6igCVmIZVxweM4qM4WPcD/wDXps0nmMAASOoBpV2YAIwD03dRS1AGyo6/jRwwLZFN2ryelB/ugZxzTAXd+BHtSb/l+UfN644pskg3HIyTwaASi4IJXPFAmOjZ9mT1z2pUbaNzCmMu2QLk7cZP5UY3Ac4A6AnrQIarsFXgH5qZ9ocSMrrjn5WxTmO1emCDwBSKB5bBgdwP60AP3fNjGRSscNjGDUSsY1xg9ec09sKxznOODUGiHHG4EHaBTkwzbueOhpm4qxC8j+9T0x9KkZYRj8w3bqFbGRnDVGjH5iOAeM08AfXjrUsBY5MpyfYUhUbWKHpSRsNjHPOc56inKUXg87uc9qQDAW25ILcc96QbmQM42nOPTipDII1Izn8OtQghuepPFAD2YKnGSPWoAu1lAXOOpal3HaVY9aNx5PAHSggFJCMFHQ1G2Qv3efpUg3LgDGKiYhlOHzzQBC6hh2xVJkKvzwKu7wAMdDUDKGbDcHpmgsiiwiknAYcjmmxt8pycj/Gntg/d4PTmmyIilV5yO2aAI/MdVcKcZ6U1dyrz8zHru5pd5OVOATxSLgtjPbigBVkAwAoB7mmht2Q3UcYpN6so3YViaB8wwCC3tQAin17HgUg2hSe46U2T7y44PQ0vylSw5xQWOV0284xTM7vmJ4Xim7V3FtuBS5BDN0PT2pMB29F77txoZgMj+tRtjPAyMU75VyG6jrTEh3mLtGO3em7ty/Meai7gLwaVj3I96gZJ95lwcioWY7yxHekWQkN29KXduzkcVZAsbHyjhRyTjimnG1+hJ7ilXHl9x60oUY4/CoLAYUMG4YimKobBPrzRuXjcDntgZpedu7gEdBQALtbdtP05pOBnPWkdguBjH0pzZ8z06VYCZHWj5tuASB16U/5SD8uAOgpvORz07UrWAMDI/hzSfw5xx0FNaQeZxyM0A/uztz7UyBY1YqQT170rKd3tTVLcdqX7xJBzUFhsDHJo2jjnmgtxgcHvSZ4PHPqKCBcBWwOpoxx6dqRfu8qQw5pyHoetBVhowQCo47UfxYPWlzu6DAH8NBYf/Xqxg23cACcGkXCrx1xQ2Mg42jtTDvwANo570AORxt+fr2NNDERkd26GkXJ5cr7ACkYfdMYz1xQA9flYr1pV/ix83fp0pjZEhyPmp33eOnekwBdoX5hk560v8Gc554o+XeuBkd6Ixn5cZ5pisIo25yM88U9kKyYPQYHtSovysdy46ZpqqXwc5UHjmgYEBZF7L7U1mIdlXHHvTpE65BAHvTNudxC+9ACRyZziNuTjd1qAseQMHnPSpW3FkCoAuPx96gfOCQCFHFSxXIWYNIS/Wqjvhtn8Of6VZ3BVLDp3zzVOQD7yEZPUE0hgxXzF7huntSKGVhGR83egqv3Rz3PrSM3y9y56NnpQUP5GVwCvYjtTMLxjOajWRpCQfuD0607cM46elAEiqo++vXjJpF24ORgE8U1Su0knkHoaXb8uQMn35oAkZV4H6jpQzfNjPPam+bnChevXHak5QbT/APXoAesnltgnj1oUqWJPNM3ASDONtC/L0/OgCYTfLyWYGkaTafcUm1VyvJpGB3DgbTQA9pA7YLY9TioWcys2DgdOlPYHceOvSo+Nrk8YGeKAIuQoCjHPGTVHUN20oPXnFWufs5Gfm6iq+oMPLAUhmzyauwGPdN8oGDjPFMgtZJwGAyR+tTrCbiQADAzmtCNfJj+Re3DUC1JLe18iPJOD3FWVx0Awem6mRx4jweQO/epE27x1zUDHqwGAOTjg0U1I9qknhs8+4ooA9DZsqCemaUMW38ZDdMikYhiMDK5wcilZt0i7SCtegcoFSpB4yepXrUvTKsen603+9tAJpBJuUtgZA4OKChzSRqV3ZUY6GnAKQ+wcDoaYccgY3Yx83alXdyN2foaCSZXcr6Z9KFchG/h9B61Gw+YBSwP1p+0Nz1I96AHMxDLSbgysVGMcD3pMOpGPryaGwnHbPWgCGWby1AVck81myKduCMAnIrSYp8p+8CapTKUdyRkn9KpEFSSTaSOPm70+P5fvnyx2NV5BtY56VNGpKgMMr6N1FMC9CwZX2gEDpmpUYegAPaoI9rRhh8m7t9Kkx5i5Q5A4oAsxmP5txye1WtxGQFGGHWqUb7jvK4GPTvU/mFlBHYYIqCybKKuMZ9+1MQBhkk468HimqS0fz8N6Uo+XA65HOO1BNhVXdyB8vpTVb5sN948ClbcM9Uwdv1psjBmGAenFBQ7y8cA01VYMdy8Ubixz0PQDNOT5AQ2WagB3KnGc4oweMkj60R42nK7fWpPl29d2elBA1EUZOQfpQinhsdDnJpergHJHbjj60rYz057elACFnyWJ79+tAO5mOAVX0FN4ZSD+dJ/CDGcH60Fjm37WwrAGgyFXA6BvanxyHad2C3061GpDK2R9PagB+7OT1bOM0AfLk/MfWmKzBR2yentTt2Oh9higgczOvI5G2kVhkckE9aazL94q2O/pRIQzZ2kMO4oLHtIF77j6ilyrbfvE4yT1pi98jOacGUKcZU5545oAeuGkJP3ccU8SdAWqFXG0hR9eKF2SZbr70EEjMN3uOAaQMzEAnerHt7UxWVlGRk+tOhA8vePvdOe1JFiyANgr8vbBGCad64YIDx1601s8bjnPU9qVmTzAXAx/SmUC42gZpeFJ2jg/xUxQE3jGQcYz9KRRt4AznpzUkj1UNuyehxxTpFCkbTgDmmAoGyfXnHSpNowdvJHJ3UFAxJyzD7wpEbcqtkH1zSr8v3zyelCgBeBs55qWArDbuI4z3zSqwKjAwfeo9y7sAsfY07jnHPcc1QDvunaPmX3o4XOSCKYudvXB6UY2r8oB4+tTYBSQ2OCD0zQWJYDlvpTR97D5z7U7GQW9KokVs7sdO+KGbdlOjHoDRtG3dnJx3NNVgV3Ar0oGhysCvTHYg0cMTgZIpqn5W3cE9DSryPlO71JoHYTlc/rSq25MkYJpDj6Gmc7OOTUAPLFVK9qY3mFhtO0DilYfwk+5o+XPqDQAvmBVIbg+tN3Be3PDAnrQ2GwDjB/GmN9445GB17UEj0brhT+NLkcAdjTWyrYz1pfmGemcUFEkbBlYKVxRHloxnlR270isNvOEYe3WhS+0EDPcnFADVZdvf5u9C7lVk4PoaGBZgVwCvWlbbvOfkLfw0AMjXCKGyfr1oODu7Z4FHmY2hzzQXVchqAE4UHntSqSu7OCe1G0hcYGc0m4h8EigBrhtqkDAbqcUMS5KqTg9SaGZduRknoPShVC9Bg5pMAbbwSMt60wsy4wAVHBNP5AGBkdKb827AGEPHNMLDXy54GcHk08fdYk578c00L8pVckg0ZXcR17ccUBYCWb5gMDH1NP3fu2Jzmmt95QenejA64+gqCw3L8y5wD2FSKVyMj7ozxUIZlzgDb1zjmnbjtOVGP8Aa71IFiMluSfl64p/3lDLwR1Gaihk2qARnjoKnFwseTtB4qWAiqvY4B7UAjbkDGPUc0olRlZUXGe/pUTKY0CE5PbmsyCSQI2DnjPBqHG1jnjntTx8qbAPU564pGBBJb0qyyPjjqcHPSjjcDjAPpRk7sqflB9OtLncAV/zzQCQd+c5qD5Oct8vYVMWO4b2AHtUcuxckBaB2KbzbWKeWSVH+TSBi4BK/N3GKlbCq2GDN2702MrGeentQIrFguCBihm3MpByc0rKORjAzUSr8rDJHvnpQASZ3EhMHjBx1pG3bzgHJ6kihyzck7j0pWYbgp43fpQOwzaoboT7+lNU/u2APPaj5emSMnGc0m3qE4I9KAsNVtyHd1zwfSmbhtAJyTTs8fL0PJNI6hW9SvU1BQ443qOMZ+7TV4jYMGAz+lNZfm3Ywc9adIAz/OTn2oIGNjkofpQsnmAluT2xTtwU4Zdp/vGm55YD5QPTvQWC4++wwaarfu+vzUrbuTweOc00Y3NxjFBApX94T0/GkJ544FIMnPy/QULhhkjBx2oAduVuh4pm7HIpcLtIUY9qOTG2cY/lQWI33iVJHHWkj2qdpJNIOVUDp3oXaW3dWqwHtgHGeKTOSSDkjrSMoY7iM4o4C8ACgBWk2NnkL70vmDnPQjtTJMHacZpu48nH0pMTF3DcB97uMClwF4A56037uMLt7Zpd3J2kf570xijOG6/7xoRtyD+91OKaqnbtOeT1zTtpxk849OlQA1smQYG0U5+G4bpRt+XOMn1FJ8vTdhsfnQAobdjkU7hM4ye9NXHY8k/XFIjH5dxOc8DFAD+W+bPUdqarbl9qGb5jgYoYjO0cA0AHy7emB2pu7/a4pAw6bhSoflG7kc00JiLuUDABA6FutDElGwfl6jHWhjnrkim4A+507iqCwsrEuAW5xx60bSzKc596GxuwACe/FD4XJAx70DHbjyuKNrcEAKc44o7ZzjFLCwaMtnJzQOw7AaQ9AoAIx0NOEic85XqNtQqxWM4Ocd6E/d7U+8OpoESbvM5HA9Kh27Ww5wOuBQ2BtJG0+lIzYUg88d6CBGkDt6enH61DMWVQCVx3zUrShVAUDGP1qs43Rtx82aCyHcGjfAGRVZvvA4GM4qxuVRzwe9V2w2eec8VNgEZlVumc+lRyShVTqDnFHGxGPI3GmtGSwICkA8UgBk2ZAyTmlyfvFcN15o3BeCM89e9Hq3Cr70FEoK7mGAR1H40m8KADnkdqj6sSCD2pQoZVwMnoaAJMrtIUEHFDH7rHP1pvG9cmnbl47n60ALtJXJ6Yo+8v7s5GOc0mTwT92gFfLwuRn0oAUMm0EEkdsdaXcEBDAkH9KjXbuUIehqR8kkHv0oAaGCtgc46Y6VDOCxbbwxHTtT2JT5TjBHao5tzN06dTVICGRlX5sYPQDNVbuRZMHbtJ6mpZWKyELyOtRsoXOFGRzmmBRt8mQYOD2rTTdlu6sOKqxqmOOeauc8HpigBxkC7ecZ5Ip+4ZORyO4pm3nnA+vWnKQd3PFQWScFs8ge/eimtJjOGO3+VFAtD0DcyqoG7HdqeqlQF+9znOaNuMlWyOwp0alkIA5HpXoHGLDld38PekDYU8ZTjBFN3KyktywHGKOoH9096AH5IYgqSCadEVHABU5ppzuZt42juKWN1ZjkEntQBKzfMGP3expxwD8vG4cYpq/wAIAz706TG4biNw6YqkAbcNjnHejHGzGR3NPbvggsB2pqhtrHHI4xTJZBj92AQEYdKqXHyqc/MDyK0GA8k5HzD2qlcSBcZGR7DtQIy23KXU9RzjrTkklOFJyCP+BYpZITlju+Vup70yFlDE4+f1JoAvq4bYWXkLwafbsqxhe5qqszL823A6ZxU8aNtGQM92zQBZjwFCgZwO1SYPGPkP86ijYAdPlxUqtuUDr2qWBNGo27hlhijzFx6H0pF+UEZwPrTcp8pxkdORSAkMhZWBB3UzDBh2PWhtquB09KNy98nmgpC9Nxz2pFbaACSSaDtVgB8wNNTdtyF2jP8AF1oGSs/ylR1poZlO48DuPShnC4O7axH8VHzeYSADHj1oIJVk+ZDk89afuw2Ccgc9KgjXysgjmplVgrZx9M0AKi5wNuR70m0bTxx1p42cL2IzxTGzwF6AelBYgClck0Iiv645xnrS/e5I6cU9Su7IGBk4oAYCjbhyBjimLJlQAMnPNOxmPOM+lLuCtgLyw7UrgKp+Vk5XI79KRGJUd+w9qG3KpGdynkd6JPl3Y+Y44/OmARp8jA8N0BNOx18wc+opqyBWA4PHen/dHJAoHYM5DZzjvSKi8hQcdTilBHzc5J5poJb56BD9nyg4Ix2pygCNu3tRn7vJwetMUBhkAhf1qQH8ZG77tIdrZwQB0obDuQTxjpTY8NGGC8D1qiiR8qx3AYxikUbgCRij5eQTnd39KcqqvA5qQFVgqEgDHvTVUspyen60rAFumBS8H6mgSALu5B6eopQQ2efoKjUhl3A9Kk2pkkDpSYxqxhVy2VOeKfx6Y96arDgE4OaVn6EcZHQ0wFbDMcGkOeADgE0K3y4A/Gk5U4I+TGelTqAuC5LZx2FKrDaQc7iaaoTbjkCm8ZXOfm6tVAOLMOBxSKvlts6jrRjqBkjNHI3Y5J/i9KgB/sRkU3cNvA289BSAnjnmhiTzQK4rfNwelNZhwV+vFG4tubHPb3pv8QwapDH8HkdT1NBwmT0pqjP48/Wl25XLjH1pgAUtFwM985pq7SuW496VztlC7uGGKFwuQeT6dc0BYFYFVPfvQxO4AUhPTAx2owF4znvmoAWTAXAOT1+apPO+YLkj8OKrsAxzjJ6VIMtt9D60C1HKPQY2+p60jbpSrgD6kcimrluSuKR2+4B0NAwf5mA/hUc0fxAkjC89KFy2TjfnqR2xQqswxjNAAz5fI+ZfX0oZgv8ABj365pEJEYJ4DHjA4pnJjQg7gM4oAAuI29aRWyGBbB+tKfm6g/gaaIo9ylQfxNJgrjgcZUPlj6ml2nyyCPm7Um2MyMRgjrhTzSc7eQTuzUgCl9p456cdaFjKYzSRZ/iyB6il+Vlb5/0oAHY7WbqRxStjqRjb7U1W55+6MZxSy53HDcHigsQsNw2gGnDll3fNmo+e2Rg88VKuN2Txj7vNSBLGoVgBk56mlbcqnpgfnTVKyKo5Jx69KeuNpBLc+9SwJVXapwcHr1yKR4UkwzA/UHpSZG0Y+lL5wDKvQZ64qGAnXpwM96a2VjOMMfU/WnfOc4xnPU0j53AYGT6UgGZ656e9MwPLUJkfjT+Vzv6n8aZwpQUFiKMMFILeuTUT5RcdD64qTduUtkj+dRzjpuyQRjNBBHN5bFipySO1R8MPu8+gpW6DAwVPB9aaGAOTmgBhx5b7hg5qLjdhc5qWTuD2OTUO7qec9qCrDWwVwOQe9Mbb1x04zThjyyCQWHoaimYKuRuz046UDBtu4gj/AIFmk2sylfU4461Ew3fMBz0NStIFcE+lBBFJIIZFjxw49KVmAypO09eaVUDAcAn1NNViQd4XrjA60ACsWy5Py560M4bcRyFpsnRRHwGHrSHG44bJ6YoATcNuT8xoyrN0+Y9qbhgrLwSelJvK5J+U/rQWSR8Rv8vNR+/fNCvlWycH2oB3c4xxQJitlmGeR1pBubOOFBH8qAPl5PzUm7c3y/d780Ej/lznvSHDc9TQ3cY6dKTDNkA8etBYKdu4sMc00tgrkbRSu25SQwApmCwcscqBjNBBIGHAzg0h2nBXB9R1pi/dyoK8UIWXaM9aCxWzsbC7TnvUUjMuDj26VJztKsAT2xTJFLY7AdwaCWO+bGW5HtT9qrwfvGmp8u0YLKvTb/Wn8chgPw7UAg7EE4oT5sED8KT02kEYxz1pPMfqOAaCh7cnIOD7UzbltxGTT2I6KM+vNNwi5yeRzQAh5OAdopVPyjB5BprSL5bNjJpomC7doxnjNAakrdefuk8UzIXGT/jSblZgffAFJ/EMdRQTqO2gkcDHoaHZV2g/LnmhlxIGXnaeRR/F0z2+bmgNRzY5znFRrjccEL7Um/PLHp2NJ95gwAIHpVlajlO3KA49PWja3Kk5+tKiozbuQRSsQzKQOCOT6UADbVG3GW9unNOVRFkkdPShVby2GMHuTSfM6jHKHg+tQOw0qdxwvB5pXxltvIxT2yoK9KgG+P5Rz6nGasQm5TjGTjj3pm/b8rL8p4Bp/XcQuwjpxQ2WwSPl+lBNiJsAbSPlOcH0qM56A5AqWQqynA4xxUTA4G0fMetAipcfdOD9ah/5Zr8uSc5qxMBnBAAquqgxnB5HSkzUjkyGBwduOeKDtDcZBFB3Pj5twwOgprE53BSRUkjiC2eMnpkU3lflIwvTHrSlSy5z+NG1k2kgEnp3xQAowpB5607IGCvynmmfMZAMADtmnKybB0BPb8aChF2qo656Zp6r8uCc4PXNMX5TgDjOKVVxG4wN360AScjjj296Uswy3AGKZ5i7k2jcvrTRnaxBGztQA5X2qQMEnuaGb5SucelRfwnacYHbvTdxbkgAHigCXPG0HPGeajkYnoc5pFcfKBkLnBz3plwdrZGSKsCGQjy2I+XdwaYzbeAcjHWnOyMpLDBHQfWoty7QuOT6UAKjf3eAO+KnVhs57VErbV29SOOaarBcE/KM81AFhiC2W5NORlCnaKhaRWZQpyAKa0xXOMYx0qrAWBtVSo57miq8cxbhUbp1xRUgembg2SFIJ/Sno6qpxhfXFRrtX5CDz6GlZRt6cdq9A5NLkkahounz9jTlUeSwJ+fsKjU7VyDgU7Kgk9160DEbCqdp59KkhDfN03Y49KikcM3ykE9qVT824HaM8jPeq6ATREKpyxVu+KXIZSzDHHrR/CSTuOcjJprMeF7Y7UIlkgIVWCsNxHFIzbeC+G4yaRgN3yj0xQYw7EMuc96Yhp4b72Q3ftVa85VWXtxzU6k+WT0FNmjUqcDJ9PSgDNmzu4POOMdKhiUcDHNSXTeWvC8g9aijkzKMAg9elAE4y0eA3PYZqSObb9/nHpTflUcjFIzBTt4ZaALoAaMEbunAqRSG2sv8PWq0LjYAmc+9OibZIV3cHmgWpeUjp1zSLsMZJyCvb8aiWQMQW4KikEnzKGICkZ+tKwyVmDSbjjGaQMBG4Bxtpu5A3BGDz9KVsLjPIxn5aYDl2sDnjA4xxRu4GG9ffvUcckbNwfpkVLDtbJ43DvmoLDl85C5HQNSIeBjIPUinSbV2BeAKaWwrKoJdhgUEE24soJyTnipJG2vg8kjFVYY8KNzH0wD3q1u4LbfbnrQWKJBuXaOMYoaQcbTj+tMDMVYhcnvxSKyspyCCeM4oIFZv3iHgZ6mnNtEhxnPbmm7lDAgfUEUm4Cbb1B/ioLH+YFXk4HTinKOgHIFRqx+6RlcenNOjkHIHPfpUsBzN99cZDcikZdpxwB65pQ3yndz6GmSBSp4z3poBVwGBK7QTgU9mVWxjP61GWD4IPPpQNwyD3HFHUB+4dabu7DhegGKWNQ0eWHfrml4UEFfpTAWNhtAJJJ6U4EgcD5h0qJSsajjdjuO1SKA3zA5wc9aBoFVdoPWiNlWNtowOnpSbkyuM7WobcqlTzzxgVNxkisdoHBxzzS7+MjA9jTWUBuRxx3p7bAx44A60mAxpGXDEdsil3qyhj19RTtvQnDKowKRvmXCjHHSlqAfxHKjpkgUiMBFjoR1pG4bB9OfWlwFjYbRkjgjrVAEh3KcDnGOKVlwFA6jijDcAEcjmiRW3AZ3ZHUGgkUN8px8wxSDPygelOVmQbWOfcUHaMkcmp1AB3IOT0zikGPLO7h+9LGDtKk4JOKXy9p2k7iaRQm5imAOKTJ2nHPrT8AZIGAD0pm0+WGU9Dj60AIrjcdp+Xp+NIu7bgcrTW/1g+Xaehz0pWk+cgDjGBTsSK2VYY6Y7UAgRnIyPSkVTj5gAD6UhAXhjkVQ9RY8rhWWnBty4647ZyaVpBuPY4xTVB2jJ29j71AxWX7xH3hSLgKTnLdc9aeMSfN2zj61E2VjfaBjHFADlYcd29aXOGAwD600c89M0jSeVGSwO/saAD1UfMrfnQuVUKvUEnHrTFZ2UsBn1I7U4n04H1oAZ50nmBQMU5G3Lg8+vtTWwFYlgWA70iqy55z34oAc3ysAq4UDnBpVyuFA+T170nJbI+mDTeQuAOTQVYcWO7aSMdPehRt4X8RSbSMKTznjim+Yy5AGFzigkFxzjPvSc5GDx0GOKRSfm/h54NL327+Cc7qTLD5AhyrZzS7flGBQzHdlzjIPFC/dJ28f4CpAGbGcAYpnmBQCY8j25pcqy/N17Gmp+h6UALHtKZXHqDTs/LgD5j0qKH7qgH3I7U5mOcDnvzQARYdQSWHenqfl/lUS7iwx7U5mbIVcdMk/WpAtK21QufepRwcnBFVYs7WU8t1FTja/IB6VDAerAIMHj1pFbcACOTRyPlJGT0WjhVOSMjsKgAI5ywK+2aXnrjgUxmCrGc7hk5NIudv8AeUnigsG5UtkZzgUwY4LZ3e3Q09tzZCqCvUU1N3OR0PFACbhgEqcf3Rz+dMbLMMdCegpQrFQfut3NLlVYEnnnpQQQXG1WA6CoSyhWHJIp64aFs9TTFYLzsKr0570FjN25SR16kVXOW+dSwPpVgyIvzdD6VBD91sjgng0ECSAkkBNxPNQyL8oB+U9xSzXfWMLlu5qNmZvl9uBQAMDuO3hT+tKwBJ4xjio42JiIPQenWjL/ACkjpztoLEVsYwevpQrY9j2PWkBIPPLeuKRcrHyckHigEhQzN94dDjpTVGwEdTnrS/N5ZH8XakA7H05oAQ/Sm+mVyaeGXB5we1IpL4oIEK7W+XgHk00qWb5jx2FKG69jml5HsaAG53KGxj2ob+Ir0FPbGQPX0qM/eOAdtADjvbqc+rUwzKrFecHrTsqOozn9KiZQchhz2IoLBMKu3qR0zR8zDpxn1o68YyelKCNrDOGoIEbDc529sUDBXK5OBmjazKOnSlXaAVC8GgA3Bvmwc+tKu1lJPXpx3poHy8H5AcdKF3buF/SgscvCgAkE+nSl4yWPHHUUjdhuC/7NLsVewb09KB2Fj2qq8gtyeKaqllBUZPQnNO4JJ+6f0FIuNuFPHrnpQFhGDcDjd60pba3zdDSfJtIJyexo+TaM5IPTNAhAo2gjo3BFI37vPy5A5oXdtPQjoKfyFwFy3fPQUANDIMgcZ9aI/lUjjJ9Kc+N3TjH4UiKu3I9PWgBVXdgZ5zTto2HJ+buRTVYKBz83+zSbjGu08nNADOGIwC3Y5py/Luz8vOAKb/GN3CnvQ3zDegBHckc0DsKNy5z170oOFOOSDxilMgbPHFN2joKA1Hq7FTuXAJpw+9kcBRTB/t54/Sm+ZthYA9eaBDzjaQuW96TcPmYn5OlKp8sEEcHkVCzMGHy7lHOQKsBzNuYFfuDnFNLbkYikkOzC+/NRyM/AX5aAEZiFKsQV6jFReZ+7bGQQeMDNSbhtBYMSvU1A0nUK2Fxk0AROSyfN1qDlnUD1qfls98Dp/Wo2xuJKkelQURD5V6EgGkZdpXGcU+Q7mIGD/OovMK7Q3c0AKflbnnvgCkH3DtOc9M9RQdjklfmx1zQPmy0YxxyKAsJubCjOGP4U0RMDknOe5pdp3DK9BjmlLHcoHSgAyOhJzntTtwbafugjHvSZCq3rTGyG5OMDigWo+PCphRwSetMU7VCKMDvkU7fhcZ5zn9aQLxnOasYrcMGK/L60Mw3EbQw60wfdIOSBTd3UjnPFAEb4UgFht7YpjeYy5DZFOkj6glX9cUzLAZHFBInLdsgkYqObAkO0HcP1qXI2njn+tVmZwoZcADOaCifPzcY96ZJ65GPQ1B9q7MME88Ugl3KcDIJwQev4VAEysGX5eOaG27gSdw9qSNvLXgY9PWnRsWx8vJ7+lAE0J2xnAyPSikUlGKjj0JooA9NZl3fMME8dOlNxtVgpzgUo3BhleBQoIQADPevQOUFRt3J4OM07OZMA5BGTSLJt3Bjjj0pYV25UDJ4yfSgASPCkEHOeKApRgFGfc0uflOX5/nSe2d30qyBY8qxJPTv1qRM7Dnk+ppiuduRgL6sKcG+UnOSO/WgB6huw4PcUnzISu7rxmnLlcnPDCmsoCj5SRjrmgA4RdjHp7frQ+1EO4nLcj8KDtzyeenFRyK23BLMP7xoAzrlRJn0PNQRIyzDKhR9Kt3KmNOmB+tV4cblCnLY780AS7hlgeTjIOKWNNzcjqec0CMqTup65bkmgCZcM+O2McU+NQvGOegPrUEeGUgKd3UVIrBuDwe31oAfjEmCMlulOgK7RvHI6cdKYp6Fm+bPXFOCjdgDt60AQrnzHDA7faph8qqNx2rzzS/dwB95uuaTcqfKw5z+FBVgwsjDOAP71SrCpbCkYxnrTGZVbGPl7U/cqqcg4HNQSMCvtc9VHQ1LyCd/YZ6UFgzLgfJjtxSHO1s/doAnjUtgggKvaniQMrcHHfvUPmHPyHoKRW24Xgr15oAnVwUO0CmxbFCZHfNRqyMQQCpB6ZFO43DBzQBIdnIyBnpTY8KrZwD2xQ2OezfypGb94M8UFhlcA7j9c1IvDZ67h1qPgZ+bhulP2nrxkAUmA7ndxQy7oyfbnFCfdJYc5o29Ny8e1MBr7DjjC9TxStjzCR93FNfOcKuM/xelC/eIDZB5wOaAJCrDaB0xmg4z8oJBGaTzNuAD94cUoI3DLc0mUI2xtuevpTiD/AA/J14pqqNrdCR0oPzso5YKDmkAq/KvIBwaftIUsvTFRq64yV28d6WCTchIPegB7ENyvJx37UsecMAflx3NNUllUsOam3ABSBn3xQAkYKxkZwKcuCOD2pmeikk8cmgMCAfQ1OoD12yBuvzD8qYqjaO2KXcQp28D3o3qwJ/ICjUAjX5t3XHpS56YOO9N3YOAecUZCnJOTjAxVCsP3en0pB/qyoPSjcOSc8UisGzt6ZxQMkjHAyQrE9aGYswYMMA/jTcFvmH8NKw3cr9cVABJjd1yDxxSMv904HXrRuDZbFNX5hwOasBnXPO4A/U0u0HgcnPFN4Dbd231pzAeZlSMY4oJEfG44OcCozIGWNlH1qX5GOSFU+1Roq7SvGM0ATeWRtPtkGhlXBL5DemetKSqqUVc8U0fOmSRuHGBUFDdzKuB0Jz60ZO7aQMjkHtQoGOeDnvTG/wBZ97AI5NADmk5LsQcelMbMmDnoelKyjcQRuX/Z6UjbTkofoaAF/hcAAFugoRiud/FJhuOfmpSy9D6emaAGNGGI3DPqafxuyowT+VIu4RgD73alQnyzu496CxW2oy5Xjs3pSfxAqcjOCaNysuAwz9c5pDt27genU0kANltu4blprbnJ6BaTzGbPHy9B6UyZzuAB3AdaYDl2hSOuKaCFIHQ/pScdPelJDcjGQOO+aTAV2G1tvzHHWhX+6GbAPPNRsx2gt8oJ4Io2ttIHXPWpAVvm4xgDkc9aRZBnc3btSZjHCnOOtOYIuQoyPegCJZP7oxTslVAJpy7dvzAE56Dijd5n8I2mkwBeDkHjtUgC7gzZ4qKP7vz/AIY71IrDaScgfnSAljKn5zyfTvU67VkAXp7dqqxY3B1XJHSrX3WyB0Gc+tQxIWQ4fIG0ml5VWI5+tInuQTSLMr8g4b0qDQkXPluGAJHPAqMy7l3Z2+w4oZvnB/hz0pjMHwQoBz29KTAFZ9rknjg7fwoViqHtmhm25H97v3pjSqZCrZzxgUgF3MCq7d2ec1C+GG4cbSad5hCOM47rTWIRhs6Hk0CsMU4jyCCPSmPHIenHtRxGOPvZ61FufnacjIGSaoY1kbaxYDcOhxUPLKdxx2xmpPM3SKPwPNMl+9jGAeKBWGsqbcnhsdaibPLYGPakYkM235tvrSgnaRgmgYwMBkrgD60iqPQMSc8mkVQ/bBpz/ezj5cetAEeSpBP3aOPNx1Hahsn7oz9aVs4dlXkD9aAGOx7AbqaWKrnjjr701QVUcEseTStnkDnp+FLqAp+8DwtKy4bjpjrSFVDbfvE980358fMcf3RTDUc2OoXigN8vIxTQ2M5anLhs57d6AEY7WB3AACmOxH3eVPSiZkOVzz0pi4Cj7xPpQQOO3BzgHpTd3zdx9aTC46YbtRGrKgJPc9aB2Dj+9g0bhJtZcH1FCqjRrkEHOPehsK+V+Xvj1oEL8uTjn6UjdcE/LSyZ3KeAMc47UjEKwxySOKAHBQoYKME96dDuYjPbgc0xyAyc5BzinR4zy34UFhJgzEBe1AbgK3foaazAZ3gYP90U1SODgY9D1oAfu/dsAcjpTXUNtCnKnpikVlZc7eT0A4pdwIIK5b0FBQAH5TjK+1OGNpBAx3pkYIX/AGvan/N/DjFADAwXZng56+tLu+Vgdxz2Wo9wk2nup6U9pv3nA+X6UEiq3yLuyFPY9aM/K2F/Om4LbO+KXcehGSetABu6D+Ij8qPvsTjlumelNk+TcQvzAUg3NywwenoKCiRV6g8j9KVV2o2T14GOlJ/q2xu98A5pq4bLE8elAEigLgEjDc7qRCPLyuC1M+VunIXpg0o2qpAzzQA7y3mUgY9z7UhRezYx/DSLIVHB98USMrMSoy2OeeKCRWJ2k/lUTM+4Ec+1OydmGIBPpTSBxj7oPWgBsrEsdwwc8VG6sGAHKkdTT3XseSOjU1trZ5oAQ/d54qFlGflXAH61MWUBOQVXqMVFIdx/u1Y7EPImOOjcVBIsrSKc7eMf/Xqw23zHP90+tVWWTzG5/dkdTUDGNnc2Mgj3zSMwZueQFpY22jG4fSo9pUlTg5FADo/L2nnocmnK4xhQFznp3qs2NhG0dcZFSsw3rtI44NWAvPl7gSPXcelJ5mFbkE00g7XC9O9G0MwZeD6VAD+i7SOc4zQ2G3MBkgdaXsO5BzS7gM4GC3rQJCKqMpIByOc0L90nNB3ZJXgY6etJuZscYGaBguStNZiv3RhuxqQ8E88VBMRnBOPSrExjM24djnsKTJJODz0pOAOM7jSbs4JGMHHWgLCrnzPn/SqV0wXA6DPSrfO4MfwrJ1GQiYE8VA7Eit+7HHIzSpLjkYGe5rPaZ9qgcd85qzGxk2tgEDigqxdWQNnBz2zU9vgZ4PPGaqrwAAO/NXl+6vAUEdqCSTaDjnO00U9d+4YAH8jRQB6OGwvK7c/nTG8xZNi8A8E+1JxwByfUdqVXPJPze9egcpIqq45GTnjPanRqVOQeO9Rpngk+3FP+ZuOnf60AJztyBg+4qNiCoCg7scU8KZPmzj0yeaUqGm+ZccdxQSwVfL/dkcH3yaTjGMkY5waSPLKTndjoM0pCkk+3SgRMrbsuGBA9KR94HGQfSo4m6/wnutSmTdkscDtirAUNuByVJbpTVZSvXB6j3pPlC/KBk9/ekXc2wsOV4PFAFfUsNGCpwScEVnw4WYLnHvWpcR+bHlhhM/jWXCFWTaPm9zyRQBZBZl35+bpR95Dnk0LIVVtoBOMUkce1fmOPegBy4Ygg7SBj61Ljg4HPpUS/7HPtUittHofWgBykDHGRUhO1wPXoRUHI+UHk9KlZiuBjketAD2+YDP8A+ulZjzuGSQCfSky3+yR6mkyeo5IHagscPmzgZXtSggKVPORUeW3DNOGF3qBz05/nU9QJVUIpUjnjFO+YtycAVHu+U/LnHSk3H5fl57jHWqIJVOcFSeeTmhccqxApAu1CDlfrSeWPlLKT75qAJD9444GMe9OVSoBBBGf4utIvyDYo6n7xNOUBVPPSgpAcscFsBu3c0bFjAXljnOc9KTftUH+Ltu59qI33bhn5mOPpQMDjcTuFS7iy5B3EcUxUXYMc/WnLhT8vGTzSYD1yWBPK96Vm+cKo9MjFIpKjIBo5BwOTjr3FMoACQQc4/nQqvuBIx60L8rlT17UkjBW+VgR/EKCRdwXk43UuX3EkLx045qOVSzAKBj1p5kDSPyAR2NJlEbfeXb0PUY6UqoysCRgZ60jgBlxjPcrT04yrHIBpAK2XYFcDHGDUcf7sKmfmz2qQr96hlyVbaSAKAHqwjzjrT8OVAJ/KodudwHXHQ1JDzGOcN/FQA/AwpJwR29aX5WOBwOv40iurN9057A0xmU54I+goAevzKfpmmxqR1wo6nNG4Fg2G96FYjcRgj0qWA9WHGT97jpSeWozjn05zim7tu0H68UoflsD8KoB/ysxHsKbyGBACg9RTd3IHcnrT2Usy5XjoaAH9j3pFzt4zx2FHy9yQPWl+TovIx1qCrDdx/u9Oaazcg/dzSOrfu8jK9eKGK89weKCRMFugDHvSfLtPY+9LhYwQuSDSNt2hSpJ7YqwsB2rgn5vShdu75RnPrSMv7wYHzfxUm5vvdecCoFYmX5c/Lt+tRHAOFOVFPEm3gn735Uz5Wfj5frQMd5gVtpzjHPHNMCqoO1ScjALUpbeoYjHODij5em7OeBilcBzAKwOGJ6/L0pm4tIu0jr93FO+XYASyn603buUOOvqKLgP5xIcdOlNdlZlHRcc0jqep59xQyqTjjHU0XATdubJJGCMDtSsUVuGJz78U1tzNngelNVVb1DZplIcDkEgcU3hUZW+83PtTo8tuyeemKR1XI5zx1zUDIz+864A9BSBhtxgg5xUhi8w4zj19qbIylgEOeeoqyBvChs5b6dabuCbgoyfVhRglvmyBnOKGXDHP3TQWDMNoBxhvakZijDYMjrinuqooHt9e9M3DANQQIhTZyCGzninOpJLDpRuXdxjLdTSrwu1etBYfK+44DEio4WLDr3pysdqnpikjZAvHXtiggVlZgCvQZp7Ntj3dyO1NX/VfeA4pqsUXhflPZutSBPCQsZx97rmn5zwWJFQRjDsNuN3ANThWbsqjHfmoZSJwqN0OD0qP5DtIHHqBSjOACv44pWUr8p71BoHHJbHtnjNIo+TKAZxzzSFiu0FMJ9KXjacA4bIpMVhDxjPTPWo/L3sXIyRTvlChSc5PekkAVgE3Z9aRY113qSFwOvHamY/dkL83fmnr91iTww4x7U1WPl8HIHIOKBIh27o933RVc5O4dCTxVnthh27GoG2FsgkAUCIxGjdSQ3602bewCk7ee9SthpFIz680yRgcnaWHaqKIFjC5+bPNKEO0kY9zTlQYbqvPpTEbcrEngccUAMZ0EmCPaom28kAqo9806Qo3zA89vem7VUEDn2oJBX3KSTz9KbuKqFP3aOScqBilkB4+XjFA9BpUfMRwPWo1w2Tg5PrTz0GDgdDSZDZ5+UdKAY1s5weOaezDdyc8dKb8rZf86HG7kLnjOaBBxxnrQCVzjgdaj3jjG7d3pGbMbDPBP9aB2I5F3sWONyn86lVjzwBknAUU1VK/d5GcE05fl4J56gigQ3yz8vG09RSqrbst26UgJEeCdx7GnFtrPnluuKAGqOjtjgcUbVK9cH260cIo79xRu3bsJyRnrQOwiA7Rz17Gn8lgTgDHQUxWLMGYY+nenAorYG7a3WgEHybl5wSKRiFJz65pcDB5woAGaGCMcYDcUDI2kLHj5R9KN27J2+x5oRdvZdo7etCtu4Hyk8UEiLiPG3r70vc4zuJ60btvGATR91uc57cUFCbXXpn65p0snlqOcHP6UqybUIK8mmk+YxLDjvQAwEYyvTNKzAycHgetN6D/AGevApQo2vnr9KCR6fPzjI9qXah4+bdjAxTA8nCrwWFLGCu8sSdp4OaAF2FlOM4x1pNxZclsHtSbnyMcj2pThuF64zQUhXbY2G+ZjyTmjbt+UHqOtIzBmJYckYowRg4wB60AKnykgHA9KUtt+lMY/MSQaUnoBye3NAA+AwYcH1peNwAUlT3zmkz90cY9KNwwFz1PagBQ2/JC5XPTFNwGU9BkYxTVbbgqvQ4pWY+YinuaAE3Iq88N6UiqDGTgnFKVVfMB6/WotyrGeeP1oAZxtYFct7U2RRtHHHc07qrvtwelRORt5+cevpQBGx3MTj5elVpi0jAAkYqW4+6SvIx24qAbkxvPuKAG7RtY5yf71M80+UC33u1P+Vo2YggjoO1RtGAwGCeOeaAIppFhj3ZIyaejbmyWzk5p0eMEjkA07btbOO3HtQAbQfXGcUrZDDAwKRc7SM5J6GkZC0Thj82OKAJQO2Mmm9iSMKD360cr8q9T79Kay7chhnHegB/8Yx90Um4rnByM9qRm2tkHKkflTdxUYbnnqBQAmTtyePTiodrN8+M+1SPsjwpOT60ybK8ZxVIBGPAK8Cmlt/PftScsoOQR/dpflKsynoPSpAa23jnH161h6lIDcMW47Ct3am0kjHGcntXMa0x3++eKCkPjdZG4Py49avQr8oHPtWZExRSNuN3FacSnb8vYdutWMux9CzLzj1qxCzeWOcVBGoaIAnnqanTC5UZKgcGoIJg+cAc80UyPbwMfN9aKAPSW+XAAxx1oYlGXnaPUDin7jhgy7e/y9KaGHy5XIzkDNegcpJ8ucjk/pQrde/FMLgSZBGO+BTvMXdkAgjt7UALHsEIGMk+vUUNGN5w2MLjr7VH5m5Nw4FKuGT5cs56YNABtAjAB+Y+/vTxg53ADjGajjLctzz0Ldqeq/uWDnnsetVYBkA27STnmrBwwBxyKiRgIzxgnvTl+XqQff1pkDwBgsBmlb1TqR+VNXeMfL+VPYnhjwaAKd1MfLOCSMVnRYWTuX9e1aE6hrfCkkg56VnLg72K854oAs87sAc47UqklV3DPsetNjbay4A5PJpxD4ym3J4GBk0AOkwGwq43fnQkZwcg7h3NM/ekgMecehzTlYhcluM80ASKC4Jx0FSrlm3Ejb1JNRbsbh2xjinRsyqmeUyTx1oLJQwRcbsgjI4NEeOoOKYzfMVL544FIv3QCMZ4FBAqsW5zkZpZJCGVsYpNpVcAYC+lPhX5jvPfrQA4MWZWU8N2NWVyqt0z2qBY9vI6A5xUzARqAvTrk81AEUeVUBskZ4zzT2YfNg8emelIF6nBK0pwRlV9+aB2HLgbtrbvU+lO44Oe2ai48uQ4+Y4zU3ZU67uM0FCCPzNpFICFY8ZRv8KXhVxnGDik2j5tvIXFAEilWUEcYpd6NIu2mDdtY4AP06ULu4A2k9crQUSxyNxg5Tmjcx3YH6ZpIy205+96+lOXDMuGPvzUgI7bsMPvkcUjLhSgwCw5Jp6qqqOehzSsA2SOT1GaoCJI3jDAMDkdaVYwrMVbdnjml3bRyMt7HimrtXI/iboaAG8x5U89+tPVguC/OeQcUxSduWAOaUKN3B+X88VIEi/dbjAHSkVSseWbBbt1pcqcED2+tN6YU8ntQAq5ZgSAfwqVVXaeScmohtjJzmnLjJIPHpQApXA4OewOaCRyuKGCKvzDYPelbbnK4J/vDpQAcjAHSjlcnHAPJoHRsnPPWmbWKjaMA9eeKAJdxY9Q3YGkYA8j7wo3DJXIGegFIW+XOcAfnUEi4HZeT3pzSMuF7/Smn5nUdsdB61LjepLLjtVlDWYl1DClUiPK8kmkcEO3HHBxSt6rx6+1BViM5iTLHAXkHNKRhgSML1zTmUbCjjf8A0o3CNcdT781BI3JPI6EUjblI9AM/SlUHOKTA2EMThvWgBu49GJznikXI7YBpZPmkGOABQM7TzytACSYx8oNIqlFVT9aG+6DnGfSlYHcAOcDJzSYCcb9ucjrz0pYyQuCAyc9RSIyqq71xnPNNDH5QeQ3OakByyBlViQT/AHTSq22MgeufpTOD8q4ZQeo60MQrcfLj170AO55YnHIOKRsM5b+FqRmJOB9RTSuW+9u4A47U7Fjix8wKcbfUelM8zc2M4z6UrAjK9T3xTlWPyMhfm6daoAX+9/EP1pCwVh8uR39qOF4B4pOR1/L1qBMfu6MOW6Z7VXKruA9/mqVfu4+6xPbtTAqZwSXY9weKskVvlyQRjtTYydr89BxS/LtIzlTz701WVc4HBPQ0mAfPx3GM80febAwQf0p27dJ8pXYKhyvPvxUgSfKr9hxiiP7uC20k0n8RJbBXo3Y0cu3TJ6knoKAGMSMLkjHrRuJYHoPanSMsinABbP3qYrFtpH4igsWPmNgxB9O1LtKqMnORTUIU/M3fipNu4DDbhUgSQtls4PtUjszSLsBIA55piIQwIOAPepTs3IArBfXPFRIAZmDEYwfSn/7xw2e9MY5wST7CpJGQMBjBI5NQWNH3QCc88/SlxtYrjGOtK33sAZXHBFOmcsox8vY0mNEJxuyMmg525JGP1pF27cHr35pNu7j9aLDE3fMCBknjFNkZkkxjgjG0UN948YIHHNMLcjcBnrSAGOfunGPUcVXbcwYFQDjtUjE8naMVVklfdknC+mKoB4XCDcPmPA596Gbadq4PHNIuSPxzRjIwT15FSBCZmSMKTk55aotw65IpZG3EdSTTOqnI4FADeCf60jfeIHIOO9Lt3IcdfTFIqnA3cc8UCsJgAEHimyHdgc49BTuGwd2eaa/3icgCqGN3BV9hzQrKVOOlG70OTSBdq88elBI1S6qSI+PfmnJkx5PQdeMUgU7cqdzAk46inRsnlMNuNx9OlBREo6nafyp3qAM7uuKZuYEAnH0p3HOOvQ0ANVm3ALlVJ705ivORSbY2ZMgkr6U6YrIxIGxDwOOaTJG+gH/fXpQy7iXI5HcUjbeQCFWmtnjbkj26UwF+XaCDjnApMqDyTk96XkcDGOtRqw8wHa2M4oAcCysCDnBxipGOGJAyccVGpXzCz5AXpgZoVlKuRkN6tQNC7jt2jvQmV4PDfnxTB/BsH+9TnYK27Pt83NAw4UABQSKRhzkLz6gcUjPx1HvStjcRnj2oAM8kYBB7UinIJPUnBOKVSjDKn5jxmkG7nPXtjuKAFyV/iz6Gjdtwd3I5x60cAEZ6Um1WU+vrQArYZh2HfHShgzSE9BSrHlsEZGOOetAX5fmbryKCRvrtbJI4NI3zRNjpjP609lCx4x8x54pA38JI57UAJJhmUrwMc0jLtww+70OaRUAjbjg+/PFAyuFI3emaCgkI3nZxjHIpzFdxymTTWxuB/i6j0obIfBwGHpQWKD5mADxUjMGYHG3b6U1UX7xHA6EUD5lyp70AIPukkU0nbuI6Dil3P1AwvpigKGLgrz1xQQJgq+HyFX9aGKrhhknt3pW55K/M1JIpG1VHQ0ANZlw2AQ3qaikYeYirt3evanyNuY8fKe1MZSu3aAOO/NADMlfk7Z9e1MkzHk4GBT5NpNRSv8jKBx/OgCu2Nw64zzUcgywHUY4qU5XBxw3SmLHhMseQTQBC2GAI4HcUjY5J4J6c091XC9c4zTTHuXgcdzQAwyIrAfpimliz/P17YpW8tgS3U1GMlmZRjHTPQ0Ek3ORjqD+FKzHzNoPzHuKiVjIhJO1u+KFwVY5IPTNBRL92RRyd3OTR8y5BIb603IdN2/JA7GkUloyX+U/lQA07txGcc9uhFNZj5hOeM4+lK5XIww596Zu2ruxg4waAHyMpVhkFjxuFNkwwXncaaNsfXhs4I9ac8g2EKO+eRQA3BDAhePcU1gfMx90HnjpSrub73r2oKR/Kc4HpQAH5o3z93HbrXM30YmkcZY46buvWummZFzg4JGOawZoR5rc7m67hQUhlvCG/4F1q9bYXO4n8utRWy/LnGT0/WrC7BGR/F6UAy1uT7vQ44qZc7T3PaoIWj2nA5HtUwJU8Dj1oJHKwXqDuPqKKRSd21k3Ln73pRQB6YfvL/cHYUbl3E4OMZo3DJUHIPr2prOFcKfmGMe9egcopVeOwPQ08qE3g9GHHNNx8wynHSl2gf40FCRoEjKjqPTNKmE6fK3p2pSd3PT8aWRdpAX72cmgkDmTt8vfFIWDx/KvPoaeoZlIbqD0U9aCpyAVK96sCJcbgO5FOj+6Fzzmm7hsc9COhpffhuOq9qCCfdk9elIWbbtAyP1poUbck5x37U3C8tyMelAEcuyJcElCayWYeb8pPB/OtU5ZcPhjnisiTIcnGF3feoAuROOhGT19akVtrBlGCo7CoIMMC2ACKk3Kv+83NACbuQoGRnrUnzdQuE+lRNJ8x4HXPSpVbknjFAD1BVSO+KEyq4PPGeOtM8xWbABJp+7awyCBQBJGw/u4B6Z5NP24jJUbm9agVsKzdx0pWkaOPpkk0ASqH2hScH371LD8rLkY9M1Du3bWb5fpUn/LUAdB+dBZPxuBJwBngUhz8pUDB/vdqZvYSDK/e7U/I8s/Lhs9Kgdhsi7srnDYzkdKFYpj0HNKVCsfl5I60043KDytAiX5GUr0yeMdqkfH8J5UYzUJkVWIXbt6ZxTSpTBUdOWOetAE24xt8wBOP4aXyypUDucnNPQnHz49jSMdzORyP5UDsK2Wk+Q4yeVojxnH3Q1NG1Djv60ix7GAc5Xsc80mMlBKrzwe1OXackc9qjYndyMhfWmj06H2pATho+mcNjikUnZg8jjpUK46kd6XnzBjJQflTsSO3ttPynPbHSgLtUfLk9aI2LKp6DNSqvy5x+NMohWMNsIBwaf5eDwMUrEsw2dOnFK2eck8VIETArgDkKOBS87st1x6U7cQvIy1K37t1BIVsc0CYmAXJpNh24UfL696cwCpkc/SnKWU4PA6daBjVX93tHzDpyelPVtyPht/GMZqNWO52I9+KbtC4x8ob86AJd3ynHBH8NNVj2OCaD/EcdTzSjDNnsBQFhV28ZHIP3hQQPl2jPU7h0o9wO/SjhW2nofSgLCgHqOgOakUkqT0B71HwmFHQjjFKMH5TkhTmoAepIwOGY9fakjIMeV4JNIrA+vzelDKi4CsMDpQWSctuORu9ajH3cdTmhW+Xj+I01gY2wT9DmggQkhuR1p6j5SMZx0pkeGjwxyT0NJHvKY6Dpn1oAXac/MKMnoMEMaQ84OcU7KLwBkEdaAGyLtbafqDQML3+Y80YUrwN3NJ8oDdj2zS1AjWTeq7/AL2SB6URrth2n5mB4NDH5QoHJ64H60hA24Gdx4GaVgBdu3KjYOuR3o3+ZtJ5xwTSqR5ajp2NCpFtbY3PrVFi7huYEfTFNbdHtB6MPxpykLncDu/nTV2vGwIYntQKwq/O2WOOwA705XG3Z16mkUbTuxkUmVX7v8qLDF2jcCFx6Ukg3MMfe9KRpFUYzk9PpUedsjEHdj/CgCRmO5d3G6mK20enbdUfmtIuc9R6U4Haqq+TQAbdsZ28nP3gaao3MRnJHNOCqFYKOopkfVmdGG3uwqWLQRV8tQdp55NKCF+U4AYcUrSJtYEhV+tN/d72DZL+oPFIYrAgBSu7j8qVmLA4JC4waY0jJkEsQf4utIrbSVU0EAzgEA/c7YpONwwMenNIqo0bcEMOtOVgzA9hxigB0aqq4I+YnIJGakXuSoGOBUZGWUA8DoKB0Y7ccdM1JZYjxu4P5VN/CqFd/ckfWqkMnJQ/ePpVtcrxj8ahgDZ3qNue2QKWTDLgYBbjJokZo2IC57/LS7VwoJwep65qCxwK5KgkEe/FLx5QB5HWm8HJ2jcaayhdq4JPakyhFxtOBimLnb8xOe30p5wG5BHrTGfb1+ZcUgIGKiRssRRn5doUfWkbYJG2ng9C1Mc7W27iTVAK2B3OfSozhowpOeuaG74/h/WmMdzHBxQARr2D7QexodtiqCAT0qJm2sACeeaUtHICP1qQK7Mc4ULjNN3/ACtgAkGgjcQwHPQ0z5uD2FUKwpaTg5AGeR6Uueq9vWo24bIPPr2pV9M5Ge9SMRgN2B19+lMZDyTjNIWxhSPvHrSs25vl4UcHIqgEXB4JOT6UzDEZJPXpk1IWXd/DjtUc2FYFNueppWJFLLwBwaT7vB+TPrTG3nlhk05iN2Dlm9+1PUBFZdu7HWmeYrMBtbPTincKvy8n35o3BmbA2HvmgB3zFTsOD0+amDPyrnJbng9KVGO0k8jPpQu1cjblx1YdKTAdGoZcty2O/NRls4YKBninKxVRzjHBzSMEUcGmgBjlCBnd15pNxwQMA0MBxjrjOKQg+YwxxjrQOwrYYvkEDHGKNzZBwNtNjU7G5Jx60pYqh3Y6ZqRjjkFzjaOlR8DocmlWUMpBP17UmBn5RwB+dULUaRjr060o/TP3R1oyWHSkWRlcK23GeCBzQMeyKMDn3FG0swK8DoeaYZCT1pxOOgIz61ID2wylgtNaRFjyOT2psjFAAOQfWkIXzBwOOmKoB0czbcEH605cMuW6j0qHDBdw4x05/SnLIecjBPGKkB0jFiNrYHvTWzuGBhsYNN6sF4z2xSehY4NAEqY8tlJ5HQUB1Z+QQx6H8KYvJ3DGRQobCAY3881RXQMgYUmpMhskkZqPhZBvGC3T0px2g42gseaBhuI7lQelKo25wwbIxkUnC58zHJ4x2qNSFU+noKAJRuAwCoXNOVvmLFuaZwynjJ6fSmD5WGOg60ECyTBmUKc4pCJGl4P3ep9eKYo+ZmVcfWlk7KfvE560AIpO3OOaazYjGQSVp7MVAzxTJvunOTnoRQAxmypwu04qvIWUAZyO7VN1zk5GMZzURZfLKjOGPegCE/MpwST2AqFmPzAg7s5HFWi6KAcAlarNtZmbHzUAIJNy5IOM0kknzLt6ehoKkKQOKjz+X96gAbbIOg39MCoz95V3Ar1x3p427fu9eablVJAyS38VADjtxz8oxnilUscbfu9CaaPlVhgH2Io+aOPLBQvt2oJE2hfl6fjSyEKwz93vTVcSKx4POKcDuxuGQOlBQSbVjYY57Uzc7MrHOcenBob5uB+tR5Zfl6CgBd+4lz04pGx36Gkjb5SvRQcfWj5W567aAHq5XjbjNJIApXAyaFIZs9ee/elba27HB/WrLKt1JtjO5Cv86pZHPFWL6QbcM3Tt61UQBo9wOWHagCSP5VChsck1LldwyfeoAVPO35h1zUgYchVx+FKxBPDjaS3GTxVhWxJtHzA89e2Kpr94ZGQO1WlyqnAye3rUgTRhhuBO3njNFRqwVSjMxPQUUAelRs0mTtyB1xUnlrI2cYK9adyq5AwB+tI2GwSMH2r0DlJF5Ddi3SkXIzwRgd6VlKtwAMikyFBzQA2SR44d6JuNIsjtGHYfN70SOylVXhe/FKuNpO0mgCwwCx7uhPRTSbvl6gdqjhhSXKHcAemTSuoSQhm3Mv8AdoAj3bYxx16mnBickEA+mKZK3ykY4PTimZHP8PqasmxOsmM4+43OKZJIFZQB8vem7l24Bx70xpA0XI5zigQ2aQbMrnOeuc1Uk+VnVhlRyPxqxKBwAcKe2KqXTDcMAjJ/SgCWIrhQgyO9Pkb7pHGKqwy7pXJOR2qyoXbtA+tACts55ye5p6swbAxs747cU1du4kDb+FHTAXgYxQA+OMIGOOfeiPMi5zkA8UZGG3dadux9xgFoAI3AXpluw9KmJDENjOOpHSol27sA5GMmpY2zuVRw3agBWwzH+72oc/Nnv14oVQOCMe9JzsPHX86THceG+XAPLZHPUUKhEndgKYuxcHoetSxszLnb361JQobPLHGOakUAKwYcZ4brUUjDJHQninMWXjI+tADvlbGBk9Kcvy/LnIoUbSdoyAeT2pY9iuxYg8cUDsSN+8fPYdKTcduU+63Wmbvl5OKX5E6tjaKBjj1w3XHAFKAm3k5NRxqdik8kE45p4wp2kcnmkwHbjuJBx7GgAtg5wKZwGUk55pSw87BPU8e1MB4zzt5XvTfuqOSOMgCn42sSOVoBQHrnd0xQKwQ7h1GeMin7huUHOaZuYH+6APunvR5iLu45xnPWgZIWRfvHH40SMisSd3zcimfLIAQuCO/alO7cCDwPepAXbtyB9Sc0qsrtlurcUzGN20nPbmgnbwfmPXIoAPMVY8AYJ70Bs7lfseOabldo54xT1kDITkH04oAaJAoOH2jPf+VK2d6k8A9utEQUw4dQu71ppY5AwOB2FBViRcNkg854GacMBuRg+nWo1Uc7htNS8sxZkxjpQMGX5ge+M0MxyCBmlyPMyMU31w3GetQQJu+U9AF70vluzZHJAqqrgscsAueR61YVgsvEmB6KaAHAMq+jAZPNO2gyE4wSP6U54QF3nOen1pApG4gEmgqxGGfyz8vGfShGCqc/e9e1Ds2QG+XA4FM8wKv3ct6UEiqqrwMk9qc2TtCEbe9N8z0UlsU1WUKc5VutBZJ/HtHQjmn/ACR4UfmahVh8pY5OSKdy2GYZx3AqAF+7wevr60nGOeFp3PJpmQyjB3DNACNuYjbwfXtTGb1PzA8CntnJHRvboaT5vlbnAOasgSVEZWXOGA9aRUbao4APelZgx3smG75p+SWOOSO3agsQhdyYYH8cim8ru2gnuCKYpkLZ6otODhecN069qAEO/Azzg4pzZHQc9CaZuHRuuOKa0m1TkkZoAG/dnOPrUXzLIRkEd2+tSYG394eO3NN+U4UA4z1FBAluFVcE7van4A4PAI5pvKYwOCfSiNgSWG4kHHzUrFIdt3LtJ+Y1ErCNXAPJNPQsNvcA0yROmBjvimMayqQTICGPTBpIt+4ZXeM/Wj/WgljyvGKF+VcDjn1oIF42+Xzknr/Sm5+VsDJzin4U55AbvSLtVSwbp15qCxHRjyo5HXnrStmRnZRhcdutNj3LIoL/AFIPXikEm3pyDQLqSYbywfu470L9z72en4UiqNqjqB1BPNK69egQ+nWpGSR7RMMcK3AbvVxfmjX5uR371m20nmEZGFGeTV2GYEMijaffmoY0TY+fgk/Wja/3iM84NKkhMbHI3dqCduB7EioNBJN8e0AZJJ5pGB3EDqvakkZ2j9DjnmmLJlgScleppMB6tnqKhkdDJgAkH1pzMWbB5LdKr+cu9kZNrA8fnSAf+79GOemKYvzcg/P0GfSkYn5RjB96C529MN0FBIyZvLZB046+3pUeU2MerE+tSXGdoBGeOuOlVnUIw549u9BQ1l5XI4PHFKr88YA6U7lZDvPzdcDpyKRVU4GNp+vFAFf+Ld900rYViMbi1JuxwcH0FCqSQzfw/rVAMbbgArx603cA2MduwoZiy8DvUZZfLIyBuH3vSpYA3zMuR37/AM6SUkNwQBSQtuX5CCehJpDhgpJwegFBISFQw2n2JpNuY5PUdKXAH8O4gdQKYW3BWKE/WqAXcHAKjOeDinMv7zdtIHemfew23bngAd/egM+MAcdTQUIfvNkfKelOCHbnGffrTW+blec0iMMYJwf9qgCQYGVz3644oDADBxkH060wSLtxgE5wCBimySDgABjUkkkhWQHDcVE20oMNgj1pVU5GFwT/AA0sm3pxk9sVQDPMDE85J6GlDYU4J9aWXbuyq8gc+lGdkjIBnIBBx0qQF3bFI/iPOabuAZcnLd80r7WLMTkgdqTCjGfrVGiHJtWMr0yeM0nqevpzSPNu3BcfhTJMptAOfXvSZIoA2MZAc9AKVdrKpIyy9Pemqzlc4BB9qVWReo/EUgFYtuOAu5eac33iM9utMOc7exHBFKuCucY7ZzQAp+ZTkfMKZx1Iw3UUvmCNlBOW6Gq75aXI3EdBiqAnGVyGHGM4XrS/xJk8Yzk1CrYVgDkdyetKrBcLjJ6igNR4UNtboV6e9BXdg4yPrTG4XDDPpinSPtZlU8beKBajtqr8ozgig4/iP0IpikgBX5IORjvTlfqzY24wPyoLQ/A3OxHQdQeKjjLbRuJPPUmneYV4Pc5pZHO4ADAx160DGyZkORyueKUlVZigz3pCScBR2pNxAAc4/wB0UCYq58sjHzZzkUuMZA/DikZiyls4xS5DElOR1oJGbh5ikknHtSKeWJHyk8GjavHX86FYYXHBWgBqgsoBGQD0NRzZdgx4XpgVMQGbOcv1xTJG+Y5TYPTHWgCB2DZXu3Soxnd7d/ensi7iQD8vvTd3zFiePUVYFZlPzcheeAKjz3chV7cd6klO5mweQarTrvjO4MOeMGgCb70ZOcH+dR7SvPROtV9rj5D90ck+tG3bGQSV3HgCgCY7/vDlcCmsx3qAOM0xXPylvur3pQwb5mGO4NQKxJwegxzzSbg27APpzTPM+Ugcsxo3HbjgUDHLtMQIGKONpGTnqKbvARiRtHSmox2s3p0oAf8A8sWOOaib5sbTgdM07luVyKj2sqv0/Cq1LF4HAyfftQuwZ7E/lTVyy52/nwKf8i5XBJ6+1Gouo1ZF5Yc+hzQbgjcUTI9TTY40WPaMgdfmrPvLryxtGDketMZDfTGS6CqN3FMVvLViF+b88CovM6FeB370/lcjG5W43A5qCCZWPl4AGemfanbiF3YKjuOxqFdyDavK1JI2doH3cc1YFm3YH5s5ParDqZVwv3uo7VUgZiyjGFx6VdjX5QX6+1QA9XDpnGff0opcd1AIHWigD00MVD8EgDPPSiN5ZMMVGB3xTwQoK5ypo8xVyFOPwr0DmsDSI6lj97rilG11YfxEcVGylm3IMYHNPRvmG4EZ6UCHR/PCN/LcgU1ZvkXI+oAp27ayYIx2GKbjGdwGfagA3DdwSAB8tP8Al8xWYYxSKB0wM/yoZN3Tn0oAJjHJHuzyvAHSqzA9Me9WSoyW4IA5HeopsBhnBH8NWBEWKqcAEe4pNy8ZI4FJJt5BGM8ZprbV4HAoEx8gCxlQoJPeqEm9mCHgip5Zgy4D4I9aqnIYYyx5+7QSNtsLIBjLd6tRsQ2G+U9Rx2qo3ysAp6n8avRMrIM4bjHTpQVYe33vlbNG5fMLBSV68CkwB35pT2CsMdMUBYerJt+6ctR82FAGR60MpD8elLs6kcUBYXJZnxx6flSBt6ZJwxprAlxjg9B7ipNobIz+FBIsYMjH5s8UqsVZFY8kcUKvk7s/K2MCliBx8yhgvPzUAOjx0IyW4PNSR5Uj5jx6dKijwxDE45qaMr1J/wDr1BYrKGIBPzdqeGO1geM+3NMWQOAx+VqVZF2lsfn1oHYcuGACk49RSOAegbgdcUrMq4C4XPX1oWT7wUg+5oGCs20Dgtml2jac8sp/Cm/LGCOQzc5py7jkkZHegBdxC7T19vehmKsOOOmaaGCxbhyc/N3p8bIysGwQO9AAdqkrypzkZqRCDu7uTx60wKm3cM56ZzmnKfmDKeO9SA5cth1zSrjG4pgdsChWRTtx757UfcUKMAep70alWFRPMVjjnsWpwQBQrcvTPnjVQBnNOHzMznp2pMGPJHzY6+w4qL5VYbzj0yacSF+hpjIrclWO3mmSOGG6NuAPakXCjB4z/DR0Axlec8UHazbzwc/nQA7aNp7HoV6mgDytwA2mk3KuWAySe3NKzFpAT8oPFK4CjJxnLY9qFHysTjPpQ3Lgg/KOKXP3gD15pXARSu1j37d6e0h4bPGMHiom2iSMYwveiRfMxj7vakWPbKsMD8acFPdcDqcURoWjKDGBRtfoDgEAGrAja3XbuXg9RSW5AYNn5icetPmzt/d8kcGmRhkk2il0AstIGxnJbsKbnpyQvrTOVXPqOKAGEY4681IDZXDZHHHtUMeeuOV5yakbHHHI5pu87uFzxjpQQORvvHeQD2pvll1zn5cUpcKPu0isYxtXp1GaAHr8xBYDC+lC7lX5uhHAFQQ7vNAIJX1qbscDkdKTLHMX3bQMJjB96FI2uenP50zfjgHDk9+lN+bdjIyOTipAkQnZk9zxmgwtMo2nax6mmLIOxycjFIGHXLKq+/WrAb80EmxjkDnpk1JvC7h0B5pjSKHGO/Y0yRX35A/GgB6lVgZV3ZPY0rsW+RTtXoc96Q7t3XP1ofAHAJJ7+lAEHLMFxg5qUkFgSvQ0xgvB79sUjH5sbSQemaVyB+5HYk/eA4pN6s2R95qZuHHy+wIpWUlvlXGKYDo5D1OTTVf5eRg96Tc+wHbgtycjimN/qsDgelQWSBioLKMj+dNCnyyXbHeo2zgBDkYpWdvKKqMjHPFWKw7aNwcAoR+GaRMtuYc56UffAK5z0I/GmbWQKDnqcc9KBkrH5RuHJpJNpwx6ew60iqyhsn6UzhRtZeagB6AKuQPlJIFRKu3I24GaepVVI3ZHt1piKR8py6k8GgCZc+vynpmjO3jgn86apXa4C4PQ0mRtGRhscc1LHYl+T5BgHPdamjkCyl85HcYqrzuUkY/xqaFjwMjBJzms2CLSMGTdjGOcU+NlYqw61GuN3C4GeRSyNtbd0XtUmgj542ZzRJncCOMjmnN3ydo7e9MU7Qc9aTAYOQCRhhwMDrUZKNJuPBXsaczP8pAwOh9qjZSI2IHQ55780gDGQGIA9Oad97t9KjDqyHnvjFA+6c5x2GaAF2LPHjfwwwM1VZQGAGMdMn+dWV27CNv/AOuoXjCIQ/8AFjp2oAiZlVmyO3FKrgZwOlQ7jIWzjB4GRScOm/nI460ARMGwflxSbmPOMjpmlfO8AHg/pQ26NUxyCfrVCsRs2057H0qPPkqRwc8/NzUrM2WUdD6iocFlBI9s0BYP3cY29FByMdTSk+Zu6cdM02T5TtI+8OPWm4XOF5FAhyqRgg57nmmbieW+7nGMU5YzhcA56GonI+QHIx2oHYkVlDKTwEz0poZN4y24kflSeZGu4d+opGkVuSueOuKBC/NGoGeOaJAM9O3Wm/dO3J/Ol8z72RuyaB6iBvkHyke/9aVdobIyxHTHelDbWZB8wx19KYuSikAjvxUjRNGpwS3HemKpZclSBj8aaJXZgAflNJufccn69+1ANChyuA3Az3603O1hxt46k0hy2M9+nrRu34Ytx0INADlwI2AHJ796VlORnkY60iqApJP0NEhK/dHUVRYjZPAHbnAo+67ccY5zTGkeH5RzxmjchjwQeemakgPu/KG29sUeWfmIIOKSPO3kck9TUqkKWwODQAzBUjeD6jFO2Hkg7QDxTd0jAEHp1oZs429B2qgHrH+7ORl/U06NlWMK3DdetRCZ2kCEilb5myw5qQGcGNgg5pI92GyeMelOwfMUkYFL8y7woBGATjFADVyq4Y8Up25BoBA3HPFN3CRgT0oAVgNxIHyjqTT1Me1hgZHI4xUE33GAz/jUqjdwfSqKQvyjJJOfSjnbndz9OBSthmU5CjrSM42tnr0xQMMpt5O5uvFLgMBxyfzFRK3yAMpxnG7pUnC8fwnuO1AtRQqHqwO3qKTcryEjgdsVHI26QeWvygelC53D1zQSPdi7Eg8LUTNu3beRT2YIrblIz096i4bJUYJoASPzVDNgdhk1J5i8IQT/ALVNGdu0jrxTQu/HTJ+760ARAnBHemY+UjZg1My7c/Lhh1qB2feOSBQBBJjJ29uKiyu055Hp1xUj7SzZ655qLleBwpPWgCJl5zyFoPzfdGVzQ3zFhnPamldoyvXGOKsbYp2qrKBkHr6Uxl4x0FHyrxz9O1Jn5SV+979qCNxyn5W9R3oXqCOR16U1pNvAAyepAoywYc/L0zUFDw24g4yDSbSrAY+UDpTMlcDPSguVBHOVGaCrC5JUqPkPf2pBnIyQwxQuHUkKwGKRF42n5T15qyQZgr7cUzedzbeeKPUnmToKR9u4bvlPtxQAkjERndgsR2rn5S7OcjJHHXpW1dbVhcDIJ6E1y8b+TdNHuyp55NBZbV84Zmb/AIDU27c3yHIxnrUAbcpZSOn4U6M7VyPlOKljsWIZiVBPA9u9TRqFHzH61TjkVmAz+nQ1fRNoBxnPJp3JsTW6naFwW+lXlbdgqAR6YqnEuFyQceoq/Gp3LtbjvUjFbPAyFBGc4oqRepJIzjgGigVj0hQm3GMelKv+rYHj3pkalsYIBXt9aerMcl+mfu16Bxhkv0bDYwBUi7lXA4qM7dwC9aduK4wcg+goHYBygIOeeKOpwRyaGJjQ8/L2/OkjZZEIzk5zQIIZAVwoOc4zT+VbJOCo4x3qNfm5Ubc/ripN2/G7pjGBQAqqG5K4pkmGRSBipAw2gD5cUKp29ARQBUdc5LEZHT0qm4bf8rDp0rQkRWZsjbu7VnTYUlsEgDmrAadu3L8MRxUeTuyeGUZp8iqSB2A9qYxzliODwaB2GhexPU9TxU9vtXIBye3NU7hX34Awo5xzzU9nMWbG0fXrQMutgnkZ9DSsuG4HPr2qItu4x7805ct7+9AEwww559aNvXPXrUS9Dwc+9PVt2Tnn0oJFX7u7HTnFPDbcMqYA5+brTVz+lKqdtwwP0oAkEhkZmI+bAxxQJC245UdiDUIhkj37m3A4xx71IobzCcBlxyT9KBIfH8qqMDbnk0/ycv8AKMr/ACpkH3WU8L2Bpy71XYFPu3rUF+Q9Aoj45+tCqQvHGOueppgzuUJgnPPtTm3OSVbcF60BsSZVhhuCR1p21d2Qrbf0qNWLbsECnxuzxk8UAP6qxahd3zYOCOg7VEZSGQFdwbuvb60NIvznsuMUvIB7fKigjB/u0bRHuAXr0zTCyvMDlQMcUq4eQAkgDpTAkX5eCcEnjinxr5PA5B61HtXknJHanIxbHGR6nqKkCRVIYD1p8mM5HIqPzArEgZHvStIpPKbAR2oLJCx3HJzz0oLmNSoAC/Tmo1k3KW24J6UiswByv4ikwJWVmbGcjGRRuDRtyQc1EXZsfIQc1Jg/dBBJpIVhMDbnOeOKTcMKB81Jk9McdMinfIWAHHPWqGNZh0yR/u0vG3DZZhzn61I5V8LjLdRnim7huz3IGQeMVADgx+RRjuT7U1flUHqy9KXYd+cjHv3pzqd7Z4OBQAildvOWzzkDpQuNuFbnHFC9scHoaXYCASOM9asATd5aYxuyc1Iyr5fAyfrUa/Lk9PSntjkE9s0rgR8LlRncelIFK5z1POc0vHPGCRwaRSFXHvSYC5C4VjkHqTUZcLlMgbemepp8i+p5/nUTr+8zt+Y9+1IBdwZe3pmgZbnJXHelfPHpio3A8wZzj60mA5uWwT170Nnf0zxgUYVgd3UDgZowTtGc1IAF8vIDEnHXNI0bMy847n9KG+WQYp/GGJHB6UABwzNk89BTVXG3dnk+vNP/AIg+OO1IyjI+nc0AIAu1lAxzSL820An8qVSqkEHgdfej7rMeQKAEbG4sBkHpSxk7s5H40w4XCpkluafGCq42gH16mgBWx1A+tEhUoSOn86ZGWXG7q3FNkUoy4Py9cUAIAG74HGaa7bVAGdxHAp4Y7cdB0phwsZDDcQP60AIU9TgDotCsBGOctnPrS8EljwM1Eqjacc9s07gOJG1ck8n17UjkbsLmmtJ5aqMd+9HzbWzwccUgBQR2ypOaU4U5OSOvy03H7yPkgU/J5wMhjQOwkhUEYbaT04pGctz0XHFDfM5JGRnikbJcAdB0FHUoT5jGeR+JpN21eR260rjDc8KOlMz75PWgByOoUgcHjDYzmhWO3LHuaj5I+v8ASnklkOB3P86CA3/6zHHTkU4MxGWHTn61CWY9MAdMU4M2WJ47CpLJNw3EgdRxmrEDfIONzdyR+lVhhwCCTxVm34QnOM8VDAsM2ZAdwAA6U0kHABwBTUK+nX19qUsFYBevU8VBQu5mkBY5xz1peGDc5PfFNz8oAXOOlCt9AByRSZVhu4rGcnbnt1pmPl+Y5x+dPdgyqD97NMk288c+1ILDU2BTs/Wm4xjJxmgY2n0Pem/LjC9e+eaCRy4CyZzjPUVHM37skZxijO1QMkA8/WoWLbSM4oLI1A4yMgetHX+HC9eKZIpPPO2kG4DPbOKogaeG5HFNkZmxkbSORilbG75m70xpCxGPpz3oAYWOMZBbNM8wBSTjBPApXyGzt2/ypuwNuO3NAChATnkn1poZlKggcc0mRHuwTu4pWw3IP60ABkYSZJwOtR8MM7cE/wCc0pAbOeeKbufLYHbigA2orDcN3fNKyKFYL3601Wx1454pWVh93jigByqGkU4460jbOCPlGKau9wCxBx/CtIu6QjIx2zUsBcqRycD0FJjsrFVHanKHZcHpmmBm64+XPagqwKT6jHt1p24buvOOKZMVGM5X3FJtXd7D9KCQLblBPBzxTT95dn3hxS4baGUgjsaVicgt3oAMhdqFslulDMGA56dab5Y46bume9IEVcLk9elBY7KEZ6fWmoqbcg4Ge5pG5bnGO1PZf3bDHOOBQQGd2TnIHAFAYdcgHpimfP6YHoTTlVNwHfJFBVhRtCgd+eaNoZTwykDpSKwK7gOPelVjzuww9RQSEajy+Qc0qMu3A+amEhVGDg9MUihdh2nDUAPzyCDx70vByDyCeTmo9xbAC9e+KVuG2nBX2oAcqlshRgZpB/q2JH6Uisy54A7e9G4Fc8sRQAhU4AY4GeKkXO3DfxcUxiGb1wOaMnGCQD+nNADmxuHGQB160jEbsL07Ck3BVG07ietG0EgjiqLEYY4A6U5NpGd2fUio/Xrn0ozjgfKp4JAoIHtgEhTnjqKU446HA5qPaNpPJApJN23I4x2oAk8wSKgxuz1piqAMA859elMbEbnttIP0pGcjoeD3FAEi5bOe1NA5GTtYdKRnG7IPA65qORtzfu+o70ASy5ZiS3JFQ/LtAJ+fPGaaxZjg4/xpkjEjdt5B7UAQyAZBZQPXB7VHNJtPy8p06U4YXOTzjJ71FJ/q/l5NAEbMFHBAI5yajMwboWYn+KmHcMgYxjJz/KnLGGZj2arExEkJUDPHrSllOSOlRBR5YwM81NtAwCAAOxoGNC7tpAyopX9ScN/Ok+6pAIAPcU3du4wMYxmoKsOVQysWOSOaPmdi2FHakyFyN45pdwyeMg9MUDEZ2+gHpTWk8uMtnLZ9KRmyoA/KlG5nYbfl6dKCBqsXBcDDe1I2SOVyw9eQaX+Hg44oyC2Se/TtVgZ+oSGNGbBxj7ueK5zcvmMSuc8/nW7rmI7d9ufmFcnDJ03c5/Sg0RtQ/Ngg4XGAKsrtbHJ/Oqtt91VJyCOnpVtQD8oGfUioEOVWUoEXdt61chDKoz14+brVRGZWVcctV2JG5GVGBQBZgUycE/L2I6VdjRVynTHcVCu1FCZGMc1MSO3HpigCRdjY7gd6KFJ2khSRRUgeit97Krj3qT7zA9OMDiotvyn5SOaIjwMnqfwr0jkJVVVU9AM/WnRSlY3Kke2RUZbjKj6d6YWVYwDjdj+tAEgkDRkEbmNAeMdFwOnTrQML5n8R9aTcFkx0PXFAC8sVwcH+lLGWb5t2R6mmxtuBGM9+lC7FXA7c5oFYn3I3btSwNz6rUKsNp2/exwKFbkE8HFAx11tyCAR6VmSBmJC9MdTWjJlgMjb71UmjIbghlzQBVLbRlwM+oqCdihYBcjHGBTrhv32Bz/Kq0hdCAWIAPr2qwGXFxLJGXGAV5pNMuP3xG4pVe8Ysrbfu1Qt7jzG2ZAINQB1TM27gbjjNTKQqnnaSOKoWcnmR7HBDY4INTx9gTwDz61WoFhVZlyMA0qfL9c4NQh3EbFeB2OOKSIPHHsdtxJyGxRqSTfOvfg/0p0J8uQsRnJzTfvYI6ipVK7Tld361IDrg7ifnGPQ0/nruH9ahZUbIwST+VP42kngigCRSFU5ORwfeje5XcMY9ahkJZvlJGOcVIu5s/N8uMdadgHM/XoDjr3oVi2M9OlNH3QCuT0yRTmyrHA+XvikUOABbKNkKPWlXOzgEHPeol+6dmdvpjmnZbcqndjrQBJuHCA5Oc0rgblKc8c1HyqMACG9acqs3AyRj60EhHhUZZBwBx61YGAxPJ+Xg1DE33dw3Dvnk1IQi5Cgr9RQUh0bIIyMketPBJyvTFRHG3IG7B9KAzMp4Oc8cVIEm7zDgc+pxRGwZSHOTnr6U3aFVlJIPY0qKP4WwCOtBY/Jbdhgx7Y5pUyyt6EYpvHAXI9TTkURhlPIyMUAO2qx+YkMKcVGSc4x0pNvRCOOoxSqeAMfKe9QAR4VCDxzSKu09eB3pyxLIHxkZ45pjff2gfVe9WA7lmVs9+KGjc8gbj655pm48rkYHTFOkYlgqHjHpUAO3Bgf79Izs7Jngk4xTNu0gDrnnAzSq21vl65/iFAEjK6sCcHjtQdy5UN14o3MrFQODwWpjEBiF5PrQLUkVRkAn8KMlo+Ov8qYQd25uo4yKUyMG2gZGPSlqMdz0J3ccYpFbGARzSbv3i9lo3K3PvjmmAvOwgDJ7e1MYhFCv8x7YpR3wfyo+VthbhjxUANVj83oemRTBluWySOlP5Yc8joKaIxg9eKAG7wYySMHPXFEcm5WxxzxxS7dxwPu460vlj5cYFAAmM4K8U7hRnpjvTWXaxbgDHUUmeQuchvzoAdtl8wYI2elOz94bxk+hqPnO4HC+5pEZFUA4JzzQA5eu08nPTrScqQCO/SlGYw3l4wPXk1G7t3HQUASMpV8KMH1JpMFVGWyR6GmeYVz79KazNu5+cj/CgCZehI5ZTj60jZK44wKjVgSzkYNLnG3kgnvQAKSM5CnA7UKwWMZ5z19etNdVVsAk8Uq5fkDIHB9qAEfG5SOV75601iu7C8Z9KdtKsVGDk0nQHYAf50AQbmb7y5yfl4pG3AEnII7HmnSblK9x6im7v3hVfTnNADtxVeQCO+KHYJIoU84pnMW4YI9M0zg/MevQ0F6E3G7AbI7mkEm/G08VGTtOF5OKauVjKngml1IJDtaQn+HtzSENuIGCP71NUbk4PzUjbSxJLA46Z4pgG3aQG+6PSlVQqsN3Q8803dtbJJx701tuVVRkE96VwHjlcg7j605WwylxkgHpzUa4B2tkZ4BpQUKnkjHBqWA6NmZSqAA59auQ/djZeB6GqkePlCcADJFWFbaADhh16VJoiz/FlyOB0obEjHaOcc1Bu+bAGTip2lCqNpA9agYn8JKnG304pXVmbI9OTnrRuX7pwW9RS7lG4M3PakyyMruy7ZGOBTVZNvysGYmnux4KHI9CKR1SNkIGFPTikBECOmDg9aZx9Pan7htf07GoTuZcgE88UAOkwuxVbgjPTOKhJBjIJ5zxTtu3B+6uetRMwfIxkqaCCNudu09OCKeybmCjvSZXdzxQrKRnoQeDQBTvFZsADoetQoXePccFQeRVuQnovUnNVFO2M9vWqAduMmGH4g0xmPB6CkHzHK8IOuaRWUq3c+lLUBysGwWGMnikUE7jnnp9KY235SBjb1GeaVSANwyVPWkAnKjAwc8ijnnJAxQ2PlIxxSnKs6jGWPXHagBNwZs8EfSjA2kDkk54NIeGK79oHFINx6Akd6AFYlHVQp2tyTzQdrHOSFFJhmYD5tucZJpu5irA4z3oLHGVVwF5yOR1o7KFbIHaovwwaCxyOAO+KAJMBs5G7PGe1OWPb8uOKi3Daynj6UgkXaNpYfWgBhzDIEz8pORipY9jRsTncaaqhVYEbyvelXhVxhaABB8ny8HtSKvl4BG73oP3hj86Cx6g5GaABl+Y9cdenSmtIxkyuT/KpG2jJxg4qLbtyDxxkUCYu4sNzDHalDBcgDpUXG0E8gdKVnwSo6HmgkeGC/Jnj86XcQCQOR3zTVc/NtXj1alVh3+b/aFACMcsCBweeOaVdqbtykPngYpNwVTtHP0pZCdxwFwB1xzQAgcMjjJAPAPpUUNv5OSrFgPU5p6yHaAR3wKd35OO1AW1F3NtbJ+uelIemCcDtzTdy7RjLE8UFkHGMEetBVhVyrFVHJPfntTtw3bm6dKTcB84OG6jNIMtksuMcnjigNR24nGE2nBGSKRm2qQvL9eaJJNzZz1pvOPl+poGO+XcO3HOfWk3BCo/hb2pvDc45pT8w/CqIFZgrEBsg8ZprfLkKcnrQNx4KgADsKZ/BkDFACAgb88tnjjNOKjbjnj0NNMYOWK/TFHMiudzbv7o6UAJu6AtkdeaViMnHJam8KAuck96aPlwrcc4zQALgBVyfmNRytsUqD1NOI/u5wDwTUM6Awt82JMnHNOwDOmTjnFQzYCcDoMggVIuBtUnJ7/lVeSQtmNcKc4OaQEK425fg5pcbmG3gelI2fmyVJXt608su9eNrEY/SgBNp7dV6Um/sTh/9rrQN20jHNIdvBGfrQAN90BuST19KFwSQPuqODTXZWZh/CerUq4focigsUbdnI+ajO1cbj1pi4bBAIJ/SjcVxxuBGeKAHSbC2R1xSBgVOSx5wMdvemdMgdD3FDEdOduO1BBI21dpwDgUxWXoBzmkwOOCfSnAckAlQRgbaAMbxCG8s4GV6da5INslUKBwecc9a6jxBNmFkORx171xunsq3RAJP/66DVHT2yFVDDBOPlNXFIaVcHtzmoogFWMgc44FTKnzZxk0EkkSmRhhlPYGtCFdqgEhge/eqsSrGw4xgc1bVjwAPlHtQBNDhe2SKsghsDpVZWC56+vFTQMjqHzgdOaTAnRty4yaKbG4xgNRSHY9HkyXyeUUU0NuYL8u0jtSMzbsMenfFNjj2KGH3s8V6RxIfGrquD2PNGFdskcn3pxUg/xLjOR601mbcvA2n0oBjmLr904J7UNuyCfnGOSO1I2QVz+GKfs+/s64xQGoi4jbHr60Mo57Ec4FBUkoSeVHWhmLcsCoHSgYdGU52lupp8aFvfvmmfKrAvwPU1KpCsFBwT2FACOxbBYZHSoLhVjjOSM5zxVhvl4OSv0zTZAu0gpwRxxQBhbCyv8A3s8c4qvdKoTkk+pq9dRmKQvn5c1nTyFonjYbh9aCkY2rXQtYD3z0BNc9pOrNLchG3DPTaa1/EMY8rCr90Zz/AEzXJaTeCPUwrjjqMHn1oGerWIUxhjwVH3qtxsdvzLn6Vn6azSQoXTapAP51oFQpAVsGrIJUdlUhfmRvXtS7PmwQQf0ph+9jJ6U+MNg9z25oFqOj2nGc0/cq8Fv60yOP5Qx7e9Lw2CP/AK9QFh20suQcHFPjYlSDy1RKdwJHHanZ2sOaBE6qD8x47GhQCrgDGTxTVILgk/KKeWQMcqasocFyPmyCBQuWGR1xzSsyqpXGR2xQvzLgAke/WoJBWGPRvXFMV9sZDcA4wRStjdgY20qqjcjIOenagqw5VxjduHpTmyuVX65odtzM+cjr/jQFUspZvlI4GaAHBP3gAxg9aVhlsY5xTI+AQQSO1GW2qV/OpZSE2ueAcqfepV3R9c4pq5bjYc/WnL904ywz35oGPwAy8cGl3fNzyCelH8WMbewJoUJt+c4ZaAHsNuQByeaRVfGT0Ap6kcENg/nTCx3AN+IoAducjG0kEdqh3lmAX5VA7d6lYnPB2rSoE2tngkYwooAGBBU5wue1I2TJleR/epG+WMAcr2zQvyoQT7UAKmckYHXqKepO0nqD0K0wLtwffOaUYwAvBzigBy4C7uc/3jzSbSrrs+YAYz2pFbHHVc8inLlXCg8e1QAq5ClQxxmljX+Icdue9IuG3BiAtKzfMA+AOwFA7CHKqQP4uT6ChW/dsc59qRmG7ZnljzQG8shAAV9x0oEOVQQF28mkGcj34pNwxkct7UZ2soX05zSYD17Z+X0prD5l2j29aNwGOec02R9zBdxb3qSwXIUDPQ8ikz23cmlLKwLcjHFRsdrHbkjA5oIF+baAOfU03zAAAenWljZtg/vHIzSbQVAz36+tADjhtwXpjv3oO0YKnkdKbI/3gOR2xTfk2rgcHvQVYc+c47YpF5jOe5x/9enN/snikbcvTrjmgkXyxtbbkN0PJ5pM9Q38qG+6EBye3NI2zd/ESehNABtiZSTkbTiohvZ0ZBhSakZhy2MD3HWkZvlGMAYwMUDsNZTuYlSAP84pWUnB/T0pkizFtqAyGnyxtvOT83Hy0FAzEdBkj3oXIUnnPUsKPvMJOnsB0pvzbWwcnvigBzONxbHDdcjNNUtg5Jz1xTe4z931pSAVbY2R2xQA09gvQnn2qM5V/U8ZNGVZSGyH6U3hdgOS3U0IgcOQTnjPek4xgDA6c0fKzEYwewoOFGDxQAx89jk+3WmruHAB991Kyrnn5sHr3ppz5gxwO9AEm7ptTAJ4pGz0woPrikZju4HGKT7vBPvQWA3EFhyq9fekDHc3HOOKN3UBsL3pokG5yARu4GaCBQCVXJYGlbhht79RTFb1z7YoJy3T5ahgSpOYwTtAHTPpzViNw6nI5xVTcq5yc5qWJWVNoG4HpUmiLETLwc8irC52swHPWqkOVYA/dPFWMMjgIcY7k8VAx0bDarfxZOPWo5M/Nk9elKvzbQSpPX6U0tvUnAwD2FBYLlV9PxprMG/j3HPc0O27rkYpixr8nPJ5qRXCQEZHWmbgwBJwR0HvUi/db69ai+XaD79aBhyqKCwI6moC67SM7eeMU9hlCHyrCosKykjrQAjBW37j83amKxwM8DpRIwkbhcN3pm4dGbHPQ0ECzMEXIOT14qoWXYV2tk9aWWXE2CrKM4LdqY2WPy/d+vNUA4gKWTZhf73embdhGPxpZM7jzgDk80kjBkO49enNSA04DkjqDSqdnCnPc570gz/F1IpPu7f73Y0FWHHJU5HegbmXDcHORQxH8RI9BTVYn5c9enNBIu7duOMHNCn5W5A70fMwzjA6etRyYOB70FId5gHKnHHpTW2bQQefelLJuHUEetMz8pZhg9AKBi8N2O7vjtSH7pP5UisyjAPbvSNll+6PrQJDuS2SMjNNZi+75R7Y7UqtjOPrik9cUDEwrEHJC/7Jo+TO7nGfWgY8vA5PP86X5cjj5sfhQAq98EknpSRsY/vDAzk0q8sPTNNOGLZJK579qAHbhIpOflNLxtLd+gzRwoIC59qb3+6PcUAJ5eYyEzzTAG4J9eakb5c7VIX1FR5HTO4nvQA7cMcMDnilClVO05Xrk01VKr29jSKflG5sAntQA8/Ky/N8uMnihm3ZwODTG3dBxQudpB6g0AOx8yleOCaWP94ueueOtG0fL2GOc0j/ACfKi/iaAFDDb8o5zTWUM6EnPPOKZ9Oo7ik8wZBAyAMnigCdnUg5weOBSEmTOSSO4AqKPAGc8ZxSyNtLYOFPf0oAeu3aDtwO1R+Zljgcd6N/zKFPyjjOKdjhvWgBVZduOhpOd3+FKuxlVgMsBgc00Y5wcD600AokLYYHAxScHnP5UzAwORjGajZx9B2FMCUuvmZB+Wkb92CqLj/dFNjd5YSSufwpSfkIzhm7d6BWEbd8vBGDgcUjZbcCcn1IpWYSK5Ktjt7UxSGTOQvuetAWBSfLIHXpg9KimUmLcVAbuaezBlBJ+X/ZqG5J2nk4b8qBlfczMHAGBzj1qI4Zs4xnj3ok6D5topm0YBO7B5xQQDLyRwfek2hfmJDZHr0pflVu20c4pG2quFzhu9ADgq8DcTxxzQVJbGMjgGmR43DdyV5zU8rDIZD1HODQBXI2DCpmlMTrKecg8Hr70rTBSTjH0qsszySZHI9aAJGchsfdB43CjIjVsNuAHPOaYDt46jNOAwCBzntQAqgqOT8vY0EbcDj3pFLc8ZBprSHcM44/u0AShuqj86GPcZO0cUisrZBOBim+ZvxtzgDpQVYwteA8hz1YCuMsV23GRyjdeea7vxAyyWMmBg7TnjmuI0WJmuCwXdt6d8UFo6yHGwANyo4yOasx7mwx4JqKN/ukgD2I5qYYX5VG7vVgyzDiRix69R6VOgPpjA45qCPC9SCB09asR4Yj5vlx+NQSPWMuu5T0qaI4UAEYPfGcUxGwFI4GenrT/l6jAXrSYE8ZULzw4HNFNVhxuUHcMqRRSHc9I6qMYJHX35p3zYK42p/tdaarAKBjnPXHWpGCvuIbHbmvSOMY2d3LZweKa2Fbk8Z4NPVQ6llBqN0Xy9nRj+NAD2bftO7PXpTZA3mIAcHvTlXCgKRxSjKrlhljnBHagB+4RrjH0zzSMwb7pxxznpTACCM8j0pNqkd8A9O9BJIoDH5s5Bp+/JBHBPQmmLgNlh2z9KftBch+QPSgBfvKATn6UuA/3uq9OKPvNjPakbIbIIC465oKKl0gMfQDj9awbrcJTlPrxXQ3LLJgE/8AfNZmox7lLEn0xmgDjtckf7JIQCCQRxXEaZuF/vQZlRtyrnvXc+IIjHasiksT2ridOtQ1025ireg64oLPWNJZltowzZ3LvOfcVodPlwCPWszSdrRIq8oEABbritPsBnIPegBF+4c5PsKljyqrjhc9uaQ7MEqflAFCkx9QNv5UEEu4bRjkgc/Snqqt0Xb6ZqJSQmAuT0LD0p+4bOT06UAJCGJ+WpPn52gc8ZpsZG5lGU44yKeSAVwfvdc0CaFjGMKe/enctlm+7mjAXIPPp70cqABgjtntQMJDmTg7hn8qc7COQKvFR8qpHIP0pThjk9QOhoAcxXvxnipdy4OMrxgrnmq/oQefQUqZyTg++TQBYjlV48Z3A8cUq7V+UjLCooNtvuJGQadLIq9DlcZBoAlWRgufem7yny7gM9DUSv8AKAed351KGUZyPvdcjnipLGo0gUqQSR0btU3mbQeMYHXFQhjIuMqvtTt25WYtnP8AD3oAlVlKkHkt0pV+YqCP8+lQqoDdxt5JNSQtuXC/e7UASZO4AgjPp0FSQxhi2Wy2MVD6/L83vT0R1jB3YC80ASEAoOcHODQy7SCCq4NMGMccgc0uwYA7Gp1AGyzbhz79qbzGoDEemKJImjUrEhZ/UHpR91trcuOxqgH+m0EqKlZY/M6nIqtmTbhcgdDmnrnqTkVAD15GFBHvmk+62xmJ57elNRtwHz8ZIpE+aMnAJPegslLIdzcccBfWmn94GZ+CvTtUak4Azlm/KpCjcj7w9aCBGwzZbk9iDS7lVm4560qhDnJ6f4U3cCAuMyNwDUANjlDFlH8JzmpFKqTnJPtRypxgAHvijjr1oZSEYjdgHJ9KaQ27p+VK3zN1wM9aF657dt1AxrEquMYpHz5mFzTpGDSHAx70nzYPO0n9aBWGjKqcmlx93HB70oHQgEH09aYxZQARgnmgYbSzjeflJpo2qpXv1o3bSM8etKNrAls8UAOG1VwCQMZ4oLjdnBwRTB90FRgdaRWPBPrQKw9WU7hyPf0o4x6j1pv8OSrZo7c7l+ooGH3lbHJaoxlF2859+ae2UwuflbvTOB90g89qAFWRlcYbJX8qVWZl+bgk0wBtjZ4J74peeuQRjBxQA18rtxlfx4pWkHmctjsMUki7gPTFIyqgJxk9SetJgOVcr83JzTfm3jbgL04FIrMucdM1JjG5e3XFICORR5qkjkdcUMvzZ6EU4KOT0GKTcD169CKoghzjEhOcHvTmYNIQeh6cUrxhUZVHtSKp+U4wy9cmgCM8BVHXPWlXkEkd8HFOO0rkkdfyoLDdkcAUAMXZg43YpgkXAPU55OKlDALx/FTFjXcQFJ/lQWDKu5l25HrTOWXIXI9akXeSCygZpqqVHDYwSdtSOxEWKLnPApd24bhyKkZflaTH3u2KRYl+U9KBDR8zgKAfr2qxCpWQYbOP7opiKWVm4A7etTQxjaM/MexWsRoaWIXDHD544q0FRsFifxqJo1cg4CsvXdT1yVwSDg55oLQ5UTdjG3B4zTWZtz7RhOvSl+8rDO5un0pVDMG3duoFAyJSrvuLYIPQmmHMn8OMcZpGxwWXrS8EgDOPr1qQE+rZzzxUbEeWE6EnjilZumwY9KbJu3legoFYUNuX5hkE9+tRlUbOxTx/dFP3KWUng9KRlKZwcKf1oGVZD85ADKfT8KqyMy8YyOvSrsrKzI3sRmqDsVG0HO79KB2Gbtquv3mPApqq68Zx/OlZRuPAB77aJGVZlyGO7qfSgmwrLtGG5OOKhjzg7+Qp7EmpGO2ORdwPHBPWmkhlLDsMECgYuGZ1OcrnNKjHjpzznFNBbbkja3TBojwvysckjsagBzMWByckdMUxScHccHtUmFVgc4XHXNRnG4MrBsVYCb9qLg9aax7HOKdg9F+o+tGWbDFeaAGyHIVsgEd88UisJFJY/Me9K+PLHAJpqhhkbdyioAU4Yr1J9qGzuGMqPel2rx2703cZAGAyD09aAHcbiSecYIpuV/A8A0M3YANnjpQu7y2G36VVwBsqwC4x3pT8oPPFMjYrkMv1NJwVwM+nWmOxIudpJ52nik83YrKFDO3Tilyc/KOevNMfDL8ww2f4agLC/Mv3iQOzetKz/M2D8tMYHdgcr2oU5UlufcVYWFXpwTn0pPuqS+N3bFOXb8wJx/Wo3YLIpHTpQFh25QcZyp7UDZjYfwqNtrMzLwO9KrYOTjpxxQFhRwhLcNnjNJHls+56+lJ94AgZA7ml2nKgc57UBYcp3MMnApCwLZDH3BomwrqCMY60jMu3bgnHNAWD02n3pY5FVvmH4AU35RjHApNq7vX3oCw+Rt7A00/MTtGR3pDjn6cU1RhevPpQIkjUeXhlI59aUMpIP4ZHSoGY8AHnvnpSqxCgY+XpQWPdugQHIpUyBg9KZhuflyaVGBHAwaCA3bI2V8dMjFLGycMQOKj3blY+nFDSfNx14p6jsSnGOCoXrgCkGGwT0P50KdrMG79DQ21YyV5IHFGpQ3KHjsOmajbtnp6AcU2N9yrkbgKe/wAz5PIHpTIGKSiEDB54XFQ3CkAr371K+TkqCPfvUdw3mLhgfTigCo4UgZwe2fSoWb92MHPpUkrDDjIGRVfKqqgdqADoCTntTmwzJjP1NNw7dOnpSq3y4c9ehPQUEC4XacPg9SaRd23JP5mh2XdnAIxSs6D5c570FjWA+UNTeF3Ko5zTg3yk56+3Sm7woHzFtvQk5oATnjIwKk24zwTgVGxK4XOT6U9mDMMkqT0NAtyJkUtzkdOhpJY3H+qjMv44JqRiUlwnOR35pfMww9aAsMRdu3cNvdl9Kf8AK2W6HPFIcfNkbiR6dKbtLDAGFB/hoKSMnxCzC34HXjJ61zug2vkySyg8N/D+NaXiZmWRY1dtvXrzVPSPl+X1zigo2flXcGHGOvpSwqFjPDEHH1pgUrncQOhyaeN+776+woAtxs65BGffFTRsdynHy9qr79y/M2CeAami37Vyc0CsWgy7gAeTUgYdcbj7CoIdjMT1I6GpBIPmPIHbFAWJo+EClSPTNFCgZTJLZoqRnpwClSu4E9sU04XuV68DnNFFekcIRluowABxSx7cOx5fgGiigBA3y4A98UNjody7ewoooAVWHUc0qMFYY55yeKKKAsKcyZKnpwFNCsFjJY4JNFFAByrbc4J6GkRvlJI49aKKAINq4LfN68jrVa82yQnaCM0UUMs5bxF5i2p2x+ay9SP4a4yzszBdMWySR6fjRRUgeh6D8tmCDkYGK14yduMc+tFFUAqx/uypHPrSoinoCT0oooIJk8wZJOAwxjNNUEDB5b3oooANsjqxXBb3p0Kyxhi68nmiigkkXdn1wOtKoBRupPY0UUFDxu8vB59D6U+NF3ENnLcZoooAbIgVuvK0eYOOeO1FFACsjc9CD3FOkjHUZGBwAaKKCwZct32jmn5T5Qp/SiipIE2ouMfKRx0zS7UDKEz+NFFBSHFfLYjaMn+I0bgOxB9qKKBkg+YkEHPc1Ou1oSv5c0UUD6CZTDHt0zR5hVVBPUcUUUkINw2HksepJpGZWPC7iQKKKY0G44B/izyppR8y5ziiioKE4kb5R93sKX7gAJ69BRRQT1GrH5bjJwB70+T+ILJ8vWiikxAGZl3NgL6YzQSBNzx2FFFSArA7yQc0qfd44C9KKKlmiGNt3YU5HUUjKTlc9evtRRTQhW9FPG2jPfOTj0oopgISyr/U0jtuY7TnAyKKKADIPJ4pFXoO+c0UUAKy/NgjoP4TTERWwx6+1FFSBJ8yllP19aYrDac8npRRVAHlqDhzlR0qPylVGIHHY0UUkAxozuG04AFPjUmMbARuPJooplDcrtyT8vp60xGVk553ZwMUUUmSO+7uA+tNUttXPFFFIBd5yRkE9RxUYbj5gM0UUCsP3Yk+UZJ5+lDAEgjr7UUUDIdwVRlCexNNLbcpjJ9cUUUAKCenFDOQw4wKKKCiN5XV1Uevantt+ZG/E/0oooATl2Ukde2ae3y/KF/SiigBOBIpJ3Y64/lUyYC7gcMvOKKKyYEpy2CwU5HFOXCllI5YfliiioLE25bCZx3xQVbcSQeTjiiigCJgAy5zjpUf8OM9Dg+tFFADHZvlCdTSb0ZmyG9uOtFFADBjy8YOe24VFI7dSM46UUUARyfuxtxu54qtJ97OOfWiigCFoyOMd+M+lNAbhsfTiiigBSCMFgNpHPHNL5YDHYPfJoooAik+aRTnaO3NL8oyOrdeaKKAE+UdvoaY2Vf5D8ucmiipYDwwVhluD0pN2PukYB5GaKKQ0NZxtHqOmKTduK+jHNFFA7C8cnZ9G6UxU8vbzgdcA5oooCwmRgFAcg5OaGYMpYHDCiigYbt2WKkjvjpQpByQNozxRRQA15NyjbkHPNDffAK855yaKKABsnDfKQP7tJHwpVuOwAooqwBs7iByMVG2Cy7j9KKKAJGwPlIyrd6Qt2IyTRRUFA2VUjn6ZpuO+cEDiiigkQFWI3HnNKMnLYwB0FFFV0AO+GUHNHA69D0IooqQEK800bnU4GMnGf60UVYCAfuzk5xThkcZzxRRQAirnoxJ+tLJhcjPOOtFFACbVG4EHJxn8KaxjZPTd0APNFFACMp+XnjnBJoZj03Z7EjtRRQALtG5VOc9hSfdXk4B9KKKoCFAVjKsSdxzk01mHIzjAoooIKRZdrKwznjdUSKVG1sFPUUUUAC8BSPu59KRu4xuQCiigAXCYBTAJ5pu0IGCjPcGiigBqscYP3u9Cqdrd/eiigBFjTliCWHfNK5kERCnJbJ3elFFAAGZtx6ttwcfTrQv3drkE9c0UUAHO4MpytM84Rws2cD+HFFFBa2OT1CXzLqQMd7A8VLbKImD924Ht70UUAXFbht54qVcFlA6kc89KKKCrE3PO7j69aniYbfkYk9uaKKAsS2xYspwAPSrG5Vxg4znINFFAWJYv7wOQO9FFFSB/9k="/>
  <p:tag name="MMPROD_14357LOGO" val=""/>
  <p:tag name="MMPROD_14408PHOTO" val="/9j/4AAQSkZJRgABAQAAAQABAAD/2wBDAAMCAgMCAgMDAwMEAwMEBQgFBQQEBQoHBwYIDAoMDAsKCwsNDhIQDQ4RDgsLEBYQERMUFRUVDA8XGBYUGBIUFRT/2wBDAQMEBAUEBQkFBQkUDQsNFBQUFBQUFBQUFBQUFBQUFBQUFBQUFBQUFBQUFBQUFBQUFBQUFBQUFBQUFBQUFBQUFBT/wAARCAWNBHM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zVuByc8U3hlZgePSlOAfX0o+7nA4r+iD+Q7h95R/Djg0rAqxUjj1FNbLdGOe1Dd8GnYYBcEHrS8L1PFAB4Ao9elFgF69PlpMAYHX6UcdDS7h0IzVEilc8g/L0pq/Lu9KFx+tLztzxxSsBGxIAA9aUtubJ5zSdvxoGOuKVihTgN/epwX3703lmJHSn9z3B9OKRIo+Vcd2703aVx3zzS8jqevIpCO3fHFACycNgjn1zTcHdSsMMCeRSDHf8KsoeTuyR096QZ2j5uKTcR+dKp6+nWlYkdnbx+tJuHrTR93gUZHTtimKwv8Q70NySQaRR270/jn9aBhuHOOBjmkVgFJNN46Z+9+lLtxkkcVArCc8UbvXmk3BuT17UD5assdu7AfWm7ueaViDnFJ+FABu4C0h60ZC545ozt4POaAF4bqKTkMD2pyso4alUfKVPUVABkN0peN2OnpSLnbnpihcYBPNBI7jpR/D+FN3Lz3FLg9R0p3FYTnscg0Y255z3oB+XpzS/SqGLzj1BpdvBxwMUzd37UgJ69qmwCiPK5zik9geKMk/WjdhelIB+aKTdhSMdelN6L681ZNhRjn3o9gaXafLzjik+8vpQUGRuH3aTA3D0zRuDHpg0ZBwW4qAFbDNwKbuH40v8PHTOaRfutxTuUKPlYbuRmkb75z8x9aY27qBxTmwzDnn2pDBfmHNBPIpGYbsAHpSYDZIPSgBfM25J5FI33vTj1oVcrz60i4+fcDu/lQOwqjdk4/Clz1z0poI+XtQct+HWi4xTnaeB+dN3lupwMdqX7vB+bPNIGDAADP0qbjsPx93jH40pf5gOtNVscFelR785xSuHKSs5UbVGT70i79u7GT65pm7oT16+1O3HuRRqPlfYN3ynIxzSfeweD7U0MGGM85pFZcdcc9aVw5WSK25iRzjoKcrEKV4IPOar+aM/LxSecDjB9qLj5WWN21cE/Sjd064qEfMCc8Ck3cdaLisS7mJ44HvQJDtznqaj8zb3yKcZCy8LtouhWJPMG4ZHTg0u8NxwKhDr/EOR05pcryTznpimBN5gwSeoo8wMo4wc1D5i5z37U7fzkdDQFiTo2AAfel3fNgDAHrUPmdhwKdv3NuB+tAiQZYjoRnNLv3bsVEsg6dKVWC5H8NAco9Wwp6GkViVwDTdy/SnFvU4xQLlAtkj8qdwCVDZ70zcuOo468UN823HB6fWgqw5GwvrmkDfe+Xr0pDtyMGlIx0PSgzF3dO3HpRuJ9qMHnpjrR91vUUAO37QBndn3oVgFGepqPjjjNSY9uO1ACsx7UKwZTUbMCeMinKw5x9KBWFVsrnpSbuuaFxg4NAH96quFg4OCG70/dvVs8npTSAqnFKq/Lj14ouMBtzxz6UpxuwetNChQOeadu+b5hzUkgPmUk9BRu+Xn060mdq8jg05VG3j8qrUAX5lAxzmnMQWBGQelIMnHakyoYbs0agLz06e1KM7cUnfHY0/BVgR+tGpAz72fUdKXB27R1NK0Zb5l6Ubt2WA5ApgKuFYbeD71Iwbcw29KiT5SM4bPPNTTSCSbI+VStAEKhuSTwaduz/Dxij5dpCc0keef0oAejBRwOnamqAygEYNDcYpFI3E5+lADlI24I5xTf6mlZRuHIFOYA5I/KgBvG3b29KVWC/KFBH1pF+Zkz9CKVs7sY6UAN2tkgdM07G3PSjnp0GaGb5c49qAEVSrLnkUbTwoGB79aXooI+Ue9IG8vvnP50AKuD9acrHgDk+9G3cxK/d603KsvTB9qgBdwMign2JqRSuCBycVGWBYY9aRsLj5aADJCgdQ3f6UDHzDNNbPmdjg+tKWBYtgY7YNJlIjduo4OaqzZbdt4FWZmJBPQYqtIpaPnJbpurKRvErOR0IwcZzTN33WPIzmpGwOQMnpzSxxJJtGdntWTOhEbSbmLYIHXip0zg8ZByeTS29qJI2+dQv1pq/LGVByQakGPX5G55xUyNtOTgnFQ9GP4VIufXOaDJixsD904BOeakXcVO47u9LnKnbwO1Cr0Hp6VZmJt+baAV9aMN8wz14FL2Jz+NLtyOOaCBD8rLkgcUqptwBjb3NLj5iCMcdTTVU7W+Y89BmgB5X/aoqJc4HNFZ2KuJuHJI5PShWLLxwcUN0yOlIceo5/hr0TMFz06UvoOOeaTijtluT0FWUG7djtS59qRscAfdoOO1ADtw+bjqKGO7BxjFJg7jik9cUEi7R9aXjn060Mw6BaTgZFADeqg0z+HPoaf5Zbbj+dLtKMc89+KCxPr+lOHMZwaB64pN3GBUEB823k9OKUccmhh+vWk4OBmgAYk0m4cHtTsHrQecgU7juGeozmhfun1ob34NHG3jiqELvCrgDr1oXHH5UrcDBH0pFXK9e9AB9365pc9Tik7HPOaVVYYoACc4GML6mm8svXjtR6jrzSYbjsKgBfl3DPFJ0HTLUin15NGDgg9egqygPzZxR34oxhj6UbSq8UAH3VPIp2wlQw9KT6ZpB0xjFTYB3oTzQrfp1pCvc9aOctnn6UgFXAIz370vHIBpQd3IHQY/CgYXHG4ZoJEQZXjHNKPu5zwKacqwHTin7jtwvGaADaWTPApNvvim7Sxx1P1o46H86dwBeB0oHy89RR0XBoyMfjVAKB8p7UgG7J7UBh36Un8NAArdAee1L+HGelO2jdzTdxoHcUtgACkxjjvS7htxnmk6gEfnQIFxtPqBTepAFPbac/SmhizA1BQgVnUkHilLFTtppbHA6DrRuUqd3XNAxVbaMHkGkdsZwMZGRUe7hs9T0oVh9cUDsOXhevzUqj7xHApme4xSSSCLtw3vU3sXa4rN83oMUpbbgnnFV5LoK+OOKrXWqLEpAwW25rNyS3No0pSaSRo+cr4AwDjFM3Bh2BHWudm1mOFAXmVc9DWbceLoYpAu/cvPNZSrwjuz0Y5fXv8J2Rl7ZGQKie7WMFW2g+1ee3XjkK7ImAQepArJuPHUkc/Zs9cGuaWNpR3Z6dLIcTUV+U9VXUF8tvnGMd6rnUogp/eLXlC+N7iV8NtCs275mP4Cs688WXCscTnLAk1xVM1oU5WbPVp8MVpavY9ibV4kUHzFYZxgVHL4gi8zZuUN6Z9s/yrxRfENwsbBJ3i53FUONzev1pf+EiuV5aUmX+Ilj6fX0rieeUbnof6ransx8UQq2WkUjpxUX/CWW4jMjOFTuCcV4x/a1wx3rMSM9FNH9qTsCvmZVuu+p/t2kdC4Vh3PZP+EntrhlxLGu7+8wqyurKmCzJnGeTjj/GvDJNVn8yMRnaI+B71YXXr1WP75mUfeyar+3KQS4Xjy+6e1x63HIzKkqH156VN/bCYIBU+9eJweKrlRIQwJ2lfmHJpI/F2ofdYnFH9uUb2OGXC9Toz29dWTgbgakbVVVT+8G3614ivia5k3kzsgOMLV5PGMlvIsQlEwwBubkVtHOqEjJ8L1oq7PXf7Qj4w4z9amW+yoJIxXkKeNplYcK/41rQ/EHykiXC4HBwa7Y5lQl1POrZDXgrpHpRuFbkHFOjulUFSeexNcIvju1x935ifarlp4shumcAjgDkmuyGIjUXNFnnSyrER+wzs/tWF7k/WnecjKSMjP3axdP1SO93yl8JGM7vWrP29fkUNzj1rdSuctXA1KKTkrGl5wOMgE9ODStIDxjHFUFmEYBypBPWpkutqrjBGaq5wuFi8rbVC7c+9G/5WPTH61V85vMJH3aekshVsH5epp8xk4lhSNpZvypV+8OPpzUMbFYyaVXZVH0p3IsS8bsDkdaXcee26mK6q2BzUq8JgcgHvTIsL6HtikypoZvm4GBijeGPSgmwbj2p207eOR7035uMU7ds6AMv1oCwckg46UpO5tyrimYIPWns+3tQSC4xnpzR97cemKRWxxjbS9F6/WgA+906e9KxLMDnj2pAQQMfjRz2HFAC5X5frS8M2etNYhmwBS/e9uwoJF3BWHG4UqrjPoRxTN3Tuuc07cDkDqelADlJK07cMcjmmR8RinbhtI79qsA553Hr0py/XFNX5unJX170mC2WP3uwoAk2luFPHvTNh6E9aG+6e3HrTlI5JP3RQKwL91QMZ9acW3Hp2xxTFGVGKX73fd+FBIuBtAA5zR7/dYfrRySMEUKRz3z0oAVH28EF91Hysw4BA6U84+UEYNJ13EDGOtADdw3cj3oVl3elBUHlT2oxhiCM4oASMnbgfeY/lTtvJAPHqaTaM5U45pQob5VNACqD83GT0pv3AF60u3+POBUYb5sHnnigBwb5snnHapFYMhJXntUPCMR1p4O0bc54zQAvPpinKv7snoe1N83dkknJGBTuORnigBMDkMMH6ULgL/eFI7bWHuaNwYE42ioAb97I25OO9LNA0MYLkbfak4bkCkkjMg3M2R2oKREzfuSR61AzAI2SasyKNozVORlBwPyrGRvEjYhYiB1Y8etRniQ8/SpJNgjIPXsRUXHPVjWTNxVx2HX34FPClZFDce/rUYORt6n+dTKjHbvB47VI2S853HmpFDfNt6HpUTEBSM9e9TdF2oOP9k1Zkx6rhcE9+1OUeZINmcd6buDchscZ/lSxzGNsjJPfinczJN20bSOcUKpZc/pUZ+YdOSeOKftPUdPrSIEbhfXtSdMbSfzo3HyweuaCuz5e9ABn1opvy+9FKxVhmVz6+1KVC5PXnijd0PAoZt2Qp967iQx8pA64o6KMj9aTd0NJgrgE55p3APQdKCCvBpeDn60rY3DPSqAXaRk0m3PSjPuaUY5FTckX7qkHr1zTfvduaG+XtmlbG4HGBjpRcBC3p60IeCetJ1wAKVQ20mqKALnjoaTlaOvb8RS/XrUEgFDMTxikVhtGRzS/e6UnNADj8y03d83Sl3fKQetIvQDrQA8Kdp5FJxt6U4t82T0pD15NO4B97k8k9Kb93pSr2HU03Bx/SqAOT0pc9ic0dFPpRu24zQAfT602RipwG607cNwGPlobrkdKmw9hsmNwxwKczM3P8qTnnFKPl4HNUMKQMWyDS7T0HNJtPTigBDnb6UDO054o2ncCfypfXPSgYnTgnrTlx0703Bp2O9TYm4c5AHelYHgDmlVdzEjjHNC7dp6+tIQ0g9etDZXae3WhQe3SjpwaAFU4U54zTQ4UYHNKMdDSbuvHNBQoI3cdM0jEFsgcUi/dx0pcdBVgGc47UMc9sCkwR1FBztxQA7pyc5o55pGwp9RRuGSf73SgVhvHZaUr5bEA8GkK7e9JkN35qCh60jfe3dB1FCttzxUbZOSeAO1DBIcfmDEU3J2jOQaY0g24JxzVO7vlhU5cBgMZJrLmZ0Qpubsi55nIPApklwkaHdgGud1LxNHakByvTh3YANXO6141jkgH2VlDDq3BH5VwYjG0qC95nvYbJsRiHojtLzV4reNWZk5zyTisq88WQlGAddw5C5rzLWvFk95HsIHy/8tM4P5ViNfyXH70OUOOi14lXOaf2T67B8MPmTrM9Gk8XHzNzsFLNjmsDUfFUsbSLFJvH3dynsa5Ka9e4WJXYtgcnpzTY2B43ZA6ivFxObzlC0T6+hkeGo6qJr6h4iluIljldnK9Pes/+0piykSHaOo696r3MgdhgcdKhUFo87u+APWvEljK0lqz1lhKa6FmS6aWQyDp061HzuIVu9N+6AvtmmqB13c5rB15PdnVyK1rEkjbiSGxtqFZNxzj5R1zU+NmARkk9qb5MbKBGe2GqPaPcfIhrSBsBRgZ6DikX/WMu3J9uadtO1QDjnrmmLGNzAgLnoKy5mPlFYnd2X3xTpEY42sF9ccU5V2MNwDnpuzSsFK8LuXrlTilzFcpD/ADgZB4wacpKjjlepNOVl2kFNnHbmoU/eQseu04pcwcpIjAqQOD9KRpNu0Z+b60xcKrdBtwRTt6tnHDewo5mVy6CLITIoA6HB5ojZVf5VyucgmhsfMzfe7ZpvmqVAxx60udoXKidQxJAbCKOppvLKVU8DnFMjccgZA705ivzEMTxT9qyXTT3HtcBVUBVDDPrVm21FlYSAbe23Haqm4MM7dpI/KkDM0eN+COi4rrp42tSVosz9jDsdFB4vvFVI2CoqjA29vrV228U3O5mMinjI3HpXLfKyk98UW79dpHPVT7V61DOasWlI8+vllLEaTR6vpPiq3nhSHeEZEyxbC1swaom4hWVgeRzXikGoSebtb5O+T/IVr2fiGe2wp2kp+or3aGdQlJRZ8lj+HVK8qJ7PDMrZKtx/s96sq+FGOjV57pniwybVMkSqvAJ9+ldZZ6oJoFYsqj619FTrxqJOPU+BxeW18PrJaGwGJyARz71IoAYZzmqKzq3IIz61IkhyO5FdXMeO4lyI7ck1NuG0gnmqvzFRz3zUnmDIPYDJrVSMnEnyFwM5GKdu+XkYqss6nnH61IJFCtg7vpxVXI5SQyBunekWTHHbNMVgq5684pcgsNp6dKLkWJSw5G3mk3cgnJHam7stk0eYG7dDmi4rEhwzHNGcg9vamt8rDPPfil/iOO44pk2FVT1z+FOx8wJPy01c9elKW/LFBI9lAcBefoMU3cO3XPFJuAzzz0FJu+YYoAf93Pbimr8xBoyVPIxStiRsAbfwoAXBVs9qXdnJxyfSm4O0801Wz0oAereh+bpT9xVwO3/ANao+GU4XBp0S/Nyc0EkmBs2xnnuaTJbIB6j1pFl2nAB5PNGAfu8VYEgI2daFx5ZAXmmcMu4nmnlcYIJPHNACLgKR609cnBGFxxTd25dvf1o69M9aCAXMg3k5x2pA2M5/wD10NguQDgEU7pk4yKACNfk4PFO5xjv2pseF+hpwJXAXg+1ACHcq4A4HXmjowBOR6f/AF6M7d3zZpOeo5A5oAVscgnj2pDH1PTb0o3NnqMGgseCDkdxQAu4twy8nvS/KudvJHrQu5Sp4KL3oLLz3oAbuJUYABp3uOhpu8bTgYz1zQrLt4WgB3O5eMrTduckNwfWjJ2kEc9BTRg46YqAHFgrYHFJjp1Iz0pW56DmkOF3fSg0RHOQzEgFVPQVVkPJyufep3y6554461A/fac1lI1iQNllz1x6mo2X5Qc09jleeaYF3Ywe/Ssmbihdxx1PXip1XA3EkqOlRMpDY6GpwPLjU7Qf9oc1ACj5xwow3SntGVIUFenahWVm5JKjpkU3IPBPPqKszZMv3SMc0KxOMZ96FxTVyFyT70EMfuPyk0/1IPamAjABoGVU54570GYc7ACfpilXPJPJoHb1waT+H0oAdkev6UVHu/2jRQVcZyuD1FObDN8o4HWkVQFIPWlb7xIPBrtEJnHQUbuuTSs2cjoOxpvOfb+dACq24ZIpQxKtnGT0pDjd8v3aNufY0CFDHb60u7cVAOKTbljgbgKdn5gcYFBIfwetNb25peR06UfwnnmnYBGV/XFC/cbjHFOx3zmmKTtPehFCqwUetGcqSQSaVT944o3fn0p2ATO7p6ULt25yaFz1POKM/MDjjrSsAMd2CRS7uvakHzUnXikAoyq+tJuwwzT8H+9Sbd2enFOxIMdxyTS8MeFzScfhSZ9sVRQ5m9e44pFzuzSNyR6AUcbfegBuRgAdKXdg8DC46Uv4cUvHPy85oAF6U2l59c0cBhu570AA3Lnmm9+DUnHOaavCt+lACYJ+tHU0bT1x8tHRhtoAcpB4PSjhTim/dBHelGepPQUASL97PbHApnAUgc0JjB9aQsOMd6lgLkHGKT+H15py5btim+1IkTvntR1RiOtHoKPu59KsoF+tGe9Ox8uQMU3hfcVADjtJyM0n8Jx1NJu+WjsR3p3ARWG1u/al+8B6/Wmr1A496U4bOBik2VYA2clh8x4FLt284pvHXjNMmnWPgnr0NRzFKLlohzTomN/Wql1qKpy21RnisjWNeitUBd1C7sEnmuG8TeMn87ybZo3jzw1edXxkKKvI97BZVWxUkoo6/WPFNvZecsk0aSeXvTca4O+8X3F1HIcRsvdQe1cpfalJqUpMnynGDxniq3nJtb5sBuMV8ziM3crqnsfqOX5BRpRTqLVF661KW4XB+8f4ySTVHz05KnKn1omk2plTnAqv5g8s/LjnNfL4jFzqv3j6qnh4w2RYu7g7XBCkE1DGNyhtvH1pjN5hY4ojYFRg8HgcCuHnOxK2xLuR2A2Y7daQzK6gYwe2KTzNgCZAb3quJTsxtAPZs1m5Nl2Jl7c4PvQzFZPvFgpzxUe8DIJ/SmLIGwcbW7jFRcRJuZ1Dbscce9J8yqcYB+lNbLZcnA6gCkXBYnP50rgPjzt3E5H930ohlMa7lGc8UxmdYyD1b3oHQhef6UrlWJfMBYYOB2pHkCoCACT0puQNoHrRI2G57Ci4x4kZsc/N2pSzE8nA7AVD5ihh9O1OVlO/OcdqkVhWYhgC3WhmEeVxtJ9KaueCRyPX6U7cOw5I5oGK2dy54GMClMhJzg02MDJxz3GPWnLhV5+8T0pXANokbcPu0NhVAx8uKVSMBUGPxpNjq654AouA5W3ZwAOKaso2k44NK7BWbj8qVcbSClIBUkX5vvYyBzTlkxk4B4prBj82D+FKF+UbevNUAu8NkdA3J9qAy+WwXgdcUjBsfe69eOlGwtux95em3jNO4rBHllGX25/hxUgk8tQc596ZGNucjO2k3Kyr8mAeDzTUmndE8paW8EJ8wICuRxn9a6zTfFCyR24mlGE6lj0/xriI28svx+FO3OoOG2d/WvZw+PqUra7HHWwlKvDkmj2KHXDJGmzaR/eHStS21ZAuSy7sZPNeN6VrNxp8EarKSxYncecA1rR+LFVzlMvj+HgV9XRzmltJnwON4cbneij1m31LcMllIqxDfI24EqRXktt4omiYnPOMDHSta18WP5KlhFvPGQf516tPMqEvtHzlfIcRTdmj0hbuIqT8uCOKkjmw2cZHoK8zk8dRx26Mib2YkcHGMVt2/i6ORYSpVSygurcY4rqhjKU5cqZ59TJsTFfCdt546DpTlbK52ZGfWsGLWEcK5ZcHpg1fXUEYZXgLz1613c2p49TDTpvlktTS81WY5GO3SkViYyMqB+tVFusFc4IPNWFuFkyeORzVLU5eRk275sk9RThjaRk5z+VQswbuPwpd27G3h+hqrmfKWV+bpyKGcBumR7UwNtUA9PamqflNMzsTZAYYH50AryDyevFRbicYp6/MSD1oJsO3bsDv60KNrEdaVmG4HjGBRwQQOueKCRduMAHv1pdytuxxximljtx3PWkC/MB2oAcN3CjFKuee1DLubOcd6QEjOcjNArCsw6KOg5NOVcZBOPem7j64pHb5stxVhYlVgvyg9aOmVzxmmZBYADinq33m4IoEKqj1z707cVH9aYsgXA529ad90j5cCgVhw44I7daRfuFRS7XXIzupm4bcHrmgkdt6UfKvOSc0SYLZB+6KZ2BPSgB6kKp4JHrSBcr8o4NL1RmxxijmNdp+X3oAPTj5fXNDct0xQSExnpS7QzE524NACNu2kL0oK7cAjGDTmJLbRwKPu5AOT/s0AI3LcDr+VLnso6c01SNuO9ByODwMdaAFXO1sHr0OaQfJGVyDSYKrg80rN8wzSsAKMLye9IfzNK33hjbTWZV/xqTREUjKVPJ6elQOuyM46tzVmQDniq82GUvnBHaspGsStyMk9aTI2/MAD7UM21tpB4HNIx6EH2rJm4dsg5xxU6SHaAqqgX8ahz2GMVLGo25Yqe3y0rAThgqFcAbuo9KczDaVCjGMZzURwFO7g9qk3AsNvQ0zNjo8eWOMkUbc4A7DmkXLZxzRtKKUYkHPSqMxyjO3NO3rls8DtSL90DsetO4HGM0rECOoVkC8d6Mj5uO9I2Gbcew4oQFlyKQBkHnP6UU/PpiigCLdswMc0m7PQdqTOVx0ahvbmu0BNrbRk45+7SqQo+bBo680rfN0FOwxv3unApZPvDP6UdBikH5ikIXB7Z5p6A7cYz6UnPFG3HBPFVYBxwFI703dxzQPu9MmlbA9hTJEb/VjJ5NM9AKecN+FJxznrQUB+8QeOKF5XPQ5o449aG44oFcP73bikXO2lzznGaCQeBxQMTaT7UdcketO45pMHHH0pWAdu3Nkim9c4pVYKpGMnFCEL97jNOxIincvDUYOCKMBRgUq8ZzQUMwR707gN6ilXhSe9IOmMUCuJxzzTlGAW6+1G0hc8Gm7fwA60DALnv2pUU8HI4oGefrRsI6UAG7qMYOKcrFlAAzTdo3c0rcZA5X1oATdtbB+bcPyo44Hag/TmjOM570AIuGUnmjtil5UkDpSUAKG+YY9P6UgbPaj7uB+tL7AYNQAi+7UdM56dqcqnnuKGX5QBVgJ9/pSZLYJ4FCqQp+tH16UABb5vYUc4NHsPu+tJjr1qADlWA7EUfeBIoYnAHfFMztU+lK5VhCQvU0rOCrMpxgVBcSoi89PWub1XxOlijqjqOoOa5p1FCN2d+HwtTEyUKa1NnUtZgsYjLIy4xjGa4vxF46VWKxbSNvGea5nWvEVzqm+DKhM5B71zVxdO3yZwU9K+fxeYqPuwP0XLOHlFc9dF+416a5aUPLuQrkA+tYs0hePjhh+FM87dzwKbvG3jpnmvlcVjHU0bP0DD4WnQjywWgCQNnC7qRl6gr0FMVg6sf7x4pjKyvuU/L7GvElUbPQSHbl2gZHHUU0t8oBbuaGIO4jBoXKrh+SelYt3NR6uPmIO2mLcFUOVHynPFNaQKwXed3SiRsqVwAagsQsGK5znJ5pv3sd/9qiP95naOAeMmmy7+AuNp5FK4DnDNLhCOmfpUrbkjO4fN7UxdqyEso+Xp707c24s3Q9qkdhqfMpJG7tk8U+P5fmNNYKrYzx2py/KpzzQFhFy0ZbGfTmkU44J75JFKyncgP3ads3ruBAA6L60riEzvxjA29SaM5VifmPbjinqpGeBzUZjJBw2SB0xRcqwBg4Y7iq9ventg/MTk4qOMAx5b8KlY/KDjnGMUirCFdzcDPGaWPbtJ9elSpH82Dwc4prQiOPGfu0EjAp2lmJFLDHvBYnPpS+WShOcj2qysKrGpYc49aAIRsXBI5NDx+UwViT7U8hJHTt3xU0jBgRycjg1NwKyw5bcOfanNGfvB/rxT9u3GT81DtswD0GSaoqxDtZW2mTj6USfdZ24cccdKl+ZcjAK5605VUR8AMWGaAsQKvlrjPDd6ewEbNw27rijiNMNySc0FTuBJ4NO5IwqxcN0z1NLIF3YB6Clb5WApMDlR6UXAbyufT+6OaiZt3APbFTKxGQRknpVeP7ynHXii4CqQoHO4VLyp+VuvOSajiZedowD/D6UR8Ix2hsHuaq4uUmN47xhF2gevepGupByCMEc1WV8qPlw/P0p28bTySQPStFJrYnkXUna7YDCY24ycVLHqRKndgDHHPWs9fm6AbehWlVlG44yO1dVPESpy5oszlSi90dVZ+IGRsyy7lwADnGOK6LSfFxmjeDKtJ2Ga80ZjgqR1OTzU1vfPbxkKcEdD/8AXr36GbVIv32fO4zJ6GIfO1qe2WevJcfIXTcihsd8HrWjb3wZsCRAea8R0zxFNayKWbcpPLFznPrXTaL40SO53Mm7I+6Tx1r6Chm9KpJRPkMZw5KLc6fwnqa3IJUA9RzVlbj5FAx9a4rS/FC38rhGUleMdzXRWt/HOpG5dwHIzX0EKiqbHxGIwVSi7SRs+avPOad5owBnBrPjmVVPOc1YjkXaM9V6it1LueZKnYuRkspx3NKu4tuACjrUCsW5BxmnKxGQvK96fMZ8pYB3e/Snlm64xt61XRjnA5FS8dAfrTuZWFHzZxTgpKj0zQudxIFICq9+v6UyLC/dPXNPJDfMefam4LdBxSAjn3oJFyeD2p2e44HvSK35U6MFue3pVIBRjePTNJztfjAPaj72P4acpDEKeT0pgC42ggZ9acI/lIDYNN27c4PynpT1+UjI+tBIm7oMbhjFO2rzj9aXbjJHTtRwy46J3NBA1U28kfWjaNoPLAmlXnJ5xjBzR2B7elAA2JFJHA9KRflxu55p2AVJ3YwaNpxksF49KAEyPqp4FDd8DFHJC7hSrlmLKRx2NABu2/Ls3D+9Qit/DzQvDDPQn8qYBlQd2KAJN3yngBj0pufkKnOD3p0a7sBQCScA5qSZ2DBNoPc0FWIeBjvj3pWcdgQMUv8AujnrzTVbCkkdRQSGRjPUUh+b5VGV9TSoy4Kj+VN3Fo29FqCxrY4J6KKqybTnIwKttg5z1/Kqcynk9BWUjaJWLncT1pnPGMYpzdCMcUm5RjjIxk1kbgmFyPXpUsfHfBqNVbGexqWPB3E9qAJowHweuBxT92dvGPeo4yOBwKlTAVg3PcYoM2C7Tngj3p/3s85LU2NvkOBnmlVsY4707mY4+gp4wvzY7YpjdgeaXdg43ZFMgN3AprN1PQ/pT9vUdDTGYFcY470AG32/WipN8Hp+lFSBAPmVux7Uin5Rnrml/iyKcu3vXchXGk7eMUMQPlFO4DcijI2kFevSqGDLuyw6U0DKjHWhhjr0NKuF7mgBPvdKMEeh/GlU5HB9qWgBTy2OmBRtPfoKMg8njmkz1ANBIgIpfb3pc5U4XmkRjuHGR3oKEBGOlP42njmkLY6DigkKQe1BIjEZ6YFJxS8c0HMfBFBQ31NNXkDmpMZye1JzxzigBV9Mc0hY9TQPfkil5Xp0qiRZCS54wtN54zzRtY8n6UqqevpQUOYgqMdKaPQUpzgHtSeuOKkkMFVGemaRvmZsUvO2kDbVIxzQUOyF4703HynB6daFO3HHNB77aADd7ZzRuOCBxSUYK59KADcNo9elKcM3XHFN+7jv7U/cNpBHPY0ALywJxxTfSk2sq9cUm3pzigBc84x1pdw6fxUjY3DHSjjmoAdtbPJ4pu4tjjFLn3pPTNWAu7AIA+lMCkryaVm6kfLTFwu4E9Km5SH/AMOB9aazADrQGypO2o5GGAPapvYpEkrL5mAe1UL6+S1jI3hcjuagvtQFvuy4UAfeNcF4h8UBY5V3KzE/Ic8Vw1q6pxcn0Pdy/LamLkuVaGjrnjD7O8n71DEoxgdT7159qGsPdSyh2+Vidq1Sur2S6kd5WVmznA6fSqkz7ctxj65xXw+LzGc24xeh+t5blNLCJSa1JJJmZVdSN392qTyM0pbPWl3FQRjjJ71GzbuBwa8OVVvU+mUUIGG0c1JkLke1RjG4jg0kinCEAAjrzXBUld3NUrDlkAyPbik3/I2F5pvytwRgnpzURYNtHTPWsLmqJN25SOig9aaxDSMQMU9QJAAOFNK0fGQeSKkdiLdzx1Pf0pdytnjnFIqH1HvRyMHoQeTVXGJJ8yjc27PNO8tmXBb+lJtYYAwR6+lSfd5b5gDuH0qLlDFjO1cnBNO6MecmmiQM3Ofwojk85gQuMdKi4D1YbixHIp+4N8w3MCOlQ/xbm5APSnvIWIYAqtFwHMwYDt9aUSbYwCNx6io0Utkj16fhQzA4wfl/u1RZKv7xSqHn1obqoP3xz9RTY5DwBwG70oz5mxeT0zUAIcJweD6Cn+ZGuADkdelM8luCw49ab5Q84vnbz0p3AnDneGJxStJj7h3KOrHrUbKN+TgilYhWHGMdaoVhzNlV2rtx1py3i+YVI796i3Abmzz6VXkAbaRweRmpuSW21DzIz8ig8DdT5Jn2goykDr61TiU7AABx6UuxvXaD95aRVi0ZVyCvBz60nmb1IByelQLt2hSoJP6Uu0q3pQMtbjt7DHFKqjlQ3Aqt5j7QOqnvSLNtXAGC3fNO4FuRRtI6HHBqONkyHcgtngVW+0DYAfvDpSqzMuQee4WqFYsCQbQMlufWm7S3yg9+KgV5NuMk0LNgDG0EDrU3JJGbbuUfMQajbLMT1A59KGkLNluPXH0pM7FZTyTVFWHFlHG3JpASnDdGNJ8zYPTGKe3YjrQFhuOCc9OKcASpAxkdabuXjHKnmlb728Hb6mqJD5FXrt9aRsNgqPlWl3hix7kYPNNYqxAXhe+au4Dmb94QMc03aBn0A5p0n3uOuaVmVSMchhzVKRLQR4UfIgwxzzTyWjzjGQPWocDdkbduO1IPusSM9q0VRxd0c8op7mxpGrtazbgqByMA54UV0Om+MWtLgG6CsucFlPzVxMagqeQKkjX5Q/Xua9jC5jVpz3POrZdRrfEj2DSPFEeoMPLOc9cj7tdNa3Cyt99SB15rwjT9WubG3XyW8vceveu08P8AicyTRoT88g9efevs8LmVOs1DqfneaZFOnJ1KS0PT1ul4A47fSnRzdeR8xrFtrpbhRyOOuKvWsnzYXnivcUj4apRcNGaMLNtJQ4X3qeOTKnjmqSttYKeR9amjk2kgVqmccolnzDwcn8KcGAz0Peq0bblOO9THG4EHiquZNEhYqcfmKXlelRs43Mw/i6U5fu9c+tMixJlVbFKuecGm4OcdTihT0oMxw+6fens33ew7Go+OAOlP3YYDHFVcB/X7v41IquyFhjA7+tM6Gnbty8HHPSpJHRuACCPmPIzQuOQenU03cu719u1Ivy1YD1zJwcY6ntTV/vDpS9MqFpi7t4VhyODigVhysNpGOtL5fQA/nSZDfMDz6Um4bW5OT0oJFLbs+44pOFUA96dz8vHakyTgk9O1AC4P8XBHApF5U8fhQPmVuPmJwKPm/LrQAKwGCeMdhRuO71o3DcOKGz+BoHcd95uKap/d9M80i/KB6UvGcj7tAhAwOMDvzSsylSMYzSMoxlfu9aFVipJqCyKbAU+lVmUFSd+ParB+7681DuOcAAetZM2iU5O5B4pzR89RtAHNOkU4ckD6U3dtCj1rI3EWQLgds1PtJDN0FVjwpVRmrC4+bcecdKAJPkOCF5p27cxwOoxTFJZRu44p68n2oM2OClV2j8aduLc4xjihV9DQudykdCaDMePuEjkUD5uSKRQdrY4B6UHKBD0Ujn2qiB3O33pFwqnjcOtGCrbg2RSZO4BeAetAD1HyjA4+oopuT/eopWAjUhe2aXI5OKTn26U5UPPHau8Bm7Oc9+lLt+YAmk5cDPJxTjwo9aADd8pO3OOKb/GPSlXPI9aRQfXmgB+Q3AXvmj+E8YNID+GKOuaCQyAR3oJ3dsUcn0oPHQ5FABg7gO1JyoI75pfQZ4pWI3ZoHcauWUnGMetJ2IHNP79MA4oOOcetAXGsflyRSZOQTT/4So4PagfdDEZxwaAuR5yvB4JpTzj0FKi9R6jikH+r24xVDFXuetLgsOtG0n6UL/q/61IBhhg9e9OVuCPWkB2qRnNNxt70EjsnPvSdjxS79zDJ4pGIH3aCgbPAo+6w70ew5pOAfWgkGcfMCOaRcnkdKc2DnikUcgH8qCg/GkZh26Uv3e1I2G6CgBq9xilz2POKVRu6U3PsaBjsEkZBP401c+uaeuPSmqtAg4P1pfvdqD7jBoX61ABTeo45NLhvpTTx8vSquUgbAXAqPcecc+tSH3qFmCZycH9Ki5cUOZ9q9ce2aydW1cWsPnOcRr1qLU9TW3+cMihTzk15/wCJvEMF1dTRxThoG5Iz6c15mIxUaSd+h9Bl+XTxM1poTa94oN9O3ksogUZIPU+1cRdXH2xvMPBz0FRzXfn5LEBj0YVVdRvADAN+lfE4rGzqSavofsOX4KnhaSjFDrmT5SAoHfrVVl3YVeMdeankVmVvMI4NQMCzbug9q+clLU9uKEk+Zvlbqc0m0q2D9aRgdoIamsQ3T73SsrmyHbsx7gOnWopGLKOxqRvl3f3fSo2zxzxWUnc0GMh3fKCRT9vGfu9adgc7Tkt60m7y94ABRcZ59azLFViFC9/akHoc0D5kbbxjvShmZGyAcUrlCNlst90YpFJXPPf0607y2YjI7+tOVScYwf8AdouAxWC7sR8UmGVQTzx60rZ3AAbcdaRVG07ueai4EbO0YHHFSwKoj4Ix13d6jDxtIBztIzj3q4qp3Bx7DgU7AQrlcbxnd1pNrPux904Aqby9g2kZxSwx5+XODnvUlWGjv2p0MO/lshe1WfLCMAeV+tLvVSxx90dKsZG0MRZSejdMUsLoucrtHXPemTMWVdgz3PNSENJkhFI2460rCuEhEkZCD5SeDUGzYw3LmrUcbFFUDbn04oljbgnkHgVIyphu4z3pQrNyetW5Ygsfy9cYqNo/3O45BzgUAQlVHDDPNRrGNpOfpUsnc96Rt/mpnjPH4UCsMaMDA6ZOaVox5nHTFSBAzMzfMOgANIpAdV6fWlcZG0O5Rg0xAGzgljVjaf4TtU1DnaoC8E8YxTKsJuPDAkqvUUkjb2Up90DmlRiuCcgMcYpsa/Kw6jNBIZBYHaCPWg/3QMGiRBEvLfhTVkUqc9MYJoAOVYc9aGUfcHbpR5kahQcFqf8AKuPlOc9uaBWBWHzDGRQkbNGcduOaRlK5xgA89abx82OnU07jGjd1J+bNSlju4Xjr1qNSNu4cml+6F3D5c80XAecrhSFPPrTR82eMe26hmXHBLHscUqhW3L1KjrVAQ7sbieP7tOjBwd4yetK8eSWJwFGQKG/1hIPGKdwJOJOeQKbEwZWx1NIrHbyd1KV3YYDbxii4CLtRdu0596RVYrgEFc/Sn4fZubPI4pijruODVXMmhwx94gcHipPmZTgj2qPccY3gbj2FP27WGMY6mq5hWH+cyhehPrV2zvJLSTzlYeav3W/Cs7cu1l7nBFPaTCqv3iOTXVTrSpvmjuYypqatLY9A0XxMytbLI672AEg9jXcWuoxttZW/dkYBrwqHUJYGV4+VbqD2rvtB8RIsYicoSFBA+uM19tl+bRcFGo9T88znJ7t1aasj0hJgwVgRk1ZikHlH5s1z9vfJMiFWXp2rStZvM+XAA9q+shNSV0fnFSi4mrbTLzu+XPSpvNCgDjBNU0k2qox7bVqTluWG32FbI4nFFxpQihccUqnkjdxVaNhtwW5qZfvE/e71Vznkiwp8xeODjFIvU1ErfKd2Rnpinxt0FFzJomVl4+XjNCt+8GF49Kj6jk4p6HPzE9qZBLu68U3IZQRweho3bR0ySaUt8rEDFBIqkKuF4FLu/hHU96bvDdscUbsbQBketWA9t4zyMnjim7irdd1LtPzjv0FJ/d9utABuHalYjdjvQRuYADb3ppx1xkfWggkUEcE8HpSKDjJ5+lLI27oOo4pGwq7Se1ACtk4OMUrc7sHB603hsYbtStnqfu0AJzuDY4HahlJxjpSt8pJB4bmkUnbnrzQAuRnHY0biADuyOhANOyVYHAOKT7uTjzC38VABkBcYzn+Jqbj5Tnk0rKQ2FOe/0oZTuyOazZZXfG35TjvULNlTjqeKst3yAfYVXPy9B3rNm0So+d1NztAGKViMgA96Pc1kbhztHPNTRuqhs8kdKhyzDGNvNTRsFWQE5J5HFAEi52qW9OlPzuAAPPtUUf3eRirGGbABA45WgzYK67cYyf8A69PxtVlH3e1N2nbnGD7UjZK1RmPjxt+Y/dNCtt91I70bto5Az3pW2thlOBjpQQIpGCOp6ChflUHNLyAWx37UYGSo+6KABozuPIoprMNx+YfnRQMYpHQ9aTeeMGjByKVT16V3CBfm6cUKCKADRg5GOaAFXvj6c0obau3v60bhu6Ui98/hQA5W2ryKTIVTihiPlx0xSdjQAvbnp2pFYdDTQCcetOb5m4HT9aAEz0FHT3o3EYyOelG75sjGKLAO+9jAp+QXBximjpk0q+/J6cUEgy/Nzx3pMgKyjpSlsKMc/Wk+9nA9qAEz6emKT7q88ml/i9qayll96Cgyex60fdx1xmj0A5NGcKQ3JzQA77rccijhVOe1H8PvTWy2BntzQAd9nf1o27evNDZJzjmlYbm4+YUAGcZ9KFx1zScbs0vK4oAFLbSPXpRv+Ur3z1o3ZbOKTlm+vNTcBQ26jv8A4UnJyelH8IHcdaoBe2Pak54HTij+LOKX9KAExgc0vXkUfjxRxQAZJ5JP50368Cl9qMlcjGRUMA+hz6VGzFsetLzuDL0okkwpwPpUFiNIuCh+9isbVL1bW3LscGn3uopa7izL5oGa878WeKHmYiNlmf8AuGvPxWKjRVmfQ5bl9TFVVFLQq+ItdNxM8CsrB1ri5GDzNknBJqxcXDzTGeQYdV+7VNWDDcRyTXw9fFSqSd2ftGGwNLDQSjEjZifp04o+ZsAdM5xScFsjpTDIGxjIrxqkkmenGI5pCGIc5yKZ1YhThAPpR/rFPHNCqWyN1cMnqbRImwM4bij7ynH409os9MdKQxsMdhUFiJt2nOCaT+LO7nHSnfIrdKbIqqRnr7VncsRVPzNuA44FCNt3ZywOM4pdwZuV4HWmlm3Mc/IOOtSWLw/mbV2rxQvy7VI4bg0xWG3G7bnpSqDtbeenSpKsSMPm3A/J3205ZFUnjB6YqGOQ+WArHa2etORdyjOM9M0Fjtrlcc5OBmlVdrDnP4UxpCGOcjPTbSedtxH8zZ70rED1hUbf7re3NWY493ToOtMj+XYOOM9alV9kZz3pgKke5eRx61MY1XJxgqKi8xYwwJ6D5aQ3GSO27tUFXH7tkZ3Yy1QRKVZwwYn61PtDtyOlATDhi3uasYRr8p4AP0pTC3Bxw3JFSRMpYlQfwq3GPlDNyB7UCQeW+1cDijysHYeOeKlRN3QjbmmbtuWbpmoGMa3DFc9M/rTJoDJ6FO2Kub/mAAIGc81E0J4x05oAz2g8tWX+Enoaj6McDBP44q55G5lyeFPNStYx9en40FmbzkqAc54oVduGZctj0q15a7ixIYg9hUckeGO5qgCqN64O3B9c1EyleD1q3nJcK+7jjim/LFG2QORxVgVjCWX5i2FNGFb7o2/jT5W6bT/wKg7W3AcUARzRiRsk57/ypsirGUAOe/HepWUKqY5UDk0rKu7pj0pXFYgbLNn/ANmoRCjKSOh7c1MzKZMhuMYxikUFsPjAHOBxmi4WIm4yu7j+6aRs87QMdqdJhSpPO7oaa8RYgcg9KLhYiOfMz8oHpUiN5YKjr2xSbRDlSc7TjNO+VmyCQfrTJEBVf4TgjilVVWPIGGA/OhR8pyec8Ck2tuB3cjqBTuWkSKqycjgY71G3zscDApcp/CxA68DFOZflHpnpTuKw1V2rz3PGOaXjcM8jrTv4icfLzUf3cANn/dpkj/MLqQ34YqPO2TLDK0SEucH5c0L+8256U7kBvaRVYAZz2pfMG85ySw60km1VboM9AKEVm4znpTJFVvkC45zT8HIx196bt7dGFP5JG08Hqaq4CKy+Tn+IfrVi2mNvIs2R9B/OoVwSAg477qWPGw4A9kJrWnNwaaMp041IuEtmdl4e8UvGWULubb80knZv7tdno+tpMAzyRq+OcN0NeR2d48OGAzkYK9j71r2N49vyAPmIJGfevscBmnLJRm9D43M8jp1VzUlY9lgujI3OAfarcUwLFc5X1rkNE1X7Q2zzFJ252966RW2x4G76+tfaU6qqLmjsfmOLwNTDTakjSEm3jjGM5qZZB8ueOKqRzKYduACO9SJIj884rpueNKJZQg9DkVLHkYGarx4LYX5fpUyt931pnPJEi/dJPY9KerfmaZvVlzt605T0wKDKRIilec5IpeCp/velI2VYHtRuHX34qiB4+XAxzSnHPIGeTTWJLZz+VG4dc9sc1VxWFB/izwadkDjr3pu4rhcbh1pzfNgcCmIHw27HXbSKw24NDZ5B4JpSc9KCWIudy4OaeAA3rTD6Dr605flU0CEOOg60uGbgN7UBehHWh1OQc4FACbcehx6U5jhlH3eemabuZcjPfrTxk4HX3xQAvO3KgD8aRW3Yx1zSbuDkZI4xSNx26ikwHEdcZU96axBYEGjaVXrhT69aVmG0kjtUMsib95uPQngVAQjKR3PRc1NIx8sZ5zVaTkbc4BPBFZs2iVZCPMyBgZpGwcnH5Ue3Sggbhzkd6yNx8ewx7SMP9aVRjnOT0xTOrbh07U9VGd2felcTJYz6dM1Mq72x1NQQuAp3DFTAlW6flTIY9WxwOfYUqqeMdBTeVQKOB1NO24kKjv0qjMkwdx4yKbnHOPl60bSPkzz6Gj3b5R6UEC9WIB2jHFIoKqQeW60u3vhUHUd6P4gMe9AAsBKjJGfrRSbh60UAR+9KcNzjHFJzzihvve1dwAOh60uM9eTR95s9BSY6UAFCkKpB5NBweejUv86ABeFP50g5wRxS/d4607AbnoByaAE+7nvQO1GPyPSj6/pQK4K2evWkXacil9Du4x0xRtG08c0DEXG3nnmlZvm9KRfmAApWbqMUAG05Az3oLddowOKJMbjg9qVctxx6UAN3BT6j1pGUnnOMCnc9CO9Ic7j6UANZtxXHDd6dt3K27qKTHbGOaVQVU/kaAAcrk9jzSFgzfL0pV+VSO3vSLgDA5NACnB749aX6fzpP50g6Y70AJg9O9Kx79RRwvSjjp2oAU54xmjndzkfjSHO6lP3hzmlYA5UHFJS/XpSUwF574pOetFO/UUAI3amrhu9OPqBgelJjuD+FTcAYgZHUU37uduSPel3beccVH5nUk/QVDl3LiDMVHXpyaz9Q1JbWMMXCjNSXl4LeF3yM4zjNcF4m14rC6l0Ud81w4jExoq7Z7eX4GeLmopaFTxl4kMd0EQJICOD3/CuCvblvOLZwzc5HNTahfeZIPmU8YAFZkkjS4z83oRXwGMxTrTdmfs+WZfDCQSS1JnkeRSCflxg881D5v7xOOVqFgxYFXIGeTTzIdw2jn3ryXI9+wiyY6DZSrny9vX8aiyzZPUA81Jwy7V+X0Nc8pXKEb5cZ4GKRdpwAOfpTuikN1H5GmR/vCAowvrXOyh7MFbOzimyMBnIOD09acFEbFeAaawC475PbtUFjVVnXCn9KT7ynjaalVPMXg5X16UJGzL1weDwagsrKhZd2cZ6U3cq4VecnnFTNH5cIKnJU5JNRbtwJKjOc9aAEYbMAruUc5zSbWaQn8MVIrb/mbn2FAbLqmOW71JV2NaNh8pP584pqsVYfNkdak4WNs/lTNoVlyOMUEjgwZgp+lS7drblbOPamLtycUbzuVR2HNTcomViuQfnB5NP8wthgeF5we9QM21hwORUfCkAtuFFwJ93O49TTyA3TgEf55qCPMe7BAB5Hf8KfHIGKk5+Xt60gLcI27STnJp+7Kk89cVAso3Ls5BH8XFSKVGFB+fpjrTuWWolHnFG447Hj86sNMPL4XjHSqQkDNtBx7DmnRzMsOGOGouBZjkDKvOADzSl19MjNVPtBaM7dqj9aXMjRj5yM/wAqQGoWVt2ACVAA5qHzARhThuuDVe3kRI2UHP8Au06S4hUAqAWpXKsP+3bfMDJyKpmRmV9rE+lNmulkYYAxnJ5o8xByoyP72aLjFaYKqsjHGOcCoXfzOp9qdnaDgblJ4BpTjO0gBPbrUgRjKnG/Cr90gdajfDE4PFSSsuW52kdBUbPuUkgfhVXAbtIBJIz6URqOpUKQc59Kavy545JyvNO3HIGRvx+BqbgChmXd2b+GmrkKxP3qcoK/KTyOQtNYnzM8gHg0AO/ujHTkmmN82OeKRGKsP4hSsA/I2hegoACeoUZ5703+MZb5euKUsGznhh0pittGN24k+lAC7t23kEknNDMo5bjn0pGWRV2k45pWQrnjOKBWE+70HNKquvy53bhwaaw3PgH2pw3c9AVqrlIQoRnIqXhTwoK5/EVGzFmOOnSpPLZQcnkcmi4gdl5JOw+g5puSytsXJ96k4OeMGmsodhkbWbjjpVXIK8f8XzcnpmnKM7ccLUjQhiCOdneg7WDHoPai4rDVVNu5gCWPHHFK4GUPQ98U6JeU7r2pjH+L34FXcLC8c5XnpTGdkOM7RSs22QEfMGprMT19aLkkqSdsE9vwoJ2SAYxjpTCpxzwvqOtNC7gAOMc/5NXcViyshjdRjcBU8F0yyZXoDn8f8KqKxH3ufpUnnFpFVGIHQ1pGXK7mcoqS1Ol0XWJrabeoUF/l+ik16Fp+sfao1USq4UCvH4Jfs3zfxdq6jQdUFteAEqiBORnPNfZZdmTXuyPic3yqVdOVM9ShmyuT3qzHKynAx6Cues9WWTaEPb9K27e58wDdgBepr7SnVVRXR+XV8NOjJxmrM0YZNvAHzGrEJLZJXeaoRyBmIX8vSrUOY85/nW6Z5U42LUbKE2t1qReVUrVbzAOnQipo/kVQTVnO0TKD2+aljYLuVhyelMVg3OcY7UvOck800YtDx937+DRvTaR1OMUjdzjJxQrhsE/SmIVQWjxmlwdwIOPrSAKOpAIpVcN+dVckcmOd3IFC/dyaPMGSGOc0v8XPApgJu9MA5pQxPuue1JkNlsYpRkqccdqCBGOWyPSnHhcE7iacrDIUDnFMXHXGPpQAL+falXC55zimrk4yaep+8ccUAGQzAnvQeWIHIakXPJxx2o8zDEDp060mAvv1GKSR1XHHHvQyttxzSO33RjNQykRN144PYVBNjGDx6VYkG5uy1UkkDbvUGs2bxK/y7eaZ93PBFSH7vSo2zt61kdCHL93A5NSZXjg1AAMZAxz+dWVyuOMg80AyRZVPBBw1PGdx5H51Gu70HFSKdq7cZyaDJkrEDcCvzf3qXcGOQcHFIe4AGfWlw3f09aaMmO+8B6+lJg7gTyM05uFO8Y7cU1cjb3GaZIp5Yn26UiqcqxHFNYlmOOaczBucYGOOKABvvHiinq3yiilcCDOeQKXcFzw1C42kUdMDOa7wE/h9KACBjvml/wAaX+IHtQA1mBYEdBxS/hzQuVGTkjNKRngetACfhS8c0UnrigBzc9Onakxt96X72MinDAbnpigki3L7mnNgZGKXhugo8wHdxwRxQUN9adzzTR0NKrblA7mgAB+VumTS/dzxijd82MZobG3g+1ACcNt5oYjcSfmFJgdjRwuQKAF+8p7GmqSOvQ0vHGeTS7lyQKdgGj7rDqaV23BTnbgc0qnDDcKj2kd8ikMdvBxhSaXvgHApuMHg07bt+XtQIRht460KOPagqQ3HIo/hPNTcA3BmAGaNwHHUUg+X3NCnC84yTxVDHD7jDvTGbawo+62SeMUFhnKnK4qbgPUjp1NIvCnNJuJwelJuz7VQhWkXjnjFJuVvY0isvl9MntSMAwyDkVBdkOeTb/tCs++uhCg28mpLibyl3D0rjPE/iNLPeuUc44WuOtUUU2z1MJhZYiooxK3iLxHtjfaykenc15vq2oG8O3dlM5X1AqzquqG+nJfan+yBWJLJ5nAGOcV8Jj8X7STSP2TLMvhhqKVtRBIY2AbnikX7uM+3FNCsMbutO3A54wOvFfP31PpoxSE2lRnPH0pB83I79KTd8p78U5RwFVqzkbjP4gnTu1OMZXK46U9IWXJHJ9anhQsPmb8azYEUUI8s7jlqAgCkAYzyKssEjwF6d6hZwvA+7/drJgMkww3E7T7UmUZmJ/LFLIw8wA4xUck43FsY29KzNEKW8vPQH0pq3HljIwqjr3qFjuZnHNNbOMAfePNQULdTE7dg2npj1pi42qu3PrSjv0ODxSFiueobNAA0mSQBig5zjP0Io3BWzjj1pGDN93ipKHcbR8oNKuF+8O1R8kgjpUm4jI6+lAkhOduAMKeQtG7OBuOBwQBTV+90+XNG5WYEgA98CoGKdsjMqr8vqTzSxqAMYz60KCqfPwDUan5VcnigCxgZHpUiuHONvNDBW+YHPGMU1l7D7gHQHmgsVGKx4Vd3PK9DTjJjGBtIpiMNuD1zxTwGJHcEflQAsYCkAnG6plYxqB13cCoeFyQc+lDOTtY8eooKsTKyLxnb9Bmjzv3igHDdM1C8m0E/lSbzIVOME0BYtRyHadp5HVqhlk2yEEZDdfao5JNuccrSs27Jxxj61AyXzF24VQQeeTio2Pljc3GOSMfSkX5MnGdtJvE3UfK1AEmTNznAzxTZJsZBYg9uKYWHTBHoKCy7tu0k+tK4Ct9xh196arFW3EBuOmaWRg3RTTG5ZR6UXAOOTnladuBY7vmPbtSbguUBLq3UVJkYIxyBRcBhdTINnyj86fhhGSQCP7tQ7gjfMMZPbtU6kjIUkhvTtRcCJf4exHWjhQ4GSpOf/wBVJ5Q+UBt4Pc8ULnYOTyePWi4Cs2OSOcUMuMkHaRQyttO459KduOC5HGMUXAj43AMS/wBeKdIvzkD5W9KGYNJgjNJvBGT97saLgNkXPT8cUrAyKxVAGHfPWpEUyMMHlqXyT+7x8uM9+tFwGbX254Pv3NEeW+6zBhwc04Q7WxnKtx9KtQ2/lbhty396mBWkjdZF3kgdKXI3E/wnp61q2sKzSOChK45yKS40tFYZ3ZH8R4oAyvLKqRjrUcbHaRjk1ZnjEXO4GofL3fdOMU7kDOFx1BFMVwVYkcHpUjcqHPApqsSpIAwx6U7gNXpuxj0oRcR8nIPINL8yq3z4HTdihVD7SXO/1xV3FYdGvy4Y0LGzITjb9aGHyqCxJPPA6UrYCnJ7dKskF+U/Kc+tSsNv3ePbFRYCqAce4FLJnduHIqriZIjdCeasWUo8zzGI4HfiqDziP5geP9mpo23XAB+6OtdFOXK7mEkdro+vNHcfeVUA6kV21lqBm2soUqwyCDz+VeTQ3SzbeQp6D6V1ehasIyqA9FwC1faZbjo6Qk9T4vOMv9tTc1HU9LtVLRkdGxkmraHHzE85xWDZamJIYtzpukH8JrTSQbeD2/WvrYzTsflVek4uxoKcsSe1WPObaNy9eRVOCbEhVvrVpc8jIIUYroizzZRsTQfvEwOfenLng9QTUcbfLtHB71IPu/3QK0RzyHZPHFO3KeoIJ7030pfu4PXP6UzIcrjcAenSlypPCYB6VGc/lUjLuIIOfSgTFXaoy33qX1J9aXPyndkn2pGO7BHpViEXj6deadtDMCOBS4LISDwKbtLZJODnGKADndgD8aU4Vio4XvS4Xue3FISN2eoIoFYFZV46570/h8EHA6Cmr97PAFBXaw9OtAWFXkEZ5zR/Cc4Bo2hmOOKVvmyCM8UmFhvuxxmlDDAHBPrQvT5ucdqaqnaSRhakaRFMNzAjb1qtMNpc1bPy5JHyng1UkjKhiTlRWUjeJWf0qPPBqV8mMAHJ6bajX7p45FZM3Qsf5k9BUqr83TpxTVViqvjAPenLu6c80EslGfvYyKen3v7v0qOFTgg8fhUkf3hg80EMm44A5NL8vHUnNNVs7cdG6U6P7w4wc0EMmUAH5jnimLjbnNN+9jBwMkc0DBATbkk54qrmYp2LjuWP3qXIyOnXpTnY7hu6dsU0YU5AytFwHsybjyKKaWOegoqQIG5yQKPve1Lu59qXcNpyK9ABvXp0penuKRe3pS+oHfpQAbvlGTkewpc/N68UiqeR7UcdRxigAwBjBpWwvG7I9aN/7th69KORjIoActK2Pxpv+NIMtznpQSP4wRg5qMMMHjPNP+6wAOc80xlzuK/doGhqsW+gPNKxH8PGBQqgZA5NH4cUFXE3AjPfrSjPB9aVsBcKOTSfPkFugqhBvHPHFHPalLAtwOcUn/j1SAn8QGaeVG7I6Um49cYpaoBMjqW56UHacBTzihWG0hRkn9KFHfNAC8HOeKb2HPNGDwTTjx161IDaXjaaQ8fSjj1zUAGQBytM53Dj6U9kLZpANxznoKsY1vm/KjcF6jIpy4VSDzScVACbhxxSgHaTj5etOU/KcH6U3cPLIzTuUIx/iGcYzUMzMq5HPHUU+Vgkeay9U1Dy7dsuoYD+KsZStdnTSp88kl1MnVtVSNnTzNrAfhXmviLUhfX8pVMJjG49/U+1bviDVoZrd9kqu7/3SMiuIvrppFZFYHP3jXyOY4265IM/YMky2nRpKclqVJZPMYnbtxxmoih3ZboeeKXhVOT14qP7uc56Yr5Gcm3c+xSDd3680u/dwv8AOjJUA8HI4p0bbGIIwa5bnRFDV+6Dz1pq/e+UAc5604qAqDIBPtQWVSeKlu5YL8oOT+VTLMVVcn5e9QNIOR82WFNY7kJDbcfkaxbAsLPukK9sZprsJWI6mqseVwc54xTgNqtg8npUMsc2Vk2nAPrmmSTeYBkHj+73oYMjE7QpHPXNRsx/vk/SpABLlT3JNEhZNvHTrTMhvuikIZgCOmOxxUFkmwjgdKazL5mdoJPfNBXsv86RsMw2sQh61IA25tzDG2lVtnvSqcLkHK89aEcMpJ69BxQUNT5N3fnijcV5b0pUy+SMetN+9twMk1NwGeYduRkZ6c09ZFRlUODx3FOHlqdijOehpMBF6AkGkAvCKM/cx0piSDy8KNtPb5l6YFOVPObeflX0xSuVYcqllJU89Keyfe2nj1pAQnyr0ahZOAME884FMY/avB4p6lvLxtAJoX7uR8w7beKk2hl2nkkcUAQy4Hyj5SOaMllPp2qRY9wYKufejyDt6YOflpXHciWM9N2e2KFzhvnz2HFPaFmUkn5hSNhY8ngjrSuUM579KcxH4EUiqcEjkUjMJGUr/D13cVNwEzhWzRuVl6c9m6U87CSy/jRIwDI3bHIxSAFI2lR1HRjSckbjwSac5DDO36CmlhuIHGemaB2BiCrH044pjLubOcZ4qTKqzYHBGaiZkG3LHmgQL8oYfxU77qlcZJ/ipON2V+bHBzTvusCFyM9Km47CBhv24yMd6lVkXKgY+opNoyxIwTSKu4HHBzkk0XCwzOUA6HORQmCpBJyTxg9Ke0ZO3Hy96SKQHble9FwsO2qGAAPTvQr4UbkIVj1zSryCegzScrGx+/t6Ci4yNjiTGfrilB+UYGO9PYeYQwUKP7pNL5bKOOV7jFIVhquApEfHv6VJxHhXO4npinLbgK4B+8OPWpGt8qG6Feeaq4WFVR5O/HNWo5BgAj5sVBHuhjEfDMzfd9a24dF83auNoI6CnzDNfStNia1jcj53A5rQvtHjjsctHnI2gY5I/wAas6XppijjZ3+6ANla11seLkcDkClzCseU3mnmGR0wVA+6HGDWSQTkd66zxNJ5k7s7sWOVGRXNzRrHGzj7xpXCxTkjYg7hlQOKZHGOM8c1MwG7YGJ78035v74A+nNFxEbKId4yGJ6CmxqGYHeykdsc/nT2wDkdAO9MRiGB5IrS5AQqnlsznkGn7drA/eHtxTI1fA29G7E1KZd6YC/IeM1aYrC7hlwopn8IwnUdzS7+m1eMc0q7eB/rOorRMhkZi3LtGeDmptjM3yngUckHaxGe5FNf92pLMMewrVMzJY93DqQFrRtbp7dhmTCY5VuayITvUDnGasLIyqqnk9zXVTqODumZSgpKz2Oz0bVn8tNhX5OjdOK7rSdQ811eXAGPwryvTbhFlwzBAVyOeK6vSdTfYYgysij7wOc193gMWqsUrn57m+We86sFoj0HG5yy/dbpzV6GZWjUl+ehFYOn3zSQxhmA2jnPWtWA8hiOCK+kjI/OcTT5ZGgsgJyDjj+Gptx2nAGPrVRPvYAzU3C8A5reLPJkiden3c/jT1bYp796iDMny9vrUqLlWx83atDB6CHPcU5e2DTf4eTzmkbhgOooESKuGx6njNOUj5hTON3XK44pY/u+5qrkjlb92cdKN3fHU0MyquFHUUDPJ7dBTAdzuzzik+XGB96kHGAe54pz8SDIxQACNnUkHpRHw2AfrSpwDzgU0SbYymPmPegBdy4wfWlVueaRcbR0zRyuCenWkwCThgB170jfNz1P96lfHJ656Gm+xNSNCPhcbuQetVGcIMDkMe9W5l+X5j7VSYLx8pH+7WUjaJXkbd0OMHpk0zozA5qVm3c+9NIDyA4471kzZMVDtjVQW2k5NC43cZFIvONvFSbuvABoEyRRu5U5qSPABKjIxUO1846fSp42O3gUEMVflx9eKk+8x7NTfL245/SlVlAIPXNBkx+Bt2+/WgOVYYOD9KON+wUjBt2Ae/NUSPyOQRtC9Bmj5c/cBHtTfu54zSZB4zigBxaLPG7FFN+TsKKVgGn5mzjFJndmnZDNkrxTdoZRjg5rvACCFw3XpSfdxTjhW67qb+HFADuNrc5J6U1fu5xyOtO457Uu35eD9aBXGnLdBTmI3A84oGAMetHXAHFAXE7885pfu8CkweaXdu4I5oEIV2twc4pN2VJHAp2R5ZFHTbxwBzQUM/h460uc4IGPWjlWx15p33dwI+agNBMjheoz1oOW+Xd34NHCqSeaXqoPfoKAEYHd6j6UbcYbsKX0xzSZPIqhXEyeeevNCqOWzupzDdyB060g7cYFK4XDaNpH3TSBflPNKxG6j+E8cUhjeecClU+uM0L0oVfb2oAMgHJ6Uv3W6cUjctwOM0dM5OcVACLtC4Oc0YDAgcUq5CjJwT0okbdk44xVjGbSvy/jTlzh/bikHqD09aTaeeeCagdg/hIFRMwVSD96nnO3I61WkuvKYoxAGc5NRzGsY3ItQuGji3Kw2rya8/8AEmtMyyKWUxqOCprb17XFhd45NuwA5YHp/jXlGqavNdeYS3yE4z0P5V4OPxkaUXDqfoGR5TKpatJaEdxqCBmU4wec/WqUzqzHD8VWz5jEhSenWnbRI24Zx0r4OpU59T9RpU+TQcWjbIJ3enFNU5+dhkdhSSyE5wmD0606KOTarFcj3rlkzsQ7GFG0cHkVGylnyxx3NO2NGvzLxnjnpUfPPzfma5pMuIrNuYH15FN+7z70/wAtuh4Y9Mc1GxwqkjvUXNBGYMpyck9KVjuAVelLtBYEH5fpUgx5bAjkVIEahwuQ2VzSbC2csMVJtCkKrfnUD/fwDyKlgOZxg7zk4xUKybl3HvwOKkRcZJ5AprKV29xSAaNqL6kDnmj72AeFp207WwMd+OKbnLc/xdKgsNhZeD90/nS/u1wpz83ehhj5c4460u1lADNn0IpWKGnK8Y6HpTeGyAmN3vTt27HYjg0MC3AGM9GpAKFKq2MdPWmxyAxgbcnsaXLpGVP50LGcgA9PeoAMBQuRg5pwXzHyelBcc45z19qdFxwvzA5xQAibeAozxT8sv3gc+1Eanbw4Ax6U/wAvdn5g3fpUFjVUkqMYPTmpljKx9s96jXaMsX6HrQ2ZGwrfLVgTLICmNvzdPwp3LKm1u5/P0prEq2OGX1pNpQoMsVznioAldW3bMlSODio5QfNjDDkcHNSNhmZsk9+aax5XOMt3btSuVYQ4j3Ht0wOKj52lWwSeKknChkGdvv1zUavuUuV3sM80XGDfe3R9MdKap+Xbsyc0zaWfjGM9qe2QxP8ACKQCNtO7aowPehWLDcON3vSbkxgAnNO5wQeeKB6CEdgeO9ClWJyMv2oQ5Uf7QowGVQFwfWgYgZVjIICmlzubAAIx6UjsAdn8RGOlRyMA+3ccmpuBKFKxsCACetM+UFdpJx1qeCEzDeSWHpSZbkKNvP3qRVgbDbGyQD7UryBWweB04FIq4IUjd6NT2UKrKDk4zx1oGRTAYJB+npQFEOATk9vzpfLYxjd94c4FCKVkJb5uMigVhGkLIqncDnsKSTO7nrjtVhZcbQTz6YoYfMNq47dKAsMTDMUEeSenNOkt3QYJPy1Yjsizq235s525rWsNP84lyu5sdKAsZkNi0iGQqV9N1WLWxmkhG+NiS2OK6vSdHS4u1Ut5alc4I4roo9NiMLRQQKFQ/wB0DIouM87Ok3VuzSCLco6fKTXWaPYyxxhZ8NuUMp71pSQiPaAoZCM8/wAqe0gSUAL8hHXsPai4rF5P9WPuk+lU9UvjEoSIDew+8e1U/tRWbcHwgPzZovpI5trnD8Y4oGchqkhWXy3USNktyPrWPdbWAB4wckVt61AGZPI5deGwaw75fmBAUkdaCCmzb064b6VDuHVuuakkfkE8j2qNl5yOcUAI8gLfKhxTtpK4A5pUk2q29uSeFApqsTkqdp/vVpckRU288ewpwbauOjjkCm/Pv2Hk+uaTq2CB9c0J62IBU2nDnnPanq33gvDfSkD+YGZhjtjvSL+8j3AAEe9bxExVD9Mn0xn9aYuSq5OWXgj2qfYWfPp1oNu27HQHvWpmMDBlLDgemalB+6cDgcjrUYjXcuB061I+FcfwirTM2L5gAIzuIHGK6fRbkWca/wB7bkVy7KGUhRxjg1pWd5tjXLdq76FeVJ3izlq0Y1YOD6noun3YuFctJlgoPH+FdZbMDChEnOAMV5jZagbIiSTByOB14611+l6k98iy4CkgcdBX3eX4v20dT8szjLZU5uSWh1UM25uuKtqxYEj6VmwyKyqOmR1qzHKQqgdutfQxZ8HOJoRsWbOAVPHvUowqttJA68iq8JYnP8qmTJVvbrWpyTWo5QF5ZqcfmAK7s96Zld3TjHFSDAwAOvWqMQX5SM4zTlZNvT5vamYO31I70NlmGOPegB24AbT1py+/IoVuOxI4zSbTtyT3xViYuM42n6UozjeecU1U4C5wfWjtjA69KBCj19+lJjcwPvTvlXGDTfvLwcA8UAOZt25c85o6AA/MKRVKqQcE56il3YINJgNZtxGSfpmlGOadnKj+I03flc1IEcny/L3NVWyG9RnFWpF+XePmqmzhcEDPespG8SPow4zimbvM5+6aViW7YpoJxtJ5JrJmqHJtwQTtI9KkQEYLD86ZuAUKq7u5NSbvlBK8DrQDJYvkUtu+b0NSfLuxsyeD1qKMFn96nGVJBFBDDBZuTyerUsn056Ugx1PT2pykMpwMnpQZMONwPGaN24N3PXJpdvQMOexpSvmSYC4HQ07kiLwCCcn+lNOVXPY/nT+cE5xnoabydgJpgJuoqcqvoKKAIpFWNVIbJxziog3y4pwzgZ6Ucbcmu4VwZvypnBA570u3dgjpSNgsD0FAyT+Int6UL91qQcZ7ULjnHpQSL7AUjc8jpSgEcE9eaTp16UAHPP50rfMDgc5o9+3ShT8uO1AAWHQD3o3jaTj2NJyM7fShQ3sAaooTcBjuuePWnMwYg+g/OmLgKR3z+VC4XilYBS3XP1pdp4xSbuvFCr37UgF5XH50rY5xzSZ6ij7qknHPSgBPu/SlXoR37UmRmn7gzDIx2zQAwfd55FDcsADge9Kfl6U309aAA/KuO/WnM7feBNBxyByabs98gUAIx5wDTm2ksFoEYwRxjPWgr8v+z+tQAjP04pOg9RSyKCQw4HTFJ/FjvincYvDL8vA6Ux1LHgYAFPPyrz0xTPM2qQfSouURu22JsngVzWv3j29q7A8kcNWtqF5+5YH7oGDXmnizxA8mLZWDoozuFcGJrRpRuz6fKsBLFVEY+vakZoWLSAvj7vrXL+Zu+Zhkk9O1PluXmkJlPOfvVA0o3dNwr89xNeVWbbP2jB4eOGp+zihoBDMOlCqWQYOOeaOn385zT93fGOK8qTPQsKkO5UP8DdqmmY+WBuwOgqEMqnBB+Xp6VC8rYy0mfbFRc1Qrb1+UnKZzmmNITk98elNbPY4z0oZuxGOawkWgwfMUk8/WpI1BY9T/AEpq4mGVqQqWZcDZxU3GBVY/XHvTivQZ+9Sbhuxgt61OAABtGWI+8KQELbNm1c5znikkCliFGARkmrSxjfsxknpUbxbGI29u9SwKeD06jHOfSmSBmIZWyn0qdo1wCRjHWm7h0AyKQ0RyKS2QcLik3KzE7fu+lWUtvLAccpnP402RSrJnAzn5QRUFESSKVYkAk0zbu5xg5wM1LuG1ycYPTJNMVyqksSpwMd6CiPbu5PBFH3skN8vapF4bB5B5poYKvI4PSpASMALg8j2p7MCcgflTY3+XABFL83JOMVAB97cVHalVQg4O1cfN7U1CFV+fpR93vuHXFBViVWXcQo4xS8BWXv6io1+ZQO/86fBkq2ep4H4VAxu4bWBOfWpFYNGxAwezVEmNm0jnvUyxtGMdRTuNCxNuhILZI6ml3HaTu2ntUbfuiFVcBv4hSMG6H5uMVAWJlbrzxmnHiNgec9B6VXXC8Zwc8VakVnj+X0qCiHy8blzhfzIp4UNGOCCOtOtyC5Dj5u1SsNzhVyvr6VYFeRNr56GneXhW+bbjqOtOkVvlIyTnmkWNo88g+vepuUNaMfKVIYdNx4qMxbcc899tTbQvQnOMg5pNvy5BDfWi4DWQ9j09D0oWMYBGSpHHNTMg2scY/wD10z5lTCc/XtSAj2opG5fm9RR5Ibrzj2p0ancVfJ3fw1K23dIT0IwKCrFjTVRUKMVAqK+AaZSACh79KbGV2hV+ufel2kqueRQMbGpYA/kaeyjkY6jg1Jbw/uyCMoOc4pkjhWx0z0pXBDdvykY2n1pPs4LL8nznjrxUgjlmGVAZKlggk8sMFznrt7e9K6L5WV1gdm5U9atrbvudgoOejdqv29uGVgcHI4x1qxZ2ZnZs8oeg70uYvkIrLT2jjVm+Uelb1jZ4KttwoHGD60mmaTLKQVgJiYHaGB7cfrW3p+lyqw2xuBt4QCo5i+Uvadax/KduMrnd/StZbeMW22PKjqD3zUlrZGONVZMMAMcVLLGfMyrEEdQOlHOTymLqD+UVVoQw681nNN5+QAvy9torop7eOSZiUJHr6Vk6hp7klo4sbuOB2qeYnlOZvd0LMACwPPHNUkupIGVm2kY61dvo38tsHDL61iyL9oBIcqncVfMRyla4vV8yQucbjxgViyANM+W461p3CbIWUHccjBzWbI3JJHzYq07iZXbO0MT8v601tu1mRdpXqOtSqyjGBz2BpTlTjkjvmqJsQeW+7AHP6UzyzISfu461a3FVYc5qB3aRfk7daCLDGy5PPynrzzTo1Ai3YH+6Kbt3McLz9aaFEi/ONpxjGe1X1uTYeylmUrhQ1Iy7WG04z3oGGzjHTjmneTt6t8vpW0WQxYsliUOBnkGrAbgIOV9DUMK/Kynp13VIcLkY49a1TIasHKcbQRUeBuG3OPenqu7a+PqKQxtu5444qiWOxj5gMe+aOwx19KGUqfn59vWlaRdw4wey1rEyZrWshkX5n3IAMA11Gh61tUQfLtPVvQVxC3Hyj5QFHVRW3p+1pFwuzHXFe/gcUqDVzyMfhViKbR6jpt+kkZbCsqjitu1LNtYgKMZGOa4zSJN6QKrqWwcjNdXp8x3LggLj8q++w9VVo80T8bzDCLD1XA1F+VW27R3G2nqx2MvfvUCyCRhtIyKn+8rY/Ou9HztRWY6GT5vm5qWJiylc8MeOKijUqrHqcVJG21lBH/1qu5zjlVioCnK46ij+VNUbOAcdsU5W2jA5pkDgu3IP1owdgYjue9JjB4OaXjdkcjtVXEw2n1P9aPlYMxUULncGY+9AIjOPXoKLiBWXqeRikXpjtT8fK2AB3pGw23HHHNFwCPnFPEZGc9TTSyqME8Uu4D/69SAhY7fTNN4PA9aXeVUAnNJ2yaCiN2Kr7Gq8o3RnirUhC9e/Sqkjbo+BtzWTNYlftg0z7o44PrTjx9PejbhQD681kaoIyOQec9Kk2/Lt6HPFNZdzZXpTlX5ge2PWgGTRd8/eqbvnAA9xzUAyrA+pzzVguGYdvXFBlID83K8L70uBwQQBjmiOQMuB3pyj5goH0oIYu4MoBzuxiiP7pJPJpr53EHAJPGKVvyoJF4A5PHSlGP4eaYvK+1K2NuB0PWncAOM8dKKUdOlFFwI2O7ApWPzZHahs4GRz60nAz3rvJG8t83bPSl6tigL8oPvSqRtIIzQULk80i/dIxzR9ORSswYntQSKuCvP4Ugx1IyKOeKF4zzxQAnJHB/Cl3bRjGRTlwynHBPFNXauc8igBWkHC4waRWKsMYApvDdetKMdc/NVAJgduhNIcxNg+lKv933o+bGTj8aChOGXNLt4xmm/e6dM07aW/xpaAKjYTpk0gb2yDSlSWzgH8aQqfTB9KQA2V7fL1oZ923AxjrRgBeefxoC5Xg4oAbu+bml2++acrdNwz2pOhNAAe5pOenTNB7YpWoARcLxgkUchcfzo6daTJ69aAF+6vPNIMZzjilUjbkUxlLMOPl9qgpCbsKTyTUM7/ACjPGeafLKORjHpWHrWpLawk+Zt4OfauapLlV2d2HpOpNRRz/ijWGhRnLRr5eT83XHtXmWralGxAUeYf72eBk5x71oa3rjSSSJuDs2QcHiueZcOuOmepr4vMsRzysmfsuT4ONCmnbURmTcSE4+tRthVKgY71IykEhTnnNQybsj95uNfMyfU+rihd3y5IyR2pqsW3bflA/OmsAcEZXPFIwYbuRiueTNbEgbpjv6UxsNuJxTFbK5HfgUu/5eR7VncsWNVbLnJA6CiRMlTsAAHNOjX5eDj6ihSdpxyKzkWSwYV2J+bPQCrfk7WO5s1TXO454NTSXTSMpK7dvpUgSSYjYDb27U+GYJKSecjhvSoPOb5t3JI4oj5icsMHtQBduZI2jVQuBnPFUZPvfMSeafDhlznLYqGRTz2ZaAEVSylhgjpg0vleXkDAHUGnqhxtC/MerU0g7kDc4zms2WJ5haEIOCuc+9Q9WAJ56VLJJ5u4g/pUZyx3k7R6VIDZF2dOAtRkjbkcj3p5+RX3ZakUqF+boemKChruFz6npR6AqD9O1Iy/NkNkL0pu3bkbsD+7UgSKpK4B96ay/IxzRDL8jE8N2201VZsd+3WoAev8PBOeaTd8rDqfXHShVHIGfaiNfmBb1596Cx6rtUcjr+VPX5f9ym7RtwgJ5p+V80qOFYcVACqueAPmX7vvSyY3KMkCjaQeDweBTW6jOSKkpAEypGcAnj2prR9OTnFP5ZQydPep4FKk7gD70FkfkSNliPu1Yhxux82eop7q2GyQq46DqafGysoJPOPSgqxHJv8AvINvFN8zO7GMYpzNluOhprH5mwOKAsNmJKqg4Hc0xUCgqxJ71MV84fLwQOM96QdgBlqgZD5artHc9Kdt3ZJyB655/KpVwFQt82KeqmT5wvI6jPzUAQouep3elLIN0ZRVznrU/DYOME0qwMynHLdqBcpVgjLbj0Ud+9TCElSf4h29at29q0kY3KQQefQ1p29kkK7gM/Wlc2jEyLKzE0g2/IOvzVc+wL6c+laMsSRyNgfeUYXFIceZx82BxisuYvlKP2baoCpkActVdrEbt5ygz93HSt2CydrhU74JatGPTxNg+T25GKjmNYxOf0+1aLcPKZo2HDbTWla6b5jeUibVI6jiuu03wzcTRwqIyBnqR3rqNH8DeXIZJY+SMZqLmvIjzuw8NujcREKuR5h6V1+i+A0RluLhcnbkIPu16DZeHLaNVR0UEADH9a1f7E3IqphcDFIOVHFW+lRWazrCqhm/vDrUS6e8Z3L8zNySOxrt20BSw3tyOuKkj0mKNmEagyEc5oFY5mLT3Zc+WS2Pu0g0fauTGPU5FdYNLlJztYBfSrFvpZmyzq248g/0qibHDSWYZgoXlh6VRuLFrfeegI4yK9LufDuANkOSe44xXN6jpxkYxtAQMYzigix5FrVmgaRiwy3cVy7WscjPjJ28mvUNY8OH5127hnO4HmuH1bT5rcSNnbjjcB1oFynHXrBI32jBDVmuRIxyuPUqM1sX1plyM/OPyqh5Pk4KnqeRWsTGSsUtq7f9rONuOlNZBvwc4qYo0bFSdp9c5qLcdw5HWtjISXEeSeaqNtwV24YntVmX7rK3zDrkGq7KzfMONvr3oIDyzGpDDlu9KqjeHA6dvWk2s6ggbj/ep7ZRSD17VaFYb/rJFKthc80rN8rO4+8MYFCsm04GOaNrBhg4GfXrWkSLC7RsYYG7pSyRnecNwBzSocqytjB4Ap6qBCykEnpuWtUSx0a7s5O04xxS+Wd3Pp6U3cNowTkDlcVO3fb831rQmyICqqobOaftCuuHGD0OKSQbUYDFLt2kd/QVrEzsOj+VZMkeorQtb5oVJAGCMAf/AF6oMFbOE3j64qeDdu3MPlx0rdSIktLHU+FtSkXV49+3y5Bj6DivQNPmjjnx/CfevNbHUEtfLeNVIXnaw5HTiu/t9RguoYhGACy5wOozzX2OUYlaU7n5zxDhIpOqkdHFIrSZVeDVxmLEhelZtrOrQ7SeQMtjrVxGVvmX5hxX2MWfl9WNmWFZ1II6A80/zA3I9ag5bgNwBzUkZ+UYIHetTiaJlYFuG4pwO7nGR/eqP+LsKkGfLIyBVGImM8g05fvc9McUMF6jnjj60itnafrQSPyOB1pARt6ZPrSKTgHvilZiFwBigA+7jBxjrThgrxj096aoLbV7njNP4OO2M5oAEUjgAH0pH+bpzQ3Q4HBHFEbLtGfrQAp6YyP60noKXJ64pM8gdDQO5BINzDv6VVk+82MADtV2RhuzjGetUnbdlV/PPWspG0SFvlPI/OmSfe44FPwWbFN7cj2rJmqHKMd+O1OVW2cHg1HG4RT39MVLFkYORigGSjquOeKnU9sUyImHcMAnjFPVi6knaPoKCGHlF+VHTpg09c7cfrTVwCOSPanv69BQZMVWByHGCOM0ikqvIzSqerdRQyjnmgkbgt92hcqpyOPel4zx+dBBX3FADt49aKjZTuPAooFcMktkt2prYzS4zyPyoDALgjmvQECsRkdqFYYOOaRwN2QeMUqnbxjrxQUOCkp1HHNN4wcClCsQQBzR1xj05oJEGMilwcn0pW+8uKPLP+TQAg4AySOtHP8A+ulwOM9qThsn2oANvBPpQcMwxxSccenejjnFACn5WGaOWPHTFIPm+tK/3uP0oAQL8rdscUgPy9flpWIz7Che2BzmqHcN359aRiWbcOlI3Mgy1Hzcg9KBhncf0p3sKaMyLx8uKFkO0kkmgBxyuabS9cUbsK2e/SpANwLDI/4FQw28HrSqvygGjbnqevegBvQ0jA9qVfu4xk1GPunNA0hW+V+ORTj833TgCm9ckYxUdw2yPAOO9ZN2NErlTVLgQqCD7V5n4t1j99JEkyygZzz92uo8SastvAytIoXBJ9a8g1O4FxPIEUCEH7xzk14WPxCp02j7/Icv9o/aNFW8G6TkAMed9RovQZyR3p3mD7pOeMAmmxuUIH3ufWvgqs3KVz9QpR5dBZG5BHHqaiZh2wR1qa4YNGRwDnNVnkz0GMjmuKTO+KI+Vj6ZBPFOkzlg2emeKT5uAelIzNtZjJjjGMVk2aWHLjaMsvTjFRxsP4uTn71G75cY59aT7uM4NSMewZ1Dg4HpSNIEbaMg0mOny8fWnLKJOSPo9Zt3LHhcbvmz6c1JCcR4zuNVi457GnLcBWxikBZz2AAP1xUihgMMcjPODUAzwRx34p0kzHZhiOOaGxonj5kVfu4pxYKNxAGDzUKzHJO7LDjpTZJvM+b7ox+dTcdiTevVTuqHd97na1MVjtxkAU6RiGXoRjAqWMako8k8d6Ug5XuM0xj8xRe9NbMbHJqQHtIGDKTTEk3LwMbeaNwdSSFNNXKr/tdqChXbC5OfWmyIskmVJxSgM3fgUR99q9Ty1Z3Ads3DIx8vWm4Kggfepdq4IDc55pVO3g4+hpAKEO0K3B6U7b5XB5B6UgY8s3Kik3BVHHAPeoLHLnap37QOtG4ZPcnkP6ChmXLEDn3pythXjIOQBg/XrQAkm9j8xwM8Ypdp87GOMetO/wBXGRjjH41Ki7t2VGcetSy4oVFDRY27iRwaljjZc7sjtToAdoYgdMenFTqoZiV5/wBmpuaWI/m2qx6A85HNPZQJGG7r0wKUK0mcKo46E0xZB0bl/Xt0qhg+N+wHBApkKsi4fkZ54/rTW3LMdpyTgnFOjXbjnqetACBQqsAcENkH2qYRuzYxgetL5JZSasbfMYCJdxFQBBHbkqwI47Gn28KxDIHXvjNaMFiWyCQxI+b2rU07SQsW5lBRuN3cYoHYxI9JkkYHAZa049JJUcBfat42qqUCKuCPmPf8qb8sa4TOME5xjFQ2aJXM77CkaoAuGP8Ad6U+WFsKka5PStCx06S8kWONDKT0rotN8JSKrNOpEp6BT0rO5vE42HQpppVGNxJweDWxY+FPndmj+bt6V3sPh5Ft1Cjyyo6KOtaltpZ8ldsZkOPTrU6Ghwun+HXWd0RfMDL3610Wm+CZo5I3mbZEeSiA5/8A1V2Vho0ccYc/Kz9Vx0rWXSvM2iLI2jtWZcbGXb6UixKiKoKgdu1a2n2LXTfIuQOvtV+z0XC98kc5rc0/SVt4fkz15x3oHcybfSV2sJ0Cv61ej02MKAORWwLJWyx9Mc00xrtYKNpWgNDIl0sqxAA29cnrUMOmtGrswVnY8e1baW7yMV4Un0OavQaXHJj7w9c0CMCGxc/uxgcd+9XrXTvs3yMPwrpf7NjjGCny4696gmtQ0hfGBgCncgx7rTzF8y/MMZrnNX0l5XBTlj1UV3FxAArAR5GKo3FmxjZvL+fPGKYHj+rWbW+4FN3mDGcVwPibSWaI7FZlU/NgZr3PUrIzNJ5q42+3SuT8TaR5VkskKZdn+YH+EY60rgeA3tkkbb5AUDDGfb/GubuLfynyiuYs5GR/WvUdf0V44S8qB4z6DpXJy2qzMY0/eDpWiYpRVrnGXEJ8kHbjJyM1VCE5LLz7V019Yl4yPL2qDxWDNCVmC9Ae9apnNKJnyKu5l53UbTu/vds1YkDK23dkdj3qORQuVztYVaMSKRhHgMrL/tCmSfMxLfhipWH3uCcj72OlM2lePvKOm2rJaBo33fdAFRrhmDAbRnjNP2ucuzcnt2pu1jHvC7lzzWkdCAw68de9PUjAx/FTWQrIAGzxR5g42npWiZBLb8bjnJB44qfeNu08HORUUf8ArOTjvUrMFbkb+3FUQEn3X2rgGmwffLffBGRmonmBBXkgnH61LaqxLKWwB/DWsWJlnngfKu45zSrsUkZyKWFV4fdlv7pqZlHQjA9QTWlyGWo48R7o2AIHIauh0HUXjlCBVZdoA45rl1miKttLHd61uWNwbdcqF8wgYHpXp4Op7OqpI8XMsLHFUnBI9C0uYSKSwVjtyBW5GSIwuFAIz1rgPD+oOsikfKdp4Peu4t5BMscvcjt0r9KoVOeKaPxfHYV4eo4SLMbFlABGTxViM5AwBkiq6kLnAx3qSHLFSTXcjwKi1J16EAZOO9SRnK5J5qKPO0npu/u1LGuzk81aOZgpHl+/al5KZAxzSbgy5AywoYleD09qZmDAjHpTmXd0PQUAcYBJHU5FKpHl+9ADlU7V/vDmj76kDrS7TIoYDAoY9SR27UAM7AZ3DFPRTt5A5/Sm7RwCcUdjtHAPNADiw7t3prE7wcbfWhvmYuenWl3ZX+9xQBE2Gye3pVJju7jJNXXYIBjnPNV9u913DOTjntWUjeJWKlW54qNvlYgdDUzskbMAN4zwDUBwzE5xWRuh2CrDAFTRsOSQdp61Aqlud3Pap4f4s9KCWTpg7iOEA4z0pyttwMdqbGxZRngZ7DrSr93jrnFBmSoDuHG73pW+Xk/MMcikA3E4PHrUihVXB5zQZsTaWT5fl9qdg7Tx8pFNZQ3fd7insyyLnOD6UEjV+XIx9PamNjcRS72CliO+KG4anYBMHueaKlXbtGTRSFYhUjGB1pNx545oz8uAOe1Jg9q9AQu3C5P4UbWYrnjnNB7Y6Uq4Ocn6UDuLuG7PIakDFQQc0mQ3XrTyAv3+aBDf8akJ28bcnNMVsLnbmnK4PLUAK33se1RtheMcUqsfxpPvNnqKAF4XtmhSu05HOaQSDvScs1UAArupOelC42nPWlb7wPapKAkZpuRzzj0pz96ZuHAI61QkLu65OTQ5KsB3pGwzEgcdqcMbQevagYnXpzQvzEgjFKWIyFPHrSKp5OeaADbxt74pG+UdMjpUmOMnn6U3dnrUjE2/NnoKB90de9KvzKQT0o3YwvUVNxAGC/TH3aZjkdAKd823PATPU9aiZixOTii5aQruqsVI6niqOoXSRqSccA1ZlZWHHQe/Nct4s1dNPspGwGk/hFcdaXKrno4Si61RRRwnjLWFkkMajJORuri2kCsq7chTmtHV5pbqffuXd3Gazmy2TgZzXxONrOpJpn7dluFWHoRjYZv++uBnPGaGYxru25IqQ7d4bHtVW4mZv48g9sV8/N6nsqPUjMjNz2oVwVOOtN3Hy8dDS+YVXqPTpXJJnVETzDz601uWClcEGneWQ3JI/Go2J37s81mWPC/KT796QMSSD0605i27cemKjVl6Dn60rgAkaRc8YPcU77w2jAGKb8vC9s0nAUjPzVmWPT5sA9akX5Sp4xUMbbRjHOeDUoOWGBmgBWYtuK5x2oVgBsOST0P40uB0HTv7U1siTJHAFAEm715ApxxuUY4xUceTzjjOTSqx5b73YAVBYb/lAxyaVm2qRjJxxTAVjj2kE+54qSPZtIIyaTAYCYVC9+uaTBIz1zQpJ5+8p60mQuf7p4FSA7heo46jFR9FJal+7jp+NHmK7cLn/aqSgZd64RcDr1pI/UHjvmhO2x/lPrTlwvAPP6VABGjLCdwyPXNKpKKMH5euDQys2CuNo6jNAbpyKVykPUgKSfypvPPAx2zTZo238JxjsanjhJiLs2PrUhYa0ZkUkjax9KkjtnkbAPHSniPapAG49M0RqFYEAgH3oGPaPlihyOnFLHGVRuPc1Ku3a6+lEbeUrbfnUgDpipNIjrdTHG2SBn8akG5eCcFj2FIHRjwu5cfNVrcpIOz5ccGoNCFYwQSdxxx/u0zAWFDjKqefU1aRgm7eMAeneovLEjICMK1WBDJbNLKXHAPSpbWzZmyzcDnFaEP7t8DJRQBtPerv2Xe2+NflqAK0NiJNpHHqK0LDS0WRyeEIxn0q7b6erR/dwF5z65rWtNJEe3ccr/OgtRKttpcCRlliyxGKnitXjYDlv9mr7W4jYIikcdquWOmNqF0F+aPI+WoNLGStjJdSGOOMhvWtnR/DMjFCYVfcPmZhxXX6H4NeSN/OZV4xkda6u30m3toQgTG0YFSUtDl9B8Ix6bM8ijaWXAz/AA1tNpwUfKg6da1x5aqARjjmr1no810zKDhdu7kdag0Rh2WiszHfGzJjOPetiHR/Lddik4xXX2egeVGu8KTgdO9XYdNETORHy3TjpUFXOWtdGGSJEbnkVuafpBVtpTapGFrft7UZ3tEOR0xWilrt2jgrjoBQMwPscaqEZAWB7VaWzRlyoxV+WzXhydvemyRqoKgE45FKwGNNCIwV3fSo7exkmkAHG6tiPTxdtkxnj2rattJ8kggDpg+wosBkWuiiEBjuY4rUt7WPYpEfI65q1DZsFDHp9anWP5WKD6UWApSWqlvm6YpJbcSLwPlHXirvkv5f/wBbNMMbeWvUhjzRYDONuGjOE9qzLmPa23oAK6PYFUjHXiqE9qsjEt8vHp1pgcdqliZUJIUZPOO9YN1o6XCkFcpjBFdxc2DfMfviqUmmpIhZeBjgUrAeO654Z3QywtEETBwF9PWvLNS0ldPuZVGN56KBwK+j9YsJFUjYNvTOK868VeFxcMs6oI5MYLY4zTK3PG9YtZfsYCwAjORjrXKahYlYzmP5uowK9S1KyfdhY94U4wPSuTv7OVrhwiqB3FaXMpI8/lj2qi4O71UVFJiSRvlzt5NdVqlgLeFX+XIPzCuZkQtkpyjH8a1TOeSIpI9yBl4UDBpqgHPJUd+Kc27yyvPt2pikrG+Oau5k0HlhXZR8wo2FXwPuf3akMa9CSOnSkZTux+laJmdiuzDzHUnbt4FMLHdjcGPXPSpJLcvnBwzHHNMUCNQMbz61pEzJPMCN845qeFkly2MDtVZV3ZJBPpzVi3yi5ZQBWhA5rMFd5Pz+nbGam+6qnH0epMlrfccEY59qWGPK425H96tEJhnzI8k9OOB1okYNk4G1ezCg/Ku0tn3pEy3VQVNVczJI02yb8fIvU1o2bAZPVsA81njK5UgEsB0NaEIKqoXHT8Sa2pN9DCWhsWN99mmQlVbaOjfdNeg6bfLcQx7QqDaD8leVxsqjLZzjgdvzrrtA1VtqgEFlQA199lVe8FBs/MeIcK/ae1S0O2EmWG0cd8VMrHt6VSs28yJWznJBbParkfPXivp4s/OqsbMtrjoBwKON2c/hTY8DCnpTxhgcVsjhkhzMGwB8uak5aQccfzqJj0OMLipmjKpyMA9KZA0t8pOMe1G4ZwBx1NIy8cH2p7AkHsaCR0MJkjB3Y56Ug5XA5OKF3JxnjtRwuFXg4oANp5JFByN2eBSdCcn8KVQGY4GV60AIrDaAecmm5TkYxTlX5VyOc0Nj5hjikyiGZgy8DA7VBJKUU4PXoamkk+YDHHaq0oxtwQwzWUjWJVkXccgUjf6z+dPkO7DdD60xep5yazOhDlU7twxge9TbDuAU54qJY2Xb3yelSqvlsc5XFBDJIxwRnpUqn5SCeCabCCyEhR65zTgw2/hQZjlwVyvGTjmplyPlJANM+UFQo/CnN821cfN3oM2PXLE7cE5xUfVSOhpxQrgA7eh5oZg2eM89qCRjYk47e1DY3YHNKQeoGKT68D9aq4BtX+9+tFKIeO9FSAznv2pVxz60NjkUuN3JPOK9AkZzxnpT+C2ccYpoU+tAbCnAoAVeowKXBLMeoXiolyV96dyeeh9KCgJwuKc3ytilznJI7cGkXIUnvQSLwV4pFzyvQmnFtyrtB45NIxO0knBx6U0AnAYADPrSnB3beO1CnbyBTMEf7uaYCqDt+bpSEM2MHNDHGPSj1A6VJQMwprDeQR0p3O0jOR9KaPm6cU0Au0fdNO2hOnIo525PXFJ/Dk/hRcBOVBA6GjbtJA5oUHb1p2CASCKQCbvlIFG4BSCKSlXb2+96UACj5CR096RWAU57UMpC8nIz2p7KBk8YqAIpCGClfTpUR4Uk+lTcf/qqJtqn0HvQarcr30yW9uS2AceteWeLNUFxIytJs2HpXa+KNRaGKQnbtUdTxXjGtag1zdMh+VASevvXi4+fLBo++4fwSnNVZrQz5nUSSdzupF+ZsFuPemcrneMknnmnRlSwK/Xmvhq0j9VilsPP7uMqTlj09qpORu4PC0+aTcuc1HyccfWvNlI3SEGWIPbpQx3YGO+OtIqk/N0UHGKcrDuPeuZnR2GtweTnPekZh0HU+1ODYXgfLTPOztyMGpGK33t4fK/3aZkM2BwP7tP3DYwAzzTP4c9h6VABycZ6npSr8vUZKnimrlWHbmkMnv1qSyQlVyCME807azKSCBtqPcvfkVJu6gDg1ADlkTO3bgd6cGDZC+vemcNJhR+dLtWSQkEAY7VZViTcYzgk/nTUztIHylqRWZEVzz2pT8rBVyFxUDEHyxkH5j2oYk5bbilwd4PY0/1ZhuwOKAEKlmXZwuOtMbYy7ifmFP8ALbdkcY5wKavyqcrWbACv7skc5GRTRlFAPApc/Mo6e1KysqtnntSKGDbtO3j0oXPl8jB9c0uDuOTgD0p64HAXBJ6Cs7gMjXkKr5z15p8MKrnK5PTrQQTIApxxnNO3YfJfdx6VJSJdxGz5iV70KvmElfu+lRrN8u0nin4PDDhR1oDUeFym8qF9qlhUqrADBJ+UnpUayHyWLDnoB+NJv3EMTk5+7UjJ1zuycDj86cAH+XcB/WmQqZI3bPC8inqV3qfvcVNzSI+KTb2+8ck+1WbWTzh1IGPSoo41K7W/ACrdrbqkQJJ3f3MdKRoTfIG+VtufapY442IXZxydvcUFRI3TLDsK1rPT1uJcMSG2Yp3NLENrYvIzxAliqggGuit9MMgVCqqMZYin2dmkMbELlRjLY5Iq8Zl24Rdg6ZqbmnKC2sUMYTAx045/GrNrA07BETcRzWhpuhyXUibowUcZB5rtNL8GtKsXltHGAMktwTUXLOc0/RllVA643d8dK6/SdEi02MrgOccMRzW1beH4raFUK7ie61eh0x5V/djB6dKLgZ9vGquCOAw5ZqtrY3UzYSNpW64xXSaT4RPmK7jzkxllIxXZ2OgxwAMhZf8AZ4xikByem+E18uGWaNJdyhiT/ex0rpLbSYYdr7McAcCtQWuOFXcvZulWY4pFBD9T0pWHczPsK7gQvHYVJHYeUwOcrnpjmtZLfyzgDb6n0qRkDSZH54osMzhb7W3Bf0pywFl4UjvVxoSMFeR1+tRsrYwOM8VI7lP7MWBDDJ9qkt7NWfaeT2q/Bb/3BnHXNXYbVYc7kBbqBjj86dguVIrUW7gouQwq3HCd3+ye1SxqFY8Yzx9KkUDoOmKQXK4jK5GOAcU1VWIlfxqzwc54zSMjMA2w9MdaBEMUY2tg5/pTW2qqjFTeT1ABAA5xSNGGUqQc4oKuUXZUXJXvVa4TdHjIz6YrUe3VlA/GqlxalshuBntSsMzJY9pZW/iFZ0kK/dX7wNbk1mFbuF9TVa4t1AJUfvMVIHO3tmjR5kwF+nSuU1XTTJ5iFFCDpXoK237khwPx+tc9qFn5buMbom6cf1qrDueHa5pbWtxIyKM5IC1yer6atuplKoZDyRXtHijQhNsZE2qvVgP515vrWkQtKwIZcH72aYpHl+oafHdF0fKZOawr3w6sO8QfKQPl749a7nU7HZI4GSmcdKy5ow0ZTyyHxjg4rRGTR5z5LOSCCNp5qJbYeVIxOBW9faaFnYg/e5PSssoFVo2BHOK0RzSKwj+bjnGOtIyuqlTkH0qZkLN6ZqPbySSQwqyGVZFUqOcHPXFRc7eMBferdwCGQg/IOTVeRQ2XC7QByK1RmSQblUYAOOTT1zuXsMZxUFvMeVJxv4+lSx5jQ7H4x0YdDWlzOxdRkYBc4B+Y+1PVT97qvoKzVO2Mo2CcdB3q7HMQihfukCmiGSbkVNqt8vr3qMMpLAHBIyKZJLGyhAME85pW2sXbCjaMCrMyzbkLlpO4wMVYt2VX6jcD0rPjuN0wBwq4ztqzHOIxwMk9F9a3izORosyt0PHuK0tFkaG7LKdwIwT6VlowcgALuq9YzJHKXY7Bj7x4r3cBVcKtz5/McMsRSlGx6LpkyPGhY4GOa2YCcEjBGa5TRL2N40TCuxGetdRHny02rjAya/RKcuaKZ+K42i6NRwe6LyqSSR+tOVhtY4xnioIVZR83zDr1qZu/YdfpXVFnkSFX0Ax9KkZ2+UH8aanzL8vXNJubgs27NMxH7htzQMkfpRxuz/D14o3bsnH/ANaqExdpDcHIpWXjgfXmk+6MN+dJHjAJYDPtQIRm+brz9KkUFVUDpQ25W7FR3703fuyR0NACrk4NDA8knIoXMnA60jLtGM5pMdyvJjr1qGRkZUAQepqeRvlyoqsxHJ6AVlI2iQt8zYxk9qjYMikEYqV8bvfOaYzfum9CayZvEVX7g5xzUuPmGTuJqKPO7HY1L91lIpkslyd2F+UU/aQQCRTFyW5I6cYqRSB945NBDJFyzAjtxTzywx93+9TVwQezdaevzRkhunWgyYpwWH8WR3pFUruBI68UnyDqc4oX7x7UEjf4uvFOGF4PJpvO4ZIFPDfN2NUAm4DjBopFYFQc0UrAM9SetLxtb1pD2PanMCvTGK7yRvOQetKwC5AoZg3saT0OcigBw2rkUmRt6frRuCk8UmR/doHceuNmcd6b64HGKOQoA96c3MeTwe2KBCBeoJwfahumB0NOXDfN6DmkUr5fPrQBGW3dKTdjIxmlZl+lNQblJzVDsOwdp9+lIp4/Gm7hTl5xgVIxfu8DnNC7VyPXoaG+mKNvH0NAC9MD1prHp1xSty2fyxSc7aoA43YpQ3JHtSLwDnmlUcZxUgAxt5644oX5lyOoNLt5GPSm4PY0AIMKGXoe1LGx5x8/NJvAyMZ96AwK/wB2oLF/1aleuelUbp+oLAHGTzVxjsz39DWNqk3lxyZP7wjis5OyudNCPNKxxnji7LR7FkBRSGbB7ivMrpiZWGclsnK1u+JNSZrp05UA4PvzWG0h8wEhTu6YNfG5lX5pWR+yZNR9jQUWQphowuMn+9UIX5SW4+lWMBWVSAVzwajnlHzEjB6EV8rUk7n1cSnI69O2ajdj1B7USSfvDkZB6UxsKvTNcsjpSHl9oGeDngCmbi27A4HvTX+ZlK5pHJ2jk4z+dYl9h/mDgenWm7hnc/VegpFwzMAhx1604bXAz1xilcYhf5gcYzSdip6UbTxnn6UuBHuB5yODUMA+VPm2k55FNVs43Uv32yeMdqHb5wMY9qRYYWNto5781I/LnH3j0FNXHKrx707nIJGD61A0G4r35705ZGHb5akjxJuIHNSIrNhVXtzVlDCy4UAbiR96nbcSZHK0oQKvHygUwMWxgnFQAv3enzY9aXepwP4fWjyyu7HIpeJGyoynSgBcF0LY+lPVPlION1NVhtwRntu9qNoVACv45rNgRspk6cHtTFfaMH1+bbUrLwT/AA47UxmCyYGOQKzKCPCR/c4PekyJGXGQaUFlUY6UBSuT3zUAIoxgE/eoAbaPTPSpVX5c9cUixttx1brQUhvlk8tgZ6VPH80ZH8P92o1QIpLDLdlWnJvWPBB9+aBilsr8o54ziljwynPXOaZtPOD1/SjBhU553DFSVYsR5YDa2VIx+dTqhVgiYYd3qC3YMmAMMKmRW8soRg+oqDSKLduq7OfmwK0bRozGRjGRyaqWcKSRkN8pA4rcstPEkbAjJAGKDewmnWrvvXacdQxro9Nso7eHeWp1lp+FRl4GNuCK6LS9F+0RbfLU5OWb0rO5aKcNo0w8tMEnndXWeHvCKXjBmiyCOP8AGtzw/wCD4AEZxhWTgtXY2Onx2e1EQLheMUiyjpOjRWsYyin5ccitVVXckaAZx2FWoYJbhlCx9ehrodL0DDsQo3EZyRQTcybLR55lH7s5rrtJ8PR2+zzByq/qav2dn5O1VTIGATitGG1lZge360BcbDDGiDCKOO1SKu5c4GPpVpbNWjX5atQ2oYI2MBRg07Bcz4bdtuGFW0i3qcg5WrfkqGA9OtOWIPyARg80iistuOS3enxwhlYk+1TeUQ249KesTMpAFOw7lLyV3begWlW3DMG6D6VaSIhRxuJ71MtuNp+X5qLC5iCOBI+cdakfLcqNwqdYymCRigqVwBkUWHchEXJB6etKq5OFXGeBmpuuTjIpONoJXntikIi2hO1KPlUhuimpGXueaXcF37h2oHci/iBxkHg03aGViPlbFTqf3eCvPNJjtjkClYZA0JblcjjmonhDfMfwq20ZPfFRMu0n0osUjMmhYqM5K59armFeoOQw71rSfLjaM+9UpoRgY+/npUjMrZ5fDDG41k30DujLjvzW9cRZYgjaAfyqtcQoA4I+8OtAHIX1nHJbtCT8hHrXmfiTRzGHaEmRc45FevX1gzRnaQHz3rnNa0sPayKVHzZzxk0AeGanYo0W3bkk5IArhdQjMV9Jg8KK9j1bSRZyMM84yCRxXnmvabCvmvtKyrlhtOc+1WQcPqFqrW77gA3YVgXFuzQv8gJxjI9P8a6S6dDJuYfMRyuelZzLFuIGBnqprRHNJHPrC0xACEMOrVH5TKjbvmPY5rSKna+0bCed3duaqNAp3ZBAB7mtDJleOAyK52nAx2pV0/zFJyQw59qtLMdygqwHQA96dJGVZlQbRjPFaIixz23y5tp52njFPb5VI+8G6rV6+tGa6BUADHzLVaRSsgYLgA4PNaEMjLrC4II2dMVYhuNzBCSAKqXALZyBnPWlt93zNu796pGZa7qchlFPYjcWOdvaolkDdBwvWnKyKCAMc9zVXM7DWXzCW6D+7+lTW7EsrenQVF5pXjAxj+GnwSKw3AErW8SJI0oZJBICHzx1AxVuX96rhOTjiqkO7kg4GOcmp1Xy1C5weua7Kc+TU5pRTOk8MsVlRDgbY+AK9Bs23xgkDO0cE4rzPQ7hYLld5wmMD1rvdPuFb5gcjGd1foWV1XUo3kfj2eYSdKu5S67G9D/qhuPJ7VKrD7oPHciqEJG3vn+7VuOQ/KPTk17sWfGTiTKynKrkHoaVFXJwcjvTVYkHDY9qI+YyAvNUc0iVW+Q8Ufd/Hmhf9WecGgK2R3GO3FUZsXj6ikXAwe1Ko2qAaRRnj3oEKzAtxyaFznAPb0p3yqx47Uq5VduO/BoANu1eTg+opFfcwbPAPPFDY544PShSFyMZpMCtJ/CR0zUDZTd0K9amkwBgA9agbYFORWUjeJA3zZYtTWDKozwCc07d07gtTcmRSxHsKyZuh68kuM49KkUgE4G5SeCahQjPOR2zU5Xa7Arz19x+FJEsep2sT7VImGTIHTrTY3DKeKduHCdA3WqMyRc8H1FOC4Ug8Z9KRCrHgUKpVdxORQZsM9QBSkhcfrSfTpRkFcEe2aCRe3TNCsF5xSbSoHNHTqKdwHqo2jCiik3Z5A4opgR8hSO3ehscYyRS5A6cjFIeuFNdxIrctjFAGOT+VNGBgnmnfxHvQAn3utGPmI/lSdh6UrfK3tQUB7A0Zzj0oH3hjml/i46UEienYdKMj5vSgZ6jmlHp29aAGM3yk7fpTCS3IGKdgqpzwfSjBztx04Jqihud3XrTlz16Um3c2BwKXbtxk0AKTt4P60fexg4I60fxeoozwRjBzUgN3buOlL972FHOc/ypVHftT6ADfeOOlC5OOeKTdxx1oUH+9SAdg9e1JtIzzScqemPak3LuH1pXAAcfKRxTt23IAzTHwxUrQf5dalspEc0gjUhiPXrXEeMdWaK3k/dqQRgEHBHvXWanIFMrMQAo9a8j8Y3zXE8kYkG3pgNXnYmpyxZ9Tk+EdesnbQ5W+mSeXOMPjBOc9e9Vmbaw79hSFQAS+AAcfWlXDdOtfB4qfNM/YqcFFJIUNg56r2qteKZIQRwrDr3qVmMjgZxz0qK9YKijPGfu15MmehFFU/Mx446UybC89hT9wbcuce9RszSYBYe1czOhEYbv93mpmO3aCPk61HgIwB/KnBvvA8getZlieYrHK8cf0o3ExkAfjQNoXgcdPek5I4OBUALuPy0gkHGeG9KTB2/yoyMg49qTK6kvLZA+U4o5LHI5UVGzbWKqxGeBT/uqRnPT6mouMWNgqs2c/wBKkTPXtiq6yBTj+Hqan2tKvBwB0WnYaHpJzluvXkVJHI0bHHVhUSqN3zA09RlSe/Y0yiSPcGO4cGlPJ+QY46CkTIyM+/FEsn7wAAg5qAGL0xnluuaWMjdheuadhvMXA5zTo1JxkALuwPWgBSHjUgnJzUe75jyce4qRlPXd+dRB8tu5I9qybAXcdpI4HtUbMu4Njr2qRlH3cYoYIijI+Y9GqChFbKsN3J6URg7s8gU4qMgH060kecED6VBVh4kUqVXn3py4CkE80zbu2/w07cFX5jtwclaBjTIu3qdx9ulOKnP3uMfnSr80nX73TilaM4Bz0oKsIy/MNwI4xuBp4jeSZe/vTtuARjOelLbkZXg9etQykGxwwK/N2NaVrai8YAEKQOaZbQoHY7NxPzBQc1u2Onq7EonzkD7tSapD9L05DINwJG30rr9M0yONhvj2jbwc96isrPyI1O3Mm3A4712Oi6R9qRFKEY5JNQzcj03SA3l5XdnlTXc6FoKWsbK42ru3D1wauaTo4SNWVM4XA47f41u2WkTzvhY2Ydc+1SBXjbavlrggcLitbTdPmuZc4wCOK1tL8PrEu/ycYH3m710VhprIithVBGRxzigClpegvJGnAUlec11Gm6e0LYYgpjA9aWytQnyqe3ftWqkBSMD+LHagCJbfywRg+tWIYzGpPXI5qVYyQGzkCpYY/MZ/SqAjEbLCx54+771Yj+70x7VMi7GVScip9rMxJQD8aBXIFjRskjFOWJCDjI9KlOEUjaORzzSH95wvGKBjGUMyhR2p8MI2bu1PMYByc5xkcVKq7VAYce1VYVxixbY/7340xYyQQevapl2twM1JHHtbn0osMh2AYB5A600xlSWIz6VYUDa/1xTJEO088YosO5FkNng0m3ceKnRflPHWkZSy5AxgYNFguRKgdfl/xphVW3fLxVhoxuCoOoo8sqQMAjvRYLlbb/8Arp2BjHU+tS8MpINRKvy8/nUWLuJIdwAxhh1pjLuye1SsAR6GmbTux2pjuVfKPGO5pkkIYhm4znt0qzJjjH0pkiGNSM55rOxVzJmhBGR+8bu1VtgZcEVotD+5wc5B/Oqsse1umOadhmBeW7QtuK4BPFZ15GoVsgFh2NdTcW+5Scbio4BrDvrUqx+XOODTA818T6fFLC7ICPn529hXmur6K/mT7QAGHy7q9u1zSXa3YRBSjcnnmvPPEEW18KuBGMGgDxDWtLS1Y/LlxyfeuOZgZGUgbienpXpfiKzliuHlYY3Z2rXB3lgEupXc8yHoO1aIxkjOkUKyFjge1U1gCxvvAc79w3elXXRl3qjAN220kCfL5eOneqRzSRnyRlskZA7Kf6VZjfcwBXtzUky7cocOOxNZ00jR/LG2wg81siWTTIPNkYDIzWZebvMJUMe2Perv2jG4Bxye9QSRuu5gykseBmtDFme7blzjoOaRVHmHsuOaXO5ip53ccjFNCsuTk496ozJIyDGcd+KBIJBuK56Ypse0DA6+tNVP3bHPJ5FUiSeNlVmI+vSpbGMIMcEZqtF90sSvpjFThkdSqttJ6cVrFkNGnCyszqyEbvera+VlC/RvasiFvMAHnMrKO/f2q7DcLgK6jK/xVuYyL+54RiIqDn7xrtPDd8bi2Yu6uUIU4+npXArMu085wea3fC2pJb3RiAzvGefavqMpr8suSTPis+wqrU3O2x6ZbsPLBUY9QatRMNqnb25rMtpGMcZypGOcGtKHIjBJ6V91B3sfkdePvFr+JRwBilVi2cDANRrIpYZ5wDUit93HAFbHDIfuHGeM0rDpg800En/aHbmnIythv0qjEXa20KM57ULkZzzSfL3OT2qVANuMAj6UEjPQilZTuHFKANuM8Z64pNw3Dr6UAJnocAr9KVvvA9Fo/wBketOGVU5FSBVuCGJYdKrScLnaORxmrUy/9856VWuCduMHHbms5G8SCTnYNoXr0qPhQB2705kJGRwKb17VkzdAPyqZdzZbOSah544qVWAWpJZOoG0461KuQoyeaiXHl5K5FPHzLkelWZkiA4wOOetPwVOB0pqr8pOPSlVuvoelBnIVtysMYpRhWZTtPPFNXaUYEHNKudvPPpQSKvrj8DTVx1YcZ4p21sZHNInOQRnPQ0AJuHrRQrAAcUU7iuNYjPA4+tLyq4x+NIu3aR+VJztxmu8YKSOlHNHXkUdjQAg+VSD/ABU5ecHrimbSMA0/3HAoAUZ+meKTG0jnNHT3FH+zQSKeM44oyNpGaT7pIPNAx0NACH5gMd6a3fB4NPb16HpSbflxQUNVsZzxnpQvyqO5zTdvQU/BGR2FUArMGbA69qQeh60feGQMHNBb5uRmgAzlTxSfd6cr1p44U5HWmr2oAC27BxSEbvuUucdBQc9uKkAOOeeaaxw3A+tK2epH4UzBbOfrmoGSSMqvgjgVCCfLkp7N8ueveq01wI0Yjb93pWcjWKuzmfEmoNbwSIThD1IrxrVLxGupPm3fMa7/AMbazKu8RhScdTXmEjiSWV/7xr5fMa3KrH6vw/hXCnzvqSD5uuBk04Bl6etNjztBb6UbsbhnHFfI1Hc+2iiKaUx7QOGB5zVS4laVmV+QPSrN1II0wy7s9zVKTtnANccmdkRsKiNWXPfPFN6ooH3s09mUSLx+VN5+bjnOeKwbNw5HGMn1pW4ZvQ0xvm4B7cmnLxuHWoKD7vPrS7kVdu0Gk3ZfAGMUH5iSRjFQAKT/ABD8KVl2soByaauGyTzSKysuGyxz1pMrzHtIFyh+924pzE7l46daiAGCO/rTlY7cA8DvWYyTkM4UAj3qZGHlqBwf5VBGp3FhgjPSrTMpGQBjFWAsK+YwJOTTlxtVTkE9hTYiB7HNTMVLbt2SKlljdoXJ9O1DYEmSNpxRI6KwGM9x70khGeTtP93rmkTcdgtwTjPQ06MHjvuOeOKYsn3Qfn3ZxxipFRlYdsGobC49IxtG7BGajlVHb90m3H8VTMzK33vl9KUsOhGB1qS0RSRESNu60wwpjk7jjn2qx5fmbhuO4j0pky7FPOT/AIVAyvtB+Yrz6051xJ8vA4zT1C7WXvTfTPfioKuDOsaktyM01dsinPQ8Yp0ka4wx+6c05VBZW6rnOKBhFt8sArkjuD0p5TzFIz05+tMjY7mPlkNxxmpvl6D0oNRm1927OR39qs2tu8ki7xhW6c4ohUbowYuG6NXRabpP2rYkzELjqtZs0ihNJ0srJnzBtI4bvXa6fpfksVjHO0E5FJo3h1/3JAPlqAVkxyfwr0rQ/C+6PzmQl2GNp7UjWxk6J4fkZo2KBkK7hkV3+kaKWVT5QA287RWhovhsyMox8qrj5Riu303Q0t8DaS2PwoKMvTfD77Q7DCY6V1Gl6f5EZwBjHpU9rZ/L5Y4Petq3tQqjBGOm3tSsK5ShsXwRgYrRjtV8tW6kDAFXre3aRicDGMcVZWMq20J/9aiwXG2tmFVcjqOfWrKx7WKjpjHNPiXyjgripY49w/rRYkRcCPamWFTRwnzACMd6dEvlqcr9KkGQQCe33aZVxuzac4yKcR83frmnbCu0dcDmnbejb8j6UEiL8uSVzQ2eecCnbdvfNAxnGCaCrkaY8vkZ7Zp+xm5x0qVYRJkbiB9KlWHbnDZFBFyFM+XyME8ipUjznJoijDRkd1qRcdx2zQFyLyd+zBwOSaGjbPAzkVNt3AbfxpTiPB5NAyttCsp3Z7H2pwyv8RxnP1FSMoDMAPlHWmsox936UARFRwRyO1M8stwetSOhXb/dHShlG3OcGgq5AUY4B4A64pFXcvy9e9TbhkN94dCKjZguR6cAilYq43hetRMV5209mG056npUasNg9c81JVxOOQelV7hv3ZPfNTt8rDgUSEBiCBtxQUUTmVfWmPHuUhuSKlkQtkAbV+tNkUeYQOBjHP8AOpKuU1jK5PUVl3VuVZmU7gw4rZmXtjGBzVSS1Lc5wD1oGcpdWoaMl2wSa43XtE+zwyPFtG7JP55xXo1xbqysrLwCa5rUtLSTzVcbgegoA8P8QaeZI2WWJZFGce3415nrenI00gKMm3oO1e5eIbZ7beGiCjJxXn+tWMV1uyux2oIep4xcRurfKQBu9agjvNrbV+c5PNa3iKxNhJLgSyMM4+XIrm422hVJXevoa1iznkjWjYSKcDO4cVmXaogIP3u5xVq3uCilfuopz71DeN5xdiAueBW0TFlH5VwW4Oc7qVpFlZCGBX6VXkmEbFDz2zTRmOQAHjp+YrUyaJZ1+dWUg1AxC8E5FPjkJwxOfemSL/HtwnbNO5FhiqSpxwR1o5DKq9v1o3HlfWhsmRPvfL1xTMwkIWRWVRg1MrccDI61Eyx5Kn5SeVp4ZFBGcVqmSyzG3zAZG6p2bcCduf8AaPH41Xh2+YVwMgZ3ZqUN5mM4Ix61sYSJUO2ErgFz15rT01/JmhyQM/xVlW0ybSJBhW6nNXLeWLcrF2C4wCRxXp4Woqc4tnnYmmqkHF9T1DTpUWMJH93GPlbmuhhZQq5bOAK4fw3Iu1CjEqw/i612sdwv2YKYl6ZDd81+lYafPFM/EsypeyrygWF6Ekck8VMv3gKrWzeYASc96sKccZx713HgSRNu7AU5V8sbeopqrjI7e9JuxtVevU5qjnJNoXH3TSyZXIHHvTeNxJ6UDdt6ZJoJHNgNgDj3NLn5gOPw7VGR1HI70qyDawHIx170ASMRwB0Pem7gQTk46YNJnGM8YNKuGXb39akCGZv7vIxVaTCxnIz6c1Yk+XdtHy9aryYVBkEnNZyN4ld+VHODUe07sdKkbG7p3pjqM5BJ4rJm0RePxqSP5gcDJBqMMHyMc09fmyR8vH51I2WVPy4A4p64VdvemxqzIPl4HXtTsozZKY/GrMSQE8/Nx71JwCABUasD05FCjoM9eT60GchxYbhg8Z5oYr85A4HSgMEAGM570m7YDkZGKCRORwDwRihcLgZz3oVjtP8AdzmnttzjqCOtAEeRRTzGRxiigWg1s7vlApn8WP1p7deR29aQY3YXmvQGN/h60q4I/pRz0pTxk4oFcTpg9RRuO3jvTtuM9waGHReKBjd3cnFO3LtyDz7U0x7Md6XG5uBg0C0G7s/Sl9uho528gDvSD7y46UDBn3AE0N8vA55oz8rjGc80g4ALc1QA33iOhpFb5WBNO4PODml/CloMaobb1FH3jz1pxXAwOaTk+/NMQNncuPypNrbsnpTv73qelIBgdc1ICsRuyRxSfe6UdDSH5WwTg+1ADc45znjFL/LpScdP50Z3NgCoKsNkbK+lY2qXO2OTb8oUZrZk/dqWOCBXAeLNUuo1mEMalApLc84rlqysmz2MBh5Yiqoo4XxdftLO65Bx0rlmJHzscZ5wKuXt413KDJ1HBx61VLDLADI7Zr4PHVeeofsuBoqjSURypjqdmPxqVI3+UtwR1qEErhgSQfSmT3hVQANmBjb1rxpM9mKILqVZCxHK55qs8it8wPH0pjMOD1bOTSSKG+72HPNcsmdUR24LkqAe4waYG3K4ztPvSbQy/LxT87s5BzWZqhvHyqDkdzTuu4e/akjbcpxyelIuMBV61Ax7cNyuTTC23aWPWjl+jc01VLjPynA6ZqCx7c5wOPam/dU7h16ULlsE9AeRSvyrbeQBmpYEiqCM9ulLtTbjPGO1Qxqdwyc/7NSZ6gHFQA5WC4zkZ4NTbhgD+7+tRRqVPJqTA3dMc8VYDlIPBYA+4qRsxnBJI7YNNxtYZAqPk8t16dKiTAnVVxg8qvcjBpFXzIwwC/WhMbQSdwzg0ojHb7gPOKjmHYVV3ICDypp2795licGkCrIRsfA7U/oGC4Bx3qR2Gq3mNnbx35qaHiQN1X0oX7vbeR/D0psfzYwSNvJqblrQezK0m5TgjpSvhs89O1NwGwQArUrD7xFIsZwSGxg9ePSm7d0mN3yjninqvOwfKTwad5BRlBbr0NQVYVPvEYzk9TSkL90g5z0NOjXrgheacQzH5RknnI4oDlEZAU3AEcYqSO3Ex5BHvSBfmyDvU8EVtafpO7ayIzrtyVXrUuRqhdLs1uLgBfQAEjpXpXhjw8ouCso5VMrkfpVXwx4QNuyyqczSD0yoH+Nem6Zof2hoyEGUXYZPwqDVFnQ9CSORcgGMKMLXb6ZozySRlFATH3vWp9F8OrFCCAGJUYauusdOKxqAoGBigu5HZ6VHGq887QD6VuW9uzKAignHVas2tj5qouDFgVpw2xhwEFAXK8NiYY0OMMeqrV63tVYncOeuAKlhhZmyx+bpjFXI1bdwMdqCRIYwFbHAPapfLx/ebPenhQnJp+04POMcUANCfvAOvrVtUXy2GOM1BGvXnj1qzH/qx61VgGrGSo3du9Sqg7cnPU0feUY9KkXbt4XFSAnlnPsaRkCnrwaXyy65xjtSqoRSWHPvQAySMsy7RjtT/LxjJ5p8YDcj14qTAXqKqwDFUJkn60rKWUkHDfpSqN2COlPYdQOOKVgsBxjA7DmhcMuB16U6NflORzR8o6DBpEhztNNUjGD3p/0OfxpMEnJ47U7DuM29hyDRtO4DI2YxTto6DgUuAvAGVHU0hkHlrtAbPWiRQ3K9Kl27gNv3fWo5F9MY+lAELYZWA4A71F8u1sc9/wA6nlZVwNuOOahbDdPXtQBGytI2TgDOcUxVPORjmrOFZm4JqHJAJPQ1BqiCSkkXrg5qXadpHfNNZhjOMUFXKjQnoFxzxzUUqlTjqPWrTSfN93AqOTbgDHegZWZSzY4PFVGz824/gKuyKG3BOfeobmJVbccBunrUlXMu6twdz7sN6f571z13CZpgeik4rqZlEig44zWXJAOWIB5zQM4DxRpxaOMeX8ik8/415P4g01kkblSu78RXvuqWwusqy/IenvXm3jHw8Y1yqKV7880riseIeIrf7RDIduQvr3rzC/sfIuX48sZ+8o4r2bXbOeTfGnynOfw/xry7X1NuXRyfMznA4xVRZjJGEDsycE/TmmtIWVvLZSAPumoHlctg8HGKTeSojzj1NdEWc7ILnarZZAOeOaYkgfd0yetTPCrKqkA8kZqqIjDKMHKZ6itEzJiQ3O7J24QnAp89wZCAwwM/0o5khPHUn8B/jUaBeBncen0qyLDlYZG0YX1NJuD7vXtSOrLkfw4qLzCvzL2qjJk6IUcnqoXI3dacWDYO3Bp8UibWG7PH3qc6hULY7VaZDBVOc9McFqcMR7hv5PSmRiRR8hwWPc09ZgvysoJ9a1TMpEquwUgrxVuCRMKcbjnO09qqKHaNjkYHfNSxyLIwJbdu4I6V003qYSjzHa6DeiNokJ+djlsdCtd5aOGwoPA6H8K8t0eZY5kLcBgRyeleiaPKDsUNuOOua/RssqqVKyPyHiCgqdd2N23A5x0xU64bK96pxsd3Xd9KuJlgCpyue/WvdTPiahNy38OfpS9gccimKNrON1KGIXJ5FXc5WhVYcgEkE+lSLxkHhu1MVTj5abESrgdT19aZDHrjbkndS8enHfFMVdq4HrT1+bI6e9AhCQwNK3zYPTjFCqeBjrTmZVZR1pMog2kL1zjrVaY5A21akwu5QDjNVLjLHAGOeaykaxKrgrikxkECnyL8zc5pijfwow1Ys3QKpPtUiqCuemDTV7HPGakiI346Z+7SBky9BnJXoPepUc7SF6e4qNVAX5z06KKdH8oz+FWZMk3Fu/f0pyn5gMYNJnbgdsZzT+FyBycZoMpDflYgGl3L/CCfrS8N7E/pTh8uVxzmgkZgbTwB60ZEilRxinHIzmk3BsgcrQAm5vQ0U/5R0ziigCLDYpVJI7Ck3ZPznJ9BR0+7XoAN780p+8AKOdwA70nG4/NyKAHbe4NHPB/CnfdIB/SkUDnj86CRAQFI5J7e1J/dA6560qrtU5obrzwKChG3UKBtbPXtQRxgHg0cen60AC/6sjHNRj5lIp7fez2pm07sincaHFWBUk44o3Fifam8jBPr0pyseflpiBmG7IOeKFx1J4pMnaMClX7pGPyoAOaXII45o3dfWgBipPSpAOetKvzLnGTSfw/WkVsZx0oAYfQ0rZ6dMDOab/EAetI0vlqy4ySKhs1RV1W6SCEksFB5615B4x1pp2by32KGwNh+Y46hq9D8R3HlWrEn73HPavG9cuzHM0YTcCSwdfrXiY6olG1z9B4dwylP2kuhmPtVsP8AKSc0m0cErnjFCtuDHbualVCyg9NpOcV8LVknK5+lxSEKja+SQV9KguGU8EfKfzqx83U5681SuG2uQ3POOK45M3iV/MV5Mjp9KRmVMKoyrdqXaY8Lj9abu9B92uWTOpIJMNt2HA70zy2XGDnHJpfl2khR3pMBflHylh1znFZ3NkH3dwPBznikGducgMelPDZVj1OMbsUYBjIPzMo/rSZViPlSCe3UU5WCsVxw3b0pAokTIxTh/ESeagYm0DIyT9KX+HrgfrTFwnHXPP0p59x83pUMBdwkVsDDHpTsjcPpTBhe/FKrHGYxx7VIEq8/KOtSFWyvI6UxGB+b+VS5HfjP6U7lWHKo43DJ7e1M3FmHJxRgq2VbP1p6odqAKOeuayYWCMjA71OGGxgq9QT+tVwpVf609WGMbiB9Ki5Y5BxlWwFp/wAu4Bhub69qadu3ocPTvNCEhR1HBFIrQcJCBkDA/UULIF3grn3pjF8dsEYp6t5a8sNnrQFiRcsvHT0NOSNmYbR8tIrIoJGSual3BMgdDyKCkN2naQMBvWkRXjwoOe+acfvEjp61IsfmegOOeag0I485Hd/0pzKc7mO4EfTFSxxKzKfuGrtlo8t8yhWUr1570mVYr6fYyXrIoASPPJz92vWdD8LBLBHiIZ9uKpeFfC7S2q7IVco2JNteveH/AA6sccagYVV5XHFZmg3w74dzbxIQNqpkt712+j+G/ItdoDOG+fd0qfQ9LDM0bHcMcECu303SnhhQPtAx90elA7lXT7J8KUUqFA4robW3aRRuTaByeKs2cI3bRGQcYrUWPftUADA54qrDIbWMqV4z7Vct1/eElPwp8cLbgoTB9Vq0sSqxYc8UwGqu5QcgGpFjCscGlClSBgAVOsY2ccj1oFchMZC7Twe9OZNxyOnUVMFLMSq7enapMHzCxGF9qBht2sOOCKcw5AGF+lLH90DuKUR/u+D81ADoxt2qMU5cHOOlOj2qu3rkdaRd3/ARQK4uQw649qbyrY6+ual4b5iMUjRkLwMr696BjfuMnOQTUrfMTjp61G2FAJXcDyDT2TJ2D+Ic80CuNVvm9Kl3HGdvy07jaGYEf1oXnIPGeAKoLilvmGO9Ke/FNHTHUik4yTnipEKwHIB5pFB2+tH3gGHBHXNKyndleVoAN3tkGjd29aPamvjnaO1TYdhMfNhTxSSeo7UqAhcDrSMpxj9aQyJlDMTjJBpjYYggYFPPzcA5yetNkA+bnAU8ZoAjKn5+x6VH6bRkdacM7fmOc/dWm7SSWJ/KlYsh3LsI5y3FM2krtqaTbt6ds0zGE54xUlkPl7VIzjmo2Q7Sp6HvU/Y/WoJOhwelBRCyttOfnBHao5Pl28d6sLnv1zUTIew5z3pMCldQ7gp6Y6beay3Xy2KEfhmtpsb/AG9KpXNuJFyDye1ZlXMSZRyMcfwn0rmdY0oXBLY3YOStdhdKd3AIUVnTRqzN2BHPFAXPB/GWnpaQv5UWxssSBzg9a8P8UaWZJxLKzKWGNvvX1p4i0GJxKxXMjZBVRwwxXgXj7RztUSp5RTJOByKcdyZHit1blGKqxJ6Z9qpqSzFuHx7V0Nxp+1nwwYElelYkkLQO64I9CtdMTlqKxEzGQ5AwcZBqCWN2XLcMvHtVrYqrtJwR3qCby+VXpnNaoxKvz7fn456NSqw24A70hAdTID25Bo3/ACjjiquSKw+b1FVy+5sAbQDjFTrId20D5cc01YfKx3LHJNaGDGcMDuAXHXirMMrbAuOnBzTZMFgAOtO2ycldoyeBQSx/mqsi9c1I0y+Yg2g7s1AspXORliOKWORmGG+UjocitkZNFmFSI3BJXjOKVpGeNT/EO5p3LYB5yOtM+6qlquLJNWx2BozkH/ZrvvC+7y9+45xxXm0atvQqNy5zXoXhqbG1cnpnp2r7HKa7UlG58HxBQi6bm1qdja4ySwxkcYq7HlSAQADxWfbtu2A8Zq/G21lU89819wnofkk1cnRl8wAc+pp+7qSOvAqONh8ozz7VIN4VQRxWhyMXB5HQnpSxru68HFN3fL70q48s5PJqjMdGCVw3XtSgj+LgUi54J4yMChR3Dbh0oFYfkMxI+XFIwJIBGRjqKPusRjrSqy8nP3egqGMh+9jHIqvMdy44BbrVh1Dc42j61WmYDgjmoZrEqScN8tNVgp3EcipGXqf4R1pGbfk7Rg1jI6EMi+7kjvU6tuYHGfSo1xnHfFOjVm4BwaQmWZGBkZiMYFSLs6NkA9PaoVKqwU88ZNSr6nqKsyZIqkrg4zSqp3ZNNVf4icc5qTryv0oMmLgFTjpmgN1yeTQMJgHqaTgqRg5zigkXdt57Y/Gk3K+SRkY6tRkHAxQ3LcDAoAaASOTRTuR6flRQBF6HHOaXjdjb1pP8KTaenevQAXdzgcjoWpe3HQ9zSL8vHb0o/hOOM9KBjvf5eOlGOvPFNVdoGelLuHbgUCFwdpxzQPlbnAIHeggZwDjimg5GcZPWgB8ahm2s4SkJDZ28imGQNjjmg4Oe1ArBu6j2powqsD1pzY/Ckxu+6NopoY3lW57etP3EKTTAu7v+dDZ6UwDJxzRux92lcEtzxSZxxjmgAGfSnpndkdKa3y5A4GKTBC8GpGISRR1x2pdvTFIy7SB3NBQjZLZHrUN3IFBOQD9allJVsenWsTXrtkhO0DHuayZ1UKftJpHI+PNcSODyuOv3hXll5cNPcbwcrW54q1A3F1JESGwec9q5x2aNRxgH3r47MKl5tI/Ycnw/1egkSRg/OTwM9qltlLqwU454pkKoeCxz29Kv/KuFyAQOq8V8zPc+kiV7vK7eflHXArKmZfmBH4ZrSvZGAwGz/vc1ityu4465Nccjqghqrt5+6O3c0jeu44+lKzb2OOFFJu6gjIxXPJnWhXZdwXpnrTQvBOenGaiYfKRzk9DSRuQGQmoGTltuORil3KGBBOO3FR7vlwBjnNKctnc2e+BSuWKWOcY4pcjaccUituU4HNJk8AjnFSARgfMGpzBmJbuaaqndUhzu+9xUMBVkBUgqM9PrQW2rwNopoJTGRSs23oMg+nFSWSRLuG0Hgfw1IrDKlicZ54qONguMceiintnjOQMUrjsOTPzEc809MBcE8etRfdzninMwjXn/APVWcmMczdB2A5p+4EHIzjrUIcFvQ9OakQBnwu3eOuOlQA4SfIVz1HHsKcvzEc8jqKRmHmKgXGeD60qkKQOuP4vWgscx3Y29/wBKVlCr8yZHXdQuGXahCineTtU/NuGKAJo921kLZL/dbFPRTH8hPI71BuLBGHHXFS8Fh83GOc0GiJGL8bxnB7DrU0OxcMRx2qq+7dkfKfetax0uWdd6lW287agtDrGzeYZdTszngc16H4b8MtHHG3knyD82QOeaPDPh9pvLaeIEFeI1FeqeGvDkkiiRYiQgH7tai5oW/CPhmC0ti6qcTYY7hjtXe6HpatjAYKR3FS6PpG1VJUBwMYPUV1Wlaa0bfvEAQcgjpUgOsNNMTIQoEYHPHNb0MI2428YGKS1gVmJ6qelacNucYzwKtAOs0dUBzxitCOP5gQM8feptqg2gY9quIuFwBx0p2AVM7Tng0/b7bqD97IH1FSjLnd90jqKYCLH8xz+BqRfu7RwM1Jt3ZbkEdqNuDipAbtbdgHrQyndkHK1Mq/KR0oCj5h1oATjg9OKXG5tw+UUvHl8YxQq7V5OQemKAHhRGw+Xg9aXhTx0NIuWUFOPpRuIyDQBKpCqPf1p/TOORTQw2rux04p6t8uB0NADQTgYU4PSjl9zdD2o3BmyOAOKGbccdD7U7ALt685NSbCw5xuXpSLhV+YDJ96NrK3HGeuaYB8vJ6Um35eOaft2+9NX7vT8KVgEpPm5I6Zoz2XGBR0GOv0pgK33jgfLj1qP7vHen7Tn9cZpgYEgmpAVfyzTThlH04pyttyCevShcqvTvxUARcPGTwueQtR/eGeual5+QkcZqKTkAgYA6Cgoj2jkflQ0ZbOeO1O4bPGGpMbY/m6/Wgq5XcHgKSwxSuh2nt2pzfLt29KRlLLkHgc80rFXIDGeeetNG3aygZqaRTxj5scmo9uOnTrUlXIPL25IJAaoJIzzluatN8yHH3hUUiHlD96gdypJwobGfWo8fu8hfpmpmU7QMDd9ag8v93t27ievPSshlC4tw7DcSQT96smaPbIcDC9Oa6F1KthufSqF9bhox8vJPagDmb5Ue4Dbc45x/jXk/xE8Ordw3XlwqfNDbWwOGxXtN9bK65QbcDvXG+I9H+3W7xj5SpzijrcD46162ksrgpNF5bKxXntz1rn7qEeS4ByVO417F8TvCz/bpAB58CnCSjjDHqpFeVXVqbNpEdCHxxk1vFmdTVGDuHQnnvmoZlZWySFIPFXpofnZs/e7YqoyI2ATs5rdM5WirIAobdwxzx2FRxsNpbjOOhp8kZ3ENyR15qPa3QfSqM2hq/LyT7VKvz8cnng0ixKnzYEhz34pfMABUZUdlquYyaFbbuIHzHtQsgZcjLc4+lNDoMA8dvxpFVmVceuSfWmZsdkdA2TnikdTtIPPHWkkdXbIXjpzQ6srEc4x9a0RDLduxEYDHOBxSpIJ3Aj6d/aiHbwwPIFSbV2fJtU85NbRMWWrXcI5GPyj19K6LQtYnhkjAjUoRt965qOQxr5S9xxitnRZFi3KGwRnJ9K+gy2py1UjxcxoqtQaZ6pZTCWNML/D+VaMeD8xz0xXO+HbySWACRspjrW/G+5eOVzxX6JF3SPwzFU3Co4roWkIZRjg0+PKN1wOnrVaFg2QRzViFlWMg5LA10I82SJgy8nb8tN2hlyePakVgFXLfe5xTv4ssOK0MhVUHqOBQuRuIIA+lOBL4wOvFKBuUYHHagBI+O+4UMp5J5/SlXqARSNgyYzx0qJARNkZJww7c1UmkH8J/EirbI/TB2+mf61TkyW3cEf3qyZrEhLbUxnBPSmNxtB/SnZ5zjAB9aRiOeM1lI2HIexGc9KcmOQeD9KbHglixzjpTn+8C38XPFA2SR9s9RVjd8zArVdMFjmp1YuuSTj60GTJvM3KoAwegpfutikUiRgBx3oGWUHPPTrVkMUtgjJ6Uu4seOBjNMHytyO+OtSLgNnGVNBmIrdeOvQ0cDjufWjcFfgewo2jr2oARjycdKKQ4z1/SigVxmG5z1pNwXHGaVR8rAnk9Kb0wOtegMduFBY9RjFJ2ox2oAVizUnXkCj17UoUrgD60ACkDg9aGXdjbwKMjjI5oKmPIzweRQgEC+o6frRu+Xn6cU4AsvBxSYG0Z61QA2dwBFNYYzk8U/wC9kg4PvTdpTBHzZ60AIpCqe1JxkEdaXnnilxuxjggfnQAkmN3rxTd2eMVIvTpmmMoDYzilcBN2M96ApwPrR8ozgUK3y470irDlxye1M3DjHWlVflY54zTmk3NjaFC9qluwyKT5uemOua4/xZqAt9NkIbc/OAVyK6y4fZC757V5f421ZoVeNdvzZIJHrmuLEVORXPo8npe0rq6OC1KZpJGLyL5jnJ4rPCKpxktj1p03zbnztPfvUigBie/XnrXwmIqOpJs/YaMeVWGbgoYAYPUbasJNuhBbOWHNQqokZSBUpKqpfPy9AK8mo9TtiitcYZSWfLA4rMfG08HPSrd425sKRjvVST5844FcspHXEZu4PH5UxcNzjFOCsrMCaD8uV+XmudnQhknzggcEjikX5V+YZYdadJ8ykj5dtIvq3O7rSLsOZkkJwMHsKduO4kgc0xY9ufY9aB83POetQMFB2v2xxSqDt+blvWl42gkYI7+tIpH3vwxU3AWNgynGacpCttbketRFwuApzUyn5WyMDpx2qCxS20nOTzxzSjDNkncM03d13Y6elKsir3yp6VDZQqsRhlAPNL5gU/MSPwpvmLtypI/CnKu75v7vXNSAqzCb5ieCeBUuBI2ByffvUKsMnKkDtin7W3ZHBWoKsPbcsvzZ/wAinquxx68ZIpuS33+D/KnLz144xQMdv3Ox/i7cU75VYDOe2KjXPIGM561Ku4YOzcCBzmgCXapBKr8o9utJx5gG05p6/wAIU7Vanshkbgb9ooGkIsfHA4U1MoRWAZSaSEfMFdtqn071p6Xoz6leeUiMGYZAI46VBskNs9Ma6K4+ZmGdw5xXofhHwjF1bc25QduOKt+GfDMlnbpvt/Mk243MhAH+NeoaLo/l20eLdUIAyuKBjNB8PQrJECmG244r0vRNLESoYxlduOlV9G0Ro/LddhVhnpk11lnY+Wp2jA6mosO46zsD5i5XHriultYBI2DwMYAqra2pUgr0x/FWtaqXVcrx65osFyWK3TAiAwPWr9vHnI6BRUENuXbKtkj2q/CwCEd/pV2C4+LCY4qdSeRTFwWHHNTxx/LjPPX6UFAuADnp0zTlT5sqcIakWP5c9RTo9qrwFz6CgB4Q8nPBpY13NnbkChcbW/SnrhhjGD2xQAi98LzQQ3APBpzhfug846ilQFlx831NAEarlcZqzHlVIJ6CmCPaetSLt2kNwe1ACBSVHXFMYBerfpUxG1SufxpqMNoXGGHrQAqMrc44Ap6tlfSmANsOcDtxRwq4xk/SgAXhWDcnNOCnqMKKT0456fLT1UMOWOKAHKDuOeRSr3LHk8j6UL3PXvQpA5AI4oAFTrg8e9Jt+YKDu70u4MQP/rUoyWOOuMUE3G8HBI780nrgd6eq7Fx96mcOufu4oC4HKsR3xUK58sKMgdz3qVvmySMmmdevHapKE43D0oZTuJzxRkcf3etN3fxdgaTAawK9xz0aoSpZR/Fg49KlkZd3+160ZKqcg+uakCNg3zFsD+lNQjbyOTStjnc3NJkDdk9RxigojwApAzQF2qQOlLuG0mlP+z93FBZCy7kwM4qBgatMQ2QOKgbGc9KgCHacFRTGbZw33gM5qRlHQE0jchmI56cc0FkEicLnqD1qruznP3varjbdoG0k1Sf7xJGOazZRExJ6/eqGcZXavWp5F3L6EdKikz8vG40gMm8jcoCGAAODx2rD1a3XyWiLctzXTXX7tXy3B9q5++j81UYDgdaCzyTxvoKzWciW53OSXkLDqMGvn3xP4fkjvJS22M46L2Hv619cavaLJFKm0DKkMSK8D+Iehm0aScKBGDtVj3q09TKWp4heqVuHUgsqnGW71nyYVgcZFbepBvmBUhtxrGkh+ZgpLfWt4s55FeaMOzEABKgXaOi/kasSKdud2BUTFS2ACcj+daIxZE3MhbPGOtOXB6tjnqBQzJuAPzcdKeygLheAe9UYyCS2DgAcDqV/vUg42kjjNR/OSwDb1/vYFTcIdq+meelWYDeAzHHfpSq25VGMmkjB3hHH4dqmaPLOC2MDjAqkJiQtuzs+UVIrqy4HLZ71H9nLNuU5U8+nSl8pmw2ADn+9W0WYstwyKdhbgjPNW7SZZGcB8HvWarnftwcdxVuFjGIyEHNejQlyu6OKvHmhY9L8NzRm3jVZN4Cclf4TXUwyBoxj0zXnvhK6jXdGsgGACy/pXc2+5gQDwOlfpGDqc9NM/Fs4w/scQ0aCn0PvViN1aE84b/69VomG1QOTVhUKrnHPWvVR83IkUfux0PpUnzdc4H1pN3mbTx6bqarbsEn/AIF61RgSqW2kdAO9HmDCnkYpFxyOueKXcMEAD3qiB6sRuz9aa21QrAAkmlBXLHBwvBppbeAQMKKiQEUy7emFX0qky7cjqKvyBS2SciqMgG7GfyrKRrEr4wp9c0lOPDcgD15ppxzxxWTNx4Yj35qReGJbnA4qPaXG4DApQ+5s/pQInj/hJPXqKmwfMGfumooFOzB9ODUiqUyBkeuaDNkyyDjAwcc0q8jhtvHSmxjgBfue9PP7tiBwMVZDE3ZxuBP15p68LimY2NinMwDcDtQZg3PB7d6bu6fWgsvX9KMnhtw69KADHsaKccZ60UARNz+XfikU9yM0KOPWgdq9AAOeMelOXvxSdz6UbdzHng80AJ6AUvTpyM0m09vSgDtQAc8UDO4d6XoOOtJwGBPSgBvQjHTPrS7ueaTbjuMZpF9T0p6DFYj+E0BtoIPPpUdPYjdwKYhx+XHPFO55A+bPSmxkFSO56UoxtBJIqRi89s4qNv17U9sdOhprc4xQAm4ZFDMOgGM0E4UgjHFHRcHr1oKDoAMVG0nJPr1p+4BhmoWU4LdutRIqKKOqXX2VWG8crzXj3iyZprh2ODg7R6V6b4lk22rtgcjivIdeuPOZ4wfunIFeJjp/u2foHDtFc3OzFkwrMNuMfrSw45BHfoaGVmI/nQkbZ3ggAc4r4qT1Z+kxJN2PVRmor+YxxnYvKninxkqSDyaq3ku6MqeO2DzXBUOiKKDqfmJYEmmxkNGcHNOYBSRxRjHUYGe1cUjsiMHXPWjPmcnIx70gO35t+0c9qFbcvPrWZqgkAXcFBO7nrSMNitn6Cmyjuo6dsUrEtJgDOah6Gg5cgHPTOaH+8GztUfw0LnrwR9aD8wbHGKVwF67vl+lMVflIzzUm3cd5OM0n31wBk1LLE24ZQBn/AGqXb8xC8A+tKAUwT0zihcsuSCU+vNZ3KHLlVz2oC/Lx2pONwy2eegqQr+8GeBSAij+WPG3mnoSzBVX5j1p3y7l4xzgYp5HJKnBqQGrlc8gURfvFznGe9PUDaRjmgR7SO61Beg7llUkcin8s3HbrSFBwyggVKsKbTjhn6c96AI1yc+g5p0YKphTnPAzTwu2MLjmnCPbw3SlcsngYRyOxG4gcGp48vhUG1296isQVZSwyp9a6rQvD/wBouo3MW9G5PtUlJFbStFMkylod24cD0r0vwv4Nmk2TSM0Q6Ko61raD4I3XMUpVtijcFr1XS/DsbeVmMocZ3L1FBZl6ZoMgjjyGwgx0ru9F0OKFh5q5GzHNW9M0gKojHJxW9a2O2L5l2CgCGxso41IjG0AcVuadZK6lm6YpbGx2t8y8Yx0rWhtguAFwCPSpAZBCMkAYGB+lX4Y9ykAhRTIo/lAGcDrVpYykm05xTsAsR8vCEYyOAKsR5VtoBwOcVHDCvfO4etWVXIyO5pgPh4k6cdeanX5myBxjFMXpkjt0qxb7ZGwBlaB3G7TkhTxjp3p8Y2jDDp1anqoKkYwey0LlVO47hQFxyruyMU44Vj/DxmpMHCjoabxsJPWgLifLkZBzjtTo4vlyx4x+NOjQeYM9Kk2kEZIB/vVVguM+TcByR/epzJnJ9KXJPQUuGVuuT2osFxD82CG4PY0zAXovvUvlqMqOeevpRgbSW+gosFxNoXbzw3WlWPj6U+PDR9PYUR5Csoxz0osFxir70/7r4HSlVgFAI5xikCttxxn1xRYLisu3r2o+XkH60pywz1FKGG3IFFguCqCMnhqTy92R0NPxubPWkZvmyeFxzUiItp4yM5pWjbzM5yvpT+BHj16Ufwj6U9AGMBuGKa2GOVHFS5QZz0qvu3KcHFIdwbBzjvQ3IOBxSL93B65pMj8KkLifKM8ZJpNowQ5yad+XSg5btz0zUFFeQHzAe2OBmm7GbK5JJ6GpZFXGMZb60rfIQBwcduKAISiIuCvvTNq4JQHFS71XOcnPAyKPLKqQuPWgu5Xk+VhnAqGYgyenGanlUZIb5m6ioW+71zxg0FEZXc1ReWcAZ4NTsoDYzzUODuA6VDLI+W5PykdKryDdlsc5xVtiNrY6VDMFI3dB1ArNjRSZflIz0qvJhQBnmrE37zJHFRyZ2Hgk4qbjKNy+1WONw9KyrxVjGFG1T61qzf6s96pXagx4I+btRcs5rULcSptA4bqa8p8daHNcRyQuUZTwOPTvXslxGVKhcA9K5jxJpsVwoXjcT95aOYg+R/FHh+S11FgsmU9O9cvcpu3JkLjgHFewfEbRo7dZJoA5CtkmvJdSHkwkoMt1reDMZRMKbLLhQCOhx/OqnPmAK+f9nFTybkYb2KsfTpUbKW+bf29K3TOaRBuWTcF+VhUyS7lAI9qZJGFYSk7QRgikyrbsZAFWc0h0O7YYxgZPWmsvouPbPNKDvjyqZx1JOKAxZi287v7p5FWZElvhoW3/ADFScL3pVu2bO0Y4xUSt8nTPPrUi4aRRt2jviqREiWN8jIXC05uGA3Z/CiFS+QOf9n0oUNtOTjPvWqM7CSeg+9jpU8N033du044Zah2FFIyMjkA1NDlpAGA245xXTB2Oeaubug3IhnGF3s4G7+91r0nR5vPtw3I4rye13QtujwWXBNel+H7ncilflRlzivu8pqJw5b6n5nxDRTadtTpFbGOc49DVlW3YOcHpVSF1ZRxzjNWo9xUYbmvqY7H53NWZOkgXKuu5+vJ4pY+NpOKbGzRtgZx25OKev147cVoYWH7j94jJpcheCOCM0nKqc80qptwxOQelBkCqdrKO/WhcKCATn6Uq/u/c5zSZDbtvU1LAiYBsg1Tk+6xPBzVpsbdv8WarSYjY9zWcjWJCWO08KRUSg7cd6c+VBqMe+c1kzpWxJuUf/E9qcudwPQVGGIj56mpIR2IoBosxSbGUkZYGpVkLMNw6mqz5QgZ5x1qfaxYg9ccUGMidQrnkA+g6UoKnfkct0VaF+8Dnr0o5Y7RwfWrM2O+8Mt1AxTVBxS9G5J/Kkb2NBmKVG3OOlL36YwOKQkFSQ1Jycc+2TQAvmr6UU7ePQUUCuQrjb60DDZ20ABgRjHvRtztI447V6Aw8wcbenegctnOBQvy8sOKav3T2XtQMOdwFKx5G386P4STSkjqOAeRQITdtBB6+tNb09qULuGc96T72B3zQMA2PvClb7u1Rx60Mu1sdRQRs4J96AGn5T0peW59KPvZNC9CKfMAD7vNC8LSK3GCMilZtxGBgUgDknJ5HtR/CTSewpx/1ZzxQAzcqsARn8KXrnFNU7W3EZpysvqdv1oKG5C5JXPFQXUgWLKnn0qZclSS1Q3mBC3TIrCT0N4LU5fxNclrUhVDnHIrx/VJlmvJVj6E5/H0r0HxpqhtQPKbL4+5nrXmK/vZC/O/dlvSvmMwqaWP1LIaLhT5mNRG8p8nn+VEMUu05GeegNTbvmJIypq3HCqqzZ+8BxXy0j7SJRkBVlJ+Xb+tUrpxyFGCeua1r6LdCrL2/WsmZhyV5rkrHTT1KcnDHJzQoJPHpTZm2udwyM0m4qrHNcMjqUbCbjtzxj0WmNt7Uq52kjI9KVssBnAxUG6G5YqfUinNnZ1G7Hahem4ECmdfn6HPSs2MVUZcYPJ5pwyoOeM03d0zxSK27HfvUXAfj5cEgUpfcRk84wcUMVZgQDinKBtxj/gNSyxigDlj36U8dGJ3eoHtSrncSQOlNZW4JbgcVLKHKRuHycd/alVgrf7OabtZWYA/KakQt6DaRwetK4C5VuVB4NPVlKsepFNwFUjvntS7h5bADBNZli4LMSTinKh4xg/jTFBbH5VKqiTkN+mKVwHx4yoxjB5qeP5QSR3qM5k7Y/wB2rDfMuccUrljeFbBzVy1s0uWx8xf+7T47FrpgYxlgOmOPzrq9A8OyXd4IzFhdmSy0iiDQvCZu3gGBL5rbfYV7H4S8FDT7ZSyKyt1zyaf4R8HpbeQ4jBIAYyHp/wDrr0y1t44NoEa9MHilc1sTaTpsEFnFsHO3riulsbFgoPl7QRgZqpZkHaicKB1ro7CQTKMkNtXpTJJrCzeNQdoLdK17aEbhv546VFE69DxVq3aNsjOGJwKANKG3+7hsYHbirMK7VyTjHaq0EwmVcABcdQatK29sgfMvQ5oAkBDA7RsI5+tTKrXCBgeMYzUTMWUbuD7d6tRMFRSo465oAlVSygccdTVhV6bRgZqOOULggZGeamVjJ/LiquA5SJGIAzxU0Me1jjp1FQbtvBGD6Crasqrx1pgKylto244pY12qRgHPTim7uRk496cASvHTr9KAHZOASMmn8BgcfKw703OPmPSnMRuyOuOlADsnox+8eMUp+bG3t603zDhBnJ9aVfl78ZyaAJd207SOcUxPuKBz6+1DSZcgfzp0bZbaOnegBzjLZ6AfpQMPyTk564oCnbjqKeoK5zn1FAAygdFwKaEIXngikyeGJ9qcJA3PU0ABXdyPmqTADcnHFN4ZWCjqKQjkcZoAcseY/lOBS7AuVPLUODu5II9KUZfJPBoAZHhVAxzmlI+b1FObKstLuxkDigBjfLgE9emabuHGOD0qSTpwNx757UxWAPIoARuOCOOlRtH1C/dp38IGc0hUr9KgCM7RSHDA0MvzZDZpCM9KkBvu3SnNhuQeKbztI6imBSqn0zQO4NndksOPSmbnZgc96cxC5J6VCzD1xUFDmYqx3Abu1NEq8N/F6Z60NmNu2BxmmOcHIGPSgoTkEluaiQhvpnNPkwyrgbuarzMRkggLQWSmRCDuHOe1QFl3YXBppuldcMeenFRbgFySM59azZSJGAXIPTrUM2fk4+XP49KPMUk5cdKZKwZcg5bpmoYyKVlbIHH4VXkbylyecf3alZiy5xz3qKRhzvHNZlFK4AVsL1b07VTm/doFI3H0rQmU9+STniqNwjMpGcUFmVPtYlSOT0NZ81sqq2F3kZ+9WncR9xyc5qrL8zZ5DGpFY8g8eaLJefa0lhjSAghWTr3/AFr528WaP/Zk8kCgnccrk9q+wfGGlx3lnIr9ezAZIH07186fE7RxastwVZZGJQe4Ht2NbwZEjxi8HzYIzzgkVUZRtbjH07VqXSyKZEPyfNjn+9VXyHEe0rg9+a6YnDMpSY8s7gfQVEyFWI+8MVNMyqWXpkcVE23aAMgtzz2rS5ysUMeQDgY6ZpqybVC8HNA+797caUS7FOR0rQzHFQvAUVJGoOCByKg3HnElTjG0ID261SIkOTcpwWPzdxSyMPNZUJ4wOfpTFkCR4EeOeKcyEyADr3NaIktNJFxluenSnK22TLHjptFV47fOW+8MA7jUnl7UOThlrWLMZGhbxqvRSPQ5ruvDUg2xqfl+X1rhLWZdilSORjBrrfDdwFuIw53gjAr6rKZpTR8hnWFdWi5rdHfW7LtB9sVaibKnFU4vlxheOgqxH254z2r76J+P1YNNluPftA6nGM0/ceBnFQKw6bvoamVenPXirRyD19zT8ngA59Ki3PuwGyOmakyD7YqiGhUbgg9elK3DDGDkU3+JfQdFpq/Nz3PSpYrELjb95hn2NQPzGcce9W5G3Z4x6ZFV5lzED65yPp0rORrEqNgrls1GMllwOOhqym1txxkLzmoZWQsRyRnO7oaxZ0ob90euelPjwOvXtTfl3fKuB9akXaw460xMl9C3JqdcfOcnNQY2kg/exViNdqgEkZ5PFBhIsKvO0cZXihciNznhelMjbcMZ69BT1yqBTyGqzNgvyqQeSelHseaTIwc9jS8ty3HHagzBmB4AwaTI4zyPSlXoCR3wTQwIYEcrQAzK0U7evpRQSJsZud+B9KFK8HsO1N+6uAeDzRyemCK9AoQsrMCM4FLzjHXmjPPHSj+VACbexoyBg9hSb+tIPu880DHdc7ep7Ur4OD0NAG5eBg+1Azx3zQIbjb3zzTmZeu3JpFYYwetM3FvpQMXduxgU5lUnrim+mMAd6c2WbHSloAhUE9KReFJx14FG48g9aTB49qsQu3t3zilPOc8+lLzuYY5PSk3cY74pMYzIRTnndzRk8DA5peiEYyT0ppZkAXuelIsH+Xk4Axjisu9naOCU9MDvWhM4GF+961geIpBa2rjcCD0WuScrano4Om6lRR7nmviu5WZiBIDIpJBx+lcznbhQuD3rS1S4MrPkAFmyB7VnSDeyDO0tXxuNnzSZ+14OiqdKMUMZSr7SMjPatSONNrYVgOMZrPgkCM3z5J6EDirqu21gSFZuleLI9JFTVpmi4Aw2OB2rntwaNhjJJ5NbWqy9uFOPvKaw42/dj5eSeRXHUZ20krXImIfJxn6UnXHy4HfFOdWLFVwq1G2F2oM/WuKR0isw8zKce9HO7DnORQWHG2mMw6NyayuWJ/CRnjPFSMAobH/6qZ8rcKAnuaGkK5UnBJ64rNy1AGPzY4pysu4Ko5xxTWwrD58++KUrtA55HOakCTB2sppNy7RjJpqqSp+bkmnqwK4H6VLLF2nrmnN8ynsDTTx14pWBDEdgKgoXqp9aVE2rjNMRuh+7609WwrDqT0oKQ5eFYmlTtnkEVE27ywM81NCDJgK+Bn0qGMVRuJU5HNTqA34UrLu2FHwe3FKuei/dYcnvUFImVd2An7tMc+tX4dNa6nWGI4LDP0qvZqwbkbhgcCvQPDemt5Ku8aBmGGY9xSubKNx3hzw7dfYAZo4448YyrfNx07V6H4d0tbX7uRlR82MVTsVEapsGzGMhRxW9Z3X2eMRqi+mSai5fKdfp+yC3CxhcY5rTsbqNmwzqOP4q4y01oPKuW+77cVrW90ZNpx97n7xouB31nOFxyMMOOa0rLUDbs2GHPrXI22oeXD8zDKgD8asx6iWALFSPWqIO1XUiy5LKPfNWYtXAxjaD/KuNjvh5bHK4x0Jqe21iPCbtu1hg/UVQHf2usJGo8t1B7+lXI9b3ZyyEH+GvOk1cLuwyuh6c4NXrfU4+RkMOmc0Ad8usK0ikMuOh5rRj1aIoyh06cV5z/aEax5JUKO+6o110R7gJFZcfdzQB6XHqibXO9cEDHNXo9QRYzh1Jxwc15ZH4gVAQJFwf4c4/KrMfiIMrCNlCg4+9mgD1GO9TGSwP41Ot7ux82R7V5tZ+JHXdvK461rWfiyOZtgaNjjoTincDulmUbO4bpUqyZ7ZBrm4dahkjV1ZcL796v2+o7lUl0I6/hRcDZ8wdDzngUgkJjJzz0rPa/wBwwMdeKet18rkkZPQZouBeL7Wx1HapdwPQYx1qhb3DMSDjI9an85ex7Yp3At87j6EU5TtUj2qCCdWVtx5PSpFZec0XAn8wZAbk0gfO0qeKZnzBkjBp4K7eRRcB+4de1AYIuSDhqjRt2XxnPQU/J7rx2ouA4soUk8D2p2QOV6e9MGGB9DSp+85XgVID2frlctSCQLxtye1AztKnG6ms4wpAzjrQA7ziMnOT0FIkhIDMN1NV15xxzmms21R6c1VwHmQ7s9jRuHYd6r+YuzGeaPOUseeg7UXAsM3zAKvBOaQtyTwRVIXo3FVIYD3qD+0o1YbTx3yakDRchVwcA9aiaRVxu4zWTJ4gt4VyzAgiqn/CRJMm1GXAPGetK4G5JcJGM5yPWoftiKqcqd3WuZk8RLG7KZFKZqvPrkDpzIqoAcVDY7HXfbExkMCnrUckyDpgiuD/AOEhZmKwsHXGKRvEjxsBuUheDlaRR2jXi+YN5Xmj7dFtO9lz0GK4i48UeYGI2grzULeIHbJYqO9BR3f26Lbww2/WqF1eqBtD/JiuOudYaJgA4OeoFVpNcZmLEgHgbTQWdWdRRVY7/pTZdRjKjaylh1Ga5Q61FIGXK+vPFR/2pHt3Ejnr7Vmykdat9lRyM4xtzUq3QZWz0HfNclb6osbEoFcnpznFXF1Tv8pVucGoZdjpPOV84KiomfaxJbpWZBfBmAJU+vNTeYuMj5l6dazLLUzDceeT0qjMzRyHd2/iqQXAdfm69BVeYliSORQBUuPmbAPWqkgDMQPvVdkXK5PaqUjFm9DmpAzb8P5RWMfNXlPjzwnb6sjSznckablbcRtI617CxKs2F3HpXJeLNJhms5w6EpsPAOM5q0wPjDW7F47iRT8+5yQR0rDk3RPw20DrjvXqfjjw3NasswVY42XlR1z715vNbrHIdh3HuK6Ys4KpmLjnK7iTzUMitG5yc/j2xV+ONo0c9fSqrRjaRwSw4PpWxxMgIEfvil3BiMDIYUrIVGduSBg+lNVk6bMLnrnpWiMxYlPlspUNUxYIuw/wjrUUJ5Y/dXstSxgmJ8sDnGBWhD1EPzrlzg+9O3AMCeuPSmbl4+UMOntUm5I9xCc9u1WiSWI7o8fpTyr/AF3Ck5hUMeC3RcVFIzw4CJ5uf4s81pczkiSHLMGU5VOPTNdTouoCFkZXAlyBg9q5eNdsoZjtTrtFaVjIIZo5HOY/b0r18vqctZM8rHU1UouLPW9PmMkSc/iK01Vi33gGx0rA0m6Wa2iYZEe0Y45ret2CqQPmVhw1fptOV0mfiWOp8lVq5Zj3HaG6ewqaMrxxmoY2K479qmh+RcYrpR48iWOP5TtAYepFIu3bj+OgzAtguQvdSKV92RtGwditUQxWXbnAoyG2kcUcpkZJ3Uwgrj0xUskjm+7nO5fWoJQfLLD7oPNWWJ2heMdqqMSyHJ2qT071nI1iV2bam3o3OaZ5obPA5p8mMcgEep603JH3Vwp61izoBWyOvapVfgA/KfpUQbDDuOtS7i2Gz2pkMni2kfLgcfSpk3Nz2qGORSoyDmpkYbeDQZSJI2O09sc9KczAk4z14oj2thQdvYcfrTtvO37rGrM2DfeHuPSkxtxjuKVlK/xZxSctjnpxQZgvHB6GlX5VPdaTvzz3pFI9Duz+FAAOlFLhj2ooAacLkdabuB4HFKzbgQowTwM0HauVxk+tegA1T8vHNGdo4NIPQUvRTxntQA3+Ic8UqthjkcZpfu8cdKTbk8GgYdPuvwKFz82M57Uv3VZcd6TJ3cfjQAbgcnGOKbu9qX7vbNJx25HWgBcfLkfjSAE8k9DRxz79KTGenSiyAd/FhhSY3Y7Ud+n50f3fSnoArfL3x7U3I7Uue+crTcEjIHFIdhGIyPpTmkCsCRnFDdwBk4zTNpbv+dRJloiabeGLADmuP8bXS29m0qqvyjHJ611N5I0KbmIz2Fed+M9VEsBhOGjZucDOK87ES91n0mU0XUrxaOGkdid7hevrmoGU7lYkbvWkaVmzt+7020biGcnnHSvi68rn7HTVooXzA3L4JX8M1IZBIxdDt9c1DJJhSQATVe4cLGCPmyeW6V5sjoiVb64bJD7TzxgVTVsLzyelPuJPOfBHOPWoU+6RjJrjmzup6IjZuSVPSkc4baOrDpSq2/5iBz2FJJjGV4PvXLI2BQqp83Ud6Rfm3AHcB0BpN25WPYDmhcbVAHOetc0iribdvynr60qkOrHvT1wrHHA7ZpAvAUfKc1l1uMRVG0Fl5pwk7YJpON4GMipAo+meKq5VhvDNkLx6Cn8qpOBn+GmhQBgml5+6Gzx0qSwGSCeoxSKwPUsvFBVskHgHrzQu3hQCDmpKuOVdqkA8ds09VdmBAJH8qa7bWII/GpxGFU7W+lK5SGyRkc9CfTjFSKu1sKMginiMcEnOatQQhV+QbiR/D2qGx8pCsbSMoBAYcVfjtdijavXrxSRW8b8KPn/u4robWyjhjtxnc/8AFUNmqiWNN09Vt4tkIHyjJ79K6vTovLhVV4JGBmqFtGG2jaVTHYVv2NvJvZVTPy8ZHaoubLQ27aHy7fhOijODUvmbo1VeRjlql0/T/OhUMSAw5rc03Qs7t671cfLxSAzLe3ZTlBhduPl9P8a3bN2jKgrggetW7PQZ3wkUJaQj5RXRWHhhyyy7GBKjII4oJMON3Vck53e3FT/aXVwcbR6etdPb+FXZZN6nb/CorQtfBJZh8jEdQW6VZBxG6Utkbip9KljZ1VflyMn+GvS7XwLD5eMBnJyPSrcXgmHyyEVd/wDtDjFUB5Z9ulDH5QR9KG1abccDC5ycgCvT28CwE7DGp47Ck/4Qm3T5fJyWGDkdaVwPK59WuJVKq52ZB2/Q1VXVL1oyVGQ3AavWj4Fi27BCoA68VDJ4HhXBEKxqRnaOMUXA8mk1O6jAyzRgHr0qSz165t5N+8yc5JZia9FvPAaTRj5OAPTmsLUPBM9rKmxMRjq22ouWYkvii5EgKOQhGDtJrctdWf8AdyIfmC4I+tZTeG5NznGQpzjFXLXSp40U44IzRcDqtK8QSSRrGzD5Tzngmuh0zxMSwRlRUIwDiuItbGRJCdgLeorcs7WQqAApIGeBii4HcW+sSMqhSrD1Fb9vdeZhjJyRnFcNpCSfKGGEIrp7Ri7Lz2qgNyC52jB43DrVnzOw/Os2A7dok5z0q+pO3r16U7isWV+Zhj61YXPykngDnFV0YrtbFTrlTnhge1FwsWvMXaO/anbstgevSq33VwvFP3AY57UXJJ+CuTgAHoKGYtgjOMYxTF3bDSGT92QeDTAl3AqMHHtQso4XpUSttXBHPTNJuG8Abc5pXAm84eYMngVHJcBWRVOeeVFVmkLNzxVeScK2FHf0pgXHuOmRg0klyuPvLisuSYxkkt9Kyr6+dWO0nbilcDcluot+DIoH1qrf6lDaqzxzqAOTmuMvNWmi3j7xHfNY9/q000LRkAY6nNK5VjqbzxNFFtxKsbseQrAmsG78WJnEcm5wT82cVxt7vaQSbtrdM5zWFcw3BbMcrnJ9elTcfKdre+PLdMI0iI27bnr+lY138Qkjg/dyeZL0XAGK5hvDt1d4cLsRSSCwPOadH4NkXaWYH6D/AOtU8xfKalx46lutyIm3yxwfWoE8WXXHPPXaaqxeHZIT0Zi33QBWvD4VmmUMkZD46Ec0XCxU/wCEoulVclUI+6R3rQsvELzIFldXZuc1ZXwO27ktJGwG3cMEY61fXwmlvGNy8gfxUx2RnLrO7rtwfSnHU3ky2cBuB7Vpw+F4o1weac3h5AcD8aAsQR3zyE7gCMdaSaR3TkYXuavR6GY5CM5FObTJOuMr3FQMwZDvYENjngCoWkbzD83y963G0vbHyuWPTArNm09lbDCgsrQzPbsCDuH1q9Dqm7COAzDo3SqE0LQSDC5Ujgmq+4xscEhv72aixSZ0Y1Zo2Cggit211BGjiG9cAZNcItyVU5Y5+lWtPvismeNoGCDUWLPQFkQnp8nWmSMSwweKxNP1PzsJlWGP5VrCZfLDNjkcrUMBrZYk7uPSq0nyr1561JvwQfTrTJuo6HdxSApysF5LEZqlfWomgAfBB4Oa0XXcnPQVVkjEg35z/SncDwf4leGpo55J8botxwy9Npzn8q+fdY08WN1JGCxAc+W3qPWvsLxppR1CJomQsjLtPOOK+XvG2nHT9ZuoJEZVRiqhjngdK2gzkqI4uRR5bnOTVW4tTCqkEmrbKPmQc7Tzmq1y25x8zM2fXiuqLPPkirkk4+Yue1MjU+WAPXk1JJxIAvpzSMQThOAvYVqjIarfdXoWqVjhFQdffioGbnOPujGO1TZUY3Dkdu1aCsSLlFKt83pz+tK2fMVmGF44zTPvHP3CB9aRGGDuORVkWLCsqqS4JOeGo2N1Y/Nnvz+FOUBVIVeCO1OWMtgE5HWrIY+3U+YBjrWjCoVVc4KAdMVQSIKwPCY6d6tW8kg+Un8MV24eXLJM5a0OaDR6L4fug+xPLUosY5rqbdl29c9s1xPhdiir5hBG3nFdnDMSo4xX6fhHzU0z8UzSi6VVqS3LakMp5qZRg9xUEeNuMVMB0yfyr0lsfNSJd2OvH+0BUkiqpXDcewqJmO5sHgipcqOoz/jVGYgTOSCD2HNB4zShSynP6UkmFbA+bNSyCKYAY5Hr0qqy7l4O36irkjBUxjcPfrVSYttIzhfSs5G8SsxJ+8DUbN69OlSSLt78mmL8m4H5l9fSsmbIcu1lAxjtUkeNxyMmolXI3ZytSpjkj5higTJ1YDDkAAVYXGQCPz96qqwVScZqwFLdTgkZoMpEqldpJBY447U9nVSADk9aYhG3jnNL8oXG3rVmLF3bsk0LnGOpo2nIAxjNDj5s5wKDMQr2zyKf97kZJ6daa2FZepobPAHPegBeP8mio2aPccA4ooAQRtkbjgCkHOc8GnMx3dOMZpOCoyORXoDG9Fx6dxSqp25980qvsBHXdTUUsp55oANwO7jrTtp2nik+7mlVlA5z0pXEJu+U+o/WjYQvJ70gb5Dx34pcYJJwR2pjEYBepzSD7uO2KXbu+tN9TQAccfSkJI4NAB4pXIZuBgUABwGGTxScHAFJtIb1o4CgYOaC7BtxgZpSp24zijkdRSkJg8GgQxctk+2KRmCxngZpxG5RtyMdahkBbJPArORokZutTNDDu4A6c15L4ivmkaSLeFwdw9Sa9L8QTiOE7jlRzXker5a6eT+Hd8uf7tePjJWiz7/h6n71zN8zdtLHBHWm+cjKyhShpZCEbbjj1qG6XjKnI/vV8VUZ+lRQkjBWwTwejDpVeZwuQDxnoO1IyujDnKLzhajuG3Hpgs2DXDJm8UQSFjkg89KZu8sfP1PTHelmX5SvTn8qgZcMpHQfd2muOT1OyK0HHbyh69iKRtsfydT/AHajVjw4OQDS7fvc5HrWEmaiqPlbpg0g2lSAcUDDcA4alA+bZjmuaTKsCcLzyeopysTjI+c9KYq7l5wDUiqQwyRUDGn5xxwfWn9CuTn6UxP9XjvS871yPlxnGaCyTb8jD5d1Ix2bAfzpjfvDkEgDrR1ySCd3SpuUPyI92TuU9PWkiDcEcmnRqGC9DzSj5l/unrxUFWHbSzYAzmrMRR4wMYOMdKrdwRjpVq1jachY+SvWpZrFDolaQoAPm6D6Vt2FqPJO5drMPyo0vTVaYZBZyM/MMgVujSyVAUZYdWqGzoUTOtbMrzj5l6cV1Gm6RISnCgMvDGk0PS55plzHuGMDivTPD/g17gxeeuWyDjtioNDL0nw07WiYUFwvKEV3Gl+FVk8qRlVW2c/lXWaf4V8th5ceU2+nNdlYeH7WO2jiEO1lXLDrQBx1l4OSaBoguDtADLXUWfhOOMRK4xgYGB7V0emaUkGSsfyY61qQ2iKxfqQMBaCDn9P8PQ2cnmRq2SMZYetbGn6MGk+cZHt09q2LeGMBBt7Z6Vds7T5j8uB1zQSZ9vo6w4KdOpBq1Hp7NCQMZ6jA7VqwwKVwVyalFmfMJ5EYHY1ZLMq3t/JYb0UjtV+Sxjm7YHHSrCwJsPy9TwaljjOenFUIoPYkZfAwORig2+7axQZArVCjaCTxSeWrdOtSwMv7Ock47YrPk0x5JTvPyit9kGDkbR9ajMYZsLyB1oAwRYNtVduDjGcVDfaO7RqCNytwfauhZQuR1B6UeWOnWoLOGPhdFU/LtLdKrSeGyshVDkDpXevHGyn5c7arSWqNnamDigDjotBaKQjH3hycdKsQaS38KDd1H+FdN9lwCpHUdaRbPnL9W6YoAyLWwIdiy4K9u1alrCyvuH3AuKurbNuORnntVlIFUjAAoAbBDnI6r2NXVX5uBwKYvyqcjGeAKl+7mgB8ePLbnORwKmUALyORxUag7h0BqZR0I+bPrTuA772celOjwoGeaY3HA6U5mxycEd+2KLgSCTzCM5b6U5WDLgAY9aj5bIHyjPSl5bKjgU+YBWb5jjr3am5BGW5NIqFQSTxSfwrg/nTAjzjGQc54qvcORjg4PWppAvmb1BBB61FIuM85FTcVjPuWLOF296y9QPA2nFakiBWYEHJPFVLi2DRserdQKLhY5e6h3MSw7ZrMnsdzHBPIrrlsfMXLL1H5U5dLiVSNvzepqWaI4T/hHnm2Zxk+tX7PwqkS5YK27nFdWtiiAbVyQODiljt1baQrUXKMEaWkQ8sIDx0q1/wj0UmAEA4zW1b6adzswyv901ciiaPcGXqMDiiwHPp4ejtyzbVbd0OOlTR6T5bZXAce1b/9n7SQW2r2xViO32r93dmpFc5o2bSZ7DqaSPTTPlSrEV1i2Y8tvlH3cU6Oz+UAKAcdKsVzlP7BGcBPvfxEUL4f+YKe9dZHblmGRjnj0qZrf+PH3eOlAXOKk0cgkEFXxjbio301oYyp4PrXdR2yPncg44Bqtc2scjbSny+uKVh3OJ/s0MU+QbfWqU2ioJGL5LdK7f8AskBWBzgdMVUn0lpI32HDHpuFSUmcFfaEG2ptyOuaxr7w+Yc7EOcZ6fpXpcunsoG9AQOM1Wm02Rn3kALUlo8kurWa2jXfGQzeorPkmlyVDbfX1r1i/wBCMzNJgFcfebiuN1Dw6ysxAGWPHbioLuc7pviAW83JA42iu10nUVurfLupbbkjNefarobwuGTkNkmjSb6SxnJVmzjaQelZsLnqBYFhg5A60TcYzxWBpeuCdVD7QAvNbS3QuFyvNIYYAUkjI9Kjk2eWSAQfUVN93jHX1qCddoJzx1wKBM5vxPAZLFo3j8yJ8qR/L6V84fE7RYrO6KW0IVY/mAZycHnpX1DeKLiFlccluK8X+K2l27RsTDGJMEHaAW/lWkHqc9TY+a5QF3jABJz061UbHOBznqa1LxfstzLGAQoJHTpWZIoCgKcZ5rsiefNEHUOSAPWo4wPJw3JHUe1TLjyyGTnP86RsoGGBhhnmtomBVhjEnyjO3PSrEkZ4PBwOabGpjXaO3WiNflfJ+91rRAAwqlRyvZaYPmOwDr+nFSdGwMEYqRN8ahiMEEk1VyCUKYwEBymMZ9KkXCx7A5z0zUSqW3EflT8quc8lTxjvmqTM2TKQF5x8vAwc1NHk7pANuKqeZ8rfL27VZhZCpbPy4ya6YO1mZs6rQLryCoDDYy8Z613tjKGjjO3O4A15joShpQd2xkGdtej6WxOCThNoxzX6LlFX2lGz6H5VxFRarczWhtRkcelSq21iMZ3VXUkAA4I6881Ys9rTJzX0ET4CSJVO1gFGeeWqRfp1puQ3K8e386cp+YVoYgudpw2PrSHI2k9aVcLgEZGaVlI5AwM5/CoIIHXcevSqxywPGeeSe1WZNzNlTgfSopcMrMp4XnA71EjeJUlXbkfL/PvSfd3bFH+8TSZKggjmmbQfug4JrJmqJJG5yBhSORT4SGOF7VGF6jH+NTrtXIVdpNAiXcdzBl4PpUik7h6dKjVi4Bbk561Kqh+U/GgzkSRyAcY705WBUkjNNU7c8Uqtu461ZiyRPmYECm7QxwCQfcUNnggkAU5WPPdu1BmNXAXJBpz53EjhelDMpyGO5uBxSbguQo96AE5/u/pRRuaigCLnt0oDe350feUgdaVcsuO1egAbl5BGCRxSbu+McUZCsCeaGJOQKAGlt2BjFKzCkAypz1HSk5bBxQMdyy5PA9qNx3cfnS7e9Cq23jnFACMSrfhScqoGKAflbBpCp4HtQA89gRk4pNpwcUu75fbpTThun5UANxhOevajn8qCfm9qX5iSeoNPQoTLFt3alZiynbnpTTjv0xTcnlV+YZpFIVVbb8rD3qOQ/K3PanbtuQPwqORh5ZIaspGkVc5PxbIBauuedteVakfMLtkFlGNv92vRfFV6VSYHD4zz2rzG8bdKZCflPb0r5nMKiSstz9PyCm4xTZXIVZMZ3Z6Gopd3lkEDb9al3BMDGR1qtcSBsR8jdzur5SbPuoojLK0ZC5z61Fd4jYAdM521JGdq4BbFVmkVVODyvQ1xzZ0xQxlw3B+X3qHouDUnLKRnk8DmmMCuMcqOoWuGT1OqIhxtIA4NNwNrAL83vSqAqsAc80kilj8vSsJMsapDYHTBxUiodp/nTAu3cMcZGTTjgkYb9KzLAN5bbMMcmhhnBI9elG7H3ueaCoZ1KnK1A0EZAdc9KkUFk3D6Go+V5HdqmGFBAAx/sigobsPbkE0q7WkyxB+gpfvYwc4pWjKybDjJ9KhlIVcH5UGRnJanLGwx/dx1pVUqSo+buKs28MpYqAMHpmpNFqQwWryPyQBW7oulvJJ0XOOOKW10vcilGAl7g11GnaTKrCRlYfLxgVlKR0xiP0/Tmt3UkbmK4rpLHT2ukQqgGeTWtoGhq0bGRQ7NwF9Biux0jw6PlZYht2/drO50lbwp4XVZleUb3Zf4fSvT9F8MjjYvG3jmm+H9GWLY3l4+TFdnp1mFVQOAB+dSTYksLEW0PTBK8VrWUDMhyqgkdRS2ql2P90D0q/HGiqNox+NVcQ63U7dhXPGPrVpUA3AjaSKSFM4YfSrywrt5/Oi5A+3hiVQB97GMmtC3zgLjbVWMfKCRhauQsFxhc8daYEqKEQk/WlUnaBnO6nLtQYk60vy/TA+arRmw8v5epx9aVcKNpxmkZirMOo6jFG4cAjP86oQq4jLL3H5c1JjuTiovOVUyEyDTjLltzDnGetADHbe2Qd1NbbuznGRjinGRV3HjI4qGSaNQwzz1FSA5VDL/ALvr3pvmKvAGR61HcTqMbTu461El1tXBHNQWSsN24gcVCRtYEnaKY11uYgEGm+ZlRngigrlJ9p/DrTlj3YNVo5w2VY81JHcBlbBGP5UFWLcf3MfrUkagqf7uKrRzJjqPbmpo5ByD6UBYnyu0Z607A3DnNMV1bFTr9OaCRV+bnuvWpFPTOc47dqYuNpx3p0eF60Ej2GGGMtUm3K7SMhqSNcLzUigfd79qAGFfLUY4JpApIAy231p6/u12kZyODSbdkZyfpQA0ZVSOSelO27VDY3cdacvK55P40KrBDnqe1O4Ffp05BqJ1C4A+pzVgjbjio2+6+RSAqNbl5XbPHbJqKS3KplPm96ubt0O4kUyR1Ygbtox2oHYobW8s/Lmm+WxXBBI9av5V/mUcLximbfLjIHzBqg0I1tV5wuRjI4pEtQqnA2k9Kk27toDbR6UrKVYEncM5oAVUO0KTyRTljO0AAEEcKaXaA3PXtUoYLx3xVXARVMkYbuODU20buBUasfLA6Y609XDZ5welMhkq8EAjipQeo24LdxUCs/GORU0bjcM+uKCR+xWYenXin8tuGTjvSM2fujGKTzAOB1oAdtHQY460yRepwOaevCFeMnqaRiFX1FA7lUx+ZyOSOrVC8ZZQwPFStIB0OMHmo5MeWcH3pMaITGFT7oP1qExqykEAZ7VMyq3O7FNyDztrM1RTurFXj2E5FZ19oiyKv7vP4VuZ3cgYxUF05ZT/AHags871bw8WzlOMnHFcXqGilZmAQKB12j+te0XEYkVsqSP1rlda0tmkG04B68VmwOBt7OSL7wwPbrXQ6ZmMFTHj5asf2btYbRwBzirUMIUYCEE9OOaRYnTFJKRtwQF9DU3llWwRmoZvlUjPUYGTQBkXSt8zKeMmvOPiFpUTxeY5zIq8BhnPvXptwrIrY6n+KuK8a24e3ySowpAY9uKqBjLsfJWtqYb6cMBlnb371z8hUSE8bR+ldd41tlstTcxmRzId25+xzXIzA4f5eTzjNd0drnnz3sQh+w5pkhG0EjDds08SHCAAgjrmk2HHI8xe2frWyMWMVDMoLDPpzila3URlQeGHoKepDRkgYHQ4FIpG35st6VaMxgRVXHOB1AFPdWbJDZPt0pBIqEr/AHuSadGeAqg9aZA0sUZCerZpzNtk243EjJoOVJDZcjpUrru+YDI28VaM2RsrLzHjaOmTVgTN5ZAXAppj3y8HKdxTdgBbeevQVvFks0NJvUt5DKw5HVV9BXpelzG5jik3fuigwB1ryqxjZZG+YYxkZr0Pw4zrCmGV12/eDZxX3GTVUo8p8PxDRlKlzHYwKPK+QYOKtRIVZNh6fNVWGQLEnYjrircaljkcLivros/JZqxOrb13H5d3IFSqw2j1HWod33cD7o4FSKy4OfXpWlznkPU/eBGMnj1oYnJH3eKR8Fix6Cm8FeGwelIyIZmIYhW98Z61TkGGyKsuq8cHPrUMoIzg49KzZvEh3AsWIpuQrH5cL1FI+44O6k565B7YNZs2HLtXOSfWpFZWYA52nioBu5B4FWI8P04Hv6UATxERoQw+hqVCRjbwMVEjYYY5H941KvPA55oOeRJ04FOVs8Drmjjg4JFEfzYA9aszYu4Beue9OXH3eQM9aTopyPmH5U8KwYZ4wOaDMT8gaTzPl2nhvWjAZQc4J6UjOewX3NADiRnoaKeQoOMn8qKAKq+vSg569KF5XmhWCrzz2r0ADhs9qFX34pMfMB+lOz83K4oATbgEDkUL909qPmwwzg9aRctnnHHegYnPGTxTv4iegpP4SRS+hH5UCGrls9hTcipNwbJxxmh2y2R0xQMY46Y6Ufd6dKNxxt70/wDhxjPNAEbUisFUjNC/dPfmlV/Xn8Kdyhdo5x0prsApHelZuyj8aY23BJ5pFIbnK8Vn31w0SSfKNtaHLrxxWPrCssLAn5fWsJPQ7KEbzsee+KL6RYXHXkg/T/GuHkdTGD75wa6jxOxzKByoNcq0i7QCMc18fmEveZ+vZTDlpIZyZCBz25qCRWZgMcD+9U0zGNiDj8KhEm7cOuR3r5uo9T6WIzbtXk/7tZzS5LYXIrReRliwBk1mtj0+Y+lcc2dMUDMW5xn0prEqSv4/WljX1PXpRJzgfhXFI6Yq4rHbhWXbnimMwGRjNI0m1gSdwFDfMp+XBrGTKF/iIxtDd6b2bnLHpR/EDgevNKzqzcDn2pFg2VkUkcEU7dnGOO/SmbvmX+LqRmpGYnAAxgcmoLE+8vH1pY2ZV469DRgrjaQeKQ58sqTj6UAP45C9anzukUsPmx6e1MVSQJMZGKs2sfmvtJPqOazZSJbWF2+VY9z+3Wt3R9Ja5XcwO70Iwat+H9MjaQydPlwP8a6jT9OXzlwQpPGKzkdyirJlXSdBTzg5+YYy1d7pOlx3CoH+VSMflTtN0MQxjeudw4YD1rqdH0dZJEVgEXH8I71yyNIos6HoX2faqABiM5PNddpultbspxu46Uy0s0ihjCg7V610mn2+3GUzxU3NjQsrcQxooGGIBIrZtlPyk8D0qlZBWkwQQMda2IUTj1/vUXJLluoZVIbG6r1vCP4ufSqluPlHQZGBV+HMeOc9qLisWI4+QE6A4NWVwy8884qGNdwO081MrBsgcVoQyeNjtPp0GasRsVG3viqKsVUcin/bI4+dy/jVIVjSMisAWblRzQsimNstyRXM33iSC0jLs6lc8jcM1y2ufFiw0uRwjx3BWLd8pz8xzgfyrVGTPSzdRLxvUH61C+pwxgt5iYHVW5rwK8+M7W+4iNZHkRgWXjHsf89q5O++NWo28pO6SAMjKRjO/tmmI+oZNcgbpKoI7bhVT/hIrd2fZcRP5X3vmHy18e6j8Z9UuGKxloUB42ucn1J/w6VmJ8YNUaaSK7m3xDDIy8EkHPPrQB9pHxRbf6ozxo2epb5SPT61QuPFELTkB4wNuSzMCAM4/Ovjv/hcWpxsYy4l8xcZLHP/ANb61etPi5ftglYwhOCm4+vqKkD67/tyKX5lnTDDdjPahdWLdXU+mCK+ZbT4wFmQTJIqZ27IsscAe5rstH+IcczwiJmIIAPmNUHRFXPav7SG44A3dasLefMu7G5h6157p/iIvM4VhIw5IzmuitdQM8IkwM44xQaWN9pH3kg4+lCTGJvl5XvVGO4duW445pyzfKfrUDNi1lRGG75Dircb7zuAGBx1rDikVlxuy3StSGY7QM8DriquZ2NFZR1GDVhZF3nr0qlFIGyOvuO1WYs7cgD86ZLRbjxtzz69KkZdzhR6fnUUO5o8mrUH7zJI5XvQSLGrbcD17VIR82WwCODTlXdgj5eads8wsDzmgCENu+UZ/KnFGD7TzkfhTkXIAPPNL5Z3Z7fWgkThVOMjtSNt4AyMcbTTlBZSe9NbG09zQBE+f1zUMjbmBxxUx+9xyGqu2dpBoNEhOBlse+aiadduQe3HWnTfNF/dx79aptIA4GePpSY7D5JdkbBRjvzTGnyoYdqjabhsjgniovOHlkDjngdqkdi0km7DDp1pzTKrEsRgVR8zGFJw3QVFJL3BBI60BY0vta/3u9O+0ZYYI/OsS41OOFl3SIobgEkCudvviNp2mTPCz7iAcNuAyfQelVoI7/zBuILZX2oNwPlAKg/XmvFL/wCPmmW0k6AYjVSuWGGzj0rlLr9oa0bLW87SpjAVV2ls0yD6WjuwwyCNvQrUrXiMw+Zdv618rSftClUA+0LbR8gAOC3HUVNH+0Fu2qsjD1DAdPzoJPqaTUFjyBIvXP59alW8jkVQHQt/OvnTS/jfb3FpG8kiRvKDmJzkgA4FddYfFi0ZYtk0EuI1LgMMjAwf1oA9d+0HaSSp9hSG4+U9K4O18dW8lumXHmEZOxh8tbEGuRzWvmB1XcN2M84xT0A3PO3Zyu6gOoU8ZP1rKj1RbgqAVJHpUpuWLAg8VLKRd84MBxg0VWa4AyMDIFO84KpLEVDNUOaTapB4aqrSFWIOCD15p8kiBlbjNVZJBuOO9Zlj2yZCQQwqldRpuz1B6g1Y3EqATk1FcY8vaOX6VAGPPCEbgfKetN27eQDt6H1q7MqtHt6nNMaILgZyKksozRjdwNy9vWobiJOTjgHNaDRjvwuaZL8ythcqaBXOdnUbSr5HfNcp4ntVurdtzFSBwdo4/wAa7W/h3ZOMY/hrmNZjVo3d34Ck4x3FVEzkfKnxEhkbV3Dus2wlS65PQ+lecXBEkzFeDnO73r2T4nWcayCWFEiYsd21cdcnt3rxu72i4bPzKTxXbF6HnzWpHsMmdwX0qJjiQIDkA8VKzHeVXqf7tRbTtZ2XaP73etkzmYpbqcHB6L/jUSsilcDk9AKlH7sle7DIzSW8Zk4wNo6HvVkgrKFOV+YGpBJ+8ywA701VDE4bApRjOGXABOTVAEf3Qx5NSLhY9uec8UKpyB27YqQRfKRkFu1UjFkLED5QSx6k/wBKmbc0g4zxgHNMVS2H+76tmn7d7Ag4XHNbRZJIJvsu5nAYY5rufC80d3bx+Up2bc57npXEW8McpPfHUMK6/wAPXZaZTGVAVQNuMCvqMplaokfNZ5/uzO6tuCNozx941fiYD5RzWbbyGQju7enQVo26sFUY+76199HY/F6qJvmVsHqBU4kJj24+U9T3qLaWORwQO9PVt0eQee9anHId9OQabuDIQBznrTlyq/M240BgoPHzt0FBmQuhZeMZqpIpfJHAq1IoKZGQapsw6EVmzSIxhjGGxTFXcrD+IU+TnBPzVFuGSTx6VkzZCr94Fu3UVZhjG7DcD+dV1+bmpGV9w5xxSuJlxZl6Kvy1JEdi845NVh8sZHftU8eWyW6r1xVGUiXHzZJzkcCnDG0gAgnimr824k9OlO3EjcOnWrMWCglfcdKXaQud27NLGu6M9AfXNIo+U/OvptzQZiYGevQZpQy4zjin9QSRnjoDTTG3AHNBIzrzk0VLuWigdyu2G+VaCpBGP0oPOBjBA5NL973xXoDEYhWGetLkdetHXnbTVxtwOueKAFA4J70Z9fTFDfLx60gBZgAN1ACnCkA0vpSMQzD1xQ3TH8VABg7T2pG5UYweaTdjGRS/eXjjmgY3vk0bTt60oXqOtLgdScCgAK4wRxjk0zOVbA5oOd4A49aGHpQUN3jgenWkOUO085p+BtPHNMY5wzY/KgpDWYKCrLg9KxtYkjWPk8VrysGX+62awvEEySW7DHOa5ar0Z6OFV6iR5d4jJa4kVDy5yMGucZgu7f3Pbmt3VpC1wwOGO44+lYDMVD5GCTw1fE4uV2z9oy+nyUI3K7/KvI5PembvLiPuOKfM4aMsQSOgqqVCrncMZ6mvn6rsz14oazMy8H7v61C25u2B60sjecSVOB1+tMTKjk5Oc4rjlI7YjN7tyB82cCmlR0BzwSDUhbDE4wOtNVV3bfl46bvpXLJmsRvC4BHB60eX8vAyKkZWVeVG49PzpjD5j82BWRdhqqBIOCUPNLuDdRkUiqwUuSMDtQpG044PbNAx2z+EDke9HO0r1PrUYY7Q2eB1p4Ys2V6E/wBKgsUKex6U9YvMj3n6UzbuZQAR61a2hMqrdqChu0nAzjnpWlpNm1w+EjIGOq9qoxL5jJnr0rqvD8LxTYK/LjIOKybNEjqNJ05Ft41Xhtveus0nRFk4kHzFeCOxrL0axefDuNpx8vFdxp1vtXduYuBjpXNKR3KOiNXTbRvs8SfebbjkV02m6ftj2nhiPvelVtDtVjRWYbm28Vv2UKSyHBOMZ4FYSZoi3p9uxYqTuCjuOtdPZjaFwg6ZqnY2oDbypHy+la8NvjOTgYqDSxat1Hytjv61p26jllUdODWfb7R16VfgX5cg8Z6UEWLCsPlCjHfmp0YR4yP1qNQAwBOc9OKd5i7cMOPWrLsW0uCVIbj070rXSjlmCn61nvcLCGLnAHOe1cR4m8WLY2xEdwS5J2qnXA6UcxSidfq3iaGzjlJdQUG7YThj+Fea+JvjBFHHsgdHdH3N5bd/SvPPFviy81wK0k0kcm3Y2xiOlcbDp8t3eRrCpkLttYcnP/160jIlxSOk8QeOL/xBOHkdYVBLfuiwyPfmrmh+Hb/VV3Puj+6Qzg5Ix97Fanh34f8A2iIi6jMUjqQAvYHv/wDWr2LR9NjiSPfBGTGiqGA68YrsprQ86rJp2OBsfh9awxRGZvOP3iwJH4V5t44sYdIeW3ddwC5jPXgngZ9a+jNUgWO3YhcYHAFfPHjy4W/ug0ihMOVCemM4zWjWhz05OUtTy7a01wzRJtH8YzWPcq/ntHvyQMg16lpul2CzBTGjO6jIBx3rjvFejWlreTG2uFmZmOVJ5T2rKx1HPxYaYKFMjAc47VctFktwZChRBwSewrV8L2kMNwDKUJ289q3PE+k2ltpcslu2XYjjIrMauV/C+nnU7r5/lBThvb/Gu8t9FltpECoX2jO4rXEeCWaO6jD7ypAGFODX0H4Z0dbnT4yys7AYJPXHrWkafMZSqyizmNF1Oa1uAcgHGDu4r0DS9WL7THtPAO3PFcnqvhc2OShLDr81TaDdPaIEON54NRKPLudVOqpo9Gt755sghc9eK1lw3l8EZrA0djJhj825fU1vxtvjRwOgrKxtckj/ANYGC8VftZN21WyPQ1QWM7mweO1WlbO0Hk9OKkRqxkOowvX3qcXDKqkAgdqp27Dauewq/DGdqhsj1qyWX4W34yxIq7F34wT15qlA2F2H061ct5AWOfT1oMy1Hg/dH609cHPYdKjj+VcAdqlXLL6YoARcMp7BaTaW57VIvUjHBpvI6cCgBjccmo2YLle/Spmccjbjj0qF2CqTgn+dA0RyfIGA6CqcjBSoJqxNJuzjpVOQj72c0mVEivpNsOVPas8ythmPccVNcSBVYHmquSzcj8Ki5pYd5pkU7jkDj8Kga4ZY8KAB6elPYt1UYz3rMuLpthwd3t0ouUSzagFkGDuJ5NYWpeKxpqSO2Hbtg8VHfagtsz/dyBmuLuoZdXkCq3zbjx2WqiuZ2JnaJX17xVeamXhCqVP3SucgnrXDeILG5+zpNO+9TnqxBzjrXqtr4MljgM7AAEZGRXHfESAxWgQKPk/z/h+Vb+zOGNfmlZHhuvXEqXEoj+bHJXrj/GuVkWaLeTwwG4bs17BZ+D7e8jM7ttZiQyiuO8bafFp8m23KshOxck7vzqeU15kcZGybSCOMcZOTk0/cu4KXO7FaGi6K+rXSxGRVRSCzN/dzWlr3hv8AstTIHVt5+VlHOaBXDw5A1023d8qjC8813em6LcfupLbzFGcGTkE/h6V5voks1nJ5iABshgzetfQ/hFf7Tt7Y8SAIHwe2RVWMptpJnHPq2qWD5kEiuvyhucGr2k/Fq6sZoYLlWccRvITzt9vevTrnw7b30ex4wG9VH515j47+HPlq88Kuvz5DDnaueB7fUUcqKhK56H4f+K1vf3QtoiWnVN3zY5Fd9beJLe4ZIRL++25OOxPWvjOP+1NDknmWQooO3zF4zzkYNdn4R8fXFrNvuwUjZQdyMd4YYyxyeRWEjvjHQ+rbXUDJFlSCxq75xZt2R0HGa808N+NUuokeLy/lHzxq4LMvH5Gu1t7tLhQysAjDkd6ycjRQNZp042H7x4xTWuV9BVJWC4HU0522gMy8Cs2w5S157E/KRtx1qOR/mHPOaqqxVSeCO2KWRx0fgjrSuHKSM3+NRt83J9eKRW3cD6UkjBnGOBRcVhDzwaryErgDlDU/O1geT7VBJwoz1zSEZ94p8xhtO31rmtTANrMR1561098wVQM/U1zusQjyWAHyEc4poiSPnf4kWsu2Z3EbqpJPmD71eG320sx27SH6e1fQ3xOtEucwxKqLnnt614Rrdq1s0pjHQ9+tdkNjzqu5hMw80Fc/L1qXy887uCO9RtiZSRwT60xoHZcI53Dn5fStkcrHqRn5uf4RUkcYCnD4b6VFDjeFYEMeRVrbt8tj8x649a1JK0nYH+Hk/pSq3mFvmOwckU92UKxK8N+dR+Z5WdpJXHOKdxsfArcMjbefug1L5vzEA8gfwmoYpgY2MbN8v9ac0gjVO+7PQVaMZEsY2gqT8x6CkDDcTkgDrxTImDrjv1zjpUm4lgAflx0x1rWJBLHJ5f3I8hh0zXQ6DdJaxPvXfkcR1y3mlSMsRjstbuiyGO4QvJtA58w9/wAK93LpWrI8TMoqVFpnp1i4a0BChXwG2/0rUt2Yrljk4rEs7gbUZCH+Ucg+1a9vI0sag8D+7mv0eDukz8YxkFGbSLy7R8rAsexH8VPyCcKMBuStRqw87G3nv7U/aVfBroPIY/kcnoKOOrDcT0pgwyn605m3bSBjtQZlVmJXB9fpUMi7c45WrUgHBH3VqtNtb7p7VmzSJC/zbB601Sh29sH0pzcBT3//AFUz73yjgetZM1QvO7BOPpUgbpklvxqNVL/dHA6k1Kv3T0qQZKMNt2nkHj2/xqfJVcY4bGai5ZckEkDORU8ZDLgcswqzCQ4/IwA4WnYK9PmBxTV+bHcYp65KAg1ZmxVUqCeo6Uu4dVXC0i8qSCMUrLheDkUGYsbYUgjAxxTV+XFCZOMetOdWVsng0EieWrcg8GihmAYjFFUBC2N2SeD6UNgnC8Cl25YfLx0prKFYkH5RXcWIxK4HUUA4Bz60OOTjp1p/G1vfpQA3cDjd6Uq7Vx1waauDxwDStjoBQAL93HejcNvP3utDcsP6UrYDc85HFAhoO7kmlUjBI6deaUHrxy3WkX5UcfSgYfezt4HekT36UDHzKOtNXlSMgGgdgw34Uvr79KRVLd+KTr07UDDdmMfNxmmzZ4K520M2M4HB5pNzfQGpZYkhMYwACPeuU8SXDLbyY2kr1rqZ2KxHHXrXE+JptsJB43dTXFiHaJ7WXxTqxuee6nMkjmVVUHGfl9c+lYc2ZGAyavXm3zpAOFbPeqkiFlPy5HY18NXlds/acN/DRRmysROeM1WZg3qVNWrpdqqM5x1FUyDnjp6V4dbc9GI3zgVCgYU/pTWCnO44I44pv32C9BSZbcBxye9cUjoigX5V+Y5FL8i/w57ikkbaxyvTpTVLbcjC+3WuZmyHMvQsP1pm0biw6daXcG6n5qOI2KHOam5pYZIgO3nAPFPwrtlVwAKGZEw2PxNN5blRgVIWF24duuPWgfeGWx9KUN1yevSmqu6NhjkHrmgoljx90Mc+tTmNtuD96olXO3HGOuasrjdnr+PSpNookt1G7HevQ/DtmrQGQnIKD5fSuAjysiPsyAecV6Z4VtybUE/Km0YFc82bU1rY7XSYWWGLZ8+V43e1dbpNodymTGGGTXPaSo2qucrt6+ldro9uG25btx71x3O1I3tOgWWJETCqBjNdBpVqIm/dgBQOp71mafAIVXHXFdBYxbVyOenFS9SrGlZqynDY3dK044128c8dKq2cL3DDPHHWtJV24zx+FSUEMRiYDAIq390YHXNIinbz9c1MAeOmadwFUbPmIzjoKgvrj7P0YByMgVK0ojjO75frXN6pqErMyKACOhWi5cStr/iGRY2hAXDDkj+VecawzXUjE9e30rrLyFpomHGfUmqn9kiZlk29OoFI1OCtPDpvL8rJypBPzV1Oh+D7e1UMFwSdxYcY+lasenbWykf41qRwS8rtxx6VtFmMi7pVuBJkDovFdNa5ZAqr/DWJpyLAy567cc10Niyrz64xXZCVjzK25U1mE+SRja2OG7fjXzv8TLM2t1cSmLaq4BbHG4mvpi8ZbmIoT9/pgV4t8XPDj3FvHGjmNmy3mMMj5ema25tDCnHU8KbWriOP5PlkUYBTOcVz12DeT7wxznLtnqDzW9fWs1lIYbhCj5yM9/eq0mnxzF3x1H0rLmO1RMmO6+ysI4XxjqzCrseoT38kiB8qRkAmmw6UqRs4P3uDntVy1s/LkGwKzk4B6H8qi5aR1Pgm1fUbm3SFQXzyDxX0l4UjZrJRjy5QdvzZB49vevFPhd4bmnuEvm/doDsKdCHBFfR2kWYSMHC5P3SO5rtpbaHBWWpS1SwWaPY6r06iuJvLVLS6MaAgL3716fJbKGO5iTXD69Y7Zp5MgFm4FZ1ttTSg3saHhyVSqqW9gO9ddBbsVOB8uBtrg/DK/Z7oKxypHBr0my+aMKV7VxncN2HcCFGxRT1jbeDj64q2bdMfdIzzUZTarc0ASR9MAY960rdflXB3CsuE5U5rTh+RcD0oJZetmXnuTVyFhyCOaqW67e1Xo/vMSO1BmTx85xUsa8ccH0qGNuMjFTqMKB2B5FAAqhQQ598CgdiRzmhvlk9RS98jpigCOQjcdvSoZMtjP0qVv09qhf8A1hwM/wBKBxKcxC7m7ZwBVORlZTtOKuXDbvujHsapN/Dxis7m0Slcdh1Oc1H33djyankyzOai2kR4UYpjK0+NpxkAVm3XEJY8H1rUkieTATvzWVrIZYXj6SYyGqSkcXrsxmkZW+YngY4p+h6XJdAOpCtnaee1VrqNnk2sfmro/DkMsLBmXbGq8DPU1tA5sVsdO9kjWvlFsqFxzz2rwj4po1q0rfKyK7Z8zrnJ4z7f4V72v+pL5z8oOK8r+KmlNdWqiOyS5jXcVDDd8x7+x+tdh5FNe8eCDxhPYbkESYPTPeuS8QaxPq1xmcgMDlfLHyVt67pstnqDQThEYAHC8jnt+Fc/fWc8jE7VAU5XjrWLPX5UQ6LrEtjeHCKImB3E9QfWrdx4ik1DYhRViHK4HPQ1l/2fI27JPmHseaSC2e187zeXHRew9qi4+Uv2jGZkfaFH+zxX0R8NW3WMAEZX5QM568fyrwTwzpN3qV1DFA6ku21Vboea+mvh3pMem2JLEyOFC7uwHp9ev500zCep10Vv8injJFZWrWazOEfBTuOuRitaPc0YOcAH7lUtSj5O0qcjg0Nipnk/i7wPHcWuy2VduQwiA+7g/SvPbjQJLPUHhRG2qMKxB54r3q8XyVZXIJK4xXLajpS3kgkBUEDpiuaR6sdkch4Vu30eR9m5jgZUYxnjn/61ex+Gdea5ZEQ7SFyzYBzXnUfh2SNcqMA84/8Ar10enK1iI9uUwME1zs30PWYbgzxggZOOoqbdtULwwzXO6FqjNDtYL8vIreSQyMvKsG5PNIgdt+XAOBUUrMuSx9qdvZnIBG3FRyKWbOcrn1oAdHMvljoG708PvXjr0qH+IkfMp9qkhBbGOpoIY7BwAe/eo2bapUgkHnNTcMpA6n1qFvlDjOaViTPvGVV9a53VsPC6Hkkcc4robpi2cAYx3rn9em/0c9RxjimSzxT4hY8uVAyggcY614F4oDy3rxxsACvzV7r8Q5fJV3ji89s/MMH34rxDXL2C8uxIsLRynruHArspvQ8upq2c2mxVKbj5gH8NSwsY2Oc44GP/AK9EqhmbHzbeQcYqNSqnJOVrZM5miRkDTAoMYHH+1Qp2xkMcMvSkjjVmysu0DpnrUm0FicZq0xkDBl5XluvtSbTkRlQ65znvTm2sQUI3L29ad/rFVl4VRgk9aszY0ttUkKFB6YoZichVpCwYbs52/wAOODTpBvYlc9M+1UmZMbCzqxDD+HmnpHJJtYEY6AChMuCpJ9N2amaHoB8o7YPrWqZmRrH5ecrk9c1e0xh5yp3I/nVLY20ZIJzzzVmz+WZwQMY4PpXqYafLNM83FLmi0z0TQ3RreJ0PybeM11VmyTxr+82nH8VcZ4ekYR+Ww4jUfMO4rsLGRWZSANmOK/SsPPmgj8ezanyVWXlzk5PzDrVhtvygNuOOtV/72cZAp8f3gT27V3I+bluSFhtIA4p5z/BgikUbWPOe4pDhY8EHOeKoxIZGDfL1BqCTbuAUYA61YkwcbuOoqB2XafWs2aRK0nH8OF9c1GzDccHg9KnGYTzzn8f0qOVdrAb/AJCfyrFmqExtyoOFHJqWNh1ODk9qiChmJ444NSKQ+44xnkUgZahPysSOdvSpEYNyOKhi3bTuBP41NHnacc9yKswY8fKoHvTxjaAMgU0Ff4eC3rTlBNWZSHscR4A/H1pgXK8DH409PmVf5UuC3IGOOlBA1Ae/FLu+UgjOaFxjPakz70EkdFT7vcUU7gVcHsTijbtDZ6GlweO1KVwxHXmu8q43f6E0tHfBFB78UAG4dcU3ef6UN0H50nqaBjshOOtJx2P0pOSRnj0p20r70AHDN6e9DYOeMccUegpZMHGDytADMncPXpRt4I70hzjdTu7c5NBQxc80vHIHBpBnrjFL7g4PvQA1c4Ixz3pGwTx9ylOVjPOCxpit2HSs5GpDdSbgwU8YriPFrlYeDjjmuzuGCbiOOK4DxXeK0cqttAHAzXnYp+6z6HKoc9eJwFx8zDn526elVZFLYO7bzg1M+7zAByB0NV5vlQrkZzXwdaWrP2LDrlSRSutu7hSeaqM25setTyfKAu7Jz19KhZdrHHXr9K8uo+p6MUV/l8wOo2L/AHgc0vlg8scjsaeynYVIA+lJEAy7fvAVxSOqK6jAqBuCWHXkU/yyG45p6bdpGOT0p0fMeF4I5JrmbNkQMpdQx4Oewpu77zY5qXlflPH1qB4ymecDOagoTdk5znHWl5PGQB1oVgikHn8OtIqgZLdhQAit8oJzRHGVbhty9s04RhFwW+lSBGLhiMpilcdh8Q75y3pU6fM+MdRUAyzZHHb6VZt2AmGenrUNm0TQ0q286Yxqfzr1DwrGWWON2wduDz0rzrQWjF0CwLNtzmvUvCtkoPmMjNuTJbNc02dNNHZ6VpzCUKPmjx1rtdMszGucZ4z9KxdHtgttE2C+4etdjpMfTcu0beOK5DtNTT49+0qP4e9dJpsQ3AHC4WqWnRCNVAUHitu0RfMAAxxQBZtB8h244HBqzHiRlyS1RxxAHcPve1XoYgVD4+8OR6UrAP8AL6E8CkkwuG/hqbb0J6YxTPL688e9FgM27ma4DJ0FZklg7yMAeOgIrbktUeRiGwKasIWXIG4YosUnYyItMBXHy89c09dNVFY7MAjAyK2o4R5IwDk1MkSso3L07UiuY5r+y2RQxUIFGBtpFs239M7h1rpvIV1OQDk5ApPsYkyduMde1bRREmc0ts+5fl2DptHNacJZYVDdRWh9hBj3Lniq/wBjfaDt5z97NbJ2MGk9ySKZVUbhz/LNZut2Ed0qtGwzsY4IyKvfZnDE9unNReW3zqvGF7inzMlRSeh4V4o+F88k095dNhWJ2LH90ZJwTXnGp+GrzT7jymidwRnKqa+tZLGO6jWORdwI+61UrrwzazHPkojbdvyALS5iz5VtNF+0bVMTL/dzxk11/h34bMtxBcTSKWyHMaqTjHK817T/AMIdawokccMSrjHyqMj3rQiso7KNI44wFUYO0daZSizP8OaPBpManYoZgN2Bxk9T9a6tdQjj27RtPcelY0cfytg9PWjjaMck+pqlV5VoT7CMtzWuNUjLcP2rE1bbcxp+7+ZqlWFzJ8wye1Tw2bzqqtz3qJVJSVmCpKGxgWkfkzDdnZ2YV6Vo74t0YnICjBrnJNDUkL0TNdfodnFHCgB9ufai47FiRvlPr2qLbjIwSOtW7jac8Yz0qHbzuIyBRcQW6bsjGM9KvhSvB61BHIGACjbVpV9eB0pkst2+BgnrV5UVeSd1VbdAm3Az9atgdKDMfHhl3dPaptxK8Uznd8o4px+VeOBQAsbDnnilXJUg4zmkXPQjoeaVu31zQBE3y53dDUEjqyOOR71Zk/1gx0qvcKVzsUFetJjiU5mCru9Kpbh5ZOeauTf6sgD7/Q1T+8o4zjg1mbIrhR+dPjj3fe6YpZRnAIx71Ii7jleBTuMiVBs5BHuK5DxBdbGIBzk4C12sqlYTn0rgdQtZLrUHIHfgkcY/xpGsTFWNZnYueOvSuk024hWJQXUHb/FWVNY+Xk556ZAqNoWRlyeowCBVKViJ0vao7BdSjZCEZXGMccYqjqVvFdIY9iqu3gADK8da5yMy27EqCFPXmrUc0sijlvu4GTWvOzjjhIxdzyDxb4FeEb0ikuJvNJ83acD3NeX6hol58zvEYhuKqhB69MfWvq6WzFzbTRuxPGQcmsO88I297ceY23G3bs/h79vXmp5jqUbHy8ulTtcCPymMi9cqc1rab4FvdSuITPbyQ22eZNowP8Pxr6Fh8C29ndiRTywwcdK0V0RIVCiNVU/3Rj9KVxWPOvAfw7XTYUaZYvNSZmjkXOdvQZr0y3ihsVKxldrPu49af9g8tFQK2FwKetmp4Ukc9aOYXs0JcXi4Hl5zis2ad5ht+6R6cVpLpbMAd/yk1dt9JR9rdAOpo5ilBI5hdNa4kDSKWUjrTj4fUr/qtwzXYQ6eu4qVOztUn2MKfu4EfQetZSZvE5q30GGMSErgHGE64qvN4fkjLBcFfpXW+SkbZZQPT3o+y+YHBPb0qLF3OUt4TasRjHAroNOYfKOoxUbaf++3YyMYxU0MLRycLtGPSosMuIu1eRkZxRJ948446Ukan5cHhepNPkUnPyn8qQrkKqOwwc1LEu1hjgClaPd069eKljiZtoY4Pagkj4ZcE4I5qKbbtOO/NWMAZZu4xUMxXbj8KCTJusfKevPasHV8GGZQM5BxkV0N5HujIXAPf6VzerKTDuUgIO1AHhnxM+1RW7tCNxjySgIBx/jXhuoSNNLmcKSTzXv3xMSNbWRii52luc14BfyJ5zMYwmTj8K6obHmyjuZM2Vcgrtwe38NII08tlID59qsTER7lxgdiepqLcDuIOR2zWqOeSIY/L2nCnaBx60MwHIbb3xUm7Zjcef7w6U1vvYwPXFaozIlYthQMZ4zThny2UnPoDTnRU285/wBoU5VDRgjnHBrQzYyNG2g7AoB+tOCkNvJwB/DSKvy9cfypHUBjkHFUZMSP/VjdgAntTlK7OV4z1pm3sOnYZp7ZXkjp/F61ojMGc7jhjU1rtkbO7kDuMVFIcq7L047U+NfLKt0Gc49a66ctmcVZaM7vwnIV8yMvvyMjcP8APFdfp7LLEWXgA4+lcJo8p+RoyAdnO4V2+jsVs9oXaGOSOtfouW1Oekj8uzqKvc1oGTBBJIzke/8A9arOw/eNQR5UE8dOOKnXO098da9xHw01Zjw25dxyBSNIG798DihVGD35p0uNpGMFTkVZkyCTHlnHXtVWTO1RnmrMuF5f1zxUUwG4HHGc1lIuJVkB49aiYnknn3qaX7+NvWom9DzWTNUKrj/dx1p8Y7np2pgy3OAfpUkf+sAP3cUgZajX5c9uoqZSFkVj83GSBUFupwQD0qaFhu+7nd0qzKQ9WG0KBwT1PUVI3yHBP41GpG0KO3WpB8vPX61SMJDlzxt+b0pGYKuCSTTm+716dqB8x34/CmQJ1GVAx9KXnaT7dKOOQDxmk4zjPvQSKsiAAHrRSZPf+YooAgJHc0d80cHFKO/fBr0CgweoprfdJ6U78eKRsEH0oGNJ5z3xRsKkA9OtG35hz0pwDMp5P50ANbB4289qcysvftmkYnjHFO24XBOQaAEVvlOM5+tM4zzTzt5C01fm5xQNCYJwBTeVGR3oyTyKb+dBQbvmyTxTtwYHFBXbkn7vWgNxyOCP60AN5K89BUf8dS/w47VFyMggVnLc1iZ19II45STxjIY15R4svWkLRkKw3Ft/evUdVXy4pAeQRXk/iJv354B4IxXjY2XLTPtchpp1GYSyEjIJK455qtNw3zDJ7c1PDkcYwGH5VWmbj94u7JwD0r4Wo9Wz9PorQrybdxITv0qtN8qq33kzz61bm/1hOOelVpj1Xhu4avNnuenErSARyHacDH8NLyWH8OaZnZwvA7sKfzychtvSuWZ0x2HRyDHTj9aVnO1tvyjGBTV/hIHGaQlo+Sxx/s1yFCY+8WG4notRmM9CQDT2kDAJ3z92kkjIYEt8goNSNV+8G5xSEEsGHA44PfFSNhun40c9RjB6UEixqXBYiplyqknoecVEpdjkdMVKMfLgYFSaIkZPmXaOPrUsG6Njk/LnvUW3zcFdwJ4NWI18sBuox3rJsuJtaHt+0grgDbnca9g8LwNNDE5BRXXivMPD9qJpFYBdm3mvafCMIe0gRQAFXGK55HbTVjs9CjKQqpXgrgZ9a7Cwj3hAOy88VjaPGszKpAA25GK6jT4wjYI5rDqdJp2a7VXIzxW5ZxpGAzLyy4FUYbdmYMRla07dTkDH3eBmpAs2vysy4ySOKsp8q4IO6oo1wgwOfWpcng5oAd5mcjBpfvKfyoJ3OAoycc1JHG3C4yaAIFU+nGeamjTcpwp29qkER5XHPSp4Lcx8MCRjtQBGsIC/LwB60vkqrYxmp1i2jC8hvXrT5o2LLxt4qrAVPLBXcuRs4ORUkcZ+YetSeW20gj605FG0/Kc9eKtaE3I47cI3PJ/ujpSLArK3YA/nU0a5UDZ+OaY2VYopBz0qriIfLRMYTI681HNYmUjAAB61fRSuAR04NS+VuUsABj+HNMDCksxuIY9BxSSWvkuQQTxWy1ujDpgE8mmiAbssM56UrgYJjKoVCdOM4qu0B6EAGuhktdy5KkDPHNVZdPO0lI8465ouVcwJbEhvkO4dxQLFptrAbTW7HZNgEoMVZj08lACASOtIpMxbe2CrwNp9etWktR5i7V7VrR6XhlA571at9PUZJUt2BxQKTKdrb/dG3OOa27VUjjjwuD1p8FmF2lQuMZ21P5KqnNUYXZUlwykA8Y4pnzMuMbcdattDncAOO1CwBVyKCiGOMkZ4NXFUrjAyp600KuzGMVaj+VRmrJY+M7uRxirKnOc8H3qsmFXBPFWAC2So7cZoMywrYXnn6Uo64pig8Cpfu4wMj1oAFbrmkPPJpcjmkbheRQK5G3y9TUEzdd2D6VYKhuO9Vm7juPWkzQrsrAAZ57c1VdMt/dFXHXzF+b5Tk96rPAyqCDuOOlSUmVxjjnOfWlj5Hrg01mC7DjnFPjwJMfeFSVcdOC0bY5BGBWJJABG3y/Nnrit1hkDGM1BcQfu+QDmgpOxzs9oZFAXG7v8ASq0louNrKN6jity4tVjX5VGT0qv9gDSZY9qC+Yw5IRkqR+lRLanbkA4zW01mZM/Lg55pYrcpwRk56YqguY0dvJ8y7cetDWzquCgH1HNbxtgvRRjvxSx2+cFhlj2xUhcwGjkLZA3DtjmlWxeTO4EkdWxXRw2itkeVtJ6ZqWPTyqtuwMdKBGPDpjNGNpz65FRtpb8ZG0c5ro47cqoDDHoBTmgDnd0PYEU7Ac1HaqrYAJAq1HbLwFPC8kVsmxWQZC7Rj+Hik/s7dENqkc80WHczim5cAYqKYAq4Hpya0GsZV6DvTWsw3J6dqQ+YzPs5kyNvA6VJ5fkjn5lPU960FhWLaMMSemOKb9nAJLLhs8jtUCuZz2qNkbuCOKr/AGcD+IlPWtZoR0HrVeaH5QFXnOaVguUnCkYj6Dk5qVMquG69aSRTg5HPtS+Ypbjk0WC5LHj5uOKcrKoXH51GJAqrkH3qdVXbgZ2+uakQ1cBWG3J6jNU5sbeTjmr0rALtHXFU5FUxkMdv86VgMq4cHIwW5xXN6ltWM4+71ro7w7MnONvWuf1RSykDBzn8KY7niXxNkCWU7soIORyfY9K8A1B1T5vK24P8VfQfxOjVrebKg7V+7tHUV8/6hDJK0hYq/cc479K2izmlEzZJNyyHjJ9e1N+WQBgPmU9KsyW6t+8bAUdR61WkG3f/ABSZ/h49ulbo45IjZhIrKFDGkuV4kAAXPQ4qVcDGRn3FQtvfa2celaIwK8bPGzRMMk/dNWFjJi27s56q1SKh4LL8/aneW2xvmKmruQ0Vtp24685HFOf/AI+FRcncM09mMYZActjHXuajZl6H5Gxj3rQykD/uxu6rmpY4x8q53LUOCVwOvoakV1XYAM+nNVfWxkPgUt945J4IqdrVVb5iT3+lRwxq275sHoKs7SzDn5cV0RMJ6qxtaPJHmNI8n5cV6DpUf7pcHAwOR1rzvQnieYJGoUhfpmu70O7ZiYyV4HBzX6BlL/do/Ls6jaq09joVkRIyhAY1IsgX+HA71WjYDacZJqx6YHOea+mR8HU3HK+ACPu9KdkZOf1oPuPlpMBlP5LVnOyORi4x+GagVtrYX0+9ViRflIHXrxVKRt3c8+9YyNIjGVlUMeRUTY2kkHB5FSO24jsOmKRmy3TAHGKzZoiNGG3g8mp4wOmPmqNYwrED5vepkJbaAcnPNIGWIuWP8PGOKlhPOCPn6Z9KgTHzBDnnrVm3/wBWV2ZZuhqzKQoQ8lacq/LjrSRr8oyfyp33eh5qkYscCBk9aD8uADtpF5GBnFO3BiBjmmZiN85LAYPpS7ePQngYoyzMMfdHWhvcYoJI2T5j81FP4PPy0VQFc5+vNLnHfgGjj3pDiu4oN2M59aGYfhSEjb6mkX7vY0DHdWOKFXtzTR8pxT1+6TmgBMdRSr9zP3qQg4pVBC0CG84IPUUwMVyAe9S7C28g84qFcMBnrig0W1xd3zYIpd/akBAUZ5ahvmYEDGKAFD7uozTH+XA56UrZY5xilZu2M0ARfwgds025YxlmXoKf91c9s9Kr3gwmc8Me9ZyfU6I7o53xFqTQq/PavLNZZ2nlZiCc53DivR/E0ka5A2lgvANecajuaYtvwTyeOK+azKVlY/ScioxVPmtqZTHdkjLD8qryfusAjvxzVx4wpPYZzVCT5pDuOcngCvj6h95R2CRg+QG49KoswB2H72fu1ddBu6bOapTbWkwo49e9ebUep6ECHGXUDAVjSqzkOH5Y9MUjL82RgEninLGiLgjJHJbNcsjpQoJXGRkYpMhpVA5GKdGrMpA5DUigEKRwa5hkL4LZ6FeKVlxjnPepmxG6Bl+tNLKXXHIoZqM25J7lulOjTbGXP4CnbVZsg4ApyxjPzHI9BU8xVtRkahoWfccU9Ym44LYqSOPbuIPHpip0jaVcFgpqGzWMRUj+6oQr71PHhsMRx/dan2p+VFOQO5HBq6bRWZtvylRmsJSN4xN3w9E25AI8KVyte0eE9saR8fNt5FeT+E+HjUgkkY+lez+GbSOGFCi9Rnn1/wAK5ZN3OmB3mjweThiQQRxXS2aEupB5xmuc0pH2gt82RwfSun0uDcuQ3bmpNDorQjap6jFaMag4IrMtVJVVArVt8tHx7UAPRcMBUi+vUEVHJGQ5IPTkVYVd2OgGKpIBVjwMjqBzVqFBsBHWo419atZHyqBzijlAXySz88e9WY02xkHrSMrPIGOdvtSxqQFLDrVWFcWNBtI7noaVVDKdpJIqXyxzg4HXipYolWPODns1UK5Ue3Vm5GD7U8WwXIHFWGj+Ue1A9sk0E3IDb7WUeop8lrumTC5K9/Wraqu45HQVJGqtGM/nTsFyt9lTBO3lutC2aKojyzZ4z3q2o2jpkU7b8xBxntTC5R+w+X33BTQ1qrsBu24HFXGXcuM80nlDb83XPFVYLlM2scjBixz2HammzVQy9SRWi0YZjgfSo1tzIuTnZnrRYRT+z5jGRnB9Km+yRuF2/Ke+KtCNOnvTo8eYMg4osTcrR2oWQH2xVuO3Xb8uKfg7lI+7UozggAde1FguQxxblA7r6UGNemSan2/eHzZxSbSq4xjPPvTEQrGFztGe/NQkHdjPU1c2hlwoIWk2rtxgep/+tQBGsZCHA/EcUsa46ndxQVJXIBwOtLGu1Sc96AHLgcn6gVbiUdR09zUMahW5XOKnVm28jGf0oIJR8w69TT1ztxUatjOT8tTDCqFHT1NAAqkAFucU1vnbI6U9c+uRmm/Kx2A4OaAsRNjoetVW+8cdzVpuMZHzVDMNzZCgfjSZZXkK7v1qu+dvJ5/u1YIO4BjTGj3PjsRkGpGioyhmK457UkXyseOc1YaIMp29T0NKsAVVDfe7mlYoTeFbbjJpjKCo3cVP5e7oOfWmGEr935sVdh3KvlrIcnopyKa0KNkdPerkkbbmwvA9BUbRNwACRiiwXKq2v3SV6e9P8tZAVA4I4ap0jZuSWxSmPK5J6dsVIXK/2cIwAGOMGnG3UEHG3b+tT7Sc5PJOelIIz7mqsK5F5fHI59KcseWGfujrU/lx7do3Zp/2cK2QQB3osFyEqPMHGe1Lt86RcBgOpqyqhp1UEYqRYdqnnBzxRYLlYR9RjA60x84HGBirhjDKxPB/rQ0IZRkAVIXM2ZQ/fIxUbQBVx1rQe3VVITk1HtK8MMGgdzO2d9nTpSbGKnjA9K0PL+Vsjg9KgkhDFRnFKwXM54WCryck5ao9jMrFV+lXmjYN046U4rtOAKQXMhreNhuJOO9VPs+VkAXIzwTxW1JAm5l+YGqk1mgUlVYkdcGlYZSsyJI8EMWFWlXC4AzUca56qYxjhQKlX7pA61DRVyN/mwMc+tV5vk3b1B9DVrgK3UE9KrzF3H3jxUhcw77Hzgnjg9O1YmpeXJHLlexxxzXQ3cayTMGXHbisHU4fL80g5ByBQM8X+IUfmWczPjbggbep614oujrBI5Zt55+V1Fe7eMMLIY9vnDng+9cPeaRHNLvdVU4/h4rWJlJHmusaeYVRogpJAJzxXMXVuizeYG3L/d/u13XiGF22+Wp2udg46Y61yeoWRs8ptKqT1Petos5JxM5eW3g7k9KXcFi3kbsH5aUw9s7nz8w6VJ5RkyCmPTmtUzkG7XZQR64yabIQvJb68U5o5HwVI2kc5OKRc+X85XaRjJq0KQySMyNnI+X+HHWlYKTuUKB14pSwVS4OOMU0L5qZRd20cg8VqjCQeYNwYA7fSjqrkAADjNOjjNwV+baB2FHlGNwEbCMegoMiMSeWOM/7NLFvMyli31zQ0RVuCcg8GnJHg/MT5nrXTEwmbGgystzvRtyYK5I6GvQtNG2NCCu3bkkda870DMchXd823OPau+0faLddwBBUCvvMpf7tH5vnseWd+50lu6+WeS7AccVaB/UVQs/mJKkgt0GK0YkZo2xjeODX1fS5+eVN2Sx7Wh45PvSbhwccg0xW+RSPWnM54yAas5iCRtzEjiqb/Kx3jPpV+4KsVKsBkc8VQYbclzn2rGRpERvmXkYIqDaWbINStJtYHrmmNGI8gnK+1ZGyFVl29dxqSNuoC4PrmmquflLDJHH/ANepVjK43MMUEMkXC8DnvViNjxtOOOarZLKcntgVPHltpB9qsykSxr0Gal4b/eqPAXjPFO3B2GODVIxY/n+LNG07h69eKVm7+lIO5J7UzNiKONo70KpCnHP1pc5479sU5SAynqAeaCRgVsdKKGPzHk0U7gVtxBz1I7U4jbz+NJt4JDZpV+bO771d5YjZbtgU3gjPSl3DaMjNJyRx0zzQUG78TT+n0pFXOR2z1pv44NBI7uMelOB4296ReBg8nNHOQe9AhrHbjPFJkBfv/pSspUeq+1N+92oLWwED+92oX7oo5dhjgChn2nBHFACbS3tSH7v4UrZ6npTW6cnjFBY0fKCW69hUF0w8li2DxwKstlsDtjriql5GVjODnHrWEjaG6OE8TPtU4G5h14rg7yR53O4bS1dx4tBMLbTgk1wcysknzFZRjtXyOYy5paH6tkkf3SK8ylenbr71nnmRWVMDFaVx91VzyelUdrJgMPvH1r5iofZU+xXdVIfHPpxVNiBnB5JrQlbqr4wwxkduapMisWXvnNedLV3O+CIGHzKAeacv3T82Sx5qBpHznbgZqVQ20g8GuaTOglhb92R69Kaq/LjJB7cUkbHao+bNTtkdRjiudmiIY1YA5+Yk8ZpCxU7TgrT8EsWHQCjll6bm/vVJaCNTtyMDHFOKncG2gA/pQ2VJHQYpI2CsC3zDGCayehrFdSzHGu0nJapoWUsDjBPSo4AiqAX46VPCqOMdD1pHRFFpPuszDOeBxVgZkxjjdUSsCSBwrCpoegUnJPTFYSLR1vhK3lW8QOQQcYr27Q8SbAuD8oyK8Q8IN5NwFD4YjI/2jXufh8FY0HCkJyK5pdzaJ2mmRGNVy3BFdTp0Zj27SMY5rm9LkH2dAVycY/Cunsc+WnHQevWpLNqzwUUlSpx2rSixwNxIqhablIDZYY7Vft2QxgKBnPcVogJsbmzVmGMEEtxnkColXGfp3qblmXnAq7AThhwuOP71WYk3sCBkLUKkbguOCeasQQjk7uKqxDZYjXcdp4z0qYY8srj5l6UyJQ33W5FWPLG4NjOOTTAZGu/5CPxqdhwq9fpSBccjrT9rbulBI37OHOD6etThV27Rxj+GhEAOT83NPUDcR1zzmqsTcY3PRRzSqoVcYp7L9DS8LjHNMQzg5xTeeScg1Mv7z+H8qNp+9jGKB3IuGcDtn86edxVjz6Cpim1iMcHmhlB6D5R1oC5CA0bbezUuG+70/lU23btJ5pNrc85oEMaPuRwKkSMc8cDvQit0PK+tTcg9ODQBCsG7GT9KsRRjacn8SMU5cdxnnihPmU55z0zzQAzbuye/tRkbs+2Oaey+h+m3il2hVOfSgVyJQqjBB69qVh8uAu0r0qUDaCMZNNkUNkJwPUUBcgkXdkgZHcZprZb0HPNTyL8/A4x61WjXtnOOpoFzEqllY4bHFTw/NjncAearx/Mp7irSMNpHA4oJuSLng9j61MhDY+UCoFIKjA6c1MpHPfigLgW28hce1JuDDOM/0pFXHU55okYc7ulAyNuOOpqCT5m45pWO1t+cLSbvkZt3PWkyyIsBgkGgxh2DKeMflQMu20ZbjFSGNVxn5R1DCpAjCfdzkDPOKGQcgcqPzqUruYFSCOuKX7uAEOO5zQO5DH8uSDkYxUikhsBTg1IsYVWXFN8s7MY5qxCfdBJ5FMYd8cEZyKl8sHociiRd3TjHagCr971zn6UxgNx7fSrLrtbpTGjPf5hQBDtxGc9aF+XGOakROGBzmlVduMc0AJ/EPlPp1pV+42D+Bp2eufu0isCy5OGB6+v4UAPhX5gQMMetS/dzn14pkf3ielPb5unH1oACBwMHpk5pGXcQc8Zpy5PU54xQvyqB70AJj5wVG0Dk00AMGff+YqQY5JPsBStjcGJyPTFAFXaR/ESaYYw2QRz/ACqzt8zOARTGUbmJGeKAK3lhk+bBNRMm4EDOf1qz5JZeOxoa3VmyuaVizOnj2lTkdars3zNtG0ZrRmiX5k6sf0qu0O1sYyahoDPkUsx2gAYqFl29DlR1q1IrDIA4qo67lO3OByahlDftGFPy5qFvmwRnAOTTpEK4wcgcmkRfvc8E1mBj3Snzi/XceKwdXwuQTtPJro7pdyEnnaT81c5qjLt7kAdSKCzyTxRatLJINmCrZ61zn9llvmc7gehz1rsvEmftT44zx+tZ0MCSKEYbiv8AeoIaOVuPDkEyOxQE7eG9OetcL4j0VYd7MhIQ5A9a9luIFjhOF6DmvLPH80kfmESKvOFCtjrWsTOUdDzO6Xa7ZjXaxxnvUK7o22nOAdwC/wAqt3IErAySMeeg/nUTRiSQEPgD+7XTFnAyHbuXG77x57d6r+XtLE4IU8CtAW6lW3jB+vaqbMvCbuCfvVrExkRAFiGP3cZwBTVmMmSox6VJ/C+zp0qNY3jGCfl+vNaowkL5+0hgOQMHb/OkaYyMSPug9qFjSMAZyG6+tPC+X90Zz7U0jIerbpFzytIGVi4z1AwaZjyY5FwA2cihQxjYn8MV0xRhM0dJk8q8hXqWGD/u16LpqqGRFOVAGK800+J5PNYMPM25Ug9K7rwyJJo0LSZk2c5NfXZPJ3t2Pic9jF0+Z7nYJF+8DJwCOmasorL/ABc9qrW6SgZdlYEYGDzVjaWIUZzX3C1SPyqpuyaMfu/fPNO2nrmkVtyrjueTShuCccVZzDJAPJxVdpEjXdj5+w61PJ3GPxqvIVDKei96xkaRK5ZnLAncD7YxTDk8r93pT+cbzznjNN+6oHbNZGhIqCNSpHI5yaXp3zTV+Yk4ytPX5lwBxQSTKvOccLViPKuVx15FVlbcpBb5u9Wl+ZgFfJUcDFWZyJFYbT8vHrQrDBGN1N+fGDu+bn6Cnrk4x0qkc7HZG0gHPuaOOp5FLj0HtSbtueOlMkXBVM7RilbazMF6MOfakYZOAflND7N20fnQSR4I4xRTiwyeaKAK+NynHAzS7gvvQrDkk8E9KTq3SvQLE4dRgYPSk+6CPWneWeeyijbxigdxF+U+2aVWGeBn3NLhcHinbRjGKA0GnIznj0oBAHNJ97p9OtIF2g560CFX/VtnoKa3p0pGBA9utPb7xZenvQUNGNvpTc7u2TTxhmJPbtUbMN33aBoUfLHycGkkXCnFDeuMj60H5jnqD6VA0RtnYADVe+2+S+DhyOPSrDsoBXAGelVLr/UOOp6g1lPY66W6OE8WSbrZd2Ay/erh5FEcbnuTxmuy8SFUjYkbsnnIrib1vMjKg4OPu96+LzD4z9cyhL2KsVZdz9wVzwe9V2jKtknIU1YVCqsCKZkJHkjIc8V8zWdmfU0zLn28nPIqHzAyn+E+pqaZgobjPNQBl2nHOK4ZHfEbHhg5bDY7UjfvGLDjP3RUkjDnK43D6VE7KyHaMBR1zXPJm5KuMcnac8Yp/nbkIP3T0aqysGyQ+GpI3DbgRgjtWLKROqttIJGMdKVPvKB0NA+ZTk4UdaTcFB2N0PGak1Q6MbQwY4P50+P/AFbcU0MrMG24GMmrMbnYWABGOmaykbRHxsyqFVc+/pVhV2tgfMccEVBDIvlgevepIn3bx3HSoOmJbYA4796u2eVk6KDj7uKrxqdpB6Y61ehhCjA2pn+EckVlI1Ov8LwJmJs52kdR69ea9p8Pw/aNvOwAfdHevH/CMYO6JI9wzkivaPC9qfJVuQ+0cGuaRpE7DS41wqJwu38a6azJWMAE/drn9LjCyHavaulsY8RqTzxipNDSt4yWQ5yCMGtOP5trKwx9Ky7c/NjOK0rLKxFSOnP51oiC9Eokwx5XrVjyf7vQ9KijXZGQOeKsrx0P3a0AlRRGAw4NW1UW+7vVdWG0jGatKBJj6DNUjNksKlugxgc1NCvLB8nOAKiWPYxHUfXrVnJ2qMYqxCohZi33qlj/AFFMjxuIBqQ/eB3YoIJBng9uvSlVS2TntQvDgn7tPH3iyjYMCgBRGVUjHXpmkXGVXGB6+tP3gZX5iRSKA3J4NArjQu1cdCacqHyyv86cg3Kc8nNDKBjBz3oC6GqpKqCWwT1pdoyR+dKqbSADkZp+0jJxmgLka7duCOKMMyjA6ipVXd25qQR7M+nagLkSxbdi5znk1Mq7SQaTb82fXpTtoXJPNVYLiBl6j7wp24c4SkEY288GnqpVTxilYLjFU7Sc0oUsuOhp6r8px2pCGwD0pEjcBuSabIu7v1qRVznFRyL8p2jkUEkEhJjx36ZFMfhgq9DSsQI8Z+Y1Fkbcd6AJo/vHHI9qlDr+I61W3fMNvy5FTxNyVA3Edc0ATRsGHy8cdKn3Hufeo0KdWXH0pysOSG4xQA4Z24ztNRyEKvJz2oXAXHX8ad1H+NBRVkYLwBx1pm5d+ANopzfMuAeQcHNQMxZ8dAe1QWSJMIwxxnPQ1IuXBxg1XSTLBSBjP5VYjYsoAwAe9Ark24Nz2x6UbQPekj+VcYzT1U7cdqsLjdrcfNt7UvH17UvJpcdRQMDt+YkZGKQAYx361JsJfgfKDTmj+bcOlArkDKWU+p9qj8ojjPU1YZTvIqMr0560BcjaH94MnHFIy/NwMHPFWFwvUZoZfm6ZoGVmjk3g4IHpSMnU4561aaMlgRyAMnmjyxuGTgdqAK8aHbnvT1b3p20LkUrew4oAj5HA3Y9af/Dgcmnc07O3qKAGcelN+9z2p4y2cDNG07cHrntQA0ZGcCmMh6/zqbaNuO9MAB6nigCF8spG3bxRuH8IJqfb1HemxjCkEctxQBVmjBxzlT/nrVZrcbGOeavNhuOm3tUDryQflBFJlmbMoZff2qpND5a8Hj2FaLHqCPaql1ypyTjjoKxZRnSfMWwKry44GcY4NXJFG49qryHuB9algZ9wF27dtc5rSeWjoR8p6CumkjDclRjH51zWs4WJjgBfzNSWeW6wu66dnTqflbNRr87DgcnORV3ULY3Nw2M4U5DVRvI/JAKDYmdpNK4EGoSRrAyltuODk814348kVvMeMgur8LxXqGrDcr8buOxryfxTZpJOWfIQHI2r1rSJnLY5CeTzGI2ZOOTmov3a4Vlw3tU8mPMbCfL2FQyNzn7oHbrXVE4JaCSRjyyApwvQ561T2qvzMN3oBVxfnHJGc/SqlzGVm+X5UByfrW8TmkJtRI8jkAZ570jfMpPSnLJHIeR8+duR0o2k5PH3eVrQykR8YBIx2zSLJ+8GeD/sdqe0Tbdx+56en+NI8SOmVUhtvFaIwEmU9uw5zUcnmKwA/GpUUKAGIJYfdqRSm4Fvlb6ZreJnIdp6vHIGK5BGCM13GhMY3j2n5sYz6/hXJWcZ4DcEeldr4VjElw2xsbFyDivrMo+JnxmffwjqLfoNxIJAPPar8YZWOTkgZGDVGNi7ZHJxjdV9WXgA4OMH8K+5WyPySrux8QC7t4AB6c0isWhY54NOX7p7mkBHlgFeTQcw2Rs4I+YDrVe4kVs7V4qadvlOOTiq82WVcjFQzSJBnK8D5elIv3SoPynpTsFlJH5U3avy7id2cECsjRDl/hGeKfEX5IJxmo9o+6v4mpVTarbTlBzu70Eki5LZAzgc5qWFTtPU0yPO7b2PFTR5II6VZnImWRmbcfTGKdH86sMliB97GKSHMbDgYxzTwwVV7g9VqzFibvunHA607A2+gNKxO7tjHak2jaRjr05oMxGj7jJ9KFXMbcD5eoNG4MqjODjmk42sFx81BIuwDiimbh6migCH72eMUitnp1p3GT9KbuG08YNegUDE7sdqVm28AZFIMBMmkUFmAHWgY7IpNwXkdKDGc5x/hRuXpigBNpG3nNLyOtJ7DigfLx1oAOcHNN7egzTsdRmhf9WaB2F3bmO30qFffrUmQq9MGo+eCBxQUh3O0N270xm/hHFOz8pA5Hao/YdR1NQNEcihuvUVXuMiNs/Q4q5Mu7p6ms+8YRKzMcZ6Csamx2UdWjzvxY25XUN/FnpXF3C/vsk8npj+tdf4mffcMwbb3zXJXWGAIPz9DgV8TmEvfZ+yZVTcaCTIdwlLFRgHpUV0T5YjIx3GKVleNSc/u+pzxUM0vmMoL4PbAr5msfS0ypMCjMDzxUO7rke4qaZOp3DJ6cVEY9owRuNcbO2BGDuUk9T0zRKmPmzlepFOwd2OMfypkmSxUdMVzyNBvzN90AZ9qjGY8oeucE1LjeAVORSsvJY/LmsmWJxjaDj1xTtu0glsY68VGVG0rnHvRGNzAgAhfWpNEWVIb+HcMfSphhTgjg1X35YDA9ucVYjYbRvVRk/wnOKylqbRHnBZgfwxVu3QSBmLYIHPFVbXEzbh/D1B9q00gKxMfxqDpiPjjPIJ+TAxiteyjEki7yFUjHvWVHtkcZBAA5FdBotq01xzGT6ZrN7GyR3XhGxXzIpYcFWwH3elexaFCI2VV5+XrXmXh21W1hVVG0EZIPWvTfDuFjjJOTtrlkaHV6chaTcjdRnFdDat+76EccVh2ONy4H8Nblu27kDkgcUkWaluu4hv4c1ftlG1sjtjOaz7fop6d8Vpw4+XI5xxVogvR/d3feHap48456n0qKMhhgcDFTgBcDv1q0BYjAZeccdeKuxqOq9MCqkKszE44xV2NccEc9qsyFA34IHerMIH3eoPU0xVAUcZqxH94ZPJqwHKiLk+lKFTJ29+RT9p5/izR8q5Yjkjiggfz1xkU8ZbJAyAOlCY2EE9s0sbLtKn+LrVgLsO7JGOlPKkcAdaGYBh7cUM25sL3HNOxARpngp9Oad5Xl5A5NOX5enUDNP42980x6EWA+cDBFKoDc7SB3qRVz0OPXihfu4pWEMZCzD5sGnKGOQST+NP43daQdKYCHnaKXt60cdaXA/CpAMBsEtTsY6nmmjG7FO9aCRVXcuM8UjKe3QfrTlXCbu2aXgZx0oAaFOOmDiq8mG55HPFTySY5XoeBWfJIFwScc/hUARyvtyOMiq7Ss2P6Uy6mJbqNp96ijkJQe4oHYvIx3A9RVqPCsfVqzbYlmHHFaEIPBP1oCxYVtq+uOtO37kJHFRqw2t+dOXAPILGlcY9f4WxxnNMaUeZkdPenK3ysaiZtqklR+dFyrDZPmJPRapfMcepPFWGY+X87Y54xVZsCQc9BUjJFPzEYyanh3KowevSqqtjvyKljkLElmyV7CgdjRUNgk4Jx2p6twee1VY5jtBzv/SrELE/Jgbqq4h23b3560u373bjtTioXCt16Zpy/K3YDvTAauT0FLt5I7daVQeQSOcUiqdrbT+dADG+XJPymkZDzjt+lSIyspyN1IPunsp70CsLs2KMkE00ggZPXGaf6FsZo+nP1oJI15Ugd6aygryMECpGUs2dwX6UbcsCPSgq5EoMiZxg5o255DYGKm2/L6+1J5eFIPGeRVWC5DH8kR3Y470JuVc4P51L5YUbQevPy0mQ33fSmFxu0sOOKXnHI4pyrt4zS5HJ7YoGIIyeRzSLjI4+b0pyjCj/AGueDTjjIOKmwEe3qQ2Tmm8YzxgU9mBwRwaYM49qQEM4/eMeBVKbKrwc7uOe1XJi3J71Uk7FulJllWQHrVeQNnOcgjgYq3JwuWGary/cJ6HsaykUjNPysQPmFV5EO3pirUu70xzVWZh0zkVDAqyY4Paua1pdqMNpOeRxXSSNuU8YxWFqjAq+7qRxUlnBXdq0bSAKcHJHFUJrCWS3zIjBRz0rpvK3HPzD1qVrcNGUwQMUrAeYaxa+XYjMf3eh9K8g8UXE1xdSIoRRGf0/xr3XxgoS1dFH3Qce3+NeCeJNq3Em1VVue/WtYmctrHK+YFUnOVLVHKu1iOFU/wAXepY1Zo97FdrHgVCyrPKQMoQcA9a6YnDMb8jYGAJB2qlNsXgHdzzjirTIowxGMdNwqptZuyk5PU10ROSQ4KMDgA4/SmxhRkkgYGB70zezYcEZxiljIjXGAF7L1qzGQud6q+7cF7CnrIV2Ar8xOGb0oXCwMkfGDk4GKbtcSKVJwMZ7VZkTEBZPlGcdeaRsMv3cj680qtH5ZLDIB65603ibMuduPurW0TORYsJWaTbgjjHy12/hpRDdMOgK81xFupXaVZULc9K7TwyybzjldnIx3r63J/iZ8hnyfsbo65GGeFwtXY8bANuV9e9Z8XzKp71fTGwEdK+5TPx+o9WSr8qnA/GkWM8BeRTuF6HIojbGCPypnORuMA9+fSq7DcvJJNWZuhxyDVOTAjIGeaiRoiIjdjDbc+1G9dyZGcdaPXPO3pS/MpYbQcgYrI0FXuDxyeacvyqctkk9BTF+VcBs81J8oY8KTjjFBJKqnj271Mn3enzD3qGFQuQCSPepo8r1HGaszkWIc7ivXdUpCquGG2VOOOhqvHIY5MinlgrEE5/CrMWStg5IbrRglxjr13UznnGBznmm/wAXofTNBmPkB2BgAOcUz3PI6UvzbSScj+VIueeeM4FBIfRaKWigCt93jr70qfMCxGcUgXKtn1/KnHbwAMHHPNegWNyGUnFAUKwPY9KXcT0xjNJnhu4P6UABPGAc8Uik4PIpVK7CMUKD2xQOw3G1hn1peuduaQdiOKGPUhcZoCwvG7GB0pPuqQPTinOw3YxkUu0buOnvQFyPBO7PccVHjYMHmpedwJpjY3eooLQmTjj605sc9BmmcyMOcdqJMFjgfrUFIZOVCbencms2+lWO3dnHOOM1emB7nK+1ZOsN/o4xWE9jvw6vKKR5r4jZ5LyQA5Hb3OawSvzYABVOtb2uKftDrnDdRzXO3JkmUAfIp6n1r4PMJfvGfteAio0IlWZfmYF9xboO1V3VowA2PTPpU2z5n2twp61BO2drHvzur56oezBFKWNkkJHAXvml3Lzzj0psjH5i3VulRiTCnC7Rn7orkZ2wAyj5st83akyVUkna3TbRJIrMBtxkcU3YG3cgmueTNBFfap9B1qRZE2BufYVCq+XyB8vapm+XaoTNZmiFw2OVXP0pu75vRB1yMU1lLMAQAPrTtod+owRjFSy0Tp8218HaDUoG5QA2Cf7tRxsxRU4HbdSMjsOTkDjmsmaxL1nEVYYwc8DitOOLdG4XkADvWdYxszDaV4Ga6ezs4/LR0UHcvNZM6omfDCZnCkFX4PTriu40OMmEMWGQuSMVirGu1fk2nsa6DSMphSowePrUNm532krG0cRwGbbnpXoGgqf3WMEBeR3rzzQ05TPp0zXo/h9lXoBnbkcVzSNEdTp7LuLdsCt21+ZVIHvXP237sKrfLjrW7ZuPKAB+bFJFGpCpCcrWnDlmBJ6DFZVsflB6jtzWrb43ccfWrRBdjHQDrirka9Pm7fWqMeVkHersYXdyMetWiC5C4GF79asKS0wG4g/WqykFs4249KtW5XcDsyatEk6K0ffirMSlSOwzVdM5Hp14qwvKgY5qwJo25JPrUjAhcnHHNRKw8sf3qsRjdlvlPo1WQ2IpyygDp1qXdliEUeoJqP7uePvCn7flyT09KBXF2t04zmn7cswA4NIq+Y2elPVSODycdaokVVG3HOaGXdznFPUNjB4NHTrQSCjbkdqVlIGe3tS89+eaG4ON3FADf4gcZFIpDKMU7+6e1Jt4PGKChP5Upx0Ao/Wl+90oAFB2kAY9zTuvTjA5zTdpGQePxo7MSakVhcbsgH8KZJLt6tg9KQybR1wD0NQuw2sS351NyuUbNcIeMjA9Kz7qY+WQvKetLNKrLgNuB6VQabcGGflB/OpY+USTEhCgjNSR/KoxwKgkb95ng8VIjFlOOOKkfKWrc5xg89mrRjPrzx2rOhcxbWxk9MVpW7KyjHynHIqrjsSq424IqTqwI6dlpsaj/Ip69s1I7DSx9cfhUb/dJzkA5qVscY5pki4GcgCgLFaRcrk1QmkyRj5scE1emyzHA3iqFzlZcDgdeKBgpXb1Jp6zldxUVUaUKCSMc8U1rj5W20rgbCTKoXJ4bnIq5C2NzscZ6VkRyq0IUkDA4qzFPwFPP480wNZZoz0OTT927d29PeqEbKzOR17+1WRng56frVXJsT7vlHHNLjaxqDzRuxU3zbjknH1piBeMADvSkeWwBP40bh+NICApJGcUALIw3HHQGkYFmz1HtTg3XjO6mq3Yc+9BAbce3GaVVZskenFKucEdSaDxwBigBq/Muc9DS4PUnpT+VyQBilClRkirAjWPb1PFNVflY9AKf90jvTm3FWAPWgCMfMCvOfXNJGpCHsevNSNgcHGenFHPJHGPWgBi5VRx0oVtqtnrn8qRFLcg5obG4dfegq5H7A8daDn196G+8AOmeKG7jripY0QTKxU4I/rVWdRG+M8Crbc5Heq88gZcY9qlllKVt3T7tV2xgjqKmkXqoHHaoZR8vPBrJjRVuOV49apNtEZ3DGTxVyb5lIFUbhtyqSOKhjKUjcgbeR1rD1hztcliM8DArYuM84HbrmsHVpGO0bvl9Kksy7eHflR96r8dkGhYdBjv1qKzR1mJBx6c1rRsrwsQcnHLHrQB5X4+ijhjdt2TjANfOviFw10T7kV9KfEAM8LrbpC27htw6denvXzr4itg184ijyYyQeO3+NaRJ5TlZoWYFV+77VE0YbOz76nnFWZY/JZ8k9elUGkLNhPlx3FdUDhqkFw+4E8/7lRIu6PB2s3cmnNGyqrMCBn1qEt+8YqcDpmuiJ58mBBWNRt5J45pFXawAOee1KoDLnO7BwKcse/GPlPaqMhGYZDE5I/hHejd8rHHDcj2p6RqzcdelKYmXIPQ9OatEsi2kRqBJ90nipVVG2rkqO5xSfMGG5eanhwI2LD2rWJi9R44RcfL6n0rr/DMkUe4Rhfu54HUjqK4/wAwsBvYo2OPSuv8Jr58aTBQrJ1X1A619VlcrTsfPZxBSw0n2OvtyNgwNvHU1ft1wAM5HWqEf3Qx6tjjtV+P5mB2dsZBr7uLPxOruyVW/dnI56igyMw3beDTmZR161IzBoSojwCeOas5is+Nhw/HuKqsAy84xVwxnG44PPJqqx3NjHPQtWcmaIrbc5P3uc4pRnn5eOvWnbh82BgYwKaf4Tz0xWZoKpGNg5P9KkVhjJ6n3pgYcjGR0xU2wu4GAoAx9aAJFUj7vFTrkYDHaDxUcOEYpnAPANSKr9CBvUcc1ZjIkXCtwMjPenNu3ZzzTOZJODg46VIcfK2e9BzsVYy7DJ4HWhW3Y42k8AUigbiRnGc0v+s2kdV/rVkiKrbdw+hoUFV6d+Kd7D8qP4T69qCRN1FHlj1FFAFUABSDjJpMDqM0rYPUZFJ95R7+legaWFyDGeMGmj7pHO7NKylcUqkKjcZPrQIZ/Olb73BpVIGR36UnPfnHpQUNVdqkYzinM393d0pd3X8qaPm6UAO56de/NM5yDnilIPTH40rMC3HSgdgPzN8vpxTGjbrxj61J/Cf4e9N2B/unFAIY2d3H6U2RdoPPXkU5vvHHA6Uxfl3AjOelQWiCUkHJPesPWmCR89O3FbjY+YHnjNc94glZYZMY6cVy4iXLG57GBjetFHnmsTeZcSyjLKoxheKxGk+1KqEHb69Kt6nIVmZW53E5ANUfKkXd8w2KOMGvz7FS5qjZ+14b3YJFInZIUKlRnApky7V2tuwO9ObezBt3Kmo5WZmwenvXjVNz0oFGRcsHPOeAM0MobGWbH0qRsMxbjGeKYH6Ywc+tccjsiRsIy2Tz6cUwqI84PNSdCFIJGeS1JkAtsG3b6965mWCtG2BtB9KF3N8zcH2pSxPQbAv60xWyrHp1qTRD/m4O/HHcU6NSxwccVDuMYAB2565pynaCSd1SWiZZBuUZz32+lTeYjfJgg9zioIH+RdvG3qSKsxIPlUN8x5zWTNYl/TSGuVHbGNp4zXZaHb71CjB9fauS0+3jiZpQS8m3GD/Ous0O5kRYwwUkjAJ4xWDOqJpf2cWkKovm8cVsWVjlkwGQqMfjVzR/LuJgpIIxjPvW1/Zcic7hjrwKhm1yPTbhop1UZxjFeoeHZNyDjA215xa2gSbk85yFFei+Glzs2tk7cYrCRojrrVhlWIzkD+VbNowRAM9uwrDiUcAcYFbtn8kYbk8VJZpQ8Y7itK1fLZHNZsHyttwTnkVp2uSw7DHpzWkSGaCN1bn2q1CwxvbmqcPp0GKuQttGByDxVoguIflOeelTW7BahjHCjutTw/LION3+7WqJLUJ8wHamDU6ZGCetQwsMsBx71N0wD0pk3JfvBQO3XFWFGAQDxUcCnccAVaVT5Z6f1qzMSFgy5YdqI4erHkUsbYjPTpT13ZwvK+tACx4ZeKeuOrdKXbjI4IPPFOQgrwKoAYGlWMt70q4PXg9KFI2lcCgVhM8Y96UfdbjII4pyn0GD70h79j0oENX5oz2ppYcA+nalwQcdqG9Mc0FDSx4A5zS7wGx+WKbtxkg9RxTPlXr1+tK4EvJxnvUTMNoXON1O3AKTuqtNcLwOy96ybNUriTSFYSARlTxVG6um2r9OaJLjcx3Hms+8nDRnnAqLl8o1pyZG4zjpUHmL75piybuelI0n7zBpASsx3KM8VajXdtUHr3qtGyvj1qzCpVQO9AF+L5sAcYFaFuQqgjoBzxVGHO0qB9TV6HEfUcdaokljYbSOhp/tTFwTu7DpTwu7knj2oAGP0AqHf1BG5fep9oIIx+BqJgUjI4BoAqyssYyI8c+tUJsjcSeSeK0Z13x/KvP96s+aPBPO7nmkyipNjySflNVCwCgDp1NW7r5M7Rkdap8tn6YpFWLC3Bjxs5781YW5+ZWBz61Q3YXBH0oibt0FAzet7kQ5O3JY8Zq7HcFkBNYImG1VBzx+VX4btgwjJACjj3p3FY1g6sARyaeGVmyD261nwT7mDdAOoqx54IJIyPSruZNFlZF7VKD8uOOaqJIGxjB+lS+Z83tTJJlJVlH3qTPyjaMZ4601d55De1CtwUHzE8jPFBBLjrzgr0pC459etKuXx3I60sfzLnb+dAC/wqo4BzSg7lK57030I60FSvXAqwHMp3ZVhimhW5P6Um3j2pdrcbTlfWgBcAYJ6U18JgYx3pe3H3aQjcCetACHrxwKawKqccZpVI2ntUbSE4FACc4z1AqPnnJ9+Ke2G6HgdaZj+7wKgtDW9KqXLDpjGDyatswCn6VSn3FiMA0mWVWbc1QysV2Z5yastngrg461Wkxt77u1YsaKs+FVh3bvWbMwUYHzc1oTZ4yAeewqhc4JOOD2qWMzLgDlgSF71lT25mzjJTOfStW6bG7rtz61WCnbtxxUlkMNpHwSp4HpVqe2EEKqBncMVbtYtrfMPm67aTUF81fk528cVVhrc848XadthYLJsHXb2rwnxNYrHcTKirvZs5H1r6G8Q2ouIyGf8fpXlHiDw6VWWYgAMxANM1SPFdUt93mFEVWHr6etczIHWRlWMKFPrXc+JrE26uc7QOvr9K4thuViDgZyPXP+FddM8zEblWST72GO1h6Yqo1umPvkr/e71YMjSc43EjgEYFO4K4C10I8uQyOPjGMqvQ0qxllDD8qWSZS2cnPTHalQblK4O7tmqMxWVGYYTtTGVdwdiC3RRSMzR7d44+vWoueVUHOeM1aM2TyfPJjfyB2pF2t1fpyfSmHcueQDSqxaPAIPrWsTMnjUuBtbqeA1dt4XkP2UMQqnBUbf89a4hNzNtYBDjjBrp/CTTbnjCqUxu3FuT/hX0mWfGjxM0/3aWh3lswlhGFG5R1zxVyNunAGfeqdmRj5VX7uM571djyWUL6da+/jsfh9X4mTZwwAAHf1p7FuM9OtNUptwOq9DTVJkUnOe1anIJMdwyBgYqq/QA8Ljn1q1KoC4BX3qrNng54rKW5rEh29fzoXIK5PDc/SnNGxLvjO0Y20pU/ePy8YG2s2WRx/cIPXNSqxOcHJxSKpLbj0780Ko2n+Ej9aYmTRFlZN2c59anYKjKT8vqv4VVtwWXg5NWoSqoSVDEevemjKQryYkU4wQMVPHz8vUt6dqZuLnIH3vapFCxjI+Udao52Kvyq2BzSEYbb0OBmlVty5A/Ok3Ajjn3qkSL2z2o3Dn36U1juHB3Y6ilYgEEfhTJF2n+7RR5h9aKCinz5Z7jOKXPlnYw4FNHzYCnGaOvIOfc16BYob8acpCqe9M9SOKAP8AGgkPvNu6UjEM2AuBSvu3jIwSaT+LkUFC7SST/EBmgkNjHFKuPXnFN7Anjn8aAF2jpmk2lQD705mXjjFJ7ipuAhUs2QOKTb8p5GfrS7vUGkXbtOetICP2Hc9TSSLtbGaXzGyQuetMbIIOdwzQbEMxC8+3Ncp4iftjjrXTXTbVJB61yHia6WNfM3KmBg5NefjJWpNnv5XFyxEDgdQQtfMTgLk1nTL5eeOG6YANaF8yyTMx/eZ/SqRKldo5PrX57W953P2ah8KKMigK2SR6HFQZG4rnJzWldBX+UfeyMCsmSQtJlV+7XkVHqehAa2ACQpx/smomI+UYxxTmbg5YZzTJGUZUHJ9a5WdURoy275vpR6ccDk01ZF/756U1WZWIc54496xZY7cDG7t0HNI0m0DA4PShSNpQ8Fuxo+U4DAbs8cVLLGswL7zHxj72alA2khvpTeQCpxjr+tLsKlR94nmpZoh8W8LuOSjdVq5GR5SkcE9M1VVh9wfKPerKyboYwV5AxWUjSLN23tyI1CpzjqDmt7S4ZETBX5jgLWfo7LIqgNk7R1robdW+UgKOOBmsJHXA2vD9u4vEkKFU645rvbdPM2vnAx09a5TR4QzJmQhtvzccV2VgkWCuM7RioZqKluVIwuCeQTXWeH5Ujmi+XC4xWMEUq3HK1qaKRu542isJGkWdtB82OeDWzZqWUegHasGymDqgA5xmt3T+SuT1FSaGrCcgMPpWja/JGq7efWqEONqe3Wr8JP6VpEzZehzzjqelXFyOM++RVOH5SG6Y9KuqQqkkfKRgVaJLUL7m4OB71aBH3QMEjiq1uybmAGM9M1bjPYdeuK1RJLD8vqeKsqpDDuDUcfyjpgk1LEvzbScjNMgtRgMpCjB+tSYZY89R/KoUwvHpUxUoG5wPSrIJY4/lBFP2gexJpFIYgIeMU/O0YI5oAXaOin5aVV+UYpOdowMmlHqDxVAOX7608sFyWFM6+3vQAcHPQ+tAD3YNJ8hxjmkZl3EChsfLjgGiQj6H6UCQxsHvk0jMV6+lBIXHrSM3l5DcE80mxid856VFMRuGQQT+VSSEcgHFUrucxLtBBH1qGykhzzDHy8gnGKz7iUKrDPIOaa8jIrEdUORzWbPfbpCNv05rNs6IoLq4eWUgHBAqqTuIyec8iiNlmJ4yxq1Ha8g9V/Wg0I1TIxjpxTvLO4EjmrPkjOEznvmlkUrJ93II4oIIox8u7qatwRsxD98VW2vuGAQG6Zq7ZxMpxuyT+lJEF61hJZgeBjNXUj6444xUMK/N2/A1cGFwDTExu0BQBzUiqFUZ6e1Ojx2PH0pysu044qrCI9vy528VG4+bJHNWljG0nO4noahuYxFjLZ96LAUbn/VNjjHNZ7/Nz19a0JiG6dPSqTAMxK8D0NQykZ11hsfKQoPNVNiKpAHPrWnJH5mcDjNRfYl8z2zmkWUVyqle9R7tp56Vp/Y1kwR8naqs9uYyQDntQO5DHL5bYJznv6Vct7hpnKt6dRVBvu9MD9aIboxsGTkjipuUbsc2FwOQR1q5A/7gYO045GcgViwXPRg2O+K0o5Asa+hGTVoykX45QRjHbtTvMK8A/nVW3kLMu37oHNWQwJ+7itCCZXO3Oc81KrbmySP8KrnhfSnIw5z+VBBOu5cDdwT0p6qy4BII6jFR8FQOpHqaH+VlIOD+lArErYc8nvjijcikjORTW+aQbevtxRvVWxjO7gVZJIPnX5Tj60xehydozihfkYgLkU7btG3IAP8ADQA0kHIB+WkOW+706Uvyx9ORmhv3nB5zwMcUAIq8c/ez0pr45yPpUnykcDke9RcspPTnFADN23IyOab0wo575pWYIQe1Rs4ZT7nAqCxszDafWqUi8qM1ckI2n0qlNIpYgcVMixnG7iqtw3YZx061YVscEVWkYFcHueKyZRVnx06HpxVCdgOSM49KvyyLgHHOay7ljHuI5UmpYGfdZy2VC0tipeQ9/WoZ2Xk9eat6SV3jnOeNtSWXFRRuJXtiqs5UR8fxCtGSMLn0qnLGskeOnpVgcnqVuMOrD5SeK4vxJb/6Oqsm1Ac5xxXot5b/ADhSM46muS8X7ZLNlQY98UGvMfMPxMjaC8JRxJAuR6biRzn6V57521VXAwOAfWu++I8kJnkImEgdz06nr+XWvP5V+b5UXaR970rrp7HlYh+9YFdTIpjHy54pW+8MEfNRzFGRgAZ4pNyqpTgk8j/9ddB50hJJB5eCCG61IqlF5YKR+tKsOUHJY9M56c0BTGw5DDNUQyIq7NuBCk8g9cVHNFJuDhsqo5xVr5fMGPlzwVP40+KFY45ANuGGNp7VSMmZ5jZmVhyKVoZEEgHTgg1euk2xoVyMenP51DI0nTdtGO3etomYW/3QXGWHHPFdF4bZhdMM7dy81ziq8mQu3DdzXTeG8rPyVyE+VCefw969/L5Wmjxs0f8Assjt7JSrAkcYrUhyrfN8w4rL01l+Ucl8d+1akOF4bntX6HDWJ+IV9yX7rZxxmnbvLdhjjNNZu5OB049KkLAtyMGtjjZA+1fuk4zzgYxUMjDcAOR71YkJ3cBcd6rMVxwOfSsZblxGbl2sGbk8Zpv7vy3JPz9Q1SKoML5QFhTX2FgD93Hb1rM1sNC7RzwCPSl3HkDrQrhsN1p8eArA9+lBDFj4YA/KOpxVlemTjPSoY8eW64yR3qWIgdecVSMpFhV3EBT8uOtO4zgdP1qJCW6cCp2bcMgYHarMJCKAvAwcnilKldnGTk9KTB8tmPRaduU/vFPy4qyBvzFeQDnvTVX17nApSpxjt160m47l4oAVhhiKKQ9aKBXKXRs9qd06dPrS719KTcG4HSvQNAVhig9hnijcMYxS/NgnA6UCsJt3NkHJ7UAevApuQVC4/Gnbjg49aBg33Tjr2objGew5prfePpTui56k0AC4bmm7v/1U7I2475pGUls9KgA/h9aZ97nFOXlTg9f0pi8qSKCrA3zbVHHrTQuFJ9+9P27fvHkVHKwYZzgYoLRTvm4OzovJxXmXjKZZMqrgsTnFek6phV+UYBHr1ryrxGyreOdq8GvDzCT5Gj7DJYXqXOckmZVJ6sR1FVlJLEtz361JdTBmIHyluN1RbTtA9M/WviKu5+r0th7TI3zEfMvNZkyszMc4H90fWrFxJtz2yMVQBkXjGTmvGm9WehAFiXqWH+FO3HjA6imgmMEFAT9abI23aO/Ra5WdKJZFByNiodvbmqpVhgk/SpvOO0gj5sYJqHJKsSAF781kWO/h3H5R6daOWIIakjbbuB59qXC+W2xccUmWObDOd2cAc0obdgq+Bu7DvTBuHyr85705VMfQZi7/AFpXKJ90fynhsfdOOtTRsHXbyCelU4+cZGdvIY1ZhkLAtwf6VjI0R2nhNgyDeFLYwR3ru4dMhlyqrg4yTXnnhu62SIoAXKivVNAh86T5twGOM1jI64Mu6PaLbqzEAPjHNdPpeJPuoAAPu1RjtVXGR2zWvZAL8wGCwArNs1TLm3erEjHQVa0sf6QCScGlaMMxwOGIzTrWELKMFcCs2aRZ1+n4IBX8BW5a8KOegrntNm8xowBsyK3bcjgHniosO5vwYKgAdh3q9bhmPUAVlWLLxkn7tatv83P4cVaGzQjwFG6rNqx3bQBjvxVKNuhzmrVs3zNj71aGZoRgFievFW433sGzj8KqW6sud1Wo2BbpiqJuWYmHmfeJxU6MvJyR36VXgxsJ/WrMfzZ4qyWTxAyAk5qUMNrZ64qumcg5wtSM27IHWncktQtlcgYC9alHOKZCAI+Pl3HnNKPlXg8VQEnmBmwOOKcuMFaYoGQAOPWnfjVAP6g0ZVgWPPtSfU4pvJGQTjPrQA7fv5J/+tSN97jkUn8XTj2oXv6HoaBpCN93jrUcjeWRjp6ins34VFP8kf3eM55qG7lEM8wRsnFUJZcEggHPSrTyBo2XGR2Pesy6k+UsBuIHWoZaKdxdJvbDDrzWeGDTEjkZqK8mWGTaoBLEk8U+3VmfsuBUM2iaNrCJOCNpx1q5bxGPB6n0qK3XaAufmq1H94UwZM0XcjJNI0a7lxzx3pzPv6emM0nmfpSuIZJEC2AM+hqaFfLycdqZ50a9MZ9KPM6AE0xMvW7+YykccVdXOPUY61kxTiNiF5JFXBcuq/eBoJL/AC21gAAOcZp+4HoPeq6zMxyRx6U9WzwfwqrklmF1yAzbqivJAYQNvB6Gmbl6ZwPWq0024NHn6UXAhkGBxVeZuxXr6GppHAx23VBJ7dqhlEXlkf8A1qe22Nmz2FPVhu2+tNWQMpyvzH1plkeB5Yx2/h9armAMSxNXCCqnBHTjmoCh4A5zzUgULqJGhzGMGqG1g3zDJX+L1rW2lWwwyelUrlcMNq4z6cVBYtqypIdw+grRWYbcD6VkKzL94ZY+9aEPzQ+npVImRet2K5PQVZRj937oXvVWH7gTo1WVUsCR8x6VsZlpcSKQDuanR/Kw/rVeHfuwMVMO4xkk8YoIsSqwVSO5bmpOAdzAEdvaq7SMoOAGPan4aQrjpjkZoCxOvzKX6GnSbX5I2lajWTcOeGHcd6kYgtuTjPrTuZAq9QGzjvT9wzz6dabkLu44Pp2oyCu3pVAG/auCcZ9qRsblx0oyOh9KYCOy5GKB2FXDKD78U1iCp+bFGc4BINDMGzxipZRE+WXkbv6U3cMgAdulDSHaRnJxUW/px81IqwyRjtwarSHke9WJXDZOBmq8jLtI5z2NZyGQsxVjj5k7etV5iFz8uTmrLHtxVS4xtGT8/asyihcFunUdKp3WdvQfnVq4ztBNZ91IFUYOVpMDMuMLMBj5Tk9a0NJKnjGeOKzZJP3hx36ZrT00mP5eMdd1CKuX2fPzYwarqp4yOKlncYAHVuMVGFO4jPU0XFcrT2/yFjya888e3QtbKQoEU4J3N0r0W8mjVSzMR2rxH4ya5b/ZDAjKzBtzM/QAZzkCqWocx84eNJlTU5MbfePPI5JziuROVO0tgMTWtr3lTarM8bkgszDvnHQZrI3LNk8bh3rrgrI8yvK7uTFTvGfm7ipPIEjqOgWoo5QBgs2SOPWljlZcMG4962Rxst+ZsRgQB/FUaD5c/d7moGuN4EZ253Z/H1o8wE8Z6dKsyZN5hACtgjqx701f3TcMMdsU0fvCF6FlA+lSt/EMAZ5FUjIYzNNkgfXmmbkjjYYOexqaSNl3Yft2pVjHl4YYxwDW8SGVgy/Z2VidzfdX8a3dBDJMvOJCPlrGOyPA8sMQeDmug0EebeDaoBQZr1cK2ppnm4+PNQkvI7exV5ItzDa+Pu1rW3+rO7k1n2K/KFLc4xWpGv7zy+mBwa/SqTvFH4ViP4jsPHzYAHFP+8rcZ/2qNp6dDSY+YIowD1re5wkbfKB3HeqruqrsHJPU1bmwrEAZXpmq6wpu56D9aykbRRFnyyy8srelSeSn2clDu9d3WopFKltpyoHBpGZPm4yeuazZqKc/dbIx6UqnDDNJCxkRwWzx+NOhbcuVHsWFAmTsQmPQ8mpVwzNt44zVfoi/xDvmrCybsktg+1Uc8iWNgfl/UVIqhvl3YAPJpkahVJAwOoz1pysduCMFutWc7H7RzhvlaljwFCsOpxio/wC7nke1L8vJJANO5ISKUYLyAaTa3QYxmhfXIx+tHXnOBRcVw8sCimeYP8mii4iuyktnaADTdvRehHJNPVgFZWyT2poxt5PzV6FzUTnkd6FY4Iz9aOWwQeaFwvGCSfei4Ap7YpVbK9M5pVkXoRz2pv8ACBjFUAZbaefTtRtJ745peNpB/Ck3fKe9AC8bqbgnOelOVhtxjn1pMHy2yehqAEPykgUwfKpzSsp5PU+1NVgaCxWZWPU8io5CMcDinMwOMA8USP8AL1zzioNEZOrKxh3sQFQZryvxAwmunIB2Ma9J8TTi3UBOQeozXl19MGaYM+3kt74rwMwl7p9/kNG/vGLcqxYEKCFqOM/L0ALcj60TMducZ3c9elVwkjMeOK+Nrbn6RT0SIbqRclScnPaq+Dz6Yqa4+W44GMcnP41Fw0m4fKvYV41TTU9CAxsMntioJ8sFbbgAVJIxQYBOw+9MYblyBlemK5WdKDK8n07etM2rJnHyt6+tSvtXrhTTW+9kEEYrNjEbHBAxnvUko2r1/Wq6/MuM5DfpTvmbc2cnpUtlj1dTkd24z6UnzRlsPwOoP0pseGGduOfWlbLAEgD2z1qCiaP5VznrxUsJLLgjHHFVoVG7OcjqRVqPDY2moZZ0Ph+ZVnjVwDjFe1eGdv2Ib4/LJH3c54+teKeG8fawwRWGK9w8KwloI1bCx7BgdaxkdUTft2GMD5j2rWtI1GM9D09qi0vTxL3471q29t5ZGVyCOB7VDNUKqts3fw0QyEMPQtV2KF5EycnB5FQSRnzCCNvP5Vmao39MuEU8FT8vIrftZA0Ywoxj1rmNLTycDgg10NurLjJwKgZ0NoAygsMH1HatW3YJkD5frWPasNowe1asbKqqDyapA2Xw4HByKtWbjcc4JrPRixAPPvV6NvlUN17E1oSXoX8nv979Kuwv0BGT61nR9gfyrQhYKpwBnHrVEFuFmLPwPoKnTJPA9M1Wi46jnvzU6sWbKnirEyyTsXkVNGwbaSPmqAbj71JHjhj19KCSySe3pzTo2w23Gc1Ep/P/AGadH/rF55HWrAnzs+lIjfKcdM0m/Dc8igvt7fK3NAEvmDGMbjRu444FRL84z0NL7bqAHb12kA5pFk2gLikwemcCjnaD+VSywaQlW3Hf6dqimy24AZHZaewJ9Oaj4xz1pAU5iys3AwPSs7UMIoIztY1rvHuU7Tn61n3iBYmAoNEcvfYaTOcBenvVrTSPMYEbqZfQquSBRp8hjkJI2jHes2bRNaKQRgZHPTNLNdLGhbcFwepNRpMrDIxtJyKq6qwlgJVyDjpk80XGQzeJo7eFh5salc5TcM1DY+ONPmZIzIu5h/eFeN/EaOZYpZ43eMbSGCkgkg15hF4yvdNliPmlRG2THvOfUikKx9iR6wJQSoXb0GTzUy3jfd6jrmvAfBfxRa8khtBIkmyM5LH5mP09PevW9F1gXjgP5aYTf96qIZ1ltN5hBq9DINrHpWPYyB/mV9y9RV7zCecjPoKCTZjY7ck5z0pd53daqQyhYkGak80N838VBJN5q8Nmqs+c7idpzjilkkDKAOx5qvdM0ZGTkdRQOwsko3def0qHz/mTnBz24zTWX5vXFVry4js43lkkWNVHBY4qRl1pt3IXkelNa6Ktw3B9+lcJrPxGg0yxuSGj3IFwS4xgn0ribz49WdxcNFbs6RqMFpF6nHb2p3LPcRcowJVl+lIZFkU7W56A141ofxch1S4ESxghBuaRTg4zjpXpmn6tHNChjYOpGQVpGnJbVmqcrGSefQVRmxvbGc+9TibchbPB6Bart3ycknNQMi/i96u2/QFTxxVBm3e56Vo28f3sdMDvWiIkX4F+UtjPcVYTLKf4frzTIUBxxhccVbVRwBxV3MhhwGA6Z605pD5hHIUelG7pu43dDSdnzz70xWJVb5ec56VKmQpxznp61XX7qnrSrIDICOB6ZoEWY5FOAwxUqsFUjHJ6VBxyeOeTUvmbsEYBPTNAmKqttyw5z+dK3LE9sU3zNoIc5zwKFkG1lHQ96CRd2GyBn2pG+XkDA9KSSToDgduKYzYwoOT3p3AXOc47+1NbJwe1BbFN4boffFICObnjGCelMfJBxzgcmpH6BhyQarNIyNk9zzQWMyG7c9OtQseo4JqSZhuJxtbtVaSQbd3SspMoi3DcD/COvNV72YbQO7c/SluGyFC/KGqCZlUAbuBUAVppQq4C9vrWRckBjng56VpXErt0yVXrWTeybgdp59qhsCuzDzdpHatOwXnBIPFZBmJk5OOK2LHDR8ZY4qkBcZ1YZzyORVeSQeaCe1TsvBwO1Z8mY15OTndRYkq63ciO0Zwq5UfddsA//Xr5M+L/AIglvLyRYGEDK5G1TncPf0r6L+Il8IdJcbwG+8v1r5D8aXW7Up2JYMzs7DeSS3rW0UYVGcdNII/m4RlPXPBzVRZCvbajcrtPenTTbpjxkYH0qPmNl3fOvb2rqicEmIshVyhyzADFPVgV6n5fam+WxcsOG6/SmxtJ5jRr824DGa0MWWLfY7KT94DJ4q1LGVbEY60kMcfBHEgGDUjqd2G5PXrVGLGKuMcYepGHJyQeOtJ5ilsMPm6U0KBhfL544rRGY84ZSSSrfWm7cncp2gdTU0mQRgZTGAfWo1XcGYdDWiJFj2sdzDK5xW7oaq1ygWPC4wcHmsmGYIgRlBNb+l2hWcSK2SV4UV6mD/iI4sWr0pHX2KkY2spGO9a0asIxIJDn1H+feqFrZkQrK/HygYHvWiML8ue3Ht9a/SaL9xH4Rio8s5LzJF3Mu/qaWOTauARu7E0D5VwDxTo+cbgM9d1dJ59iv91OTnJpm8RsxI5J4qSQvFMPmCj0xmoJmJlJc5BPGKzkax0KrYw4BznpTG5RmYYLcVJ5nVR/Ko8Ho35VmXcSOMKpxxJ29KsgYPqo5+XtUPnIuARuNSxkDlflVvWglsmbCucgbVHTPWpIMyyfInOKh3IFYdWqxb7lmyvOOtUtrmMiXaeOKfkHHbHWmghmwg46c0/5sgEcVZzsRSNuRzSbh2704tjdxgZo28A4x9KCRIztIUrTcbflGdrHAqRlOc+lJ95h7UEjGj+Y/JRTznPU0VVgKnLeoPrSKx2nOM0nXdt44xStzx7dq7jURs8Yo3DbjG4+tGD0HpSY2rjtmgBzKVYbl7dqaW3dBSyZ3k5zx+VLyd2AORQAzGOSOKXdTlyCecD6U04Kk5A/CncBQw+WjhgwzTM9getJxkYpAAHy9e1MXK9qXd1perHHIoLEVg3PemTN+7b1zUgyU6DPaqtxIE3A9DWcjaKuzlvE0imN9zZO04ry64maaRpWPBG3Ga7vxpdIqlTIqn+761wbIBkqmRnO4mvmMwkfquQ0XGjd9Ss4G7C8DFRswjySwAPtTmBTG75c88VEZF3YI4zXydWR9rBWKU7bpmP3uMVAQV29/pUszCbJGFZT96oTnbjPzV5NQ7IkbMGXkYxSBxyCNuDT0+bNN5XgL8pPUmuVnQhOAzEchulLtK8Dt0oZevakZl3c53Vmy7CBSPkbg+wpVztJ6U2RVLKSxwOTRuPzjPFSUheFwM4FPWMdAM+mai81Y12vk++KlWQ4fnAA9KgYqxNuyF4x61IufYNUK46A5/CpgQv3l/CpaLO68C2Mcs0ZT95kYYYxXvnh/T4ktVYDPGCteH/Dnb9qh/exxjI++cbhn+dfQOktHJG0iKMccYxWTOiJq2NsI48oecdMVeghZmBILccUWWDKuBxjpWvGu9BhQGxjArJmyKa25jk4P1z0qpNH5sxCDj+I100NkrKoYc4/i5qtqVpHFKCOrDoKzNkUbVN2AvBAPWtyxkDRqxGWx0rJtvkkA9OtadkyrMBgkdKgZ0Fu+7YCMD2rUtiG4FY1qR0B47VoQTEHePpVITNSJd23PGauDBweRt6dqzoJQzAk7QBWhF8ynt3FaCLtuwI9RV9Pl7ccVRXEa5BwD61fj7e45qiCzbr8xYnAqwM/T6VUTLMAp2rVtTxjvVkD9wGOTU+75j2AquuDUuck7uaAJ45A9Sqw3gqPzqGOMhQQMVKv3s9gadwHq4X5RzS7hgjrTchiStLt+Ye/NUAq4CkN+GKUMTt7ZJprNnG0VIv8K45HNTcA/hZu4qPJ45xTyxZRjI9eaZtPyjgikWI6mQ8tnFL93CnrQ7bVbcD0zxStywwfxoAZKAVOf0qpPGNowMD+6O9XCu5sdahZRIoOc+1BojnNWtysZfgHdnFZG7+83J9DXW3Nms+c8j0rDvtKRGD5wcEVBrFjreZDGMkDj1qRbeO4XJH+6M1keU3l55ArQt7o7Rx0GKCjn/EHhlNWt5IHtkmWTILNxkV4/wCIfg/N5lzHZwCAyJwXckDv+eM/pX0enzKu5d3fNQy6PE251GeOc0rAfJcfw3vtFuBc+XJG0ZyHGdpHTNeleBJZbDYXLOWG1hIevv7V6dqPhqG6ZnKNkgEccZqqPCkcEh2IBxzt7UzNnQ6TN/osZZ1ZsZABFam4bgeMY7Vzenwtb4jJIKrgVsW9xtARuw60EmnHN90FgMU/zNq7P1rOEisB82ferIkRV5OTigehO0iKpOBkn71RTS7gMHj3pnnJtAY53enaqk0m9dpPGeooEQ6lqv2XzCnXHGa848Xa5qkamS3umAfgxEZXp6V6JLa/bI3Hl5B6Vnf8InbvJ5jQruIz8yg4/SpA+btU8L6n4ivZHcF3KjnGOg+n0p+i/C3UBJm5wM/Kq4PSvpWDwokXmGJI4y42k46Vbt/DMUSKxVWK9N3NOxVzwjw98P7nR7yWQPneoXYBluteq6DC0KxIMKNuMV0F5pdvGFAVWfHYYqutqFwwG0AcY6fnU2Ojnuiz5gjUbsVBNLuwF6k03c0a7TknOKRUklJ2IOOKkLj4fmbAbj3rat8JDt6n1qhZ2u50BGSOTW1DGHXG3tjjtWiMpEtum3HQiraBjyPwqvHGY4wSOlWVGQRnBpmRCilevJ7UqsfLbIqZkMijGFFQzL0UcHoasBjTHcu1vl6dKesgZuBzUcf3Onfg1Ise0ADoe9AEu7kfNxT1kO08/Tio2U5AyFPpTvLO4jPFBI9W+YEntSqxK8ADvxTNvoc0ctnHHagViRW6EjNNkbc3y0MQmAaRstnAxQFhN2WJ7Co2lG4j2wKc38TD+I1D84I7jOaBhJK68MR+FV5G8zOeO9SSfxds9KicE4x+tJgRl9zdd23171BNIu1sin3EnloGUDBH3qpSvu5LbqwkyhtwybVUHJ7VWbjAHrT3+bHqKjmkTcO1K4FScHnJwB+tZd58w3LgDOa0ZZA275qyryRlhKjB+nWswILdC0hAwv61u2Kt5agMMY7Vi6ShknJP3P8AZrfjSNSNuRkcCmhMmjjCoQzZJPFZtxC6SMeCO9aC5Q4+9k1XuFG5sHha0EedeP4TJa3EoRZNqELu6qcdh3r5F8aSNHqUhkKlgSMKMdzX2J4wHlwsFJUcyHB746V8deOWMmoTTDC7pGXB9if1reOxx1Di5i24lSNpNNZt20EcAc0xiHkkGThTjFC4+6GOOma6exxyFyDuyxfIwMVcs025BHXp61RNs0jAo2F28vWpCv7uPc25cde9aIwZIy+YyKGBRvbGaGjkyWJxnpSO5VTknP8ADil3AFFGRnk0zMG2japyWIxkjvTU+TAJ5z938KUq8fD4wfzo8k7S+cnPy1ZDeo7cDHuYYB6CkXO8DomcikP3gOpz+FTLBw2OWPStYkgAGmJ79sV0ujt5kgCnlRWDaQiMffG8HJrX0dm+27gygf3c134b40c+I1gzvLG782MRsvygAdavRsOc/erM0+NmkdljyBjir6ruYDBDGv0nCv3EfhWYL9/L1LK5ZRxzRuKdGwx4xS/xEE8CmNy2W4ruPJIp1LHdnpUEmTCGJyc1LKwbBBwO9VpGyRlsgd6ykaIYVbaGHrSN/eGCuKJEZmAByelSNtiPl7fmHtUDHRvGv3UyCOCBSKV25wCR2pqr77PSlLZfLj5sZ9BQJko6ZIxVu1kMM2c4B4aqcUe1TkfTnNPj3MzFh0wapbGUi87L5nyjHOaO33vxqJcMox+PrUit+73YLYFWYSFyFXB5NKuOAvy/UUjZfBIAPtSKp5PXNBArMPXNL/Dg/lR8vPG7jNC5O0lqCQ/EUUmMdetFVcCnkMpxxQy7lzSnC5BORx2pzMu3H5V3GowDdnI96VcsuSaRe55oU9dtAC7SrZ9+9G3dnJxRwxXBPHXNEnzc4/CgBvzNn070LjvS89eoNKPkXB5OeKdgGMpbDAfgKRlHYdOTS/d7801UO3r3xVFgrAZO3Apsf8OfWnbSpIHI60Mw9Ov6VADWAz1wKiu1323K/Nyc09juYfLVW+uhFC5c4TaRWctjqox5ppdzzDxryFlA+VjgN9K5GRsxgZIA5C10PiySRRLmYyx5wh9Ov61zkHmNGcsASPSvi8fN87R+05XRdOgkyPhl+b73YYqtcMpZucM3GKusreSM8sODgVQmY7iufm9a+cqn0MSlLIQvC/MTioWZlAI5Tv61YbARcdcnOarthXXK9uPevMnudUQX5vucmgfLGV7nkUkOEjYnIY9KVMlckhjXMzcGYlizndtGVA70M2FdSOTyDSH5mGD19+lObhi3brWZYyPBX7uTS/IFZmU5601W3e4B5p65YFQTx61I0J95ixAx2zSL95wfvHp6UNIZNxxyB2oXggseelQMcuG2qOPep4srjI3fWoE3bSDwwOamSRtxAJwFzSZojqPB9xu1VFYqgUYBzxnIr6I8LXZms41d1EqgADP3q+XtNumt5NykgHqVPP8A+uva/h3qn2qZInI3LEDkn2/nWTNke02EgRkLHkiup0uEsu8DJA+8a4/Spo2WPayuMcnNdjotwEBTPykZFZM2izVjhDLjtjms3Vo9q5IHHGK0luFVSu8DcODWVq8odSBzxUmqM5CNx7itOxkjXO49RnNY/nBlDDjbwauWtx5nyEBVrOxZ0lmzbsgDGMda04znC9KxbHAXCkDjitK3kAbbnIx1oRJtRIB90Yq7bvzycDGKpRyYC45yKmjHygD8c8VoBortcr83Tr6VowsdowayYWK+4xV6GQjpytNEF9c7hzirayDIB61TWTGDjNWY9ueF/GtCCyvfNSIwbgcmoVY4qRHC/LtoAsr0Iyc07cF5746VCjbgGJz/ADqSJi2ccmgCSNlVWJOQafvChTneuKj45H8XpSRrtjx1IoAlViyH+ELzS+YFwT82e9ReYdowThsZ5pWbHToDQAoYo4IO4EcbaTHT5sYpSwK5A24o2n7vU+tBY7IDHmnLypzwT0qP92mMKCMZqT7zYx3oAFU7cnBFRYLZ2gZFO3Mgx/e6U1XZOFGSaDUhmXb34qnJbq/BNXcMpwRuGaRrcSZ4z+NQO5kzWabPujIPAqo1j5ajaevat6SFM57d6a9urSAZwmMUDuZ8EbKAHb2qxEvocirH2YLjbyKc0ABO3A7CgVyBl3Yx06c0v2cMDlcoR97vVmCAtuB/A0/ywOByPfmqsRcxptNGPlGWPAqu9o0Cku/IroDGGwDyFqJrVJMgqD6cUWHcwY18teDkA0/cy57nNaFxY8nKFW9BStp/mPjPOAakehSt2LfMxzxjAp6Qu6liOWrQWxCRA9P90VMtqPu7voaAKMULKo/pVvy1VemeKsx2w+bH3aT7O2CMH0HNAEEaBWOAMVYXCrgKOeOaTyVzwc460FWOMEn8aAKN4gRsIgYHqTWRJZlpMANnPA7V0cqiTA5zUPlFmAI59aVizDGnruAGcdduK0rbT0SPGOvWrSw7Wxx+VOZQy7egqbFXGpCkbHC4wMDiprdcfMpHJoVCnBOcjgmpFXaFA6d6shu5KYyzD5uB1qQL94569Khjn+UjORjqKkXkADkVViRzY28H3qFsup3cmpGbbnB/WmMevI6etMBE+VjgfKOaXBYZH4CjcqsQFzkUiqduBxz1JoAlViQdw49KX77A4xnrUQUhh82R1p5zyMkCgkfyW7Ck5PuBSbSWBzijcdp5AagB5ZW479eaazD0pqsNvB+YUu4tjH3e5oKGvj+Hpiq7EZPJFTuwZvaquCzHsM96VyQkBbk9Kj8xWzT5MqWAbNUpXx/DmsblDJgcnjJ9c1Vm/eex9qsSMFUEEbaqzOHGV4FZsBpb5WG/JI4OKpXTBYm3nPpU8m0LuYdBnisW4lM7lscdu1SBHJcxtnBB4qjO+7O045qbyB5bFuc5rPklAcqD04GOKB6GvoduE3HcXd849q3VXGwsM4NU9EjCQ5O3dt/IVekYycgjHtTQiNyAzEnAPSsy4uDJI4JK8etaLSruDNjaOtY13NtkZ1ZXB5pknA/EzUVs9OMwcbIRucA8+wr5J8SXCyy3EpbzSzM4/wBnPNe5fHrxjFY2n2JY5jM0nmD5cqcZ4Y55X61886xfJdM0q7ULD5lXtXVA4qm5h/NIWIHPUt60JgIpZevp296b9oCAb/mZj0zikkkLrtXg8gY4rrWpxyZYjh2xswbj1q7E+2MKR8oGc9aoWnzQ/vG3nPSrcX7m3YZxnkKKsxY+ObeyLjeBzzUqKGYM3P07VUglxkt94jA4q7b/AOsC9sYNUjMmksYJtrmRmK9B0pnkhHYBSx6D0qb5IsrnPHFQCZ4Y5ASGOeOeauxDH5Ma4K/dOAKUKNpJfYeyjmiGP9yGLAJ1GTzUm7HUHnpWkSRxU7cgYFa2lwhiP3e1lGQfWsORj5yqSTjrmt7T3ZVDK+VK+nSu7DfGcdeXuux1mm38xYRcCJl+93rYjwuMn2zXP6Pt+0IcgKwGVJrpY8TYWNeQPxr9Hwr9xH4tmK/etjlA3ED60fxct+BpF4Z8/LU8xMyoh6jr2ruueIVJ8t1B/wCA1TPPO0kZxV1idp5JXptFVpFEbrhiozk8VnIaIFO4c5HtSx7Nqk9R1FPcruyOg60zcjcfdrIuwSbP4F78c08qDIAeeM0xcbSA2O1PVQrZB7dqsksYCrn7ox0p8KqrED5t3WmQ/KpB6kdqaPk3EDg9KaMZFzbuBbuB+dABwCSQPSmLJ9zDZWpvu5AOeM/LWhhITduXjdmkHy9D2pf4ckYNPwAmWXJ9RQQN+6SmOaOehoGOWzkHpRuAUkrQSPLc/dopvyPzzzRVgUlxz3py/KpB/Cm7lXA6nHWhVboea7TUTjaR1pwYRrjv1pFU7TyMdKRsBuTQAKQqn160m7dz+FObHXHFAbdu4znpQA3BbkdPSlz1AHU8UD5VIFJ/CuKsBQvBIxkU3g5OcU5W+VqTA4/KpuAzlfqaR/lUk4znFGCzE989KVlIxnkZz0pFkW3BI3fnWJr8hW1kTOPWtyRl3E1z3iKYiKVRjO3dWFTY9TBx5q0bHlWvXBmZodoCq2OPSs+OGRipRyPrU94xMzs5LfN3Oag+0FZhg4A4Pavg8U3zs/a8GlyJBcI0a7i+0BsGshvmkOXyuetXb66YuF7Zqi3zMSo4H8VeNUZ60SKZljjKsCWYnpUKksA5bOOOlOuctIArZqJjsbK52nuK8pvVnXEXDsv38D6c0i54IPenFWOSD+dN9hwaxZqLHt2hcd+tMZfMXep3Z4zTwxXdnjntSEhlBHHP0rMsbGQuPrzUjfKx3bTnpUPPQ8n2oEn7wbxu9KkaJtoCkdwOcUxchRkAgUeYzBmIz61HgBsn8s0DJlYMRn5uMVIudrAcHP6VHtLsTwhxxSxMNqljyazZZZs252/icmu28G69cWt9GgjSX5duGOFrh0MZYngHtV3Tb7+z7pZlfnHKt0x/jWbNT6v8M3kUtnEUwGZMlQc44rsLfVmslUfKpxgH/Gvlnwl8THsJmikcrKCSs3JBz0B5r0nTfipBJasbgrBNkbFfBBHc1mzWMj2AawSWMsgCjON1QXOvQ3BLKybSvy14dqHxjMlxcRrFgojFHx8p444zXPf8LB1SbZteME9h8uPy9qz1Nkz6Btr4zMcsNoPbvW9YTZ6c56V5X4W8SSXlnCQUVduWZSe4r0HS75tqN8rHbwagu52FrceUU2nLkdK2LVtw3Y5PNczYODhnP8NbdncdApzkUCudDav+7OSucZFXYfmxuB+asS2kIY7jjjiteGQMNoOTirFc0Y3DA8YFWrR2CgGs+NgcDOOKt26sWyBxTQjWVhuyOlWl+ZeBVOEDgA8VahboOlXcgsR58v3qVCABnk1Aq/NyPyqb5ePl7UwHpJhcsc4p6S9xTF4XOMg0L6Dv0oAn3ll3Hhu9KrZU5Hb1qPpHyevFOZtqgFcjHUUDsPiYbjnpjinB/QZU802EksQf5U1WZVwTQOxJznAIIpNzklge2KarcgAZHrSYO7nJFAxdysuBxxjmnklsEHNRrjnj6UuS3HQ9aCrDs7VLZ5WlViAwPXrTNx28+tEjHdzjmgq4vmYj2ilVcr9B2pm0KvzDOB60gYbQMlc0rBcf91RhMg9aRVDL04FCseKF/wBXz0zytFhDw3zcevr0peNrAjI7EUisNoBGff1pww0X3c54yKLAO3K35UiqNp/zinLEqqD1b1xT+GXcRnnpTJuIsJ8v696AoCjI6GncKMZO3rSKy7Xz8uegoKDALDPI9MZpvkLvJU/eqRgVxxjjBpOFjzk89OaVh3EkVWyB0pFhC4OBjtnrTg6EHBoCncMjdRYLibT1Uj8OKXuQgyPXNDfxY6Hk0oIXjsaLDImwmccrQyjbleKf5Z3ADlTRgeXt7c81IETLznFMaJmJbsB2708qfwpqg43ZwKCrjdnVuRj0pVUs2AMfWjlYyDQpyu7PSgm4/b8uc4Pag5j5b7ppF+7k880rZZxxkDtQA5Tu3HOOMZIpVH7vAO40mfmJUcZoy2xieKq4C7V2kd/pTmYj0pm5tg6Y9qONxxyp70XAFxjruHXOO9KuGUNnIxQXCkeoHT1pqrhcbuevFFwHKwTApfn+91FJtZhgjHfNKrgj5fXBFSSO4464pu8NgYOelOXjILdDUbfNJxxVXAk3r6YqEyiPKj+LpT9wXO7lvXtVdnCyHOD6CpHcXzNoPbA4qPcoXcc0NIhUqBhqidg2OwHAqGIjZjyCOexFRNNhdoHJ9aVt21GLANz+NQTNuyx4P94dqkojmm+XYx4z90VWlbyVPzcU4sQxGctVebCja3OTnrUNgULi8Zm8r+HpUGw9TyR2pW++WfjJwKjkkCkqpzuqSrEV2xW3cjjIOK56Wf5jtb0PFbGp3ARdoYZ/umuS1rXI9N8yWR1Uqu72oCx6Bpt4FtQCFUlQDU63iBSMq4Y4HOK8HPx00+G5kiSUPtbbk8CrP/C9tPSFnumjh2nBkJ/Q/rWsURe257JfXkEMewuu5uOlcJ468XQ6No8kn2xLWNR/rgNxZvT2rynXPj8rKZLItOxbCoANteLeJviFqXiKS4S+uNsUsxmWJThR6DAq1EylKxc8eeNpPEepNJHM0qJkANXFNJ8zljwT8zU+SQSMW6HPPNZ8km5iir3rpjocFSV2SyNGrFUfK4zg9BTlkKlj1PT5e1QLMY1IZAalWUbXTgMVwv1raJgya1yVOG47cVakboQNv1qisRj2Ln6mrsexsEsWx1+WrMxLfEkmT/D0FXPMEe8n5hiq9uiqQV2lc4p8jeYwZlwyjhR2qzNkuc5yecVI2EU7RgnkFabGytISRxgE54q1b232hircJ021ZkyLy2uMD+FR0qVYyFRAePek2rDM6qfl6ZqRon2lQcMvP1q4kNkSxlWw33s8j8K2dNzDCqsQpfoAM4rEZmP3R261safH8ysQCQPlNdVF2kcWIdos6nQYVVJiVDHHytnn64rqbdljhRtq7iAT+WK4/SfNhbCnAxj5q6uAhhk/wrgV+kYOX7tH5FmsbVWixIweTIHvS5P3z16YqGMggk+3SnllVcEEMfu16B82Qj5244Oaa6qc56k4qTdtYgLznINRbjt3YOM1nIpDH8uKMArktxVVWGANuTVjcrcDls8Zqu0brlSACOvNZlipxnpTywdVzwR6VGv3Mgcj8qnWTLfexxmrIJUkDfKoOMdaeCB1J9KbHubMg+YdM9KcpPOOfXmmjGRLGuxd3GD0qRfu4z7U2NTsOOAtP+XpWhhIXuQvAFLG/ORwRwR2pmMdDnmjb83XFBA7IKhcYoYj5Qo2gDmm8pznNK3yMBnKkZNBI5ZGCj5P0op6x7lBB60VVyjNwHAA4I60jMWYDPbFO3DkgYNN+XaOK7iwPy854p28beev0prY5z+ApM/LR1AN2enr0pzY3HbkcU05ahm5zk9KqwDt2MDIo+7kdjUaso9zTmb0+7SYC5BwBTWPOelG08Uep6jpSAac7wy9BStjnHPfrRv7YxTd25eKm5YSMuzJwvHWuS8QTGNHxgkAn6iulmkEa84OegrkPFTj5sfMSvFcdefLA93Ll++R5tc/edNuU3Eg+2arfxEAZDeoqxMw+fcW6/lzTI2PO5vxxXw+Jd5XP2LB7GdfR+W3IG4e9U1zt55q1fSCSXdnMece9U3xk7enavGqM9uKImbeGAGGHFNh+ZfmYFaTG3vhs0xuchTgZ6V5j3N4j1hO0gH2+U01lKsAeuOtEn3gGbbQ2G6EkAc54NZSNBeWye+aikXMvPH0qeP5lwo9qY2PMGO9ZlkZXc2c4xQynepyMVJgfMNu00nC5wd2PUUDQ10KsVzwOaVst8wB+lLu3BscGm/eGQeMVIxNwGCSSp6VKcLhe1R7iVyMKO2aQMcffz+FQWS4DMoFOYYByPxprMuc42g8jNMj+5gkkg81nYCws/kyqFOVYbSMfrUtvfSF2VmLr2yelVAR06+mamhxzsO0+9QzWLLzXzSMryn5toA96vWNwWZVfChuAaxU3oyhvm9KuW8xk3bsDHSkWpHs3ge6W3NvF9oURMOVJFer6dMNitEwZccV89eE75EmUDBfGMn+H3r2/wAMzSG1jEpX5VyMVjI1ueg2V19oUDdkBc/Wt/TZVXAPBxXK6W25kIIAYdPSugt2+UEcHFSWdLake4OO9aUMojUnoxFY+nzGSNfp1NaVufMbaOR0zVga1vIVXB5NaFvkkjcSNtZVvu3BevPWtC2IMnykgYqgNKHIYEcirSvukBPHes+OTcx2cLmri9D9KCC7v3McHFSq5fGfpVaFiMgjkVZVvM5xirAl8xelKuW5U0z7r4B2n86fuxno36UAO3HaRknn1oZsYyO1N78euaT7ue/egCVXUgkH3pQ29SB61EzDGBjp2pAx57ZoLJ1bap+vakVh8y5J9KiV9q5P40qyLyaAJd3p9KBkqcHBqPzNzdsYoaQeXgY96B3HhiitnBOKTzF6bsE9KikYEkg846U3aPl9cUBclDMchST9TSjcxqONTySamjYHHOOOtAXHMxX64oAKqArYoLBsdfTOKePu5zQFxyq2fQDmn7mJCqCFpnBkPPzelKrbVyD3oETL83HXtTlztHvUPmbcjpSLMVbb19/SgqxY3BeduR/epqlOcrUaTfuyS2TSedv2nFK4yVM7Sc5FK+0fK3TGfpUTMA2BwepxTWlBwD1HWi4E3mDBBG5vQUuOiqck1CsyBl2/M3b3ojuCVAbhu1MdiZflDDr6UfcXBGePSmK5Gc9etKhLKcNg0DHybio/hIHFIM+WOe5oGfUHApI/ukd80rgMbJ4HFN8vPPQZz7VJkHJPzUxiemeKYDfvfNjP1pchWXp70iyFl4GKRXw3Tj+VQA/I7U1flyc5zTdw4B6Zp0hXdtHHvQAm8FW5wp6Ub9o4GRjG6jcvbpTBJ3XAoAkVhtY8j3ojY7eeKhWQj7xAOecUjTdQeKAJ2Y9R25o8xeWwQveqgkxnsTSlvLO05CmgCxGzSKRn6GpQ3zLjA5yc1TEnOc/KOKekibs5zSuKxPK4WXB+poZgASTk0xpBgj5SccGmGQMvzNnii4iSRiMgc1VYL5n3QR9aVpdxbrntTTnp2NFwGNjuaG/ShmGelNk+76VmURSHdtCnfiobjPKbsUFdqhRjk4zUEnyk9/ekwEVgrMSOT0qpcSfL0yf88VLuAU561VkmwpDDlTUMqxSmAmX5RxWXdSPax/K2STwa15mVcgcLWZqCqzZ3fKB8opDOc1DUHLMGIyBXlvxO8Spp1m6CQEzcHb1I5r0LXpvLt5mUKevzGvnb4kap5kwRp1CxksEyBzzzn+laR3JbseeaxqT3UhMjqF5IXGNo9qwJNQmYMzsSD0z069abeXTtdOM55xiqLMUV1Yblzwc11RRxVJalj7Q4UBZCvP5Unmb5FPmBiue1UI2aVVYN+7yTTtxjZcnhjnbVGHMy9HP829m+U8Usjgs4Qg5HGTVONuDn5QO1M6yAjgHmrRiy15hVclRx0w1SW8onIyQCKrmRd/7xcnGM0sbL5eB8mOorUyZofaPNh2k/O1SxyDaqoVBx+dUd3mNhTkY6VNAFUImPmzVEly3kVMrvwx56dKltmC5Vic9xioYUbzj1wDzV20QsJPzyKsykSx4bJOG4x0xV23ZWkBB4+lVPIO0ERA+26rkQ9FwoFBALEAdy5GTz2pGXdJvzhCAKnZTMueh6fWmbgwIJYAnArZGLGbVXIbkNkfLV6zgMNwqtt2YBXmqcg+faSFx6VdsxuTruyM8ccV0wumctX3os6TTX8xV8zDNzyK6WCYvbgEA5GOa5fR5o5ogVTHYZNdJalfLAHpX6Dl8ualc/I84TjXaZbtwpUA49FqcKfMC4BGc5qGNc4fdgDoKljfy3DjgflXrXPmmMaPeXJIAFU2Y7WXPXpVt2LMWIwOvXqKpsD5nPQ9BUsaI1KhQpBLZ61GzA8kncac3ykkHGDTCNzblxxWZYi55YnKg9BUwaFmUYY46nFRMu5sKMHtUqk8DOOPSmiCxzINqsQn93FOb5WKk/K3YUwBlUrkrngip1jDcE5bHWrRjIkjyvyluOM4qVlXZ8pwB69etRDG3pywx+VOwRnPbpWhzsdgnOCtIuFQhTk/3hSA7e2/8AShfmAAXaKCQ2nb6mj+IDtjFKwI+bt7Uit8pwvflqCR2COBnFFN3D3ooHqUs8HA6mm9yQPlp2C3Tg9aTJOPX0r0DQGbDc0fNjcOnuaV8sTxTVXoOtACAnkc/N70rD5SBzTt+cnBOBSbhtHGRVjGqfVR705fmX05zzTPvewpSC2OPapYMM/Lg0MxyBjFJzuphcnJ70hoHYduKYWwhA+8akkPqPeosFiDnFQaoZcD9z0+YZ61wvied2WRWwdo6iu4upAIyf58V574mkdrwo7AjPGK8vGP3D6PKoXqpnC3kci3BQ9DzntUQQqpD/ADdM1f1OTzLgYOQBzxWfI3mKSSAMYNfFV3qfruEjZIo6gyeYQCMew9aouwVeOp4FW7pB5Rbqcg1UkyynPBJ4ryah7ESPOG2AjHqe9M271I4Hvmnbvly4ySOOKc/VQRjIrz2bpDBtc5HX3pWPzFjjpQNsmdnHGM0zy0PzEnGelZSKJkyyHjaf7opu0ddvSpEj+XO3n60zB2r9OazNENJXoePemeYhyD19ximt7UYCj5h3/GlcY5WXk44NNYndx0HalYfNyq7famqpVTu6k4pAOfn3WmfMMYIwDytO2naMGk+7gkZwcGoLHZ3Y3cipFP3h1/Cm7k5BUnIwOKcqnbjgL61ADo1Kg8ZPapCSrDdz9DUSxncB2zUjMfm+Ue+aC0xzc8g9BUtu4Mm5uRjBFQCRlX5z8pGetTWsixqePvHOTWRojsPBlzDHdq0jNHu4RR0P417t4R1ASQiJmG7HynHX2r550ObN9AcgIpBzXunhGaJliKDkDP0zUSNUej6beFVCKmCw/KuktW+VOM8VymmSfvVJwDjOe1dTZyLtGePSosM3bPdGuc9elbFq2/BV8dzWHZSL0JztGRWrZyKzHtxmmBt20gXJYY9KvWuRIABw3ArPjzuRu3Sr1pId3HGfXtVFXNBWI4zx7Vcj2+XjO41nQ4bo2TV2FztIPpQSXFkXnPBIqzGrLj5VIPWqaL6c1cRv3OenagCRflyAMCnc+nGaYpG3k5NSr90VYCcqeTmlPQn2oZc7sdaaxIY7emKCrCZ98HFCjtnNNPA56jpTZGDYYNigY7lvmJ+Xpin7gq4zx9Kh+8ck59qf15Y8daBXHfeU9moY7VOeoHameagyD1PSoi43Ag5APP0pXGWNw3bsZ6Ck8wcgHJx6VB9oVt5NOWYrj5cnrRcdiZcrjBp4LIAOBzVeOYsD8vHc1IzKvfJouOxNuPm4XpT1k+Ugn7tVGl/eYHTvzR9oEceDznvS5g5S55ny57d/Wmedj7qhv9qqksnlqOnPTmoWvESJskDHT3pcxrGDlsaDTfKSevrmpPODAY9OorJGoxKo3Mqkj1qwuoKsYyyAAZpXNvYyNFSFIXtjmkWQKD9c/SqscyNDlDwe4pyyBdv60XE6dtydZt0asRy1L5+3OMfjUDSqHABG0DpSNMmRii4ezJVmJXJbnscUomXCjHOetRbgwyRhvWhZBHxgHcOKLhyMsLK27fkEULcDHHduKriZY8jIHqM0nnI3Qjj3ouLlZYD9W5xmp1kXjLdelZT3e0gA8MKctwrYyQCOKLk8pqhgV4PXmmqytGW6EVSWUqvXcKUTBmUKcE1XMFiwjbYxu9ad5mCVx8pqvJMFyRyTwKPM+Ugdjz7VNwsTMw5z1FN8wYJ3ComY9T6c0zcpUE9KLk2Jt+1+cYpNxyFBqB7kbs8H2o+0DB9APvUXFYkbv6U3zB1IGQPWohNuU4Oec00fMd27ilzDsTSOu4YI3UNIOpNQSM3BUj0qMTMxKe/r70rhYtqwXJbp3FO85Gzjjiq7N07qxp67VXCrnn7xouSTKu3GWzTkXzFIwOTg81H93HfFOyzcjpSuAfjyaZtORztp3yrSN8rEKOfc0XAb14PWmScjGaU+vrTJOoB6VNwIGYnAHeoWXapHGc9z1qX7+AO3eopIyFI6+pqWwKUjAq49PSqrcqM9d2DmrbfdZcdDyaqnEvI4H9aCytJxkFcjPesnVCdoPVlOMVekkZI33HjPBrE1Jhtds8H86AOR8VXX+h3MWVVWjY78nIr5Q+IF8LnXpIhgxwqI12nIb3zX0F8VdZNvpMwV2UhDvWPqyYOVr5a1q4cTkxDEedu3PIHbn1xW8F1Oao7GbeMPtJ52iqM0wjHyA4Y96ma825DL8p6tUE06tsChmA6buK3OGTuRq23PQAjinlCzAlshRmmN86htoyOy0xpMxuc4J6U7GZLu+bcfqTUe4r3z3GfWmfKqlWHzYoTO3kZ/nWhJaWZjhtwKkelPWchDt/h7n+VRI+5WBB/wpIy6nGAQxq0ZsuW8yzM/8BbjircKjdDioYbdcmQc5HArS0+3H3hyehqiGaUKdH/vVKsexTtbC+mKjSORefujAAqxGpXGecdapGb1F2kqGXjA5I4qa3cem4+ppJMFsD8afGispwuw9qZBKFwoUkhieKPJfYSRkKaCdrfN1AzV0RjyW9SOprVGMjJMitIcJyTitaxjELDGGXH+RWY1vtkYqcmtK1z5YC7lIGTW8Wc0mb9m4yCAFA7AVu2zLtjAzjHNc1ZSsf3YG5eu4V0NrK0cW5VDDAzntX3GWP3D8oz1fv7mjCPnHHGemafJJvb7oWoY87cf3qlVSwG37ucZNe6mfLNETS9uo6dKgbhvm+gqzLHtyw545aqki7mzux3ochEWRuEfUk4JprsqscD8KfgybWHRTzmmMAWBUnbnjnmkWIB+8AbKHNSxgklW65z+FPVvMkLbR2y2aTyxGMsMtTQmrEygjjOf51MpBz34qBW29U5PvUv3W2nj3rQ55Eq42cnkc0q/d5POc01SfKHqalT5ucVSOdj1k3RkYA4603JZSO4H0pVyFxxSdFx+dMkVcMO2R1GaFA25HHpTlYCRiv3fehWB5AyBzigkT5/f86KZuzzRQP5mfu24Io9c9aF+bt3pzLuZju4r0DQYueufzpR6Hg5607gLjjdTV7ZPNAAzAEr274oVxwMcU0Y9M0L69qdxjuY8rikyc8/Wjrnnml5zntxSEJkHdmo93y9PypZMdqRu+OlBaQsvcD+HiotwVTkZ5/KnSN23c9+KiVSWK5XDCoNUjM166WC3BIUBq851W8+0TMrEMRxmuu8TXA27H6LXAyN/pDLH8yls+9eHjGfb5PRWkmZ+oL5kQ5w2cH1rKjVGUhjitTVv3XyscH2rKVgcKvCj86+PxD1P03Drlihm5VUr3z0qjMvmSEZAY8CrcxBQFeCvTPeqnG7cQp9MV41RnpxIzhFAC5J6sTQylWG47hjipBGUjwuGHtUI27TwdwrlkdCEX93gDipFUlzgbh6UxdwbLseOoxT0K8fu8vn1rJ6jJdwdQD8p6VG3EYz6VNKxSIkqciqzbQp3ZB7VDNRpVmbK9P4vamgAZGDkHjnNIrDhi2Aeopdp3EgcYzzUAGCI9gHynuevWm7TGmT83vRuyv3qXnZtznjmoASRWVlK9OuKJMqxQjk9abIdoyTUsanO7qcd6CkIuG57g/e71L8shOM5A6VGv7wccd6kG7YN33s881Ax8fu3PvSK2GAfkHmkVgNo6En+Gpdo6DLEUFIYwLbiwyMdB2qSHcqxh1BI6tTNw7p96nbSWU5yMc1JSNPS5jDeI4xnrjtxXtPgHVvPZdykjb6V4ZayMsalcZPc16l4A1MQRiNiuduc1m1c0R7rpsiKoHDFhXW2cgaNVBydtcLpM2YUfGw7fXNdnp8gaKM8ZA5rM1N6FlRVA4J4ya2LPDKNvpWLaqNozgntWxaNggcjj+GgDbhclAMcirUZbhsgVTt3+Ug9cdatxncuOB2qgLtuTGpOMn61oxtlVJxWbFlVHAP0OK0bdwYyMfMOlAFtW9OM1ZALAlW49KqLyoNWofn3HP4UATxrsbHapTnO5emMVBH9085NTRsAOBk1YCxrtwM5Hc01s/8AATUhIzgVGF4GTx7UFkLHq46elRrIB94/WkkcsDwAKjZg35UrgSxOPLYHk9qi8wNtJOOMVGqEtuDDFMD/ADN0Ud6kaJC20Zzkg0guCxDKNue1RyMORtqMu64JY4HWlcdtS2rZXJx06U/zg2SenSs5bhZMnd26Ypv29IVJZlUZ70uY2jBmisgCEBs7h2oEo8oHOMcHNZEmrBFGzae/POKy9Q10bdqsnPJwahySOunh3JHSf2rGs2zg+prPn8RQw5EjqNpwv4Vw95r8y/6rr02k1n/bJ52bzGAyTn2rPmPTpYFbyOyvPFBa4B2pJ3DA8daoyeI52dsFWG44WucVh2AGPelWQrnn5icjbS5mejHDQjsjfk1iVs5Qbe1RPr027Kj5cYwazFuxJnLAdsZpVbdjG0j2o5jT2Mexuw+JJ0woJK4AHNatr4mTKqT82OrdK5HzEbnpVrzEIVN3JHAAp8xm8PF9DuLbXYpJMFgmRgGr0eowlSWnjHpyK8/huSsYwfmWntMWjJEgz1o5zL6oux1d14qUbUhKtgnLHoapzeJpmjKhQA/TnkVzTv5MeAMk96qTXp3HI6dKXMV9WXY6pdeeOQHcHpw191yAV3GuViuifnbp6UyfUHWTjgdNtHMX9Vj2O3XXI+CzRl8ZHNSDXo7iPcmxS3PJrz17veWJIDAcYqs+sNGAiEDaTng0uczlgYvY9Yh1pHXaJYztHTPNXIbpZCdpG7HC15Db+JLi3kLIYzuGPmUcVu6X4u8mRQ7LkjqTS9ocdTAuOx6KsqlTkdOadFcKCVbhjz0rlbXxQl0wQBQf74PWtO21RJZAFKszD1p855cqbi7M147jaqjqzetNMhVTuwCOBg1VW6GccFx2qu0wVS3yqD6GnzGPKaDyAbgACfrTFnIAAXIb1qj9qVWwevTrTHuyFAQrn3FPmCxoNcY4zs7nFHn/ACkEkemKo/a92AygE/xZoa5HmDK8daOYVi6twSuD1HNCSN6D3NVBKD8w6VL5u5hjkd6OYRZhf+8MoKuL+856elU4ZA3RPvdWq5GRtG3pTuyB54PPT2pfxpFb5hgZFO3Bc8ZqrgNbHbpS7lbdv4NNPOB60Mw3ZA4xTFYGI/u8fSqrTKzAryKmZjtIbr7VWk2/NgFe+6lYkYHznnaaiebnGP1oeYfiBUUj/ISoyahgRSAncMj3qpcNtUgLj15qd3GVOcbutUryQ7H7UXLM+/mRlcD61zeqS7I2bd97pxWzfXHlq+F+b3rktevxb2zA7SU+bnjtmhasl6Hi/wAWPEXlR3cQVImX7h6hsdSa+eryeSSNwxGGO7Pf/PNeifFDxKur6zchAjWwchZEOAQR/jXml7IRIFXGF9frXbHY5KhTmyYyoFQNuVlO7Ip8mXkyDhOu2og4Khs5UHmqOVkj44wwCrkg4pu/K9FHPpmmNhWOACvSk4jLBfuVRmSNIezbmYcZpV37R0FM8sLuC88cc1KqlUAPWrWpI62lMiAEnrgrUy4m2si4NR20aKvQ7hyWq9bsqtuH3SO9UjNlpflZQy7QOcCr0LbPurx/WqkMiNIH6jPNXYFEg3bsAnGKpEM0LWF2AO7J96ut94EL90fNUcamONBtP1xUy9gnU8EitDK+tgk++gxtB6rUcUpbcF5wcg05lYgEOc5/pSRwv9pReVXNUkZyZcWMsrEqCzDjNWIGbhTyv61VjZVkAJLc4q3agtlHGG9TWiRztldQBcsPL4b36VYtVManJyenSm/YWLlw/bA9amtFZTtIyTztraJjI2dMieOYOAMMPm9q3rf92zbiqqT0xXP6bIsr+WDuOOfrXQRqd2VO18dRX2OWS92x+dZ7Sekki8nl+WP4CPanDB4JznnHSow7uoJbqKd/EMAfUmvok9D4ca0gwwBx9ariIsSp5OcCpLiGTzAWKgHpioZCVAbo+c9aYELNyQPlHcUqrsYHO0Y9M0Oy72J6+tI2csD6cVBZOwEa7QMgj88U3eGUsGxxwKjVwy4OSafEyquDyM1oiJEjbc85PHapFb5twHH5VHyoJPfipEURqA3GK0OaRMvKgbcVIqlVwecdcUyNwzBscVKvy7gBzVIxYvQfLyaN3THenDCoUO0NSLkqQFHPSmZjcFjgYNLkfNjr+lK2QuMY7UbiVOD7CgBVI2jiio9yjjNFAGcB6mnMQ3TpSsuWIA7Uxfukd69Asc27jIFI+Wbnj6UNuG3NLgn6CgBNu3n7wpOOfSnFu+OO9BK849KAI6dtP4Gkx1FLklRQAkh2gjGV6g1GufTvSs4YY2mmbvwFBtEJGVeg61Tlk2KRnaw6E8VZY7kIxwO9Z+pLmNgxByODWcpWOujHmdjmPFUhbbuADN2zzXMRxbHkZV+bHH1rT1acy3RLduB+FZk1x5MMhGNx6V4WKfNsffZfHkaRz+vE/aB/sj8+f/rVmMVXKfdzyTVrUpvMmG45PWqVxkqGBC4zXxmIep+g4f4UQyMrEk4K1T3jk9BngVPsbaRv9+lV3YHYePfFeTPc74iNJyQThh+tLy+T09KH2mTGNv40iglvoa5pHQhS4ZlPQ96G2swwdoHTihpAZAANooLKNwI/xrOxVtLluQk6fnJJ/wDr1T4XaTyuKs7l8nCncvFQMpVmbAK+melZmgx++FG0nIzRuKqVA3DHShmHCnJ3H8qTbjJVvlHrUgJ/CBt9qCw5A6Y601c9vWnsm1T+dQAyRQzED5R709VLL8vAHPXmk27mJpVk8yNsEpQyw5Ygg7R34p4VldSDkU3cOq/dxTlUqAQfeoAVXADqVyT09qecbeAAe9RrIo68+gx1py4mYYPTrmgpD9wG0dRzQuX3MTSIwdSc5/GlQqjZHzL3qRllfkVQAMdeldX4JuZFuhvfC5B/DNcipZZCFOEHTnFa+h3BgvVbf5YxjGeoqDS59H+HtYS6kigDYSNByK7+xk8n5lIbjArxvwHdxyQ7i4bcOmPpXq2lOzxADA2jscUmVc7LT5DMoIG049a2oZQi8Jzj1rmdOuCcE8Nj7wrbt5huDIQ3FSy7nSW8i+WrDrjpVrcJACoxxWXayYVec8dqvQsuOvFAzTjcqowfmrQgYyYI44zWPHMzYXGB61p2ZCKAx4xQBoBht4q3asCx2p+tUoflXpmrFry2QcUAaPLMRgbqcq4FRq2VOPu9c1KrZA71VwE2gnd0ps33eOOKeevtTJF2qc9+lFy1qU2UB8j7o9+tQSSpngde2attxuLAY9KpTSBIx8oOecVI7ERdAwCnAz3qvJP5bFVIIPvUU9xtiIMfXoc1k3l1LIwVARgYZvas2aJGo19HGrKZFLr/AA5qjda2qOQ+Fxxgf1riNWlvFmZkZlIABb6Vg6tLqf3vNLIeTzzWTZ20YKTPR7rxJBbom6ZAAeUB5x/kVk33iyGSOQLKmwnIXvXmk003ntLN5hfGO9RPdSbMKpJPQtxU3PYhhoNXO+/4STzIwruqEdcHmqv9qBmyrAHPOa4hrxiNzAbsfeBp0WoSKr85c8GouenSw8UtjrWvEkbllz6ZqRrhWGAwBbgnNcQ18WkAQ5XHJ/vVP/bW3ADbvrUnpwoq2p1q3EUK4ZlBx61WGsxyRyBWGQOOa52TVHlYrsBTHWoGULkn5FPHBqrnRGije/tNVlBMy89eav2epMr4zlWH3a4b7V5kzIQEjzjbjnArQh1STyAkeFCjAJ60XK9gdxb3iTKQBj6mnfa2jkDZXHauJh1ae3zkhj0w1ai6zHIo+dWOASaLh9XOrjvCyMN2O3WiO8JjGG4rlZfECrIAvJA5FMfXJXYbUCp2qLj+rnWSaoIV2OfmPXNV/tixyHcwIJ45rkpr6SeQsXXdjpTTqLjA3EnHHNFx/VjsRfruKg5Wmy3Ucjrkrx0rlDq0scYwq5HB+lTjUUb58qDjpU3J9gdC0iSHHQ1VktiPmyrZ5rKGvJ5bquA/8O41UvNel8sFdpApXF7HyLt1OYuAq49jUUd9JkMGwoHbg1iSawXYcD5+uaedT8ltmMp+tTc09inubdnrUtqpbzSARgEmtjS/HM0JwJIflHfPT3Oa4Se6HlhTwG5HNV1mPlkDjsTRcwlgqUt4ntuk+MobpCjspl+8Np5Irfj1RZlBMy5I554zXzzZ6s9ucH5U9jyDXQ6P4umtZooGZZCxIYt0/wD10+Z3ueNicBTWqPZ4rqOVSRIpDd80v2rbCcYbP8PpXDx+IgqqeFWtSHUjNGGQqQwq+Y8CVJRudCt5t+UlQegzUyXLEAddwwKxoZN+Awzt7ZrVjdCCR6ZFVc5ZIvQzHIX065q0vpnA61nRysOQD6VfXOwHIyRxVmMkXIW3kCtKFiwGFwv15rNtyvzZ4YDitKHCqARmtImTHtjoOx/Ohm3YI4B56U5VA6Dg9BTOCvy9+tMQxgfXr0qP5jux+FSNg5HfHFRux8tCRg96q4EbTbeStV2YFieqmnyZXryOtV2w3TrnFFxWE+VSf4Rmq2SqktwTwBUkzrtKk89qqSsfs5AycHP0zUjGSPuVsnvxVG4YbGZjxU5G0HoQvSs6+YtG+WCrjB4qQMi5lJMokbr0xXnHxK8QRaRpczsFYBSvDHJ3cCu51C7I84BRhV+UetfPHxq8TPNcQ2EWwRxfNIo4JzyKqmjOTPGdavRJdNBImzaSWX8TXOXDCMEnueDitPU5JLi7JJDtt69KypjuG0EYzjae1dkdEcU2QK7MhOM54okZAzRnjj7tNOI2AOduelOkRXUFeucFjVpHOyPfhGAXaW/u0L0CK31U008g4GaWNWMYPfpkUySaNgpCnow61YggLNiTkkcVUjUbcbsla04QGUSZyF45q1oSOjtikLKcEnrzzTlTymz/AA0irujLE/SpIWVgCflwfudc1SJZfj/1ZI/iHIBNakG1NrbfmxjbVLT8pNtY/P6EVpLGV2jgHBzVmTLEMcskheRuDwBVyFdqk/eI6VFbzIYdv/LX1PSnRt9wfdYZzVmXmSqqzLkKRt5LA1IsYc8KCo755piskfA4z1FTrtaQ4+7tB4q0ZSGtbBVIC89fep7f5XKb1faB0OStOUR8k/IPpmqsNvGtw0qs3OchvrV3OdlhYxtXDcZzzVmF9oO75eOKjX5efl46GlhzsZhgkD7xraJizQtZooJiXUttXJKjk10VvcQyRhl6YHHcVzESuzjGMkYJroLErDZ7PkJPQp1r6fLpe+kfGZz8DRpxLujyinDdz2qZlQYOd7Y7dBSR5W3QbVAI6Z5p67Xt/ugMfavq1sfnPUqPIWzvJ2g4C1CwypGNikZxVifh8EYHFVxjdkgEHg07k3INu3K9+oo+faSWzxg07yxuB3cCm7TtGSeePapBgOnH3fWn27oFIccno9R4+U88H0qXyt3J+Zcfe6VSYiZFEirnrTywbHO0H8aZGrAoR9wDvxVhoxIxwMCtUYSQ5flzx071Ivyo4I+8OD6U1W3ZXaoOOo4p8R++M7hx3pnOxwzIpJCjjjmjhcjJ5pWZGyFG3jhsUnCtwCR/eHFWZiM23HelRlGceuKcF3YA/wD10ICilTHk9aAI1XKiin4HoR+FFTcDK68DrS56HGMdaO2R60BvlI6kmvSLEYjqBQcevBp/3flxn3pMlBggHigBrZxzTaVj+PFNJHODQAu47sj0puSvFGOgzik44xQaiN97ik2vxkcUrZLcdajkIVSB9aVy4kTMPmGeawtUvigkjIBxnHrWzIx6rxxXM6rI5kcn7xPFctQ9TCwTkYBXzZAW++DzWZrLCOP5nCDvituEdguR3rnPEarE3I+QjdXh4l2iz7nL/eqI5rUJEDBYjkZ3HFUZ/nOR09KknmMwJbDcfeFQ5HGT2618ZXkmz7+irIYsgSMsATzxmouWJwAwPSpvkZWVaj2/OQOGIyK86R2xDjy/mHXjPeo8bV46Z5peB8oOGHNKzZBON3Fc8joQzAb/AHfWlzu2kd6FYKuBnb120+FfLjycGpH0sDMvPy4BPQc1E2xW5PJGcYq197oB0qDG5vmAYjisSxoxw5Pt9KRgJFdgCAvb1p7kByCMbj+lRtt+6qkr65oARQo2g5y1PbbtI53dKbsVVYsOe1Isyu2VyMjjjFZAKudp38DtSybV6DBxQrjnL849KVCeu7PPcUmWJ5mV3dAewNG0NGQG5HApzkdSOfTOKbG21iduQelSA5nIyR/dweKXd+8+UZAApNy7QcEu3PtS5BbjjjmgCQKM/LwOtPXC8duv1qGOQY2+o4pysG2+o5pM0RZiYNkn5u+asRNtXcOCtUUcK3Pc/gKsIwYHB4AqbDPT/A+vfvkCSK5jUDy++fpXuvh64MkKSuVTcgJFfMHg3VobC6QyqAGIwc89a978Kawt5akebubsntUMtHqWmSgurAZXFbNlNu3E8Kf88Vy+mzIsES7gDtretZNuwoPz6VDLOlsJcRhu2O9acJGzd/e6VhWs3v8AKVrZWUrGCvI7YNMou2pBYMTwOorRimRkCpxisi2cnIYZrQtcrkDjilcDThuS3BXtV+1Yhc5DZH3ax42+YFT1rVs8ooIYDjtRcDSjIVSScEVZjI2D3qhE+6QAHgdc1bVh1HSmVYXd8vsabITkA/d9afwqgH61G+GjIHrQUinO3lybjyKqzSbkIxyeBV6RQxZQc+9U5oz5fy9e5WpbLRnSKADu7dBVZgFUhBuPTOKvMu6I9+xqizHBKjCg/nWbNDM1SONoWj2DlfSubvLf5Nvlq6Y/Hiurmbd8+B9KzJrcvkFcDNSdtDQ464ijAACYXupFUpdPimjYAbfSumvtPE3yq4UjrWFcr5W4bgoXgHNZH0NPZGNcaGNpAOeOKx73SbuNCUHyjqoro11fa2CVHY8Vds5xKoA+bdz8tQepT2OAmtLuPcGYgYz6GooUkkhxtO7PWvQJtKgkkY+Vw3Wso6ekczMpwvuKDvi9DCgadmBYFBjAqzHuRSCMdxk1q/u+Mrj8KjkWJ2z+G6g3i2YjRqzH5c1HNeRwqqAqo7mug+wxyxhT8xbjjrVSPwqgWRlYY/h3H7tKx0KSZjSX6swKbWLetJDq6KSMKCOta8nhQytsBTCr97oayLnwlcQ75fMMig5IUc1Mi1YdDqvlec8mHfHFSW+uIyq8oVQeevvWdb6TcEs5jIyOjVUXQrmQK4AUei1kaaG1cakiuxRlPPHNV49YHmAHB571kHSrtSVKgjPA70xreZZMspGf4aB2R0Umsru3lQw7MDUL6grSbmlwrHgA1iLGwjJPJb7uDx9KlSzM+GzhlzVWFZG1NeR+aWlkQsv8QOOKj/tqKTIMgJJxurHuNPXBUsd3QVSj06Rn2FSnvgUWK5UdJ/akG1svGRnik/tq2+0bVlVhgHORWFH4dndfl2kDk5z3pW0h4cZwMdWXpUhyo3nvFmYKkigjrjijzAVxkYrBW2mhfftz2NbFjbtIwyw3Yzg0HHPQsxqkoKlfr61bgsZGBMIwVXn/AD6060h+ztyAzdTj0rrNC0lLiLcIQisM5GOtB5OI2Zhabb39wvlkMQo5NdzodvLFGnmAgbMfh/jV6005YmZcABhg9avKp8vbjG04BqrnzFTcuWqFVyRmtJB5a4wOlUreM7gufl21dwFkAHKkdatbnnyLaFmAAG3NXEx5I3MckflVLaw246Cti3gjjhAYfN1Fao5pEtvGPLAxx0xWruG0AjjFUreEeYWznGMCtBcDIxnFaxMWGwKu0njqMetEhCqNo4HWmyMeNtRDIDoTkN3q7iI9+45OKZccx8HrwKdxu7ACq1xIGcnOB29KkCJfugE4x1pGYMrHG3FHmBse3Wq9xKWyTyB1xQAOQcnGNv8AFVaYhkBHfgmgfNyCcVXlkZcqOBSuBBO/lk9CtYWo3BdjGANmfzrVuCqwuWPy9Kw7rauCvMY6mkJswNcvItPt3WWVY12kln6bcV8l/ETxLbalrF5cWg3BxtWQcEAeor3X4weIBY28sAkgilCqWwcvtPtXyvrV1m+cquIgTz3ramjmkzPZWml3bwG71Vu1XaHPUddtSzEyRtgqOO1QSYWLZmupHJIrsC7DABz04pJFIbDn5s5x2p3lnqpxjn6VHIBGqjGWXrjvVGbFVeTtH3unNBkUME6d8YpBMqqAOPSkjxuYlvmoJJYcNuCen8NXYcspJ49QO1WfDujm+uFGQqd26Va1S1is7opG+VH8I7VYmU1Zs9xx6VLb553DbioQzMQVPy5q3ATtJ3YGKshmnat5KiQNuBHBPWtJTuQsME+9Z9vDutVbP0OKv+cqRnYOG649KoyZYjkLSAY+hxTxIVkCjBPPNV7VmdWC5CjoBxVpdrKBGOFHNWYtkbK8ufn2HpxWjauNqqRgn/OapqitGxA2kDjnrVuxjMjDGenWrMZMn/iBG7bjkUyaRY2bdndjsKmkQ7d27le1QyvskVEOPcVRkTQMnlngcfj3p8BMcLKf4jxUNrs3EJkgnpViNnjVi6lvlBGK2iYtF62zHPu3ZVRW9Y2UcmGGFTbXN2Mgkm2uPlAJIrpNLlCyLHsDK/HPavoMBL94j5fMqfNFtmx5ke3ZGvA4BNRyKQcHg5yOasPHGqncmwA9jzUe0AEkb1I4r7JbH5lUXvMrMTznkk81A3EZ2mp5FG3j7v8AdqI4G4FcDtQY2Ito3AnO0Hp3NIGDKzYLbe3tUm/5XVs7s5FRbmyFQnLcEUDERGKqq1d+yyxR7WIIx2qsqHcFzgetTLI2xg7k44/CggeittA545qWNSfRh3Peq/PO1xjHHFWYZDJCRjElbRMpCr8qkkH86kjb5uM4piswx82fbFTRxq0gwgAHJY1RzSEyNoxyD3PFObntwvoacI/MfH8OKRgrOQoxnjpVkMXhs4GT2pnMfyZO79PzpV9fxo989aCQUvgfLRTd5/v0VAGfvG0rjk0zgUvDbuw7Um3rXplhu60mfX8qXpk56U0kcetABuHcdqbuXrjFG7LegpONuO3ag0sJg8ketLwMkjPFH8OD1pvLUFojkbazdOnFV2faMfe4qWTliCKZxtPOR6VBtEaynyyMjGK5bVfmkOK6duhycDFc/fqjTEH5vpXLUZ6WF3uZcUZMbdhXI+JZt0jZ+6o212cgMMTkDnHSuG8Ssfm3/JuPavAxkrRPucqg5TuctM22QoFIB6Um7b2GM5pZY23YByD0NI3zRnfgEDFfFV9z9BghHxvyowvWotpYs2RntT93yswGQeKTYJGwPu1wyZ1oiVgx+YbiT1pJCWOAME9hUjbVb5V5+vApkiDA2jGD822smaCruVMt2NO3YZAW4bgio1VnYsDxmnEjsMlj+VZliyLtYg8Y+7g1E3O4qcYqaTby2Mjp0qL/AFb424x1qCiNiSoLHI9qX5cc5p27LAAfLn+lN3HdkdOy0ALEpYDI9uab5ZBbjntily3bIxSs2TkA4A5rOxVhZlZjlRgYz160yNW2jLY5oWQMucYHuafyyn5AnPY0hjuI1JdfxxTFxuB79cU3f5bLj7vXAFOLDccDGelQAm4s2d2ADTshhkfnTMZXPbOKmCj5sLhfegBsZO5W27se9TNznjHFQ7QuWJw3p2qX5lIDEbgMmkzUWKQFlGMrjpU0LLu2qByfSo0I2HAGaWIDcD0OaQGnaymGaJV2jnB+ter/AA11k3SB1fc0XyNyOnH6141w0i4Pzc5Oe1dV4JvFs76F2IBJwG4B/wDrmoKR9UaRKJFjLMrMy9FOa6WzPmLlTk4615f4P1RWdGhZWQLjnmvSdPmGQ4PBHpxUM0Ols5U2BcDIWtmBx5JA4JGRXP2KljlWGSK2bXC7M7SQOaVyjTtmHHqeatRuB1BzmqEbbh8nB7VZhm8yZV6HFIDUtsct2HOK0rW4DbR0Ws2Fhtwe/FXITt7buMfhQWalvIi5BTn1zVuNz93I5NZsZLKD0A6VcjCr8+/P0FAFkMD/APXpW2tnj5TUKuGXO7cfQ8UZIG0+meDQUiLghhnJzxVVvukHr7VPJzyCPbAqGTOW53D8qllIqSc5Xpz2qlJDuZt2evUVekUcAevJqD+Eg9c9qlmhmzW4VQc5APNUpoXZW8v5xnPHFa8y7gVxj1qEttVio5x96p0OqnLlaZzlwuFLAZkPFYGp2IkhCquTkkn1rrJrQmQk8BjxVK9tVUqqr71DPYp1Dz6XSpY0ZWjUf7VNikktdoB46V1d1b/fY4AAx7Vz0kLxsQVzzknFRY9mlUTRfs5wy5IHI+bBqxJax3keAAr+orHWbyVkH3c9KtaTdHzueR6Z6UWO2M9C0ui5wMA8UxtFijyCp3bs9OK6FSH4GMY7U77A0gzjI+lMv21tzmDo/mKdgGezZpWtPssaq5+dhzt6V050iRmBxt+gqpcaa9xgEAbelBpGukYeNuD7YPFEjKsTBQBxgg1f/s6ZpM7SB6YovtIljh3MpCn2pONzWNZdznJhHuKMFHXOBULNEm0RxqB6YxW02h3Em11izuHzLR/wjszL/q+3C1HIdCrQ7nPFIWckKM1mNpJ34j+bdkgDtXbN4Zm5OwdOVFU20cxzkpGfl4FHIP20O5x0mjtG6kjYQOmOAKsrpRW3/dLu9Tiu6j00MSzRg9ByKni0VdzIzAKTkYFHKH1hHm91os0knyoMgVLa6PcGRY5EVF/vAYr0aTSoI4/nXec4B6VjX3lwsV3LuWk0aKtcx7vTWt7QeSilT8pz0rAu7cxycYzjp1HWujvNSjmUBWBx1XNYNwwmueNoA61Go+coMN3UkKfSrGl2slxM0a7twG4Hk8U+xtTcXGB09Frq9N0lLeTem4nZjaec1By1JoZpenKmGlOXI/Cup0sxw4QcKBWbDDucKA1bFpD5Lfdzx1oPJxElbQ0IsyKGz8vWr0du7f7S5zUNpFKrDjC9OOa1Yw23GMt7UHzVR2Y+2hKtkDHGKuwAchh1GB61DGp21dgiaNtzcHs1aI4ZMsxxq3yEfNjrWlBH/wACFVLeHy8HktjFX4uOMba2RzSLUSqPdsdamA2nnnPNRcbeeacPmAAbI961Rkxso2rkHDZqKTKsf1pzHjn5qg3lsjPWmIbJIPuDqeM1WmIUhM5NTzHIB6AGqkknzNuO40AJwqnvUdwjDaR3HT1ok3bfT1qKSbzOrYx0pXAikGDtxg/WqUn7tCeozVi4kVV29X+tUpJsMAvJ7k/4UhMrXUwmbav3VOM1h6nIqwkmRRgHhiBnFa8n+sbjB6mvLfi14ik0bQ7+RCqIUaPdIcHPt79K0iZSZ4f8ZPFEkmuSorwtbqdpA647AnvXkN9Nvy+7a7HgYzWl4k1qTUt7zBVmz820981gmZ2XLEZzg10R0OaTK8+5m9z2zUbZwSRjP8NLIybjgk55GOKimfbG4ZtrDpWqMGMkZnbcpIDDkUzbyWHH1NOjlP3QST3pjKY8fxAjK0yGHC7MqOvHNOZsyZIwR1xTF+XC45659KX+Ebu560El+3uJIsPEWRl7g9alluXupN0hOcYPbiqqKdu0HJPFTRqq7Y/v8cmtUJli3kHzj/WccGrlqFkDbV5AyBmqNnDt3FDnjbir9sp+6Fw+Oashm7ZsGVRgg4/Cntv3gIrJtplgxeHa5yfUd6tqrNx823171SMJFiKL92CPl4xUyL95UOFPWoYLcbcucL1AwKswsPLYHOWPBxTMiytqm3hRtHGD61OjDy0TGD0wtQrMVXrkDk1Zifd82QrNVmUiMONpXd+IqLcrEEEn/ZqeRlUKoOOuVxUC5YPheO3FUZCs2yPeC2TxxViH5ocAnhecetGnvhlWQ5XOSPxq5dWu1lVR97IrWJnIis1DLuL89MV0Ggt5ynAIf69B61i2kCx4HAGe9dHoLKzT5Xy1VN24dcZr28C/3iPBxqvTdzYkxFuXbuHXINDYDbQu7aOmaaspkVWDNyehFSNub7o69a+3R+V1laWhW8tpIyQAQD931qtOqiQ5G0NVtm8vCbvk7gVDN+7TO4DHrTOaxWYBWUk0nDMSOMHrTyu3PHmZ6GoleNch1AJ/u0rjH7NoUL0z19KkXLc9O2PWoBgRnLBs9KaXIdVXLGmJltY9q4yp71PwnGMHGaRlLRnuSOMUicrydx4rSJzyROpG4noBVyNQsbALlfWqceSxPUkdKsReYVwhK/WtDmkP8wK2AAB0pE+63r/d9KQMNo3E+ZSyLsZM8VSIIm446YoLGQ+w9KXlss53KPfrS7hJlgABjpTIG8elFG09uaKgDMYjAUdO9Jz0HI60v3eAOtJu2rgV6ZY3cecd+Ka2eAcUuGC+1M5Pag00BuW46UrKdwwR60i8sAD1pfUd8UFCN8uSe9MLZ6U77q4bnmmcD60FDD8rEnkmmhgqtuHWncsS/pSLtbknms2bxKl9Iiw7SMt9axZAVYknlvetO6lwpIAOTzmsi4uNpLMflFclRnqYeLMvWL4W8OSwDNxurh9cm81m+Yy45z/StrXbjzG8nPzSHK+1c7fMvkGIFSelfJ42fvWP1DJ6KVLme5mt8zZQDA9TVa4fcpBHsMU9toZdxxj9ajYsFPI9a+Wryuz6yJHtDKSOM8jnildfm42gnq1JGwbeDz6CkUcIN/HXNcTN0hDsXcuMhevFQqcYwTnOTip5GWSPd+dQbuxHLHj6VmzSwqEKBnoT606Nv3Z6bv4eaRSVXIIUe9OVTtPAY9qgY2VjHGOee2Oc0SHdKPp+dLJkMvy8dRTHblSeDUFC7u54PpimLJ8qrsGfpSHnBJAxSrhpFwdu00AKy/NycDFNRvl+bnmntt3L8u4d/SmsVx8o+QDkVLKQbd+VxQx69cULI28YUe3NIzE7ccZ4NQxjkj3KV29+KczLu59OtRsx8wYOAal2/wAQQYx60AKpDEKP4j6UjZXA60gYqvBAPY05flVtzZJPGKgpCAKeCMmpF3bmOfbOKawAUHIDZPUdaVVO0gnrSZY7lVAPBzxTg/lyLvXI9qauViOePrSqQ0XPPvSFckjkH3QM85z7Vc0+Ty7jg7VXp65qguNpC8VahkVNnzEMAcnFQM9v+HPiKGJ0tEZvMYYLScg//Xr2jSLv7qMQBivlHw7r0lvMyYVAoDCQde1fRXhbWhqmn27rjDRjB78DnNJmiPS9PusuFzxjrW5a3JRFZgDurkdPlDY56Dk10VpcK/yt0A4rM0NuG5Lbm25yOAKuwsWfcMDbztrMhYsoI4HarkJO05PJFTcDZSQbcKcjrVxJAdgQ59azoWHAA+WrEEhj5Uii5ZsK3y8Z6Vdj+WPoDn3qlCwEZy/OMjipoX+XJbgDoKLgWFkHIJ47LT1YgDPpjNQhg33TuFGT0ouUh7EN93gVXkUNkkY96m7Y6VDINp7H2pFlaX5144OKi2l0J6CrGVAPynPvUexQeny9Rg1BZUMZ5xyTULR/KVH3auyxqPmyQDUDgFjiloaRZQmhDRgH7ueMdarTWu4ZU4HatBl24PTmopE8xsDpSOyEzGn02NVAxuGcnNYuqaaCoMQAH+zXWNAcFSPaqN1YiNNrNzU2O+nV5dTzvUtPZYWYEkdqraXDJbyiRmOCDuBrs7zT0kXOCDnOKx5NN8vO7gZpHsUqvMi9Z3qDjIy3rXSWrKQCGyMZ+tcXCPm2A7l7EVsQ33l7UJBLDigpyudpbtEu3IxxxS/Z7eZTwuT0xXNR6kwZgNo46mpzqDlgcADHarJubb2cWACFHGKqSWisxVuVHvVSTUydpGC3aoZNUZWPAJqbhcvrZx7VIPQ9KlgtoVm3HovG01iSa0BIG24OOuKRdXxIQT9DRcZ0629vtbCjH3flrNbT4fNfaoOehxWb/ajyfKGChjVabUJY/kRzgHr3pFxNySGCMfMqjI6Vn30ttDFkyKp7LxWRqetfL8uJuM+hrkNQ1J7oeU/3QeOv86TOqPc2te1oYi8iZAUBLYbIzXJTao80ztkH04ptzYiZcKf97nrUkenljynI7Vk2dyelymbfdC0jHaTyMVPY6bLdKwCMzYyfUVsW2kySRfu1JHo1b2mWTQqMrhsANUmcqqjHcx9P0T7LAJNu2QjnmtqztWZQNoGOtX1tZJvuKNorSttMZRtJGSMGg82pWM63sZFlGxcE/wARrYW0+6B6VYjhMcahl+bGKvW9vs+UqTnnOPalY86rWvoQ2kTEbcZLDir0MJVg33T+dEcflrwOe1TRqxUA8mix5VSV9R8EZbCg7geatwoNyl8lsdO1V41LZwu0HpVu3wuQQUC9DVpHE2W4cqwVckelaKrwpP0qjGu9gPumrsedvXIrYykyZVwpJpMDaGA5pGbPIP3hjFNLALgc1SM2RSSblP8As8imbg3PSnsp6CoGdd5G7GOvpVXEMkkVhtBzVaTLNuA4pWkVmOOOaikkOPSkASAZPAY1VfEYKngnmp2fzMhflxjJqvI3lKGbJ570AVpFO445x61nzN+8PPNWppBz3Lc9elUGkVVcuyj/AGielBLM/WL42VpLKGAKrgLjk18t/HrxcLzVNolkljVSDbyD5QSeoB5z1717R8U/GkWi6a5+1/ZUxgmPBcjnp718f+JNaudevpru5mZ2Y7QG9K2powlIxbgrckyKSCpyB6VS3YZz2znBqVi0SOozvfpUcakL13HvjitzlkVmmZ5CrnGemaRnIzuIZeuAKWb5WII+lR5+bgZGMVojISRdxJ+6MY4qN12sB1C0pjLqW3ZAprsNxJ5NMTF5YD58Z9qd5ZEiDPGOhqNccYXp71NHhcZG7PvVkk8cwThl47GpYcqOeCT8oqojszHLFB24qZQZGUq449apCZdjZEx2bPp1rTs8K3uR2rPjQyHnGBWraQho0AXcw4NWZtmpZxlUy4I3HjjtWhCu4qqnIBqLaFhj+bY2PrUMc5DEjaPWqRhJl+O3WSYsR8g7VaiUNASFyA1QaZIJFPI8wnPHSrtvbll2sSo7YNMxepFtZpV/hVqtQhV+foF9e9ItiWjIViWHQmpVVNhXYeMVZA8zN5xPynAz0o+0BldthAx06UbQEY+2M0xt8gCo+V9xVGeo61cKykYHrkmrzAySls4BGPpWckuxjuVT/ujFWLKdpFIk/CtYmci7BCZCMjcqjg9K29HjP2o4IAxgj1FY8bMY1K/dPFa+nsDIGI+ULzXs4F/vEeFj1+7djZ4RAUARcnCqfem/xDDY3VHDNuWNYhhd3NP3kSYIDMCcV9xF6H5VWXvELMBgdSaYzJuJ2Bj6dqkI+Uhl5JBBqFx/eO1tx4HUU7mFhsciqrALg5z8pqL7O2w/MQR1WpcjkrIVx14pvmK8bNhg+MHjikSCrGq7Rk7cnJp8ODh+d3TFKPL2gYAPRjTShVgOPqDVCZMvLZI4XjFO2j+7nPTmmqQvUdfepMFefSqRlIdHJt2sqjcetWAXbDkVEgJZieBj0qVBk4PXOOta3OSSHlioX1HINSSy+YVbHzDtUTLnIB7cU7cCxLJggY60zMGYN90Yb9KazGPaMjpzT42VclvSom/1fByfcU7kDdx7Dj60U/JHB60UgMv7vGc03sfWk2nikbFema2DB2nnp0o+bnkYo/hIpB8uc9aCxvJz2I6Uu4kZAJNKrkKSR3pCCPunaDzQMjb5uT0pOOOacR8uf0pGXGAB061BQ0sE9war3LHjsG9KkZumRmoZgPJ5PNTI6IIo3RG3C9Bya5nULg5I/hxzW9eSGFGORlhj5q4fVNQc+aBjcuRXl1qlj6TAUHUaMvWJsyb0OWA4rmpJiyljnzAcmtG4lErbARnrn3rNuD5g242nOGWvisZNykfqOX03Tp2KrsWcjPTnmmzNkKRwAONtPyE3BvmGfTmm7lZW4PymvDnK57kRsbblO5cc/dqRUAkCsp+maks5Vb+EE9Plp/G4bufrxWDOhFGRDH+7GOTUWG3Llup4xUtwhkkZiO/r0qJcKpOPmX3rMoQYONoz6sakdep7YpyRYX5v4j+VAjIUsvI61mwIJsMq9RxR5ZOTnOKWRdyEn5fWmKrbSQ2D6d6kaFb6Z9qcis+Su2MUN1wE5HvTiGReO/SgZERt+VySfbpR9+P0J70qrhDnk0xVwy7T8uakpD9vRs4OKdkycgfnxQreYpx9KbIGVi2SQMH2qBi4J7rnFNbLtuDYHencSfMDkj14qNsINrjk+hoAkUbucgj6VIctgdKhjkAGP4alWQBTgYBqbMsVsyfxdPenQuI1Ks2eO9JvTYRj5qCx8xTuyAOeKlgSr0Yt8w9KI5Bt5X5u3pUYfJDB8r3GOaeFG4YbgnA4pASR+oODUjKw2hMFccmo0k2qB1P0pVz8ozj1FBRfs5jHlEODjknua9f+GniqaEpa7VMSjGSfYV4xGuVI4BFdD4Z1hrG4jDqGJIwefWoLTPrjRboSllB4K5ytdJayFmx3A7V5V4H8RXd5aoJvLaRRsG3jAxXpNnIY1jcegzWbNEdVbzLGigkZxxWjDJujALZrBgkWRQ2ckjIFalv8sS8hhgZNZlo2Y5vMAYDt97NWoZFZgMYXGKyoXbYVHKD86tQk/NzlT370F2NuOfavBUkcVbWRWTKng1lWrfMCRg960FbsMc9qAsX449pJU8ECpM/NzzUKzYwByMUqXAZiMcUDSJT6jpTJMspz1pUbcpA/Cmt9052nigojZTtHTNR7VLHavFTMoTOTnio1jbstQWQgNwhGecVE8Q3MxGRmrcYO3ge+agkVmY46YoHcryMGz8vFQbMYx3q2U52g9f4aheNmk+UYHSpNU7EHl43H16VDNZpP19PWr3lsScjPNNEYbJxgCg2jOxmNpyYLNgvj8KzLjTZHjkDD9K6TaOg9eKbNB5qleOnag7adfl1ODntGjmCiL92vOai+yybSwHydh3Fd1/Zcb53ANjpVG60NVVTGO5OKVjtjiYs5iEOYwCeQeatCfcSgGfRqvnSyrAMC272xVNrN4c5baG5C0rnTGopCK4aP05NRbc9D8ufTmp1jZRyp57elJ5ZZfTnikbXRWkUtkEY/2h2prjb95ce9XEjPIxnmkMPUnkelA+Yp7W3DaKiuUMas2Tx6960xD8oPIOKdJAZAPlAHfNBSmkc21uxw569xVFtGje4LA5Oc+1dZ9haRRsYEEfdIpv8AZPmKBjbjghaTGq0Y6tnNR6elvkbdw61Yj0kySF1VQ2OhroDoq7goBLAfL71s2ulxW8KZGXxg1FiZYxLYwbDR5Y1jfcrFlzgDArSTTUjVS45atYQgR7VXB6Cntat5i7gWPtU8pwzxPMZ9ra4LbF/CrkcJ3be3XPepVt/LLYyF9aueWVwMAluOKLHHKs2V4rXdgE/Nir2zb27Ypsce3O4FSegzVpRuzxuNVynNKoyvtbZ07YqWKIJlX6jmn7Ae2Pxpdu9s9FP50WMZSuTQwr8pAyevX+lWlwvy9feq8bCRjjjFWI/ccd6djFsmjiXjng/w1ZJ/dsAMYqIOEXkcnpTlz5Zye9aWMmSfd4xtIpvr93B6UnmE8DjjvVZrgqrH7xzwKogdI0gQkEVRfv8ArzU3mGSMgt1NQtnkHnnFTcBrMAuRgmo2DDBYAjvTmkDNwM7f1qvPM0eSSuD/AHaLgNkzHuA6E7qq3dwH78dBT7iQL0bc2KoSlguCRkGkBFNMFyM84rC1jVVsbN5pAAmO3GeK17m4WO3343HGc1458XvH39lWM6rGpWOPe6q/zYbgZ9PWtYxMajPIvi544/tS6uLS3DPbOwDrMozxnp6cmvHJrkLcyJ1XOf61s67rj6jeSXBZSZD90dB7g96566mimXfHtV1OOOM10xizkbImm87OeTniod2xWBbI6095D6gDpTPUZDGqM2yvuLE5OTRxtAA5HBoyHbKYoC9eepyasgYwwGCnrzSSN5hbaQpxgfWnKSV+9yDTCTyeKoTFjYLtBxkdTRuGM52t1U9qicqcBuAf4RRu2yHAyndTVklvJySQCfSrPyZVMc57VVSYSEEfdNWFcNGQFwX96pCZctVLYAbuR9a6O3VrdQzKvT7wNczY5DFcgMvqeMV09hMMBT+8J5VT0q0ZMuwqCqHAwfep0jWRdiKrHGSpGKT5VVWJAC/wirNj+8kcgKQB1qznkXYbNWt0k2hGAwQDVu3UCYJt+XHUmiN+ke0AY6Zp0cn7wYIQDrQZlgsoz271DI3mMSgwKfDINvyfNj2qddsrDacVZAxYdrhScegxVa4VssN2K1LdRICTj5etVryCNVzGx5/hNUBnMuGwOTU0UR6ltrDkCoZJU2tk7WzipAyhCVOeMZ+laRMGa0PQ7mxjsKv2cmcJtDccqeKz7eYvGqqhIAzz1q/aqGuAvQheTmvUwr5Zqx4+MjzQaOghmRYxnjv09acWXiMnIPRqqWk6tJsTg7fSrm0FFyfvnAPpX3MJLlTPymuvfa7CTR4hAPJz1WqbZVwG696uyNN5a7CWKnr61Sb5ixILs3HWruc41dixgE4PehplZSAvy91o3DaQyZI4qIYwF5y1FyCxtAjkCLy2CMUiQtwWwMHpmmBm+bLcdBmlZCq7ieO/NXciRIjlmBB5x0AqyodkAL5B/hbmqqTBYzGozno3frVqHG1WHG0k4NWjGRLDGrFRkhT271KzJtPlqw92plu6RzK7dB2p0jR7mIZlX0xVXOWQbSzbVXJ96GzkFuR2xSfK5OD2/OhSI1x1DHJUdqu5ixrdeQdwp3lsqswGRQSF3AqRkcflTVX5OcYz0pki4zRTgRiigDHBCrzQRgZzS/dJ7+lMP14NembCZ6DHFG75uRxijA70jKM7h0oKFWTocYHSjlVYcHPSkGNuO9H3lye1Axh3A88USKdrk8Gg55JNJJlmXngioNIkDlsEBuPU9qguP9k8Y7VNKdrYGMc9apXTbEYse2PSsZuyOymrtI5nxFeJJCY1ceaOTtOK4uZnZTgksAc5PWtnXmDXjEjrnpWBdY3q2doHAFfOYqokmfo2W0OWCM+aQRsAyYHriqU8qyEAJjngrxV28JjY4yw/lVBlLPjGN549q+SxEru59vRjaKKcvJJZstmk6ENnO7qBVpU3IwDEqOFFQsoUHjgV5kjvigtF2yF14xVhZAwJbBHtVeKNuGD7cDk0SK0PzZ5z1rFs3SK9xlpMrkdQRTVXcrcYepMkZyOc0gO3JzkVlcoI9yqNxyaEbYr+jfdFO29SBkH9KjZl4AOSKzAifOGB5PSmBSqqd36U/wDvbj82KRVbByeMYoKDjaTk7fSnc4x0yeKTjdndt9qXaxw+eQaVwJNpZR23ZqJgqkg0vmbsIODR/DkkZHtSKQYLcgYYHkCm7XZ/lO9COfwpSz7i3B4/Okj3LDjHHPSoGK0is7K2Rnp2pvJYAjPH40KqxoAEyc9al5YkqcDGBU3KsRQxgb1259Kk3/6sY6DmhVLDIGCOtNHIwMk0hku9N33cLQDlhtAC9DmmMQpwOQOpqTqxP8NJgOVf3ZwAfTBp0eNucfdPpUW7aoTpx/WpYyvl5UfLnmkA75Y2AH50uF2kYG71zSbj0zxil8xPKzs3MeKAHx7uc1d0+cxspGCynNUuVz35qzasqthOS44OKgtM9z8D69GqpIrAkAEn69a9nsNQE0SAMp3DO4Gvm/wNMlrsjL7Qw7/3vSvcvDq+XaxqMZ21DNUz0PT7heASDxw1a9u7FNp7VzmmzJJCo+6QADXQWLM64PWsjRGrDMegGOMCrEch4AyapQsqtggEn9KuptXcAOetBoaFvIAoTOxmGM9auxyeXu2fKQKxbedBIMj5x/CORWrCwl5HytxkUAaUc5YKSenWpt+1iF/i4zVWHBwnUnip89SO1BRKZNrAKPqafu+UY55qGL/V5J56YqbKowUDG4cGgBD32/XmkfOc8gHrT1UHggj0pFVsDPOTUFiZxk9QDUO1mZ8d+lWem7A4Ipr7duScN2oArKvyqWxkDBFLndnC/IenrUix7t2SDnpU/ljywF4GKB3KW1uOOOlNZduQF+U1f2BcL1/CmtGoUjvSaKMxovm3Y754piqC2OeeRWlHDuU4z6c1HNbnblBytIu5SGUXdztP50xvu44IP6VYMboQpUn6ioJFbcQoxz0HFBdyJo9w5AzUUljDIMsvIokkdXwFw3SkeRlV89qDqhUaD7BEyngHNRf2fEMbRkZzUPmOYmZXwPpRvkUBf4jyOaVjb2rHTWMfTGB7VE1hGrAjp3FJ9plzyD6UrSyr97oD69aVh+2fcbHp6sCFwfTirMenRjaMKwxg0QTBVA5JbpnirEa7VI6k+lFjOVaRElqqNgfw8iljjH3yO/NTeSdidRu71YW3YHbjB7cVNiHVbKrRk5HlLuWnLZyNghW+atCO345G0YxipvKML7s5BHA9KLGfMZscO7a205+tWTalWVhkg8NuA4q0sG1iMfLwRTmXnHY9aLC5ikYD93qvfmn7DuUYOVq8IVZcDrUPksrDDZOeuKLCuRbfmLNyKm2h9vykZ9KcVLMWYMf5VOq/dIHy0WIbIUhCNlunWpBCGVs8HPFPX5WbjPYAVJ5TMAxyD6VVibieUiKPlwTTlP7sgGnopbO/71OYZPoR14qjJseM7VwATjvTjjdj7vtTPmxg5NLxkHv70EDVkZFYdTVXfv349fSpZAS/Ax7VAfljIxyaAEdvlwRg4qPGFBJ4oZty471Xl3cpuAqACTO87arzriM96nZiMqT0qjcSLnjnvjNAFfzP4i1VLidFbLHaB0JqWaTls4BP3RXOeKtVt9PsWkllji4zywFVEDI8ceMrbRbGdJZvKl2MyBRu3HB/TivkLx54ouL64uXdidzfMnmEq4zxuHc/Wuv+J3j2HXNRDQao52gx7I8hQBnr6n9K8kvFLqSW3DPc8nvXVE5pyKO1vL3Haueir2NUZXwwDAFj129qnW4PzbvXiq/mblcAcY6mtDlbHNjcVFRcl2b5T2o81ep49c01m6s2QlWZDNu5W+RQR6UNINuQuDihpBu3Doox9aRmx8uc56GqAXA3LnpjnFQ7Qc5JyTxUu1uTn3pqkFfp+dAmBiHygjdSLGrR9OcmhfmwQCBnvTmUndjjHNWSPg27SCMDFXrWFdoB4OfyqC1UtHwATVq3RmY7tyr61SEyZfljJPDMMVr6WUMTNgKVGOvX/CqKwqyhl+XbxkfzqW3mEnyB9vYcda0RlI3LOT5t5OQfSt7TVEcm7btGOc1gWULKy7u/Htj1rpYXVYQuMjGMVRzyLm5WIIAx1qNtvJb+H2xTbUbVPOPTNSbt2WPzNjgUGNx1qrcksRjGPpVqRQJCWwSw4zTIRuUMVKvjoDTgoaMuwGR1/wAKsm5Ku6ORWX5cjkGnSqZMknnPp0pI2BYk9M8VI0alN2chv4qoZizWpVmBHOc7jVqO3KsOBjOcVLeRjao+8fXvTV+Yhs8e9aIxZajDSZ+fB9hU8chHzE/P0+tV4WXcdidfU1OwYuBt/Gu+g7SR51daM29LMayqXOSRznmtQrukJVfoPes3TcTKQwG8DtV6OT5Qx+9n86+5otciPy7GxXtXYec7gS/PoKqbR85VcDP3fSrcCLIwZjjByc+lLeWiRAOGx2J9RW553KZ7AhWyfemW6mZSqkKw4ANTxhSxOA6Mec8Y4pq26lSy5UHpQTyiIpjiwVDPuOR3qKZvOA2Z64qRo2Zs55HU5o8wRpIuOpyPancxkie3CrJuOMgdKnWTdhgB7iqkLbmTA+ue1Tx/cJLcdBitEYSLDMGVdgwD96lbPO1z+NRhflQqeP51KYWTg9DVnNIAw+TIxjpTBmTPP3etO28hfalAAUgL94YqznYxmBAGePenMvy5BwKTbswMflTt0bDGCOKdyQWMlQTj86KZ9N2KKYGZuXrtowDkBaF70m3tnK16VzYbg9KTtg07jkBQaTPQ0XKG8LnINJxt6c+lH40pO3tSuMjYAtwOKZJvUNwKkYqqsMH6ioZSGj3A8+lI2iQysPl5565rG168WGPbkcitaT7uSMVxPiS5eZnOPlH5iuHESstD2MHR9pNGHqF0Jp0GckGsyZXaNjjcc1Pt3ICr/NnnNZ17cFJti9uuDXymKldM/TcDC0bFS9k2qysTuzVXZuyc4ZRz7USzFpMOdpxzxmgOjJtUfeHzHFfN1WfVU1aKGShip2n5MZ21WZiwKZGSan2ssbKSMHFQbWwchSc8HNcEjsiSKiLt7q1F3uMiBRxiombzOc8r2NNnk8xlKkjj9awZoNbdgtkYP3aXYAwOAfam7MMoY/KvapDgsegzUMBNgGQPlP8AD9arzSMGGRtP0qaT5eWIyOlQM4mDApuBHrwPxqQEbJ35zk9KZGW29evXik6Ko3Yyc1J/rst3XtQUIcNjA/CjhsZw26lGWXkYJFLt3bc84qQGsvzAH1pQ2SQOaNxMZakk27xtBA6GgBQpXcFOeO/amxn5Rk85/ClUoNoHOTxSsDuKY571BYqqY8g/WkUepwKcyfdGe3X1oUEbww9xUDuN2bvmKggdRTmw0i4GKRfujOef1pykSZI4/wD10Bcdzz3HvSKpbIJyKapG056E8c0uMcdvagoVPliYtyw6VKzlWXHJI6U3Krkbcg/pTxsWMsVyR0qQHbh5uAvzfpSNIGbbj8qSONdqtnDZpcA5YDG4cUAWIVHIJHI+WpYWMR5Jzjiq0LfLszkgflUqg/xNzjFQNHZ+DbgtqEaSvuGBnd9f519D+HbhJLVFhxt2/N6ivmPww5WdWJ6EflX0Z4JJawRUCtuH3j9KiRqjvbFgqoQVyBkiui028PI6sRxXL28Jh8sk5A61t2LBSDntn8KyNYnUROTsIPDfw1oLnbkZUnisq3kXy0Pc9GrShxsIDbj70GpPCFVicfN1q5ZSdT3I/KqcecZ+7Vm3fDHj5sUrgaMbHhh1qxHIGyc4HvVCGbdgbce9SqxbA60yjT/5ablIKjqtSrIHYgDnqKpxsCMYw2OaljYtwDjtQBaUFpA2eDS87ge1MjUjqBxT0VlXnk0rAGRtC9B3NKF28cfzpWyqkgY4pFVlbB570WKuCx4YletS7T3WkVQ2WB4p5xtXHNFhibSygUnljtyKeyszEqMCnhcK4K/Q1JNyFVIZcDilGWVjg4zT9pIwv51OI1VVB78mgu5QkhDYBUile1GFwu0Y6960fLBbJH0pfJ25+XigLmLJYo65Gc8c1C2nRfdIHzcnmt77Ksi4PA74pEs18vpk8gGgtTsYLaWm8bVGF6Cmtpy7gxUdcA1vtZhlxjnsaZ9lygDZoK5jCbSg2EQj2JFMk0lCSHxjHGa31sR0Y89sUr2ZXBxjtQPmMKHTVj2ptznpmnHT+Ru4PQ1rSW58wkDgdOKb9ndzwGY0BzGb9lijwhyeMA+9TLCw6g9OKv8AkBVIKFSPxpRalVyzflzSsHMUvKLYO3AqVo+gA49amWE9+Q1OWE8jqc0g5iptLZ9D+lOWNQpytWlj4bJB7U1o5GwAA3agfMQSJt46cURqeMcVISQ2AMjpk09UOcEYpWFzETMT0Y7aVl3cdsVMsC8hh0NItuFXAHzZ4xTFcFjLLkgZ70qAxjLfMtSqu1cFs5o5KH1z0xQTcacBjg5GKbtHoPSjcG3Epg0cbBng96djMJFK4HYnjmmtJtOCPl7mmOPL465ORio5Jdu7dx9KLAPZTuK5yfSoZDuf1HtSLNtUqeg6HvUYY8kd+aQDJWG7GcZ6VXkLIeRkkcU8yBjuzj0qKQlm5bkClYCMs/zOcY6YqhPKqO3Y1PJJ8rLn7x61l3kirIS7hQoySxxRYTdiLUb5REwY4YLwRXzh8aPidE3n6fAyNNEd/mA429eMfiK6T4sfFj+y5ru10q8ElxCqh4JMquexBHX8MV8y61q0ut3dzPO4ZpOrgYzWkYmUpmfJqEUhCOC2CSG9ap3F0JIZMsAd3GDUNxhmHAx2qgxSOTbnr710xRyylckkY7QenpUDSDaQSfXgVLlQy5IIB45qGSMsysq4U9xxTIGKww4brxxTWUrtBIHqakcbsSBuRwBjrTJnBkDDr3FWZDV2gqnB5z+FSbhI24DAHaouWGRnJ6VJuG0cfMOtO4BzJyOOOKQKFUKepHWm7hu4GBStucxnqKYmO5VVVjzipYkBXOc81Gu6NTuwT2zVj/VjGMHGaskdF8xIVgBj0rRtceTt796oRrtwQK0o8JtkA+XFWhMmhj+UqW2sfSprWNJNpxtPY1TmmBAwMEjgg1dscrkdQOlUZSOj0/GQpGcjitiFVEIQfJ79ayrOQ7UYkYA4xW/Dbjy1zy2O/wDKrOeQ3aVjKpkDHBFHzOVOw46Eg1I6hWHzcHtVmH7ud2E6/KKswGwwBcbgc9uaWzDujqMFVPerzTxttzxj2qNLdYpmYdX5zngUEDbeH+IZQ45AqxGrNGQTzjjApVB3MzHPGM0GF428tD2z8tUBSkARTliXzxxUBkjj+UuOn3qsXGGXlTuHHPes2S0iaTZ5Z6/fxVoi7NK3f5QC6g4p0lw0U5QrncABg1UsUPmFW7DFXZsGRGxjHBH+e9ddJ6o5KkeY6LS9jRiQN84X5gBV2Rj5oBVVI9DWRpNwjuCgdeOK3mBYOu0dPlr7bCyvDU/N8ypqNV2IpLjarABfrVaS8Z8huVxVhWG1icg9toquq7lDZG4Hg5FdtzxeULJo/NYSHCtT5g0IbyyCFPSq5bGAFXgn5c0qzFN6gceoPWncAlb5gANueDxTm3Fl2/PngAnFP8sSwiTbyByM0yCQpG4C7RnqvUUXOWRMshzgjPqAafsCZDJwOrA1GGPlHJypHpiljwwAABzwWrVHNJFzjkIoC9iBipZPNZl6Yx92q7b1yByMVYSP5EKt+VaHHMT+IcZPTmmt1wcgD35qTaMBvTrtpZIztDhQD3qzEiUnjPzDpSH5doI4z1qRh98nGO1Iu5lDDDL70CsNYEscdKKdtjHHy/nRVBYxSAuCTk9qa3zHAPFJ1OadyF56g8V6BsN/iA6UBeOfwo7Nng0mcHn8aAE6YNLu3Y9utN4ZScZFAYSKQOCDxQWkRyShcbR8oHOarybghYrgfWntls9ufu1DNhlznHsTWM5HVCN2Z2sXzaekbjbgjpXCX1095M7ldm7qM8Guj1yf78bFcfwjqa5Ob9zjzG3V5GKqaH2mApWgrLUoSytbRuSR6Csh5DNub7xq3qdwbmYgcLWeq7Y8g49q+YxUz73A07RuyJoedxbBzT2AjikUDae5oznAx83dsUrfLx+ea+fqyPciVWHysN3OKr9FwwG4H9KdNtD7s/Kaadr8joa5JHREcynBAOAKj6RlCOfWnbN3JY80h+Y5HesTVCN/rMNzuHUUseP4vu5pvEagDlew61PHjcwI46/SpYWIbgbQSTn+lVmYKpAGB1qa4ypY9BULctvY84+7SGDKxO4DIUUxcMSxPPpT1RpFYqeh4FMjbcGLL7cUCRJsOzcFCjGNuaRQeDg+nWhUCrgZK0FWOCpwuOM0rjEPyqy8ilY/vFbPGKQ7sA8EdKDxtAG7mkAo3BwUA68ZpBmcMwGHzt+tNYnnP4YpwZZME/LznioKuN8sKwA59vSnvhWb5s5p3I7ck9aNoDcgNSsMF+ViT0UURj5eOKU4bJHSk3Dg9KkAAC44yKUAlj2z0p+Aq89G6Uq7Gxj71A7jY2YsCRktxUv3WwG496PusueaGGOvepKBWXH90U/I3Dbxnp6UzecYK54pFfC5H4VQEqYXAx96rCrtU55NVlm+XDdxwKsQ/KoBP41mxo1tIbbPjO3j0r6B8C38Zt4VVtyqinH4V87ae/8ApIccDGOa9n+Gs8nCcOm3dv7+wrORqj2+zb/R8bs7h3rQgXauG+nFZGkyIyjK7mwMCt7ywzBhxuHSs2axNWxuy6IuMbBzW1aqV+Zjv3dK5ayJhkXj7xx1rct7oYHPB6UijZ2sznBxnrU8RAbI5GM1nwTNuCKcr6GrS/u1ILdqgstRsPl5xVmNh0DKq9qpRy/u245qZSW+8oFWO5fjkMbE+owKuRSF13Hr14NZkTfKNxxzVhGKbgtK4XLsMicksSat7t2Qp5I4qlHIFQgsPpip0fzFDA+3FFxky8LtzketSKxXJOeRgVGmOfQ0rAnG37vSmBIrBQBt+90qVW747YFR48ttud3HHFPWQMuB1oAkXmNl/lQI+ycr7Gk2naoHHqaczqcY4+lArjxH1IOAeamZSVAAwccU1WwvIyKkYu2CrYFBVxIw23B+lS7RuIBxikXHHcnvUigBSD1z1oELs2x4z9aSNRtwQaf/AA880ABmHOMdadgGbVZQBnJ6LR5A3c/X6e1WMbWyAGHbFDZaT0BHpTsBHtHpSNCGbBqfbn39aRvmk3BeMYxRYdytJCGcnGB0phjBUgcNVph/DjJxTFjZVO4An60WHcreWOp701o1bg8fSrGFVehB9KY2csvOe1SMg2jb04FIq5yQKkZcdOlKyluhIH1pWAgZR1PX0pOMbtxBx0zUxGFOajfsMAdqGguM4VckDrSNHl1Kn5PpTzH82QMjHSn7Rj1PTNSO5D5e3gN8p7VKABjHpSLHkEsxzn1p4HDZ5IoENx3xx701vlU4HPenNnJAxULNj7v40AEm2PIb7uTSenGewonYFcMMjHUfWoWm7ZxtpXFcSZW6A81BuVlfHIPenjLbiT8q9wajDKuVxuFIYwEdsU1/lyaVmVVFQs3XPTtQBHIDtGPrVW6mXbklVbvVi4ZSvcGsfUGEmeN/bg0ANvL1ONrA9+DXmfxM8WT6PprNbqrFg5znjcM4BHpXXXEmxm2rwTxzXinxiunhtJBvUfeAZQAec+1VEykfPWvak95qNzLE5dJuWVj3/wAecfhWM0hZWUH73X2qxdR7Z5lWQFskkEcdfWs5pRG3l5G719a6InMyv9o28ZyBxUJQE8DA9aSRiJGAHP8AeWo0Yjk521ZDHud6kKCzdR+NQbSrBHYYPp2pVYqCSMBuAO9M3BcA53AZ5oMxzYXaFyVqORhjkZHTinqQqnHSoVYOvzNhRVksFyqgdc9MVOkZ8vqGJP3aQMGj3D0wOOacVzgsevpQIF+VdgGOaJAQhTGBSNleOv8As1JkPkD7pH41QrEPzp8+cH061ctY1uow0hLMcD04quoyufbHNTRysp+QABeKskt+UiZxk7R2qWzZvM4JaM8baqyTPuypI9vStGBFCLuTLYzuU1aExVgDNhTuQA5NT2cm2QHO5c02GEyNt3MYyM+laVrZRScBSp+lUZSNzTY0naIEAJit5ZlHAT5l96y9OWKOGJYwQQuMsK0IkPmAdVPpVnKyVZHZsBM+5NWLaIthQe/X0psSB/kIJPTOKnjkW1VQxy3t3qzII0aNWDnd7inQ7EkwWJzj5cUgO5cjnnODxT1J4ZgrFun4dKCCXG3IB+btjvT23eaH56Y603fvcdc1JtTzFBGZP73ancViKa381Mngj0qo2PLYttwBk88ird5MUjbPzM3SqKMEG0jcDxt9au40Jbx+V82VKN3X9KnlY+WQnI9fWogpjyU+VeML1qVvmyqcMDxXVTeqMprQ2NGYfcxtZelbpLYOPmP8q5bw/LILxPNZREOuTzj1rrlaM71RyTjIbHUf419pg/4Z+c5laVV2KpIUBQ+Wb2pkkZbCqM8dfWpfN25UbiB0JHNNIGAQMAngmu48FoY1qhZkCY9WBqpt2twflQ5+tXFZvLYDG8+9QSQszHGORhmqjNqyFhuCqspG4ZyPr/hTvk8wLtBUjnFN2r5bBTmn3UbRlWB4IzxQc9TYWNQcHHynhgT0qXaY/lwMUxYWXnIxj86sRgyKTlc4/h7VujikhQMldp57g1OrEcdfQVBGx3Jt+93xUygx8Ou7PQVocMh2SGXb26tTemRkkn3oXAyCadxJyOO1WZEbKdx5yCKcrHy9ykFvfpTcFcjGR60m5ckAdaALXkL/ALFFR+ep520VQGC2R9MUfeXOeaRuee9J91a9A1QuC3J70h469elMk+Vjg8dqQ88DkmgqwjsPoMc0mRtbHHvTZWG4Ac8UxyWVcdM80mbRQZ4xnFZGqXohVnUrkCtG4k8lGYcVx2rXrzTLHIMf7S9646srHs4Cg6k7szLy6e+uJJW2gjgFRisjUpFVh82eOa2WUKXJJYAcA8Vy2pfJMS77mJ+VAa8PEyuj7zC0eWSM6bdJIQFwx6c+9Mm+91whzmnTMBG+UDc9u1VJp28v5eor5LFT94+yoQtG5Krhh8rMRjv1qsJCXLHODwKarHdjP5d+KYykIdhwAfu15Mmd8Rrb/mHYD5eO9NU7o+MEgZpCpVQN/vgmlXYy4Iw3+yKxbNkKuV468ZpqqMMgOSvSlX5s7WycUM26Q854xwOtQaWEQnovHNPmLIwO/qOWFVWHl53cd/lpqn9252nPbB4qAHszSbs/dz97vTMHPIz6U1SCpB3AfWnKu/HJBHFArjhnnHBpB8q4x1oVSysM/N0pEyxDZGBwRSuMRdrdPp1pwG5sLwopWxvdVHynkU0rIqgb8DqaQBy38OSvWlbLYxxmnMm3I3bgaZnp970qAGn95ytKuBhMc980kjbWAJwPpS4LK/zfNkVVirE23coYHBH+NNEg3YPQil8zPI6Z78UNhMoV3GpGCrgEAn8qRmO0qRxTl5GTwOlJnauWwT7VAC7t4VVwo96dndKBjJPpTNx2MRH9OaecqykcL7daAHrnuM0rYDc9uajDAK/B9qEkOSvU0DuSGUNHgBs0i420gfaVU5zUmBtf5hg9FoKE3IwXAye4qwqt5hydqYz1qHld3rxg4p8alm4ORjuazY0X9PG5tsn8QzmvVvhzKI7hTDMPu7Sp/iHFeTWpCyfM2AMiu98AyxfbN5dVTbwxOM9KzZqj6N8OyG4ZC7D7vTPNdbbYZST+FcH4bnVsMo3ZXhsV3GnzeZtXGRjO6s2axLqxbjncPmHr0NSxt5eN+MHkYPNEaDPzdB2FSywFmVlGW9BSKLdpcEbABzjrWjHKO6gDNY1v+5yW49KtwXG7d2/3agdzXWb/AGfl7VOsobnPOMVTikyTjBAqZZAxxjFVcouwy+WjHG444qdLhpcYAFZ7SlQqkbQvpVqKQFGfoKkDQhfaoY8n0q55vyr/AAjHYVlwSDhuoq7BMWJLH5O3FA7l2Nj8vI5qRcLxnIFVI9rMNrdKl8wjIPrViLKfNg5qVWC7eOncVCvK5FSsxXHoaAHKxzt55qfy1XpwtRRt0b+YqbzV2tgdaAHxOPujkHipf4R2qGM/MCBx1qQACgdyWNtrDOKkj+VSW5H8qhU55/nUm4GMqOM0CFZs/dbGOad5gYggZ4wKj+8uenGKdGw2quOetO5RMrbcbcipFDYbcTu/2jVcklX28E9M0bmxuBGM1QFgb154pA4BILce1RksQ244oQ4VsjnNAXHeYMDHBPQ0MD0J5J7Uq4GOMYpjNuYfdFADZCQw7CkZgzHNPm/hO3d3+lQzfL14yagq4eZg7etR4D57Ypxxwy+vFIvcHjPPvQSJtxgnkU1lCrz1p7NtXgd6aDlgcZFACFQv069aPbuOtHDbsH8KTbjAPXoagBcjvSsQ2Sp470isvOORTF+VSKAEdsMf6VF5hUNzlT0NNabd8w4DcCofOCsFxnBoKuSM48sdx2qtzuYmhpOw+YfyqNny3Jxnj6VJI3pEFB6nmjlemAKjY/vcA4GKC5HPr0qbljmJ6cAVXkmGAAeeaVyw7hqoTSFmwo4ouAl/dGOMlDmsySNsE43ZOau+Wyq7OMr1yaiaRNvoDVAYmo7YwVC8jnNeAfGmcC3VpiDuYqgQYz1r3rVJAyyIePcV4N8YmBUheV2YGfug460472MJM+ddS2rdOx4Oew61mPtk3OUHPRav3ibpmEZChSQazWbcxYndj0FdaOYgjO1ACMnPSmMxw2M4zUzbWTcAQar792OcH+9TIGMxbjHSmM3zpk5GPzp24rluq96arAryOO1BIm3jaW467cUgVWIIO3A5Dc07y9pJL/MRxSK3y5PPPpVgSeYANuwg0pO4bivC0MQzAhfb6U7I2MM0ECtncxP3cUyNVC5UjH92hflG4qSO4pzqzZ5GDwNvFUA5cbWGPl/WlGFyCvynFIQduWJHHSnRsCuevH61ZBLD8mAcc1qbWEQUdev4VnWqhlJPJxzV2Pc8e5OuMAE1aEyzZyBJCFfPGCxrYtVZpVKlVHqaxYCqkqRyDk10Vum63DHA4ya0sYSN+3hMe1SVJxk4NaMO3KlTxWVYyQxqrtyWAAzWgtwrIAh4XqT3pmLLkPzRZZtvzEbfWlQcDKD1BzUMEqOnIA6mpVY8Ng5PQZqzMYsjyF9qL6datJIJFBRcAKAPrUUamSQ4AUMO1S7kQKqtt+lBiSlWz2BAzmkEhk5Y5b2pGXaGz93+93pFdeME4+lUBJLtfaX5ZRxxzVd4GjZV25XOcZq3CScgbuem6q0isrMGyQx6+lArkbblyRjPrR8q7h6dqbt+V9vzMO5HFNjDM2cdOq10U3qRLYuWe1WBVc8ZOTjpXVWKn7MuEAAH381zmnwbndWwCRxXSwExWogdsNgHPb6V9tgn+7R+d5pHlruwskm7AkG0Y5XrTJLhWhG4bSegWhysc2A3HcmotywsoySoPcV6B4TQKQ21jww7euKZNIGZi3AUYO6nb/OV/l5/hx29afCFYAOMn7wzQZSIFA8sYVQDz1qzHnbGx+ZRUcio0+2Dlccjt+dSJIkaushzn+7VHPJD9pKqRHtDH1pzDy8hRhR1waT5jtC8x9eacpETMPvgmtUzhqCDO3IwMVJD8zIFG5vcCo+/yjn0NPjUrI2DtIwa2PPkTyRyIxLjjHOaaMcqOfepftBkUBzv/wB7vUTEMTgEA9KsyI2XrxTlG2I8ZqQyFNhbkDrzTNxyQRgHt2oAOP7wop+fZaKoDBbp0/4FUftTmycHrQzE9AGFegboY35c03d971J4p7bvxqJvloKRGz56jLVGzDOPX9KfzyelVppv3ZxjNRJnXCLbsUNW1IWw29ttcs0n2gszjk+natPVHEoK5wf7vpWWzR20cjSMFA6ZOK8mvUsz6zAQ5EZ+qSgxkeYVcHiuXvJI2uDjkgev1rc1KSKZXYNlhwNpxmuTuNyuxBzXzGMxCjdH6HgaMZU1NoWaQKjKGwG525quzlVZ/vjHTNMM7KwY9abM7yfd4Dehr5mpNydz3IKwqnahB+uR2pN/ykEZ5zRtVSwx+lR+Yig9Tx92uSR0RWlhu4KfmBOTx7Uu7awJIXnpUbrujbdkNnilORhmzmsbmiQ9cruZOB7Uit+7XAweeaaqsRxnH1p+3pxxTuUQBVjXL4O7gBaaoZlYKcDocVIyqG/vAdM0rLjG3I45qQI/lUhD1PGaXcQBgYHqKGbHzMMg8g02PmNgx60risDAhgRwFOTtp3yHjrupijao6Ek8tUm7bxjgnFRcY2ThuFxjuOKNpOCw4xjFO/iJZsDoFprHc2V444A4qgBNrcjn8KY24sQij8aemV696cF+YhehGc1ADJMgED5T1zSZbzMFee4FLs+7ubLU+RcOdvy8dadywjBVT9akLDe2BnjrUcbBVYeuMZp+4v8AKAAfX2pAGe9K33yB6elDZZSoXd70/aV27vmOKgCJlZVwDlcdaFb5Vwep7VL5ZUFeoNIVKHG7PHp0oAj5LAAnFSLtycjBJ4pMEdRTt6tjn5ulADVYMScc9PpU3GOncmo4yNhyPfNOVhjhT6Urlj1XepYHPanr/EV6rUY3YI6CpFbdhQvXqwrMaLA+eNjjHH3a6XwzdmzvINw+UYB28nB68VzEedrZGO1bPh24jF0wLhcLnmpaNIn0z4VuA9qohkU/IAOfau+0qVBGu7aHx2ryP4fsRYbh869jt9q9M0mT5iCd3A61mzZHTRkqxwWP+7WrCRx69DWNb7mZcEba1YG3MD0GKkoZLb73DA8HtS+W0TZGdtXovmjAK80/7OGiww5NQBHFcGNVA5DdauLJ0LFXHsOapmEKrY/hNSRtu28YoLLgYYA6Gp1l+bGcDHSqSybenIqZZA53DgdOaCi9Cxwg6Zq9byHcEc5UDFZCzFXG08qOKu279WBzxzmrJNWPO4HHSpfM3cE4J96zTMVwGIwOmKso3yZByPegDSVWKqM4HSntIduO2MVVt5GzsJ57VY3KjAdR3oAtxuojABBwOKkWcMpJ4GPSqayK20A09ZFVGU8k9KCi2shK9ccU/wA3puHFVuVXaW7Z20/lghHyjvmgktRt1Pb0qThsADg+9VY2zkfxd6mEgxycGgCTcAGWnRtuXp8w61GpBXNP3BlJHGRQA7dlcGjc2FGeO9MVunGeKXcent1qx3Hs3XvTt3APQYqLPzAep4NKjH0yKBEpY8DFJu4OetRruZl5wv8Ad70u7d0X60DuKzGQ56DpScGRMcgHnNNLfLgcimhhtY7elQFx2BlVBpQyrjuahLZVByO+RTt4XgDIoGI/pnbTV+VdpzSsu7sAPehcsPagAP7xgAORRuzwBzQ33gQenXFRq23c3vUAO4XIPAzUcku7GDlajba3X+I02ZgmR1PtQA2ZlVcjtUEjA9OKZNN8vynrVT7R8oyMtnipAn3Kqtzg5pGYMpx19agZvMYnPHWo2YswPTPYGoLHSSbVBB4U8mo5bj5gQeB7CoZJByu3kmoREzZOOKALH2syfKeffpSxxHcpOOuaakCou7HP8qkdvlbdlc8CgVyteTDbgDLeorMvJMxgqO1XrhQqgfrWRduRK/Zc4p3C5iahcKyMrN82OorxP4vNH5bZGWVSRgcGvb77asbkJuB9uleIfF7fJGMEABhkY9jzVQd2YTPmu6+aadlOHBOfTrVKZgrAAYx1rUvwqzTEFW3Oc9hWW4CsV+8a64nOJIx37Q5x2qmwPmBjwfY8dKtySBVAPfk4GarzNmQgcBfUVRBEdw3YG5T2poYNjjFNlZo48qckn71Njcqo9zxVWJJpIwvTow65zTVJhx/EGHO00jS7ucYUUAjg43KenNMm4Kp5wcLUzfKuDz6EVDuCjYAcE1I0p+UD7uDxn6VQhVBVV5G7vigjkLnn17UmRj1p/lgsfl6cq1Ari4KpknP40sa7W9B1p7RHb7AULlZMt8w6VaJLFmfmbGNuO9WmcICDw4GR6VUDBSVjOBira7Zt2ByVwK0RJYj/ANMlCxnL966CGMw2+1juZAM7e9YGnxvHIGQ+WV5PPWtmG6O7BHyHnaa0MZGhayGdzk5GPl56VrWsirAWl4A5GPSsq1hXyRIuUb+72qwkrSMikZGPmFBizdtXEqqUXAzVryxuLA446ntVCEq6osbCJuuBW1FbBUAwWdverMyta98MSVHfipFKqDtGc9adHD5KsG/75pJJNucDC46UEDVkeSdvlKxgenWldWWaPnjNRvGw8wZbJAxg05VKxKSctTuQaO4EFyM+tUpVO4kE4bkUsdwdpVlyKsPHshVm5zTJM/y92SvUc4zTo2XazbdtK0fysdpVfao4d3ZmB9GHWtouzINWxkXdGMfPkV0kIMys3zMQB1rnNNkQws0mNy8e/PQ10WnyPJa5MjIq91HWvtMC/wB2j4LNP44S8AhkDK3f0qt8yRsrEkZxt/8Ar1cfZMnyuxbsD3qBPmIG/jPK4r0rngaalTzd0mwHB+tIzcLkk+/tTmRg8nHzA8Ee9NVmOCoz9OlUc8t7CrMI1dATtYc1IpUqqochR9CajViF+UEhuSKcvoykOO1Uc8ifbuYgsFwBzVj/AFn3lIbH8QqCOF2XLcnHCZ5qdVbJJRgf4ueK0iefUHRqW+Ujk8ZqeO1KqWzmoY2OfTHOalMm35WOetao4JDFzxgdKVAJJAd2FqSIHBG0Ak806R0CNHtxnkGruZDCwXK7d/uOKiZs5zuLEYFGQq5bjntTh87YxyehqgGcDiildDvNFO4GJ6H7wz0pkmFZSOnenbiykgkHFRrhRzz2r0ToSBmLL5hHy9AKgkb0p7SIuVyWXNRzHqAMH1o1Nox1Gs23+H8azdSufLUGMgtjtU8khVPvYrEvvlb5WwevQVzVJWR62GpucrIo3DZDN0LdccVzWtXpkdoCR5ajJNXtX1bawUtuTuFrldZvC+/byW+X8PWvnMXU5dT7vA4KekpbFO4uz5mVA+XpzVaa585imw4J6+lNmuEbBJ68VAzD5jnCg5PrXxdepzSZ93h6apqwxgeD2oDhFI9elN3AMRnA6imiTcpIJB71x3O2w3eCxycUbuuSD7imKRvBHI75oVhtHfnBFc8mUh2ei5z3A7fnTWb5sMck9PSlZUPcB+1CY2gMMtmszQd8qcEc9evFIjKygHp6ilbjAxwaYCAp+XJzkUAHmbc5IUUMwbdzjjbTW2yHoAO9ByFfPWlcBOAm0tkEccUo4XJGB0pd3bGcjimdOAcc1FwFyNpHcGlkPI/u9aD3wfekwyyBQOQO5pAO8w7iFwRjJzS8FiAAQenNR/w/Lwcd6k3fOcEYPftQAKqr8vPPSk4aMEfTnijhRk+v5UrHGCFGO3NVYBnPllf4getDbgVLNgt6Uu5mU5AB9qGZVwAMgipLJgrM2cDA7d8UuN3IIB6YzULfePY0fKec4NArl7eqx4Y/N7VEuWL7Tnb0qujDgDkmpdpPCnGeagY/eApODnHXNNVRjG7Oe9SY/h555pHU4HHHvSuA3aGxxnnkE0pw27AwO1OYjGR1x+dNZXG5R81FwGbWXCE/pT4lBYA/NinY8twrEk4ojzuO0Y//AFUgBju4B5btUqDnYOlMQnqwwwqaNQxYnlsd+Kg0RKsPlqWJyKm03AvUP3VYYNQLiRXy3zDkCrlrCVuEJA6ZxSZcT2r4e3rwSiMMTEyYCHpXsGkr5kfzDBYDpXiHw8uDOUlDKgC7QzdMcV7Zo6lUTcysduNw/nWTN1sdPp8p2A53bR1rbtWXy8g1ztoxWPZnG4YNbdg+7C56DbUlGpb4VuhO2re7tn6VTh4zjINWkzgHJJ+tQAeXhXJ64qFYwoRt2TVraNwI5pZIVZsgcdxQUisrZGMc+1Tx5XaB90deKDEPM9Fo2hehxQVcm3qeMZI706P/AFZ5I7moAoXjPB/SpFZdx9+1VcRbixHtAzgjOfSrkcy7QpbDVmeYVXruFWY3RvnP5UwNSG4ZQqg5H61ZjYsxIIPHOayvtQRmUHgDg1fhcRqM9xnNAFyOTYwDY/CpmyrZ7VTRtyjPzN781NFISowOPegdy0JC7L6jrUm7AXOcVVWbqDjPSk37WKhiVx/DQItxttyAec1PIQ3T61VtZN2cjpjFSK204DfnQBbViBlj82OgpyyFuOoqt523KKp+vWpElypx1/vd6ALDPuYccYpvmdOc5qPdtyfSk5zwOBVgShwOvY05ccYb5ai5XpyCKWPI+7ytTcCQNuYnNG4bMZ5HJpqttzkd+tNXjOaLgOaQMNrNzTecsS2CvAHrUG5lbDcGlc/OBnr0pASvJtftnH+eKXzPlI/Ko95Gcnn1NCsoHzdaB3JN42kd6a2FVucYpGzznrjimNk7s/SgLgq/Kfm+XFN427uCO1Nyjg8gVXaYrk5BBqBk25ucnAFVJ5vm9VxmkZzu3B+B3zUEkwUlc5xyKACSX5eM1BJMi4JXdtHBB5qOa4YYwQd3QVDNj94T17CpAm85SwbpTGk6Edf71VVd54mUDLAVYhjKxpuH7v8Au96gsYoaT61aULGAjA560scarjFP4cllNAETfL15BqN5AzEFc+lTMACpJ4zmoJm3kED5R1xQKxUvn2rgcetY9xmTece9a93iRiR0rKlbbIVDgHuDUDMS4nKo6NycHvXhfxhhD2LfeRV5LYHvXumoDaXcrhcV4p8WVRre7Zh+9Zcg5OCBnt2rWGjMJo+bNSRopOdrc9P4qqOWU4wD71o3n+tc4xgnrWY33iSeMdK7InMyK8YeYD0QjGMZNVriMYyDxnJbvU80iycsuPSqkjNkEnO4daogbIgZhuIDDoKGjwrFgM9sGnsoUKGA3DNNHzfL37CrIY0SIqsC3X26U4KI+OoPSkYGVSwHTrTjIvmAEGgkUfdKls89aesHzZA+VaWMKrHaMrUykeWw5zVARxqGU7B3z+FTHbk7Fxt/Cmth48g7cdPekkYq3Xjtg1ViBSDHgHJB5p2CGIUZzyKZJnIweO5pzSCGRiCGAGeOKqwFj5l+gHK1JG7fKwG3PSmRfNh3UMT0GamGd4LYZ25q0ST27bZFDfc9K2kYScKwBxWBEWHDNkk8citLTZArEOPl7E1aM5HQ2+VgVNwzn1qxGxG4LjOAc1nQ3RjQrgFR+dW2kGBxtYj/ACKZzyNvQUMk33M7R3renUSAvu2lemKy9NiEceVcopQfL2zWhMVzgnIxmrMyKKYyEn14yamK7pCT0x6U9W8zBAAH0xSKHwcYxntQSxi/KuSMds0nzFty/d9zUihhGysPm6jmjKLkHqOaDMgzyc4Cjrj+GrRuPORSucLwAR+tVZGX5QQc9v8APerSxhlUlOnYHpVITJNyrkHDe68VQlQ+Z6E9PSr0eMbuBg81A7IWQlec5FaxMy3o9qsEkhkTdkA10qjbHtziNh90Vg6fIqttY4Lf3v5VswsyW+wjaCOOcmvr8BK9M+IzeP724hHzDrheKbL5iwgIMEnk1KqAgDIz2B70klqzRE7zjH3a9a587YzNreW/95uPyqWNWtyVz1H3gelNaF4JAJV4zwdop8YZpC+QPc0zlmtSWJ1bLZ+7+v4U5VDBATs9AOaZJyF6Jk8/hSbuxOGb7taI55MtR7VKuXO4dDV1tSTb5cce8EfeIxmsdZNrBlGSvUk1ZhYzSFh8uBxWsThqFlcKWXAP407zVySwznGKZtwBlc7skY7fWlUDgDk4rVHnS7EgcBGwcH3p2/gNu3D6U3cEXYRk460nIQKPlHrVGdhq/NjA/rT/ACyynJVXHb2ppkMbfImRSLK7Nu4Zj2qyQ/GiohG2PvUUAYrcbc/pTZgBlOh9aTIVh29M0yV1Yvu6ivSOuKIl7k9qhncsuM4BqZWK4z0as/UrpbdVYMM+maylNRO2lHmkkZ95qRh3rlcjpWHfaosduzCRWZ+NuKZqdwzbvmDZ561z91coihmbGTwMV5WIq6H22Bwbja6IrqZW3P0+tYWoXoaInZhs4FX7q8WTEeF2Y+hrAvpt07Z+6Pu18tjK65T77DUeVJMqCSNVII2luTgZxUvmKg2KuS33qYzqXUhdgP40h5DDOT2NfJzleWh7UIjZF3yHBx2p5UrGwAGe1QMdshJPbtUn3gMnDdsVNzUjWPay85DdacGDfKmSeuc0qvtCkn5c0u3GTjaQayuA05bgDLHrzTWwGAHT61JnAJHA9qasfUnrUlDWztII57YpykHGW2sKb3+V/wDgRpQ3zAjBx1YcUrgC4bgdaSPI3FzuHWl2sZGbGAF6ZpnDZZ/venakAu/5fu8Z4oVgFbnJpFkVdoHIzSMy+ZwMZqAHMCsZOOf/AK9DYwRnaxGAaApZuDkdDSbRubYOhz1oAFBRQp657085y4YAKf0oGRgsQDmlX5U3de/NADI5D5ZBx05zSrnysDoDn1FOXDcBfvYzmkb+IdA3QCrKsM6Ef7XSl3LHu53YPpRsHXGfSnLyrEgDmgYZywK8j9aG+6Mjvz7UKuGUdMUvOGXrkZqCBVYMxAGD0FSYKkYbK+tMTgqGHOacZEDFVG2gslj6HPOemRSK23Izmo1+Zl2nnpUnEgHr61kAiZEZ745p27nd2HP1pOrFTwKSMFQC3I9KABmDMX6fTimrlsFueexp6tnk8DPTFIVG7g7RQBJkbiSNzZ9anVjnkAe2ag2naBjLUqjaOTzUGiLKsC2VHUVctUfzNu4CTGOTVG3YTcjsKu2zhps/ezwamRcT1XwHbuywq5XqMrmvb9Jb5oQOy814h4FyrQAHO5gte4aQoVeBlwoG71rJmx0Vuw37dtbFo+04xx6ise3x5g5+cjitm1jO3nngdKRZqwudxfqD2q7Gy7cBeW9az4WBx24q9GDgHP4UrATIPepF+ZsKc+tRwqduT0Y/iKnjiLIcZAqQIfLbzA2Bj60rRBcHHrU0MZWPO386RlypPb+6aCysx980ib3kx+Oc1OsZUZKDNJ5Zb+L6UAN+nbrShXC88YPFLkBl7Z60rE/MOx6UATKymQAntk1dtr9m7ALisjceMnmpYZjtOPTFVcDYF4wXcABgZ61NHcbbcjIJ6nFYyyt5fHTOKlW6OCAvWi4Gus25cdAB93PJqaFuSSeOuayY7tgAxwO1WhdrjCtg9scUXA0re7TYq/xdKm8xd3LKWrKikR+S2Pxo3BmPOefXkUwNiK4TcQW+9+lTrIQThhisRbhR8qkH3zUqzb2wMClcdjX3Bv4uDRuUFueMdM1QjugY2BYAL0XNP+2HcCSPequFjQVwYfvc/WkWZVAAbPXvVFpwJMrgrjqKRrgc4PvU3CxfW5xGQetDOzdCOOazGuuh3Y9RSx3BdiSdoouFjQDsRu3hlx900STKSMY68VQ8/EZXOTntUQuB8qyEAn7oFFwsabXQaUjPOelK037zGBiqW5Mjn5vX1ppuuD0Y0XCxeWYRg4O0e1QNdNyN3GapNdBv4scVUuLz5QFAIxgYo5gsaEkmVc5GKimmTau0/L15rP8AtjHqNpHUVD9r3DLc4+7Ul2LklwWUbuuecU2SbdwevrVU3BdQHAUjrinKN3NSFh8jo3QD2pvLMMLu9c02MHaMhquW8fcLgnpU3CwyCMqzEJip5HDR4Az+FO2ncARgd6dJgqRjAzxSGQqu4qAfrTvm9cLSkhc4GO9Rs5VeKAGzZK4Xp0qCTIOF7dadcbl5zj1FQt93O7AHU0ARSY7c4rOkiTc5I981pSAYJzgVVmjLKCOBjnNKwHPalh433foK8T+LMcs2mXIiiLFhtO3+Hr3r2vUFMm7PTrXjfxYt5mtJ0juREhG5lYkA+xwea0juYyPme8jeOaWKQ846Kc1iyMjMe3PTFdNrVqlrM+HDtn5n6An6VgSweTGHYAbjniuuJzSRVmPP3cY/WoBIq9gSentVmaM53Hv0aoWjO5sqGdcYbpVGZDIw3DC8ZpMjySTySeDSt0Oee/FMWRduBx7GrIYAH7zdOw60/wAv94cYA/u1Go+TOcDNOVgzA5780EkwwvAXHvUsbLsx0OeahX+LBzzUoccEA8dRVASsqM3zDOe4FRzFV3KOP9lalkbcgZMqFHGOM00KJAQVUHHpVkEUZ/cjb8zdKdtCqyHljgU77ykRrt9Dj1prb1bhzk+lWBYjk7gbTjAH9atIoXH8RFUw2NvUE1b8wbiBVEj+Edc5q3EzLMoY4Xv6VXViYi28KRyO9CxmbKxv82OhFBnI6OMpMIyuCCMErzWkyeUyhgcLyO+eKoaRGbW1YugG1dxxWqrLNGjqCMjHzc1ZzyNWG6dI48JgkA9OMVpQESSHzAQMdfeqVi3zKoXtjnpWvtbBBX9509qdzMkMauvzZVsfw/Wnva78Pkj1PSlsx85Dx/U1aFuPJ2n7uPxqiDLaNGUfMSP1NNZRtVhyp71cmVARsHPoeKrGN3kHlcDqATxQQRvGZFLKACDxTs4bA7+9SxK7QnOAxPamlgrAEcetNAKoIVgvYHNELMFVSozj8qbPIdv7r5WJ9MUti0khfzMcd62iZsmjkbeFf7h6ZrY02TdCoJw4HA9awjbtx82dvP1rUtUbyfN3H5DgDGK+ny9+4fH5rB8/MaaBpDGccg9qnaUszYOVIqrHM8y/u3I9VHapDIGYAcY5Ne4fMdbDbyRW+QjI659KquqiTCHBx9KklBZSr5DE5Jouo440IDbgeBjtVXOWo7shkfzIyvzNt6mm+WVYNkkDvTXkU4O8gYx0q1DGShDHd+VWjkkLDarcAsp2E9qtRYiUoX47mkWJYYsh1BHIGaRflVmPKd/Wt4nDUJVP7sKw6+9C4HI7e9IhR1cleezVJCBIwOV2e5xWyPPnuPWRe6Z5p2xS6ZUJk9PWm7kZjjCZ/hHNDybiWGeBxTMxsjbt5UgBehJ5NQ7dyjaoH41KxJ4wDmmbzsYocYqxWH7Ce9FR7E/u0UBY58/NkkZz0FQSNyWI6ip2A3jjH41UdTuP8QFehzHbFDJbgQpu6ketc34guFfyykiknqoIzW3qN00MW47QuMbq4W+m3XBlyADng1xVZqx9DltHmqXZDdHyzliM+ueK5fULrzrrgjaeAPpWxqjN9l2o3B6gVzUjMpYyfw183iKuh+l4WjdpshvbgIMn5u3XFUlbdkgYHTrmpJeJmY/KCcgdah3bxtJ296+RxVRt2Po6ce4xgFOSQ/pxTv4duOWPWkXO3Gcd9tMk56n6ZryzsRJwhKlMn+VN6YxgnNN8zcM45x3oXJXOPyoGL5e1SvXvRl9p6Z96Z5m3nrSKwk+bO456VACxMZM8Ajvz0pS3P+xSq/qAMfhmiOQKoLDPegoYzA4IOe9NXlSB3p+/ceuFpylWU7epPFSBFtPXd9acANrd+1KF+bLYxRvO4HOD3FACLHu6rgDBFJhyct82OrdKGbn5SQMDrTJmby8KCV7nNQA1funBwc4qQRhQPnHHU460xSTlSuR60qsikrnluR9asCSPDYJPTr/9alUFSV6kjj0pF3Nk54xSqybSWC8UrALDv2kE5welNUj7vfPBperFVPy0/cByeFAxSuWMdW3A5IX60uD9ADzQuXwVAb3JoJIz5nHOfwqiB6YZenIpB+8YYDEdKTduwSMDsKFy3zBeKgsVmO5ec8elG5eSR81Juz15yOKN3ykMpz9KAJM7eRRCPujPy03b8wB5B9KkSRRwEwBWQCsVZs9RQq5YgnHHNNTPA96lhX95gjB7elADNvyhgc0qYYAArnPekfacnaExQp/fDDd/SgB0cg2ng5H8NIzHIfORilZSuSSDxihdrEgdBzUGiJ7UrhsDAYcVbgYbhtyF7nHvVezR943Dj0q7GpRs4CjrnNTIuJ6f4IyqxMRwsgbPevddJkDImD1TKkCvBPBkqp5aLInluQGZjjHSvd/D8iOqxggkIACD2rE2OptYwFQkcY6Vrw/Mo2jAArOslICj72BWxC24gBcHrigCzbuOO+aux9smq0Me5tx6nkcYq1Go8vd3xQVcnhBLEngCp4WO4EH6iobckN0JB96tqoKocYOaBkmX8sg4yKiIJ6ZwalRd2T+FOWJurg+2DQWVWj/jJPHalwrBSBjnhas7FZPLII9qa8ax4VePQUrAV2QfNx15+lRyRsq/K2OOKueS3PX0piwho8E8+tSBQU9AR170/cVO0DBP5Vb+z5iBA6jiopI9vJGfpQAxWYKoA+905pVyvy9aRlbzFP3RjgU1UJbO7b2oKHmTHCnOORmlViy7j8uPfrUe3nbuwRTc8gZ56UAWluMjHQjpT1uhGpDEbzVZvmyRg1G0m3guCaVwL0N4cFyoOP4s1Kl+0kgyBjr1rPVkx0wB1GaeXHUnJx96kVY1GvT042n0pY7p9oA2kZxWUWAIAINOWby2IVQe9O4zX+3svQYHvS/2gykYA21mi5LMQOBijzuQuA34UuYDTS83FnACjHamtfiMkHg5rNa4ySV6E9KkkbzFyB8uetTcVi79q2gjIx60pugynIB9AO9UPMX1zn9KQsFXAPzdqLjLv2w8YIHemLdOuzBzyc1U3Hp2zRuEjKAcdaoC1JeFQVBGT1qJpBkFfrmoiwZhj71Ojy3KjINTcB+8bSWOCfSm7SWQhcjPLU6OMO2ewNSxw7dwAyaQES5kZgPn5zV2OFtoL9Panw2qxqr47cire0jb2UU7gQeT8pPc9MCnwr5YyDuA61PGGG7jr0oVcq/GCw6UhXAjr8u4HpTGTEfXoc1Ljco7Ypkv3T64+8KAuQM3zdfwpjqOhP0qbBLEE89NtN8ncpB+9QFyBo2k989faopIgsfABWriW7KSFOMikWAqoBySDy1OwXKbQ+apIGBxxVW6jVY2IbgcYrRlwuFH6Vn3z7Lfpxnv3pBc5W8Qvls5CjivHfioxjglw3LccenNe0aiwaFyMqK8W+JrfaWl3H5cY+U9OtVEzep4FqkELySJKuUbkH61yuoIGJSL5goxnNeiXmno0h3YZ16Y6VyWv6W1nKZkGFPauyOxzyOcYPC21jnb071Ezq27qD0FT3cLbgf73X2qNljDFtvJOM/1qjErSBlJBw3ue1R8rHgAE+tWpFHzADOeaYkONwJ6jirMiBd27bxUnluvIGR7GnKnyliORSqp3eZklVPPNAEaRufmHH+zU8bAsAvc0qsrKxJ4PPHpUscamEk8A9BVCuLCqv8ALnmpXjPXgL0ptuiorEqG2/w0rFFABXZu9OaskjbcxJ3kdgBSKjMCSOgp8ilW3svX7uKaM+apJx70AScYG4bsgYNNeQxhj13DikAbYc/UVHIGbHORjirQEscoZQeRjq1bOkqFl3naCP7v8qxo2MKhCgLZ42981v2ePJREAHGSDVGUjVtJyvmQgZaQYHtW/bqI7VIz8+0emKxbG3aO43ZXJXnJ6V0EexVCv85brntVnJIt6awDFhwpHFbbAz2+5PlJH3T9awrNFjmCgjaoJOa2be4K7VcnGKCS1CzswHHK4Df3auxwv5YAOee3WsuFjtA56nBrWtV3RgjuM5xVkFG5hEQIznceD6VXXPmbQ2FHRe9a19H9oTYeG69KyY4mjm5UFhQJiKR5JIU4FJ5LJ1BI/WrduVV9gYqre3SpmjGMg7sdaaJKLQo0b7lO7HamSQqrFVP3RuOO9X5FPmID3OCagl3LIyRrtYjJYelaxJHIyycAe3HrV+OVXiAIwT6VSsU8tVK9O/atPT4w3Lc4PBr3MDUcdEePjqaqU2EEcy4Kqw3HGKlZgjbT1z1q2+5VkkDghV4x6jrVGKPzImLNlv5V9HF6HwMlytiR5k2lm56Co5Y2UBsjb1p65LEOMFfQ0zh4sr9361omcU1rcawcxhSvXgCraW8nlRbWUZ/hJqBE3YGeTkipoiJY/vbscDtzWqOSVrXEdULLuHIOTg9qfHt8zgkjPINMikb5eeD2qeNRtYYy7dK6YnnzFbCsSfuGgsGYHoB2FIAW4YEnGetCqCvXDVojjluWoV80Dao+Xn60beDnh+nHSnW83lrwATipZIgJd5Py9aozKewcHYCcU1WXbyvfmnso8zC7glGN2fT3FO4rBhDyBxRTFX5R1FFUM50Nt471WlkCZx/F3qd1Zdy4BPYVn6kH8liGUba7ZPQ9GlDmaRlapdqqFMZix3PeuRvvkUH720E4qXVL+Sa45OUzWLf6sh2jIYjt7+9eJiqqWh97l2FcbGZdaod2HbvwBWReXTs3UY71NJ+9Zj91s5NVJ2XbxXymIra6H32Hp8qTYySXzn3L8y4qOR+hxijd+7K/j0pgJC4znt0r56s9bs9ZD2IaTAHUVFK21eh6YwDmn7stknKduOaJFC9RlG6e1cxoMCjglePrUe4syFQQq09vlbqAPQU5P3gwo56UrgMLFWJAJA/u0sXzKwxnJ4pQDHg7VBHBpNoVWyMc8VIDdj96fwMg9c4x+NNXG4sc+1MYoZPMBJHp+FK5RI2054AB/SkKjaq5zzmmqpbdjnnNLyy5HHHNIBW+8ADzSbcsASFY9MUkfyrj7nvSKpZVPpwPWgBwXcuC2TxRMrFh82Ac80uGLEbwDQVK8PyRUAIqhVbd83ekVVkyc7jSeYduT0bpTtu32BqwJI12/K3X+7ScrGwwM+9M/wBZyOg496e2N/PXGam4Cfdjfjb/ALIoUjaSRke5pPnyjF89yKc2W3HABPQUiyNmBXG3B7YNPVXkHOM9OaTGMEqMVID0YnA9MUCsNO6QphgT6etNJZTtz978qlG1sBUCnPBpGYLlWHI6GgLkartUYOeaduG5c5pVXbg8Uu4BW6ZakxgrDd3welSbkbIA4x0pmBtBCZXH3s806Pb5fHUn8qzAd93GOlPj+9henrmmZ/eI33lHWlDL8xxj2HagCVotsb55LfpUL7UZcdassoHfO0fnSSKmenNAEY+bd+VOK7eeg7DvTvL+bAxnrQ2Gzz0FQUiWFVLcHGRxWrCn2jC8b8Yw1ZcC/wAXrwPatm0VBhQPn9V7VMjaJ2nhuzEc1u6IS2Qz+le9eG/3lujlVB2gdK8M8KSqjxl2KlgPlAya928Nrst1XngZrE1Oz02NmxnGMDoa2IeccZIrG0xhx9PWugt1/d5HHSgC5GwZRkYarsdsPLOAR+PWq0aLJgt8u7pV9RlcKMnqM0AWEgXyyGyW9aftUDv69KkXDnnOfpTxGH2kj8qCrkcY2jGMlj+VSFDtH1xxQ0W1lJyMnFStCG+bdhR29qBkDR+Zg9e1NbCkHbzirKqcZHSkaPcwPbFA7ldVPPHFN2blY9DjFTNCOxOBSeWfruoC5F5ZVRzx2prY+782fepGjcLtGRnoRxStHliNu444oHcgaNZAM/KRULWZ2uQck9Kuqo5I6ipEwMgCoFcxpLdsKVyKgbOclfmFb/l8qNuQ1RtaoxDFAT0oLuY6kKowO+aX5dxAwB1FabaeuSSoKnkVVk0t2yBx70rFJlZW3dD/APXp65BznKsOnemC0mG4YwR7U9LWZVYscEcjHFILiLzgYpW+YYAx70fM+MjBAwMVH8ysQOmelAXJUBGcmnRyEpvYZYcVGsjKw5zxSc7cHPB55qAuSB+5+U/xNTN2VBHQ96QqzMhTlSMCg5BOc7l7UBcers2SSeucU/cGIPPTFIsT+ZkNn2FTrazHhE6c7SKVh3IsYHXGBzUkYIYMBgZ71YXTZNsasnXrWsmnoZFwAY8VVhXMIZG7avPbirNvA/lqAnzVsx26D5jGOaXyRuAUYFOwXM7ykU7cHJ/iq1DAsajAJ9TU7R7sngdxxUyqu0dqLBcgVSr5AytSkBs9qkRFU+pzRtHJIosFyLy2bnnA70bWzuHSpsHGBwMU3heOnOaYhm1vMH92om+ZeORmpmU5JzgUqwk5Yfw0AQrEd27knHFSNGcFsZ4qdY/SkcDbhTyetAEKxYJxyOtRXGRzz+FWP4ueG6ZFRTFTg44NAFD6denNZ11vaNlIGBWpMy428A1i6k2yJuSFJ5NQBz2oSN86krtxivF/iUNs3K7F2/w85r2DUmdVyGH+NeUfEJ2SzKptG7+LuKaetgPKUtFkaTjeu715xWZrOmFrSXevCKSh6cgcZrpLWE8BDyRzmrd9pP2jTymAXIwV9q7IbHNPQ8M+ztu2k81BNGVhDHqp4ANdLq2lnT5pG8wFdx+THI9q55gi/XPWtbHOyjw7BssD9etIvzRhgOO1PKCORuOOgpCrlty/d7n0pmYxm3DA/iHekDeWxBGQ3elXiPDc+9IPm6DmgCS2VCxXG0464qZFVAxycdgKghwGO7qeBUzMFYA/dA5xWlhWJY2/1mGIXAFLvZlGBkH5Rn0ptrHv3HO0Y6etK6nzGAOF4xTJG7dq7evpk0372Bt21IzDk/iBTWTajOr5AoKsDZ8sZXkcGmKofBPTpxU6yDcTuwSPTgU5f3edwwO1aIkiaGSRv3fJxx7D/Gt/TYfOeOMttXaB15zWZaq3mbh8oHUVs6cqLJznDY59PemZs6CCJI5A5J3EYUEVpR5kBAO44ye1ZykjbgM5/wBmr1kvmZVwc4yS1Wc0i5byeWVBBYfxGtmNvMw2FKAYxVK1t1j4XDA+vWrsYdogDx/s4oM2i7aDZncm2rdu6Qq6sT7VQjZFbnJbpsxU7B5GZsBV9zVk2NOSHlTuyapzxeWzgDI9+tOE21Ru4PHao2bcr7vmPrmgViNdrMPk3qO9OjjO7IGU70nmDy342k9KvRxAwAgdqaEVFiC/KPmGc5xT/si8uq89Dk1cgjdCpA2oTjg1HcYCtt43H8q0iZ2IFjVV2rwo596s2Mi+cc8be1U9wEik5Ibv6fhU1nlWIbHTmvQwslGSRw4qNqbLM90N0qK2IyOaIm3ptQbh3J4qCFkLMrKsrVKrGRJdvyBR0r6qEtD86nuxyyGONwWDEnCjIqNPuAHo3A4p21/MxEq5AG7d0zUUyMzYLbi34CuiLOCpoWInCswfG9f4qjijXyzIzbufp+lR71ZsknOaf5RaRevUHjoa3RxT7DlUhck49BmrSLJuUsep7Gq/2UKwG7DZqdUdl28AkkFs9Oa6InBPcdg+YR04pdvU0LHINxZlJxxg0HHGRnHJxWiOWRYhO+Pb0P0qFt/QlsHpmnKzdUp01wZt2VyuMBR9aswIzGWbrjHSk+ZgdwwfagKWVieBkd6Xco3YGB2xxQBFuH94/nRUqtHtGUop3A5WWZ1J+YfjWBrl/IkcvTG0/jWvcODnPfv6VxniDUVjjMLEHbwQOtb1KiitT6LA0nUmrHP3FwfLJyMc53CualbzJHIIzuNbOoX0aw7XQhiOFArAbeuCowM55r5bF1OZ3P1XA4flSbRFIx3H5scdaqSTAqSy5NTSSfM+4Zz0qsysyspQYPTmvmJyuz6KC0GhtpIOBxTcKM7TTtrrxtXd9aTjbg7QfbmvOqas6UOdjI2Qu7PQ9KjLbjx06YNPZlUbS5BHtTGYcg8Z6YrnZoIy7cY554ob5sYOT37Ui7egPejOFBI5zndmpARn2SAqMKOoFNDlgcsSvSnO2W+Wn7xkKw2hum2gBrMW9gO3elhX5cs23HUYpv3fkxjjoe9O2hcjGRilYoGXawGVO7kU0kKdvUU3BJBBC/7tK2T93pTAcflbdjK+lM8wMOOM9KkXhcAg0xWDYOM56CpATZ8u3PPrS+YqqMrk545p2c/N0YcUkxMe07QPrQA7dtPKADGfpTR94Hr/APqpysdxDEjdjFICq85zg9qAFbDJIMbT9aTqEOOfrQzbyMrkd6duCuAKVgE2joeKGUnhSc05VLNgc9qXy2C4XGc9M0rFjdp4ZiM9MUpYo+0DJ96GIXIHWlyr85w1IBNwDFe5HBpV+5hh83qaQMske8cfUUK4+be2c8CgVhE5wy9O2aX7rAOc05VG0YXgctQw64wRipYwX5l3nBGeBUiltrZUHdUa4K4z92n7M/Mh/SoAQEduG9KdB8zE446GjHTcOenFJuC5UEZbvQA4AfMqH8qkZX27jzimFiqspweOopYZD9xjnPFADmfLs/r6dqdt8xgFHbr60q8M2wLj86WFuSQpI+tJlxLEKjaBt+at/S7Qqu9uQwrGijEzYXIAHFdJpsbLCCemO9ZyNkdH4dgZZoNvDq6tkcZ5/lXu/h4/6OrAYyOFNeK+HY3MkTFTuYY3AdB617D4dQraqBJvUJgZGTn8ag0PQNNUOw4wMD5a3rZg2O1c5o6lVQZyQvPrXRWpZjnABxUAadviRjt5GOKvw4VwwyRVS3j8nOG5xWlDhYyOp7cVYE0WGUlV4FWIsYAxwelR26jyinUnkmratlQcEDtQARgtluvPGTSSAHBZcY64pLqInG047mpvL3Ku/wCX1oKuQKV59PalVRtwOD71aa3Urwfrg0ySHcyFeg61QXK8aLtZT16ULEucHjuKkwVbvt9cU5QrZGDnPBqQuVjGHYDn04pPLG7Aypq1tDnJBzTfIK4cnJ60FXK+zPcgHmkjA257GrKquOeGHHNJIqggjp6YpWEQmB8Ar0HSjywAw6gDiptv41IAI2GcAd6Vh3KqQtt+6XJ6VNDEw4kFWF2tkjr2qUKuGLcn2osFysIRIuVQZ7002aSfJ5YBPfNWooSq4HHNTLGGY55wKQXKC6Oi/LjP9KZ/YMUjc8DvWvGo2nBwcU+P7pDDPp60uULmQ+gwNx/dHahvD8LSKCTnv6VsR4+bBC8d6erbFORk8CjlC5kroNsse4LxnOP8KBoNvh8R1rbSuFI78UxWCse1HKFzPbSYIZk+Tov5mnxxIFA29ewqyQWVGJ7mk2jk9Bn8qLCIUUHOE68Dmjy/Lyv3ankVGG5c8dMdqYEKt07/AN7FVYCNv4VA5x3owG4HfrTujENwaI3RTtI+apsO4ixLtGT70q42kAc+9CKzKzeh4FPwDnPy5osFyPbwGJ+lO4YkFfmzRzgDP/fNK2Vkz2osIbt5xnFGflJAqRI9xPzfKefenxw4PO7NSVch2bWww+Y9BUsZ+XaVwT1p5hLR5H3gMUeW3Vj+RqrCuIV8tcHnmoZl+Ygd/TtVhuSO/OKr3DHcw9OuKGhEW4LnIqr5xMecZAOKsNIGXkdqqTSYdR90Dr6VFiyGVfOCgDvzWVqiFfkHIYVqsxjY1j6gWmU+uMfSpZRymrBi2B24xXlvxG/dwjIUgnGGOBn0r1jUGDTE7cH1rzf4gRxPpskcyq7M2ACPrzSS1A840xftkpymFYdT7V11vocMcO7ccsucZrmtEszLqZUE4A6969ENmtvaRhAWfGOa7aa0OaofOHjrRW0/UGWVtwPRifmPua4u+hIdSFXZ2avc/F3h6HWbi4llJQRgkAHByDXkOsxo108YG4A4BHtWpgc7dOCzDGM9D61WXKRkEnawrQuow3yIMheAaq+WI2Uk9OoxVGREfvDj92Bg03qF28L696kYHkL97pijbsJVRk4yaegDty7hhfl7e9SBSzNwKg2suSoIf+9nGKtbTxubC7c1QDY3aBWA5z2psbPuK5GTj+VHBUleFzTPuyYB5oIJw6bCOp+lP2MVO3G0881C0hXGwjjrmmCYk7c53dKqxVyzbAL/AA8Z+ZhVmG3RsbsnP3VWq8a7s7TuHQ54q+s3lrtPUDGc1SM2yNV2M5J64HFbGmybgRIBsxwves6N1OMEbCM5HNalhHsY4XIYcsaZmzWsZmjmDgblYcCteOcTIWU7eg6daybC28vBf5VXPQ5rT8gsTFBtO7pntVmLNywUTJtGeAPmrUSFUUls5xis7ToZoYdjhQ2ASQa0/uovPagzYnKqPKyAegojfaCCcY5p+4byu0ezA1XZgqAFee9O5JfRvkDE5FRNJ5annHtRbt5iRBh1NNmG2Q7uABVAOWRV27xvVvwrRjkUoCMJ7ZzWFdEMqLGSuDlvxrSsboGEbsAIOaogsiVXcbAwI59qhuJfMyoOCOtPuHwvykAms2dncmQHDZwBTWgEzSBfvOrAc9KJrtFV2jIZu7dqzPMfneeTUTXTxhw4C7hXXRdpI5MQuaDRr6fMsd0CzYVhzWnFgwyBDmNzgNXKxXQkjYcY9uoro7ENHZxxIwLD5uvrX01Oasj4OphZKTuOaQwqQTvDcbTxTJGBmVVbYuASVHSpzGzSfPJuP04qHHQuN3Axiu+MjxMRBxlYdNKfk2KQ3UZqWKQjlAPbnFRIUXnbl1oUiSZQrZzzXSmedJXLClppUcnvR8m4bThepU0Orx+UWXaG64pqLngDcK6Is8+asy1CpXc23ch6tmpYwWUlV+XptH8NRR3Unk+WeD2xUiksoAyuO9ao55IXayZ7L1NPS0maMsMMvUe9JHHu3ZbaOnrV3dmONUb92qj61dxKJnLhYyWBGflpu4eW4xuOOtPkX5nyQQDnGKmjthdwsfuvzy31pkWK+f8AOaKa1lMGPFFAWOQvLpYbG7LYGE+UmvKtUZ7q4ZlfBJ5BPvXe+JpBHDnp/WuAupI5rj5flVRn3rPEvc++yemnFSMzU1aSIHgMvSse7+RVG7HqVrVuJld2AywPAzWTdyBmI3Z56Yr5XFysj9HoLQrNKdnLlu1QMu+QEcAHoTTmZfuY+aj+EqRg9c5r5ty1uepDYikI85lJPPSnhl6heMUqn5Tlee4pi/LGQoznnmuebNhxxkkjPNIy7snHUYFKWUtwOB1qJmeRiR36CsGO4FQMEYWms7b8DOOlOZRtUEYx1U0Z3MvYMKkoY3y/KB16mlVSPl6+lP4CksOabu3RhtuCKABcxxgMdzetOx1GM5pAysONxxSZPdsbulK5WgYyCD94UKW27yM9sUvDgNnBB/OmtleEcYPVhRcB2/bjAzkZpihdxJ9OKcqnaxHzA9Kcq7OBz6ZqLgN3ZbBGGo3blbdye1DfePy/MKcy/NuHT/69FwGrklmPVeMUcDaDwDT+WZgo5pgxuXHT3ouAv3edqoM+tOV0EhAHHQGmjHbn1xSqhZcpjr3ouA5XWPjGPX1pN2GOT1pP9X95N27+HNJJ8pwuBuP3aLlkkY3ZA5pfliYp3x1NN2FmAChSODg0Lt9ic8kUXFcEG1cdvSjI6kY9KVvmxzup0kfzA9Qw6Uhkatlh5eAG6ginNhcU9tq8gYGKFGFPbHqagVxjbWYsE4+tSENxg7RTQp4BFPZT16VIwwVbJ5HelXCgDHPXNHIbgjBGKcd0I2sM+lADcFiMHhuuRTo1+Xnlc/eFL5mVyAOBS7jg46DtQAu0kDbwKsRKfTA6GmQsu3HVanjZWkGPmHcUmXE0bHcjBwyuG6jHSuqs7dZNo3cHtWHp1urKNo6DJrrrG3jmVFUYIHaspM6EdB4eR4m2nGCuAMV6loEfliJeilc/LXA+G7VLiTZI21Avygda9H0e1Z5FUDCKv3qzuUddpcgVuOm0VvWqleDj1I7Vi6XGByRjHrW7DGJFGCc4qgNS2bdgnGMcVsL8y7tvuKyLHfGuDyvf1rSt8yIAThR3qgL9qehA/wDr1dXOcEDIFVI124P8IH3RVva3PHFADkXcwdug7etTDDKSBtH501f9WVIOf5U75twHRQOaAEWEqvAyTTnj2kqPlDdKUfPgnmpQMjf/AAgUAV3jEfHTbz9aY/7wjqv1q3jzAGK/LSElsttxt/WlYCv8rZ45FIoV2GB0/WrW0cts4bpio2iZWXIxt9KLAM8sNlcc0gj47EVJ5Z5LdvSo2X5cjIzRYBnlYGBginKpbBAOR6d6k2hY8DOae0e0nJosBEsZbkA5zzS+WcZPapmw3yqMkinRoyq3fHrRYBiR9Oe2alK9+lNjXhs/exinRx8DJ6nvSAdz1KgCn/wjjjvScAYK7hmlZTnB6jjdQVcdwuQBuNMYkt/zzFO2sc44NKEbqRnHBoJECmRi4O0HoKVuoXAzjrSxqvyhc8UbD196AI2AQhRzk8UpwpIA6insqsxI69qT5cEn5qCrkRysOD1b3pG8sY4z+H61I2Nw4B/Gmc7sHBGKAuNO1mK889Kj8k/8CzTvMC4AUdfWnbl3EANQFxh/1bDOD1p6g8kDPHFOVAdysu4evpUm4LlSMdqAuQqo2428gcGlhTcvIzip8qOg4qReV4+X60BcjWIL+NSfLuyB2xQykdePSl5oJG+TleuKYy7cFsipNp54pnAX5jmgCNlx05yciqs0m7PBz3qy2G6GqzMG3cZ5+XNSyrlVirckY9qrkqecZ55qzJH8vJw56VBIpVdrcmsxla4XcCwPQVlXyldwBxx96teQjBUc5rJvF3OxJwD0FJmiObvIz9R61wPjayF1Dy23adwX3r0LVI8NkZArifElot1blGYilEtHn3he2ddUZQmS3AP416HqEJj09FjGZGOeKyPDWni3v9zfmBmuzkhSGFW25/3q9CmtDz6z1POtY0BprORnT52BxuFfPHjbRxpd7LHG4jDEMyqOOfSvrvULNry1eMEDIyD+FfO/xW0dLa7aSTcJGG3AX75Hqa1scx5FNGIwBnCqPlPrUA4XPUt7VfkTawjGN2cAD0qFQzM5+8F9eKB3M9l3SABvmx90U1vmYgHr19qkkyspdlCc8UySRYsLg/MelAXI8bowN3zZ4q9uJXBY7iOf8KpKjq4XIYMeKvxxjy9pGxvSgLkG4N1G1enPNMjUDJ25x09TVnascbgrnHeqyYVQQc/3aCWwRN6MSvBzTBlmU4K1YMZ3Lk4XJzRJu7jOfSrJGxyCMhR06mpiWG3LdelRRr5n8AGeOtWUhDKrH+HjrTRBcs8rGiDO4A5FasRePCoeW6Vj2n+jtvHPYYP862YGSaWNmG9jz8o4FWiDUtVdVAkzlxx6V0NvGV2n5lwBwxzVC3miWHLAZGMd6tWF1JLcOJACuMjsaZmzZW5ZWGDuyO9XlkMitjBGOR3rLWMmMhmx+HSpdNxHN8zZ3Hv2oJZpqrMoKHGO5NPuITI46AY/WnH5VOOAD+dNX5/mDcKaCRxfy8BhwOBtqrN85DyMcnj8qtyMu7I4IOfrUM77gSQM9vSnckqSbvLU8ZzzTrNise4cqTzkUrSD5cjHHSo4yRCij5TnmruBbV5Jhuzlf7ppl0pfb5Zxgk/WmK37vaBvGPXFSLIGXdt+mKLkGew+7ITtwOTVC6nbaNvIHVfar0zEFiCDyQOaz7gmNshVJbtmt4yMpR5kEczxsrKBtauis7h2VWTAYgck1ywG1tqtuX0PUVp2d2ImCKw349K9ehUbsjxcVh7JyOm84yKX5BQZpPMfy2cKMKMVBa3ErIIxyDyeO1TRyKkLxt/e52V7tOWiPisRT53oEczOxDDBA496cJtkikAg+gGad5e7I+62MLQY2j+XhTj+GupSR5v1eT2LE175hAxuVR1pLe62L8g2sR97rVWS5jtwu1gQvJUU0XKNJlQuF6CumLPOxFPlepf3PJsGSxx93pWgqqUDEDy8fQiqtsyy/MvykjmnbvlCsWJXviumLOPlLELBtwBBY84xQxdScHYVGQBzUbSfMWQ9sU9k8z5kAPGBjinczYwq7biwHHJ3GnNM5jZMqq9SAeetO3FYcDI55X8aYzxbuhbtV3FaxI10MjAUjA5x7UVHuY8/L+dFFyLHlvipDJayFGPyiuAkw0UgX5T/AHvf0r0DxIpjtZARg/3q85ukwwwcAnJFZYjZn6Pkcb07GbIrdTjIPrWXKp8wMOQzfdq/fSFn2E7s9z/DWZI2ZioBIXivjsZLsfoFGNlqI3ykEgcnj1pkjB8YpG2hOeQOnFNXaFAx3PUV8/I9CKHsQi4JzngCm+Wy5P8ACPWkZgxztpJvmcqrcY5rBmghwo+vPvUbYDA9D9akwMjB4xgLR8u0g8H1qGVYTIkYt+FIrCRVK8c45p6HKgKMY9aRl8shQNtSMZ5ir8uck+tLx2+lNVR5ijduU/4U7buX5e3JpMoNu5do4zSMo4A4HTJ7UvbG7I70KCcBfmTvnrSAHAUg9FoO1mPA6dqay8kH5QenNEgCuCBlT1x2oAco2x4JPX0p3G5sE4HtTA3cetLuYNu7d+amwByG44DYNPbO7lsj0xSKodgF+70Bof5cFvvA/nSAQMFTnqeMUblMfT5s0q/eD4yBnio1k3Z3HAJoAdJlWPJHtmjrwG4NOEYVWAxluhNIq/KB3oKsJtaTJ4O3pRvH3lGexoZh+BHek2iNlVRsB9KBkjqQ4OflpQ6r0GRUcikxjHJzSRJjOT8tBBYiBK4AHPekVgGK9O2aVVG0kkqM0owBx0oLGN3A79KduUdRn1o27j1ww4xmgKVJB4PfvUECSMN4A9BUg+bBB49KYcLyoBz0qTduPHORUljTg9OnWkGNp3nJPSnqvDYPB4FLGuGDjBYevSqAjA+YjGKm5CncBStjzCQBilYhsEfL7GgCSEfM3HFaulwxPIzYAB6Vnxrtxk7g3XitjR4Rc32xhtRhxis2aROj0mzFxCx+8QMjjFdPpdmYfuqGJHFV9LsYY1UBiOBmug0+zPnPjKpgEVi2dCN3wraSBuFAOOtehaTCx2mQ/Lt5wK5TwnYncwZuD0xxXd2Ue1lC4K4xUDN6xjZVCgZJHWtizUr8pAyelUbFdqqByMVr2kbNJu56cVYFlVbaAvzA/wAJrUt2CKAUO/FUoYv3i9hV23ThuxxxVIC9bqp+Vun92pwx79xUNvlvm9u1T8q3I6UATxsOozk1IpKMeCaZEwkYbcCp+VGOqg9aBXFjjG4eYMfSnlecDgURqEOCflHelZt2dtVYLgsbbcjO3pjNGDkZyQODil24LYHOOlMb5sBSBTC47am5NpIHoakjXczNnI+lN2nAU9c9QaXYVIGcZoC47YHUr0PWmeSVXCjK92PWpsgtx/CPzoUHBY9fSgLlfySi9cj6UvlkMScY96mX5kKgYNI0eWBbJBFKwXITGcg8DFLtLcZ/KpvK53ZwOmKVoxgHkGiwXIwNpzjmn+Xtznv0pzL82R2pPLbI5osFxNysp4waVct1IBpRGGbGPyqQJhcEYNFguR7TtJAx6ZpzEFsg8Ac07njJ3A9KOFzgZNFguNGQpA/io5YZxgdKdtPdgcj8qTb8vDUWC43bxxTJo2ZdwOB0xU+1Tim+vHFSFytglS34Ck292HNWVUbc9/TtTWXjnr0oC5D5S+XkKckcYFCxsIyxU8mp48K4Ur8vapMfvuOOOg4FAXIvL+Vs9+acnK52Eqe9SKu7cCRu4+lPAG3A6UDI41UKcr1PFPWMbcEc9qVUIII5FOb7rN2HYUAQrGWxznFKy/N14xUiyDaRjFIy9l6igVyNiF6mo2JznPFTMw2525NQc8EkH2oGRSSrubBLAe1QMvyFu3ap5Pmb+HmoJVCrnng9KTAiZdzKCvJ5FVpozy2dvNWW+YlyfpUE3z5wcmsyylK3ynLYP0rJuGQytuzx0rVmB3DJzn3qhNEm9s7hzUFJnP6gAFYsC/pXJ6y26NsR7vWu8uMOXHfPHFclrUAaQhQXB+8np70qa1KuUPDtoI42JG1WPBHWumWwTnGX45JNN8PaKBYksoJDVueTGshGzH/6q9amrI8urJtnP3FoLcbjwu30rwn4tWMTM9x1TByjDG7r096+j9SwsPKA+grxr4l6aNTtZhJDujjDNHgYIfpuB9easwufK93bx/anaP5Cp69Kqzx/LgHDdDW/remnT7yWN1bz1PzbmDH9PesiS3fDNv49hik0WmYkylpMryoqvOoaRxzlelaEyLmQBTwao3D8Zz5ft61mMakP2gfM2W6jtWytrC1quyXcw6k1jxN9zAwe1aduM4JHA6igBlxtjLbflXv3qkqBgFHDCr94y7QVjz9e9UM/KcEg9cYoJJGyrbsge1QljGpUgj0NPbcrBgSPrT2VmJwOM1YDY8LIApJrQtwWjUEflWcvMiletatuu0jngD86CCwIwhUDt196v6a7KzYAVsfNjvVINuQkj5gPlarNusvmbs42ryM9RVEG/Dbu0Y3SDJ9K2tP2q2D8zD/OKyrPbJGCGBfb0zzW1ZhbeP5vmLc+9WS0XBHM3zA5Lds1JDG0MZixuL8lvSpdNw0Y3e+CeKtLDtY7SOem2gzY+Lb5ONjDHrQ0gVcHhsdu49aaEZdgVsA9cUssbTMuMb8Z54FBI5Wxheoz171HINrZxlAc1KiPHnhT+NRZZUbIyme55oJGXDQhshFO70qNlf04/u+lJNmSTcAMEccUsLllbcN59AasB4ljhjJwcf7NLHMJFJVcL2z1/Koxll2gjmpCx85Bj5GGOPWgDPn+aYnrz1FZkpVrp2znng+tabAsruFyc/drKuNqsBu2HJ7VadgESRZJBkD5Tj0Jq1ZsATsABIzgduaoeZGxDBM7eR71Ks5VlbbgbcGuinU5TnqR5lZnQ2l2fOIzgEYBrUkvoVtSylY5MZHbNchDqhRihjUyHhcUt5fSzNGvGzbjIPSvZjiFbc+XqZbUlN8uzNmTWpJGRuADjOKrt4rHKk4INYbNNGwfKsuMbQe1QSPF5m3GSelP60bUsslBamrNqsklzJICHiZeW9K1dBuGumJZR8g/LtXOwo2VXgoeorq9IXduAQICo59a9HB1pTkeRm2Dpxp3S1Nq3kSGUqcHitXzBliEDriqDaeTCPkwT/FmnWeYt4PTsM170WfCuDi9SwrBvur2xT0XcMbSu3r/AI0+y+UsoAIxyvce9TswkcsBkYHJ47VoYuBXETEkg7nHY96fbwrHH++fZuJwtNOFfBLN324xUcki8DGQPWqMpRGlJAflZcduaKQuo9PyooMjzbxP80Lf7teb6lI0dvuC816hr1uJrdmY43CvL9chKy+WBhSeM1GL0g2fofDsrvlZzskgMrNg9KrPI/zMeO9XbxY7f7r49eKoyRncecjFfCYiVz9KitBjFGUE8be1R5Gcjkdqn+Ty1OOOc1A3otePPc6Uhu5WyCQMjikPzNjocU4/MMOoZuozQoBXBPz9jWLKFYfvQMAn+XFIyn7wA/OjPzZG7pjI+nWkVk28n3rMsJOCT0FNZg2GJwq8DNIu7btJ4PGCaVQGBGAR7GgoDznIw3tTBkIF7mpW27hn5eMUISyrwM0ARvG27oBt96VVLRsAMHrUuC2CRn0obzO4wMVIEMajceN3H5U3hAdpyOppWyfk3bfanD5IzgZFACBkOdvfmiRgowwDfjSrhe3AHFLuVV+dcknipuAu5Vwq8AH+dLJMJFHy8AUSSCQkk8j2pqr8/vikAlvIVIU8bjxTxshUp1P9/FCp0PBPbFNdTwSQ2OTQABkVSQc+lO3fKDj3oXDD5hn6UwptBwdr4yPSgq4BvlPGeaHU+YCPmUCgKwwrY4PNIqkKfm2g/wANAx2dzdcDvT0J6LhcmmCGQZC4AqRdoYHPy9OlArEnln5Svyr3zSqIw2d/GelRL8yAKwPXrShW4L4A9KgYo2SN8xIGaf8Au/mA4XHIxQJBGpBXJzkUrSAfKB1oFYazIzoQMD9BTsFl64DUcNIqkfKadtURlScH+VAWEXCqBncaXqTxgY7UKoDcjaad/wAtCMYAH+c0DHR7TnI7UxegYj5Rinq2ec+3FOjUbcMOKALMOWUnOc9K6rwvpL30qlDtZBnPasHSLAyRB/vYPJ9K9I8G6eLVCr8yZJGPSoZpA3YYUjIGzBxjit+xs/usrZXHOazFtJWkBA7+ldLo9qXAkVT90cmueWh0I39BhaHY4QkbeDiux0+3VjyvUA1j6dbnyowF25XGPQf410ent8oBGOBUjNe2jwgQfexg1q2sX7v+82PWqdrGfLUhhyOtalvEZCMjJP4VYF20OAVLE8VajBUZA7imwxBWBK7s9x1/KrMUQO5VOQfTjFUA6Jl3tg4HYVZwFbPU4psdui4OKsbMRtnGaBXFh+ZQSufXFTxrujJQ7c9utRx44HSn9FwDgZqxD4wygseR0x9KeG6jHbNRiMrwGAB6ZqSPCLxxQAu07s5yf50qrjtTN3OByaUb2Y88UAPVcbiT8opfqNxPTBpNx3lRyGHfilb5QPb0oAeuOoGM9AacfQU1WAzyQe3FIoOCC240ALluSOOKaxPAz7UbiwI/CnHbuGeaAHMw+UDJx1p5APQ4XnG6mLnnPUnin7SAM45PFAAML8q4P1pyr3NNdiWxnBpc7ev6UAOIU9elB2PluyjtTdvOOD3xTpGEajgEY5oAXbuAI4xzTflbDZwelP3Mp29TTeFbp70CuEbBVbIyfekCgqAFIOfSl+9k/lSZIUjOfSgYwsu0g9/fkUN2bnFKMfxLuLfpR/Fx09PSgm43bxwfpSHC4yKdn5DkYNJsdeWHGO1BQ2MfNnI4FPUbvnJyfSmqC/PAp65Kk9D/AHqVgHKFxuJyKdw24A5xSL8ycfLntRkd+G7ipAdGd2OelO3hFB/PNM3ZYFfuDrTgduQSWz0oAXC7iCCV603/AFjE4AOKaSecHbQM7CM80ANUho2OOc9KjkO5fkJU9KVsrx05yaY2BkDpQURspXAzz6mopG+VsDBxT/lB5BIpjqGUAHg+1SBAc9WIA9KguGCqQpwSOOKm+6gqvJ6HrUFlR843EdvyqlKhZjV6ZTy5yB61TbLdwDSsBQuE4ZsY3dK56aEvIXA68V0t021XJGQf4R2rEb5bg4G8dhTp7lN2R0ulwxx6YCQAeuPwqSOLe2WXcetXdNtQlnHvhEYCjK5zUtrbgzMwJUHgg16kNjyaj1MbVbMxqFRM98mvM/HVgklrcRtIISUJAJA5HIAr2TULfzNvGFArzHx1psF1JIzIW8uNthGPvdsVoZXPj/xFAW1S4dWaMs5GJBzx0zn/ADzXNTZdZFdSFH3sCu9+JFv5eqPLtHm7cu23aze54ribq4DxYUffBHWoZpE52VVXJRyc9aoPE24+vUfStaaNNqrtxjp71UkQb/m78D8qixRD5YkwMc9qtWsm04zgY6VEq7+GO1ulOtWHLMeO4osBNfRqsfUjuMVnnKqCTwfbmtK5XczeveqMa/K4PzE/pTJERWZSiNtBHGeaQMyrycH+dTRqpVdpwenIqF1KFctuwKCh0TBeMAdR1q5ZrtdcNlCP4RVH0Yqce5q7BJhiqjaMZyKoyNW2ZYzlvmXP61cugggBQZZhiqdnCJI1LqSq9Nv86suzKoXYSM8UCsamj3BeQAuFOPm311NqiySbM8kfKa5fTEEl0oPcc8V0tqHhuQ3yiPb69Kq5LNfywisG5O3jbV+3UsqnYMr0XNZ9vepcNiM9uc1Zkv8Ay1wud/uMUzCVlqWmUkhtvJ7ZphZ42Csu5Txk9qmt1aSHarkt3LUtxGvkA8k4oEVZHJXj/VHp/wDqpJF3HaclSOW70q7V2KeTUy2/mKTnOeKAM6bG3ay4IGOtVtzFQoYBm43AVeuLfawPJP8AeqtgyKARlj07VZI9VVeqj8Kc0rK3yDKn9KbuKlg33ugAqYxhsjGNnWgCpIrTMdhxkcsDWJeKEwn3xk81vLAscZG4ktyDWXeKI5HRByDn0zTuBkyRlXUk9afjYuS2SDU0hL8MBnpmkEbZGMYHXNNMegi/6wsRlscYpobbGSTnHNPbLOwJwR2FJCqyMV/j6YrRSYiFZl2vjjPt0qGTJkXjpyD/AI1JcOFkKRHa4GTxgVA77GIbktjOParuBr28PmdeD9a7CxK/ZUSIqjYHINcZpsiNIUJLNjNdHpbj5QH4x/Kvocte58ZnMuX3ep0MdxPHbqrXDk5Pep48R4YcjOSf4vzqtb7ZYcdz0zT42+Xlh6EV9NFnwUtWXY7wwyO6ruBwOau3BAjBU4PUYH3az7NRLOFz8vXHetCVS8RRa0uZ8pBuEbBc4J9ByKhk3P8AMAduMc8VIxCuCeCPX1qRCWXEmH3fjitbnNKJTWFtoyf1orRW3TaPloouZch51q8Z+yFR1PRq8u1+J45pfN5GPlr16dV2BnGfQV5/4qtH8xpFt1ZenQ8g9arFq9Nn02R11SrRuea3bAMAWDZXrVZlLOWQ8Dsav3Cr8x8vCA4OetVG+8xU9enHFfn9W19T9dhK6TIMRjlRx3FN2kKe4PIqfjyyNvU1BIpXbxnjPFeTPc60N4bBJ6DrTNzHBH86mb+EhdqmmtgjYOSf0rBloY2BnuvSlyG+4nHvT1U8EAEZps2Gx6EfeNZjIwyyOSvOKcM8gAj3p7KF4UYHemfMzcE4z60DuEWOh5PrQMbcjgZp235tzcjHQVArfKTnK5wB3oGPZm8sOjfKTxtPNMWQMjoF+b1zTXUB12ggZP8AnFOUhpDgYzUgC43JjnHU0blXduyCemKcrBcjO3nrTtoUAk5AoAYzHp7d6T72OrACnqyyYOAfwpvO5dg+XvU2AcP3h2MMGk8xWk+Und06U7aPMBXBUdSad5iEYVcHPVRSASPhQc9qaihFLH5j/snFOPy8HOcfeoXJQjpnpQA7cGUtjjHajySqEnk0oIXdn+HHFOVurKco3U+lAEaBmUkgZNEaOynIB4Hy1Jg5BUgKo5IoUiQ7j8o6HmgsainaCdw9cikUbdoY5qVp2ZEztYH7ppiyYXnqenNACfeBOPu+1KrbwNqk8etER3EDcSMc0LxGwwQagBA3QHjtinZHXseOe1KoA4I2+poXG1wfXg0CuIv3tpG49jUmV3AMN3qajHzEbRgepNSRkbSx9OhoC4p2NljyBxtFBbdko3J4Genan7ONvr6VKqZYfKAop2C4smNyAAAgcimxt7s3fgdKl2qnyL973rqvBehfbruSNgXhkTGMZzz+lUo3C5ueB/Br3Olm8Q7nyUMRXtwc9K7Ox0qSzkMjptYDG4V3nhrwvb6fpqxxKAAoLfl/9auf1dduqCGP7jc4qKkTSm+hNpeJowCp/wB0mum0e0DAAcKF5rn7OH94mOg4Pauo0OJ1znGMfnXJI60dFa2p4Gfkx+Nbmn2r5UsjYIrNsl8xUC9AMZro7OPCRKDk4qRs0dNtmZVZ8hcdK141G1dq/jVKNSIkyccdAa0I8/KRyp6gdqsksLwAxOGFWwFHqD1NQKvmKwA5461cjjO4DocduKoVxFclgqnP1qyoXo3P0NLEikBgPmp8bggnHzGqsIftJO7oKfsVpAf4TSr80YO3AqRWPC4Iz+Ypk3I9ojbBPalydw659KkEIXdgD24pFjK4ZvmNAXBchRnqaC4EZyMGo2bb8wOQD2pckl+OCeKAuO3B8AdqXBbgelM3dsfjTx90kHco70BcRVLZO/mncFuBtqXhcED5SKTAzkDAoC4m3a3PPFKuGY5H0oJbqRSgbl4/+vQOwo3NjjFKMn3xTSS3fFPz6elBImR360Ft3WnYwMEU3YT0644oHceGH4mhSSpH3uM0sbjsnNCsGxjt1xQFx0edhyefSkXBUggg+tIzja2PlH8qRcqp3HOKBDhwuTgU1s+WcHmlJLHbijcMgH+HpQAmGOCcZo2kKoH8R5pd/wA3r7UvC8AcUAMZTuPHFKzBu5C4xSpIrAnHA4NLuXoBigq41RiPcMe1KoGWHJNLyeFAAHNDSbsjjJFAri7VbDbsHFAPGcYOKQKdvDcYxSqu7C7cH2oC4vDKQvzU4qvHrimhwMcY5zT8na3zAHtSsURAFl6dOtI3zMCvAHXNIucgKfm70Ywo44Y1IDWXGcnvUTLxgHH1qViPxqJvmyO9A0RbSse5gAw9D1qOTDKCDt+tSyfKjFuQelV90jMAoAWpGRsN3JIwOlQyLkjI571Pt+U+/Sq0jYHJ5qCrleZhuyflaqT43Y3YP6Vcf5s/LznvVR07hQP9nNAyrdf6vBGcmsmzjMl+gTagJwc+la2oZ8kkKBz1zVTw/brcarGpLYBydtVTWoSeh28VmVtUViHXA5XiiFVTovKn86vRqFjAxwOBTcKpxg4zXpw2PHkzOvIfOiK4+btXnnjLRi0cpX7wUsFC85HSvSrpSzOFIB6CuT8RWysrsSwIH8JH68VrY5z47+JGm+Y083z53EfNwvJzivLbyMwswR8tjn2r3b4vW9xHGYkKeXI5BT+7g9c14hd26NcSgdcYLY9+DWbOmDMGVRHIQx57VSum3KG245rTuE2w4dSAD97FZ91GDEx3fu2IxikaEKkeYQRz2/KnpuaI5ba3eouMLnls9RTmRlUkHgZ696kVyw04uIQAdpHBAFQFduc4yBxTYW25JGeO1WtyqhUkZ7GgZFEQq9M1W2s+Nvyn65qeNivHUE1EymPGDhOvPWgVxyj7w25GPWp7f94pEanPSqsTf3TitPTZPJmaMfKDzu600Zm/payQxrGVydoNXWGFZio4qG1Ybe/OCPrVhoflbJ2pzTAuaXAVIfjOa04cMu9htDHGKpaftWNU43t/F6VcjZcHH7zHIDUGbLUN00EjNGqk/wB7Fa9uwvIEMn3s549KoxwoNoCZDDO1a1LeRB8uwK2PTpQZl6JgqjaCMcjNEzr5JVmKNnGKbDJ5eBjJqa48qaMuVUVYFNSkjDja2fvVKZDGxIwf9oGo1Zcg449qRUOcIQAvI20EFe6jaPOZcnIx+PWqpwuznnPNac0ayRt5i9+oGaprbxyDr1yB60ARQzZL5GSvINPjZ5I8D5i9Njt1t2OWyO9O8xR8irs7g5p3KsOX5VJ6qtZVxmW4Z/4FHHqP8avNn7PsJIbOSvqazrhhMzEKFx3BouSULiMI2SefpQqELIobJI4Jp8o5LMNx7Cj7UrMCE5XBGKoCvHatGzE4Y/WnS5DIwAXHoetPmmMeWUZ5+7UU2WZWH3F6GmhNWIbqDzrjczHcBjg9arklpD8nzdvSrkvEbsRtbtg1VkIbhBk1dxFvQspcOp7LnFdZpYwwYphcZrkNNy0jIpAlxgk9x/jXeWpWK1jULkbQctwTX0eXPQ+JziPtLd0XVYxrGzdO2KmhkVGCY3Nnlqgt5laMJtDuOmelWrbEjHYoU47V9HCR8bKmWVkMUqsI1Yjp71prtkCy428/dPFZ0f7mQZ+Yr0qy0xvGK9IlOQcY61rchw0IbrcspDdM9jStdJGQixlS1NXb5kYU5GcEkY7Ul0Cy4B+ZWzgelaKRySjoH2yX2oqvkn+L9aKrmMeVnPN0wcEHpXP+ILFZ4XbftCg10LGIsQ2VBxjFQSKjxYlUMrfw12zXMrM0w0+SSl2PDtaha1wAAy7sfL3rFk/1wC8Beor0jxF4fitp5bgIoEjEoo7VwmpWqrcMy8H/AAr4rH0eSbaP2PK8QsRSUolA8+Zn14ppAIPI6U+VW+ZuQMfnTSdpXI7cV8vLdn0KIgy4XJpedhJ49Fp5yF2tyc4yKjbkB/uLnHrXMzQWTIYNxx1+n0pCvygfxEkChWXn3/ipo2twpIPapKF28MAec45owzbiBgLSKrMucknPNOj4BH3PXFBIjKOSTx2pG2dcACnqMK2R9KAPJOw9D7UARs2GIAyvXJpq4wDnk9ae37vGDkE0nyq238c0FCbTkADr601lc5UYx0p6sGxnjPSnKq+WSh2DPWpAjaMxsuOB2xSLHtU/41I3zMpB4Wms3zAlcZ7VNwEXG0AdDxT3/dsCBximnIyFPB5HNPU/Kwx2pAI2Q3rSt945Qe3NN3Dbx+lCqxbex69qAFzu6JgnipMbUIPFRLlWB685qNV8zLl2+mKAJl+UqQdwPUULtbK4+X1zSR5VwAATn72fanfKq42fe6UFjIf3eAQTz0z0qTyyGOcYXpSqojTO3JzndTWG5uue9AripESuTwc9qVPmkPzZIo8tmcZbk+nehtny54btgVAXBNx25/ipVRjwe/AFLt27SDTnYu2VJZB36UEjCu0AAAcc1LGq7QSvbH1qNVbbjHHrUgPlrgnIPSgCX/WAEDHanrnd+FMVWbuMfWrdvGkhAI56da0QXEjh3bFU5YkfLXvPwh8LwT2MVzPmGeKVkPk8hsADn8c15p4L8PDUtSjMocWm7bmMZO6vqHQNNttL0yCK3gSNEUZwoGSepOO9dUI3OZzd2aKWKi1lVV/h/GuK1jT/ACbxn2YZRgZFeo2KxzRjcv8ADkFq5nxTpLGZOQdy9WHfNZ1I6amlGTbOU0y3zIBnJHUYrstPjC/dToAKxbGx+yzbsdR1rpNPO6QELjjkV5clrY9WL0ua1jCFUA4wRmtyziY4wckDA+lZtrDlRt9K27RdqooGCByaSBsvwLt2KW3HpWhFGyRKTkbqp2qkNgDORwa0Yc8qxGV96qwrk0O5sbsg+1XerE9cCoYmG7lfY1MuBwBgdDV2ETrgBR2xnipUYdAvaooYwy4U9B1PrUoxt4BBpk3JlIVTn7vtQsituyfmPSmt12jjvT1XbnIFAh65XbzlaRWZdwPHOKQ9PmOPQUKwyzHr2AoAVeY2XAPNNPyryO9OjwytgnI9+KPu8t83YCgBV+ZSMdafyqEEDmk29QRz7UY25zwKAFyMDb0oGByTScN24pVxt4GMGgqwufxz0oH5UdOPbIoXPrn0oFcXmmtywxxTvcnNIvzZJ5PYUBcdzwMMSPenDPRB09aYdy/NnmnAkrkcmgQ4qVUg9T6UBgn3R82P4aSPdty2Cc+tDMVOOAM9aAHthlkU/exTWUMpFK0m9iTwT6U35mxk8nigBd27bjr0oYjaf4s9PWjd5bYOM0j/AHuOlA7jcFT/AHB69acrYyMkn6UgbDE/Ngnijd5nzEYVRjigLiKwVQA23nmnMw3eopvytzt/CnR56kdKBDmXbhu1GDg8DJPFHzSKeMU7cNoD/MfagBeMlc4HWkC7ee/1prEbt3OKfxuAx97pmgATcwHC4FNbDAhVwR70pz32sB1xTc7lCr8pJ5NA7idx2GKRl+UgnHH5UNlVTk4zRJ8zAdQ3pUFEXG0s3Y9KaxVs7Tzj0pzckq3U/lUcjbcnGMUFEe0LGVdsk9GxUTqCzcnHanvL2I61DIwDAevWpAX7yjBxVe4yuSCAKc23eVBP41DIMKV6g9KAIZG3KO7VXdtqFyBgfrVmXCxhuxrPlmwh/wAM1BZT1KffEwHGO1TeEIQ13I23IxtH0rK1e9KqVQLtYYz6Vs+Eow0ZuPNKyY27AOMda3pbmdV2idvCCYcHG6n7V8vr83XmmW/ywqG6460u/DZPQCu+J5EijNu+6Oh7965/VrJJIZld+T0FdDclo5CE6Hpiue19nSHOMsDk5OfwrUyeh84/GDSUm2ggDc+N4/h65z61876pCI5GcPuVWwD0xivqj4kWQvvP3nbEi7/lPzZ5r5d1iNPMMZj+TcQcgjJrNm1N6GHMsT7nJHlsOTnNZsyxphDyntWjcW8iwvH8qgfdzVFf3caq2Gb+dSbXKLRmPaCcjPHFNK7lOfmqa4VVXdtBzwearRybo2IT9akQRuFxj5R1+XvVhmEvBGD7VSVizZU8Z6ZqfIcA7SoH8NA0Nj27QAcGnohZWz24GaiZgAwIUEj5alhAVsEY49aBDhCdhI6kVd063MEn7wDJGC1V7eORmZVABPIzW1HZFXR3YdBlhzTRBq2fywkdGHTNTxq0jKASXHJPas7zdu0cDvmr2nyR4YktuamBfWQRSblbBC1r2yCSBWB3ZHXpWKjDdyuVA55NamnxuxVs7FI6DmgxZrxK0cmxWxuHArdjAZRkDdtH41g2+5VCtxzw3etJmmVSFTIAwGzzVWJLxYo2C/pR8sysR0Peooo3ZQW5459ac+1lUBgoYdhxTAjOVYqrYHsMVE0pYlI2KMBgnFOl2q2Cv+7zTGDN8owGPeggRf3hKbj7Uq/P1PzL04p6x+UuM7pPWhi0bBAPlHIqrFlS4w0bdQahRdy8HkdKu3Ee1TIY8HOeWzVWVmkkDDH8qkVxCpZCzHlay5ZNqFt23c3PGa05M7Tn61QuPLkkKsODx8vaqsFzPjd5Gl3E4PGaSONY1LKSuORznmrUdukasA2eagO1fmPDZwCelMke8m4KMHpyKrMvykjjac4NPwcFQ5356UyZtxQen60ARGT5s5xnt1pWjWRs7No7HNTyKvlgKMtjpVaNgu8Y5Pv04qhPQtaOPs90HdFkBGBu/hFdT5yW+DKdwIwAO1cxpzG3bpnd0Y1o/amdsMBIR3Jr2cLVUEfPY3CTrJ8vU6OGXCoVZApGTkjNXbeXZKBw4PIGa5Ce48xRGrcAZI/pXUaWzNDGu7Pyjt2r38PV5j5SvgnSdmjWj/eKHClR6VPHIBvwPkHPFVFxENrcjswNKjFbjaCdvfiu7nR5soWJ4wrEEk4z6U2dQrKOEPR8c05FUL93cvPU4qnqWpLaW7EOrSEfKh60+Y53SXYY3ysR1x7UVgnxFeZ/1kf50Ue0M/ZLsI+C3y/dPXNDsvYdKbn5hyAPrS7htIPzDpXtSPIiYniazSWzeZ+THyoXpXk+sQmKSRpMgEkCvZr6RBHIEO7cMFTz2rzHxRBNMqpFDuKncW9K8DHx9xtn6Pw/WkrU2cfL+84Y5NR7dqvluD+Yqy67W+6FI+9g5qswAbPbPNfn8t2fo9tENYKGVVOe+2o0469cnpzUjMoX5Rx60eSp5BwAK52UR+Ztw4HyjtTgDw4xjPSn7NkYUNlWJ4IqHbyAFzzzzUlCg7WI3805d3ALZodec44xSJjcQCRxgZoAUEBChBBPIp+4sAQMn3pqofLzxj1pOVljA5A67fpQA1V/j3fL3pM8/Kvy+9O5QKOSO9G5G3Ls9utArguFGSflU8UsY3DAxt60kighgDzjjikxvVRzUgiJYtysOgzwuaVVKoWzyOtT/wAYVRjBz6Uw7/4vmB+9ioGN27cn16Uu07TkZ+hpWU5IHA6Cjj7oX5um4mgBnzMmc4A5HFKuWG7oKeMxqd4ye2aRcrxjIYUAIGX5gQQ2M05YWwq460zafmx97irO4AxkAEDrxTsA1drIR0b+7TPuqFXqO4pSy7xwBjvjrStnbkAjn+GkVcYzKxUH7468U/hS2F46UjMPM5XPNDDLYXoaCRxKgZHysOlJueNucEHpzQoXcoyT26UKu0kdAenelYAikZMlhnnNPGSpXp3NIqKXHv0zUu392AACW75osAy3ZVUhuaUOq9B16bacqbM56dDTrfEg2suTSsK45Y3blRhW9a2NHs3uLjyzGXOOFA61SsYJIZsA5BGQq16Z4N8Oid4p5AUdSCB34xXVTiYuVjt/AnhprSKMvbNGpwSF57cEGvYdJ02QIv7uQoQOFFYPhfTZ54Ewu2PA2l69S0Wzmh2h8MNvpXUlbY5blfT9PMkOGypxxVPxFpcclooA3HqBXYLDnbyefQVS1bT/AC7eRThS3Q9c1nNXRvTlqeX/AGc+YBkYxjFatnbtDIuGBGKZNZrDcunOR0q/YxjgEEHFePNWZ7EX0NayXaqoOBjvWxbqDtGfmPcVl2kLLyBuXpW3YRh12sMcZBqbAaESqsYIODjsKs26lWbofrUMca/dYCrFuoDZHy+uKYFm3+Zj0+WrEfGcjjrUO0bsYwX44qeNeQN2VA61ZNx0asq4zg1Ov7sgY96Y20Da3XtT/MT0ySPTpQIlDBiWHSlZhtAz+NRq3lkLnIPtTgd2QR2oAdwzDHOeBT9wZvuYAGKbtXnaecZHHFPj+VT2NADV+fHy7R3p8aBt5PJ7UIoZcDnnO6iPJxs5A65oAVYyu35ucd6VsZyRn8aCV3celIrBlyaAF56gZFKPuntSYO3ijLccUDuKuVXnmjI7gBfXFK3zcgcUbsL0yaBBuXPANL/DyOcUine2RilVSsbZ5NAAOVxk89MinLjJ4zR/ACegP3aTduYHGKAFPy5HemqQWyTx2pZDt+7z7059qtgj3oATIRsHn6U5QOPl57UL9MmnfebigBh+8QRjin8LlSN3ej7xANIv3cHr7UANHzsqqMc9aftBYgDaDzupCwPH3cilXCgZOx/zoAYo+QnvT9p3Z4HvTFQ7SN5Zc0Bfm9e3SgBfvKecg0qrjjt70vyhsDpSH55CR0xQAMwVemabI2SDk47cUIwOCfvetIVLYwMjNAC8rgA53Uv3mVV6L3pJQWYdO/NGW2gLwR15oAbJhcEAkD1pqzHaxw2e1Omy2QCtRqwZRt+U9PrSZSE2vIoI6iornLgqCcn2qRwNueaiuWUxgq2R3NSWQAb+SVoYYj24z70/gHOOD6U0lQ3XIIqQIGUqSPwzTZFPUDIFWMAhietRfwkbsUAUrpGZSR8xXotZjsCrE9fStZsqC341hagwXeV+UZzipsWYF5IJJip55rs/DMLpCuQQpGF9/euFGJ78DZhS2DzXpWi5gs4goZjjjNb0lqY1npY27X95CBk5FRyN8pUJ+tTwLuGV4yO1Vrj/AFzc547V3RPKl3IJiZMBT81YuqMY0cKQw/ukVutGGwU4561i6lbO0bsxAOSN1aoxkeQfELS42tXmUhlVS7K3QHB5I718r+KFRbp8knPTPQnJzj0r7C8YQN9jljQRyIud/mdh7etfI3xIikj8SyybvLh2A9MDIJyKlmtNnG3kRaMb8K/QYrHugfl29Qa2Ll1mYA5BrMvIyGPcD9azNylNJu25457VA25WyMFak2tGrIy7RngYpjA7lH3QakBnCLxjPINCL8ox26c05mDZYde4ojkTawIwegoASSQMwBQEd/WpE+ZsjkdKSNP3ZcqCT0p1vnaRjmgm5Zsf9cV3fe/MVuRbW5Ukj+6awrFjHyyhgR17itW3l2sYmYIW5BzVCLKyx8l1yvYd6u6U5uHLJFiMCqWwsoBjXPXdmtPRll/s9snOWxxwRQQ9DRVXGFUAHPC/41raWr28D5yxPc9KzZGCBSBg9Md/rXQ2AJteV5wDQSS2kLNhSnbua145GSFlY5wOgFVIWDlWxsyO1XPJKqwUZbGasgWGUqozuwRge9DYkh2jg/ypozCuducc01WLJwuNxoARYl25B+YHqaaWVZPnTke9PVX24x+tJzjv9KCAjw0Lgcq2cE9KfIgjXcTkgZxTGB3Df8w6YHHFDSrnL5IYY6U7lXK3OwruZi1QvHt4xwBWh9nzgD1qrKwWVm7jtSJInyq5/rmsu5j3ZKnaM/jWo0ZwQc469az5CCzyBc7e1WBQZZCQgVVIPNLexG4hVOMqckdKWTO87/lahsSWsjZHmAcHNBJUb92oLnDf315qJpTLsA4HrmlIPmDcckjrUfKoFAyWNADY8KfvMef4an8v94SQMY7CozJjzEAOSnBqW1YvCoH8I5B9adwLIYbvkBx39qlaRYQT1NVWm2ybD8ozzS+YflTHU10wlYxZPaMGk5J9Dmuq0m6eeFQo8pFGNy1y1rIrTH+H8K6/T7hXiUAr93G7pmvcwlRWszwcfT5nc1lJjjLKSFJGG71NEXnjRi2TkjaeM1V8xniHTZH1x3p6ahAsKhvnLdOelen7RHzU8PLm0RojasWFVWI5XnrXFeItSWaSXaUDK20YNLqevy2V0UtzuUg/rXNTb5p2lB3HqTnua4auKS2Z6uHwi+3EtBn/AOmdFUWf5j81Fef9amej9Vp9jSku1UY3jFVrrWltVBDrJjrXNp4iSa2CsyK4Gcmsy81CZkJWRCuME/5719lUx0Fsz5ijkFT7Z0Fx4ngTdtni8wjP3gRXK6tqhuNxyqdzsORisK8kDSZK7s8Fs1VWTZuUsTwRz3rwcVmEKi5T7HL8BHCbCSSfvGUZJzkGoCpIwSM9DT2j24wM02TDSBuhHUV8nJ9T6YFUEeo6Gl3BcAL9c0KynqDj2pPk28jPPWsGWJIuSNvAznmmYBjYg8j+KpG46fdNIw3kgqAOlSURIxKhUbIX86emVPzDhjScnduwPRRTVKnndUiuSx4Xg8qRipcxsDxhulQFlKkAYz05pzsAq47daoYzC7sEjikbbJEMjc5HB6baU4MnAB/Gk+8wAOOKVwEbLMoJ5PWnquwnJ3DtTXyPmJA4o3hV653cUgshwXzJAyngdajQlIyXY57cUir/AHSQO9PyWVVX8cmoAToq9efU03gdOnZacq/uyWOTnApVXewI6DigBnmOuQg3Z5Gfen5UNz97rSGNlIQnI/velPZgpGRkZxkVVgEG12JwckdKVUJ4znH60D+IAc9jShwuARz1pgMCySY4GP1p0jbu5wBzxUiAsoJPzEdKNn8QxjoagCNUG07hzQsZZRk4B6butDD5hgZVhT1AVsM2eM0rgOG1ei7T/OkbJZf4lx3GDT0QMA2cmiML5ZJXknjmmAxRtbPVeu09qkJGQTxx0pyxFVJPy+3WmMRkYzR0uA5cc5O0joKngGxyuMMemKg8ndIGVuGAq5b27edhVBY9M1cUZy7nReHtPN9MjeVuC4IYjA+le7+CdBhuYUMyNESu0L/WuC+GejTtLG8qYifAY5J4r37w/oMQ27cKwHA9v8a7YKyuckmdVoems8MOwKy7QAcenWux0y0MarnnIwaq+G9J8uBU3ZHU5GMV1CWypGoC8etaXIKLRKhVVpNTsXmtQgBA65HWtEQx+YQRuB6Va8gtHtPy8dTUS7Fw3ueT6pYyR3YEiFV7moraLypCwyQRxXVeKLKR5HZxt2jC471zqR+WQpypxzXmVVqexTehowRlV3gfL1xW5a48tQB2/GsW16YzgY71t28nyjPykDtWFi7lvluvU1chVWjOOpqsq7vvNnjt1qzCRxgHFFhEyAtg557VYhz93tUKsGBwM4qZWCKFTuOtMCUN8rZOfSjdv4yQaZtJOB+NSBSrA/pQAjbjt2cH3qaOQqo3cHvzSKvcZ9aci4XaATz3oAecYHB+lO2/MuMAYqLd8wxw38qdtJkOG3AdccYoAd5it8w6Hinx43AKcKeDTQoUqO2c05f9WxUdTxQAcem0frRnPOOKaudpz1p/HXt6UAL91iAcik429Tk8Uvy7sdBQAWw2OKAEUnGPTil3beAO3Wk9e3+7QuUHzHK+5oAN656YpfKbaQG+UnO2jcPaj5dysTwfSgB6t0zyKd97tnPAxTfvJzwac0itkg7SvfFACeoGcEDFKvrjJ96Rl3AHI29uKVSdpH4UACdyDkdKd0XAOR601TtXB+YH8KNyqvCkj2oAlXbg5596acABl+4PzoO1W2gcY44pvCjAyBQA75W7HOaVvlYAgg0m0CMhfvGmMxXaGOW7LQA/5dpXAG48mkDIuFOMUFuThecDFCyKoKlcMTkGgAXvjjmjBUDGMdc0qvvTdtI4pFU7cjpQA1sryeF9aRclcc9e1O2/w54owNuF/Ogqw3d1XqaaxMmcDHFDYX1zTcg9OBQFhpbCsT1pF+VcDqelL04NNYhgW6YHDUmCFYlSCRlTUcmxflC4T+6OKMkAfNxjOKZIxXBzuXPcVJYxQ20t0z0QUzAVVJPelZg3CdcdaTzNqKW5NKwA3qKjmK9P1FSSfe5HGM1BJj73ZjyKQFO4+6VzgE496wNYkaFZGAyMV0M6796/3T1rltWlQrLHIQSc4oLMvRYzdakCxwp5Zs8ivVdJjVbdATlVHbrXnHhO38y5cbcpt5NenaZC8NvHxuAXnFdVNaHJWepet2RWG3gYqrNhmZihBPStCKNY+FA+buO1Vr4MsYrpiedIpvjOPvE9O1U7y3EqCNUzuGTk1fiVWySDuHTNQt03Y7VqjJnl3jy1FrbTKfl3gn5TntXyl8R1jlvJFlw6KMD16n9a+tfGUJuCVYsec8enNfNnxO0uzhiuMKwkkOfXqSaTLieFsD5jAcpngmommjkRSW+f1xVvU1KyeXjBx17VjzR+XlXOC3FYs2HTgsGIbcOm0iqkv3QpPPTNShcwuuMkfdycVFt3Ipz/AMCpFkO0xSMCMjOc01VIVl4BznbUsqtwR06GlkTEmBwpHB70E3IhujzhAB6U9VZVAXqT96mxsXyWGfWpFCSYydwx2FAiWPerEb8H6Vfs5BeTEs2CBwuKrRwI8gAw3FXrS3S3YuSWdRkL2oA1LdflXHzJ6e9X7eaSFWCtxnpWXp9x+7KMMHPrV+0ZJMIeDnLHHpV9DNmlYzy3TtuxtAyDW9YzS+YFfhcYO6sWFU4OOMc8YzXRWcIWENyCRnb1p2EaFsoRuPu+netLzo2xk4NZVuztMiY5bvVtVO7gh9vXimQTO3mQhj19Pxqs9xmRExhvyp+7cwcZwv8ADUe9ZJPMK4UDAoAsmOTcGyM9xSOv3ULfNTQoYhg5KjoD1pWiDfvBxTsKwjRlWOPmJ6HFMZP+WfDIR1z0pWKqS33uP/rUiyK+cdTwKRIjR+Wg2sWx2IFVjjIQjJY5zUsmRgIfmPY1GzbpiA2zAoASUkq7AnHQVS8lvLOXG0+gqy3zLvDYH90/lVf5lj2ZxzTuBWa1HzO4/wB1s1SkUbiCCw7elXJIWlVlXHsCcVAqk/vG/gOMUXFYqGFQQzHKE/dHrSKI1ZFwSM9ae0a+Z8hLLnJxxilnjMjL+72ovvzVCKkkDecQVXy24BqW3XbGqF8luM4/nT9hC/P82c4Wmsy7AU4HfNAC+XIyqeM9CTUcRO75jk9sU9leNSRJkDnpS7hHGVH3s8HHvVRYrEkP3WOM8EbcVq6b4gjCrbzJtdOFk9R/jWM2WYlTuUDmnlcSs4wQvNdUarjsctSj7Q6H/hJGjKGNkCMTk1Xk1fBbGGfPArET5wAB97+CnxiTa+RnaOgrX6xIwhRgnsWbq8aQgD5HHUiovkTem3Cnpjmq8y+WqE85OT64pys/l4I+ZulY81zo5bDCi54RvzoqRkwSMj86Km4cqPLWujGyt95aiuNQeTKhBtIzxSyI8KuxVQD6GqjFQrDJYnpXoV5NM1hFWEDb0JyPxph3YVpMFjxuFPVQvbgjoaTbuwcdsivMk3udUYoG/wBaAetNbdGoViPm7U4MG5Lc9qay/Kw45/SspM6Bv3WKA/e9qdJsaTgYHcUhIXggfWmsxddp4bpgVgWLxtK4wO1MkBCElsg9KFj2qQoxjnk0NuZVGO9BRFueNcFcf7vWlhkLHayjJPFPZfvHk84o2tkYANACZ2qSw56UMflLAZHpSthcBge9JG3CkcbutK4AoLIeOOq80mWwScdKB22H5KV/lwMUgEhb922TkA45pxX7/wB0rj0pGCrv7DrTAWaP5k2juAaBWGqxU7eCKl80KwG3FNVN3ODjpSxj5cY3VAx0km7AVcLTmwzZGFGM0z5c7Vzx/DQrIyn5SWPagB+7zMgZ5pfL+THpnFEce5sjlR1pVU+Wmfwp3AYsfQDr16U6NSzeYFDA/wAVS7FjY8s3vUixlRnABJyQx4ouAjKGBGMFem6mKu5eG4+lShlaQjPNKsZLjr68UgIFVsJhs+2KXyWaRd2DjrVhIwqFQMN70bDuXEnXo2KAIgjDJ2596TaWZQOKmaEFQWYluhAFNcdCPufqKCrjNpC7nPy9OlSLiVtgXC460xNyqpJ3ck5AxU0YZXdn+QMOK0WxIqR/Ng8MK6zwroqXt1CrnZ/EPeudtY1u3CbsORXrPw30yBozdPCWaBlUNs4PetooynseqeCdGhitkgSLCsud4HRsdK9f8N6GvlI7jcFXpXLeEdMEKKEGA43qrDua9U0izdrfYybGxnpXSccmXLS3KqoCiPj860oxtKjqg6mq4gaMquctjiriRlSVoIuIsbrjapzV2OIMu1icketOsl79Fx901b2gSKMf5xSZpE5TxJbmaHYsOUX+KuGmi2yNnr2r1jVIlazlDDClc9Oa8x1Czkt5CXHy5NcFRHo0ZdCK3UxyIRx2Jro4oy20ryPpXP2ijduzx6Vq2twFjAz9K5bHUaUK4beDkdMVpLgx8DGeaqWu2ZQuNrN1xVqNCq7DxjtSAmChW9scU6M7du4ZI702PaB93IqRsZJ79qAHLjJ5x3peqkH73bmmrlsE0NHuwf60ATQk+WSwp64bJVu/NNj4jJ6ipI8bflGMcmgBd2VJHTHWnxuGj25wx6mmeYe689MCl65AGARxQBIGdepzgdRQv3Tjge/ao1QBgQ3yjqtSL/8AXxQAqxsIyCeab5Z+XntT/vOBnAo+7n36UAJ/F17Ui7to+bHPSnfdHOM0q8gnHagBMLk01c7Rnn2pem3vQ/ytigqwblVuFyvSkbOQoAUCl3AEKCT6803G5jk4oJJGzIyg4B9Kc2WjYEhj27VCVHBA5z1pW5cgnHHagqw/nPsOcU9cur444qJc7R6mlZivTgUEj2U/JnkYwcUNn5umBzSbSq8HvQ3y5Aftk0ASFtxU9v4qOgJP3T0pI2/dk44POad5i7cKMLQAYB+719KTaXRmkUBhwMGlwc56gCm4K4J5XPrQAvO7B59adtO5vfpTWI3MRwTSLjIwM4GeaACORdgHejd6EYpVYN06Z54p25dvSgCPjnnt1pF+VT3p0hO4AHr6UFguBjv3oHcjEhUE4yD0pigBcnpUsp6E8/hUbMrE8YFA7jOfLY9ajX5Rg9D61I2CCemKaCFIyFIU8UDI2CtKCo2jGMUxmw2AMA81LxtPAznPBqPcN33QD061BRHuC4yfl+lEm1uvTtShh90DIpybXYEjB9KAGMRhm68YqFj8pGcLj7o4qxJt2jPTPNQyKW6ge1AFOZ1WInuR+dcTrcwmmYrgY4NdRq0ghjOF+Yds1x2oMpuQufrigs6rwLZI252DAt19K9Chj2qoQ9RjFcf4Nszb2O9txSbkDuK7iN0MYUAjHYjmuqGxxVnqCx9OelRXh8uPaRuHrU28+hH4VBcfvF4PA61ujgkUlbOG/Kq1w5GW3ArjpTGVmZyPkHQKDkUy4UsqqDx3rVGTOG8XwkH92Mq3THBzXhPxI0OO802cvGVlXJUJ1yO1fQfiZj5R+RWwTtFeSeKrVLiObB+bBx35oY0z5G1eJ4WbcSjZxsbqOay7hsxKCNzMeTXc+MdFjGqSGMAspKtg5Hp+dcjdR+UzbWKf0rNmydzMkzHJ8y4GOKYY9yg44x1qxIpwxHT8qYq5YkH5ewpcpdyluypQ7sg8/nULSN5mApOD61auNvmFgPriopBgnoFznPepsIjDAtkc7epqSOQbgGGDnjFMXEiku23nkCpAEWT07c0WAtRMwAKfeboa0YWRtrb8luCKzoV8z7i4A71OGJj+UYIosBs2CLuDrgHHQ1ftd03Cqc/xEVk28iwKvBIUcr61tafIJmGPl/vVdjNmrp7LG6hwoXGDnmujh/eKCBhWFYVnZNdELGoH+0RxW5b/ALtQm4k4HygdKZmX7fCKM8svOKsA+YFK/Kw744qOBRuUxpvyPmx2qeJtqtu+6ei4oAhIblSPmPrzUaIeB0HpVra20jqCMg45quflyB9RQAR5aMAtk1P94MvTd0pihI1AP3sdqd98KPumgAWJlU5GM0xTHzuChs8EU6TKuDk4bgqeKrMu1lyON2aAC4aMbcev3sVWMitGc/OSevT6VZlO5XHbtULrtHl7ORyTQQVtywod3zHsBUTTJ8zD5hjvVi5ULEp+6eccVT2ozHGMsBlu1ACSIJGz0Y9GBqB8rGff9atSbFkHzdOV96qu/O/HfIAoAjb5o3I9PWooVkkhZixJ6D5RU7OkjELxgfepuw4JD4welO4FZVK/f+8PekkBBAC4Dc9emamaMMxZl5z60iqeSSBRcVimGV0UBRwcEVPuVlJ6kev1qKGHapyeWORT0UPauy9RVCCNt0YOwEn+LNJtC7gQrcDHNOXZJhiDsP8AF6U4qh5TB/rVAIpG0jHllT0HNSeYRGMfKT0Uc5pqsp2FjwTzxzUjI8j7gcDPA9KdyeVDdpaYAnJ7cVMu3aQw2uOBio2UqcDc3ueKdt/e4JJOcDBrVEvREe+L+6fyNFWxtxyvNFacrOfmPH5M4Jdaj2J93ylz61pa1bSeapVSyYzntWa25ufuk9q68RvqdFOSaTI9pXGAF/3ap7XPCyZAOeeOKtyM0bY+9mqn3/mbo1ebI7YjnYFiMEYoVtyEkZpUBZM7dpU4HfNNj5zu4JNYyNB23cxJGcgYpdowGxyKQRn5vmxgU9JVUEMayLFUDyyMc0XChcE8kjtRksoA/CiY4kUFvegdysreXzgkZzzTtrHjqc0+QHcC4FMcfxKR/jQMa2WWQlselImdq4Py/SpNyMfnDccAChgvmZVcH3pWFchH3Qc8ZpR87ZPyg9KWTezbM4BHCikVhuUfhTEPXcGJJ+U8etO2ndx06c0n3WYDpSfOw6gGpHcc2YiCcYphU/cTjHOfak+beVPPGKbGzN1bjGFAFAyXZubAOT60JHumxjPFO2gnP8XT05qZP3QCsNwP8XWpsBBBC8eSehNWGXeo43ED6VNHbH5QCT+lL5ZYE4wT0quUCNAwLAgPkDHNPTbMcN8melTQ25mBA+VscH1q3BCYbdTJED/epWArmx3j5ASxHX1psdq0bMqplBjkn2rTVf8AVovFEqiKM55OcGpAz3j27iFw2O9VmjH+rI2gdMVab5gQudp+7nrTDG79TtXGNuOasCBsntj3pOQArMcHnpU6xIyttJZR61DsxIMHjtmpsAq/NtLZXIwopUhZWOeQemKVozuVgePT0qeO3kDFypVf73WtEhXLdnZbplOdrDkYr374R2cq28cMiRtAvL9Mg8V4l4btDcTSPv27Pu8Z719H/CjTUeDzzI2+QBfnHyjHXArpijCR7N4Z0+KVi5jXKr8vA4/Cu4sYzCqhiSawNHtUtoIiQNzKAcGuhtFIYbeOMcVqckncuqp3YzznrUwVi3HPFRRtnI5z61ctIWxnrg0Elm1JESoRy3X2xU6naxDcsemBTUXaw4+lSrGCc/ePapZrEr3wEsRGM4HIFcB4gtX2A5+Qj7uOlejzL+7KkDBGPeuL8RW7Qqxxhc1yzOii/eschFGYwAecelaNkQrcrkL/AIVT8vGMGrMCnkZ5rlkektTdt2MbKVHYVpQt5m3PXoayYHLBDjAxWrayAx4P3/pWQyX7zEAZAp6ruZcLnHFIqAjOcHtU8cbD8emKAGKAdwHfpSR9ABSqpkXAbBqRRtyCNw9qADaVwOMU8Z3Z3AA0zcBwOR609Ey3Ax+NACqNvHSnD5QO4puNuQTzmnDKxncMUALuA7dT2p/fpmkMY478ULkLyeaAF6Gg4OMH2pVX15o5zjbz2oAP4QDyT+lBBXvkUu35ieNp6UFctjP0oAbkNjA5o2szKwbODS7AWPQ0m7gjpQWG4bmJyM9MUyHPlseozShC3Oeadu5Zm64+7QQCjr3poXauSuCDTd6ggHrT923g9c0Fi+gPWjqGG786PlzkcLS8DORkdaCAVsKVP3fXvQPmwO460mA3rSjhhu4xwcUAS8MBg4B7UDO0OT0PPHFRq42so6DpTvm4jzxQA/j5hmkKnaaT+IkcrT2784x1oAGX5s+1IvyjHtSrgcZznrSD5sDv0oATPzDIIH86XlTjoKP4cntQPnYP26YoAGywyP4TTGIbgN93nNKxXbtxgt6GmcsD82AxoARt4bBwQelNZuu3p9KfJncMgHj1pit8u3PJ6c0FjWXrzkD071ECPmPJFTL91ifvY4AqHB4JHy47daABQOo6VHu+XB69vWnN82AvNIuW+fAwOlQUMZct1xSw9j1Y8/Sn428DDd+aRc9wB24oAbJlmGelQ8c4JwpqYsdxHbptqrcsq7V4AI5oA5/WLgSNLnjbwK5VRvvFGAoLdc5rZ8SXgSdgucY44rP8P2a6hfBZD0XOfeqSL3PUdBjEenxEZzsHzfhW0oby4wR8zc1naKrfZ0QMC2AM1qqrLjcPm6V0xPNqbjJGCqec8Ux2UR5wQPfrTy3XuPrTZ/mwRjbgVsjkkZMh2byADz0zUEz74t3Q1Zvo0XJBxk/w1nzoGi2jrnjmtUZs5nxMrSqBGxAx8xNeaala7vMHB56KOPzr1LVoWa3mjTDZGAK831GHy2+bIPSqsTc8F+IPh9NN1aZoF+ST5wvRUHf8c5/OvJNSRvtEhUZXOK+h/iR4fSbdOkryMcKYXxtA7ke/tXkXiDT4LPzFhAJ7lvWpNoyOEZl8n5jgA81BG+6PA4J71ZuoWQMrDgHPBqk21lBDYPTH9ag0uMZRtOeeaikP7zBz83GPSpPm2nPTrScsu5Wwf7uKmwyJk3A4UgVIEEjYUZA6mlTPlrjByThqRpR84bg+9IC2oPl7che2fWpYwNp+Tc1U49kanjcBzmrsKvI33toUZAFVYNC/DlcqVw3bJq7pa3DTYhzzwcdqqbg3luRj5cGtHRmnhucxYw3HzelMhna6bGYIRlgwAGWzg1q2qxLgoMhj1I5rLhkZo1UAdOdvNbFqyqgUrgAenNK5Fia2dFK4zjnGKmVdq5I/iqrCoQEqS31FWkQ8AtwedtFyQ3H+8Sag2p53AOf7xqbazKMDufxpNu0HA4Y9fSmBGwLMOMDrTo2Pys3OT0prLwAr5IzmnBvu7hx6igBJmMjAgCMjpzUbK7HjoOOtSFk2hA4zng4pcFZAAM7qAIcdV/i+tQMxCkYy2eSalaQvgMDnoSKrzdJAT8vH40risU5JHkwrA4U9c1FIoZgg+U9KlZQwG07FYH3pnnIzKPvMvrxmi4WGfLHs34LfSoiMqc7QQKsOgZsMR83HSmrGcAEc5496YWM4siowz81L5gZgApX8aluSZCyAYH+1UccY8t+Dle9BIPtVQQRk+nNMh3SRbiCxU+tTFRyW6nkCoFjdAMkAdgDVWKuRlkjIVuv92kVQIWUkE44FEi/KHbgL1xSbc5x1PSrJHQSAR4PTPPHSncLgqFAXpnvQirHtBPzN7U3yvMi/ejG3OMd6qwC7ldSSVbPTk1IsrQ5U/dfpjtUECpGoLbtxPBxUnkiT/WN9KLAWFyzZz/wHNLh2UMDknpTI8bB6gYNWIY0uGWMOQV7+1b04uTSOetLkg5FqLRy8akgkketFbdvbt5CbVO3HGaK9r6qfMfXpHkWt27+ZIAQsYPyheg9q5maAsu8E47YFeja1Yi7hlQJubrx1rmLnSZLaHLHAHNY4yK5mevleJjiKMZI5byZHU7sjtRJCi7Rg4WrkgLSONu3uKimkKxnJyK8ZnuRZRaMLnBwM5pFXcu7Ix9Kl+9Hk49velhbPJTkjg1hI3K3y+Xu5xjBbvRJtb58hV6YxUnnL5ZRh+QqMLJ8o4K1kVcN3zHtnpSNIqgHqaN+dpB7+lK20sGC9O1ArgspK/Mu33606Jgytheh4zTPl3MGHXoKdIo3MwGR1BFBdx20yYJOD9KRlYdWyuOuOaazDj+ENTQww20HAPfvQIGIbp94dKYeM8bStK+doXoPbrSxqHDBV496AEyoxuck9eRmlYbuVypHTHFEa7cDCruPJxnFSeRJHlSVAye/NAEbbmOS+0kcKTmhQcoAMnk0seGZT949hT1G45PC461I7kixqqnKfN160+Mb2XPzLik3DacHmpreMTYOcHHWqC5Kvytln2gdMfSpUZpI97DcOnpTUgeSM7O3TNWo7MeWqFs+uKBksMSpD5mzdxkc1amb/AEfHBz1prbfLAXsMAVV3ylgpYg0mBMshjAC8hu57VHMxaMBsFu1PR1XIBxzxRNtVeEG4VNgI/JDk/wAJHIXtTOGUN93/AGaY0jNJuGNg96fvXYcrwehFMBXhCgqq9uaetmqggnOegqW1XzpsscJ0NXJrdYd2z5/1xVAYz2wdQqDJNW/Il+U/MCBjNWv3S8FQr9QcU2P98TnKHNVEzubfhq1VlERVVdl3Fs819E/CuHyYUiZt6qu4fjXz9osUVriRmKhV5xzwa+jvhPbyNA26Niu0NG3Y11RWhhKR7NpZWSBMcbQBW9aKWI2nOOfl4rC0+ORVQ7PlKjOK6Wx2gLsXHbIq7HMy3DGYjlhxWjasG28YBqpHGXc8/LV9YfK2lT255phcmUdABxT8DOQKSMbVOcY+tSxrhAWFZstDH2JkkZx+VZeuRrc2jqFHA3bVFazRtJG4P4VWmh8uJyM9P4fpWEjSLszyu+jxdvhNqjjoRTbeRVYNnkHir+vRlZ3UDYc5+tZ0cfQDk1xy7HqxeiNa1ckqCcDvWzbuGYE8fLXOwzAct1xW1ZTFlXHPHNYlmunzqPXOOKkXO0g8HtUUchYcY9eKVmDYYnnoTQA0ll24HI/WkRyOvrUu4KzLuyOxpeF4C44oART7balHykc1D7d6XHUZ5x3oAkH3VPQHuak2ksMkEVFHhVxnIFKsgkjPqKCrEpO4EYwR70u7bJnqKZCw2lD0OOKeGHAAznvQSOyT0pd3yj1zSAbaXsO/NABgtz2/lTdvmZwcGn9VbFR7Szc8Y6UAPeTLHnmjA/3qXaDuLfepFG4enGaCxFi/iLYYHgUKpAJb5Rn7tBJPL8GheR1yKAEKFsHoOlDZDDKjI60jbiQFPJ5pWB5Oc0AKrDAGOnWk53AgZp204JA6daOSwAPFADRj5uelP4PJHHemqNvJ5OecU7AHQ5GaCBV2+X8vH86UfLgdeKaqgruUDr6U5PulgSfagBdvZfu9TTurEjkEZpNuxsZ4J/GkKhWJDcdOlAC+mRz0o6Yx160uQzcChiecNx60ANGcY/WnK+1en4U3b8pyc/Sl+62Rz3oKsIn3Dkbgo60wfdp27y+2VYULtZRQSR43YAPSkKNuyMe1OZ/l3J0puH5YnJ6cUFibcdDiq/8Afyc1JJ2waj4brzzQNDfu9TinRx7cdW70g+dm+6PrSrudQQfw9KgYuw7icA56c0MflJPBx2pNpPfHtSMwVgScH0oAa3y4Zu3UVl6tJ5cDHvn5Vq9NMTkd6yNSn2x4kAX8aAOS1a6Msu1kUFe4rZ8GaeBcO+GLYztXoBXPXP8Arn75OQtd94Js3hjRypHmDJz6VpEU5csTr7C3EMYKjgj7tWcksWPFIqbFVe31p/G7B5rpiebOVyFTtVsr3pk3EYA6VIh+Unrk0n3gTnjHStUc8jPuFZoQAM96xZCwbk45rcusbTxtB4HFYlxGY5Pve5rRGTMy5KvMwA7GuQ1rSlSQMMncSTn3NddMpkfdkZ/nWBrALyK38OOmaoVzzPxZpqfZ5C25yBgIozx614d4p0SOTcqN3yzHgivp3VLFbizfIVP9rGfwrxXxZpBt7iaUxeajgoRjHc80DizwbVrYRvLGOrDr6VjSRlbcKqnfjG2us8RWcluxYQGCNn25xg/rXOyZbJDDYO9KxsZ2Q3HUqcHd702Rdqqi9GOC1WGjVQdoXBOarM3krs7sc/SkO5GP3hJXOV447U5l3MVAyw5NPjUbW38eir3py7QChJUnsTzUBcfZq0kbHGMjPNWrGMrLl2xx971qC3+T5WGB04arduqsQUG89iaBF9V8tgeqnke1aFrjaGQZH1qnDGWUhz9OauW26N1VHJXGaBcx12iuioAoYE88it+KPd1OD1GKxfD8PmW4D4DKMCtlv3dwAX4xjigVyxG6sq5G18du9SR/u1ABJ39FJ6U2ORdoH8WMdKcrZPTpxk0CH7No2BslOTmiQAK/IGTxxTmZcNuTzCwHI9qbIpcjBDAfw0AVVVSvy5AHWnf3gBuyO56UOu50HRCfmWlkUtKACFDcUALEo2kumSOjCo5GDKGDY5qdWZJVBb6CoPkk3OUBOeV9KAGTSIu6qF0vmAsZAFx0Aq/KoHIGAf0qjLhlymAc9KVgIkhEULK5yMZz/hVZY43GQuPep5NzBt/A7Coo43bb2HTbTAecLGW68ZFQM6MpJP3Rxg1YYkMWJAQDkVQkPDKnc8sBTuBC0snmfMhPuKGk3PwvGBx60FD93eNx9aRf3e8A8AZzjNIgdIzvMCwx261E7ZmYqO33hzimybvL+8Meual8sMgJbOOTirAa0gwN78kcDHBpLVSyjClz0zjpV/Kz7WeEO6jHPSpYWEW4rGqjP9KaAhWzZvmYfMOlV/J5cnIC9BV37XuYkD+GoNrXEOM7QepU1qlcjmKEbOzZJ4Wp0jEag44zxz92nx2Yt4zh92f4qinkdSNnC46Y5q9w1ZKG3sAuDV+1j2spWHG4dRzWdCiFgFXec9emK6GxjEcMQHzM3P0r18HSu7nkZjXjTpuLOhsbdks4lZssF54oqFTJtH7sj8aK96x8V7Qwrrw67MHUqvGF965bXNMCpK0khfaSNgHHFfQ974NtbyONFj8koSd6gBufwri/Gnw9gt7XMLNtBChu4PcivGxTUme9lFOph1yz2PnqbT9rFtu1mBbBFUprNZISCCpfkY6D2ruvEWkTWrvFsUlBkbh79K5edwjKrDoucY9a8iaPsoyT2MH7Eq/u8bmHIqsEkhj2r1bg8dK6KSzLKoVFAPzBif0qpd2UkYVQcynqQOMVzSRsjDZdx5xlevvSbQ2WByPStGaz2SDzBgsM7hTGsSo5UM3UDpWDQykIysUucgbgTR5aqwI+YDPHrVxl/d4c4OORUMa7UVQOWOfcVmWVVU9hnd+lCkeW2CSPp0qx9jZQxOeOnamBGUHYCfU0DuVTuZQw5Az2p/DKQBgAU/G6TpxjH0/Cn7WUOMUBchXAkEeMH1NKVJYAdBwaVgzMqqNrE8saRY5FU55OaAuMwAuWGVz69KVVEgbOAMdM0qq6wtxnvS/K7ZIw2OtAXGMq7flXBXofxp1v+73K/J+tOVflO4Z+lLDGVXft5pWKJl2xrjgtmrKwqq7gnUetRMFLHjcx5FPtsqyrJJkn+H0pgWLeBuWyQMdF5rSjt2XBC/L1yev5VStXba3Uc8Vfkujb4LsSGGOFHFBRH5e7Jzz3pghVXG07geetBYeZu/hboBUiuPLZSd7dCelAFe4maFc7eazmvpM7OpP6VdupIlhIbh1OMLzVTaFjOEyPU9aAGb2XK4FWrUFlB6J6VEsYk5QH2U1ZjV1TbkoKAJYWLyDnarcCr6usbBUH3h3NUYyVgG7BI6VLDEJ3IRhuXpVWAsmOViSB2Ap0drPO4EafOOoq7a28jrtx8n610Gk6XIzK8UQ3NkNu7CtYxOabRp+G9AjfZ5zfM64Za+jPhjb/AGG1WFFCoFwA30FePeGdDaa6t1x5Zb5mZewH+Ne7eC9OWOPEo2tswOfT+tdEUckpHo2mQhbfnnita1t/JUd6q6dCWjUjDLtGK2fKwoy2DjtTIvclssbeRk1bjPGD1z0qvZgKuOmKtAbSWZqTZQsa5+9mrG5WXBqvC23nrVjjb2rM0Qm1jjn5R1qCYhlkB9KnxuHH86bICyn5cAVlIo4PxBGJY3BVVwTtbFc4q+XGf71dvrkSXNuEYBGVt+VrjJWCylMZzXLUPSpaoWBgwx3rRtW3SKH4GMcGsmNtrYPBzmr9pITNk9MVzM6zpLSQGHKtkVawWUsMZI+7WbbzeXs2gYxyKvRsPL3E/eNAEiMGK5HTrTVbd83XnpTt4+YKM980pXoV4UDmgBhYFkIGO/NL90EnpSxp8vPPfmgbvMBPT1oFYeuMBfWpCq84CgDpTON25eAKkTHp8o60DEPyscDAxQoO1VXj3pz4Yn360HGQDQTcepH+9SrTdwODjApdm0bgfloEPjXrnG7rQhG0Hbkg0L95m9uhpGUjaOmOtBVh3DZwMUiqeT1B6UvHUDt60m0Zwzce1AriEHbk/SjKfKvv1FOWMHPHHvTRtZSV+XsRQFwYAN+gxS8DgmlVDgd6c3DDOaCiN2+UqeM0+NSuRnmmiQYw/LHpin/d5H5UARrnZ0696BtPygmpNhLKB930oxuBDD/gNBA1WG0leNvBPej7uO1GflYAcnBprsUwSM4GDQA/cGwKG+UADlc/ShQFYcZ/Gl+8wPYcUAK0ir8oBUelJtwpIOBS88nrj2oyPlAGQaAGff5PHOMCh/kb1H+FPJHPGMAmiNR1Az9KB3Eb5s5+bJ47Uq4XKhfmxTPLxhgcY7Ghflyc8n1oKI5D8uxRwOtRJuB4PA5PvUkik8dD3pisPLCjIOcE0AN3gKv+160xl7dO/wBakf5cAjIFNUhudvzUDREibULP3GKXYEjQAHBPWl53KCB/u5pzbnU/NhT+lK4xGIeQY7+lMeTYvHXofeljXbHjrz1qOaRdpPt2ouFincTBYgO5PJrm9auSyDnJ6bq29QuCq4Rd3fNcnqFxvRlIx6fnUllSwhF5qFvH2ZwCR1/CvW9DhWGFDtw2zAFcF4T0v7VeJdIBIijBPcH1r0q1xHGn8IC/dArWKOGtIu/wjKnj3qF228D5TTlYjGfu9RSHDKSvX3rpicTBV2/L+RoOFbAOMDnFNReNrE7u3NLj5ckc1RDKt0CYx83U1l3mPLP68VsyqJIXJHutZUi7oyMZ5zW6Mmc22MMuz9azLpdrO0q/T0rb1Bgkjptx/td6zJ4kZcH5j3pmbMW/sYrhdqSFST0AwK8r8bWrLqLQHdsVVxgcHP8AWvXZoRuZlVQuccrXK+MNNLRNImxgq8bm4WrLR80eOrMzSLF5QYZ4PTivNZbYW0hhV8sejYzx6V7v4q8Oz3jGZVXyYxvdieMewrx7VtPljmkf7P5USsQH2jH+f/r0mjVHM3ETwMwLBfQVXWMTrtbAyOFrXmtzcZL4BH92qktvHEYyATzWYii0IjGWUv8AjjFSKpbG0AK3XNSLGrBmJOc8DtT9wVxlCMUrFjbcYVyyZFWY5FUfdx3GBTM/L7Dqx5NCBdxG47McevSpAma7b5dkZJ71r2ChYd7Ecisq23w4DDOB8p9a2dNZY41JLE8/L1oJsdZpMwNqnlykhRz61qxTK7lmHygcZHWsXSYxGzbEJDLyeldFb/6sB1yMcqaBFq3Rgm44XcM+tSqH83buyB15FMt2CsUzuGOKk8wtkg4x1PrQARszZ3N34xT7jEY3Ad6ZDjaPXtUshzuGM+lAEKlecAqT/EaSBdq44zninKGG4lyx6gU+NSnBHPWgBNq7lcgA5796j+yrulI+epWwfvLn+lIrLvG3OM80CuVnifyxt5H92sy6C7mfBDL1Hath22ocMQh6H0rKvY5jG2Dznj35oC5V+b75yW6Y7UeZncMfe6UksixsUYENjJpuPmBfjb6U7jI5iFhdTjPHIqHPUKAcj71XHiE3U4U9qrlBuK4w2MD3pCuRtGDG7Ny6jrUassm5ycADBFTFSyYHKrx9KjmZWbIXjH4UBYox25ZHL/LFn5UUc1bwYGTaox3Ap22NeiFsc7ie9WEiB+YLgEclT0qySRWjaPKncTx6U1k3FRwQOvNIIznAyXPf0pfLEchA+dmGSx4qgGsqFmI5HcUzyyQQqrtHp3qx5PkgDj5jzTt0aqSeG5+laRIsU0UiJSG+XP3jVZZFuLgqJcyNwPl4rRkjRmWPaGD8jBrZ0/w7GJI5HjVTt/WvQo0uZ3OGviFRV7mRHaC1miGM7vvV1WmpCJk2r8zL3HI59KWe1SGSPailsfxVa+zxLdK24pJgfSvo6MFBHweKxkq822x4mbH+roqZbx1UDys49qK6TzPaHsk1qjMxXhvpxVTUNF+1QkAiNs5A4NbX2cR7VCkyP69KlWJlxld2PavnqjPvqcbHiPir4fm/mZ5BLEwUjbEoYNk5yM+o/KvJvEvw5+yz3kwkZmSMDyQPzx9DX2DNZx3DZdAzL7VgeIvB8F3HI4hjbjhduSPWuKR6lOpyqzPiO+066tbvHmEbVAAAxgD/AOtSrMsCOjpt2jqD/Wvo/Vvg2t1cTzCx2yEBiVJPy9eOPSvOdb+F9/Yz7XsP3UuSZtvykZxj2OK55RO2NRNHm8NzFdqpC5OP7vSmyWy3Dh920AAKBXW6t4TbTrxUKnywgw6rjk9qyHsRCXRBv29VPGKwcTZTTMl7aIsGYZAHpUH2CCO6aT5nYjG2r9xbsrInI3DJxzRJs3K20gDq2axasa8xR+zRtJxyentTHt9rHaoxV2aZEwSFxnqKpTzFogEHzH3qLBco3VuGwIgoweTVZo2UEsMgcmrq52kOMs3IpI5EQOG5BGOakZnSR/KQPm2/xetRtjYoU5yTzUsysknBCrTdwZWUcMvtUgQbNoODhaarCNQCuSf0qdvmBz07DFMEafe5OOaoCSNSq5AGKOWyQcAjgU3a64AbCnnaaesjRnB5z02mgvoKG3Rlz1/+vU0ahZV4LbupqFTvkxnpg7T0PFKty3lsCcnpn0oAsC68pgyDKjnBqwbgNnJz/tH71UFdmj67Fx9aNxbkfNtCn060NgaVvcht25s7e+KXcPnGfoRVNrmOOHIVSSOlNjvGkXIAX2NSUTnaoIK7tx6molby1A34HsKi+eRS4Y4prZABO1u4qhXLSzKykAHJORS7v3x3P8v9yqizFsbeD39qlVycsWGc/N7VSHdE8kjNhgdyEYx0xW1o+lyOPmGP4qwl3xqpQAk8KDXa+Gw880cKN5rbQCrda2jEzcrHTaHo+0o8ikjHDGuostOjmmHyEYHAUdau6borTWqDZgYAJ9j1rutB8PCGVJAgZdm1WYdq6VE8+pPmlZEHhLQdsyXDOEVR8qnua9R8P6f5sgLPtyvPtWHY6HCpX5QoTkEH16112m2ghYgc/KOa1MrnU6bAY7cL1C8D3rYt8sADycYrM0yMrEgbv05rWhCueflb17ViNFmBAkgJ4zVxMNglflqGGMrgk5PTpU0ZO08c1DNEOXa8gCrxUwUdMZqGH5WG7ip+dxOeMY61JQeWeMelJuHII7Ypwb05pzFWyvfFZM0RkatpyeWxxgkV55qy5uNqKF7V6pdwi4hOeg67a841+yNvdMVHysTg1zTPQo7GJxk4PFWoHC4J6VUGF6flUiMXbAwMc1ySO1G3bzLHGWPLEcVp210s27IwMciuftZ2Vs447ita1mRjkDbnpTEaSyJH0HX0o87Z0IwagEg3ZPJPTFSGQcUAS7trEZ4+lPj+ZRn73pUXmpye9Ksm5s9B7UASc/Mu7dkcE8VJHIAjKevWo4pIwrdCFpflY8HBoAkXCqA3WlA5yPwpPwyaFbdzgD8aCCTBKj2pQ2Tz0PamAtxn8vwpchmB/LFAEgbgn+dL5nqu76U1VHzA0dgT0oLHeYOCByacFOAajRgwzjPoKVSOeuKCB397ByD0pF+6Fxg0ccbe1LtHUdfegBwU+456UN13DoKTaCpy24mlVdi5LZHYUFjA3QkU/azZAIzjFO4aPkfjQ33gO/tQJjccehXrRt6DGD6mnbvmVuo70MwZs+nagki2s2CTtyPypQu5TkZ9alwFU7s1Hll4DdfWgqwv3cHpR1PGCtLu7bc0Bd2MDvQSJzjPalxj5VPJ5FN52/59aGDMqkcnGKAHxxsBtYcnpSlQuwAfP3oC4+YncR0p27bHuAyPXvQVYZyvYYz60xo2Odp9+ak+6vC5pm3DADkGgZW+fd1C80nJBVAPx60+ZkVvmA4qJWyrqwOT07UAKVwrc+/NMcFiDjt9KccH0pjHap3HFA0PyQpyA3HXvUagouw80kbKFHORmkPzbtpwOy0DHbgucHis+aTyy44x9Ktechj2k4PesvUpgpK5wp6nvQBj6rqDRrtQ8Z5A54rAeeSRtowxJq7fSLucIcc84qTw/p/228TaejcMB1/zilYtuyO08J6YLOA4DK0gySa6aGPao2ndxjmq+nr5aj5DkADir6xhRzxmuiKPLqPmbAbsAY57+1HYBRxS8ruxz3pFPyncMc5rVGAnOR6+uaDnjJzRjjFKdoUnqaZDGTYXB7elZ15CVYsDkVpMw4B/WqVwrMu3oa3RkzmdQhCuztywrObB5A5PNdBe/vMhcc+tZF1CkK5GRzVozZg3kLeYewJqhcWouLeSNhkEd63Li3PkvKDv4+XisxneNiD8px0zV2BHlviTTWDOm3yw2e3J7ZrxHxbpsk15OrHYsZyMdSOea+n/ABTp/wBoy44+Xn2ryHWPDcey4mkRpZCWCn+6M1LNEzwC+iENwyrndjpVWSMmM+YOD79K6LxJosmm3jfI2GJYbuy+mfWsQwn5m27h15PP5VBZlsnlyKsY4JwSKTaVZh8xY9M+1aK2wZmJ4PUrUEki+dtZePXrS0HcgXIQknLHjJFLH8u/AJAp28LuBTjtV6PT1a1MgfryM8ZqbBchgHlEs3zD+EZ6cVuaT8rFyFbA4FZsAR2AKsBV2F2huBjAf1+tFgudfa/6tCO46itSO6DKAPn4x6VnacqpEkbrjI4OaubAigEBu/XGKkm5oWriTbITg9KvbxgHA247f1qjY+VdMNvVF+YDpV9lVWCLxkfNmqsFxqujKQASSeKkbbux930xQxSP5MFB/fxmpIlZeMbh0+lSFyAx7V43bselP2Bhnk1Z2qgbPO4daSN0VQF459KCSrlWwFUc9c00/KrJ7/55p19biPDRt3w1VzuY7VP19aAHr86gpkqO1LNCkrK+3npjtTuqgZ4x9KZPcBQmPvHtQBi3cTrMxLYYDC+/NRscYBLMepb2q9NtaY5BB/vd6rKrLknp06UFkYx3OQT6dKgnjJuOBjbWgsflqNoyp71XnmSSTK8nPTv9KBWKLjazbXUHuKeLfco2vtUdeKZLj538o02GaSRvKXKqBkEjk1VhlmO2by9uMlutPhVoY/JMYIY8HNSQrPdfLFG5XgZVSa6XR/B895bJPIcDcR5Y4PpTFIwTYll3jkYzT/7NkeZPLXPAzxXpmm+BRBJEJFH3OQfT/GuksfAsAllkwoTaAEZQcVRFzxy08L3MlwVkX5FXfxx6cV0Wm/DX7ZD5k7vFIsmcJ0da9WbwzbhfliQKoG75RnOfpVySwjhYKMBceldETGT7njWr+FBp+pmUWzbFjCoVU4P/ANemeTNDCjzxkIehIxXskmlxXARJAGZemRWbrHhP7WqquD5nBB4AGO1eph5Hx2Ow1S8pX0PNLW3WV1dl3qB8tNvrY+YJBklgMCujvNFn0/dvjkiVDtztOCBxxWbdRLN13LxwG6dPWvcpy0Pl6sXBWe5RW7ucDEYx9KKk8vHHnNRW9zhue/jTwXQ7y23nNSeSZFzjGavrApIAYtu6VY+xnhR1GT0r5qUj9WjGxkrprSKfLXtmoVsXVcHvwe1dCimGNuADnn6VXaHqR1znisZGiMGSGQMUC8k9cfpWHcaDFcDY6jLOSwYZHf8AKuxij8xsOG+91qG+sVCyHGMrj8TWZpzWPNtV+HFheW8iNGBIzbvkVevr0/SvONW+DsJuw8MkykqwYEZ/AV780Rj2gRr6nIrD8QQC3X7QBh8dRUNGkZs+adU8FPHqKWkVmw2oMtMpTGfrWNfeA7i1YhT5hc5JReB7V7tq18jBo7hfnx8pI4HoPauH1C8O0lAF2njb3rnlE6oTueM6p4fu4G/1R8rH3tprCaBoNm4YXPevYb4i5jIlOH9OK811+NvtjEKuwHCqBWbidCkc9NJ5b7uQO2OelVvMSaNiPlz1z9atTRnlSdo4O0j1qEr5LBMbt3AxWVjS5SJ53MnHaj/WfKNwB6k8mrU6kKBgq/T2qrxtKBgT06VPKFxFwquey+vWhMFR8uT7d6cy7V8ofxfxVIrKqgAN/hS5RkN1shIJG7jiocFsEnK461NJiOUFxvH96mR7fvevQUWHcjjEnmc8/wC1TpJBG/A4bqPSlVGXOCR+NSEb5CzLwByKQ7ieYFIz8wXnB4pfOErMQMFgOfpSiQSZO0CmMAvyquPegVx7YBUcEjqKk+ZpFIACgc1AWV87R82Pv03eqKOcsRQUXFZRDjbt3VCw+VFIwaiVDtCd89c1NjceuMd6AE2gqFAKtnirEahjtHGeeT1qvGxDLvOQx71ctYS8hUR5c/dxx9K0USWWbG3bdjO7ccKMcg1698P/AAu8aJJLAq3DHndw30zXD+DbWaO+M8wCQxDG6RM89q988D6DLPaxySsJEkPmbh1OR+ldUInJUmb/AIf0mK0jyN7kj7rCut0+3eS3VSFjC/gafpOkqWDg5UDpXUWOmxsvMeO2K6Djtrcq6fo6eWj7iOua6C0szMFbOPlxuAptnZxquwjaByPxrWtbWRVQJlUB5NBWhbtMqAp+8ozWnbqf97FUoIDHMSWAHT61pxli2T0YDtisGNFiMEspAqwFLnjnvUKDaOX+Y1MmMYBwalmiJdrbu3FORcqQAPXrTI/vcnPFS7QpYenepKAKNpHQ9qVdpUEDp1of7y8YFCnqBjrWRQ2ZQysQcAjpXE+KLY+W/Kse2Tiu3YfuwCMHPrXM+IrVJo/7uOSa55HdRZ55K5DYHX6U3zNvXp/dpb1gtwwFQb1U4PNccj0Y7XNG3n2g9zirlo79GONo/maxbVhJJk9OlacMhdV9B+tJMZvxzJwT19qmz1yfmrMVjtXbz0q9tGSQy8jiqJJVQ454qxGw4CD/AHs1Wgxxz/8AWqyrccDr3FAAqlVUIcr37d6eylm3AYHekChcA/WkXhW4z3oAmjx/PHNOVh5a8c1Gv3kP3afv2q2R70CsKmSwycjH9KfgHHao43+Xb70/cF5PI6cUEjg3X3pQPl9Rml45wM8UzeuQCSM80DuPdxng7alR1ZT6/SomAxmnqwViGGRQII8sCB+dPUj60mTtOOe1PVSq4IBTrk9aAEXaF5pq8jFP+VVxjk8g9aC43HIxmgdyP+XSn7R2GTijjOBSsRg4wp6UCGrtVjt5A9adxtwPzoxtHTj1prK24YJ25oAVQYhz3pd6qQCOcUZIxv5Y9Kc2OeORQO40ruz/AAt03ULlV3A9qeGWMAYwTzxUf3Rz+VAhY8Mu0dfWl2fL82eueKQ43DAwKFyF25oAk+ZcAjmkZWViOBmj+EEcH60hIXAJwfWgsjbjp93FN3BQcfhT2IXjqKiZdy8GgCN9uG+bJzzkU1c9TjNOZvl4xmom8zIYYI9BQAM3QcH1phbDHoR0FK2SCB1NMZl8vBGTQNCO4VSBgehqHzV8vKsD9TTAvUgZHpUBmVGYAbu/tQMS4kVfmHSsS+lwjszcnp+FXpplUkyKo2981zmoXQm3qwCruyFpXLRUZ/OU45Lda7bwfoohQzHkn7oJ/GuV0e1W7lORkEcP/dNenabapb28RX+4Bn3q4nNVl0RoQKFDHnBxipQpX/aP96mrt2nO0A4/CpmIfkcDHat0cL7jeaOOeBTV27QMjGaVVLLyRu9M1aMxB0IHXtmo93GwcHPWn439chqY+MqW455xTM2RSAdO+PSo5ipPJOakZkVuMe1R3DbVbCjPetUSzJkYNuyP4uKrXEaNG25QTjnirsi7pDjn04pnl7c7hnnpWiMzm5VCrgFlHpWXPD5rsc4bp0rpLy3i+c428+tYt+p8rA+XmruQc5fqZFZn+Y527R3rhNWtVWRti8N6dq9EuLc+Y6gAZ5HFcveacUcluSWpGiPGvGnh9riKZwjEKcf7oryPUNGnimlgiX5gMgnjNfUGraaZLadCqgL/AAntj+deN+LNNa3k8xowAGxnGDilYZ5nPG8RG5wi7cH1zVWaNFXgk/59a3r+MMrsYw2Oeaybo+ZHwvb6VJZW4ZmZhxjFacKmS1TGJAvQk4x/jWV8y8AfL35rVspwxWPaAKkAgt3ZXD/63OeOnSr8TeYAu04xj3zTNvlsI1Ax6k09W+ZcDHNAHRWM7LHGHTcQOoq7aI6xuzPmT0NUdOm8/aWba6j7uK0Wh8xgwPDdcVArF7T7j7MrLlRuH3q00kVmAOHGOCOtY+1eUXoAAc+tacMPloRGMMRxirJLY4Vt5Lg9OKmhHPyjk+opkcTqvzfvG7N607dgAk/N2FQBJtHKrj15pFweSRtHWmsNsnAIFO+XBRRy3rVWArspCKhzyc7aiW1LbdpHGc1amkSPAzz0I9Krq4xt3fMDxg9akAMLRxsOpHSqq75GwEwij71XWcsoZeB0qPzBboFxnNBWhUktxv3Y/WoiqiQKfvVcYpIwCqRzmqM0oy37tST09aAuR3keYdythl5wKz5G2lGYZPX3q1cSAKqAn121Uky0wAUiQjjigZI6+cCRjbjpRHHnBwA6jAxUm3dvOW3L2qWzCrcISdzZ7dKsDrfDWkyRmGSF9rbQzRjvXf6VZbcIif7XT15rnfC7rO20kK6ryOhrt9MXdlsMFA4NURIu2qnzF3gK+Mbeta0FwizFGIXPSs+Hbuyfmb+VXY4Ubaf4getUjI1I40ZdgXkj5jWn/ZsUgDeUC20ViKzqzeWDyMcVr29w6xnB6dfyrVESVytNor7iygDt8vaq01oY2G4kvjiulimWaMHccnrUn2GC5YMXLP3xXTGXKc0oc2jOMurKG8jRJ4hI0bZTd0/+vXK3vgu3k1CaSQusDLkKFHDE9K9audBimxh2Vc5yvWshtFBZkUMwXkFuhrrjXlHY8+pgaVT4oniFxod1DO6QlTEpwpK9qK9lOgsDgov5UV1fXEeX/ZVI7I2cS5kVOeoFAj3K/GCehqzu68dsVGB5ajd6815lz6SxUubX9zxkgHnFU/s7MwChioPOeta67drE5x6VEpPzcEEnilcZmjAibJI3fdqs3mFW2/PzWrIqO2wr34NQSWrLISrFF/OkKxiXBLAnaB71jalaPcIgC7lwSa6+6sxMg7J3wKoSWJgjYqm8dM0aDPM9U8KsZJXMOVxkKf8A9Vcm/gV2eRmjIjb7oX3717VNCbiNVkXPfj+VVrnT/OkRUTaoHJqGrmqdjxf/AIV/bXFu4a3y20gMuRzXBN8OTfX0tlb2ksUTHAknU7uvr0z07etfTz6KrYJXvwRTH0TlWDAPn+X9aXKPnZ8dXXwzaaSeGyke7VQfmCD/AFnOAPyFcVceF57eKcyRSQtECWUr0IPSvtXVfD9taHFpAiKXwWjH+ea4TxZ4ZtjbXDBAssw8vO3k89M+lZ8hqps+Vf7LnjjEro2wnqVNVZbFGkDjERBwQvevYda0N7F2j8rzPMGV2rkCuZ1DRBA3yopbHKYqJROmLODbT2VomwXRj6VAy7SVAwc45robpZIYXEh8nrtXHSsDcFZw4y2fWsrG1yBt0ZKkZ+tRs2GVep9KlJBZgSc59KjZWZty8n+7ipsFxyqesijI7A02TacjJGeq1JIh81fLbaGH1pWVd3l4GT1Oamwyqq/LuVMkc4HGaeudp2r8x457UpkEcjfNkLwMU9JGkxtO5W9eKQDCjRqF/WnbVDHug68c04R/ICTkf3qfsyoz/Ec0FdLkUf8AqycZLdKc52qvHuakVUCBV79KRY3kB2nmlYehJaQmRiCdpzw2M1p6bpxa+h/eYXdyWGfwpNPsRcsvzbTnBr0fwb4Xe6mitzEJ45T8xxlVArrpx0OedRRZ1Hgnw+xvrcralyMM7twVHqAK940bSUWFHUFm27dvGB+FYvhTw5DbxxyJb5cKqKd3IA9RXo2l6Yqx7MkHHWuk4nqyfT9OSFQwYOuM8CtNF2ncE+XvzSw2wCjt6VNGMx5ORnjFAh1pHgkMp2nocVqwpjAB461Ws4RIR8/PpWhCvzdMcVMgJ1hG1SFIPWrsfCjIpsJG3GOcU9fu++ayZViSPcyhuAM9asqpbnbk4qtGGC+vtVmEfKQvJ+tQykSRkdMfNUhIG7Hcc1Esh2FcYPrT433KVA+Y1Ny0KHC45yPcUMM/MvTtSt8zDIpfLLHIGfQZrMuwkjBcBuRWVqNul1C6Hg1q7lOA1VriFZhuUbSPQdaxkjSLseTa7p7294yge/61mNuViQciu08R2ZVZZWXkL1xXF7WKsRnj1rjmj16bvHUktQEYbmyprTtvm6EEBetZkOduX5z0rRslHK45Az1rMs0IcmMADkVcjZdvXPrVG3YNyAV9q0oE3xEBeeuasCW2K+cT1FXI1ZsbRx1qtFHtYN0HpVlT82Vz+dBJIfk64P8AOmjH3AfnbpkVJuyD0Pbd6UjArznII6igBdpVwq8D1p/OS2P8KasZUnJ6ninDOOvBoJuIcbvwp/CseMjGaTcu5eORS9cn8KBC5O3FDSfLkdfpTtu7joaNvysBySOKCrC/xA9sdKfxnOaaM7Du6ilXO0FvXvQSSK27LdFp/DRsSfwqFVIOABg+9PPopPT1oAVs/KFOOO4pNxVsY3fTinMzM+RjHrTd3tzQA7ryBRuAUEjr0pFbcoLfKP50ZBX1welBYoJX1INC8ZB49KOdpGTz70nRAD83vQQDKVZNvVeeaczbmzjApu4Y3A80Ahc4OaAE9M59qWOQNz1pOrcH5cUhbb93t1oAI92Af507gL93B/WmPnqh4xmgZyvzZHegqxJuGH9BSNIjLxwcd6YxIzt5B605lHtt60DGr8uMjG7pzUbPzgGn7i3XP+FRb13DjJoAJNoX7vHXioznBzTmByw3d6iZtzN3+tADMsu3up70x5F5J4NDIwXqOKim4Kk/doAJGVlYA4PaqZ+VsEipjMskhYcLVa5kCsc8g9c+1BRm6kxztYhyeV7VgXihnAVcntWrqDmSRtpwBwDTtE0f+1JmaRmjSPkbe9Kwc3KjoPDOlMiKkqISUzx+f511VvCVQAdBwKo6fZJbjgEgLjrWpCvyqc/d6g1ukedKV3oDIG2HoD1qVfyHSk+8oGMUP8rAjpWpkxV4U5XH40h+XA9qVvvYpnmKyk//AK6oi4jYyDnFEnzKSVpdw5I6dabvDEbSCD1FBDIfMDc1WuGPllifyq6uFDYXgVVuAPLB+bFaIRRLbuTxzTGUv9alb942ccg/eqNgY32mtLmRTurUsvAB/Csm+0/zo98bHPpnpXQyozdOKpSW/k/L91utWKxyklo8Kszrjjg1jX9ss0ZHG5Tniu5vbM3UBVcVyt/YTQg5j27j96gZyV3pKtGChMn973rzzxRok1xvKIqKzYO4dBXrLRlVJO0FehXiufuraO6WRZADSuB816x4ZmguJQgMgY4BXniua1HTRaRyDhpOMr3r3jxVoq2cL3KKQqHGBz1ryzVNPBupWKnL9ARzn0pSZRwZMcmFUsGBweKt2cfl7mbgnpWlfaOkedg+bG7j3qs1v5bR4bjb/wCPVBYu0NtBJ+jVbtFElwMuSoHOBUXkhZA2Mir2miNSzMOOlAG1a+TGAoQD5eG71oQ4OFC7sj6YrMtWVxwdyjhTitaFGbbnjA5/woAmVCDuYcHg/hWlCUeMNksR36VQhh8z19itbcFkHixgYOCBQQSxRloR6npSyen3T9KtND5canPygetKsf7kYbcOucc1BVinH++LMec96mVRhmxz2qRYB1JyO+KCjfeUYGMYHFO5Jl3yxOu3oWP3QKgt7Qlk2fKozyvWtC7t0Z1ZuOabHhVbgY7YNOwFRQNm0ZpJkYFVXk9eKlYnnooXninsokh3chqkCgzFMCQEkngg1UmYbfz21euJI/JLEFtpwN3as95A7RKv3SemKAGmFZMjdtPdcVGsYZh87HHb0qysg8wIRg5xgd6GjRVK42E9Bigq5UCnli2C2KtW1u5uEWMEtn5cVb0/R2upPLQYZRkntXceH/CLTeVON0RwGyF7+lWM0fCGlmMNI0SBmUfvSfmBrsra3EagseMdqTT9O2RgMiqAOWzWglqo4+9TRmySO3CqWBxx0q7aw+cVzgDrTIY0KbMfP71pQ2qxqcY6cYqkIlt7UsFVcKeu2ra2vytgbt1JDD8mc/Njir6MFUDGP9mqM2V47NYto25J7ip7eNrdnI5/DFWY49mWHPbntTlDbTuFaXIsMjuNzNztHFX4fLaPC8kjk4qi6jaQODTVkkh+4cD6VpzE2LrWilif60Vn/wBoSDiindEcqNUuGY7QSCePWkk+8R3HUU8nd0Xac0M6jJJ+91NaBYikPAI4ABzxTvmYD5QuODT07jGcHOPalxnIXO31pXCxVaMYfjrUY+7tOTg9KtNjb83XpTNuJCFp3JKzw7VYLwD1FN8sqWB5XgdP881bjhPzBuc9/SmtahNybuG5A9KkqxmyQKZi23p7VTdSGbKbT7CtRoTuXGev50v7s5O3FUMw5IZNxAjO0nI5qCeDy4QwOCOTWvJ/rA2zJz07VR1BflYnj0oA5+7hEhIK8NyAOuawdR0uFgxljUxjkfKOtdXNEJVxnDY4OKyZ7VlBVs7c9+9SaI8t8QaOkzQyRxbQuR8vFedeKdENtcKUGQ/Ne9+JLJGt90UTOfRe1eb+JtHW7hKqHV4xnFZyNqcveseDeKA1usaGMqCeeM+veuVmtV3MwCknoBxXqniiKOOEmRFPl+3NebXEK+ePLzgdGFYtHRcy5rVOSgO8/wANRNAzFWC4OORmtbyW3FipBH8VVmtd3VjuzUsq5RkhXcdrFR1Ap8kBWFiDv9+9P8t2ZhtyrHgk1IqOqtuXoMn0rMu5nRxGHChR83OQKeqsuVGBxzV6RUCpgdRxStGrElTg0rDKvl+WEUrjI5OacWIk3kYUjAFP2MyE9R2XuadJGJiqt8vBJ96di+hFEu5flU9etXobSSSVI4huftxUcP7nysjaW79f0rvvCng+bWLyN7di0a4MhHGM4yOlaxic85WRP4T8MhZEuWhMyov7zj6YwO5r23wnoENjbiaCKRpHH8Y5GfapfC/hsWvlW8SK0mAV6/NxXoOkaH5U+9k3SMMbW+7muuKOCT5tzR8N6bLHaec4+ZhgLjGK7CxjeNN7KPu9qqaZZONhYHkcr/Wtu22xJkj5yMZNOwiFlEkgWPIwOaPs+5htBxnmrkSbckLtYj5scYqdV+bAOPwpFEFvG0ZHbjrWjbqWkb6Yquqsi92A71dt4yWz0zUNgWI8hRmpdh3DjFJHlV64xUqAsWb0rNlirndhQPzqZcKqqRg+1RR4UnHLE5FTxkqpJAJFZtlh3ye3pT0YN8wHOO1R/wC73p8eT1H5VA0OZh1PP4VIvrnC5/GmswOTgZxjdSLjyz3NQy7kgw6k44xio5Ngj2rzxTlx5focU38MjFQykc54kt/PspCFGM968/uIFhYr3Bwa9WvYY7mF1IwpHSvPdbheG44iCxryTXLNHfRlpZmErDdyOO1XbfcygrwTx0qNV3Lu/Lip1+VV7GsWjsuXbf8AfMdvzY61pW6tkKCcZ9azLEqpAjyD3xWpbqWZRTGWdmRuzzmp4WHJI4xUeDtxjAHWrEMZ2sCMUEiMu1Bnj0FO5346mnDkA4zinfeJOOaCBO5Hcng0i4VSpPPY05kLNuHbml5bsMiqsA37uOOad97GO9Iis3QDOfWhc7SR0J4qQHc7gOgowWYAc0LhRjkg0v8ADx09aB3EAYcE5yc/hTlb5vbtSd+CFFNVj3Hf1oKHrJ0I5pysF6nrTG9AKOOuOKBWHrnkZ4zSluSR0HJpuVDHb0pP4SBwDxQFh/mBpML1/QUu5lyOPm6GmbhuIzzjqKj5VVUjOevNAyZW2jGc0M+VbFRbiGwTkHotP3HrgYoICORdpBGacf3qs68mm7wdxyAMU2PKowyQuelADyyhgCOe9L6n3prMOQOMjPHFCqd4z92gB69x60xCy9eBmnblYlj8uKXzAyNxjd0oLGkdQDRgdhk8daUZCsW5I9KaGLYJoAbJksCTgGl/vAAfKfzo3Bc55BPFRSSESDj6igAbdkse55xUDY3AHgt0qc/M24HK9wOKg37gWx83agBjncx9B1qCSQi4PGQO1Tsd2egqvJ8oPy9elAEDSbd4296qXlwFh4bk56irMjKoLFsbeaxbm+WRlyMg8CgL6EEVu99ebU+VCRuPYV2GnWa2sKCMg7RyfWqmg2ghidmVW3LkLXQw2qxnptXHStEcs5k8ERbB6D+dWlO7Ixg02NC65DYAxUgjdTxhie9aHMKh69KavyrzzTtvy9s5xxQq4wOtWJjenHf1oChYyD1POaXcVADDmjAC461RmJxg5FRsMtwML7VNnDICPvCoipXI6UCZGybuN35VXm+RcfePcVaYZU9jUc2GyVHzVaZJm+W3UcDv9aGZtvPzH1NWhH8jKMFe/PNRMhK4xVcxBCODs2457cVFcx+YpGMMOhNX402s+Tlu1E0IkRQ3QdSetVcVjAZGQAMMYPNVNSg+2Q4QhiDx7VtanZ/atiplGUc1Ue2FuVUfjRcZxN1pbFmPlHA64rnpdMEgcqrBj2zXpV3ElwjREYHTI61h6jootwzRP8rDhQMkUXJPKNQtdqtHPGCgOcH+KuN8QeFotSaSZV8t8dF7CvXtW8Plg5lGe4KnFcdfQs7ugiIXGCQKZR4he6WLS9eBt3yjgt2/xrKuNNj8w5XeD8vHY17DrXhWO6xKE/eEYOB6VyuoeGRZzFZYjGW5Ue2OtK5Z57JCgkY5wAecc1ZskWEHaAQTn95Wxf8Ah1seailXIOdoxVCGzMe3chZv7xpAXbVPMYt0cjIC9BV6HKuVB35Gfm4plpCqLIS6jgAcVcS2MrErleB0oAltWeGbOzC9xmtuxuFZ1BOFHrWIVljPB3c45q8txCy7Ojfp+dBDZvHyzwx3KelTxwoI244/+vWK11KoDLgooHy1ct7wbVLAfN0pWFcuLDmQOv3T/DStHueNh26rVb7RtYKpHPQ1XF46MQCEOMUWC5NqEEbKFHLn3qkkJjVeRtp20yMzF922oGugpO4HOcAfzphcim5Y8YUdRjmkbLknP4U+SRfnk++uKj4XAPPPagYGJWyuPl4P1rLe1m8zZEoSMtjce1blrZyXMnydK6nTfC8MI8y4/eoy8r6e9QBx9t4ZvJLqNGiCRMcFidox+NdXpvw9Mu4yBo9oyhyDk/lXX6dpttNtXywEUd+tb0FnGjBQzAAYFVYDG0XwfbWcaIY1woyQvdvXPrXTw2MUewKmDjG0elWrXT/mGG+XGa0LGx2sVcZx3pgU4bKMxnbwRyKtrp65ZwOo59qvxWaxuOc54xUv2ceWVJwSaAMuOx+XJbK+mK1LW0CIW65p0kAVlwNq+xxVhYVZRk7OO1VckdHCGjwoyfU1LJCrquOGU81PDAVXJZvo1SNbgqQDjNO4mM8v+LJGR0pfLPb0zUscK7QBnHQ57UGIjIL/ADdFXtVEkbKcbQvUdTTGbaQgAx1NWI1KkZ+YdaYyj5iRnI4xVXIKhhXNFS/u/RqKLkl7J+VmG4fWnRqJFJ6/7OKUqSvHzhvXihQARxj2rpuKwuCoHUE9aVVLLgcGjKlTknJ6UwcHn0x+NTcYNGNqkc8Uixhd2O5yAacqqq8kNxTkAwx688CncdhoVQp596YV3LkDn+9mp8lFbGVz+NRcMcYy3QNTJsV5o2KMR6cYqvs/drlMt2xWgqjOduVNNkhCk+X06Gi4WKTqzbueT04rKuLVrh2ZuFrc25kB7e1RXUIkjOBtyeadwsc1c26xyEjp/s9qoTKDkY+U8VrXltOkgRVGzOctVO5tTFlVIyf4etIZiXMAffEG2x7eq+9eb+IrNbG7mhV9wwe9erSaeV3bT82cjvxXA+KvDt80ksyqWkIxyMHH4VBUXZ3PBfGVtOzOBEHU9a4VrbzkKEFGXmvX9W0K+aO9WaLYVXO0nGB0zzXES6KqXDMSTxk5NQ0dClc4fyWWNgTu9MiqUkIEicY3jNdLq8KyzGFF2Ip+9WadHdWBB+QDAPWpNLmK1u/m7QrcniiNXVmDKxZeTnpW3FpzyQnDYYdGNP8AsoWJ5WUswUA471nylGFHEu3BTB7elRtGWOASWrUWE+WSFweuFFW4dFeZWEMe5guR6/WixfMjASOPKKRllPHNXbHQ7rUZD8pzj5QwxketdHofgW81+d7eOEoYlDGUnbtJOO9ew+EPh/b2SxSTt5txHEUMremMcDFaxiKdRRWhxvhX4XyM0ovLZZg0SmEjjPrkjkV7VpOgpZwxoLSG3ygASHO0Hv8AWr+h6ElnZwjG4qm0H/Z9a6PRdHW6y5baD+ldFjz5SciLw3p6JdRM0alhnGBXZWenmSVHHKdRxUen2SQgJtMhAPz4xXQWMKwrjG07eO9MkfHbhV54O0dKmjXbIDIKlVRGS386eqozHMZUfmRSbAVbf7xJ2kDmpPLDb9vXGKeFwqhOp6Uoj3M5JwSOMUrlDo1KxjjH9auW8K8MD+BqOG3CqmTk5qwjKq1kyx2MZY4I9BUkaggkNtzyfSmBTz0xilhYtkHhRWbAlUleMfSmljHHlu9KGXcD+FSBQ0YXqc1mzRCx/dA70qglhg80NtMnt7U4/Kw/WkMfGu3I6gnIpy/gOMU3np04zTsDhjzg9KlgIV8vhiCetNXO3njmnF9zHjr0qNvvjJ4NTYsa+GUgrg4xXHeKbdD9zdj+Kuy2naScVj6tbpIpIAweTXPJG8JWdzzxoHiwDyPQVJzncvAxVi4hWKfbg9ajVFx93IJrnkelF3RYtZAeuQ2O1a1vyAR83FY9ufLJOPpmte3BOQhwMZpDuX4YxIoPPoQalDqsZyzA96jhB42v19qmwRuUYHfJoFcVSGU4pyqdp9afGP3fQULHuU849aqwhqr8p/Wm1Kyn7w+7TV27TxTARlC+1Hl+gwuKcuV46r70oztKryWFQA1Y9oIzuFGD9B6Glf7wI+lEjAycZoAYV3Nz0zQyn5sDA96c2BxnmkxtXLHPpQWRq25SO+afjoKXB+bOB6U3PTPWgA46U3p65py52nPU9KTB5LfMaABXzx39qBhcg5JOcUgbcMAYNLvCr0yaAFZWO3Hymmt+IJp4B7HIpBnr1FACNhcfxChsZ5/nTVkwpJ554pwy3QdqBWH7l/i547UM393+LpTd42k4pVbIB24z0oJBH6EDG7rSqu5SFOD+dCMNoGNvNSO6swIGOPpmgsawI2nPHfmgfeyclc0LlVOTknkc05T8u3BUigBp2HI49qjCgx5Iqbacj5flxUchAUDH5UARbcoeeKgfao5Bz0qfnbnt2pnLcrx+FAFZcKpAw4z+NVGlDyOvA2+9WJMgMPlBrPuMAEk7ZO1AFLVLwDeq85ANU9LsZNQuBtKBRyWaorrc8zYOW6V1/hzTFhhjdl+Z1yaaRjUehbsbMxhE/i243LxWvtdVVQgPGM5ojjCsWzyRxU8eVPJyv0rZHEPRgVIwAMU4Etjk/lTdwOMfyqQtu5GBirsAzpn0B5pW3M24cAH1py/dYsODRkBdq8fXvTIkRnLY9Om2k6MAy0u1lU85xzSSfe69KokbzuOO3Sm4K/eOcUqsOppn8XTjHrQSxzHOSB16VWkw33f4h61NuCxkA89qi2nYWPc8VSEITt5A2jHNN2/N+NLn5TvHznp6UjqzYycFqYrCFTuPvxSbflxn3p/zKyqOFoYbmIXHSgkr7VyTgfjUdxCswycAipl8t42AB+tEcOQRjPFO4GNcWZKnaCB61VktVkbIkIGMHHrW8yMrIoXch6moDZqwYgd6LgYNxo6TKy7dyEfhXGX3hGWFpZI1V0PIOec16O1tIuVCVBd2O8qo4DCruB4bLC8UpVkIKkjb3rLvtHh1CV5ZU5wFDY6da9kvvCCStJKkeTu3E+2K4rUtF8vzGbdGmeBSKueS6ho0mnyFQ28Dp3rk7qxHnSFxt3tnDeleu3WlbbshvnB6Vl6r4TjmY3G1gey0DPK2jMaqzJhc8c1b024aFnDZSI8gZzXR6xoirtEkbKq9MKOaz30tY0B646L3oFcQt5vAXA96bDbhtzH5af5bLGd5K/7OKURlVLeYdufSgjQlVRGAr8qOnNP3b2VdmQeMk9KYrgsDgNn+LHSpJGMe0bQTn0oEOETwrI3G0dKF2LE4KBmHIGajVJkZhgFT1walULIgyCD0zQBF527AAIGagI3SjJLAn+IYpi3EskzhhtAPHFWlUzNgc7R+YoAjRcoQx/4FmpYbUzLhunUmnRQ+Zg4+TvWhY24YbEOMdFFBRYsSsJGzrj0rr7DdPCq8dAKy9M08Ltd1/h9OBXZaPo8f2bfIpXPQd6CRbeERMdgzwBxWvYxefIqBgPep7WGFMYVc46kVfhjSVgwUDjtxVFInhj8tVCjjHWtGGP5ipGOOBUNqmyPaDuH8qswxt5qsx4OakB+35VJ/i7ilZfk46etP252/3evFGfn5Xd3zQAsYAxsTmpljx17CmorfezsPUCpFVQ3JLd6dwJrdg2GPJxVnAYGmwxLxjkdalVV2+pouSR53D1Hc1KsasM8/4UnHCgcd80pjAUfMCP50xWGbQqGmyKOMHnqKlRcHAOQfSjhSMLlPVaCSt+FFT+WzcgHn2oqwJdyls5J74x0pcl3BzUjQkZwvPXpTH3LuGBiugyF+629sY9KaDuGV459KZ6CRd3pin7W3bTxn17UDsDDGNqkjrxxTtzKx+Tbn3oX7rHOdtO+9jHRhxQMafzpvzMCAxHtinL8uB95QeakZO3Zuhp3FYhG1VxR5eSFAwc809lXa28ZYfxZoX5lY5pCIpFC/NjHfFMkI/hXb9an+VgNx5okVcE9yKdx6GdeRGRVC8nrmsW6hVJiVQs3978a6UblU4XdxVNrTCtnlvQDii4aHOGMSk4O1h0J6VnzQSGbJC56FRXR/YY2VmYYC88VUurUeWHjGS3RaQzhvEHh+OaOdzCr7wN0YHUDnrXjHjLwrLZyfaCiosjYJC8Cvo+ayJUoVyOma5vWPDsWpOFkiJC9AV4B/rQNOx8x/8I3GzSyCMTP2OagTRYrUZZdxxjHX+le3at4AuPtMzQRrsHzIuSOvrVO3+HUiRv5kO8txvx+v86VjTmPB59LAmkeNcqxxj0xTL7T0jjVUTKt/dAr2q/8AhzG1usSRt8rZDY6etYrfC+YeYUZcH7iyA+1FiuY8jj0pJ1YKDwOD712Gg6LDCEkePbIIxkV1S/DW6h24X5FG5lXP+f8A9VW4fCd1aqhkCbWHA70WL5h/h3T4+kKL8y87e+K7jQNKLS5Z2QMuSmMc5rM8K2cenkh0UDB7k9a7mzAaQbQCQOa0MJsmtLN2xGoHyjHPFdBpViLeFQy9Tk47UzTbE7S+N2R+VdFp9qFVQVYqw71RkJa2zLgbuOtXFjKyDHccVKsTLgbdq+q1bhhWNN55qblEOA/PGKeUb727aQeaseWG3EKAM5pMDJJY4qbkjI8fMevGRU0MY27T9T/9am+X5a+xFPRVikUMScjikUTQghlz8wxmpNw+UAe9NQEDng9PpTsbR6j1qGyyTqvpTo2VcjHBqNeenJqRV6Z5NZASgb14TnPFPCtjdyMUi/Nk549qdGp2gEjrig0QYDN6HFKwLHHSjcucdxxS7jwD16VAwYgsMt/9elVxtIC8k8U37u3I4pPvsT0pWAfuC+uP5VGW+YHHFEknBXseM012G3aucetIsWQncTnFVbqHzLd1PXFWGyqkUbQOKxkhpnD63YmGUEjBxzWXtHpj8a7TXLczR8qAP7x71ykkYhZ0xuxWEonoU5aCRxjzM9QB0rQtctJjpxzVCNTt3Z4/nVyzGWz2+tTY3NaNQWyFACjnmpo2AGGXJbr61Vh6EZzViJgzBiCSaQFhcFcgcU77qlDyfamq25hxhelPYjO/selACDoB2pGxuC5wPWgKe3rRJuwTxwKAE/iwOnvRuHzfNg9qcwDLhhg+xpqqGVGxx0NACL93aDuJOeaV8q3zDmldRuxjBzxTSvIXqe9KwC5HmLkUjfMT60v8Qx9KXC91z71IDNok56EdaaAN3rUjMD064xxTWIbGwYoLGsPmFBJ3dRSs3y5xTQFXjqOuaAFwVY5GKTHc4zSrgcnk07y9/IWgBn06UEjOMEGnrgDkdBScHGOmO9ACNHu2nGAODStk5KjAI7Uu7rzuFJ9xsZwT2oACqruUD5OtIFG3j8KfkgHPAz2pV4ZQTxn0oFYb1IAHTrT2bqfbjilZflPGB601fm+70x/FQK4n8ORz3qQfvG4FJjbnPcYowVjyTjFBQnmfKe2c4qLllXjoeae2WVWJA/2hTWUsrMvT0oAiYjcM8c1EzhskcgVNJlo+TkY4qGRcxhF/E0AU5m/eMevPesXVbtVUkctjgVp3shViB93171z8ii4nbYQT0GaCb6DtKsZ7qaM43oOfp/jXoNnGY7eNeTxg1heHbV7dR5hVl29u1dIvyqAf0rZI45yvoTKRjGOccVI6kMAKkbZHhhnjtmmMSct69KuxzgW2Njt3NSBQvA5FIuOQMEAc5+lEeFXGcnrRcsUuN3vjp2pW3E8Y49KZhW68HrSYbuOvpVGbHt8ynB/Wo2bapDHn/ZpZCc4GRTJAVIY8pmqENUe2frxTW2twO9KzZYkdKQ/dOBg9RQQIGAfaMenNM4+YAZVcUqnaMkZPWkZti8fjQBGWHzEAkLQytuUg8A0q8x4HRhzRztO07RjtVgM7E5J59ad/DzwaF3sAxGAOopGbI3dx2oARV3RjBxml/gAUfrRuPXoB2peq5GOv5UAM5RcHpilbbk465+9Ruz13Yob7wwPlNArEMg3d9p71S2nc/G70rR4Ge/FRNDlc52nOcA07kmezbl8ojYW4rN1bQY7uCRFGW25H1rc8nLgqMg9M/SotrK3y87qLgeWX/haaEKzIWZjgKvNYc1jNDI4CfIvZu9ey3Vn50ZRRtB5BxkisO40FS0rbFlbb91qoq55JqWjx6pCykbZByM9KwNQ8MyeYpDq/HIAr0q+8MXUatKsW0McBF5xzWPqWizW+x+u4Z4oJPM7ywCjaybXHrxmspLOTdt27oQea9C1DSVuwmI2O3ljWM2gYZiG+TNAHLtEsY4BjHWnxolzJ8jbtpzXS/wBgnAG5duOFqvJoaQxr5AWNmOCo71QGPMuGVh/D39aTaWY9yP7tXn0y4LNuBL4xgdqYlpJCdpA2+3JqQMd8RryOnWpYYgWfnaGHC1ebQZrslwGYgZHFW9P8MXl1D5nlFcH5cg9qoCtbwKsIDLjucVfsjuPyrx6CtrRfAt7dXTRTkQxhcnJOPpnFdvonw/EbGJ4lWLG4v3qRXMHR7GVnVWiUfKOdnFdhZ28seBKvGPvAVtaf4bW3beOScbc+mP51YbTZNpAG4qTiqEZkMfO1uD69quRcsU+bPQL/AI1YWzLbTICpNTx2oOV7e3WkygWNFbG09Pu1aX/U/MORSbQrYxtbHFSqAFLd/TtUXLF2q3GOAMUzay4575PNPjYlW568ipGj/dlj9/0ouQQ2zH+I5ToBVtFy42k4qPKrwAcYqwjKqA9O1FyrEsbD5RjORxipmUHHGKjjX5MdfQ09WHy7jyaLkjwOhA5+tG36YxT5EO3DU3btjYEZx6VdxWE+U98beBQpVUCsCTmnDYygqhNKflbGMnFFxDdpXjPSijYf79FVcCR+GYNTTtxnkc07bu4A/E00YGQRx0rouYg2eobkc9KVjmTB5bpntTFUDK8nHentliT0z0NIAB2llx9aU7iwbO0dgTSYLBSTwvX3pysGYcd/rmgBzFCSMZdvSmqwHJ6Z4pXKtMMA/hSYVsjaAKq4CEhm453Uq5JYcAdRQCFyAO2R7URLjaNwfPtRcBGGeQNtSN8qt3B6cU04XG4YHpTmO4MQAg+uaLgRMBuGPujrTWUL0X5asKVXcANy96azbVxRqBRksY2bgDJHIB4qn5SrI6FcDoK13wrA45xUEyK0jbR97qKYGQ1mroNoOS2eRVSW08uYExnHatt4yrKP1pjRlsgruPY0AYn9krKzuyANn9PpVeTSWaFyEUbf4a6JYSy88c/jQsZ8tm2/Pt49KAOIbQ0eXp83XHY0tvo8LEo0OfTaK6c2aySK+MH0FPgsQsj5HB6GgDktQ0BI1JUMDjBCjNYMnhmC4kBeE4xgsV6/4V6Z9k8vO7kt1qlJYqWbCnrQVc4uz8FQ29u7ByA/bg4/St3Q/DY86RmG5NvBraXSRHCSchQK07e2ijjCqOwzxVXJKkWnLCfl4AGCnrV61jaSUgLgbcCp1twzc/Lu4qzHD5akL8qrwR3pXJERcD5h93tUiE7cbc9vlpdvllqcW+bGMVFyhkZDKcdKcsZx0A705RvbCjAzQyjcBk4NO5VhY89xkU9lGRwCB0NMT1HK9OvNSfwlQOPWlcYn3mHP1qQ/3V+UdTTI/udKNw5NQ2BJbuGTIHNPVTt3/hSKrb8AADFPjVljwx5qCrDo+cenfFS/dziolULke3apF4Xg5pXKQ9j8y4QHuaazLu3Hp1FRNMNpVcktSFtrAN97GcVIyZGDZz3peecemKYGVgpIxg5NO/iz2xQA1V2rjhT705gSAAfelCZfPWkweSTjPSpLEYBUOeTSbQzEBSDjvUkmR1Hao+2SfxqAKd9a+dbyIeTjj2rkJraWGY5UAfzrtbnczEAkA8Gud1qErnCKWHXFRJHTB6mKuCrcDg4GKmtWy5Uk7umKbt2s3y8D8KkjX/Z49R1rI7U7lqO4K4I6Vft5Qu35jnHSsuNgSABx71p2rBvnC5wMVA7luPHzHtUikeXjGcD8qhDgZA/KpvM+U4HWgLhu+XkGhtnOGOPemSbiuE6EYqRc7QHApNDE4PNIoGzrznp6Uq4XOQcU/Abt+VICNsdS2Dim53KW6k9KlZSOg/8ArUNGrFRnAHTigCPbtJbFNHC4HOeal+7kY7/w03IZlKjAqAGhW6haCpVskcdcVIyncMmgfewPlz+NA7lWeQsoCDI70kKyHGR8p6VaKhN3r1xjv6UxeVPzY9KChrKS3yinL8y9cUbS2MDAY80i/L2oAcqjdgDOOtNjwqhQOp6jinqwVSByvf1piqzY9AcUAIwJYYxjPalkXc3IyRxSbWYE5AFAwxySeP1oAXhmPoD2py/M2V5A60isN244U9iKdwysR1HVqAGYKqMHjvRg9idpPrTo24K87c43fWnOhDfKuFUUEDcbWA65pjY8z5zz6U/76n5gW7UY3jrx70FjSd5zjBA60yMErnOOckVIo9ec1EZNuSOlBNyNmEmHHzL+v5VHJndlTxipvMxHjGPxrP1LUFtYyEkTeeQtAXMvULgMzJnafrS6Vp8cjIoG8sM5qpbq91ccoryNycHIrr7O3jhtVZVAdgOR2rWKMZysNtrZYlZcDpjitKMhQuV5xVdcFstwCe1WlAUMp654rY42PGNucmnKwKjOeTxTVkGcAd6dyPu46c0EknmKGIB60v0xUcalsYUdeoNS7TxmoKuA/eN0zxzTY1C7sjBPRc0SbmbI+UUSSBWCkZb2rUlgGHl/KuGNRNIQAp79qlLEM2eKgZuOO3egkXIUgAZ4pshxxTWkMe3uDSNIG7c0CsI2WA7ClcYYjjGenel8wqeSc96HkCtyMFsAflQMjOIwSfuYpI8GPrnHJzRlVJGcn9KGYNsAGPWrIBRz7ntmkbDKcD7p5pxbBBLYIpG+bH60AM3Ju4PJp20bSAPxpeBgd8etGQF5NADcjOOxo44x2Pel45ycjFC/MoJ6jrQAg29CuTTdqs5bbnFSbhgAZ3fWljTc2e2aBWIjHuywAB7ilaJJNuRn9KlWNV3AcBu4pqjIBb5vpQSN+zK2c4+YflWYtiHZssy1qsfMQsQQw9KjVT5mXODxjiquBhyaezblUZRe4rPfw5CZywHHoecZrs/KG1hjGeahnsg8Z2gg+1MDg7vwdbmJ/K4kwcehrldQ8CNbjzAzSM3ZF4r1nyWhcxsu7HOaZHErr8y5HYYoA8WfwXOmVUfMwJGc8GoB4Luyq5Ta/Qda9uWzjmbO0fN0BGMU86PG7D5VwPT3qgPHtP8AB8kkcitFsl6GRVq5pvw7jjuneTY8e35Udc/lkV6wunxq2Om4AnA/z606TTVZ0K4A24ORSsK5xEfg228ry/JXPYADpjpTofBtvOrB3kTA+VVxhT69K7OSzVZAGODjPFOgskjIzwe9MLnNW/huCHIj5UqF3d+OtX4dOMZUEbhjBLduK2ltx5uD936Yp32YK+0HgdfegRkrC+3aFJ2/rUflfKfl6Hitt7fqq8YHFUxaqyk7iD6ZoAynhzxjPH5UkMYBCAdOpq61uIdwJz71GWVcgD5iahs0sR7YwCQMk9MU1UG054qVmzzt5x94UN8oO5eKi4yJFDKQBipGP3QRu7nFNX+HH/jtO2llcJ8rHgUXAc23PT5aeAu07TkdqiHyoAeOKljZeRjr+lF0BZjl+VUPJ+tSYYADqB3zUSkxqOcd/lqSGUMCcMRTAl4VVPU59aHVt2QceooZlVhkZ+nalbHz+pHftTuQNDckA5B5FJ948n/61LtIUAYHtRxzxkUXAj8xfXFFSLKm0fIKKfMKxI4KsCTx6UzzAvBzg0u/cSuACeBxQVLKB909c4rrMAb73AxjrSsxGA3rSSEMq44HU0pw0mezdKAEGeeeOlPYEEDaGHTOAKRdvl4zz2pu5RlsZJ6CgB3GCowWboaXaeh9O1MaQRsMcjuKcvfnA60AKflxxnnGaU/xevUYoCsy/K1KPu/SgBq/vApK9M5pSw9MhqTkM235T7U/f1oATA2/KMA+9IF2sD19qF7A9qcflicbec4oAjkxuZOpPSmvH1yAD/DzT+SMgUxkIAZiDQA1VVv4ct2pynauQgoJTOVBABzzScj5hyp9Kq4DZB/GPxGKa0Zbb+tS8buvFJt28uMZ9KLgQtFsTg8d6RYd8ZYZHpU6gdeo9KRV2sBng9vSi4EK2+7OR83pVURnzdu3vVyaSSPdzjceBiqgBZ2LHBb0pgTLGOjndntUyqu0ED5R1qOMBnAByasbdpK56ioAcnl+WSUwByOakUh1yvy+tJHtwEI47mpY1AXjhPSgBPLG4oPmX1PWlkQLlscin+WGOF+X2pwUyccEA85oLIYwRyRjvTldfLBIbA5FSYG5j2FIoz8uPvdqVwGgg7TjGaBnax/jA/ClVWVT/EecU3Bz84zng4ouOw6MHO0ncMZpVzwQB9KYAVYjpnpT8jk4GahjsSAnOeq07dwKj3dk/Wnbxj+tIY/cBlc5NI1zDbxM8pCqBjnisvUNcht2Kg4fr8vJrkda1qS7UqzAKTnKgioKOvuPEVu0xiV8Z5Geat29wJFwCGOOleWyahKGG07WxjArtvDuoxNYxKTtkA6daCrHVRsDHlu/anRrxnHFVYWDLn+9U6sdoBPzHrQMn3bcD71N+6p9/WmsuSdpwOtOZtu3v7VICM23J701RuXOcD0NNaTdJuHHPQ09m3cEY+lQBE2WbggE8VmX1udzuH3HHTHWtRiPTj2qBlVf+BdM0rGsXqcrebUkAxhiOahj+VQcnBPrWjrFnJ5vmBdw9AKzJI3GPl2nGeaho64slVlPH3u/pV+2kKoU7t0rNt1PO7qTxzVu1Yr8+dpX8azNTTVw2eMjHWpowTH7VUt9ztkt8p/Cp+M5UAL/AHqgCZSBgU5funPWmLk/xD3qRucdhQywH3h34pw+VfvYNNYfvFUHHvS/eYHAP41ICqpCsCMjNKvyqwPTsKbuDZBPzY7UjKWU4yBx8ooAdu6EDbxSbduwDgHkUR8jAA9OTSruj4J+9+OKlgN8s8ngntzSc5z3FLnHU9uKRMScDk0irCMpDccEYNG3P3Rn1pzBTkMcP0pu1iuM7D7UDG42twcgGhclsDkU7b94uc/SnKBtwOMfrQK5F/D7GlwchR160oUlQQ2cDFKQeGIwaBicqnqO9IyhduBxTh80f45oUZXLjkjjFBNxrAbgoHbrSqh2gdT3alAxzg/iKcAdhA4OKqwXGLle3y9fpxS5G3kk9jSrkKR1zTS2P/1UWEMBAOOi+tO+706UKRhgR34p20sT7dhUjuRNJ5YwBknkVCGUqMc85p0i5b+8PrUMk/k8EgZPFWIhuptsbNvAGK568uPtEgHL7s8D+GrepXgKDD8emKbo9qNxbgnH14qiZS5djR0fT4rWMOPmdl7+9bUfz7NgwMfhTIYUaFNw2sRVmGLy4yDwe1aROKcri28YVucfMKftIc87j2pSpG3A96GzyM4qjMcrDzM4p/BxjpTFP7wKo7c09RtU44oC46PAIJ5FJJkgkHntTF3eXtFDt8/HJxVAPO7dgHpQ3r0K9TSbkZjnJLU0NiMZ7nmgNwMny53ZzTGztJHSj7mRwVamsMLjPFBIzcq9fXnNMbasgbdhc9FNQXVwFXCnnvWTfXUkkbFD84HAqybnQedH/eBz70sm1tuCCR71w8l9chliLKrL1OfWm/2jdh8CU9KAudczOrNhxjOMU5ZPLkXJyK5GHXLmNGVwpz0JrQstalk2ll27evfNAjotx2ZOcU0OJOQelZq63uXOAB0xViO9SQ4JVeOxNAFlpl3YP50vnbWIY5qt5y7Nu4E5604srgEdB+tArllnG4DGB3oLH5vTFRGNnLkdGAII4p3PmR7unf8ACgLksbgsm0YHrT1X5W29+lMRgMjb16EU5WAQHse4oGOXC9s8UKqqvA4o3KmVxk9eaZ5o4C/LzQKwuAFIB4qRemQMGot3zds54p6jnGeCOaskkYNvxninLjoOnXiovlVT1x2NWoQORigCFtkysD16ZxVM2vl7QnStNYVDfKKRrcIwGc0AZYjO0gjBHPFOjjKpjdn3q40OGIGDnvUaq20gD25qgIo4eVI6VMA+/n5h34pqqV4IwlOX5c4PGKCRr2wabLHj605Iyu0kkVIMBgpGSB1perAnqo4FADfL3rkEdetNe3XaePfNTbgVOMYxnimrhlYg0FFNohtHAz2OarSMqqCB93k1dkQ7j2x/FVWYbdwOT/WgCnNltxBO3tmquQikY69KtY2scDjrxxVbaFyG/Gs2WtRsb7FbdnB6U4NkHjJoVRjA5pWXdIxAwKzKsN5XGRj2oXK89qcMsynPamqo29MNmgLDXTzM4qXcQhBXnr1puwsy46VPxwcg7eKCQjIkjxjk8H2qZcLhRx6bajjzuzjj2py9Kq4C5HQrsI4POalUpzjc/qaSTaGyRwBSeYdoVOCOvNMVh5Xe2fuj69KVsLtGeG/hpBnbkj60kgZm64HbmgkXYR/Diimsq7jhqKAHbl3A5OfpSqx6Md3GBS52tgAc9MUmQy8cFa7TGwiK7YAP5mnk4cDHzCkwCM9B1oHzLnt696AsKfm5K5b+9T2Cjk01AwYNnjPSjcOe/H3qBkZw+MrvWpU+bOBTR9w7jnvxTo1KKB0JNArDio2leh6ikVSm1Tzmlwe/XOKRgyjPXnigYu088hWoKsMbvvE0SZ3Nsb5fShGBUhjk9c4oAdJGf4uKYymZk2nkHJpdzNnnNDAqwIGOKBWG7SG6c9aTj5Se3Wlk3HkdeOKRMlun1oJFX5cg4INRbgMbD8vqKkXLHBzz+lMH7s5bgt0AFBVgm+VkKn5cZHFI2SQD81PxheTwPWmMu7GMeg4oCwu7MTMowVpmflG7n/ZqTdtVju5zx6UyR134OPwoJGsOgJyMdaijG2TIGV96JsNzjjPSmR53AhsincCdAB04bNTEHf04x1qGP0HIp4Vt2AaQFmIHcCelSL90AcU1FYKMEHIqRo23HtSZVhWVywwcd+tORSM5GPWk5yCvUDuaXlcgjJakMaysq8MQB1pQGkw3pxxTxlVIB6/jQMKCuc45qCrDNpbkHBoVhhs/eqXZuUc8e3eoy42g46dadxjWxwcYxQXBYnGD3FLuHmY7ZqKSdI0LMRSAdJIkMZMhC46EnFY2p6yUysOG9u1QalqwugIF65O4ms2QFlAbr0oKKsrmaRpGHzN7DiqtxDlRj9KubdqrjnNQTJ1Gc9xSsBjTKNwGMN2rW0PUjHMNq5kJ2g1WktFkBB6noaSFWtm3Dgr/ACplXPULORWt4yTg4BNWFZcdRnoOa5nR9Q+0fK77Y9vfit2PO0HGQp/OlYZPuO4gHGAOtKX35IPbio/MXc+eN3SmoxMZAI+9ipFcmjIbGeTU2QwwOtVQx3cfSpkbqe2aVguOYoeAvGOtRvGGwx+bFOVlzjHBpVYMp7Uyr6mfLIGb5ufwrEu8NM7g8dMelb235sk55NUbu1iwzbRzWVjpjIyQu1eFwx6Zp0e9twPGBzzTWb5ioJBXt6UCQ+aRnnH51m9Dpiy7bzBiq44xirnG5VXr1rNhbHCDBx3qws0i4yASehBrJlGhH3yOB1p4bbGR1PWqkUrMpByCafnoc57VJZa3gMSR7ijcW46Co1DLkHkn9KVcFRjrUgSc8jv9KQNwaRm/DikztUjrx1oAN+1c46daQ/Mpwe1C+h6k0vCjHUfrQWCt+8XjHtShvmJ28Zzx1pAylWPcgYoUHaM8E1AC/wCsIwMtSMCwwDg+lK2BkfxeucUm4H296sBWyGyRwwpY1/jJyOwFLu+ZQfpzSLuKkYwe1QAu0eWdq45zTmX5s8AYpFU+Xj060SEZ5Oc8igAwNmAPxpMhsY9KA3zEfwmm7s4xxxQKwbsdeB7UvHGOabnDDdghqVpFDY21ZIu75T2J61GpYKe4pxcquGPOKrsyjBB4HWgCZslcjHSopZmj+70I+6tNB8s9PkPIyaZNL5isegHNAEZlwu8nBrKvr3pvwfWp7ifaDzlv0rnryfzp8fe7UAS2q/bpNp/Kum0zTjb/ADOOvArJ0Sw2ykgZZl6mumhVsBDx6VrFHNUkWFG6MAA/L3xT/wCLn5uMUoXAAJ4700KZGOB6d6s5nqO8sqvJ+alXDK3qBzmnK3y5bryMUig+n0p2EIrBsYGOKYsxkw5OPanbjg8/lSbju9sUWFoOVl+ZcnLHilTdI2eMjAFMbapXH50vG4cA96Yx7N1HcegpNwNM3Dk54zzRvHy7VOPrQK4NjjA4pqyrIrEdhSfNuz+lMZj5bZxn600Izps88Y5z1qpJCrZyavTqGYleB/Wq3B68/SqIKx02KQndyfWqjaeI2YLkqvT1rQlyeTyP7tRspjUgnIz0qrCuUlsVZQFOWJ7jpVi309YwSw47Y9atRx7dpUcH1qdUHUdPemMqiwVcgDb3pRZnqTjPQirf3gexPFKFDMuDxQK5mm3lTIXnmniSbbyuF6cVfYHcMcsfenbPlAKnmpuFitDfSqo4yOBUpv5OwHtTjAqk8YFOa1QKVPA6570gsNhvnXYCOh5qx9qjeQBTj2qL7Enyr3PvTJLVVjOCck8NQMt/aIsM2QSP7tHmR8AfxHk+lZrQHgscMehphR4RgHJ6DiqsK5qM25fkVQQep71JCz4JcjLdMdqxxJcQxk7c7adDfTrLlosrTJOgVQpwfmXrmpNw3Z6elZI1YxscocnkcVPDrcXmKCAgJwSw6UAbH3sZ4+lI+Nw3KRnpSRtG2ACrL6A09T5hz78CgCs4UycHaaYzg7ivQdattbpuz1Oc81XKqC3y4PcU7gQ9cHG0d6XhZF5yPahm+U+tJHhmxjj1pkkkK7lLGpEK8DqfWlVB5e0ClVQjHH/jtACBeWx1PAqOT93twM5NSllXkL3qKQsAQR9KB3K90xkjKgYLdapyY27SSW9zirrLu4zkdc1U4dm46c1I0UwvykM3OetV2k2tjJPpVuT5sgLzVdlfcCMD2zWbNER+zLg57UMDuIzjjFDfePPPWkGJM5+8DxUlC9B07dabhhtwcj605W3KedrYx7U1QNo65pXAcuDx3zT40O0Y4zTflVSP4qReyhuc45pkEqtyR0aplUK3t1+Wq20yPxwOlWvTjdk0AIpKxkkbtx5qcbNpA+aoxGWyR09Kc37wnaOOufWgBV+VeP1puNvoee9KuNuc9+lLhTxtGetVcVhCxJzRSbgedtFFwsP8weYBjPofwpV+YhQOnPvS43ElQODkZ4okJKllUFiK7DAPuybQCeKby2R2pOfLDE4NPVg+4Dg0ARrndhiQelTfLkqo96I+nPOKR+H3Yxtp3HYb8xXccY/KnMhyPmyPal3Bc9/SmK4298DrzSEPYq2RnIz1pM5V8Hd6elC48o/J8maNyNgKDt74oAQZ2js/fHSnL8rDHzJQo4ITj2HFO+6cBdvencBG+Yqw4FLlm+7mkXIU5/Cj7ykA4OKYDGUyY5AwaXbt7cdTS4KrjGRSYyuCeKAGFisgJOOKDwwI5+tOYYIyPujk00YLfL60AGDtO7mmDPB7GnlW4fcOtBYLhCOMmgCGRfLyA2ec1HuIY55LelSScRDIHtxVfJ3A9s0CsQ+eVyvVu1Tx/d5xnPNRFxuzt75qZsttC5AIoCxOrZx2OKlUfvORkdOKigQquw8+9XoY/LiBJyaAsKsZbBA255peWbOcZ7U7k4I6UgUKoXO73qRir3B+bPTtS/MGXvjrSKuUDAKaUN1HP50APZsEj8aTlWII25703kY3Eke1LG2Y/VemDSsWKWwVAOAQaRo/LB3vkscjioWu/LwFXcT0OarzXDTbSy4x6GiwD5L5IoW/ib+7WVd3TXDFQqlMdqkuMcbV/HvVeUfK23AOKLAZ7ALJlug43dh+FLHCGUkHcPapJIP3j5c49asQQho9oBUjrRYopSJtz8p9sGqrJ8xOM9hjpW1HaYX5sknjmq11AIyVUdR2qQMaSEqo+vanRQ72O9eMetXfJG0bgck5z6UhjWPC87W9KAJYl8uMKDxjoK6SzvhII1JUZA/lXPwqA27OUxirccojkGwYz0JoA6HndnAwOKFbpngdeKiikVo+Gx+NSKytDnbzilYB2TwT+dPiff0PFRqQ2MHjHenIw2joB+tSBOzHcMDoaR2+XOMY61E8qqpOT1qPz2bIoLFYb29m6VFNGDGUzj2xUjksMY2t2qJ2YZBO8+woLUrGRexBZMgbUPU1TX/X7s/rW7dQm64UlVHXAxWLJC0LMGHTjNYyOmMkOWY+duxn2/CpLeQtyy4Cn5feq4+Y7s4pVYYzggelYM6E7l8XADEKcehqZXDDINZscxX5doIPfNSRyqq4I281BoaiMWwC2Seppxbap5+aqKzmNiVAI+tW1YbRnrUgTRtlPm5GaFwwHAx34qFWDewqRWKqef8AOaAHJjbg9u+Kfzye/T6VHuPTpTo2IU57daCxeOD2FLId0gZfu5pq8rzS7iuRmoAd6kDI96btH3iMrQuNpOeKFZQwB/KrAcrBjzSqWCqSfwBpE2lc4/KhcLhR0+tADs/KcHrQqnjHNJ/Fg9D0o52grwfSoAVT6YUAUyKRfLPBJHFDKdw5z2o3EBsHbQA5dnIH4U1gvl5PUelCt8vTimSKeSPbtVgByWyQPzqNm6qVFNky8h2/zpvO/aeT1oIGNnae3GPpVW4mMFrIdwOB8vvT5MLuYdT69axtSu/3WxHXr3oAq3V0yqhwCeuKqWUcl5cbRgh+o9KinkaSTg+wrc0mxaNMIMvjrj1q4ilsb1jbrCqHdgbcFa1Y/mQc5PrVK1iaOEB14xVyNvlUKcdq1OKW45sqzdttK3ybj1zSCPOV3HB70o+Zun40EWAp5m0joPenc7STge1NPDDsMU0nsBsHr1qiRWA2kL0xmm7Ttfd9KFzsFI33sgEjFABsKgD71DHpjdQykyIwPHpRtO445FABuBU4FMUEqFDlCvTvTn+XB/hpkjNGw57UEkjK26qlxNvbaeAvcVJ5xwD1b+96VWkbrn7ucE1ZBBIR5jcnBpDtPIGBTmX5vvU3lgOMY60AMZgOCKjSParhvu9PWpiQwJXB47cUzIVSMct6GncAEbhfvb8DuamT/VjPPNRqMcZ75/CpwuQxxgHGKoBPl257g8UZLA9j6UbdzAE4FP4bjgEd6ggbGrMnHTP41LhmYqPYjNMX5nBzkdCelOjHysd2e1BYvK53E5PTmlUh8k8mmphSAw3cUNjjBxjgUAPdhuwqblHfNIw4YEhc9Mc0YK7l7E9fSmsTu5+tACtsbtwBSLGFXOFA9aPmdTjGKAT9Vp3FYFQcKucd1Wg26Rl93PpT17kjHt3pY8HGMlu2KLhYZHYrcMN+Rxik/slUwpyT1rQhxgk9VqThmVx8wx3qiStbRNGhQEgY6GrtuzKvovv1puA2Oxpce/GKAJ9yDAzmmONhP86IyODjORxS9SB0NAELIX5H0pmPLyeR9Ks429BQ0fbpmqJBQTkD5VNOVgoJIpOWzjhum6myKPlDZwfSgdgZlk5UbVPRgMVGynoRg/WpAAI+eQD0qNgG5OValcZXkbyowD3PNQN828rwD/SrTkHJY7z/AA9qpTn92QFxSAqyZ6gjd9agk3SfNnFWZNo+6PeqzfLkZ+bris2aohaRd4HUHqfSjcrSEr09+KV2KxsAvI61GrH5SQTxxipGObHIx8uO1NUr8u1fy4pzSc4pM/KTjBqQFLlsPilwdxx1BzmmrkBQx3DNP43YA4qhWJVZWYAHafWrG4JtBPy5zmoYMMx7Z6VI7I5UYzxQFiTcOTyBS7X3Lsbai9aSMIG25Gw9BT+VViXzg8gUEjmHz4xjFJkbs0pYAkFfmzSLs2hQOh64oKsG/wBBxRUikbR8tFBI3dvHHC560uwluDxTFZVAHpTmYM3Bx7V3GFg9cjI60qsrAkcUi/Kqhud1IcM5PRD2oEKqgYUnBNKAF+Xqc8c01iN3uvFDLliwYUDuLuy2O2MU5WBQqPvtkdKj27+c4pwGcMDgUCET5VUA5XvT8jY2Bge1JnPajBK4HGaAHLg4IG31pQpJYn+GkAPmbsjGOlIrKqtleo+XmgAUhvpS7gwU4x2NCsvCgcnmlVgVzjoadwE52nHrTY8cZ9aezBvnwAOgANR+5H/1qYAxZjgsT2xSEDgdPQ0M3UY69TTQwZSA2ewzQA854AHHvUDSD5vkBA7nipPm8vhsHtzUE3zFgTuJ9KAFZx0/nVNpt27b0FSTc45x61TZmTBGGXqaAJxIQhYjtirC5Xp1FUzGzSfKcx5rQtY1dOYznHWgCzBD3zmrmVVVwDimrB5bAkcUu5WXPQGlcvQc7be3y0D5gzIfl96YrK0Yxzk80BtuSOF7ikTcXny22nA6CjlVZN249qgkuiqgJyDUTzySDA/MUCJ2mK4AA6etV5JjJGCFwF9DS/eYdPyprRYQhhx6UACsvUDJpkioGLMeMdqlVR0Udu1TG3+YjoPapuWVo4xtcLgnsRUH2M87s/1rRjt9nI6N1pVHGcYJ4ouUZEtmPk681JEgiUjbnHTbWm0Jkj2n+E9c1BDahkJxmi4EMyDcGX5c9apzQgMCf+A1q7F5DDAqC4g/dgDn0NIDC5XDHhTS7c4IGRirlxDmIEjoMfjVZELRqO7UAJCu3pwtW4owIyDjd2qAIY1GehqZl3KCD1GKALK5XB3cdeKt2t18r5wFGPas9V+UBlGRUhyVY8KT2oA2o9rFgCCuc8Gl8vn7pCr71kx38sO8qQSQBWgl8Cv7xhtx+NQBKyCQjK8UNbjdlcjjNTeZHMvy8Y9KVVGOtBZA0OWAHzHFVZlyzE5WtVVVeO5NRTQeZu4yp5pXAz+CpAAqrNZFgSJMeuRWn9jKyNjGzvzVdYmjyu3eh/CoZcWYMsL2q/OOPWofMBxtbjNdDcWIuPlf7o6LWDJAVkI2fIOF7ZrBo7IsaAQ4UdamVvlPTOah3Ddu5yPSkmPTByRyfesjoRajbao5qxHJtbaxOW9qpx/M33hU24Kw5wRQMvrzhehqXdubJ+lVFZnIYnJqVW+UDvmpAmYjccfNzmnMx45+vFR7wykHrmlLfMB1DDigskzzyRilyoTJX9aYg/d4P3qE5XJ4J4xU3AfuXbntmgsG7AEU373ReAaRsljz2qgH7uNvTmn7i4xgjsKjj+ZWxye1SxtlVAAzn0qbgKU+bPXbzTWBVlYc05m25PbpUIwx2kEinYBRhm4wppdyoCH+b3pqlWGTwaQfeXjK55qSbj1wVOOnp3pGYLH1J/DvTWk3fMB7UxZFHHXNO4XG5JY9qhk3Y6496kxub5R0qGaTy1AA3HoeaLiM68uvKYjqmOlc/qDB5sZ681qapMdm8uEB6VgLMJmPr2qgLGmwm6kyD05rtrGNkjTKg/Lziub0G1aJUkK9jkYrrbVlzj2rWKMpuxMq7eBHwfU1NHxGegB6Ukfp0Oe9P+6OmRnirORsdxxwSKNx8tuPoKMfL+lN2kMOeKaFcX/lmxIbt36VGUJYMDnP5USSKrLhuvUUi54IPGelMkHxuznAA5FKqsVO0/LRuVc8cN1zSKwVWB49KBXBVbbz97OBS7W2/NyQc0vmDgjpSMyjODt470BcXb1U9fT0qCXaqffycd6lLjO5jhs5J7YqnNIZGOMVViLi52ttNREod23pzwKa8o6dTjrUZf5kycHvxTEDOCuAMCmq3Y5OfShiP73tTdwDDaCee/FAC8N8ynHtikViv3jlqRVZuQ2B6U/bt+VgAfpQAKpDY6DFSp8kfBGc5qOH5chualQrtJAwPencVw5+uBk08MV+XAyeuaYm6RdwIw3B4pVf5xj5h60gsPk27sjIX60LtwfSmblG4EcHpQ+3nGcYoGKuONx+YUrN83b1poKswHXtT+vGPmoAVvmctnCAc1F5h3Ljnd1pTlnI/hJpdpznHyj0oAXg+1AX5wvGP9nijI5w3HvQrH1wR60APALEAdRxmpFfbzjaagMgVip6e1WIY1VQMlhQBLCwEm0H5cZIqwcxqwHTtUEJ3CQbcZ6VIGyhzzzTuQT7c9APbmjvhqZtLN8owtO+8y57VQDx8rcHp7U9nRjkUwSDnAo3EKBnk0APZfmyDgdaXaWKH35pOvHtQrEkMPujg07gOO0tnPHcClKn5gvOf0pFwuQBxQrHyxngetIrQWTClQOahkU4B4VcU/lt3zcjpmo2z1bcR3NBJDLu29QOaqzHb/t88VcPzAYHy9KqXKIAe4zyualgUmYeXt/MVWbbjkfiKnkkC5IX6VXkZWwA2N2QazbNUMCr83OWpoCRqeDntSKpTgnp1oGGX5eoPelcsD0zjJxSZVVH/j1KWHGeD09qTcFUnGRmkKwNIDyM56AYpVxRw3Xj8KUfIrEj6U7iehPblehPsMVL/ECw4PHFQWrLuZtv0FTI25SPzNMCZdjIVUY7/SlyOc+nFRq5+8x+bHBWnbvlI4/rQArMYzuznjsaerfKcnk+9IzHeV68+lHmZPPPGM4oAb54Xjb0opcD++aKCBf7wxz2p/y43EU1fmUZ4PagrmMgZPTvXcZDvvDPQjpTVULGQfvN0qQg8nHIqNkI4zzjildCsx7LtbGefpTSuMEc+1G/H3zlhQJAyn1PTFMkNokOMbW9hSsyq2B0pZCd3UDjmlwd2OKB2G/eViMil9MfMfrRzk8n6A0g5VSOtAWHnO3BGMdTSRsNq7h3pRkK3c/3qQuI+D1wDQFhVYSYYDHagMV4yeaQMMEDP/ARikVDJkk9TxQIcrKrgEcUm3b1OQeDTWzg5HOKjD5UYGT3p3AbKi+dj+HH3R0pMK3HepSyqOBx60xmVecct0xRcA3CNSuSe/SoJPXoKkZgY9u/Y3fjNVmDLHyfbmi4DbpsKNvTNV921tuCxNPnLeSw7DmltI/mznjvRcCeG33NxkDrha0FXCgHkAc561Xh79sD5TVpMNwBgkUx3JvMO3OOKXzV442gc+1QK6hRnrVeSbfnn2qRFua6AAwAcnGBVVrhvLbA4bioBheMnOaf69x1oAWHcsYB45xU6MEyCKI1BUjv2qxHD8q56etA7EKwksD0Ap5jDNyciplUbtu7ml9PWpuOw2GPcxJXjtT9g3HPpxzSbXdgc7VHWnLu8vIwTSLEVCY+MU1tq/Lggfw0/g87iPbFHDEfLQA1fk68nPT0qPaQPlbgVNJubhedw55qPad46Ke4oAcn3RwCajkhLZA7VIrE7ue+OlI2VUgHk0AUJkDErtIAPFVhCVYAfdHPStJlwfXJzTWUDO7+VAFD7Kzbhg/4U0RlY8lttXtmELA4Hv1qJk+QDGeaA0KyqowM596PL8w7h8wzipSoXqKcA0inAIP97pQBHt3MxQ4FC4Zdq/ez1HSniP5hubcfyzQsfk7iGJqALENw0XXrWgsxY57e1Y7bixPUDIrQhc7Rx2oLL0cobjHNPViuVY8VTjY7Tzyacz7fvHk9KkCyPmUZX5SeaVcMo+UjdwKi3GRSc0scnQ9geKljQ5rfbnjPesjVNPaTLAZXr8vat+NwvVs5ppiRkKnnJz+FZM2i7HByxyRsARtU9zTFxwQQwrrdV02GSH5h3z8tcvNaqglx16D2qJHXF3GLIqsSTnJ4xUyyKrEjiqMZUgp91u1SRsu3DZJYc1mao0o5BuGDuGKmiaXaxbBA+7jrWYjlPnHU1aglEzAnI9QKkZfSQKrDvinKcr1weoqBWxJtPG79KlVjt9x2oLH7jlcdakXnoMfWojlWyKBx90kjOagCXd1+tKPvH6Uz+IU7lhnHIqwFVSuAPlXvT94Xdk4z0qNmHT8aerFlzjJFQALuVQG5NC9zSBgc569BTd+7AC5IqwHhTtPSlEg6d8VGsoOA3Ax2o54I6YpWFYawzjaNgpNpyD2pxy6/ezio93ynPX9KkLDGYoxGcVnXMgUMR8uPerczHgkisjVJG8gqWDbuy9RQMydUvDcJtKABeflNZ9uv2jaU+UjnFSSSA4GD0xz0q9otursQAPX8atGU2dJo67bcfJyFHBFbNqpbjBHHWqWmgsBG2AMdR1rYhXC7VHQda2jocshFycccipMbV5xk/pQuOSeuKVJBgcY9aoyYdW46VC0i/MCcD6UPcCPYvdqjVgv93rnNUSIJBuOV9hTXmT2A9jWdf6j5bERgbjyGHNZkl9IM5ON3UKMUCudD5yZxn9aRrjLMWbtxzWAl1NsbdwQc0sV1KflzgnrVWIudA0ybgu7Gah8/7pP61QBAy2AcDjmpYsbcr8ox35phcla4aRjkDDDGM1E7lVI3A9topFyrKcn060M2HHAOelAhX2LvX05zUR+Zc/fz0p7r8zA8UhZdwzxzwBQBBt3RgA8g96fHIWkBxxSyRhskHbzk063A2nP4UALtHAP6U5YyvOeelO+X5OdjH8aeygNntjgUAMYKGAHTpQqhZO5WpVVSvQqaRTuXDDJboaAG5VScZAPUUi/dUDg9Kf6jZ+NHyKpVlwR3FAAwzIAMAUgCrhSMikdt2edwpOflzQA7d12qVH1pBJwT7Uu184Dc0zbxgdKAH7t+ezCgEx5G7imsQx+UY7Gg+/PfigB6gKCoODSD7uflNJncCeh6Ui4VdwoAf5q5yBxU0MmeScLVdlIYj1oEcgyuBt6UAaCD5s5yBUu7b6FT6VDCdsJx1p6ZYDGD3oIJd/XB4NOX5cAHMfXFRb92cZqRVMbLg5HbirAmVhypGNw4pcM2OcH6VFubcFHUd81Ju3L15GaAF6j5c/Wnq5MZ+bI+lRFtqgdM1JwMEbQD1FAEkTdTy3NMRTt4GcnPXihuW++QfcU1gVdB0x15oAPm6ZGQeKYz8nnOe1P3Dk5HSo2PoOaAE27ePxqlJhFOfXPNXGYcZNUZ5AzORjA/WpZaRQmk2sOM54qHaF3KFwc8VNKwbOF57VGuWB9c5zWTLIZBwF9uTSFgMjpT5MEN8+Kj5aIY/h4570ihdyqvzAZpP4/9j+7SE46nNNUAKGAwKAJOqnAHHPWhmO5DhT3xmm+Yc5ycd8VKcbicUEhtfeAGwSc9anjX/WCoo2Dqcr+NP8wrEWAAOPWqAlCruBxhR+tPbG7PbH41HEuI0OD1pWRt+QM9qVwJGbqR6Uq5CcnmjhWxkcjmk3DgZzjkjHFMB+xvSim5FFADtpUqMggGn7N6nG3rjimKuG65wM0qNvQ8Y+ldxy3JGbqq8HHemDJYMTnHWnAjaTt5pQi4ZccnvQUMBxkgZ5oyevBfPYcClPKc84NKpMmcnHagAOG+bbkUZHOeAfSl2+XlR0pkn/LMUAL97HZqb8qsFOR9KcwBfOMUYXj5cn1oAU/KSpHB6UseFUkYL1EZGU7c55zmpVbLZx7UAKjBoWAHzdqb5Z3KAadgAtgYpmP3xXPBoJsI+6Efe/KlXn7gGM0j4VenTimox8oEcEc/pQIAdsfJyajbG7fn5ewp2BtPHehsbTxQBAfXio3Banfx47U2T5JQB0oAgkiYfdORjpUsK4ZiB8mKGX5iueKtQRgEHPNA7E1su5SvPPSpBhduPloDYOSM9vSo5GITH41Nx2Guxk29qjVSMZHOaeOQfbkUK38WOc1RIuxpOQop5hIXJG01MRjpxUnbnmpuVYQIqthR+NSD7jKOTnio0clDjj6U+I+bEGPB9qRY+P5VGRkevem7clcccUqDHy9qXJ3pzSuA4tsbBGR3pN/QrxxjNI/yH1z60L8oqQFyVxggr60qsOuPlzihvkyg6YpB93HpVXARiOg6ZqNs9/zqWUYYY44phH+NMBX+8OMCm7kXqvfinj5+T2FRK33uB8x/KgBfL+Zj2zRxnnJP96hmJyfSmM53fhQAvlnbuI/GmEBmBA49+KkB3Lj3p4jG38aAKvkbiAx+f0zQbcMeu3tiraRjCtk5FDNnkjOKVwKZtWVQQcgGmyW5CjHBJ71aZzll7dKjdPNHJxipAzpM/wAZxg5NaNt90Bm4P6VTkw8pBHHSpLEneFBwDQWXuoAU7velAHygDhufXFSKoIAximQgFCMVID4vu7scegFSHLKWHT2GKjweADgAU5twBXPB9vekxoXaWyBwO2DzUkbMGA/hpgGT1xSxrnJJzxUWKJxtnXHHHHPesfU9F8xysfAK7iRWnE5aQGrZwS+RkYxiokaxk0edzW6Q8gABeM9M1XWVtyBW+Q9u4rpdYsIZUMm3HsOlc86BA4A+6eKwOuLuOUbVAU4qeOYx4yMVURjtGDjmpIpCWZTyDUmpfgbcrKenXrVmLIUseSeKz4HJ2n8KvqQjHA5x1oLJo2UHGd1PHy8VDFwhPtmnp9096gB64VgT0p29egJ5pFpyqB26U7gKynpntTuFj5GfSkzy3vSRn5gp5FIA5K5UcUp3ZVeDzTUBKn5jQCSMk5Ip3AezjcwCkbuaainaVPBBxSKA6hiOaUDKfWi4DCp78HrxULOGUkdPSpDhd3FU5jtBxxSAp3UhXJJ4Wsm4uC7Bm+/j8KuSzMcqeQRWTOdjbOqk9KAK3lmTgENu6VvaVarBGMDLkferN02ESTsCeF6V1FjbKihhjBGcYrSJz1noamm252RuMnI+b2rQ3bcZ4zUEbbIgigAYpzdAPSt0jkbJFYb8Cm+f5e4DngUkj7OgqFeIh3LDk07GbHyMu0gkcdDWVqF0XhA3YJ44qa+Yo5A6Hms+b5lJPamFyrJCVIbPzfWo2j6A/e561eWMMCTUSoHGT1oERKp2jP8AD196lOxWUlamjhXyxQYgZFHarIFXavGPzNSKTt4PQ/w0MAAwxS4wevIHWgCTc29jjjsKRuw7544qYqH2N0OKZ1yx5K9KAGSLyS3rTdnmLuxj0qRRnJPOadJ8kagUAV2jVmXjB6/WljUqwI4p6t5iMSOV6UqDKE9zQARjbxjjsaNwC89KIx8ooZ9vGAe9K4CoycY5HvSr94+vahmpO+KYDudpoaTHBGSabEA5GR0NK+PLL45oAbInl8flTMgdTjmhmLN6UBNijHrQA5QGO7JJHTNLx06ZOaamB2oBLggnoaABmBx/DjrS/LnkHrio2PBPtUayMWBzQBYz5mcdvXinfdUZ6ZqNvljLDrT0+ePBoAecncAQc9KcqkRjnhTzmoo/3jEnipQu8cntQBYTHy+mOamBG07eAKrwjapXqKlic5z69qAJeGC45yOTUqoRgk/LioQ5ZfTmpD+6tywGSKsViTd36U7d75qNjtBx9aajF9o6UEkx27uQCSOKczIqnPJAqGH5sMevSnkfvs+lAD8jdn0FNVljXaTn3p/V80Mo2txQBEPmQDHPSkZiq46mnN82O2KZPw+am5VhkkbAIwAI+tUpkZlGPXmrhX5sAkD2rPkkZnwTkZxUsZWkzuLNyc8VBkqpGOD3zU9wx8z6VWYlRgGoZYzoiqep70wr8pySOfypW/1eKUHPB5A/WkUMVty/LxxSBjGozyCaJAI/lUYFNLEBhn3qbiuSsRuO0krj0p6kBSAefyqGMu6nLnrU8SB8buaoQ5SA20dakYB261HKAJOBjP8AhUqqNobvTuA9MspAIZR1p+7O1AeD3qJTyR2qRew/vfpSAexK7huye1NjyV+Uj60vHlg45zTN/wA+MU7gL8w4BGKKXZ70UXA//9k="/>
  <p:tag name="MMPROD_14408LOGO" val=""/>
  <p:tag name="MMPROD_14443PHOTO" val="iVBORw0KGgoAAAANSUhEUgAABUgAAAhICAIAAACYN8Y1AAAACXBIWXMAAA7EAAAOxAGVKw4bAAAAB3RJTUUH5AwPDhwwFqJOmAAAMadpVFh0WE1MOmNvbS5hZG9iZS54bXAAAAAAADw/eHBhY2tldCBiZWdpbj0n77u/JyBpZD0nVzVNME1wQ2VoaUh6cmVTek5UY3prYzlkJz8+DQo8eDp4bXBtZXRhIHhtbG5zOng9ImFkb2JlOm5zOm1ldGEvIj48cmRmOlJERiB4bWxuczpyZGY9Imh0dHA6Ly93d3cudzMub3JnLzE5OTkvMDIvMjItcmRmLXN5bnRheC1ucyMiPjxyZGY6RGVzY3JpcHRpb24gcmRmOmFib3V0PSJ1dWlkOmZhZjViZGQ1LWJhM2QtMTFkYS1hZDMxLWQzM2Q3NTE4MmYxYiIgeG1sbnM6eG1wPSJodHRwOi8vbnMuYWRvYmUuY29tL3hhcC8xLjAvIj48eG1wOkNyZWF0b3JUb29sPldpbmRvd3MgUGhvdG8gRWRpdG9yIDEwLjAuMTAwMTEuMTYzODQ8L3htcDpDcmVhdG9yVG9vbD48L3JkZjpEZXNjcmlwdGlvbj48L3JkZjpSREY+PC94OnhtcG1ldGE+DQ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8P3hwYWNrZXQgZW5kPSd3Jz8+yT9pTwAAIABJREFUeF6kve2u5bquLFaUR699zk1eO8B9oADJq+3Vw6r8KLJEyZ699kGICU+Z4keRkmXJ9rDjv/73//P5fK7rAvDv3/d93xOMiL/++7/nnPd9kwxcAAZBkhfnnHNOkhEREeBAEUmXx/hEhCTNBBARAObff2MMjKUrvpB8v1/cN8b4/PoVEd/vV6YwJ4C4roggSRLfLyKWHfsiEaE/WSYJUhYwxuLPmcKdFudKm7t8XJd4CaMoYqQjIC24LL53hZmU5a4VEZxz8SUmSLYZIVl7T3i7HctQqRsDAOeMUTiNR2btpXS1ncpbNz5GRMzfvzFGWqvcXtd133dEpGK12nVdspN4lPkxEIE5ZUe1PUAAUNoBAOO6xhj3fWfDofWHOWVhGRFaQBH1hEgmriZflAJWLzCIiM+1qsQvy4tfwiBx/50chdm8pAwqq4duN0JuPVxGZPP3XMLmR0D9x/k0KY2SN9mLygpHDTTGuC6SvG+QuC4AuO9Nt5OgymBr362HSCsCwEDM+345KhvmzG0195ZJtoPikM+/Ft3nAyB7mmXi7Gbq2CSzg406HAwAhQEAGyq0JjA8kYQjMKuJ5R1Yh0/XtU3bIVdbqGkegQNIfqPM530vedsHEOVFbfr5ZKRiGpKJj6ESAJAhHEQGqjV7bQSMZ+cr+QA0UKzO0JBsTOExpBILdWDtumnmHH9d2d/svcuYeozqnB2tC2SaqiFoGRTJjkAam45KwdABJbKig+oIj12R7Efg+10hRDvc3IWAGEMjp86twN6aNusqrmEnowPGGO3QGLhXzlFtJ9oa/Uid/KqZtGskJMZILzq5i8YYBab3tCx72wCobEi8bwBxXWmcRAdZkKwigTMitKHvlXrXmhOfjywLvHu1T1Ur/DpvpkCPqwfVOBHBG4hYMTqcIxBSYjoFG4ZTCmDOqVnH8ABIGrYHEIFPg/vANcaYPuiwJhviaMrE7xckrgsRuG9cUOxy6okl3LIAANVGxM2vON2v0Iqbf4I6BmbWymy3rK2YkplzpkAArDOOTOk4LQtQU5YFb23ZYia7cznxkwDG56NGUcItPP++EaG+geo/vZ8AskGSIK9fI9tRxnti50TEdV3aFX6Pt2mh9QpzOrO7s3y34F1xlFJhsIwKB/ini14IN/Ge8IlbPTPG0AG+hkGuk7vV+S1mG6yMKpMGSAYtwyZzsgNEuGk451AnZ85FP5+1CDJ1m5xzjDHGIKnG/Xw+n89HDSSOtcYYymeHAUzrav5ka/d9B3MeXsJQdmT8inWAy8KcX5SvNHtPAOCNiKv6oab313UBMyJIaqk4xpiRjWvYBkDy8+tfsy0JXSZ4fT4KUMazz4yPZLoRANd1fb9fpffvf/8bEb9+/brve7LN30gZSRek/YIc1/X5fMSfc97fL1BDFvn5fCRvp9JtnSttarfDk5Z2te0qqlK2jc384MpJF1BmxJGpiLiu64Bhgc+c8/v9KpXCM5qmetj9JUkN6vfMAcUHoTqt2lvUncmNSbsRgb/+2naL5Ndh0FQH7VUn5lz8K6RZCwbT7vek7EwA12l1qw2fwxY7KQKkRknFmBgk38oS37xI3dui1Dro4HYVGzeA57ltjHTdzr7vjmw52iUSZPaz9pFhqtPrr1EG3iFF9ii3qUWX7siVUvQ02ouESfRzG6DVJufUkaRljxSFredHfBSAvnUFsGfjUaAy+UgjlZ+DHxGfj7qKaM68zKHalO9aY03EO+bTsujh7uD8hOq5G2OksFInfgTmnNrtUHuijqRVOyaz/jJvnQ9A+Y/qdRHJEfOggxORYuY3JBGxYpZAhOJizREBSCbjleu+dbDyVUJr9wnS9FrVDWIBWwIRifzIgDySq7sqcMk0sz4zGbD+DZ2o1P1IjKE5n06EZLvmkmorf+8Z6LW7x1UbAWI7xFzbZRotYZlt5SxYvns0589k1z175nfqHlXufkXijHU16gSw5YFA4mcfObvxY/eVupY52I+7P1J2sNpZWzzSa04dEpsLl5uR7AZkjmNSOaL7M5UdWnf3m1UHHYE8KK9LRkTNLk470lWgZhpGVaF7eHXXkfST6YNY8z8CAiZOlzjLEZI8+AukZPb8uMVZ8++eUiVhan7VSBO8laLu+uFCBlN4tyzS9RQA9xggc5i6rj9cKFFCVFaBJFvj/EgNQGwNBuEn2bGZtsSiNeJjQpI5nNNNfBjUblSzblzDKOFOsr/2x0BLhbaaAr0IR6RwNdMWr9D0dXu1cmqRMrgAF7EtO10r49q+HFAiktAkIsGYfXDE7BayrO1+KC2QMlDxprAEUhbolkvSjjYvRwd4I8mTeV5wEiKCEXPOXExWWla2m7ypJ8EFL+1snC1dKqf+I2lWCTV04UGZnXW1LiLw7INzArm+BVZaYlxypCtK8kiSzAsNJZ4Di2Fo68KcUzCESku5iJhIjrXkrnplZkMFkc2irgKMMWopsPlt1pKjMgCtcF/NHiqiWetfC6tgC0arbdc9OPF2oInfCzJoXbWdDkbzO5GMiM9ff/3lYzJiRMTNLfUAbtwyMMZQTxC/Izu6r30chYPElzU5jSIdyQoAzBsjpjTIuoXY0rd2S8YggH3hpELFUrzVNZejgyLn2RtHJMCRZ8Gl/iosKo+NsTttuy+QnrvCUGedbXXXtyK5LgCrHbUA0I7hNZzKWH9yoQt4aIgIVK3Gdzp1tsbtwoosk3Sk5oBEjU0Rwd6awJKRjppg5pXprEWFL+9dndkQ9NBpv6YpCyUsSwBnX9gkYpIxLsQAMGJEBHHTUw1b7YoYCICawDSE8oiCHeqBqpBumwGzJtYqL/s/L4MlRkIZM7HuSYpUsPGWJRUyb4JlPnqMDQPWgxgbMAVSKnRcpZuAm8wikkBvPl+z8Jio0wksZr3usUrykrebJEMiInQnRNezH2QAy2zabDlBIWwHtRTXEVcy2uoiUecklYurn6gcRZes3agTYWcuipbbo6qTZZ7tCMCZfJpqhQyZeYssY5eKxdrudjx24UabTKOIiAhd3AGyly4A/kOzzHVGWOFovJJMV/9DrkQk3Hv7QWpTh3eXAfxwnlVFFg4Mh5iiaIPtCq2Xu5biWnvLdUTQrpRYCe8qi/bkKO3/TCXGPqO1/cJcu2vNk4XFJyImv8gJT13h6rNbadFDnKrUNEpF4aluI3IXYtQCeE/jBh5t6lykxNrOyuEKLanLv6e0XNtgVNOIa3kZ6ZeezZTAUt8FUGGGrlbvqbBY2onw/Zg5BmuZR3LO27p2KiMktd1NVU4awtNjOY0ILeylK0bKzHxuy4oAfF5gntcDUeO8J1F9EID+by3ba1c8b5RaZVDYjEcF3QF2rcqaR6lsZsrXSqnXiqOtl0AkD+SSefJtRNu+ELKK4Z3qP+WB9ImYzJFzUywxbWU8iuwrD82IMcbd0mgDNpj8CJdTzMIRErb6CeagMrW5mFMFh8aWHIuhvPiGqI2wLZ67cdPmrhGgSeKWQz2gMepS5pxz1FKLlT1bA9aqISIwc7gbY1yR7Z6OyCAmb4yMS/yIEIY8XlpVztgbmQNgtJz0VISYXMedcqLy04tqbaF7FN8nUFV51ambgh3SoVhe0p2oOxL56LB98cXE3u6y303ZnXYdoPhjjNcD3LtmfmwCgHOHsigrJQ+S4nT0Y1wy0iG63NW9S5I8z1tzTtw3Ph/hdl+E/tQec34rqojgZ+G3ZXGmTja7d5Bx3NR9pQK2QIq6PB/zJ+068DkpAN1IRP79IzlG6RakrH3uvtrsfIN5UtM92mtRPO4VJLtxWnkN2VmTyVQjJbPaFGKSjDWByOSXzYjIfAIg9esMH6WmLUbjmRNqd9fKVDwWuq5tpBgdy7JftKoOJjlvTx8BYIyhIzVV3tydpNo2hGXexOwWWn5i1PMaprE/wd6rDr7TYuORPyVQwqerVFspcqIUnfvGyo8to3zpOI387cDm1zKGh3S3Za8H0ijBANlzABQ2thPP1oEPalUrFrPEdIqctx1PRLsDr21VWEZdxbtPyhDU3L0d/wDeqQMiYtbzimhD+pwzU2nvvWAX3Uvrh1vVYUH8HlczsnJCImIdX0/hCiEL3fhBT13v2oi87BQFAG+13drWjRWFOM5hc7TwmEp4iUV1e/HN/JmM4dlvhefhtajXKCfy2DFjc7C2DfORhDQbcSqaf9DPAJO6lwc88VfmH7T60k7Xr1/3fWNO3HefDv6IRyEfwQpP7bJNsFYXivAuu5Eds+dRGwCSitfuTOqmEbKcU6M5gctVtrG0WsZAYs74fIgVNeWReRhqeO939R2j7Sc1p8cs0fxkNsl010EK2M8Ur23dOKrtE2XLR0TgTb1IqPBI2qLX2EV56QdoPeG0c+w3O4e8wnwyI7YLQEeqD4pqQZQR1lxd0+nOP1okisRRwWZdVq2XK+YMXyrd7SPWOcJGxE+BRrZpOkLtFjZrpWtWziqha3Q9h2k/FJRjrKs8CkcCTpp2sTeNtp1P5g2kQ6Xb7LXW0m6Xt5hITMs8a12wehZicypRuSY5mZchvEUTdmeLiONONQAQJC9NCGeuFscYk2ttmIJb0t7xs+UQTVchd6Y52j0LXO7EFEnLFlz7999/i68OHPVMQcZOdtc4+9IiWVDBWxVMOFMBccTUVhc4XHuUO9NaKh9in7///hvtaop09Oz+XafAhKWn/yNxmFQrfK6KCKXlOdBYUXLqDapiG1aiH1ckrvqtu05pY0jTTsk8iTKCePzms5Udqcoq5KNosWY87FMu6L+6DsF2h9mWZdTDvcQ6xc+rekm6ah8gFlWw3l3lioVywZwfZB60+x9QDogHzl3XGFjt21GRJKmfgYmv1gSgdpLQO545EXVDiVQepJ4uFBp2l0URgdaNs3uI6SmUXP8EQPRmvNS9u/gRQTYOWpjMRw1n4dkEekF4dOc/AvCNf5BLLyKCiIgpprRU3cpkdb9WtdIoqvLq6jrKnJmItZBTMxx2atfbbp816FhStMGIOigEOCLG4H5OTbFOPQrtHgKmAAO62zZBgoDOZxU7DuO7nQgx1kDUkqZbBEtdMKItciptC66EO361bplaqkeMztKRwE7mN5ybx2pBpFtmHg5hRxRhlTd/jQpbkmG8UcZ7yBwYnmX+3MpPqnifu06dYLDaCNgflAAAxHVtQ4cwOI2sx6PibWDvoY39shrS63uCTD2KCKjJno5+nnB0qhbPndz2nFSA0WJsOk0xi+3JINRFnwiM0ceNLHSqdMXRky184KxlgyhiXaoTyUiXcYX+h35e3k8EErYjJ1nUZQptj13IfboUgB7LSukPRBJsVzb1V/MQJ//Q2igCmIiIoQkhSOY4l7UJgAgEEfXE3DIQAHBd/H5n7eZ2jIjQzUMAbBNokAr5NV5Pi1MSYAKrCxkkddsD0EnuNAKgMqzCEoj6yWcZB4II5qMjYW8RAQQDBDACJPNcUKcE/U+nifPSO5IaJezaAVbrQN2pxFJG5ORX+4psyvIu9OSvwMtqTwXpAM+qbcYOoEYGt8jWOnWFqLs29V2XZVk0atUgpz5ly7LIvzk3R6SfN8PprYVAz4+dEpAj8dECVLsHLnAEQE5gOxOtZgbEt1mUZcWCSqyqyv6CYRLTWiaFYCO2YJtPevXIuoH6FDv4gmGEJ9BK79KKlymEjJf9iyQmI3JViHuSZATJyBMmrjFihOTVhYAY43NdF+fkVKMkMGqShREYupRwUETocoDkVziPQcbkC3lzTpVDzTG38SrDJP3kSzdIct63ep44FrBMhvCG4SDJHPZl2RH9RD1kFWzHUajKB0gHpnLnfOQ7A8ulO2J/oiBwReSsQr/Gj7ZKmX7jCCn32hWtMRGAvCrsWIOdqiLyyeo+NoX7H/cJDSm+QfYq8wGkVmSHXtawpqqJqmSykLt1Um9ZSzqcpm5N4GThz9St/YG62KtKdxRvU0xRD7BTt6nzEB52mOfyLJeKZgNbWmooScmW5yUZsaxV3SpXo544RZE9h6x5FSBO7CfOLKsh7KuPxSReBkMAjzyv3ZJvyVxByZdIWRKTAltPoKAmwU96PBpNciUqshNuzIPk8bDPar4jpa9GDjFHV4dzRlEZkNkTj6tEr02JPBkCmKT21LLhtX0EAB/g6fpJvYkB2HWN7FDGflIXRUS/w/OwmUyB+bOp7t34I140ZKdsZn2pJ/IlLfZ+pcDqAN3ty+MSeztk0o6CipXqfKfJQR3IYV/UkGz0ZDZT2zniKYnd70GHxz9IAtgSvDqD+tsmV7RS9FNovaX+kXYL7DZdsMFOvfbQOkKo2oh6xKnp/kPfFpGsbqCD8TACLDwRNZLP/eazZI4odjpzTkJ9soN8M9Lbawm7Tc1s2+/v35udaM+/HCSxA8NOT+Qdhhj6523HDODWb/6bVkSMMe4aA6XiLeZkBGstkaYidJzae2ZgTtRv2me9XAAR0IhawlEE4H7EeERkShck6jmgXqe/KY+2UOe+pVuQYmRzP90dnAq5qnbAnjTaCyvnmcwmHJE3D55ON5ILGXQ4QrvJAUi+UQlJrzdfhdfoBL5X1duvyB5LCRy7AH7//i2xNavfwbBOEOLodMBdxiA7iel1AWyhbQ8yYOwCYnaPpmO9gFJ8RvqkXuvlifkkwfOGmRCKSB4ZOHZFr1GzWidq6WQLkukWrIK93/baQ167btCnzRwWmMLGM2f2H4lF5DvUSj6jcLP+qvcyHiRrmCkZ9RbG+9EfxhjXdX2/+ZJLqwOYc/p+vuVVG8guIc6sdy5qWihh+e1ac845p+5Dz3qbgIyokNQaXZYlw1rwOyjxtQXWGxblNGp9cYipHHsjWtFivbZHoa3Ac2aLdAH5lX0jsVnvSkCcj5rHOt0eVjxloJlQLUlwsDJubQAk6LNINwGgDjDW70l6FcjZfhxy16Fuv3mu4prBiDYAe4o7sEWJv5l6Dvdj/ZxY3pX4FVdsJzDVr6pkvmTg3N0FXgKxr4MjGZKVCjZTZLunVFrqr2dOekTeFacLqGDAvvTeSa82rDIEo4u9umixAHlQ6UDKli2EOgY8GGXYiqgFuwJU3iIkmVX6e5xIgJJHIWzgf8xbo3ShnbG6R8KT3x5yp45Zge8H0cqDxQ6OyS4cBfO34ojHD+lF8ehjjTJw13aZw0Jn2qYFlKJsrxr4IqBWVtRVlnDKdAzdUacmDBIjEEAAERhR145roE+EqQiAd+GUi6JRNxPULUP3stQ0R4CdKgPs03q20cOcY4FRWVrNfcQ72hcEFrdNjJowBdKpq9CI1j9LfoOqfZRWx9nBP0nuvO3U5VVljgdb06txkXXlwgGKaYFOEXu2UpK+GvKgrb8VC30QEP8I5Ce+QR4Iu3Fz/hC78Sh8oB8vqg2dCDoT9WxOD+fIUpklyXb5HrEf12WZ/XynqkbZPwvks+pH6iG4nzcjVo99QN6S0J3OqUMmmd4OY7awLNd5JKoqx+H2rkS5K2wdUla9BZ6khtDRVMGi/eZWLaBwIuqnK21iml6asBSBvHjts6QU1ZSc2bWMFho0xvCyAZVGBZWOyn6CgfOWTd9BJrutQxY8+w217LKcVCmtvcpATTI7cqiu1W5V1UAxBuckOaVuC5Y/hl8sswBArs+RoLQ6DNtp4DMhtduxuRxFJM0kiTn7pQeSKkVzasUX9bZWEYc1xOX6wWCMoLVy1IGvXdnRVtN1W7AdXYCwyW7YMrKg2r5AUpUAG4D4r+XOATK8jbNb3muAwt996fFScXwg/HRSANKu5HtiexQqxJ7MUk3qEZl/7Jpp2BoELLmEuZoma5upjKsyHxEa3WzZuukiQyHJwLyuS9+Q4veOSdwTERNz1Oc8vt/vnFOvyeScmVz5qSzp4Ql7lNNOlkwxREQQGp/WxZo55xjjvu95306val1Qi8imSbtRkWqXXMeXOVFXx2zQfDuyWWOTsOxEhB9b7sL20inFWpcTx3ieduxLYrZJ8tPX1ROZiHiGDc2N8yl96jjMLtKuapTbtNBAoCe0uajzJTBGjPphMEk/xi/FMdRO62CTkfvWCCjYWaUEtV27M4B0KpDMRyVlQTIpn1fBHiT13jxp0BOCqrL9LmbqSJ7WROIr3p/Gmice8x9VPczNEetlhAf/aVYBRj06KA4a7J5/BygxBdKjdhKaMOvuxJIkgVxZZeu0Q3fO+iQPzmCj7i2oC6WwzCqflu+ZEXWcKdJqLfBIUUQQiPFosi6v2Du/OVqBO5lKlP6OSJti8isz2cokanAniTHoQ6/k0aOTwTbIAj9fqhMVMMVupwnbVMCAtjAgMScByqlVlMbDXUHVXppoMitkRRE1l81Gaf3qSeY7D80gayQV4PXAB/dhrROJiFTsqDodKUJmKVlPm5GkvdOpEfatmK4Svz/aWkQJmyNhNX0tPFaVtl2+O6oot8yk60cXOpLQ5S1cUW+9tNNPxp9kC93aXstZn7HoBu002gcduq4o2lh3HMKiA3zn/5msxWpHmdJupSiO/tNk8lQLSAzOgI2QiJjSIiW2tWBKtifJy9wWo0kq/zkVHhGE0GbL1Nnz0YJtNH790tzrrtD0t6XIQfVweu1cb0FPKni+dy2ooVwZyTPwyGkj6mSkqSoqIp818nxnCyQBDSYR9f5FOZLrOj/qZDd8RVK3SUpSJL/q4ZPr42f9+oLExE/ayyIVWZ1E3qWbEXkErlRHBI4LbTs5h3RKI/MDVLzlXeWjyrF3JNrtM0lnXnfMLAPhI6/rmvqdcUv1P5L9Io3P48M9UXMSLwCA6mwk26zdyJdYxcuWpUuf400zXK4lI5elJfueFNmFZeD12O5U6RI/JTUPb4oyIi+iMpDtYi/uol1GYi67ylpps2RytziS11YwJHYKVwh5sxBAmyL2430zUmaXGHQhEHPmtf60T+K6HIj89rhUPhBqtwsr6vDdrKqzSvZzrtZJEUBlqQOI/UeOtp8Pt99f7ZK855TkGOO+7+u68ut9xJxTt+74ycP8vu+pn/P8+vXr1y/EOgW4t8yZ36KT0zmnugEAPScuMtoxBpCxjDFGW9h3kvCtFf79hdqd1FhkkiPLq6wLUhERdYdb6qzxMx7jRtpHdgNtZYWkOtLKLySy9UY8Lh7JBUm+vWwv9uNFHIlLxmTF+PV//d9KGYCJQRIjAHxbJPqOfV6/yXX9gsgZJNX2aUdX9cZnPc8Z4WceooYS1lU69wBE5BfsxhjtC5BVWTmtgwdRn1yu3rkEquVeyB5lwbujvqO+2S87u9b6XqUA2x2R5cWp4SbitN9JSCQvkox6gFTM1F+jUKfvugBG/dbxCUllyxd/fRarMbPQPR7g5VqS9tW9zIkx8nbxUmpafYKCZX9c16yhc1GEpy/uitnuavrqEulaSEb7YPiqvVPY4MvyMisj5bsKZkRE5DUFlR0F8HJdqAN4pvFud3KKIh5XB0Qkrmv1jR61w9Gf5VVUbd9apgsDC4mD6vJbpAG0CyX2KzBu3wMPS0BVEpvz86/83unK/3X5+64S1qlo6gpjR9Xtj+KYCQDb3aT0Lrr3Q4P0Fc2UxG4/zUdEACCZYBSOaHN9IgFg3W3X/dbc6l0kcd+aMahj5MBCQk/KRGRXd3N06vCiJafsA9WOpgfmRaqy/BG1f1oicp6B6/OJiO/3q8Eha5sAoi0y9yNiedHx3jkHdYOA3+IL7FW9rONoTtx3dkgAkQMI3GcMTwlknXdsqgOTmAomCWeiZoapSI/8m55hkiBDn6GSVs9VjUtLcQeQp2wfQb1WZMWO3+VZIWjYnFM282WNHj+B3K0OKYJdK9XdRc2wRT26ZUfCPc/1VvysclBj6JTh0QMA5szvhzeQC4P+nqkrjuFFxNRx1zBvA0s8Tg33bUj9wPcEKYc1HRqVqzSrKcfn8+vXL5Jzzppx5USOml+WloeI67oC+e4bVfV2j+taIyppmSjkwsn7zsZCHimqlZhBsmIXqmhHetTpUif3oXtimivWOLDNZ3q2rxpg99RlSxV1JDayDl5l1bqCrlx9bwBEaaH6W0MCVE8AVpXlq6L+RwZIZoNGjM/Hzw9HxHVdv3//tuoKCsCMoXFeydSUuC2QVCUCEONl3YhqkameECF+l9yc1sLDltN4xIhEft+3wMuI5v/qaQLcbXYLIi+oxLTA8VWLtVK4b4V8WMuUfj76jDlrzbNy3lZ0UrFxldfhH4F9Vaw27X5z2+RtJ631cQ8AMMYQGOl6/EkCpGsBo9JYql2So26MJzY1xxjk+jFOn2yKMzB1OEc9PI+ZNMa4msJ93/fv34GVmcF0ERHz/n1d1xhjzvn9999a1Y8x5hWfz0fA7vsG1ntq3Bnc1cmcj1XcSSQJ9n7uVojrl4N1KkgKiapEuu7wnbf4s7q6BZQERyQ79/frtkjjc4L867/+S0Zkp9GUmPe7i7IU0Q5YyVvF8u/Me6qZdHwBUHp///6dDVGtCWRLqmOoj9lgvsECMk1gB/0kKT8BTfVXxTaGCm5jtOGP5WJzFNneq1tYpsTqXzvXunD0lV5+JaubalZxhi93olhrb+7jxartls0pxTTeFa1ivw/wWyZrbXx4J2taGRHK9hGI5Z9Vpj7C9li6yoHWpDD77sGPt/SKr+FYu7vA1MAtMSFR+dUUqh0jMj9KXWllWpgDKwFc14qoQnYyl4MV2kv4Hck7qk49S526YiGpvUcnETmxjvEfvWv+9KSfLDwN2un/iJReFXrC3xa62N/MjMgrHatzAlDfcMKNH9oLAETNFA9iXbqSlrGJ0wsRubCXwWeKSEBXJ/ZEvQWV5AxsvMdAVxWreACwS4djyxEAIvKnpEMLLfF3meM61YLRETZs24TYta/UoYpkU9baGcGcFOtlF17bET/wD0hbLMd5+q2lNDjENnBpe7ayqANGM+h4n8xOsQ1rW9425AT2eJ8ynS961ppDwhG5CfbaTv0Q2A6HIpvyZGBVP3bJnGcBQNSlWKfCeDrVbrbOzlyJ7rYTAAAgAElEQVRVtuDaksnu3WAbaoodHk0Gthhr6pYej5y8mV3CdR7PiaPyE4E5OYZyI+tWVAEAR16vX756gFVCT7i6NMnW/zMbWMg9osqOra0sRXtEZXea2z4PLs5N6pIBvHDah5Gokcr5WXbcSXbAPSGZqyqbfxA1Z5OFNqmQSs40dCHyzYa8GKGol52QJUPyeZ5qqVZZZF2vajbjRRHrsQjRIdlNHRYUaVTIcKs1MVVpkWaZQ6W7ECfDqV2bVSyWFB2oREZ7wM5yWXYIKdlasCt2kAfZS2dht5P8HckGbI+rq5hQMJRMcbQAS+GW/824hMeI1hkW/w9bbpIReWAcHp8AkiJ/gS9rn0gAEfHlrULoLaR17Y/fe9bCUjb0TJCfYJp16Soivt9vHtd1rcQ0mgVUqqmFtwRKZeqShy5kt8yTvO+b+YTN2fSHuwSvdi9O1kX2BJIKH5uXlEr1qjo8elcF73a0VhdpV2k1n4+LcaYobM6MmCrk5+K0L0MJohlKT1VOgdqd/oI3ibrWAgBYCZKkZcyxLziSeJxcLeOxvkXiA1ucZbCB3OgwXpz1/Wcp9vmTyDb3EE6Z9uyptgnM529xHmNu1qKyMfLj2xmaT/altZ1Bk0UgL5Czza5WrUJwjNiz4QQ+gUUlXxae6W3BKl6ft8TWPIyzbq891BfmxgSQaCMs4zzIUdZ2YmuaHRi5LYEELGJ/Z/6fA9TQaYE310ll/2ACwLohsKsD0MsXgfXoB7NZgf1OQkFaYgYvviPqu50M3kZwhrDKO0V5yTwfqJ4kbGgCndO1ItBbRGkEom5WpBjpYyG1HhQRUW85Pju2umK1xpoCO4EAgIhYX+oW7QIryW8Ako7aI9XKoeOKveFM3j0C8e7BLC8RkY1V+1mbzF3LWw2ArxiMsNOfw0figFtWR7INPmkh1N4ms5r+SKaZT8tZDqAFggTWh6bMmGZg3cKulVsnTX9HravaSiaP5T4+RyxT5njbSHk4e341cY42HfYPdpJsqGHLI0WmDju9oLL+DAxvfUZ/IiNUpcV8Wwywdz6vngMo1K9dInABuusCYAs/9FQnAmCNrlwXemKlEY8MR5zXnVPAcj9NGBq/ww6djHpasKUuIrItajfnJ7WPtg5fKh6Q0axVXCTZjGQhQjfcsJ+1TeTq2+miG1QVALs+miwCxwWUogW1Fjw2K3eooJbwnIgI30UvVLbzQs1OGinjAAKIHmNTeaWOeaPyoq18EUshYo1+ajnJhH8UULFoCp3NXZi7XwdCppPGzxZcwQKoabng9VrLqGBIqVbCq8AEdohFxOFRAq8G0Wwe9OTLgvAfftNdhDjd4yZQZjs8EZmNrh4lsY5B1mw5VarKYp3Z7cw551yP9LvqUIzC7Fp1icOFMv/wSwC6K65Y0Bxdo54s5tbcWmn79r2rhIR65GFEDL2jCHENjAjEGGNeA3PM+8acmPf9/crdEYKu5d3f75xTH0Eg2X7tHZaUfYO0NZJ6uaY4XlrOys8Yox8sc87+REDfimRTXlSwTZPkl8Gdb3nbUVWXFF/yXcYCXUbUmUIlvptGnK6lQl4wbY7E/9hoRDabhgZrWkeKnZMFVp1iXVHlSkyS1rdgZxqraSlGm/Fwn2mhJiI7RZyn4SSpy8JDC0imJl6A5l4AEvZGM99ukvQUOKC2KBwpJeNUuNAUHZ1SRIlZ2OQ7z50U7FNYVQdJxnwn6s+0y1RLRh72AEY9/NoxuCz1yF6xBGxWRurCoWSUhEdIjXyYjXxWUATU3LfcZVs7WG3nYxZSeNIIz3646EjjgyICkW8zPioQsd1RbBjWwuOw3N25oZ+S4hv2U0C7z6S+MhtlQrTzmhZxqh2XQLMcdcC6iZNIHWgr7XLxiDctPKD2DrNq/xDULkZSK0GNr2LmttvsBgXvsM8988+qLv8q08tPFZerNq+AkIz6pfTDbGbbIWC3Y7Kvh4U/EQm0C5Rj6BCewqNrNM9E4d3L2StMB+zOfNtdP6EqFXWtJRNtJhpr1ep8Au0EcSDpiYrITvsAs/jN5kbMBWHCkKMIkNlkkvkzdb8WfmWKOmbVHsjfSKkwTkj3lZ6t1rS6hUyjkFirFQRPObHiyozJbYGSF9OhyZGou5PMYU2kTqu/JuDfTp9dwlROLaBC7HdofV4QXzxooqmzklwDYi6cbSJEiamqhNOUzPvyTTla9ncXUIYjLAlg1i9jge0XQ5aEMRSlWM3IE/N2HwirD7SCg3onEuQsO1sGADSbKriT5LxRSYkkXJde5tq+j7YvI+NtvHoQ20JUsXimrp+4guSc8rsFKGwO/xGOaAkAKJAiWRXzKXlwbLbbl4DbRRmyTDSOPLrWu89aO+2mrGUVc1QWGY/WWr2q02GkS9pgt9xXYtj74eFFuwpHBYN84vGSx8KHgGqt2AU2YW7DhbdzzjGGD0OSAFVOrdQuYPGCQbFEhEZ8oL72ndf9kiTMSZL6icQY229pEYHPB+0NERHrZyayrBOun1no5wvLiBRd1O39pJZPHUTqCfr6g3WlDmBEtqNqLeNwXFaMFnhaE3WmavBotcOXSMa1tYBdu59oV1vxJdwFbMFGLHkYscBa2IsFYNQ9rl5FWnGjiIBfD0ayriqNMcbIxlOVFbKwm3t67EjXdie2A8yFU8i0u1Aus8o3A5m/3Yr9GswLcTtrvhOJNgq8k+yoINqTIAtVExGRHCsC0MBHxcSOPKIWPN3+H/CY5KuI1tqbwydI2f+HYF8pAh6k9NctxONUeuweNPZHhZUyo43IlYbMkvlhW+zbp8dCxdGez+8U2O6+BxDr+6n/QBEABJLtLforD9Qd3UC0n99LbLb3OTmErtipV23st/mTJY+cMBsahVkFKkVPO6JmLSNN+WUkmRK2U1LcLrYBjseCxHaA0KOVstPpgOndHoIjsnrkA3KpIQHTs9ydpoXFSKZd9KhN3eaT8wTgY19GuGVjsyx+D82x/8HpbgF4i7RRxHpoJYreVV5dG2EX7mVj7hxvTUsm+VsXQsskc8hdXcgGi8N2pZ9Hre3YRUdCAqAGScu70Cid/kTWKrEEbK1Kda79TLuXhTYCh9MWr6inq5etteXzSbEtF1GK0jp1uzB22Iq9kKuitaa0Std6k9TO+dIHT+gjtSRIcQAEOCjOEV9LHTYMuQvH1bcAfAbf025hncHVgtmyXO/LCJ/TAcyAzgsTFB8AgbgSLgF91ooEAtg75Jzsi5yGf3FqPS88c06tLhK2VCK0uwE+yPJNZclvgjmhl52tjgMIbTlnvQIpoAk9lZhsagDjOnvCQDBGEMgWUFdL/DfWU9PskxnWQK0yKpydDHYFxRxPVsYeinL0yBfwiqSYoqPqJ+rAnHMzbSEi8yAZq6gAKAeUkQNGGrSw4/0jdeMkUe1kGK7qkg3eAAgMMgQKaANXguxQJ+SoyzSoDkT2R80nI2I5TbOLuLeCFqjiRGxPuHgrgdH4liHzNZbiuOqgaG2kQ3i06UVVnYobElQ7RoBEBAb0/sgJ6lCnriYg77oD+M77rneEf379S9bqQ/Qj4hrjM0Ym4bp+oRb2n89frFfte4jTdtRnL0eRzLrJM8Ba2/eEyGAva/c1aQex9eSemTGGRrluGYA+H7jO/rujqBaRWXG6cVW5tpdTuIXQdaNZth0bOXYjIpsq69TMZq0hACjrN/LlDcvlGGyjswpzzm2kiuw3HcqTyHW2g1KmBlbKupwtyLJtkiDXvfSqze2TKjZfUbbxBHMcGMIWj5stgt1Rmf+Id9kH1kQ89pWzqVleJ2DRIelUKJbIy2OnTNfqwHaQncjHy6vw8A5ADQ+EvEglQr1okz8wKP8qH1SSW9IelP2qMmCuFdieb+FPGRBstk54CAiAONo+k/Dk7LQsNNbSUsECh7VX4134sGM6MoMtrmydIxXe4pGl4rw3Biqiw6PIwT4FWh7yeB8D1Zl7069yyZN86RvkmuJhz0nvz1KMgPxyTT1fZRY5hINveo1RfJFT4b8upiqlpSUnBczpMLrl7uuQRGW7ieWhQebFr/+fFAENWSRIznkDmd6qPZNz0E+1Rx469SpTk8lbE1iSZ7cR2gZvVdt4qWxdRX9NYLNsSWDrq0csrYFSxpLdWm9HAKhfZj3D38UWR5JdvgbqE9sBoDPbUbkBUCCHC3FKXkMxFKbkpdhUtoPRZCON79I6RfbQmC/PgyXt/f6hn8tLaMVXOAGMehfAEszylrqDDjC7mDAvdRLk5Pok8EpLrFepSZh6OWhpLePHE3y2XONe5hbAnHqDFPByWRx1C89O55y47wn0Wa9aU2LibBFWLHAakQ8/i2MmyLTVB3y27tFvF2F1BnNW1Rup1sa1hHBoJHnfjAB+XpQe+Xl155srqiUJaJ2QZqMmnOWlp8L9QXx36Z5hy6uqy1vYVQc51sNaV+kYnhS1tulGUrhMHQjtQvKH5bXL7ADac6HfE3ZVRNz1sluSsmKBJ5HEY84iOyqzbkxmHdlxsnYjQp3fgXQL4nTFGEPyWVuJEnXJJ/UFMGpl23fRnHZJkcEsL8WZc+ptez2cwLaatYV531+Xd0gq6y69zOq7d7Nuv4uvsn6Br11Z6+FIRo+XC5XeHyhJGdf9fIPsUKM9uy5Or3266xbMFKkbaKsqbTknmmvVqiAZ7R7WRAcYa6GjIkne9fFIm+3y1uplg5TYp8MicstcmW/gIhM9u4plxhh3fwCpoEuGzMM1+/fM54oPFwDEfxKVwdqB4qlcSABo6+T/ETlTMjUn44chO/JMn/OYTkIV21k/+aKqovE35o8JQYtXZdEumeE7ISWWvnYvKXNQr4ooi8Xp5ZLMlt1NceYXLBenMMQ+ZLj6DMpRmKovvVAHE/tipoikRiMPB6svPTJ2WpBNJTACIEJJSOnCrL/NL/KQ6gzm9hFjBqiJmgRGtRqB8Slh5wpAW6BGqPOsAG08EcrUW7/1NmNEllEH1MEU9aQ9yTGq3Ar0wBf7OtMYAM4ZY0DN1L2cGQYAPLpHhl/C0eMqAKnSo9iNZz47i/nTgM47SQZbu2z4a+hzrWiKr6qWh5OeTNlXsC2HClkjbVRvdyHlpR6hquQDPx5rr2TXoidCEZnjKnaVQ7677lU/2Xcg3v0zOc9WlEq3c5S1q79iagKxau3XSyPWac72S3eVo14mT+ZbLbvrLnzwseUhqqGTT4IkyY5ZVK7XtRsnQUFJQP0H+OeeIAnuL+QvtGlEpYjQT7SsZTIGUalT4RckGcnj2vxXhAd+UnNrAGwDI0nEsDup8RjhI0LPMMZAfdtvGSeF5zkfkA9JdjCZrmqXPF1KKIKjLmVSE+1qvkpCNyVG7ionJvIpnJ1TgJEpTQ4KgHeBiLwInr1dHPnysdz80sdFrUCkS5L9IZcmLxIkMVVtmcX3bsmH0mVUWV+oAACs850EVBuVmU50/9+r0rKZrRDtuOsGVzOIyTy4ZEp5mA3SCnbPoa6GGLMF+q45ovCFnl3m8GJiW7eosFmLOAUy8aEqC/fVoGsdsimNNDrCsfkuYDu2bFRAJTmLWfaFJJFUSAK5rulzUXGaTJHcufDoIRJmS9Fz3SS+C2SG6ANETg8tcWzfutl56omAQ6YLl0oefRYACa3X6rsGXf6+J6CZbOgR4LQzxpxT8mOMq96fp74qJFAscwKYetv8/mm9OadGTMsvRQD7oCHSx9EiYs5pwF7527IpWo81OXyZ6jm0gLbihH9cIH4D9iRpca7XKIh5CjSOTdmdOWPPGNpllM43YG1lwUbmnLmwV3WepqKaZx9WImKMMeq7gqI5JwiSn89HwW8Ge89ogaFGN9FRhWgnm53Sjv6cQUu6XLVPYm91y0ed4cy0jAoWq1Q4sBOn5LsLbUsX2H+W1r5yiZa0znTd2j686AST9iUmnO4NrlWA3U4JALWQE7zu0XMC14okH9usdxVkhPWBmUZxdAm765B2GBlXF4b2lko/F4pKL0+u5utU5A99doOL5EjRHfnsdKTx1ZRJvo50OS5NNIvcoIlWPcfqPfBqXwDu5CtjfyBpdbEejvlKgiEJwzNvPXzLeFfbreEbrSQE7pu6DvgK5jBgGLGm3epgLjfZxVzHQgkcnNCRbgFVzf4727KrSP33SiQmEesd4KaO/EX5MGgwJjnVQdplKgoLZtTmNLGNzLFBFXQUH3he4/0JpII1p5MERAekVxf4QewZoEn4IzIP/nva6fjZbvl2kC4f7qzVJU1Wqend9DKpaPWEbj9iq2qSp31r7eNhCmmqUdbycPT2SIWpI2khhM+Gooe6vEdERJ1nSZDU7h+oB1W5oghYprok1+sJLAwXNE+yioSFQQoCuS9lxcksQaoEkCvwTo9wjrWZFKXjXZCKTtPlG/WRwh5FfZZJZinwykAnpTQCd30O0wIy9f2m4ucTEfSIQToDmSIBUJ+f+Z02qgnGwPer31tmQxQkf7Uu/DIL6dYtwQSDun0i15WiPMG12e0W8k5Cq0K+PbuEXeUndKwuvm4kzjn7lEChhf5anwHr6QnJtVy5Kb1NOz4Fy0QDn4o2XvJZLX7Z93HeVTZ5UTphjJBf0VEuLE2X5C4m3nasldOIkGqVyVpUWGyoVyi3Sn75lZh8aetdk0NvHHKuz/vJFH33KHKNJ77K2C80pBHqxE3W6sN40qZkihaGjkf9s5a1qGTKTsqU/W7QBVXBOazLXuKoSmJqAjlyld31EGxcnVnC3ZooxcjwjfT2gcAU+n4RQWePDASAGIP3DR2zY8j7fd9jP1QjtEocc06NME4UgO/3O3Gj1skiVXWac973rdv+f33+siT7Na9qOxfkxRyV0TJmRfG7JEkZsVZSBIDrutQcAO7v37awkgaglx9k42j2e0EASF5X/jrerS91b7trqYgZvmsuzv/xv/9fAN+B+77vGDIHgN9JciDGGMQAMK+4rmvev7lfigtc9OdMAPvLX2EQn8/nvu9537japLBfAqnBiCTvdrJsic7vhIskoF3WzTG2+ZmYtbtyYQHLy05Efo+3WwYwJ9ZbyqtKlme7w6ajPQJjXPX6xzlnfm9WKsj0qzZ9kcfn6yjLpM7KS1iugXRNos6dIrYTSVoWPOuqcPCrNnQk67BxXKo12WyNTZj1wk93G2GT4qipcJm9riuvIEoM6TrUs2UtcuAosXQl4QSGt+8zp8je4sXM7wxHzUTJqCNhqpmQfTLz0M1W0iICaOCbfFwfOZLT1RzzizEQ9dsN99VOTiyAevlHUoWTsThFx6QNQpdRs17OQbeFjJPoCT1gPEMGoPtW3cgypfot/7qpJSRQE/jP6u421wXuLxE8IJns5VtI3OVYl43mBBB6i9V9Y4zPr19A/ijUfVv9TcbIak0f1HpKItzcLQTREW8U5qfAwdFu7HNx56TXdgE2RdWqO3WZTqWeh57Ksf/UpUc3c+61xWUxl9F6O2ug6DIeE4qZ9n9/c4qvFYWeEFbOY39hhBypIYy/Wm3BkKKYwOrOthBV9U5NF03LdOhGfm4HqKquexzUZH5B1iBN3Uuz4DF862YR51daUBb0nefeNB2Pynqy+rpAjs8HXs0e8q+kwzHW7C2Pne5FFI/TxPPA7wcRMMbIcRipvnqUqZfR0EYAWPYfP6kA1ARfALguvbRJE6MViFLEdqaboWBTHUDE0MS09dLEeXR7U8Q6H/VaUlOenhalQmVXzfbWKHrBWXhQIRx2SEIHgMYEZB/QZEx2JG9davzEyr9r06BCNsU5HwMebSQSk2PrOU1XdAzFnPX99ggd8gBIjjHyvGynutXG886wVRSCQlYGXsJvyMXpFgBwTIN/Cj8pM4aCp6aZE3VorxEMmaKoj077yIox+oxoveBzzuyKXIeSol7wSktVYo4+u4aktiZzrd9qJvCoTMqFJYU2Ipx/q6jKHqUu2L7aYpLA4cjZsGVJdnkZzKQxe4UE5Fq3WKOO089ff1l32+LWUTbnVESOQta6R5m1I1X1TiUSYNGWZYBF8mI7ps91/f79O3NbTr/fb0Q4pQ5tHP1/ZFzm1G/sp/gA/tf/+j///vvv37//TfJCkJz8AvjXr7/mnPf9JTmMc07wHPdGzs1nRPD3bwC//vu/SX7//XdE4EpHgqryGGPOG3Pi81HjKjkOM4UDEo4IP3weEbrZed/3/fv3r3/9t37b//fff9/fb4yhTM45fYyzvcDie+cF0FGSGVpr34MpO2poqQiMYdujmn7hLALw/X6lbuGSIavPWBg1QNmswAD41Hm/m5pKfsuzCmMM3lkrg+o513V9kGgA4J6UxYjg0LgsI0pEJlEOZDoiQsv+5yMosWZjEfvEsY07UQdDt9xpYx4uipNhdy8+/LpK1An4IBL+LX03MgZihBa9+lPV00IExrqlk5hHe8yPBB734iLw+zcAjMEx9C1Hqjl//+arFxciFLWwyXWSoFqyFw6b8fMKAX+qzYTvtHFGTTWw7Mw5lZ4lhnblXpIROEztVdvuEU7WpAVlBnva1WdVq/68jEgFe9KaAMk0dvitbKR6OV3dvsxm3hydoxCT+RtCkw8TW8g/+bKdFqP4omQdaJvWf0qHBXN2DMnZEw481J0W7GCe/K745JgMJgJARD6iyRqaI+rFCqW+2qu0lveCtDLMfeF6UOyHSTfosndt8Ekd4RGssEUtibuYTR0qgDrP6gZ7bfIbZ9ErsxvqUEU9ajE0AnvCV7XZFs6DyyYSfXh5Zsy+sD1RmVW7wEmv1oA/tS9avNw7fB/lkqrRO4YjwEactWbulvvBazodFR5X2WOs4yjHgS72B1QRPg3CU9gu1ixnlfAXADJf+9TxG0Aa/ImeeDpx7xUdxpaZbKOUJNGTcKjHfmmpKHWPdKncQVqM7Sy/y/Q8vJJypTEKhio+IKa2JtuUzEZcee5iq0VsqjxKMo/WLgCA+Zq5qlkqvhmbdQ68okh+r33wSY7PZ86JOaFzsdYSPqgjPKfKbc9PlZ+7rHm8ji/VCr9NiWNJbeec85Fw4z75O9kgkJmJPtY1MZH5XWXLf1VpmRL7/c/0VfI9CimqLPm086jtN+QsxpoaRZHl8XAUtYw3B14FMRtU5NqOTdRruwAqTC2ctIuyFrXwPuXbQOFCedQeUKs4kcVEtn8AM/namXYtJs6hZWvmWPH7/c68o5oL4J8kuwu2N0Yp1YpFw3f1pkBbN9pIaHmvBjooIp8ojExyRLqVfaoKCC93uV1nkSOKUwidk7TloBqnC0yvY339SwJj+NKnwpeWLZC5DpIpg1moHjTGyEDmWrS7LQxJur2NRLbZ+fJYustptyayonV91UlM0RhD/d+S9ivqBkUf7Yx6oELVo9aoeoWsbd337XWHvQq5lmdOt0SI/LWG7DNy6FeCSgyQXw0E2KcOAJ7tITtVFqVxICKItrCXvPhNy16krhtXi1QbEVET0wNGs9CE85hZ8JRG7/aCtCQQgQi3zYbTJPuKK/KEB2SkUomeGe0rajG9O+vB+CMo/ryAKQsyctY+yPAylghkdI/QBK9n48iAasvvMtiQ9NbJHPZWaC21wFe2lczMUkObWk6pOFZp7XXGUsReFY85cfFDPda63YJhqBD7zaUOSe7EbBY2bN52sv1X6phFJJCfdyL2A60JLDoAiOMo9FrjxFC1RXWiKuSKd6fM3sEJK1IcnSSiOkDvMItCDgG0NGr7jAJAnUiS1SXVLi6r9lkQ8XHc9TCj3T4VKjJ7rKj7VcQRgP5c35A0ru7rLuaTFAgAaKjfY3yShIUTiFE/NXoVxpIEmi8+UiQyv0inkjoORf8UjsimfgIGedfzEcLWogPULhoHMgrWQugQWzncAWgrJN6NAJAx2YJpqp90zAFijDFx6yI7QRDgANfn00q2KfYMmz/as9lv5FN8zhcFWOo6E+nkcqhbcqezD3fq8H4ip24lEEoI9FY85n4AU5MZwCPGiDFjwDDKF5sMasR4jjNJ8u7jV0YqUj7eaeLsqSwSABUkYEnvoqVr6+8ASjfrPCaXfe2RjPpglZk5XZnrAk2aIkFyrsOTsd7v7QCTqhUi8njMtLhdhHlPDsgRvxBz4gYnEJjKpD4HOxARGBFBkAkmL4StDKigcdh+D4GWBEWnrWS0mwIzCE3GUAMpQKpclpb9gA42TVsDRCDIGWNoNweNxKLzyyBlXwPLiBhLIkI5RJod5CRlODgDEAz1t4qxTCcRqMQA6hgRoQG8kNe6S5zKRhrhfYNgADGg0MCIyGBLSxbih37bVwRWsUx5PO1IwPzOQTNujl0vZptGSl3GAbVOT/UKRBxDQq0wvStrkrEvMW0TDVgxFjbpdnmNA6N+hiNIm0HA6otI1FC81r0Rik66ETHqh/RgdlybVcG7q4p52MojSfdMyT0DBICaCNnOqHDENAF93hIRAzpkcQVG6PlKEKBWXmwL+1GzINtUIY1VTrRrpshiYqrQ7YspzNyfsFDV4c581xqSPUbEnC/XyDpJV+6026vUxDIrUtkytrl1g4iPquVbtqgFPIPMgdgNPef0yznS8N7uosIRAGQBwBjjboMXWn6BWoZxnfs3GfEdnpi7pMmwO0fBgzWBbroi9DDKfkTogkUybbbhPHzN2R5l2YEdkgAQEfXofm79d+iaxK/alcM54RglMMbQ82zGM/LZnRcknTIh4DPMiPQCLLNZ32x2phUhkCXQA6yQl19rcVlb9DP+1WEsY18kSHUGy4tPIKLmbWyPXD6JVGLxjM4e2fIWkWAOp+azxlyn6CmmggQOX50aszdH9FG7WGv7amonZ2xrZZSuEWqroETaFfgSi2gfoRBJxmWkNTXWwu8kpGA7H7e8RV1JnHOO+oyK+NKy5EvsGh8UQs/SKx0GLelgD3IqXD6q+i7+5Dr7XheT5d95Z0Oonpe3VhIioIERb3kQ9UAOhBFbPi1pVKV49hm02+y7ZFJ35NC6l47K9OT8mWwZOPoP0KwZyVOgMpAhk3BHbTLAnsZOPdoRyOIAACAASURBVKhOR/idenJ+4qAUyTXedr6qOtXu0IUSBWt4+uPb+KkqU8ms2n8kpe6gV8Uu5qTNaWzJT9nFEWbBdkHlddp/YsAPMI54I1B5A5a9dNeXWwCADuY5DfX2J3KtLORuhZYnkR32MkuyLcxeKCJ6H46ALkw0SKo9D+HIOaLi3Y4m+eJ+UohsPj1mjFg/LqMuwLS4TpK8y45Ou41Cg1sJ94w5A05OPgzsW1MG3NB2FRWeKw0gn07a09jKqnoLcDPScc451c8BnPfPknp0vaCqbs0hdyNdnlwDl8WErdsXRcQYw3ewHYIkew+XvMvmdzristilX9g18IeFju0wYooIddNDndWOrJWCBeRXZasoxm7B1JmC4Ww8UUXk/bnrujoAzV60eyjKvi7KWF5gDjF1Eq3sxEw8+6UNAGHYzLOYjYOcQdmRCuqpdZKcE5/sJ7Ym0ni47DTq3i1jyTknsQ7wPB+Rs5bcXetp2eOtq6RubOJ7V3F1a9HI6rJgLQubDhUzD3VbiPZjEDMB9PYiOfunNIqprYyPuvzhKhn0D8KX78SB7ZQj792Bia03iE6Jooj1lmY8UiOJkyNi/WBJvop8AFhsFXZTqWh+2WHkZUWgvDcXyhaizRtMFm4yCUZVypcitaQLj0iXZCfbBxChg15nTTXTstbhCY/L+nt4/J/Roa4FA+sXv50USJ9vOSEobK2fJG6ftyTzj4DV1eSrYg+Ptg9f2QSaNDybm6SOnwjqp30KzWKm8puOOk7Fq0JJIha8LHWZOROSdo9kRgDoMabfsrBmV03+H1Kn2hbFMvg/oVQ0VchrHtvz84S0ktbGmSeMiOJFZePMp/LTqQts48NO4V5heEdE5qv8pN4cxYEs268tp6TR7h6jrzGQ17NyyzMQtV0KU5zFfIVqMeh/0NH950Qhq73FRLr2sID0RV8YbZTCz5zvkBxjRK1YJOAtoH64Zfst+kVy19PuVJi5QSrOrqKq/Fiaok7kL+5XY2GP8Sio6pGupI6qcyKUBQDZ822BjPELgI6RTebZP7V3BfDy3dDsMMyOKIOqyuSstOxPhElXVYfZ/yk13bguKu3mZ+wlYVQA9wXYUVBcKr/mPzMmigCQ2ahd1G4ySXNGy7wpqwqSdblPWPv2WCA9868VAo4zQu2kfISewdzQAGCex93KyY8APiA19wfq4KLu/JNzJicixtAY1AFkOKhjBC3Dqqp3E4ggyJ4M1IReVUldsuxI2CJOkW8kdgvRQC5TJMnxq2606E9G2kAkrVQnbUeFY/ekPYr876d+ilS206Su+0fqSBy4+s/TEWuF0OVJ+re+XUxly+dEtOxL+KAlTErALtC0ZLwXDmtaYOsk+DQlrWfZ6i4P3cucU49B6F2DJFhXQEkq1/KiCX1pp2UAgSsC1UuWo1vv+HiQgXUSflTryKPowK9dUqfTvLIjjtR1gYwtOQfZl8AWmM0L8JiCknT4Oir98gXAocu4INlRudj6TLrf+RImqbXueudavWPivu+MXHxSDzh08N2aqO92R96qYPLuMdgW8j+RLahsjp2qyXqHt4pdsP3CoptSwTBceBVTwa+yx9oAfB1PAexXFEQRawBylVyTegSuHgeQtYJlcMvCGPkE3R6PdpffnZP8Y+tHTI8Q+m5DizUjaDLGHIHYJvoJrMsrHN0Vj5BU1bcxWnYetKyJ5BGPuFTlXUGysEh859zd1KluHXej8rigPFEdzMOvac58UVaBjHi/n9A5Z0r/QHu+eqpVyFoSknXSrCqmxbx7gDz4ydvT0qk52kjMGhyXTbkWHVF38MkoSRJ1ZVdCyUca6f1zy+oq/lOGGz3j5RN2BrWleqMehQQk/wd6ZOZEQlKxKEsVdbog846TEaJsSvKJ82DKrAqiI2/il038Y2JfPWp7ODLnYAKIkJfkFubVVSIpjzgrIivZz7VPSGjeD1SmzpEdkxUj4Ed5vT3y85P9RmcgsYZiUquLlf+s/dFgC6oXVD607OtpTYpaHvfatibJbUfVyZwnmKNz9tifQ7ddHElQ5awnuSx8WO5VdQfjqFpdmoQ6TbQzTrc26uMpDUx6l4qqOmCrd7JMR2iPglTXuHfKCTRloY6Ug5wQsnKCQrgLnPB6RI0SyYNf3W2bcbLN8pVOl7uMy6/UjRy7EXqUvSgCtYhSf5D0Sk7knUNgy0bCVhPYF6sP7Ai1m3ypFK3wW4blWjqpWGCyF2m3uyGluLIHiLMEq5ZtjbFqi5QH10bN0DZTgGFs/I5I7e5aC5RlR7E4pidnxxn6DTmJ+nWx59LRz3SV4Z+CNT+XZE1s1s+zpeIlTVRynja7X+3L7JwTzFdsSIBk9rqibq3bl7WnL1M3YuFoSTgsW+wg66ZaqXvck9mUOSIthFGLW3ux936Bg4VEtb0gAYutBNZyqasYyZwTWvUmM9diFpbdtUvCA1Ah7CSZjsYXwuSaY/32mhExhi4iQFcT5nrIP6pzSgq7u3REAg3wI0BTcg7MrZlsUKbQmkC1tpm+9mbqkp3E6Sra9sLTiJgWMMlUJ/FV6Bzr3vetJbmY3UIXM4kTj8M/X+WtB1ajrkhFBOeMiNGOEA3naBPxkozYH/k4iKs9IvcNwioRiLiuS99RlFTKKCSdkGo3JQDM/bPSPelvDQBmR0RrCZJgYkC0mVwEkFdZ+GoNp5cF+9kMTwvkgmFhEmxvS9a/I/ad7BEPp+uEDcC1hx0lBHWj5gcvi9/BdNimCKTVmE4mtgsKyXNVjN6zgNTPa6Z4BEYCarQf82/WAkwCCOXcf6rqusL5Qx5IriazjO2ISQrw4KB+SgdgTl3vGB893wVgAMQEouKVqO2b9rnOQt6p43kyE5vG3NAFAVAOpXXolq+D7MLBmvrugaR7IfWOlhjrt4WqaeV2GLouAsipST9qlHpEzhrb70LLooD1WAz1wPyMF3sSnkbIypU3WIBlPCIvMehJqJ6ckB1ffZMLt5rFChsJj6hPYHEJAhlAZAcTjBAnSKBuTWAW+A4JgH7yqqyCrWluoHyt8O19TdxPKn4eZT/Ka7dwEgCmQS6pA21ZW6Ryy4/odWH8Sv8YF1v/VK053tV2zhCUks9xJuqCb0+jyodl0/bOl4489BcxqP8RnMTvG9Gu7QK6Z5sRMZFkZ2D+Jj+Ztltg8gRRUNdhmNXpGZr4kiCDBKn1T171trC9cH9nRAlAE+WNl3sDIDANMnxCL7MR4gukqcUrO8EyorvrvfZl93l+AQKYJXPUzsdLhWVNYCTwRPVKrrVBkhjZIjabZQlHZArcUm9ggDa/ApYuKjU5DlQVwFvya9Qtv5sd9oT06b6rtq/AFM4IeADMCnWP6MOAwCs6GGmj2B8hNjP/7akQ3bfaS39ADORv2hfyqsqoASSn0/psrRoIoBrL2qkSiOzK2MworpsTiIgRurkcyEQT8BgOCCGJiAGQeqXZnhMyL+to5ZBW2o1QeZTwnFNd1xzJy7GE3UA2pbK3qLeFi4w+IoRYfAsfZZRKtJfkdaZk0mCVVXVCre2cdVN06KJMZAI9Km55kIUFyY60TmloE8P4hLz3WqOyujALpMq+pOJa76pMEu2lcSQRW0ojog6PBKAWlKLkTSQ18lCiWyx5iaFsii4Coy3ss2YC1wAGGXMCk7hGxEUgCh5AIMhQWFE3rkWy+ffffyu0MYZeuySZNTzuJ27DQDW3CjWe1G4mxwlfLViUXxyAROfU8aY9m31ovZDkLUzSiRKn502WFaOZEfH9fsVBawX3DRdM+QOiRgriM+sh/ojQl8i8O8YY+bEoktRXEdw5JKMCmU9PsXVK9xMFDKx+lTKtJ+FIH7dhHQDm1IkhIi+2JZNMYVt7tEEiFH2/GIOj3g4odRKR1zhQnQKZ99RLsSpTXsrXckGy58SBPFCJ2Aa+tZ7sgLtfYfs50tQqj6O9rTRbwQIG9gdqfk9Sa0XM37/T2iEcEQUArbtDICtXXWNxIqcjJ/8/oTkZ65RzxtirejbEVIp27wtt19rtR+RvTE6ch2J114igtq4iARCoNf/W2QDorAlsEa1OchDrpW4SeAC2x/+UJHwks3MOtKIu3y3Ie0REXcgwdRXl0wYzvT/0W8cola71pKivD5aYmlvJstRGPzVuxFllJOVazZ1ikm+1qWJOL0cknsxV1aqz/USSUdtXeflNkeKXfVcV/wd65kEcQappB+TCqXgaPMJcZguJEcqIT2mSLC8RcR7v3e+T1O6ulTAAXUh9Rlfez7g6GX/nm6O5ZF+4kgRscJEE5PHpAsB+aiceiZVYJOVJCkBTpHojKUExs4sC+k7ko7UEGasTkhAAAJ6o6eL+GOkrQop2tzLwRgLzlOl8lz0rzXSVpLQz/Hbe0WkIxlxunCGnQrTBcDniic+psy+DBDDvXDg97UvAIVjLkl3l4XYnMiVkTRR5IouIdDcn4oeXZdb86mDrPCIktsM51U8QsU40+dfsCJHUI9Am9Ikh1pC4+mfiXMjtemm1hEjM1rrWEitFSYa/4y0wEpARzx+cCvnVb7x3DBGR0RUZkzlJHQY2AUPt5WUzAiTnvBszp1W7rquwp8sS+RvDWG9AfKqb/KQAbO0hP/oFAoBjgAzP+oCI+sxwGz9RKxZbS6gRdiSSSvzA78R21IgMQLsucE4PUDWjQnhYa6S4FKN2e60gGdiLo8pYjyKVq1rqtvzqy+rS0hGkWb3uphsngECiakay05pkNsfPOQVRzNTSH5C/TnUUewaSLKxC3WftwW6BVyoiIr+soU5b7UKSuQLLjiTv0Tqhdrs18WXKMUpFWzGtZXm9GyJ0Z3qvdRcS2UiXed01HpJoJxyRDZq6lh7MiYY8IsYYWsC7SthktntULXXHfs5534yI61rXUQK471uXsVC/t48xPvoNXqM1cnjOlOAGmV3KjjGGcjY+nzkG55z3Da4zUJrqXYEEGZ8P1W8ixnXlO+F0MlBCrUJiH7hZWUBEnnVYrwuOnLTp+65uBBmZ9w1ijekRofL3m8GW2RSQriZG4hzYIoA8WdJVMqXTZATn+tBrblVQHjzr4pqs00MM87qpTKEGeqUhVVALgyaZAqbClkfafSPagV1OczVrpiOKwJzz+50RiFjvR0A9uoZy4YKw1dldiLPs8FEvY1fbzYnIB4QyBOExDGlFRL10VN0m7R7YnDpAZtNOdZhE6HiLNBxP1Avh3CclD6ymKfVbV0P+Eyoj2dttPFoTOFGtykf+5uiZnNrNju2O50hlX3/XlenqjfgaiBzZeKwJUDarQH6/wEgXY+j7pdm+irTjTEUCbfFtATWTykCq9/4pUq0ijRoNUD/1BICKyIpW6S4EeIw1jHg767vfJUxlyZw5UX0SwJwzG4sEEDozlQzyBiuoY3yMtC88oojUqqmbrZk05pwkSA5QHADyIuZuBwBYoMaA1+FpP1J8Ke5pjIgYEQOfX4K6jg5UFFY/XHdm5CljTgADOQJsLwoF6QF9WXjmoafLjY6MaOhD5NmMzbu3yvmigcnyGEBgEvc9P6FdEWxQ08sIAOYrCh0OYiKzznnfaKsgU0R7DytJj3LIvGkuaOHTIxARBPJOI1kpJee6p7dIITOX8Z6BYU4i75YrM7yucV30ea2poJIw5+ScGsbzjEMKlWAvnMw+M3THpnYFKkJJxpxTR3QeWXPGdVGAhVxGKwlRZ0DWXAUSBqBckUr7VAiNcmdOz4M7sHFd8/slyetKdSBPRsIGrPMXGdE/P1bnZa5TSWy3uBGcetH9fd/Qy9g174ogGcCFCEQ+NIsItbJ0AehMIfvUh6Wz55M67w+ZytT9f6R925Lkuq5cglUz5xzbEQ6H/dH+Ivuf7Ai/nrWnS0w/JJAEKXWv7TBWLw0F4pIAKYpU6TJGRB2n1YugzuMjTlCri2YI8lRp0TjGzyfevyTWx0BZyD4cEb4hdAxwmq9Kqzu0dFc/ZyVUVc2pEOQu++SoDxXP269HQiUjSKeZitrNqnK6ZNRtZEHXDUsm5CIznBOYxQFqCh1pkHlES1JGOokZlShnIGFIoN4/h2yKbFBxdNz13xglrERFjTkyzlqfSJfMU7amZ2qLqWOwEm5h+br0mWdjq0xy5jUd7QqG7k8WZpkSBsvYuOXTbG0tr7e1kxxj6D0Cq+OVEYcsRTHtLnerY2Sd+BFzLmxKZG2hfAMR8aq0x69fOf/0h9ABoPoz6mfeoRy+XnPO1+v19fUF4P3rF4DP5+MHzmdlIypFY4z49eu6wOv6uvLb79A6QiHLDQCAQOBFTmhUq8FcfQN5tsUYY34+F/jr9+8PJ+fUWUl1sicAaN9vIym/qOaQwJzz8/koIfkj/AjFS01vr4mI969fr5d+pVeviIiX0EWEMEdkJ8nAa8RWMoVETsv4hD66QcrgeOUu1s/QMUYqzjklqxC0jYiIuPQS0NaCkXnICzFmajcbNEJi0kWdGi59y6DaXeGwSJIA5pzv9/u6Lg10TvWc8y27Ms3KOICh80ezgv0goeEqJb9+SdFwySDJua40zEgv0OsQJD+Gvt2dBlc3k+0EoANe5YiIUc/XcTvBJOA6thfHJMnYprNqkBQQ3wIzowIJkjs8qKp7vwtgl+lkX8jE5a69d4rWA7wts8lvjjjnldjLtdpl1ok85bJNFGBWCYCrvsOPAn/o7vJuxI0aKgA4mt5+RQ7KkHrtzySdrghkgB3bI8ifqZrsIUBhq+F1Y5qcukYeAoA9/EppRE2hNAAdiTIdkA6BIxUHkzUpsUCFAwUrAdPdgokEcu6bebgDlv0+ZXk0LuI68WcG+in2B+re0Y53MVuAW8Ekzh4gex7uKkeWej4B1nuY56wLAcqV0qsSCawmzgTG/gxqGczCrQVEeeXCqUNriL9FvlFrPukeid3AFPi263EJULRIse5RwvcA9zJJYJeUwBg64VFLLN0eHOftfIu+j5fZCi1Akacy4v8MvmaoYlTQpdgsW8aHgwaE1U840V8ZW44O48t7/SIhOiSnzgUlMcbQ6e4kJcFQ7b0MTs3bxOmBy6jWDGydoSWBlRxzvD0kgRWXPSouqy8qydCACUTHBgDg0/lclHNZqXdsj+MzEoeLRIYO5M8PnvApZgmroLLVD2YUAJW7mIXF6fxjt2tZRducMs6ZwoeX2X4+4T4lKIMqiHn/nB7KbNtJiZ7A0AHSxJIbkVVi7sGiIlJBW7leTAMW/jlnNUeuYCxfwisoubs5FR2xp6OD2Qu96kdSUAkpcuUvfp8h9CSjrQaTqpymkhc9P1kX4SqtJbZ5CFKwF2wzC2NIUTKys1Yz5VR7QI5vKtuyqteR8kTRBlIAmHk/VDbonD6fkusbbJI14GMbkTc3HSC7LxcW5nY5xgIbNqDzHa8L5rusFuxGrJJbAm10ksoBsuxl08gFx3hBaLM2IoCA/u/Iw6f1DaTHSrumXmJnwMp5BMnr89Fq3+FEhARkJDm11aIUdb7rYiYzJemCkJCcc1716K7s2LvFDkWbOsjrx4hwo8w5j77Z1SPCZuec6pNkrUPbKaAj6eXH3X5Q3yXFsWuXHxb22s2uE6lvMeUrO1MzagGLkTHnjHZCGiPmnJwTUz/U51kEGkfIuq4MAKhWdwLKtiqDY+TyvuxnnPoTnr7tZE7Jx6if5VWrgnejJtParQfgtSvXy6ad6g+AT5/kSvGBU6lQE/wAGGcqoGyYOeon0EJLwTjMqqzhe7ZFdeRZRC2i8z1qiOw9YXmsfRejjQIn2ntoou/4zE5CYOFBa6OOJOo2BO+qah/+Vi2+gXdk23b2BOpAzWbVIHiLIp3GdjNCcjpFdZX2S5sqAIDQD3b6CVCe8qkwweudp0K2icTveHvgPV6H6VpRXTVETzU2mXUI3AUEqXt37LW7wIss0JFr2wZcWMUynVTV/XaEHYNI3czyJnvvvsTsB043/rirbT0TizlZvXrV4mbTC3uRXbvQawGgXyBruiQQQBDKti0P4DkbWThI9caw+LfWRwqopQCcByBaWqQO5JF+0N0dDDVjJAAGMBB5eRuoVtN7Jb6LCE/hF62jTLTsBHLe07f2mIAdu7vrkQTHK4GoA21LGkmZBQCCc/2uDgCBCE7fcoJspNzVRY3EyzTHiKD6QI8mEPV8ZgKQF0e9R6cAMyiBOS7P5bo+nwhbJ4WWCoEx09UtnP33Meta2FkCgowRgZi6KxUIYMSwl94QJFFncgViJBFheeqqhKiG8W4NFYWErR4RKtqONAEoJ5aUBW9F4os6X7uiiKyKduCkMMmbWRdsPAvtl5K+jMxeEXW6Udci8w6vPsJIZe4NV0jMMWlGkQbFWXrmGm1GE5Hn3Kw+LCvYvmujDQl7Z6i1X5oKQA+oR+QfAAOwDAAQs656pBCwZNK+wMgMJQAURh19iiugV1ikkbzCps9LK7UAKGyGB6j/0Bfp/IzxSiaBOq04G8lnBqPcKCEIre7dc5ycbPEswAseAKMt1JF2MMaYhdBM7ZokT1J2zD9a9nE3Ih8rsHqildmIqOsUqiI5Z4p18NKS5aMw51qYRRLGGPMCIOewnS7Zdw1P/F4756VppIxY7JDXGS0i5qTGjT75ZP2i273Kgu2MMQYC0Bi/xRhOLwmsaS30zXlenNN3tmplh3yH3ytGwk4LXhuO0NFhfkYxAwjoLJMwRsRQsTADGBDayEdjqmr30lIkDM6tOMpVFwDWWswqIkmaBFh8KwLrukNX6UaErSy3q/C7ikiSnRMR0rXAUZCMJVWwfESMMd4WNXXf5VVJSZ74uYLa09pjAAOk7g5JGeRyEagJuhqegAyS8IBUWirnHUpFEbn+zGP4BzoEbDaevl0sbFFdn1SeIkLXM/CNrjJw7tr1gUGSlo+cITWJm0onY9O2Qe1SSQ1VUrlLhIdADdChGKt2NX/rc0lOmraPMEQ1QsEGu/euaGud9owlpwLv+V/U8evvIJ3wRMqMmrv3t0OLVAKVhzwWfIfkLrxyZWHl3GIqaKu0390B1vJJK43I/KnzRN3jkWons5N26wurQN010wHf6W7EvgQY5bEklUmS2UZOgk2VhYi6vtNjMdl4c5SmnLS7WPMSEdAEbjeiSiJHgKUusn3xtbVkM5K7u9OtVtRVDi8d/CMdpp4kH3O7dlV78A/6uVZEAtBE/KCIgGDcSFVAnmbEgspxG1t6ckQResnU5XeX1E8BGXW32Qt3chJuWhFBX9t9iuL/iRxyUrnLI0KD8KjHQPq7AHwKNs5HqkBkUHnIOzjaOpwk56zlVtFjfsTU8SLakWSqi0j1hPV8k3/MSb5TjS2KbLh2GsrAJU/Co2XbsuZq9jvam5ZMqk31jGalQltzujVzVBAd8+xETrLeXJ1TI+b41nW7vJdYOFyQJD1RppJAcixJg+xaWsDUHvXYoz2aXq/XhXVfpEyxo/W2561vRbKwt2mMkf0NZafoBLzTARLfycvXY5WpC7QL/VEBhvqnxVrsW7ClsyFRWermOPxDnrznfzkqvuQ1X1rTZpSXPm9pZC+2T9bBeEREghx+fidxnetGyRu/ZGTQ8SvAZbll1UsjbUU2a/LuI/+7WgAvPaJbP7HK73i/1e27vHbzeJTOjrZ4SbnLhxaJyFmi7GdOSkbM7vrZMoC6OGJhqY+6EhrtUE1fc84qqw97Ri2KiNYyK9CIMNsu1NZsIcid8UQE52TrgRJCxIgxxpishe6eqNDlg8pPJi1CviQm+/Kluxc7U7sRoVNS1+L+tIWMKw/90bl+jIvj8U27GXYffl3VsFlGSZOMBFzuzK6ouFXW1l4OOnwdtVZ3VdQQbXcWCH3HXtyICG1K4o6ApJ7DDw2C6hacE9Az7RLK3IUGoAu+PKZVSPgByNM+IuCFfXNP2Yyczcz6RIcgS4AyKKXi59bE7eYcttqlHpkNtS3a6yhS7hhSjdOuN+w73flO16F1IEfq5uUMiVa8m1EbcQZiW6Vk23UBbSWgTIrM1GzPgWY1EOtB/QX4HnxVCTkscghypQJIqN1sbseIfSxbdDd4bHuVLB8T2Tv8DsmcWK28YjmgRqhudZ5ee5cHgHyJgIfRJeAmcPfLbQl0g649yDZvGM6oi/qAsOLCfkHEZBlTj/HmFADqkwAA86cSBLHP0ph2Fk+91PsHkljq97ju5wkD44lt0TZi9O09qG8sJB21HUa3oBC6WcfbonPVLcimJXk/5Pno8U43k4t6+I+cpkufCB2O/rDHCyCS4ICcBKl3YZcfYI6IF/D8PeHTzhPmTiH/CScCoXmQQWx32BA+fS1eWe5HUDustgvEYoE6qW7tFTolKYc/UA8kIgYiAqgYskDMj87CRISG5TlBMn7JAo/pRZvQmFgLD2AB2w5MUo8LLlNu0zHyEqrGukOgaBnX1urtoeXlsX52bunllv992wuoDiiOJ82S6WKbheK/aoFEshu1mPhAdjlJqlZOm1KSOJ3Ppzmf+H1Xgdz5prvHLJfHVcUPqbfM1O8uCqSuKEjIuogXYpuL96yi/QLGeywNg853lml45GVX1K76Rq8yXyE3zjrDtmtb0Nwd7UJVp7IvQoaNTEjJZOzXZdA9z2nEzNqtylyfOHVZtgtDqnnLJpx1SSvt3q9kmq8eLmYu89ozYra8FJ/Gge5IBW+laI7MHlVSF5JcKZQ1lc9AGhlY50SE4/LgI37o1AopZVaJiBjAE+aR5/x0EUGAYAxCyoCaRy6AXF90IwZgnB3wAX6MoT5grS6m3iXqi9vcuu7JHTUyRV2bUOr6UlVCOwVeRKDdUm7KDKqBCrz4iNAjEilGIi9uLvydtKZLVEfIbXdxrksuxLRMl/euu5aZNqWtmS5nckjul7qisppQS8aHbU/CdV0R6+4AWbZ8uVotGE+PwKAB65LJ2fNjMV+uSwXVRfjOKzFVzF0AY4wJqK0A8rqmx0rm2ActibdfaCOq2ci2RAEQ+SKr4RfGAEDNC8umgTSbuY8d5bJsKhWHCWCJ1Wf2NsUI5LsZMtW90wAAIABJREFUGPFP3B2A9HLSfakGINqYvgCVBe6nKDMBuKV61LamrTKQDVFnoEapDrVJtQh1nGb3zEZBrYVQJzxhM7xe3nFuIcjFcco8UtpzkozqD4ek6WcLLjstnaMwtecGItkjahQ6FqpqNdoY+f22OG/lgMWOzBzU3K2mqX3INRr+CAAxRt25V3+yY/w9WJEdGU+P9IiaBJD5v8XVdRPzgcFOO934ys9j1ElSsVnVWkDBRrvGZDLTfB/7h32Ix1r+rCSbVnPfwfxAu5GE+j0GMbO57zAUeBdmdbwdhg5qx5vHeFNR7enCu98F1SW72BGm6W7qQLsLZGerHfNzV8Ld12Ff+uTr/Z567Ou6FH9qHer/PJVWIrSdxwR2DgCFdIQjkinsFrifHKs2Ivj5bLGYNI6J0/jZDQy7naPTC/azg2vv9MTMVOCGXyBJ6JGTCHfIDk+J+Ylsv0vuRg5iTcVyp61YtHVOvj3KkBMPrwpEPZknHsdS2w1fRGYeWSk6xch151cDDGaLnMgjgLX66pL9xZxRyZ8zb/A22f/1+UDqPYHk/ULVlqhyt6gt3WVQrS9JkZ1u0avsrQqHcWAdF/eqOxU8Z0BTuI4Be3Nk7cjnLh+gNs3Q6V6KsaZbG8mOyxJgZoPFEYC7+no3ipdMLTOHShosj1F4yPWSvB4p6vnhTb3E5m1hv2h3ii0r8K7g2Yg4rpKk+N5KQIWO5yDVolZrHaEsjHrZnixIoIupIOvmd1SHIishIgt0F9IVSca7LlteNFqMttmp2yH5euWHzABcn3yR6iFjtxEB3SWdfhVgghelaCMxpaXFdlZUHiQ0OUnOqIGCZMSsKKIGDjJHE+F83X6TE4woAsBiHsOvFJMz8iWX5qepUrGwzUbk1YdVewMjspZrI0KpEENGOjkK1UpXIbjqriXhvvuIB61vdDsRD+dBieWt+N26cOTzGBFAvkhv5kmwWR96/XtA/cBBO3ftSgawjiIAwPaDeVZErFkG93NGGXckrHFnkWX67kFdp1xEBOW4DX9QRUvohsfkeAGwRsxWmxzzbecxQAmgltDd+JyoTKa83Unlm8CXBQAKjTVxjKQ0S714VqEwYl1JyRf52qP99rSo1rtHuhKVJqArD4KncYAkwmkMIiIScIwR+50wQLpIC917B/lIHaf8immq2iN75gDryc+IYOQlPca29hjjTbVa/jSnYFtmbD4C+l5rBbLO5XO9NTqtWbu10Ybf5SMJ63NHTL96EDVijzKBZYwFaUtvJwmQ+sUmxeKA0bsKACCG0pJ9spPS2CkBdPyiqD/vujag766j1KXrNtKfmNrqgmZvIBJ9fPNWzYGxwmQpkohXxnt4zLegS6blZ72slCsEXuJnK1vYlHkOSGYMPeIU4U6aYlT3SzCo/BTdLR8Ci87MABWdqfmOavRs4kK2tbjU1bPVG6kklJ2IPHxSo2GIzR0A2RkjVF5bALGPV73qB46IhI6+mW/SPgVEmeFA/zVM/5TfLQPGb1QagbkNUFjyE1Ev7LBYROtRE1h9uxJQh6ejk4XvUkGCZBWATJ17lSqB8z751VF7WSBLs6/9ElipZKFo1UJ9gEBO6fwo36EVkfeO2mMtUiW1jO9HCFiT9an2Nb+qZVDzmTnzUV2FGe13SCCz6hglwMhrvku+BR4RHbNIFmAMZV/8NKscdmLeltgYa8ZJLAtWDGETgF5Vu0najX3APCRJyj7rKpK1yvLmSwsDIKMMJQQ1bgc1DqRbrm+UdZI14ykkrk1IQFYpZAtIhAQw5xcicuzpd9OkOkCNVA55pnBgvAB1N7KeEWbFJfUpE9oP5BPKyEOTyJ/7qOE6YnBQsSPvppZvWVZQKwoAEWtagkC27GCqC7qAfdN/IiJqudjvb1eterOYUjzUD/LB140oRatRdrJBF7oRFbx7VDmcA9UdpKPwrmQ6TldZ+IDUjRSAB1+mXqWF4oi8p8kCprtKucjDGQVYHGuRC5LKyUkBRsScM51GPuDOXICnKY2BjADlKDsMgMxvWqsPGJHQIlbYdP4tip1KN6Mj9et+TXcBF+Z1ad4rI6iz6uhP2HXi8NhcbkdgkLrJjoEAc74REYh8ubsNpE6Bmfsb7CXJtlB3LCZzdCzbpuQt4F1xtO3MXoW9+7kqbhmQ2PvuoOQylRFB5SUA4PP5irp6EaFrsQPq6JV3GayDtxGJ1guVe5LVdUDg4WVF2upEHuHuBbaff490SL17tx2fVESsAQ51phGztPK9ygAPL1XOPCgoABVXyhxIDgsHklWj4fg29wIw6zurcmQLK5BGVZsJV7ZnTVyYNzRmrf5GfemqGWEdTnnSak63C8ncnG+07J+vdVDqosJ0x9CWzELrV/sFnZ4f4VfBf0cCY/uG+Vq47nRm0szKZ6YCQMQY4+J6JioPlQj0iaCb+8BjkvpXfvdVZqF4AcxJQF/AQsEmGfoUR7eDCh+3ziMSkoPuKRWnd4YKEHWwJ0kys52SG19bzcIfsd05913Tz2JHdPfaH3YBkGnhqHIeMsyUUftS/GN798Vv7lg5UqFdOards5V34+oVANiQb8zut9sXKtMdz3dkrUdhu577uYrMdGGPtKrOl0dGHS8dZwMceXG5BUKS/HzqK3S2AKx+u0M6OWJGQKlbeKtx5xy/6jNdDUzWAtBYYAs3SrNk1DOBXZ6sZ+BLev29263OHoIk4+1OC0C0V3jO/G6wB5n8gmxPg52qHPl6+VWlAvYkYw8/QoysImMMPbh3XVd+XCD2TniULaBCxBhj6s6FsuwWyi3biaBlQMILDBA+awOQpNU7jCKdfbbMC4BdA+jXdK58a3fUucNVd4oIGegIi7/3w0qv9tEzEIFaeCTUaJOunZwQxnqNnBQBZXJmKjSAGLy8d4MREaHTYAqooGG/8KRW4Vxkgyp4vD3E7mSb3h5V31GrDY+u89rOU8JT2c5W8FjasuHL7inQvq31EOyN1KN0a3Hnj3ppmSjarMAydiQB83vtxicRoWP/81Xu5Lci1RF6OCWJdUFBSum3M03io1UZzGPDWP5e7hbusR8cCXvb1TvUUdmWimUOYXPMh9pr10oBrSol89Qc3eMYI9rL2ERzfxihA46Iea3bKBA5GB7CzVjSDel667vGJtivhUgFAJ0SjmEkIuQu6mTEdry0GCWjzrbUG5EUf+22RqRmv21tb7NWET+30moAJGwxSUp9jDFr3t5p3H9BBFh3EByuXStd6GQ6p+z0ni5dgzF15vud6yNxZPZQ6UzrFvYEFv/63/9nRHAEyckgM1Cwlu4krkkyBiPi+pRmI5JfX1+v12s9ad8SYflPvW50jJFvxReNtlKVuMrjrQFlzvoELoAxXq/fEfH5fHBdGO1MENvT+3qFBub6XkuMevWrSOBnTRpmfnLTtz9hTkQtdD3cA6vgEMQUp7d6gcHLvzQWRSg5mbHDlDD4AgrJnHhFCjhjKGyHEUMtC+uEFAHdeicX/jj5dYU+W9glSZD6nKEbF4ItSYm1qNOd4ZlI6Du9Fr7DPnYjBwudOKe6QbTG6l56TmxZ8qoSR1UdA/eJy3Xh/badbKaWn61RIsbrNa9LFxEvNRPaIpz0NvGQ8X7n7NCpM1S24dINIYQRMpt5AOBnlnqAonYspJc5863sJntXrarc1edEPwUfODtfTBJ6qLd3ALsGsvVFCWxvlF71TLegrNj53n01syLV+hgXGef1yfBd5XAkZi/9oNNf01pnOwmYermHfNASy0tvrWZZEH/BA8j6PnAPDTVRvvOl50C6TI9I6j+Qdb1NSK1vqKrLSKxVReTd5jkoXRc0kmu8Erl/kognU5IxpwKJMVifzN2is1Yvq/azzlkAfNryW4JPFea4bf42cCGngwB4TcyJ1zvtaybtMaHG/7Ts0IYsyHuNFcd4G2ISwBsvz1FYM2Ddpw1ASDZi3mGnKslroqNgo9xFxBjj+nzStfZrBqavK4fu9S2tOef1as9qtk4VbXoqC6F7GMcvsVLOYc4677iWBPDa39KcWehhlpfMWyDHPVmLdgaRcORZWGHGeK94IyICkyT1eUW9cvVVj++RnPxYPXKqF3PO2fqh8ob9DVIi72ZEzK4o/pwzXmOdC4QHkC8VlKi1PvT4JpV+mGBPlLxcU+eg8/xbdADWgqd2uLYog0K1A77TstPyM+dkO98ta50Op+pjUY3rwK9awANKKUnqjZsdUuSgFNWgq9OmwUy+QJKsC2Q54KDHC/TxXGbVmvqMeQoDro2IfugB+rlxrSIOle2lv8hYIoLtIXYAckoSdau2DNqRBeacEaER47qu6/pYOCJk0FrilOdsHdXeMQuPBLQ7xqjWSy3ZiQbsqJJi1IfEbVO1EvNuaMi6LtbBaDvXlW+n7w+uz1kfft+7WUTkHaxzypSIJPBwm4M6Bknfn2KV65PhSF3WXq9Xh9FdfD6faK2jEWOMMfkBPJlqkD5XRJCXoepKsuIdusGkxTugwkcdKcYAa+nxemlyR5JTN3CDutOw3MkIrguvlw9bE1mrSDVWDUrHVSTWr/0kcbWRecvbZ7xeah2FppxoPLQpQYrWbbQ137XXdfXJtoY7ncKkZZJZ84HJOrG6KiKYbyXIDEhX5Wj9WXaM+ddrje3yVV5S8bDGetuPqqJ6df5ir6RoYX+lWuo3nU3fmNIHyXbrzuIfZIg6kWu3TAOAb39qMazBtPEj9AK/mqBHnYCRXuw98aR+YSiQqni9XhpaSF6fD2ZdqE5vO1V2gIUnqe9aQJHeskHWXXM2mEnYCs+ZtMB3JL+oRBySypgK5ujYUGKdwIhoE7t/hpbkkY3u0VXlJXc7k5V/Z+DR8j9DvE3X7n6dk7HftuCc3Ed5J+qGUK0WdQwv7wCiHsWXux+CMk6VD4q8QnymFBWvObazw0jOYzZy1w1x825quk9TmW8oMf+d8YO6ZFR7dY6331HPp1rWHNZtBd2CqvuE1YUeo89hJEgdQd8m4WeE6C4AyF6osGSKvzE1auHmumcmckH4XCtyCx4qnWnJLnanR+adSOwB5kFHbgHG2TrP5YNkvB/UxdwKP5SFrVxn2i1gSDd4nHUJEoDugu1aJbzFKEeHKVdBZv6G0mCssrZRfV496pRv2b4XOrEkFZrMdn7fLr5N9fKezK7QZbaCDreeoggAc65bK6lzVpfpgRT6/JMvyfeTcs+Sj7UWbAbWLLPNKSsxy0gXjkqd+JYxdcnDCHTBxSDJLm8M/VT+4OLOMZFE3rdpngF3R+K7Ngus4ULprRAEzGIyYjuiiByZgTZtEzUxIWl1TyQBYejCN8UF+KnWjnJgx4NMhiBHsnZQBKjIVqPM/Rda80VaMChpq5bkzkSlN+fVOFt2SxQp3YiYMw8xSdt1rgjaGgkCU8I2qILEvHsAswXbF9OKlle8KSmBiGiL8EeyWZuKiI7BvjyPda0AWNLARJeuMkeYL0UtTbV7+FLZKnKqqm651M9rrN0UGnJtnQdqtTX3N5hULHakdux+tRBN/pxeFSMXkwBAf/FRVMaxvwENWPMirYShBEaetXk7yzySxVK4UidTnSRsmbsR99gl+U0hqnVsx1ciJCYBFSQgspEf6JDprXb0QGHQ7hhDP6w31QeSQKlvwsIc/o594agII9jAha454ZKkA9auaE3oAVQkZ+4C6gTi2E5iky6rP0UsbHN6TbVRhMYYzZzciS8AOvAqZVFXiVJLlB5tTJnlFW1ctooAL63FT31RZWAV0DzeOBkjkCvJFr4E8tK1+J61W+awLMm+K46XkZLvXvphrzspFOmsO/Z1oB5kR67qfjvf5VRZp3mocbHwrGzYvptnoQSQNjeeYB8wOh2xi9PLpqgTJAmAZJZdQJ3bGgzOut9e1iR/X2hJy7/IleVcUn5HBX4F+CScXRQZpne3roumWzgTlclR6BdXC6tK8l1MdnTxeL8mkpIH2tqN+Gbq9hQdAOiZRikFfN2nI1nQbPqwVhFFpPRKTm8FB77bT6bpnj0xvcU3ip26pKll57uO3fkKJ2Pp8vZu41HN2oaUTAUJTeAcgnWldY+Fdeezd6uQ5wWU62+iWLSDKV4lv7bhI91iBnxgE9lv2VWWVuuLesipkrD7cbcSJWabEFDjm9TLGusFGdD3ezWZdhopLAxzkNl2ElYCNSQr0BpLQSC9lUFS9zp9vYlREUpsxGc0SRGZZ2d+OSgA6gk5/gvnqGcfgCsCo/gRFDgSIN4xY4LAUFYCAAK4ul/HqwuUGWylV/x6BK+2EZFQl6QQtT6vW/Miu+sSS2/GQKCthaRS0wBKsmyGulwZ1C5lJBKD5Cc4OcfQz1s53xUtqMXstT+TnfYfc5DdJI0U6tByEdBTslzZyNzV4SMkC7zMpC2AKzk7CcnByX8im0ZhdnjmH8zD1IpuZx6cxXQ+LWP1e8G7+nOLHHSD54iqPgBQXwcgwQEEgMj3AhAMTgmXiv5rlnWuPFMhSNqthdNJJFoTVJqr66pCpiJI6rdNGy8blDLajF30fte7gQDOOTPYW5Z2koDCkbrwOEDb1DzhMCh5FVAZEB4LWNjMOzkW7QqAt6oySB0p3Zp2U77lpMv0n+XNV6GLiRyXe0IGSP56552w0nKANhU1zqhKdwrkbjVfRA1ikcaNyn6NipO+PSH2xsKcNoGokSWCEeqm1SaNZLbQCmQySSNJ+0tpJarzk9lqo94xJJL8rOfeu6KqeDN47Jo63zh178AsAhB1UUl8caRlPLZzJ91hwbohRUy5AxDtfpwxxuv1mpNaDk8QgRwuWF60GxEeUnKESZIYybcOPFmfjIioZw5ygNCO1ZTobkXkgYMVg7LQZSJq1QEcVUlq1NZg5Oq+2jd/VUH1vTe05U11i9yNdaruJLTqLvF6sS5o6dRvSKG+q7/GhKHK/pOLHpfLKwmeYQNgPeNnTtc1/Vx7UOSBmh6l0rOqWs/kjjB1YcW6KnRT3u2cR7JNU+iphzWMJhPgfPhsVeI86KE/FT1lXoWzQcvGYlr4FqbQbv3QCZEpn5V3O7H3z+TvlNEcMUVOITNFqItiFcsmeacIeGjueTBsUUfV/TOH+/y7YztgK9Ken0ZCK58/NN0zCUAnYTtoB7nyE/nuDLbxrXDGs6k7FXQLp/3vQj7Mutwlb0FpHFbZAs9Z7T35oH8uopUH7KjuNm3Q/B9drO6a/3wTcitvXWKXf+jnh/AdSWSH6SdXb0+VzeZpyh0maQzdsEeSdzviRE4TAYD73byz7qMm0eblW0SdyntEdGxbuooFMi8gilywR2+N7W5HdBixWLShwFu27tFtdl3JeNtoxcKH86Ayebaj0ih5AMAYgz3tkN9sDrWXGmK5K11kequqJ1eAAZLpFIlKWpQMyVzVpJ5hJCSjauSgRLvbLJNUObfZIwL5g1uLF1Ci8vkRIR9DXvIU/x01d0dB5S2rVTYSkzhR+el8b22ty/SqTf0OW7s6puT9KbewTWyYVUj7Mh77TAmQgHZlxAUr9trQdaWdrHinns+IbTF57U6T+i4JgHv2zN8KIiGs8SrfaVVHStTPY6JcdZBGqAu1d4rIKZnAm9/T4vKCKo77ZLsQcITTOd0+9uzJgoQPC6o1EtV6kSIVRd1VjpuxVwXppIlvRXPufK+eDmuHU3O+s5nqJTPGyJv849SV5Jz59EHaIefXF8Z4v4bvZtd3MbJ9azkNpEFdmHavMT9vxQdQ2JJuEWXtPkC5quvO9l6eoYfE65F1AHNOPfeqiLpiRMz2wksbkWTniIkaclXu8vpHUKbzr+S33N5jOfkkSR3FUCZLV7uWd5UlHVovH3RgsKS/Y7/c9G0nkqwDTyQZcbTtwirYU8S2PN4uflgx2sNgcxIF2mAiUEcjKtFqgDknIqbayQsqqH4Bi9guLogF5kn6injtT27gNrGTvMv3RP0N7fIrOQBa71nRdXK6ukxdu+phJkX0eCWWHLa5l0jR6i0JqvVink9X7rX7Xfh3MCL7BdCb4zv5vem3Am4YnJYu84iwYt/icuAul2QU6dasTVIUbYLb0y4Zq5Sp/CVfRvrtUvYrctn2G6pVBUQEsg0zA2mTBOoaRFUtXdGdgwcXwC3hN5ptspuR9nD+/0lJqJAzwD1jP/hTloCa3pH0yKhtS2DqeHeP2lp2aFMraqFFWRDUx+zdmVTDlbqZfZQoTpZRE1zs4fSCKRFW2Ua+A5nyTcz0XWh3IyLJu7aSprJSt3ryP0/GoG0ZzNrI+TpsPNk5k15NZtq9u/NEnb8QmpTm5IAkwJRrI0BE8Ko7TfrbYSPWo2ecmIwaFkjq+pksG1MQICPEuSLyV8GY1D8lmMnAZ2K0114g1PVXaMqVVry2EAHoXUqKCECGBt8zQKVN4yfBumBBqfs2MWRVRCAQb9ppTzWAynDQDSRIa2yUQqD1c9abganAapFfTUP90jICkdhEABjRfGUNyfm5hsdnAApQtUHohYmONwIxSD0CAHKqTas/pP30WL7G0y+WksGuol0BE3/rbyT7jyjitsSG8tz82qyqz4J3HT6UAY1EiwRJtey7T9Txm1gzWvEPC3dhQNk+uw0AsB34lbqfIVnSUdj4XT2P99RLAFsmATTM9/lS370rdo69R/2ECID+bXkshJlQEvviR1ZW8wGqlaJozsk59ZneNBUREfpXL/FaOQdkfIwUllkWyfidHqsEYNsxBlLGyXVE30k4vdvLAMYYfmeByaHZvkhxScYCd+P9aI0IX+CwEe2+XoN6YJuUpPimO8dmVZDBblN0T5GIanoty2auqqxr+VkfyTtIkhE621hxqS9RANUNSL4g4UwX61geuqKKehIKQMGA7RZZMWtVqJaCv8bVXtbWo7B9uTZf5Z85dxIY0ev1ugBhGmNouJ7Ip/k2tDcj4svV+9cv9RwNIIYxr/yagJHbte308iG5+Psz9qa3hIYe2Y8XyauNYoJoQ9iDlyfVWoY1xFhGdiJy0EzJaj9ga+3lkYRmEqVoWhYAzVqQ8ltVRD7ssfg7ZZpsvHr/imhOjPb5rrsKoBgTsL2U30XaPfhmViadz78ni1Vh6bJmaaaeeXO6Bcl3RTUZap5UzBP/4Qjp65REA4wDCiLW+5Z/CD9ivygjyQ7ge901CROV5Go4Z0Bl4bHYnEQLrZR7urYqUR26gKbTOfGKqB5FWT1RnYV7MgFkrlJ35e2QtAXRI05zDmFnw2XVHka6Nb28529bs8P9TuaRJMw2enSQ3sWOigRyipDZrqA490+XdTCKtBtvpHbUcDHrGHmI5YBxYHMIWkiYvitrt9s8sB32hd/Mu1nX1rknOa962eejlvh9V6g6tgg8JkRUxj3uPQs8lelGxLbAyz/THVKnkqS0JBOBBFVLd0lFHAi7lmJ8jlS2Qutxpjn7Im2ZZHakMm5zm+X01SZwbCesnIok1IjIX+SejCS1wLNQoaVKtJUh9/aNunNKKmm25K3eKIOtcvh0/0QhF+20uLZlXAbDpwbWensMnabnnJhTv0EZjJ3eTZHclnErLhDIl482pmw6hIj15Fp6YSZN9ntBVdJd3m8UEcoAa9Kl3Vlj1zLYsr1ButVuFNG9y7iFU50E1xOXKYMtpa4Sx8yjbIHHYE0G4/IzxfPJ8W9IWtUunFNJYJyzzSS7qA6JG6q+G7LWskFmn+k6qu0ZM8mCyrZMMieL9yST3JNsnSVz0JwYrxgjNNyVEEnfQixBexSzV4nYktn5d5JAqmcom8pyVLtdoO9qydSZW/hk31XhkcKjfZmyroO1BQto12KSkdhor+jbasem5SqZ1a4LXdL8XgXmQHRBT0SRbQEsyRcymebnAqddHGQt2fB6gfIF1MgpcEiVjHGM8Y4xxri+8mWKWv2O+o3qc13+mbpTh9dJ/Iy9MQUPFbXFOlOcpJoPf+foIFvoppSiiPXSMVcpNZ3ZdbsRWRhjoN7I0M8qIssc4XQBkX5s7vzc7hoGtr49FrEtNjpEmUdgjAFuh7TL2TNuSe/xb1VbQ66TXx6rzcUY48hHao2BOfWSR6ukiwjogIyAey3rJCrjDdiidrEtqaWFR3c5bHYt14oqumcit3WjC8euXchaY3JO3ZqS8qIItAZaugAiYqxHJZcjX2OLanSRB7Lu4jGiAhaxL8JN1robF7PxxVK8K/OWrixlf7gdNn9PivFIAoC6Ui7CbJc29ItH1I1nLSHu3ifCTqxZY3O6IY814VgcYDFJ2APbgX34koThedcTU8v3Ful87UpkDGp+TOp9p4m5miAltS2cPTkPpDSMBrLTIxMtG4JqkLEvP7qwOSRraM6FKzOZ2btahteuvdiaZEjqVkk7vasfKt1Ul7cRkxVrYbZRFz5d1EWKJWKBJili/YCssnRIIKC9PIw1xKUcIk94ANbR0RPY83D0bQAR60jZTxZAaTl1SpT4ljlGDEseF0dMjTnJqFlsshxIuVZoBVJ/QN0+RpL1qyxIXY5fwgpHlvM2V2yJj3j1qOvcP+fkddGBAymAlhNgjLens0VXu7iX/IjQa5kGr5GPV5PrEVZkh0cWvP6/ZqhWD+9lOW/Klbwyk/yvzycigCAReAF4IYLBaypszVoEbIzx9cpy7D+UyZN2J5gRRcV+p5Jnm/Imvwp5VpVx/TIZAGq8lSTLFLm9UbxFu3aBfD+Ca1EWZn6GNiKiTdSCJBnAiDVYqRwutwx8Ey2QbVrC5mA1n0yJqHmkdWKQ1CuvVbtFwfOOvHRUhVQpY10mq4yKlNbaJdnaWmSBTbdRIkQlGSq2A1/74kT7fkRLETUJJCW7FIE0vtMY42rdyb7iqV2q9tlsyUe2kuqo23Y2CkcBoBKmwom50ZGH+ncLVtu0pmOhxKqIGHkzNmoOr9rP53M0magmL1s+ul8bV1lRqODQ4rhjd0+1Cl7tHDa1XdZI7jlkLZZu4+Tpt2+xJ1zGbXMbqYqs3h3p2XvpCgZqUUOhbWYl2QvSEpmZugDaZwgBoLWjSFrWnXMpsePJAAAgAElEQVQGYowR+w3zsu+mtMGI0PkMvle6qzFHOEkeNMZ4vV51fuHVx9iiiAi8AgGCc3JEWUp4kU6lFUB8vtReedpS2Bn5bhsIEj6+FOaqrj5jjpm9Vlqj7vgQONyy1I10C50pqf46+U7RLhm4AACvvL0uZltizHxZh6XkicCrWEKuLYC3duacc069k+dSAHXmTkvlfoyXDzmZE805/aih5a17J9V2eXUCfd8od6sbudYkPsdge6YCygL1S/uQWKage2GeyIsVybekbrceY50tGqXNA1jfuirawkO795xIwIoS0FY4u5hnyV1S/MeXC2I30qbgmXnt2p3lzdGuZ8zG+UjFV1dRmR7IBLVbNqmq8x2dJlJlZwPJ7KM5d3Ttd2SbIhspLU9uQrfcS1hi+gNQRw7Dn3Dbs2EMjZ8ZcK0VDaC8RNRtJt2sfB2OoHQBaDh7lfkukEBz+mgQSBgGrKuwDeraxZ5PcUz2cl9x2bjYj2C+I5tqhdAZRUzzY8+wORGv93vO/JITgDYYFIwI9IbTkGKDAPh0PKrc3Km3oGOTgO1k9Q2A+eJoa9ed2cli3fjhy/SIufM7KUYSgA46aMpyCPRdo+3MTq5SIaqfRyYfzptJOA872n2ELSokeb498nMzmO3e4nU7bkSCJJBTntjf/UFC+G2wTHl3znxn/tJqwndy2rGj+kFeMp7GGQAqw6Ju4SgLz10gIjAnIzRN6SmVvBQtn0YkVhi62UVcLfIsUOd37aWMtByUFc0RSP8BWrymcAHDGOd4223qrzuauikgNESIMkW3ZB5bJyGZFgVci33R1VufWsAXclvLGfac+jwqfdqya8eLVO04u0oqtvIhlju3MJMjRzWVEuxNsikmyWxB3Zz6+GoGyfP4tc2b6ZMcgoAdAYrvrYhky1XW3lMKQKikWyD3cMqv2jTFSIX9mPPmekumvZgZ1YgJ1zlxSiNYHSv9lrX82tktavL8kfzu17tdTEy76EYM0nwVbKSTzeZ+GbQpsb3CNKfE029OGnd3XSbL16X3bcmjxLiPor6IQFIXRMw3DNvbdxd18GiXEtwxRHIqAN4fYyDmnFOPafTQCm3aJwmNGGluGfQJwo5GfXRDAYqZiq2BJKlVvb10SZUT5zd0qBjGnPnSBNWabzKnW1C5C3cx3DrtYUS1aj5LKqt9HP6OjITkdc3DzindshoRFraXefSAkuxQsVuOiLeAKuPX5NR5OiLq5XlSkiZJvxt/zkSM/TKVH1AX2RnJMfILjfPrK97v0HA2J6KG6R7CGFpodcSAcLTZpBb26rnKnXbn9N3d+Hxy3as3CSkXXM/I5YruuvQBRrxeuPLLjeiXWBWRLByoZPNob8mMITyppY7lr5EfKq3PAcBc52xE4P0GkEZ0BSRyMqFUR9wuLXecY4A5Dk5dvDAk49duZSb/VPZd1l2r60L/BoD59WVdKgq7k6SA2ZoTqyoSERHt1jgtIcpLygDwqOQMq91Va5CqdZV2X68syGR1P9o41mc8pqIg1c8tkGI+Ne5cVFNGBB0s9nZpQSUGtZRlZn18UVWmiLVusC+5cN4kJhK/wkwXlrQ7HXT6GwPk+op4hHbj9Wqeg0JuzD067aaL2vW2794Bm7rBo5YEQLe+cWpX5ACLQ8VYtJpPkpFrFZJQ1+qdCq2B/Iebl94oFrhfgBNUNUp5B/Ysdcv6u9uxvFWOJIhpSfPGCM8sJd/62xK1fQcFAPVWDg0OHa1JqVP3sK6YR6Tmk/DpVnwJ60+U5QqwXWtIXyb5HUMSK1JbixrcAMT+shzmJ21nndFVfv/6dV0XrwuRZ+Op60TXxPsNVrxaVs35ikFichK42hTnNUbIC0kggEyQ8egsW/JXfbiYJDAlrvOvQybW3Vv0xOj1ot7iQ7JeMSUVCwOYCJ365+dCxNB5ipjMoYaIEYPgvOb19aV+yKl4oWHhuiYvAsCAhm1SiQ18/qgtUCN6jqtzQqN9SgNsL3g7+gkQbz1FGBGhepIEMZuYCq86/2IbPEO/As3LeRMXrM6s5Pb8uCA8simmjpfr0koA1bVYdzJeX18Sy65S07L+em2yjYFU3vI8qBZXJ1RnmHPyutZ5Qe4UNak+rImNP0kdEXqNVsorLSQ80SoAuatpdU00Wd8zttiiIzNVFgFge6tZHoBARLsHnjQYq4PEnFMy5ts7mcO+JPfUARuYjFoxAmhBYSWnLvUWbLTrVitFsiC/wBaXqwAB5pzXzI9iLHcN2JwEOEa+jhuEprD6E5UsSQJBQtPshJRjRkpIVJ3EHjNFYgleBMfwPF9inHWd0WjLILMjVSdpsdRwtLwvvwBrlSUx+1KVJ12O1UcHUNcXBKlULKsXAVzX+ki72kKDpL10GmMIhnqy5NUhVZaYC+P9llnoiGvgpUWlSIAi1HhovULlr3/8A2OMF+xOZqd+R62gZPC6Lt9GIaZNaQQIHTjI36I+nw/mF8YYMXDcNQCoLBgkNSKppj4YDy3LBURhKocrEQAqA9kBxgvAJ+N6XfWmfVEOFMD1+eh8p9r0q+QUSFmOaj5JOick55xOiFUkIBm7dlOKM+dMzO5fEVK3rnblOiLmnNfno8Q6CglIRja7Lts75jI0Uj3BsUSLS5KKy8Zl7XN93MSSUe28LlwX3+/3+y0A8qK0d8sy9a5bbgiAyLRGhB6mKLsBgCCA67OOmb4V9TL2jGtXnNl6LSMw2gRLBiIHDoWH3WxSVm28BLD1xqK4zQsBkNBoLkgWWMNiee8YDjx999E1ih+59uCsT6NxrSUkmCG08a7XLpK6qOz0lsja0X5sv2WgNXH1DHXlR6fFtFZnApmHrLAvSS7XJa8M+xgeY7krwBRm+3IVlsdE0rcWkLp3v6Ojqhtxc5judhT1AWynzcgBDHtQHbBj/wGD89DGFLLWZp26Qe0etY+77cIZsJB4QgZPzRVUd3rAJuFlGPIQA2pB3ukOcuG55Uo9XN57lXa99QEFoE4AnUKHT4WZ90WL86oHzk19tzvaiR7Bav8hENO9SgVr9QAtcGceHr09SGKzjqDO199dKwK18BRj0zWYXhDJIACPHh25ZTodAnd5MTXRBNDPF9itVZ/knPnoxD00j5PVq6s/ZL0OK1XRp+QavjQN0mwgIiJikjIlO1K3Kc8YNPDaowjY8MudLXgSEHmDIgGs67zRBg2SE493F9uaCxAAvW0H0GVx1aZABMpU6MStPwDU9S9mhufE6x0KXLc+jYEIXhdeAQAKR+0yJ64rYXeD2nYvTcaYITCW9zV/C7hQSSg2Q5a7ZIsUFWMmhES11EaudZXsxGpToC5SePlXWg6E3bv+yhTJHItKUmYzgWV5AYgQ3GUToDvtIQnAh2QBWJhLN+WVbe80rh1hz5J1PWGNai8yj5EULTCWWfgPGdOd32CscteK1Y1FPbrvSPJLUuokKq7FF/j+RGfVbpJPFDnmpEy0+fNq9AC+OX/pX+06w4/RObesp6aBNZUWJw3GfiLYrd3tezfagh99hlkkF3PWddg2A1QVuQ4i8WVNVdqKwL0jAVfLf+fjhlnldUUDwDcqkhQ2Vx2SorTZM5ODNrCHs6e2dsirxOSOLd7uMVU02ZNoBOt8AVLP4EjD9iUDrBaXZZJUWyAvZ6tuzvz1K22ScA+MADmvy0d3ilWotn8UjrIVVVh2ilQljHeBPraIxI+9E/YqkaoOJFqVqLyYEdEuyohvMN2CKSLQjkfpqmm6iq15fFCYopSpqcWmQo6RX20QU0Ty/fv3bwC6g18v1pUlB2Dj1OK/4ZfF2HO3oFSt8XHOLqBCjOELR4w6nxVZeFElq1IA1D+b6G4n6WDK3VVWCjDKFKmg97C5TzFd5UIlPXcBcL11xpz8U9kG4zafPnz13UcYYlbV0F00Pg1EZIBzQn2LRAETs6snyW/LzwYYUCunpIUtGTUhc3qZA7F6DrH/MG7jJNQAR07QEtW7iJn26F3b7FSoNo6pVWWiSLT+vOgOD0APFt9aXuREmaHZsPx+R16QQBnNn4CAp+hk/85XC/Yd7UbeaaLWycD9l22DPDELvy8CG3OPS9tqDtk8o+u7ll+cOp2YVCSrqgI/QrSKCupmxaSnTS26Tes76mbvwreusrrEPSeieza2YNuM3wLiK5++dHKAkbvDOJS34lpFzX2zkPYdAm5oTZ0vO4XwQQB7Go/QHmFjr5WWk6ATswTcrBoGrxpexghEjS4cY+SXcgj4czts6qQYQJ6cY4wcvmqKM8a4/GM49Kb60JWHGBFRfTIX6YyI2V5WHBFSJKmvwyQMQPIKdq4rFRu2RSFOgIRepZLhEAFEIIL5ipXq7SQiGBHjRag5AuR6HX+pkzP7QCBf2OHkW7jXAhjAKzACxAu8rkvyenbv0o0P77rWX/8ktknEmmlBMbf5iVgrirklDagv/b4GSEEUXyTRlYeDIqIeQiY459SPH65cgrKkQVJNTgIYr3dVDWZvA9NKAGD3PidA1E2talzR8qSghDxi7uEAQEO1IjJT2hQvCOUzeykUHxMZCTWEkKCmMbl7UEtLz4zwC0kOshGyIMsWJillhU+tT8pOio3RJzOZjYhU/1uSSpuyJjbyPvnslFGIJKYo5oRqIoA8zCPiupjnoxQEOTEvju3JiE5SPKIQR0ypMP0tARUORe1usKtC6wcv4QiEZ2IFbA1isU0MoH5XtfbSw7FT1gpToR292rv6fVkHGpkho0KTjL1IV4WULGGLkfW+DHEbP1WwKlXO6oLaZVCLMdUOD/tPfndjK3Ma5Ml1x40ExjjvvFOf58xbp3HgdLbbkciI7Hh9fGtg0B4A6WgXPuPXX2SXmHPOOcF6B0dlG+TUQxmafzKPIMqL+AVPpn3dRG7lTKHJlwCQVB+7kxRFDqdUFl/Ud7sAdjusFm/1iFrAmyR2FGo3BVBHTUHa+lIxN8AS6N71dsWUIVHwIuJCvBCvHL0DAEPfelmo7O79zlvaSOZpT3KpWQhIndQZ9YXDDsgFyduHmSIgL1rYbhppmXogRXhLvUuQorbejQi3qJhyJGtiyojnHwcM6v7A/RdvV9mROb3c0R67Zj7uViHqVqsFWFvfWXBY6JSNE1uWkMNxtsWOMEf5+fSsfvde4+kugYe2O2RqdzVKwcwYu5EeXU2az63FulYn1R7Cf0tPYglMvrpNMR/pAGML96qD8nS7Ju8b3XQj8ry7WvagrhKBWpvkbsn3dtkong7PuN3P77IH5Zb5iHr2ONp9GbYpzmGnN1yne/KtKKjWda34FYh6L/UoigMnqSr9eNjk074s26Cp7xr/vWrxnpLM/fmRToZRyPGNkXVUHk6/Q+XoZt3cESs/udt1uxZaejvT5V4rj2U8j/c7yM7pMncXZkpMhb0D+7hAtSyxHVyhbqlDhkyVZkG0suEqxUKyj4Qy1GarEQFQNbI8Rj5c5sVSlB2JdUuyXHaKqLWfvjiXtXO267Yd/5EiJ9OXCy3mv4g5v5YuIOHkKHtlAage0v9EEfh8qESJyv71udwKF9thVeR0pcqsC9BlSonLHwnEshES2H7ZQKVXw1LOwhp1ybW9oUJaov5dcVWV5lHp2vjn1CLK1LWOXRheRNTs32RhhaN5lHzdxcIdu2qtHj4uypT5EetaHvX70py64faQzDC/py6/yiRIRniKjwJ2oDXftdpuIB8B3FptE7uhopqpa8VD08MIkQYXvLbg0fwqQ9OCp0hJU1mBuMpMVCt0vldW8IIQa8TuwmV/A2+n3hf+xSfltYmQ7bZ57J0HMdCW/ZJXWeBn/VZMrVHnVJljROvVNi5rUh9jXNd2U4Or5MW+xIRbUL6r27PCFNmRtLQrd8tXC6dk127afGogM9VSY6yG7pL2az7JOedrrAu4klHm+4s8WT0/6imDTnPOCZAXgNnR7hmInq4Wl4yo0LSWR+lnrZMToStM45WP36NdjyPJ6qKd0shCuKpGfUdgznxTQJbbY2UioRrtG59dgLdLGJI5Cgex52dvOAtYRhRt8a+4BExlkgDRHklQVS+gjiPtyrUBlpGUt5iOr4h4vV5zTl4rKPfnOWe+YnfmcJDaZwyCDkbk53JNjq3TAUhtEBHlBTHyrdqsJDqMb0m1kcPuQnho9TbeVUTpmms4oO08ySeZcwj/QN1OYU6+q7q1Ojy01eG9tFiH3Hd+fRRJCwAQ/cpThFOt2ZJ4aa78pqPDS0eLvPPirLLKjzizoavWuxnmQY66XDsKVIzmZ6HbeQykSx6Ye/kRD0orauH3nVjRiuvvJJMaEqqTS7FBXe0IoF0mnOrYAKJuiVcPL8xZLjtZACBrLSFuHn1tIWvVbXrsdufd3aychrpZxAZef+fgX3TYMezOOWREPWMk+tnjJr+Sg0poD7DJ5fYOA98jQcHutXXopYu7wEENyfMxUpS95U4dtguHpEIgUaeorbaTqw7wDeeq7a6BZfbIWOU/5fVnvkkq91hctacoIjjz1Rv5G74kY/XDB6okYPWIdtSIStdzGnHmnC9EgEA+M69jh8wrp9v1eFniDF2DF0cZ0IQ4Qs/Tr146Z3DEzMudIWI+YgoA7K0wQL4+H1XJCMlo02sxlzryq8SuHUWaddmCqiJCt77LCD6XEhKVDY54vd9zBK8LI8b7HVc+/2kv1NzmWpMkJ5PU7zzAWsKHtkJuPGKS9aH7AAD9zCbFfFThda6W45W5TcHc+myLmMzRazImI2bIn8Sgux0ZmOSkXjwUAxHXJU54xiclFNSysUIA8pITlc/qgb3QSbrePbw8kmQOxVVWrvfdR/rOkXTJdm4FEDFerzw9lev71iR4dyaAb37Mu1Hcxuona4eLJOVIqYgcK+i1TSMxAchWr9L8rc+Uxhj5HFAluRt04UiskyaZrP0m+Si/uIeW2WuKEYg8fk0dz2kBQIN3ZGPWnUexL7qi8ORw0SysqWlZ+3w++uHwO7LTzZQCAVCw2S60Sd5kjmEkJ5LE8dYyVnHt3U7n99qmuI50kqjD3K5NumNL1lx1yMhFFew5SQmPPgZKqC41mt93I1a7LIsHvAhBKZU8RkSpK/2lA7Tmy3Kbwm+6TiDp451tnBepm4mp2tj7pJgriieyTe1aWHeT2fjPRnBrQZIRy5qrJBa1LvvBplQkrKZkC8cGuwuRdt95EDb3JOeceg1DacqVGC3vtZVv73axg7nWBlUnAXI/E3Rq+epEh8fbxJprcnYwI7aVPElwADlVyoIQSixuZ4hHegR56Paymq1GvaQ9e2ROBwEsSJZxWeG3oMSnTySNMs/Mi77qfQu8jZh6EroLg+nCLnds2i2BFa+6mTOw47SFfDWXiIRCALITF9Nd9/Ro6vZ7uo7CE+XR0sPHbuSgMrXwdPoOIQBgvN8+HlHB/kCc+WxY+jqOryW3YzanaHO0RVplzzCOe0Zk854KlX8IwPaz0Pwe+O9mu0BznV3CfJna4SWiCCh7nRSdBFw1Rh8kN+pJEB2BqNx3D3nV2vIR+CMHe0LMyV7amN1vZ3ZIh/3efw7Fu7BIfK0Vu0oKP0X9A7EdMpa363vgXabR2pFBiWk7hs5WizqwCAA+QZ79V8OOJ6ykOAA0VjOGflQhKV2PVMUAAAMQx8Iqmyv364TVqMvTi4R4Gs+zGPBqGehTIjmynAGwnhQYY3z+/LGAtxH6rF3VXPljwqgLAdCFgqnRA5O5is/85DE1/Dx/wog6KOaEj2hBktf9c6RySgmsTw9mZtImlZatD1OcJ0ojNfM2KW/RjEwQ5FUtTu4/fQCYk1E/7cpahKIA6vnE1mQCf1/2uOx5Xg5KSldDlYEjk4YKssNeqZa8DvysyTSjkt8BqODdO/HMOVDLDHc/D7x3KwZ/d7EsVyyWyCp5jAghv1kwncat9Y2KqixgJP7oALBunxa2iPx2jG2mJMk9pTIore4lSTksy9ll5bHyUDXQL8YL5GFk7aXW3I8XC2y6hSoiWM8XqH+uXkrq0FBD+/A0MPp9bAAAnVKlrsFQ8lqNaleSESHLB6QktUIEABmU0zGGPKLlVkySIHU8mtqATN5iR8uwVbq8OQbg2m+R42yU4j0wDwt2l1VzxnsA+qzZJizJiDRrxfTSoKpWhwHqfu1zFIo8v6RQhD5rpxhtXDIZnTipsUxBPgrthuqGUw5dG7UwFpPVzSLCI4L6jFRkbcnsZEcSs6RrRZuOctUOHDvyViR+713aWsaF8rjtdiR3SHPOyuJJ6zv2IknP6xr9ipeaZmzonQjUqM2nTqwTfOJjnapjn84CYA3KYrZg0mBvj2QEgGXEAjIla64qselbbS2p1Gz294mgyYqoGbD5Lohv+1XF9HWzaWYDCXLqQURTd32nbkQFJ0EUkTYlHO0V9+aoMLZbyAAgIiLoiWAd6hHfnzvvTEdnX2inhR9Ck6OWmfwXWB3A6gpZvrpHb50f14oOADeoGSyQL9IH1nL6oA5GWzs104Xut6pWYt3HDrSdSOqFVdiNF8jU7TC6KcOQjMqtdvWZo6r3c/PH2GZq5WjxnK/u96A70/ZZt6x3voU1yBSfEu6WuuWj3ENz1QLL1QEeARuJATjAQpUjgIQjSfkg2njSkXR69GuScWA9OhSBHNkAaDTQTuhJUJLgxGjPrMqOW8nhVNUWQsfTJTt/Z2YabaRVpbDMOg9dxh47hscMeLd3FVWVvJEoUjeEyqKUnB/mtaeZmtqNAbDmPykLzv0HMADQUpaRopvxfV4FQLuMyHHYf6UQf/SWPsFWVohrTXwjApr5z0nyP/9jzlyck+TX16VdAApfJMWICHw8Z2JN7CJi/vXX6/XSy5OlqynsuAj9PjCGjpDX6/V+8x9ff97vNy9e15/PC2MMRlzXn69fvxXKYM0iL8Sk4FxcE31oclYLCVSiE+fgcFqykgCuIJ1GCTjBJCaUHFFE8PqmL+UhQ4DzmtDNC3ojQAkz4Aaak4jACJKz7m6QjzLZWnO0l6c0TvPfGt38MriiK7GIyN9DtbTwpNYdWx0PmO5yOzyQy/LMNI0xWL8xRuTFqXg86x0U+4Fcp/rshWQHZpkVl+dp1dzm52BlSGRWVSqssuXQtCuaI7KK6tauMB+kuPiJiBh5XQ+THEPjQvLJChII4puJuGPcsBVfIUkAseNvkhFBTqOVSvFXCJtuhd+1lq9GfZc7zoi8bkXSw4slJUBSPhChu5Cifg5cRhod7vquKOVlUG2hnp/P6i8V+Trsm2OEKltRnEPLMvbLffVrp9h1bVPEOhHEU3+ItnAVx8DESQy+JjLG+/2KCI3As4ikGj5ihXPkUXagldqc10onqDDJJbYqACGf7dqrJ8Zj6A4dGxeR1PlQu1FDMQkygKFw9FqVCBD5YAJuyZy1HnFVNJKAa7uAuxzJA56YaPk/mNp2rYiA5lX7j/BjDEAI1zt35PHuVJSKZQ0A6DZIv2MMEAMxEJjEpAf+7All/P3nz5855wVGxHhFWqwhOLuXkjIYEZxxj01anX8vAEBrmxRunI2USr+Iq1wUtXI3Et9PN006YRxzvoj1TLtaVHbIeL0ps7cYT9d36nhYp5lss9JVQWXJS8wdy2L3cLr9WS/GbB03+bWfW7l7vfpkInRwdhiuiIjI+wmzyeTLWgfZRTOyCXTq4Zusq6PAdnaBg1uHwN4uXap8KZysOlyfVjMBqHzG0O20yV92sJu6++10uG7xroV0Mxtj5NcK7Pew793R1gNQAqtKZ4XAwtyqEkzlR6pAHS+xHzKlos62Mt+zYTGR7HeoGX7jmL7LasR4rZtcstBtAgKvwtRkq5OtSYurS0AGr2ubZJOYk8h3XjxTBIDQsSCDjZ9V4jd3IgDUJMmipbWiq6osHGVTyp/sv6fD2uG3E7k5sGRExqg/Uc/hne5MGaky6hysHpxV3b4lTe1kDNZiyWnfiXVoqCF6WSSZMxu1a/nVTIeMKLJvQErz8qRWAPZWTZpAqPfqD8vv/CLGiNcSJuecs96K/1qRXgD5+XzmnGMMPZL39fV11QdyKM36iUmL9q8/f2k3Ikhe9bpj/vXXfL/n799+493n88F1veIFgGOMMYIgmY4+X/oY1Z8/fz4v/Nu//RukxT8ZSwRew3ecQo8jcgK41HAkSN7O9QKXM5OWvjzYx0sySwu3Ho7MJwGwLlDuUwItblezll/lHdkhW0Prk7rjRelKvfmNvW/LCPHQW9CFK8ahLx41ZjZ6nYhFalDMqc8JR6w5bkTeSYFKuE0BYAlkGpk/aSr9siN5qrbSYjsbRTs1QP32C/uFIQle+mhChWD5br97N1+wkxM1cTob6CG9BpCBH+qlkroqs91qgc07eyp9utFZ+JUvrCZTiqQSbY07GZiol9POCACe5nVitbWMiMYYUc9mq0rC2u32tSuVBRhQwfIdoZkvfcf6unjkFhCA7MAqjfGpdrdY+V1cANA4OduvaA0z1UDHLqB+TrIH2/GTGrFGj2UZKbJWZ9rLxgFQ8tY6BMRWlWTGGPPKPJsvFY26IqkLtjiSkQUJaGE/kIO2hDEnEGACtKLKKQNAxjWeEBwjdJVAkbYMLyIpg64tH7r+K7vXle9JLY2UFZJoqava5GfBI1KR5dWfRzsKIqInJMHXtK3Xdjsu/EAGY12jjQgyjYgvZkRELrk3+3bXkYufRnZ5x+7+gEpLtIPaVQvbr//+P8YY4CCpHxcucM4pACPeEREzx4sxButGMwejXR0kDgy6flZucPcdukCTp6WUvy7gBW4DdHoR3P3iB0jwA9Qr5XT8R+DzAV55qpZYmdLloLVrah7tLvnc7qDLKvuyqe7o4Ju62YiIWJ+Xk7wENsDtbDFGvjep/kEEos76EdEeoAADrGeY7dehKRA5amegDW2nOSXG68r5xBgxBv/8geZhBnynXiUX8ltJAOCF65aKno1oc4UehY2LeU33K3WSUJ6ZczV1Ic91qAPJUctatDsvun1Vde/ic53FIYSmXu7k0cr20VwcTrn//AM2ORcAACAASURBVIimxTawqqtETVIV4/sNp3eMiP1lJD0Wt4WZAF4lY5v6UVL5uaFSqlenRYVTc815XRm7uo37fx9zSejldt2FYVgddXSoXCHYTpoSqtk+qyP5PfbF6WU5EqcfqhKLwOeTAnJUUeT8GECdfuacuC6NVB7WF8ifqQW1oiiPQP1eFAEd8EceVu3ecwBwrRZWFdpTQh1bBEY9qnBgPpKGypv6CZSNCHePlF9Z0orxo899AxhjHapzxuuVLWhHACLyPBi9BaWf347O8OcEJCPwAPBCqEgSvzQUV/eIwKWF0xsR+XP9/AIwGBFBvUQWL5Ij50Bfc05cHwA6S6oJxnhHBHld1zUQYwzMj0ao67rmK+acMQnoZfaMiDHG69f7z58/l26A5wApmTE/r9frMy+Sv3+/Sf75xz9A/uL4fD6/rzHGeH/NiBjEdV3/8a8PAMaMCA7OOa9BAK9X/P79+//8r//9+/fvQfz111//9b/8t3//93//1+sfOnFDbUYGEZHf2nghXq/XiPh8Pl9//ePPnz94v3///v0er8/nc13XGOPXr1/v9/tf/tN/APAZAPAHc875xTnn/Pffv76+vogLEfgV//Kv/4pf4+vrS9OLGFqO/iL/L2NftiQ5jiSpaqBHZlXPjOw8zP9/4cpKdVdWRjgJ031QwAjSPavHJMQDNBjswn0QlBKS0DaQ7JD0jQ1AOxQROvTx8WFNwKY5nEXLiOgRmXkwImLfCAlbtG3DxsyULwhEhxTtmyTiERERLTMTXulQa+1QqnfwAQBqIOMDJomIDZT8kYLY+87WsD3kKjAH2Vug954QyFgnEmwAkmDViCAiGjZgFANM8KM0Rmia87eI84tCBenK7irMMVxxK+HoohRHKYWrwCyxiVFD3QjcCIDz1N4dyFLb9BM3TlMXqOCmflk9O6wTYzg8zrlrHhEutyTbXC3qvY+rkTW6RYu2T05YRdiyFWNiCa2BPJtf00joHeQYgnq+Ot9WWzUccIxxRVyHstZ8qLcUAJOZYOTsxBfbVYrmlQ6aF3k6oSQ3sJnpFaKz4+B1nGNYdV6iXndyLM5zDIvDov9NDQAREdeJvRM6XAlNPJi4vE2ys/iRzveVycq/2GL6x34r11k3+iTOItpuaded/wJTcmYiSXtYkjS+uH4cB6TmMc/L9rKZSPJnyUtE2bIa5SRDE16qnqNIbtsWEQFmZu/9OI450CKnnlJ3EZLkgh4eHAUyM9PryDC9qry5w5uFsErgAGOsxNJfx+Nhob33PA5I2Fq05lZRdmALABYkKSJGEeVSfpIA+nG0bctMu8tSJFmslxIiAoB7xpWtCcqf/nUAzuspy792RRHcgKP4nEXC3N4isZQ3Q+G11Av3rZPPWHg1WRGb0gwnpSTlcal3xWectx+lJkVStNSlTF81NtIi67Ecx1ksYllrMd5JjPT4a/Cf3AbMcMUWvjD3KAlcVo+MWR8LuW0jyhw4mvuLAliWTYpyhVfON3hNssJq4I2VwyvGI/gVSWLdxyg+gLz/UEAOU+wcB0ywTqTNwRX7VzuTsx8CpibS6BWMmci7tkbeYI0tzEq2hktEQcW+ygIwuxCHTUped9dv4KhV0KuG+Nt8X0vkr6SsUHwq4FQ1Anv1wApXESSFpahYTwmkZhthuNRo3nNNwCA+k7wr/05YlEVg7jcvzfClzpbcxfwRveq28rkh/Wt3kWMhIEKrjZP/KfpVbiEN0ji8M4doZF3pP+UuOr/qeZMVEe5ySOa1tRyWWs/Kd178OTArXB/vLeFMfrrT3fOv4MZ8wpvMAri0wBc9C0x5c29BFY/T3nd+w+nkXJV/FScNDuUoayUBmtLKhxzVZOHj0k7Sh8BHWhOsPOfG5U0HGQafwd+IM3Z01R2SGJmp7kk+eu86vFLjyjvnXST2J/Z9lGo0kAIBRMS+78rObeu9H88n9h0RCeg49oMA1BERIez7zr8+//nHH9z4P//zPx/fPn78+LGj//7778/np0cwvXeAEXEch6SfP3+eY50gAC9GeKCcQu895o597/1wP7I9eu/P5xNzYNT/gqQjQNLT+wOS1Ov6Ogk9j+NIQc8ntg2ZiuVCge7p7oEIf9Z5Z0riswMIBYDwOJLSHMYBKalLmdkpabaEeXQg2kZSrYGk73vfpUzJFzJLksbcRQbMQuKcd12WUpLfLx3jh9Zaa2jNmpAMEEA/npnpTShMvv4P+z1CQJIgGOHVlCIjaeljNHWO0UcfN3QASFo3z0bW7f0VVosqQFKenZIkg8vswQ6cMBIOJ1zqgkHLkPRC8I6avJ56wCKuGvZfsLqZsBKUA+n6jrNXfafFzFrD6+VtLj/TOXYfMFP511EmK27vhQ0Y6l1Jynv16LJ0Iv0wMTJkFt7+nOgkR93AlDUklmMn28F/wrkS9GKHRd/wpU89FlmFrYyR8bIwcYNKApwrUIPDwnlQL6q4Xtj2IrvYDlT45l4jyfPNKXMz/Irh+lszTFfDqq0mcPhUe7aW5rn+msmvYDXE4NZPYGaOWb2ECLdCmEXCYZISIAGUlipIYpmX0cVD4/Uy6doznknOQNG4/bE31Jp6h5S9M+633A/Fek9pGL7kiP2Qc/ZRvwZdnRkReewr/9XqFVl8HFsYPxZ+ZW545Wak9XG4kJgnC4xZA873VYHJ56QsnmvaW9gFzOHSmaRfjguiZaYHNxybJ+dpFu9sYFaDUt1ON6Zsu4kxrFGu0mMgdfMUCdTU9LpPTsBlDnDRAQACfqd0+sOSRN76iwKSsAn+mx5cK/Dgb1YzfP4aKnzXf8Jb/I2Ay3zbui0wlMTZLUECvVS8SC8PrhKBk2aFEuEJfLnuFvsKqytiWa6ej6evXmHF25YFc6a6udTmL2dpRixw+u0VeJ13vTPQZXXFnGQ3/K8c8sJz6HMzYcXcoPxwJRjr6Nb8xP6CCS4W0auDmcPwCfd8mW6xE1QYR06qEVvvuFpVuiZOP78q9tZwhzNFQssktsxfFXbgtWObTAbB+luarJZOM0/KReF71V7AzZrHxV597yWUy7K0mVSWAZCcEWf2zbZxRi42rqqWDg5Y55UAuGTii84XmCZb6j32Cv++vJEAzvqSc4cHQMz3PrBk5Uwy8KOc2+QRj9kLaJmW23UAwFE0lclp+NnTkiY+ec3w7CRybrCnSvpgShEQ5l3ugwEwP/0uoiskEuyQ2EOQGrokr70P+QiSQgKSEmBkZ6Y8RRsaBiTpCcxMiQSZ3RfRUZkRmxANGcCHDxbsHUDqOI4jjw5gA0luEsnW9ePHDzB/++03Yv/6+mrq27Yxn8/n05PeJkREE/B8fhz7f8UzU8f/+9fxT+zP5/P42klf+qvn84hgNErPz8dxHA8AHoTNTFGEInC4QhARwQigKTf2n/v+2L4/4sF+9OMrM6EH9XF8KTN7gGRuEREtCOC/fmwk0SBJTd/379nw+fnplwEZD5LQpjnNzi0A9P0A8C0+JPnwdort+/doj42MxxYR3vv9OkSycZO0MSJC+QDwJX0bn9zikZKSLSLis3UEJV+hG3KRJJXPgwKEgFoH5/3hvVHaBEnoksSNLdATQSB7ZoaLKhoAJaEAGWwEyVF0MxNk0zw2wkgifHPAWGBwdSBABlNHKtHBOoqIzEzvMDPGxj3JmRAAApD/ql2aQI5aPIhnVHly8FlmJidyVidjHFUEK00hLaseOacu2c+d2xXWieUFrpwLrMaq0qnYtNR0A1Nw1f8+Pin6SsKlcb7aNWLrd5Jd2thFgVXP1SL7NnNurk5XOCMce1paf61V2pWz8tywkRlObv73xhs3oxYYqa5QPF/VWx8rraTR/s+Er3CLWpnwWsjJcymufitgYj+uUZJW/QpZkxpTDocYpgIj7YuSklhbujOqpnAmWIkrfAOSN/8Uz1nRL6BzmU+Z6Vm0c/Z6CbqkyxEZLc2C3Ug3UoufUzlGbgUOWzeNkWTxGQQlz0gnuTZBDkuCRJ84cGuDuU4hPXx3AMklj2qy5swqVliye03ixxvlDVb8akslxFVKIQ2rJiZzQPOlD17nmMXhRc/BpPArscF8TB8vmjjteBELgn+tlbV02AQ8T5t4XXwIK5GrYZUrRbkmMXh8bLx/z6iy03+uaV7h89+kq9+RZLpJEX4AMOg1mmAvXi4GCtJ5PNhAltmns4tbPV7VHkjDGrVYfQdzuxLYlrHkthJ4drG0O3JskQFjAF0MSayjaZyxPtlyTgI5zzy/GmUo/5CIuLU7Iyv9aOlDn19wM1Ss7XpHXOVqhTd0E2pAcBYqSf6R/FQ05NwxuOXR7REvGfqqamFe076D4bF3xEPzv1fJNMVBEjBK7Fv1VpiuQKlh5BXM8IxaFSgRv0g7iF91tsLFVjPfXzkUOMkrrElymW0W8zVVmTA1H+WhmJRF5RBykL0Deyb84QnD5Obn0V4Bmu3hICj1sPiHdWR9QqlaSq7ExWdqMsrSynzVvKx7gbMArKiqzlPKSVPKOKqUNLzqsKq9/N6FAphWjGIslQ6rPrYXteGj6fk4L/o69XknZYVSg0HE+AirmQxWvI9RNAdD1tPjbwDp3e/95XJWjc0TSAlC8nndjAYg9x3SkR2kOsxBUjT03nF0ZD5Bkp5pP8Tj6wsNx+OR/es4jghI+uvHj+M4Yk9J7EmyCcdxPD9//v777yT++OOP3p/bt29i9q+vj9+/A3g8HgAIRsRxHCT357P33vs4EGgzI6JeFiC5zQt7NAfo3sA3eCDrnfyDAtAbI4Jbi4h8fm3bRh+JbwKgjV9fX1/7EyS4RQTxAADPeLNlJj6/kLnHB8jRE4mSoh0kW39s2yYiIr6Og2SyA8hoEaEEyQSO44jjAPA8DmVya621fMzS6+yVPJWGNxj8qogzNAng8EV64+6/Ac56kt5vnwMvyGkx2LvYwEVrLC0Vsc+cYjg2x8a9R4WDLBPAMfsvyQfmx4TNzAuceYNsKlD8/XuBWWidbDABYg5JB0/zkXy5MoAyasDV5EK/kbhCUfLSUl04A7iOB15NG96TpHPi54iV3jgHLgJmKjsOWPR54VDIM2pS3pkUXB9X/Z3Lfnz11aq/TZO7FdcFEjP32V7yl2fOFsbZejenQLpEveiDQXLx52gJOeDG3MgKOIyrS9/qIzv2qsONg8ODcsG8SjnVvsrl7GI05/aDkmeBXNk6yjSrMq4phqq5yqz6UjCYLAGncqDKeaWaoi9pCywIOQvhkrx0GxxGCoJ0q16w2AHW4kLvwhz/kyeRdSh8aTXnEarXozJB0mcZUlaJHIXW4rZ5JwgAaU5cNYgnvxMsrqLcYbktNcaxMd/Q8QEKxxoqbYX/LVjnOxbAwsdQsqxJlajScPh2KTwz4flKSMGaEIu2kjgvQjYU3kvjOaf0jhyaSbK4anQkrRILicVNVbKtaBVQ8zSNJN+aU8lHQKO2XAwbGp3ZcMJCVsxJQvIlOjC97u3CyecXBAbOjDylm6eJi/+kPpEV9ZZyhasJ5SVoVlGH14BUtRO4cLjDjdKQCSBJjx7emPAWinJ5mRxLAT0JptNGuODmAV0azTv+BSp/x7NpVmISgBwwmWTEJBg6CLKSfngDNx1uQitww//K8L+BF/OVc4JXHBaa8rx9AZKVj0DW8TNev85gzAozavhzpVzECTjLz+nSK2gpQlwy9FXiLW0xLLxGvpyxhS+ogd2rJrhmkLmtUevjdNqNjPW95QhgnCgDMBYgSLj/0FweqhJpQ6by/NXIyZibnosOl6aP84jsDdbkFXjrsWo5axW/fgfhVUMOGEPGW6yEsZ13LRcvVl6qHSlPaEuZOYUGru0PABEgQAhIQQDhy8ZHlMxkSJVyBFO4vEVEgONGFTNWB4gwkdOeTggfEScBsAuAL8ncjpQ0NmeVALpNoEQfeurj2+z9iX3nZ5D0V93M2Yfwt4bM5J6Scv8Jsnkv4ku999h3Sd8O9d7juUtqysxEHpnZAM7pNJ/g5+cjevvnP3X8C8DHtgP4/vwhaYN67/u+kyTacRxb/9mOhob/ljoP7kRDfMSPP/4k+fv33+XiB/Tnvm2bxMw8loOsEeFLKSSpp6Sxdw0Q+P3bdzwBKY7jYz+2zOjRjrYFSXYiM/dnkoytbdv28YWIQLD33nV8fHwohM/PDzc2bABiHCRsJCOYmc/nLunj44PkkSAZ2+Pj+bH7Hc62kUwCZPADwOZ9Kn4DgHhERHB7PB78+M752kU8Ph6PR3x3OfweEdC3zBQayUMZga6nJJ8IcIH9SF9S5cP2EdEyIxAQW6KrSeK4i1oEEh77Uj6671oQUSVcSkluutnAFkydA3RlVoV1jkhyo8RLgybJB+jlxQhplO+1fkmxnR9CcmIvGHEOfCXNqidBOFfQFj6z7qy/VWAuYE0wr3qRKsmFvlokDTM1E15oJgyV1vBMWBh5ZvWmbQKuHPzs/3PzdyKK7DIFWjWfgepQIjC9oUUrLBattt9dcQX3I1gU1hzlj34/Yhwr6x29a7Rvgy2vfdDw6s3z5E3EmR0vcPfbv9MfM4mVWZEFq/TX+cLr48qHy/SEy6Zo8cHUsAQZGGHMiVw8XGTn+HbNUz+QZlt8bgobzIFXF5m4kA4UqwoXwyX5iVnFDbAP54v9ylFqrQlcWKefJYU/johTkMH0FhoRvQalwBn4e5BgXSVwlDGSwnkmYnUWAFXBJjBz0IpZk8og4wdyPnppNTGZSAAys4oEX+vCOz4OGLlGrfCaxA14RRVBTCjODkSMzz3aLU5SgdKtkpzzgkVn//rxZtpWGpAMhqTzQhcjZ8tiwauK5TJJj8djZV0JvVJSYGJpORBiZD2u4MH0W+AoKx6wlgMw1ik0rpm5JnIqYF6/4XTkRdCMEnBux61gj72NWmHJe+gymL5AkUlY3H5GTZ2B0WdgyXJoGWLjb3WzAo6SxoRhaf4gv9O4YFaIy2exhpN1nhM7mTtfXnVYHfL6aJjqle1Vxk7+ALB8376IDa9yDaufK8kaNk0l/xUfAMDdwDW/FiQ5J0j/e5g+fIN/RbokLJl+12o1zbDwuRP792a4mfytNwa8U++EYrJoe2p4e3wLpln9cLX9DNx4+vdGeXtcIRPSGImOxuRsmiVBQqbmwvIwbWV1PXYFLMrcJFbCqY+jRwtQ+BtY6Fu4afK/gLMY/Ionpv7SfBUIWruTV7sWWIuZ7ZLGKj5eGn4TjOYFQ6Wzpl/hosBKSb4wBhzrv0VhI9d2xkvT5uB7d4SUZG0F+wFpd/U+Vn96x76T37FkH0nJVrhj6iYD0LMBiN5y3/P5RObXoczcjg6g+13BPI7jQO8kPVk9fuySntgBMH+01vq2A2jo1VPbliAlbdt2HEfv/fF4PB6P4ziez6ckzQ0laRo8xkbngV4Amp7x4+nwSZOZvff05fk6sy/mBMNMJPmWxofacRwiMlPMfd+TeRxHjgxLAERGBBkRAYxi5uER/SD5sihl7vt+HJ2kxy3PcBkgyRz77Rsi8Ph+HIf2TrJ7sv34eH54PQEg2JpSyPTJeSAzAnpCSn1kax5v+paEoyfJj+1j27ZxJYdkXxmG5QAjFDHKucue8UtxzUyHMtND7UHsUuoUOrfCRpRh1COXsV/AFIpZZy1CfgRIxtzasvJDh2WMd4NX/Egy1ZD1LNETBn54BPCC2mqRwfxXpOyrC0Nrjqs+ttG/4GLMCotPLnhg+GfFWw0jlxVbksLS/k8ryr0Xbww+A1kZsZaECzGcgpjWFeWpnivJ9MCUCqyBG3AAFqdpMi+Fx7K1Y3/BaQUbYrq3ttyY3IqZwUzsmVKS187USUzjgPFF7F8Hhq8WgjXV+iuNfDRBKeB6UaxOcYvbjTGUxFWBSrUCSa39zjXKW9D1WIHMgXdyhzVvRhQZc6EHnr9MB5PEZaogcnSCq5LF1sghgixz6hca1WGwu0VlIoLh17YG3KRo0pMcGMPldYOTAMv088bqTP7i6VXzFV75rPh6fAuv3DKTsy2qtENtQC8ZXUKLwMnXfF/Bbly1GmnzLKjDAST9jr0kuKDS+o18jIixeHK11tqby6sXuJSMInOfsdKcFdt4zpGWOsaJP6JGX0qAgIDE7IrJ2V86ef0CkJDzBcs4t9qApSO85U0hrYnm0JNEVSHjjaxUxefGsKAMPG2cmCJYpdstlaTo4Ym9U730msVkxQCAfTn8I13sclYCGBl5pnqBxWplIsfmg/P3pDHBauYVOFv/NwrfYLX95isb8iqlkJX1GJrbA0PzG3FpcmO1wqKqWVU5vxO8s/oVLvovvn3PZ4b976xupbk5FE9jJhT9EFriVuKFvpDkfFXB4ORTiRO/6lAN06sDi6xih4grtyV2/K52VcD5eDPEmDU5hhRgztKNcbt361alQTN7i9F6XIdWpY+qMbnpj3cDU8NkeMEUmLOkYlscbqnKJ1eVcOm8HXNNiIXVUndL0Fl5V+XtVRIBQIDNX91u/DU7KtUESW/cPrKIJEGks6ASVnISUz3zGaqSoECg7oNwZyEBCTAWBbILUoAA6f0KjhwHAAqZiYTGF32b35R2F0aR811rCRT7oX3nvkdEHD/35/P/5NgRlQSfO4Tv6e37vqt/9d6P4y+SW1DStuP5fLavp6R/HALwcRykLwxGz6/n87nvTwDNB4yOR2st9Cnpg1+N7eP42rZt//rTDtz3nbs/BfQ4jgP5rw3YAuyMR3y09sDx+fX520cLBp8/ADApKUAdatuHvUqwQ6nMTHSM8wIkCN+T3BgRsedfe9/l2jEv2yNJBITsCeC7BCA70BHYjuNQaGuNRGOT1HjsftdaJAmAlpB87LvHrBHR4gPAfiTJbf9s2bQf+PrawNaatmitffRvmek35pnMTPIREfH4TvJ4bAB+ODe3aNv28YcAkP+ICB2/ZWbqt4hoj4+I6DoAPL73x+MhF/2WmSlx27bvv+Eb+Zl5HMceip7ZD/UuJMhoD3K2MwBGaRAIuXhjKduzVGffJREQBYIcJVmZxBy21iZu72ADAYLzG3/uGgERlpWzbsKi5VGmJdKZdcLwf43i+jy7MRgAVnYaZSge40BPWTe5FcMb+HKvNxGGGTHS3jgsiq92XA1aUk19LnyuxG7nURkEgLMRe6f/uZOvqW1PXDu1pQ8lkBhaOIEJXVAnvTQdCBJ9HrYiI4JyE0U4IaAcN4Hr8omExRu6+sS+mmWAgEsQuNxkcsmSF7tZ/ePKbUqx/hVrzCX90p8aCn+jLCYxF57WWMOKvAmtqBJ0HEdJ5HWqYjpgbPtpznRWghvD8TgFrRJXYi3H+5125aPpK0mm0DIPLG1N8MqhokjG+n0rICJ87sz0BvMy/7o9rZJweSe/+5I1JKSzHdOlQx+cX0c7Me/hmmDpm68sfXGX83coP+khaZZJw+oNVG1dHWKKhcxhxxZeUiFXmlJp3ZAuGif0owOrlNdYTSnW04+VxEViJbgxKa38W8QVGxG9X77+UIFxPso+Nic73EzhZtexAMnMjIgq8XDpmbluwYMhgNVZEtwykSSPufJkPKa6Z8B0V3ejMpU0icupKVPz9TOOo8h0wZ58oPmdav8BMFLjKmwrPHRwKjd/1nBaMXQwrMpj6l80flyL0Uq8EABnqpO45M5Yjrw34RIaut2rU4ETws6ZVozG/abzv4VKgnn2gUuXeTOw4IavJIZfJZxWCxhq+6/oX1O5NCxl0gD4086LoLeGvzLEFP1voZivav89rGxJVgm8qZEJjnsKLwQa1WrUkDXV4mGzJccOg70x+Cw0wNmJu6rOqfALvHrDyjtstjdX/CrJogNwzZT19xblZtH1HXMiXbAmKSnzEbMjkafZq3S3DyQyFeH2PXtH7yDl7RpOx5Zpq72G2WrDfobJp4enIZxNojtRYBpSDNdp/wrTnNMu/958vMa+g9MzBSvPsnTCxZP/S5Bs9HCExnJ+cX4pFgvzq3QUj2qWDS9kwMUbp9quR8P3pPd1i4hjqmPx5ZlrwBktZCoTvav3xPiu6BgMjbVsD4w6gOP4OvYd+UTvyC8BTwKZPVvue38+SZ/ot/t17DvJ1O4vzwNu2ocVHuMqtO87+ByFWQKw7/u+99aaFMdxPJwKAnAch3fLt23btgbg+fkVEc0f7WvNBJh9uvf8IwJA9vPQ4Mgd98yzwXCslQcQPiSfSfouXh7K3nsqPbFfi71/zcFgnmaFaW+Okw4gyd4l7fv+9fWVjG3bgAagY3zSKSIgcxhuIXlAJJP+tGF2jcv5gJ6ZOo7M9Ael+vMZEUfuJNGCJNhIPo8vSWRr9YGl4/j58yf/47sVzkxgHHzjMuGhq7OEntBcXh/7+cBMvJZYJxuRDpAknTnpOx1Ms1ACLvmki7Hlzowb5cR/BhKz1BkRcR4e7tfvnw8a199iO4GzpK2YgkEwBZW4wtdjIR0YUdb5aqYAq1rEhjtDe5s88S/0DqgvsnCScbYJK6hUujl/irvgHZ5+OPELlHpl1BCRCY63lMuBReCZPyPatqV3Yq8c1p7XyPFw8+eimMvtDbmG14ClVABL5lrhFTNgEW1WJljL201uSSkkAHvjhqzHEurkN4ZFc1Me/p2YG/KWfODP8Kh6Z9qrk82tkpvSeGlkdPIydrJ6pyYzYYUBSIqIFqGq4wA5FrWdtpKTVI7lp4G/WlfEkoBELQWWAlyK91TbxpjCAzPMgkQSpBvM4uye14ZUv0lyOZil9MtrmRFhtcyWZGYOrRYf2qOmcUJOcKqiLFbGV9j4lUkFXtMaufLHNNlkrxXWUF2eCaxnZdyNuHg6XDTGuy+4RW0W0KJJOvYDALflQ3fWb+HoYx4mMNLcK0xyHF+UHIU5SSga0wGAdI7wnENt81xx6OD2pQqE/1YOJEjlPIbU6yvZDVjeLG3N9o9UgwExm87xdasIkGO2II1ZKzDkmlU9Ti4rz1HEKxaDWE9fDnRt7ovPigGEeWv90ryahh4rzIoEEhBIVMWzkqcUwTnhYZr3wQAAIABJREFUh6IxvdlWKvfWk/RkYmLnlDFtfs766tIRtj71WFGnIoUbBOPVAFyTeAJ2HLJ0qycB4xWpwXBRla0pU3le46lZu6oVQJ2mu0msx+K8xgKYE8K761YnlErzEJcpqwZdmBd9wVXc+biM/1a13QrCnMtAK2ZiQI41LG0rZlE3mE9xGx5DvxS2TNQ6QjGpJDfPOACgvF3mG6/5WabVCWXdSulfAJrfDeasvE7ky2nK4RhJYn6ACgAjMIuN79YeYCkk4/zycxWSofl6tQTHCgvmtfmSEkDOihnzvRUfkJs6DyWtpyVOEWdTU5+rMFTAipmsNMG1ibg9TkNOfYxZDHF5Hhk3vTporKrxM9VoJ1+hDJ+n70Z2WFSNis1t26avZtnQeN+h52yxMfVcdZAGZ0NmfQt3kBk499W95jMHRgAiIX9eGDj2HUBsSCUakWOOLx1QVwoRx0Eb4q6EJBkANuS+f30on89n/PXP33///R/sf/zrn//x81/btkUwM7++vr6+vnp+SfoWKenRsO979i+S2Y9t2x59z8z2eez7/nH0iHggJZG9977j+A1IvwiQGRFHDyqaX84+fgIAj2f/wZAyswOZWzTlsfeUxIB8DQGAcfFttggezMwGqrvvxLM/JWX/jAi0pk7McSEAX/Bvr459HqF3dZEYy/9MQWqtbVuDMvvBzNYaRQgtM6RDx7YRlPpzDrr0aPgYlwC5OiSACEVEx57YLTB6IwmFhM8fX713gd8iOpTPn7Fv7fFo+vxoLcDeO4+MiNZa9DiozAzfQ9iQmUeL1to/kpkZ+A8A+/57RGzxX5Ki/dZ7T+Hj4+PxPLZtAzZJn8rH47F9+3hkPsBt27o6Pz+/AJLtESF9QtCRrce2Zf9sj8f28QDQsyMTwbmvDTC8HgHfbg82jO9ak+QW9Pi1d4SvpRgNkdym2X0SpNRYK6ELPSCJIASAPlxDLl/udAXnAGUG5jceZhtiNZzQgvw41kNhTrOEAJlZO11OAgByWTgAsLXWGjyEzTcD5cI4bKFrt+L2fKX345rEyOJjOqzPtn1JACAzITHmJWcc7bNTyO2b1bM+ERFx9l9a2s+cCx/+W7i5f6np62BubWtYzzm5Ifu+s43vIOSsMBHRj4Ot9eMIj2x796g7WnR/Ntzr8rNtr/5FUgIx59tG2a7T2IpaXOrHYgjAHpALTO9aPg3LCJfGmH1BZrpcGdla670Xhi7SvQPQYDxGJqWMJIfN2Y/GZPrlndGdeVLjVFgKSVlxw8tNoGNnPjp2JKl8mdUNQHfWk5CcNW3bvIOKqTYXVsavypfafhyiIzDHLZXKDJXp08x+tG4kOWe55HBdzZNdywzAOXX05dn98OjuNLnP76Jj1gj30dZtjLpxlplRGKy2NYxo2+Z2wHpa/4Qk7S8nJtyx7vNlqzUJSbbmtWZJ0Zp9XgSmr6ICoCs5B6iOsji7utKeBma6pmgW0Yhoc7CXs9YUGG8oNSRZqAVJktdZWoOrzGoRWUwkecV5TWuySlKU9VvJrV7pLOk4DrkLLtLWGpKS+mh3wvzMZVXFASMr1k1VYexZAxctiw+MWZhb8UI6G1KjcVyl1q+k0YmtUc7meaTEPEfVrXwycgn/Er9k5ICV/hVe6XkdLmNysGl/A1qGsxxdkXctwDGjkyQPFyzC/F51kE4XljIrpn4tqzBrlOGm/E3Wouo96hUkAaNIvCVeBhkAyDer5u8TFkwfygqXSw2lqmENv7IlUW3BWwNfkxje4m+iJ3LoaYJKuIqr35n8krO331e4ar5WLFfVV/xdjRm71usTqpF11CRo26ZZCC+prvpc4G+QN5XM+eYHCdU5mXb8eykGE4ZiS9TQ+S198V8ewSXXbklIrCJmU3mKmDSXwE36zXwTFJCXdm+Ncr6sGBhxdd2v4NX8G5hg1fbveY65wUljTUYdf01LAuc+gCzFyl9phmMFAJr7VwOkiOb+W3MciSA091GxtNWSa7t6R99d60WKAeD5+YXevwj03ns/jmPHcRyH76OV0Ht/Pp8/f/48+ieA1gQAj/PKnPRV6seRmTqO3rtHY22Mdp6SOjtJn263VmOkMg8oShIkyYsU4wi6KRmYo8/WWkSUwzh3DKyJQRLJFr6RHhVbYw7gcrbCqY7jspPvVHavGY6oSuLAZUA2BvfGOKHTFp6jYZxMyOdzz0x/i958XKOUkgQyIqINgZL2YweAaBExh6CZmV+HJDXunMd0FTsAHV8kBf78+fNr7x8fH619y8y+te/fv398fAD4+fOnpK/HGFEBeIqZ/vAdkHlk4vmz955Qa829toIg4dmXTVoGpsfAVwUBScY4eIhZTQa1wy4JM2pgJN2qkh+rbGPWFOBkuMBgleNLaTeomnjj8BoY4VkMdM3ZU2EA1aHo/HINMBfxZ9YbaUxJ4Uy7yr3Da5SkSuLk68Ilx+GsEorFEKsOLg0+pnvX37ewaGnmUdsAU8TwzOITkK6SNxtXw/u+j9HgdJeuGVT4ilr1PFmZ/sXbgw+J22yEtCHOLPMfTGfC0sGWmuzyOFavziiHTUOOG7uMB2DpdGWPcJLypHUwUsvKgsF8hlYaPqfriMcMrRkTEU62qrSysiQrcBN60qy+XTLdUU5SUiq5A+dvnJdBGmmyCghDsZJiqhJdqehybdPmsFqZbboR5UmStyLnsEWsK0Qz1p0LZ0KDbz0z84qlrbbDp5459ZREjDl20V+teAmAFV7BCQ2cM39yVF7LNWh2fJcsXnNhclsFrZqssLrCYB0sAtV5vRhiWBX7FZhm2Dbp51F8ANWtYiwo6lq7rgmBRYmKWLWv2uWoS8oFih7yECUggITPNhKYs1WgwgAogSR8J8/AEaS7hOV1SwJwuYE0Br7n4/RjBVY9HXbU1eN3qFQrnyVJLCcdCvlLnk57i3VCb6/Mj5oUt0sFGwnHMpsde0aVwx2FcwxRBHfKFY+rW9Yo42+xVxgZjdM/J/8b3LhxMbnc+JoKQNllsNNn2zFJho3uSC7wynkJk8uR8pvhhVmlT+Kh8C1qOmE8Yq498RxPXCzl4oSV89VLFyl+XKUU/Qvcsbq+tjeRKh3mowPQeKVlqFQ+r/xatV2h1MOL8sDww/I8ApP5+XeDFWnDjfTv4tI3cLULcLN0Jz6zdRE0Ckll36qYwyRnDyotRy0mg4X8xSiOJg6r9Err1u9FoncAsOSa8Znv1MMv3LIIukOVK0nXPu8tkHPWUX9AZraITAmQxtuAggBBOerD4lJy9gKAMO6xt+/VzCEAUE4CCRuVDgGeNguRSiYlNHUAbc/ecxtdch7HgeczMx8SSc/Qn3/+lZm/YZf0+PrX4+vPh35+/9e/vu3Ytq09tuM49PNnfH31vgMguqSPR+u9UztJ9WPbtpZHZvL5PI5jS0REC0nKfEJqzIgQIYkJklt8ABB2MsVD0AFQ7Dl3WohEYqwG0J+OG6NeMbPn6FtCSuLBuZZBUtK3RkldysyAnUaAERtJvybuIbLFFdj1DmiO7cZgF5DUSEmbBwUCyUgTr9O2WSYBZZL8CpIMEL58AWpgiwYkKUItSDLJRjRkP46mtnl1BEmQ2QE8+pMkOxtaA3rvj0xJH/Fg0L3z5tcQ4KWQj23bUm3fdxztW/v24G+SmB+/9/y+9977j33PTH18tNb2nZK2FiT741trjS1IJvs35AYw84nMzK9gZua2SYkOTO+PlwoBASKkxCGHgXGOEgDnnEISoHDtsYvlKiXopd/H9K8w8BwnAk4CIAACaT5ulDLFsYu4EjvsX0mshuUFZMWWtEVJUsvvGUuOVMCw5Sr9DrosBFz8YHzp5gCXjvI6Q0MsB0j9B8hRs2te558nq8GAAKrxH7Cav8p1eFo3fLgkvA9O7JQyYeJWEgCIQIQnDLnsAWIhHniNjf019mToiBl7JgEw59KDWPJN7FymQ47y46n2hGpAtMwUwhewA07i2PVxzFAmN5IWY2ONrCiDMcWnMPVrrKPC59eANdZ4J4QtWgbbJcgEt3AJOmUBxqwEprcVTl5+M40JiuZXcLOL5LaNhezMnMXtrFz0hu5ASPChrpG8AqasMF78NtCOkiDlcayF0NERUScRyGUYM80fxr54xoGyvTg4jKU4GYrMgQItM+pBtjBxWvndll+YX8gbxo8O3/KotDJNziq5RhmjebjYsYU0pZHGrI/GGDB5bhFRewWaBzm2bZMHTPPMWKUk3wtene5AyXZCh19hZQKd7ewoDYYy48We9RF+tKcquZbGNwKe7hbev47SbLYKCYz219bxLBD3NrfAPA1TH6zmVKxFLDTvoVQytIZMSMrspfCvajsJT4jKUtL6k3OZzhiXrZtuBuNXjMP+/ZUfihUWbq9MDCvxDaZ0w1lOVihW1RlciYdpixX3kvMKq8lLmByn6erR/+pVgtOZFfsqbrX9fw/F32oUz4X5Bb9CmXCLfUuMNYuvfpiBS0YsZduXyZtkNfNe/ovV37hi0txVXHXWLLTmz2VEVVHGX/V5D6ZZzLz93jXBVRkMQYU6Cx6A1Qm/KhhXuPhwscWgyoWCf2vgK9xUKvMXtcej4bWpcRTnvYnSaZV02eT9G1gyzqZV3aFbqsxxwYHmIh0v8wGUM69u4UoB9N4z0zvYYJOUknpn2+R9V0mHNHv33nvuu++xP0bzMvn0vmvPTOz7cRzP/uPz8/PPn4cn9qaxAgCyZ+9deez7jnxu20YfGoS0uFrvFsS9/40USV+hN+60k6y/y4OhOARF8vF4eCSRmZk9M8emhkfJy3AIoHUmCSA8xp3cHo8HSXBoWEr6+8yDxcvAi9dSSlI6x1WcI8qh8DJ6Vtl1XcLOzBYNwLZtmUm2KTmmWTSZGZP0Jr73+qz5obN99qnL5k9gHM2amPI4DvnlT5/26xERjdvn5+fzeUh6AiSfgKSfW2TmVwuQ+I58PNCZmfKLGG0juSMB+CuJdKnWmDnXeqjPWdjPVhIApsf8dBt7kNQYVI/yXxHgrM6kVxLlhTyNhoUvGVTIC5PJfCW4kA1arlFrbGGMPLlxxBbNiPXfkv4Ml6UF19gTynxMt0xzTmQRhKf0Y/4gzXYGgHWbiUjCc3u9Gxe9BdtVNtZf7RwW2ImrbxcpA6kxwjmR5m98hKtS5jw2L6mOXUiSxhimRLwCOTkNb5wqTQ1vxMaYzODICiyEF3PM3LHG2t41YVEWmZamsmhuSdwOmMa2zJbh5BNzKlV8PBewIRZhMKZ+jTGYYJVuMiP1MmE7ZU24abUSF72kePGMweKMLz4R8dgeh68OmXJNJr/fPtMWPn/xqp15OjQC1sT+GW6gRiUaUN4jR/vT4jyzxun/1cmGIU5j/FDEjjIYj6uU0vNU+Ip/heKGxfkXzcnisMq9gfkUvTGV7/V7IzNlQT2u9MY7ULGmXOlXtv5A6+i/xxbJmLqf8oq7wTJWhSS5/jtcxMaTY5qtxXFsIS3tEeDwGDhqeZvUgvRuXL5oVY/K+c02xxYHh9+ONF85G7h0DBNutr+BW6rVuoKLSm/ABWLtWgCAZDQBUMf0HiBMD58zj5WtwySm/0/8i3WnuyS4MDkvlqWNhfbs7e5QnEvKLyx9E/vqq1nkyLlhPlNViTJtYrQFc7/PjwLLDwDHFoeT3KEUXhWbxMMh9VhN0tWKf1NC/gYq4VKLoHeFH0BR6dLTA3e1l/BCs8b+gv8JN1aLnvfYV3hVrNR7TViY1ygsyMqmV7hFrRIr8Ku0+IVuqwk3/Curm69eXSQJOFuSCOTyDudCzwhV2lc+L3Ab9AND87PvfJt8ih5hAC8tjx8bxzjP6AoEmQz5de55wcWoiu+gEg4pZ+lNKQEZNygnBlaEMm/SN50BAAENYpnN4MCVOY7+1DjuTh2HJKLjOOIIZH4cyszfjszM7av33nP/q/feeo+I70kArXcA+fw8jiP6T0lb/iEp+o/Hvn9o50F2knxILdNLCVKP3puIvqMfTY3ILT5agI6tz+cBJKMBaVcgUpJCILjpS1Ji3DwE0tcYkCQp9cxkT5LRjsbWj3MgC3VCwQhCSqV3zAE0gEBAymMnx+6xVw4AAMhxTRuFhHfLPVRDplK9+11fAIdSEhvhswMzrz0SIJJgS8YsU1TWGof7E0WHFBLJR3oaDIDpNyKZDRGNSaIfsGLmr/zWAtCee2aCGQyEJPlaKZ84+NgDAElJiR1A6CcA9Z/KBP/MzO3xvT87wEcEYlOX8MFt+/z5IQmJiIj2bds2xEOZ3x/fMtOvacRf37dt68BxHB+//+M/4/GIn5L+glprz49N0gF0v8oBYHuohxDIzG8fwKw5YzOVJLv3EetjeIY52iMgzUo3Srrjz9UW4F4bKYwlgSvYO0kK8JuvqJpF2m8G6zZigTVgsgo7UAROW8g1ysC5Kw4APDfrbnOAG5PhjUJq9lMVWH8r4FgyInJPmIM0uAGeTbl+evFJGJciXLwnoaxes+kVuIwxzHxOQfFi1ECuubDQvPX8ncOCkWYmAp7BOplTOV/WjCiw6CpON2013bXGkssGmwVM4jG+lbUYK3qDw1X5VaucB+9NLCnaWNrzoynrceWzgsVVwEky06Wr+FtckRVDLgXSjyW9aF4xKxP/Wi5m7q9I42/0jtW7PFrTFM0NMHsKAJI1BIC67WKSXeGGWR95Dn4sMSLk/PXOfCYA+m3zGOaXRcrkklMOSDrbpBn1CpZVavuXs7y9sWIiRzd0zVDN5sj6VNRbPjdwkgJjAEjKTC+sV9EqKVV+Vh0c+Hu4KVa21GNEREQttwfJrszMVPbezxfUrlxcIIojvS64KFfmvULx+SX4ZIgL+jqy1LuJTcU6yo/Olcxx5N6xJDQHfPW4wo3/LfzK/0Zzg1+Yf4GiqQbiJdXpRqvHMb8FgFgOjGVibhdDL4pN08r5l5Ix+aj8s0K55dVjAJzqxTnAS47cVCpuK34lM8EaO5U8i9Ak+FVhG3DTnG9yc+BXuKVawuR5yvrCzfpcteFL+3vhvOpQJt9EG27qrVDJ39K85WZ4VewVaXjH5DLOyPNU4Rt7/esO/q2Sb8GcCyrhzV3+LXzBTdBK8zc6vI0iAbC2i81kimNNvNe0t0csClwNEeAiPUflixU3iwwS/mbUImGetH4T9TYMnPRvaVZuy0o2gFMHjSOd4igq79VbwQT+nf1czgHOhbLgFiUJ0LgkfWhIEhC53HU/wby9YyApMw+/jxpC78exAzjGmQNJ2vf9+Xzq+Oq9P6TW2pHMTE/yA8jM4/nMzNSz987jp6RvDX1e3WSteu+9d6lL2trWWgMUEe5sx402PnwuAeMNw9guLzbbwttoclg9hmgnFAGm1ZN4DI5N47CjIgKe4ntABmWmCEfFdV/Rjw5nZs4hiwnMdts2cohzrJMUk1VPM5SGJalzRGH+I9XkFstMYGUraWuPojdnjq3xU0nOxanM7OMW9J1kpu3SjOpkbNsW3LzrlZk/fvwg2dhIgtla64/vEbFjB5B+ex8HAE/sf2uNZGbu+77TFkXvPX2ySYIEFxhiNJITrCus0HpbxHQO1vbWriiaBU4azLRLLtjpWLLG4Mdq94p+REvAm0WBYiXrA/jRcagkkh2dq24FS1o/nmXASSV7B0vWX5IYeB1p8KVhXB7tbd+eoGropp6rc0oWXbYWGDqUJqXAK0TYCpRFGPqchix+KzNH1AqVHPD6GpdpqglsQqn3jssJlX3F4TWFCSoLxn0lduJEkuwzYeGdcLwtPz3AaituGQQ4tgjWxsdghjnnC+5J3WoVgX+rFBlTetavLXLCzFRejuWXCQ6XGit/LHXCitWjwQktyL/Ga2aifV5avXLAlXNxqMdiK2nf98rEwXOEwx6TZH5rcocNsmNJ24/VQgynYDphgBTuZ0nOGbjF9KX3mboAv1rcuZpWCR2o3FwJbsoX3oHhAZIvZhb829hbwOGzrk1x+TIvLuKifIXXGrdKvGlF8r5YCwCQb/rBNGYMERwz8Ce1BcyiDl0LpaGI34QtY2ZeIR0zyCQlAcBv2gMAIUDCqwVDxGhQrkiA1zZdZyNy0hjq8YZfwclXJgV+LGS1TXyZQ66Ur7Ku+LWgXKyTqxnszLMptL0XPyx2LW36QE71RibaNOMLSJJy+2jm/jPxjf7G2WQrfkRSq55YcmrFLwQjyVqkDKvECqyKFWdcmf8ChisAnL6bCSefs9w6A0gjtXSiI1DEGJ4cmFXJm3pX+pO56TXykS813PSruDVqVWkVcSJfwfqsAcNEWjesFvEcNp2a3Pi8arLMVQYU/Vv8+rsGfgVFYAcaVqFGvuUz7aq8uMfekKvmlX0r2evApTxlWZjJp9+k5ezSAvfy9taK4rnCK8aw+mfV+RoYcl8FAawZ2qQh7wPfE2zgTFjImpBfCliFbtJvtjABUJeuwtVHEvJAZqfPotuxB3rHkZD47AA+nh3Abx2S4q/96+vJ55+Z6Yn9tw5P8rdt20Kfn5/75z9778E/n88n8p8Rkd+RyuzCNMHLCFIHEPgAU+Hj7juxHQcyk0BEJCFp7rhGjgVkNoSkDaS4Hbsk71JnNAC7UqmeHUAwCTQeJCPhNUhJJNy5Qyl1kj7KbolUxtiJ9F0MQIoBSgQ4vgxLAEwFIU9JAECpbAGQERjnBTI3EkiAgDDuxgtAmfLdBx0EsM1j55ijtEQX1JEgECL57TneiYjwBw0UwNZ7UsyUEhLpkiQIqacgYWcothaNcMHxMAENwCbfF4CeHY2990iRaP64Hfaurq8/mq8X7g+iMVNqocDjGyMaHwBwNHU07tu29YPbtj30ASCkDZs/ef/z//7f/cePvm2Zid+/ff/P/2yt7ftxxBNA98FUga2BkBS1U0IyBaK7xw8qglW0XX3WagL40RgXHkl6W99JcEwwxjv8HI4qEkeGy4AxgMNaZnQrPYDU6KSMGlELEQBrbgFmd8GvZJx9ZaYbUi8om7LUkC5tzumT6aXBamJHgKQbKJ2+alvTvCHCsbz2tiYzppxQBGd4FV1xJMa3zCbDWn/U+AIoaQfbAyDHJmSOd1gS9Kp6ggDdoQhMoQsKjnc6xgDShmeeIqdvh3Wjf6KH2ZYNzPvUJNXlJkYvXb/jR4ijrxmzuMU/DtTMrfdeThxpp8LKHPk7YZVV4WJesoZWi/PJqfVVyqvy/vVkvlI5UKtagzJTV6HGrzxvUFEW7YSF9+MUdR5hcKBoVm5eIDbZCje2zv1Mr5FW1Mnf2XlLDkl10m2qZ7wX7m/8IdXdYWZR2jqhfXUulGi8UDaYAw6QfDwelcpFfbCa3aGWvLMChfGvNKwrzIoszA0q31FOeEdcUa+YlbjCwz/z1b/S4UawYkhqWXsqZJHdDBnIueC7aqh5ha/cqViYD7dIb7xTjw5U6ckcizoGvHONofSDtVyKS2YKyH13A1cM8erWeiShYaJW/BXIeX7bbA2vxCumKLWMd1e5vwLTkKW8ibWsaBYSr6YV/L0s93P2c1Ut4FpbF1itWIAkXUvfjteLAICEWUUljWW8guI/DefSIF4IFrArLh7Q7A4nlMST/wqmX6NepAx4m7zSTmX8W6DiPylXw0vSICtYjeUypADslvFwU3WRxaUjrHZhIbx6dVIODF7MLJBQQ8MVZn6Nx1Ucl8fFzHuuLY83bY26X61sVsXwIvHqSTuwkA7caN7CzQmlpOW+g4sTFvUuhdm/s8eqFnwmOqeyJLlsWZxwU34luD0CHpPdzccvrJbu+XtzQmFuyS3Xf+Vhh99KnGRnwZv2uhkvzDst34ATnuYvbgcAzUuwphQAI0d40UGSZ7B3ZCZ6Ryb6ExG5TSf0juyQtB+QPj/3zGwdEfE4zm+bO/u5pyeZAMQ8juM4DknRQBL0x892K1aQCUmtjW67967sEX65XplSje3GQu1puPF0nmqYnJm5vgnsMbFkEp6ttOeHY2fGapNsbfMVA713QJlp/uZwHMfNdf04OE/ScbwPfp7mez6fJD1mqOlQRKzF3kZYVQHS2KftGIbjHGCNvCs+4wSBRNLH6Y3fj+fkB2Oc6vA7ohzIiBgOA1DuwrhkQZInwOllBQ+qmJmpzG3bNr97P940bJJ810D4wj+OPM1MoJFs80O/mQkxM7m13vtX75nJj5aZx3E8n8/ehpdsgji+F9X3fWRWxGhkKgcnceUmlgroACdI7rQvPdHAc/TRg9uS3ZjFwAEbYt+uBFomToUcvzn4Gwss/EsTa2UFHMtrm2xbagZVbewUWkqe4WL1CtNe/D2xlJnP59NWm8a2cynbQ5+3HF4xBptDcraHVgYYqy+Yv6eS71w38MvMeUQVPdCPY6SSQNbBmT7vzrArK0/lEytXKEtX5PBDdq2jsgku+aa5pJ3lgXPuuhZ7q6oJZYV1829BcXZa1+7COBZzPmK8K6NdUfTmZib1WxIdMJ5T58w8CyGAmvUAWJxZzA31SLL3bqcV/zVgsCFOsjrzxs1QGppDGWKFAbjmZu+cVtiQ6eQxMzeTwZCE129myQeQGkPQUmZIXBxSag+Cae/JJDO9QKmTudveVZaVNDtj+K4crmZaq0qO6dgC83RLPmgWWKUUw/q9EUsyv8LcZK2PJnN/xBcblen2zVDSHTCyGL6SFbJUWTkA2JhqEfbjtm1yh3A6dLZlpt42Mnv3MIKY30UkAbrBGcSaHXCHFASDEfAwl+DW1gw4q58UH1t6BEaCHOoEx041AHK5qVvoCVw+rGovKvtYdfTuCQCL48hgi7OUMWpcBkAnrDm3hp1Wsyerb3gumtgJwzSnnZ4ErofcTFNAjtP19VegRJBx+ZxBeRKebLrKjUz3gHjxHm2IoNS8LzEBpGOnPhit1+hIAEhubiqzQAIxeJYJogQEyTAWEsavVVjM8ePVSyYwxhIjQqR6P79GIyHmAhBm1kh+GRQkep9RAXC8mpGa5gMISPRbizNfqpW1kMHTv4VcYisLVuRQYMCwXSi2GpMvK++JPRT/AAAgAElEQVQ/ABEgXBSFsQU3+ASdsaeZJ7CUnwiS8zI/21LuBdbyOWIB4Bc7sbD6RR/1eDbrjr3xMdgPFu1qUpST3gqc2peeWJQxsmxflVztWmONvxEbSuFVFgD6JLlL1FKRyfC5st4BX+3qfenes0PDzEuZAZCZw8GU5q57BFwR1heFhkTDog8EEn3Z5LeNwFlZeF6JNGle7F1h6jk4SGz+vFmuSFNCgic+p2kvWbOAm/G1KMocDBwtj89iVb0GiTzUD0hBSg2AmCSTu6BGcCM7IyJS2fPgQVLsAPqB2DYEM1NHB8YRiQ2SFMeRmdH3zGR2ea84xM+/MvO3H38+n8/4/CszNz4lPZ6fx3F8+9oj4j+7AGz62vfdR+U9JRM7Pj5+7j8kNXwCIPYHJT7783N7gGQij374vXQgJOEAAPVnI5sH24Hev5DeK7e7AQpSplprvvUNpNcSFIyIPcdL7IFokKAGRYjHMcY6ArfNG/LP57N50QGjHColhBhfz+PMLPpN6oio5YaU5E/DZea+7y3GrexBKtMnKklmZkSMr5STWxsbnqxv7G1jZi6hMXo/IsITbydX5uPxGEKPDolSkEwC2Tf06MdxoKOhbdsG4tCeeZBjaARIGisJW0NmUoqIDWL24zhwHJvbVesRHWxJCAlG2yD13rvoRprRhNZApO/VDwnIfEr6XTuEnsjMjEeQCPbMB1vrrX+iAf94/DcOHF/RWoMeJJ9sJPP4/u2v/8eP7dH78f3j4+Pj+2/fJP2zfY+I49tvjNDXv37/xz/29tH3PcEMgTsigC93ZCSJD0nSBxLJJwykq6oze3y2yt8xSEqKYADRkNmFcQfhcRzo0VrjGHzPug+4KSGg8X4/3HA4MD7e4EeSLl1a2luH6xH3rsdRLgqD0RlJSdoPRbTWEqM7o/u66qocJhljEQSAcu45WivLn8jBPULrzlj1HZlihGcdHpQOj8LhEeDZ4DcKkNtNCN7wNCFKD/f3AoRYHJIEOXekvD0zuokxmAag55j+AACJaBhjnMgO0kduBYY6GK02kLyV2vfx2XCNQfvIFwlwv2bHL7+mBxCzyhgJ92kVmEiD3XXxkjlw5K+XRO1bJ6R7xhVifm6ALEpzXmU5Vc6pb8k1jR8tjh46jr56rslOoRZhejd0jhpJMitJROhaDIpsVYx27PDx6hyNRuQknLG+I8VLugDni+g+i8EIGwTAyQN0QYJMNniNMsbhljGVy4wY5dkrUxFBwGpLGsPKZfldrgpEWsAQHoCr2hj/K8faVrnIYImbPz6v87APgQYKyOz2pGGaNhdkDZMgIpRnObHahnGjqT1Gpuebrfkw28lqKRX2zJrpnG73UrWJyfHt9npcWcnH1Sbb7MkYLUlOn6yFvB/H3CkfCgxWVcGnaQ6Yc5Gthjtcsox8tMgc+w1lhZQj++0wud00y8FUmHljzBJ/B0taHyWF17CnQmtUPa4w8OT4m8C5QnMBLY0sL2tI9j5wlpI7FP5tYE1VrObAemBMpjEauEQ5D4r+poNzK+cdU4YbjXc4X9nOtCcSkNVYKZ2QnLm3WESseXHCsPrFyYapwCXafFbcxJxZPHV21JtMNBTxi69UqU4T+P85e7cl2XFkWcwdzKzVMz0jk86LzPTF+iN9kp50tPee6V5VmUS4HjwQDDKz1sxWWBkLDMQddxBkYoVXZ/kn9kv0GnCNbXlGs6DsvpjxNmKv1r7CWwK1Jxv+K3xNMgqznD1Cx1XcTry42YN8DXgTsnqBa3AOYPb8acPrSNyhO1KYSvS22fAeLk5ZXUX31NDbYA+IMXXt+Nf0W4xvE7nSEgBJ2Wsfo13TYhrgaFZmlA7kq/YOR26T8OuW+N8FZT1Jy1f0sifp23kkAJJi+zLCCkVCk1a16BoW67owLmCvfovxwg4AcjfJDbU+lKfMZrt//AZgj6naDpYQse9PkLlQ8fvSMSXhdoe077uez8/PT319za9PSFOfkPbHZ+z7/bFv2/bDFZY54ZA059z3ndgjYp8PkrfNz3KTQJJLkN6zaEE1kvSsIrdRSObMbFUAtknMEniAJH4zoayEuSLCUxYjazZTc4ueS9L0kn6sd4yLmD6JsJ5Yli7bZspCOmELi8yijNn3PR/+e10RGQrLN6+1LJCfOpqyT7mK0irMbjlak7YidqLANBH5m/OmL7Cubds8VTLlRcIFfHYjJnt9mHNu43673Xj7iIg/933O+YyPbdu+vr5I7nf/GNWm2w2RTwX3fcf2QeYJamxCRO7PAziKm8B6pCEhAgLG8JSxAoW1qrXLq//K4oPkHIu9eGhEUp7xVV4ZslXuDp2JGgcQYdtkUwG4jXwDdP9T2lc5Xk05Q5lqk+xnz7ack0cln0dvb4A1tnRdG/fJovKo4lDsvvF6O6EsXIYVGSzZyGVYZUHKFyQLY/uB4Zc+AK417aG9pCXfUatPZN9DFnMLgrnUegCn6woWU8YkIhThj6v1kPZQW043yScRDGMMt/0xRi0InVVyjnrYs0nnWrXpsT4sUrQOC0mOEevEihkt6VTPAbQ602Puji4z4jzPOYPpKx0RRvVaBAeqCSn7K9eqylRpHWR/AVNm5fEqz1xjALlNcNAox3GPvAnMocu6CvJ29fk20gEk82yXA6hVA6VjGO1y5px+eeqCf8UYaZlokek0ndIJm1QEhTHyrZDKssFjDA6NPP6WWrpMJwrzmlXAFgenTVNWlfDOW2RYuypO5zv2a6qUQHKVjoDcZeTaPCtNhsWUnVpXrFWxikw6ulr/6xJQaWbzLbtNVpJTiNrCHvBIcCJ7KZvuZEOKw7+CnFnk2kk1mbKHupjBFm63xpJRkDRLgizzQrkifFie6LPXWGaX+8ZYfqfxH8B6NnjIOak4CZeAl8WqKZYLh/GpYrV8Y1J4e0Lr28y9KH8HlxBguYnU6Ci5t83K8Y7sDfJEKxwbVss2LDe1Ftivoi63Xf57OHmTNUGeq+V+difIEkeTrDej/gmKYJHRtddZF7h4YXg76mSoM1G4lHiOpx3JedtFaY+Y092jfxnAl/ikCjc3B/AirUfjrb/GmP3KYspGf6zqz9Dlw0XbYOVew1VKyyQSh1/AsZW7HDRNd6Gz//vwGorD5GuRHQW9EOVnQwMvfh9Q6q4uCADGcQgIfnJAAhiePzAESQG/Iyj4GXwAATEESHTWg+SNEQgoCA5NSR/cSd7jMefE18+IuM2dJP+YAH48577v2x9/fH5+zscfc877fUQEHn88n8+Pr+cYw9/b/7rFtm1b/ijsQ3oiYp8AHyDFKQzwSxK4jw0DN3oXlaKff0PrpUFkyYb8s/MANoyswSuK9C5LiHE88QAAiZCLxpD0a4JrpCS1hbTaXMQYZ/mRviV44I6IyC/G0TIrsW2bJy6+tRyzbP4d+aViGSVAUsxZ62Fjst9exIe0mluXwfbCcSlKc3Et2mseY3pD3ZqmMIVHW2Ns2zrBd/bOWkw/5zQ9yRE+mzCCEXoMDgmhAAcVIQ4Nxs8xBrcB4LYx9p8RG8n7bQMQT3Dnto2Nv33wb5Lm9rzdblNBcv/YPp7hJcEfe4wxhE2K2DAGsIHEPkKQvy60+VgHIAgE3WpA+cmYT3UMgAzKLxC4SvWwlMujPbckgxxYOwqXsEAiqKrSkgO+RAIAWhU9lcJKF146phAWOHyKsKAq1rk0C8oq6Hg3TVLvyBO0Ro2SZsyC8qKEuCIZUwakRsA0detEvcRRUJRFfHJluX+6lbIEjeea6dWfYfmLFodS2rVfbJZU9V8lsEfmarBcq0lWKIqyoONdk12pDryEZszJqrOFTpDk6o58a2laVc6U3apKGNxRlASDVn/itAnKSJLbtu3PZ9EbzGLKy7VLKLKsTk3vhazsNL0cn8XeWfDO04K6LZOcvgCTINMXSI1KRvjvDIl/sTBZLH+Vlwkqvc8Jf2cBwNrG7d0OgOygMm5ZcJn1AqVRzetSeiG+QGcpsJ2VLrzJqnO4cNmRGiaK4FJvXxk7hqSdL4wtrFy7Wbddo7Oqp7rl0HiuQKYrDIAa8C5ya7gtC3oCbtLRlg06dR8Lt3TZbp0qTcqpIx/FvigTf4Hv8GZxroUk+k0NBk703fceDdvpjPfeKRe6KtVFs5xFlwP47JnKwX7FCoKhyTkwTdQJJA/+HZO3AiSMs/ACe+GEYdmsCEgYaz/+wn4x9a3wX4BZzNUCdcTKuYfLLLKTmwVL1JGGEQTaqsUyfV0Uv/LlrS4APDS+t8cxvGT5dvmVQTam7Ldhkb9EeATEAtvtASTOM52jvC6eLuCaOvfKbwLhe68L/04mcC6FV/wr+0IecSjo8WnITFxEvRp8toH0CuvUkNN3O06aLPFdbN2edTmGR7hMVsQvsIQv+ksQLh4ZecH8AsqGAtLWdXW9Or0R+4Lp1SNTJa3raiBJcZ46kNd9g5WVI1bLVQTm3B/P8ePH/WMD8rfigSAZ6/vJc854Pj8/P/n4knQXt20boqQNMMHj8di2j4h8l96TjOcekh6Px48fP+6325zT05E1Yg4sdmEnud3GGPl5s4qGE2xDMkm7rjZmd5ZLGou9stS2NZ1Lsh4vR0RNksYYwLHCL3YA9/u9PDKl5TyfT4uytJLvhInrVpIX9iXfyDKD5BgjIwZgnc8v87SiXR75avaIuN2O9XyXU0rLKksrM5zrW6fr2sEyTdm5SDo+vlU9UyJJCiA5OEiuASc7YUn7vo8xBj4s5Pl8Pjlut5u2AWDOADCxfX19Td63bZuYEbHjdrvd5obPz88NH2OMfQ5s2xgfse/4waY9IEETwMQpyKo9HYflxV8om5udguQkHMBG6GjQGs/zS/t1obSQBL28Ct7KDswx3TXkxPgLuHjkBL8d7pd3C4rd2pc7SfPCazfr3vRWUYp6TArphN8uMebAm0ySebsZWBZ2cNiZBQFA0jHSWX7LPaCIJZtRbce3advKhV1wapG9RlVSmgTgXO6vxJ2GzAE6CV49BQCQvDqyJHiDgMyO1GCCSrg6FeaI2LlpF5RtdTVNdVydy/JNYzMqbTBlx/jWV8e/KAsqXlz9G5lVugsxF5mDaRfSLal0QUc6LXnCnARSThUzy8h6o4Rrnums5VIxJFkDI7k6peqXtLqmQwsxxvCIUP0JyTEIR7vJv7gsv+J3CeaLPcVl1b7tNhRkuM8CC0yfjFohc/QktSftxpeiqkUVfENR9rRvK+GsgsoqIKk8bX/yi+TN//DSMcEdfaRN5qyW02WlhMVbULewQNPwNGMuRhTZ2bGS44VxEnDNsF32EdFFFU2le6IL8a1VX/AFEspZb1KsOVC1c9UwsPovAKiQlmuL+pp4C93aBuwF3HNr4DyzKOPWYisB4BggpX9lxi/BXssxrCg5hpfi+Jdwjn+Ksr8Nb3DFOIWiWI7onpWW76UIrYNzTXOWjXfVOgfzevvvQDPoYCcx8ocGgdqbXNFL7Df2d7Cpy/eCq+8duBrgxeXO4jQpaYw2GJh+7bAeRePra9fTb10/XwnKgMr9hfHA0Q/gcD/1fse4yDJteEsseZp+ZC7D1gaHcI72IaXF4SJc5777ZANb8emYc18K9N+Cf4fl1bz0643NmbqI/aUWm12N9wL+9BpA1ydIgACBq4xI7DsBaXrlDMDPG7VLwOAmyE8px67Y44fG9pxjnxGB558Rcdu/IuIveN5ut9/xmHPG53/985//fP7zv57P5//YBsmPkKTx9dgej+f+te+7HiI5EB8RPxAQ7pSgx3wgduiu2Bn7BjdcEjsAYZcE7AQ3jQ0IQMe6NMPogHju4gWzW5Akwb8se5p5AE4IwBhOOJyR7U4ix8KT5LbRn7RzrkWRDt8BSbFWrZZ2zsUSazGeslAKCRZusm0bOD/BsGRPcdK7Ghlx1Cit52zGF+Uy4BBCctsyUCUnIuac/Ylo124VbEFAW9VUrglIwi9fA6saEqDgd9NTgh8qSYo5tw8QHBggAqBfHEVEPADcxx2A9n8EOfgbyDk1gPs2Bsf8mhFxv/Pj4+P2iPiM8fj9x48fg3/f9/1++/3Hjx8///ox5+T9J8e44a/3+12fv+37Pn7/2LZt/zHGGNOnU7cBYESQpEjCD+OWkwAEf9phRUUBxN0Yxw0AvE1Q3x4CoDZUrfhUMM1bJchBCmR+qMiVHuRWNUkaJP1KZuSE0vI1J+pnz97BYWRVoW4bsiz9Hzi/k4izIy/IFoE3wCVZEqq2NK6VuNwCANfGhxZU1rdQdpIO9wl5gXcCuep8rSVK9ba+QGnKwx4y5uRwBT8e3VmI5VhsCYzIL8OnhAVFdolSp7DZZFYV01zkO3EBknUiCY2xCLq6st+JQnLN2BO5cm00liWVFe43muOee4TtOM92fGsVzj24Vl0ysoMk+fJu58UCC+N0F1E2qLYdF/6VhiQ5JHlFQG/jpApr+7YZAnAczvoTLP8V6VBUzN2N3z8+Ko2ca2WUCkiW40QWjTGJJBFHKz7Rr3RhKu3bZF/EneCq4gymrDgXr2UWOKu4uq5CFt7QubpYX4vyYmQSt3Ql6IW9JLXuSSlukDmeGW+CS/uvwrNBLrAiTjhblp8JOVtc6sFcaXcwUclBzR4A+B2bF6W2x6IKBcBDTWrpsS5KZT+eGP91TETuI6yszDWyyzQ0stRrJA6nyvjDi7dyiqCTlai6GpIybxpymZqIYnd8zgunUndx7a0xTZrlXwrlF5DlhaVrITNr5JuERZNFgHeBst6L5eVm0XfjK7do3ok9wcW1bz1d+BJoY6ojLkab2u3pcHG2ReZUlBdpF5C4jkCf1DWCSyL/6zj6rlexBpNecpec7EleNRb9dy73W9NYjqvEd8YYXtz5l6DeBVc1XndF9gZsnmleKH/Vrnvuuj0VJc72v5OQ8BreC7yEdLXThpRQC7ZFXxb2IPy6dR8t2iABfdBaDnK1tWW8fU+aIrBVCvSlYMS23fd9fz6+tO8DT5LxfDyfz/sdETHmz33f8fnpVzG3bZNi3/fn59fz+dwez4gAg+Tj8di27TbAWlUqJHkdHhE5FzlilXMIkvUJwzknht+atoUZoiQDAIwxxmihW89G0qNzhDvjJXcZk9dlC7l2DZyoJyGWX5R+Fm2a0R6u+kmj1kvvkvrTe60hvm79dNq3Xj9YpjFYLliUKnZLsnONNL5YPNOoYHY7O0usiWMpusgx8VhrCUemaLxgsC4LpI/g7ru5brebc/fdnxs8iiA1QhYL4HYbYwyvXpVn+CFpD4wxwu6OPIMw53w+HiT3bX8+n/v8kjR/bHPOZ3yNMeL2Y9u2ue+SXD9ju23bdrSI5V0GgSAJAmPAT7T6aN4cPPrwVp0kCVAElPuYEVH1k0dsAcBf51oYRYR/lq9mjCexrcJYVJN27uhWUbrQk2Fpl9o8pBgv/QxZWpOs1ZZTNDr+G+iSj/RJ78l4rBZaBvhqZHqxbk8GlD3dF6xNf7Qz6kt73jYhvH5bIRCBc4mYrNI675pdKAtM028r/Zax+3swWg1ZeEfJCbxoMabfFsZXrpZbtxcytpV26TJZyT0wpYtZhWK9tCwdtbTk1C1aL+Rbq6uusrRXVjFqvXBX9BZV8ivdMebtiYJOhjVWLrytEHK/OB3t9G/ABEss+WYxeQG7zPbs0+A+vBz0EhOAVh2oWxMA4MtWwqGUyV7I7svFr5L/ynIIBIwpfM+t2xctUm1VNLElxwlXJBPwXG/VdBlcaSvXXE506IymcQJ+x76wjmGPG7zxe558GOrWlBc7DuQ7g0ysS0xJAGOMULaiLkqkB5v87KdBraM/gyxkiTIZSZm7m1Q0hos0EtKh1MWzXD3ISssrGFkLOb5bAJz9zay30s4eHUhjuoTEN0WlF1hVp/G+snfwOsrQyDLOAGogQfusnYmb3n8TXDdOtQtLVIk9yzws6dcLcFUDCWj+2nfLNLISnabfduSv4WJqKcK5yIqmq5D9vjrrrFUNF/3FHScKLsRv1RVmIdtnfo+siOuvvxzQ9bYYHpXB16W9SvmAaimGi8A4fw6gibomyouiKVHfxwdna6r/VfioTg7hbbxv1JZcTl3MMIGhuKQcuYqm6PliXgXBt/8t6KK+gx4Tx/miS+I6gg6AZKVX/qlLJ1nrdwDCdVw0UQ+UX7dHCArQgSJG/pZ6/ub8BIT7rn3H338+n8/n4+vPfd9v+tq27WP+GRH3P/4REdvjj3g++fzHb3PetAPY9MS+47lr36nwoT+CE/uGXGhGqopgbJiIp/y+PCSJ4WdiUIhjAj5SUGe1JiLyU8dQ+MGPIGkDSfkV/BkxHI21j4AVvUsAfVuB9WfnnSXJeTEnyfAvKkkE/KxtkGGb/dE+AAT9qzKDUsonzAKsH2zrEzLJEtKSwijnoJ7QEHnIPHftgVCOtXn2XpqS/L7ClARt/mn2kKRtTQmwmpRWPaEf+QKueT7wYJeda2qHYpQcgGPQeABez0sWYl5JezzreaYD4sJFHnEnKVKASP9mYWjJJEEgNInYBuac1NfGm89ODM7n84kR4W8ukvdt+/HxAxsi4gPbb2Pu+9z0OYdI7jvw+Ln/2El6I2CLv9xC+3Ns2/Zzn9uGB8btNv7xm0js/hVa+7uOt7hmrIYDwF9wtL0BiRtJDs/rVsEBCIRk+mSgCzr21UKT0iMCbwOQlJM1SfDo//HDZIs4IO8xHAVqIMnWG7hEEtbyBraEtEOSODZzhbKiaAaUJ/8H8nuZFAiKI+sTHZQKCyR5bePxzc5Cwga16mEzum3SMUkgibVZeQFJ3bUCz7uS6NIZVtoEvjoOPTiGLJQEy3HzV6yvMtujiFiUtuHEtQy7eOFbe9GD4KldERhvdmO6/E6WNyu2Zrkas67Gd97qJDv+IqHSndHmdYG+vRjcDXNusSfZGJ3Y10oc1wg3yZKWlKscjSmojTArish1/oXMBCQ1Tz1zXS/Iw86lmut5aicuSHogtS+8JTgFADl9Pr1Mbsu7Xq6fRy0hZeq+7x5fSI6RNBebwz0M2Qw50aCy161tKIJSZxrfFnQa5xZ95frWuSWE562KLvY7CbWRUXKcVYnKXfhDrzFOxMvGgXOhBObIlbnHUXySLjZ3gH4TLD1pOryR76ySaKEmsGgjuX6qx1l19T1enNQyBvJY0XJJlrdWLGFOP/8/oOQ77b/lIHk+GvA9JKXJPGKN4Ylf6l0dzbGI1Wq9S8SRxlljC9FRUbrljTfdxxqSviHrnh6YBofvhjlFerSEA/5dPJQdzYm9hJdepyPXXQ7Iif6XAU/6Yull3YLQ9cqVrWeVFyWKWfRa6TaNRhIYrnJWPSx4deGXHh1wMb7bVteu6AKuIb2elwSpjiTV9VKvHLoMplmKuG51PkFQSCCf+fRouOldXHi1nwSOcesk04kevcKTR1nb7HWbjnQ7/314Jb6ILUW5kaHKcjw1p3Acdn0fz4w9ASh84I3C95MzQw/FJZK+LRWLki9j1X8PLhEGDi0Lm7eDb3J70Cq9fHxv2LL8UMdT0DKrck/X1R7dD0d+ks2i/Dvqfs48v+a+7wP7GOPz85PkLYKkV27xjDnn1+NPAB8Yt9tt2xARcz5j/WAMwDHGWItBSTNmnD+M7AQJSck1UGOqfwfOXlmIwe2xyCJC65k/Vgx7wt71YFq1F94XvG95Dr6FG0qvr761HLswFhTBqC0ticzfJba0eoAfUav3nHlYmp2NvoZZqi2hkJZfkxstR4pmtPm0VZjYTyaLsui5piUWaBvsggmc7t4Zj2ZwSZY051x1A2MMb08g15TJa5lzzkcoIqiP+/3uGM4ZHx8f43Z7Pp/P5xPA9rHZqW3bQmPfd93i4+MjYjwej6+vr/v9PmNK4hb7vj/jWZG3edZo7eEBlyCp3lpbkFe6Yb6BFLsU9eCcQHo+n+l+WbZtR+fcQcIqiG6/nfLJiMIfULE9N4oKRMQxL4WXAqv2GkyWvxr7DlxqV9SqOXRrWj4WSeIXxhVpsQpYPWELncjqNbpGu5Z0NQ90huFinm95bCvYGENKdq4t9B8AW3U2wNZ2FeUCzk3ALHk9N5ySZn6sLqi4SmAFxBg3gSO3ZRXjJbfABK4/y5YW7bMBpq/2XmRX8xZLOWv6LqQbVl1W0ZsFkrFV4qY/3G+isOJ5sANY1ib9SqS4l6AZjLSuQykw1kcoqw+xJdVvk8RaTAJ1QqQVq1nStmTpcLHHcpywI7EAEfC4472nINft1n9n3rEd/g3Lq78pfw1q5SmAI8gLqfZmShlWYPYSoghvf9iqyr1wGWmQBGK0YwidDKt/cG4hzVu3XUtRFpQik5kFJWqlLaEI+Nv/+X9t2yZuEbHHBODhQYIk+ASc08vuLKRWwGrvtJQOw+xVxDb52mjYemSuCcdB5gDVa0LLMZvI2y2RhTfkgMeixBggMU/93cG4bd0w22Ovk4ZriShh1YCk6aqtd9W5Q/53C5JSWrpIkG/8Nbjg7YK98AjHdTjZBFYn+XyeP7ScGI8b9GvkS9QY8G79avCNHkCLj3X1dCcrq3x1VhFjGdZzi6Z4De+640PRqjaSVBEg07sTrCgt4YuRmhNav3uPZhVwFN+6B5qdTiOnwGmDyYrLYkvCd/ir10cSaFyuvRckme6ehafxBZUFYA/4MGexAADoJ4GOZKevJzal3ek5wVXljDT7xZ2C0lj0Ly2i+oGjE2i5RZPlUnhrPJMdty9ajrTt7NZK2V4QgBd5q1/O8gXI7Byy1rVyAQA4NwnQHM+0kW0GLAIV//VrrqaUsHa1r5Bil+MOQi1iX8qRY6TBaJ3DUV6tBalvXLYisF/iGAMegZRrgGMuW0IWfUaDOloTEyIC64dWM8ImkKDgGCM05zRy44/5eGB/gvzt8Xw8HuPrTwD/x59Bktqfz+fXz//4+vri/p+S9PUfJH/gc9u2j/GUFPNrzrndse87nhPAICPCC34P/16yurP0Vc+Hs44hL5+KeQD2kweQhJ+gymPv/3sAACAASURBVGRt+usfZY+QxCEX0JxzDN7vd8spgSR9m7yAkY451iv6pjfLGGPbtsdj/Z45sG2bX0GPiOfzOcaoIlOblJjYciRZDjWtzkaafqwj/U47IHPmlke3s8z2Ipbk7Xbz0xsrmnPWrU2NiH3f+zvzZaEFWnjllgpk73u4JsklUmDzrMtcRpK0Mbfbh9M2Rmtvgq0gOsu2cc45tW3blqWce3ePiBimxB3Ahtu2bc94SJoKScEguXEC+MvtQ5L2u6RdfyUp/k7yjw+MMfbnX263248f//u+719x//333/XXj23bHn/7cb/f//PHjznnn56B/PUDJMYNQPZFY+RgEYEZWEW2QQC+xhEZtMFmZn3GGIM8ysvPTljzRTI3NyMwxmkWRJLUHti2KmJHj6Rvs39YisYY/i0A5x6UdUDSYvv8sPq3CGcBuWq1TK7WQdfbbI/JLp1HtzfQxouidDAr7az87le6aY0lBau+AQ5MM2Ahw5EEOIaez+xyI7ANujnse85X+3wSGZZuXlctrdMTw0uj9puyjueJOG1Aq+RqP0fnosyYI3/ePJntGGmCJfLIwdqAK8tdXp1+jOF2FxF+4d/sF4HuKIzsSk1p25zlhF3mqvyo+txoCtjnG4vAV5tkI61rzulObO57toLmVBeeElztjRljtB5p2zb5KxgLygYtjyrI6fuKSlV1K620IYkA7bkBKonebXAo5hMShG3bOFCRmc8neJ5VVs0BgGwFBRH5Ex5zzoo5AEVst9v9fndWrPbor+IneCPSevf9aMuDw+PXvnPczViupZzIXprL8RJlA+DIL6SNBFBykkVyodCTgYgxhr8s6yrxqsKJsUCYZrReJ6rVbNs2xoiI5/PpZmVp/lWabuESnuVVihY+a37Hk5zPh+mLy3CzHaqZx9GiTrW/68CpZK/1+IKc61iFKSqaRVBISY6yE5m76KM1D3OBdCkdmEviguz4ngXAGss2Hk+n6XRXreZRIk6d3UK12w58WYS8MziLvEs2rE4kodl8pTS8GoCFrJgk7wt7C9oRByNL3VivOp+1Oz4qevM2miQwfsk8uBZldnDLjA7ytp+hVLwhBLAClclUm0hfzyp4NAQAzfjue+boWmM748XyynLcLmBes/Srswpa2oOipAyU7NqlO25W3fKHMNLsyjVcVJNvFvYm9mGZyBlDVo+Lsx1qoKoK/OJ+2XNxBzgkHzYXvGI6OLfsrzhcCDqQ8CZ2RADu0I6QvkJlScBrKwLYKsyrEBL2620p/ELvO3A3/urmIb/K653kA58RE7CCZsZqYHKBL1Ob8FOiwyLTmgD5GhHwAp5rQ3N6onc4Mh9fMFnE87nHnPF84uvrz0/MOefz8/l8xv5HRHxwAog5JQ0855wYT0mKZ0Rs9xuZS4VBAhCPLw+51+0Le2dogXsorecAzBcTZkT4XX1PZHstsHC/kwyGh3nSklIUAPa9g/Uks261SvP5fHZerGmTZdpCm1oEahPfAh8O77mS5py3XFxEtJmuE6XXWSX8QtazTGxe4y3Et9aCNrkvUWYxWZdcWV2UJSxFuXI1WclZUo9b5uL2gBJVt2WSkWO4yiSMMSTtsdsXSfQCAFtEhIuF6SDJTEOq7QPbA3JNOSwnPBHUZ0Ts4Ofn52+//7jdbnG7Sfr8/Hw+n/jtN3x8wDFR64LCG4JrXF6lLIhkBTEi0AZLKdt4rBlqYY40VrW2/FUKcOhsQC1BgcRXwS2k026h63DMqjflhcW2rzA4MpciO0BZ2VwoALJap7zDThvhW2c5kbBUA0gb7NFyKiVIaA2n5Ps22d9BCblmbFtOfZ3dYlhQxoPsdnZpirVXu549VtYp/olQBojkag5jjFhOYS1U6tZVtkvoHr36xQWOlTFSVqeMbRn2wm4w+2HDAp2X9NaeZBIk0T9aCrSRUcvTkqa2flvkp9x+dWK6f97y9I3NKLEWeIi1oAVGGrBe5Vi3yS5l43XXYcaIWE/lzpRnIw2mqZUkcHCEn8oslux/LKrmpb66LhWUmBU0RcxepqsaaM65jO9WWcsYY4yx3W8AvFFiLpIifSzHXIrjIxElpwvsYAlOpHmtZDtXUX5Xr/qtoUt2wulQSLKdXC5n1qqcKXAplU88AUWPX1pigcXrq2+9g+B057qlBX5zbLEXW9lisuIsawrvsjGmyApTSLqF8zQRTCERZXVxHtcCXXveiyhfqyM+yExp9mVSUhTlOazAekK4JJTM18RhrbUgPT95dEmj2dZjUuluWJdfSGOqNZr3LXQ7SxS6oiWhoKVVTnUgydeVjADQbyNLcPGT4UPO5QgAIONj/AXcMLrZLetIXPA9PoX870O1yQO6ZCuVgPXk9hvVXBORixEkcW5TKUS6jJ04ThwshLlIWI5Lp/At9wDfkkVvFpKKwOsWSZUaCb48Xdc6/7KIzaHXCBQ4PsViTzt0R3AmsNhifIXKfQX3Njj8An5Jn36PmBM6+mvhJbAXCRWZjiFpvy6R6WmLufhrjOGCv8AZme30NUqtPtukjKqhu8bW/7AZ5rnLdleNWCQAuhp3M1pa6wkqACoEQSJ5g7xhLyn28IO1bYwhRuj2nBHxmx8ATEVEPPeI4OPxfD5/nw+S/Prjzz//vP3zk3OOeNyBDV8Rof2POefApyTGJ0lwH+RASPqxew+Bg2MLzOAUZugGAoKbaWQcSMZtzatIh2EIALd8ijYkTc2Q8mR9CF5BlQjMMQag8DDrzwfMCQ0wMMNNQiE/X/Vk98ahGpFBrvlffsCtCrEljNcCs24glFiaVCIx5AQBbnUqJMv5zQwjLVmPNUp+HekseifGALJmWxokRcQYtxJl4n6L1vGuLFtymsFjVVKvLk1OCsgP8pndxJU4sxNrZY6l1Fe1rZZiOabsJAYg+GMQAiDOfY5tI+GmwkGgTjQQQLhTx5DyFfU9/JN4O8lbvrD4k+Tf8pfpBwQ9/mOMMcY+nj+3f3799ttv9/E7gL9NzTmn4i/Qf20YY+A2AOykpOnQqH6+BwMagxsHwaFweEh418qbU5QAQiCAIZKSjy0dR2RJOp6h2MYmeUor11iT1TP8CzjOrkbIuEmSj+BmYFfM5fkMyTXxdZXDnGFdlmbt6W92U8ZYnSIwcsQxxi4cirIJHGDBAMxl+qKxkDGGXC+lnNUsMEGTknIMKiOXAQW1AAsJSzgkgGVEEUttsvEqn7k9WnjnnW7LVBye+qoeQJvRib+Bbt7FNWOqTaUoHYMjmqLvIAmUwTky4ugzrSJbcZNc7frgArCMMd4bi8afjCFN1vslKE+suLeJOI6idI/MyCVhCTuQWJ2ts1zVU9eKTyG7eZdrT6DZsJScPM356rWI0mtTwn+tXad3jThTkQNeRSDhdvPDakuwZLtj3nItR5ORACAIrt+VKCjes3dHulP6thNf4JXxiE+ep8sZb5fW6Qujtk6xC1yFaJk2wxXMWRdpdTXyLVQkq8IUHs14p+GP5wEQpHPBLGXDbpXu9UQiwRIl5ekpkquBLbiG2Imyo0sD2gSUpx4tDS+Xvg8BmvAkswqtjhLGZSIdL5ozV5XZJVfL38xaEoYfHVhXd60b3NOm4WoY3/l1iVJZWOzrCc8byhLbTHJgJQhANXUSntx1XoPL5cWp9/ZW7xCno0pIfQBybHvll7nKwYvGwjjhP8vP25SS9BJc4hWr5TtA8fjZjCu81MOsJ0BVyJMNFtKvgMmqpl2y3oAFGi6OF5hguZNP9soMZxU0g5fZkJSl04l9+yphvHsFAOD9nrhY+3H//+Ata5nRcx2QwtiqMvsSq7ehA8jzyYKLNACrv0pns6rkSgW9dRSY4NXat3AhK2SvbwUXv14ZL2D67t3FtktuT3RF3R7DinOvPDyP0924o41IAmjACibA9Qyn6o6zvByCP7GDsW3bnPPz85OhOac+P7Xvn/MxxviIGGN459sD6ob5fD73OR+Px19/88mvQ91Yn/3TmqVxtQXbZkpgvRJim7dDgk1dP/YdRvpauYUxk5Geo+QMhqxaZO3Onesr9M6yzBJVswSMNfNr0wi2B2KGErWtj+GVZOe64MzLNe2z5OK1at+a3gSly4wlc4kH1pMErd7PvKbxtRtc9ncCw1i7P4WxwG75Be/bEtV5CzrylaACcsFjEXenAIwx7vcx5/RB3aobReagWsLG9kicKbMwLi9gkzTzVPtN0p9//hkRcxtjDNw+xhgT2Pc9/PN1EQAmplQ9BgH4sa3kLZUhKU62+XpodxYWkOQqd99WNUh6BUhFbiKYxgRqA5/TWhJK1xj52D91NQmeT5YoaQ09TgM4PG3QRCVLf+npXwHJOh58gbQBwDkOMZ84O5V2/hIqMvZCa8ZfKtL4unnFNwmHPsnGjLF+TfPXxuiIoYkLMoDnLHJ9vHYVVoGJC+nbgwtwrtMp2ffftDXj67ZYnHUQMEe0EpW5q+aXhMxdHaZzK91pnCgCJ0rUWhgfI6nU5kXnsBSkVeeo5lWCpDVJltYrcuv2O5n/DkQ/gGMzSJHAaTaVKpZNHW/fy/4LvuxMacu9+shIuenE7Xarka5sM6UBwJqwe5KfacMSf2x39XGkcnvaZLbExMaYpjZ0fC18ySlwVo2kZYxs4tpa8l5P7krYz5dqBm8OSmWSgWRptvwLl8Fs1mghRnaa4+fuJEFXxxbPFVNQcr14swNZPICk0d827DE9ZCylY/QKXYWJi9J3rgLAxb1Vz04EOjp6VdRW3Yqu3fR1fYULsWHZLGu3PRczCox8FdLh17kAKnrtHljOGqQjfyGPPd2ykA5aEib0ILz1ourlOXTS8cJ2NuA06ehN1r9DbIarA+m/LCxzrYnCCS5GXhLNPBd9uv/rCDfVyaIciQE4fVDWtUOE7EIHEuVsl9BvCy52miyT7fXmolnWwioWrHSTb9fc+TZKpyWJ52f1RbNiErFeje7r/7fg3K7lFWOwouziX1bLOofou6AVVNYic+8kV9EzI0l4MbZ+hMbzAOn4GSc73nmM/Leq078D5FHTpNed9V/DL7wDsx6mqS/BPLk2BrKQkcYA8DjkKlfD8AuYLbUgAPrNsVxrgADm8xERih3AEDxIBPAhRMT963PO+XfhdrvN//oj/vM/Ofd93/n4BPDX+TMifts//0I+558AsD+nJD1iTs7PO+ODIxSDighqUgEQwNigORGBOSfC7jCtTvfFCdI/TrbJ/aTfhxUADtEPrhX5+JUYAxOYMZkFSK5B2lyjPf0oAgBgyNMFiMPzj4iI2mhwQmtFTRxH1p1Yd8diGwh/XxDAaL9PrjZRiPN8SEv+2LqcQ8sYxzuBzfxjllPSnFf4S9q30aZHxWjMBem0GTvyIqpPOXx1wgbHWtaapeQAuG83SVMgeRt+qIKN47k/U6MEwk+vJcUIDm5iRH6fehDbbRsAOLxsRrQP+8VzkMIQsM5c3QCKAilCUPATgPAgucWOCMQuCfNz8Lbpt4j4MfDx/MHPzzFG8C8k55z3+3177mOMeb+R/HPcIuJruwHAx5265fephDGGsEv2AyLdt9OzNbK2HsQYc3AMAgT2udtxuCUzp5IRkSscCGMQkjvsen1GR99lUZALJicDNswfm7T8K0iSZp9ojfV+AZDX4lw0K/BevaTBzipykpUujJG+Gl+Mby0syVfGojCLhGZDjSMH/EJLOe4MnYdpY7hGQBuz+hlJOTf4BsjcainMUnIExCaVgySF04zolbe4ErnSRQOrbnb62nOd6PCqEZ60t9xXCd0Y316UFrJjCvhmJyv//G2vWEtTNyWnS7u5THPpoJyIiO2W3w4YazzlqrpYproTcxaahWX2dxARo4Uifc2ghQBvm6Ks6tfljiS4uyan39JvMewndBwjZ9gpX08utEAZqbbuze6aMB48rUdKr1l6SJ0FQBFqWeYy2ODCOG3KMtVIq3D6AsYXe0GXafaIgHLbvlv4Cj03bSWdvpDV1Qk52s3U4r0NB9ozK2KMAWKMEWHLXJkOcQUpd4EbgIVW4gQuxVV3E9lEsLX2gtTiv0Vn85O19/tAkqm9K1JIA70PJJ2UO6edJbbMF68TuBY8RV9XH6nq7Db+1cgOXUiHSxjdb54x6cVrwAtIeIxtATFXxtY0rxK6PZXrRN3O9fG5i4856icchfgah7f2W6bFNrgU2cFV+GK5CHyVIxz2vFp1Rqb9cbzw85bMAqsVwH/v4Bh0y4aCi1MXdwrZLff1G5PeBG3ZViPG1U7Ll3Jy1n0hgfV9I8nt+rDnOygLuzt8V+vQ8GVG4S92FrLTvOYigyOAq/fIPqTbU7CQVZSVOIJp3jTzJcImeIXvkM3OdxQAXow05q39wNFDrvsjjWYG/XA+i+9Sade/Ruwfl2qRKS3GnECyDOWgL5Lha0TMiZgg5W/rRQB47tO5c86pPCEZEZ9//IE5R+zbtj2fz+fzGY8/xxjanwAGdkmMp6RB3m43tI+oQZ5nAIDGiIg1z4iIoATAVqVTgNYRc8EOHs89hieUEZLYJjoG++i0E776CfbSmzRzTuRYBK5P99nfQpYokmOMGWFKD9xYRWAw2eXWEgqMnOvkXRFnWJjT0Mo110VmzYcssGhKvt/hN1woX71De5XvAlaKcyg6gUNqw9RmkMZcyHqWxYoZ7bKzoIg7PhBjTYdjTdnHGHPmO5O+HtIixhjbbSP9G4j5A3Re/CeNLxxYJ7Dk3x7S7fF4PLwSvm/3+90vpH55FXAX1ycMJwHgmYdJCBIRilBYIwFAERHIj+kSYyDCzYGkBJSnpJFmgsPYy05pNQwZdgLwdwQOmlYEbuAyRgIQY+C2Pur5Ok23itJeSKdLeyFNZhece+kDF5SK8qKIxmgszlrC0yog1j5RF+7bkgzLXBIKWTXEPEbazpTGNb8FMIZ3U5J4WXtgFntel6KIte2yKPPjrAvKnt6QfS0L+S56vEzgF9fl9hXpIBSjE0V2ue1Q9tQVTYsLojA9t9L9thRJrXY1uJhUabnTALCiJEltGWnvui68RONiDNaddVWjw4qzSXqi4lCJuhaUUknktScvmjGGO4yaBgLI6RyzuclR8h+ANU9Aj0kzLOMj5TcIbOgCAM/nc9s2j3SxXrBylvsWST6Kby0AJFWLM5klF4GBLfg2rOdGRPZdL3ChvNxeoMoaR0iTPg3rafexK6MkjzHyI4Vr+GC9bbSgVJx1razVbHmuA3W9pVyMiAgIy/TwF/KziqQ4nr8umKLJsrjKiVXet3UkxjSV4HUi27kO0KpVFe6m7qB5LYxldCYMY2D9UutRgwH0Ex3dvLdii8BwppR0uNBVd0u62OJ9y3WBV3sMFtIZtYLmv9o8B7Am2ZJyQFudSEr4zoCu4q0vBc49tC9w+oLE2f5m+Rgjv/MBXKJ6TDiKBe80Aun724mjBDarjOnXUq3jAELjPTMWfREU8QW6Fjte7n8HnWCxXxma45n5QnIS0nMvQTti2zr9AuUeB7Aqj6+v6n4NWhtwr5a8Ynr61drvVL/EoVpoFmvPAny4NK1a860T/QVcD18NWBa+L4iL/XghAFKsE7+Ac+7Rj70KLHBWyT/Qq56bhjx1G6ZvLDkUmRIAoD6gOmsIELSm9ZJyYROACGZvNKe/kD8ef27b9uP5pc/P7Rm3Hz9++/k5v77uj09J9/gaMf6y/5wx7/MznvGft5/WSGCMp6ShJ8m5TwBUEBj5LrAAiIExvfwIKRD+LrF/nX5sJLkPAHhQAP7+oBRgAARCkB9NRjwBBAmht5HXIczjmhPIEEFrIT22JChwDLnC2NPmGmPcbjcja8D1wriIa5bgSZuRxpiCyN+6B/IleGOK2PQ2xpMqrtGfzcfSWPQGzyLUVtpJrBjQ2g7LJwck8wfeztNEALGXzSsgIACFOAhhgJIoQEJIyOitymqu3MhgHbR25QR2PVastoh8E4QUKWRHLqxXKiSf/hgEqNi0ERgxqcD+HGMwl9aT4ACEOWOSoDBIIudOJAMCCOwkQk8wl8S32MYYQpDYNj2fz/mc9/udT2L8SXyR/A2/3243/rzf96//5f47yefzDuTrUT9/aIzxuWNTTNwgxQZwgxD7ju03CCAz8kJAkoghxxAQgiN3A7Kfd2nOACno6PQKJEwBedrlQCqHclW6sSRSWZeMq9QqQHJxSQLrm5eU57UuJwkAgQEo8hjOGGMupSUk5bSbA0XmmYsLjWsgCbc4ab7YnL4UKSlX/hc5/daocX1/s/Uhl7nZismiTEixfcA6+2iCV6eMTJaFvBjZs8Ck7wRFb3zPHXUk3mxL+BEfYKxtRCOLt4NZK11kr/RpQ4Q9wRJ7cQpAD6ChS3uVbAkaA61/69eLYU5zmVH4woiUTsu5ZBnDXW7hK7e6wX8TSkhEAEFSbV91ZIVZZKsWuec7DFiVkDyF0YHtbkrnNr7IyuVo8akvu5mmRDk3BbZCT/k2bJnWtZN5CIUv1cmdvCLYdoIMfUl7yGlgaVqifOtEsUiK9aO5rhseo2vD2qKcNnPh6/oL6ASWb4+cvkBE3Ny0AoiI9dMjh3u9VnIN8DhbWSSF6YniLbucmxh3ZyRWkeQCzDpJaHX9hSkw/gJm8XWcXw8mOQbWr9McvKYpaVwjVomqKlJmmL7SzbY+jwEW2avxBd+JLS86l8PeLT/nHukCuhCvz5mVEVjjBAABEegHAl6FX1T49uJdR/YnP0lwjkYJrLgVpsvpessSl6/a5OCorR0IQD1WJElvdq2JX9Pia51EuNSiujoxRtbkeoLdR2LPikp196JAq6CdLkxB+eisnq6r6TuX47nwDgvJiNUvXGgMi6wQnswd8q29CEY7G3nJukC3s0FGDy043d+CbsArHt/EFq7STWl1XF1L55WH1S38yKvQjlX34g3vkcs2qHxHc8Jkonc4AM8N/N+BS//T4W30Ll5UwtW4lDMhmKWc3kUA+Xjh8Pec9j2UWwby1kkOeJSkCOw7lJN1s399fv7jz6+vr68fn8/Pz0+tcf35fP5QbNt2u90ej0c+0veHyrRzrd0+Pz/HGHd3fliFbpXM9+3hytBKaowxxsBGSRtlYjLHQYfDGNvjhIdYkqOdOIuIipq52hWVnnPW4/cyoyRjRVILnOt06bWoYmyKqDimYiXB47h5LaeGrc5u4pTTFHW9hbTAAv8KwJxTy053O1qzi6K0PSXH1wIb1gkMZuxcVlQTHWfZ04vMDrbN0i7wylVkZlk7I+mmpKpRJJE7J0fE4lxJJLl9cUXDlLZ5jHG73Z7PZ0SePZlzxuMxxsAdAB6Px8+fP8f/9heSExPAXLXosMSjvD/gF/4JNNkBII+twutiAqYnhTx1D1w3xM2MCNxuy81cSAMAedoY9V8N03a+PZ4iGXMmryTmpz1qsB6raWQVVe8ej7KoK6pAY3X7xq+iNKPjeXDZThKS1sL+ALK4DmIcMmE5Cy+p9wMr22ISeUjj6lu0dlRxmgv5pwe1HMeqP/lEFEvuknycpNNpgmSCipL5jDFUCR62ASbgQkqqhRmWhNLehVeu22OskbTTpNImJC15Bx2fNeECLbbpPk5lVyqwOsAkfgEjL051CRZYQiLC04PZTxCs6uo6734sbSMt3FeHyOmeuMB3Bnd8ia3buR8ng+BzZ2kDSA56R6mJI8uCstY3IAF7vxiMjACpVe0rYZcLzOjlrjzoII3sgGYCyfO3KQ/XTmYAJB1GrbIuAl9fGSNCc7IPvpKWPV14T/tBYzVw2lYv4Ju6MYYPJmgNr94yjnUoY7vdwoNCGxxJuqF0Ay6JMYbr2MXIInDYbxGIiGgHF/1UoqQAYAbuRvIxd9n97eaBy5RzToz8IK2vkrj6WSONN6SHPiBk+5bSBJ4nteHRAgiJnkryeFSiqnlYb9ELU0lg4pD2iY2ofsFbNVr9yzLDHSJJVG24dCW2rSw3xtfVVTlk6V1RcstcV3qSW5ZHwirgQvaggfWuKCC5XYDrBWCPpktyKtL0ZOpApjHOFZDvvUgS6S8zw2BfvnO2/OKK8CtEWpnAcZhnaRmWdVuqSbiOrgW2Fw9w9VUOw4e0lVt1r0eVJmiYiIA3ncoLIAdCSx7jqB4Ax8AYuQIxmQVKAsZ61yvZseZDplxCjoTlF7ExZcNbsMtjZO31H4n8QS5rWZQA2L5OLHgwAQjlk7HDU0MzxqNUIhO1GpfTEbjdUKVTQsrfgvLXZJWwCoe0VHfiC74MeCv/NWHeLuHMzlWj/PX7I4uUd14XbzbG/Dta96pRggI62EGSlCUsZQCQZ4Ua0jJztnyYnU2eA2oz5uIypIVKO1PUmabAWc6vXAkh1Mg5A9zSSOnY4CPpp3eaCmEIA9CExBBJDY6hCddPZlcpAe7rBqQxIeD+DC+BSE4/yeGEgo8/9Xjg6w8Af/v8H7fbxn/+HP/zn/s//m9t28fzv/jz5//CCYB4khw/ODB+8vGFr79+YozBoUBIXxA4JkGMn3POGON+vxPb3Hfr1fzwOsRlugE+jC9h224bbpoau8hxAyTN+AJAmCZH0zknQAnYLYeDYxvbNraI4xt4dNRmqgawOqWsV7fbbZ+5wvHkzyexfVJRkgfpJY0kh4ss5hjjNvI7PTED+9y2bRNGSNImAIQQekqwfC/ngSA36QlswABExrbB6qSNHJKXXhhjjJFP6QGsacfmSiRJmtu21Y/nRUTNZoCkATDWTCigbQyQMfOnEAY5FRi52KuJiyEUYwwRHFkjyxJCY4zBbc65xyTp3zKMiPBxTuQ8CURAkCKORZcASRwapEt4jykIg8+5k1TEGIODc4ouFHDk75a7+5ogZ8SMmb9LvPtwvuvJBMTtBnIgFKIEQEGNEXOOMYIEsHGQHHPu+67t7l80FMZz13aTfuPX/PO2/dj3nTO2bcPX51Mitx/bxjkA/O1//fuPHz/+38+fY4zH9nw8Hl+//QDwNe6S9u3HGINeXYw/b7ebtjsAbbdt23Yo9h23DZJfb72PiwZPCgAAIABJREFUv9xuxLzNOR/8n/j4AO4ABj8iAjExBrTf7/fnfGIMbB8YAO+QoCcEBCFPDAgExZE1576BOylCHBrjR2APBeQShapDmwDjuVaSLjVhkDmpkNyiAADYxpAUMxSBdaQlK6EESJ6OA3AT7h8bXkM5JOC6EeyWTjJiT3WuL6sJYNtyUPaeomLONRnjGtAlEdyGZmDV4TxsAmifx7xL8NmHJBvtUD0BIBSDg9ualLr7WZ+ywvDccngsJikA+UVGsH1AFHA/v5xljuOS3IrTAFjM0R0Zcyxa3ELdiZFAtizPIlzDSW5rRbe0A4CXVYDblKzogkkzigdIp9ptJeg9ozn7VMQCDbUwK4ztKX9jLb1KbBl2wdiizD0/9QXy5XOnrSLZVxAsMCbkMX+ZFCEpd6aKHQBAgOOW7FNRUTCBVgFtcEFQklZfelBKAIaHG59lg+DobRunoF4cWRaQxjbgNuVqY1ET4AAHRAWhASkmoOM326GUIwUwvMIF8scsJT2fng4AGAAILrvOjREg6co2xvBS2dviADSDgF9Vq/J1AAG4WMf6MoKDgPWtu5JuyqrPzqroAcAQCX8ZB4CEVXpDkuaMOUlW/6O1u11WjTGG9+bm7NXeuhwBk6WpyBcSLQfNKQDFHRFzzSW2bbvlHMJyB+XhqNqwUIIkyR3iYUQCVy3v8M6Ioz042za5ViYRV5fZr4B3DeTKJKUo55q3KC+3FshVEe2Xez1XCGO6R7JFy6QX1xJzwZdeZXd5ionxFyCl85ZBwZJ2Dex61vRe4CsUTcXKfx54kmT5a7E9dIbXEBlG+97h8vq4fYWL/E7TutoTmJ48VZ5S1G8BKMHpRFa1MZIEQFKy8KQy5SHKNXNxHYZuW5I1LRGxBvJzrbs4ZYJOVpi38BbfjfTtBV4xWJFBk+mYlDTjXw17q85ZJcH0F+h+vTXpotoYg5ShK3UFFzsLY+hKC8rIhjmILvR1uxRl5XH5Ks12t5akL9518d/CdzQXa79L9/h0m4vmkvULuASZLpfVL8kB0MIYGc4BILn+E2rbBAYJtGRTKiI8ZUnhI4zFvuP5hPTHH3+MMcYf/4zPz33fJT2fz33fY7MdO0kOjDGmZkTo1IBdMsSazOWt4Lbsa0GxAIiIWEfpOuUAeJ4IZtFfx2Moh96c+xrTrxelBj/ZlqfIEZEvPB9Q9E5sxxw9rXJWTVCKpRJFY8nO8tyik1lgzgQadJNMVlwRYc9MSTKFLLCpYwzPmyvIntzYF5L+VHJptChfazajVii+tfCit2qsOWtlYfGarOMB3NbPrQGQksASjMQS7oTXhs6q+JdGz8BsG8lt2/xK40VImXFxzemy1t87yJKVyQ5R5CD59fUVEft9RMSTvN/vJO/3+z+fTwAPShI2xu2WPcbz67nv2CYAbLd5v2MbALDvIBFExBOPOefmA+FDmNOb4DE2OCYSns+dhL0bHl6FObF+RSLBTlUtiiA55Ucpa52wPApmQAD442S5QTCGK1VqP8PBQpI5JyxkAsmFD8spghXTg7jgnTogiVNFKfWf4e1kRoqIsRhtLVuVfgvkaRGb8eyzX7LacpKMAR09gyUs95fZpXF5cYnAxaQytZeXMU5cWhxW6+il8ws3KwhcZuiwFcCpgM7odwXH68zwF9otwbkXM94KN4HHJrRQODd/pegs1olOZkxErt7ZzLMNfoWh4w2OcyJXf2XhJiCzrzhuD1ixXZITjolM7mt0LumY5qWpFpu2XQNlySs33XE6IrhlF93xZyMTrOKSVTIdf67KH7GeGWxZ65yFNeh0IdZ+9REoN/P2HTgChjKmGoWfBUaEzRtr96EEVlqSE9V4LaeMKgLrSvlnIBntex8msMCbnS9/UtgR+kNK2hSBkW+SWdZF39vbEpQa/IfUS3dedmNt3RxcJJiHJ5OXbQQwwSVRt5ID41spfyvYQ4Wp3D+yRg4L7leLuoDNeJtlvRec5Z+noW9AAlY7823Jz2hU3gKHomvsJl1cWLaxBgYJLhTDCotLVvLrr+tIeUEZ1h5rn2LS7elpy3+x1psssDf+a7mW3Mv8lGuwI5elhfElpAMJiWMcOzurqmi5j7Kn/OoaO4zTiQAw69jRp7x65LQTlfvqo6GrdiJL5MW1VwvPKjKMF3vKzmI3QZ+jlM0Gm+S/HiVDXHdbgcX7ymjodaOy+grkZfZwQLfqAl0pjmi8D3Rqf0MPHMKrlr7pr74RfMB3FgJQ1vPssnrWBV7xZbDTlVB2mIvuDBSIdeAzw0uSfgTUD6ba5c2l5lohAfR7d3L/BgADQ5KnsIEJeTMfHMERoD+P9wBw23dJf/364/Pr8+PnPyLix/wZz8DzPyZ+/mX7SfKOh8Y+yFD419exkwM3CI6ThFgHelcpeDk0hC231LM5dzCGpNaDYo96HholSYp9JweZxDgqjszrcUSS5xY1rJRGyymBZl8WcbvdPPYbzBvn5X2JKmTRAJhz7vvulXMJL+JK+7bs6T6azOCHhU7bmGJRq0JcU/nCm95ii8z4CiyAbdv2ffd0xAbkvOIFbIN5uz2duBtmGra5jm9Lr2l8LSGVjogKQ2U5UbBUHbdOsC2uXA1sg7OKxldDOdXtH8PPg7I6cZtjbAO3MUbkKZNnxBzjBiBin4HH/v/s+x7bn3f+bWwDcxv3z438O4ekm7aImNttmxvGDcDcOcaI8RUR+7jd73d83ADMjdu2YbtpKGJnzOE6H3c8sGr7l6RgkNQNP8SvOYci2/4YkjZukmJ4+SwAGO5NSXIoOLV5N2/bNiAgn5yj+6AjSvdQTE1wDI7BEQr/eIHjA+BItABOCcRUsKZK1l2M/qtJVpVyJXQeyPrtpUpIHGMDA4xlG5gnnD0V4SBJAYpATG9Y2GzXEElaYyXPNTMTNUVJy6EI+RZA6y5sKkngFCWcJRfjkbcsVxt6yk4uApI+6q+1mOnWFmPdktzXxpaRlX69tawjJstZW3WlVxaKkaZ3mqTGOhl6JtARn4SDpQhMvQhsj6HQWmene1axqw/fL6VwwkeAWREv0XjVm6a2RWk/VOc6kPjGUq6VKGPGcAfuvMNCRdTiqFueuU0UHLdS+mJ/YYql20kf1FpgYlP6WmIvZtiGmrQ7NweRM3s3oOJZ2i3mENi0+LbYzWV879XLttqq5tpi8AlBD3YlRMo+MSJizhzb1jjoUWPb0rASjjbW12231i0RyzUL9JiRQ5F72FyqmT9I5nxRqzFbhDG2oLw13jYVjVkMr7cmBmAtb7kMcsmVh6sgAYA5eytL8glAC8chc9l5IBvZr8BkxbKU2oUUVVq6qQVGXhwxpgjqWlmmfOu4BJyldehyCl71FhmODQ6tsjhBGW+WMYY3gMKnwr4JZncQzX4eMTxyv4OLL6thvw/Lq7+/MA+JrKI07ijTzlIqdJSL7S+2I6ugu4/3kf/X0DQ2DBJzNvUU0nJqSTjawluoiBW80Ndsg6s7AwDmS5IJ3eCOR+5KkGtsimPrOkU5jE6YMgIR1Tsd8OtQv4VX1+j16je85Ujd+rpqiKPNPgj1MirgGsY7VIhKLCAnSsirtItY0jbkgPffgotwkl5jSAKO5tD3FEkAI78g3SxZNpNcwRHWwMGIiIDWZxcj9v2JOX/+/Ll/fenrS5I+55xzfH3NOXOoez4jYtzuAOiTAraKGGP47EDT70zlumlhbJILyNC5zGiNF8piyPCuhahvDR5DnSulrso1vNUuCSDaUH1h7JTOCscQyAKSjKkn/6a3Lid8LUwHs+g0WJv2St8ITpiIknES3oX4avBUxmmu8ToHa8AYSzZs6x3IElKUWPY7IEVfSkvOa9pyzF4AP6NeZI0xidGeyBWYt+Sj2RYRWEcrjS+wnTxHZtu2KbeS03MzJ0lGuPr5ywWIiGc855x8Pvd93zUej8dX7GOM8be/A/ALWakoTVJE7DZ7wxMITUjYuN9utx90wCPCP3SHTREx8ocYJUlQrCdv9JGK/QsA7rcxhuMjt0qbLwjYxkbSh8//P87edc1xHFkSNHNKEVVd3TOzD76vtI+0M326OjMkEW77wwCnk4qsnln/IpmAw++4kyA1xUx7Zo9zJZbX1RNNidbgnT3BuptDctu2oUT68wHAup4YeV5xtbo7kJUgj3avORlhtYcy2NANLsykx+y9xTgD8a1HAIBDchlsjNON0dH0n2I9Y8g6w1+6FtkKizsgmju+TqsWpc47DXy3nXD26pFN4vr5kCbEMg/KpfqEadmTWNKU7wKnFp4WlnJnlHjeMBc9yaoasNV4qymznMxYBhuvHtuzbd8DCSUknbeLxXiIneRHiIrA2WIEgPlDnAeUQPK6yCGJNe69Wzu5qu+v88XS7Ail/SKhi+pDerbVgtvMYRjgrJZTrNVgI3DaUrQG//SAGaEWh7LBGEuu2cQEppkJF7zxOmFMH4U6ZWEmvZTfnpz3VacxpwTOojeMpNJrT4vgkAKgmXQ7TAG0ei85Zxc/mdG0h2a1+aY3o2FqeutphxHNmbm2Q1uJkhdelPwmxAZMPOaWACtS3QVn57VExXzyPAU2FQCObCGX5EPpt5QX6MSS7YcEEF0p3uS8CydxCt35aJblm/5bk5olMya91FA+VlaClNbrvxLe7Ze8CFARfGsDlp1O4EpWle7MqbQ7+AuYzcaSjzg1jzqoqsO5ZbaDs7IzwdnaDwvLmKluajnkNIKjgRX7r6z634SSsybvk20LOvJE8O4OlsyqaLP0oiLWuZ38/wNLOw+vpRoX7RXAgmoPb2Yf8M51gXeZJcEJwoEC1tg3x6sybWmXDqxhIf8zdLJvuc6RARrZG7086JnFV7zV4Lcg+ddOZ9peuwtMzW2h0ERJkARRgN/9g0DMb39zKAQixxgcT0l6feH5hHZt2535ej7vf/7X6/G4//N/6fn829cPAJHPzGQ+PjJvu9PjHoQAzZ+m8wtuG8cGJFXtBdPszMwQj8U9BiDMo8XpB2zAqmsA8AAmtGonAQnrgZMDYulOYK1uq8jIulqQ0/v6+TerKGLfvDBZLYCKt67FW0iTORsRcxxetbPMUVx+qXhBGYAl0BhC88tpUvgEtgTfvJD8NjQjguFnTSmw/kgJSCkT5LZtIFOZYx6jojDWz+x5gXK/39HOtdaqaxpDbgz3cKUgwVegDIP8OdzDDKXolunRzvVe7hPgatcCIDqG2+YfhzOepICwamMA29Djb7MJ5H68SHmLeXoi18MSk6GF2llDyYmIPpQYLzwlKWkiCUQCEFLIe/xrQ96xb2P/EJ7PZzyxbVu8/rZt2327k4ztMyISIenxLwF4ERGhz99vt9tXcIzxpX273fjb53a/K34LyW+/fMZHZn58fNzv99f+c4wxYowxtnv8Pf+xY9v3/eu1jTE+PrRt2847yX0TydddIP3Kb2zuwlKmb0HxNch8bIlZ3YAAcuONwRgjIhQ0EzITQW7yrzWtijrqIlMktyB81n+tDEmeA+42Nl4JYL0VL7AtM5bMo81c0gDcRVrd4ayFPD7ozZpwSb/+HRHAup0ngSxHLtBlHoYB0PlttUqUF0402yS5CoregG4JzmcnF2dJ8BHxKmUbfIqmikw5YYqbyV5aZlyu6kKkk/sAemBX9oLBJYBNoPFlSeG7ECPLqS6qbjz5Gn4e1vBdbDGWkEkQMT9OvEpNXyxdY8c7kWsDb2mGLqTgXY7ra5pR271MV6dZlMk1IBe9zYLNwxxI3+VrjOnnmtSWeceNLfdEqzYNvnPcHl0wThSXhUfEnsNi0erCx7XMWNIu6ZJgMkv4zqoTrwHnmxQRoSW2Toq5qMCvgKEtITCHphmcQqpt5s1iySaLha+rJJK3/k4IAc0vAy2QBGgeebS+o9HYmelbrgH63KrKGqenfeTJVR2d9oR0ugTamYiDtwsZQ1wvO8GFKzolCqDfgvNa6mxbzx5Kv81i8UpyVRTwvIMtzJQv2MLStaafK8tYH9/SaUSbTp3Sf2lqSZa0WK6lLTvj6WutjNc2skfS0Ov3gEJe5HuBWPdiDO3ODnCqlAM6fUe68ZE87u0d4Tq1sW9Bp6nuaJ+dq1zQktydkgB4IXt1VrqKKrCoS9FbrK5g+uW1ALSlfGeXjlPrl/54grK5XKtEQcl3omKV695t3dYp84q+py9FElovruvJnYVnEZSiUldwEe6E8UV5wRfLyc7vwrVMpbtR165VlReBF/MKTrrO8G5qJYqrkL5BWcZIwKrrMqmI/wLI8m5mAdRSb45tTcJ0k422SghCmt+7CglApjf2AwDlZilIDCLz9Xzi6+vnz594vR6PB0mOB4Ab5zJi27Y7Y9s2tI9AW4vTs20AAGSAMtNHyrVm3yLwrrxYiqvm/j61k/Qmt8iMx4oPOc8WFkut8LAYnXg8HhHhx6FGGsbYTWAw+xrKpgQXGdPXQJ2seA1YBrumbJsxZi+MJRiT7avyJafUFbvhwnshM6Yvd5xNaNs2ST6Q79JyxGQlXJKbXsk0vqAkd8ZO5kTHmMwskqRjgVvsXaa5DDo/8Kk2YMrZZZa0fd/HGNv99PvhZY9vcDg+menIk/QHkIrF6cx5dpKcKy63pcwcY37/ad/33R/2IyPi9XqNMeZHFEMk90Rmcv+UtAe3bct9H2N8EWMMhMYYA9r3Xb7thTvIB+aCMDN//PwzHw9wx76//vjtfr/z/tsYYwzk6/XQY9s2Pyoa7kd1Pyf9q4WgkJk+q2Cv5+4UQCYERPhn/zDbObXGk7WZt6BTvRgyEzl3C6dWAuDcbMhvJuv5xzWYF8sli6mdRxOSFq8rrqrPMLNW2lbXkg9j06IuQEdp9bhDCJY73bCeKPCybdkJCZ7dGs1hf03oANbWqIjLrzJmLqFXA65dgynLYLbxsBNUuiS/E1gXaqBbvnToxIVR93oVXQbeAtPXuM02hh9hb2BpR3wANEeqSG2Avdq2XCOZ6ycwi8CJ0mI5xeLiklxgmin/HFInJGENplghnb+1ur4bojb9eYFn7ar42AaXWmlZUfb0lkNGhGXa/hrPZxYzq+6O09/FGW/E7u+ZqfO8WWQ2oIqK7KQRQFnYBnZfXWT6y9UEpimNF7+OkLYacTwLzBUR8C8XtBB5nKysS+1CROD8qzdOAJg/dycr9gWA5A0w28QMMMIfNz2gjEBVxiVe1qpTT1sl19FKgEe6icHBONOLqmIxB69l9qQnIakzXuSUGTa4/joUPabqE5Snvpq4Xa/hLrKieU90OGs/4uYOttwhCT+R6FC2OY0VxkZ3inwRFFzwJeTN2TmgX6Tx9OsAE/kORXDR3oDvk7ShDdMn95ecij/QzHNiXldRi9W1JWvN1mtcONnZw6K21zIs9oOyszjdVF8xhewgoU1RKvp3ZytRNiw4xfOiUcKFoOR3yy3TDvYOaEqD8QUlwQsIrZVBOQ4cwe+wblgCzdqStmiOdEERlKkd09mBYywy6C0OOW9cXp29mEHiXdp/hG5YwSUavYi8qnC6gnPR3n2/QMcHgPk4U0hAMwSTJAEBGzA/k9+sphffYEI5RgLww8d4PLcxtnyS3J6Pr8fX/fW43W7/YP78+ZP/+tfX19dvj3+PMf7InyQfX/8LmM8kNzAiAptyHxny3BYBDkDEkyAQEgJJZSBBjCGmkiLp9Sln00pl+rmlbZ7WAwBerxcAT7cA3OQiIkgAWmDGWEeODYUnyZCpAahpEQYIkI6psJbI+9wr2ruS1tcoJaSyptfqGmxPVErCJVv2F95Qei2nKL2eYNuce3lRXGrPALqEdyGmMXILP4TFxpA0XjsA5Hp3UfBjUD+ZZ1ufleoKl85LZ+stRT1tykvRTCwmaVZc0TuxmsCsd7pdxWyNxtMnwL3HPcO2GgQEWpsEKXd/joEAkNJIgAxscFciBHrck5hJIBgkJJHpTw6Rmdxvt1tsG/Inh7bM3xmf+vSrzQPIzFAA+Ehm5m+f/13SyBsHn/sG4B4CMD62UHD/fdP2yi0zEffb7aavfd/331+/R8TrX//z8Xhwg8b4fP3tD37x9o/M/Nx/z8z7/beIsd9vEfG6R4T+zATwugNArt+NAan60Yd9x+eG2CCAQhIpckAp/y7D6izhDf88swy0sXmNPACUKbiDUyAYdP34uZabYh2RheNcIP+tqW0iV9aNwPiUWxtxek94gjTlHzmplunnbl7LmBPyW1iNDXbe66uLnSbTmjh4XkgbCrNsu5aSrh1nDSZGn4slAKqPQy44eAHg+JxkIzm56dLClPyLHBi1jD+4pDLysDMz1kcxS4gJukynVZ19DaGHnO+Aa7M6LVgqeuLKsyru3QDjnf4WXyyWz/kKo4cgaN1qdKlh/aKlzH4RPkV53zdnyElWkLl+jqdkzpnxMMxw8ajqKO53c/mOuSeCi67ZH9f1IhlLeOF7gseTvAMkuUN33wFku+WqNQ5YSPFW1qa6DsKz0smAY/wvx4ugh6ILN3RfTkF7Awu3Sdbl+BjKF5J1x9dIrfZwc8ez53MdR3o/HzHP4lmPb1VH/SJ6s0A6L5pXGVYoJ6ZA0rLM5hQeXRQOaXKR5PCYzDad5JMw0gsvU7bSQw45/zpB4d+hyFzq60X1YrRrTl/cN17kTF8+vuU/tDDiFB/529Sa7h9c71BynPiWBoug1DltZGNhhHLe0wWaeb13fRu3chlADRlLznHnqEs+m9rZJzSPDryETH/jd7IUmZ16j4DmQPANVATWADeRTnPOf7AWnt8h7wGsmPTglDFOuOhC8CvgbDnfdKsOZUPH4NwMSq+R/foOZWpZ/m7wO7JkRkS7b9rxB2WprqwxdSjARTiOCwLrXZ7i7fbbnv/oUbfZ0C1x9kJmy7uDpgGq4/8fw6/sXJJPuMus1t280P9KLIC1lXVbmqNWO+d6+V+Y0ryYPt1ym3E6ukzidK9aUr5e+fX1+PrxiNhu/Pr6uj2ffnJbBtzvd0nKvWYyCGMMjZQE/yYIc4xB7BGhbXbDvwALnzasuJnr0o+ssTARgTF/vs7Aubs7oBOTzJxfwTWezTYt7SXKpSSra5irsxeN8X48a71jDKcjYt/3iHDAXWp70F6jKL0413vJ99WU3QsX1XqoCI7uvEw1oMk3TVfnq82TRPJ+v1cbMJnTRVxgH+O7o7++lguFMYHXOcabxtrrpAYAH8U3vsQWi0HKTlA0jkZlI+J2u60qOISgVa4xlmbKiNhWqF1UvD7rQcYYfsE+MResYV4bkJkaGmPsr5S0S5m5YYuI4A2AXwlRKDN3P6X52LZte2VuC16JMQYUJL9+/HAzu91ur9cLmXG/IeL5fH59fSUjMxNz+a7Vuk6eDkFrtAQQ4WUb0Ab8OD1bliS/BQIC4OYed20MPUv6Iyzn73GRVXUHja0yLKXFcpjk0qNk9XRJPVtmnBuezQXW+kSS23wteFrtF+M7lPEnMp3nzUZaRtqeiflWRTebx+zm5nSJLcoAaSrqVZa5raPFpiz2aBtgF1laJ3UCPM0nRSnb70B0jLlwRP6QLM2fn/Qglsdx9yvYKvOSWMOyGYuKnCMV1hA0XZIK76tv7XVeg8UW3glJOC9sS1SJNWgFQW1kKGmml4cFyb3GmGgzQkkDpuP1EbVJ08Oro3Ihf9tGiHP1fQflQrczfXCPXH2ZWPttSXwf8Sb3sXt3szSB1nfpfC+1uEhijRJc2/JSMSUDzpqg5PfSOi7dGZfqebPbTll4EXBVxCXrhDEkKxpT5QKt9mDJJrYoZOo8ZTuR66iXxbooIviP//v/kfQaY4zhMQ/rh3My0+/Y+55zxG3btqSXWQNA3G6bz4O9XhgDt5uHrTIoc/640clE17R/XsW+uRn9Nfg7zGwrfrM74VHGAd22iBiv10EPTDKA280t9aQ9E9s2T0kZaYiYdVzIbifPu7vl3fT9Im0OLgE0IeT69brzUIXFWHhneV52T5p1z3QZYzhkvgPXUX+u+DhtI83omaNKe8QqgE4b31RPFsO7C4ud7SeatO/o0171N5uxojpLi+Bd7xoouRZVmccxsxMxN5AYrynEJtkAC7eic+lRBEyMjenx6VB2+toJ3rlIvs/ELi1kiTKyPs50YForuhRZXUcaj7W0KjjUfadU7UF9WVXsveVcWpHT5Xis1Z6RFYqedmm3jfPm3arfvPbcIraKzt5dsIqOkZDA7YbcCx/3e44x+0u9k2lRPLpP2YP1FtZJLABuiEBeP751wLsxht4vSnUnuDhlcLrcL5bCkwAi92mtNNvSkrAao/yzW/ZOu0j6SK1pEl45JW+3wBivFx5PSBxDmZ+v8Xw+P16viPjtx59//vnn7Z//lPT5fAD4bfwYY2D/Z2be8YiI7fWStGsH5oI+RUn7nhERkCTyCSDwkkT/wnZERIApSWMfY2w3jjG8URn+IRxS0q3NtQZn64m9V4Te/9zvdy8gTOOEN2zlvou06sLHnvvE76zTLbCk49mO6pXA4ReMu9gF64HNXBxYPslt257PZ2bebvNm/RJ4dBwj47xCukDXa8rCV7oXdV0WaGuN1HK/Y4wsIWWewYE1TRlpZEQUSyUys8e5aylFLrJ8LVOnlpjubNtGbGN98kCrXjJzaQ5JESga72ZtgJuZkaYEQBKIMYYrdNs2kpnp4x6VLTsB+CeHG/uE8q60SNr3/fi28mpFrvDwoZIhkoH5nmdEpCs/PgAMbgCMeeq1bRvCtzk+I0L8kPT4+S9LK/m7BoC//fE/AAz9AUD4vyJC+scYA7d//P3vf//xW0TEf33m6/V6/m0DiY8PRGDzr+7ZLwHABtzvt/t933c8Xti2uN1yDHBDJm4bt00CIhCBTGi9orisGpBfXMccxIAt7C1JKoDTJ7vgNpCJWhAvPEmN9fsa23aMusAUzjXjS4y43W6v/RX+BUqTOfHdF16nLhNozj5cLZyklxZdKUn5Z0SbnCNdUBYayPmdk8YYs58uR+rvdptklqy2zrEN2+Z2PsaQF+1W+OzqAAAgAElEQVSrO9fahhFukKhwAZIkcZtFmcn1tvO+794XmLIbMPuRQ7FOdkyZElZHzlyPlFclGkyc62OiS7xyDLNjfbfSg6cJIK34zLBPPBCrLx/Ei6BjCmk3eynJWC/OeNwoSmXGFibQ/LXUaUC5c9pHSNt9ziyQoElZep1eh8amO1H1hQTAWTVDkinngiUT0sftIz2zOLyl2vU1f9iy4dUWGMvmSUOyDbyG7T5PUowxcj3/t52HL85GOCwuxXLENHXjJtfEOsmCXZTxWrMD1tdPb7cbVxsoykMIYLy5nLCi+WNBAF07a/TucorXmDKvMEVWVy5F0tzwa4GzJgDgByGH8JGXecT4m32zdPM7KgAiom/sjTSNnxUfLB5VF5Q0tTo2xi27Y2aaa91pfJO2MNM5uvfW+Gg4az+0AFOyhazR03Qnmn4tY4rxHXgEytcZRq0tMZYKS/sFHCFCU+10ITv7OdQTbKfkIKGLdZGldcnktLMTWJeEWHsJD6BrBD/J6YwX0OUlDkyxZ2KX9gi4mc0GVloA9J6zLJxSSmbpwqQ/8EvIyX4nzi5Mrm7qe6mRXV2nd6mRlS7oEi54ElV9xpyLvlFa8G7tf1J0FdulGTnJBnDW9Sti0/eu1+ESjWK50JdJK+v+/u6ssr2f2X0pMNe7tZfsBcowtnGj8JUuWDSz+wNYD68nQYnCmh0vUJG5FL2rsy//keyd4BI9E0joA/IbkLRbaI+d6FWAT7UDJOUnb0HUemsMSNp37Pvj8cLz+Xi9QMbzaS5Jz+cTwE17ZsYyzwGsXrayUM1Yi8CtQlLm3ANnpj+7jznTv8UZwKomS3Zf89WzpndlTrgoM/s86qvaBtgTqotMVbYZb7DArtdgdbleUu1Fl7RBKb2tJAxeGUREnF4pPH5YrlgsqvMazF40aHVhO9VWn4aq0Lpal0vftXiV/248zvVeFlqas8UiqU4oGG+ZrqkSaDBB1ZcJDlH1dcTVNpyu+rLgIhhrV98D1Q2ryLuo6qK4AHiVX2RYLkvKcRy5tNhpwVGhR+OXJMyiQnhj741NuD20L/Onn/AsszPTb/Xz7qWha2GLiATtrNXhaAOQ9Hw+I2JoBzDySTLzLum3j8jM53MH8KXMTOxrko0AA9E+DpKJbbPpJEWiPM25wJP+qi9nrt9yygQJbwXn/KlJJPWP7U18q7JZ5rRN/RZWdUBT/qUSO6/XP2j0+K47FJRVRWPD13cKzrDIpvDlKYBjTuzA+TN1M5Ldx+8Ssy5wtKpplRmnrVOXiy6b0pI0++RqscbLd8kr8i0swztwkxVBg4k8TDhtvOVKWcPyYQw5/VpmlJEA9KarSsc6FVUYS+hCqtTyTebOUly+Kcxj/yZJttM0hXE0TEzSXyssmvoVCQE8e2E8SX9ctiw0TPlnOGG6GSuLpnpizhphm38BWg4aAOzrl1lJIlMA15a17LywV7bHypSuZZcWb+n6Flxkmkq7yGKdrnZVSg29XXUJ70LKmJ4uSrcrIyXpOH+n8s5cpe5dTukqKN75jv2kdtlJFkmGpj+ZqZhN05hajohzsOjWLHUwRtUISK4bnzbTep0tBlNOjGmyPnTcaJwoMityuoOzpuR5M0NOF3C6Y3rY0K8NWW7SrcpTrEO6vIOhs3fk+gEJ24AVhxk9iy1rpdjCI5c5AAhtiJx2t8h0KL0A1rrkFE/DwswKKn/9VwS+ekItMPFFewlBs0FC1Wb5CGitmWaDsXwTlH+aG/vpQlnY5BgOF7qRpjFZTYTF1ekvrvG0KULJ/wvo/nbKkt8JLh51s8u7RgwJWC53Uwu6fEP3ruAidnGR9Nmcb8ByGv3J8k5WxAVW51quLGAhR4PnAbMx2KSlWplz/dSj5OulWV5K3yNgIBFbRMzVIgn3RNIL0Bntgm+9q8VTCw5IiMicz/yxeE1Q1wuesxbgwJa6C7yb1LO99BtK37hxL/BcsGF2i1xK/W8AuMddkijQH72H6WIkM7fXz9frdX88AWyvx77vr3/+OfZ9+3pI+ni9PoDfn/vr9YqvB8kbd0kv7Zn5ii8AW35C9DkmcJAgU5kREQEiMxM+Dk2ldyn18ewclMTcbrPB0KuKTLgeNb8dAwAO6YJabXBtAp0d+RIGGSRjgyQwQQoQBMLvUGNVl18dl6SllABS/kARfehxnemQNE/ESJynIgFAfg4iEdASEiSJXcJCro3WEgWEw2Qh8+4DsJoQ3XdWqdNTfrUxHPRa66p3ggPm807jPW2VkCXcv84+29KE0u5r98XqrBFrjdUxrJ+zBcxlZGEMZvFswjWGXEShhQJtHWmlC1B4P/CxzMkPYOkytdeCleXa3vdgXiRUeptH+ECs7awAIf0SPhnwzZ0EMFf3gDTclMxCMvcnJGDzegKAf+QG953btvk5oV4DA7ln5uft05Zn5oZnRChj33d8JADmFggmJd0zxxi3+ysiSGTOPaPyJekz8LF/PDBI7n9sAH7EHUD+9ntEKF8fHx9x/wDw3HPf909+bgmfQ9yDklIiuUuACIVSYgDh+1+pWN/6Svr5wZwOwt8aAGaoCRCCJLlJksTqU+5OJFUYt4Ftg+viUr9rTOggiSBS/iREbCGGlMTpZM38LQmAAj3lnYVM1TrG6gPZgW2FY8pOxjXRwBW+oDtCwnGYOWp5ZaQw7XaLNdnheMkH0HqBtB4sLwkzLUGpcwcElpwl9ky/CBameJ2fRZxLjnM/1ZSw7FHbNAKImG+ySDLS+Fx3rwpT2q3RioyZ4KV+E+Krb1ya3ZhJvu8guWaZSSMB0wCzlK7+MNkqpt71lDsi1tRx+GKIYGZWDZq+U7brRBqjtXEtzMHr/5pTAKDZs6roKD0rLYJcHw3tWqqO2EbpKu0SZtEaqVzUq8YfH7nSn6Gcek8UOHqlwraVeZ3RaV9N3DW6Cgp/UXRpVIUvpXUtMmOKsQwoMM2tl/HM3KkNmQkvcfyQZPjbwwBnh5/G2Q3XyiqaeB1VXpQdw6rIC5JErtezLdN/lrnogKblXVdxGdydOMOnToxG32gAT5KHUq0IInOd110HjEvgSrCG9YttC8r9qoWJMXF5umi+qaaiqWw5eCn6FkhIyDxuT9ijNvRghYI+xna2qmybaScuASkosubgya/F+I2npaWARHvJTl27/zpM3oYsMzo0w74nMLiorh3pRKfsLaGDJpyQ1Qa+hQv+V2QAKhp/Ac342fa6OwU9CL8KCJoxTvi6KnQWtcXBxOAa7R6TeaPB2bVi8JOmQ2ZPF5Rel15sK+gtTcIy7KgCadaIx6JG+Y3ShScpfUeANwPeMIdeA0+rogMumHcCQ7dBLW5n2yoIJymZ88s8DVwFkjJT+76/Xtx3SeP5fL1e+vEDmePrgX3/OYZfoR9j1PRLkmtx0ys6IhACQKcVJDFj71tCAdRbAsewySDXKTtbZcmes0xsFaWrEpU2jdkLY6Svr9crFpjSwHWUemYrMku1McWy794g0YcFir7sKa4Cs2MtCyzcG06XlgRTmqs0OnExqRObrEMJ6emVmCzZzjUYJLHtq7veoil6I6uos2BtITpx9930roseOuOdcHwMbhJTPuaTxjGGb29ZkSUvRbOKS2C3zWRG2qoyVa1ewkumFSWfn9TbDO6H+aYsURFxuZFhje9gevK4ISutr8o7MPdZCyQzNcYYOXK91jH1akhzyW5p0NGhOmROZESAlPTz5899338yb7db/v5pryVp3wcJ8SHdQJJjCGP4SaYAkgpKGmP4Lts0FFAi10aF0RbuLm/xU49n5mnxCcBa3Cs79tcgHVu7I9tK5ezCk8eLyoclrakU5gpLzkng2fgOV1GkI3PgzwQrbke7dcIt9h1c7/b3ost+maBje6kkzbV6lTeu6ryZ38T2LJlkROx+tbYhC7o7VTzXq2vML5bqX8Ys8tNW04msvUYz3gQXML2vddKnbJPaXY8FAMj5jTCLNQvWWOfxobNIUmY7fDOhW2XJFYZyqtNYo4eXjnTCP6Fnrp5wHCamkB2WI9c0gOVF96jILpTkaW3TCTp7gZFsc1PxTi1Ax5fAXvoruEjTWl0428nKjAqskeYqSrzpLV5Dvr2qWXJwDqPhvf+a4PjiBcl4q+8CknIfb7+IU2Uz8RYpct6jmu6t6pwNztmydbHTw26r+4lk22ZXwpTvNhj5btIy3q3gSmA7sdi72GUGzHtRhBaHzthqpRwBjvuac+TTrLbJVZgjP2EON91lfOdIQSczLMqDofviq+VX4pJe8+K7wYeo94a0eK94rKIyTCsa1ngipMq2heoEyPPr2YZLtpv9jjkbc4I3e05QhpnmEpACEpfQNXWzA5bvq/3/Er4tvdhwceedRe2TCotxMvx1JFv26NEFXBXR8e8q3mHRqPdHJ3r9lgBnC1lel+OLgH1s+Ra6xnadDM2wI7uQgBU18zr7fBb31i8M3aQusIp+ZXPhS13x/oqloBSFAHH+9I4jsAEAcxY5kNJr7KQfoueWSXIbyczftY8xth///vr6+vz3j8y8ff18PB76+UMSnl+v1+sW+MhPvl58PfT6YgTiRXKLwcgE0s+2AHJIg/OxpA9nBkHbQDEihICgHIAUUm0aJZIbeNqZFMwfsV+R8dQLGUgKx0tul/HXeHLuDU5iAThw5yJJOJ+7M5isaIrFEoqxQ+GdKPaOLLIOLi12tP0wWnwkZebnx22M+V7AFsHjAMI+9+hhrimH8vPTefIgliiuOSJAj/uujdHCeFFtk3i+F7C+QD7/YCDpIw2SlqgAA5RgXdZOcE6xqYjwwmP4OD2XJesABS2YAcCf64+ILTZyM5ekrb4jLWgkAAIbg/7O/2y9JGmnUrI709q2EnWi0wOQhuMhiXR/hC0xWScmSfeY6UhWoPwxM2vMJABsjidGauApSUJmhhTAePyIiBCQKY0kqY8g92du2xaA1s8Thh9G718ppR4ANo4bb0M/qbyPzxtun9hveYvXHxGxPT8z8+fPIDnuv318fGyPP0gyte/77/f/dr/f93iQHL99AshAZA74QU6A5FBEbH6G9vFBiFukRB/4cxOKQEr7AJkQNP9iuwFIHF3MV2WC66CSwdVhRnJ2FXcTx9FFnqAtxCRF1sCxck1Nxrl0uRBe4dBybvITVps5ZVtDUl8/NDJbgmVz+eV5X+6wy05jJmW5ubIVSdM4a4yvTsw5o924twSu+1/APCFWXOI8alcsxgPzxEQpKlEnmhUNLS/ewSOAuUpIGVBQYl2a57uWJMvIIv7WpImXvA9y1qMr6c3RidgEON8gKMmIWCekLHa6zLWlkgfS9fpGWdizXAAAfv7fqNR8PxxRrQ/X7gOYET4/IS+Ndcum2yCdXtH1gAzPI8u2S/Q6e6WL2NdO8yu48FqLI3bBmMbzURdujCe4zKwOTlLtI6ymr2sX0qUZSl2V9m1T2VZZ079DySl1t/RGnSQpD38A1p0ApQM9u6IFTxagXv9QuykFC1gWuHRiePSHk4lniy/W29Z5B5rtzXDNL6BMTAe2BX1JaxGX2Y3sGBu5iCd7ITuUI6uCEaE3S0xzBAHActB+magUHWRns6cZlVhISeDZ34KmEd3BC1wwdeggAlrTmNbH0npwjL8kLoGyYd3NTvNujGEFCJIH9FNpBcTpkn+GI+aXUiOltdFqLhQl1x3fquVSdDaG/N+99w+8WdKhJPeeDQA42sm3cAlpD0h5WtDJDJfYdqjWdYEy9SJN37UuQ7e/p3V9HUO9mfWqqTTXiRgJNeyo3ZholGRb6KwVxgHv2WJvjlw7ziWhtxGjbT9Ojhg9028B8UquQ7PhlP4WuoUdWVa9l+JsrT2dYVurwPNGBcCsr+m6xhjjtY99pzf2X19fX1/6+srM++PxfD5vkjRfcVXbvzk7gcr0N/JORfPJIVJSzCfhkNbR2enZtN9GkvTSh21/aBpfvT070QOFJ6nzsfBaMHUgeVsbp/LI0lxaYgtjGrNXIjPrg/De/Lu0oIsqFuM7pmbkzuirI2YuY1zkI6PO0jN4pi3xlWSsb2K5yJiy0GSmxGo8vr7b04tKqRk7WIUrrliM71ljir1UVwzfhftAhK1iX7fVue5MaH7fjuTj8ShR4WfFb5Ira0zhnbBMbyy1wKX9cZxZjNf5Cf+8idIWvja7WLA2AAauolKEuQY9zC4zMrMklf0xW4IkRdtySMrzl5wlZubwFmIbDtG+77/dfo8IJMYYfg//uZHk67WDhOJFJl8knyO17zv3bdt2+3U/fqQJPD7KZXDd7Q6F3bBjfetoe6rmz7FS64kzRpph70TzyjYdRBwnxVzU0609dN7sU3lpWcRXsLozhnz7eF4De12SlfPV6jPVxJyMKZpmTAXBicx2Hm0VGKO38zIoY6bVNI1IbsdY6rkjm4TiKt6poKmW5PZfYL0XmosoreAU3izOviO7tCKQTTrrsg22HytcWsHxph3tUSpJ31O0HFeEhZTe9+tkXKNxSbuAlvH9pI/fsbcLpil6y7ElUn164g3O0YC+W4fD7We1T+lEYF+Wp4ucVmnKikAxOjhdTrVbCylRhnKn03RMR1a2a0Qj7gmdm8o7DWzqqhc30SLQup9bN3F6DZZwM5rAUAQGnG/pxjqS1iUUZZdzPLHvUHTy5OTzBxOAszWWWxVvipLgtHQM0JYJuFmc4dvWY2kS2D7IabKo5wFtFDa+FsqlpYeyiM1bKjC90pqzj50Djqf9PetqNJ+29Wl9nLyzcAfB+YkvCoPDEsFYX183lF8Gm3EYDHpANJxVnLLd6zLmAg5IG4kmPt4+2lfSLnAJOxrlXyj1taw1/bkzVGomSpTFlmskv9VScJLQeDuUNMOF5kLv0rK/skXZ5Rjs48VOtpfDG/vJ94uKRj+9Jg+WbudFF1bpO6VhWt7Tb4Fqof6m5/JY9BwSFsukf7fqoqUxGjFfpNz32ddi3YS6gBU0y08U73rh+K82/70ZZ3zp7Z6iBbMIJLx1d+A7MwrjxMUMQ8cU2QXTi7oQtSYEEMdK10UzbG5X9DCIWcsSQohAApkamfuOHz/wfI7xkvTxrz/z6+uPnz8kfX49932P8QVg4DVyRORtpJDgK287gMAOAEpCkYNSxgsA9ALAfBAgBODGkJRaz20A5YYkeezlPGT5JWTM+u9hSazVLwC2puusE9JsAJmZa4MqydmiKUqnDRGhHBF+DpOASG5bSI6qSAEpWeDIzIj59eaLMVoTUMdbXcfX1TuisqczdmQtL1xqfPmF9dFdayleZ7vAon+HLtkJrkVCIUsUVpwt39BXnyWkMOb1x+GKphIlpOQb35eAXipN+hDXVsGtxUX+6rJZbKFpvMoqUb4WV5lRsydbHVlv1z5pmrW2c7kwy3MdRDdXIwAmbwJQHT0gM/eI2fCSjJgDlO/PQEGEH+HTfTxI+obpfBUcogDxIxFIpAT6Q/Fj3/eb+y9FEvHvxAbcgT1y3PDxyZek8fwJ4AN/kEzdJOn1uj1/xufYtu0DIemWr7/x/m/tr9dr+/j4YOxIjMT9lsrICCBSG/ExKMUTmWQAypxzn0Phfh2UdHT6VSkABM1Sx9DXhNDoDbL/4FpWBTl0zO9cqyO3EPL41q91keu9Tota9SsJAmzDQk4tplxtw3pnEdfoPdET1JrBjIaEmJU45RdLJZYXWOxLW5UTWGvRZtI0Q+qOm0XnNuwic2nFxFgAyvN3shoBHbdzKc4EhTLeRcb7OjExZ4pFPkehurHba9C8h51N4CHTf6tJHJZUtmmvYdbgztsxBhNfvHO2bqJ5I1CUb7GZo7cHB5OZ0eNMLy35mSmlVO/Vncz4Bio4XT29LDj61KlmXfpmroeyynaDC3NBOmv7O/JCgFWnTl/gV/hfQQ3gF8YywzOBffmWMtsxhIIi7pRG+lo0dbUcf8b/osjEa2Ka9zdJRsTN+mR9ULohLOZM3wICSUvrDturzNS+x/2u8tmkS4g0u8RRmuuL1q4b03feKloQ9zu7z+s2Ro4xGQFYkUciXgeIQ7sNwGx8s9jDIsm1QGyscJEdLEy5Cc0JvzEsmpb2fy09C+YNguZ4RIx3A3ythYWzEgTG25uv7zCJ1wB9gTJ+2xwElElkbFuOcWV3dk1pU8gK6WWheaIxXGzQDH6PQ4/2olvgoncCHgPKSbUpbXOjxHVWX2BPAQDTqpJwBrqx4WxSGdahI8u2byk7lP0X1cZ4ceMmBFTEuGagk/sd06HC8tfGdGtXmqvW1C1sZgBu9Cu/amdGdR05m13yV8BZrUfzAKbvLu1ptPB+G7TuyF9A2VnyO5ezFtXxPZhF824JZjScnGXdhV+BRfWlQ3FJqJg329gbw7fCK1wGcg3RUjdneSER/pD784mvLzweLwrS6/V6vV6Px0MSn69937d8kRzYJQE5xvA+CWOQTPg5sJ9h3iWNVwJzM0+A3nEcY/J8dmofuRYuxpCU/MH++XxVa1cm+dHXMYBXwjQ1r/VSYwpvXZ5BX68X6RX+aat8AZL9UGXhywu/Y+znyX7q4qLjuObishfGWC9JrVk41savjLTSuhajuazIuox0wl9dtnytdbD1mriyXawTZUyVWrvTkjJz2+aSo1vYoQSWfOPNXshtmz9NV4/IjL9Y1aH8dbRnttfysfaRT2SYpiewNv+mtECeA2t1S6S/+xj1+1uFNIGRZW2d4Gils4GpVa7pSe6znUzJWlXj8FqL65MMALPdngIkSVjCJblcQmY6yEwCuN1ut9tN+cpMaX4Ey2IyM8fIzOf+jAit37vO9cuR2G6SXq/XGIO6f3x8bPfPbdv2156Z+9hfr1e+Xtu2DWRm4rbZrMz0pn3MypWqq654WlEZIx8YXjViMgBz81/Zb4Fz0K7wzFD5vxVbL28AZK3FTzLcleaUZMZMPwO/NssDWiuq5Z+zJzJnM0GqzmvY2qKsbFXyGWzzr+AoXV7DceZccqTENWi4LtzerqYCHdkXum5sJcEqSJqmsqaXpOGXLObIhsXsPtvdNLklm6rkA/B+oZqKI6Y2YNo8X9H2ijb4W+i6sk1PJQ2Y+3OTTowEgDyibVOryBhP9LNoCbS1LBXthoUV2EE3QtNIc5Uq+ZyjO7u1HHKOOBoqsJN0WgzbBsx2vwwuqFeBsCa7WZApztm8+uzV8TLrDVTdrdWpuaacU0eE8UVT2Q7vmEJmzs9AGENS63fsnfXk7lHOjKXIdXS/z5/jXexz5v3WHpIRc4Rx0DpZl1BI/0pOSSjKG6kxXuS2bZvk18bmuQ4A23bj7TbGeO4vCtu2WYaZUb9OsW1YfSDn+AVI2neR0HEOdoz1M6FVeWojL9cRaKfrCqT2LbaI2PchJcjYNhLuRwBgvTF/p82P9SZvJjIFYNuU7f0lcwGImKolAaMC1wYRrFqcLtR44REh53E32R3Hp7IrIIC4fnXQZBCmHGtZNU2PWaZxqdNIZY8YgCatVY0kyeE3vQDNnmldy9Qln9BcRai1PHg0NIvh0E74neESskjmeqvcJ+HXLbEmm5NTExyKI+zApdUadeLqVh3uMDOxrx8vdWPojCSQ0Hr8m4kI5Pr8YbFwzltTxWRcIMn92WLPvkzgbFcWO1tIJqzRXJqvYM3R3+BWWi2zQ1UxWhglALLxHY7ljgAcv9COVVlBso4aNgcJSPUa3ERWKGw54NF5IguvufM8PDKjJK5NpmVeXCuvq/3EfFFohs6t0SpuN+CwZF4tNs7P8EmsdvXWns5AabyAZRiZmbFtOVVMohUQAn5YtFQf0Tu1E0jw9+fdzCo+EgCa0SzdHQlxA3hdDbpqTmaYHoTWr90AAKUZydWw14oG0pAkfAAIDUnUY84TEm53vB7ghojcEFswpeeLosbz4/UC8Pu/fvz5558f//xfY4z/tn8B+Bz/fr1e4/nPMQZi/7gH/y0Am5sRB17YODaAHznGkF6gf31eXnYTj8wUsG0btzuABEjSY1d4eT+/2sqNNygz5/fBSMyaEEl/+tuTqKSxg6Q0IiIicp87ZwBIzZBKJIOEECAYY7wiYtsIYNv8A2D77XazXQAijh8o3raN3Pbd2di2ICMTJG+3u/dIq8aDRETs+3PbtppZXIq1LLDlbvnTi2HtBGDPbNjz+UWyTNWMCCwEy1NJYwwPztu2edlRSrG6sxcikip6EeGHBsaQdLp8N7Iof/786X1gkXG9vwDPRFYqEUnk2Me2bREbNMY+LH+LOY94KQVi3wfJ2DYwtxsZAc4j4iSB+k7E4XX3JSI+PtYPNUuSNoQn9A1EQBoQgtwoIYGkFKEIDY0xBvm7fXQF2bzb7Xa/3y3Tlljv2v5JY1c1NglA5iA5JwJSnkal8TqqDfIDfzH4ej1JBpCZUoa/vZc5Hi/HGYBvaQGIiFDkM4GMiEB6eCd5VyoVMY8AkPRiT7ssM1PSAEDsGxHj5ehJIjYoCNwwNNc7CWDoaccDGJ8f/xr/c8vYbrc/fm5jjM8/gyTuf2TmQxsA3X7/7bffPv/4++fnJ//82H78vwx+fX396/lf23//759//3g8Hjk+AkBu4/X6vP/j4+MjH8/Pj4+ff985XvsgxkBsuN0QHBCGUmLuJAmRTD31Stw/HEmQYCACWQMskHPmIhnaSO7w18tJISJASNJIHw0FSRKrq0qClO27lW5wbiFYnQJBkBIAYT+WUgQI5Byx3CrmFsjsAPR6gW1qKPA8Msac8TkXoh7K6JMUnF1eq4PXhDGx0uB+yIfHFWWOuM2PO9adPtKzOe2jZQAOyWwhRtoFgz/GhtnwhXN/FI6ISYK0rdISLkmZOO8AywA/c9IYWK+3FJmvbXCAe8c0zEOxyxZ9LEuK8vV6AXBfLgkRUWLtTuk13hKUaX9NU7wmKwfT6wEHrXk31WneQwEgAPtABAlybmJJCsjXC9u2rU9yDgnySiCBo4btXQk8fhhPQFpeA5Kk1hgFCToOTWt4GTNA4lbGz5DWR0kBgBBgjQgKSojBWF70RPQAACAASURBVO3EAjNT3oi200nS7LzVbCpuTji8Wq0ulwGNWLbBSAfC6iAF5oxmmRZSBFWD9MQ3RtxuEJQECDAH/P1etUmhjJSk5ZrFGglAbr2kWaYN0g0B0LUHzIomSc4b2ZK4FnFTTWwAhhkixEjwZoPIyMyc6cOy9A8LLbcPC9rQY8+NLIwrYyYakOvxpl11upl/UJ8ZIY1+X2CtMJDHew4mkwmWSTZ7FmbOwR1raGgR78Yc2nUsQVw9smsztWgAdO+q0NeyYdXHIRamOqWrmoHG2+ES2O9EWYKq1H4B8ChrTIFar+6SL9rfjdGq6MpeEgfLd7y+2p0VnB6N/zNj3gmW2ANTIKHGes3hY9KY8T/Cu+MXAy5CLtXxVnICzk5xtDeDhNUlT96V8W+g81x78nQRzKLCv9tjuPircwxNsHhr6DhBae9xuJBpnQRZQcCa5E6Wv7vfZV4IFsxB5t0ww1LaGdMTWyd4T+Mc/F/ZVhZW5f51g7fqixdFc2GUhHNdz5KD7NoYlmskWcfyAez7oXoNJCD12rEek44xxhj7vu/7/vX42rbtprkKBBChiBAHALjvN71uM5wTWwKw5VvM59sm0wpO+mkbAIDzBYEDFv6QX3gnSiDX0qqz+HrQtClPgKRcC+7OaKi0TR1+PglI8ky8bVvNj6bpomopYLFFZoFdnRO3283226piZFtietVY2dJuO01ZMmfnXVBcNrW4etCM7MQd2c0ud3q2Q2F8d4MrjFaKtswoezqQ8331Yly7pCOMPcJF5iIs9+0Ia1HR2mdJcNaixhjW6617rifbRVMafwVlj4W7jjqLVVfa1zK7EkZmZkRUSzOmatY0Tm/bZmJni+DbNIDXa4+IiqHjM8Y4R3U2A5KaS0Q/b2Fm+iZc6hkR2+0jInK7SXo+n2OM38b2eDwe99vHx8fHx8fj8fi5jdvttr9ekPwR/15H03H/AVA9p/H9X5skAHO5obXWKnphZslJJFV85rJweVrR9pNerl/J0wKY0cJX6Ip9im3jJy9L5dXC7aOLSqmLJ925Xiama19Ig5M6j/Zsa7CpxT/D2VqIE8p588hFsy2R1b9KS7e5Q9kAAPUjrwBmvKflrtb0JkryLyOY5mA4C6+iqeJtNOvuXICrp1/8LV8MpjFZYbocExeBMc5mPaAmS2wNU6a5SitKgOf9lDGTnrPZW0JJs329n5pd0q0NLCXzSF+CzNOD1an0QmBe1TLpNH2Y4B0sijwtLJfhs6ibd8kaU/aU1z3rxCJcBMtNPzkrCZML8H2Awjhdwqu1FJfxJ9vWN32Kks28Slx4L4qcMOOUeraq3wkq3k5Z9MbfNNvc/D2VbdtE+PSUqj9PvuXeu2/v0GJxBZJsv4/NucaFZUZ/KxVQWx/nunUUMZt+JvS2efMQaV6sbT8JuTkelQBAxXhxh3SwZxoA4B5LUrF+/s0yiwVtIL7Yf477Sd1FQunFilVpKVEW20W1CBwq/MfzxsCyO36qc/Ych4IeqC7tcpuglHb5k74Z3I2/OFLQs2yNpDAFpmyYo+LCxwQwsxdK6XhE/w7l0V9AWdXJujtdY9E4+26YBARmRcxhBZDmp9RLVDECGFdpF3CEC6xrIb9vXUVWhv0KStpFS8F/lFNcRVDG8DwyZELzcNBBYGKJ26a2kJ0sJlugX8wiJ+jane2UXekFisVQK6G6fgv2Cy1QBdOABIjVJE72lKmHOcJqGyRFCvNz5F1yYgAQBAgYAOHtNwmst1UTEMgM4fbYI2Ibz+fzuf14jTE+9h3Ab48f++NHPH/g9brvPzdtt9hTmYJGYqTmy6fywY9Yz+1J5msHwE2kCKUSIRIMCMgUY/oiSZLfsdf8nB644L5aiJFO4Lwxc8JyyClwZekiry9N7CLL8UTjLNv+dntbKGBOEFFL1bLB278CI5e60xNmJyTV2q5UOLG4JllNSbWq6zuKiEDK1UyQAoEASc+eEuReM4WrHVI7Ky3Huz2GQ9cCtZWrS3viHcp+rudalowl1h5ZrGG0D7m5LjJzjNGmX4EQkMqgj1+IITCFASYjCOSe1lIrbxtQZpRhVjrWoojtHKYuG7kyAGAbasr+i/x3sioy3owXMgAR4aP7lrZtW91o8CsexVXX8sWKKm37S34R+GaB8QmBIKbjzU7Th5ZxtiEiQbczjf0R9/vG/bbdBl/I1/547sDj+a993/Pz/sG//e3r5xjjj6/t8/Mz7/fX66Xbb5Jwf33e/86PP7YtP8dgcostM18bkZ7+hCDXIRoRIOTDh/saXRP0/+4P8Ek1SEoQ0gifVYEkSHUIyKHwSTchylv5baeUaRadO5yfIa0gJwBAAo47QUecSZJpbkkr+DN33hIDANsEtCgre/kdb4tiNRvNSjeSZPrZPgCrs/GOQBseIdlxf74EOk1VUziAptHXKfxsp0q4I34uqCSWhCnkTRFJy3E2fXcAwHk/1ikLLtIiQlUv0uz27Xfvi7jEYkkwy0S1HtRd47oFiTlNVL2cbhmXeZ3GACAiUtNyrVMhzsYan8tOJ2IdvvYVS2Bli/6UbUp7xGc9NhphLf8WBoDa+L/Qqy7WMFulEz+lXX0x0qVGVlGle8IwvehXAC3yhilxpZ0wr1WX0inw3FwrVoXB2SRJNl5yEnqLVYdJdIkYCcDz3YWlZxfrTNw6f1FFhOwPAM2Rq9UwcI5drnfGOoHlTQkrUsaTx+dGKi6SkBnrozhLTAucBBIkq+IjkEekwGOhP/8ASIyYZvivuVxmT43nwJ1W55hE5vLwbWTR0DYY2XXVVY3eyHlUiQBONwU8MThWpass6XZa0XlB9g4zYpleOJ8MWxQg59H6S1EHtnmlEu/wLbvll4R39nfMAjcbrJo6wvIenIJvffT1XdGF/V3aBapyV2wX+teSXVO/UtQdOUtWL214YN2ZaizfazEYv0Q5pDL9Qhl/9eJbgReNAKpTYwWiCy8w5t1xQ1fU7TD+wmt4U0FS9tQmLTOudN/Cu6eWU1Ax7Hq1xkkAZC3svgkmJuM3/fqCIedfLyrodjaTdJ5WT/W7MAfBu7NdNeBNQmZu47m/XttzH/uer1dm6ufP5/N52/da/WQD5U7yrmPjKsiC7bib3yxaGKc7gbOLcooqmceNngZqt6RjnaI0viZICymyMsZkpWLbNnvn0jI41kvanUXSfZtP1Eumt0b1UTpLtkCXlpwywASVRisqjZbmor4SKqSzcW5+le5ybMks9VpqmYcmqiO7KEPhne5BMPJCb2k9C4DrJkitn0p77eRjra5K4EXORa+RxhjZQze3YdK7eXah5DjtjY3TbOsHx7PEVqKuxnTzDBbeybq1nbeTVfrj477v+/Cb8G+SuW5MFH21NLaGUS2zR8YYH/KfpcqI8BuR1jilTatms4kItHNDq7JCmj9ikhEAdmRm6hH3+x0Rz+fzFbf7/X673WzGGAORknLfM/NGYn0jYIRbr4fHAIkxjhfODfZO5zVYK7W1thwrJsvXY8yUEzGfEMwsrJzzZYmFLK97dkqb8k8geVAE+N2a5B06jVm6zLN8W9WVGmPHV9Evlc44mKzoY74iqpzH4016ECwgydVBjtXyuRRtIALX2wQLbEBRGuNrx/RsIS8sTmgMvXXquk5YKtQmEefN2NldYhYHoQR69LActGG2MKbJdhLN4NKicaKgBpwL3mLLsEpU1y7DlumW00QtjbMcxs09l8097F8OjhyTtwe82WavLdZmXLLFZTOKBm2g7lBcxduRp7hwrQCbj3oL0SWNZoOjbTCm39OcQKJePb7qJyPMayHA0d9m9kz/bRpAjuGhvESZYPavFigT3GK9anVQEBGhiT/smBKBXm2ndAsflgPk2+l0J8puCW6+/gNgLhfVFQBPzQu+g1VHQbrADoVfFV9pC5nSLuznsE5Yfl2CXkUoab8CruGbtJCDmDT6wv4urbQfIWLb111gsR9SOkvZI02Sb91X+7mLuk7Kg2allvBOjzNll3/J4k17w3QbTrE6s/wKf2DKQmsvspJf9n8LzQxpdnqnz3S/qJp3zDsjAAvvRSSWLpIk5/cgLvZX+hI3I/8TnDQ2ISeoMJr4PYbO9nhe4N2SklmV678LwXfg1cYVS9IjCTBFFc2vRK0F3EHcXftrqMBJluOamhhfS/ja+U/578YbvNa5xAEt8k7XVUnID67WEDypAABDINqXbDfukupz2gJoe4aUuu9D0ueP/9r3/eP5te/7/cfr9Xrx8TXGiOeP38b4ePw7M+/jQRIclJj7TYJ/Zx47AP8WvdO+dchYCwJQSs37icf8B2B9EZQE/ax+WgkQ81BsERd0jPuIwXitw7SmnALXE5ILHkCAAlNCHtOzgNvtRkE551QzQsI239+eWhk+kj/GXjLtJhkSPFVbchncKGFkpY03gSSScf5ROq0dqbw18sN5wAQWZUbTdAOk2SqMMXFX140xprIuMsYmlYRO8yso4Z3FyMIbbLBd7gQRUYsZw0WyE8XitFlOlbjUWVGxWJ3JKsLOVrrEArNmC1n4LrxzuajIquidxphVOriekkj+nYUAQEp12KcJ8cF4a4+15OuN39dSlOuGRWYKGmNA39epNKTMfUqRJO2Z6QOW1C5p31+ZgdsnSaaYmdy5fd7Htj/2zy/+/vvvvz0/AeD2+Xw+x+//APDv+99/i59j/BTwmb9J8vYsP7aIyNsHIhBbbFvePkji7udSxPDXWBBBrifoPkKUTtS76Jw/y+EPfkDXCSvq0I23Yg4XUesirfE8SADVCl1qoJ8qn5sEE6lk1Mmqa2AnNK4DviOWhLXcswGWKU3NXUUZc1jl0sVC0i3KBBGRgMawuCmK1yZRRRWBgxgAMGWuzZtjBdLDrOmL+D1bEOuhuu3UunUlf30AwIqFXK2ZarcPLlYBR0gvt4A7Zbnma8V6ZqWyttLumO5r5bJN7f4WMbS2RYBaN+zvn3coRbbZMjNTS2YhTdp5bfMlXQKBuQixhHdp8w8ogwuc7SNhtqGm4JJVtYcz0tdumCkrLcmWHSytUowsU2f2F2ADLLOqyY3WaQuUBMyAYHl3SMG86VnaT7Yt86qIJM6+H2YvmG6+QVdB/9xdNy5rYz+7yjESTc4S2h2o1uy/Dt9VDwD0G3X2kESEg3gIKaWWs8IHzdMyBxlJ9zGLMlzqj/S+HMuSiuCV0ph3dyRIWfY4sWiuQe8yi2WWkL21LZsnxllrN1fjddVUthtwAtOM+fLCgSFB+p0TvNeII3q2Fpfat2G/gm5wUdrIN1+O7HfIGSIJy4DKFmZCN7jwZUPhuxmd5lswMd4EFnTJ6zO5V+JvdXXKK8FBY0HT5Wb2Nw2gQxng9LcO8tzejMGb8U68S9B6gt3lm7JrN9I0RfauomdJAGyLzmOgKCiZHZpeSae28Q7v7AXvdhrprEu7CxeXtdrnGpp6iz3ou/Yu5M2p44Yall7TXywxLPYZgW9dQOOS3NwmvT+lU0VjzG+27/u+77Hv+77j9Xo+n/r6GmNof7qmSDIpaR/+Nuyh1+N5NIzdibYAcsKdva91zG4aYyZeMiVJy5miUYVToLN9uvWGkORFXXF1UQByQc01punyjbFMch7C5/qJGqyX3k3TJVe24+HVc2v21mUJ72ZUNtd60ZtqP1Ot4aRUmKWfYigjq9QYX+2goQspjJr7LrUNThemzOvISpeQyhqM7JINLiqaWrF0Mqc7FJevWu+gdttKBUlXhCkNAGItPFxUws3+jjEUvoQ47Wyp7q3C6a7aVnUVj8fD9jgCWk3a4GzhJbntXyRrHZEwsmtxq+Ds5tPgMYbrt0wtOSOP7ZAt6Yr8zSZIADJzjMHg4/GAKCmA1+v1uH98fHzseErK+ADw1AfJr6cAjL/dxxg7gG3DjQnAc4S/zxkpEnkMvwU6x1/LZACI41TXPGoOoEW7eIsMpEiR/p12e1Q6zMjeAlf2JA0oDHHQFwHZ7kpfwBiztFLzdhV2YbWKs1WY6qecWT5pMlPZHss3v+q8rd56dDnoq0tPHi0C45V+tT7CN2v8BHhRFq8VdV1Gmsv0NbZnzlrkatXuHcn1Ff3F3q9OlIpp21o5lz3djFLtrME2WKA7nbunDRtj2AaRAPyFV3MVIzSbZzdmSY4yoAgm14IqRSaWfIOFZ6YVumASlOpFNnlIyz/E6oCiwVsQjtKGnFpa0OzOHJEW4zuvwUXdfVNWOtwfV8SwNM7hccmx0pJYyFU+S/q1glD0mpBY6wrpWGz4WqNxl3bAWTU5R9gTDQDUa7lAq26d7XGR4eYyeJw1HTTGGMC2bW5GxSkJfodn3b3InA/K3D/L0AnnSAGYNDwv981FMkJ+5/nC0hKzZzqKFrIwk9Ficz0Qs9mmiSjLezik+aHIKXPNu3PaKDux7M+kj6gV0lKsqMzoUObZi/LFwv1XceA6SJzrY/uLsbNPqHQluuqL8efSQw4JcHr3brmvXWnRxNvu9wJd2oWmXHba8K0ce31CvJF17y6ellMXrneyBb3ZH2A57zbjaJanov+Ps7ddsly3tQQXSO2sst0dHdEx7/+IM32vfU5lbolY82MBECRlHXsGkaEkQXzzm9KWVHfM0JUNZU9HCjgAA8Nb3R3BAmwgbr+YnKcq9mb80+YbSHVynbZVaYdGGVCOdHW3OKfvgTQDcMbz5u/d/XPo/54+aS4sAqlmdvYobIw3X/4abj4K+F0HKcpyvLMIOovSdTLS7e8g/IovcokCgAYL6s6SyAwaw4HLBvpqqsMAZvRESgAO0gA6o5QD5NyP9d4/fn2S/Mcffx7H8ff3H8dxbH++933n159rrQ98zjlf403Stv04DmInSZtmtpzubv4GwKHZzgFYfvqO7oSPMWzQ4IOAh79mHNTi2wGMYZtuSsf+UBsqkoTdH8VXS7MEtMnVzLTRFYY5DVvbwolMjNTddnchtTjQlsbz7fFdCHJPXtnS0sUKKdCC74YRsSh7KdqG0Fo3oW7OAyPfoHaymFs0D030VEFt+AHKsgHVfyto8suMMgwtJqIsghteLDK40kWv65xT5xFotcPcQ1ZMBMyYK3GTI8mFvEEhJfz1CuG4WtgTSiv7rC9mvZRtwoimxFa2Y54g4YJvRemqtsrcOQjZeb/lYi5wFbSV9ySL8abR3S2f+BhjYFTk0fUqIYykDYKk3qlhoNEMA+ALw3z52gFMYoBjzuM4NrO5zeFrrfXjvf0cPz/fu5nt/nb319/Wtn+Y/fl6veh/2/fdBz8+PjixbdsXAcDdxuKiRp7XnFhzgAbsADSMxJQKAPpJvtNouUeFO9zNPgAAMEC/b4/48DpQ6w8wSmIEwQDNzzoFEYaK0qN2kFUDIO5Uj2w/uSKVkKb5bACQOgCAIq+ECIu4g3wpvBTJkU4QRQm9Zkk3wxjWmslJKUxrRwZceq4YACy9f1Gamz1c5/vthYl02plmhIIi6MLNTEI6hN7Wl7vliqd4q7SknRh3SlQyq6h4bxiZpxGsDAb1DEn0pj7+CBxge15AQsSucb4LFxRKUoom0Zc6Movq67yneUkEpauAJAmPHZ+7Yy3M+yGaWa4AU8e9tIUorE8AwBydlL4lirF7VAb2UjI7LM+W0xmL3tpoLDOCPckqwZxnO15C5pzevr1aks8vrF0dD/ZHcLz51fF9BkQaU4FCm4AEm7trA7/Wcq0z1HrMOEbpJQmNdefN/LyVpKt0lFlXiy9QLjXpkSjMjV11w6wqlRZXmlHBMrs8HhNt0cL+HhqlhVdCSOEtghBpU1dcC9c2dLG2e/espIqYrPX8Ib2C+YyDiJW9eX2Dzo4mQX51gQBkdrGEtToi+Y18mSpo9piBaH5VaU8LCDBfBlPBSVFVKUlM5ABa2W98f2KQoXi4DDQ7y8gu9mnzE4q4u9kTBSWnvOgY6b3perL0otKYXtDM5jVKBU97BKlUjfluWBE0srMI2ThKXbmga7ZnUVl1w8wCiCqWijIjs0AYEENkEYug0zxBPRTZ33Gto2bYv4duDx7qutctCJbNGG1zcvLKPI2TSRnR6PKvoTjDlQEsFSIIshP1HwMVqnNuCKQ7yHUceL/f7zfJ9/t9HMf2fh/HYdrokih/m25JG3OYGRG7jma2qiMoSSpjmreWk9RmY8Y320K05UIWMVC3OOgdJWlMsdTdclwXpmZw96odz3WVprOuUQQCzRp9BfZ+x9MKhZH2kiB2qWZbgYmsC7eMj7IyScgbiBG3NgAAEFdB0xj0N5a+QNSOuiIgLaVLmPK0l5bYpz3W6uKGr6tAZFr7iquuyM1nkd3gZkAXWw2maHAVwlwYmZmChmt3KBuUEJmSikkJYTuO6aXC1LXL9DyY6DRVKspe2gWqSBjprSgphl3yGGPbNqad7tEd1lraXOk7CyWQ6axY6k4USZ2KqXRlvxOIF4B06TNa1j7LBHUxDHcXr4055/x6v81yk6wHPTy+MWZmx3Hs+/6ebzNbc/vx48e/fv3a990ndrPRTjd0vqeowr1uKYO5kOi135avJAEDCXe4mz7clSD70Z5cQLMW13pRojDPoieNkHZ9GSRIVf+TUQmzy+KhHHnSn0CGJrMqDTOaKIFpvK3QkXDnnMLbY6y4QbdHabFIL0m6R/EYyMEqGN1pJuRdaI7DVcTswtV5q5rKTZKS7+7llNhFoITkPHlVL/JX7OoUQMStjDGzslAsitWcU6+NkEBxjTEkcx27t2qVI0B8crvMEBJkPNHQ6uuMSYa6pPE6FlWpZT3GD08ApG10FxEVKJWSchxoGz0SeQoj+hI1RryLHQ0pAskvZNkTUGSMJiTO7q+1ai0ks7FVPYblCB2iCUxLD7uMukiTjvwufSHFcuy78kUpVjWJWysK5gaFNMufPTbh3alO2dOqbjV10YugQJTxpjozCEcShjnncvfjcOGz2uacWg4w5wmNhpIFy5eQNwVsgS6TI+gt0GC2KrXsXmS5rK9IZam7xzuckat5M1jbTjAX1uO8V9+jr7iMMdZxWA09a+lgr2jC+DIA8Pc7nCVhNuqdCqTauh49EN6PA6aHCCZKS5kxhkYBSn710swKXKEWsvxKmrjKHuCkFFwFnkUlTbbNGd9+R0Tsrk5IgTugW8oAsvbJ2MA/QR8a5AJydMBpQDAUY2kkMae1gw/LsU9VE41Q3lk+vlFmJ+mZ6EUp6sRkQnPPWVpFPapokrtenPbTWmuvSlGgejDLMFEKU9f4/nMrzSutxarbVq5Jr8DMto3uUGMzOwNbzhajGQCq6ebveKtlmsVLdORIdBO0OFSdAgCq+tC7ocaQp/1r3UaSEKarLCxFivAYUK3Jquyb6lkRhB5SPsaTnhWxJOuv7gSKuNIkzM6hQyEqsquKih6qj3eaoux/FitUfXzI3TUlAzBZeGHNDUarT+gF95QiA7DZALCweByWvwYlYYevtWxfvtb8fK/Pz9effwD4+ee/9n1//fnffL8/uD4A+u7ug7/GGtv0Oeexvohj4XD341hjDI6JjVwHYANOB+P72AuA821mE0Q8KGYESQd8jPxqV9z6Bn1poaNZbcJI4dx5CD/HJOC6wz/NBscw6pa7HgDWcfiKQUOzQPp+nsQLXwssa9VaLEUpdnUNcakKdH5f9No5l5yn5AIVVUJpaYk0g9HGpO6mEn6sGZ8ToHMtHlqPzjn1MYGSU3prIeJxwhK6tNlTnHmNUqVlqpBjjG3bVj7XIEalS1cJJ3kcRzEqMeesiBVLWfV6vcbQr0COOeecU66VZEs7S5p4hSQ553y9XiS1vNZ6SOxmJrHR3toGg9QqgKUiSmPws+OIIMsRkSmx1lIYtWcujeWjxHbhnucy5bikiVHxkQ29RopdWVEqLKfBgLiO43D3MTadeSliVQvuXqoLCajPEnrVVgp092Ptc845NgDLz4OzAXe6XqmlG96yZJiDcNAMH0OvdjrWvj58uq81DuNGs+M4vuyYNrEwxqBhM/D9a/j+9wn7/NzGjuN4D47Pf+H4NX/+/Pvf/vF6vd6/lrsvvMYY/PGPj4+PY3yQPP52YC2YtVWEAaDBSSwnAH2lHgab/vWF1yuifSxkSM2M7rGo2zZV5TqOeGJIvrdZAE4DvJ16qsCAYTHtamEOIKp+LRy0OaG2vZavpXknYqs5Tm2AVJcu7aUIyLVlQ0qj1AEQvVmu2dxhppWVrwX3mO80Kpoh+0g1G7Q2JoyakMRWOxSZLPHceMeqeC3Sx7ZFxzwOuI+PD1+LZJ03aWzRT0efLgCg+3JHjiTu7mvZUJjDZuk1s5GP/xRGYi1n5HKh5ItYIZUZ+75fYltDJal9gbUZwcw8f2AvAzwHKGXRBgQhzQxmdF95UiDhMDMbdAfbx+0VkAyLLAnjzTQJdrBgIQBrYZQXMw8BhexuRhNFLsAAvF7gojvyDbXdtRrFyh6z+3MrbGaPMZhN18xkD/ddbU80kixpM39xJqQCpUGHktuEk21JpAapGi9FWQUSHvQ5d1dA2G0jzWzOKZoxxhhj33e6r2x7GIPZOGUt0vLjOJgLNgVWjSEcyeDU9dlulRBBZVUUGwaVBbXW5BrOED6AhB43SkGnOLP4K+iqCrKpxfU7khOepbwuxCutganob4xVZAYzB8aYVStJcibI3AUVtjXxihrH4FrI1Y8KRSWuHgAFrbJ3YAST3YtrPM/SQj4TgqsEMyMzCF2mO6oKhC9GxVOUT7OrqCuq9A1ZGn9H0EHZJzLDXhGo2DI74Wlnl3+DZL9g8PtICnOjuaU7PGluvnR4OvstcZN5a2BCAdr3pTQZ/BQlvBmAaI3ZkoGMTFHWtWPEiNNO08Ddy556OzQtN1EB1lpLOWJxrhnqRn5mUsTp1F9AtZZzNsJD9RNK7G146UUt29vkSVzBfKqT5d9WQYciSC0Z6SA+W0UzoHUW4QBkl4/lZcyONKPHhEGSdc7ivt5v7LvOrbWtOo5j3/cjHq91dwfd3eFrrWVh3R2aBReQo2nf4wAAIABJREFUAU+vNTvKL81zpvkIQLrJTJjF552KpWhqhVETYdiTZDKgoCOVFnx8fNTSgaS7S/Lr9bpRhvwUIhZlbwRFU6UdL186vhMX5ROKty+k4g7Pd2aIXpjVbkyVlnIBGc8S+5RWWRVpJdRZVLN6q/mTUYEFIJMEUqQlYzUMkXUCiVJaqyW0kCotB4UsLrvWYAfJLLGVzeEnQicJzAPEpDnPSipuoiwb5IXwZiay7lqB8HXTTxghi72rE0EVKYtWa8pKSDF2Al2VKDuLUVltoqw1lRsjAOTzOCjDDECs3cuAm1gYta+WPSJw98UDwBe+pPo4Dv/1C8DcPgDYxwbA1/LjALYvEh9zjHFuTRGvfNPNlTPUMpU5MrQ7kEEQVJeHQKPU8kbCiDN6OWtZoTUCC8/cpwUmVZxByCLiMmGptCqXZW1TeoEHRhJ0fXp3hxRu20bG3FS8uLZeFfV28rSnHFSvUWcBQtHpe3ar4nJ397xtA/DaZ0OOGa5DE81kUHndDXv6HhhS/EJGDaZMBzQ/Klu8F8kAxlDFlWqRSVoJrCLLgahbFWlpSvkUo/4lvuwZeZRQRSXqpjQxBOD5qsKA7G4nRsC2jcqmfgNxFe+4HiR9A1X0rJpmqoLp+RSbpYXWRmBlJcyvtz3KgFu2oBN0OVYBb1A0pV3geXIUEsao3f7n+y1PZXY0e4A6yKj1SWszBdIuRvF2AwRqV6JUqXgvn7sbZgAcLNK2jUCY1V8WIhhxM1zqUX923e2Xocpc6/V7uFWDZN6cj1PYdlsSANvLvX5jTJQ+s53YHSOf6coo1xXlb39yuLQ0+hN/IzBD/jrrtLMg07GauMHNnVtksuKBtgELp653L8VY0q7+nlD0VyNjbJXxSRqUN/jWu27zE8zQluxAoydhl7n2e7ML8ztFxXXT0j39z81+Uv4u+5QQlrRHLU6OHjoChEXpGJeT7BBa1SG/euR5OeuNttfhaTYZpF2srk+nTuNPjedVCLXnrvoZt6dhN3hoP8e1m1WJCYL/RHJPSNFTcsf0SCrRZp2TTImMknpojPVP+aIcAAFj9GPdi08y1gBtFbHuu5/ZIKSZmS8zG8fiWttaG2zz/f1+j/duZq997ftuv/75+fn59z//APDj85/bWh/HL1vvbSwAxAG6cVeb0N0p90U4odFgwJcBwGFpg0HjmAMY8XVxRZg2zByweDDBQJla08oMIW4wAqZXe5CGWCmKUvEk2R8/VmsHQBJ5TFALhcADSvdrSSgaGVOJktwxupbwG28vNbMx4e42SHczjGFjYIxoFaQTJFFfYu8z8g0uYrP52QrXLNoI6Q5tMLT8GrZ0b9Bs2zbM01oxKl1iS3I52+krUScFJUTXviGs2N7kSFeBWLS2c/fOJY2VJsl4/4KQ+i9V8aiz2cnY00Wqa4GlbQylsZ4zhQtYa7n76/XSAZBYZPac8/PzE8Bo31wsSIEBcq2a8Y1MkW9mhL+/oy8aYUQzxsj4GFm7xGAsS3oAThxI0J3AQN50giYjUpE0Mw1UAwRgMIM53AxkLM1Jxl0+jgGbti2sw2yMl28GwDExhttuZsMXyA//MtqAk/wfH3yN1wE71rGOr3/42nbYYfuvDcCP+Y8xxnGM4W/f9zHGL2wkDxtjDH8NM9uN4ALVPiYIKDiEmfm0MWDwYdTzBbqzbmZGJ2h05GMIgMMNZnBGKMA4vFA1EWZmMDAPNYIRZM6qtWOxmGWMMAUPec+fZKtZkNoJ/AVYaxLKll7PzQ/JeFnylVhQTc5d70OJKiZJ92ouJTYRKTmBabwEFhIWPpIUu05VpBSAegRwmleUHQBVZqSVIEltWxMpCUpoDClKhb0IhHSPG+MnMoWUhcVSabmAVtFyQVcVFT2z43Rp3TAlcNEoXBAIaW2iFH0UdbkJyUWQ4LkTvpY2UHxIaLXPXBsLrs4mLuyJ6gOKZm5xAFEs8iUaRsNQSmUbybxlTdLX2vJgXcSlAsxnUROkqGiA306hoimretGl3TYgeRznIwOdIBItGzJJFSlE6ziAeDfeWmumEBnfRTEZb7Y9yQCcH909icTfWnxn6KRltIwI+uT6Kyiaq4kXDPtmBrEXvSFl1U2URX0rHbsIQYZG12K5GP+Ea+CUuhCXVYzHkov4ZBHc/DU7x239WQx2yHo9i0Y7Kiux6exdEYDSnpJDoLq0IHWdmAIZIyirlG7EZ9U3FPBgL0uuAYgiERf9tyAJneZm85P9iUEz7wFnwLvliQdi/lDiNLtRXhJ4aLkV/UUWd+PPZnwNtYIvuBT1s5sOzaOTpRl/FiF9hJIP4g630m9pkPiy075reADs0hjOLsBHwG/sYmxkvWV+20f+Crq634FkPs2A0InvwVE2Qx1Z6SqN1/S9iz0Ny9JzBjrLAECjx9BqSWv6tbiWdiPH/rl/fuK9jzm5uNbayLXvv379IrntX5omxtD+W/ZSbZKk5bZERlIAAPfuXnD6/oDirrbt7np7eS2zUjxGu1MqUKmeD1e2N2ldhRTUIk94ibVU8fX1JTIFtqbLOMltGGQolC6QVX3hJRrJL9uFFwhT7KKPMo90ERSZlmhjjNuc3kGSazHHdt9AmIonUqNYJLPrVbaC31XoKgKx1AqvNvYKoCwpKCFKd14RKCt7xCvtUmptV2DX2+CFLC3BZZeGUdeKoTDi7XhhSlTFQTZYPnspjMhEWbyiryJBIWVqEdQdIWXHtSNIRRnMtKcIdFXQJOFbA7oEgZ5wDGKI/lKzxShIyZAcAMTpTu8Fwm22jTE4QqZYqgUWmBkIklPPwBNm9nq95pxrreM4/nj7tm324/Xx8SEVoZ08juNwYs4xP+acILEWXjpnCS0kMWJXGdnCZ4KMUbokmxklECDp7u6uF+BZq5EuoYrIGD+loyhFUDTFLi3fQidLOd9or3RlSVUOAMgvs5hA7wZkNuLTSvvVHo2qbOixLeISq6zlsGD1yEMOsF0sH8PsLSuU/ndiSZAo4SW5Md3ldL0q7TRd+JO304tSoro9NV4VRmRC9iIEY8jsliubBCcxzSzHtxucWlJX4SG9hVSie1dFZpb217XbcAPZqWaAjG1ZfrPzzDYCtqmkCMpms99uIrrwbqG+giHDiuxmybcEZ8IPkNi2arFFXKYKpf8SrSxw/rK4eG9+qUhDt3wsUdZG1LJHLJuKla0yr110ESaEXKm02DZ30SgOkTUBJwHbTeOiBFADipB35ThZBJJTkFbhVjel99F65I5pQCmNERMCgH5jnH8yz8bQKbSIgVRRjhT0aHwLHZ/pUzuahFtR4nXYc0EqAhGZa4j+GkjFvmUD1P4ezeGBubnZg/Nv4Tex+kYFc2PT/P03ujpNz/6OvsKblX4341t4ui9Ty+Be1DG30id07VdLSNLzVRcS2/1SotwZpzunR6n94ulNY7NQZEpdyNKpImAxfhuBGzSae5NW4ilE8NeSS87vzO7Qi/5CY4ebKNH38a3k8PIk0eng00KUF/d1ieScVVBBJpErfvejP6kDYGpj5gv0sejuY/la/rH/cnf8+S/8+vXx/nq9Xv9Y+1rr9een/fOf+OO/APzAe875Wm+s3S1eKjNA5yJ5OMw0HJq+Vz8Bc0LfooKfnmhsMQegwZRwkoO65SUgckacsDHMneb0cZgZtKwh6LGOHh/y97IT6EuHClSPWIEYn2R1nfV5oWYgyYquMQ4vBgwwmHaq8llEBETEE5/NW6/rBiAtlsuXWs5aWlJLQGFuIKSWxdpSuvtaS9uyIujgub0f/SfcZGmpMPZ0X76g2mRCGayfKjB/Iiv8jaXzSnsn03Xf91oejTHWWvKxFjTu3k368SPeal4ScG0Ggs4lOUWvrAKibBWNMWjn5qTsNDP9gt2uz6i7u+7qi6ZYapUmmrLNflPLonnaQ9IGAVCYsAcg6Ysg9IQPQ7iNYflSnDKpxJbMDkUMwKJnxQmXWIpGWg0GUj8QkwAV68UZjkG6YRhM3WaYw3zCzB36QQ8cwCTMYHiDNIPBBr7IxV+f7s7NPj4+xvtfWJO2mfvfjg0A7b9s2+bH//z4+Pjx9//1t7/97f/8Pz9I/hpuZr+ONefcf0wA2HJjTwJ6z7sNjNWb5ekaFCNhzEk6MuZR5LFF0GNJvH5mDIARIJDzLwDNBWotDliKKgPIHFw6WJPwsDb3CU+2O5yMT2S2jep6pZGkPbYTliYVRmTiMIu6FqW3X7wj248kmNlqZ44SYmbq+CIr+SHxOxDLzRIJFNwZADxCqhHP3fX7Zy2zS9TteuNFi1i5UEVKlLTfAmOa6F7/juEmHBmEYWDW41WvHme4Ox51JiHdNTMzc60zzfT3rQfCMkEYXcs2xbbT9LSyklUC0Wf5bJxP9XY9aCgCtvVY5+JjahA8kTLv1vIB1PsUFGQzm3PWw1xAeCFF5YspmIAmmrX0K6EolcB+LcaON7OaSgoj4vOlXCRdbaiWMIz1qJkRUFWe/siCpHTP57EfEQlQkWiKzGI2QopF2h1Q0kRZ2aJp7ey3qkf73XgxKlRmcuSkbGMZS2bykq2zJRkyDiXq4oIKYtS+oC8glpQQYpu1kbjB7/ACd8TUdY2kAvItFPFVtVXV92uERJNwVU0UAKk0opf4m81PF7ptFYcUWJF/kt3haUMH2dyEnNG+Bkd42XBR/ZT5O7jE4TuzS2AVPgOFh8Zc16LiIxr9NbIzDUSVFZgBUP0G/lZalrRwXSSIwM4N56VU0CPQ5NzdzDjEsVQvLaeS5pIulV1RwdOe30E3rNIl7Vs53Z0yMoeRG0Q/UpTKRzSzn9GIJFHs/yE0yVWzJDUT0B2k6fUzxwF3ksdxvPf3Wmt9fu77vukWDSEudz98n3Nq9zKMx3GseNdRTG//P4C5dlEC6aZAWT1KLdCWSPYoIcbiNTPtAItdBGMM6o3crbXrejOmsmOM0W4ZVWlt/DrxnPPgLgOEZ3uAUJhO31V3Fm/3sYUREsDE+YXaDoURmZmttY7j2D7ur9Gx3KWbncsjrVc0lHRpSisCoi+kaLrY7o4eTXd3XdHeGFTquhzVZjleRWKXyzNfSVg0IkOLZK90YZStBVlH9nTRK90XTFVqZszqEIhyznkc8RJHZcV701ICu64qVZCltyjFhWxvBSoiubUlcoVCBBUlYarSJVDZDnyslS3r9BrzSpwgMpJoPw0TUnYEUpc8rCR5rAMAxyD1Wl3ozKxbDoQN7v7ev8YY2DaS+mYH54dejujuh7+P41jH3Pd94QXgz7U+Pj7ma3N3fckC28/x8eFoQ3RWLtqTOAK6Q83Vz1cXkxTeNE9VLdtlgXrWfSJI0qPNIMMbhC2kwpCEexxA2GWh0skqc6avRfKr6q7jyb9asUcp8zA6kdYqVOyVLb3VwTu9WpHIhGSaegpMuKUrK8obsjCFV28qAiU6piiBswGUGUqEkR67YsnsfVM0T4GFLJkluYgFN8xJ3FT0K77bQpTeG5iZ6O3qONLHHNfP6rM26EXDkEc5zoDXZ4chEpaKMkbXUHAdSYqxglkNBjkrFU2xd4FivAlXKVpUg6v+7PebxCvU8Fh6ZdVN/reU7q5pqA8mz6FVPobxGkbGeRooabesMEoUb88WbB7f+zF3j429wcxg+klJ0CFr2Wsge0wM/yZqKioCEVc2Q68QBrJDpxeB6qmXCtnMC0cYo4+ZlRLcYsd4zpNmKgixY4iXaaHkc8QRABUHITNxgVQNgM+T1Cc9QPc4eSozokBqrkihG/HZCS13ZRUHMY58qUzyn+km9sRnKzwjkGQa9eRjYPCbXU3E+SI2EuN60NDSJfYGZnXPLLSHd4/gCHOJp5DiarGNRAeS0iVez682/A5aZCL7n8CFLH5VBwDtoBvQAZby6QhZ77+EajnK22Qsk9KwiFJBVAopyrp2aWaoIIg4lzh3KBUlqgsRXmFX6U1Ot63SJaR7dys1fXLiFKVmczr1lPD/CWQ8roxdZhHcVHT3zWDtwKJDJ7vhH6aqIu71mDHRL0IX/bwXTABRd8OJ5frEvB1O9491rK+v+fXp7v+D7+Pr+Pjjn/u+f7zftr8/sBvt5Z9wDO6brcMWTLedzLXl43B36JvQVKs7QAJaD92HvCHDFTaCTlTTAqgFh4YZyM+lm3gkjYBFlCz3hwIzU6ULaj8ZLUHuj8HECMm2XOv4klzxj2yyd3Ul3MyOY7d831utTrqdbLN1t62KlD2OY4xxmnEaIM0no+SI18zcXXqLq64i0EJE9MidjIwHMK4xFFdJuIFMEsENFH9FtYR7LuN61QAg6bkYKrzclwTPlydJgvDCyJ0SVSrkrJClQmKFKV7Rl5EFlnXR7YRdskpLVF0Vlu7pqHOTbGZlXkn7ll3XnhClQNKKshP3sKhIxIbzp/7Fi7Sw8MpK5ClW/yLGJuGiP0UZAZoDBFU0hpktgIAeCIEN/bbb6cBeguYyAK9pZvbCIkksgj5oZoSR6yPeBLG4Pt05x9js54bN+XI6zIeN/QB3+vvz/cfHa/3vHz9/Hn//SXL7iW3bvn6+NjveeuXBiOnDxnCQdNbnxMxqtS0376DaP1ZIaG/dOwP3ZCWZtVmUZlbrVRVV4gTZAwAZ2E6TdYEQC0R1nG3MzBJ3VpzrOKWxKyursuJ5akR9ZAR6WgQgsYbOPqBIxBND7vnuzmxF1Sxlw81HdZZu3hgjOqnHSUqVivcepStexCV2jLGu39T4XbR7P+UYuJ4UWNuVdVFkrHC6WMFThZBKdHwIbBWHFF4Cu16V3kJ3FvXVZNogIQCsnkdLZDyeYLH8E1m5H1LGGPmjnhJVlGyuSXjUIIkMbBC3+EtagGQ+xsMuU4yFvLKGTBWROYk/giMQfQfZI7MFYYE7AbkvpAqlaOh0MgEA3M8PWqVhMAu7zVhHGG24Lu96G/N24CL8GGOMoQPlIhOgPndXlhcJLDb2TR8AIMN0rlCzERRlQZkiUGmg0gIUmST3Cv4LsHOfUNqBJoRMF7IEAGD5KJ28iDRQ2QBJBuCOEQMYAKmzRy/NwjzBLavM7NqyL9DMCK5ujEq7gyUcIfmstYIMLEuaJPQo9eyp8TfBRIv2zVozMDZU39TmTePD++6dXXvRSfAbqLaKvii5MTYDosavBJfQ3XR9y9sldO86MB2/CfwWbjTPbGm56W2WmMXcA1UTAJ4v15GfwaX6SjbFje5q5MVbSq019UoEWenq0K3t0m5elNiLYS22Bc2Yb5Ddno7vkAaUL/f+coObkOQNazuQKorcpewBFYRubdqGMeB5MHGL1c3ZG00nA1DzRFlb5pG6knR3uqve931/v9/bvqsx7Pvuv359fX3N7FPurjtjNmk51+akDpJ6yHat+PR0hbci82+Bbd0T7DI0XCCukpWNe5gNI403AzqjZJ5VxpA856zDdRGU9pLJdhuhikqUsppr9ThDsWjwL3jyli5dBbWpLjLTWnnFvdPCC9xdnzGz9jvVMqPIhBS9SrViKJlzxlTl7r1orVWnFUKKrBiVLUXv91vqtMpnrniUFb1AAsvUXvQXoLpQqCVQGLOLGQUSfjN4jBG/Q33UpohveJK1sVepjPd2J0fBL6ckoeR0UWWMRIlGYV+5/SgWeSdGtbGUfKncSpdqCW/X8OsG9TQEri2HbGNm9gsRiqwsLF0dVHp7hEHIIjYzG4OkxWoTc06LeSqryWzq+xcYc87dfd93bkNfQ1xrbfMnADJidRzH2rHv+9fx8fX19f76tW3bMX/MObnWm4R+skFiDGjTQrjneaj6LOPoWQ4CYToZQ7eZwRfGgJ5gyp4VBEDtq05/LUDyhBR9ILPU7Lx1cbKnapwN4ARFmCT8HP9156lkdq5T5lWOiuy6QmDb2VapXbccANQ4zSyIU7j2C54bkpOlCGR5ChfU6FHuWDO+40ugEn69QYq2EeoS8IhhgKRXC2+Vi+xcBTeBHcJI914LvfSWEMj3p7QAycyuJzLmtNUJe2khSdIdoIImGpJLn/TLBl/C3ePJvsAojuf4cF0XNWMsG5vknDQVFgDZu2N8q/gw+tcYY7UzekVe8m8yBWGPtHZpqrKGFPt3dQ9kRUvLKcoMwJxTzdLd3Z06grx+oBHya05e2zYQIZIc5svz5qYvgMaph4SHhWamOZ1nT6kQdxozQ44/248fr33fj8PN7GP+IHksuPvLYI7FA2bgNsyIQdJGBpREtgPUG0Sa/+EA40QTID3xZljxul6YIU6RDfT4znnJSWdCmjBSHXhoVPXyvNtwG5vM2DY2PTH0jVnPp5otzlCBsyagxlfvvWx9VTEhidG+j5UNEcDSpy8DI4GMO1ByChkZCaq0PL1aq6sq+DTYzLLdR5EZ9NpTtgCmpCiVLfocq3u8JbUI0p4To2xhYBLu9WNgFcnxqiYg9K686a0ipVVBzbUKyOmj8B6PsiEhlHY4bbtKK3cK6Q5fYca4VcSV3QAzjAkdwpOXnVyZVyrIcDgeMExRBVWthY90uhZNERjD4nXYln9SR+Sa0tTDy4yKm37wd6omeCp1BwggPtCSLp/0ZOQzPaJ5AyBi9TDz+8CAmZErCMRTqmUPCYBaxFiOG2V5q9YTeoiYHb8HDdkxRSAVK4cdGXNGAGb5vEBDnVfFvz0OAjqX25x0nl+UGAOmDw6HR6JVazQzz4kkhaQZFcDyQjY7YTAzS2khU7ElAIMZkUczx8IYE6YFs5SAHCFzd1/AARrGBsA4eSx/v7HW9uuf+/u9vf/l7q9//vN/umP/177vx/7fk5zrjxf34fgYGPtyd9gBcIcPG1i27++52ZyToA0Qb3fXnZ8DS14gXR+2k/QDaqUAnE5y2wZJGPSuqUUH3IaN5QbDAEiSTs+ogNnaNa1qo6gyhUY/1Kc79RtpwN11f2nTpnQ5BhcPtcDcxK59P+aMWxBzDiPoC6QBB46JOee0AXOIxszGZiSpQY8keXDFx7e1SCKlBUBN0oIqMjNj/Ph2mBnDeOHhJNwsvlZjZts29YaCtdY2N+SNfV8+AK4dZsMsP4GpQSzWbSNPHKwtVspCEZiZZ5zlgsWa9vJ8uDwy/Z7cNpJ0OWWAPg1Or18cWxxtxLewx1mPEi4zyiT9uGPO+Xq9juPw/ZhzvrSQOhaojeaa2+b7sd7xfMQYA8Ray1MOUN0GZlBTmWPCQbpUD15CoTjITb188XQzhyaZekuPtmEQO/OoYvnlpxljqtksADaM9LXSmAliwTgmjrUAG2OSvm3bcRxjRhUM2WKu9j8Ym3y1TNmjX3gqK7xoANgGLUTdYJg5x+Bw3SHXj2yNOSofx75tG8yOtbji1QOen98j1xhzDAtFpGMsjycvALj7ABwwj8UfDMPew8by5evYB7axjUEAAzF0OA8HbNjh5qTFpwqPtRb48mPZ4I9h8GW//sR4D7O5OdZaxy8z+7E+Xu7AtLf9+LnzIN//+Dl+Yv1fPw6z92tOfP7rc+07XgNzYtvw4wdeH/71NeYOwH3AzPACwN3X+3NgmpkbnTsmbQwOHMeuGxvTaFz6WQGyZmGmV9pA9TIMgAH0+O76GGPozqfmL4sbURoEYIYxpg1357m4DYHIWJGklgpmNoYRBlMnAQkbMeLmGAJAlUMDhmHPM31rZ+skLLZwQN4i0v4qfhmQTkFqo/3POXW8qL4DYFZTtEESTtLHGL7irSrDDISRAKbmXQLkMDOYH9mWnKaROfsLYMtdUQXSmrRNDV646rwKtTp8NVGxsI2EZzzr+DiHdEteEReL5ExtIoCQk/HRlqHITkVJ06HLZPZf6QXgWn+awQbNSdpQS+oexVBAEgq7AcCIoyu5ptFpLV81w8IMWwzQZK7hQSB+MmOI7+od+qqoez6AlyDj3Zlje6LNtDsdBrPRVowASJriIxfMRk5VzkNDIgBch+tgASD3lFgHmt4ge5yCSYi72xa3B7xqRy3Khsue6FVwRhde4FrxUdU5J7C5OwyOAfpKLpqNOdWXyXwenEQ2SM9uHr2MRP6UTGl1Ja93UlR/JEm6+9fX1zZyN5rRG2Y2RrzKLweZwXx6iIz2VCpJJTI6ZpgTI751Vw36hGgr0akuoOZVYDizZvGnNFpRT9dgZBYVlo5FWgTZMc7Smz1Z2XoEpbIASv5pT5cZ0kJ7jH3NPOEvYSGFOaPa3ayr/rrXVYq06gZXjOor4CmqgNHhTzADfq+3I582lFbFIQfTogyvR/4+Z8RvHCCVJf9qrVnuscRF0TLSbZANULpfe8RulPJXic7yLYS0ZuGN+GmGVH/r2tS2sEGxKP0stWztZngE4Ra3S7Zk6lph7zTdzoILRUKnTGPMjORpRulC9AU+xwfBzc0O5SCuSp9GlZBK3Cwh2b0pyVkaeAD8LhQ1hVj8NqeJbUbi2nm6MXUtTLc5rRXFJerd1KecB9TwAjNYmkryOKCvmmnJ5Z4jv7m7H8dxHOM43J3Hgbpj7E6tsazXsCbuiInwyoZqAOmFOAspDBAbLW1B0xKa2by6rzTrUcCMuqDIVFomVVG3KnlOq6pIWdG4uxFmNvRj6WOVQJEVcZejcX7mma+KNJ8Kw7x/i5zRY8atppXalf74+JAQ4UusiMMVQDSyQRrLnk6Tqk4ftYAodtlGcl0ZS9Rod04q2nY+u3GyCCRQxlSRmSEGezIN7lzCdJmdfWQ8pVdkyoq+oldQ7OXgrUiYElJFh/pCqhPS3VeaLQNuBMpWfADA7k8oiHKt1WukePGoLH5X4yWqhFeiyIqgp2Vz4BkVBEAekXR39/gZyBhDL0F0j91U7XNKSCn91rzfAc+4RQMTcmQ1KRFtsT3QAWkJXcItM1vHp7vLI7jW8TCzfd9lj+xnNpJ1HHDH+wCAjw83Awx151DvHNOhvI4L9aQnAszyKbnWrojLMA6e6yszY8Y/UAmmga+CVj4mnF5nbEmCcQ9cWCReszsQ99jMDNZPqf8dmIHn3CS/TmdNfpxA0q5jrBysOlXLERTXMwgF4oKUKpgkScuv6Wu7AAAgAElEQVTDNWUlwbR3EiSXIJBthA+lRdEGXlxnEE+/qlN0UZVW9nfQ5Rdx1xgYvz4S8h3NDVm1IxX8btyL0rRW2UKaWbzL3QxmWohD1ad2ZSEBakh2aRVn0RjwuGF5ljZ1VU0yFYjdaakTktXxU3g5Rd2aaqGoLLNGqtTMgJDcicF4aMJyuil7+lV4wToyPomvIaiMRzqoSnT36B1JoEUOyVPBVR2aJVlOZGuUxhgJH0+gFKjoJmQ7e8gYEmQxjMbjfAAsfqJpZoY0NGJ0BjSMvoM1fG2qW8giUdcRi9EevpNeiSJO/EmWomwM+nnwFgNTln4D7ueS/TQ4dIWD6ft5MHFdlwTkesU9z2KR1pIgo6sUXtcWz4tYsxJIkjqAqIB0d6p2u/0CqS7ovF0CcNbXTYjsB9CrpmjStUgDF8dFf80KWJ3zZoZAdVfOopFJPonoTAkpP8RKb7O8OoCZjTH0re0AsUhdKX3GrdJPm5vqNDuF3ASOIcozjHFFaE9puFZrRaO0xARfdnYvBFlkY9wPtgSp6OJst0qlN0hMj+ppeRtDzS4/ioG80F/Hd+03dd2YW5GdFWGZPuUX3NyR6o4MY+5Bu2QlX+oo5FVs0LbuebNBA1FIaMboT4EqB4sgpAE4G6eiSlh0LRKA8zAbBgKcahju7r7tdhzH6+tN8u/H1772uX+utX7sb35++tcvW2uuN9Z6LR9jvAjqkNdMCqKbmRNLz1ip0o2EM34WH9GjALoJIzIzQDOQwczpmt4JkE53G8OCLEDtqkSZmZ4Xi9mURNtAdkaBMLqWHOKyJpMQJQpv12zwAUh1Qnr+zFvZMUZ9Y6/okXO/ptfKomzm3ULLHZSIpUj0QDzPI6QwEi7GLqdUFFRpFyt2lbr7Or/3fsaT5JyzNvbIIwySY9xfmtjVIV1o+Es8mXGuRA+pu+v5xuBsdSFMd0RpxU2llu2nYlW8SsfpVRu+Sn6vNdG7ABw2YLBBA7WkszG2GXsAqIeaeas4QckvMyScZLeh45mVVVwFJbYkFL6TdYyZ0T06stMAUF9zyG866I3vJOmA6WZgaZeuEniLjAjUyMtUJco8ywiUhNcI+91jOyGI0AHgeZPAzDR9KZYqV81b1ipA2EHSMM2A9eeY88XXi+DX/z32se3/BLD97ecY4z0/zAyvue1fu8PM+BpmRttAxlrICDNyp85JAdgwg0YrNwecBIlhkwTFJSupD/NNAEYYoGMCZChkNDKkFg5IbwuHBNaykHr5AGGAmZbiJOGuAwhIoJnZv9vVh0d5Lb1mADw7jqoVgJ4Y6qAq1s1qZp8S0szE3jtC57rBPRo9AplV+1G2WqDwnThaFIDOqN6awouF7UTpZnnJkTrIl1vtNOj2lKJCVuKEFNWLivcGwstoM0NM/IlPy3UNpKwFyuCwR3/yq3W8YcMBRaKQQgCnEKSciHHr+ATgHmlSZqhULIIuvyzvPgtJrT2+C+BNSGhh3HxlEpOXdWAaGG0jJBRByc/4CLoigbSHcHeYPmzRokTS3fTEyqM2e1NEdjQzYy4qSr5GV2GKXVmzWPt188QVz8mIR6jkNzONXohH6FX9Kf2URerJIqUDWWBQoGGmNzW4O8bQhIFUA2kHoKfUZDQgfAkLMDM1WQC9bpj9bYwxRjwUkdJE9hQWYIbeOrM5JteVrfl+156Wk7n/F7IOGor3VtnX7GnJdVnTaQJucq7yTW3tab+47LopAuKUuoHwQIwiCou1eyZ34aKvJoFUV0o7fQXwWXR1uUfAzCiBSJbMlrWXiHUVmTUFNqsY/H3VCMzMjFq3/Q6oRcA1IAVXx6GQSu/pBSJR1w5lqrRUEG4ESROJEt6AhQegkD7MO4UU5jcQ7Pqzy5gIgG1CUj6uXT7OSryDyJ5FN/PM0BrAN+50eMYWAImpFUyG7gk3xhvNzaNbaQ4pZ/CV+FaRoEnL+pSKYLlXHECSdLgvXyDhhrXWmtz3un8FYK319fX1+vz8/PzE/jYtPwFo+NQr8VKLQPVYEm7wjLz8rPQYhtqF5tl9TVsqsmQvRRpnumrmVm2McRuiRRYqsj0o0e0pOSW2BJoZ471vXm+mUWkxirdbJUvGGH1jXyx+/aW9WFRad86raOSPVIWXJcWlllkqireekZZVyE1pFy4uQcmXGdD2KImFFE2lZZiM0XWMviYMxrTzIuRCdJXcS6VFZqed97W78HranIyf7o8xxCshJQeAgi+uUiRIFae1wjAX+iVTSHfn9WDixiV8XZkNteR0pUIq7CJTqc4milJaRCaaDqIRdGPE1cmsxbyQRaabSwqjO5jNe9jl4KaEi1Iy1eputqlILKIHYjdbBGMMPQpbJyyC3hTHiG/cRzptKXXlhZkZJkmtV8tCAO6+7/unfbr7r/EFEuD8+RPmGpXcHTw4Jwjcgmz36ayCHqUA3W0MAGOM+MlBWxrVmFNOFZQc2RkEjUwu8FZrXU6v1kcV/3sYeVqBu14pIs/39fw1iEUuhCO54XctfbNGzEzt7cIPoNqJWV0F1UKUlZtd4017UJIRwZYtCXVFG+FLyA3GGLLN276jWIqs2/w7jCC4bjUL4WIK60jhSxpJtNmZjFbBFGlZg0VzIq9WlctknAvdI2Dfrb4Edm55AprZkqxSGV+6OpRVbIYpQT4xRK0iWpUVhvJamTJsDNPkrtHNslNXiEioNDty6YrWKyA9e0RoB8QS9KJUxHiGWleJIvUrhva0OynfCyRNfac8Fcg2jW9c57GvZXhJnt+xJ6lfP+b3De8gzih6Wj8Gni3JDPkoRcMZ+7NV17LrSvI/gxJSZncjs7SCFTQ3aKXlqUA9ORjLcaXJPoKj15/+AIwx9BNBtKenxKIAJudZdIUKFMXyb6EbKbgFxLJZm8lgJYvke2hiw6Qu6uZIrk6ULS1n/K9coT3KGkZakPTlVCUE6Zrkm7UZrjRmEIWRC0aAaVUpKhY0m5w6IAeazFu6Z28WCkp4s+ou4Qnk2PI9l/X3FHUDMpbdzRL64wzuWzv/Arq6qqNnUULViFk7Yyqvb2b8W2M6waMNMBUBj1/HPCV3jMjOCTVmmhNu0S5rRfUU3skE39KQ0KsKrqVnd9Adnpg4koaEgQaDk7n9NoAOfWfeD6w19gXgtcPdf3z55+fX69c/xxj/4K99349//R//9Wv8+bm93+Svbdt+jPdaa65j0qfB6O76YSEB9RLCqCGdBJBdyFi2KW4kzWmA7rFXkZnpZpMwN+A16AqC5eQX3TmLhI9A8WRVkXRZjt6F+V7xdyCZpVQGlJZ+R32MIUtKl2hi6k0hIi7DOqZzVWlB6bVqb40eGfMOEmJ5YFFaCmrBzdxVlm1FU6aq1PLX5mVMcQlO6QmdXZjOW4snIXtRZdda7l4RrlKFWhJEM+ecc+q3vjJSNJJvzQZB6UVKuxlQZL3iyPPtAwKFsTbG4lLazPQSwQ4SLhYlunaBXC6MWMoq4esqCZUVpk4HCsmsweLCtR6LvriQzb6CL/rRzp5KtfDwmFIN4NUpM5tmQrE9Yioh7m40wBhviDhhqj0ABPI164DZmMKT4Nq/5pxmwwCD2bBh+7CxkeY2jjV8vL7g7mtMM9vmHz+Pn3/Of5A83mvbtvH6nz9+/PgXBgfwIoC4O207dFPTLO4HwghwASQsHwUlCZrZhAE4rM8X4XJYXhB37y8hKjIDhiJmdlwHhACzPIZO4QpvtnbVVwDve1pla9MeyEYWQNLjd+nKC30R3kD4m7NmcdusSr9lv+EvQtwdsNMMADAzz3dmqYikuCKbicjetKezFTGlU3yI7elo7eTvWDp9h6K5sfT4S6bgNoIVHoD0use8LyTVnc1AIjqZFAgTVpX2spKkhrfIOkMUUFwh4SpEYO0U8izKyJQvcsfMNHrW4NYHzC6hPDVkwuxcqF+BDWzkIvNWEZIg0BpYI9iFCEhpMsw0p1dsJUGKzMrmEk6G6pCcSwJFoIRHeEnLKWOlXxpXlRZIEVRrDSTTozEyLEnYJNfdkHMM7fw5PuN1RGE0SdOBZKtmpU9zO5BjjusyUOPwJUstCoU3gDGUBBLZOgvE2LKXWjRDvUWQRE7byObyWyApyqzv6lfd7F7BF72ISrgRqwaUDKeSOBI3OSRqQZZ9LBxQi2xkyZPZR1jCGMF37jOHuUtIGwQ+5dA9WiEJ99jA98pS9irtKTyU4nTkRhOGSe/DclMd3cSmXjJ971BmR+4cNwMvRcreYqv/gOllJLci5iPWhTkj0Igl86aiFEUiI1n433lxs1ND5A1ZcirCEnbz7hkrGWmtm+NhiYpIAmdNCcTb6bucb6FMLSgJHf8MyzXh/e5oefFvoUUJ4VOkajcdWZRhfym2622JeJdHyTfT7zlDZo+YQBgnahKqaSYqtHUQXUl4/IrezGSna+9xHGb29vdxHMe+7/v+cd2lqFeutfQjUylUglpCpd6z+4C98ZBELjiYU/hlIDXHObTGUkwSbgN1ZYuXJQSQtUoXTXnxHPMtVkvnAYESdWXaqQW3Js76jR8yDpI/8va17BH7vu9FpkSZ1H+zXe2TzJcdNjuZNzBLwlVgGCBQEUnV9WhLZ7T5S5RCyi/VS+GVHkMv6QxdSgi0m5XlnT7etpYgq0QjTJfDrMA0P7TL+BKrdIjK+upyABzHoZ18+SLfdS1pxRXSUo7kd4FFLLw26jfVZqbwePsVRhFYau+qi6yEVJr5Ri7xWp4RjOsxlgTKxxu7rgVVO7qWhIKSUNmuRRh3B84zlOXxxIFKS0JpERRNL8qp7KLUsm9WpQvZJQgvAiGVraJiOYnjh+qSYJLvHjK0d1ka08Y0s6+vLwDHjx9mdrzf7k47xhh4vQBgASM388Ng17ksnCKYGwnEiblewWBmgdd4Yrix47uqSeMvpfK6DCAvq1CxBFJZO0MUkX/oekJIKCNvLKTsQyj8BkjKBVGUDRrKbr2yN+9iV6JoemmAx7vlBaIppRIo4V1aJ1bqkn1AiRKwhUXtCfyrFUVJ7irk1DfGNCh30MwujJCSU0Vge5ii8GYARSmlN2VCRrtKlP6bDkq+Mw+QWVk7GYShZ7oLmSAtYhJUgaiLssiqFNBKu80CjVi8XYLggrdz4WpmNIPH+/yiFABQg+pT5tlEyy8zEz2pXGeRZM9962mGxrpep81Ca1OGauRSLxChCX/TSFLpkixeyTwfxS+6ohaGZH37lM1JYQRmplcu3fAQSm2reAHU0Zf6SS2Rmctozx1sXYWpWAdx23iM+LB84Lud2RtpduoSFLtUNC0RkJu/lU3t6lq3oAG50TJDW2AV5gm92syMnj/GkqJGF4lvbSvDVCSk4MaoLIk+WJCojWgJ6VclKv2EIi75T+IqVVr/awIrqEh2IFEm3nQF5AYb1TaaU2x4mWZXC+/SGpAgWRt4YTLg0cg7cWiRtLwGfZI9szL15ri6fdd7A4th4gxjozmbqLve5W5mUL2LrBzpIEw5UphOmQQx4zJeHBrpBmFYgbWe+y2Urhum0kgVugrj9WOnJLgO5WFweXGTXwNrkQkvYhK30ePq4wW6gyXnJpYwM1hOY0lp0FKQIGNMU1S7OiO05ySBBUlBcMIJ58dBM/zjC2v5j1/H9rm2X7u7/1j/Pfb94/OP177/wNuHE4f52vjeAIzD3cFpgE0j4aC7flqPiQG4fLPY9CpuC8DItmwAzLMS0lTIXwN0iXjGdKvSNpdX97ec+XSsJryu2oAVmdL9KkoVkWR+Wlqkfb/UKQtTGzN3V9sYY4irpmRxsT1RLN7Kmpme6u+So6i9g8ByWuz7vU5PhrEiHu2dtZr4O71I/fG9PZF1r5GOzznrjmiJ6vQi60GzEb8pTgQBAhjDqO1UWAxEC0fJEUOHjpfZo/9mOJ0SmTAy+4aXwQpm1VcJKVAARa9Ill89bk9epYsY+QZjgYrIeEOeCLqQoiykLFSiJBSjirqcG76LraygM5pZN6lAQSgaa+9hMaKWIt0X9zTJqVcTjRjIHIgDLCOMnpPeklhygU4CZjAberlg3v83M9PQRg7knrnBa27RoAwDYYOT27Q5LY4jeZB0rrX0E/ex8Zhjbjzc/R/HmHP++cc/P/aPv3OMMf65f2zbtvhzO9bx+hjDFm0MOz5gMGqhoJWhDFrDMDCMxETMpE5S35CyzYYZ4U7dGIMtKFZkjJ0jxnwABjOzeB5wmJAKBWpjDBBtjaQ/QEeQBiBjZXZKwANK7Jmv9UbRm1mND1YTX4pu3Li2RiVEUVdqjrtWYjB/B1It6PrGtrmfTyxLSF1Pg1OIurPwStdQKfqgS6guoKzIQiaJlO9+/jRa15vMbkZPF1gz1cygJemVVzafBiRSV1loZsifKckqAIgB5AyOOKP0W0iyGCeXcwx4jEVhgSSQlFj9ARWWp6enkQAymJQcM2tBCHzjRIttJQo0CvW5VXilqfnLsoOoaAzuu27Rjzk91dUgL3vKKpJyqWu3PMqvhhQgp8oAYW5ASj6AWJECAKxt7BthEIdAUpTBnsO1rnbtXwDGGHPOTTzQSqw5Fp//SaEAUKc1BSJQaV0rFiRadzqhTGQ1kWvLk4pqrPJcRZaL+xhnqRVDcFVpWSUW2dAtF15IS99bUbRpd6yF8XipXjFmxagfWt2RswAAzJGlIOOJSzAr/irt9peoayMIuGUFxa7SyirNGseTt4Q0QqDjrxUkO29LBOF7UQ+aEqk6vOiltwgX8gY3gUpYNrwSoNLCd0wB2RiuRQWXcJ32R1ESVF1finA14ylfpd3rZxAKSl2HnOw1QrHYy+xsinEbMLPiJr6zoaAJOTG6VpP+lvEGZlj12csTafZ4W/4zgE/ocaiuPdoTEzmKFdmlduSRip7Gh8AUW2Y8KUPOo4k2vRcV3bVMV4Ox6te/V3rxAoi0bACgrisMCQYcB9da8zg0Jx3H8fn1eRzHlvckxxjLtUNeY8Sv3G1YzPTk4ec64/U6NzCyJ62SwjCsSovx5Imp9KQh2wb7cYdQA6zEaiAVJUl5ZG07JNVK3ED4kU/cmOmVL+fKD7m4McLd11ruvv2Y3R7RzDn3fdftYt2Kryfoilj0chy5hrBmqij1G7nCjPzRdRFYG/DNzPdj5FqkQ3FJ7yk/bVDaUpHwlcbp+/1mmmDk6wMkCgDJlR+3L2lKA9jyp0OKbekVQSkVTWEEohTwOM9KLEe5rki8xa44A1DbEKWqSWTFiGsMFfkQ3YpEXyx9Y9xjLl7FcIxhNd4mSFSJFa9AGBlfBwTFKPzr9Sp1pbQEKj3a6UBJFk1ddcB0C6NUSNScU2/biPa/bWrhKi3J+77LzdKodIkVmJl2rt0epcPaCNelTYpRaentoS5RXdpaDoC2LPs1oBVsNBszMxhyWWy2rbX8OAD86X/+/Plz/h2lyOGcE0ufNO5zgQF5ybArYc3gMcbiaXDRqPKE6PjiLSjhvpZCQLZpKzGaPU1DioHkjC+DBZgZr/Jvis55HADjHNzM6O3W2tMRXtphl8nW6sxitHd397htZvlthc5b2eBK94UBsG3bvu/qZRGK1mCELwgCBbyEX1Xc40AqUBekIN2pq16Sqmz3F38ZkyLo2m/swqj0WzxzQjSLZuB+PjmfcGqRqA52EwsgzQtm6MQg0nJfAQ8RV9cq3aFGmLIhEiO+Y1eluqpXlgs4LbzIz3Kr8TzJYuyFBt2GV0KVK6t8DHh+/rycSiiPSkLBEwMAOSqGMXbdL/QYNvtrQJNVY4w4wstpqKxVcLTAUAyFkcCBGNyii2UcNlGnmjnnNAy2pwGt2TTGcOned4wxts2PQ5KC/rtqDglmpIGE6/n+7nnGy8xmvmRORfLN82Ob8scM+XnMy0/4u8xKs+36ABv5Pudr9DVESh1IX/k5bjPInl6pZrZt8quqARqFlWlLkNAldkY7VlFANvTCR0LXMUDGAxFzsmZH5KBsZmOwG5xenKP2TSMUdklpWWRV9Pgoet19gQjyMyTevw9RvCWhrkDEc7S3tty4SqOdT2rcq6xzdV7EKYwa9knZG1XqtTHo+aRJySmrlFWp0irtxM0eM7MaZwuvdouYfdUtg/cmqhkWmIIyOBPlmvUmkRaOXH6FWEA0NIOfz7N1gou6LC6rLnpFmUIwJ5g3NLYN+o59doQQXv2X5xt0wsIeAbHomllRhgpeN/BSOgY0UitdRQmX4EhjunMmUBFIA3QtUXLzFiTmEwrBC6C1lhsI4xlSmJZissqR/SIrlx4v6TCTxeckRBKI2/KA0g6XdwCJ/cBaP/fD3ed//Xr/+uW/9kn+2D+3tebXL3+/4X/OMcg/11qwfZoNLD+cXGbm2NeirwEA5m7uRqfT9UArzcacY60Vv2rWHar8aDnpoA2NXQlR5E5yDDWAeNUcST2iPy0+X9TXamY251zr/OKuZq8aewXM6CkdawUAbeXn56+anDkpCgOA2qzakKnyDqlCm1h3r92ddIW0lpY0yx2F0jXvlqlmxlwDdZdF/Hq9FAqtg2OjlW99l0bxjjFWe3S8hNyyYwxpcfePj4+1lhwRpUI68+k8M5NSmTraTw96TCrOEq7GoN2pJI+2Ya4QSaZ4hTyOQ/RFLLEz9+T1UV/kmwJLu4yRQBVJviyUqI+PDzku4SKuCGjZJBc6gaCKPE8NSi9aYJHNQGRzTu2KRVNiZdW6rq96VmmSY4wtPhfPql9lVVkkNxvUyyxs6EX8AxiEWdyYyQhQXNKltKVT1p56WGuV69JVNlcWubdhypfNIlNClCRBEFx0KZIuFZE81nt5NJVNn38nSN0A57BhdIONuKlhPBbIMVQUN7ENmMAg51hmBmoWtm3AMebkGLuZbfRhDi4e/GEfr9fr15//BeAHbFufP3/+r7+Pv/PX577v+4/58fHxyW3Oub82ksDAtpkNHgcWYWMOLbXd13IwAgU4Dz+OYZvVdOGkL4UmMARIGKiHDgwwrLVw8FwnIGJtrfnBXUfkqpUoU/Nzwv1wqjEDUO2bRtprC5QJYJqYjQGev+FSHXmumgBEsz+zyIoOddmn1PiVjmcWpLSNXbI5gmYWLrduBe1GUg6AYHGHnd85X/U50mx4BSGt7E8CXTWaZYmN/u6JJBNGQnsLd/c5Zx3pSpSrj12HC5AERj4ZJJstnZXAzgWNIWuBZC6txbLW4low01nPqHoHwPNERmZLrNm5xlCLE/0YI/hiiIj6Oo7Dhrk7l0tFWDtyUZ3Pl0VUVaqth5k+ScgcAFd+RSUsSQiZpET1IoHw4iKd7nPbSI1ytnSanPUiUaJfaYkslyXQnPt6IYe+OSfmXGvhOJzU40JV72axGVRLQ7ZbsVebib0egDTA3aEfQZj9v6y927bcuHItOAPMJVWVvX382P//af18TtverpK0MgnMfpgRk0EyJVeP0TGWUkAg7gBxI0jKDCgBoLpZgfh0nWq7So0nBVZMrEvtR3i7Ju8ITK4RY/t4bIAEfb6e2TsD6guqQ6FsY133x2+3TLRKu6YPDAAyHn0VgStNiuqT+3M1W4Wm7Be40DugP4cevk4ZTb4CBxEruKqkM5jGAUlrIxjtPDCaIvtuM5reI54REe1QR9feHRBS1kpOd9/SGuXxK4K7YR26y7akGXmUKqvr31kLvCi6MBreGtmtvZd2yYlxydmdbo+g6q9j3qfvBktak3k0GMdHZAUHAcrsi2vGdzhnT05J4BULkFffO5TAo7EBbvC/hs5yJHBUSkRQ16NbtUOk39A4I0TDX0CKGjFQWiwn2oGR6gHfAs/jCgBEbRi91d7hZzQkoBqs0ouKvw9y1n4Z5GANjSJ0WiNogCQ1DiVobANAvl6vfd9HfZd+zhmfn/u+f9lfay33OxEBDRi16KUfF9f7ViIHnohQJFkDlZBjjNDR3CLoEBE49+pmVJYkSYBRO/HGoxZ4mY0Qu34lx5jOokRHCjRVKo1ZymZMT2zbtjMfm9fgakscELO7qJsnURZrmo6XBJxt6+kLvdMClUYN+cYIqbfHo80SenaMoQUzz9XhKZ0jKfqLMbjZIy7cfLynpdR4G3/9rfmbyLoxHWMa11FnWWvt+y7j2SqI5FZP6Vugila78y8h4holtrcxJ6zUFnYfDTJp1EcNlXWREq4CZTWdFabjO4u8M+aiOu1vSwV4mt4MFlknFlimtcet2bz9FYy2kOti18z6MtJc3RJUzUb1JGzX4LZtuewXLylGMle5Io61AIh0YhtjaP8A4zDY/c++73Mrq+bEVneSxkAcMqnvA7YFu5L5UrcAasEGuSZ3KuFmX/TXNYlB+GUfJSfC8TmQLSvTkuUtRA5wB00EIrSGzL9Eqzpg4sKc+kClVTUktQ2Bc2PGub0Zf7FTEiTtuNyKPuULyhLhZYYw8i3JSoXa0gUp6PiLzQIRm4W1+2mNJxblbw42+gygOQAgcpFsxtDWdr30VOzLmyxFVlFdQHmt7X6cLAmFBQdjCTzepoaKElfdqRqD4h3H46hkLT2cBaLtg7goIsYY87K+K8hmfw4UyRj58gxZKOSSSY1XpSJIxmz8yWJeEciYtW0qK0lnqHA518oydFekMLXhErqOkMQk00FS+2iGZGzji0GlNvJirfvzjoyI/I69oJRc/eR53pPpMkjJvKOF9EFYAENnC1NL28MQpf4WEO1wr0sBqG5YN3i7Csvprl7i0rMis4SztGh9Qc/ayMSUrh4TUR70DZkJnle2VZAJE5uyKv7ClTas45SUrdLGRAtEi1IRi158WXmdIYvaNq18l1VZdtIglgxFky9k0jgRAV1Oymmg6qX1KyE92idoWtD7xDvxO+FiP3zsYLFAD3IvUugSo9gqkG69Z38PjNgujbzDLxzpcCeTAU47ejjHSvCz2JYjRxCa8b80CEAqUg97dCndfWcBrHo1pjHdl460VYKejYAGmLsvhsgFfNbOxcGLYWltw6DZI+I2pGX2dGTo/xscTRdXY45riiSJEQTzAQEAwLYAxGwN5a8AACAASURBVOBaa2E/pq3kIvn76/l6vX7/9t+fn5+//3j+DnyN+Tk/Y/9rvF5jfcdaI56xYmyMAIIRi1gA1yTJyRURIxaBvH2WH8LcoDtQc4XuXUQMgMEYxHnYJrlhIYDj8VpoqaZiveFiANLikLjRKs/zgXwXsS0zLvgUdAMNhGqiprzQOzXGyJfFAgCsa9s23WE2o4t4W/kIaZqoy4Ra3dXi2aXCS4LTyuK8QBJBTyvR0zrCLRXCWJFC2u+EywyTodTZQuMtRMQSLpkd000SgRNml2Q5Yjmdpcu0WPOaUsSXcIlFETBN/zWBfgGMBpIgvMRum+cJx+zNeqWi1B5kgm4YShHaIkecKJkqHVUFay2zSCNJ3ZGTcLHHOZgX0DvbAzGQ4/XQQOwWQkbSgMSq75Y3aYG8zClPIwJQj86Ih20oegDYYsw1J3O7ZNQjJ9oJlr9yAfJCcQCCXKWdddQ8fcROcugsiY4r5OvbAwFyEhwYgVAnxPRlRMTgwtof+3cAf/DbIx5ffvyfbX782/j9y5cv3+PrnBPr62+cnzHmXK/ANrlG6OjARnAuroUPABkxAIEgERFrfyIC28eI/E74Wgs8zdPssuKgjlH1UlE9+iIRx7l/UGR6qC1TlBCBJzN30IhWXHTtzHwEoBGOiCCOYxq91Eilta4DgMhmJjhMqnaeZA26O2r2bF8etajMVufQoRsT0Z6xrVIRmEbZrhdlW7fQjDaeVRfGqHmL0nIMKvKvhbgoyWqwsxxlo65TUyZZe4DrgLQ8JzAR4cbk9gOAUKOl2mfKUKm0s6ZhJMsdOFxsjUf0ZWcZmIrUd+mRGYNKD8qS418xl5yjLlBxtop0YaQdq3WqUHElFN6IGNumo9mpq/bUTowF1mUC1bWKOCcj8k0XVoW0s+riAAmRkam90Tgtpc32k23dcRWZ4FEVIO9IEnUlmtTBBUAlzoamuFZJOE+eQHVa1anxtM0DYcqIA2ktQrrIWVJTxoRu1S2UiTlFBkCq7u2gh7IjI0Iu9eCkMVanjjLLoESnSd40pmkx2YWyIQ+rmK0z08fe3cGrxLFjVBYm10/gUOH6kg1xWseKIFWQIk/8L2HUblZOUHTjsbl2ksNbO6mKuFdQQg+sfn9hmDwSXPReSo+SpvfO4sSNEWhVfCl1bHt4L3DB20Ixnkt/GpyfQNKXVaqCN0J+Zn+BW4I4U86FWEJ+4e/PVBhjdiMtxLydXUjTuLSr7vQRcDdhC7tG9RVpfxL+XYjsXqFAWaxLkYZlDIVPUw83ta7GWnNO7jvXGkBEjDH2fd/3/fn5Ob5/fz6fX1/TB3oDUn4YoOuRfcgEXJSlOUxex5iU2e0HLhhlhSGP0pJDpQUA9NoXE1iUugtNkU0gaU64qNN0vO3XrxPOChaJmsj6WXEFxMa/VXp27SScdXy6C1lr9Z7bjKJh3QuS7y4VWLWdQguaAIDvCWcAS7sTnVj0niWotCdMaa4+yrtUWTF2doOJZUZE+I66KKOq9dAUoVJJFlkHM/bSixmCXjrrYYS1Vs2FMj6jhir/XoQ7K0rzmp7kyEdOKGSU/bqTLDkd35EusiXGWGY/HSoQ3k3IeJmnUpHFac11yAykF8K7PVyargkM1iXoGBGPet2XBKLirL4mbi05f9s1Lppuz+jT6+IW2VprcR/1qAWQ19Scc1GPlmyPx2PbNpI/fvz4/v37/rEAzI/H0utIfvx4xuPj4yP1rgVyqQq0QGK2AekmCaVlimytIpKbTtUyG7bxsjslVC4iRmurdt+MGaBoI1oRiMZkSXADOdLpVSNjDF0RHuyY7bBzA60qUTWeGpWv4/fC21l7ITDejc1IhYtlhrmUUMYsF4gWLphMcYtcP0tLl9CjcQcJFP24bbN2sh72k7O+YEvRRUL09YgjGRFxOoev1ykoYl2dKFOmptluHtJO1gd0EXGbw0QgSm9zQVnWWJw5yWwE6UN1iThszyuIrTGgpClNJyy5REdEk3RsoKy1Rr2wOV0Wm82W6swkj3uuJC4yYQjkDaE4zRXFZXox2RGQ/daLYKsTcyJLyohma9VOkUmmkSIUsmddqgtkljx5kZ+7E4V1iS29hFf65fMNyOOhVl8wKljzuP2bEmSZxiox1puKj8owCNNWy29oDL8o6nAnc5CrKHxh3CHiXtpDd2WTzAqpfg/2eyJzzPgIKp6nrPQ6jM0vlq6uPenvcAnIW5pfQAm9hwVxWhd1gk55eNot6e6/gzcx7HBH8nS15/8kdRXVteRxF0AgQPVyVR2u3i7qra47XJDK2vFLLdwxd7Dqiw3d00TcyEzgordwIXsLzJGSWcOnIe1QerPqF5D9A256uzRl/Wu4aHdC+IihOxJ/EyShm9HD+IuwvIWIvDDPyLx+u2skQvPGM3AC4JoEtp0xZzx3khsxxviDz8/Pz/Ff/2f//v3jn//PmPP3fW7bNv/7z22tjesBrPixYmHsYwzmWb251iJ3ksEF8hHbiBgMEmtxEMg57IrBevt0/mVNHaBLHSqKuvCzcXChzgBHDnALNbBoki0AYPaz6GtQRAxAKoy/MKIoUz4PggsjybVWqKl4aCuCTtkxnSBVAAAi9E6yQN0tMbxez1FHsq1RSruQLlkJgcyWfBeNWvBcSq1UZBIupRIVkccIBaLpWkwpCSa4J5ztxAYju2ppQdnvKb5LnVaIAKx6WFelJlDaGLTJqAkk3PVi/IXdlOlRhb872H03+9uECbRh5KYlLy4tzU1FpcYrIVArEVm0fRb5azIpddbCle7BAaCFfbdWcRasAssUsejHMWj3wy6QYVuMODqGo64HQrfuwQywFEHySZCaU5KYcwEcY4zYAJJr3/fApq8ySxsJcq01gT2wrfExYuzY1KRIhmbC6/vAl9/xz7XW+v5j3/fBL7/v//ZY/ysinvu/rLU415d//CM+fuPiKybXAgKxYsO2YeqRplDtSHk6gIjAGgBbJ77UqskggxyR3w5RNDIsk1SdumEwMQfNO4jzDqDo/w50gW+El21rLXX358IjK41qCUroqxay+UIpuJReyIAKa/kigoM9VHi6BoVRtkMnu4IuvbhOutzOLyAblJZY2w/PIZVv17UJxGak4C5TKYmK6tJxLIbXWmvOmcYXJxxGsm+lpUAedVhBzMsTEUDqEnt6EafTkaeYKMGaccnaenJt1QNHUTunCqjsl6KUIwudgeNz4MpYoN7xIbNlz4UbEl5DoUtVSTJMRIePIrAvDZnQiw4cQYbG3x6xDG62DfnuIpGxOkDRkHz0TZMz3H1UNEICW3bo5XlAGtOJDCFUdxtvwqGy7k+E3iKQzljCG3C8InpFJqjo5ucVSkVa+NY8QHf4wzG6uNPUk6d6ckyl5Wfu0NdYBeFUDKj+UrKdihb2iMO8C2bV6xwA2MKiyd/yi6K8ReBcg2fzyL7ndNhwNg88KprqwkjNCA+nLvQFs45UsRc1AgJX98+goiPOF5Bei42sLFY6oeRLzqmUBDluL249StG8M0bQhbwtMvvFQZXe8QLSviRc0hbeDYgAQPJ/sF9Iq74H/0JsUwUmJgEQRxtw+JLA6TtvV3HRLrgjO8bu3+Ub0+jbMIZTQkDNMW9A2qcry9+Ge4eQYBc6rHV8RTni0E5WuwXJ0HxxLgDb+vz8/Byfn/Pzc9an4F6v1/58RsSo7rlkLH3EblEL+wkgNOzp5VuA2k9EcqJmFatWnuMIyTE+dTelSBjTJOZerQBKqUCYtdZaSzcpbIZLnTDYgF4U7U6InLFVm96mo4GW1ULqfTkS8lams7a2+6gsAD3rbuRWj1C+ZEkEKqRKS4KKJBBnly2583akQHGuieAh8PV6SQXrKIHws6pVKrpMZ42MMkwE5lLaXE6gTgQI2RUJoymgrNVv1CLTNAZnnZAvysqAnL01EL1BWypmpC4KUqG+WCgCJRxwRVgalTXxxTbzyjBPTBV80wsuei2/wxgDM4NpUJEaM8+NMFlK+Fr5ZkT7IkrFXEBcI4BzQ4oKtXR1XjSnHCVLOMhauyKpA8HdTtNIi9Oqo5Xvn78aiYpzRCxyzrk3H/WkPUopSYJrrTl33dKPiLXW6/XC88kKY/InOcYYWEuLhyyVigitse3v4Xh9Fjp1VqnTqajOXAhpvMC+tzqLizvGBG6H5hrk/M00pE7j+z3Q+QeQnHPqyZImACrSr/V2CuGVsFUu8i8qSsqKcq2c8fo6XUsNpGRtp3bixAXZlcodO5VKhSmyA1/GFOubSNpUtusIkaP2XYJ8zvQ5mHe9ojGoVBesxu6ICH0LsOjNAZKtzYY0Di3RJ5CT7VIu2wiS2u2Xbfp10CSWNbVuQ5JESX7a0UYT1kVk6Koze8PoaUNAOjOx1tLVIVdVe6KX/ZaTJvVolwsXYwQKLFAbc1bRa0oS0iSehJ9Bpl6QCYre2V/F7SLHNKzav3IBRoqX5KMGMAVxAGAWC3thvy5cVYFc9dbrRMehO44ZYUahdCu+SVMQdqy75/St7i9gRZm/xVpw1V5VdSJQl5eXQRXLhXfTBfK0OhLSBIdJAisVlyibEkgmAF8kKm3yDxdGfZCvI+/wFm8jxWj5ndjCRVbe2cKOPxjf+tXaTyZucMRKZohSaUrhO0cAuAHgbIZ/earKk5vyJ2LhaORXRT0OOEdMpf41qFQNprP3yBh5EWVkNyMy+Fm41mWf/nCKVCQOvH8ls9tjduFN46YusSUk49wNE4jL8o00dKXGXLLk0c903os6ZS3wLaXM6Fn/XvQmTYnqpRf27tdbsp/DNWJsleuEZC6CaU5paTU7V0QMDcCLc5/88QNzzs//jjk/vv/J5/Nf1o+Pj48/8Ndzf37gk4sxMGLMsZNzcq7FwLH7vmUYQWKLABFrgRT+ERuA3JYDAAwCiBgBwO1hzhlEEBGnyWujgfHlXLBNWTqxEkdrP49tKpKoFFhmmN5cPS2yUfPjriIiRlnOWuat830bs3j5J6TwAEa9aU9FADwXSRW1T+8VvnitS4zWIuQYI1oH1sHaDcIYqbTlaOEn8MwJgJ447GKjBdwye9G4rcFMb2OEFIuNsSjPStHuYHRR4Rs+50o3gdPKmsaU1tXpJbYzirIHREJcd8yx5U0VoGmRAcKIVw1J0myVuZR4ixeLs6M+T5DERS4ap82rhEvFW1p+FodMkNRL3VwpvRZU76ZErt7TWgDytbQsEnPOIYhYIMC1Tj4mW6ZSrwggO6Fb+xvHmKCGKASIul+NrCNsY2zjK3cAn3UyD0CMDRGxjYjY5j4wt/VtkIHn4Gvjl3/D49u+zTl1n3Hfn/jxberEwONLRDDmmnsA5AA+UFU2QtojIpAvEwWAgQViMch2b6aaWQ9jd1Z1p3EwoLeRLBGxKMV51Jx4eczQ8ve8Ifg/gMySnR1K7HuQsXanVPdL6ahiIKqJrpUHJKtdJI0I/HvCA4559+vuY2JIRyzlVJwzjPXiJxOwoNBZZEwnAyDj+3Fo/ddp7EJSRERE1mkDti5XAVnaMlhrnrsCxKlr6pDCx+BcmsKRubAfGrMUdkBFgjEG6jBdlwW09hDHPBzN2lM2dLkljTqr7HZiyLaomhWXJVygTCOZ1wLXUnsWl7WnKByNX0pTyMoNOLaqSSh6UYL1grNCytSiTcuTuLDZjIXxFd0G3DEGI9iGg6QpOZffiwEm7pi3Rkry8UbciNCR+KXjEiMVNBGEUm+rQV6JTvW6FubEIysybbU/zbEDyIjBqKdYrYi1wOheZRHAU0f2t8CSo/Yd6lkgCVnr9n4vlI+FaZHJLFupihKJ64ZI/R++gx3usCSwaFiUFnUySdAxcV6T93SHFAXYcv9ZWovSof0CNvhdBBIuJgmDIxSnhgEk0vkL3IPQ0ic7W01FxHH62jafHXQXmVVv4rITtqqHyEErpzJ7dvmNYc52+q76DhGo+NjUk82W3C0UREQEtTi0rr+j9AKNONRoURoj0OW7iOe9MFnCU6VfY6KiuxdrIdpn7Zp3hzsGEtv23ruLfJQKOeJslyl1UhSaxBGjEdyl3eFuoTCjjrpF9kiBnPklXLxTf2rEnHg+8Xx+/vlPbNvYd/Gqbez7HjqzF9y2Lb5gjEEOkqt9zX6AAKjX5uXYpv5foxFRw4YSehO+2SNCd7ouPspKWaLfe08S7icb8SUhKA4A4O3O3l3yOUwnOQp0J0uBDeke0mALNVp3XqVFpiKHa9/3x+OhN9UJdGNQ96jj7JfCKCEKrLO6Q3sH0/SdApkkYD2xH1UFolepZl0kOQK31bUpc3JW7L3UErpYpZVVUWo5TwejWo4pD7K2tDNXT1uC08palzDd907gyyTqgYW1VndTpS0g18asIhNbo2Tue91Va5ajIjnOM9RScYBlklztPHxUwCOXrCcu1CMGrNeYOTtO10vOXyVTjBEROB6Hee2vqMZM0pG5gC0XVzp7rhdfC7J/5OyWXaCCgPb9PBGLJiL215L8bkzUHV20+IsR+hjnGCQH36xvpVFmr7UkZd/3z8/P5/bctg37/uPHj4UPbBvGA3pL9FokZ+QRZZ1GSOHyXS/TwhHYvAsaNXy0eEbULLQiJntIsvWxJHCznyR6U+d9ApnhOrF1UB3pVxYC6aalAVoX4WfzMhIAPW1OXFolp4w0hlZRPipcqzZSWf2JMYk/S/sVFIFE4VzjRrqaROlfEafSpksS1sqbf8q6VATWIgeN72QXkD36jTbE5Ny15OT1CLK/p1AGRERNyo4UVBmHVUa7UIkIbQPV46i2dt+x6T25RSyCtTiGri+uBZK18yhxioBYIvJOcNpfeGu/VCtJRH5/ca3lR7ajfS5UWTkVMtjSJF/Zc8sUl/VKxEGMDKZk2k60JpQOMmOa6zv1bK1/5uvFbZPXYpT4jBhpFcIbKUxIeLUH0TiBenTRvLKKZJ4PFOfU9z/VbjYCyO+BbIyINRdfr/j4ur9e8oc89jayBYyhiUW6PQYwMlwE1FwS6i36AAKuj/VS75/ddFZ1BPSSoWhXNQEE1sTIUxOOxRhj7nuaRKJ6ds6JAGRQnF4+iRoJHB19KnN/PaUNQIyQraI/HCe5FjDAyO94jxFtYiftULMzI6AAKsEMU4INk0lJoN7WfhVpRk+9jLKiUamISQUKQH6DJAJBcKltcqBuEh7f2Uq4XBVyX0jLjIgIPWqiKzz/kALTI9tGYk5GRPver1gcnXRHCPvb4WaVAh4ROlFWJWVGkWU2Avru/Vrkmvruzawv20O1HYja56sw+rJMIRUBsBar0j4nlsb+wV3uDERgyiMAgajnl9bCWhi1o2/XlFZIAVQ7T6dIv8D2aHKyBNDLj1MIFE4iwBSYx+1ijOyYklK8QADn+wH5Q+LyTBEAxNExt+CnMYpVtZZUZx9PchrckZJcochfuWNwqQg6seEUpZIDyL3DYCiGATIjKSABIoAcX0LNGwCwyOueRUToGPmMCWRQt6MZ5MhNBIihF6wCgRg7SCJeJOd6Yk5gxLZxBvZ9MEj++3r99frx5//+vxHx73/+c621ze8kP+I55ufr+Rfn8xM/xscYiBlTt92HGveD5K5772vFnFOtYl+fwPFm0hUx9UnU+i73ls/cI1vjXIgIQjuRwq+1IgMUAIEQb0ToxT8CMkho0jAG1lprqWM4OuQxQBKDMWIMyV+TO6ZWO63frsuzugJsdVyTXEGAjBHbyC/3usfw2mBfk6rcSGvlY0TaLy1rrVWP6q224DFLROhRQHVuWruKvgs0SKbxq81uVSqyC5dVPx75xhwzAti5YnELxAiOmHOF6mcb+nTzWosSTq45+dq3bdtGvZ17VG+j72M/Nu1H+FqYjMCmiyaAx2MDMOd8+NvOwBjymmut8UgLu6dSsdZ6hO56AmQA29jWmqqXODpFdgcjh9+M7ZxLVa+s5acX2ZaGYkVy10FuMj0euv3LvV5bmPMZcq0JADMX5I9tC31ces97Wdu2IfBai+TYxmBw8WNsEse1sOoj85rMkCRD18ZaMcYYAxFzzrWW9IoqIsY21Ipi6awr1EvNtewXqu2htQoJ8b6GQ7fWmvNpH6fupSOfxVDoRsRH7TtRG0MV2P5oSeTzjfpPV3FGvrzk2nd/f2Hte8i7xUe2Dcw5Z76WLgBokxFrLi7k9U6SGwepj9gTgM7hy0C5pnpZa3GfiPhOBsD9Ncb4Ouacc+3Ytm1grLVGBBf3WIre9hHb1/nP/c8/1z/WWvw28Hh8we8fc3/+tX777bf4l+23337733/NbdteekjqC/AYD4BcU9vs2wLAfWJUbeOhQIBE7BjbCKw5sRbH0JhYU/cguVS1ESS3jw8gNwVC3wogAa7QcxzEGAGQBPJiQETUVFbBAWq8q8sBUN821sx5cqhzHgFQwR5jrIjcjxhDrWZDfn5gjOGTFWOMJQM0kI3IKpPe1oxljBpnmqG5sY56RbxeLzUetVilRekmjd4H6h1egWNiEDHqxRlUJAtPAMxrJLXX+IK1sk1C8cvuXcThfbTiTS5Aoe6lwkuUEtHD3iQAiQAgGwBwQNcj1zo9EDGI3GdPmauC5oW0xJZkRIS+YKMsZJsISFRf1A2b+54x1FtjV+5cQO1QjAG1GQCIgepvsyqBqU6meAlwLXHpZXJTsx3Sv/Ir1VUNklwEto1Q0+VcE9tAdRqs5p0ukYichC9SFbrm1K5EagJE41zSa03UOi5FRMJRxBuywQTV/EOXi2YKiAUgyK12N9bHB6mFZ4I0Ph6P1+vFtdwrEnktqO2R1MC36j0ycrm3NAD7WjIsIhARcpPMtyXLyYiQiIj8DpnwwohbUgCoAjKtaBaxBQKQQI1qyRKBMWq+dxMruCiStAuZlN54u3YguRJpfBlM+TzG6m+XJaEr7R2knNWOphgiwEOjqDNd13naQFKh6NCytlYWZ/yrLCm7m0p3k+Sj4GeKuhYRe3aIGgzsyN1fQ7kZ1WNe4YI9e/qzUF9jK7A9F7xgLagHF9iwNkIAjSt+Ugv6ldedgFTL0IV0olRavohxjGwPLh35xErGNrIrIYAxENk1JLyN5AWqHb4nda1VQg0pIqhokLhUmU29Z5sjyXu38BKNnr7I/AWY8gI/Y3xryQVz8etnKuRjLxXjBWlIHy+4tmdeXNnI9Ug6DwOyRoD7JR8Ra06Sep/SVc2cn6/JOb+vz+dTa/6aT0zs+/65PscYH/OlcZfUNm0K2TQWbU17A/XbaU/+5iwHctCDAiDJqWJdpzXFfjYeQPl+h05MkuTr9VLWLKGleM1LUEptm23ooFLZKRCxQmTvRg3wc6VelFUiEyOAI7a1ZNKsRRIkXG/VFkiUE2vm1oAwPVzidVq6BjDGEIvwGv55ngR3gcqKwKV20KXWoqwSspk1kxD0OM95xEQJ/3YVEtgNcJFA69jBU/RW7ZuQdMBlp22wnC5Q+F4qpLjGGLJEq1mJ7XKEtKloVaD1jYjfEkipFOla6DaYstPfS4005dKJmzNSafPa36jVhe00faeUmzI1kfopsWYxuxijmpnxphT7RQLPj5yYgG1cjgi96KsLz9/D8GxCUVeoie/X48ED4Ne+tFLtnizk7s/j8djJfd/3se/7jtdra7fIJA5H46x/EZgTJHT+VAFWZHTDaYyxbSwXVHzIRBqH6kyUTmsDqDhcnURq6SX29z2UZOU6caaU5Wn4sz2H5Cq1hQljuIEJxOL2KUd6rdkGaenZk0YR6PqNMqBJIAnUSk9ARmR7Y7vKDFaU7GTvgkxjMksQkpbZ0zcuZV0kiMh7UeoIQ1tg63jjWmfMcNWFIWSXKeKI0O6ti+56BfIlWqzS4E5/541A2SCN6DEcA6Tuj3IM7Sj4hqvpD1PbeBGugibTQRCm+6IsydAVB9mGTDweR9bIUk25SXb5wrAGPsVXxE3XIURDiaJhLtOnlgYXvC6HXuq0RQmvonB8WlGneWTrQcb0IuX8G7hMlSoWqeDsOXAOrtLhlUxbMhVv/hppDE9H8Q88kHi7Jahc2mZkl+9s1c3VhsuC04LYtNsFAIi0ky0sJACupZexpYzL2q+Ba2HlwJDLjJMXh8YGjqGzv4ZOIJkReNfZJaXDot9uT6UvlZBggZZwUeE4/x12Y5S9II25eAccrdRQvkToLY9VOzga1dVUHNoJRAQktlbXSVBydH4h8ShdaEaep9fCHE513mZM+iKk/sR4t7ZDSjuEAG1D5wJWp4Sz9u7CVaXpYEdesma/OH4BV4F/UdovxG/t//twV33H3M0wRABeGGd3kXUaCQBIcuVULxlJ1WPd99YISQC6i6eDNNs25pzkQp36GFiD6wF8n09++yf2ffEzXq9t/VhrBTiCI9aKhfVaC5MvglsMIG9waYlOMGLoLdZqTrKWRHhts9byzi8BYIs0O50yYzsS7ASAUdvPxphGkbmDiC+lxiih9LZtS6dOAFTYpU4b4S6SUjFKviFCW7tDBJciCen4nrVSJ0Z7fD1qfeX7wxcWIO+4anF+0WUagTBGi0wJA9qMOaX5DkOrtTmnv+AlMpu3jeP1dSJWPLWeqdlCFgGIwVy8yCftS8Za2gYaR41IV/DcJQKoOh1jYC7dqbN525bz/oOmBNpHgbLCKCGlAvGawDJRZGbs7DbvKCp1LhWYXorU7FetCvwrRdEW3hLrqArpX5ybrjGC4oAJzKsa7/UovNIyQ6UXUdaiItWg0heNwgis+kIjiAhfAtHqRUYet+8iwygyIcnseaSim2dg27QyQVGnHOXGGCuWVYtYjMm7gmSsOTZ83T4fa8b+3yQ/vu6/rd/m/vxt/+2Pj+3Lx5c/ByPiOf6xjYgYi4tZpw+QeDwigiMCBPJTjomvO8OqdBU9Hl9ITi4EZHMaNici2Jc9FYCINtSWv5Iol9K7VWf9RijCKJdZcRZkHPTr9l9ZkwEIRbKybNtDgG77p19b3XpNaQbSNYpbqxPIZZJc66j+2lR1lqRumJLkpRFmxI4pmWVWeVD1co+Doaym5QAAIABJREFUMxWrAwmg2cyCjvS1fyG4yBF9/71YiDGy6mMBWPnZdUZEjGQxcRceEVGPF1m78CTzLEBhTA9kjZ+stNhufHGxeFOL3Szi7Gf0qk4hm78ybIwxxkDNFnxp6OWIAtM7tnbKqiNqr6fgTtltGLc93NRS9WikKKS905sgIpcDonHtZ1RbgvVYnNICSXDtq4Myo8WaUryOjvCUd75jH1rX1EmPC0goqCNDR1Dy11DZ7rnPCaNtHZHtQupCOl7pS9YE9RvRXswueqcv1QmgXzMlmdWMUMQnvRIoyEQAwBjS7hBXYQifLGWPMUlnRxqI5sTbwWYofWM/gYIgMGWXIHyFIr0Yg/vOUWePO5TGDGD5dZCRwC8XigIxRkVY+F+481baHe7WvsWjGfAzcDSQhqXLJFBr9S52LcyJMTBGjKF9SktirteYeUuOQJta4SLTLIJWHW4kbtsGnsdpY4GjDbi/uHrRGYXvjHexgo7/O2mB9Ta/DugOmrez9MSF/e7Fry25SOtwV204xU2IU8TS8qruEyRv4g+Cu7XAWuuhAY9jzqnTmxOxxviIDwDYd3x+ftu/kfzYtoj4/P4XgC/MO05rLb0PTZPF0IRMJ4EBtgHGlsRbswt6q2MBgLE9UPI7paSZzMJZ7JZTStNOCTG9FuqdBTUb6JJJrrq3qTGyizKjQQSy2ZQoMpLbI+fTay2Pa11ml4DztEzXmoj1KzcFF7M7mYU7cTACkiNQqe3vcpRFm9l0kGRBSo4gOfqiorjWWmpL5pUWvrsT6yjRJ7pvmztdgvFzTp1RZ2uWXeCoLyeRzEe3buD2oDHdwn2uwWIFzqqIpAzuBI4PAO7HIVIn9CsC+4WKvNm76l5kvHi7diFlg1zoeJxVG2yzMRGh6O37rlIhRXzECkBrw2vlm1l7y7c9YpF8x4E87ytVQuC0GaXaxUaqHk3WGd2WbCTJL1++mNiJDkLa/lmvtzCBikJ3SrnWWp/4nHPuj1eEHtbjvu/7vjP7hHejbQt+xLEYsEnR+rFV/UO/gsSuBJojlrBObuYQKQlRZ62TRzZEDbIk2qvRpMjZhF9mDzcAVMu8pw8gj52wAnsng8lDqpAKv+uje3TXkkK0fnER6xFXa6+acruSrio+QEJKbLbhXtptUDotFI8YSRmkdNKTiOPaeQsWvtcJtbFteVqb+dSYQCqUYN9YIXu11bWSTo2RG3Vr6dHXogMgmbJNv6UCbkKC81Vz4FEs0rgWgFUuk8ScGA/0XapkSuFrrTmnDq47njZeaUlW1XReSxClS5UWMmuqnBKvZJ7kA/DM/Cznos6YMcYYA5FdpWWqvdkG02uAs53SPuoRJwkRsTxKiWoAN2n67fAwiqQWIZIQj3PcSaAWYy1SZo84bR8e4cOpHWQRgPsVbxA9CeiZtyDbA+RJctQ34/yELU4SOjLcgapIF4P6kdHulN4C9/dBXD0yiNvqxWGMuFTP4dd52ynBEbiE9A7yUfT3aAgvzEWLdvIUGWs505y8u8DP8Ia3oXgL97h16PXVycZ2dS1yI+2g+ZlShQVA81EVZBU/9X3lTfuhB2VJqFrzaL0sAQFCSCoLYbDygvANXMPPrBWca+rU6i6Q0SgaHs3Do0K2Q5ei5BvMa/lNUcbqLZglzcjG/z6Y/yN07RbY8Xc42+mB4QoXaTL710aSQJtONQl1XVd3/HNRRM2BIkLfdV8E+co7SC+sidd37Hssbtv2+8cXrm/cv/14fv/48V8A/lg/5pyv558kA88xRmAfec50Tb2leQxE6PlSkiTBPOQ/xtDdVyx1qCpNayNC7+DFXDi6btYf8umyagFrLXlNtpNKBRGB9qYSl0Y1RQ1mvVQD5+v1mnM+9PjfT2ZIZvQY30WZ0Xj9ai9AaSUqfbJcvGzuRA3eJpB5z+dT6V4qsaOGIdZBejGKwGROiEWqP8p3qxaBkMIrVsqaJudMxTjrFPplsrjXiwBKc3jpHi1cgoiQsigD3K4UBABaPlm7kHfYEGuuVbf4VHePx8P1FhHyS/RSiltFyxI5pV+RCVQqGyzT7B1plguIzMSKYS+1/Ih46EHKwojFxIIuUOwWYuLuQpdgRZ3mooJVKfLLBkdEZ8x4Er1I7P6VhKjaiV/23tLYs0p0roicNCZlyZQK0wgPN4Vmkg0TF8vZEhY63d81xiBIHSjRB8NcSnIQG+IL55zz4/WfEfH18WPbNsx//sE/+PEYr4/gHwO/cwuOgcf/hXiAH0FiDURgDQTW/gKAbXCM2PR1PcaIl55dGW3HZxtjjH2+1lo5+kdEBYRsU7g7nPFkzZNh6RERHPXKJEk784g4s05kEAtZeF9TUXWnrBKqBaf1L9OtNOI4q9jrqzMeQSggaTmSaEYXGYQUm/InJFRS1vL0ct8o1bpYbPNBX0Cv6k/xPp0AlbUZQCdusTJxxBEKCXXRWmuM7P/NIv4uyv+R7I+qdVC/1zES2Ds0edVpcMOk++2CPeBMGa3B8BZJsVPOyoAIUd6J0ary6vha6umMFLs6rqEvF7TqWFr94VAnxq2+HtJLcVdX6ew/m5BOcIeIuDsla50wqL8FoHYlYl84orc0Sc7zitFajwQ9zn6CRKg1JLNL2SN1AbvqbgXQJc29Kq/z9oTE2raziu7SG+2NvRcdoeTRcRDHquwoFf4OEVBvR4KkrmEBhT63QllSDfdAiqYoe/yNSWKB3GF7Ad6l1GDJHXnB3EpTL2sUuUVDmKPe9XcBseON/EOgQt0pfw1Ne4dwN3FWFOqYbEAc04Ir2IYL0gIvPpKQcCG7Cxo4SdV+dpquS8NF2qo7p2gOdhojm51ScchWF3b35W0VdNcOdHSBh4NVerSNO5yVHo1fxE5bQhxNK/VerKqsrTl+O4hS0DW+pXSiWE41c4mbbeiGXYLZWe4akb6RrGCee5vjv7MlZxA7s13VdI3kWhNY2woFs8bUMca+79JbwyRJjlwWFj0ATfGlIm0ggKy7CHgCV9XUS42Roq4xUlcCCkTjLMnLhFs0Hn1V1OUosdbSrTYAa621VvCIoQwbdV9XXJYvdmc7nm32ZoxK15zdGJN5WHWR6G2ekGOMMfQwRUY4ZwCla+uPaCkyEf4VUsTiHXXGW8I7o3+NWWvtXNpcENesl89LvmjMMud81HPOlia9IjD+bZG1S4IlW+CFrINsQzuasappoUlw2JWVJV1gL5VtCrju8CuAZL5KmiR/ItCxteXKbrXHITKbqrQpJUGqL8KVVXA6i0Qpa2Lruki4VP1FtdPSIoyyndEQdWTX/ttBvZVdZGMMt21bpVLTXLKSYRbhZYPSK59NTTCxEskSEQ4Cj8oVUmkTizcZm17LFFTVUNdFCgfWykMoAJ4vvS/wuW3b48sXVrPRfft9cjweiDkjtjjukCWwRpC1mP4COKaaUkFy7fsM35oaOaAXgTcc7dHooY6MGFzdklO+JxnabNZ2lhyDKAW0nGgzqOajotm1HxHQ/yRIPZIjgiy9V4piEsF259nGRNSn189CBMIQtMEWS57ncsLXoyWFpiTIHiOdNnR7lDgZc+Ydt2VzQoVCvFbkrH8feukas30C0CYUatlPeXezExFAoHzv8p2Q3ojTrEZFl+hkwpR3dSsX9vRVfF6hyIBUp3lyBCPWOaTq7aH5Q4+wznA1OaM9A9Ih4rpxkCECuPJbd0Ku6oLoMBqUFWl1L4aI8IUkewyqKURWljCXsJuF9Whbl8/qXqD7+WuxGSB7RIYaBzln1Aa6VYjsgexBxHM1V6TpeU3aUFJ6RNgiAtQjCuYVsdJL5yhuCw8Aqjx1eafabQvvzqXQxPVJdRUB2RBSAvXS1aIUL4AIbBuirWbL1OQVpkdGfglz2KPLaamJOyAqSzk4x+RSdEG+wx8RvpTaF9up3vBuucD4ODpusm0cdIMV3i7n70NX5N+Od/Yt3JUWJm4XHi5habwnvNMk8N6MjD/JnE80vMisXfERvfYLRW8tESgJkuaBKn8bwQEXq976EpFBeOfCgeyYd99NVTfh/PFrMFIyL/YbyHSt45WVjw2udXcReCkV2ICe1u/dno6/w9mYA+5BM7xnqdVL64Kaa0Tg7R5hRLAGLcBX68SicFuA4CSwVqyd5BesPfh1fnLn9vn98Xzyr3/+9no9Xt8j4vfHWp9/BebkfMQeCK6dJLg/tpGdknYJgIh8VRUx11rkGiMrVf7Y1Qh9+TQNzdIKhUYENXiB8EKKzMRKJNmZQIwk58yJoOWg5rjKRi1CdKgYPKKthAjQFoGaxGvEzQVMs0pp0agoR83bkkBZgaZuSku16Oecr9dLSNSJO5dKuPUC0LsPLF9pZS8wxnC0c15SYgUdw5oREnl161eRZHNHwj3PGJHvgTeLhZtYlJJgjNPCi0bItdacU+EyjUFfZOiKehplpytIAeyilBajIieMfy3Kv5a89nxqI193PBeIiBGLavaDGGkVAES9kNnAMkmbJkLa1Iv2lHLj1a8ki8UgSiVstrO9ERpYGxPCR4QaAzyjbZZYpqSJ60C2F3EL3JzEbhVdlO2xIhd1wzoeyEPmHWMypbsQZSUq2iECg4K51hwAsBYX5ojszWIMBBYWMOsF11wkn1gPYMMrgr/FPjHHem6xfbxe/5j75IgZz9f8eLxGxAc+Pse3sX0ZS+5HIFaApJ48xQAi+8aJFciXjQfWACaDc4ILkWepojaCcIkDGaiRggCQr+EmQKiO1qpVPZAi1kLUy3gVSd9KiNASsfKnUAMAj+E13DeSmj+L2BoZETUlIBAePUjPhyVQTqni8jpiTQ86nJuH2owxEcdcIvEBaY8xJDbXSNGmVbpIeYwmxQxEgs1Tc1Ijl0ZXh3y3gJDvxSW/ZLBZZK10ib1rtvx7kbJcCyRGRkk2lPiUb10qOjBIFsmUVSSVzKCdPUq8kZJpCkOpP7KVvgj0LqrKjO+UeUWXC/JirZXtvDBidPoNtKkCAEQ2gLnveu0FSgUArhVD/UFixKnodYNtQFd7sABqMMe5xaJHq1CzdEa5U8JTQUQIay6RuftN5qI5mQVA37EXQVcg0gu1SkPdFqClsgoQtePYTBHDer2SQFe+e5+oT4AUQyYyd9zKo7jOD5iB2Sixjs0Y9GkTcy2RsSgWzQSTZtV+Qb27KBTf6hQiImlFlloOlgxFGlP26DJonWzSACin0rweYielyw4ak8n0FNLXBBjUc2UNrmxqB/HJl0yqJ1oA50zVItZ1cq6dk21oBuu3LtETlDpXa0LF4cC8hYsBAIAjeC61qIgjfWnHF12K0g0Tv7aqK9LvOG7an0mbeVUUEdzqO7Ed3CDvAf8JpLpuDJSMo7T7csFQF8VP4Sh0IiKivtspjd2G7lQX3P0qyiy+m/c3gcdQd4rD/49ggefZ/AWiXU0XPMvItHAEcNoXFz40dyFBUlM9RESAC2tljwQAmHPu+/7n5+v1euHbt7UW9n2MsQafz6c+F8rIqd6cE5gAtu1jrSWMmvfYIup7bDk/iZyvp0lnj4QUr6vuQJ4JBKNme2jSqGlTzgaP5TRJkmvto90YhBZd9TkuseS7AwCSwxu1NbgKrMuWCGlelQJQqZHKKhERi7sMNkZkplFWIIF9gbfv+xhDvatpNDZL2thy5EVrxsYoJpYm9VHfN3JVCkQs+VY0Hsc3nPrNcFkVFRkt7McY8/nqrqnoUZ8jNZJVNUoIY0tkrVXYJBcJOq+IUTNyKR1jrJVHDCRKVQxPpAqclhkWK5AEkqoaxX+07y1Lu5Cd12K7LoGFqyIuokTgipDAXu8fdUcOwFpLRWzvLBCL9LrUlssGZa0CzU65Y4zYPcO2KBFIl5EOQkQMzw0q4JIjI8VlpRGhqZbZlRZXx5tR4arttqSxgyITOgW2yu27RQp1lyyN1stygUwyI61RvAZZt8W2bdu+73PO15wAXq/Xtm0r4gVgm2vfAZ3r0TxTffUCoE+PYMt4jjHYLgfq4P3IL94pFCTJYx4r79KgQgFAQBMt00TUpCuOlZ6ZkusOP8MbFPcSKF2QZP+5f2MbkYvOyMOatWzhHXrtGKPEzzAWpCCjOmFGOXhYm7deUksTKJlr5VlLl3Y7TeasfkmKnswJcMovmp6+gChbUQDYX69sEGMssYdab++jDn+7/IjcOyMJvlfK3OPvegG0Vy3+PRjq98RSvzImMcwX9jKAteLxxbxdtUZ8USp6Qx2+HhKsCPsyN6PoVYr2klcTZAPY92lr00ZCQ967qrl0j1Khoo43vUvRhgCbISM7i+Rb1Kg+Vs5ajpBRj851CRHH8ywdJNNv8tCUaOCYshyOjaFXgsnQkqu5l0yX9LJPyJDWWjOLgFGfN0wpAQCse/JbfoVPqoFaZ94hjk07Jyg5wtRGQH6YUUgy71gqLYiICO477VEJX/uOEaFuSxe8hhwSzM8kpq0R0FdNYkuCIktpSnRfLn51IwV20NkIrnpvhIRLrIGEmnW5AF32/dqTve3OFfuVYAMkIcI0UIQvdtoAJaROtWYbAMjsCKz8rmlaMgaol2rkWH6wiED03WUAEVlNplcRCQw1925qiL6yaQaAMfSW8mzMJiBpOzVViVB7XqvVFHDIaf5GhMJ7CvvKLikiltdpF2cVQLEgr6CMvF4W1bsMS0Y51YAzX0By0JTYa1rQLfEvysHusgNlvIr0J73Ncvk1tm3NmaXFEhGQtIupKL0Gc+mTpKoaS1A0dO6mm3pxs5ttSkEZEGrAlyA4e/M3xuBamtGpakiS1I1YsHGpP8yHOzM4YwyQay1yggtYAGNNJpJ4EsBj3/fXazz/e5tz+/bP148fP/75F55PPJ8xRszvBP7CZ8wJLYy51mvnej3GAPF6vYAx51yM2AbWPue+IR7bF+a4iDnnQk4d5pwjcl5LMvJ7TdAYkw4qXBFKR6UzG0Hy9Xp99HgWRARyWzJ7Hocu2iDHdoc5Il6v/G6fJm1a7RN5uniM8eXLFwC6k68xUuxWpNGxG2n5WoFHhIw55geRd7P3fdeLbeSLfrsL4u1IaVGRAiKN/QU5Em4QsVZ3opHZmvfMOcfYZlvPS5G9kAQhSY4xVr1nTtEQi4LgMI66DxARX79+lWR71LXYKjs125d4exzWWtu2yVO0Rxa7ro+xkXlYV7bJTs7FtSZ3bNtCihWLHIx8/P6ID4BeOzajuyCDnZAv25Yfaie577vcFI1i3lmkZa217/u2bfoEo2tHxBIoq9gmmiQlR0Y6CADku3jlkaShGol+u3wJUTAtUHgJVFYY0Sj9fD63bbMQ4cVuLUaS+RIywaxPAstfESuMIhbHRa+kKQ4WZZPUqFLImqpKFSnBs2uciNqaQWvV3SR5R7XwEfu+S9GaaoFbrxQACqekAa+JF8EY8YiN5Db3ta8vH7/tf/3H9vi67/sk5m+fH//495ivZ3zHj2/r8dw+PmL714hYGp7GAyQ4EAMBAlyDGGOtATBi7TO71fEx6hps7ut/QO8iYQ2RFVviaJOr2ka0XcsrrDoX4NgSnCvvdVeLymFXugSsN6i36kOFGmOoCpfkF6QZY2AVY2tvOj9MtYExcOuTeRtKJFOlqO2/cPcFanlGbffMibUYga2mjuX7cWZBQKJ6e0HiWxg5J0uI9XKt0V74nyFFbtC7FrhO+ljXS0ZMolrPJgyQT5uraGgBEogIMPKoGqBmA9cF8jIEjouL9SiZLFe4AKxFjJGvmyhLImIurZLaVEfy2aZMrUJTdYTMjsgPpSuN0JmUEiVHSFSHL/Z0+aJR0uYkc20/qqWR5FrKd+Kxbb6CLCj/tk2NUh3aklU1l4jaMt4eD5JrzqGv26w8b+K2N58vtY1Rb8/p9cj2SWCSrIZhzGrDqFh01cvHbdvcWX185J0Yq7AN6utUau1dY+gZe+UByCxRjwqWeJyesy2QGiheFqW0TLEEIZORJSECajHqfHVJSIgVFcFJqSosjmVYxO2Qs8BcXaBkIo0We8T5od+ClHwGBVGpcqpMEnRRrUt1iE4ESnf2DneWi5E2QHApvXlE6VKidSvAuWZdepNwtTPaqGMjeygURmHqNyKIDE6HxAMY7YkdJ35mTEUmi8uMRLBVk0EETruom1RC3rQQyRTjOSCnoDWvD2OMN003rPlx1I7aKsrUzu7s3UdJTnxhDJ3yYvAl65ic7TxJGwMKU0SUv/RQFzW+MkN6MBYy4RzMA3p7aAG60jtKAkdGmEtWQMryyr27kC9xaw4cPgIRAR1hvRkmjqgDcgoO2ZpKWU6Sa4HAWvvrhddLd432Hz/47VtSSqv6feTCKSJ8C4PMFwNrNhDjsW2bnr0n15wzcpecpC/NiIg5T28dd22umg2zzWaUVtZIpR2TS5HslChjyoxDjsUqLS5BerpyVsQ2/jkrXhvs0tJ5mJTSAFGKJmqaMsZ4PB4eUF1qIQYNzFET0ItAZ8UFHxkFhOmUEtIZBW8J1loyzJZ0SqUl32nTi0DZbXtYgo1RQhBtbjHG2HA6BS13FK63QtQOM556JHEt15RACzOzW5eE4ByoqEWd24bIlqZfBdrdEH2qOUdSxDZV7J1YoCgZTCAzbDNJ6b2vGcQiezq9vNBEU7wASHraJ3ZLEKPSktDxluNf8UqvvDMxSbdbSfN8l7fmhzIb5wZmkEClrdcJlYqA7q8KrLEneh0oyDhrATDGcFtS2EMT8faW/sBxuNrCAUhB6mkOmUxGfn5+/tipnZ3v37/Px9fHb79BNsw518LH18fvv8fHB8mliWhobgApGGPoRj51MSJHB5L5FnSZWdpTAmqLvxdVUEgijcg8cJJTaGZpC2wnOEFEuOcpGzByD1qMacPFYEFfzMZpP6Kh8wwpqw2IXdeX26fhEA7gqLhsvRVioMft7iBT54Epw4Q8iu5TnYu0ytqvMcYkue8sly91wdZdiH6cv43aE+Ndzx8Rc57Gr4tMI50eNzupKcPU9+RDICTWitHeGobmfpu29VCwaoo8mpbi361XaRa9A8dfABucTCeuKOHmOhVVNiIOk3BWHQEgxuCcXtkdlJq33EylLlvx9iAUpXrp3nrljoJ8wSh7kaMsSV0InZ03ewRmUVYJj74gufI9xgmNF6gmoO0KNCPk/6gBLKklEcgK7m1FoI6vF0WgGjRJSUDURXKaNB9uIAIk1iIQ2kJDVaHl97gkTo2m3cj1vKGrlpCL8ax9zQsSNTu32U2INj4OiGwc6YbdcfqiVNJU2ovKkVNHLBr/dkpD19jdudiJohRNqTt+uxyrqES2GQXWRba5QPNxl4ol3rac7tEF0h4ArQoE9/rqYu1IM/I+IauSc8dnaE5B/jKPGySmB9Z1JPi5Uymn54W50PfwOnQdrIsZ5FPpXWC5k/g46uUSkKsoAGsxjmeEqDhIVC14NIqAp7fRnuA+sio9RtovvCxf7ViHkHcH7ZGygi4nAp5SSKxpLgk0gpR8REZfl1VhRkBkurNSlriRpyj9rQlSU9Rtf5L848V937cff75er3/Zv8058ePHn9++/c7xfD7jtUfEWHtEjFhYawwEMNYKcuMKBMlBrLwwllpHBMFFTs48nat/ETEiMEZgGyMfPCZ0O+Q4r35tAwCAKEAjUNalSpPUo65Ue24EygpvlrWWVLvU9KN9M9kggQZjoq5rS/N6T82yE4t+7nmuXupkCTXAnydVIhBoqir83SRlRbb2YwGGmhOYQEgpcrqXRq3PZ91NNWWpOIwXXtI0znYuatb+CJVKgjUKY16lAWzb0Fp92x5A7PuKiG3LxyVIkgsgwDGCBCZJDP1tQ5L1u9bSNo1uK6U95YgSUqpUyGzkskcx3PfTHRsZf3ABaJNmWWh8J+4RUFFPmFJKZd0YQ1yK6rZtm1+tfF6rlDfoojpe9FGXQ0T0R0g69HGK1SBtkjBOsz46IF4XqXSMsdXsi+eICboox7D/ikbZLlwY0yihUgXQpU6fiAMqiohNJyJL4NsadBYAqR2KbYzB/BJHqpDAiCCPrToN7xEEuEAEMDYAwRVcH2uNff/tNQG8vn/+xni+/hPA2r58+fJljI/fJ57bBuDP5xPAro+SroGN+HhwZX2F/NoiENkJTyICY3CoC8dYWIt8pOOhnhmYJMiIEUQu7xUhOc7b2PcTUASgL7AwZSDnXBwj1iLbngRAgpyk5d8VOfgqipy9Cxpdtdt250/ZVc1DGFQ76QmnjUmWiNCSbE58fBhzEBR0+jcEhY/aqbxAt7AbGRE69psyG726ArQ+J96NICIHkP2h8iSpZhmod14AYK3XxCsysmYmEZKTyJK/1lorj1d0vCB0AdzgdOQeQNS8pRZUChoukTyHHRHA+7muuA5ep6oPvAPP0RNGZjTuHOlQY6tBo4adVdwyq4iVtKtfDVm0RHZlwLmKTXYVUqXGSI4wSgjvHrJrNP0Wo5Y8iY8IkHlSznQ2hf1tloUUHZCNRoIOZEUnkcKbvtfB2SWTHdZ3YsHZqwtSIBcAxBjeSUILzalpCpqENL67EOGd0QNPeKFijSCBauiWGUcjvjuLCAIZh0aZ8BaDI9QHwSW2F5BwgRO2wVnDRdTFBpvq37Oz9rb+zwqVm0es1M6KN37SmyTI2l+7KYhA7zjE8mt2N8XmiG0GYMMyewmIxbaFgf06Ka3EqSWYQHYKaZDlgtGOonSPxNh5LVCYcqc11MOYxFhL5+00P4MLjW1bS3OUsHmN8oiPWP4+SNqvDevu/Iy4IyUTZUn/dWkL5lH6VnLF+dLyVWCaLHIeb/aeSK619n3u+75er9fr9dpfJIdWWfl1+gMiV1zHRq+EuEjIfd/1ibuIiIjZZg8ASWqlkoeoV06d3YTOVXcabCRQaUHHG4RZ3FVqdtOz5uu22VnJX3XXaIzx0HFuTVYaWJ3S+tWKUewefQUe/s0lkHDhbYyyKu2U0ZbEyiptAzrXvRTtyLqIBTJYBDpO3FlEYEtEKTNWTeDMrl8R22Xb043Xr8V6YiqI8+RJxKhaQhGlAAAgAElEQVTFreW4XlyVo+bKlqZq1YKT9SpKeTTnfHzk6XSRSVFXLbOlUXghbaFtcKl+JUfIeX43OwA/A9/BQpyQ9mgnU0ygtB23PR2k1LySxmrwNlUqrMWWmEZpi0UtnMSuxFprzvnx8dF5tzomoG2Ix8jmJyEkNf2VnP476kysyEQfEWNkO5HB0qtSgUtVa7NveaSXh0cpuYgjgvPkpmhG+/CEKV3vgohce5CH+3FuBgBYz/RGROQxeETEnPPxeDzG4/V67fv+9evXOcbr9fp8fQcQv40//vgjtu35fH7bv40x5vgYY+jpeox8PFAGH2YRCh/I4xHOtfTJEABjjL6slM1OyzZDyq9RRR6Z/gC3ExVJu7NNfpI1ZAJPo+olgECjL+QbM4Ax8vXm4mVVzJnqZInqS9LuMrPS0HzsQbtZhbo0LkolRzBax2JQNqtREqrI14tBxJKWcuRp5NNunYykluvGG0iueupKWbaLyxt2NlWORzuZdRhGPj4eay3UaBLa8h5jaFlTZMCt9oXpcY7QQwFycK76gFyLc/0fqM/cIp3N4FwtrIRIzSKCiOs+gthJpnwhm2T/WpRg+BEe48njidFmOUmuXD9a9UWawF4c1t5KZc8FKfyq6U1Uzz+qf+sum/6SABChN9jZAqS4iGC9TZOstQEzfYQAgCLikFU2yeLd++oVpnUmRsapE2VCZGNkokMEtKMmhxV3tbBGI1Ay+1L3+HFtIokU9RgqP67hKjrME/5/BNN0YgsUKGg9e4FuQEuH2vTN/swqHRkBoIYT4X+t0fC2SDZItQi6Gcg6lXmHhSRkQ6O6y7/QHyoaxSkOd+jsggs9icCp1RUIeWkSEbF0zMxxq8AO7bB2rtCrbomcraoo/yE3gBba1hFAIO9IIKkL3vmo2kS0gycAutkXMP4tQVfhtD1VDZbG97aZoEOFSJAtwUU/g7cWCqxFCcv/BcuvobtjB3upgNVlCSm8+qW5EKF79WtR3QvzH5B3RQgtY1qVH6A3OZAAHnoafE7M+a///I85Z3z7rx8/fnx9/Qngy/PH19drW/Hl9aQurnyccCCwa4K7VlQzUCPRNVj9mMzTvR+ZqDm66oYAkS8Jzzu6Y4yhO64B5gEpQSa4CIUgkfrL6o4aopSVlihAGUnXQoFZxhie05jrMvsxu7guaXFplpMmANHuD5u+G+OsIdpsDE2pZOadKKbvIpaELlbQhYsY5ZSyHSM4FgVNC9sdVAVKLBHxWnkiQ9JELEq0fQRJ0DJPpaYUY2eXVcLM8xP+j8dD/pr9Qv+IfJzBiiAHFweCtQw2o/wSpSRritPnuAYLtEZjLMSlAi+AUfKVuJB1kCOyzZTmVVaRXGspIWQJAFqQbaoS8ld7Hy5VurtgzCpQkSwxgX7T3GakiUXpIhOj9la0xjVx/xV0ky4YCXTCv8Io4QV5RET71KLlkNT7zkSzz3yUQ9IEuFWZbVC6+r1jk6WKTr0BgA8+ttgwPgKxRnCtGeq9J4DHeoL7769vX2L/CAD41318+fIF8Xz8x39+fvsxxpiPL3PO+Povj4+P+P3fxhhz++3xIGaQ3B9BEoEYgxhjxAqAwCNAYhIgAqga0ZaeXIhzz/MWRox0Rj8V6msldWj1hQpdRiwAI/WHYyYpNocOwkboBbHHHPtCA6A9ciLXEtsuoju4iK0GL/TpbNQ0j0Rre8akyxWiuxyBzU72giPbfwEAnJMAIpcVApTNSi+Aa0W14WSUMaRCrYiIvkpJ5jElIdEWyRIlFax1nBgF1i7zMluJqKtJc4MTVAwPN4seEW5hviSPfcEixiW2ZZh+xRWNpqffTZWA29CPFuHUTwLQVXOSr9KyIUfAWjmOdlDiajYA1uHQs/0423zvgf1rAh8VvIBcuCTQ2B0xFentTl274Pr5TYmLCO0UyknmvAHzvJMRcTwy/SYcEaieaHnhIScjwFqod3qA67jJoHiYC1FrSKW7M8qqtHvUguLB70SAY4+NMkZygDK+IojSYkUy4OJFByu6WGu4IyX8jsdZ2hl/BAolwRgT8+jjwpel4WdK78guHE1dLxUeAMl1ftufaaJiflN9VFOXLIzgFoEDaZrOq6JzKDJRK5PKAgABBSrxlbhcLABQwTyi2okiAL7lumLuzp4hhd/gqEqVOhSXehGcHG9wiQ8Oymz5Ocy/a5w9qvq18N4yxUvmBd5oMnER2y38H8N1sfyOv0u4gE2ytYYusKcBRIwxVvWKajAR9ckAAG3o7TJJXhsYj8CqdM7pWS+Atdbz+QSw1aT/kAy4+V3wAEhGe+sPgIhBEsScM/K7vgcvq8cD0uYuvNAnX5zWOKq0WEpjdBaDZgMoYiGjRg1z3XndmVMbEO024wVcOmrhiubR/8vauyxZjuRYggcgr3lEVk+L9GJE5v9/bxYlXZkZ7maXijOLA4AgaR5di4GYX1eF4q1KfZFUNo1ARY2ZWQARoWGuDWvKaaoktwS/ThcmZUvoxK20hSjbjnRWusQuTBOLvYsaVLrW6h2NWWs3kD2ztGXKr7Vyga0GJmTbbN8tRYRUqRyMyIfwRSD2djMJHn5NCcJ0BckYQcu5sQsjCU3clFOCMM2utEDOKiEC6oGaqjsdsCeYiiY0YzeSbqjlHJtXiTbmlu3EjaYlSIWyrU7tKiLknHyZXDewsUHWGCVuGFZwlJAW0Yi9bQDOObx4fbyB3JSNmZtQZtbq1AbUDrdtY9kZEVYaZpSeQBJ1JYoyInbNxQ2v1+vw13Ecb/v6+Pg4juPPP/98R/znf/7nz9fH//yf/5Pb6/1+x/rr88cPbH/4vgf0PEiQjLcOsTMCcCMJz3lyn1FHho0nuhMiX3BT7BRZXKcb6LDPWY08MjPx/h6srgWy3p6TAVKhUNflbPKClDGizLn0vKYeDQNqP2uZuxqGMIIYfVGzCCPzJnLyamTKUhkpq3jOe9GREX4YmaWFmdZ+C7KcbYboR33JKpQotd7uJTJcdSZLc7Wom+9dapaiAMDua0gk/cnSl1uDmfWV5deLPSJM8RGLjLlG5p5VhtRFJzlnkaLQnQngajN/C00g3olhdSP6bZYZpQsUkVieJWkXiYqMafE72r94rS6fp1UtubU0zYz/NFh6bXjRjApjq5hcgsmio2eVbqTd7th3b0DS/OzZ+2JmBOqE5GSx3PXhsyOoQT3tmPaR5vmS5cmlrP5mH9Slv8sWS4uKiKwYILMo4XMLiFm1GHG5FelzO4lM+d8tbwQqxdXZjokCJWQRfBOcpv8ddNGNZigqZ7+RdjPgkjabccvETcIzUK3oxqiip5GF5CQQXgmBiua8cCpS+iYcQO0oXyR7nWQjvCAJquU0QdHwynL6b5alzDEDmq/E9R0kMdq3Rl7d7F8lpoOCvv5vJs3eqhMTpuUyeKsNNQmUrsk7LRGvlE78tK1BNLPoSXkVfgFpafjWHcEtOBM6dM8YTmj8TaMMbgkCIdUOb1b1xNSuI43Xtw/r0eIbIzWICgCrOjKApK0Dx8H3F47jH++/IsKOnzh+/jh+mtmPdZA83rTjDdvM7I3ACrMwwLlFhGmJxY0ksVDyZYYZ3c1D4wem5SR5nRRqqDMzkCQx7gaIXr9u1tmeKwAwIN00m4qmkM6S5Fi4zjlHM7LWBhEREXoftYMpOTfJ4mINz5IpLo5zwrIqhyWS09pv+JsW0bAeLpBk0atIpdKlkfEGU+BUrTjIX/G2JS1ZGIyVW2Ku79gLKWnKtiVJn+N5UnbRZSgfyK2eMOpHFWIcLD/etK+gwTJhmZgyZ1YEiqEoO+3uqjWvB8LbazFOOUrMNil7ROn5lAwM/b16Rpwbam1n2jAPY6si1rvrN2elV4mWIGDZ3BJYTbFpuvSGmUhl21phUAsPDEXKrnrpQBplqhJAXvlTWrcTUbbq9lR4nKaKKimnqBuoqAVKReOVyFJLL+SIiAXd0tTqRC/bkowAAfbj7TAzAwymsQ16KsEdCDPg7UZbBBzcAXhwreBrc3ffDLvD7HjzvR2x43P7V/xYh7vHz5/+5z/+r9f2uW9/rOOf7j+wLR6+4vCPVzjsA7D/0oggUyI/pgIzHeQOnUmez0NrjHCresE1mCRNc1GSdjnTS47qG+AiHvgaa8zMsvF3Foq/sHadSpnB3Thagpmp2xxVBrS5klEyUfaf1XDaJiDZFaeiWxqj2dyJlZecW+/KmqcBOB1nTthGj6rfYrpE+1uwa8eorAxpaVT0gLaBJCKPW285+iWJ2mRXUSdSeF12ZqYaUKmuU6UbknRESYzu/n4fQD3fMcjICstVUCbUJJRtv5hP9p19XdXILT7Q8CRFo97bttba+KsdwNgiwQh7/0rsGbKKCSOUVZEp1BFLjO6IyOvNfdu2xVz2snshQR3MOfuiJmsW4X1sTQrTQb7ILH+fWfYMsxRNaMytiOT9jn3bJCNYlWdmwfM5hAZJdHe9qymurO+bHcpKtNnm+6rnPBPEFZfPZjTXJTvBajpOmjs9p9TgY2r+rVUYja5DIU/NAsA66J5aGpgP/J9czCnUZVbcNpSRl1g3wQMNOw8LvMPTKUmoPf5ToEpnfbU9SmMQT+ii+s1q/XtQmwFQV11eww9pF2gCpWXPjViSJ+W3kKVDRakW++lFq2Dul5sZbj7e2iEAkqR5fkjiUoR6DaQlo1xTrizJolsttLSmn2BjfNXvoBc0LfD7KiNB5juQLcQMYzRKzM0qwd2vp6EAkO3tWmp2f1kAGO58K6rNaGjznqWkpkeZtVGnuo4m/d/obeFiB84Y3ugVBCGvxGZmPbQMEB6adBKMYA17Km5K6lnctXAcv379iojt6+s4jtf1sWclABBEb1+25zKj7DczID+MpNVVrsTyE3cws6gT5gF8fX2Z6YQ7aKgDaWbRWxUDqL63Y1XOhna7BhmAiIgI384sxvpHrp1hKdBoCiAivG6AZxQAlMa2vzGsQVRZ3SFx99uEg2P9o8uhWZRtaSLoRaYoO30cx77vOqHAzKI+YdWUAKZ2MxNG8kXQ9M0y8WamCFSNQ5hmF42yWeNX4PV76UpwzCFkniiV6BukDY3XU4Vaw7/fbzPT841TsujNzJk7FGIX0szcLwagG/m4K6VSq/0ChTGut0R0Gv/0SHKkRUKEVFbEqCpoFgkUzRNamqDpUfJb7O+gtzymVRGx63tLVdQgLiWEkV9TtSBGDDFsk4OqLEmYlKaLAmc/pt+obRrR9K94n9rldcufjV9ybiyiVCIu7eu8NJjrXGaWlLVKKP35+fl6vdzdq0nUht3UdoJMkkxJmPiMDDMaJI/j+Pj40BkES80e9vn5+Q/8x19//XVs277v/Ph4v9+fn58tba11HMfX+hURtm9mhj82d4+cKxIROs80T5JnjmJtA7fhQyeYgxFZw1AByYypmZ7Gkv0SIu+AIUowsxIojBkioGiohyHanlPmMIzAbWEv7T0QpGljo00YqFHVire1tJDOyiX9nzlkENrTu4PNXvGBzCxjbgKn9m+BZJM1sXueJDqRZsbxDM4NhLcyCQCZO5XTJJXrH8mMgGVkBCI7RT9AZNIlyhuvuy8dPkrCamEFZNpqIioC/bmBtVwizR2Ww5OILyaRqJpqUan3ugDWhWxm7/F1HtmZ7J0FMAPY6q7aZ3xORrkgg0l1ahmd0T4VNMn00XSnTPWTVj0Vx/6+aNoSQWNai9IREY89Ghkw1XVCchrZVu0RDuQOH+wAoA+O84CZu70IcuFgwMJebitr1+oKJ8ljYem7ghZBBs3dYUa46/VNwkBaHIvQZ8MPB+tYZs/1AIkN9ZqH2baZnjzheDSo3JCrPM7aTaSN287XAAEAa62rluTVk87h0B3u2aOZA5YRAmDfveoPwAysj7dPpLI3emUl52bhk/5GQNq2pbXbhgisBR93pFEst4mFWOR+RTIVdaye9pBQk2p8u9+mKhH5tgeqg75oaRYatlde+SRsg8lfG2tapQiw3gcGgHRTf238tM0MVJUBsQA5S6430J92l/iAAZuJWJKSMf0CdJ6T2olZDmwIguYG1zkR9ZVOM7iB0iuxBAOxwTw3fQQkojdcxFsWGBBj76xDx7FBo0RdFHlPWH4JdPmYm4OhAKoiCC6gzsts4RFxi6dK9SeaZnlCE6g0o3epGrIWfn1hinIST3ZUcxU0JYa6tkoEjVFarbGzSkwWfCdh4Lu3LbEAqqUZQFmo2qnvO5IwM9/c/Vhpp7mThggabPPdudZascBARIRhU8P+BeD1/lpr7b/+tT4//d+/juP4x1//GRHx86/j58/j+Lnve+xuZss/lx99/xAAYjMz45cBhK9AwG3boOV5HGa2WQBwBCKWwczAiDohT+NSHSJhZH6VlfpKmR4lXTnIRZyqGTiS1jW0E9msoLNaiGzpZm7Y9st0hORay6HhfCPJla2aqgjyON7uDshe7Pu++6a5uwZCWSIVzzuf4l1r7bB1LDi3bdvM9WDa+/12933bZQlibRqVg3idz8RyPE0w5csLIXd7WZiFg+SxDL7vO0KhpixxbhZGMlZExL7vfbu7xWYPWWJVShLbdjAsaGZheRPb3T+2nZAAI7BAA7Z9c5BkLhsK2oXdfIFBvbrp2FyHxjXNpEd52tGIiIjlgLtb0Ildr0kHLUgGNmyaM8FMsxaGu7nnV+h74bd0Kwo8+zGDmW3bLh+pi8tMDezjxw+SKwJmOgAJwOYuaWSsdWsVAEgyYgH0XPNEwOAwMxhO7YQug0BuA0FNmCQtAmYWsdwtYknD+/2ltuFuyBdwqEqUGbocvBa3ZlCRzJNJ27Z7XneICLHI67Vi33fLDZ0FWWV2rJzzRQRr1i4t6XAhpaYXEtu2uT5V2E9bBAM0s80M5Gbm2/ZmRITXayzd3qSiJUf1BsfxJS0kI5a7WvIhI81s29SYI3tou58WCcJw1mlEcAWyidp7fbl7BPX9BQ2G5Hq9NjMex1fUuQYkt837zltwMQ7ZZjLJzdSMzyDZ4uHuL1tmwfebJEkHgPFlsnhHxAt4AT/+8fPnz5/g9seP//Efrw34aT//7e4e/3j/8/3++L9er9frf/w/vraf739tr5dv/7cZ4QdI7MC+A6G+EaHZgmF7wSyouzvvwObuC8RaEasuEM0wjJrJGMBzv57uNEM2PTOAUHsQr8YsN/MdO52L5MGV52pZdteG/M82mFq1WW3sktD7ujLD9PYKCTPPM7kNsjKbB7PRAgDXceS5ZetgBLbN3MEAiFjIt4Swap2saY+cIVBDU/aTZMDMunP2y+HZAHBeaNBLbkKKJZujOhP3kpltQm0gYztYpEstX8IitEtOpNEJPpaC+QV1ADrINsL3XbzFRJKarAojm2Cx1tq3D6BOdK5z0ASkhmianbbJZGUzMY7w0DUoLdu2bdt2HF9wy6McAZDgQhxwB4hIcapbEliAbxpGEcEgNrPNzYxrkXHIRhJutm3ndBqQVaxvbQqTUeoHykwjcsDdsJkZNt+2TTvI1ZwMgC7OzFfoBGaGscaGXCZhtu17tjF3f70iYh0HgG3fe2yy2gPVp990bI2Z2Z7dJvtmQKmIGtpaY3skf0nKfjGufgDtWAA0/qjWSWirB5ZzclGCiIjQ7iPGhW2AZvlmZvNdULUsQEUA8pEeNb7jgMwZl0REbraO1inEOd64O5BXhZxJSjO1XJP8bqxdAYDqIPGABKYEv6y0zYx2ffS6weyCvJXq+lTsBEqMsFyKSHUEZ+m38DQDZYkSN2h1TXOjnCzTNgWhS2eR4KZretoYXA0QPEU1SMi0U3Dz+qpIjQoYZM84NEyrpm3N0gbcRHX2d8J/h5dVt1IzACShC0zpSfNUl+nvtIim3ZmJ7KoG/M5OqKgic5V5Xlwdumnw3UiYXW8yN9f/Qfs9oQuzKAqelA0y4BmKLr3hJ3HDRIrlpkiOPLULfoe/wVTR0n4TIsXTzMwMyIcDSQYjIqC/rDuA3F4vTZqP9xtfX+vzc319YZwslewRq5bWZmYaYNMSmBkukwolMkvmfEAEVLec0TIAhpyvtNKUjJOmpbUNqGVz05P8pg1cWRozKdtCgUZTgaYdMq+RCghKtcbO9q5pJr1yohdw3KKflKl9xPOmuiU0Zv5aTTv023Cjn0BSjJ1WtnVplGxiJTQWK92lnc7xd3gtYmqTAplVEcb31c8ReZg0JbcQ1Mw16nHobds0d2FPDwARiGvaJvYW3gTCyLDGNLQNNxBe9ithZmstzZxQpiq91pJqjobU7CQlQJgiO2t2apzZCdv4vFyXSh3LQSXc3d05ZlBibFHCywxU9HTGgZXBratDOoWoSEJa7MxKeJQcM4sV0mXVJAQ9E50BbCGt6ElvVQsqXUylbZhAZPqdonrRLnXNojjPUAiaV4nGN6/EzmyXykjRax9Bwic+Il6v12a5Jygz1lr6jMnyg2R8fe37jjeWGd5vuOPDsG3YALNckJvBDO5wN02ttfFxHEQeNErhkdNdkiSUvsAIWkN7yuuFJhiEBbLnO1EAiiUbmMSamTJN0NVtlqPhyd6SzeSyuwfAcRlmKYBHLyqzh/DT1PRI2af506MRjUxcG8wtXKiATEcuBABUOrpZIZUwMy0Om1K1IoLCkyRU1xd2ss7ssIIuzWxu4J4mfRO3iNYlLua8YoWmJWZDwD1iMrQDdW4BDGj5ylzKsl7SeGlXAgCvsY1aZtu27ftu2Jas1HoTqF7dgFzgrjzGOHsqWaK+vcVmygzAOo5c+olMxvR9xw4liWrkkqk0ABs2A9jqyzvt1yxtzGnGQJrZx8fHrUhdyuxdbQjs+m0ulfaj+GmE2MxsjdsgZjCreT+JCA7LUt9QpquUGdD7eCma4/1WZO/wOyQvE2hytK2JlBfKP0W5o7uAZ6n8vLYJ9umFKpVw2fOEp8yGZ9G3QibZJJD7jZH7HRZxzZi0nG/13n4n/nfwNBUAYGZ4NNMU1ZdTW05qC/esPtn/d1AdE5kXmRlgZnpsUKKkqONTronQLDnvGkeR8CKQEDP01dIWMu85Ux6paNrfwluIxEvO30AT3KIxpT3xGBongXzR2HDlvXtUiXsNNkzhvzNSYGa3UAy8mdE9h40B1nN62dzWsh4t6aJkqFp+uPBbmGLx+5D+PcwIhMxwgLiMgQ4YaYDbtiexmQHUUGTAMqPTNHwGzDbQGNvXJ47D//rLv75+/PxrO44f64gIj4Pk4ht8Mw4aubmZwwKWR92kQyAQBpgZuUgSBAygmbn6YahTCwCwIGE4FwCmAbKyIjWzfCqEIOnd2UDOZVrOuRl5rkw8o3TKFL4TTdmgpqKiU86YSQupoVpZG7OoHlBv0DI1L2gtjVdaMCX4lp9ba6TSrbdFSfslngWtQiDMLX0zu7PfMjZSBvRMolU3vR7t1p0cMU73pxBhfhdACeeYTNdvihU0/TRVGpVVxXWRBNpYjAmPoUKlE289OhfLlKnSSTl53f0297qxK5H24DKLagIhpV3pXnCKt+kV226uMqlpJKEtMasL9CFHXE3ZXKp2edQyp81NL6SMURxU67O0xYrA6oUdFWnnUULaNhYou22byJpSMOn7F4DvHy1BIAOkXWSyTXJe+6uDIJkVh2xXIlN6QiNFvNX3IDDqiKOClLBqadt2xmeGeiH2HzuIr/ULX/zjjz9eZgvr9f604wj7tW0bfv1727af8eMDx/rrn/u+L+7ufmBz90/XDS0t6eHA4mIQponNbsi6SAMwFioKo37NYAZ3GQ/01EOlyWF22cFPZwGc8QEATR4S8004gVGJHTH9qk2aLuorvfDNmImK5w1SQlWKGJsXgIoAmB4MKBWI8H0HoJc4mh5XT1H0fExL0DFsdssJQ7t5FunqtlylyyqRYQxV6UMVib1rtkHZ/j3rWqA7+aM9kASpxx/MRW92HcUmcbIUXhEmybxxrRYwTBIxx4xrTOw9H74LgHW7nKRuVgegOYgYDb34Su6Lp7LilpXevOJoZobIya0MI2k+ni+IwNgmbiE2RpDTFzOzvGTO0hpPYVnjLe0CJMt4VC27gY9+8vSlwAoa09DVMev9tjssEI3v32ysmNke6uVblZnZBqg6zDLKIJl1rQBFHOO5RHdfVSWqg7YP1URkbadVATBrL6HqvEyUCxRi1cctysJXKcv/S0UCoyKrFqtlpNgBbQ8wrBnIE1p+C3la+DfwFNjQcvT7pJTLAvvunXyxPA0TRtlZqqIbPDETZuiGhdbdSukyDSc3aW3Js6jhd3gAT0VK4GIMe9bSpSVTmaQbLAmKj4qepRi2ycGpehRdlHa0v/VLGp+6hG85LQTQourCIjJ1TA9jznDhaurv7HxCcz1M7VA/4QxOGzPKTuS1NCuuCVp4y5mYCTctT2ufwWn8DSbZJDaD2bkYJnOBC53ClMZfIEJPnZmdB/yQsdY6fv2FiPj85Pt9HIc2plmDxG2ocHd9z1miUOEd2VaZUMZkAUngMscyS19UKlC6AkAAvRhoTCcmnmMeM4uA3G2bLMqqm5BVVssP1ICiR+8iovEiuwkvw89oNJmQ+pUQ/XbiZnPLeaY16Arjj5Fb7BOa5Vnk7kCe9d2q56A+JT9B2q2WJbjWBckt3+U+g9Y0Eec54YI2QNCirBzkuMCF7yLRN4HXU+gtrSknUnirBWTL6dK+ENQMRO/1LmuzSCaZmwhCil40zdvQRRLY7FKnhXrPFlTa2qVCIKQWik08WUQmsdIrkBlzGdzEXdrIm8aGphG9KG9FYukiCTEz9BS2WmCWliM26mWCmemVjQaMid9siopVW5Lyhwt2daeLJg1Gxamm5tWk3+M4qsrMZqws2VuU8F1ZnZZG900SmlLsr9eutiG8/ALwfoeo1lrB977vtn+4OyIDgtHbRD2g+7YwswPbvu/xqpfjpp0k1Fe7S5fPxxB4HmgttvyrNo9R6VAktyt9hbedbUgVV+QTWBbe2BtjZqSeU06bVSrDbGzkNZ48F2YKWsmSO+cAACAASURBVMON+MbF2oDjUCQQr0j1I4FN0K0dAMaAiDa1JV8Zm+iao2zSHIA8ryZW621Kq3W7xJZhiW9ks5gZ66VOSU5/hw1mJkkyXve0p14JJNO96a+KAeSsUjAJVGoGEl6PlrQBbSrHxF7Q2aJ8eidLWH11YkrFcRxgvZ5W/a12ZAQLlFUyjxJXBvflkwbIQmDf86Ww1A4oC9lW5jFNHu3wajkjv1+41tJTALbvHx8fTdO8VsaU4RkHkhGx0rrSUkO8aFqaaGZWEjp79ikTpLtNiTEu8lETT3B3P8f1pI8I+QKZ6Pn4jThOo4fMdh4V8a4PoCLbbw8247Dw4q1kSVqNlFOd0t3lZ6nX+n/CtEEmiVh4ZX8Ht6Jrbf13IA1r459Kb+a1hROUnRL+xmbBJBvEzxY2sxf4m6LfQYwFarOT39TgM4FkZ1s16ZWVyKdhTdbaldbCBKZupMiur4TMQIl12vbU9QyslE5rlTYDYFa7JGZj5+n/BFPLTABomZEPIAFQlwrk6H0aIDmqF9zl/M6cy/A5gkBpbK//f4dvr18Ms29KvyVGRWACFRjd0SKAfHKEjLXyBcLJQiIC7ze3zUED9LYp3v+O93v/+mut9Y+f//76+vrjv/71+fnpf/1ca32+/+nuvr5eWL7Z5jBGHAvrMOpFWEeH17CZ1g9pEEDpSgsNhFouKyMv1LCga8rMRJ83XAyiUVF3oQBmorMCkWkMmwQd7tTZYqn0fXUkmpYzpYkLBOshcDMPBjXcgOLUvjUBkrbvEWHuNAvAADeD+/s4nPQa6VpLHEeP+hrX+Hh0v0sBtH9trdh7njqLxCUC+aj5SowTy5oSFSullRWQbKtE0EVaN8omqTAz1MvS2kwRRom2R8OgDBOBoOUrK6U1ZqaQmZggZBcpYoqq0hI+fXzXe86yRMhJMBV1WvY0PiI0gWtR8lEym0uYFgV805v1zZMW1exCoszodGNEo0Rv8KGmbgqCDiF+ggQ2Swt3q8luAWsTpC28lXZaomzslyWMa+1GL1OVvUkW68RMkHylT0VmR20o4PfRm1wyVdLaSFQMWRdac+W9I1nK+gMQdHdzj4hY5wXYdaEdpaj789m7VMQAqPSNtdbhvtvOjev4+mvj2rZN2x67Qriwbdser4/3h6L8fr3M7Nfx5+v1ev8AAP75D6MFHEQYaYCF+pKIwPuAu05eyK7e0zuoYeB8qBsdSaUflWJ6s9qAjp48GlWgyXoyXCsaFQGhO3S33UkoRCfTADO7dmUkycsEIzHApDxNGrUAAHZvjQ2J/00pAFiO7BpJG2SAtEy93yhSaTtFAoi1WnLTiLf9AqClKUYDboJvoecVJHO+YXnBTiOFhuTfhpLSzuoGk1GnWuTN9geYycQKeF4tD6rxPIiqUqqVRlVE9WZFWFXM+/S4VSy9aW+W9xbMzC6rUWBoEYww3luimbTrKq7pU1rItayOv81QPyANqCIb1WfuLN5J02Bm8ktChBQZa8y5MXa646ZfZVtI0+zZkemBycLyEV+yYkimOWbSHXF9G6GCqEaDuZcGw6gqgWhG+l6WRj+rUM43uslulAOmLgCw0eyGVWkGCd7fec4WgGFPC7llW/IMZlNO5LfQlDeyyTjtvwl8cvXvzRgxzvSEp5FXf8mx+FRpFVyyAssFx5nF8PTv4UGcqqeiaczEeH1bcYKcfbrcoKJRanYZPlM4CYBWD01MO38nGSPUv6Npa1tUYe6XyU1CO/XE4xEEQXUWbC0kvusHTmO+xX+blbktqos62zL1O3hPT3+n7ndii94spz6nBKWfEiZM+/+29OK2xJKpUfZP74qxe06ScRx4v9dajIiIpYOUv77i16/jOLb3z33ffzjdfffd3dd6H8dRp9OftlH1NS2X+yhLgIe9GQeVTkddcwV9XbwO4wFQy2/Rm37Z7aeGGYEwYjwTkjN4hRdo7JjSFKimVJEwAIwpWcTfTo9uxnT2W4yywrv74uVUXpk3bVYlSoKZbX4+ujzJBEJOAhuvKkya88mOop8WCkTQaQ2sJTazN5iKBIrYzE4aqWiksjZqjdWMlZbqZn9CP9qNslkGTK4pXwtpjsWq8Eq3Vc2rnZHctjDzx4MDAKL2Tez6znavTFr4nGYJr3lli1Ja7G1bFwkwoipnJbvlSDKujR+/iefkAuB1uKDou30+G2qDGKfYNlVm2KggrXZkiYwxM9b5W10pcv+8KissbYA2VgTTqmdaKmT/70A0My1LIkI2tKkiay3NJXplpcv13Xui6WW/0rezJ0iqow7fSZpt+74zfK31/vVr27bY91atCjrC3B2RXzaRAW0DZ60ZQKJ+GbFIQN/CoxxuI+WjzLRr3FQkWHkvEM2oNcSK/NinmWmvq5jHUJGWaF5xVm6Xc/T/JN3PqKLaw0ldtaBfEaQ0M5uVEnlXBrgsnKaE6Bt7VbNKizLLhqm4Wp5glsYAGO7I62ltih0S7NE36sJrgi7AYGzii9kZwOB4JIQFOirvSg5Ug8xoD7Wp6+oXmTME97w5xKKUnPU+gCHHTC/TqR8AYGN47URRAzh9T/sBqANU62U2pNZbTPe02OPcsj+X8TeNoumpUAYWwHD5wiIKMzNb73cbrIN8SAZA7f4XO8qRaZsSrAlARICx77vek19rfX19vV6v5lJCvFajQKoYMIlRPc8TTKNbEbdJgl29TANJucBxX0IhKNcSLr5da0W9PElGmI6cTfqzW0QEqzmyHhQk6z2NkoXWKnWtiD17trO0QCpuriZLdXzZU7RtbcAExW7laZ/kY5pejJn+bi51gninC7haftM+s9P9G76takyDrOq0SvXXokQwMYIp5wnTcUElKJlXOV0dOhImIz/N+x3QAcM5zqT9BmMEgoDB8/Gb4YJBDYOdxYlMSSJ4XDZnMM3MDaaWDADuUJubbb5dEKazZmZ1BM4N2s5BfE9M+fqbBMy3/b/Bd1p10ZimbLKG6mVgdfBk0wj55J16J+WU3CbpbwppmY2fWn4nqkv7V2Sz9Ar3K1pwQ35L8zcw7NRxvAaDbWTAAE+CDL6qqVn1Oa71Po7D45cBr+PX5/vzx69/RsSfP/+9v9//8fWvj+PztX6tWGbLSQ+Y2V6HrWN9hYeZgZ5/EUYanXlkayB3VGkMg62liSkB6Mv2ZgaCNADm6t9kYwB0Ogk4JEcAQOfVd3b+NmixJOB8/UoJAENCl+pKedYXaxWhojnjEUHL0ZxekI/qPaT1BN1qjBCN3kXXVLsJ3J2oNd518dYDWdSCcNs2d59PvIrsMYxC0kTAWoGg7qJLiyYrMkb0skcY0VidzTataiPzV4kKQ6uWv5ZGpSNSAaATSlt9JlAqJCenkkiDVdoqUu5gUdrsfGtAkWnGplGi7byt0iVfvIJmFzS+NbYBLT8KpjsSJbLEjBOCMsFU0fg2tWFm1+MDDW1b26NERBzHsW/5KLjME+W0X0WN3zYnY63AOfMkYGqTApv2DzkSpaK+Zq2pAVT7RK3T5Nq0f5Jn0K4P04plbqAIWYwnpRJWFa3sE1o4hnyBeGWVzFCpfqXxZpssacaIbNjC7/uu0vmRhf51dzoAgm+QBjesDbSwV7y2bXP8XFxBs7Bt7R/rg1//sW3b2//YuPmxfTg8fgB4fwFAbAFg/zCSSyvbD0AOkl4TGIMdOj3bzLRkigDVOM9ocFQ9mJxkTgk09404v7pq5KyGZIREWiEzku4eeYQZMPakrK+dCqzwUC0wB+u4brd1BbUElJ2ibzkSK64Sn08fJDR2YM4kgFLXxggzuZTm1TDRNOYkI5u9KVPy1ZIW0pjZpyWM5ndyFihugqzNdgeodEpCdekSJbISS5hZ9X76da+J9IRhRsR4ojMrvTBmKanJtSOgbH4cJ/KwPWq+wVZ9mTPUlMnMyAypWc0PRxVYpSMCm8PSOV4biSiaXUWtXY8qpA4zk2G1yUtmoxWXIBkBlLvCdKgjQldE92MptpQqq6oXu3j1BFaTNUteodV+pMVGZTWL8NpuPC02M5nau9f6NUUHeeI/mQf0J2xb1ADWCqYaFQE5GSKz3SsrssxWnBKlREmQ3LNoWP6EKblRulgvjGPGAP3dQOETvkslQaLq7+bOSTCz/dsSJnyrfUIL/Nb3py4NY1NjxvlxAd/gpqgvjMa0v1NOO9iRUdZMHATZTa4F3qI0oYUMTLJfMcQ1enKwMVPFRftDPgDmkxrWPrb7JDAGz+nChOFvZkVwc3n4In7TXGRa7p7977SzabZrJG+KWs6NoMmqiHpyTNkunWYo29Czq4ns7HTzhi8D5Hg6NePw1Hgz6Qny6IYRqGOVhFk0r4uZuMlp4Hc9A9JczSBVTfp6VnoxxZIoyrUW3+8j3jDDWoj4+voiqbOUNRioK3+9fpDEOiKCTmSoamxL6SB1m4cVPSZSQT67a8VzOpIEALoKGtMSJl4Y/cpI6W0hrbSR81dwu4MXoU06+PgwZHvKGszcXeNfC49jtQ0dN6+vc2ka1AJJHsfRY2QnJkGPx9K4Yrx7TPI6rMqSLp2UKrXSIhDjZCHTEk0FpF0EIh6Uik9KU7Yh6i608P17xALg4/ytFjuBw3E8YtK/8kj4ivY55LX8hq4aIKewouFzHvwwTPg13rGfIXrGQQkRaC9g3/OBxJsuQUtTaUdPRdPyZgegSddNYJeKRaDsTZR+20J3l4WimWJF3OwT33Iac8PLgJu0lvk7Uc3b1UCyv8qu0p5/69YWgBjT0BaidAuhXpEd2abJZ0VHcP4epiJWJXJsJahUBGozU3iHQrwScotGbyTt+97+tnixIG/vbV/K65OZlu0NyEW16dKutJm9jyMivsy3bXtvb3ePV96TlNimXHoomjn30BJNuswMOkvfPQCd2QUyUO/SK5Jk1I3HNl6UKH8v6b8Hy1HYvqNv45XW2szs8Uh/1wVJG3NmWTjaT2PafslJ+pEFoIFwBvCUc4WzaCjNbBl/GmwmoVN1l0pRUhaQbNXTjO5nbpBI1VTTm6k7TgzHfGkFti0bzFhA3oSTZNTXFq5Bs8zq3XuDLuHI99dgBqvT9TtQAAFIoGS2uma5QYSuq0akI5d8JvS/qJOMZHXdgqZRKISpC1yFcHczUJd25MTP3bdt02HtgqwjsV3PUlUwWQFP+lIqLaeFwlfw933fX07y/X6v4zD3j4+PvpEgd1N1YaSxFW3bpo/49upbZLJNWvq35UyxyCDY5R37KqsWYCY2ZUhwrfx+5BAnQTZG0FPHtpX9UtxVeV5FGIM0AI5FU6GouoLXfpKNrSZhlEjTDNAWZlGOKHClHKpDr3k2ymYZllkybg9CjI2lU7XSXeWVnQnvWVf5Pq2NvmYayqNMA2dWxEoI2TIFnW6ZU7KCcxyn8LXSrylkZm9C2hIAun6e4PXOeWmhnhi0De932PU2uxIojXVNwgzbdtELQPYL1HIUWDPTbEP0ohlN61TRBCT2a/SmzaoXVVTv3MfVZolyzxiSYJ5QKt7cCJMxN0fUO5ezZgYz7RSepupPTQtls9jNgPreZreEbhvt5jWdw6SEmJkujTbPDIAsMTMA2f7bU6m+gZAtdmI6rQbWNZv+nFwUfrJP+F0za40TWg5GzGfaTKfLZlq/be0kKziv3yw5eblWkF73TmOdDz1ucHMj1jreMnXjcRxH/PoXfv3C+9+2ba/3P/F+//H118+fP4//+s9YC19fL+BPmO8etkiuWCtWvS8fZH5oPcwiwmIZaTA3D2iDUjbDAH1SXPY4YGY2JtMHj23bhAFgZhucyBFO9wRYc99sEnVRdBqjD48IjUOiUUxUlJjilWSVakhGXkkr6n611f1Jd9fr1q/Xa9u2iDiOg6TXzUnJ1KRcZljdt1ea6ufd4BYgGXo4kMxSackPAMIIRN4Sc9bg2ibpV0jR5DISpqKm/Pr6km3lZllS2RjfvBXM+MgjrSLMUriZ9ak/0i76qOpojQDc3ZHzA01iAKy19n3fPW9WbNsmpMxryS1E+I6D6ggAsP3xxx9yU/ERe/9KuIhfr9ftc00tViCNQiq8elKA9W6Cjw+qKyCsTSupU7oDon0cWSUbOMzz64vBkiwHARzHQazX6+XuqiMz0yeXmr7tnMIlUInZAq3qTpar9kUpM7Zti0o045Qj+ZKgULQB8tHMqEXmdTnEsYmgKK21bts9JNP+wrj7VluE3jOuEWeBGJVujajNu2aZZOKKyNPLRdDILBq2iQaAvu+gKJNkhEFfth5XOkKOaX0idkVSabVeq4poguM4albo8lf14u5qb4MsL8n19XPf981fMp5xwODu/uHAccQ/SQbeDPPtH8HPeP9Bs/3l759//etrvf7X/3r9iDgOx8fr9YIZSVsGIGwz3w+dNw5yBemylUFAI3iAAfq2byRjHWYvkjDAchBXI6MqQvgRPdSJ4qyrjyRIBGDA2GZ1mMFkYdGffX6TkQRc04yIfMH7nOS46/98DFYZyYxghM5AAaCZm0zqticAibp8VBQovMisBvFhvyDjwJz/iMy1rovcjIDqnZTBJ2ZYcrsc2jA1HVQ3kiGNPFlNnopLIBc6gO4OpMuiNNkJAASgj95TI0h/GlwyPT9feqoYdT0TJDmeku5SUVwSJPTMnY/5vHsVndNCSQNAEMwzpy5axch0R16o/Ja1cQj8td+rZjCuZZIgzPskv+xpGQFS086I2Ouwz2RRqRk4jjnsUlLz9qyX8s70iJO8LgsF2b14dYMlc9/PQzdR1fr19fXx8aHOp9uJu7v7WktDpMad4zhWTWl6j0ANrPWqXxKNhJC8LOxlvRoW2kkol24XDVCtXND4js6kVIxuNPpvkuFR32f4XB3LXUL+DbiwTygHvhHyBNFcbQMG8bMIAO/13dms2sEux09rRTmNeRrGeuf/4XUi//ugeAJow6yWuJLTjkhX6xVEALkDlJgbPI3pkM6/Loo4VReZmen07/8+mF1v3bfSvpIbKehIXh2Z7fCSmDY3tDuTgIKx0r6xNJBQMGec2zAM4imEhNpVk01HZExnC9IXIcn7xUKCpBlw3kv/Rk6xZ/amd1rLDEjG8yotK+vGKJqb0qm9MSX8Dk+DnzDtnFBd8KW0u3gAdeVWSU0ROtvODvPkqTrubdv2Hz++jgO/Fj8/fx4/QX59fa1xTltLC46VANCq/TFRMDN3P97nEGImpIaozcx2l4ScOvM6z56qq7tOzElZBK10ZgVCSoVq+DJSkCptjaKXIPIcs2WDaDTCddZqGTZfDYjH7c1WIXB397zdgbJZWhrT9Ckh7hglpMg00gNeG/8WZ9vQEBsRUYe3ib0lbNumusCIp2h6uOyKlpzX69VFE6RrypfANKye7ZDZClQTTwenGR2NWX1NKaRobsZPXoHSrA+zTbGi1Ly5hbDa5zRVSkWgUhG0EIF12yirvE7Rb2RDGzPpUbMod4+I4zhUg6/Xax2nkKYXyzQgpReNrt+pummaS6UiUxXLCyE1vZMuESsC274jG/bpCMYd9RZY6VO1nU/8XNqACNqMpmm81Q4FqhLbqjZDZC1N+Dap6bMWr5FsULYFCtn0TSNQ20ixdVEz30g6QQQqnfikZzZsRUwy1TibS6CYq2YFRQCr3booAhm87/uvIwDgON7vN53uvsjjOLirHzhbhXp+PC699J11APhAmnveGNCCVtYMIK9rErsM0JPyQjZAYRHIUyD9LaSdC7C0Fd+rGJULeUoyztW1QGKEaXlKt958yETu4Gp8JwZvq2BZpfZplgvjiOgidNyGAdNfJUDK1syOUl6v/d9B0RAlX5g2laRKG8ysgyBg2WBqOSuvsKZ3M9Q+RWJqZ0G7igkdTIHmmUNOlRmQlp2hUGJUIpDx100vwewriuQepdNBkrDUK2xHtdIkGUu3WLBtJBM/gjlFo0YW9aUtmLOdM6fE7B5GvEXcX3SULjtHdliNU01ss0UVUtmsgiOf5GrKSXbLmtlmZ9MVRjR5H7K6+LPaALmjeAmtgoxmMlZAm2VQS05lSc5GyfPaa0XKmmLXBO1SqcusaOKbdyfQNG1bC6+OMuU0sYQ04+9kTu2CIRwoArsvwJ5wcUQwbZgSGm72PCUIOFZQv4Meb25knf2W/RYlKfoW2ov5SwK1BlZtivjpLAlo44CZnTSGrPdpjxkBMwMIMFt06kFoHxGSg5Pr6WWJvcWn6mswpEcA67McZaGISeZDTU8HASRB7TiYgdSjASQpfFwONb0LIbOo2BM/ZwNNcMsO1+4E7ZTw31l+wtM2uXOVw7lh0cj/pvBJ80xPL6YxMuN38OQVTI0SErrWIjFmRmQdFbEZUC8bu5oeg6Rlx7gswoNOvvCOI/avvxhfPxDh+GO9v76+tp//3N/vj+NXRPhxANCBSYtvd99h2gBfa2mKr/XNBjOYRuNNa9aseq2oDcDZeADL9ZgG8pzrd6kzDHlvp7765ACQj6PTgM1vMim6nqJr3gBDMAgGU4UMIwmSYxw6DRD/dWE/aXoOHREKtdVw8JTW8zMJ8YLAOelvrtRMttIJUtTEQoqrMU0wRckG1EJaaY5VlrvrUX+xTBVVjynZyuuekKmouVrpLeuaIjCrTL8AchuiRnMxtsAW0tGYukRQkKUKb5PNMLZqxaEFClSV+u2iSa96X/VMfmtVVtD0SrcEIacNUtFcXg9hTkaru/GwXL5azercc40tITKm1XXNTgOal+PhgmmGQJitDv/LCpr9zHf0ag8KvhxRhCVHNBiVC5xtrAZC4DrRb+MjwvacHzel5Cg+Im4Wq0VCh7SLmrd/BU1s9RiCGOV7k7W/T4LSb1axkkxT2OuerehFo0RLlvD6zcpS9HqHSBFudukF4LBcXjO/RKYr4eBa673CdZFFLLcvh//wiIj38cvj+GHHB95/Hb/i/RXbxm359gMAuUWEA2YIavTJDEwVCBBGuDlJdbRm5maH5ifqdctfkqjVEQCcexG23udOZHmk+RMAaEMwMOKjRmUm4uaSIiU6gKpZhUdkM9SaijMCOSrhdhs/KUlVgNRNIBkrAOgFBDPDtVu+vXsPYPZ4EzJKZVsjZdgkak9xdQ2Wc56ndHefz/E9oWWSNNNvVpydoZBGiIwkavA9jczRlagGL4tuomaif2MtRNS36CtwN28s55kD27tLVtiMRncv1Nxb4a8It+qLsAJZ21nX2lXGVXxUZGan2DOGp1+ST7KbLpjz7b6iIyIf4ayHBdQspQI461qW3GwWhsxgK7wk1Y2fhWUMyrZOiCDqFS3UznJ37zcy9W9m5tvZT6pIjeH+uTuSwBn3aQ1rSdPGdXviaIhUfKXWDPNCquhMYDXlziJbxWmuEumAZZ1R0lR6W8moVkrdacC30JRT4ICL/d9Cc31LIOQwHszeKgns7IJPgjGwzQgk2d9ACyn2exrArLsRqL+Dvir0J/g/chXIF+rflICK3lz4/b2DTxjS8uotZOqdDhY+dQxdiRxXZhedIPNaWleNNkrMwIQs6i8hF9dp0mDvtPApSsgxP0u9M3pdLw1mZ7QFM6RWja3xdq1TQdOnF6N0Yqb9QrZfU2ljlBCI+KYX38mc0B3u7xgls3//Bm72IINzKVVdAKjhqgp51qBlhZJEaPJVsy+SZHBxLQSXma91HMf6/Hy/36+xMsk50OA61iJJWwACFhG1x5WdrWq5Qew1Ey3VEToqTz2+8KIX+3D3MgtS/5A0Y2vpNlBZNTaMmAgpfF+PEbW+iiCp1ZqKmjcipj0zYeO5WVEKyYqDyDQENk2b1Akxircpm73JVNTEwsx0uzPFmhmWadBljbIyqUVFRBPHGMhbPkkbj4XLC9mjWYXIRN+/03IJUVZ3SGQMkCtAVvyt2oO4vB5NbwkkW29bOOnNznTb3AQTWLflJVZh6aIGDBeinjPsLK+hEDT9TVHT9wRLBBNEo7TkzFAQcPd936Vd71FPvc3SNaUI3zCiVGSaHqPVNV4CJ6jUrk3aahn8ricRMHwRcUtosWYW4+n0XuSwIiY8x1KhCW626RFTpVXUIHoxNk2vkKcQUXHMR8XIR/NoFoGZls85LxeNkK1xgoqUkHwMXZ0FYJYbIu1I8Y4ZJoDhGuviwuh/UBLWWhEHSWK9329sWGv18yOfn59/vTcA789Pdz9gAJbam8PdoetRoZCzI91Xq4BkP1pvZrlyJhljlWIqSTsX85U0Za3is6rGZaeik+kCkiKwa021KLN65c3GdEt/RSBFujwvd4yTPLVbVce1AND/EZpAptJRO0BFTzVyb0opicwhU/ZMR5pm0qcX0HzWmmWCeCd0rLqouQZxNv42TFzWMfwOUmzlGq8r4ma/BHYCYtcfs6kIQ7nJ72ZTFQEgI3wGgXne0Ikxg50VIaScUlYwQyoa9Vd5sWMjecTqScVVDhFhe/YzKU1FwzAxNlcqKrzsScruT67WYtQayT4em6Sel+nqazLBbJPqD1P7gM4uvexG+rbNwYtj8mNm7qmoQUX5TQ4xqGlnsj2sUhjMHeu0hqN9nAPVI0ZJbyZjUqD+e4LYLSmlSEipa8I2Y0Ia8LB/wpNL6qQjMZJQfiambDsJnlCMJ1kjn3DFT480DuERAWhuV2QJVgsSCfxW1xXOYDZxJ9rNb12YKp6W/B+h6dtVCbkZ83Rwwt8o1RhW7QdDT4OKsoEhPT2blvAPrrQhABjYKzeVWN2nRQR1lk0EzS238eUjCavHCsRZ/Gc816K7RqkTpjHPUJQ7VBZQFt96MWGK+l3AFc/ScjH7W5hhlMtKX8N7JqaoTre6Z1HV76UUf2vSfwck0CwPIurDYywBujaDDPYKmCQQMIemyNGfijEgQHqA5BbHcRyycPv1bydfn5/x73/H//5/j+P48/3vP933Xz8jwo9jrQUeBgSC4LYBFkcwGHroi7657+9YgKocWp4ZyGPl3RU1UK0CQNRgE3DSNiMAs80MXG93szQ7wcyod9UyDL+NrYoqSNnklJi/widxksGBEQAAIABJREFUyk/GknRCq1MfeDIOUVLXA17bZ2bmbrrBCwZIg5nR6oX5vTYmFCWxj5FFAt2MBhjA08dWod+2U5BS62kAkhqbtQBb41atEiSP44jxhMIsUloR6IHca2GviY4oU1/BjcWybqkiGSNdYpfA+XvLSlfPDvvXzFh3tJpRaZU25lYkUU0gXkl7Egvau4Yuanqr5UpcP1wnUXJB6abnWJJJbBPo8XvdsZ/qdDUJpgHtVMsRsqMdEa0L37Wi5vXxoMctVqIXzVSkxGkjIPYps8jSSAC371AIGTF210apEjeN8kjp1tIWKj0Zm72LzFzEt6KOW0u4tUM8vO6Y2IhSW2iiJ8Da0dClrT/kgL7tm+KmnS+p27Yt4lQk4SRFeRpJYwSVBTbbjYh3AMe+bSDXz8/t9W/++oWP92vf1/v183//9XP78eeff8JXvN8H/gDwpt7Y94UN9gFFxnIUzj4ZQAQCMIMbUVuodWoGUN+rV7j0a2ZmDjOCGI2fMAJ2VlO7ZtJbEuw6M5Hwcv9Md1gm8ROs4Ia/M5ZSm72EUj4+4jNFZTSs4zaZzjQJmevnF5FFY2N8MUW9ApJC7DJvNMtT1jrbonCNmw2ulj9LAagTkIWiIU4HTxuuEkpK9lcqTtRVqevJu9EjuXsAl40kibVzN/mEjoAkTMOGTGEy5Unw/D2dFQx9peeMj/K4VuUTLC8UOVsutJxSdwqxs+6mZFO1jmhn6VV7qsgWYXJqrbVq475BpUp3UbN0J9YEwigrSulSQpfwVKGiPBX/phvy5zuk8NIkJ+9kXcHXAcnM9L8wzSPMqS4ClU5iZpeR+JlGqvsGrrFoI09rv2VvjTcYevNXGCUauvSGwZBp10XOUxeAGpUhg6OeoULdYMdVYMNT8tNNEgAjOIknwRNuBL+x+W8gw06C1yB3unZ2E9mJpmx4ar+JAnBtfuBYKJIEziL7bRVcGnbR3+780MzGlaYikk0z214ruutrf5kPm5xt+1sXBJnNcetkuVl+gxtBx/naHX8D38q8Re9G83A8EzdHhJ+e3px9qn5iGtojfBe0CZOyEubOCGjJV7FSFUcEQWFKxIjnCCBJ4GwFlEcRANxdR9+vry9+fcX7/fn+NLMf7zcAjHtuNRqtCJ2IRxJn/1nTyjZGXfx7vc3MNA8hpNHMIvIFdZJAmsp5jVT20mKvYDXTLTknfu5Az9IpX2ltI5wT7gKky3nTRoOcKNswu8qfnaTWcgqa6EUj95Um73cSxK6sfqdhXSRiSWjbnnggH8RF7bgrLWIRKNu6WO8AtyOiOY5Dp/E1l0CGCUQsMxq6iCqVO8gWJS3to/MML8dCpRUpUcqzhbRwQYwz3jkqQoyibL0912m9QkqdMPJajAq1kFOpbJBSYSRh2zYdx4B+3eD65EUTt3YxToN5PXVPpxlt2/Z6vT5/vQFIqYRIoBISJXwXqXQ245ZwY28u0URE15TsbCObQIkJbcDMdvqkAzAM2MehXK30Qjpgysd1ed/xtFGPNzdFJthe+dBoc7WoydKlynareEoW8a02hZlkwrdw/bYKVrvSA7FmRtYFW32mftVCqPVX0MziCHePfPcVEUGjmRFYax3xqQhHxFrr/X5zA//4Q/sIaZNUyJgYh0bLcqm2OjbIHZoDiGAtmFF/wlyrUV4AYI5x8w7nhUwO4lrdjWyM0k0j+SkQgBy5VkfyjG21M32Vn54OUCQ7Gpl9TKnAMfQPmfc2PbyAYliMLGvTZTsrHbgs1NMjFV8vjfbihu/S080ByjaX5urzw+EtSuZd7Cx8lsZZJMoiI0mbxgPuXm/dkTerrrVzSTz0zsQNusYBdLeP0pVcV2tJatQwhJlp8RyPrs/M6M61YDZHYfRMCcjKHUZOjfolqxmM9tnEiSkuM9t0R089hkE0bZv6h2ZXIiVevZanMZ7yE4bXT4oo0QSSKzmiFz6PLTWcwZW9qNZjZgBB5vGa3/XXwkufkPqNCLNTa0pW6aiVQZARS+lWdTCIBezoj0edZ8A6IbFoUb+ByX2z7c5mYxn2NK+LJkbau6hNGnAxQPmnwY84nBgRTy39+y1owLjBpL+lRfwU+DTpCW0MifOdnCuIpmNVYMYccOr/TJsBl6FIlU0jDNA79ecOJnT3rinPIiU62iTU8G71WOadDbh+zczGg5enqOSrhopHZQljNYQLqTh399FNpRM3ULjIi5DpzqS8YSbyKflm84SJlAEo+ilqujnhZtW32idMgXo09+lFPO7k32huIHqU8JsBQyMJkujYAmoDGjK5qcUuIKAON1ZEGAHSQZIMYgWON4AfcfDrk7/+Ze+f/2PFIv7xXhHxpx4FYRzrIGlmYQiGpo1Gtl6ZoboWdA+lrJJm+elQdduAdZg1WIlST7cDIbSQJDVEzQiamdXCvimVkGGi6aIkuBaZZX/dY1WXikDfi+6xTcLnOBfjfixrP7s1CiLi9XpJ4CQwM5YuUbauPq29TRJBPXBzOqvEpFQ26d01CDYB683q5hWNeoxmF+VkVKjFNdllv9JCiizGRo94zWzfX1lWqy/RhA6lq25QElpaB1xZmdrWNsvkbbzkr5WfIRRGoqz6yZYmzFprq9OPJ7FAwlXaILwoVWpVlYq/8AJpmbxCYsyQpi7h3d3raGeVApCpvQxrLxowJq8SjlGznRVBg/BPYmFUJGly5CRzMoKAmcMCIEwDCoQniHymR8NlVgp5DlUS7r30HUHQfbYm67R+26R2eRJPO3XNCto18TZ+EqhClVaii+y6bhdSxjeBlEqI0qJsdS1WeAHJqDtsMrjT+/4xXWigaQUIdiXSoFeVVzjcsYG+HQBt5xY4/nD/9EB8HesXgE9g46+Fv8A9P67pOzaDLxrBfLS+9BEAATcPcxhhZQFg3id5yZkAgO3xAOAA2QxVUz1UDGSkOs4422fSmBnqVY50/LGGScZS0VWDvpwjAHA2A56Tga4j0Xe6y/Q/2qZSTQmx83Q0MqdhGthaAt2lMQmQnopY9X3RK2BOt6w7gcLcKX8DCoJMbS4hZ9rM4LrTAGh5VXEyO+eNDbrOoz7RCgBX+S2WeXr8iRS+uUQPoOYLJz4TSbyBAMHM1pBCwOx0qFNxZNWgFKjrGU3UKpJm5l7dCzPEqIfPm4XdW25bfHeUwemXmdm5oJMcsQrZoSjvKi2aGndUKkY1Ptlj7mtsjLZwjPFLeNG3OtZQIqQmDH313TrJlilpQioaTfnNd+zN3Oz6/clLqdm1y26klbddCgDnRTfi2/mHClgtVJQevyJml5KI83MdiWn6J6SENC+hKil5MdhJlM0dfthYPMjUxgujyE4Vgtm3PksbuqhlCkYQFNy7m0+Z5DdkDc/SxkjUjEO72b/t71Ov4FkkOXWYjSDdAaDATrH606ugU1Tb+S10nIedp4RpfJNJWhPcaKZqAHVZAnj+nuyoynpOXFp+qTBRCq+RZgg5Y3KDm2EC+64FzthKOK8tmbTxLmsiJ9ykzYREtc1TrPCW3SIkfLqmqsn8Fa5kndZO+UXODSb972iAjJLdjx3+xn0SZCT+Xgtpj9IFXaqmEhE4DhwHyL8+/4qIl7uZvd/vz8/P1/utpQIA0lC9c4AR8fHhqLFvNyd5EBHhc2VItFINBtVICUDb/Ujz0kjZBsCoNae40fhaiwo37sIVmY2rUj42jbIq1XivUSeLi70kpQQFK+rZ9R72xPR+v8Uil62GvfI3pc2E0rdSHTYjRQIFSiFFVZmISW77ZfRlDYvNKMqztKYdqFpjrXKFFP5mnoqawMxUv6vOQtfd+5Ys6KxobiA5P378OI7jvb4Ut16Ufn19ta6Wdvu1W1UOZxtE02mrJdncKBFeZO3FlNNabqIAzI8FNjzZxdiSpU71K0oViQxDvq47YVIcgDFP8nF2wK9fvyRfNdjCJa1lSstNoLJyX3XRBC0EVzvVflQkEC/HzkvUoZVdTYIWIiM7vJt/qLRp2gzpcnfULglJTaNbrIDXqackpPw6g6M1CsRodTRA+/LrK78+0JIlUPK7dsTbNOLF6A3ajAaR6XyEG17EjRdlpi0XDML0Ds6suMnleb3DzLSmae+0EbBtm5ne1A13B/F6veL10ucht22D2XEcX5+fa63QInytMIOWoAqMXJORJKyWrHM0dHf35a5wMM47GdNZZc1y2xeR/RWpwadAMgusmihrZdkYJVKAGarJJQ0JjDVAQVrYo7CcKvqUOyuU5FDaJKeNbYbEVhxETLkzA1hyRAbkUKV0HuNXxiclxM1iMlNgFWq/37LK0sGubBfJqvZgJKFgTsOeNAKJypYZcrOi2laOHkAszYsOWkUDuNV+SWvIWQcB2LbLi7Mq9SdkJwBETdpF0BIKgJxddbYh+wdmnyzJClHTKO3aII6IrvQaTEUjso5DCxFx1nVbWGJv9og940kAcL3mtoGjl3D34zgmrzoHr2/3dlFWAfDx+oiIvu2hj+mo8xHIBVne0P1niiLrJBjTUOEAAotB0EnSbdu2Da4cw3S+hZgUNRk6TVRCus2yowes+ETgqBuncimj2VGQfHdzl2N5sbm7Bg9toK51XlEc671rTQCpHDCrnjf7PnGpZY8AyTXko6NLNXnSZ/ba6Mv3b7SjSlUkl72+68gSLgIfH28nYd7rGWo3rm04LZlWlRz9TWgXbt2QQoHimiDM7cqfCQzHJ94MHBd8xvbCnpWobAQisG2mjWcSZjzURzusggbLV6ceQAKrXdMlZ4BeJjTAkNtrpt4aAGK0n9kOJa79KnULBt+y5ZhpPXyQgNEc+wY1MndTH2QVHPczGhLIs7l2bwU8alO8jSc1PY8IHset2zWrN4IkQfiLd/noEKCuVnzOeFaiDKj2lsgqPWrntZEASOuJVLOYATj7B4yBQaP7NLJtmGIHZF+Bh0k9oeko3YAVfFV3K1Wg9Avg+AKgB6zO+1zpgToEQO+wuQHIr5RqKpPDJwBb6wDA9xcjXj//6/315b/+GcfxH79+ufv2+W/717/i6z//AP3jDbO/ji8z2wyxbxYHyQ/QNktvwIh4V2cOYDeERViqNrMAzGyzJZO3MRjIYGQPDElwd3dHZt3dgeB4M5zM7QzfNvWZZnoQQTIBgMy7BPvrBSBjQdNhkgCCh6J2/plJu+hJug4qI/d9f+EFwGow1gi37/u+73rtWWNNM8oGCZRhESHJaXBhROzQExUBQF9xJ8kVCAJ6ms4JGtQnp7MCWXXTLgmNf0ctRB0ww2YGuNtxvN09ybCO400SjojYfHPkJ7UkU15v2/Zjf0l+LN2VNUb4tjkB0onNNzMDEREWdDcnGDqOwdz8+PlJcoP5tgPAihVvM8MKEKyBW95t29Y3KrUZIQcVdlalW30AzN3nBoEeX1fMs/1EKFYS7u5uVGABgktzMDeEXiEBdNSkmZnZa5d827ZNAtUGDN0PGGAGbA4yGPHr82vbNt8cqLksIGW6kE1qkAvij4+P9/stB6F+eCznIrIhyS8z+3g5ENR9J5Kh9eeOzQBE5CsJCtexDt83NTH1pjpSASavXUoVKBBmZlTjl/Zc9LrbWv8fae+2JDuSIwkqjB4nq7plVlZk//8bV2a7qjLPcRp0HxRQgvTI7JoZSAjDDIa73UkjvX4LMyKOY2XuvZNkHPXauYwkSRJA9BvCJNW5Cr/qIXZmRuA4VgTIJPLUydhFMMkEjtfrOFlPYqVlrZXE3vn19TrP0636OLqphL5DkjYDoU5fzexkHojXcTAzid++dFIjNdaEnI/4OgIAWLcPANUv9/v8+vp69Q8llBZAboAEwL2ZufTVw4joMwVqgTJD9shCexcRR89fppEBe79JrprD994lH1wB1KEpVbFOC5JxRAR2vgPncRwRv0j+wrF5cH8dr/iR/wzG/xP/4/jjv/756x8Rsf/2f//48eOPxdfr9f7tbzVVbQS+1lrEyszQklwfzdb6/wAicGBj13v1AYUCEQEe4Dk6r67ynx7RM7Eq+JmpE476RJBuriREWDOdchKjqGbmZiITGYzAWgTiFQCYm+emGGO8RLCATFCTMkBNYvWTbDlsPvpjjRHBAFMNLEI/N2ZfAalWo+VORETEQuhwi0YKkMzNigFIIOteADOx1vp6AfpQ/NVU0CrZA4WDDM8FWRrFVSaR7MapUhEDANXti+xSsbcOJ9rrCGQmE2rSEYGoBYEkRcQ61FU12glfw+BFU9x6tlx4oLzDHusxJep+T1z2Hy/I070Z76rN49BimExVB0jEOl7XZxEjasdX0F5nZqg7ZyLqUwUNNaE4gKpZCbD7GkPQsQLA87ozuN9nCUIEgtrOkQHGOC2ixi8JeZ6adaRCWpiprUIA7CEXKzMzVuCShCoCjuPYe2u69LRynqfFCiKi3AAZiGOR3Mz9/rXaqprrIhCRJMFkndtH155Uk6y3+NoekGRfGlehp6JW7TDEP2m+vU74xHwDMt2UZGm/mwT0Aj17sOBYoEetC8UuOcXVZhd+6hLZwIgTIr5rr+bFZrkK7p3WoDpX3DDIJr2ys+jhssAeidKOOKvEwxIjJfbTzj9T9wDTSIi5ppApfKYxyAQz0elbtIX89y08DijIM+C876h9fUhzkatp4gG4OaHcv1rXsP9KGIbkK4u7EGNEYAtnNFSkEAmkWtdB8AygEt/6K/ikn/gpZPryUGrDHh6N0fOp6NOGh5H/K3CLJICI68afrlbRM3GR+foUEBG3gHv0MP7CoBtbiSI1UEdA+L3/+c9/vl6vH+ev9AvYqM2AWKRUYknGqqnF6qIGt5opi7FXV5gT5908tItr7IGjNZpYMpUQ6D6GJPilU80oa62FIOkn6mZcCACBw/JVqsG8fB9XBWST6HOwppxkFqXVgJ7IGUSmhIjj3r/0JFlkKsrMml86Akpb0UwIRDmFO+t2LozTuj4A9hERHVIp2uP0vjYwMtgCVWRjpNcJFVmOhD94DRKiqyIvegsXmZ4eOC05f/zxR0Qcx6FSIeWUFcmAKsVldozoyTyzmOuBtxeqfRkpObNdWYjlWJHxgvf7LZfZ9SWxlu/mEbrx8T5dR5apIE+ksqubopEPMpI2Sekv3X9pDLyFANC22WsAjGrJssqmWqy4fFWpi4QRXKFrvRH96IWUQIt1l5lIp6enwisUu8+pimzvfeCyXO0cYwUsypmwFzMrdSabeg0TMyldZCEPy9U8VMUz+CSzx/BPMOW8ksx3AnUCah9rrcXMtdb7/dYe4NevX/z6taWdxN7x9aXoIfQphENGRkTEAvA+ANako62sJrvoWO290fMCSfRWasYQUcsekT2AJDtEEWPe79IpxH8RQZ8dV6B0jfG7YhEg0fHR12RmI0EEx/BVEFVHiowMKAkA7m1ASJJtUom9rkrc/SqyKiziS+bolQIXCS6lXaqUyC45Y1SPMoBA/cqSkAWLmVmLjIgmBjr+QolF/gOoH0RsEHEXDoheGrmCPosE7CWrkNnHLsgrJmKPEPrCoORHE9jyeka91jqO5VE3M+tJmcgDik5P3yj5EREZIHQ7/dL7uKoVdQQiIlbdQq32Zl0yuEYkI0m2ag2AJDHuDsS420jSWemSYS4SqCeGBoce7Y0Rsa2SBOMB7POM/kXYqbcO+D1qWcUA0I96qPojsQ52gCRLV+sevDCNkbJMBVdlG0gEInod3H8lsK92fh3HPlvXvf1doTHv0FhNsJtXM6ls6AK0EJmSRV8hnsto0UxpMz1KI/qx6oNGWVl+ww6YljjL+0alJUd8HAW3Ohtwdy3qhsXH1vpbX8hY19dEv/Ho4d0DhjEVE8GndvZm6ZH9hFnvJGQe2t8Yw/fd8Ss9Iaq+AMxW/RSS44MFD+KWXEIeXujvU3v0PWB1uo/mWj0uAm6BJFvLTeCncNyRfxGHadtD8l+IlcAZganioW5m/w/BopSIQPR+/tPsh6myJALjZ408iQL9Rr3C3jf7IoLUXwKI3ACWFny5M/PH+ZPkf+73137j18+fP3/+OH+ufK/845W/fiBJvnhm5iIBrCSyH4kk4amlazwz14Ieotg2WQJgraWf9TULgB5sEggtOAFIcmZ+fbzqEhGrv+JeE6G/3Xc/uqzIOiszImJRPEly1X22IqsJuwy7TR8kVYreBohFXDJmipIEp00vypmVCmU9d0i1CVRqEDIiVNcimLOeyXDfenmKNdI0k3Fqz0ygHmiLJtpZMU5RFmIJFugFB3rxIZoHmUClU4jE2sdJn5l779frFeNZPUmdM5z1IuLM60mCJRfN7RlsRcPOmtKMSx+trJa/oh/CSFrJHKI+b/QIns9eumguvDAag5ByU3WnCspRuVO+sjZ1IkUmsUpY8pQgAuNVpOu36hTDs2/wCcmxOjKl1Dk75VjLzbzuPpmp9d4ni+M2kXJNCeGVYH1YPmWboiR8kgqs8Dbe9W7hMsOUlm/g3XdhZshssII8SgbLyGKMV9MGc2VmcwCt0VkD+9YPyRcWkjgzIn4gD0Ryr82/7fUVsfbJ8/17vP4jwK8fEfGP4/jxAsBzn3vl8frBiPPcC0svLEUEmKyvD/ev8CQjQvNX20wAiOtFPw53yn3oOw1PF4osguQ6NCMIeRFIUUU8asIlaz1fhBFSxNE4RYmuZf8851UaMby4qiYairK5IkL92RjK5a5irOutdQCIurNQltxlNqIwan7UfD/svFju7liv2vMk9vXTNcFl/I3sGv+1KIEINAj3xt5Xbeytehis/0oH207EWCwJmqXSIhZSxB5bTBkRCjLJHkivoiE/nCXF5QlUVwEUeQbQO7IGe6R/1SMGXr4rayRa9ZW/u/n68YOKm0J3+ViMMi8z/S64hEdPiLrqgcfqrurBxAGJjobIlDBSKqbZIrgyrVRIj1evoruvEgwyQt7oj+7DUa3HmCczgJZANYVmAcDrbc07kPwMOjruMlKxrntaYxNoaD9vXKX6MlVaICMf7kdANrsZTS3uZg/V5P2B2YAhvwyIa8xqXQM6XEoXi6/T2sn4KUeOqMjpb4uE+Rb+jNH0f83+34FqwXVxCZfAaeS02TD1ul4yoYS6kKU55oLJK+F316ohXSRtpMEsEzmBNRpG23AzYKqzroeRADKxlqef8jECH09oKyVdU6yNvHsEez20X75MJP5cCD4IDCKebn4Lnxr/98CKIgAcX181Mqo9qGj1b+SYvo1U2BVG17WRFXaVdanlpI7tkcjMvdG/V/zr169fv37pp+xW74j23l7tCQPgkGwgemkrGunSqC13NP/ZhtTtgF40k1rbRFsa83GrWfbex/i5KbJcNibaPMkXfkiBSqVOYs0lOb0EKrAEG2wJ2Yt+zYLeCQi0YZMEMQrsr+VPAwzCcLwDLIjesKlqRKlrxQT1MNZFU6bFGikulZpGZKaZ+Ig4z5O7Fh9yRwSSa0YRy8iHUoFUW4Kk/fjxQ8TGA4gI+St6EYvm6+vL7MIYOLbZMm/v/be//SaZoreREh4dMZVK9Rp7V7E48g96laIXZyZwwmRGSvh01nJMKZAENTNhbFiOficydIuVHAVEQgwSbu1iZK8frNr0jqqyonmQPWQKP6UJb8bdj8RnfxfLAyJC+gCwrZ0gmT4xZEopVjQmpdJ/Jkdpt95ZrP/RzUAtR2l7bXhIUJQcE45gFuZuAPv+l25MSIKKDA+NIvD4wx6pVDTbibRPsapi0wOI198sf9Icr/94vV5rrV+/flE/66D29gqyP+mX+X6/ERV9AKHnsWBm4lgAXq+X2gBJIFAD+/CoGINtgK4Ccqxgyc9QaDxP4d24u4deYMYAWl2X1BxqAz5BeLZ5TxcG1JNeAE0ZEVhLdRH1WkHVSFhdBHhf8NyhuAbNxQugxwojL/NYi71KAxhxzr69a4womdcBfpIiIElFVdEgSSqgrY5l5AdYvrOXhR8Va70X6gERV03fya5XL1WUfZK/QaW2xBgji6D7tUOEustzxUqtXQaIbEpD1IDGe3indxdxQ/WUBz7iMnhE8pPdyEkgjS5V9hIIYNj/uPrBCb4L3RRVpX0fZE64mVnH53S9mAC9x57TmAhErLGYw5843DKAGTjRtAMrrgG6mIumMCWk6WcTFyUjMj52YqS8t4UFUQt9T/xClwH8805eQm4OAv3Mf6r+a7BVPdCIi+yvdJQNAYIIxQAgmJCbcIg+wKXOiuV7XwCMN1WM/GsvLM2So270FFKlN1++g4lvstmWLppujI/WdSma6Ye6h6iBl0zVxYWXBGPy+i3Ai4zEHMrbyCoVgTE2SUj2cD9pJph+6jVx9CfxDLZKe9ShpdK6BfCpCB/hsqhv4VOC1M29scHa8SfRMDzIcFX6E/+/BFPpJx53ez6tugNJklVvIDyPRkQs9JgQEaH3nbgDEe+f5/u9/vg9M//2+7/23r/963+u9/v41399nefXzz8yE+c/sfeP/SsiFt8k93mS/YohGMBiBpg10GuhlhjfsbuMxE5mIJhB1soeCPR5q4jQZ13YLsfi0udsR5NWQmReQGfmzlq8HsehBbFeyEKbERGiXDpTuQLAWmuttfMtOVZhLUpLl+XosbBvW0TvVEvvx/rDrwYIhJQLIn7QC0wvGmGeRABGTIxxWsIzUwH3hsFTjAgUSV2tRaqFNFigrFprVeVFmFETv5SK2OwWyOH7BJNhPHF18C1z0rMdkVPsOyNif80XXzuMThskRJTHumRqByID7KD1oqXl/R6Q8GsckjdmrWUHbInAGzkRK+G0aJQ1sQzGeNp/nucxHkhIhVgkxxil11q56+NJVqGE5EuF2As5jsCY0ZY8RH2LcTyNESjrepxF1q7s4XdvyK+vH5PYROwIK63SzP4VjxFhgZ5cRa9c7ZF6gCS4KboTicbu0OoHuPSBFLWaBbp5q/QzCErb7BlwW3XJHG11qp1mqM24iKTap76RFBtrLeYZjHUGyb/9eP2GjTePnz/Xef6PpZNZOPAV7/evryMifl8Hzje0/Z2RAAAgAElEQVSO1OSbkakPU5ALOIC1YpML6EpCZOdD812nGxy9y7VVGJHZiwUEkKp6c6PWGLf1uUJRNDcgn+vDiOtpR0ToVQVnlc5xF8lQhjnId6fkjjEXfmRGCYAW9dGWBBNp4baqIoZLSJHKjWEP7+2nrh9FNdU2u4VJYrHjWlWWqA/blBXmAWIUmSwUtoof8bFfba3AxgCQ1kqbplNljyese5zd31XXw4WL5vKF37RhRHCt3QfK1OuldI3jP1OOMcJOmZoCnrrItWr4ogfASNk8Bw0L9+hhXdGT18RIGnrc0GA1x6tHFxAv+ySUp+MySV/FLxMAjLsj9W4GNOVYYEXKKo35sywVmilCyLiMk2NAt5uLpoyJGOe0RQagJryxzxRvi63sLBo1XX5PsoayR1yFHzsWQTHeWsNfwBUWMbYLF8alut7XfBdYjvzCYPFViT8ZoZ6OjOBgxs2lnyCk6mXX78/LQYX+cvATps0zAVBREsYCH9ZK8t3mC4/BKLzN+DYU+EuCTxWfNIK/cPbhKRWhe5v31fBQFOO8k4FqJEOIkLp+Cpwyp2rBTH/rpiU/Sj9FCR519O/IF8unqH8HHupQWrbeqZ4BzPpG4y3yF28nGkM/c85UG7WFJJmsBlckyfPE+52ZWkvuhiV79ia5NOJncKzvLaayJMmvry/tf0Sw1jqOwzsNQxlDRpQcS6P2ihmDJgAcOgHbz4oBrP4Ctq7mVVpTVE3A46M7U91iDa3Zjze/NTXGg2UL0Yp/9eQ0w6KsKCXZ0qzIcqZYtMvoyV43ApQWV96PRViy4P6jK0/JMpLPtf4VPdFEn5gooU1jp+xR9EZCla6BdXXTzUzd8li9MpDlLrU0JeSvsvOKYYmR0qIzJqIxizVGV6idUu9Y+ibw2EGpNu2mQIpluYy3DV9fXybjiIMMkGQRi173FCax4DzfDwnKasEnX+Sd5NgYQYyKUMIGlLWghEz57qFmNJf6nZRKILtPiVjGiEbSnJ4YhV0Y0Ve22aXUvKovIwXZH8U0pdLrvtGdegUPOVYhCbJCNNM14XVVO1TrnXJe44i+WJR12xBSQFKbHauzHNFbyPQFw0E1A8HDKWH0qxaVHs3v58+f8lcYqchM9I0Ya5/SphnHcbxer/c7Aei7idlCMpPnudY6lz/GWmeA5dcZ+n5+38SPQBJk6lN2rTf6XeWyMADc3wZv1zLryeo0uHyQyXHtt6cXMx36sJkEjMgACy1G/ymzRaa02snqA/AA7+eTow14QMVUQcD1pNel9qiQrVd4fcVtYi7bBmUFLUJusEGGkaQ+zBHX0vcbuBfZSKdvFt7xAvOQRN+UuOT0HmrGsBgB1gGrS7iMESl5nZM3QVnCsRIbthWIvvXm3pVW3YllWjW8ACCjO9mq22a0kSRBJqBvIzZGkko+B7EqpST39CRGy4wGsQj0EIJyFu2X2okwfYPANBdvRMT18g5J9DLJNHNotRkiM1IYIbNnKyVMj+lm21D/MpG5jyPGe2rP85kAVPPFeQWnQLqlQDYVV4PwzkZ77tKm7wfXXUOV8R1x1ZPxTVw92aNVXAMQHsbIDBtDkjx53UEvFV1aCdtz9wvRbX1496dpwZTZI+kHsP4i3OdAhk40QNUxm107ZWkuElKJIh4wtf+3RRbi0k8amTfTzpp4Knq4/11RxTyi6khBe0hTq3tIAzRVAP2OxlpuirMqhXxWrqOHquhqkKxGWGTTzoeECS1HnQW4O2sQ2ZSvrIVP/HEg8xtiT6AYAg1/Zue3SHwYEwFva83yNKATEy8YcXvG3EWrn/zL1PhuLvn3oSMPAOzj9428bLAuoJDSS9LxjED0GGV0JNaKAMDIGlJ5HIGM4Nf+lZnx/v3Xzz/+vs+999/f/9h7/+f5z3OfX+c/z/N8rXdmBn9l5oGfOzfzBInakC+SG1p8ZKyIPIOpuUXrnog4Is5dH4EDqRm1st0gVgS0+iMDgR2NBGroZqxI1O+Ho+rwmpMqVj1XRQSAr+OVmYxrcyKaV6wVS5/c3Xt7AX10RVuCwKtkSZDeiNvoKhZPjWa3UgzbpjTLRO8qRekAmp29sPbRZVkiQLWUSk9FEuXQTbyKHmClNt6JtVZEaZE7rZrZGCFlqndHIpu1w46SXZ7qJEQEvtEgSoPuFAjkiAzLvoEil+2jN5yisZFWbXwB0hrFZZaLpLmkUZQm5hjApUU0EiLJKjWYRnLMLqXCKKuEQipGEQhzHMd8Ym+wOnPJEmV1NaWCI7zDaAsVHxumoikqOg5iXJ5iWo4SonTaRdMYwVpLYRREdDcetSO8eJWw5cakbpDZ8dFISL7Em/1oi1xrHaOByRKpEFKJmc1MMiNksLIQIblR+yxGgBRlqE5lsN3BiI+uU93ERwTvd6AevHqCZzCRb5D5qoRCwkAEV26SP5Ikv+I8kmtz7/23c/3nr2P9EwBiv9Zaf5w/IiJ/+7HW+rlWnJvxhURq1EXFLTMT/Q0LUgtK1aXevU8yACKBqN+9ulcl0PvHWEsfURlgX2aI9AGWGwYA6ls1NT5OiF6mAsj+OJHqF3jp59Mu2h4MeyqnJNxBZA/zbsWuZX2EJiJqLgT1DfkIpOY/rAgdnImon5MsXpFJHdqR7+BhwMMjXS+xLScihI8eZou5VNdJDYvCXPsZJeJO2w5LFib7y/lCitoOiqFZq3a+R3qJxfG9LRI9Zu69oQFK3uHapNhfOmLR1dQai4AEECLr0KndKq0r+gm2eNHzoEEalTCyeJvCWFGLoGgiso+YNVWt3Cx5rbX6NBke9kc4Kzt5H+TZH8yXcLG4dGIK76CthXEqjXrH3pxTSuYmyaXqWaGmDMkpaARsn7NOfwMqVYMAEFezphoHq80VsZqL0q06L6W1x5MB5ZbtaTtLJoDzzbXmaFIGjFu5sueeHhvmW9HVLS+DvwUNYW3VYGkbdG12x/PmXcR9H1dN/AYWYmtt+bD/G0bBAz9YCqabjqoxn/Awxpi/hND076CNyJiiErZB10wCHEuKInDAH0G7m6fWhUd8zF650T4d2BH2iCAQYzFh3m/AEuzF3SQhYy0tWAA86/1u3oX0FVPLQFqRgzORk0YJC5nwae138E0QokZEooXbd5X+H4JEHUeJzev1ikuXdz7KkvBNtG8hAh3/ap/VRC+SzIS2tnufZ/1IFcm99/v9PrQl3nvvzf0GEGN1Xm2vVMXqnxMLbSr66dZj1Thnmp0nezeIXp1EL3BFI3vWKrHyhfcxfI8nnJZPMmsXdq31VaQnRToMJgkq0pM6gWZiEZDU69zZM6V82f3ut/oOtFr92ONJRfa0bQw6Jt9iln4Ba4DxD/lmf1AKqYSQLjLSckQMwMEX8SRba621kLfNg+gVZosiqUb19fXlZYHYdZ9eEkSpyMhfBXDSGy9KGWPt0qjbB0KK7Ovra/WDa5fu8WxBksXud1+tQjT9s2i3iLG/wxfjZw5ksyhXVxCvtl0LO0H2M96v336wY5tXGOvGzUOpKGW2yIyxhInUxl66Zhx0lXzZw64I8VppmdvtXIpM/DBPNEoLRMAO6Vrr9foSxnIw2rAxRiot+llkFQD62cGF5GzVHQp0B4zu2jlu6ODu7+x3Nn6tdZ7VaAUSZa+FnIyXGQ0uFX4WATjP89DvLI47TewnaZNywup6YVs7b4TZyIhY928QGISRPUqrLYldv3pY35ojgPropld353kifgF4H299JuM8z/eKHz9+gOTe+PoCKT3yuILTr7oAoDry19dxHFuiq35HiFJHzm7xhO0ZrbFLs2jW0nmBzGRmvOZH70YoLJhj/aA/Eqt/yHlOf62uHBOv/sTeEBGpjbqgCehd36fYvD8rMmNjRDyvF80gWB/frCnfW7iVTjLBTWxjJlLZiPtDTc2J4+1ohe57YC10o29E0l34QTaNxy28BSribaN7lcZ93at09q8MrsVujYLqd4phTxb0RldDCmttttZa65rlofOAUQEc1wCQAcmRQF2na6I3KHupAxC9IiW1H+RayFTs5Kl9LV4gotZvysopPKIKoLmEjIhpj320kGrArAoyixmN9FBMcp+n6F6aPLqMmalbfEtn93unLK3RH8W10Gm6VFIVyWoH3DuOAxE0UhbrWBEAjjW3yfQnUFdUvLrO7HaeW6c393ki+wNjivJYj4oXagSZINUz8zyxN1YbE1H2KC3tkiPbJpCeAiEtZGmRHLtgURGhM4pqE8dR71y5NRTDaM0PFwxkIa23I1yxmvYA0NmStexj0ahUSGGUNRijhIRbl9VJ4FRtUFZVY7xUWKnlR8D9LQKA2xVltlqLtQsk3zJnTU2yFgiH2kduAJCM+qTq1bAnL1lHj2yq7ZfBQJkXAb/I6i7aISr5ViEJJNQklLaDESCr7bUxsRZTR8rvYRyiyjzJuYLTAfkktqfKAjH7owlIdYpKN3FlH5SGWSMCEmRVJVBGNr7kOAvc6ndKFrh5T4IImVpRFQgpvaOZldnjK9NeMQFAaqNCEHkO+V8H9pnvPwCs83fu/dsf//Xr/et/5D7P8/Xzv379+rV//5+5N//1/71//kSstdbBN3Inf1HPtYg/3ufr9TqORXC9NHBx91OvCGpbJxvkS0SsOjhKyYkIYmnXERGvV70OfQ0mkNUBgNQRdESE9thkbdIcq6hNC3IsZyF9vcZ96fne65WZe2/t0Lxp1+Kv5UT0Rouk7lmsXmGvtbI3BtoWSp3ohQ+PA4Cuck2SO1ZFE6q+9lcsslkYmSE54lJCcpTe+7KEpAJrmx+KlJ5iLXPOm5NF4dInDNEmmeb1qjlbNr9er6NvxEhs9nsEGmpURPI4Du3/9XNuovf+U1wOrzRO82abEYtj8vBdeoVfPbKJXTZjzGUR8evXTy02ZLZM2nvLHpK//fabirLP80uXoxqjgoyXcLszkbpKPu4NRqWS47TANistY47jIKsjAJCbchwdEHSvURx0tNtKFSIAx3Hort+PHz+WPpmmVSmrmqRUhkV/pM2uRcTr9ZI04a1doKx02fGI8M89ktRrRCR3P9WwNNFPIS7NvuMgIRKrtK6uXwXH7AIJVNAkX4zCRDueI2IOpolliRQ95NvsTodEWeZxHFItIRixWmtFNyFlFZkY6wGxWxHGL4ZMgTZDcn78+CEh2gCHehnfBBc2gDz/BSD2a2W+8lz7Cz/+HhH/V36t3xe+fqy1Av/5lfsPvCLi/cXz/d7B+PrCj1eCmxvJY33tvbk31lo/vo7jYHLnGUctYjMTm2stLpIJBPNafuPehJQlyb2pL5Zr4SGMZ4SuuN50jRFYAmNMzcpq5t2b2Q9vMvl+79XNTB1QlHvjOIqMrBfBVCmF6dVXOzIlsJ2KCHx9UUs4AOrmEoJrYXYZ38NdrYIA9eSI2xF0QWYya11R/BEWWNoBAOxpPTNFED0yuJWWcNlWf5mZX6/fTDPlS4WfCahMNOzxhyQzozuOQPVYEfgLiADuB6WBivxoAGXweO8MqBCV+22zCEpaP0i46qmHl71rHpG0zIR+9+FjiMYqLkN4RlC4Rv2aAHl99z56RIoIPxpcuiPZrq0hQU7pZYEcb59lpvTufiojved5qjnlGDNVJF1KuMiKVKYgS5cY1YpucrpLXg9YYInON2bqxqiPiVT2wlisJTTm0hK9PRvWx7HI+8JdcVH0Mxmx7QaJ8ZV71SRw3ep7WHgTK4hQu7wMFlw23EUJ/yCe8K2KezQKSPcTCb/q4lP+FSIAHwQRS98xIhUuSOZo+heLRE1dSqsi5N2DGKih89OXb9ldapiMfw2P8D5GgYdhJnaXnvOHYFpFWmDRiP5u87PZPFw2POaqO1hLybJMknPCmEBeqmdUu/SpRaWTJfoze33n8przTOPrFOj0wNDCv9VrvKUp/SAW8lPOtKrhMdR8Aw9/DdOjaQ+UvA8pDxBXW3h1Q8E0Pu5mk2Df+CDP8zzPM97v8zz/65//iIj/yCT569evnz9/vn7+RAW1ajl6OkdPEpdkgJoAIHtqncFeMHxGyTINkmCNMWYCcfg6pYl3piMgzDRb2S4s+odVEXGMo6qzVLNyTY0tMCLOXU9uM1M0EfF6vbQBVnaKMmMLvorssjA53oW2EBML/wARyB7tLtByJFkAIEa0lbUQT8MSKEbTW9EjobMPOqsmMhXplsdxHN7+kdQW0ZIlITPP85TL0muNEkXS6sQV/aTdTlmaMPKdOkfdd2pEIGnCqL6szgQyEmoYY9NuOdTtq71X3+VZXX0PCcZPGzCOLchgcYnMEpydBLLfRfb3YVvUBBs2W0Y6blORLbc622Z17GfXqqnXOiTTxkiX3bEo6bKQCZKA0arFZV6xmB3D38yUWuMttoIfEX2jSnJMKYFTl7WITFkXzb26hCvrWjaIS8aYTIyKnshUKqjSvmUmdgt0ZISU5MzUwGN2g+1xQmAzrFcEdcPuqNo0JYGIYMctIvQZabWW3JGZmycAxGutdXxxOiVnpSIioE59nojAAtxZ1ooxFJA1/aVHgAgRRtsmygK3wAgAay0tuS/KCAzLIadaitTKYOro9QMi1tdXZv+EtmAtrFXPVSIAqCF6i1UQAc1cCqeeSFtFjI/pTCBRbEZ0TnY+HBwRqTg45obG3JCPSAKQF5mqkaroDppUC4BqwOK5ZQHcKVU6MZJmgaV3EJCUX9XC26mKQKn5xv4LFAolBKvutkjFRUam2sbeIHPVKem476fkXUSkTnjJJFG2VVMySRkoxoEkCI5Rl2Mg0nMdZyf7Oo4E1A6pMUEEPd1f2teKiNU3ra6iTl+UA/Lj6P6D7MKQ7OFoeqds9lDJMYRijM+Ti2Rt7Es0IqIi35hnBAOIj1HPpWBV/MMyYTjwJSR60fxgHD1NbmwJF+VNfQeaNeUC3TZF1QLFiB5oSr5VjMFX3MUuLGrtfiEH3Mx5ENjfHnOL2KJEUDjxyqRrQQNWa/4e4t6vnLJ8R2DCFI6OjxIPEH4s0YCm7+gBYPSWMj7uznqonY48rLIBgCUjQu2kutwk49XYEO2jJXxmp3wjyeuo9kRyfLywG5VztSboZXT6Tm1TmPiS/EDOrMFeKD1hRgbXfU0AtbGMgNvwWhjPkU6dSbl8/649xHdf3RdLC6+0QPSfcgTTWrE7gY9QDJlXnL8NkUUJbNUkkFWabISZZA+xkjZlAgtx72uBIELLIK4AgQCSXEgA3GDmb+evzPzPn7+/3++///7zPE/+8x8kX/lzZSLPOH8l32utTDIjsBEIVBNiL9y3PkUGACBJMnD17AbClU+lyymSiJobAPTCKYCISBEM4gBA1goDFVElQlZ1+jZ/mEC/V0+QfVRVoM06pO6oJ2AGs0f3IPZS3hjxaqsj5OSyIvQ73s4qPTEYk592X5YzyaTIWSti1cYVajE6q6Lp45QQ47Ne7ClZy33hhZnjf0QA0L5Xv0Ej+yXW6eiwzChJmsywSSaWZCO9uHQtSL6QAikViECSTWP5LhJ+9U4VfVIgMzNTr1VHb+zF4hYr24QpC1rFI8LCP9KZmdU7CtBbfakQjYocvSncNkQvwdEx+TMwo9Jo7SWf15smjtsn7xov44hAFW3V5nroOvvricZLgjQKL5dtm8gkQgQkdVReZJFllWkml8h8o81aHm6quq1X7kiUGTMTvdC3KIEZhY+Op2QKKQLHTRjJj64+E4tGYC7JtGSSHBsDaRe9roJJIHtmKYYix2Rykdx6/ywQEQQjIvmOiBUk9kIs8OCxuP52/n4cx9dGZMTP4wfzK35ba/2BF8l/fGVs/pSPx8Ja+dY9xyMiFgJJhkZokJqxur4YQFDm6Q/Q1Cl3IgKUhYh1pKRonXCstVagKyKvQ5SxgtcKJWb9loq4gHGfnXErFyYiMJ4wA/3crmwumfXX7Iq2IELhZnGJvmvE6i6WjoZFREsWDVkLiSdj22yhF1djQps01ANk8XGAMGqTttAaLwNQvlDWti4AoQ+fk5KT84snbQMQsRb7VS8xWnvBX2cFqz/oKBsiJI5qJ3eWmxbZ08g6QN2Ul5t9p0f8YrkFAYDXtPd53BGIXrSbxTTKqNlfmDEgF0RExKETlfe5lfcRKT7ag5DCq8ijelOVd1IhpIWo9OhDEEIqzf6RGmHkqYqe79hHXN1SGKcBgFSjmaXKkmN0uLsxwYp0vRFQC+jmGmWVlDEPmXFf60++lnMxZuJ4CV+KPiy8rCouyRkyHZOIC39hvoenVU6rjm2qoOODySiCTxVyx5u3B8HNWgB3AyY4kp8qBJ/abf/ETDLWiAb050/mQD8g5uDbqMI7OJ8uCKn2JvnTwrg6/LOxNdzwkiMXBnB011CUHqKst20W141GBE1Zzc8YR2lwXcZMv0RgdSafjn8uOLJfLYtvrI2ItF5b5asopzsazf8aZLYSUv0AB+TfAQmZ9gzvrkg2Qbg5ObDV/O6B+rDqVmsVpAB8COgqrXE/gX7n9v1+v9/vr/PMzNdx/PHHH/nz97XWD705XD8FRQB6x/LojbSQJNlP5itb5JVFGXPNE1XWTSUzY12lXtqaWGlzFUtE1Br0EuiJTRwxDnsPUbUa7mxEXC1KCS0mBdNgP++VDSJea2lyktk2727kFTFxOTvlOytGZbPftdbMKhVK2AaptqIY36mWKIF2rZIpXhl/jI/iSMI0NXpXP20A1ClvYWyPLkYJATCDw95QiYCk8RYyeQUq+rZUCwtL01UQ9wrSlnjv8/FYUtofN1xMcPQ7k8ruPvughImFtJ0SNRPSoqztycz1uvYAwittRuFVUxhP+IU3sU4ccJxNEF4fz5M6G5C9dJ41IsZ9VruyZIEIlFZArEKUk+tRKi7hz6wARoO1i0DCHS6dBGmhlzqbBCCygpmZ+9ev4ziOPr6emRxG2irJNwZDo+2RQNGILCLQ6wEjxWIVD7iMH/X7uM5ooJvQhRkBdNGjLlRk+ocuI0nafnhTMVqXkPbafs1xXlpy51orOitQ0KLP0fxav0j+Wr+O49jHD0soIJGJTeiwz1oyVU6FDjDHNRHLkplwETy7jXqBKLWQ6KJSEdfUTFLt6hvzBmj0iDGeSzjvD7TI+sFCNz8AiFJN9rH8MQbqmp7uDRHiuoIggoeDxjc8SnW1OiOFkXzDQ0jJj2u/V5iWYHoTCxlRczNJs1yg+Juy3ZqUzkqCVFm4yS741PItcLzPGHFVqPcFSigc7YUwA93jlYyTnZom6kdyylx71F6oSBpjrZXvt1sL+zBUjFfhxGI51TfHR0Oyh7K/AEmQVbpKowmu9N1g9Pbb2XZBwaugqWgKjPudSl3Z05DJVLTW6nchCkkA1S1lfUnvJkiqU11irMMdidcmZDrwVxBXuywtADpRbfBb6Eo1S6mzDcMYC7yKmuAbI81V7/M0JgIRWAsaYqZAwcNaa/EG3ooiQK71ksUgcd0+QEQ90ACodgsSAf/oxQ0k36o/E0oP7T5qAuCq0Aj2EbsnzDBaVDfKi8beDV1XbOXCfwsRANR4IqLankBi5a+RUtEmWYJAFlYrJZ0Grpt/FyOAuO9CWS1E6uaEId5LdRNfvIKOEr8tfYDkzMDOqAoGjfx5lpLol5MKOZ2601cErEXsolGQP6JR9MYoGwGMr0U4JqK0C14ZiOXh2rdgw/434BGcqVowHSQPaIAmWT8mxLi2pkGAQJ7IjH2S/PqVe+8ff/zr/X7//R//fL3f//HHP/bef89fx++/v3//11oLr58rzzOSIOZRrnplDyQjDpLIiLUCDOiTxI/brMDjTqIgFFIikqnPEQVIJoHoe971tWES3SrkZn0Ffa2aVuaSrhVc2dqJqR+PBXE5VX4VMck9vlkgEKXnUfZyrURVOVnWVsJznpEy2wEUmdIAIoJa0UZYu+jNZWKXOi0ga7yyRs3KaHse7Gut1+u1+6OJohTe7GivYxzvx1jVyeCysIbYkiOPRCaT2GuXb+MgFvMKY4GmxNiGfRah2YW3KBf5yrHfVqBEbH8jYvXPiclgF73fb0VjgmmsyyB1RjqhUNsYMUqIyYxxKUYDE2PMSWdE4OgPWFqLPLXNQmJo/BbUVCSnNjkRaK6/YDRIi+MsFqdVGveAmNHynZDeCkLTkzX3OSAk2WKlWpSuR0nDWOmuVT+FaDNEGRHHceT4OS4RCB5xsAplZ5EJdH3gP4tsgEttT0REDWxXfOJeuQ+YQfA175+H0FVk9SHoFUD99kmzbDIWQBBIIMEz936vf5wZ5x8/SK53rq+v387jOI4f/AKQJyLi/G2vtX7FAQA8glxAkKilPElGqi5iraXvr5VhWs+QiJC3BHi1ySvUATCLbBGLADOA1JgAwPFJguSSikaO6CklyQKSKTzLMMOkAcBRHBHEbX0So1rLqYG8iEbvJsluAMqWwO4OIhBpi8DqA0elqOn1zoJFKSGMG3AoXNIFyE6BjZmjk/CPmQiwmVf7nKsFkgA0WJkRmYjIzEPfZhrAilhljL0ojJHiGZMI/cmwEjVB1kDN+wkk/e2Py6u1nOsSFVWaHeoy5E4mhSLokpbgkKIUTLLJfqMEMlOvn5gMdwsNFW2FpbOW48HwAbyPSzOxz1Mh5f0lOJ2cUkP1GL60qxT/JUs81dguBf89xH1/bmDLApjJEZQLjPlUJ0xLvjBRVWKzgfF1B0FHdrI8QUV5P1psSjnF/i2Hwt1uUt7gvuEEIPYLOS351p473By0nAdjRDzaitO2U6FofBGTQHeJaeGnYdPgu4P81qpPY+5c30NLsNc1Gn74W3+CKfnDhvJU8TFmhGKyz7Z0waT8JH74RRK4WngnrtqJgkJ2SC9pUb1OZN+436KIUSNW0HLoYWJsim5BG3LiOAhA07wpI+odNoPVfQtjEJzyS5QxE/9vwiMIJOT+BBE4sI7DpLGcb12IWKEnAxsASGZCG/ugvCvJe+uMTCbref3e53me5/nr16+995H1YTySv379ykwEXq8XMgGEvoTDWg2TBDSN3WZeO+MAACAASURBVFrLxwRwpcuSYrnSXiibcS4979Kq1KD1RttTCZI9F3RrBIDeA9zFmizsSN6W2iJmn4o3mEZ3oCVwajSjIXrTInjIuQwYoqa0eTVeWWGgVRFr4rScSaAgaLN3sTSIXjRm4f1GhpTaANEISJdXVokYh/n1YHn17k66Zlgk0PJVusZXwVRka22GwGkpEpklH8ehdiu8IO7hykzpkl49yWE/asisOzumly+y0OrELrzI5tWQPYnLwrYIFiIWa5QXIpAEkXF8XVlZN8sd9eRZRXIqIt7vtyQoe6koW56Vq+zq59jihdaOH/eMjDRXCSV9QsGY3Wcf5hXdVk3stAnUnAAcffc9rs9qVtUD11NWWfVZI1O4kFYR3X04Im+YjEpPgQ8uJ1TqGhHZxIvMxJZjw0TZ+UIKTCA5k0swoyrgMDV0fFdf8KomcVkOUbZRwkfUwkYa15EAzjwB5Cpf2Btv9cpzvY7XCzlWRCVZ7fPq+zJprfH0794SQm2e9VE02Ybhpmq/yHo+qqwKIkiA7C06RVE6rE4twbUTERHrOCKrhQjpQg8XIBFgR8kQoyrtr/ETCjNUPPqXmFd3ZOE1cYtC1mZm2cN6bsfRPm3JxCgreJgqsogALkeEMSWl66IfNO0+SYxTcgbJ1/Brkwwlmd+ssr5JT3BFtFMlKnoz6GiXSzc5HJ5e0CGKCOC6PSrh7HITojsLR3iFN9ckFij96rvJc+GhDmuasF8AH21+wDcauwlVdtisDmgJSsc4ii+k0xVGAL3GUJo9+yutDrX0xB6tUsHvoU1X6b4USNlN5cyO1Z4cMF2pcKQ+hFymf9a0YbgnKCHC82r3AOCeyW6vMXa5TfPEiPiS89T4jXmW3659Q4Oh3cCCi2CUPBIuqETcx/E5gT1YtNyZDspr/Rkch0eQP2JeYMoabQfjHATxpzbPopv9rjW7L0anfRXYEdemkN/Cp8v4sPMBU5eC2eNjmbf6e62CWaeNuIz8s3iKQHImjdKuRAn59OJhfMTNDDGSyNuvADR1W+iiqNkrxvta32ufpkrITEyBupr3QyYBjRLl6QNE5iqeNsxSMdqAvH/A38TW/mF/zJodeIDAZib2G7lxbmSuP35x768/fq29/37u17n//vP9fr+P98+/Azvi3HuTSOaxwHjpDXQSRHKvFcFYsQJBQOmVOzMXYq11xtwA3+Z4VQ7G4BxR8TPNWgtc0D48cvNdjE2ntzGVnS5n71RJMql1z1prbU8QqFJS9Oa9GL9bQIvA9DG2vntv9AJ9gtUBYG+Z1tjeiCVGrT1YhDFSCdFPShPrmpnJ2r08yAQ2Q2nNuLYHrcgLBRVZlMlch8aI0uV27dMLkntvvSOtWrvYml5I4x/SZDb6/QjRiN5ZY5RA7RlWZi24rcj0ZjEX+2ftnHUlrn6LwUImgZAmju9Oagji0XMbqavNEyPH7x5L7GR32leOI/oPgRGhgKy10N0hs77h/KBnbxTVWsRLcu+9vgtg3jceAklwTCxzarEQUSoryLx+OMv0bGMiQgJVpGyRASLOzMx0m5Fe7SKlUTcumcTC3glgBbRtAbesi3j+bJhE2VpZNWmMlF5nXSqzG3lVkAlUajeNV1G52eB0OTiW0W455r0EDTy6KDO1A9MhKkpwd36l11pHrCPWBjJz401yc0fEi+eLR7wTyMDP1+t1LpD4lXnsvXcgIo7XAskNAPGKiFdEBLM81d9o2Ks/r2MvANWBYkESoyVMp9Avha3HC8lViIW4zn/GfWFzV4oIRjDiFXWMRerQwd/3G8HFGFF/wzAlImqvaygCog7h6kYEql7Y35oJQMggAvWbB5flESKTVTbjEZxZqhgVpmhvndetSEJ0FUzMLfAfUFzV9S5FMTo+yQSEUQuRYZeUCX+Gn2Aau++ArOUlfUTQjovjXjUg9Q75ow2RjJhRBUn00KSIhWpM1ORxn6nloDbtIhZGIEqlgT69MqrYcqa0B9It33otUPUrpGpBRY/OUhiSUcOsRFkgxtQsYnaoY4iNqO12Zr6oxd/d4rWWHlkJxDOzIrYm6VDVFQaFcJge16L5CFN1eHzU/bq+6jE1QqeDBMJLaUT0fKmoFX7fnszLwul7CTH4Z/lcOhx8wsPmR9YgYyrZou7ET5N8zedHy6pq9WXUKUTZxwA6QcQPRfGxf3b2IcSh05+1T4/MNQm+hcllFv15t2YClUaEDRA+Ao9XCf5Co8CGWQ7uXN3qgJ6Bo6DqqAmItnmC3blDtckHWK89AqK761+BvPiAKzhKZOpTs0Xs6zRyFJGs+/36ewRKWdFbi8EyH/INknNfbn7Tsx6YhzplnXapuTheC/wWeQcKFHKHIgL7BEB0KLJ+xP798yf2vg6SAdQG9f2OiFw7M0MHIJHv9/uFfmksoqbhaj8BXN9wJslqULext4pkYzEWprPFxXvcNBKK3owR4cZFUrzOWrjkaWZaqxhVlJk1zQAAAoiI7IV1ZuodOYs1TEtMvPf+Oq5bZkJGD+OfckTm7IPGaYn6lsbw0PKQY3tMhj5coFJN1SITRuFSQhi0dqUFEhVzqQ2glwvKiV7CpXStpV87+/HjR0uC6kIPbA05ngALTG8Q3laxlw4mjvnWwKgdjpMXU2Nm6kaDi0xwnm+/5r3GL5nJX7T2vbfDO+UrLTK0y7JEBK/1ZZoJKp3SxKWsJZh+9zuZpq8w7mrtIhYj++ORU4JY/PVLa1dW/uq61lqrfqVyHTU+iEzCHRzDhf/48oWkTXalVWrJKm15V+lxHD9eX3E/o6H2JvtP2TluKIhR8PW6nWjI3hCe56nqju7s4n19fQkzLcGIpIqUlYqpV0hlTeas0uJykfAiXv0sfeL/GsQFIDMnu/A2JsZZFWuPCH2uDB+PizpQtxtkJN/vN8kkI+IIdYo3yb3ex3GoUq7vlo7hhWRoO7GCpNqhwLUTq0+hsvZLFzuw1opY+/Hxpr0Zod/cKVhLAcGoNaUjAgTivvCTNBJx/6wyVD0k9bJ9cWkOwN5Y9bNqmhkLpuQWUPhRdOHlOURyDeYc64HpxU3gqEpFsujXCk0BckrgBV4E19J6Y3X7V6jVfowpRu2/ekKxOpcaOfHliHwhRab0zBpayOhEs/jfh+ly+7u0o2yMbYqIUjzsJwnfqBV2mtoOkmS9Q4KI+oo+R9uzSxYuBMe2ueSMEdU3jCKuZSrvc8EMoNNKkFSLValphDGZipSdYJbo+HPvahm9ftB198dorF1FmiWlVCqEf2lokM+Z1ef33uDaeye4jmOtI7N/mqK/kCxKnRzInsiFh0yU6f37mVsSQEbQbyrojVNJlmeKL64aLUxX/GqfJV+Wyxmu29M8HUqrsYO9D1SaNazQ9FYnkA0RyI1jhex15xdxBKA3YZt42myZIrBSfYZdLq+FPOUSSWoMXXpLFpwSAGhT8aqP/1kgFXD5PkaTpw3SbrK1EBEeDlQKII5i0dxTr+kGMCJJAlF/+w323luSFaU+dXxZUmbc1yj9o5QllrxmAmlAIIC6lyfHm143VUntJ8DETnBUh4AEQPUEhascBNBxk/tiIQGE+mSEeItYnqLeKDGIUs3SIzJJ7A3dO0c7BQBJdhMSvoDIjNcP18h1syY6+EqLABWEDlFHJlbfhu+iEghg4ajwIaKuAahpTWgLN9u8y87hiyRfruEmqvALCNTX+1n2ZyKAtYJQ58pMQLvHSF6PzWslVB2Q6i8VXhI1QK0zCaJvCAPyikSqnZNUYyYArNUCR2uMABA7VsTmBhnYEZEK4A6sFUluHr+SjK+9Sf7tv/be++vXr/M884//l+eZv/51MN/nf621gmeQr/MN4CvOiHjhzSS5I0gQJCOToQ1DIo7jOCLWwc1IJHAAIX81TmcmmUpoOIz+CkBE/Pjxtfsdbw2VeqpP7Fg8ri93QGPmWszMzJpNKuY9sMfCuv/uy8kM1SBkCVdkxHj3GFCTXcHjwNfrh35KXRZa9dL35/pRLUjuRBLHAggEQKBcWL4/C6y1jleofhF6UYIAJVmxWmslz0tddx1RurmSrI4D/RrCXhFxqNWdJAP4Ol4kkVwRBJgkeBzHeZ4hYUAA+pUykpQlJMG1VgDcmeRrVXwg+3qsWNlPrTMj4uv1Inme5zFo9t7HoXYRa/krhgq2XKsN/LEOshaLAEjtE7BWeHJXbFlfaweZmTsCx7GOY/369SvEAyhEir9C1xLUeGLvM1AYqM8iVhDBQCpBtXMA3Of7HeulNTuJzPO9602H14+vzGQgwa/fKub7PHGqDRxkHRSX9rVALSVqzg8AEZoSfLMKbKv23rFWrACRmdXw1mJS9QiAOwEotFB3QGRqZAlozBFBr6ugBtkv3Bqz+ibR0RtgNQlHVsOamk1mnvsdEX//7W/kVqirNYEReL2WpuvM3Nu/o0ZyBw81arkg6/fOv//97+d5vs93ZgI4jkM3DTOT6rZrrVdpz8yjfxEqIn6e76VYHStzv16vtWLn6W9orwOZZyz5vBFqD0wS+HFoQO5foABwnqeQVpdqrscR2lpc7a2ekXbTLTz64XBes58/+MpY0ScC1ms4pQgex2v1cfToDgVgJ4G6DaRSAOrlESGWvd9R0V5rLfSLJxHBGpE8/iAz1lorAgHwvQJ9HKGFA2eAqLs9iysi1HTPtQDEAiM3/7VPMCMzj+PvJLFex7E28o9ff7zjvyLiDMbX3r+OzOT59fX19R/HbxFBIDJVkwgczL33ysRBcCfjWF+IH7kTfDGO1+KZG2DEWgjus0MR6/U6jgCxsSKCoekyQHDnOo51YK0Aglk/NV91BDJA5CZBaANA1qIpIlbUe/7CUzUaALCxIwKadGSJdn1rxXEc+jSplnDHcRwHsqahGmQEJED9AEdmElpOLJJecFL9RBNThPr7Gks4GbZQHV/vlKk7V+uNVWdSdsZaQXXqsjliySOStYpOJvdxHAGEmsxOSbjaHxD9Sdro3toWEmQsurtwU1YC2O/r5+IOHKp+JveuG7t7p+ZTkOd5vgILHmU0hquqIiIA5N5I7Xe6y0XUJyK8hlcsZXtXFiJCNyZkZfTCGExm4AhgRQDw0hKAaNiAMqQ2/ACAkOzQ/D5ebwEAch3HAkicp95FivPcmTyO4zheVHWnvh66SEUYYKohkeQ+kcSKqhASQLWriKqhFanWDmCtWEEeALFWkgHNGsi9NVkecUQgFqGWoKYRAeA4DnJnnij3NdcUkIxa9VWY5K8kwFv6TC4NI5f8VV9uE3eEFCjc5dsIPSD3CuS2+4CeWUmITQGATMY4FRMBcbkdtKj/BlqCrFeCrLBf/FZkmQ/hIhDyW73T+CYrullkuAuZIb4VOT1DIfcNayETZHXmWSSuhwFGPoT/GdnEkJhxM/5/FdbS/1DPjPHTEf8b0ibjYFcTd9bYZzZiruK/h6jhwW34W5jqbtol+ZORzF5P3xqMUtMe9ubW4NLo2zQPPD64vnVQNPbuAcXygReXBmL9CelSg4qsWkWP7Cf9J5SiKz6zUz8ST6VRgPakxoEPmH2w0t1WAVSIprNFqWKQH6OfFGVmJs/z58+fOM+/RwDIzLPfrl/vN3tjLHB1ZGbexqpAe6Yli9y7L1FmQK4C4yMCo7p3P/zsOKm8CFrj5diD2Pi991pLExUA9rNirZaEKWkomWtd9wVIIrD+/IHYRTZqMHznfsxnKrIZ08wyYJg9zVDWCdOgZc6iiRFSvLLHXOrjV0+/Gz/tcVYEjjN6hlb6GK/gWmZEnOf5er1UKqRu1hx9osHCLVYgOdGOW/uk5DiHLHqTWbKvTsy1l1gmjTAS4qDxHhmgtm1mxNgGGyRJ9LJTooxUwlnDg2ampw2fBGt84O39fmfm19fXZJm84lKpJfjWlTq+YhXj994F7g7yK7q5fjZ7g1VMEKMAQ6wA/fa1PMKoNdNPUdHfXVepxpCjD38+bGa3kynZ7hgZEfXQiJQ04X01/aO1yFuVCu8ioJYZwlgdapV860EtobSIcnVFi5Kp4TxVtFY9336oViWSlLuSL8vZHx8VNJJfX19iEb1YALgyB9MCsEppBRyAnk+SfL1e6/jae+u1IG3mNN3k15tkHof0RlzrOpLcm2RG7r1Zs0/svfc4ID/Nk4VK725QLooVCSCrK4m4TJWQptei3NIKac9H+lJxTc0Bx6pRADBGdZAgkbmB13q5kQvI2hZOzMwqXSqetVNgYhW5dI8f71DRlMBRZKQgM/mh9FIUWnBcAtUTAUhmRD2S5L2RO5GsxUxEaAkoR6wxIjRmaIXpTncDkpk4jrXWOg4qsPmxTo77QlTZgbyERwGAAAjwfUpsRMyN/RWKOxTv3WWSdUPERe3eed5O3Yv4IbyyJIHjxw8xZiaPg2sBWGvVHR/AUe0rI/p2siQrAi3w8l2DTGueZkRcg4yuSqy19IaSkWhG8ZrLEH03bcoH8Pi5uwVUt4TUV3uj8hhyWcHs7HlqR/dQLP/Lcxfl2NiLZpZ+CxEVylExIMEeESa71ZnSJboXaANMbCMfMEs/XXOiixTiQg69tzQuC8MPo0RgFWafIXqYMYucfZSOq6qGcOjGQWiT3c38t4AE+iwTa1R1Iyulj2j8t9BeuDlNmZOgcwGAa8V4JgnAPl5mAOGe3OzfQAf/2Z4Fn0jNcBjV0RIqO1kcjYecDuCVfhQp4Qib+Ft4EEQPwQ8aXYc90bPIU/7M/jdyPnqlVEtC6ADCNxIIVMBnZXctsBdwRpNU95nVdKv9+mJ8GMQyxZdtUosTCCKJBDNiRY06G8Rx7vPcv+0zmV/Mk/n31/vNN+Jfm38s/pF5RvwB8HglSUL9Wp/Z06FKrSlvvkfEUY98K9voavNt8Bh+P4Z4kpm5z5K81loHEBn9pA4tuRm1JitiB0fZW3wANJeLTCBGAcbZMAs0mMbszn6moz8RZy7r1dLEZE4bI7AKaxel8DOhIofoWlTdPZ0JbVSywYxWOtVNJHsns5aWT8ekl50GFUmCFEWUIuPF5avA0jD8MrB/js4SRKy7OWYUsbLeOOW4U2NeS3CpiCVEV8ucjDbJEvRfRcdxOD4Wa0YnJrvlOzH1foIMlhDXO1BBxtiii1iWCCOQitWnZ5Vl19d5nqaMYYNorMvChwlXET86u4rUDNC90jLZ3zKI0JfnL8Msh2PY9FW1PGOCEaJHqxOL8LYk+hmspEmg7zaay2llLdOWOGtdSqx7DC3q9Xpp5BFSVqF6aK3Rtb41I0kikzvzUvSwxJiOcIXCxHLckRHyYuzmYL98spVkpm4KSJ3G/7rxJeK1Vq58fQUXmWfsf604DiAzv9Y+zs1zrYhXxhcj+AZx4oio82hULTNJnqwJ7jxPrAMAmDiT1k+gVhZynCR3ZpKqZ5Xp+tkSsK5zpqx10IiDyTordrCWi620EFDVx7VcUW2WKBGTyMw+MWQJIpPMh16TmVg07P6rpm4WgZxV0WcpFJ0Wq3aC4b5KTSMh7CYh+tTiubguRhEoC9SNg0vyEC6kWNwHebXb6r9rrRTyvKZp1btqzfa10gFCKnQRdTpS9aLSqBVmZcXkuz94ridlOQCOsWhCjCf2pizz+pXADy6yviQgW5IEdfyn1jhFhlqHBgB9KQao4JPphzrtbhkgnTLYPlaly/f2UdGG75CJpUX4OiEijuO5hJiMyjqNvo8svOjVXOuWahcUBcnQcY6BaVEFVlzQu3oji2UtZB/PVhsl62+yO34uUrotKLLJOE1SegiMEesqKutWZtaQMQkkRBYO+SXHNJ/2GFkI3ggM0xJAqkNjd2Ydwo9AT5Dcu1j+XNc3EAEg5og2HTREP6GdRX8t+c/A7TvikvCZcFj+TMsnngRAwC2qDO7szU2g216VVtGDuJGCj7gM+DT1UREoOfqfM+B3mkoYVLTWU4W8E4HbYcsJ3WolcXmK6dGfumaCB9jCD3iE7gZ/XTRlThoVkeglOxspjpsjIrAokblfsHg4Jm/2vCiaixGXGdFLPUm4qRDZh0/UGjdaVOb5fmPv+RTu/X6f5xlbS6AyCQAIktkHSr0s0C3/qt4WcrOks/ZFWZLo86gugmbNyJo7SfLytH299N55iZ4GhLReAUkyfaQ2tGrJMkYg1irqGUjSmqy1NahUAp2diWmGHInbkbyikfb2FHjUPhC9aEPTT5qHZZPYWQAan00/rVKpEjLmYad0id74h16bN5GrN/zoR8ESstbSLoXj8am5bL99VNoqJEFkf8YoF5SVd2TtUT8Fkoy+2VRCm9G8wjgUwGhpK8wr1RYe7e833RLAEKgEWuZDr2gsv5gbREZ1c5IdIj2uF6+uEuL0A2n5CpQIMlMb2ohY3vc2uzSa2JbMfqoim+qrNa7RrnCPxnmeUhq9XReXwELMe9SLHksmmWyqMFIEote5EpVm5nFcH8MTga6///67YiuB02xRPtLGSJfSMsBgFrSdiuossqKIiKhKcXB01WKaOpQUJi7ALfiVXWuh2nkpEk1EfN6KUpFAXrGGysVedUdvCDNTrek4jtfrdd7HVZLsWYB9J04Euq/x69ev1+u1XlcvqO/FAGvpJ+oS2R+Uzcz+hCJJtF8AIF01qTVBlVxhIQnN6d3CC0zcfmHUqTHKYDICZA0pN9RVBQBgltQ6ua26STaQ7OjZ8lFyXanW0g4r/Wk/hpET+RGZQuo6dZnyU4hochyeaoLPjf3leIw+6xBMsSTTr0Ksdb0aR6K3bkStSzMT9JotEL1fACQBQMQteiqoRDF2zv9JRJ/ndWlT8l7vdsdplSqtl7llNrqbP4ImSo0Jwqu/Q32BjAgTcBo8zjr9GUyCJyWrSbPjcMnvooeRV7+b8+PwV2O48CUKQLssYsPyV/H50ZdEcS29BWTqXVnlxCIjxspbV2XXcSRQ7ySQVz+vtW3UVQ4rIZnKGqYZAhMbnJ09fAhkbRD+fEcnvQPKqYmaYPsbaiLhbaPySWao2mriqxY+I/Ade8EokoSYEejSWy2PBXFB0f+5lm9hLcjlrtDo9YENuDWhfxMck0fwO0QPmRFhl59V/wiIIq70un8Z8f+n7N2WJNdxbMEF0D1yV1Uf6///xzEbm+7atTPCRazzsAAIkkdm1cAilSSIOyneJNEnDN57JO1spSdzBXYqmvibojngJVy1pJxid/cAcuCZcNPVLG3kJBNe2RuBqo/qfMtmq1vyXcv/L2gJyPgnEgBzj7RI0/E8JVVjEYkKVtYd83ZuLsE75oxG3fVJ4TAYL6+ZGQDqJ9oZQEgbgojwQOztnz/j9Xr+/Csi8K8/+Xp9/fx/9t7r608cB44/jWR8AtBUK6BHoBt14CtrODnvRABjAkpSljQ05eTQRBwZkJz2icZd39UnaKnQkTEzGSP6pTNQKrAyTEB9A0iyBp6WI6QSqM3snlyKmIyIcJ2ed7qQuiaSY/RVuohLBSB606K6VlCnDSVHEkQ/8Z1upU3f2WbpK2v9LJNELBu+vr56ltDAmpBNpOhnf3gLptI3SzRv0MoQ9cY+AOYzvbRtPo+VBMnU1cy8zj6QTCklqbWNtAhkQ2enqBhPnoVRkWTK5macZG3Y7SqWyTjxSkhOTkG+q76Zfs828mbSTbueoHZRRLj78/nUfsokVnrWI0aTmJJZGnuNN22bxkykakevkk68EqrlxrTN6iAb38KtTJJk6m6sZtxiG0TfBGpvJJe56/Q15gNcd3+uR25QmjvyY+IgjSlcosSkVvrx8dF6WxHH71fLIpKh2vfTTTOg/J2bqhO6XqS08TKmsyo1s711doC7O5i3J0lim5m5AwSyj21RAAHq6ToAd9dH+AJJFoj+fVtKPWSbZFXvuWEH3Y8ZRjODHV+vL8PxWGu5RYTztdYi+IhPvsLMHo7F58ED5I6v+PHjSa61NgLAXopAWkUA+RNiJMLCAdAQEQ4QNF+AHvkH9WP0tgMEnay78dpzCtqpVIKsVHu75YXESQcJlJ3KnqTZBoaQaiudVgzVF5WBvNNnshrz7DDVXNX4RyeJIROlhZcRKq2a0pKgzBPBO3GDikRzA0m7lEpCsbTSpu/SyWXjllwaNWRMMg5RzdMw4gxe1kckc/LfBA2dLUsopM4FMP0uxFlf9wgwJ3hzQYvh183OZvcaauWy5CidjCUq77uqEQlp+WLpXqVLG2PVNtRyXJubIi2ZZL5PLmmnlLNdQUaqVEaKUZIaphm6ijjGyK4iET+6jTazisV2V2NmSBOtW/wQ19cmNzPob2BPjK5DyB3suq5ospO+EsPIZGnhSkcQoNervL/SiFJkBjnf2gVVdF5b0Y2sr0p0UVGSpLoAd3Uo0BA++oWTvaojPfoFzPi/m3SWtuSm+U1Afg9XT8+IKZMpAP/BQvoG79ZmLrMZkKHnor1Q6IG//u4071ABScqi95oKn3EDaGbXnelv5HcD+E2cSbxNBd5Bwi+GdQscPUhTZ2KCjJmWqGr6z/ImNatdsJucducG795NMom9IYVndsGFMF0pTDX+fJPlHW5eT3whz7iRrn7Az/cgdL1XHIkI7B2BHsMi4vV6HZ+fx+cnP3+SfB4Hq8N0nNPo0BLacyrg7rRziTih+mEjySK4GzNAXTmSUZo1EGrRmGTtsgaSGgCSAUA/rRI0l9JWqwIpiog1fv6QY7BMfyPn62YWEXvv5/N8fiViETSZpEUE63mpMGTW/KSva5Oc8enS1jJBit6RM928UzLH6D6d1bUH1Helk2Vmb8RKS067gLeFnPCysFW3kQ0qbcobtJAmEMuNXWSdlrN6NnitHTOztcaiqHh79SWMJOe1zBBe6Ri7ISQxpm39hgiuoZjmzaJ2U9dOaIIoGpE1KPhqrl3XU4juHaWnzBY162KWmtmPHz+UlXxSY0UKvNFjbDTg6m+HSNc2oyfHHYeGpmmBghuB0hHREhQQOdWuiUDptVZPuGf8p18TzOzHjx8ilpC2QeyClEZOvWK3ru4KrDSKC9cvgJSQln5FyV36sgAAIABJREFUX/TCmFm3Z3dnnDVykNozJck461GlLUQJGaxNkMYIek9HjAKS2rAoIw3VgGWA7iThRR/aU8tjzUAyN1KrH5AvZrbXBoC9WfejJOtZVpoFwLL3B4zu7A4zIpQmZQ9J3X1tDMryBIMw4lYGgIxt4qZpEN7SjDNoTTbTyk+BxJgA85zz9FUgelG9J2aasp9ENf69d0XphDb4hpcuQXZ9wojBzEYcOiEhbargJlmQfk2vB0yvWy9KVN+zZqZ2YYCaPW53k3grCK5XYPbGcd1K43VivPPXCrIIqf0EGWaWjVqKmJM9gYxv3+Wk5Hf/oCxrq31HHjSO8jS9GCDJwqtedL+k5QAAtiMDbnJQ4W2Q6pNshPFiMKkdsi5VIrlKdS/9SMp7EatU2U5jzP1Y97hANLLwwdHJZkERTQvMcn7v5pIk6Wo34p1XcVG+KWvX5T2ZdfwbuMVXEszaq7PoWzli76sZmHOyS1FbKGjDzGB2nkwuMjNgPG6d9kxRkvwOKh2iLhK6tPCnHEu40FTRHfMttNgb5XD2gv8PYfoCIAIab/Qq6dXO0/53uMVEcDOJl05cQRuFBHIieJEjfC8IzdD9RZzvF/0OZFs1+My2I2Ygs6kDaWGlMfcWR/BPGo7oDbjdO+eTChIk25f3ELVKqbsRtA3DGKhqcK2vd5hRfbc58ZkBSlqLNIMVmVyz0fhLIEnWK6nZWkTQ0cDYVSwhWZXT31Q0v17TNWC59jCrHZkSHjDAXL92oSfhm9z8CIvAx2t/fR0fn5/4+nr+/Ovr6+sjfpJ88ifJJ74ALGwYvrCJrLIIkDpk2rkMgIJdhtLM+PakFxWKGz4iIsLsHFesYmhmrkPdM2w5O28hZqyQJ6TjpLU9YiCRNWYUTtOCZ74i3oQRKfw2xgjOdgsAMDtH8TIpa1kYTYg1AHudZY0hEIA+PWgu0TflO4hGU5nJNaHxrUX2TEVdGvUbcpNRWaup4SxVQrOlqQLlqbgkuekbP1Wr+kQwFzPQiFwym13SOiGQKAEAzeEkUH41vQgmi7ISbhUfmS2um/YpKiJ0u02CyV7xSfdbrySIZmKkq6WZGevEZtHMqxJT2iSIiLactTATfSNR7uiq+CtiXelxXcArIV3Na9Wfd3voZrB07vfQNbW3FlkFYC3ddyzHTX+dpb5ETk8JnPXbWtQAlJAupafxclMsyrad09quEWEaKfYpQfB8PkXfwTectmEIkWHxCnfX3EhkJMRvwHLXO7oRgaJpdjMF09tfUba17m47g7D3DuqnMS4nfQAAAuqDIs7H/tfWNe3vIpIPB4QBjvqhCpJ//PG3iEDACDjNqPelIsJI942AIRa5uB/xOF7b3X/wMLNtjyefMuPz+fzBWEbEke6vtXxtBjZ1RIGR0AdWpLkbjMEIYiEi9OsJ7n523ek7ARjO5lr4AbzMN+SaQqe0CJSVlolHtSvxpqgKYItNSEVnqQxOaUAvvaaREo65uI1IT81sdN0yL9kAXrv9G7R5yW72rnpKRrFoVH0naKQClcirNNWvaJLepDi1n/jsOrJv0eTKzCz7LgNAkArOmy/KogIrmVIAEhWoiPrm2vSrTANIuMFM/T/KUjUAyWxPBSLQpxaSL8qokziFsRErAMGDPGBubkbCkL8jQAUvX3gDYDA3H7VBRhJJdYlN4dnm4QBQnbY4FaJkGcY0tF9t6myH2kncW59jJ32zKJs2F6Br4a2ilX6Ygls3HkmaBEG0JFWJuuVEMkUoq9CrniYZ43x1f9r6jf+z9AYVu+/hXRTyxgXqhKgZWWXNOl6/A+1IiV3EYlRpBTrlFMF5bSTHWyuyAQC5+jCVDpQZPH/38t97fSN4R94cnFn7dpF/Qfyn8BuNDTNu79DBmdFTTQlGhH8lhKTa6gXk5txZFKgWfhNhXJQCMDPqJ5faR7UNqYjAbFHfCm+/+q/xnRZBk03MLJIv38XngvkN/N68iWmwcePcbFbpLysHsHzwkPcgAEtxQC7sM3oRjKBiK0UYVlmxlMvm+XMiF3qBuJqehAFmOA64a7Elk7I09EuQpwCBaI7jOH7+/Ne//nW8Xvz6Oo7jgRwpVQqAkT/KNYEkDO5OJwApTCVvupDq0kHWgNdZ6dKTIpKo75w15onMxjRdGACzdszMzOrYmNTSxIMlNUqFrpNeaQ1UbSdJkFavirWoydv0ssTMzmdlJIAIXYOkFjwtoVlEfxOrdJPNRM9Wb4yntwPM8rflTKuBGt3klNIiaxbFXEOPHBFE6GfbcgIkRnfXK/FKtxDUoThinF6oBqW9SxU3M01m0hWZoY8phFFC17ZfjDNbii70Qk68snsfssTKaxtPLUQvlojYey+7PDlXka5DdXKZWc/DlJWuJhbjFGh2GnxjbBphGlh1KrE2JvStrtm7SCziAqA9EUkTrLXWWvOTjRaueu/0t+HqrK6N8VoLCTPpBdLC0WlIfuEvTgkpM1CtbtojMqXb1BjtRCBFEqiYyGt1R6JXaTdsqWjGjmeMFi4CyZ/pVorBLi9mR2Fmav9WcYsIMtx97y2Wm2QZL+3pyNhCFUyDPz4+hJHAqQuA1Rn7YmGNERJInloKUkU7eByH9g5I7sg2FhGveJnZiw8ze/nLzOKZWzNyKiK2HnIshBmWzIa7Q3s93AC8ulyQ12cQMoBdx4kfd1wvLMVQ/+dGMOQMqVcGlAZrdI7AWEU3b+vKWFjOMeLaU8HMXJOJy619pkllRZ9cyG/yrQbHZjQzlgEtRO1E8WTV1I0GwOlU9Q8tmQWtrnmzQIRDQoXqtFlcGO2qkS1KGGnJT2PK2g6d+wIQe++9ny6Mhh4j85Q5eH1jPyvRx5u2QnabATD87Sz7zmrGa33J+9n4JcRKlmwGqTaN8kg+mtWXlSMgEthNy2v/TmkJzvUzMtCXykU1G+RZ4GlDCWeEWh0AxvwlwuF+CW8LzQx6eFOO27lhAa+FPXn5gQ1RtnfCqEhIRUOlqi/RCB569WsOn6J7rA95C7IPuXF37Fx/kpRNEXGTO43YqBUIyainnQJWa9a1i5QwQ3c6DazZbvswBSrEyo4GfRKbkWialCwCPdGdEmTtWpP9vAoiiPNh46Vomg2gBhsAsPNnyffrdeptaAOAM3o436o6JchIryVQ8+J084LsrNe38RNJgldjOhG10aA/EUcA53cEJHsxRtZ5CmobXZW3m4E5crCf8E/7Z0wqrTpV3WUoyEsjwWmtiUvyJVydVO3RnteGLlVRRxggaY8Hc2ut4qAeRO1HvG15BOrj6hOJ9PqOabIJk6brqzvNnT8eewa2W4JUNJfSJDTYS52QZgAUqDRiKM3ATjOEvLVndN2dQ9RZ2vaQjCiTThIm75mHVMidKdAM1ZG1FyThDtXLyt8PSyGqbm6aaZP5ojgYsbMHpnZ/HjAjg8HnXhGxvo7Xa+P1c//11+OvP+3ry//3z0fEj/1lX18/7AXAjziOI/bL3XVYEcMY+lURM1vLHdzHCx8P7ZoHAJIkzZH3Dmn14lZEAO5jEq8KUp/2fD4BHvn7ZwvV1z2fz+6Ks+UDygLnpERFYn8+cru2RziRKYYqKglpp/BSBID5JUrSo6YXBCIi6+L6+m5P7ltIspBfX1/KpuxabAiTKizXFWKXhS0hIvbej8cDZbZAqqOcbXrxcqdMQcuXa8rORf5cyIlewiXZq+JMj/7GRkAL3HvvvR+PpyT3Ss/M5EJLuGmRcNnZtqUiwMx09hvJvfUNCSRZ0bN6GxkVkxYuIT3PkApUPQokQTAZp7TpvoxsO9UGJFb3nYper5fw87r3tvESh+puraXK7aqUZIk6jnye03ZKmoyx80a7tB+pkyhdrbYnWkKnW4j8kp192rmN8MqGjh76pns+JXAa4O5rrfHD6blCFqXYJV8GKNthafvbWmkXUjRiFE2D9Kr5NUaSMe4gZWWG8Eo3vl1WLxTltYz5+PgQUiD5rDd65JTgbEbVTmI0uR2v5/O5Htm8UxTDHMTewXxPymhmsNBJc5IjI4/jOI7XWnn2RytS6ePxiHqEq7ZqBnf0a/nTNh/Puuxaa7t+LlQsKiWp29rt8Xg8LOIVm+O9fV8EAJoR3AEzx4qDcRxm9qDBifVl7o/9ej6fDwQIvn6ueDltrbX/9af/938/4r/33rbd3Tc+cGw+3dcCjTuc8TBzMwAOxt4gDQy6b26+AIBhZnCAUZ/kI+Jc7UQE81skyPjzWocygOfECTjfsyPpj4daghpJAGrKqPNfzCwkAYAZIrImlC2Z4Hn7ACo0zTwFGI22irPp3mi6OckL6BcE3vaCRd+GSZwIULeDJIiypaloYpQmcw6JMunGnjRqyt0tRBB5X7i7uMSomLSK0R2d53d0QjVoZlGdg1p5HId8tLXWWofOwqjKhix3R2xEAPj4+CD59fUVeo+MObFXXQB1eMG+Vgcg+xXkiEjG3v6Tp+JVOqVebj2B0ng8UHWnNtalbUnD1zhHc9fE3sw4mnpraceBy6JPsI8DUaskkoptNpaMtpnJJG2omVEYqXg8HhHZBkTs1RWvWmjL2qheV0OkDSPdHcDlG3uTxXPjDlWXZZxiIBES1+qbTOk0brxOmTAaR15FoPrWE1HPh+TkWMQ2pRKTF8iAKsF6fFpOfQM3UVPFlHlLAOj2N/LA1aNvYVqIq6ImeFc9QbEdVQZcKafAjupESsXNjAm/0HvHCMyA67rrxF9AN2TK6Ti8w7RW8WnMYOkWpRZ4kTYdbMp3HzsCXTTTUjrFksC4Ma5FZO1iTFMl8Kb6V9AC35w9LbnRANBN2EGYuibXxCs7kSRmk34X9XuYpgqmC2SGbZKlYSr/hSJtqE2Xf0U5PQUu97sZfLS62nQwjV5mOhiPqO7YHUcA4D4Q8dImZr3wDC0/Pj81VKif1RP4d8ge+daX/tpfze1UoxLJeqKfWNVypdVvU23vDBJbPkcXzdxwM40KXSojmwUVPRUBINGjzpQ/WQQaJlUkFuRi/tETI7G3hGleyxEeacldl2JunsZPd0QgmT5etdV1loqeYy54K1JW6cY3jUBO9cDXvmuB2pJbwlGnMLTZJhXjK9YJsrDTA3MiJVClkqZESv6uWhvTXJLQVTZB9PJRi5ZGvqsQ3MxoAlnbiqiwVP1GhH73uyizbZtZ7JzBdEgltmM4FQkvmkY2lzCNlF4bBjce1dJueLFMFa2liUU/FU3o0l7L6SqZEdETNdG3EK+JrGy2WiiKd+pqXpEpK/lTiEIq/K4ubgYEVQVW0zwVTQIry3Ul+Xg81lq9I1PdGvbe2m/SjQDgOI7Pz0+OqmypktwxVJEivOqD9nZ50nR2Itu1aWoXCWSAu79eXy35Ii1/pjShhciSZleR6lECmgUZ3qQRvbsvnDVYKu5NV6okTAY3jZkpJtlibf38+XP5B0niGY+H1LF7pIhgDjdWo5i2/2i5CSswM6TOsx3eWoi8IHN5LUwSiywlX4fyDGkuohJ6LfctTAkDSLKGwmlYg5C6pp2jMdwob9rfBbY01e+vCN7Tc3dgmrTHwbeC9whM1zpNoBfwNl6NIRmRSFHOKjMzmHF8xgVgdbvtTr5Wj4ptREAShhwlaQbtINdONxRY1fJwhxnz0xHZb3Wny2ACqA6BzAnbLSZNrHQLSRbA6mbE6JmHADRGgdDo5u4hszUZ7ptB2nXt9eww6RRuln+SQ7a/ImvLJVs2Ci9Y61mMWTQJZpFAe9wTL/l1UksGQkanCBFNNpJmtXfypumWbRB9Z/L/mpN19MzM3fdxwMcr02XemWhkXnHiJyVzWVjlXR/I0gbxilF/yrbMokkhkwZDFK9LwRu4w+wWz+YVnpLQwqeRE2ZRG/8tkOrxL8gb8U3Ru6hvnW3MuFEzOAX3lqDSKb8IknH60qLegiCxHclL6yJhpwtnVHHxy8zotV8wSzvt9SnEBJlU9+KlRMRt84TRzZ3QMZ9ylI7vWlHrVbp5b0PRLXTC8Crw2zTfdouE/A18K2egBtKAtq22D8zmg/M7WA7zDaryu0k37yyVXmucsOGgGQjmcxwzCx0dnGwRGotwBPZ+vF4Afvz82nv/17H/vsH9+vPr59/xCeLBP5cdH9nsY4FuDgL6EaNloJFGYAVAaEzTbcIxMkEv0ueAnb5IqhJ9vYEkSEyTze5UWkg9Z84xe0AIIco2SWSVyKwIphlDWqrWuK65xd7bkZjugm4SMIQInzODK4hLM9EcrS33rcvIU3IjZYYkNJkkzDmN1yY1LOMgvJDC9MxAQtqXvqqo2acxMlha2uamIbmuk/jGi+yGj4jHI++LVtcyTWPzYOTbQlel96leXVtLEwsvISoVXqojYo3TywWtUdkpUCwn8RClECndxkQE67GzopcWfFezgmwhbzDl41p9GDWobETMSr+5z3Gn2LUHbjubXgSiaXqte6Wld0wiV4OnNMGpadQ43oyXFoGVzSoawjIOKpLqiNBiuxlb4OQSS1+VaPki6KDp/YXn89kLe2UVH5Lu/nq9yuWUKSEzAjczxChkN6SbVZOYJBEE9aujGBX0er3MzD2/YWEtToiMg0AeAfrpd+bJ8IBoAFitbEWfxG+TLqnobNpGAnDCgliS4GkzCRiJp38ACBiIMFmwIyI2Dx4I+FpPrrWWxyb5f55/f/78E7bc/c8n7Dg+v/xBuv8wwxEREc5YwHOt5f7SkfdBANtplr8UY0EDbTllrWoW56v7EaGi7E5H190JmHGfLzAm/npH6FpVf5mGiCahZJ5Is8xWjeh6ak+qs14SSNlwQX4HNjbQGyNpqvRJ/A6TQAEUv/4X/paIyDdD7jYXyMEsvRqgqHZAzEzErB7YHWY5aez2KRbJXGvt40i7zUA91QBNb60QOrnDjNVOACAC9ROSEf0+ZlkoGjMQEWF5TrwKh/3MiZy7y5rEW9Zyel1dsdaPLeFMhEGtFG5mxM7dKTowppxEbLgbbJk54CSA8xtMr5eqAOjASwUqiwXMnSmVpsvzmlRssfJimj2zTSNdE3/r7r4FEUjm+aOjKB43AxB7SqlbMf/pcvat+K6hpw8jn3X8Drp5zADY2LmH/oBfMpLQy6tV5deic/mU0oB8FRmA5eaKfEzjRVZ1cxaRQA04yuouEUHkCyS/87GIcXOtMFk62cuMibSO87uikp9QBPbWdE4f/y28M2IYBmAHrE71aGK7/O5lRkYwjb9dRdZ/k/7NNQIdz+ngRA7aCiOpIlOXPb0bxtjoXCjGppGdN3h3B2nzPfjfxkH4d2OUaBYlbtJivAoxSy3b9n0Lo8EqyFLRA/C7d7+HG31KmDbX6w8K+PToHcqXGTTVl6pDA1JWTYkyy1enEileuQ+aeqHGw0Aygu7LsuMiCY1JPMNFMiL23sdxHMd+PB72fMoSdX3ubnU0cKepD5vGhEBXMaoUvwXZQ4LV78vfWWpj7g752GwFzWXjCQOr33aHu7P68GYUl2iELMsvwgXNyzLyRhYREqXSvh7HMZc0LWeSTWkRYfUMMGe/Rd/pvr7Dt5KVSAlvjnRp4zuhRtgYSVBDWufv0jHqxTnLrydSl4qUWH7dwCrome4swgggh52dbRCxim6YX8lXESrUyiqB8VDXau0nOR3vSSwyIW/4LjJLtP7r9rnW0vJm1ycMzT5ldpv5FlQ0Ge27BtwEM9uSbWwoTJrOyjWRCanspBdypmWGjT6k64Lk45E3hchukt1dDayN7BCJXpJF2aqFV2KtnLCqKCKO49j1IbFobm1DAkUvgk5MvED2aA2vNi9Tf/z4oftda/42LAqEdHfhWguuARRLiy2WhCZDreF3nK8LzVJZLqQEJuQBlFDkb961FhVJ+81akcnZPjfezq3GM4w3rgYVcVREE5tZmFoRImLH6/V6vdbz+Xzy4yH6vTePQ78vuPfen5/7OGy5mcXShCEf15vZ8kXS5qhkBpL6rmcsaUQvEDshq0hSqwYJaWIyF/zNkiqArUOpgaY/DWi43jij4Dso/iln6k0tVdRkN/pWdNco1wZiEpMKxZkQATnm+UUvmkwjq/VkwSn2Bs3YvNJlZvrZSFOXZRczhBe70mut22v5JEGa2aO+o0mzzWD1oIvMAFRUk98dNdBDt5K4kEGb0DYoe3paTk0gcxF3c0fWYrIX/ibZSmzrvXn9/NCjmRxQRG+jV7kJOaHUtLTOirjx7LhdiyRVwsXeisSI6k45/GrKNuSGUfryHJ/6ribV3wPRlEV8XicMCQknzbdIVtMnWYck6bMf2GgfohkSEtT3VURSbPPeJJBAYSyDmnJuKizhFHiDIgDqc4t32wac5rUiAFanR3YXMIsa7Lq2n1aVg4l8s4HkL11ouMo/4VskSu87zDhcadL9kU/hTTYnE+WXmbFeYbqBBP4eRGPdAQ13Lm2y0zzjrx1ByOZ3XRMjLhvtatCwn1H/HjoaOnXzDc720wa3olu20pqaRIyXfYeDgjM4AOz6QYoE/gfGnw3SbFbyBaT6dLPxwK2TkYONufZrqFDcs22t/iyrQ0FAcEMjpkEmxmEkmLoMYBBB7E8Aj2Pvvf/+dUTE3//6+Xq9/g8OfGH/7//748//fcb/APDjnyQBZ4TFy6GdYWwLgIcOidGohMPdHdvMot6Kml6wJkYNZgaYEg0Y83hxiVj3OEmVtgTLM/DPia9Grwgd4HQuKVWKt/1ZpVtmY76l6UEo58QMM9Onbi2hFXW6QZg2gKTGo+nsTA+yBIltOZ3uxDRjJkhyhG5SYhgvY7oKzvuLRC0P2sLGN9lNVAsUWacFTdn0LbmRtzRJqz0FlgFzwo1rAHG1eSZuWRsLGFky5bQ0lXZaicYn1/Vmn3IaIxmmdWydOtG6BB3eljBVz6LJpWxaUkVKTJC0b9lzwXb9OBx14zRZW3WTOdMNaquWBxy4RE35TS9e1Zralc6kmIqaTIzvpSJAbda08HcykthhQP6ZkdR4YgYDreY+rlPigrb88Xh8fHystbSG3/rF+3qsrXdH1S08n8+//e3H5+fn19dBhg730rKyjTGTcgBsV1h9nUAYJfoqpaZnjLlRfwZQ3/zvvffewLlj8vPrJwB3B9zq7VQAR59BYNA5+b0vKSApSiVUO9n/j1pYfm6siF2OLBiIQEQECUkAoCW3wRixLT/ad/PHA2ZwxnEc6/X/OR+LX2ut/QqSr6/9+PHj+QdXxOfzZWvp58vt4Wa2zB8Lj8AyLHeHB/RBezhBOGGIDTfnMjPT+SxYy/3rOGQ5SXP1gUseylOS+bqyqmr0bxxtEhW6zJ4BvM5/qrTpb+Du2mRVQG+6RDPTaoeiSRG/AHGtOhem7ZT7qjVlm34q6lICiDzOTcibqGmPmVn9gKVobtDyJ1DRFrO7Xz+ga7017pu72zhjkrqbmEUpVIrMoLtPa3utntzN8oPBzUANhbseDuWPuk8f7FynnC4MV9Z4tefEdgArjSJgGS+BcpZv4z6rc2tnu1Rcnb3pjdCdmOwSy1qfUp3wrPrIb/JbgtLMcSobRlul1BmJSimhVjpNkhnCiKazXWrVLN39gaqAVGSm25I8lZ06zLTeYvZ9CVNHUhXI4c4CQEfzmk01Ctlt4weA5PC6pDSz60wUGAKRHl8Ibq/4dn13QkqrGsi31YhKVdbGyLbfAlnvA8sL8er6ruIGRZyvNklUC8nqK8kD0n6VtpFvZPcsfmHMu5uyob0wA2Bm7IUx2Vcwp55iPGN760D1Vy4n/YRvkSiZMmDYaWZnRU8thQHzFQwhWR30KeQ9dGV5pmd1DNXAUNRm34Q0ElfX3hnfszLMzK7rh+n+CWb9MhUA+ZjEpjv7zev/AE56svz9NhQDhrPfmDojSQJg1avS08FMyIVOFCWD7vUUhoQYI083ZeTRQclS/pKt0EyDJfzPP//8+uc/Pz8/n74fj4e7H8dx7GPv7TzMbGkMMkiygimEREmykA3v7nh2+5cBvmnqmgsbkqwDGlkLY5ndtVfZe22yQGNVU7acJntnUdYsD2GaA2crEpLjbpqKhJlaWANzIycl+rGABQB3n0Y2SM7kukmzmojMUl1niCSnb6jGK7vW6rlI+94ypWUmNOIKI+IJIrPB7m9PApuxZU5IO6+Blf2NQfEqLQKVCim9TdlcClcvNVVHEeHu5H3jVSz4zlMzixltQBaSVP+PfHR/bp24uWjE3qLeMbK/ibuKJVZaJLZZ1lpzcdt4DMldC5NsilU0GkSjUmVxrRRlu800Da5zKhG3FoGEAzAzrZx73GwJ8lFvxrYlbUCM9iCwuh1atWiaTOkbgRp/S5A7JJd7S+tSrfABuLsODtx1UNnz+dx7a52fBgd8NH5dO6EQTatYNY5q3kIq0RNxlYo4xvF4j8fDLDdWJL95lZZk7UeQJAlCLkh+IituSm+9BNHHyI3aF3RaesUopLQL0jUzkTVvBB+PR35KEGvV0QMKXUS8Xq/XegHA80ESr9cmYYs6RK+CRtOHWimfJDUxf+uLmmYCSTEFxzxHjxKEMYMZzSSr2drJEpImtQohG9qYiRTGxu0mjK4kb0J+A92EBIpJG9aJm653aKc6ETfRBWk5Liq66KaFpFxvsTeCVe0zItQ+U37d4KKPCK26hVFpMBhBwt1fX19Zjx1qTZDqW24wZyfQunxvPB6nwZLSn6KUKFMDuHZxc9tLVMryzbt2ufGTq6/A2XXcJODaMDqtr5CUFrBubcpTkqM6etBPAlkydLW0TEjvaNWC0ndWaBPoRhbZLMIIkfBsAyqwKVVP7Ifg2WLurSdljYMZbKjp1iu8eCMC1U20HKDqW2DWi+1iGfSi5H3m3UVpIUnRtORBbNWq7tBVooQZPF+wl18nwVQtgjjfK9ZilQDibRejgPPufvcFIybvRQXpyDSs4Sb/HS9kh2iq6yuyur4v7VAIbtmBzLpQ4ipKreWkr3S3mbNImTa4QJSqo0k4QZgT32ZIy6i7LBXYuAOjXnGfpSQioL5pCgdO/C3URS3rAAAgAElEQVQ+tX+VGCH53bf6mb6xn1adwbxOJQUZVRLMQUBtOLnatYs5NVBNghJyse03cKNss8/swLi+1LrSfAdpmGKOEWQzdNXregu4O2ougggwuHLwVEQsyB3ruQDQVK0ARYAFRsTj6ydfr/XXF4A/vr4i4vn5L/+f/1k///m3iA/+a2E9/K+19tf+iH6P0XSvhZmZnz9NZKFxQkugy9dPJDW8aTDOwDBr0+6H9GT3aGaKaumFFUgsEICRGcaSCyDMUhq1poqckUfNSiVHXM0oFquJco+drVd2CpIrLt/2C9lcGofeVTSYmSbcSjcZWn6lW6AkyLYmmCDKCVO7YBJHHWY2x9oulbRGNm+LEgF+YVIyrtNHKVJFCNNalG0ypW8wkaJpXpS6DvuU1pOtNrKRo72lPUqL0izbmLjeoc2YGm9ClJCiygZqmTdL13hG2gZIYPNOaNVTuyKsIAtQwRGZMD6ewLN0Za8yar91Nb4xjb81damY97U2FwD4+PHwphdM+m5ObdKNWNmJaejWJZAxVgtUEXSl2yB958KIQzchIUXD6lVE7O7aD1VMzOw4DrN0XGRmpqmzXi1uaRIIwKElihFwc9Oj5qgNTcDt7M+J8MfZjInda4nX69X2iDeCMkweSV0bcInPToGySgLbQl31hN+us2iznFFE0QuksYUoGsnIw8zCzD1/QowIgmCA+DC66xoGIPC3+AcA26+FOPbh7l8wI157u1k8lhOI4N5AMBg8ACw3V2dLuBuAIEwf28tHANzarZZtaR4QscHrfKYPrG1MJ0Yo2ndhSM06mnxM2rMowztOlVXhSSiQWAm8leWvFxVZ4zv4bdL7dSbEO/FTmkAYtajOzlJ3j9gAeOkAvxHVIGnvZrQWUlPXjNWkUToV7d0aST1xNDMzd8b5ED4iaOOdUyUiYLaFI9WnkDWvi9A+HRoza7lmg9M23AI7kE1gVafN2P4qW5Rm+YqiJIgbGNMh3B60iLLWxompPk1Ky4/cCGilwMVNAIiQ3cpqatYeoaJtOZadLpQist/3GcDqIpQoR7IsdZVHZpY/hOAVFJI5wxTXVbqZUa8Gmb0rFsENc4a2rZlRuBoE5BN+UzfKesSNWsy0/OnVzAosH2NimJQUrf0mQUg5Jjujln+eR/TfoURN+38JUWv+ee3ElfcM1NSrtOKg0oZb9h3sumzT9c0pMyPvxlxMvSkFOq5pQxN0DQrTXs8wjaQmLhcWwbT8xGXNjpaaSOhV55uQmVb27EbL8vWLY9jb/hZ7wyvtDnfrrqFhKsKI0pgJXR28LmXL00FwZrUqAwAFgtVoAVQHfRqQ3o3a/C7g75hfAr9pQoAkTy0VOndtYJ5GmqHbzxXOGCryo+DUK3xn00ForhYRiOhF7yahzpp56s85f0KQZATUCPd+vV7x8+dff32a2R9fB8njn//8+fPnUz/w+RV7b/8I6ydCtUyQ2bx+a52WA6zeeVaoCHJeBQCwnOkuq2G4TDUxtqLMuovAzGqzOXXFWIFHhOe+pbFmEhJ6qq7ShlOLGQD5u/eeK3mrUbAls2aELe1GLPxEKjE1olpRI1WzrAPnpoXThjFJSnYJ7KtA7CptmFwqklJhurQXWhER1yd1qCkCapmkcEmOV02JXVqUFlIEGN7JjFbXlCpSQlwSLUyCGYBuBoKoJ642vBMNrm42zCcbEqJ0GyayljDNUFpc/dVuW6q0njCX79mKzKxmaXnjiEAYSZ6KSGpZMpXKr4zPCH6zt7QGUaoVtSLxzmY/QfGRwJbfMLW0JUqjGom4bvXbAq1eErH8wbZDrulJ8pTQvohrekfSxggseuF9LBgUMVPb4BmBydXCxS56pWXq4/GQqSr1saqPOpOf5Ov11Za3/LWWFvaSf1HHzOoqIZNd0IYpwrJBCYkSY/+4pruvlS9hyZ6tY8Oq/UwtYldWRV06LWktHPWu3V2RSa+E3Lh87NcIs9ZCSgPJ5yNPz44I0CKCIMmv48+11vFHvk/RKlAGCy9GMzt4uLut5e70jA8AjZJdNVH3ApEvY5Ks1ukkOVqFzimQllaqBK+edjqh6gupq8DOT1YbJyDP6QrbgCtFc5nVWTz6K0g8hnwpH4x3sQDKR4wKvWEaLn5VbyYyJdJdEpbR/hZEn0IG/jYct/ZJLwz1mc/evYCfjNSsKSKsD8wDzEzzyZ7XNayFHvobKfu7AlUFJMjABvKHD9NQMwCat7haqZlpECff65RqJGaoZiloMtY9rrQcn9fJ8ng8tkJBql8yy28NBNny1WyA/BVAM0x/C0iC4+1d0h55ts6FgLX7UjIaD9q+vlSu0vR6uCCZba1KG/nIATXfpoA6CPGryzB3MuW5e7gBRuDQO71QXRPLRUPLXZlsd/mTTwZzss9gAFDVvxag3VA5WqcyAjDDWklf8bIaHrg3SFu5U3WKtXNVD56/xwh3X4tEtl1Rqu12Q1S411prhRn3xnKFLE4uNfHSZVbRXJRqQG0dzB4HAM4vWqtPydJIg0n4WBm2SQM6MDDTCzCJR2lsaEtGKDJhBjPdvScGAGtto9smkaq+Yn/3S1mMYE6Ci6cw9/OUVP2piGSbJyj55o/uc02dVGSXZmaAAbmapRvM/OGMAAFzx7kuir2Hy2Y65TaNdIDQMbD6wCnIaHsMQJ25aLClc3bT/jAQoAMGus7kvBKMIADwBVPLH/U1K/m8rc6q4TXg3cuUAQTAV+QT41Z3sgRgUMPr0ji3APouOHV0XWSIKjsx3yiCe/6ec2NA3afL3UiEfu3THeYODxAZ6m4P9W78O5jBKrAkMO50MwAO6HZkbDfEcmyPw9z2w/3BQ2Ma1BywljnAD2yCz3gFY3+99ufn859/Hcfx358k4+9//vM4jufrnz/iYPwEYM8HyeN47b1p/woesPC1aBahyjHf1CBvO5at5Yt87OOI1+fj8dALxiDlNgiOp3YGxD7cw9ciD3dXEygvYZZ1pR6AYQqhGSLyW1CSpH46C2SYSYgB2d4ZjIgV5mvJBlCHIQfIGEfHp2gzM/MVEYcxHJFPfCJHx7bHcphZAPbrkAyOSV5E9MbHvj46kM0lKh2x2rAomgwUYBEvUm+lnisxPTHQi8oREbVQIelr7QixABqaNMbJW8JSBcEAe1okybJTDkoyanpR6y4o4M0FEDgPRWsPVLo83+DY9QPyouifzRNSLrRI+ZKZcsLaERKA5tvL8jAkVgTa+GSpvQlqGbAAAxnHnGkhzAkSQYZWC5qP0mrYlxeVoORj1JekAQeZN4nrEC9G7L1MHxBTcywXbzAsYysJCrXSkt+uCb/3SzRmshOA7R1mBKgoAtmiIw6rMS1i7537HUDs/ZLYx8NJRkTE4e7P5zqOY+9N0n25Q1Xxxx8fX19fe28zR208ufvDQW5EuJkZIwIRvlaEVuYmG81oBkc8fvzQHaFwdTWpIjqYcowkIri3kUsRYM5fNtTjA/KclJTXrvElJ0Q5DuqWkS7UHfp4PLBnS867dVoidrVedwfi8XB3vF6fMluGK1CPhwP++bm/vl7u+K//+jv8H8dxvF6vv/766+vra/lydx1Zn1YWqKKfyyPobu6L5N4HGWupYactZqY6NeP+epmZBWOcxbjUn/n5rihAxAtmCBphgBFGGhARsfdzLZDd2B5rUd+3r4eBbgTyfQGGxa6fb9RMILjWMtg+ti2DemFAz8QDqienAQSHlrWW9j0eQRiXPvsyc/dlDwABwpb6cr0R9vH6fPAR8ccH1ideFmGfjIgPt8fjAVvueD1hO/7aXxHxj+c/Hg9nAOALG8ADBLDjMLP4GUHi+YA7fGEHnNjQXAthUVMx/RwgzUjYPidXzDaYKxgzFwcjaPm2Bcz8seiGYFiIUZ94qTeA5bjPPrFINzAsAv58mHbctBfjbuYEYQQIM/0gTbbYvuHTHgMQGrzcrXpava+uBgMNytVPona3s/1r0DFr9qYXKKsNI+wNM22jADiOo6bXAM95FIF575NkBBlW2z2ilzsG8/F75gDg+cUTACe8BgXWEEB1R3XvE4Q7iL139hp+fpcKA3QusClT0Mk0SMicJ1DuUDM6AwzucEMELKUNWUAEzTZpay13AO5Os9j9ZgChhmQI0KuPba83aGZWb0C0TWYA1DkksXpvwNzX3gcAbTcD3PvIilgrajpsZr40DmKHGp7Ih45EBlavg9SPqL9NI+2kBCKHUpJgwHw98rWgpEROLdQY1B5Ef7xeVpt9x+tF8jVOt/18vR5yFfdYCFfxQPrAahmJLEgJIz3LQJbEOj5dV3cA5u42XicjT88bhDztPG09VafF77E+2a32gSaGALx+3qxUlP9UV3txSiqy8oRI19PZpkFZNeGGqSHoZIH08o4nAfjjXDilXhEPe1LFvAqmitG7ASWEFfxfmS0C/bX2STwNfhNFsodSU/Dly2T5jQ1vIAlNaWa5gAfg5y8dAuW7GczOLmUGpCBN+la7GZhCgGvdWfbsZE4xhKGtJJZV4m0JKBtuQZvwjnkHGdzdcdufXpedjWmYwt8JvovPBf4twYBsrjiV3qs+r7/1t9ptzt0KtFTINJnXigM1Ndf8RaOwPkok1GNGhOlZTdabr7XcNaGP4ziegFlOGDW+Qtvk9YSQ5V616pxAU3YwyzXkq0hZqOMcb0It9043pUD435RqxiCwOvxpUpJnn+bucYwJQRFE98YAgC4lqdVLy5QQq1PfRaOE0u9GCr6+vsQo+ibTq4nTJBG0X52QhRrnJKpN0nKlQy2WLu3rBFkyjZccHTik7ORqq6zGWnd3d0WutUisKJvrW0y70GZMdZOyhQsvA6LmoE2ststIgRLe9kzKbP8JkDRxzfmimdUE6DSm23kSjPama5F9g4x6QqLQiV13ltIttumFEVI23NId1VYq+SIr7nswG9mY1tWJNkmJzkpUTtyvliuSzT55ZVLjG7RynpRN07ZNdhErerK/kVOIim7GNFfXvkqbUWlxPR4PnXXfPYDXrpNoBP0kua+C1iXhst/d//aPv399fZnZ6/XS5kLUB/DtjlToqlcAWlRf2+A2W0V6cCVMtzFlO9FZMzO73LyoD0CkohuSMCgttwZmWrKOdqj7aO+t+AiSCwCwx4aLWJRuXVG3pOIMuFk+G2+9qN1MAMdxKJ5ctH4jZvjV0lpC4kcFUXNawEw7T355eCDbpFhAom9G1V1Z2Hq1lOVsHsN+8hdLgNIIqxkOSTO9reBes99y7cJ7g3f5w/1bQqJuAlntjSSl+qq3YytRygLAWmamFqUKVfWbwph6712lKCCVrWiUyp6Z7StqATyLQGqcbY2oOoIvmuWzFsW5wQy4rlNE8x2kR2o/Zmb1AcX1Tjkjo/5BlNOdGYREXEMKKAuAOOeOt4D46Iq95lddqoRJuzJyYUSyQwekFwnM6AE4o/0mvMGsfqnKzGryQDMVtVKUjzKVMr7IaNkniC7VlUwAubAvCSCzqSW/LCvbOHyYaSWmTSeIIPUZKqaMXEif0iJAwit2betNpvy54tsMlA2agqc9Q9EpXBabmdxvCSSrG21EFqWEq1XZzwLv55mTF9VTFLqSMtcFlPCKW6HL8l9kTS3yRvNrdtNGUcP0cYQiMboqyzp7uQne4V3IWXI2EgU/Ih/g3F2exn8H742NJLSna9bF1D38Jq3LYTK4XzYhMF6Vn0EAoGfy3zlIbfHxbBuMsFXt8BbMwTjhUi9y5PfQYt194RLPk50n5YRvhb/59T3M0iHnXikdil9JGz7mZII8w/UO8gvAdTor+QR0rzUmJyIEyZ03mSLspIG43bbr6/Pxej24l/FjHa94kX/t/RP4Qux+ngwgu4hNVz8ZwVxJBuuBrSMcQfWrkl/TRJJWtwAAEMLbddLv7nITI4YnFyD8zArD6tJIxvi5bJIxJpGafOQUs+5NsQvamJqInLwqknndYc5r03S2ExOkSAlUR/gryrY2IiLi8TwfR3Rp8yqhcMk7A1xukh3E223AemJsZppwCFrvFDsdVLakni5YnR8mm4UU3q4TL1Q0rBpDY0Sv56IqnYzvlKGB0nLi3qbK/q7WG7RMqzqVZClVWEQmyr6KTIoaIyFiEbQZkiAyNU4b97KyAjGqoXJEvimFUVarGlnecry2KkSsIl7bRheJftII3F2WN4FYWuCUpqxoBC1H+JagItG7+zHW3pLTovrapQCsXJ4a2/4YWycK4MMlkGa2jG7csRGH57smBgNcr3iFcdOoB8uwgIU518OsbgqvjxTNbe9g/cxbRGglaWZaauoFGYG7Px4P2bPzx0RzW2SarUQpSo+05pfvTd9ZYW4JgWhkEoB6apeUUtFZ1HaGiGVD09iYw7B/2e6sIDPLQUpcLX/QXFyICA1DQopFoNGqb6JCYu+Xmbk9m0UEjx8BxLK/GFxf64mPv/kC8LX5Izb0G4RuAF5YFrFtR4SxTgtDvd2ns1H0xpK86AfggK5Sqj4hCJIGzbvOyOdUZECXkjk9VtZgev9HobtU3q+ABAy9ImhpVTuDsDBm9l3X1wG8YUhKfle9Svv+nbXT+GQcV8XB3ddaay1xMQLrHF9E+W6JYNJIrByxml0041StgGS6wfLgehVRtRZBs/V85IQp/yWjKbZyRP72zf8GrMNQybOdSMn0jiSZ1e26icrHefdNIKmZkrI2b1tI1NBY0KFTfzLv9NlWJyVHSKedIsKY2NyjBGCMU6xurSWbnatgjeYcTcjeRkwAEiLjLsa3Ve1v6c3Hv8yxEACYXt27MJR9Sneis5NSGMixN0qzc18kIqRy0gDfYSQnrcxSvUWj0lHH30NaWNGfRXInCTj6LxJy7WbPFJXZSz/V9PLXusKucmZIG5UGmDVz1pL+Y72o30Z+a+GEWSRPhwSbEpryyiIbhEybb2aoVFUg+4s3E6j4ypHRMyb9G9c9MhMi0maUqW2wQtcYs4gwdbjjNksCL703XbLnBiIbtqUBQIYCVzMmtMB3a3V9d/ZbGwQn+7n5Z5ZWgbfGMAL7LYi+LRHm9yy/hrNS5NTMYvg7o1fxNDNonfUL7czuu7sp8DqyfgNmORikIQQQxwEzQw7MguM4+Hrd5nwq+jq+AOhGBHc/WFNbsrpD3R21VBOpCFpg4pl4YSLiMXaUJYdvfolL6R5XUKH7Fr4tukgmOzvly+auFLN8EfH5cTmFW1x77z7s6gZrnRN6CRSvj92KlkZy1WFyyna6GaVusrDsj3H2VSPFK4yKmlGJmZ5eC7QgNzN37/Elrmt7ISV/1ksjle00q82YmT7KaAJxfQvN0vRlT8q8UYJOUmc3mNkMuOXLCBkfFUnIrp+zSiEF4hLMwJL/xuwJEtghasabIl5n0k3Z8Re+a6HJlBA0XgnZr/S30BJQs3PBFOV1uF1ruXGJpg2OiMd1HtYgshbV8u0aTBHPhMiUAPCoU9nVI0myV2cSY4HdwLo1GtPqVGqlIiJEqWn611d+D69H99MqKZX2NgaAvpHRVZSSr4U9yb/++uvz81NvAciAtkRm9FW6RHCzGbUSwNtNtFYe2d3adW36BgmfBK0OZU/TiEzILhJo0qbNU4Wlwcx2k5XkHbH3XivfdBC+pSmtq4Qou3Xqft0mE6aEzmoDBcdB8gvm7uFG8jiOtfJ7oEO/HKclveXnsRexZugl37C24cQ0Plf855otn9wKVFlnkeWDGQwJ0hv1rKKReXUAiO8W9sIUZDTqXlC2YQat08KTOfGejJNd9Lo2S7M3mbJdXxIrQZJcVBf5Lac8S8mFNERipkkNN/pM22WLVt2o3q3ITlVknSgwu7yg4dXPnJLfzG7iFHuL/JVL9LK5HX5n4XBWQejb2e679IB8rK1ejE09Mzs/5f41nN4BWuC0nU1T6YtVZ3441UXqEKo8aZqy+owccbTx0bzNGOzJf1aNiupV/MEQYETgdtMOmm/h5qTEmtmOrDaSVVNXyazWI6RKZqyb2K5LI2W/Ce5INwHJCNq5fJINCmJnk6WMTIsnlA9K27xL1cVMywtstvs7QeWlt9EVcBmW1krRlHA1G7yukO+6kv5izwiIPD9ldsENI2ZZMg14D5dAJjWIsSLf2TuZaRw9EXf4VqPXPmKLBQAsHZJhhggw+05YLdTF8i4Nb0gn8l0p2V9/TaWEGUzIjN58ZesejUbOHuRbmncYeAqijhI4nSoaqwFS6akCVy3vpbia1PBvDXsnsGzb/I1fv4FhmzzuqlS33rcMSSCAHE3zkx/oyz3AjDBExLFj76+fn/j6+sfxV0T8iE8Aj/1X7C/DP90+aX+ZGfCKiL0/j+MgzewB+zInoLaqujYzy68P6yYuwy3ifOYPkAzqcwCr6iP1G0kAyCA2QdPyD6Fj+gDT/jf1XVkJ5FhYsmZTPRcUmJkWexrq9D2bWPqKsfq6yRdMSo5l2H8OUQ9gNSRrDAPg+c12qm4teuIX49w+PfoIzjMFzh2KvrZkZXsG0JhOy1MpbQmPlb/U1UEQKKqTshIpTWSN74kFhyIze6xHRLTZIpYNEyOkhvkZMXcnk73JRAmqzedney2naYQsIbkYC+YzXqvFvywXfbM3ZuIbJLa1NDLqsLfzmVXZ1sQS3kiMbRTJlEmPx/kV4YQp6h0pmAERpZAKI0nZP6MqZINYBDcVykqgQHhxNXSR8F3ajE0pdtXRZFFY6nSkBImKegdYXiibzaVeXrgJ76u4pkDRSOOukxf6MbWipEdPQE5gJEpv74tS6lqviCNimS/z53oYccBI7thGOAzmq55nkowgIo/GkChWC1Fi2oyq2VVvcNzIZICQIhZMvKDxM25KuLvZtDAA+MA0DAPu94UWClOyCJLGNI3JbF/VB4q+rwBe659uvrDd+Hc+f3D/7XiS/Ni24vWpE7v+9o/1ePgfYn9xuU4x3+t8kURtRhMl5CRnQH1+DAMdNuIG5OIqb54Kp2xs19JqhcGCQDCa6RuQfI65opmZoU6rEbKEk+OB3ymEdM+GqtoUVOGZbjA7VwGSLBXC3OhF0GmRNTEA1r2ZZNO2AbJEjKLstO6sLp3EE3myxMnepWa2j1dbqIDoXN2v44WaHbWoCzT+TWY6lVWrOMz4UP4PTMEbb3utFdYpHNDOWWcF6QnOhb0ITq5RcRF52IG+jHgnkwHtGmQAgIqVCE4brM4OwBntTLzJF75puh1O5ASpVj+GIUFplZ6Mha9f+7g02bTZzDCa4E3rVPCOvxsqkbUbl9LbZxLVXjF/XKHBaio/E1XW9Gej4S9WUCT8HGbQ2qGW/ObgxHTWrM2YbpJXvW1qcjN1CTkicybe5cuMBtI8Px2/QIsVTN8bf/N6QGZbyLVUxZfg3GTK2ol8V/1Ok0FjZidMA64lJ7TqvhZeg1PX7DcwzZ5ZlOouugHPJnHW5s1ZXOzh3pxjkiDqt/GSqPC/iUYjb4ZVKUnG+ESlnTKzceI6xXKLwIQbpmne8f8Ozht8KjJDzR0BaCUn+9UDCJ+l71Bf+V4a5Az4ZDzdhJlplEmCUQWWUcovl6xWULmGjBCNJLCWQIlB+qis7M+SEn5mBmXlEra+eQMARP1cDQCrGbnINK5rdBGQFFlJSiRJ5l78iRFvTy4jwhSZUVlT9cQrrXOtOtuGacI91SmhGe2EKVAgCTktfnOtQepaYPqC/Jy+6SVKRip0k0u6WoISwt+ySrS1kiCx04W+luQzOC3BxuPlrkHh3wmUbQOUiHoZYXqqhFqpFrpCToLO8joiC/NOpgmEKJtYqwiSrInatLDJlGhdSqtI6enjpG8aqxZ1Y+kKVVr+NteUoEC1eX1V3NrUTktdWyV1rL5IlMJ0EFpCgxgnpr2YQoSfXvdVGoEc8Tvb12mnWLp30sp50hzHofbQjV94iRVeYptGaSt1IlYwIyIitI8mvZ+fn1bv2ItLz+QBHBFrrY+PD3d/Pp82QtqWd0LyJbYxrMqSVU0s6IW6At4EbbNEtS/KNrKvt/oSjaBlCqmENN6kyc5mFC/JiHg+n3GOEef0fT1Xz9HFm3WE876expf+zp41OGiSTpUlG5LNTC1Kb07pq/vjeYgSgBkiInQ06RqOa3wUYqgwq5gwR211CXrTqgiLALD+dSRJyn/ZY+vjONPtIzL1/6MditHVtoEkAwB96pivcIul6WVepid+wA2ZdprdAqg4C8m3nm0iG8TVSBvm7fqNdF4tVCnJDNB3pSjJGQ2BQmcmsRelo77MDPX4AbisLMgws1DRjInVOXBnQDJETXIKvDKe9Gc9XifkEpJGVnddO5K6xvULiKQx2Bguby4bzn6giyaBxMJqY+gNxKjEJGhRXTqLOpTD9xOm/QK5xurxbBgzFbUxzaXsJJ72tKKHOgj1OipQWXY3uTuScmXB1HRT01gVTUqQvUgjxy1kueo7QwNAyM4WfSJFkPQQexI0tOqTkiA1a5bqC8HVq5TG+nmeMZtEHwFY0lQtiVFCJpWKDMW7Sbf0ZG/M9UpJLpqsjoksYwjgbfQ6bXjHtIXTpCrK8LQipb0OHVS2VYvsW2lX5Bn175R+g/wOuiolLWXKgLJq6/UbEu5azKRLtVBUwM59hG+1k2pvdxU3EEalrA8WdO11y4ykQNnGv4v9FmRA2lPV3VOHrJFUNNv4HdSDo8xo+A/NGKDYqlJuVdOYbCfqT5IPl0nJr0wdO9ANzfWdgwpmFTeBJMQG+Qg68UC8jD9+/q+Z/U3nDx//Y69Piz8XtvmLJHkEN2peYmbQYBl0d6PeBQgH4CQp3ywNCwPg2lq0CPbzCTODprPVE7c7DtMfAZgHw83z1YPoW6x0RERtCsTexOXkMwoAd/N8Fy/7wiaQUlnF65htmk9UWxImkYMxtVQ6I1D11QmNO8JMjVNUE6N+F1pFCj40zlUQZYwSImuYwyF3no9oyDcXihiIHKEYRdNBG0I0MrKGQpGplGRU+5QZEm75k905HR+NB5rnTSH9hFPqSj+V1fpKksW+x3FrohmloZkAACAASURBVNd9ZJ6xbV6BdOHShqHsaIHpl2h43VBoRWSOhC2zaTogKp1V1hImaKKj+JgZyaacZghv58nGZ5SmFglsdpW2BLEIWpQIGsQugs5GxBptDKSEAlhqxiRqqSwt8014VLMnedTPB7a0tkzGCCZN471WZaxoyPEWng2gTNXKWaLIbYaVx8gTCKsj65GfVyuS6jGxllckghS7CPB4+OOxIoykO9YyAI/Hx4/n87HWWkufCQB6EL/NzO08r9tI1As4ERH6WYIIGR9jTi+k0nKkMd1mOjgS3rDHFMiuK6JJLDsldsoUmbt3e5MWaZclIp6iSD78KV4VdVre2ahZsS86aqHbQnj2J3qjnQAM55aNVjF14OgCcKwvrkVaRKzjYx32I35GhD1WRIQ5gE1+kIc6NH/Zpu1Yaz34WMCLwR1yVKOYBjPo44KHw2zLeGoiBYNeLGAZObwDiPSKYtEbk+pCSTPLZ7AAFMZ5iw04gzajvcPMTK9HMvtw8hymFH0xkOd9HdWf30C1g2oSjRRGyNk8RMC3DmRCl04WKZLvF+oCEbTBADiGIWUnaZNN8NrrMcs7WsY0PUmCjMiIfS8GgPRV/FPguZ5Kmlk0wLp+3+x8t1yYiADzie97qa6Kp2KiOuY1SvK073pJWGspIu6uT2NaONLLnNXPotOq7/DlWplKyhK18La5GVUpIqTugqvMxsy06FtgyicRYQDJZeZmJM/3mvbeadblHEuVnzDVT6T3wK+/BhsLmC4yU4MwlbLIIuDnYgyovkB/dTth1Osptm1ViHU/CJla9JdP6lg+iunuV0t+a+lmObJRLe+Uc311vxy/S540nRWNZeTZ7jSvjAemX9IrF/L+L0wqLRtOpe3XzdQJt1JlG1lF5m61z9ceyhi5fWcUDNfO6hO0y232b+DGpTiTCOYTctVOBST0thkAu3xflEgMgbha0jCtbQvN8u8dmmCmm/jm+6S8CfxWeENoZ132EGaa7Ogb8vJw6Lo5VemsxHerMJydmOmFgARglmseVGPI1jiUNl4AIOsuDX0zckJsmLHFAuh0NagLlHySpu5eRGokJPY+9PtVr9fxen19fa21duyoSae4lGXkmcw9VFg9bZAvERHjvXQRyCxd9bspyY6UAGAtTdRs742amktai+rJJSp6nZUxpAbZDO9cZEqaaADvrMEw1nhCSqDkTy1m9nx+SIgsVGnb2bzvVxFLDoBdv4+lZaqKSAIh4qYUo47OdvcZ24jYcbB+7k6UZsaKVRsp89rNCXJHdrZkkXUth2q/ql5cTaOEeGdRi5IESWt6FcU+FwZNLFEC8YrdasGjxb/sWWvpIABlOwHA3fdBCWzLW2wbLwKJDeZvuTVysvR1COlcOqVrL1xlYW9G3BZIzbX3nnEg2VXW7OIV2R4/f9jalWgJs7TbZ0OzSKxCqjpqUW2k8M3S0FqElxaBVWXJ4LakizherBXSzFB3ioAVhxuZxN6EezUMNXs1m9YiMmUlZ/LKhVbh1fJ1k4rg9XrtvR+Pxx9//PHjxw+9Zq/Os016PD70skBEHm4viOifEjyDxmrbIpYoEU+TBDKsCUQj21AbZPKotZCsaeZZJKUdhCbudBO3Unf/+fMn3m6HiPi/lL3bkuQ4riW6Fugembt7bOb/f3LM9tldVRnhIjAPC4AgeWR1H1iYBwnizotIiaJ0mr2QFSi4+3EcfU/HxzLjVchWOnVpUVqSdcPuYrxoTsyoPlWy2odsCGx3d3hEzC+tmJlMdXfFUkqlQmnYGJblFQIRrFd7bpD1khfwVIRu1QAAr6pP+jinZ1RFy5345uqv6gZwL3LXhupgzbe9Hv4PySjV6k6JzJinnZInlpN+OBsRcI8axjlqVqUtZEKEPKsqHkpR6r5hHNFLdgD1wB/DsEvbuBoMgJcxLRlZF8STUcWk+0ZErsiAjKQgAvH2rLtLO4xVOi0RPs5D9S5GJgGAuE+5J6XSUT1aWfd6GkQEGX1mTYlqYoGyav8t87cwvEtK/bazBUyBw3FZWxo73Swo25qljRFSZvf40MjuvxHRnbdlCp8nA3U+IhCICE1tdQQ46smGFIgUFZ27XJ4dLG/sMZcB+vRouGNv6p1Jde8AImCGtfJl0oaWYIbuRb29JyJflrB6s1osbaTERvQyD+uR6agVYGuRg2ZJAMjHc0wBwl0Bwlqsiz007sRYxBZeEkjuebiUAhKhJFDrmarmU07hm366GahRDIDXDYuqDpI0qwhfRrGMCa6KZiLqObMC2+wN1RKqQUPaXdXR1v5Oy5s0pPfMFqK8hJcBJ48IyqOzAQOIesN8rbyN7N6D/mkGlGMAUIjM5AIAmEGTkuZqpzoaEtVtY7jg7slOAguhFm4IIJB7BDxAwlRajpiBHnurNrOBdQz7t71QtsKFlb3Aq4UnJctTjIf5DRGoNpMwo3TTKExbdYOQqyM3M2Wnhjqhs31WXYc7dHtCEWAeK3qWKv7QpaeEeFU6UEIAACRiKxxm9qDtmm2SiL3t68vdf3z9er1e649/xevF//m/f/765XGY2devfwF48OV+wL8CsWPvvRfXWsuCezvoT1tcmsi+IoIAAaN5eBARIY8BuvvrdbCWOqxXps3s+bFer1ceuUQCiAhRRUR9dM2jvooX4RGOmnRpjOprAABp6SrQE+PasJ3VTVLn98sGxZNjrqnLhpCSIy3u3hqF3PUZdhXp2hMRtHMOMc3DaB5TS4SePlEavR5IzuwsVTQkhzXvbwLWIkdZeZT8JMaray1BAlmXz6+vL9kmd6YEseyxDBa7rJXXjby9Ez59n/QiaF4ZM88q23tLowRO28RuZlpU17Fqp7VW254lYdaXCI7jALPuOrYRoYSZaUCVosiTt/LjggJZ0lzC8PqAXQRtlTD6XOK8HSCQwWq9nY0I3cuQkRKoX7gres9eRnp+8c9qRD2OI9xJLjO4G0AzVr+DRCVzIIJAn4HXoZ6/qHqcPc7dNQtXUYdUdgo+Pj5UoSpda3lN3CVBxDOq8k7Ix+OhnQJN8/X1JSMlf76gUYyn5YrqWuv5zMfLkizitl96u81IpuKvF3M+Pj4k8+Pjg1wdiqE0hTTIJDN7Pp/a2K/0r1+/lu5x1stQykq7bBP7lMk6D0IGN1LQLK1aNLJBBE2m0E1ipbsSuwUCWGuxv7tOSizN1lpH3YBgjSQqfa6Hu5sCSOzabqMTMfT0+6haXmt5fuvarCcnkXcxJD+q9gE/juOFeCCWPbHor88///X1I15m9vk/f6217Oc/H4/H4+vD/PXgPx/Aoj/on8cnN7dFkG6gGQzPxzNo2/eiGW0byDo8Uv7CSIbJccj+vF6vFYhwV7jUmEByLQDh3ocWk4xqJ1ZHhSni6S/HvEugUIQmIQxN8JpSBO4AVKRYKYAqV0Wr4iIC1xuLiiqqnSi8Suj2CQpU1PTzVwmlWxdJkOEO9yBtrUCd/52VeILiJq6ICM2LINo0KSLCs3Eq1+Ypi3pF4jgO6Jy9iD2+AdkslOVeD4oAxTCzSl99B3Aul942miVd2gFYLgMbSLa12QuqatwdEWtc+LpUv2127K0QSwofeUOq6cT4eDz6vqFKxC48IqzHqwjTybJRs9yz641574gzoqtmlEagzgZKsuGIhsfOqkJZt4rc3a/zFtS9M42Hoom6S6uAoJruQ6OzUJJiZkGYmc7UTTeI04hRwcKIbL9eYNVcXVdI5vc5IzAGU5DRK0CybxwA50r1supWuptFy2lk2lkEFdYT0+kYY8SUM0GUJOoBWmcBkJemdku/Q0cYuLpAxTAnVXdopTfh04uGzk6rZNi7cGFsnOUm6JiQZ1N+E3uDs5EIpsHvwm/G3BhvsQIicsS+g7QwayTGcHbCt3F7J8N3Re9xa2nyV+P7dX7QZpC1d4OkDneZEhrkhYpK3eTNrAqkt9PN23aS0C0nEVzhYsONseF3eHwjMOFGTMY+F9iKRqp+E1uhO/Hpe6KZddpxaBuuou7yp6kRMMKM2csCKZj+ejXl3vv1evnrtV8vzbQCodpUg3R3zVyo8VdbDUuPaGSGfvfe5DkDiFqNr7XOY4dKWiuSYQC02GYuCZJYkjvdIJb+7Qv8JNZFYl7LhUSdqp1+5fLydLxdGFznNGWC2FE2KBsRfuRKuzUKSLZwlSLnwU2SGpU4sQUqbacEEtWSOy3iKUdZmaS0TJIEFTXLzdopvwmEEZfSE68L+Q050xLbMO3hoFkr32rG6R21/tHctBceXkuRrguUecWIqDsFpyXM61HU0xVWo5INohSyZFOShRSBEqfYqsSWIwuVkJa2KoWSqNnMhGl/k51FnlPh/hVIphx5PB4dnBkQ0ey6U3OT3LpYpsaIiXhVqoR0RTUkjMlrS25FjdFEUJjJO1kU6mS/BrbxTdylSphO5hx4WSVrxdW6ZEOM4JhZr7TXWkqv+sKCu//48UOMagASJXckU9IaPn/92rVMZTWqm4TZp3pC3C605PfELa2sDPi2FAD0rPta+7vOsJBJKPPWWprfij5UNSCA7oaiJCmBEdlUZH3LVDxJHsexI7tSRDwe2d/FLuWo7gY7G6FYOPqvfuXOji1FwgBQqFd+937vvXWjB0syl7tH3raQK5dwCQ9A+s9SUhYqLTNI2lpRTkXLKeMF3UFOKJnkZbqVRWR+fngg0/2hYuqQnaJhCyTPNBLRabz13AwHoLTwgqu2E1qg4pgokkYH4u2O0hRY6gLAGmeLCJpsYjqt0azxJEM21Jk+JHsqQ+bkMwXO4M+HqbJGfaQCKAnSdQmBaEjJKV+6MEHtWaO3u4c73N398Xjs8YaOYLKHGdT7CMyrtiyp1i6uySsz8kZqGaD2ebbDMrvpLzGZkKVZqH9oroLmyo5wHQwbzxGoSdOYhptYQeiJvYpJpr16ohh512QyzFW9xGedCVnG3bQmeL2Mob/Zh0WZompx4pfvW5Dnfu+b0kZfrG18U4rrnV7Im7UNMmNyyRj5XnlEADyLmm5S9gTr4u8d4oZXesZhErTlk6zTEVwL06SCbliZl8yppWfMagZ9b6WNR43r+mN+8zkiMmiin/CdvwBQ19EzOEV5ibO0fCckfRm2ZaLpxwJAXhcLgdrx0RKM/N2CvLJpcAWkZQo/ISmVaWlNdsXcauTi1I33za9U0vV1FXWR0EjhywvgrY5au0Ask77xAuG/DcIbEhFACrzHbWRVRDJI3Vi+i7o5qNKMA0FaEB5+7HA3DzOLYwP4eey998/PX/z8fP768/V6/fTPhdfT9+LKbz67k7E12hpBw44IfdbXbVlEEE5Cb6dkuwIAGMPrBDtNpOozQojQ63VkXmoDALW0rrm7makdngLH5KyRYtSviFuaBMbYfyv65u3SwZjmiaDpRel+LxK0YUpLNQCvJ9KybdIL05aXR3kZE5lYYlg4S8XY6Ym50bPkU08wAABB7bIKRwQB0yOobEgR4SNuJKMu+RLbGjvbSBGX5tNNmRRVO/gubiUVrCVBYwBYPQvVjG2tFZFnYrm711Fqe2/cV8S5SJYXvWgXRrrMznfshVdCaUBbfygu5lsAhmpFoumIyXj9Km7vkGLLRzX7WToJ3q1SUdtDtoFkryKuQlA9Melr1i56JcTSwW91LUFIgZCqlEmshOLcKoQUVzX4VP3etGK8UaIdDUIqSiJrYmFahaS1zFYEtxqQaKw4gH6khTSCJHREg7GuL2S2PUXvOFyXST3yN5OP1jFUog1TIsadODlyHEc32sfj8fHx0UviZu9E14hETbC6MaGik6Wu4yey5mn926UBaFMpEB1QaEGlWTE1sQlaVDqh5SuxbH3bmPfOh6tnk9CHWY6xc8d9PR6SkAuqUYlA15SBOYoKY2YLpNPpEUEcJAOf7gG8iI8nHhb2sZ8fe8d+LKw4fMV66guu5ma2/QkSPxb3ARjd3egRCCKQD/kqbADoAILrgSyUcSTyAXHloMpT20UGKtx9cUXdTxn3+QfEmAtVnMGailxB6jTcVMTOim6YmCbrSA4Lz9KGiLghxXLjUvamummSvrgaH+qzk0el8/Gn2k/akBKS7JqIt7tUN3uEOWk4QlqGqc9GBFrvjEx5IYLJ22kOmiQTskKXjb/Ig/lKqehTKUnm9anHW0lWCmOmIZAKSYi3yo2IqM3jckaDz9Z7rMM88QK1dfStSTDHn3uD6ZSMkWoJnCY1Vz9rbwIRi6bJRNBiW0jDefuHJDVMJBHNzGNs9parpDQharc2iTGOz4oHwMVATbLlJkny8eOHTPe9oVOgZJm26AhmgNqGRsqSfgLWBPqtptDE+aecqqFY0iNp6T8gJZAkgdxlFDG2djeQcu6UwITEkKyphsbuNCYdg9LTmG9hFiVlu1yKWnJTvsNdxfQoQqWn/A7jjXJC9//WbrWl52ozbtojAFhtv2m6WfoNDJMu0t4Z4xxEmvJkUemtu0ZcMPqdQWi4Bj80JKFYIkLz63feW0gLsrtFZBqnqPzl2Q0BRE/fhf+dwZIZY8Ev+kkg5L+F3zTRtKeyPSAIVNpwBvasriEw6kI+4MzOcLVfOF3I6wEJd73yEOp0xwF3aA6xNyK+vr6O41ivl8ZQgUx1z/nTRReQoqD5FYopp2Vqxj1kRz2rV9HZ/SUtI4mI6EVX/4qr5KfvwqQBBUKKsUHqRNDsTVasOZ0SFO6cJce4NDa9MDKv0zchrHWLJMiSphe8szRaWSVEMyXMpiXNItOv5OiprJCiV1Hb0JTNC6CFt/HaYaHKbd8nb4MkK+xdqoR4cVXU9ky8QKpVeiOICK+nzUj52eBF6XUcQGjLLi4Lg245U4VEmdnj8fA4mkwCJ728bGTzfqtCBK1CjPoVpbiarIUIqSpodY0XqL/g/W5Ize0EKF1drc2lrMS+GyCMAitogQ1tUrMLMFbULbbJ3F012BJaUTPKqZvAKapBM1EA1IYgQPIbGdfalA1KdCtqGq3bRZAS1vnejZAxdnlEBMmPjw91t8Z0okH2dzz33l9fX19fX3pvX2bIAHl01G5h0aMM3uNVhdAE8hxszzh3YtZ7y1HpDWZpi5pFKu20jIw4GUvyWZsN8kLGiqwDHtUOhbk1OUm5SUO7psPwqi+Q1MZsxwaw1Bf8MtS0g3tvdz/Cn8/nXmN8jnxxtQx2vbeMgAPa2i1oq1qm0nE1WL4oYWaoStkhwvBu2+45H1AkZcyozQ59/kZADwYKZEknpCiFAwD2sWOQNTE1RMc5VxQe3wVfNt+Qfw/vQgQKjkDZ9i6YO2dlBq8jbbmfM672Ub5I+Fs2xBihx9sR2VtTJpnBlCiMaCSma6EJhKr+myDbyPfbNFFBzuwYncxskRg3Q9dar9dLpRrYxQJ3zIV9iVIi6Wv8FEbXxC5i31eNCM+12MkyAiiulDPwgtROKhFxjQygGpxCijLhhlFfkCVddBo2RHVRE0ihoL5RdFom2wIRJJetDYQDESCt9vdHRL4ZAmBclk7p5zS3Di1DeXs1CCQIZIKg59pDIWuBFf0pgcwNGImfMJCsEYFk+UogPy2e2Wqa38kC2jX3vHPGWkRdrUJUz5xB57kSO+E7s2/VkzCRnW7hZ1mF8Yo/ZQ6DVcWJny4I747ZVmaNfAtD74n8juVuzM1fGZBJ2Xkpl0y+teOTTqZOLZLZLHH+T5o3IxFJlGFsU0kYEIHoV+MCpBl9OxC6hQ1Ar/eDBCqkEqJADTcT0tlBhqvzswre29KEdxWdnlxdOpW+a78pelctqyICYKkWXMi+hUET71dKGXa7ZvwO0otTdbonJ0SwHXvrtrB9vfw44l//H16vx+cfD+Dn51+v12u9/rSIeB0e4foixibiQUNEwDeCeqpZijy0df5chDjg0NQon0/kVEY0dj6dO5+gylhWKzXTFCgCDkZ7A/JMq7WZSYaKNSUrSxJkg5AyVVoArNpG+w5NKUZJkM0TA8DG99WnFhVxXCBEoPSULxoAe18WMEqLpjH6leTQ9omiB6B0/05pYnynbPnTBSV8vCr1nuhsg5498npfI8YFm2V/cZ+2oUyaCaVnVnMU7dnee0dkxLQo0qLLzEjsvZ/j3X5WkEUvyfrtNqADt2R2c7E/c1g2NO+kaWR73ZZ3YIUXjRLN1dImpjvOpG8hEiiac6JWvay5hJEcVYSQ7enU0krNzK4n7IhG9F7vtbZTza7facNkjwh315MZMcq2KV+AsTKpOr2AilqFXJtCJLMpWe1TlBLoBSKQ15JJ0hFex+BF7WKIek1j7/16vXSQnvAKy/SlzRO4+3Ecr9dLC/vYG+6xtwzQG7N7b5lO0iMMUKcy8lWWt0etQlqEkS6Oc0ZmPbIi0IY1e7Wg0+AuFX17lyNenDtf0hoskkdtdW76CvLlDlfaSgvLe7uqIPVipcXeLBjdgXnhTYiIhwPaikTSDqPF8h3H0zbNnzAL++l4+hNfr72385/LP9bHgyRiPfg4bO3tRDwQQYTxACPCAXrEQkQgwDEaROQjfIVCK3vPkc29OiaACOMjN33Q7Ngb+VkTkhEM9FqQNY0ZFc1qYy0wX20jOYKj3xuXYNI0y9+AaJox0zP/Vi83ZMNN+w0fPZKIcSD128Qi63kR4xtduGq5ROA7MyKyThtzI9NhzMzzkUanHusyNXUXPpeHlyVAspCowQc1bud1s2hOLe4aksQeEeBltXxKJiStvRB9jOgp0YzuDssPe3EtqzezlBCNpIh58qKk3WSmv1Vkv+eymhQpFFItvVOyQI5MJAtU2r/C5MK+1SodEaEBmiSp9UrziEx5EdyLSI6aS0oAAUTAPcy+Pj9PfJNFUG8N8boyiVoaCf9uxgjcCaIfQDL8fMmVw/6OsgrOtJ9P0k4DlB5AMhEDH92kmNHvWGXvFT3JqbHos3QiFYRJIGkoyqu/6UgbP+E2m5dfclAs7Wa7/A5NdiKuNdLs39owkDP4MiBUQRNZ0MQZt8F76ZMDLmQD2/ZfLI84z4BoJKvuhtkn3uorCdNm0rgiIlet7wZgVFkbIExnAUTw+hDgtEGX1LSw6DXot/E9vMZbY7h6cUH+BrIZS+NVWgBgwuBIkM3dBSD68cgeKPdP7wLl+3T/eyAlLYmbniRSaZCh4xUj4L6PA+ORUc29GPnIiCRjbzOzOteHNSKbrnGiubpGUkbIuR4J995cZcnVo6hLeKtQHe5xB3fSS+CE4s0pb2PEKHETI671WK1XeNmeQgvSKcDrk4pTxUzI+M4qdCKI8lFzVhGoSPJJRpyLimkzhsuTYNcEukH0x/ic2CwS4ywSUjbnlLHwXYyxxNKvuETZxnep8AKRTY2T3cAo94VUutuM6CVBpXN8c3f3bL2rXn4mudZaj7Nae7qjXzPTFuhGtq6OuWwQbzM2NFJCpgTZOclaiISrl0lF098sFF7ZliaQri5tSonN2W65IIKuu6mx062xrRVl4zsxi8xs+i6ZsqS5dJ9F7PrtIoEiLOSUIEXN1fInu8h2nQgglo5w9y/xKg2gn4BZHaEveL1eUe2/E2ZmK1/9QI1jIng+n33knuTPBK+NIcZ9KD2l10FWJPW9dzXIqI1LPSCLV6olsEEqumZni2qQwIjoJte872Z3Ea6d/cbVeDFq4t5Fk3IyyjaSGP0do0WZpQsK8t5bldhmi77Fqu0h8jlkFFTcGBGJ9RDNJIsIdz+Ow35Yt5kYTQi6+GX6sfcOhJkdNfjIJqVllY+BIiKAQLfbYYDSUqSxvrM74nxspriUCjUSpSWoZJ41UiUB5LF5GANaRrIo07DBRd4nukIKLvRvdS3iFHIFcf2uFKNOs3S42UXuTpx+tZyIyFnUWwSUEFbaWwvJnKC0RyOp7MBHkHAHGVk5pYs1W3aXXDOjot3PfQuiIiwytXNVSkO3dqVFKnVdZGupX0gsu6ONyu2imRaliJMrgo9HHEcTpyi8SRNe/ioB/U/ttV7IQVIAgCWwJbeDLWFmuxO1BJW22RPfiQkieCh8MRR4Koa7h46JkonVexURyVBR3JpsRERsz/eRkhLIhT0Ar73oia+mPEZDZYFriCNkOBSLCOA+4gNXlsYoahEyFz2EjcA1tDsaHa7+FqZZ0uzSKJbbWOAezHdIgOu7ABPKckU7MQJpH8iTWaLOeN7duQjR77tqlAr1mXb8W0qUqSpl1sjFqXfLxfJeOhr0lCDRF5uHujtUwzhDh+GFBhrmyHISBOgBpGQzC+jpccA0TJXhkqxFsthVUIy7s/JXFxXpaRfeYQYkAr0Iv8Ks0DNKEejW2Fxv7NlflJGctqd9eZs5ARXzCREAIoJmF4EDZOq9Bb65UF0sqyPLhJ4Gn5TfyCSvO1YiXyobVm3xkVyqIxzhx9PjCDyJT8SPfWDj4+uv+PrcfqzHAwj4BpbekCcR+mJoTeUBwF8A+22m6JlNhIGHb/J+WYqaOcnlshCk7g8kksgz85rlRv/3IHoUuyT0hTBVFE1fL4Vx9wjH2OKrIiUA3N5ZlXzJAaALduOnJbOD66IzJTf9WqvX5MrO0LGmvFEPqIVseklDT3yvlqy1RJdEZP/pqofrhSwiVo3qUtG/SmBEUtB6O+DK3q41zV5HCqQQmTpXXAKxyHFR6r16yZe0XtI3jaqjq3jCtIc10zIzq/stkuDuYhc941zziLH9bZa2VkilRSyCLhVG8o/j6Aqd9B3GhilH2htzI5jgddaDsqJpzPxtKMPP0EljjDc8u5SjhzbXuyVSCl1o6nbSO7QQuW+1CO9SgQikQkXt1+1VFFFGxHa1irXWUwfCVfylaJELufg0s/Xx8UNtYGrc2B/Pnz9//qS+O4jlGySJRZ4+yp7Uu3eboS4sI1A7ydvCdqc1KoHRp4QUpVzuOKi0uTSYNAiJcUhh/zaYWdsvDKtyuzqspu9ySjRi0fgpiGsTNbPQkvtCfw4BU4V4N5LAzMjcojycdSBYxzlHxH/xERHaU3aEhxMRHhsWXDCu8FgHFp8fcdhxHB//6xFcnu9DewAAIABJREFUbhERvs03cWBvPra5u86jAQN0giSGd9BSEwBAHbRnozeBJMOdkSGThdOF8mJADS/KiR4AtKdDRydqGg+ARF45z943ZUqXEiLoWDWNIG0eepWY1Se8ql5iASgr+eKKMdZNUVNFAEkzAjCMvISlxV7ygIIQkVbdFDXIPKXbNoGyMaZaIBE1mWyNPQjLxCm/b9CX5RGX3dy8GnODtkTZiLwV15hbT+x+p6xASjvdvxMjw5UQknIW6UJ5lsQKgmha+BmQAnE1wdSbHbnwMrKJ9XuqK/omSwvrEiyZjRS0XoGKRFOH541rnqBMEPJ0T7c3AMDOg1XCPbwW6lIWtf4x4Bp6EdjHB+RMVLtSD/H6LFzbo0RLbgi95F+lN3j3f/4WAevCA/0JX+GLqCel76qv7pzmtbVdNErDvef6wBgXM//9ou6EmxbB35jHUSPK9u9vgLy8OBAYDv47CLW/acz0SFZ19iaw2w+KUq2rnkDea+H3sTop370QTDyAZpkCdT0oygtMUQAiXE9IJOS0nBER887lDMWA9O5WdHNWsbU8toDsBe1bvwDAb5CDJfOJvClq6Lq4pSMA5CX2LRQqveNxSgigQ0pSF1qgb4Cc8W6MfkMXIU0s3iol+6l7/kXdXolAqHoj5SCrjGON7e6v1+v1erkfZubuWw8pamYAYu+N3McEIIv0TmP7S9IgO3s2Rg3Nogk/8chrByP61ibE2Fa12SqaaVEW34lv5LRKq75Jmba9ttKaZJOcl/4mlrQWnr4MCxVPUSr7LW/L9HGonohFI9zUNbNKzJV/PeBJEP6GEVLrRu2AEDJrAZDMySUhAGzsgFA9dlHjlVB6PmycBHq8GRWxxvcZMcJITq/ilO05MYDX66XSo75VZrb0WFKq5aa7R8DMns+nHsZKVCf6Q2sov1SkA4glmaOuZYNdVzIkdRiYyIQhKWPklyjNTLax1mCsj7H1um4StLTX69XtpAUKYvTi1gJ3xarpOyuMjD/pB0bZjkazK6G0bkCg2nBLli/SpYWrsquOgpOclibtbVIT3MyWHHfXJ+XasNYl7c1IUua1L1Omu388fpjZ4/GQwVLk7j9//owIFYmlydq2KNckXwfdaQuAgKTGZ0nuegHwer2kUV73r/qdYt7WtsGtmmMUnV43sNp2M9ZvjqwqunFNjCT0/heBNEpdVPzbJDOzsaCCDHaPCHus9khkZfO5p4bV+M3Mj+xHXRrqRDkXS11Sgdqeg2wGoxXlZCczsqltMLPjODR0OB2A2rM+WcfqucfrZc+998ZqKVUXmqclnFOmLNUVrVarJDXempka0t57h7s79sZarFArsHDHSmnCI2pOFSFnE09C/fe8cp5A5k71tOpbmKKAuF4OxKWAdGSK/D4GNpeMTLHFrqIW1UVNBlFERCJT8oUASOTAS/SpvRSJUmm7V1CGcY0NR8D5ZBcAOFYZI/iSkr8822VEhJ+HMmxVruV275TZ8iOiF73fhVEqWA2+ryNdO7je7eVsFTUPke/f4hG52pU071f61RN1TMnOT6FJaXbknAfe6+UqM2th7w3FpO7RN7GaurxTUUQIA0DqOizJVcvGFtWudSU2seBRB1yyK0s1lIxb39NOc0Mf35YnVR/udf9MIuw8nYtm4YdsChJ53n7A3fc2TV/2hjPvmuwNVuvpESQCnh9phzv2DhVJl6q4NKJBxkDoWtL4PHQBCrKyQPSzGbT7EXw8gYj66mbSKgjKnkjFZEXF5wR3Ph7hDl0YqlIBBAzBAMGVvsuVPEgCUOQl08crx1OLQi3MDIWiJGsblBZll4YeUGdNRWRfPYUMXWc2AqzvtAOAxh1xJTnAzKioDSHVMCAH9wYYQYDzgBZBulZOdYXG6OEii6M+TyhE/chBRc/7ghSBtcIdRBZp3fg8Z2mBgBFQ1hHWc4X2DB77eGEtrAV39RrQItJakZ9eFKbhbKIgNKw0WYTGiO5ZcToILk+xEdkXsqDrqHadQPU1aNokIMdi0QCpKwKsRHdA6H8Nc7NtADqFPpGiMaNZjINGgzXquBt1KQo+9LDdI6BBHYvwiP5AHCMioAYkG3Ox6sIcx4Eg1jJ7+HHAg2ZB4nW4u5k9fEcE9/7111/7zz9jb//rf54Rhr8i9oG/Dnz+xCe+Pn0fxr1hgYjwY5s7SFpsf/mOg2Tkifd6Yu8aYfNY4jH1VGVRsxAgjsMQzwU+1nHEcRxgPB4PnSAM6BgjbH9FBIgVpAfCF5iLTJA5+kMK3D1q/vTlr9bV2lGT7AleG1XMdPWXzYjIZ2gkaYEA6xoZEdvTnShgBOoSaLUEJcmATi7UOrwnsirV8kMyO7H3/vp65Zy1FskkxaiEeCUEgIFmy919ewBrLRCu6QUBKkQ47dkeqg6SgXBnxAK3h5ktPbAOyEdd5qVIGmUYKyA3pyLCArWVhSStjq226qM67FrdZ62Fpx6Mxfa8W2FghEd+fx5A7H1EBCIiYi2TfWYE4L5llWRqlRV6kcTtx48fxjCGQ2+8qquSNAQI11cblkGvvZKx1sM1kzlyRsVARNjidg/iqE3Uq/ZDKqua8loIqX67ckmqtLeCKyt2cUVNesQCwN3X0g0Rjwg1DHfXygSALUT49ryj8Vgrjmw5otEy9TiO5/PZ1SRTpUiWKC17RPM74oetx9IXwrAD2zcBAvCI7boeLdpaFhGxXWc0GGnL3F2fN19mDGf4fu1wD/fjCDOD74+HyYYID4Qt3bsx98NIW9QGJMJBmGHVDhcFxN3XWh8fHwAUK/VlebHWejxoxscjh0YAwYg6qv3x4I8fD5LHQZIfH88IrvVQs1cQ9t6v1+v5sWhhC+bYeyM7SzzsER7HfsmejuHDFgPH6/X1+anPaBsJDzIeD/v8fJFBxvO5AF+LTrggsm3IVNVCC0fBjIDopVf9BtcBcLojSvGa2VMXkyPvVlh2/7xKqvPGpm8n+bAHjRHYeyvOay170N390Jwix0O1ZDPTmBZ1J9EKdEZhWm6m8fyx+DqcpD5r556vXZCI8L0dtX9K9q/Ffx05ZnqEOUgYFmwRax/h+ALxM37x9fmx/wTwE8QXPv7rn19fX4e//vG///d/P3/w6W58hT//+HRgffjT7FgeUfMQEhEwj1ADqukKHx4B22CFXZVy7Nd2GM1srQcA5I4SssYKdw8Cx4G1wDr9umHVgxNy1U00d2d2lpojATDD22SYY6qpVuGaKM4paOTufRDMrZrZQlS5kiSMu6Oqr9jzxOWJiWpdGiQlUC5HnRAZO59DsFQQ2cCUVhQiIGclPF0D8ksuxauEyAAAHhHqSaJQ0de4H6cJWQB7e+7IEDcpj0i6Dh5GQNM595pArIw8GRE7DhhhD6vP8skk2QB3G1/30Bjbqr50v35cOEQwhUQxsK7FPVDDdApVzi1Db1ySQaMZAkGABBikNsLEPvh4dOUCcHeS65E72VnNDBW9DHtEAEHNxci6SwKEVzTA3Puc5qH5ICGtQrVjZmut1+vVevsy93g+O616TDnAyrl2Tv/23r59nUM22boTZJz6MAAFl4wo3yZ9p8VV6YicjigB1FqFxN7elIqC2OfCoBXp4up+wRdz0kyIcxWEEYVkB1Dt+99A3xwKzQ0JSZtuTojIsQ/p1D2q5emIyfcgvadGAXndClXIW/b35p1pEcgeWeLugJrUSfkuvBOi6V+JetfbcVP26vK/jcO3EN1V3utRWRIzejKvL0gCYd5jUox3EPKdfggnc+pxxmHa95+4Kd4bZY5Zo2s0ca1CgIvvZ2JYcqGRwHey38EU3ja8m9rAvGue19RHndPZHQpAhNcpwbOR3xqhsmc9op0+bVaTCJqZWTDWIoPkjuy5vvfn52e4r9cLEWstvS7oeji/N92jBtOdm0W/j0nqikBt6YzIgULDKYBAiHL+isvdj+OUIIyWTxrMkDFgRM40WsgEuS/KBk2SVCSNSut3JiKiTQppBzhWaKLp3+YSi7JkboXsC09D2zCJNaFRuotuAvu32XXZk21KDMa8Oja9EiJTuot0CRd9y5GnWj7l1bCE69drtSmuZmnDusjr9krzTsMkR0olcO9t1y9RKy0CEXcWssEU75NSv0JO1VPppATQZgsa2WmxCyOxqjiB2FugoEVFPY5oZBehljoTI1hrresegRjhxfBI2RhtW1n12YXVBisx7Wn2drafSM9S1FcVUA1JiszsiHwXXRBlhlbXommbI0ITa45KF+SkNqIlSFG8rRZQDUM2tCVCdv22ir33ocewo8lJPnLVk8KlSJR//fXXx8fHz58/Pz4+WK++49ovGkRA0jUPrjtxAI7jmHETsi0UAOjovfaXzG5K0USt50UmPID+7J+0dFEbIFGtugcctYdbuCRE7DK4gzOldYIE2bfgEaHFAptRYhuv8VyY1jUFdlHJP0FFwotOjFPIhOLLbNeZ9pRl1AAUZacbfxzH5+fnhqHqVLb562VmDtAs5znqxc070yNoeDNVfrR30H3Xpp8ClRUmajIQgVoRlYSqzeYlE6N0BGq0vIDlnGpaGGPIzV9ZOWotacoS4d1rOfefgeREtQqM61GMPS8xzG6C9l2lorx5MdNNKSCp4AjZLpA0s11ZgWgizgeKugBBa3tA9+5huX073FUjbdsw4IxP2yNLRKZs/za8hyIqCE1AEsLUsJOlEQqB8BE5/8z66mhE2taqW8Wpl2OBczUG08iqUJpFGdlBboF5GOEYdmRJ9dokliToGcAVX6IuoRAyImphP6awGo1oNDPhS4Ta1uXC3EXUk09FSgeYReRft5XrsIioFVFU0EnRUDPLa6PPJnNteSK4ZMvUiIiqvwSy1peV7WRPOG70ZcOJnND44rKaAMn3lAnYWigVqqoMTreVIaTTGRMB3xZR71aJZuAzDqhoT1BWv1Vf5/h4I3iHxA/zOnG18/vATvzNLyHxjagu0jgycEMUiRoHs0cJSdpomTQDmcMTRy1856+qLMN4xWeezGodF4xsBr+D9rHtr2z+Nnub17+lArNjv1vOhLMNhMhEOemJ3BUvUZVuSybIgHf8DVp1vZXqXp+KbFMjorOkmIRu4ZJQ0SCQY1RVSADYCETAggyjRRCKUDAinr7d/cfx5e4/X78+X58/f/31er3W5//svT+OP/beeP2xjlf4Ie8IfXkzSBjx0Lt5MghW6LzexdwQ6KFGNV1AX5g1uTzyCXYOvxG+HUDgPGpLfq3rgiSJ8/ZwV+8JeqovMiWEj5oxd9ZrNvk7mdI75TRxY0hqZ5G8Ez6L9FOM3R8lU+1BoqY6pVuOkLLtRhARe+cGB1bXbi96Qq9SCWl1CnvLyVGi7GlFqO/KuruZXYaUETQJFP07NHuLzZYQoaKpTvQxzOi0ivP6T0pCa+mFYguMiL23zkQQtPxJz9pGrqK9t+b0ktOOi0vGzzXzGud7tZZONMxse6q0RCkxCb4VIq/713LbQoJ4VblTpjBTToPaSVQbaBYlJI0V6vZ01yaFSTlBxO6udZC49CtQqTAdUgA9/xGXCDgamMLeNMA340ODMCTXWupxbU9EuLvwJLWq//nzp+R7nV1vdu7Ml3BZ0nGbtmHUxc3grhQ1GIlSBETp7l9fX7o7Q9Ie5xbWvh9nZsTZFDsh1YLOtnZpkalCKjuJZQyAncuqDJ3IxCsMSRs34xrZIIz8nRfYiNh7azwRi8xQrITpX9FHBSdqBOPogAAiENBmr7SQFmbaKwhS19ztnidlWn5BI7VEBONXRKyX/Qj/4Z+PF38+P57P58JB3+HrOI4DbmvhQWIFn2bQNF1PuF1BUksAWd8pyXCMWFWCEeGhqdrEQ54qnXm1ujnnv9bgcLwm8ACq1V0o1cGr+4hANk7GTDdGiSI7lQ52jF7p+5vP6ZWA03K1yVQW+TyCeX1E5LaCM25iF0ELLNnfZFGOSF0jW85JJ0rKBHNYRHDGQX/aRlECxJJFZtab7IBAgDk+Ty1gTmKnSZJmmpYPjNLfCAFQzkpIGkTump0pGxEaZYTsG7g+oiHSaYwS7i4rJ6UIVC+CLowa3yYyiccrkEI2WYzm1wJbTo9awmjY7CgJImLDiXIh6NrnReQ3V6ZETZp1WeyakKCb3BNIMh/QqYGyb46q+nHWa6atXtEntbAHtHEgSaooAPTYJ8aTQPJntkDxOpEia2OuIK0nS2HPX4woTIE3GA1RVTdKAhmnIpAx38r5HZCXGxOD/bT8KvBiT2FUO2Inx63NCTf33wkgWXap5bgsZi7wrfyGuraFJPxOiCDiUlNvdddep3dKkYmvuJ2lI5JKpxmD8aZR+JlrgrwaSUKf8oq3CAjuclNh3Hyc4bpzXOHq4zdF38Ks6IGcY+5F79/YJtVkhlGj5IxJs/CbRnXxOgI15QJORaKZv9DOq9AxwRERegYeEdhbz9M0NGkk+fXr19fX1/PzMyIex2vvzePYez9Jkmb5MIpk1DPhGNdXkhjjMt9GfP3Ku2YxMyy9EZ0zWjOTuRrF9bqBZEpI1MSI5bvmvtopIJDwTqNWIC1KSCWaeCRVeKcnea2KzNzs6cQsbeCITBNoPG+NIhscaW3To5ZSYmwCSW0JIpjSWn5nbxojoq+XUjR//wZk/8SUPTn/FpKkMKirpwyY2tsk0YtyEihhw+vplKRp8SNeyVQ7V7rJmlFi3/GrntCKq93RjYDH49FLxEKK7xIxCZSpKmr5nWgy2alW3fjZm1oahpbiPaV1oJqFI2Idhwkcb/gry57gVveXEHdXBBhpnkC8k72FT6WiFI0SKmpGO6f1J1fzsnbiiLGLADweeYOsRamOomKu+no+n7LBDFLUWwxk9j//+c/HIx/zuLtssLEOF4hYjUQBEV7qJnTpWkuzaqvFj7IkI2LHIQcj4jiOHqgfj8XxQoeqA+PMyIiY9nf7n0hl1bTki5CiZ4UdgALi7pE3Vi6dVJKbNymqjtqShlndohTJjexvoCnNzMzCcmSLinPVVKpuG9KjN0XaURV6EWDcb/C9I2IjT7KQFpJfX19rLey0JCIw7JdT7IAMgyMiIq/4p+/FJoKbhV0O1PpcfyVfPjdNUkqaR8yq+U2NtLphy11mFk0kiXw+UJaIJkIP8IQUbwrUv2tMmqwhLdTflbIJvsX43qwV1pQ5/WrkhHfixnQirSrkaWH04dNJkEXIwMqYUM3eAlJpvYjRg5sgoibb/xmQuqd0XlzUQYC0RAOrQmTjGq303lvmSZZUu5+7LaguoL7mju9aY7ID+C6Smug2Rnonl9JSdHPcr18zwbVGOt2upfFI36eiepfA8lJNUoMF0+eYUkIeCoafbUQWTTBDBa61AucT14h8FtHZ/oXV+73j2jIZQUKvBoheGP01XA0+Ezd7ftO8LgPNfwBbF56yJNvcaAEdK/J6e7LoMrBvE8eEZmmXb/grVL0lmQwgc2A97amYXO6b/GdAhU4SlPh7q5gVdDKWGXe4ie006ibulFNZjKpM+WpIyuqvqkBkIs3fHtEAjBCdNO8gfcOGU5EpzrJkeARg3qSh7vIASPZTwvA6yQQR8ZsAAydlRNyb2bfupAEZwE7L/Y5n4m/ZZhFGcFWaEtqjlv/eziMicj9F0jcwP7syaT3D6IBjE+6ODUCvRvjnxrHX5y93//jrD5L/59ef/3y9Pv/1f7++vuzzX+7+iL/Mnf75iDALAjvgEXom5eH04AKQh2HkEMSFusDcXQACGyCRU38A9CCyyTVLs+dF6K02NWFVLYh31ogwAGJMs5QWQdNMdS0KPRE8DTm5oqy64aecljxlChMAyZ6Iq5Q1JE6ZTcDxROKG74G0MamlXk2/geS/F4mXowk1stPzV27qctu28TppiFp46FcYMd5ktlWdtrXEpYqIOJeOfeHXb4pShZQxpF7jt/UgcuhwWiyjGdeDLU1K27w2LGolKaR2Yis9Yy4aH08XxeLubSeqHfavGFUk7Y1v+ve0jGxkZ98JJruQPbMWctp245pkSqgK+leWi7iFzJi0bdP9JlOb+fr6JYENzchraw9BXRSmTIU9y5syoiVImkqnCqnWOlx4s7OlmZm+WmdmP378OI5j16kWapPaby9i3TKVWMDJRw65tbyUy6KXLo1dra6bWYwaYXVt3YAQIwB/HWbmTGc7UOHftw2pmEVKyCmZJ3VtgH4nY0RY3rRKOSLoUsWeOuENwOgXTSa39qEzQVIpACmZRgo/f0XQhpGkWdYIMU8PEqUSHOzaWaYHjtDlxliv6LtF3rEKDw0la/9S0eP5/Pn1tOPzAw8zo32u55P4SfKLYWZ4WIQBD4NhbQLZioEAdsAC5hvQfD8swiJ2nTiCigDeL3LDF6vW23UQkXMGwS0++9hAXmtUmjwzVCWhxEHsVZiQ9o26J897ChKudIyBZf5y3ICbIPlTTqrjOWtSHxdBM7ZHEdEz3oYmw5gnTKSgkdNU4VUke06rAPRD4BaY+Eh8ly6zesklY0LIrxjdsyHZAZRhWmTamGm0g21e05PU8QcTf2bLfhW1BGG6ykTDGpdagshaCEZzmjQC8Up+y+F1euPu69pipwTZkz5V1at73ii/ZW8wMwfaGADUqfgA4jIwAaU1CNR1ToZOHzXioKKmObcscx8PhK8NS/jMSns+3h4xRVZLAJDknExnHEWSAiuj0i5q+Sc0zVuMLqIKBYyFx43lW2RnebmtCyD8siBJ4FhNTYHkxcdpW8sQb8OI24kEbt+TPBkiY56K9DsqtGn+DiJivvPP6y2V8uISwOtUpgkbqYJMSOC3ZrSFaiQNM25X+B7T8ufvzR4AIhY9rgTCF2P6UsTt2mwMJ7S6UXSStZZvGcXFQf8O70XfuXb61YmRvssXPrW/VVyXdu3XSHchY52OQ3ZkzhBFUNUqUQWJjFCgdTM923Tdu4G7rvOhvRLV3vbr9ccff5D8hx9S5O6uc6diR8QC1lo65XtMQc8rbkS9UVmXPZJ6zqM0AHfPw/6YGIG7bx2sghBv1CvfEXkboolRoSCp/iVR+s15nuZnJUq/7k7LybFGbBZIbPl01oUmIqyjqiAHWzsgTLO30pvMzjYS12ptpTN947qZilpHdfxnkSgDUAUpe7NqcpFc123AN+0Tbi4r0TJl581UZc1sWtvpfvbYxKqgtlyJiBgzYYiyEywXvBpolzalikQcEUazuemmfG+BwkyWDpHUiYb1DFbPP0V8HEevc5uMY5oiITHaW1NK6Sya+DZYBC1EAklqCeqeSOEB5PGHxahfq2W2KKecTjSIHTh7hIDa0M6cCOkRaLPodYYbSxuvXyVmBYmlKSMi8ryjy0y3uVpyC9RXA7R0b3rZJho1SGXdXRUqa9da2n6vdNesGkynle2BDsBxHF3Fe++5qJCdMlUYgaxtZFQH7HppmtYiKe21xBrPz4u2KNRwN4Nfgc3aeT6f6jttnhIyg+Vp5PVUhRcvlAVA3YDPznLvTYISe06SMSW8RUbSJoEYt1+QQI54wnSLIMcFt7wD0n5VVrEUDwJlZyNVm8dxfGIBeKyPHgEQufnO3WuDfbYBsm7ApGqRN6JoSJIhG5hznhg9UTxiwMwOsyMiVLPy6y22yeie6k5/z6d0skGlkwAVq67TnhJX+Vn1ab8KKt3EF7GFkadZ2unZ4CMAcNwj7iKpuslvFvmrojRPGgFU72h64WWMesQQlWmJSmhL5qwm45+XLXePfKqfpUKipdWhvMV9eqfodfoeOAA3+kElfPYIntPFmxhdvDLU5W+HJWOh6uD5IPDfQlslOaz4VDAvNBOabCKbq41ppDCzHlXa+FuDyV1bXrNMkrrbp0umqqf1CXPz2T0PgxWIuWkC55pH1ABQHUx4vQcI/amBdndq3soOUwCUQABj8IJqetqMFqULv8Ka5QOIXvxeIwiUHIHwcV3pdTZJAoBGQ+ElK/Et+WYHydEz76WCd2R6d21DN3aeV622/xbRVn3h7Up/jwC/U00i/UjkqWJUZf5q7juaUIdU7Kc9ioxoWuCU/JZNT+O6BC0bIsLMHKMVNUlfA7zOSv0OTvlScbsLeL2u/P+A5prr1bcIg4w8xfQM0ck7yLI0Qhfjiyggx+KQCgLsdPajN5k0O7v5lKZr7TUOt5g0LSIwFsmC82LA+2QlgVwI1NNv0zc7qSreCIcDzM/OwR57v+z1wtfXj88/Sf44/nL3H3/9N7++4vjTzMC9fQde4eR2eNCdgG4NB6NPaC6DVoTrW8GJj3QAHqH9AjSST1scQ6gMXmu1X3KWZNTZ/8r2r26HK6uxm2N8V1ZpyRdNF7XMOalteiU6rayZ2dhn2zQq8mFeqhiW4DLpDNSNAwkXzVTU2S7VvEoEAomVy83bLEp7re1VqsTU9S58SmgtTSzkDTNZFMwW2EbyGg0RdMVFzXWaANfqa43SBYiEJJeZEq30FmrhO5srrpXEJZ9A6OlrTdkDcDK0y14i2wYJTFOHcCC7xO2VEGmZ7bN/cXVK2f5V9XGs65ACM6uiu6ghTTSyoZv6RIpLRZNLNDJA2aj7F11xIjCz66IuW91kl16VKj5ibEUiI8/X1AWS+e3zKKUbI0qoxn0v4zKSCPTcBSQMsYhlNGJlWwM8bJFggIv2XI/nepjZ6/Xar2PvDY+1loER2K+Dj8fj8TDjjoOR1eTu8DAzj/Bj+96Px8PA2L73S+4AWEt2+nF8PR4PmU8GGe755sXSUOMeO+8jKBT6PCTdCXrhI/JFUUErirpxhtHYMp55/zlqopqfCWgBRWum86RoEZHLgBqUBO6es2Kcz/+PnZ8kUC1HzZxTcrVAALze6mV1FkFjWq8Ebs+7Lac9kX1YYlq+dG3X9wjU3hygRnRdsOgBwBlmxvyIzn4+P9bGA+7H1977H4/P1+tF4GcEf3zoiBEzA5eZqV9V6A/SCJqZ7rgf6q3ykvRwiwfZLzYQkU2UaquRkzqSsd0joNPgAQ8gco9bKE1ofNWXWcy4QOjzExmN1HtGvyK7AAAgAElEQVSmGxR9kvXQUSzNSOaDBKsRWzQsaWquJYPu+axRBLKBVadimTAViYA1aPiVS5QttrnEOc2WUhFMmKUtuRqnt2sCZZPTvb/4dIIMS/NqblagtAQlGZECiy7N1t91mdZ+tftS1O4r0aURobcWu7TTYO7mbvOavbOZIlFdTJ0LQ4UCJV7JDxGYqW2IeNqQYkeNNPtZdoUsvYwb3lwY1SfiTqiohXhYcHl4AKq8QLjjkUIjxzuSvTPeLA/PO+uehHrtiF244zig00rbEXeQimBiIqBFPkkyJFOOaTCNWpZUBE+9ZqbHDnG/lsOZilq1aER2I46oNUyt9JrgVgXFnhPuCncV1kLuBhyH7XUNWb2MAKBrZRp2lUOSPb+Z/t4MnkhUwPHm2ruRE1R9OP2dRaeExt+EC5rgShZqTmqdLWraI9XuYbV87VKSfTmfBkhmZ1B2NuNMNxQyg99m9GbjqwqU5adw0V8lnwTDhqz0qHaut3re5F9g2Ex1jc7IWcnHWwAFKrrJb5kSctIU2c2jJmhTIyBjukm//w6vU4UZrZZYkffpMrytq724Ois5WSMRnYUmZUIWGVDzBwBA4N4GRL/WY//69fX1hb21knn99frzzz/j16+990OP2gwR8To8Ili7XkmWlrwAyCYhAYjm8XjsvRknHgRrEWI1lKXxgOJPC9RcARpp4fKuQUVrUewdAaslRNNMk9zritI1AkSEFmAtRCwSC0BX/BZu9f1YEYteRSzHTxgYGROlVxobz7ErWHgVtWqRNe8ElQJwT1NRepWVtGbvhOyXBKmOcRFtyl5l3dh7ij/xLUHILiKpE6Sndv32Q84ZZ5JZH7rDKKvGLR6xs4M/gtMBaXx71zTSq9KpdNJ7vz1OmtlaeVigVraNV3atpUCJsdUJI0cwGrZ0Ca+iXZ8tVKkYb+aJsshqfLhCS7jhoyavrbHdFKYrTqOBjx2wSqhUmMfjIbJGyjXWslxGsp6ci6CRJB+PPFZKjJIzGTliKMkilp0cY4ig6QU/fvwQyyQmuesQRFanaxYRKxQCjK287v7x8fHx8eHur9fr169fc82s+xR6E15y2k5lMVq41YRVjUfmtfYG7ZYHYGbSq7DIMMmUfJK+U9eUI16lxdv2SI60NHFLuBFHxHo+3LVp6xzAJfw0BlQRSX0Yryl7uFAprz1uqpZtSncRRydqxqhRujEk642EbC2SFhGeqk9FYpRYyRGvCD7Wx/P53DQAx3F8fX19rs+vry9fH4/Hg+tg9RGSpqcgFSv9Z/kiszEcBPKwT5muIuFJTTNOT/Uv3HEdP1Wq6hBygpCpujDK3OhTy3dw4ouG115W/qaQKeedstPfguhbjr11TP3emhzGONbaWxTGuKpsczXBOyTNzs/+3crOtNizvhBxmdfFrude7iBpFsx0cZdJVdcScgZhXLZUqmzTSI64ALgMEFydbeKcVZY0/ZLnkiTzoy5aTmdP/DWA4upsc4V7raaSzMxyF8MA0Ud1RjPT/ikNHarHSSno8Xn+ikvpJhXXQxOOefUKhLuTC6MxaUc3WU+WSNTIe2kWbcrqz05mfE+8dJOoZp1yAJghDKgN5CLriu8/UvgSeqlCha15U06TdXoihZedTRMB1Cn3XrsS2hc7d2ukF3vDHbovYnrDt5pLS1ZCjJU9ySKrXMizXiWh5XwLCjiG7wBYNxoEHUmtNguD1h7h6ueSIwn9K7GyRKVWL0J/a5i7V29H16BAcrp2NBC0EHdEBJmmy4Vb/38X2DCliWatHHeaq+gPfVdZw+je2Bs1DVprhdkZEIH87QpyR9S3Fc2gHniNeWbbnrGKuLgAICIkkDneCQdkxzldmDHBaCGtWuqaXmAGGNzhjrXalwxXNyFVGUDS985aVtgL0s7MlCPuAAIIMrUMr4FSBGRpBCx1KRrpsjv2Ru1uFV6XutBbfAGSCESENk8aEGAg4Bt6726Hu2N9YB+PfbyOF15/bff9x3/z6+uDh5sTgf318pfH3kQAP2gILIMZaUHy4YjYVl/rpWrGyNCH7vai6WPLtLAFwCLiaev5eD7yTPVdYTjXbz20Aq6EfD/GS+kR8eNxfqhIBP0riPu0T7WX1RcREWogmUiirGSznKbnqS177zZg7739QC2BpCjK1J7ia6xuG85fADU2ClqIrl4yaRomMi0DmtfdO2IoR6KbSs2BZhCawOprXhEhySJopIxRaf+KpkV1UTO6+1FfFAPQK6j2QgazGq27W036hRRZRLiiGjH93fWqc7u89w7SzPxI+pYj+azzwCTn1F5PFPvOjgKl6u60ZL5eL7PTfamWbVLRuuTp8/ncO7+HPE2avKzt1lq/dVaWdChkg8yQIomVHFWsuFSnin83olatz93JzsZbrdNELK9nWnFuY6JuxDRLW5LX9RqXojY+iLhdcPe11uPxIM/6lXAz0zfbuj1IC0dkACwaiIhgQI/HUR2EZjBNS4Lr3OwmT9O+tdx9PR5rLd/7sdaPHz/23nvv5+NBUi8SqAMggsAy08GJj7XU+PB4fC0c+2ut9ePnc+99HK9jh5kFsN1t2X/944e83q6WcI5I8kXduZs0Kwionr5rzDGzhy03A/D19XUceZb7g+bhri4coVgppKioqi6E6azYGzNLWdNXMt83kRd5e+BKLCMBWIW9m8cjv8euvnM6KGtRoSBZg1PO4Ndaqm4FQTZwNFEpjci+JrH6jQi9uqXXu6bBKgb2MguATMcVCq4tHX4cCDOz4zher9fij733A0/APn/9+ofZDvyTZuvBwNexzZYF99cBRuC51hPEhk60+UIEHk/pBk1rB9kpByPOl3oeNDPbiB0Bh5ktGsnNiAiuHAMloQOoOKsVrRp43X2/XliLdZWRCozBhzxvKKgS4TkV5HWcASDM8XohgqqRvI6dIMlm+brK1nfLpKgs76yIgVSK0piK6nWelqyidzkA3HO46CIzUz+K0EwodI0QpqWp6kVM0tQCPa966KVfhiJAqhZaMqImzH4+ak2MgJwrOypdQ6titfcB95zHAiLOZlluyuyocRvXOFDjJKBWhXFtXWtRjbG+QPx6veAeNYanbV6HxtVw3cKlNG3Ym3OKLmvd92g5QqKuGsdxgMTYfyrbVrUTIVudEu6uoW+tpfRpQ4SEY3SHNuY0oJ7BIMJfeS0GmYfnqbZKZQDQwZauUzQlTsUrsy06bt2DZGPccz/rKFNKBHEdo88GVCbpN2KsWEyT7hTlb883EJeVG4BLOq5ZCdICZnIp0dobU1VycVk01AhyCr/Yc4MkBprsdzD0fgPN+y3BtLzCQjLsvCuhKjhZ8KZx2v9mKlkLy8rP0m9AgTrDVTDV/X1kJvbdsDL+dEqJHgEBtR+gVqfVqzss2SkaxHXD3KL0rS8jO9tMFNzjqchEQLbV5SqhzCDHuRXqF9OMq9izEU64WRix6nMgVT4CiGT/bdgnpeXUN0j037eeKtpaEpe6M0rtYORw3LGT/JRzBtPhdbOAhCYEx7E/D2hgdT+OQ/OY4zh+5G2CiAjnaUNuWJraB0iva6buQXLv81VbHWym0t5CLy7JiXpwVC8CQ0jvneTIZarkqahphI/vbudLF8kIx2jAImhLJkRERLxeL3c3S3ZdSATK9m/UxEg3mDsLwN11zpbEJvuQI5q2nwVFAgxTG1qvCDoU0+sW8o6fvE2zr082WoVC+k4vMtEo3UWyZ0rLhnENuEobryLpigg90posotGkv+1pxk43JuVcR60uUlbW8hrMFtILm7333oEKyxrfvVPDmA1PiTnzEEaqu220Sb10ISn2puf4DnxjSALQ/SMydcWohYjeXJjZiHC9lFyS5YhY9KvAKtuiuhQVq58/f8bYkD9NbfpbZ9Gv5CsbERjPqcQuFyRTulraTWYDa2eQuKRF9F9fX2amVWILkRYzU6+U8c0oMp2Z131ZktdaHx8fa7xvr8MUm0ZyJJyj+XWIEL00jsQUzEYi+9damtcKKSF+do5stKxwYbSNk2jwtq4OZiNjtByxS6x4J2PUaNCq9951lgHN6nNOBS12ZpcWqGWhmVFb2d27Eq36FIDX67XW0g4Rle58+H+6PLVoDeCjXYmAFRn1ZOnt0jInAHDUHbDdPc5rbEAL8r2fz6caibvHceC5UC0BNLAu8QBYr9CWzWZ2HB4RugWPa+dNlkonZsKbUy32rG6yySblkPIGpXQaI8bTtbaq1hcibuFU42liAMMjUSqRjBWlqbfJ2k3h5ObURRJIGhW1kCTjuYhrsYLGCKnf7hpTTjJExMAneC3p5Yjs4Lm/+4RShMiptdo8yPMmAoDTL4hmiEhrVfqtRzHMVmNwAl7n2A+aKQrDKeHb2uYS2U2d/jXZLPW6bxIRqIX9SVAuTJYYrw5FjXIia4hq7Uo07x3iu5WIDs+LyKMUINGAmXnA3eHjFbdUk1a2oe8+yMlbVSEi70BTShLcHTHOKrj5ELUk2BskzGCmoRBSzboFMOmF198sJfO24ukvkFstHFnSEPe7dRUEaguEhI+KAYn5ebMJ7xhBVwzQAmebOn8FFwuvIPYScsEjIxPuNKPVFpHIvncjljsnXok2deDZ7FVK8i5TcLOqobjincAdVpsCJLF0UR3pFtUI3Wk7MeKtgSz8nEXVxSklkIRZqoiICsIFyLYzNFTVvYC7JQBwPku5lUbE3dlRR5kQ+2TMAATJdB+AaMjfhh23yG9AvSOAALIoojq1slUpLQNAX8aAMvhGQOo+d0RkcDg64C1QJEgtj++KkDeSgTJeAjVSAVBViHJrPb/hjr0R8aFJ89fn8fWFz18gn19/4vVar7/89aJ/LmxgA9uxQ1NJaFwx4ogIhEUAc0ilk9BXe12Dm9PMwNoewjRtgZIGwH2jqltzZS149JK9BEeEu/8/yt61SXIdSRZzBzLr9NmZWbOr//8PZXrs1Z2Z7kwiXB8cEQwyq49WYWVZQCDeeBAAQXLO81ll7IZGYE8sfGnUx6VOElJXhmtLcFEnvqUNY68E4AmljYkITzE9zqYvQfJYq7LyfafHw05ZrIVI8vSuFBlZ9teFLSKsukZ1tkUOs0lvmQ1ouG6kmsa8ziqVfkow0gnT7zEhi8pOO2u8pXXbTCxpreVJdMr4K7A6X2OKRRKzKXaN5N6rkvY0opwqGttg/JmVTOPsRraAWFeps6duAOXjaue6S4i1VLMpZP81vVuOMWVtuVC/RdOlPR5fN4xyR0mSO3pX9ODDAssj44vMpc6abM5p71zXkph3Ypk7Dkaat2g+s4Vkxs0EVVQmOWsVncD0N1DeIUTGfLYpcvGandn4Xa3G2AUAz6cX9vTt+TmHZz6+jj0ewwRHviHf1WTJJYp5AAQ5NLkZAPj18zzBUUpNZiH2wmJH3W5KIIkVyFGoXMbZoi7NpjOaoH6twsvjxr59cYiQ9pccj9LuZZa51lp+icAYw68m1dk3R75wvlQ44Xv7zDjY/W6zJRs5ridKTGA8AiThdDLWr+/b56tfSPptVViuJnhwjOTejtoMf7flOBZ5jIAkzMeDfEoEMDDjeKz14/lcYxCYK1ZIxIBGgOQxMAbxeABYEAfpd/IrAI4xx+STT0m2EHYwFBH1OADT64i9pYOEcoqtHp11y5FybpCw5cTHTZEEq0NrUYW3drqOyE2pxgUU174uJG8RnBKyyIlTU9NrLmeL0tJMVkXkrkwX1a9prFRNyCmq3m9/1ZsyN+wiCZ4cFmmjAIAMDk7zcrmRA0XgPIFrFRGhCBCulJsZaoPDJ3xjpE3Ic7W9826iayUWehM0443svyeN2nImTcWHuuLtA3KJUo4M1XkLWddTE4SvZBKutdO1l9hL0Y4HkA3AsK+CRdeBpEcmplkRgf4Bp1QgN6wWGo+bcoAKr4DbImleubRoPmwAcLJndgc3fJT3CWsxlIQuqoQ3svK3on+HsvCC+7Awhe84fA4on5ZUuky6iXXRd+o8EczMNTKfkATDD0d5PuRe12laZO4adRk3NzSzd3yKLM0+43YT6OyHX7f2s1XchJSuou8NKc5JwAWKADD9SVNiI8K8V/NOjDNdeGqX04Xs0GJyeie5nZyMN3uS7EQyAy7BvC0UTiidc3Q2Plnu0joBAHftGyXObWYgdWXp3kDp9meRpIr2/m0yLywkc36PDJF/mdPTzdVEFdKLOpIicayyX1L4kN6vXzgOeJ56HJ60meU4joiInMCR1NCcE/trlXb2TGsPWrsqI4IawF4PI4dmks/RLzlnTCLCNAAi1G9VAfuUeP9OrFnmOW5fEp4LGuNsT/Dam3q25DjtIPuiXKWnsx+XeFtVVSMJOTHF9fo0OZAz+HLHGkuRCUxvjdKqtKET63prnaTaxhCvXltjk7wNqNJiLHC2CzFjp3SpL+TOVrVK+6RGmVdyDJZTBPaj5GwugO2UYM0Y1nEcxxFYY4y+6lYzr7iU7e3ZXp7nhC2Zc+4u0F7wplxAmt7STOOJrGlMYDkGa6+E5VRp0fvXuqoe1abCt1AYU2QlwUJIAjvOZnSisl1OB5c6kXI20lZhnx8+hZuMJD5ecllkhTR4yeo4bN40yTF3aVlomnLzJtB1QXLkbfaIaAvOXS9Os93SV67wLcfpMUYRWKybmaWZxQva+XyY0dY6TfL1epU7BcbYbGX7cZHvSFs4ABs/8g52tHUvP3qxkS510+xFLn3kiTO1dlu/nd6/tsRizeW0jZEuW1GW73REeMty8+73w+9GHhHwVWmcWqzUlvgpDBP3FnLeFW9Kxxi2BNkYjMd58ORsMJ1gNHoBay1vNNg209gk3+Dhcuv6w81gjCHuc8KxnwhQzPOhsFRH20Zy2c6cSAiwg8/HMyKs1jySJGGcThmzZZYj2RgM0nlld/ZkqVouCS0aN5D21Npgm3eCv5mNfwdsF7ISYvNuZNv4RtMJ0GwoMI1dtohe5GxXqhxvP0UVfOrF1f1dvMmuckpsoSvIdVNW8uAC5M3gG0RA8ogA7HfRkfS5FNuPZmd30z7uRAa/CE7Xkrizb8asF5KXKDWWhvumx6kNFycpMhTthmKXH21MBiAfpYlYba/cbcY+duPx3XTuYnzLlnlWd47aVax2sayPhlq0pJEDWWd0wvhunMZAPoMHAH3fqtvXI9XTncYDmTGmkRD5FkcS5WSOAmAuDrvM2DdalY0pou3w/U57QvkIO4is1w8wzYaypLKG7xg32H4AGfxKZ/llhPoGzJI1DbTXTtz0fpixA3jDM9eEN9WdTNrx/x38tc3/HWBb3ZUlTWO1xm5GVVm1ZCnXJGshApFvAWkLlQ32+i/AZlTEyiQJCHDA+5pGwiQElAuntLPcuUJvAHco+qSoFnLibElZ9emOtBtz98LwEV6DQ3TBMuuliC2t0h1shuSFcUEn3pgPaZL8kL3alVW+774Eaa6l4+DrpV+/5s//AvDn+19rrR/r54qF9Vrvt9ZL0iQGOUBJDFBxYAjSPr8jAPugPoTcRxiU9qMGl6mh8qI7xqh79cZIIjDIsY/U7pOuykV1LL/Ey5VA5hRzz5syej3xmdb1iJd0SitLqtRFThiY83vkFUX5DGcRfH19WbIbwPv9Xnmw1mTKuRd4WnuDsrbMMN68N8zNQoOtigjlZoF/y4auutJmtASzFHRFzjKNrN+etcsAPPe1wEL+NViyWdpnue/VYdB10uNvLnj7w7bg3DwK7FZqoSEt8nKCqVQX5gZuABVeAMxVk9PF2yNj/KeiG5ishEgqlrUWW6V0egDSxXLHH4CACr5L13vfZzZYDpLsJhZpQ+SzjsiWX6URUXEg2Y8wdrLRtjzKmE5jKEzko6FILU44IMXrBK/t02kvvJ/trfvKuR2vj1E8Ho+HD+CMAYRLLbMomcG3JV5nvl4vV4jVVSgA1EGGsqobUEZWwvSOEgCLsor3++1FfvGSpDB8Sgqwbal3G1B6zbi5shFavjWarIrM60W1WYrGmDmntNfeAOacj8cjm8cg6S+eWKlpKq1WBRYHbFFuwwbHoVQwTwYVsihpOea3FwDPjQxEBF0p+ZpVksNBuFhlcyxkSqKg0AQmgFiSRhxz4DnWGDrWT0nQ16Fjv9dAX1/P5/H6GgMxg+TU8yEuvSVxTq28aI7HHGMGAL3iBVg1tT/eoE0G1Max9M3UVNdajvOcznlJwsiHvSOgc27juJ1kHxi1trrxZu8g5YbICeZy++lFkpztiroKIyvb8cXC7JVb2ge7f6sflQGd7AaWhiLOdNfVqXfiMxoAmjTgStNMLXcsf4wRgCLXFI2LJDImpi/hJM1bmJ6IfOnpydW+J2JeC9mMue4zTUER3Iw/GYFKFFlXIQnnhs6lOvxrO01Ae5STXraB3eOY2rLU+DLsBsVVEvxreNQF0gUREfs7Utvy4tHFgYuUG1TRGCMuM5dLWC3wzNsBy2euIfndkti/1aVdms0UgAN0EW4yclcwzlcdknt6LhN861cSX8Saq2gAoJ2+7jYn+wml6C9KJZUvZ1S/Mw9NHZpwAGOM4XdLEG5e3YWyodLl4+8Eduid/Baicqqnmzs3gffmVIaZvWSmqdK+Rb8Zc1h3G5C0K6Jc6+xVTT3y3zpSmGohRaBdQVt4L2pcp1hcXHZ13L3Gb0wqIO3jme17qxkBZIffyE3Z4ln4hKvMLP0c94sA2EUl0EXGfKYNXZQEQG1IKV27Bs3eJZBs9yh0HRk3Y+TbmNZChBcMANwLTHwcx7OzQJIiNmVJKyAJbKUk6UkwPA/er/MZOY1GztpNXAI9XtsRz5G1B3GR1BYOyy/V5v1EfmKcKOTNi6KX1GX6MCdwLi1MX8ZHhN3ZEnJOU0MKyTHGI48uV8D9W7DV5Sx87SdItyPMqrcQ0xtjMmU7Kb1lqtM3OZbgmN8EFmUJsfwurX5vUELMUqLIvbDf169WccVY+JJMsm+Uw1f32JJ1ncLS58PzCcybzBtlCr9ccC3TaVfiSLCEtdYYj6KUVASv18s047r2Rm5FZfYeN9NX0fP5dIuywSWwFJlMre/cBOKqDun+Z0w6o/t+ZXEVcks7W3bWIhCtpd3SBTbGjpBUu31lSvvrbmKTHAqnK9Eld43uOCXfukbuEZjSkgus0WnynEGa3uwmk+Q1dt1Ajghb6MP55pLU75CXNEl+ebByJV9CLFCtodrOyhqqqAgspBpGL3WRs7UvY4x9+ZRcmEqU8A075rsBWMsYo8eZmMhD+/BitdWRyQYHgCV7HwDG2NcIZ03ZXbAQJ2zeWgvYjhhD7itEOnjGRLYhm5C0T6MZr+/aKmtbZ1K6nDa1kWut1+v1b/57jBFxnikIcIxhTRGKCK18yS5psRN7F/XUVxCBx97IOJH8mDy08Yokr6tZkmOMJdo7WVEbbb6FKnWInJUvLhGol9+kJm9PdzuLpdvWMaO1VSeqxjuU9g/kWVogSdi9qdvjxCZoaSdI9uXCxl+zBaRvVrhsU5zF2tO8zWUrSdanyqu/MF3zjCJHmIU2nWtBc7bAeCcq/QkXHwHWTWhJeTlghoU8l2k3saYpIaYfOUL615ROuN8VL8nYOnfIjK9fD8uRL8bzMDjndJOICA8juxs2pQUW1ROWnBrvYK492ppIHnZ5Wka/abDq0hHJ7BZdtcVz/VPqN2zek/1i1m/qbzvgTOmqOgDA1nAtthN3sAEkHi6Vp7IkASGX+ZLAi66SVO6o/P0WPosck28x6c6GDKNjaMzJuJPfyAdO3gu+3VnatVx/n3qdrDGIH4v5TxUFjq2h4nOjJ1EO3SSXvzeloz3BLiFrwWNexYbMd2n0of9Tu+cQeUvTdno1c9qvvVdvk+TGX+ocnNuOUtO1yXo2wtfL00EAbX5zc/CkMUjAuQ1omcB3GxOG1K5uCQDm1yXWAVpbb8ZCrE1GAgKE8DNvGS6kqTupPTKU/RUTtb2DtcD9xtRN1oTAcxcJ16kbgFNI/63ZSSYkIQTfKyCn4og1jhhHaC1J/7n+BeDPeEn6Wr9mLOH94OGPipEDErWw1oRIvsYQ85UwXEgtJCS/8UH0OTKJxGudS50h1Nl+AP7dZgPwVWH/7imUadUGa6cdDeSFwTaYwJReGJSKwt/mUjeumxbyHD+VbdIs8FoIZ9a8x1rORsTwK7gA5mqfOVOU9puYyhgXlQH88MiqjaxSKzLNzTU6SpLyQu6KsChfOLscZ32k1kjTVFGlO0tPf156SZbejfRsJk0qdsfEGrteg6WZBslrx8fYz99uXWyD+bVhOGtwegv8DpTNjLn0+jQY1+pDq4vCuLzsKXaLMo1Fmde/hTTlGKNiWMZUkRMl3L9ef3LQ8Sm9Vb9GFt5tz9lySnnn34psQBUV/hZGk1maMoxF3/EkzdcxzJgUZXfW/aiLcrbiUHKGl9/rmMSDeIw+hCqO9/z6GoSAB+Evx2POMeeDY4DHWiQfHA+O5c+IYGMgYMUAnmO+/DLCFf6z8RDW+3z1gG2VBGlMgggJDCkkCBLi8fRCDgxqT6xWhCAN7st3bRykF3e4RQO5+eIil9aEp2LVS41nHkww0sF0du2+uau15HhGPsacc0K7yUUECLeQkjy8g7yvSOeo4qLy0Q2guG7+FmOXYDBlthMWwRAYgndWSJK5hiOAhUXwgQcAhD/0M0jieM/nc3IKABYVXC9qMDyMv7DIg/PxeK6vx/F+8WuMQa+AIx4RIX/zbEwOL9cHNBXEpPDwwgaCY0ouAXl18Oyh4nCv8haU6iOF5o7nTrsJkeRHMDsUQaeR9qTFvf0sbbVQSk+WLLrQJG//tfGd2GBFZrRhSJ3VokzmdKcsAzrZDV/Q8VvapTzhbDMJJc1mfQg/1aUz5+vS09ldd77WrD2nKg7zR7vGubR4S4XxHKezbGPvGFmtxZAg7Rl+Se4kyV6D5/eTqI5xtrrw+m63xRZGVYqkJn+bmqK20Ja1d5W1tPotYh1mGcNkIYixdHlj04Wh0spjDFb1cdd9U25lWSsAACAASURBVK6FOV155Qa5N946i9k2chc1gludFFjLrWK6kbdEBxvvK7c/7dOG9Vt8exBOaRniS6kxPZ/Ynh5j7AH9xHHryixuejvc7WlZK/qWMSNvm+WJTuRKLC6fnbiAWtVYiJGlpTCb+AwOyosS8gmdHanFmNLrcTCNPylbFZD7Jfa7Q3JXsSJkad2S+pV8xd5F/uO+OEvSWru1d5qy0EXNjFMRYDzgi9ieGXhHeSORVeZAFa9ta7Dll4rEmv0sKtdS7JYp+TrXGbc9e97YXCvvkuxmasncWQAerN2c0CgNXebNBZd2jBf2c5IZKAnAriNSEbYKLbDeR7eAbUkDN3jyfHXqWmutNV+viJiWAJlXEtBXEec1eJvUvLNkL66cqSKDWcYYanfqlEs1p01WVwVpSXvlb3u2XoDtiKZ/C++FjdNlBq+r385VYBdMPMZ4//xFkt7owSWq5DnYmxdtQWJT55yUfBzdA11R3uJjvHnLpEqYptN/izGvFcGr5dj3MIvGYqNNBHv6U0VpN5jgJrD/dnqTGSnf7Uz2klOMhSmkJGAvZU+yiGyWO9qN+JTcS7uWGzFa8yhQ3pRgLqRL3fCmTKuRyGMvVm2uIrirS7CcjncfrBsXdY/CQlxHhlLB7Cb0BycSLHOMMR9nUzRvlRal5RTBjcYNqRfZEr9tnnmPxcgSwtYGbKRa0HpRWY5rfPysdRUhj3yPfAqszHbCxthaYwzPpxecO5IutV+lou6uF7vxzL22Cn7tyvkGuIWYsoLsX2ctqrRLipY1psB2Ft7tQQu7/ckNf4u1GSbu4FKDCczikyDFUvb4JFE5OBI8ZH2qMIY8TwYBsASSHqsH9/sRgP3iOltrMJfHZ47zqQfLKRpzlV5DF2I7Tesi/0aKshBkjRsGwapWQtLyHXWfC7OQCOUI8H6/yf1wAaoSM2J+JM1mh09tjBUR8Jv2TUnGWvPH19fXF577w5kRASEiwAV4swEc+wF+70lL5zSmbLMNN5D2HQLl1cf2A1C07963QP0OeswtxwmQ8EGDOSUt1yP3571JbhUlP7WUuu2OJPOmZEmIy8v8LKrk6DqeFIGVWoKkkZuYVeo6Mtmur49RqDAlysU3shPS8jvc5swFig8Wkhw+fp8AgHOU/QbjN+da9rAM67xbaKvlWCuy31lm+MFQm8f9nKblbK7Ue8E3ULp2KyiWG6Q8NrPTqfyN/JLlyAVX+PVPAB6PkcdI2QZYS74l8FG5Jo4V1l5Fxj/ex4usDwMAKct1sCCQ8GszJIWAfaeI1TMdyfkg/WqZehOvBMDftBQA7oiR4HkkHiSQqw0XGSS/2GMjm0tlKLYVQlzbloTh74cTea0yAO6xAxGQNEgOQXEszknmjNzqIvJoSpPuIkkR4l4BylcOEu1UgildYdsXAICYxw0AbKvAMVCjGwB9tzYe/kJY87SAe+G60/6TjtfrHj0TOP7GpyU73RM223qrqHlXWZXB5A5+2qDYd60hjcdjj0dtjN5tCXDbQ76YTV71jbxD3urBD1whL//s+6yRC86qevO4a1lX2la+h3XZ7Dm34/al6mXub7/vbEUgEzVsGWNPt6logyOAs8Ek7PR38huBfOZwDLu8vQCQel0ZnQ/YzXVFYEyn4Rv3QL4Oin4XgAT4jwODUPuG3LZHIPcdfvfoWLuUxBLHIOhLO/yydz9etWcqAkCOCH/oXiBARRx+9g+Wm22GY9gcSFhr8V8Yg5ohPeM5x5hrvH69n6E5539oBB8z/vmvX/+Kf/3P4zj+8fqv4zjwfjEiXq+1Fo/3g/Qtc5t8ABE6GHPijz2tWfZMCn/N3t8/JQEhtMYYGm6NkoKsCfGK0JzDayG3Z+YV6DgODJGcGIJyKNcgA4ekiX0BUAiKh2tckqdKCapnjCV5hZMnvn48vyJiE3M3QkVAGHMSUGi4vYSkGsy3WF1n1W7Po3VViW4kmSBxWTAYSPoJ2Ygji+SB0ASS3u8X9kxrzDnnZLjR7JGVAyy9JP/44w9JEeG5KoAx5gKYEzLmMpXt1WUG1Di8m9+GtNdViSoyRhJW0KeXQQhYMcnH4ylprRWS16hesq61+Nht2HptP4DX6/X1tavGa8W11uPx+HW87V0ZE4QGV8Sc0xfVvfVDgojDfZHAICfAiLer223g/X5bO3xbb+yTFKr4a08mykfuNYYrPdwDLMR2RQjwpHoDMp7kHs+38fnoOFtddNiOACuf2ebWvo2xYaaRNBDH+5hzmvIxp7cG3sdBiZokB4bFklyQ5K9Y7gr1hcHVIWnLeTwoHMex3q8xBsi1sN57ZUsSsVRz1lgergWIWgppPB4Pj3KBBewPA5Oc070j3JRcbcwGJsnjbbck2teMZyzMbScEN2wAx/s1yDlnNR6/xYOP6e/Sf319rbV+/fr1fD7fxzHnjHU8Hg+QijXGeHw9Yw8FMedj/vFF8ni/xP2RcFCghAAxH3taTBDAGOPxeOCsdM45X6/XWsvmuQYBhJ8UAL7yA++m//n6NcbwEOp6BzTnOHSMgThCijH9CgONOUOqCaNjT1Liw01lLQ9uHnc8VCFiD0m2kMSclEaadzaztTuFG6phu+ZWI0a+cgeABATHnNNvxUdEBIFBAZrkQISC4ZdNR4RAhcITW2oQDC0JjzHf7yOkSTcuSRpj5ETzHJrozpKPNigCg2MMShGx74RHmH3OIZs1CCAUBIEBmDwe8wlP1SVwcNDrokdIx/o1Ys7pqf2XhqRY/yb5fmKM8ccxpt7/+T85xviiHo9H/O3PxwP/jPj6+lp/fK3QOo5jjDEJICACGjEeI+IgOX35W3Ec4hzzsWd0ogC5Gu07vEhz0N1cBEkQOMa+OGZnl4T1EiZ2zXDOKSm8diIrmpIcxaxfPQYW5FeWcEARY05orWMJ8tURwOB+neRaC9KYc05nw0O8hUd4TksJWoewX9se7nGDiIVsfq7k4YewBoEMBp0+f12/OyvGgj8wAMBIJVQ21gIC+6rtDrSLzCWJ100B6wKpCL+9iE5LrgXQw2BAwJhjDqkm5wFg36UnAUFL8jRwd3bIT3lEhL4ez/f7HYiRG14DmHOG99EGI2KtA9rTReSJjOEscMSKtZhPtdh42VSJfh2MBJyLsjnnOg4A5TXgkvMEwY5PemqtlyKzhAYAUCuO9bKQSSr2CoJtskQSpI30OGkD5vN5kdkOPCqvC1mVoI8JZcuvX9PjAVBiBDXnnGNGxPv9fli9QdotSdJsn1pmVby0X0sqdembIC1zdhM0BzZ0vOPYi26Ywve01XUnqzxN/UYITl6SMo0dib3LIO02sSH9MpRrN/lkrqYkMNfADfSBOeEzAs2b7ulOVJpnD9/Isq3gJryKbjQdthfJWDLzyn0BCXVnkjuw6PYbn0VyE+omATgr8aPgw6NLo0q8W93G2/gbGJNF20h7VIxjPyEG+97lfNi1ocwzvQTgnA5s+Evez3Tp6kq5hxg0+Zdo9YDcDLB5SPdvYj+h+QIJOHvHWVqK/Ff4CHjv/0YJ2H65uyVCKcGwKRPO7ob0gsQYGGNoROx7ArEW1jrWASAQay0dx/v9jvc78s3zilhrqb0V3zsL25hUEl7B9BC1LElcuuZZEctPjK8VEb6c+5Lv0gLkyO7X9aUQO++gbeFFX7xsFxgnalahvBiQ52eBirLsrLEd5+fB9wUe2wg6YUYA+l3rBZCOg9u8wtsq/3r9NvJF7ssHgB+PiPCXtIsYwJzz67nvLiKjVBYaxhiT+xo/xvBDGLhXU7Wpu1VOWG8vLaUd6IE9hRdLj6QtlMR9zv+8nrq0U5ZYQxV1lv7bWfxbApleVD261L/msvgi7qJ6+0zJpz0jd3YMni6bzGAalxrTedm+EodshDc7DSTnnG4Ypc4yzVgSjC+MuSzTcorA7FWEiMi3+l/kxO411T7RVkqd0gKtJfIVEgWb5Yos+9miZFHuU+4XTHDviAhqt5/p+zxjACj7S6xlSvr165fThbH9Xmc5CLOdBbCzlmNFfvTy6+urJDjhUntnRiNtmKQfP368328TGONNpRJiRiccUteyjfRIVUGoEWn5LFIuaEnaFks2vcNie7zTUWJdWvQ9YTCZ4UYAlJhLUSd4v99q7ozH+bistGtZUuTXOsYYiqY0X7xnI41ba4nDKqzFeABsMn332KD0tCoIJFrP3QySKSU1jZQkBzPbG8mQIuIQJInnIy2uqTWOOef4GmMMzwZdZPfhYXB/2wUkvXKzU2WzE2Q76NqCLOXEo7XPXZRhMb5YdqlkB89oXKFYLkUphtxT012VvupZe5x1gVYvlXWiGiTS1BOcHaNolDViuEXJNlQ9fgtbFE8DTlEt2spxyWSfcbsD6fm8qTfmSmAhWy/3tGVDqzur30hJEeBuM5Jc3B3fAQlJAveccEu4gn00e3m0ucbYbSBJrT0i7ywmWHJZqFtwKi2VyxGx1TSDk2q/BLpa10nTskVsyyV5OlQwxvDXRlgTM8liPf4Xe0mrdGl3hPfbbrPPA8DS7huSdrVxiyBJbE2IgPZyyK3QOpgOOyuPOFbvQGNX9sYYMkabuLIuKgnO9tKNGQBszKm3kclcEvAxV00ym31ibpbYjA5JtjVKiNg3db8ju2QzwbE/e3bRfpNg5Hewo502OHuKQtPbMbcId+j03XJ3DLXg287fiXLRmdutouplZ2/SKlvsZPFeFJkesOMXaFZtRmevlKS/2uDnzTYKI5/qN3y6VkIy5gAEoC4YpehmWM9KZzxTzm6il5ESwGZkkXULr+aphgwA7neGjMbdtiLYqjN9AxIkPJ9zxy/ow2UEIka+JGkjrfHmO04DPOAmiyf390saAQIiRTLG5PQezFiKCK4DinG8B/SIF9eaP//99evn+PXzOA6sF97vON7KxdgaCOqBPb0hAIRlA4iIiEBunxd4hISrqf36EuvRkjkG1vi+01J55FmTdrVvFREx5ojoLxrdYEbHp+it1yattTzxcjZyomxKJ5hTYesuAl9XsGv45CprO3siT3Z77YXKnmokkFtkkZnLQizNazPlud/K2h2SzMmu46m8dA3flcoKtcZucynqQHJ8LCDRImyuG2MhewNQXh9dapkp/3CiKJUCexy6uqrKrhQMIKQdgbKkLvBGRng2fq6WXeTsGAPYocvs2QRLo7MS11q+hWm8weZVFRS41Io6i0srJoUpYqfNZUxEWL7pSxpz6eJf03c5hSyZDrJpHmPQ/l8XPAMcoLslJxXC4HhMAMdrKeIx6LuOBECIOdMlGbRVZYyBlp+qregsFeShRkBGbLgdZzoi3mt9bcGnFnvkvTA7WNpJAmcjfDwez+fTC11/Xs5RRXZPy6mOZiTJOeaY07VQvc/1zlYXXtJXFsCc0zsLtqFXohI2cmwjJQGwIntket+XMr2kySlJu9bOVmGvrc68Y4zH4+EJscFFABzVShdXROjDTsMYj00gqQ2Vo52Kitj3CSNish9kGCTVDHBR/+69o9Fjay2l62bVzhPyzc90ZEW4EQiwPcXLdLOUjjHGPmtwSnYon19zjKFBIKS3ICJIzOckMR7eLv9JkRoPPKB/P/EUHxBwTAF4Pie4MKmhBUFjjIExBgjslwjiNMY25MrCRm/D3H1MgfQl6c9YnXyA8Wasuu66OtB3aDNdbcBZ7MoSCHB3ALTtTpBuzXNOjH1gz7xdjrucMSNHTsuzihJodwqMOdUlVFGx+NdFRWyMk414dIFWJO0Nx2LZNCZLZ88xLTEWcFKS++59kfEy077gC5OwGQGkJf7mSBkpyWc9mms7kr5pXyEFsAesse0xiw3QWqO9W2crbZYUkiQqpFfbAD9vvu+FG1+6bFXJd5Y8v6Ji/JYMqI2WhmI0zDmjDQvFXkKM9G8J3KW6PmO/RYIko26FIBfnO7OFisSmvSswbEyS3SScGF5Xhs7ekNc6+GvYUcgMbhVpX6zaEx3rCh8MTpNMX4lClnxzJQ2ZN+0bDaz608EGbD3zRGV4T1+sC8Boi7Quv1WEq3ZL+86Am7WFv9h2Lf3WzjuL7TFZFZWdBk81yIZKXYVIj7KwjywpOacs31jVgrDLLM25aGfsTJ+6zrCU9hvlFdzIt5Jx3RE43T9xd2h+nbVW9XtV58p14hRJeqa4s/dYZNHNsOYviqm8Lse32G3kNuDEu/CsJpfW6PY9wXdg381VbhY4yJsM0N5VZEQwEBEEOIaPWr3X+/V6PX79Oo7jEQHg3//+d0QgFvPKqjgk5fVagA8Z0PvfHhzJZglpXpLKeyBlW/fX8s1RE03pfKrNsLGnkIjYJ9OYEbDOkz6htHt23vG+TqBJMLGFhI925wNdkrwjYEwxmhI5fax7ApapXN8ajCFPx42xCnONMR7tBdpGmsCYyEe4fctOWQts9wZJ+plY2+Zjq74n7KesS3uZl/W4o1cJm1rGo021y8IOo60NLLnILMSmGnBrrldpff/F0Kvszu6DEK1qug27dgDHxHJM0A0YXtnmBMKiLNYC/WvGiL1oNL7AugpvdaWrqr5EucgYplOuYtMY2WuqFpPmql8nxhhVa06bEUAZbC1O2EKS+wmN7CnKPlIC55zg3lgxL0mTWbJtMN6/BusqeywcAK41Lkmu4ti2oYVlDB9g3cC9K7elWXjXa8Msp/ryGM85p/vCGMPOzjnrAIJ3zZy1nALLt0BLNjh6Tsznk3mqwlymNMHI3m2bR26cMavPkZQ0vFDvs8+Mtnm7m5L8HfgURQuUX+qRwgusxekuiq2LVdE2ADCZTbLZAB6Py+y8eCtdETZNr326m+DsR9blpS79jPRxiQ9qpG2VYwLHoXzvRWOM1eqrRElax2FKl5h4jDHnftdARLgHuBs85gCwgIhYsQCM+RxjuIVxPiSN/cQDSR5ruS1tdW0bCDnUGAOPi60TFReAjzoEACjnbDxnKfbRvhtsycb418Q9Fjznz/8dGL8Z/6XzRLSzSAOq4ZYxau2hkJZc2Rt8Ijvms9QhthbslcE3zdVgpeWUCUyUEnZ4JSl8p5auheLXNWsuB5xjNIQKDwk5dikptjG+m57hKl4TlbXVbU+NzUfyMgvdigDl0I0I2QAb8/8TttLUVXbiY5fBUHpNaU872bcskJjH7JVdaeTV1r89RIaKjItqIOq/9HfsC2XYXbQW9hnEzVbzmOtzemWEsylsR+cbGOeD0yeY8bMyPjFGFujMXrR/C9oLmAo3c18NSDkW8p2oHbE7OkECz+kL3Sy6TJwtBldr6cGiJT6BjrPvM2fV4Hde67okPtFt5f9ZC4WpmNzq1FDa+X3tbN9xxqSKzoCUBGcNid8SPoST+V60m1kkesczbzfPGGdtRvs7DXZpQU8XSCj91vJBRvLD9oSy5IPrGwwQeZcAFRYn6g5/WfKX4KZVok5/R3uEpPuS4dJaYNt0cDpLt4TPoGmPX4rrrplBUgCDALG7FIEABAig13CuHklQYA0FGWAA66D0jPdUxPvnWGP8/F/4+XP+z//r+X7/+etnRODnGxGkxhgaAcpPuS9Bg1SEYmiMMWZIwpKk3bh2lEgnHKuKWK+FTYU9FivH315lBrQ2VgIbuOQbKFH4YNySAbV1YxEbVr5sb+RY52xSnoqN2QIT2ew7S+3scGx36QWM9HXLSvuB26LvNnfj3eYjF34pddOnzN9fegD9ZkbYkWX8jd0037Irr3e3Wj4vItd24qyrwOzG39T17MS+BKi5UBY6MiVnznkLUdd+k9zxhsRsG6zRCxg3EmNM6d8iM0EJ3NKbfBMX3veTy3ITRK6iO2bL+TjQa/CEpsD2SLKIR06MyoUtRNgDPWmCwKpj6pJMX8s8A0k7i2wtJu4hohBSXCsdABGSQiEJITrK5HEcntIBwIox5xjjOR7cQx+kkGKMOQYfj4k8jByxvMq23ueYa63hBw7ex9PPqccx5yQZxJiPOefXrA8bL6oOmID7BQrhCyonyaHc9STxnBzgIQkiwf3cOiQd66DW12OstY7jrbUegwgC+5q0MnQRMTUHCA5AC7vljDHiWJKinZBywjtBri23i4q5PhpPtR9cGxvaAsb0LpX2o7DG+1eSf0t+CTHGL3dwYI15Pp9ekXSlTrudbGkapFdBFM9Nk1JNsj/6WtJIRj/S73aePKaUhDnoSft1aeFEF6vdkXejVcQLB8kFr0wOkgyBk7HI+eBb0gMvkk+sBx6/lp7rD8UcYww9GFT8GHMOkYGBKYlDWCJEMh4BwFHyXo2vsHNsDKsU+Q5bnrNf26w4j1LbQQN5fUSU53ZA0ePKsh2/NhLleL5VExYiSQKuxIbRj3ynQBvbMU709kmSralXuui/tfCCObWc6i4EEK5V/wnV/FBmO+uF/QrbvZEObMJWtNefFxtucFbl1eW9jk9RNqaiEbEfy3f2Zqd5+6RiyyynIqA2tf6I8AY7dY2ScpwvY7ZSCQDn3B9g+oC6/jJHNqTGm/2WTBLfTdXMUrXjrH8NzMHnlnWi5D/878JvlOVu1dtKSfBIk098baT20eIzCyhHt22CE5XN8J0EiTxpOvJ3WWP8B8Be6LuFlrP8ro1W6c2kklAyi8W/XWllJdz8MvI7qHD9Dm4E2zx70e105JlRRdOY+Eu2GbzrOunPbI9YN/Imzb+F7KVZdAmp/5q6z+htYmertHGd6asjLj6DVsYXo6GbkeouoS5j/OtsGXaT9il8o1uob0Ka2Zuya7+ZYYrOIoEkmbis8avYu2EAANfvHZkvLNz5THAMAbhue7H368Jve7ad7vtqS53v4aqRY0gXs2+KrCL8fKwUeaTzMfdbQ379+sXXKxIGICliRcSYIv1y1hG+s5FPcUuiti6S+Ni42xPNxJPkx5bqyGNvka9CNWV3Jz4CYjm2Adq1I6mahmk6PdopemP6vAEZtP7bV9S2obhISoHr9bX8KmKLkn8yAkVmqKwJAYwxfA3287fm8nvmJNkqLzkcAXFfI0n67XnGl79WMcbYh5OxbIbtdKm0jXT6W3cMRpYWZ42BpSVZEW/bSLQLHK82dJri6pRGFo15Kw3AF97O7oRvkEaEjzCQnH7lQNsyKF0AeJ4YBexFU3r9JUl5Cdo0Ol3ZSlhptecbTbmGFjoAtjPyHqm7iZFFaTmukZgz2jkCC1Fb4Elek4QNsDWjyTRZyXei6JVLSre65/Np86yoSzBU/M3dTTL9FttYCn8jNt75WucXTcHINRtbh3XacswLoPYjqnPN65sIIuLx3GEpOU47C2L6s0HpggnMi6z0MYaHEeVOoqvA6sxL0nU0xnBp2e+V3BhjzvnOepNkmab0734pV7YuZeRtWBkfEb6N7KLIbmiNZrzJ8YWJ1xFM+QiJeW8sETHGcAsxxsKL3cROlHkk/aCon9yu40t2sHthvBPFW3pNaRoTmJg8e/QWV3pT7For4gzIGLu1RMQ63mOM3Hk4N63yLTAEwMkx9h1+370/VWfbiDz8JV3mWrsu9ivi7teLG5TxJir5yIAY34XUVOSTseBCz3PBf6XaQO63TmxfAuC5lGAbZkuLKY2vPmjMJjZF0lTRVpeV3mUWvqTtVFsNdoKe7X59K0SS3xXS1TkdfnSJbdbqRBNK5n21Lr9rZa5HCrRh+OYHL8YAiOPgGJxDqZFukB8LabONHBWNrHB1pTv9Xaw22M2siEKb2DGRpNhPnZMfi0rAlMo6tdnuSmVSF276OaebSg1oAEZeT81rLqftr3mLvqDku2iMsWd72A3OhZuiDC0FOwqfviUNWgSTkc64ts5Qps/m2UWVLjDyU+MNulVlZ0szCXpQtkfYkfZYv5HJxapalzXjS6kqdqPdtOyO3OyXsMN8Q297qr12a0sI3a9c011ymZ3X2tPO+jUmKXdkutfYrz/eLN2d77w46/cGFRMJyINMwJkuG+xRcnVRZ7SvlsiUH5AlrVo97nu07UJcSqqKbHAyAlcVZckNX+ZVtkB2/Lsld/t1AzsJSnjX+Dt7WmLLKfiwpJAXsoRv2CVI5BSBsZuKzsuVH2npBsNVXjRAPrFigZvsGgdxgBhcEhDwdUUyhSNDgAAFhBRECCsoPSPWWo/jtdb6odexjj9e/+v49c8/Xv8E8Ofxa61FaEEHAvu9nzioIS0cJIe0FMMH9fNedMVBbhKQ0/aoQDnlqvSh/Y4T998KgjFb2gDagtBiSdZreAtcVAtak1V6reVlgMUqZ9gXXU3U19cXc/4d7X6vv4kVsSfuFt4uMFuCJY8xpC3EjpP0pLw0nnols/jX74RXO71pRWZRu3Q5hiQnh2kk+XaZhdt+ywHP69Sp+qMe/Std3CyobBUVV4cusAy2UwVjPzctpMwiJjnGqCu6MZ+6BkKSPw1V7JKAIDk5BJEILYQ8hgJ8jCkJpr+aWpbAocPl8F4RmAr7bivUaqrT219yn3Pf42cGzTByUVcYgyREcAw6QVICMOCbZLsihPtdgZsotn7RXRhj8Lo5ZbIxBkLUJQ4lszcJN2zTVKJ8Jwk/gTwpYQ7OAUARof2AiJADTRpBgiDnHHm6HJIej0HyMeYYI9Z6v9+xluO2GUmCE9wiVzzG4GMCmHM+xiQoYMU7dPztzz8lvV6vx3M8Ho/j4FprzG0nINDDdTyfzzxtroEYHJpAHgeg3YQSg7XeUpDyyJzRprTGcJWJVO3PyFcBieRjjPF4UKL0zoog+Rx7Ee5ZO8n9XHKEmxNJjrDsCGsHcFYoAEtwgq2bFNLpXmRGE/RKR5tSm95kLiLJj/bmdET0swabOAe9YrflRdDld16D5Vd2eYOD+VwWKS+kCY77N5J4HVHhviwBWMcxxsDcMTy1cAp0FyRmsuqpg0HsFxlqYiIw1+TA1HzrMTWf8+8k1+AY/Hfsw88kwQBAjeHXxANaQVI+ZkIAcCf3ZgchuqNU0Jo7NlQZrm1fu94ZnN5OAbf0DSynY5zdyLREEqQ6NGQb0HbVy54up4qYV1Lb/y3ZpxnGfFtKoLM2YAAAIABJREFU0hfHKurE1giguiqAdGhLK/klulzYvO4XFdgKCHMi10CS2jPkJ9eJyC2Ab4vSeGYPr16Jaue5AZGuXaCMB+BHXa4GAdqDfsddoBxsUXIiapqU7JKYZM4Wly00xpbLuzz58iYXGdj2jk/7SWDvq95GJ5NVthTd8Bbl9OUZ+02XMdYYqPpO4Ed3Mjh9Wl/InK6hSrnXDBvfIruLCmlIOafwnrgaUzTMttJLsR0UdHl7GTyyI1/t5r+8DkWEumHdNhiXSPIShER+sgC/8SJVb67Om/YrCS4emRdnlei046wONbJTqcFyJLTQXbhudpKQ+h7bxn8SA2iiTpkdX1Z9Aokiq55f8jvLTWl5zb0Pcuq6GVwQsXdnrKhKea0Op8uAbvzdhaSv3yQzoOzpNIai/7boO5knQUFxla5CNq6LDb/B6+QHJLuwyWK/TVNj6mPKYswpLTEkHYgtKhcVFt7ZAUCQpOUPH19ud0iKiLXWcRx1J9PIIaHm6MNXCt8XWmMM36UPL1NJU0YEICuNCPh9WanL6gzR3rYdEdghIfKm2dabxBExPfvxIiBjSdLjpL+q5yInIqebNVksM4wsyVVkTEkweGHsdO0I2PGitD2lSxKx03ZEUqxTrDGmrISLlBVdj/j6g9iunZG38TPaQD68+l6Hs8jVl3+fz6c/Ve3HiddarkefYC1LehC6eSWtXCstnesTukcFhXf0Cmk5PVtynL6Zd6PfIEWEzzJYfi2wSboemS8DlzT8oqoE3h05O+NuJ6Al91CQBHyx23Erva4XW1KVxdykiKbaAquo/Oq/tdL2LVaLdZF5C1kshbcjhrWWrXK29K7caNjO5gaEj3y76CbcLJZjB8fHMq/gOI5SWiwlwTT2yNmyYYwxs9er3dmbc44MuAeTm18uigjjC6z6eB8R8ccff5Bcaz0ejz/++GOM8Xq9TGZHZn4n7/HYW0u6xrbqy2A86zvn2f1tif2ytREh6evry0VHi3MZGRHr9bKEmcskx81a7KYVzYw/ydo0IymArd6Nt5Zy05QWWFn/2iPTb6HNTeYazHGwtCqyqJH9RXlg5DgO8Gyc7mpzj6hbS0TIi/N2+sDeWSkyhi7dopKykN1sSdY7xnBVKh23F8VYxpectdZah/JAh0u3Pd5Vz7hVkazZMZnnhYPZucYY8FfDHCKoayyZFrvD2PDp7g64sU5vTEXY/VG6sOk+1YRd7jZcCb41LyLvhNU8xJmMqtMORdm3iSS3TxN3Rhd+q/Fkb0hbPq4boxddSaZcw5ZqQ6nz/46U5NgWQyHD+AjbfYY6gy9rakZERC1c/dtJ2Nwn9/F7ZeQkmcaMe/zBWWuKEIC1fIUzcUku9m0/QI6ZX0U1ctuPdivxBklgHw1d5slCQlKET7tciq6144F9d8O1+LhXsSk9L3InQpucOPtpamFMUEaW3k2TludR/BYst+/xeEp7hCPpXg3AVwW0UdtcHqMt3sGyVtNA2fckV7iqFxnfeUkf9behxug4evQ3C3O55XCkkWDeiR0DktMiQY4xZE+LGFCEzyqd0sYA4KvIxX5rTLIdtMLcoGMqba8rHfkyv8KPXFj6atpZyN2ZJTjuyDgko00yXEqrcThr97v9lhCBteAIuN7tWnewubzrpctEq5pMb3u0GxgbS5jM/lYPLL0mK9Uj31F3wxucbQRn3VWcgVM7gMcDK1+MzzwHkcEBr5syFuIiXOpl/88xHdkatb/3XthseKS47zY6u0ttqnLjqcwu24oYiIiRR/t2jXwL5azhRkmiKlq61IKk9xtjH8OD4+ku757lYKYQcAPauVBsWQncPYhjjDFiqZoAWn2RVMSgOEjBcxG6O5APYq1Dv35O8mv9jF8/13/97z//9a9/jHXEz/H+f378+DHWv56QKN/rhzCgMbAwIsL9moo5x2N+RQSXSBs1pH0oFCifPDxa/25FfTY85+wTdx8U96yLjcWqLTT24Cmg3l2y2UkCWvmtOKZhpb1m0mwffOo2l4VlkiWkUox88dVaK2LPsF1kv0j6EKnZE/a+QOlCHgbu1wWSFGywrnfjSdYno9ZaXqhboNqUGoBniGY0sSUg3GaEfCuYJWz7AOaJBrvvMJrXNMxboyXHQpywdjvoCbqRZd7I9XZv5Nzz7POt+JYw53w+n79+/SpjqtRcJIUlBdauI6/qJa31BkBpEvDNW0fmVHdO68sqtSkC5dYlKSB/05uDdC8eY/iD2GstAo/5iAG7uSNGTjdK13XEAPxAOCLev35V2B3SmTccLMRWOc7Omh5AN7W4ts3c/QiAlx82xnYiryCl1467dIxhUcWCkJ9A39kGEeHWTXLMAQFCDhhybx7kGHuxp9AgR95pH7tVc7qRCFOUsIS1IpZXiWs+HlQgNObj3JzyZ7AJxfqajx+57QXGijc4IUQ2ngcfwpKWAA6CsSIej8d//O3HHPF8/v05x+Px+PG//Y+ImMSff//b+/1VYSTpMDpBMp5yv5P09G4Cx+v98rbF8APQgKRnPnoAyT5LWms925gjy3TM49cbOo4DkmfmQADhR/ERwQEQESEEhxTnB+QszfF3PbpHutlMQPB76PYug420nR4HIsJOGe+2UU3FlAaPCRUZ86bSU7JZbEDhq+OX11YEb1zuy+DewnCbJLkU7/fbLcfWWuZa6ziOrx9/3syOiOM4xtgV5x292h7d9ZhdxtGTNMHBsaYN216T9KjcVRgUD0WIbo2PiGBocLgKpFDEYxw/vh4xsdb75+u/fvz4ET//7xfw7+frH//4B46/cc7Bsd4/FWvMOR5zjPHS0nFkC8htEey79KFzcNiPsIUkjecj2iXAQ8TMTUz7y7o8mWwMRfjTtmBO7bTnqyYrcAT2b4vDer0wp5fTapWOOazX7K53XC+sqLElewSu9rvQcjyQuj6K0sGJyDVRXmLMZTBxx//OQYOLmFfktZbWQuSNK2ATVO/wr9+M6CuvjXFRsmxiEnac8bsuGWvFWkjvjJz+OsP1ygsgdmB3DIFLwsJNw8ecc652aCJJzhYCQJ7VjwHuj9XbSOQoAeTdYtOnMbvoigSaPTt3iSGy3mswAfyCmN1QlZu5NtK8paukGZytVmGnjLSQ3ZvasClJEeVmnom6Ca3KJkwAABEgPWSXk2yD5sZkLZY/cGnj+itgW3R1SLEXuMlkW0zu3+3AJuimmvjGXtksOjvbjVgCPCW/LJO2/CvyG+hmnNbmrwki39/eZY6rcOZlxG3lWpUl82w3VV7xLGkkx/72nrO71HCz80SOE/kRn428sXwLI/cIkSZtf/cwpBzKwba3ApRrbmnbhY63wKQpPEmSfpv6NnK0s209CMhwlVOVKJBO+zsy7TxFfUSA5L3W/Od0IQtKS14bTrMLuv296EP7Z+mOUsUhAjg38zdlyr91qHsEjC9opXt4lQBsLofh4vIuLUoPZAN6v17//uc/ESEc9FpxLQyQlJ/o7rN8BOA3RFFbXg7uJMEx9iHebn9leV6D4WZjArXBmlXWuLacllbzyGC+5QV8hoWkqer70ltUavcF3tBLfV1BhrT0eiJYxHPOOefI710/Hvvh2Pf7vdZ65e21jNXWIgn5McKSP/xBo5zp1jXe4VDrcfvyIxnvkJYcp4ueJGp2VS0kKa2oLOlCjOnpXlTsHcOPqxiujEW/m19eVjuN2gW7M7qoazTGvy6yL8SWxtMeSfvtD2aP2HE2jDHgk98Z1Q4AnrlI290NGGPYfoORJHfzzfv59sWLCrT5hBWVLgsxxtLc4UxgTAcAvbS4vBFWZGyT3VLXG0yBKSPi/X4fx+FHS5B1ZPk9YbCQctNgRSWwbLuUDo4xiD0xNc04d1g2peM251yB4UVVwsyH2E3paFvjGON97FdRlP3up6/Xy0tQx8H9V9J//ud/vl6v1+s15/zHP/7xfD6P43i/33/++acDMnKfyCwVT2/qWYtyk8VFaI3WZDbYjthypbflwib7QZLhUwxZUdZeXLGWibGjdfYsSXHeDeUYlwG5gG1T1Zhv20avRLU+SJJJXwN40uw7pSZ2ujcSk9nlMcbkVkoSGhGRh+b3yk0S8tSMBdqqVHfZ0DTSGl3KZr8T1lX0TpSFdiew6bdhmbBtYxB5Qiqyog1jDI9CXjiNOUiqbrMBJNdar/Uiqcdu/5JCnievAPyCEF+LXUpH0m4IAOrOZ0k27OpoyGp1kpDRNpeUr6vMRov0d/SFty5zRUvYvykKuepz3vSSoDOAAGwJ25YKSY0B7Ze9uSK2v8lCsq6PnkmevM0YdwFDsX+CBTpVZH9B7yDITjVf1EdU/wEI21NUCdvOSxbcU/Et3yX2Lgm2qaklFGOMGhnKF3N50rDLzHXN2ug+6TLYl27GdtalyVpiTi03+VlUxJZvzGdUkJSl+pQMAIi13DBcxBzPj+P4JEZ25FNjilUOv2xjCNs4AOzdIo9L+akSAGdlkSQxIyK7a/YNkimlhicbZOzmTbMiwo9tWe5OuAo328733DdQEszrbKkmWUdbUxR3J0lF2i6cBuOqt5ntlcwm6OkOvHQSY0iinqcqf03W9RqMb0JsAGxD6+QedGQXro+Q3EHC93HI0jTjvNNrIN0s6NsjjbII9m8Tbq5tGDdssUW2w4LS5Sx7GyiBpXTknfmGP6vyCjs4mbZ8w1kXV0ynAQDud1Se9F2LhX66ZjDmw6oLkju8SAO2HEkpvhwoFiDjkBE7bYjrQY+b9t/he9h7kdqTKRvxwd7Tll9aWrh6RdTvWeRsIhUBjy2G0duMFMEAAYYgQAHhS+P9fs91/ICe5Dviz/e/11p6/cLrF7G+8J4PkCv45vCOqd/VIgoEJjUISCAmxuQY2iuqXSkA2hKrPryE5l1lx4Dkq4+ElWHTnJN2TRogoP1HSudT6SRJMIf7/d7gtinrBU9dtDy4W4UB1yAXwW2GMXIjAHku1/JNb+VrrZWPM+x5cy4aT0XpoNXZ/NHWgRYLoMZkR1Ft8WC8hXTMFkgac2M/MUkGoGJ546o4kLTvnwJTwm/r15gbQWkxlHxDybQWZ+syzKsjAKg1x5y+J4xzvRdxAECoPLQo4BJqR97Nw5G3GXV1VpuwWrjZbbMZy7BKm8WYwlsIMvjGO1uqy5hiN4ETaKEw/lZaULy41LXUavYTrN305H5rhvHFIglxNiEOAARAhFvs4BjUY5peSt85CGBgv5nPYSRBAeQgw8sb+CsfnmARwoDfUsKvx3j6+fbg+OM5xphe/xNAEAEtKkg+PRgMzjkegyT+9uePMcZa6+fPXwD+/OPrb3/+eD6ftdr/8eOHH1fxAl7S6/VyuJy9RF6A7OkAICiwNwvGGG4bMPgtApIxzMpyLTtdKgA8Hg/vJkTseAoM7Y3FPQKEIA2BpCYESBgTe2FMSTE5xuBiSFDsxqZ8WkGtoZY93TzTVKLSaOOqiR2QRnZvdW5U5rrJeTweS+FQRPjTBxI4xpj5fe8uc4xRbbLsZw4gVmeWsmq2uZ/STUkMOwsIeUaAyn0KkpB2/D1tz3onCI4TAwySmENj+pUOY8l3/gWbYbOmgoovBI4XYo05v46fP+JP6T003kFJL4AI+Y08c5ZVNUYD8Lm2ujdud+zsmW7Dy71BNjJJ0OUQpQ3uYE/Vwlu/cEoC9/RMkiL2xgQAyd5vOQ0swQ5einRODktLERTx1tWMITmuF3ezFHHPboHfEXcw3amF56nP6rCbN2UqriejmyLAAclfQ4tqYSRVHGztxkQoDzc1cgKgE26rCdJ+wcGWkNg+nrtjIkck5o0NjoEeOofJspJ3xyTBlLs0J9idHkC3vHtt8U6YfjPy/PBch2rSReysXXOpodOUqMp24bbEcTifsZcEX+FIko/5OI4jIpcQAMaYc/rDKmstrbXFu0uU+LzMRwQiMNsKrQf0L6CKs0oAgOeSkteGDulsKUlzgSLulhRZIu14RIi5njdN/y2omF5xjiFsYWfpBne8/drJrLar44Zd9B1sXZ3rIw6/4y1Qn72VQCecvpm9CQVvBJCqi5+jh9P4U3umtlNZROZpcOyx3LQqUbjGsMEpPK36JlzdNUnMY/BsR9w7uMggWdQW2EX9N+FaF7C/yoq2JTjnFDaySIvl5FKrIIMxjf7/A/7CC2P864GyS/bvWpvGZty4ms1OGBzAGoslqT1T3cEzGACSH8468cdx8HhXFXsh+iQB+NXr+z1tpOpIvCBJAwC2OAHYH+CxHEiStK8ZfSUjfgy1lfZLsIzcclqpfCnJyQGAnZSQFTr80hcfMtUe2YG95Jbk8dY2mAXXM35GGu+sf03grId72+Ppu6S1lo/00zsfrXa2fL8GKQWS9I1JuF5IScKWae1Frzww36u7vLOQIi6kfXTa0Mkqa+1OF9jCrtRkBtN4p9xQKor+E8pgNO1o8TdjmXezilkL1X6KzJSdsXjXWk4Wu4Gkj4UbWbxl5KdYF5VkZV2XzMbFiHg8c+CVqg9GxDNfBm5MT9waqou+VaEWn7LKlF6QGG+koVMiZ/lVuV3XGOP5fPZ6LHUlZ/9uYYC/WNZ0mUDtrfuF3KlYo939BuDzFL5V3uU43S0vLqcrbjaI5BjDC/Wvr6/H4+FebwmP/Hj4H3/88Xg8/v73v//9739/Pp/v99teuwPWtyderxdy98cSXDt//vmnbSuNJCNivxg9wbpI+ra7fSl3isvVrdzQWWsdx3nEndkqLK3XmkVZfmUduYiQNOeD5OCImn9ayMeXHS2ntHRkxxTeiTKms0unYOY81viqrK59m57ux4Kk2goxzqLorZ8I76QUsie6zF5a9MgOaIJiKSDPmyUkkXNRksyNvJNaBEANST4YX2Il+XGMuq9oaeXUe0VEHM/9cZMxxuSMVlPWWEGD9z4sqPllZ/3fWa/H7IUnhCutIulrjYlPaNlKaS2MYSvQasr23YVIjo/kCVXG9hpkc5XlxlwdAbpGN6odid0NLaToK1tafgdlcyM+5RRU1uo6ksyZfF6PIjdhT/i4Dl7N3q9SOov95ojCfDTLbaLUKud7kO5rFrTLK0l4MbwVbmmqa7e2GZLYOu9J7NKUZqS9k86JdEmGhCvZJ1iXafwb12vxzHHbg7kSiqbkOFFZF7mabjSfxhSZhUfE3k7oEanfzdRagyTmSSPnXRPkHjggoYaPa4DOOkuub+Dq3sYYmVzl5UnQJSfmtP9T5n8ftO9kngHxL/fk6AxxKv2dZxeXe7qJrbrZGP+RAuQqkOoVLDfeM8ImM/Q4dLjhk9HPouxleSfoinStvk/5afYdb6hS7pZzJ2gYMl+qiasNAMY+Nq+m69Z6pT22ugxoUQUACBjtNKYvJJu4FKVeS9zIb82+IbfGC042ODMb5b0kABLr8KGtsljuhdclXM3xTdl/Py0EkH7cofvVCT7k2ADeJlLpyIn5gF0pO4rnuLZ5SJJeZ2cttHhrDYKipPn69Tzef/z8dRzH+j//j+PXr/9Y//qacx6vB/VHRESMONb7vXQMjpjUAIIKDT9PkHfVZINCfhTUrwgCvunFktxOtFvcWRFekOwsNyCnp+Z1DB2BHYf/l7K3XZJc17HFFkBlVfeeazv8/q9oR9hz55zdXSli+ccCICizes81oiKLAvHND5EURRWtu7vDzLY+60KQ1L1Bv1bTsJYsmZ3uLGGmXiWapTFSocTMFVKjEL34qkvRmKYBxdjqzEhS85CI2HVcP2qOLZAQgVxrZPsiLqVfGNuMxsjaVYfTdARmrrQIP7W0diGb5iUXgFVAml6g3BcgiRoUSqa4WIMPWYUpx66nqdISERHx+TgAEHT3nuDJEmFK3SWqae5BuyIvG8y80+hiNavnpRmQFtJaZJv8khYRi0ZmN3ELb5iiJo1gmj2JFbFWmqYWxoZVqPcbSep7AVN91hZNq9xYsGAwI/Jhu1l9i6Ge90udgCSNy9xhJFdUbSTXcpibjg5lMro5jnq2T24d/FafMDACJEga1lqHL65j0wDodEt32HXqy2lmHx+P//1//x+fn58fHx/ubsb/+PmX2p3EAng+n79//wbw+fhQfBD5ObMd2yHRwL1iO5abV2TSfsBcpWwIBsFcDzWHIRAWFgynW5iFYcPIZab39mmmWpGrNmbuRlJvWWdg9yZxjspWpbmBWoStigRc43IBy9w1diU0vdJNM0FBa5oXeEH2pXVjKVP1akbSESThvtbqVZ5mIWhVD6dtCtHjcc1DJsy2rwRJc9+jqRrhBlPNF1FSAkAYUO1LugACcNU0niSJJdPNHCCxgSMiNp5mhm1miNgRYV8PkCt8rbX4bxyPD/vr58+fWCsiFhzA13Gs2IzldpUgoKNhQbtWXVX/s+lxLrhVbgQA3VM6S44nKPgi7my7xo2zSgC9rk4zo+HiEtRlq5jZfKtFLyCxAKzvILzu/k2jXyWEV1qmKuuqVAPehGRdmjSCy+VSN7OkIitDjTOTwu9D33KkOwq5037NBxUZeakoCZdqSwIza7EiEW9fyvjy8Wa/qdQK2hHJxP0mIjkA3D3f4W+zC2xYcjmOy03KoMukb6KNig8j5D7KAG1fEo2ZeS3pagVWMH1MOaPfiAjdOFRewjej+gd3F7F4SV77kSS3GXJgZ7C1AGcE9o69T18SFFUG4pVBUQMX4CqqWyjbh1aX9eM+o1BapaXLmSsQJvF/yJ0J3C0RDCHdBQAX5YXBXVQEuvuQeZqe9QJH008JfzLgqjfDWbnfQUiyyiJvQXuXLBCZElOs1E2PdNky33uWJhZZanyNGKxeVke7NKDsUZ0p3N2LrkhtvLKmeY1pszM0Celdm1r2TPZb4Q6w0THdbBCmLZkmTTtFprQEkWw3pw2CoeUWsBZLglT7SgJp/wf4h9xW0WGZ8ZkwfYGShPqKd/kvcQAw3Im43u9g5MGQSaROxPToi6B2CX0TENbz+WPviHisdRwHNn7//v14PtdaRtt7x+/fv3798nh+fHzsHSQj9GRJTwUDgD47R0pjmoC3AFw0QN4IAfWhlqO0qw8UGas71aXECt8yxSI5Eix68tVf1zu9BQBE3E8aW2BzCVg3PGX1wDci9BxGN4MzT8sv9QCA6NP+6wmJoLVIrOjJ28hJlO5udUfQrxr7lCD2abm7a9CvOLfxE8xMOpAhfVXd0LyKg8gq5ilKZnCEUaDLmTXTGDdgZem3eVuyiGf6BZT1Ep8Xxv5tOSITqBxbwmQE0FERu5mRWTeavlWgntElz/CoMby7LCEzSxHmW21R+sXNSYaq21YjFVG2ZMnRpapoa9eTQ/QW07Kk5Sh3ClFb2Ps2FVx1erxqoHwRuyQctXNh783zeqIuei1pXRN7dztwnqemkWprh46PAiRWldPVzt2P9Xmep2wDoN31Inb3j4+Pnz9//vjxw2sI2xOeFGL5YTavL65/fX0pVrLtPM+18ngzORJzMa6WlWUh33bQmFlfKiH720JFzzQeraLUdgbRANrpnLwCghH5IUar8IoUgPCy5OvM15S0hUGxEqZ5pUVmKC1QlhyJufBav2bGcS+QZGXJzQYJjMhTsk2jbYKkrbXWej5/i/KKM4OkDwtbuCToUgm5IztbSGqRCyVBeMG8VC6ZtHoeV0yOqqvQmQ7F5/WcQw2KTncnsPc+yb33GvejvffX1xeez58/f0qRdGWZRgDIcdywOcurGUiMyVJi2tThSETMx1qs2iURCd3D50I8EUEA7iLWIQAViktRyrAcCEm4mbVpZWry6ndqboILLOMKwMaajoiL5M3378Cq2shflIXK0mX/NstMv2b1pcjMTOzCzwQAIFqCfi0nJuqPJWTakzAVKc/MsoO8oCW8uNYYQXpay4IvLpsZzBiBCJpF9Y3SmM8sgWYhOYV37nXZuU1XdjZMl83GYdjlxeydGq+saX//po9F01yNdHdJm9VJuZMs37GfFDNbiZkjfYJJKWXZzJihhxl9HEguXRxbtQUvMVX49NfQ6VkYwpthtL9vuMSi9N2Zl1+26ovkKt2WY+5sp+5wo5+JUbR/cGFkWfe0hpaZ6TrCXdCMsmcivzOvwe5N/YLhI1CPT0n4OFjO80C7i768m6a2nTc1b7GlxHJEvjENZgBsLMi9gvAkutdgVTOzy1mpkC4AqNM4lTUTuh93VFt+m/on+GcL56XC2HYCl20dCv2KQLeoppzwEqu28N2YF0yTvVPKhgCuxjV+a0shAD0sUKJWMhJem4PqCcnII5ImkbrsC8zcQuMhABZE8HFuPs/jPA/g/3w8trv9+q///NevR3x9fHzsr1/71y/GUyMLiw0EANVdlxxtsw+lwXi5u1sloGpTr04mqGNVlpmZ3lcUew0WrV0DOgGApIR5khiA0E77CqeZ5fTAIBVCNrHkdE8rjQ1tm8iEFMZqGBQR5/1cZenSSEhc81bUojpXoiB7amQv1W2hFWbv3evW7/ck2RZ9+H9JmMQiEBKADY9kD8q2tlDSRCB2XbYQQdO0SU0mvVNuCxGBoHmbfYrlCDvuUU2NNS4dxEBuG5nVEgDMTJ8Tc3eJarFN0yB2r89uyQwzi0BEtL9KuLumT9qUq6xpwIz/C7T9YmlG/Uq7KFup8LOgM9pD73uJNLLTU3VhaQQBhah11YQfwFV7Aeydn4UD4O7HcahdzCcqYlFCH5aPoAUN5pbNLXZOwNzd2ngAsR1Ut2gM7jPyZHc3M26awQzL9JTejo8PAF3TPj4+dHymNucf96MxSBLbnEtuYpv58fAf9hERvmCG4+F7EwgYfMH0Brg5eA2RNe1vmZp5q4BkicgEInupPxmc8Vj1PE/WaoskoArdzHx5ICsGSSMNzK0OBWYGguRm7mKV7+ICshp36TdeiY5hiqus6RQHIENx9efTNV1KYJtBfchgODhBlLI8Ija1IPshm5vGqsNvG1Q9II1UdzDmvrKzJLsZ1LGYcb5jD6BiSxILIjOzdsu9u4dtCLOHGY1hjGfVUgCbJ4OA5vMTAAAgAElEQVTbHI4jfNn6MD9sfe7z8fyyr68f5/kbv0g+jgPA1xngDg9bti3MslyrdLNjzCt5Z5YeZk0G1DBGWZNE5BZasZPkLCMzOX7J5xgI6WZ3j3yzsrovmom/ct5kjvC+17FOp7SysyuqCJTV6ab89nIYk5jEv4yX3sDMKpaXJWK/CMwSIwLUEHcqtetw7sZcucJfVmXp6LIpb29U3kFkyUUqbTLMUppdnXYWRF0mSo6wfFFHI8YkKk/JlJCMlTmdumI+uDq3c2ZCFsoqqdAaa9PLKNWZF+Ml3OxqGt1LCDPrj8hE7/dxYKt7/Y59w9K7THkTMwBwN3dnDiMiAnE9eXsx91LTsQZgV0P9J7jH65XhnyVUiC8iSROXWcr8Vsgoy4urkUp3lhnuXXyxGkX2Di9Kx2Va1Z3UnZ2l2v4hgOUgmsYsjfkOrHOntXdevARfuUX8DXvrmva3YZ31HocIkKpgEnvFUCttZY91yU5dMkPIHlvctdi9Zl4pxVx6MwOoMUqIqju1F1/+F+Gdq4Lw6k5F2NRq9KfgiEZC5m/zKvfu9Tfwbsw/gyjfxTbmbkzLnXHORLWXkEezaqrE+5V3M1TVU2XI2kiS1DD06+vr77//3nt/1LOgvffff//99fX18cBxHIw4z3PpEKysQQbAdV5UhPoxIQFEPrm6OlwByRjEDTIm6kNxQD6J6lz9TjmowWJjJXzvfWQHDaBNlYZv4tCXndtQvAnNkk/qxkBTzw9Vz4XJp2TFGBFEiL4VKSEtpShvARLVzyd19K2761JcqgDTQtx9aXsAGDKAurmIcegVb2aJrO2cTw4lvC8lR5TCN9c7WN2tRSkMuhyLUcIFuI85JEHRVq4YBXoEpSxJM7O1Vr4fUpQpa9xn/ZoM34yf9CQfHw89fPM6qq1PSZAxojdT12saz7cxGJ6KXtqboMlaYP+KRqAAznKcWdJidfqDcrvayFnpYpXjWqtrbJsEYD9zN0qLioiIeDweUR2pJKRJ9xKULonSrzSyGGWnydRloplmuLuGb/I38EziEiu8ZFp5pyfzay14juHkwsfHhzx197/++uvj40OlqaJ8Pp9rrQ7UWuuojwtIl7t/fn7u8VHJz49PWRIR6hXV4p71vXogO7KIkFiBgq+0WTouemUJKRaJkiUTuiq2ELnfPQ9rCLtWfbBJQ80KPnyhnieHlkTvulqOftOjgRFYsUg1swn4ceR+Cilt/LxsgRGh6YpCiqozSjREMCL6XQ/xtj2TS2nFRLnHykOORRPVgpr35fd+efkrxhftGBMAFjWAiFDdlipFG4cfx8HfJNm3+YjA3nvvsD/ER/f04SAAu99TLk1AlkshRUbWVLNfVJSDgJ7Aw3Lcy/Id5wl3jesudaQ6S2HerQJAM2hyOwr0YsflizBkrjUIuuB0aaq0JEta26NLVsOZEqxO0Z8g4lmOwrSuBsnsy9Yy63BEyLArCCQj4ApmYjK3wpuUACISM18NBlBhAdJbr5mnZOrBxqV0gFktVTDHwGbWr6ZKlJlBjamQqNKRzrXWZo7Y5W+TpQrR3YNmb+23v5YlwCjTFxCBcrvlqsmQBLaNLuhdSGNesqh+ryKp3Bdj1C9F5O6Y7DjczezQIeubwQjk2uFB8tShVqZCpbubLTOz6qvN8jMPaZAZ5tCqzLQANIaXJjPTIrePT2cXS8vRr8x9KQPwXtvy9a0sEvLqnkDC3DzXMlF9tNqM7mdbX+9T6KcBMy0zmiZyyz2YX1ZMMqg0nmmYFaOZuSsvyUzzt2QBwTF9bUdy1NHuE8kz1GXCDGuhG2oRmBlZ814CVNDczLVoA/QprYApYmlkt4oUKF3uigAACt+fLWljXtIT0vG0MMsXwFoqR0Y+yLUqsvRFt5a1fC0zi73Nnblbz2GGCPU1qr0gwXodIGw+lQVM1QWAwehZA7POAFBRqSYL2byXEEBGVszzlNduik3cv0ooNw2rxjJuDNZbK/UUrgkiYJbOClKR5/mUUi0CEtmPlv2tvfy9+SKadyCz2eKVoOuNanVHL162WVkaAhKo51pmyHtSYEmyAnKC1Po9N4w8/DCzeP4K8jAa+TD/9fw6//13nCefv+I8v/7+f/79P//T7ReAhfPnhyO+9t7GfbgflkO34zhQg2B3t3UQMFxju8P98fGx9SEfMnb2h2st3UsjInhybyJM/bdxB/XwRHcboaNei0o84O40hM4WNjODcXOHmR3ux8cHtDWi3thUfw3Yvr4zSDO3unls0DyDm4c2AWbm5gRCt+hFM4NZkJJZZCnSzLQwoVwzsxorMD8NfURE7C2rY+PQZHsHefpah1nA9rkfj8d+nmbmsKDMpULt9TxZwqFokHJKepsszs0IU4s0pFPuiqfXrC+66wBNkgHdTkQfICOoYdPy41jM/vSKlVUgvD77h5qkSZHISJK6AxpJd3P3CDvPE+O5VvAkGXkYlbnrTWQGz+epid/VeN0tgowA8tgzlY6ZuR8ANjcBJE4EIOMwB2BBxjY9QMaysIc/JMTCDLZ8ASAIHm6L0OPlw93BTTeSBgdgMHdbntvaDTn+A9DxQZUUquwaHKbI7L233gf2DCyDas4AdBC9XnF3c4ORgAgMRui1c+7Yu94RCHUFROxePnP1FfUw5Fhdn/O+gdDR6wBsuZNhCEMshoNwkGGbZnaYHcu3PY7j2PskY/lh4D6fJD8e+i76GREglruCQGcw1lrLFyKk190e+aT93PFEUOuJEfvD1s+fP/XijJqDmZHce2urvOrbY63D3YCHrY+PH+6uF+n1KbvD/X/7/Plh66AdtsxNn1FYfoStQC4pxsav88vM3I8dT5id2bjW58fDzCLiOFwR08P/DBqgc/hFExGMMNLMzmXpt2ejcDd3Q53npw9kRjDiPM+nmfXSXoraG6QDOwIRbvb5eGhzPuM8NxyLADfhscygzwGC53kGsNb68Zm7GCJCPTZJxulm62GEA6EGBd1HNLJxW2tFfUUCZhFxqpW5m5bPmDd6tWIzW5ZCzGja6BXADlh2vLIEgJk9Ho+v86nSXGv5ymofz/NDZyvuMPdlMIeHA+B+LrO1LGKDvtxDPcw+zcwYYG7KDOjGFGYG86D2xbsZot6jIXNdZoKcUrG6W0jk87e7q2+RFkQA/gy3bFbAfu7za4Mwkjqk083sRy6mxP76/eSvx8dfn8cBnBZ2OE58fX39l/2wX79+rc+D5Pn76Z+fcZofxwqYZey29RiTxLncnwTJ/CQI4O7BbQYnQRhsuQO299aoBTg08Ah1leY7ngCQA7zcCQdA41LT7hMssRMMHddY33HU+N/GqNK1iEMY1SdvX0u1i6FdugEz6rOjSy0IJBX6LhpVEnf3WhSOvTnWtpZGI7bdnerUSHeng8DmE6T4zbJPXmtxh+osBpiZVNSlqoRl7QUAExWqr8j9WXsjglqgJHUzAKAmj3IK6bjldE5pEntzO9y9b2FNWVJkOZkDToI06NasQKE+paG0mSWeAHnWyl0KAczsOI4+A0jemJnOkrDgMsfS4BnFxUM7tnIhLi0kKS6SHcD81d2wyFjR2MiEaQwTAW64Y28/DvdFbKj2GSJIWzALgJHjc/Uv8fUFvQsDqIdUh6XRhjwCbraRjAi9UyAguRVYz5n4uTciAOTheW4eFVOOCOagKQc3AeRDNWkCsh+Vq43U5Q3zLbxkqa78CWaunHlLCFRZi55Qf6FeXy05AmY1vjbVy1Dc360dJikOEBfKpHeWhspiZPO66P/srIKPqW46rt8XdqWn5CnkBSmyyd4YsyrRgja4E9nq2pK7KIxibSMb83Ipgim24Fa77kASZLYTlGFWpwxNaEWdHqa+1NUX6FJ4FcIrtrKk0xdLodIq4VUH2t8pdjBeVSWvvyu1yStQBPT3LUFDC/yD46/wZ1Ht76vjBbPtT+JM63dUp6yrGpfAI/I0e7VrcO+9f//+/fv3b359RYRuonrv1H7/lmSSGpK6r7WWUe+QQ/LNTP/z5hGizFtv29a/Uc/WpoSmvG5alatEU74gG9/QeCmaiST4Lv6yttO6zQsz7bdyrXMFnZb9onnxYtrTElqFfG+MVUCmDWYws36EKKQSrK3RrBhOk0Q/JaNGSKKZeKV1KRZ3N9Os+4o2qjS9dgG0/EnQv20zRwQEmrOIa7JImtxpaC0prXwRsvEiE0iCkJOmCV6gaZre3kZC+qWGhGREaF4nLslPLZchF0hg2yCB79B4iW3kpJcoYaRRl4/HY++tCeHe2+ttbbIffdwghdRzhsavGi31hMfMNIZW2t0d1yP0HUpb1Ev7qoEx1qSmnawYkjk4Uqi1D0hDarMs4oh4rOW1faDFtj0StdY6jkPzfGN8fn5KtZlpB77cEUh1u9bCUTXczBTPvlxrPR657qOEeJVQ+uPjQ+ZJuCQfx4E4hZlKbdTzlqOEchvkCOvrJM/nUyrk/loLZzb/iIid2t39vMtvUec41FNI4qrqzdI262H5lCM3+7KJOzcZOxTQw+tXT0Um9pbWojqMnbWWm9neTzmy1lJtUbXXwqLolUC5IKQAozsiU5vwJKcljexLYWbuC6UgQJI6nbHxslmXMn6t9Rkfa62ztKy1cBwAHuux1voiz/P8+Pgwy4k9lgHY6uLMI3JQrqUNGRPlrzBl1FW4gsv+0dHh285rAEm4yWdVA5AYJdh0HbKbdjPrkcM9zqIs7nQhuSBysyrfm1OVEBfm7aYkiNjMIsKG783yLSjXRw82GaGAq+/SgpQeppdVLQe4LIHd5x1m2hkRa2UsPNdW8on3VTQir2fygGxTNKxW2ZoSd0alRUlL3hcy/ctfeTeKpiU0/kVdY1LLSGf2W6jdvW/2NjrhG5dyLXfgNl7SIUWzQJtnFPQtXU7JyPSl6ZLE6u5ed0R335H+WAUR8pkBMpBy+1eWKX2DsvjS3WVA9lZDoEIm+uFnIvWrgnwrjJw4EdRyV9NLVLnselDPerA54R4yVFWQUymwIcWOywl9KZombqc8h3TKZcSLsxLdwbxChxGKaUNLFkwDhhA5QhJka3kF0StvkrQoXv0d1DtL4IRSmh3KzBLxiICCrMuL9oWrYiXt6QWQ5dj+2rUId3F9CyWeHed3M96dehf46txbKACQ5kaUtW1wC3zn6ioxXXuBydKWV0+XXrwbI+j4TJp3Ff8AJHDrQAVZpq+dTOKz/QZfbDNbjLBaNKT4RRCxIwA84gSwnl/n79/+9bd//cLz34iI828zMz4PD+pgPK3XkSDz9dcgu/sjUfZoAIcxkK3Vz6smsKadrNVlM4mXjSm5L3WjUlqUGJCYEZ5pmIS8gJnZmFABlxd9Y9u16UvaZbB+24aI8PKojcyRTYHEKqut6t+msWraLVwEU1QhZb53rgwgGbU1eqqQNLmjS2EEazyYUpZEoRJTyDRM6pQguY7c2ipRbXZjOpHG52jn5m/U4YJTkZ5Ut1Mv0FOylib85ciQJiFm1ssQ+gVgdRjDZJkEXiDJMlsqum5ETf+sKkzTSF5LE1gNEDtcrVejFWGUmLzdahqv8p1VSCDJbXbTd9xatQQ22QSSIM2uN5BbLGorh7sfOTFZZvYwN7PnE5pZyTCZjTdFyiW5zFSfxALgyI+cmbsbL0e8hPTMVum1VtTrMFqa1CNEcv/1P/5jrfV8Pr0OwKMm/4+HuCJyJU+yVRXbWTNzd1HuvSW/J/Y2Ksykl5YRLkiy46q3kqD0x/FQNOC0hbBAkOvQ4XbibZlRiyZmppcCVA0kre2hLt1kpFk+SWbkY8DUOECh4FuDQtfDyHO/XXMPd91WVC6iF4uRXht23kHEUtRpxbPDNekVSSB9FKMiIN5OS7sSqk5m2db23l574lvdlM+6YYkd+GZqK97WK8z4Vb1NArOces1KpSzZBtLNDvDzWP8Dj4/H8Tjs52H/xv487HQA+FiHmRnyxWyzLDttpFeF8GPJApmkkjUz7vxMHaq6ikXlNMu+rYIqD/nuvWikomgSGf2YtB2vSDY0shlVajJ1UrbwznohMLNm7yqhjBeaiFAQhOlcSba79nct0wySq145MTPTbE5VKw/NvUIUaim6v8xWJhWNkRSVhRl0X+Y1FE/XZEbyDDtHbe8uwmoDRS/nCdplpdMpS95UVJRAmtpIlF5peSVW4h5AZbHsnzQS5bXjW4attVSYs7uTENE3tCVTJuURAMsbyoj7BdKlxAve764lqfYtk9T9WY15FEfCu7p3DCp8aehbyESBcqa20NcMp4nnpYR8pyuRZqlO+3O6WrjD9LD0MtXMGAH3to1VfhcjkPjrH4BhnuBb7wQyeAQ6L+1asFHoSfLdOxIYc04AFdjMfY+PLklRYtgP1E0RorrLufk3GCe8qUARV+Tv0PTfwsiallxpJex+LoP+12DrMvseoszsXfedO6KReCmS1kvP3ewZCrG8xWEa/KrlW1C1rGrAlnmD0vKtFzMxgMN+MzMNlCflizsilv3f2DCgGZsseTN+r2CGK6gTXaV8x+r/rZHeyVh9JZ/P8+vLns8Yp0yTXM/neZ5e9wAzM2Rn16IkpIQT/YVe1sgD0CF5D31mrO6dLWRi+le8UxFq7KsiEEtDWgegBM6eZwp5galOl21PE0jdHDQsv4g5XJi/YtTwqM0Tu6C1yFRNmXqYHhERt8Ffa5e0tqdlKhEFnSUhTSaQkBerenRFUm+upoIiiAjNo/Q0rCU0V1+KePIKfwEyy2oEPxx6NbVHw5I8oSdaIhCSNcWdovpS/2ZWWlRIUbYupafqmSU3lUZNYJq+KZtbLJ3r7rOA9GtmVgv9LUqMKqMW2zJ74iSZqAmDiqkiPEskhbwEKmriNPWSjHoFRga3onwhXmlzKQKgAWWzi0ACzQy4il7IlsmKj4Z0PbAjiRjLZ/UkVurkrCSstdSOPj8/Pz8/VUPMqEPvBfnAs6r0qq+4y2Z33zVFFMbMZK380nxeWuRjGz8vUc+NATweOWMnaWaPER+ZIZCiliCMuz/337NzEGNEtNni2ntrx75pc3gVPZlPjPOyfCfzC+eyVqKomhxBssauFzDr/HWpkK7vng0KZKdoZCdJfVAFlmsKEtJc2uzZ9gPAW51XxNQgfGwJWSvrlTor5crGiKiN9ylNLFY1TZJxv9Oa3caBL1myvy9nYl7qkbaIW6m7G2BmqpD12Qb9y/i7+zbbe+u9enNjf6Mh28tVRVMpmddm0Cz9zMrGwSDbBDKsf/3tHW8Bq6YBMMtSAAnCx5xQwVTlxHdxa5BAJaI6AV3qVwkE436Hmuwtv/GqjS1cNJI4HW/eZhSy0++XU6bnihjJ3Gc0WVSC0B9w+50ySVhi0gwzBVe51q1+ShAroDtFXjKjnfQVQMH09MWpbzFpzB/gPW4TWtqfCAA5fkXMxihiXr5LyCwAoziUVuhuEgbjJE767xz/BzgUVunAd+5dGDMAGjRf+PJZ7DLxIv6DzFeQxVZVpB0Q5r/zx8wAY+QRAjAzDbB0qZ5pGjadvXt3wSDurMuRCE3SUuwwWx03puTKEtwK6SUyL+5/CzbiXJTt3TcVIgJ2Pc4VFvjvtOAt+GWwILV0cKYjL041SCDvM3n9/nfG2CwywfCocwEQJ3AVWeJQWrLIAAA5NCyiGTqzK1dmo6xtvS9u/sFrzRxxvZNuIAjJFOrF97QTwM3ljvOLPcK4c9DPOvAKHQQMm/8XiuCikZZ79P4BushIyr7Ua2Zmj62GSwD5alhzmR2IYBzPr7334+uL54l//b/4+lrnbyf9/DsieH5hP9cBMsAgoZGUFPh1VwO5gazAqHfXvwUrLnUeQpIUe9MIhBFZSidZAwvRFDu86k/nTvYma3xLmzQAvr6+NHqokRVR4zClkZEmNdEap6NbPfUFwJoYNLQ6QSNbuDDiFaUIhJmMHcPGT2mTff5O4v59J05K1ju09xiK4F3a19cXamNzO/7imnRZjbP7UhIaI6SES74Kt7OaTLktXDQtv0PRuS0KY19bWluIltMsumwbmlHyFaV2WYwinoahlvVbfom5gOU4mX3Ciw3zUtBlJAP0OzH1vDqf5VrNe8/zS+ZdGoFOWI2OhCEJarcq6/7sK7dJOpCvypvBjIB28xx2TaiuduEOtScZo6yIQMSqvfTSaIQal5kt82D0KZoAzOzxeGhjPJBvtkuau6+1juPQE/VCQgTahL/WEuWuL9KJ64pDXG8ftFhpVwIVK1XyJkbNakTJ6geO41BZhNZxqgyt6ozkaFFVoFx3fzweP35QawTtrwz4+++/xSgLWVVo6W2KKu6IOGPvvc19rQUYSZ0nbyTuLU6wzNTPTaQuSQKGUf1kp6LaNB2lJmuQBDJ7UmEmiwIoYoVIiSqjm7VmJgEReRqrJKh8FfAuxMMOd484hWzJAFgLGRxbd5tAYl/wnW4jBa63ke9kAPZ+AiBNLE3wuT4i4mTwfCLO8/Tz+ffvr8/H4Z+fn7/3b+4N+yQRnnLWMujkFw3E3Y5j1b6IAEhmKPbeZm6EAbEDGgsB+TsijLJHJVOXV4iaoJLU/9xYZRbV9ZFk9Ku7/w3ITkZYlUjjiz3lJCUvkya9bEB5JplomcNfJVQrgP8f4y6BBHouJ5GkRkT5pD1pAABWb7POUPAfR4Y2jnaWS2bSpXlHZwHgbCwkK0RqdGlciX13vHNm7sTfdrEPmEXwDQzblJj4GQel8n/Z32LvtqtkzcyiPh/bkSSJyFPnm7hB5Wv3RppZpa5ZWHCjAwD0ciwAMMdbJrksU5CyDJYDi5TVv3a1/wZdvmi9aLrAhq1pytALq+lly5layJte0XSw3HV+j9rMRXO387os9ksXc52YsuqN+PJt5Jq97eopL8g8e0/9mQo4ae4qXuKWMGKlMupLYNhgby+cD49u+IJbgSJjyMZwBG3Odho5gwYAIPlN0EQmaS+WyOxhQCZI4HoinXaOTlmalJs35m+VWo0B5RpJr7ffC76JeQvBPXQzIIJvPZpp5cr9if8WWLXlJSDv9KJhRkmMWTr4o1Xp6bu0/xV4jxKAS+Yf8LKQIwJVZFlVgOhpjNXn6MxszLugJ4315FPPfPz53Hv/+FgRwZMRAR1s4+7uPr7ELuN0qRFn92akdnjl+rH0dkL3KpLBtKrlyCpBXypLzWSSTbH9q6z+fUFq8tG8koYxsQcAZh/VURJI7yVqCG9pwvSvlfyWY2NYiZo2zFIzg+Y5IihkimpGIVu14ty3bRkgTHP17xSiy+6CJKFLrWlkoXL120ilS17i23FBy89T6IpLyHZE6ReCzmr4VrWNh2+6bPqX0UyLBdA2vhg8L6eKWSV8TGm6cipLxFMgSk472HAjsJvvIu7oCdoGG7NNsQhkpwg6V1OdiOvQRBEoVyEyT6Vtg36jtgy461Wooi9oL6K+8Y6a6JLcex/H9apIK5WpkizokO6tMx2yprUKEXjtd9C0WYzKWmtpAq85P3RYGqAJv6Sps5p6236tAzRGuSi/pHc6olylp8COGEmSso1kn3otOZq0o8quyuiaNn9+fn59fYlSehXViPj6+tJHBKVI9Oq7YnxkMQ/qzCZgAGpbhrm7JCjCiVwLwHPnsf/KlT0NNjqczpULyrVyXKUp4qI0s5dHBRevEmKfuf2LEWpUW5gYSVC0mfOcIBl5P08Le7VF8PHxQTLi0iWwURmmDRJite+A9z5KkiWhjxNz9/S9aEjqDRGzxAtD8utf/1prbc9CJ4kIRNAvXlo2SVQdUP1MgqguaQZzKDJ72yJKsib2LyCuF4z2bChLNUFqsTfWwpRDplheIz1hXtRdZHdkGkCqqUtX87Z5F55Z9glDr0BhkYQX71g1cOKVjtqOpzRIPeQTvQoLdh9nTl8kcCCzdHRpBneU1TIvqHMZkzoTRZA9JIBqZV0BRKMKLOMvZHlnVQekq3OvxK0cUgJr1VKXLdzMUMh3aSg701kSGn/KfZLDKhnUtQuAqY13p5oib9CWdLoj1nLI5G77Gw+Aw/IZ7fzahaSoy9BLTmplyiodl9w2ojGt/gUmsm0FYLptVMiSTBirmdiEKVxZwkTQqjjvsTB77Y4BYG+45xPsl4g0sQxAOg95UZj8awuVVbly5NrtM1RcBfPu7x2SsnlHxisGSE+R7rTjaYA8bYIpod1sRXdrAfCFpuSk/UBO5F5M/ZP9U0hLNkO7LHgJO4mxxo9xPwAurzPN+6rB1EVyhqvxgmGtWS3NvIdLfxO+lWbf1b0Jorybd2GaoH8lUJGxCs6kVCICVh82eAcSaioSiFL34tGEFy+mLrsX3HRhlmBzmRnAvhOYmRnPa0LIxOs6ANje2HudT+x9PP/N5/MHvn7H77X/vffG7//C3ojfCwQBhuXeFAewYCtn7hekWYC7AXBYRBAbyIm9Buh9G+ggq8rVEVnpWhOU1ISun41vOVH0gqYZEbrkv6QFMqzHCoAWXJNsauQYKrQE4Zv3JRfDtqbRb+OVVq7VFAV1h25KceXQ4Y63ur80SBrJ2bSnBKmwEXnRrCP9tRoydq6Ilbjo60lF3+A0V1G6jVF6BnkqnfiGLvFONEEjBRwzT9HM+iYb0qSS0NYyF+7Myl/BqrUViZKWpmwaG8tkMkNZTTMxsk0SRN8Y0Ux6AF0TOsi4F4cKd0pj1Vi94q4prow8z/Psz1WOeit7yrzr0lSCnuGNiIfOJjaQxGDUTmGSJJz6soCR+TkH416Wb1zDLEgjTcUEHDrizszMDl8fx+M4nGScNK/HgamLANb60OxdMfG3R/GduzQPt3yWC/cwlQLC4HpFCDDzpY+SZ1xu80PFXwm7N9JVz/knsmlYu6lJxniwv44cImqijqpFwkiaCCTNaTiIoLrWXY/uf3x8Gq/ueBM0hy8dU30EIvRxDy5zX6ZpbY5eAgAJyEiZ0XpVGR1G9DDQ5KCZaSKh+iDXmldeW71BIxqxK3fK0QhEGluCVWuyaowRoaWKKURp/SoheqvgAzPJ4nMAACAASURBVDiOQ7Fi1d6dB5rL5nrCLdQ1D79aoiArD4Dhgi6lVioEZhY8ARAkQtJELyPNJCT7GZL/+vX35+cnD4f5B/byFQiL8+//+r/sp4Utknt9RgSOnzAZsEMLEEvHYXLvjeXuboQTtjyivpx9i5K7Ow1kjg2ySd7CK/JkEuNECRQWuawERx2AXTs0m10EouhmJYKrHjSIizXehq6Sfq2lHS6qKpOAvfrvebB55zZNp1XocuHFzcbrUrlmptpkbzcgGUMtxztgY5x/t8Hk+0QBGS71855PyCJqq3IEjkNFeLGUSbJTgLI8KatdiEYyp5DkGdCUyo1xkHAjpUJknfXCmF5fcbuIm0j/YQYzRKhlyhsJndbKiz7EVFkpUNFWusDke7Xf6UJfKkv0wncDUDGJzMzyVPzWERFQJ8UcQahOo/xqra0p1cT9HDjoJjQmwAUvGtEx7cA1i35nro35koQrSyyVRXUk7nkTT3LLgCbRrQabmmvXgBbVTaiQl5wmGzJZdzizelpCQnGsu6aEAFepNPvlXbsmmN7NNkxiVFCVQjZFElXefQlUVN8hTa3SlYWdq/KVNFEWW5MAfxB+ESdB2l/EeTnILu/6rz2Sbbq4Z6UESZ6/M0sWdzxF09D0RaM4QCpsbNEXwUxPOYmzdK3ClMYDcZ4wszEKV6W9yXxxSlASJPmaJ4tmRuBbmDTu35p9g5YzGa/MUZr5B6Da/gB5agSZb0UrFJy3KEnwKpqI0EuPe5/nuc7z+XweAEnhrbYvrrWez7/NbOkpqO6ggYgYr9sTuHTtvd095zeZezNYyO6pazOtAVCX2GNWQQ8d3F0E3dJFpt8dOfsSTdujXMUkJQKTQFkt7fF4aKg9bZB2sUQEkHpbqP63PcpqjAisbq5zoCm9AhkvSgBmsBocTxBxR0nxmbnFblO4kE3JuilqOiFKYcTrtY1TjA3HcYiMucMzdTEHysDoqNs2pZUws+M49tezZUqLQEKmwTJMaQkXV8sXJapiRG3HbRpZq0tRSsiUHEGrR/0CUfbkpDHKFV5iNbWLOsJN+ClEuVPCS+IdOpiiaY0965NqZb3EYXLp6fQUol9tCcYQdTMY4Kjz7u7I49mkzqpqif5bkNfnmXuezS87lRCBVPRADYC76wm8nEXZ5pkggM/PTzNbdS69MD9+/JBJktClCcC8PsRVH+aUhUJytD5J0wNW0beQqDMmBF4vjctCNUkb8RGZLJEcZekgEmkU6LD0tdZ//ud/Sq/UAVi5LmBmtupEiefzeZ5n1NqcotfeRYSvh+SQ7L7RzL7OLPd2Slyfn5977+76lCUyALmpdLRTq6fEMkPEAilVrkhfMLpUhL0KQtBCZIYwyRJh9ZUHmS9GwK0iU6KCJKrPmWBmWkRmls4ZY/kA190nLRc0rxjtfnsVOzWvLuiYmOXeB5GzZrPKSmrgPM/H48HAeZ7P5wlgwwA8/aly2XufK7+kkM2A9VloJ4C99/n1heW2FkVxLxfxoSqezlxovNJdHLV2IIKs4SmlgtDAqmOiF6WZ0R17p+fFmWSDUtCi+rLTMOu3cia9qhPKHuFZIAKlMwvQoO6GHOkp/0/wrkhY6NYzLcz6j4ioAVwRy1szrc0kw0yoZG0MpwGsOiRfcmVDha6RAl1mPaxgyuCXBpt4y5A20sTVRVbIJph4VhFMRSh2oFwYkPLNMBZMgxrLBvWZXd3KSVrNDd0BfNRLWC1K/65BO+r1CjMRTMunOzeDUaXg+cqZuJpXr/HErruCuxNGUo2ct4jo/yV6ymJbXCC85OgyIt+mNXc+n0ncMTVT7DLd0GlRNpnSod3sOYUzxTdylaFD0F4o3CYhk0AxnR06KbwSqFsj2wYAgLlr9wEjZIy6YMoMEWMMJ6dr7kkj/FpNnH51QDDcF4FABJJZctIYZm272kDbP9kF4nUHN0hGbPWJ7i0qyeS79LYod1NXmz34mG12rKQiAvbdkqegQwGggzC9NjN9+7cj04bpUuytsQ2OPFk3aZpY9DOtS7P0qCXLHoVCVikt4STMbOytFW90VrlAs7XWqlPB5VSqRkUYuPWYTVMSlE7Dmt1MVfE1Gk3ZmEZ2fKzi+c+MV3IETZc5hcitSsF8jUWghg/C9RWlCo45zc3g3BthgCEq1F9f59dvkh/nL3s++a//PP/9b/79P+3rK379GxErvpwEv0g79I49uOPU2T4Ks+VDlZP1SMqNJPa28zytNr4K7A3Uj3u9A0ncFr/d/evr6/F4rJoyCT9vSKwASuBx1FoqQFK51ocM1RCz2VtyRPQ4W/RKAzm4lxyUdpLSoKwaaGr8bSQ1/9n1ffgUVfZIeFsopOwXknWTM6PVYdciVtjJbXPQUxIUSdUBKdJwUALbLxGLnTVv6flJ1HRl72u8riiZmbtrniYJIhCeFTQATdOUUtTRkFXKbSFkvgkigTLPLO8dslNZZqZciT2Oox1UlgwWpTydugRKqywAnOfz8XiIvYW3HNnThsmYJpNqkqqEndW/SrQNHOMYGaBEew0AloVF8jxPualZZcsUgX7P81xrrbFvQglJkCNqpyIjd5PJthaLrv81ODYzPPfn8VA6oeS7+6GtyAYz444ov9z9OI7gSWxD2lmsAMLMZdThOpf+idjHcaxlRizzv/76y8yMm4y11uPxcNje+/F4fH5+qotw7fqpybzsV6JdwMpagXvRXwSjkZqZ62vYte4gFslsOST33mstNbpV6whdIpqtCam6oazH47Ee14LCGgd9fX5+HsehVi8Vkc/nYbXhwsx+/Phxnufv379FI/sjcrktIg5fv5/nfp4GfB4Pkhu0XNPZ2AEzfbJOcUOQOxBc5hux90Z9Sw8ACCKH/iTP8/TawaGIdfR436EgmzuACoWshZpScYleQTAzdOLeiNTWlFZBuOenEETWLEGiarKQqZfRhqlSdel3Qbib0lJ3HMdZSx7urkLcO1T6JHUHkQEiEJLk4/FY4yvak0aXm5ugfRy/9tNgHu7ue39pE8Bh6+//+r+/fmLvHfb58fn5xd+2lmHtc+d2OEMgaO7LQhOB43Ech7uRDFqcm34FUzEHYATqPg4S7gouI+yoyJMATY0loucdJKkFFF1iqy+oLAIwd5VunCf8emrqnl8BV61oIQIVh7JQPZgS+hWmtYieZDsI/aOU34TDbKKYDuZ4AKVF2lVGqmYik4MiG/TFQkbkB89hRpUFzN21YxFX13fZeV2aYS3EGJ8PAshUkmasfhgAI0gePz7a310HnXaNZalTrEy37KJntTXlNggZDOyNyGlg11v9NnHLJ7nPMx8j2VuVuHPlpZkS5DW4FRnJ7LIUk6oDe2+qb9TgbS1Zp3qlrBa7n09FrPWyXBaBZALXWkBXePYdECB5bcWf4lqKfhvduTNxp7ngT/h0o5+PKUCtvdoJALAmORgEM6G/hk6LsdmVHqB4TUybezP7zthRBuo59eRSUnFLjn80Uumuoy1Zou5k2dcMFTcQvTuqkesG6+7Arf7JfrojaqL7Lu0FZInIzADcI1BkL/AS3he4B/mK+XtwzNTVmt2XA17M7iC/+KV0ixL8ty6/gyQAYE3mG4a0rlckr/ISjdwkAUS/+DRpXqBdULodnKonzQu0+4IrUUsS3dDcr0qIIXNK/keltyYz0t1eKLxCU/Q3rgnC760EI76+vr6+vo7zBLn33ntz74jQ6nsg3F0dqE70vQu72qwuWVXWzHK8oTs3gXGn7JuH7jp64CZeGzW2O9MGFX2P19vZlJkbLDOLVWHayGYR9I0BgNUznGZsaHoN3UrmTWzj56XlTTDvghLr41WCEpWUomkJJK2emShQ6IFpgRglp8P7Yo/kCyam2UXfWW2znmsJiaHayp02GEBEtJaJ95pvixHDO9wHE82ihIj1i1uvf4u5AGPaoFwbSxVlaZa1IIaRAj0ytbv9EjXFiqB/u+B0iVEEGKXAMR94EaV6uNbSBCPqnAuS6s3EFREK8iwIJUQsf6dqQU8R2zBplxyxNJfsNLP8rlYhSV47GarWefni7nqeJnqNscS1c9mOVqPMqdGqHclxAI/H4/F46NA7I2S8mT2Ohybt7vlu/3o8fvz4od5jGqb+QWmZpzQtXWukrFVaIEzTYGyPl80palRvwYscgSzRgou7H8cxDWghuNf2j48PTd3lu8gUHysHlZA0KbJbVNN3rSmc5wmz4zgc1cmTBpl39SfdyZhlsZCIiDXmzKiwyFSlJwZ1qh/eZvIy6WZnldu7HFY/30DmiD/tt2yqTdAGmBlwVW8ZzyzxbabNbay6d91lZOTsJTpLEl7U2ahjnSM8aqLIalAA5n1QWcITjAg/rjogEOOviG44JlEk91aHK1GhLWDrIAlfGNWspQlS/vCrkAYzdvV2Z4wn7a1rmCeuNrif2DdGly2k8UlDspD21gvlL2t0V8irFn3noOTMyxfJOTkcubiXhfDzUrxm1yA5GcdXYy7G2tGWSKNm3aHBM4C2hOS0n9fktiOWib6U7+MWX9UPjPj69ct0Fxlru5f8O8i79jHT9wgM1whAlUoswg+C5FKNTVF34ZOxE1KU1wXCv/OCzD91AmbJXsS83+IbbNSW1jgt6XRTTgMEzZWH57U/5DXjvkgl0QyAbpPfQJmeNpUReDMxQ3CFOreCiIaq0M0+oVVLvm60icncjkjaU1bl713sRdnXw9OEnigWiapFDwSF7PSl8VsX3qHM7gi0d5eEzm3ktFAgrhq8dlqNKiKfNrNW6zPOwE3Rd2DdWVS42AZ3tNseSZtBeDdVcPeul6AuArOWJlA6UIVyp79CNI3p3z/dRZp4mj3xDWZwB2+vUbWFTS/5ZO3XKOK0X6kXG0YovomAYCptkN4Si1kcjdRlQZaa7hwzd5rU7A1S1GDGPujuHZqyqkrehpFdy+zKzY2GbL8ESARB2nPzea5ff1vE4/nEeX6cX3Z+fezfzpMegThyknwSdu6nmVm+LqbaSca2FWaQAYJ+0dPM9K17pVM9iSwi9cl588iBFzJXXkTEo46zxphVNr0kCylogQ3S0mTiatintlwqjFmBpdpqrCxekbUNZgZTWwkAYekUgBpDUhLcfcanLZnSoBCZaXAmTCUug4WZeBuD+2bsdGOa8gUp/DtIYBO0tE5o4CIQmXIfmguascpIl6XtAtFbGaZLku1vErTZUG4ajLc5w3nmftoe03A8fBN0tZl1qYWYmRPtu2gks9UpIcMks9lbsi5blwhErMISmXKFf1n4EAGAYKprY0SpSxFLQstvOZ3blzZqS5pRzVNETVzzz+GmGcmPj3zyDMBGGR3mh9czzx0koUMf44sRYBjYvQEATRT1IsDy9TjykftZn69ba30cj49HPoAy6hV0k/zn8/Q8Jf7HX3/9pYfbck0mqQ6kz+Xj0g6FmkrKEoV3mRts5Uv8V3XdyLaQrhWUYFtraeYsO/d9Z5DSysKoqzaKBsieEUjTAMAIX7QI2Lk3Q7utzMxYpSx/I2KttfcWUu6orkqR5th7b4oF4LmNYDAQEeFmC9aHurVkoyG4LduR9aIMgKp7ETTKAZWN3iPPmwBJJdwMhMHmS+uKJAgz89q5wPtsSk7Jqsq6Qte/SmC0TTVbklECmya56l5DatyXuV6rQrNJpqiI5e5mUqEyJowwhCZvBmCttaotWG3EUFmQBEIiJVkqlFbhuLvBQFC9Gdxgi7EYj/3bzP6y88Oc+ALxhLkv84NkgMugLhX5sMYceTK+gZ4DE9MTfgCgTo/VuXsiz3M1ZFWOQ8ww6q1VBMp2kVhSIkMsDEmQ5vnSrnjFoiyxXPh7Md2AZL3uN39fetqmJYkq2Zs0s2mG1eU7ZadViEAOS0QsxhcWIX2MB8zy5WJSjaSAY3hp2j2eabN6WqOsimrnutbK1ScWEEBVMxmphuy1wy7lIMVMCwUtXx0IKoxmBje498b0mTuFCK9Ld6c2cBbGKuyNfE/3ZeoFULettdYuywH43L4NvGjvxCW/6u20QZjuN8To7klZjJMefSq+qEmStNt9JWdTAPJZk7+uUJKk5jBIBZkY4QCvKiKNl9i606ccwQhBaSdsVCBSVip2xTRrZbG8xW5G4WZkX7740umy/6aotCS82DDgsuGe1uWFae1vbt5tHTDNDp0mmLQZnAhUgu7g606SV5CnM6R/9quzpgum4cIfSuS/gYqAWU34xfjOPjCp/Q/yfdyAgcE43X/jJav+zzg0y0twFLQ/CZx4lcILfjr44umbYTdpL5fTQl0OYAQs36a7at07+4uQ/xamF+0CCZI1iARgusmpu7DsaC4h4ooAyQh8fT1//cL4tJIerJmZjnRaZ+y9Gdh7m4ZB87ZKqPiu5qMBpc1bb0UglbMpRSBIRkjk1b02l6DxrE2Pa60ecQp64NgyBf72PV7ZII2sEaSMEa869xcWkeXlKOJg3kdJQs9e3PvG0+yszm3+zoC8aJyRaPeRokLCW+wLe6enXqUngTB+n2y0YTpDYUoTvARn8upyapkyJzIiLLL+NAvvpiptZriviHeJK86sufHj8TiOY+/9UqtLSEKW45sLeltV9arH9zqYWuZdvICZyQDJ73LUVIpjfqXciFj3eiixypLAHIHV5AqRD/OtQFraGCWEaaR4pXfvrVlfS1C6GTstA0SQO2h4m9tYLVSZIlnDR+QbKO6aV9dt0cYnrJtL8tdaEaF1MxWZrBVNuyNiAMvGmQ4R7v7x8aFn9VJ91Ds4UpcWFkiOmUXkYLc1Sqy8E43NkSJvbUpirV54AdCqQ+eVuEuIJLcoTf51GXWkhY/FHbkmxul7S2vtnVaWX29VZFE2+1pLLz7IyKjee631+fn5fD7Pfb320vZ0EAp/q10ziyRwIYVXWFSNrYzEqKiNpGr+vrLEK4FN3LlpAIDrSbjIE6YEABxPUxVwCVSuzOtb3rSzK60ulasCetQrfpIg4azia3tevO60AIDfx/lmZm4Adg5IMzhmFhsA7DP7tLY5a1fsMNP2FZWyntjn/mNZWCqGAWZ3k+zeuw7KqgTIpJCMUJcEQJlJXCDtSrPKsTGoMk3mLt8W0pQTSDAwNnFI7Eu1aTxIhE7svPD6d+kaishc5mjMhHK2vCVJegWkaSRu73NrU6Rp6ARxwWrg179lUlKSnIGaMFgupczBBgy+1lp1mJw2fL2EvaDZVYuUbget7mtNaWambmFMkioG5H0BrnM7fblZYPe4NZaj/U43pQWA1R0BWh3WLpW7KLlgZmKcWX+CKV8YSeDAiEy/uR/pBdixHsWD6iKnoSQZNasvEI0i5b3LURgSOSC7yU85iprdRvyy9CJ+c2NCYky1MLnk/I34hXEWKqtFyWD9DXy6P1kEU2nDm4UvYLp3TrLW+K7iH8Bqr3izK92h7t8Xde8wcjulOtRZr5F/uf4H+X9ySiF9ZzQDck+HmpS7qztI4hcWe/PubhnAXKKihF8Toe9haplGvjiiy5mVQ/O3CTwAkmEkQB/mlcD3IEz4h9x/MO/iym5X7etqql1PcOf9g7rXBtWg4S8wC6jVfQcBwAkQvnGesc4g+fgdv7/48RXP59P//hf39q9/Pb6++HyamXGTJEJnIZNhy8wdIC1MNpyvGolNBHXDN8p+3XTbvCuvBkOda2YqI6v5g+YkHYoeDgKQy0qLJW8tGgcVchBf9VDaU6ZODC7itqThhevmTi3RkkQNyHSpRA8HxS45F8v9Mu15W00QiEDERZ9ZraLjo0sza8aGltYEk3LmFk3OS4VpSpnRWVOXbBD+hfEF2YkeXrRkCWkAMtovvI0Ry0su69WSHqY0pYi1HMPvbMYwewq3mgMINAfo3MvaOzT9pBRev9OGlmA6X7DGLmJv7U3ZWS25oVkk7YVRWS2kMVIBwOqoqouXAWLV+dvupqUZZRprUJlfp0uPJFAVVbNQz0c/j7XWx8eH5mkR8dePnyS1+ULuaP799fVrrXX42nub+8+fP//jP/7jx48fetQosVbF0f5KglzodHvaE/KuHk0mMDO3PKZOxpuZaGa4XjB9KYxACyUiVoSVFo1+1QrE6O6s7/BJrGg0qeFYrpJVmnAKFOG0JHKMrtMTI4KGz8/PA1xrfX09997qspe5m2/ksRFtFUgbryA1SK+NVtnI6ThGfRa0BADurpd9dnViTdCieE2bhcl5uC6nZPH278S8pMmrv9alZJpZRGj3h/CC5hWLMDNX9kSks/pVtElKbBMDkGfvo6MP2gFH3TgYxHOTPB5hz6fF3yTd/6c/vx6fcPfn+j+0qcfd13IHgtznSVuAAYyagZuZEycZEcvMDJHHuQEAgqaNAhx7HCKwsrdpvyIiZ1/8wyg9/1sKGQFp94Fib5qZVWVBklVSzfsuSu4LKaUJMy36xgxp7wJxrzY+Fujb1BcuM0ONXgBszdrkY4PdZ/XCIINFqyWAEp3sotGlcgCo2xlrHO7u7pdg967PsbeJ3q5H8bdAAajoyVOByGSOLl+i1NC5gmZvEL7TXV7C/LNw1DDypRFhmDcxL5Zf8J1hAExhIVlBmFmdntZmvyzqd6Fm9awfwNuaWf42yxv7DZQ1iPN3umejYn0ragaiI0jKNrKaXw2SWs5NRWcNjP3JDH97N1t6m6bhHfMCypW0SitiU3Viqn4LLoJv4d2p67LWJkggD9W4yk4007A27y7qG/VJ48BlgHketncJb9sGWaanCr8fwnEPC1WbX6RNuEQNmcOXy+WmzLBc5C9wxfxFb1l41ZkXq4rezBhVVYQsry9LZhxMA9Mhs7kEyvpW6cR8a7DAdG+sYYqZetxomknc8I20e9UtL2wuVJXjjDBtFStWCbwksGISoc7R3R8fHx/nx977+Xw+v75WXMeh5VyIp9Ucm9hpUGrIoZUGAV2UZleJm9kVBwAAC5RG9dcibpr+bdBtQOZJnWYCJDXzF427R80oZN6LnBfhJI+Vg/uW3OwvJk0oOWk8mU88JiVrFUBmKEtipZGk1W7/S46ZLpulb2moKPWvEsrqO6VA7kus4P1ySusw4m5kjClxMwrEO4W4e27DHvI7PTHNIsQ0xsZySQdwUorYar4qa7M2jjmYsia9ZFpuyb7qQAOARz343XsrJi1B9JKjtC470THn2AreLGpH+oyMyDrL6kG9u8sdKY0Ih3mP8kf1kBDBlGPjgR6qUfg47FDQts29RWQ+zbYRKJE1OClHxNWqGyNkg+aTypVhx3E8Hg8tOFp9eV4+oibAa+wtl0wzezwej3WoQv78+fPnz59rLXjOYGWDcjVjNzOxK0t+SWaDMI23OUqRayvPjRO+g9MP/FXQ7fiLzTOAbYaEiEwEzd5gBS1NaxZzY4KqqHJlhtx39+M4NBVXVUC1BTODYa11nk+ZR+bdajacVqpLVkts95vAxqkKGGYf9Y6xGJW11iKDdZ6ckK6G83YjUHraoF9ly3EpfOcq+my2MkOGtSjdpzwrntmoAy9xaBeAPO5h5ioh4c0rdXtvHasvSoGN/or3/SCoBgt3Mzt0CCtzJ4iER3104+nPtRYWQEIaqxzP8zQ1C0REnvs1rSWzQyavaTNJ6ziXPSYxxZVY5qipociBIJDDYEyNiuGkhBCzRG5ildsJQK/K3lnulWRakmSeDZDi+c6FZm+umVB6j1eD5UWHlBXMZklpJR/IAZjIMksGlLSmB68JfGKAG5I55CvhuorS5qokIGn5VpqUtpPtLMqLDgJJuHHs4GunVLG94v/u8kt6aml8/wpeyG7xGSA/zfQ/gdXKqMhUKESvtKBzO2LiammSzOFswxQ1MbmwLSnN30T5FCL9uY3MJovwEqoslAThlaXclDwDdKlL94DXmS2s5j92nx29EDA7AqtFjourci+W+6XZXMUoZE9UBvGrFxPeMf8IGa475lJXsY2ORjvSly/Q/grsqiidRrvw4poZtHzTuSXhn/wqXaaxS7sgaOHfXiJNyRtYd6+ttP66NANAjMfLgusybe76RmSUm1YEyLtXRWPYnMQzhi9pZjVD6nsLO0qpbvQtXOzyVMRTcjG+Xv7J2SnhhX3Ct1mdJsl6deKOB+4eNRLIGjUSUFiSqoSInQmzcJKAILl0qs4mN4+vAPAX/evE53PH12nPbWd8ajRjDgOD5LbY7vl5qh2nWUpLFZ4xF+bCS+3s8XJLZJopZI1siispk0b3m6hxqpU7SohA91p17sptFkkTZWtR4mrpJc3q/jfxMgByZHgns4Wf9MtzK+zUK11KN3ub13iB6L18aS3N22m5LGkKQiuNiM6VHBvLFsJM4Y2ZNKx1ATILREJQ0iIP6L4ZL3bV875UlijbgHl5HNfnqYSxOrLBzFYd2UXSQDObhTsFRi1AyLAZZ9FcHo14KktkomwzlG7eRopSGluI9RyJVJYmYO+1pXnFLsmswyOnGchCuSYbk2CCkJ1lVXsnUhNIpSfMmad8b3DX+Xc3rqPEygVSr+vastsrNmstA9z98Xm0p2I5juPj4wNI4rWW12ZyAFrIWDoAGVhrHcsA/9/+4y+dpaeQmtlDpwzWO8zS+3g8lKu5kMLr7tqxD+CxskQcZrw+z2664WiZflYDM6/vjEiFfO8IKyGMHGeB9MrgtlBiW76MFEF3aDJeZKxJu8jOSEbRi0Cq20JNqvfe3RYkVgVE4DzP8/eXeFtLJv4/zt51OXZdRxpMgCp7nX06Jub933FiYvpy1rJLRM6PBCCUyru740M4yhSIOy8iKYrKN6xT2lor80u48IWAVX3maPI2an7Td5YsaRa9uqvbuExFLVYCuSmqs8wMdLsOg5xLJ0nWJqFuhxI4o0T2vVIuFBKQECUkSnjxyrDGmBksB1drLeHEO2kkJy/d28gWe9EHzegaAflhbt+IE2dsc9qHG+ER+7FPnN8Pe3yRbpYb+wno8TyxYIc53A0IwmEGi9G5CWTbWus5zvMXVLUsf3kNydBl8QokEde5dArdJVMOBomIBQAAIABJREFUqmLbGPIpzn0B4NUSGQlxjUJUFspUjJj3b9s8BSbevZtGEd7tEFfXxsa0TE2jktculzn60hgvNLHH/6/RS/NszD48NzVdliuwYiRBsoSQJHTfMUpCmaHKpmU+Uc5YdFWf0JaL0ORsBPamZ18kAlQpz/Y1s5RAtaMLA4hAoXjBD3YwA+ajsKyWz0hylIiN1iqBKaGkpvy6FKWgq9AkM7MomjImId+1a9PNjDOwZhJkZoCTrL2BSdDBasy0Ji9/Ml0V7gXM8g9ZLV7wQ6ypegsz5bz6ZmbUWtRryJKyE7dc6ZpIiRWyzbsR9OUt6+aUMCN9j8PUhTLmFtPXaAhzlQJHB4fadS48SjtGBF4hYysVNx+L4kLWpdRdYZ8W3uhvZhTyhVFpUbojcnN1GnaDOyYvJRDyvaG1p6XW9Ek2iSV5OEjAKj53+QpXG6OAk7kVX+lpans3L+++lNh3mFZVxJSTDrQjk90MrMMg10oakhHzjOiXIPwIpEY08r0Tqat9H9GQWFk6xw1l7iQkgAh+fX2d//Vf39/fv4DjOOxp53kecrwksGanegNQGEnIgFTr0W/jOW5sKs40ErB6kCXhQmoitCPVNbTY1tsJQavbeluSpMaLNTIugVRaGieBJEhYSx7ItEGYaZ7iLDkPv2YXwPVetOiV1Z250iRvkk2VH2ikEm2kjG/L+9fMRDbn+Y2f0BGQNHstLHEJZJ6vvKHe7ny3BYVOtxCrejg1Nlg5pUlL55oZqspKlI/n1UJOO4XnmEs3b5vdmC76xlg55e6y9vz6PurL56KRFpkhsRKl3I5Dw/RXhrXlAMyvlZFWavVdbuHF2NLEKzcb2cUhaDnf399mtTugjG9KJToOZvY4HlZOiR6j7ICs7cK4e3x/S0775XVCu/DN65eQhFVwHMfKT39x4s1sP08l3B3Ax8fH52O558l8x3EoUM/n8/l8rrX8Y621orZPa2KvMEp1c2X1iOv9ZBG05UpPg4W38eDdqt6qCOSgQqFn+F7rF7xeOnDUKdkq4g5+BsqdY4uN0qsWCKRUPkbE8/cf6OXSarwtZyYi4jxP1TGtGX19fUkv8bKNv7WIV+9QyGZUdxcRPja5CCTNqhuXPdMAlOUtB6PPFIuApB25hjRNAq7DpO1KXFMRsYhLGJWUZJLmnu8Vqj5ISPthZhH55F9eNJ6jo5Brwt+yhMR1pkAuEItSKbncAVFDqif/abmZadP+QXN31AdW11r6hOTX83kch44inNo1PpdVcoGe1X6tBdXbGA9gL84EWTQvOYrpPE++tgiVHSP38Es1ug/nNbyRQckm5Ajj5NVlV68UVelJX9wvjJNF9J0Vs7BKDpBDTa9VwksaOd2JyOOKegdKS8gCLcaWTUmIUMeRoiiFZvVB0I7SlRC/XWP7LhdyTFjanQIpJoiI8+tLZe/uKsS9t0YjF4PS4hr49MGzeXZWOha5U1iXSVz+zvuguEQptxsjfc2YlpDoJjwkTFC01V2YiFXbK1xTpmps299gRfwOqgmyuZFNn6aOgBynEavinqYTQOyXYiMJBEi3PG9vZk2VrKomAjOz6nP7ZgbAjiMpRSx8XwrU6szg9cEzkipRM9OdJhmzXME8pTeHQuMokZQ/QXrNzIx7Q/62/WYgLyMF7xKEvAgMtmCGCLVOwEAxehIAyB7WsgldjhCw/LiiQP9TvkGra+96L/pq/MrKrWGF35uTWDRDGhEwg78dmd7xIVUcUNDEpXBdO9Dwwgsk/a0bLRXWT/ZGD64sqQOQHkXOS0XZbuZlBJB1PQB3q/ABFP5aZyGxN92zUsmRtFl6S1cqkpgw0HWtXV3YuIJjuGqRdHlAdwQC3DmvPgxbn2lRTTbA0gYpnfGXSd0WBMy+xsyy3cn+Gxd33o7atSYQ6JJEbXp8oex0U0Le5H1aqmWDMIj8/gLIvDuZwYznBnKCYppdgGb22JvnuQGSO57EXnt/f3/zX3/iP/+T/+//gwj4vwz4F/914vy/nv9xHAcc8GccYUYY996+CcA1Zwjs/dwaNFu+frnWMtOHl0933/tk2FJtIc0dFuaMk+5uTjOAXIdFEOCOp7uT23LswqwCxCnXgAwFYYD6d7NsjKYsAEYzRpzsrSIASbMcqaBvybrcJKQr46zyUHtxdzOYBaCuBDsNg5lp9LgAdz89bzysx8VuFhGriuM8z32eqPdmY283IxA6RtsM7nvvs/xqIKhGZu7u9nw+99bhW1dvIPlrreM4SGpAf/PUuhoXkOkLXwc3SpseP8YJ0N1VGHJwmevREEgDdNq5mYE444wIo04LA8CI3IAdEdoZnL7IKo+VncHOwbgZQ/MB2QMwyADh7s/YatOmYVltNlbWWsuOFXtvkIzzPD9Wfl0sLV/LiDi3SoE8lxHAMoI7diwHuHUWtJmlpW5rOSkhm1kgBPHxyAlJ5AHvcPO9d+ynmenFEJARkZvSscw8uPOV5ue5Ab0gDdJxHT8eEdyn+bVa0eWltPTqUmBmx6EenuQ2c3cnsXc8n9+/fv0CsPd+PLKSHMeiStzdzJZfG8s1nXA/0gtyAdz7UC00o9dSmhnJc+erBLJkFbgZVwbT3VVFFfwGUUK2fTAigjTHxzo+Huvj46Nn5q7N9uSvX79kxmYOezRvV01Ya31+fp7n+Xw+f/369fn5qeCTtONxuEfE8/nc2aNz773WcnPqTQkA1WR6Qq5iBnBW5HWpkkI1nDYgIiQZNWqU12qbay3len1J1MYiV0a4mhtJANp0IIERYQw+jmVZE87zXIYd++Px8I/H4fb5OL6+vv78+Xa3BVufH9/g19dXPJ8gH2HHceBjkTwZEfGMfZ7nJ2z5OtYB4Ot87ufTYA93gtf5oK5pKs2MCDOa0fVQuD4pFXCKQE0lezBD8NAKzt4nTzOEMWJ/+lIbNwAG9zzL/RiHzCkUJCLCskaZqXVpWWGtCDXbNiYMRjC4EdQQ0fSU2w4DvwFAlOrhVLhuBjNEnJr5mzlge4cOJ1OtUJF9f5/BMEdwm9EPd3cgCIOzY2KmnpDYz4whc+RsZjLaDL/WPxnUKhUPfu9z7x17/wMfD6Nrn8v5fSDw6+vD+RF/7M8Xz1/L/fn4rHVYgs/YAX5HxGnL6fQDC/7cERFuUAwAGjZPgDSYIgB31PcyqkUDcHNQpeO7bhxd+WvouUDjBnNg1I+dw9y7YmcmDMibu5pM7A1S8+GkqIagNGCo3k+JpinJDMDb7G2xaWauGQEhrmMd+9z6uMZaB0HdZMycQYaGpoEhXzJJMp/AkxFWZ3C4u+e4FWut0wxazSFRrx2RNMBgfmR3x53DNtVR0EDkw6qwIOFElQI19lPVLFDXbWZbzxjNNQrBkbvFI4J9WgfpUmemAKqVATDdLdwxjndVVCVHA2/tTIxqcRJir0ufSS94LaZ0pKyC5WwCSgNHnSkjaZ1FbTog4dmoUjhPW6pUG8A6PLZxbz8O1SWFixG0tdY6dHLTqWU+zXCv3ttqnCBMW56mFmbvfd2VBe2w8C+5JMiu8gPN1nSL14TLghbbNDNGE0ajvSSjQkle9ErrUr8RocDe8HhVJ6smctpWwXrJusG7zWZmr0+tlfhRVFSHI8xk+VGdO26hBmBvT/7RKl6F3GS+q5DUDloir3oDIB1MC98kCJpeEZ7Bv3kqaLIfcwXKmpYgbUv5zW6GVvqjKIHq7ivXz4kWIuJq/4l3h43iFpiZu2nhoC1pmlG3MU1t714FznvJhOzi8SocxX5z5EYw4DLyFZ899cDrn+rbFbqKxqXBXTOcvBximTdCEjjPM85TXotCt89///d/j+9vPQba3Hvvze/YemSeVd3M3HN8ptu8q/cvRe5uzF2pXk+cALC2j2ptRjcMgroZNM0VE8AG6FKMMqbx4rxhrqzyXcZM+T3jbV7BpOmEaDotUK5GY1OC54bVDNdl8FDkNZR3dysHlSAzLK29WZTbpa6piwZAonR3Zbe0KaddE4HSIhNy0kiCcoXMy9c4NJloZLnKt2UK2kghtfqjZ5ov7PVsCmWbfkXf4RJwfGZPEhRYxUSWtIVi7xK/pI1dIVN4YxRnDS9WHeI4CTotG2zUIqWVJcr5CyAi90hDj+OOQ16UR1l59KvybZnCt+SG1ihRSoi+bdPAS1FqB30cJm9mVp0EyR5dKcJKkDzP76mFVQcOf3nC7O6K9nmex3HoeDxlqbysANU/ZO6RzzbXWh/reDweovn+/pYX5NUPm+UpHqJRYXUopi4ZJmQbKdUtqu1pMLPzPFU0Im6aVmRV68SicCk+LaR5ddnEViUiUUIKJKHl9O/n5ydHP9bfa3AtedSagpnpLQDASWr1a62l5nOep5YJQu/TEgC8PrTWprq7u6tiomwmb5Ze6zIz4znO2mgkAKuWtfc2zQdArzMgpFosHaiIUBFU3FyMjRSkzFEBJER65YuPclFuO3sDyRR9q25FGHVM5k0W0ZBUzJXb1qp6hL3UPdE319bG3W0t/5HrBWmzajUA7dABl7tvW/F4LK0QuZtZaA4mB53uOXjuX6DmG1W32wamm9VVlnYoAgrjCJ3sYTXzpJGQopTwZiEJeykse63wknkRAzZqVNNwrIXNXI6uUukWng6SVxpAtVPOKvFT9Ugw6+mamXUsATw+PmRARH6liLFpeYgya0eVrEEE3+cRWUyJSAsLr8AKLyJJc1/0BKvuZb1ut5lR7bQSEQrG/RZj0miXQfKuxaoHED567Apg+DV1SQU5htCADO7LiQfQhZKMoyZMMjNjN3Oz7BAAyDu7j0wmTKek5V2FtNxPxb/iot+2r+zwGho2sXK7XUln596BNQ1rg3ocriAOXZKTWfm/cvtXNJNS6ZbfiaZ8J+BVJ65IyZjBMv1NmneoHi3hpv093SoUvVaqrEkJYEQ1Q93EXeHaTYHCK7IfXbtDNcvpI18PEQTQ1uJtQnuDm7N1o0qed953TEO7djNbgZLNyrXsj18w7/S34h7QN2DgNXoWMPPrOX9kZKQL+gNM+xoIBSpzccnpcqk2llZ1O2qlomnfb3ATi7eAm1n1oZMm60/H4b3Dkhzhh3ZJv+KWDveF3DdYTrapghCvkdwkEVuSGRsMNxhs8XnyfMSf8/zt378R8dfadNr+RjyB325k5JAL12DUzCzyqzsGQC9EmpmZeR2eJBYziyCA49AQ/BrxVJivoVv7KEwU6DL9KvYSQg0FdCn2aYBGP0K2/IbyKIkFKRbAq0mTpqHvkeIiGXXZwtOLV8OU6HQPRDRzELKJp2rW3ElcfQeVtIpqQnuthEB4cWkm2TRNOQS+XMq7m4VWbupSo8xmFLAGTKzhr5npaY+IO1fEN+FzCabLVBeil1ghhVECVQfaZmVJjplpqJq87p2bEpgWygCNkNQiZHCa8TolaPvF0hiRdbp1NTHJiFAdiAh5JuL6LcMKKS7JmZiU+EYgGplhZmstTerO8yT5+fnZQtyuqqL+Xe6rA2LVVdHbawQUpVah2QuAz8/H5+fn5+cnAK1okDuCx3Fou+gw09YyfaWC5HEcx+OxjsMin6gL9t4bwQiZp4GF9LY9MvI4JCPfcpedUiRemS1Mp0Um+lntG0myE8K3BJktO4VHLeWsWhwRcbMoIft1yVpOknxhurGs2pPvtSiz60jCrrG6lMzHQ3uFciGpzzKUhZTj5u6uDn7hqmkLcuSa9kBVS/XUAOA8T1mrXNlpZktHsGQ4r3g6TAFBL8Qwv7fq7vI6/a3IRH2Q1bKrAao+CyajQLrELgP8tecXWUR0fWsjG3QpyeKajM2ihAgiQiwAWpjKi2Wnu6+19MqDQAJT5gLJjSBBugEBBGBr0UzO/4I9YHFycX8+n+4ePN39D05fp31gWe3ADe1sjfzmASw0xTCYWXvbDqY72hNhZmY+XgnR7z5zG2nyAhWbqyF0lrDKws8RpgYqAaiNJJ49pLkE9qVMmtKO1y+MCn5S9/IrFS3Kqru+hJcNTTB/IxTIF68FU4hpTR8GZLmyqrcfuUGb+6WrAaAIpxkKiKB1vXrXVqmOyTyVo4+16Xdr+1IGBwMkRg/WZPwppMLoHSiOpiGwQZOYoc5GCxVexScjM6ttUOK1RBSEV5lqX7tKprKCBHa+epNA0qoIb3bO9ESK+D6xH9RGUlv+gHTF3R05KLmpESSG14xUmHe8WktHodO59wNCvPjzri7BDJpuWC7bABnQO1JpXTaZKEcR3mGa/Q6dxZcifIGJHGmzl5n83xqAsnzStOVK36BsVgDvePEWQdOQGodcXerfgejN7Kohs5RLTiKHAS/xKTz5dnhbGz/HLlVqL0LeA94uRE1ldRfBi/CEdwyAaU9hOnlpL2QGUPiRSzLtVxDKGFRpTrECH8Nu4JVR7lcQ7tAylcaLeS82V/rF7NEeb+yJaSHvlk/8sO2qVFfQFJRyquJDDR2eT56nBoKfj8fee+2l4bgkmBnz0N850ASqR8qCvsJw38mSQtqksjatKkvcLuPFohtPRJ6WrN9dW8pFM0VJSyMbRI8OfqUl38YsNGrAPclQ8nWDb8xUdLNEooRxd4lljWl1Z23g2J07JUis2b0XmrlSJIwup9ibtFva3goCr21BT8jThqLsm/Tk6lwz8/HAPGkMZrk1/0ddu152FWgHncgaOdN9qV9Raloi5LxXKtq9eEHyeNuJw/KrZWoYJAncISHKEovcBKC2Y/XYrQk6UM2oJ5DiFY3l44gstYgIjWjrl6T7ZYzsxNsHsQQiE+XEK7xKK8vd56yv97QDiHrGmyVYrc/M1sr6TxKV2Ht3/XT3GYHem3Mcx+fnp5pVRPzzn/+Qxg6d2CNCMWxHlGWeXyJo4Uq02cpVuCLCxxkBkiZeAGutx+OhZ/7yRW1flOXmtdcmHam4SYUIZpb0aiCbNpspAUDrCC1fqoVp1U3flJLcLA3NuPfW5DZqx4e0e91GNbFxfcmcfD6f53mKUpFvde6+934+nxERWuRyM7PDDjM7xiGIkgZsklF1QAAA1fr0a2PlC8BaD0mWa8qNCBuHb5UxEbXHStKgdmSGWgxq+yWNVcRJWQl333W/azvNvHlnFhlm1huPpULSBu9VA0V2ntnb8LUTFteuVrbWcl8+3lUWmSjlb8sUiyh7omhmqGopCUo04977PE/4XxJOksJ8fwM4/MPd0YfyF5TkTAtJZgHrArW4I8rWLkowp+IqIIGsxU/3u6ZJXlE3bxNU9CZSQgpHkqpRDR3bqehdtYQ0cdMo0ZRK5yUJXMNsFZmEmKUQd8frK9WdYETXKMuZnbn7aaY38mJvr8U+d3/GNxUfCXkdVgEjUHHfjc/RESn+nZ5BECj3wr/dQSRZMhsAeNaxq4W2Xl3eEhKrSNzwnZ6QeFIRSavIrqtmP8+b2n4lVDpS8aLItFgNjJ6kM2fP86OprKJRhK+J/ZQCQKZTqyMAPNfYluemJkHT39h/QPKaSQJgHeL14hvSvRdMgb2XMXARi9GqSkXI1yZI9jLjAl02vmnEOH5TkAjGjTZp3kJ8V/QjuKfAqe7vg3DH9+XUNdJXxGbi7w27egHRNGWHF4CK/lZ2U/7fqXhHjkBlARXNFN5eCNk1oVlMjcqu+87luNnFlajE34OJskcOTkyBuUPNTKaa4Sdd1P1bZHgrJtNC9Zv20YCvyHRi/k3Q5QhdXg5kWti/l8UFzT6FvKm76vYk6HQNJkRzEZIwmpnrECDmzQck4gTgO/bzaf/6L0Ycz6/PeP5l33/OP/H738/n0+LfEfHw37r9GHVgAk09IYnqr7r2ltprjnTzeOutMzPRAJCFEQSgX7FkgQ72iZm/Pyb+DprAzKy2eLUvnXVLNJC8qRDNrnlpi/JyX/h3mcrq9DSsMZOxMZPMKpLjbk3Wc4DmUlqXnZ7Cr8HTq4XN7u6KT+jVwfJ0CkTxes06ZJW7B8LMtOOT7zf1KneZJJjjD1FaTc5F3CyTRgmZrXutqugU3r40WRe9ylEv2E/hnTVdU1ryRSnV4m35qO5FupRGtR3h9z4lrYmbwMzMXiwxs476xKMir3TrklU+tnXosmfyPYfvtLgMYERvd19r6cmqSURNJ9zdkOUu+WIHsCN3Vv/69evXr1+ayZ/nqQ6F3O74+Di0h1HldRz+ePS0mfLGzLShoDUumKAx/TgaQO0PyGd97aaMkSiVTkuQlpYpe1QEZUyCGG94Se5VBpGhSuSoV1tbo7Ka191FOQnetcz6I1ObrImzpNzV2ep9h7XW9/d3RKjqRpxAuLtKk9WHB4m9TY8NZm/Wn8sCHFiwUGQiT9jdtaYg+Pz4iMgDCdudNhujsbTZIlM6FVUptJC1Fs1InueWzcKbGZntS2aIse2XVZIjpH4FbUNfdkyFEfuVW8bfcicZAIX3Xc4kthGciEB9nQEAXyqnm2M5zCwei0AAQWzqnIvDyV/n6RGf+zsi/nn8WmudcQD4fmDBvtdBkr4eD7fD1lrGBcADRp61GR+AFmtMo5VN2LXMITCz83xCYfSMLmBhuaW8yVBeKGrWOuQsaV7jcKAZk7maQOaOnJaTwl9LUzRKqMRvWVatrBO3LKVJKpfMV5Baiyhb5g1Iqj9sIUA+o25GMwN0HzQzU3cU54my2WpwkiB1ZhmujrPVUFD4N6vaBt17VNmmGdOq1ugV1c5tjC6bBXmmRurCuG21QHvt0EjGa6E3mbj4Wpq6VC6bkWy8yDqhWYBIxEIy6uXQmwoZb1N+poHXm/7k4lQ3rP3bJ/aeTajKr8ZAgWB1WxcbgFmW70GpXBkNgLimBEmp3yFEgcjLtygnJHJIkC6ZXRtpMJdYJrS6H93pX+BKNMFPQOkV44+8yiriLsIkGLk/XAqEackTeQMyI4NXglcbfg7szV9BM7771f4WgbzL3BvxRJpBcXuFxAwJswZfws06i4NACclXkN9VAOVR/wrzToNLke4EyVLO5m/punh1sxQ9Ln/v0HL0wjkA9ySWYVOdKCVwjFR+hppX3A1oI3XZuhrefGEppYz5P4Jb0cg7kho3ofrriDjP8/z6Os/zsJdPQ7WE9Esl/IpX9SC52uAC4ZN3nDZsrhr1VvoArptEjswAtAqlRUbSSoXIGoSZE1dB9/KyRIbJ2VWPmkU5BcpmZbW6d70iKGcV6WTR76FD48qM1qUbiTCSPNkbhFfpyHgRkMxIVtObjNPUm8CG9mLyKj2z+glJI9s1joWGqAewEpWdQmm3Grto0CCQrvxO0wha2yBk/wrp62DVqAlSp6eamlx1CbbY/m3hwZwANCjOVjWkNzKoXgkpOXKcZSpJEeCtPryWmprY9ShP9DX/zIeTrMe8Ow9jNQm8gYQLZEbtBM8H5iIzs8fjIS1yEPVsGcNm4d398XiYTtJOPFlhXGPJoAdDLUdPyI/6rICZmRYc3b1ePteE38w0N247pWYd9ng8+pk/yYUcLMoAG4/ZAQC5B4EVTB+TQGmUcCFF06Kapc0os5Og+5OWqV8lJFCqdSnbJK3xuE5NN9EoS1qaXumoneodc8VBuW1YW6LL5/Op4Lv719fX9/e3ZvsP7SwIO88z9j7rpY+HNjIEI6IOgM12MdW1LhkT0wwzM1vr2HsLL8oWAqC6qHvkWfXW3c2zJuy9O9rUCxskmexytgWrQC/iithRn42cvzJenH2J1xNqlZghVa6yum64Z3+uLHnRwmWn6r/kC9nNQaJIxvC0JDuA3PFU9eqiDx2Yaq10h0XEiZOkyloqxHiep7sfx3J3Xgt0zI1kafCoXQpmShiLXEqMfo+a4I0m2XDJmRgSUS9UTjyActx6BxNrjPfaezdEFcREYghUwmYlBBqjhI+dFDfGyVLRSDNaaUuOiIXr1eApqu0z08pJ+iXtqNNDI4LaBmUvxzmbrNUfoOhJ0Qu+VCReQMrirsw3Hzste254YWYic2scWIQXkIxqj81VWa8P2GRbGXYhAQhT9pRSu+0ZEViVJpDUly9RvENO22avDpqZDs9jhI1G2gTcuyt/I12HyrZoqcfNbq8SJSPiuZ8kVa2ludUIgbFMogR5b04TyDETFnRi4pUQ5kY2oUy95zZm4tvHG3FjlJBeXTbB8PoO71k3B0c63UfJ/NEpwU2pKP83LO2O4GbJK0R9hxZ4LYiblmYcxGaGrg9vQ1vgIn6pFaMWXaoVmVeY9UqGXg5Ook4XnuQV58a/yW970Ba+AbkBAtRNJ4ccoiQREbk3VRtSYObAT5PFafN7bMsGNO+Mp3y5udPQ8TSDls/kvijbx5c45cG402vTpS4G8Y9hAcqqSGIzq4e1QRB5EUAg+k4eC8eOvfZ37P25N8nHn6/95499/Zd//zb+cefHAc/DUJnnF2eJBszMuNy1abNzMh/64kfiM1WXEWE1uDEzBSZvNupMycloZqijm1p+sr2O5BQ6JdoYpW2wtPxOzMseT4hXLE0gzGSUUh073IxN3yyNlz03mZ14d2cKETJ/B2bNTe/DU4wwuruPceEtV3AJHxgBXkMEDePGjVO/ERFjjNWiTEO0ejAo3s4CL0rhN0jTp6nzDGtpN5iqXPoCUIVbU4KbSSoUzQ00vYnxGPZF6SjNbkINrCfeyu/ppSaxrU6grMZk3R4EPYllberWVJO8xgokZaoYhVGWWVK1QNTQVr9KKBTSfqycP5NcY6zv7iAfx/F4PGTSKo1uhtq4bmYPX070VE3mSQJ53wq76pR7+/j0sc9f9rj7sXILgI1p9gymtFwS6aC7HW4rGGSEGeCPmjCLT3JI0gx+nZN8FYHeuLGXQ1U2ma9oD0p5p6KU/C59pdOwrmZrmVn0GzcDWjJJSVb0bLSCLh3hlaXcppEQCZSnohSjfieLzBCjyDrghzuAiFinnd/QI8mIsDQyzOhgMA5b7n5+P42pLi0hpVRpGWxmy9zMNglg1WoRmJv208jIuq35QMvkDAuBclNZAk3sXafMj5uCma+xIHvpIlnBmbEyy2hL/o8gw6ZneihyAAAgAElEQVR5rUIgdjNTz9fGAIj5Mbmq9mamwhRNi5VMM3s88p3wliOur+8/Zqaz+p86fb36CjNbBjL8+Q3gn+o0n1++/c9xrLW+Ph4f3Cdo4Km6RwPTBsMCgNhQr0fN91ETp6v+vKTNrLoRTZk0QOjyEsgH2YmXcAEAOrxZ4hUTkyEjCNXM33+TJjQmSVCuFF3qBn0XTbJXLqrh30Q1C0k9imjG8Zt4XYq9K6SQupw1wcxWnWxymaE/IBNFKoJb2pSW6q7Pr15bfnAoiVvXLS3ohoPX6OmyJYhAn1Fc1bk1XqBGYWaqGMq9CAoPlKfTwjcfL14z6yHB8Ei6rjiOUpC0S/UIKUmMxSyxVE/Y5FfZuTveHhQJDgxbbVTE7Gj8GrcJQmf6A6gaOaExLaqRkt+U058rYdY0VHybTIkbhnWo27UCNST3X1/yv5vTpp2tywx9lxoEAv5dRyySVjS1TJdvXrSRb1a9gJneFUz474lfwcxUKMmj/z9IGCgZNk3tMN6gIpMxfMm7QLn9SwBVfRs/iVW/gRFP4MIMaLde4jlz9XeDN+E3G16AsvdV9U3vxJi5e8Rrz9jyZySFnGnlVhCu3JGV8C72JTEkCzkJWEMkMxVDZk2BDWWeyF5CORzUZua+1wK4iiZpX6JHEnoElDsz4/v7+1//9V/48+f5fD5qDISaqh319hBVqORaGiQZ0lu4G4vRXif8SptZGcumhEVEuC/gOrSsWdQfqkoKL5j3HmU1iFH4/tU71S1BBGb2/f2tnloCRS+XW/KU1jAvSRLEGG2nuLeBo7JIaqrJOpa8CaJuhCKWwVG3pZbfpspCd7faHw7Q/TrYTL8iaEVt/JQjyVLR0IxpRiEZ1yFPAFqyQmf13FU+RuSym9JtP3og+GbAxtalMLJw76208DY2K+oRemeVyDxvTJjmWmvxzN0oMikidCr+x8eHmbrIi57kPk+tC0idHgXveh7YpSaZ7v58PjstEJnsRE1iWVOjy4ya4yldc91rsFXqsiYIlG56qXB3q2mzDsBTluwRjbQcx/Hx8SEVqMfIsuQ4DneQ5A59Jd7dj7cZVNSLCbp8PB6/fv36+PjQd+alrunNzJDfpZ/RmxMzSROjkDKvo6RcEbcXR23KOEf79fHAvFmkQpKn8S3WXnsSs+zcdKlT6MWLCn7nxutJARIiyS1Qv0qIRvY0sTBTKcneg6Asvk1RWoLI9GReDefj4+Ovv/5Sk2QF08yMiAhN7LVdv6d27m6+juM4v59mtvzqrLo6YjR/pc0sdlgthaRGAMBxrKjXAYTT612oPkHsgEy6znlp+VWUIrwcVwGWHki7Vxc0JSenmdXWm2YBAGTRCJlGVjUrmhewWjpEGWNlyVpr7x1Vb81MLbfSab+ENJeEKESi3F9hZufDAZwrzEzLc1oSTTkASVdtf2Y9tLovhDqfx4fwQM6F+2jMNoZAWkIqGmVe7loyM+xNXN8MMjNtqtOloEKIFMWcfmdRjZ4c1cabh1GfImef4MMmkKeSrARGsSo9kZOYMmPc5lpCJ8AxQntTAatbGAky3tRFxM9j8ertUw7Vcxl1/ujeiJeDluEOjWOFlCX608dgy6824OItq2S/WWpVviqAzBB7CxFSy2d9aZaLL6JpsSQxHqElpsBqXWP2bJNANPqnvJaPorxjLqvy8sdIAxAlaoyRE7gIVb+LrKAcepU/ylS+iNfGuCiZI2h2RO2y23uD9LqXMwJmGacRaPYjsBEac+do/FIpljvlyM0gTmAeWpb0NdgCirgxJCxXuwGkY403g8qv3uS/5BTDpZ2UXrSdrFdHbs1YwlvCNFLqhJRhbYzwasPNpcTecE8JTSnoxDsoS22vZF729598FHHHtMSqyEpi4WXbBMXhvSCK0t9OJTUz3cYQQTPVPOUmmTrysoQRcO8m18QAJMcsCyKxQHqnBNC5aW3jmxi4SmT6ghFn2ZYX4NZ35gG8lkVNFBMm+1pZCuWgvKQMa41K6FZkdplt5mvFt1bDoejlDaf7I6syFWO71mIVPXXNUtF4Eud56e1fRVt7atX8NTmRIxyhlpHdKDwfdKSDqeUayOq9OwTNfRnJcAcc8TwBGLD3Gc+Nc/PPxjPs9594Pvlf/2l/fsfXb4/4WMdxHMuez+dzBwELbpK9jkfyPHdEuBGAJuqqd+sa8uUA4uIZA+uub6zTyEXPcbNHD4wivaMeLY2Rk4hbl+qzkFYTv1slbxBXI5vlPM+jNsVJaVvVcsSlLAAarjVSgzxd7r1z46uZ6cvS4+lcjM3qba0uJUfyBdkqBRaoAaJ4meOGiIhVh11NOzt9CRH1cEqqZb+7i6CJW1c/i5OottzMOnS4RuE890lSuw9bO+szdX2ZD43XCstClA0CpRUflOWKz+fnZ9ReZYyCVgD1mrEiv9aKiMf4nG9qMZJ0fWGLW4UCQMjj87OJW2zUZ6tEI2cFSsskz8PG8lIRaAsjZ5VZXgqCWNZa39/fKHesNnSQvGpBPT22a2UHqNh+fn66+957OQCc57n3nngAPaVXWQi51iL5fD4BAGFmOq0eZby7r/UBADssuCOO/p68+19//fXPf/7zOI7sGqrQxWhmy/Praz0VJ/l4PLR1XMH3KvrH46HpnyFVR4Q8DT1/Pg7ZLGl771Vbr1ctH4hA5k2Qeai5PYAuCEmQDfJaWV7TRdF0rnt2AhLVAqVa6SYjGXVMfQuRPYqM1wN2ZclfGxGLiLWWSp/k79+/u7JJpuSIQMX6b//2b79///79+7fM0mH4f8w243lGfH/Lr62jHJevtdZjudvn56fmwGutAL+/v7EDlm3QzT4/Pp7nufd+Pp8qDsWnzc6BcN3FVMEk08zoiRGNtDS9Si0dyXZ3fcVD8YzgzuMb/DgORUns53kKD0ChYC1Mo/ouuwoaay1fV4eshJm5+58/f7pYZa0ub8aQNFVW1UCy5bhbk3VvINciQnpljwKiCPMAQU0pD3MzC/I8z4/PzwDj+bX3fni4+9pcsT4Dj8cDto2xuPn8iv3rcaxnbB1e7+5LxRT05R/rY+99Vtu32nOhSgliP8/8MJ5WUatamo3hOiA3i2+RNT5kDWPmjMjMq02ZiqACmx2cmY3wmhkB7A0zjnY09Up+vN0L2iqzHN0J0+yohg+8PCARjWSigpP21GBG0DLF0pVH1zDztRDXWjAMfhzL6mh6uyZWCVIhdv2VSR1PKFykfJOTIojRpzHC3LuuKnSC9lRuQi2iFWUh+GZIYOOV1iLg8/s7BRWgDLPX6pG5zPWaqJYVJCr+k/6W6KKJ8WghVURsublWkNg7u6eIiDCstZZ6f7P8gkfykyHhBRFh+sxn3SWlQrm7hmEhgytWcZ7Z8YmOVflQsrNaD+iAigtlhJqiJNiorE3Tv9ONWWwAULW2rgzIdcuL2K+XPaaiRkL0SvTl/w6sa2T9pbU3O98tb1DWu0YJVGJiVHct43N35G/AVDQtc0b1BtPU0gLRTxWy2QwoAxo/0/OSZPV7ugSyAgCA51s3gsnU6QlZNQtm/ZkGz/QPgfq7dIOQ+r1FQDCRPxL8CCUwi0/GR2zSbMFqoed/kkaOQxmHzKyTP0Kpuy71+yO9VQkOsluJ5KUksBaVPV/4N8v3HqG7xeSE5OcCCsneR8yIsAxORDACgEs+qaEQns9nnYrPvh0aSO7Ye28Y1lq2VYIwM5gWlWBmGMMvA83MzWWtPGo3ZdT0WpWqcn4G9UuiVAfN6twkqoSg0/3blLKqyVC8JL06+omfvIJOqx9+z9LtTdZSAFBhr1/R69LMrMZzqGF30/wdiKsvSs9LrpCaklmNfpRGtfdbbz/v1hIoOU0wjVeih6TCtNg2ry9lj4jt9UZGUt9bPiynvj2459hPp0R71ypkeRMoMS8Fswo19L1ZAt3dDFZPF0U6Beo+q9oiaEYlWr7oo9Zr9t57nLSnmMy5mehbQstRVl1eQZB2G/W5w+6jcvJ1t0KXuCRInZlpVm+jLrV3oiepWG7kMhMrpGv5cRzHOkhqAQLAWuvXr19//fXXr1+/zGw/c/glM1ovmOO5qT0ietO+LNHvcRxnbEDdT0koacdxaGP5qrPr1lq6QbYv2a0Bj8ejJbePZiYndaksQZPpsvUK2ca4u62l5qxL+XUD5bYWG4syraIl3LiapvHCCKkofXx8iKDrfBvf1UlR+vOvf6kSkjyO49evXwx7Pp/iNZXOsdyvReS1lmrUGbnZ5GaGQg0gIrZ2kI3cTttotvbWooWJiFzKeQ2aRFjNBt/FrnpdImoSYpohlxAhVUAAHo9HNw1kWb90fZ1o9olUAsBaS03p+XwqVu6mBEn/qXBlgJxVogmUiAKSx/ogqZjIOnNbK1fHEFlLzWy2EdWuFKXvp66cekSEZR9rAGR23t8VNF9012HnQmL4C3sdlL4ByexjeQ0gU864USoUNvofAO4edvVX/UvWOK0EVjJPeyy/rukMR+1qEFJKMawSstNN/34pxja4EhdSoyCpiAhW+ao8lKUuXIUQEeDYSC8goRXZiQFg+SDnQnYBVf2UOpKEHhRdEdavIC0p4KiNTTMv+dYkBblI9MplVclvxBExX91SDZdr7xZeoCxAdgqn3ulnsGwKL8gf5Zth1JPMJVntt3vpZoznU/JTRSl6OdOlg6VLlPXCQJrKEjFeuRVlq+5SYWLMp5dX/55czcuqE8q6RaFA6iaz64kNX6c3ALzm//8HIO0yuOxXDqWoIn4R/wjTr4pPx43K+tHI5vobMLvOMngJZptnWdgZrNJ+UQoGPqWw/KrcSr6t8rxLAzCqo9LquhL/P/mFNyP78sVTIW9Zf2Pepb24rO4ksL+J/wRxXarradjdGABAAKiYKwBrkLWFCsUEhQvIG8aIYSbWemGRhP5rR5RojF1xSAOacv7eQtdZkjPMZjmKtV6ykEuYYEQEeC0u6omu+4qIvIMYACyAgJObfMT55P7Huc9z/9pPxGn76e5rwRCbCNjhj+N46INzRriZVuIDIGkwAAsGM+oYvHSCqjad6C1/0xsAXU9IXt0cIKTu0+oVI0KX6m0nJQAzkyiBCBozVCel+kkNVTNiA+blFKv0FCuQB7opQpaXOplN0szcPcyEdPfuseWXCFq4WARRaWUBV6TaVLFLVwdKAmWY8CzDJC0VuJDUQyHP2tqjh3tw7KeAs26ESTMI0p7XfQ0kFQctJHVAzEyHxUqU5IirIyxovI3ZAro6DQmN1+984pf0eduMd/pOdzHZHFuMICi8Td8qWnJEHMehcunFkel480qU4kleeov+irNAQnxMWaUFmsZU6wP88TgeD81/dG+JvWPvjKGmRqRLrJm+PJ61VMNV0Xwex8fHh1ZkZD/JNQ7Al7OyGa9RjX1Vg7TQXTb3bEQsytKrPQRoSIJIH9daroGXu8a17m71zN9rC49CpIm9lE4INTGo5zaYafuyuwfqxsJc8TGA1S9dFrqbmd7X8BpuKlbThsYLFEmruq1KIvbGT3pNlia+EyqILikb8zoRyFq9bOJVPc76Vvzee/22x69f39/ffOaTW0mIWqXSugmf+foSerxahXjWJl4Z6aN/k2uf/nDkIEpGSlSzkFSWYt1IG53GTAgvbRw7wmKYsVaPBrJEJEF+tYTignKbXr9KrLFTUhgRu2dRKldhQfXzwsskxUECm14QET5qpnXVMr0+qSEOdVjxcl9rxbkDjJCR2wwOGOLzsOXxxd8R4fv4WB/n4/j4+Pjz8fH58Yj1iJptBsmaKyjmoSIzkDS7Xr4wQmUAEuu6T92gnQLzPCZzXyNWDU3fWbp0dw0QGtOUZrWbciDdHbyaTzN2ZRCZEjeYcvQ7bXsHMwOyNop4ZCliWV0bgLwpg4pgypFmNY8WknP7GZOkq7Gr67jBMQoVVJVLIKFoZ9oU+srMhEKkyzRIN9khTbnBbFCNn7BWflQFI5IYRTCFR4TVSz0kOSaSbdgdBn7StJArr3sSv9ZWKicT71405kdR3lt3AQDuvhUfZQ/eHFVM7H8D5DXivRRL7Ki7GP3sREqR6LWSCl7TrSYTyKSL3XIWQYWehBlLUWNSjrisplgtQVmvzmaM1c1pONtlMNrn3RhVAvufZobtnQTKTimdBEDmNvLvxL6VlKm3RXk9wKqLVFqJ1DJ1vUMFM72OyEovw35UVOlLvuins/8tyMLp3Yz5rEjK+gH/FpmZIAl1voVN5IQp4T0y5RHwljsjoyxdzr6yYZJNzJSPIUcJqbjldrk0SO+texW897nTnVsoBJrAtyNrmdlaa88iiEBFclXXQ9Kg9nhJ7mibZdvce0PjqrXWur5ar5EEkA+QrQdedpVaFqsOQLKrl+ziVtUVMi+h8chr2RWQFN2Y71+6zJJPKdnTj+D+DsQ+L1lDycZETTyawMZtAKWxRc20aGRPk7WQKfAmTRgVVgsU3msC0CzKkjJdCvgWq5aMEi7DkrhGui32xlVKLqVmxhqGNrLT8zvwkuNjiCCMcqcNuo1JshI9G9EmfAyzm7fTEistSjeBBMoGXSohmF4INEBXLaLcjGQxM/fsry5Lxq1d9FHbWzrairAuj+PQs3p312Rv1yfHp1il11o2vhM+CSSNNbGXVSLogIum5OQ2VBEIY2Z69UCw1lprAXD32mz/Au4O5NQLwML1gJTkcRxam3jU+wLSJb1rLc32ZcljXR+ZByAkxgSJ9bRZLJLQeKs4dMnK+LWWJvZNIxvc3WtbhDwVroXI8fZFeLzWkLa2L/FKLKSkdUKdvAIiq9rTNkCMDaw6rLRAl6Ls39Yo127GYFRCkiosq/qg3GZx9+M4fn186L2MqHdCPz4+/vGPf8Cd5NZBesMwlY4cUUK6lFYif59PtYumx2iP+m1iybEqsiYGwIqVKC88SVILW8JMWGtFAep2ZmasGQUqpFGv+gsjkJApWcjO9WrmSss81jtTXdZmBtCsvpoxqgTHC0cKXUOHq20wMzE+z9MsX8cLpjGiEb0o3Z2be+8+06Rp3L2bAysCAHRb+Ph4AKBlVYnINby0BimtE2b33AnWVZQ51JnELUdpiZqO/Pd6O0py7Udi4TutOAOwscY9ud59mQQS1TLNrlrxSnm1zdsOwQktSqXJel0rYry//COMEMGcHKPc5pp2k1T8LUd9ypzOctw+2ngzs7rfCR+hk5iT5SYBgAZwon8nU1aXAm6lxtdZ5Du0T68EbTBQQgpmGBpm0fevqTRf6cmcwIml22mTaSkZwwb9Xu8gKXvaQTn5Wm9eAgFMTJNFdfpm19saU7L9XezevEokr4MrwOuF3ndjLkhRRVCO/BBmAHZ991LNVV5MkiuaZh3En734ESqYd6TiM4Qn2WsoLiiv056+fLVWQFJHSnSgXkLaZFeqku8FdGu6RdDFOlWwgikygarTrAYTrpAWzMsZ/EYK3hmFnJezsGRMF65uLRMynm94wYs6/jQxtnEkwYxzUwo5LzsxhTQoPSNw06v0O+Z/BFEO4iypV+2Xy5YBVHGoQMGrPdJdDO1T0gPkjthOgrQgQDB4Ph/PP8/n8+PPb3s+P37/B7++Pv78C9/fDwvGBp+ATvA0BOPcrlUmqSdIIsgd2lsW1VMnnrS3gZqWjGUYiJmbEknguh8rS2Tq2axGOcK3hCbuRCvqHnlH7iJuxqafLI1sCWJpygaxNL0d14QB8hHg2GooZIMagoZ9ndWMAqkWJub7cqm3gjnoO7eJ+2ZWXC/QmJbC19heBGWeMNOSKfbmRRO3TNHbbT4QOVW+aDzJGqaiqxt5Ky9JUBrjSUJTNs2dxWDXnFC0CWR2ApNREDWJaowECty1bpaP8ryfeZKsCVgzvktQbsuXQN0o+7JzVeI9lxNGsNY6VsZ8Cu+0DfnKcjeSLuvqZuLujHD3j5W7uHsF4a+//pJH7q6P0pkOUDSXzHlbJ7nqw0Ak1zo+Pj7nxF6R8Ws4vlZt3Vx93j4zMtKLmrKamSYropdrS4/0zXTpr3MDXjsjXiqJhHdCWXLnoXKt9RF352gawk/5wktaCxGyKftSjrfqzn2nb9DEUngxyirlthDhSe7g97nPfcoSkgH89W//9vX1tdZaj8NrMn+eZ0ToTASVy95bnXxEOEEihtmp69x25B6ud2NYY592pxMCkjZCJNd0qenQWofsmVyiSQMqGkIq3fWkrbpVSzNDfYq1Rem3aVqmJAgjY9ZaOrYAgGZrHd5Bn92XgtkqBKqHWnEQmbiwLEhZ5vquRWCZUW1zwQyxCI+9T5Lx3AsP58MNDwSeX8//+P/O/zT+2/8d546PT0ZgHe6u6itd2uqvu/mCLV/PIABmJLPUSGqreQVE6MySI+4ue/FWsk02kYJ3MowKMLk4ZqTNKtVN34l3aLwE3lTfcm8EfXnL7Uszs9zccHXyZnogairZ1sEIxHhC/hqu/y2QiOCorjkxYTW1sWbUNBPaawXwCuWgtKrJL9Ew4I191m1l3bkKyKoh1Sqb7FXLiyWNu2iUKxGWCxkiSJqf5eJH28wMIK7FryBzvB0Rpu1db/YAyGVslJa70va2sLMSC6d76o2xlakblVeCJNYmy1fhIOG5hf6ivPJH7MxMW4BUb1rOa1wS7Kpngik2wa4ZjihTe6cjUrgwtdUzyV5ty7TwNpZhbpSvkWz4EdmQWexJyBtMjQbcgnljmZckrIJpVSuaS3hdWja5DkKJeAUS6O54CHkDli/Zs2f/bqo/k+ymKy0syfZGPy/wVlHf4Y6fl1N1e9RZI25mb0tITdCXDf+9ivfLppFMXSq3MWYzLFfuTUizj4FFgrIi6G5+faRE94OU3GKR48ouR5BZiJokl3yVl+RAM6iI7+/v7+/v9fv38/l86HGibu2aBvs2M23BOmioTg2bKbAl13uJJKlB+chVzWG+FSa8CU+ZpYjd6RMTEeS1AZU16lKu8K1dSKVFYwpdPUSaNDdGjmcmN1EiFv1sGq9GZrr1Nogy+0wANeFsySJom3V5Qyo9Ei9WdZbE5kkHhZ8wTRKIUlmT5cbbtmHcfabjEtU0ws9cVj8zDbAxnxRlRPQ79iIWpYhbbOtiHTgnkINqFCqsWWFE01OvliCxN8Ouy5IgZGdJ8sQoEZHHfbl7RIhM342TwP6NiPM818oW0fa3HACAoR5WyyNBk6GmKzNXmKWpPvPJvIhZkwflCtl4M6MG5VlYaZi7Wz2UZhW9mc3H1LqU3rUWdz4Qbu0CMl9FUaDMjOR5njo5T5fKnYxtfydEqYQE+hyfvFY//ZYJV0ELKXeUlnbU9EwSMIrgqN0KEuvuUdK6uFtvC2nV7XKb0blKCDMJWlHTd26DMIqApLVkmdoszwiFaK2FcrMPL4QvUYqGVdZKNKiqtGrpUlpRwpvxMqlBl1G7BmSqa0FnREb4BgCms7jJJlBCdl5CmqYUSYK7A9b1RDQtagq8QS+gDEuM413cjieQa14k996KlfTO0p+mCtmhVlkDIOlaWNk7IgxZl5RrZl7p5jU3FRDJ0093P3UKxsf3eRxb+x2qxZiZ4tMgrRGBuTFsgEztK2E6V1nyTu1CcRYN/6YNNnsj7zIHWQtM5gAAq5qvXIFolJbMvpzyGyQPr7kqozZYFam1iD6NEOZy6/KrvZYNxUVI1Ht9I1/CP9qaNEwkSJDWOxCtDjKv0mHZ334J067JHpknTr6OdppRWfOyJaf2CtGP9FYV/oJx1xNxEpCwa5VhZtl4UGQjnlmfIe6KcIO9jc/Lxuaal1NyqpRrtfOLkiYg83iYuswMs2xgQrYnIDUeTrqSJT/a54g8VF/WiBavFptdI6aLrI3jmIO9+plQtmWd7ujcYPBeKvpXIJoK1p7+jrDCnXuDtSJlOau5q3y3llknMnc69Rof4NXxHyGCc+5ahZSXMw6JzCzKjKa5CF6jUdZmobS1ZtANciKL98XgEZwknhpfB7INXQdeiqmyUG6YWZfOZeHNJEAE+tfXsoTFftk8dCXIBWV1rhjDAHn3WtCUicrVA38DqTfMf4ARvf8V/uZOezpcvmAWAX7w4oWLbOIfKh45sVfALStJInu0pPYoDn0ixUjXR+gz5obQDQd7+/MPvn/792/7+lpfv3mex/5e5IptEcAmGQwzg5GghnpOWOSDPNOcQQ/18lsiCVKXSttlahak5MArM319u5eP4JDkWy/RwJroNr0u9RukBjE33hux6GduYyboXjhHD3s8e2/kFKgh11qLERr8Tcr2dN6WbrmdFqgiCClT2x7pVW4RX5ciSHFFgLqFS04T31Q0/da78ZUlsogQry7FoksRG1N1KgVIaig2tWReQZD6JelmRJa0FItWcRO0qIbOFb6nPY3s4lPR6KwKEcscSZimomZZDXwbzTRyhkUGS5ou995mC7VBXbkirvpgou9hqwLUZEoI2tmuS2YWevJWcW0t04Vb7gR316n4ZrbWOrQRFOvxeGjjvY+9CQ3uHrwai8Loeo+GvpbeDggzN1tmDtD9sHwYSDNXQNZatFMyZQ9JuhE68iPBqr7JGJXp9OXmlwSSlHnTTlH667oDar+Auy+zVas2KarEtjThb7pE0L+dEP0tS4z6HRqurEYexyHLzWyt1dvsb8IFAH79+gDyXZJNADiAiMjDFM/n8/mMyPq81gKzOkWEnuHLd5X4xhU3N1vusFyBirHjnaRpq7wmqPWedkRIkVWlJXt32EuHD/xw7xC0KMlRzbm4Kj2lSZ24ZL94m2wyCtmMHHWGpFku9IhFNfBGz2zp2TyFEVnbgIqku3co9t60iFopeMDcwCBiUwQGAGc83Z2LZnY4yM3ze+/t9vV4PB7mAHbgCJi2Xay1GHufMMM6DFDf+mLPyoliR0AJ+aVf/HSbAHDxMXcBYDAqCEoLxJ4YVZhR/1tsC2n6iABy6KgQtT3dsU/5Pyaa4JYl2yZ+Wqt0XV5xUCGKcVKqH07JSAJFBHKqJOjS7P5oMyk1nLfX0WD1froUf0ZwueUAACAASURBVBMIKUtumK5pglXvs0ziKbl/hTczzRNKZwr08cqkRCkBgGWw8kTTuq6s4hU+IQ14OYWtGW+GXZd1p2sMUgtbTkuTHPJaXDYzbb83s12f3QVwlQ4APbGfRojBVMYDKN0RsOsQmmQsXnUBEtVG5GE4xWLtYQeuYfopkCW8Jh4Zenmy99YIUmTCi1h/rwFqxiSbAlssCZLFLmjjKTOaV7+a7g5IYuUKOF4lKOLL5htI/qvMC2buNLvpZWQTq6Y3Xs70It+PusrfJABgOatPm28gIYIyzDQ0fLHkvwNZxWrwE9+picy6J5iKEjEKSL+q92P5HDG+pfFmnr0v5kExHJfvBBhKZ1QnJYly4QWpijSRXb4TJPkmX3hcUbqX1GvuHXgP4AVtQ7U1jFtX0pDooUyiSmbkl8Mjdt9kTOO8c+M8v76+8P39fD5Zu/5UM1UT7G9OBhYB6j5nZjp0bVh0udPpuh+AMuPHyvz3YGaA2Sg4dz/H94cFTTApp/HdT045twm5fJo0LXNevkN3vGgWoNOs2Z1Q3V1PsX8nuaGJJ6blDAl5q24tgpuKaWpjJCftBPi6YC9MyiFRCxxSp4QO1u7Rqtck8/DDzG4T+6qYJC6lSEsujY1vkEwJlwB/nXKLqzE2TFL6fJ4qeuHXWhgDboyxtQzTdE7RuIqy5n7SyJrYS+Aer91Kdc+1TNvU3c2s52BilArRdKInA8qVF53bQbbqyRsjmiEnIWpOoqlI29/C1bDVD5hx1ZvzGtMsczNby+esfk5srGogdKBmGdyhONY6joPkeZ5rrf7EnZ72y8K2ba3VZ+bJSAknuTxfGx6WX5O6jraNliLKhpkrmHFYa61rMSWrhLuvYarwGLNKafcxwRC+00qIbBJYKRJyZkmFWFqafkmqaNqSSdkSWAEB8PHrl7s/n8/v7+8IPh4PP46mfO4zIp7PPNzx8XjEzp0aEfH9/U3m00kFx0DN9sVuZlFtQRplmLurqme5jA5EVlm5GRHaNSZH2iMAcn6t7MmbsWlaSOeS112bV/9mk0vIixfJeEkAZKe4lDUKKwtFh1aoPovG3R/HIeJSnV0BxpqLis/spfqRPM/z+XyudQBw8+M4HlgAnpt7bx4HScqFejbbdUDy3d2svoV5nnvvTKsg3EjueEql6IEccF2d8giyQN4BPzzTLxdolkN3ljsjFyhkyimQCBWZMJMl6ZmD6kyX7w192YwNnavfmz3++oKGQEpTWom08dD+Brq53FXw+qxaU0qsFjIAyOu/hYonkDN2Fa7VoZU3YnfX8tnW6t0bXE5VJdRlkIh8ltliJ2W7JjMUoCaTVWstCbRR9MrdtRKQDFWO7AKtrNRSkLkA1EI7o8pIinTD7CwzM5hoMobF0zJkp2jMTD2cMLK5L1ELNymnVjHMLJdXJUI8sbFrjQS4KgHg8PzuqzaUKlcSvZaZhRZ77A09q2sPSqZaqsjSMtnKmkAy35KFGcywN9zRD0tFHITClEP0npDXyk11c+iSEIGNF6HNXFuhugBkZIUyHRlIsF4Z6Euxu7vD1UPtAJhtb2/4kSEwgLwiUn17/gks3/m3rtD6E5Ql6Zdi3rlA2iY4n3DNGAEABDOMKoCMXxIDMH38WZZc9yG7Bgesm6mZuT4W/mJeEXUqE5ZtLw0ZPRFD57CULjM92Dcz5BMy3WkMJVn1DTLdjiuqp2w2ADpfIF05Kkpk2pYVQJ9TrbqRpUBm/A2aW5IAAQPOS6bmrA1XBBaAnAnn66EAq5KkCmTHraolYyIQoybIJK+zbSLkropNHQRWtdNxE4U6aLMsTQOsfQS65qRfSPZGDu2O2p1lfWvMQZvKBVlMcIIRy81hNN/1hjz01o2E740I23+4N56/EXt9/z73c8WffX4Fv3Y8v9fzOI4w3fc3Fo6wIP+x3cy2P5fDgL1PPOH5rJ4WNMBRI1q3zQhEnHljMwOhjxVjLd/PL1/L3CO2Rbi7m8EQK29L6vbSNbfjWBGhw5wkUEPJox4NksGgm9HJyJ0DvgwwgOf+VsQ0lFk1/VD3q7vOjOe8T3Pc80Kmjv62uZS2OtFIt1kABAFG0H0BcF+Ambkvh5lRXwOm5kUS4ldjDyAAmjn19JjZNJQ2wGFGuFZWIhyG9AUkPb9lbe5zqmARpyZIPfKQdoMztOLpXvcgt+q+VD+hmggS63ACO/d0IEBzM3MLh/AwdyfIdM3MLO8xZqi4dZXOoKWdUIVKjFhIkEY/vOaiwVxizpqW9OZcuqVGgPrgIwFbh0tdnM+9c2GoukBTYQE4joM0meS19CNrdfrdrAYA1lrurvm51YydBgMZAbf1OA4zDdAJaioKtRRGgDQ8eX5+fFo9DXB3RJDUgB4AgYA9d3g1gufzudZjLTvPp5k9jkPHapE08+VrLTeziP38fn4sX77c3AgDll+TZCUiaOULABgB0yzs8Xj89ddfOk/++a/n5+fn5+enjDyOQ8H5569fLVCTYZJ773Xkk/OPX+nd3htux4e5E8Dx8ZBk8nx8up4f+6EPKGQRmGGtT7nWMVc1Vov2et/B3X0tuIEADXpfmgHAlx/HoXPLzKAPhqvI1loMnRmyg4EcpjJ2HMexGcvXeuSjSz/Wx8dHnHuTy93WAvOB5OfnpwQ2oHppRQmAu1s5IoObOCMPRITZ8jpWwH0dRx6+aCZtodZpZnvv87yakjo6XUq+Lq0WKURwnnh8/OVrE39cNp/ntk3jM56+7eAC+P9z9q5bkvM4kqAZKI/MrJ55//ec7a0vM1wE9ocBEKSIrJ6zOHE8SBB3XkRSlOThCJjRl8kg1rMYr/f7/X7rdWt0t7X2kkYex3rXZw6NZpb7QWa2F9/vjfC17Hgt5jNniA1EOK4QGRh13ENPkstBxS3wNjLggVh8IUDGWmsvxfaMkNPJZWZe2wqogznum7qPjdD69nOf9E3yWB8kdaD9PE9XiMzC9aFsMxAeURPdpS/FnHvRHPraqLG/YlBOAXBXq8NafW58AziO2j8CIkAPwAkskOsI51orEBHhiwDe+3S6OQ3LaOfegL1eB4D359vWQdpHcG/n558438Q6yNPXZ8SOXwin86C94ogIzZd2gMChXQDEx8fHOyIi93egCU1EROjjLrrqA0HeD+0RAAK7LjtAmEeAdT6cdEB3H81Mm0oREYArVitnX6ovhQ59dWCm67qz4s9mbSzOUVpdQMIxakFeNBLVrpR4IFkXxPp1pSJyvJVRLRYRCNBSs2uYh9MYOwBQKwMH3PWCIsjB6WYjAcSJCMUfJAiUegdkQ9pGymCMkQdq/zUOIEcYsoi3bAY0bdihO0OmKmgHz/PUbmxXSkRc9W5ExNu3IaSIxwrTPBYgSUa5FaeagUY8ZrGIhRkBiUCEw3NpFmbwmhu7B7UAvNfs6WE0M1atgRWEqt+IiL2BbbasvrolYpLGF8nzPAHzjfAgDSCAZbbfv9MevSb2PLf70uXwW1BE8pV8ZRBUc9UlWI2pE2l6QwavkLO5iB7IKCQFZPElZ7JIY9H9X8JlmP5GI3tCF8lsDB8nl7JtWFEqoVabRcIDWOt71aSGnkvgHcJrDn2VXobdbLtHjLXuhdlX4RmNIr6BO74LckTEY/iI6K4LABwVHWHaJ65s/2bjaSh2Sb7JB1CjG7IeL2tFdiN+BuoGV6zu8i9QlL4GCiO2knAVX0lgqJ74qfEiiNBAIORU/aW+ZPkjLCjb/uLuHW4GxD1qAIC4ukZ2sSLJ+I/ZjBRe9V4gqZo9Axo9cuALIUtmSF3az8ZQCwXX8juh09h5DbgwmQCA41gR1wPRilhoWC+Aij0iQpPCLIj0LiIHvAZJ53dVoGxKrmwju922BP3myvK76E35U5oSsnCWzgRqBiDhX+VP5CwNXWKZaWV5jec1mo0gpILKTpqmJAkQczwcc5TGfBUuzDAgx4S1VkSIt2nMzP06Gq1fga6XQgpKvAOIatgt7QEtSvQoeuG97jMXTU5TlG4yZaPmH0PR9fgAilgTAtGIhbqA10JINFbXRyltv6a0Fh6Rm/ItXFxaWLYiJSZ7A5kz4NbSeuvtCdfdUZaKNP5aQuRlYq3VGxkyUnglmr2NERnr1nduVUTsvY/jOI5Dn0wTuwzu9BQ+RalIv0p0bGuVlbfoZYa0rzrvIMb2UfgpSqYK0xKmd5IjEI3I5JcYVdo9Ra5JV0SQ7DuxopcxnRXLFNW6RNmYR1osMmk2+Eei6acWJYCrtbQ9KlVUlZYXZnbGCcDGuQMAWoVG3SUWr4KwcV2JpILkWksH5iXBqjFEBGoFCEAbuFK3d3onTES4+977sBdJbYu2I52Isl+KSLZSAC0nInSZLBrKYNEImqsEBwDwwoumtYvdqvEo0WTzV1wkV24zXc0jAwsMUZcvUiRQtsV2EZnhioh+FE6/7m62juMwZss0M+2kxPVtOIZ8KbEtrXwfNlTp3rqr9w3INUmTcNV4m53QWVUh6w3BFz68mgfKJHfXFkbSAJAWGao6G4Y1ZQdcSNcs6MtlQokbWRWpFU0yJQRMA25dXniUTypST9DYk5bfZ9FpEgnm3bvU63W024xmuV+iUPefCMr+/r0hO1YyQMIhYfc6umpwpOVq+nXrbiSrjw+IXJ0Jovr1WmtPf5F3EzNYd0sumROfll/qqFak3ZFxlZRewbQEpVQ0OlGfZGtBPSgfLrtsUGKefO8hS8UyRcR5qTC7PqKrX7ktO0jCKtARiICZ76xvtZhmvH7jWiGQzHXABEVz7xnT9JzkdYP0Dm16qxi6voEm+FsIRCBjynGMhtVI/T4MSoMrM837Yvp/hO+mIArFFQSS7DXLjfKrGQIVAflcaJLKkQoL8CUmE/mAGUnRR8AdeoLrRgpE3KyaiSHhYWpRVduDyG+yZ1GjMiZfROHOLsmz7Epz9HDFR4lJKZr6svaTZrqgybfS9uXZJCBVmIGEjaMfZPpSwQlFsucETVl6H/EBbpYAw81k9DS7jR8SujriC/6qqYgY68y0sFLQrQMjQfrhdDlLs6C9IjzwI2xHrJN748fp9t7r0+Mdh7tFvCK4twWYx32gJ2llgIZyjrm71Q2lNiZqdiUC/ZJETRokRyxmxgAr1LqrJholVNTCG6+L97HYRVFhEYtUCzr9mN22QF3UZWcbIyH6bbwYxdUwCZRoMv0K8zdo+mZXWmG0mk0KI+KJaXuEfFwXWojk4MvCWEgRd3pq6ay4xCjM2Kh/Lm9aVGdJugdJxG1hcKkYcRV+1UK6fxumJZLQAgt5edH4iNjbW283mAbdN2sQV6f7wj/Zo+oI1bCbq8WKTEitCZVtZEorSndf6sdmkunuCpoOaIg+6rNzZnbUO8CkTgQk6UHW/fP6zraUit7d9T6/Nmn3Zy91vMHMatns7nvvX79+/fz588ePH6y7PQnIxXb7hWo2bZgSSpNrrZfsVN80y8cWdFvVzF6vl5adAHQvRKGwWo4qmGZLh2IkXzFEbeK0PSJue8uMq93KmGZp33WgQCslPYJ+nie5AAKMvGqRubBNq7LVpEDXuRtlp4rWLqSybd7XNKqlNbGyXt+V6EoRS1T7V1GzCElt6ZbXaxx/mJsdAI6V91RbsuJzVq+JCJWs3AySgQGAJY1knNeJBnEJVK26gkt7s0fcZpviTcmjEuXd/eskVxAEk17gvs0MY0DQ7z6v0VUYFamtKsviapmdXmsB16CtIl4NTIRtZ4KCgCEfPbDogFaLKu2iAbDWInSG3HREItyDZ0T8iG0RP8Ld/c97/3jvz7XdPRg43ZdGb0VJ89aDpO5EtDpp6Wy4XuR+1Qs8iETkTGwU9miGx5qw4tP+uust8an6BlfA1ccB0UdgXCUlp43HsF/0UqfsJJvQNC1wpK8tBiGrKMQVERqv8rSdSsfsFKPqe0E3kZlxh49VA8dsWe6r2pQAYOPIcMsKjfZXlxfI1EwDXZSOV5EkNUYRtpoPZC2QiGB5IRa46w6/iCU5jaobkEl5i/aQgPJrJhTw6iYadGZHEIh6qtA/UbblWuT73liQee011LRI+SuQmIhgPbg0tZzneXS7bCkPy4TSv4dXUqAG2ngRT2nS1lklGhl+272Tt0lPgtf6HB0aIJER93XudxBz1YRbomDanwYIX9FpTLrT0HY+0g1t/P1q3aUcyxJMRWahkQVXSKMqq+EmbSAvLxRAKFmxvce8CQAAzLA/8TcHW9Q3kYkAmTdpSZC6kMj9vrI2RtnHzQolUtoFOW6q9GonBS3wO8xl6sXVwZGdqqAumpQNN95BFmOTaOwZU31+hO6SMEVdpVl0/Vcz+OJaKR2Y0ogW8NV+/AVZXBnYwrAWw+oKirloGoBLpiYc+cpAktUqWixJqwOr7/cbf/6c50nl3d1ddxWgOy11wrAVdVQ7AQTJ83y7OyOPOEYE4KwLgHhD95Z13a3Bn6QhRLl3PTr0JUSXpwOD8jtGfHT96Gskhs1AHqVR+kGghAClsY1vMuF7cE8RBVMvBsG3oh4ETaZSVcc0aYKQEQHNfYpxXHgQEe/3NeH2ccdMLFLawpXoX8nstBhbmqB5W9pXXpV2EZlt2t2j3hrVBCJusX2Nm9KEUY2z5rWSpmJp0Spvqq5sTkoUB5U2QWvs3zZVaQmf7U3Qts01ko+9iuZl3QNvsR1YXafc/TxPjGdGUOa5X3efoqKnX46ZzWw5JMxM63/ZKxXtkQzoULCmFhEhI+WgjJHjv379+vHjx9wOUIJ5cjMbWJuto+8RoaMKaVbFRCbl2FUH7FnPIygCEZG3HyNE3GStKNtAVS7JuGa8PZuAPGobRC+DbfRrlbaoZhFeRaP5pJyGxyVVtsk8jB7U7CrqUklT75aQpux00z/wzdI2KzvViUwBVCmZ1wEV6YNtakh77733eZ7Hoccl0rxuG3ECNbvoOLdHktxP/zYy5Y9G6HknP63Vb5vdaSUaP2VSXptF9a8YbUwsSktO0cjaZxUjZ8rpiFU/lShBS0O1c5WiuNZ4xtjMchXhHnVIJPHDQiltXRJidcLiUcR7M9bWJEnVToyLo2gA6Bn7rG738zwtlpmdfrkj71q+0tIr+VB0qkhWJc2gnOeOW4Lik2RleXGkX0HqZsCNayQ0P2kuRMAytl1TELEkDr8ETSN8UZF3kzom9+ErKYWRhJZG5rJ/6iKphT0KL4Lm7HaCtcLzrgxCz5oEOG4IIUN6gShn/IsgIrRB046klopGibgqSCD6NLKA1bQUoh7osqyIkyUi3NXaRaKq6ewlXFyFnDTpTkNlSQJEbfg2TGtv2fJaSmPUeMS1utFv29BkZvnUjPDujsgQ7Xw1RtamHoB8RlNS3D08WyRIPYlBWsyqvVdMt2Zh3D1nNwWX7q74TufvJB8wLez0PXzfwKNiRky/5U1HRmnUReJRJUnWUBgN6KKfcjrCN+2F7ABe9JbnnBI/bVO2CwT3GpyVMpFX5msMlViG6aOgKytzJDXqXUtW1SzasLv2Dl1jpvy2Vnolv0tv0Fx/IWixDwlX9KZhyg7KdiEjMByU2zEDP0vVTr6IuuBrVpgWInX6IG9oHBSX53j6YEQAkVetQl5Kp5sN5K3dTGKlVRHKkiTNuPdGRHaECJCsB6W+0aIdUL1wqJc65Ho79rbPT5K/3v75eZ7//U/8+9/2f/6fV8TPz8/1fr/e597bwgEQ6khhOiLhoUeuVr6G9bYSQE1TZL/w7VD/KrBNIqSZOQMRHh7Eqol7SwagxpBCBjRuXjZa7CC88C236VnQ2SK5pRumGTJMyIeEaTDvM+ZkvtMoO3kfRUr0rUthpooGZdtXIaOmsLoeA9ClSDQCG6sRFflfdhbavFWLMQmXfHyJaltrxojgkKDfr5SVTWTTi7LTWt2JeO/daZKoSTnuU/kWLgu78cS4fs8raVccScRl6tYL5Gp5OYVLTvJHiFdiOcb2R9rMdGfjbFOq5S8awACBfEBPjEZbK0+ttO+qR5KHbuy/TJLXWnvftkj0K8PkJsnjOLRid3cPbfMlXneqI+LXr19aacgj2bP3Jm9VyVpItC9qUeKNao2yXOlOiECUacy4gSyQWCWkccaTtTUg1fpV6ev16rSIZzNQKFQXLZ81sWsvjuPoO9UiEHRWSiWzxf4NmhejKeJLL1a6K0tRai2Ao7rtdLzNVmAlQcERXr89PVVXer1eP3/+jIh6u17u1YrGSI/wMlW2ubuuO55LsqxKyUTRtz0R9aRYNpV0pF1TuuWLq+2f46FY9Jsv5foCEsW6fnUYxaUUqnMBWPUeFhG0SUKKVxjR7+3dttUHSZK3DaMmbnYho+pxylRCfpH0U0OcA9AFng4LBPNe/Xme7rnOOc9TjC8AgCNW+L/Ot7t/4p8fh4UtAJ98A/F2MzNfzF5tprdN5Eu3PIj7vXcAHToQHp5zFprZ3NDEbc7mkMt6uZLOUaOrPdSoAdACzAIA7HoZYdFtAHa/JnVTJylHkTy6hAgi510iU2m7EFXLwnxlEW2zqC1FhPydQloOUO6W1+lR2xwZgstIQRvQIK4SN0skvCXIvHnVmPIjom37Co+gRYQiLHgQk5TxGLt7IDHacwXhUveUo2xbWFlBH4m/czyH1lancSazES0HwD5PAOs4WMtyM0PNS7+VppFntg2dbWO1ny69XkAqZRGBbuMyxYwaFBCIoFHhuUSL8kvIhEwhUWuk7FRX9lba0Fn9MrsskH2UX1veAyT2L5Ds0qvmMivyobrImvGpvUW1WDEWlxJProJL7wM5gvB3tidc6Ed51cfNry+Jrr5v4F5H5LgXrdIJ5b4EXu3er2f4b45HCP+fDGj43nUAV1FTXAIfXML/RdIVxoc9U0jH7Y6ZV2sd7b5Km3hyjTBaTXBnWC6CB9c9cQvdtPNvEQCoumjDYhz7xxfGYUO288YM3RER7i2qVVYDDHc/z/PPnz/xzz/v91sjUVFdxBGRF547vttSdqgI1EKaAdYVDvUivTatE2Ymv5mTudvlM8UWTHaRzVKlpxYhO/uwX9gm6N9J/zBDWTkeEVP4hEk8kX1pVHba80hPvS1NgW1ML96EiYgIjzqngLEUF17EkjynFxMkRWSCxndCVvVegAwjqWuToFXLmClqCgGgRvlQ9CBWwj2dkvHtprSstXoaLa6+kCs7q6yRUq9WOukFosx70fUGsl3Hwq839n2Z9olRs3llm0y809QmQ8Vtjd0BADbeSPf5+fnz44dkNldrkd6oNbCkfXx8RMQCJbmFq9ZEL0plz/NszFpLp98BnPtN0sw+Pj509l54tcNpg3jVmmS2EhEhmVIkXr11z92Pxd4skJ2iby4ZLJetnhm2anWlNEv7QEEToJpKjFM80iV/pwSlI0LapUiY9lpZ7S+YGXAdKW85kizVjaxsrtCUFXFzSV2HTjSdbpgyxdKiWOOquCYvazCRX7mGXzmpnWQKo5DazRHvWmvrZa6j4ek+fC/5hCepawd5e4LDzKIqSCBpLVMYBdDGKlrtrUH4qN4XI1wk11rv92dngWsInRGQZMsAGkltRgjEYsx7b8rKthh32rvN8KoCCtNCIsIsQ3qeJ6ppSbVoWoXETl5lRSxMGwPA83UC2SrcvUygaMzMlrFOxKgi3Pw8T91/xuF7b+i0nR1kPn4sVzG2WmRkA8nWK4gI5WSkitqdppnZRnZCIcVoY0+yjkPctKdBBZNRooS88MUb5V3TKLYijhH8ZJTwZzy6vq5YqdK7DGTUKUhAob3P0GSA5m/Kmp4h1zlfAwDelzbM1VmIpUVVrBKMEeFnvi4hZkP1/B5741N4Yf6WjQIgFel/apf8auci06/C+5AGXvPwxN9dmGnpFTIitEq/oFxogi650l+QZhZnYLSWB0SNAEpH5CIxSpGaLsncEm71oYjI88imc5lSvom0dZAMzYBKwQUVQZQRmRZwNJEylxyHugfNZcb/D5i80ihP26RGNk3bxmwu7VpaMqJxcRVkSCvdxmdl4Eb8hNE0E6M0ie7No9bAumOMIVYJH6e4JROAjWdgcGO5gqzEtGFA1rtZ7nY3qkAT7nY83SlKoJR+pyUinmZM3ydxCklKaUp8SUhRPdF68I4Z2KV3WjiLG9nmdTotBCL0ohFXR50L+ybu+JtZzR6q/Ev7x92SVjSKbi1TXKr3STkjEznqZdHDqTbGvd6NmyuoiOBQl4yVJRmnvjJgAPRteV0kiDDGoY9Ufv45f//jv//Bn9//dboZPjxOj8MMZhbu7sEIhDohzIFwaRljDoCIiDEzZsE3Ia1LfhLrVf2yOSBi1YW4HlAS8nfgs6h5pXpqF3v/TpgyJ7tKSQIBvYkwvO0kzf1amLG2PyKCzAXPQ45VO28uESgT5ZR++7InxhhDvRYkLVm8EyNRMrizKlIicvGZLFPjvBg1PAx+KNICVYzysSW0ulbEsoq1Mmxplb60TyFfZbKUTnozszp0EBFSjr+3K68TmyqVWHd397wTWPK9bmYu5sJDxE0v1S0WZaqRAIG6qRU7Itxdd97MDKAstcXFrOuMKhgRvj0AP66VTw1PCaymK5vpwcBHvUU/WUjd7u/JfbbmCJohwqVRQQaMfOUB+BfJtZbegd83SKGgaYbiEQhEGNRNbvYpGmJU0D4+Pn79+mVm53n++Dj6yLcCMmOLUePywt3bIynSr1aPVg8ZDf1GalMjkB1ZDYPuoQeQFR7AAHNXI1Rt6o9mPI6PVhoRa71IArQjzxqIR/ZExFY7t5zGRAREghwf5FfTR8g8RWADDnAOJpNY7EJKr7IzOCKe60/FR6UiUKCiDuQLqUTH8DgOaVxrvV6v3+8zdwTUvM20jlTtq3UJZGrOc4t97x3nmXVUu0jNwqpNsct4VHhFIWntu6BZ9NsYJbo9Nr6zqrK1ll7mB0BhbBqlS05MFWLvSm+WLoI6h7u7mzkZwohUNF0FU6/USU4KBUS2Dh6Hhc/tGJoZtSOGONZSUwPM7HC8YQS3R8T73yRfhTefCAAAIABJREFU5sv9fy37cZp/HiT/+fh1GE7Z5R4R5gGAC4ZchuZpIZCkQ9e+UXHq2h4AwtKX9kKHIJ1UcOVY3F0TpVgw4pmSq4gKYoVO6ZsEUCwtQXiMILdAQRNPMhUpq8QlaxSJcf42ZLZxJNwREQbkdQGaUFOXJ1FOIY8Qzexo06gO4p4vhI6IbFpDWls7geRayzsIxa7SGPU48WJUaYtVWKJDp3+FmRKSReoi3/WWNJpKKRqk+jsQYo0IPL6E9RVSbPoy+7JMQhswxslijfhibfE9kQJbSyHKgGvCbnZoXJD/N06/FgZVVFeIpqvoZMsAApg1QVITKWWaERLCa+KSYu+ONRnJ2DvjBYB1m9Fdz7R8A9P/YfNcyCWmxTaUYTMsl1UTJO1Ocwu95D+xVx1/A8Ir/s8SBp7WppGt6G5qWwYAamQk+GUj4BHzmZjZcvBSMY0cLHzEGaOUV71jtqg7dJN4xmG4mTSsmPzNeMGQI+3UBOKhqIM5VU/j9fvQOCmFy2FuWNjWigzKkfrOR11in0pb44D0vcKobDaDVvRVXejqeEkTezIWKikBALEdJOvZng4X1QcL0o46XwS9cosrNNGue60R4e6fn59/fv/G5yf21p0oOknWwmC7u57lk+T6lam3hT1kPFAL3Rzo3R0I+aXgIGsi6fWrhNdKhmNyrFKUIg1rMaR1qUAjuErLgItdNM0laEumMVIxyZRVUYwFRhd14qsKIVl+tVXSEhHMBnFRtqIHRhEY8zlI5gSJVWIiMSIgUaqpKR/3Wezk/SqkRb3fb03NW1TzSprXREoNGCAArS2arL1ryV2qe0cS3jQyWLpmWmQsM1iLHBuPGABJKN4baoT69+/fZmYlxCxv+cpa8Ta+G6fUtUzUPV6VdkBaiIR32M0smI9ICCRf6ppGb+YXmFE07LviZ54qlF7xRuSo6HUCQgKtBpbzPKuCMvhm9nq9SJB8vV4fHx+6cyv72wBJU4JkfGl7EeG1USKQNJIR8fPnz9fr5XU71+pOcq/3JCEiqPhEyGYVtSLxtr9CSp0SLSdqPiqlMr7bsOQLWoiyGio1UulFen3UeWpXfHJrZtSCwOqt5q2u7WkasYhdBJO4CVpORJAspReBJMuGz8/PNQ6MSHiHsdkVDZKrNhCnIjNbHmstiTV1q9G/IifiaBZ9bq5lHsfxPk93//w8SfLQ3tZFr/bZdiot8wDURP8KkWhYXV4uozZAFViNc1LUYsUiIWut89zoq1fhSd4/OnFpiWqHjZTMrkqSy4ykboxXxBZJH/LF2DIlVlkzY712sUGvynA9nAegAouMWBzHAWrzTheIvO7svd94m1m8PsxMWlwj6mh7cO86NcudR/n4sAQAye35qItK5YK7X4G+KgsBYG+oazNXNwAQwepHEvLoEVO7yCRRgxqrCkjO66mMEbFahYxLKaRkTkVJ00YWpLqqHYHkd0JQUgEg3Im86kXkHC9y2kgAubBnbnOQ9TJCkrnaD4SmployOAARSJrkSCDV+SGSa74hI11yeG3hWY0AzM+53UKRXHULuvEN7TJkxghmmZOM7LFrKhCI/n7dzDBBYUhHwvPliFIkICmJx+vV9rQSkt7X/WFPRIS71UZwVLW6u9pPkzXrFBsRwiSNFhpmZrbdARzaDRVF6WXka6sAEmYpwvVpTwSYvomkRxZ5K3ElCorPl2A2uyIlyKFT9qhUjTgizhOstagZZA+A48iXOnhtQ0iysmKf9REB4LrJXDY/LFQ1yy9FAhXNJFAHaDNIjElJkIhnB+ZavvVUDyU/he8zzeBY7qptPUAy9X5LqWhGAGulI8KXnPRdCQFpZi5iUlmoE7qD67LnHpbEu6cKSRgDzVSB6tvneV61UzQKCYAOb8Izn2G5uUCy4x+578V2QUgx6lcYH3Egofif5+3x9a7N0c9vFkVgDNwXSAUJM5hpgw8Rsff1HXuVirLp3feUr0B1i+0BVNmW01apSTDfknLVo1gGvYjR9su8birSInxz6c8d4ytTISGuV9ECyKCFmXuEO/amGcJ9n/ocTkRAE9m9z/efz89P/PlvvP8NfOIV9t+f53n+2b8jgvgEwPhEXRKcgUDwpBEIknbezqO6uy1N7OTPdY9FITK7wqKLRJpUr72RIs3DzvP89euXhtpJ3CDh97ZxrbGnwKbptNhdb2Uve1ATx6lCBpiZvBBSZLKKNefubKubSwUtZtz9/X4fx6G5byNFJvN0VFJZAGamC63mpVaLCgAxHnOUEE3wWC7IJDOTPK+ZveRIS0Sc5zUhU5FkiqDJBBgv3Wwu0UsFarSRNCGVEFKYttZAq2mxWKIulnJ82CySWrVWXehXaxUJ1wSaR7CM1H4Vspt6C9k7111qdTKy15MXO2BzEpnTzWxpqhQbS/1kGXF4BEEEgp5RoVqmfCd5rLVeuVbvNnN+vqXxKJczFOHY/uN4HccBj4g6g7Cdpnfn52K7zM76tauHXiCzrQJL8vXKBbm7773lckuTL1GgxnYcx+fnpyQrziJ7vV7iXbUy/Pj4UMVJY0voepGdAFR9JH/8+CFpkt/piHi/36w7w+2avtaGir8aYWtppZKv+VjT63kEcckXyVTduQbeGig4xpA2u0sbH/sac6RFlHokSmmpFnuMpiUXOqG0aLr17v2WEJEpwntvq/0j4ZUm6eHHceheumJ1nmfUpw1ZLVDD2t47zr1AvF4R4e46ebH3fp/nP//8MzuR5K/A+/1+7y1Re28Cx1p/4g3gWAvAnz9/rBpDGPfejtzZkRbXOBgROX/OKElLp0UChbe+EOHuZldfE6VHdDSkRYkO3USKUi1hkqVFEujuOfBy7zegnaxDQRvETlp/WUABkUyJFZnA3Xv0K3buMxAu3ggex1GeaqyLvXeocpettd5uJN2CS5/gOrH/X4+w2DiXeZgZPv6xBXz8QATsJ7Y7NyJ40syMPP98rteSTTDToe7AGc7X64dMlQtkzqIZDA8dntRmhEWc+4wxdgFA5GRs1eMeksZq2y15qqjg2KrhVzrdnXVHt+tIvJJMkmbhHpoHVO9T85ZwkjwOP88wW2tpTJAcFUq+MDauDoOgTF2rP0tGMkwHRSMi3uc7ImjZLAVR0aDaoY+JaJ0oER0AkKg2k7wASNaFScYoPhGRE+fIStQIryKB+zWrVBXItg5R1GjWeiVcLKxLibISooQaJCJEAVlLkow6lNRcykYh994QOwmz48gFPMnIE/hOs/P9XvkSmR1a6Fm9vgGAO9bS42m6TKS/BZ2en5txd8UBY8TuWLXNpg1frbMiYHaeZ141MRqNByJyvaRWcFVkBbExzVUFWd/oms7GdCtScf2/WBM5MSguaZ8SGj9B1racLiVBPrbBrtLI2baMmb8TLky5P8sUjQtzlcQthiT7GtAW3oNG1q7EtEEufLHqZszXmLRGZadrJe1qJS1/ZqedE4T5ag9z2TwbbuIrDh3JDMK38gUPX+7sszSRD/v1S+Z72gUkAFL7lEmvSkn2UnCr0G8tlElTXQTwpZq6qFV8BdnZ9lu92+LBEt+dOgFQg/tNxTRMoNIZGSF9bL5Mp8qGiMjx8UGgbEP2AmGuGnF3SWkyW8vJ9/vf53livwEQJwDGiXrLaORLejTweUQcOqRH6netpZqNurhKhX5lygMKN625ijSYqulKpqj6IiQtxZ8CukhCSGqN9BiOI+Lo1/FfliCqs+iq4zVXWGvtfbNR9nTPauEPGiEFkqZf4WWhyHLtldV+RUuKOiuICL/Hf4ZFBE0JBOqOsTC7XiSGql8ft+lU9FDavIqMrtyNfPiiXxV19oHM34o5a+aheUPEjUzsrVHOCi+z27A2RmJFo5YpXumSENYKvwWKUXL4ZetQwpXWUlDZVqRFyFdo76JWy6zV4+fnp4SssRA9z1PrBwk0y0++AdCH5TQbk9ktmaRcU6Jb2gOEjLExIbyyUZ/N01z24+ND6/DjSH8jYtexGvT4EDF1kXzVCT6Z6u4Sq5P8ABojR1jfXW8hX0HWTpubXvbI/i5qq/q3Y9VF3woRNFKhoBYMhRfj31ia5is8JAjDsvwh6iuoqH9lkgIiB+VjN8U2EoDX7p6yD8cbY/c9Cwnv9kly732eDiD0ctZiIekRr9drR24itPzWpaxAtSCBLUQEyLpOT2W5Eu4e9xsucrwF2ugFLdnMmHewr3FYUppdSGnUb5utbMl5yp8gGswWOC4rihJlal3dUIc+1FkkJy0cTVd6s4i3q4+ZoQa9qG1QPYi31lXjTQ9AH+w8jiN6Z2GcAoN7kLI8ztPMnObu67VShOqmQtGmVmHOYUxj1H3TOaJuxZlBtt57dJMl8f8EX2kUHGl84FuFDI0a0IRvj/pXoLTsmWIjaqn8hQx5yzkiwnTy/guoDQCEbHZHIMyw1jXtvDEEAChcFbRuYF9t0/W0vU4goRvDl6mXa+TtEKigQzHlY8S5262Uzi4ggmRQYiCntJuRA5ns47f7XRpMkrbWOscxtyQmASy9LgQQr7uHstWdW1qmAhitRe6krmGkMCSjY8ZcM9LMzK4dYkFEuEOdmY9AU6PdFRSOid1FAzQBANh1bOMKboxVQZPq/yPE4lWY7L5HQJKEHG58S55IAJGHbdyvI+7pY1w9DcxzAZn+Cm1kBfGmvVpDTMr+LZszYvobE/2WEzHerj+AZNNnadGk0iYTwfDiIhBnV0rRlNkiSsqWf4WooeP8CNSgvGwQsmm+8y0TD4HDfmBUd9NMYknlfVuEJAk+A5KUFwkh78Ul+zv7FYo3BXY0+pfq21/iI4IHsrMVLtl0xakT/LJrAACIHlvbzTKMJFjfSpyPxrTNU2C7I2RPFzT6l21PLoBkXKugGRMP3+an723nm+/P9f7D8/PH+09EWJwWJ3ACCJ5QzIFPLfXTeJB0BIjY1/owDbu+SpnwtXE9oC1MOnVJAHXUvHLfDKZKN43SGohFIKsqDkmgBFL1lVbRZG+CltajvIqkrkd8WdIErMOTKipVT4OVaIGRl54LamC/llLu7u4RKbyrwD3t0e9Di1ne6J4AYK0xRBS9FHVa0FyPkAp6Rj6LgOsSJmTjZ1bNpvERUZJy4Y1xo2BSsi58iokoxaVpq0DEKuKYvmvK2zTNLhXNJq5EFrGNO7eyQXp7wtEypaLq8YqtSo96zZvSIj7Pc9eL/UkyYCBABvoFZiQXGRFby55lr9fK++rZ6nieJy1A10GbBUQekIkAJUfQBmuBoUPy+o5deddWV92Q1HX8HhmSqH4nOVoTSqDS7i4HtbBfa/Xp59ZSh9Vr4hsGkIDRtAsWEaGKCpC2dLzZa9UXqlkACCBfGVUDVLvcGjkaWxN0kX4bKcaYQ00YQQShITfyvSHMpkSEIXLiRDJwDSYCiZ010tay4qw0xkRTcRaIRs1btfZQQVIbMQ0iQD1C31lWz+pxOCJ0fIDkeZ4/fwIA3++992nZC0hKCpn321va+32a2XJXExQxgJ8/f7K65KqPJkaEa909RmZUo6I475AmDvv1u+8bu17QYqRdRSRbQAuRWFZPn4yrjgO08BgHN8ZQsHWErdftsjO0gV5aRCz5UbMIy/EtlBYyImgL+eJ3M1vUPV9ygQF4OGk6qWQMY+ixnWpDG4hFBMLit7sfb5J8n3+O8zj9XxGBI0j9ZdeE+XjcNpjtuwIVQHa8BHUVDRw2nohOT83Amvl0QLp3VKU/MEor0RARMQLYyP5FRXWWsrqz68JZuiZEaJi88Qrfhk3kxMgopUmGZ4WmlhKZQ/BKLo9AXINPE2egrsT1jG24IyJnlay2JE3z2noXZXa9nbRphCGfS5iZ6HSzi0VIhbFFNUtymZF5Kv7SFRERqM95PlmgegTAPHc2arZ7BEnTmdCplJSQy5Ia1jIbYXUgSJSJB1jv/Be+hShWSTNAb5SQJawpmX1d2KMrdSSuukHut6nbSGVExM5XHQqTvA/2mUBKewLVUa+1TSEvA27E5aR8S7zYvY6RCFM12txFm0VXB2sauVA2pLNZ1riMQGOuCmjVLadM/WscBv5yZ0AF/nto71KL4OHUVygvEr7qrTg/kOx+eC9iuZl9vmNYxVcaFZ8HDJunL7LhGUBASA00YJ6Wiwgxyh7WRLx5U2zElRawVq1KFE0xfu/LZWeM68zXsEsma+vhWXg7WDE789MYSZaogm8ik84zLsovJjUUTcYZwH01dYO7arZ5nQUw6s7dsfd5nnGe7/c73m8duUz5Go+o+QpJnmcu7MVN5vIegOqxJyvnPr0mTNRyPSLuPeVWvyl2FI/rhL5j/BUeEqSikTIJNfE1M01YvU5CCsnZMQGoxoeoKDO+hl141mRUlM2lBMnXKz90MgXKGHUKSXsktIyRxv4Vb9PIF919ElJGiqYZB6Rr7UuPse4eNXXRjF+UIlY2RYyx/WtCBNOAB0GXRgTn4HwXgrrprVmqmbXN7/enKJteRZpbt3mtSEEWZYxgilK65KP272dFJ0ERt8yo1kXS3cWl9n+ep4qkVDB1yU7hmxLAz58/z3qRL8vltZbu5KuIRzorM0QA5N0esRwHXq/XyldnXe43l/51NoyS81hsABBSt9NTUYScFaWMEb6NTxUVsc/PT708X/f8I+Lj40O7GOoF0rvWojZiVoZUZkhRa2kQRqUPvV/Td7gaaguXTOHlXYdCPnZpU7ZJjUyBNZee2lU0Gft3Cu9s3Ptyi5qJTivboejoCSlp3dKaq+lJug7VR7D60b6/EcDdWSfnZa3IIuL1Qrd5nWaSOnc3MzXFHS4CMe6+j4dQSyD589cPkn/+/DnPc3283P3Pnz/urrvNiLRTRl5wj6QqjvdRXREQmcygdlkGjbhEXDQkGfdWFxHIl8dNad8PDlHV3SBppK065pPAq19rU4/lglyOGodn6w11xvHuA7kfYzNCO1+yQvQtOSI0MVI2G0DuB2Lvnc/bjkYrkKl5nkq+35vWAyRf8z3cmy5Jfc55UiJC4hrTjWfyPiCdumdRgRKqCSRnmpE0Y4Ny4uWpEgKVCnMju3MJWDMlIIeHJBMKgRrM11Hrwgg9nqarkoyX3alIAjkMiIB7H4JODIDas1C6IUMw4qzfmUgt5eYkblBWRRPzNY2hNPERTXAhgbZcBROpVl6IbHVtmPqeWW5vpcDWSuYJ+bX6igZA/UJ9TZIlUNAO9tgiaJnNQlL1O8cQSbie22ms2TWiqeiCQdw2NXxDjwpZ5Mr2wiv9CGg8VyZPRaJR4g5k3ZMU2NiZu1+PgdSbcpX2cTdSyGl5Qddxd/4ntLXi6oj1kVQfdz7/A3wJb9k88IPmUR0h+8uF9A4jyBWZ2RqSAHftRfA9zKK0EBFhZvlOAaSENOkeloZnRQ/4T9qRrl4Gj36YpXUR0uxBdGlMg7uGQ0gdGX3U7UH5t/T0S0GW1xj7UwJN72oml0IqdJCBEQjlAQAErPa8AMxWwONphrJ/C9qs3/k78NExJxGZpuUT8xeLoOImcGyj5Ttsw4EwPWP5fvt5fvz+/fn5+b9/v//8Of/1PiNixelxbs0AlntshBvtQ4+b+o6I7Ruk3laQxpBQ9ICoKpYBynYp6hn4iZzsaniS0M2jpX1LPIsmzKIJbR5r27izTWNmXrsAPQ/be3NcpKUFNfhI7FTajjQGAMeEu0s7LQltT6uoKfXTo9Y45UREzwgfRfPudJeaWZ8FUG+VhL4+TXUA3F0rsS5SmqSX+yrivTYFJeyisS/74lA8605Gc0mvSluICKbwTuSSeJRKkcTKsEaquqc6QZMpjbt3je+ITcqGNuAhvIfHTvSyyizfeK/aX2tpXbT3jr21GnZ3j2AtCZb5MqM8KsvVgMn6FDSAyxHpMXndiZ8/f0rdGqf9Sa6V7/cV+2z5EquESiPCz1N3+5V9vV66UT/VdZ2ame4oDvOoopfeoD4qvYuU7aIIuX7FWZRp8CiVVQBkz8S3wYqqaET8n6EVxb3jr3FTdxrWiibxg+xbUGk72+YJ49du42QCSqm4Wovolei0itpINbxWpCiZZVcCcLi7+46999aJD9NU+IwI7Hxta7RAA9ZBM9t7H68fACLCzI7j2Ht/Mj9Ql0YXlxIzmNLS7Da8U0K/ArF0Vvbo904zNgQHe2NmaRvTRU0cY48mkOtz1kerRNmqeX+Zwgx1J2KMpQCgzRSCpPEgFgHQTnVMbNLIpRYBxLF+BgL5kRsH8AEHsIIAHB4ev//8WRFcP9daJ19hhu0kzWABkGaWT6TJ2YoDSZ2vqcu2HIyLcjirtLte7pstTVwAI7ZSLR9Zm98MzrfEvVQRS92jHiWEZFRnUfYhHGUAx6Kui2ZLuxj+IxTlpZ117RN0B4zulforFRH1/EIlgvdJ5jSGuYl1ZfN/GqCEVCdNwTeoEe0rG8CYI7Wojphabwd5Ms8aEaQ9KlWelJxvyL4MmwKvE5SCknEFR1ld7tdY4T+gfcEQ0hXUyEnsrCorl2VJ3i3RbxlHtmNtXGRNq/NPs8g86pDp8r8NvOjapvx3ExJSIRJy0gNA5Bsdkkw490BlH9VWO0kXV5v9oJxZfvG9aKK8S6sqBGlPJCh9MRaQpPbnpvCHJRMk6ivyy1Q7YYjKq2tjpkkcOxdfIQKPO7od6r+0aXhtGUigzO66i+ujDhd0dtggmgpqlVZdtIRvqgZDTuudoqpmlHwqmsHBddDoUvEfwjXgtnUyzXs4W8Hhl7EjadqeaaHom2bCcPMyYJTGdPY/gPSWkVe8IoNG1hdimqy5kLRP2yTAHe5+nqi79CSP4zi2vmOUL5dqekREBPuLqQA1l9Lu/j4zfPfLXmclXzgJbBplVRo1jzGzQHjf8y+Nk7HxXTSR1K2/+0VXgzhqkiRpEYHv+lGLmkqVNkviWdQgzDWZiHSki2Z6cn0VJXyndz7PfJVqvlht4RKr314FNY+0FFdOIKygly1TqXglfwpvmEhJnkWdZd0J0aVO0ibXdfMignWUXRSivOjHawVVp6yJvgiEkSgAOoLbS0fho2xojLge13hJngP8LBKgjlamwfd7vFIqOZ1WaYsSUi8q03EJ1PoK940MLbOFf4D1G5L0EM29VSuewj8ME6gNKKG7rK/XS0WS0FyN6d6qpW/3LxFHTZf/9fPnv/71LzP78+dPS4hagJkZxtSKpB5CaS0CkvJu+i6D21P9toPNqKwUdel0RGn7stYVi4rE25WCPlEy9oaSscxo+QJRtm2TQIzJfrdNlAKOFiv8LG1Gke291SBbWvPKnTk+NJhZ7OyArUj12C8djGrh4t07rLZmQg+P+HZ3tVVVWagxuI51XK6ZmZkRKyI8GLWNIvk/fvw4z/P9me1WLLKz06iX50l7p5UVpXg1fnYpx/3/FDXqmmTkBnq06sYLIqLZu1Ww9AoA7L0VHHf3cbdfv1Kn959GxN77WB+S3AJbjhITzz709OVlq9qCn7U7eR8JAHqBn9V29nmesTfWUrtvp8xMKXxpigkESvLAPtd1VzpqijVCdyP4Ah12pfs3RVUtiGD6GCMrIRERmnhEoIbBr6onI0rd1CL4m141lsQ/5vMqi5xl7b1zkJmip2qZGnoLIRDXg8zARZmWdFHUO62/GUMu23A3m+zLMsQrdtErC2QtZ7pAWdFkI4+IMR0ir2l5G6Civ8Kgb5ZWl7ykLJr2zOzr9XpX1e/zRJk3u3AT9+9EtswJjVRFCoWIIHcEtOk52UgCRF/GNAvqtoixgAHwxQ6BWBIzqvxS1Kb858hOiEiZrF2GuC8wJEpFJFk38Mu2jkXSN3S6jRQZifIFKpAFrSgi7rxqRs9K+Aok1fgqqmlDSbuMfwCJvy3sASgmnZ7Zv4HnlxLQtTMtGY6jFZfYK1CKeZfm/yvCHf/MT6tayIQpcKSvzjBHwzJboFpK24o3ItxDN0tFiSuOl+VZKW3ScOGWbvhqucI+Y9iRbOJHNARXqX7v6r5VJPwUO8mUHUEARJ+d4vpN/BevI+Cu98/cLj+tehgZEfIKRzjdEBGxwuEb+8T5tvfpn+/X78/l/q9zn+f+X5++934jdviJHQA94AG9PUe7jwgj8+lWBIFe1qMu3oFYa0XsUDVfwy4jor5hC7H8DZqLBKvLP+poKkWNkD2Bm0VRuwZlySWztChaKV8SmiUiuqgN8zqwKmTXiHhFIAlthogb80CKMReKuWcdUicC0Tzodfy1zWix+p2gIq/NbP22tU3QKlpaXnqGQPGKXXhJBtCWt/xJI64pSjQ25tlmpuCTRE1Nm0X2y0LhRdlBbpmX8J7Nm8kwUYomIrwWk30wuAlIKhDikoKUpuZX379q+0lGXC+eUFZFETkhI6DxTiIDkdcXTZsDBPS+dNZb5Vr+x3EcZv0N+YjQOrzu2F/vCYtaXa+1LBARPiIs84z2WsfryKeaDVzgxzo+jhcaAvQg6R7hTjEGABy0g7bWeo87kAEsW0ED8OvXL70pXbG1enxACz9WPbp71XhaqKDJZUHbLL9anYQoK8pmFL4luHsvWUWmtMQ2fbPIDOG7dGIaqTRJLEM4AvqCQlWrrv5EwBFUN4kwGkvy/LWxhVFhSI9kc1vezV7arTqmEiSFYO28SIgotbYXiGbVyQ6ZEWMirorrg+It4TiOtZYCK0p9ek3bQyC1dxwRO9RPU5eEd536hqSxqunXr1/v9/t8/9vFM5zSL0kdYp/4hrSyiFXvzABeMXxwCcNeMI/rlBIakJpMqrsWmlJOhdbqx0HyPE9H7lxEBGpWD8DHaL9x24BTWr9pQMVNWtxBEjQ9k6talmQxGqBX3gIAiHcAoAWB+TLRFTsijngD+IU4wmP769znGAYE0kJbAELsI0RtNq7LhAE43cMdZEQQY7iuFotyM/kryKjaKqrsBSoSBnG9A6vxj3RnSU4747qBmllBYxqa8W8E+KKxMFlxEaGF/WSPyJleRISHaw1CEulmEhcZAJAwLbuye7cs8bZMWp7rlPEogYlAAAAgAElEQVQyL9v2FYB0Z9LoV8VKKN32iDIitLnW41Wzi62FTzmsjiOBXUpS/0XU5BHgePdZjQeyQXHLjxqQjHB1kFRd2gVmBnfqHFaECjrm6laib3XN3tn2ERXMLg0EyawCiQVA5rmvGOMv6nl8M9PCXqNtBMQmyqk7ib+YAuitDDej5d6VnY5FANlvW0LiH0IEkR8VSC9QxpG+N/YG80tg6TZGxy7iiNsS5dJFsq611TRDkbpR8hpoiukWHEHXPQBdHJJCEsoGlqgcOKaQtrZhpPvZpyJMOYm8G5NQeI2AF350g1Bbebg5iTs7Slu75CtL9b22RIn5+y1INRARQAZqeteE8jr9rW6foMl0EV/mAVG9WgDJjHo5ojCDK1By2p4JpEQ1ViYBNx+/8VYmSXXHU1moJDLbBKKZrz1rIRMeWdV12QkZ04pYNSWMOzyC9DZAMALY6asuSAKqiHDHrtfeuu+9997nee69Pz8/z/OEhbtrhEHsvTcjSC69saQuS+6uw9uqKo3swtfn7nJhj+xePRylVelsRKXZ0Gkzy42Psr95OzsTJPdYUDWZiqLGjRZOUl5k9y9Kkhhzoy5qLY1sLR0BjvvDYpmJzuYIBsgMXD4TAIblTWZmasjNOxmbXiyzaBKf56m5OGvyKvrzvE5eCBmawN1VdFpmK0RyXFpaYFSgBD2xVrbFuudMdBZJMgDLD+LURRo4xwkR0eNL22h2ABiNAbroFrCCpomClppdKgJSTR6Qli/y996rnk7PXgOoTwkvjNXU58+fP5KQwkcoIqIlNKYpZSrJ18eH1X1ysSjbqzKZKiG9rKInu4wRvQK71jrqk+xifOh9GMmq/e7yLbl/RdAJ7Tu4u4+HOEQsdSoi891fMkwRE2WW1nqpWWaVtcCmFzGuNQZutTnac7vQIHUxblA3XqD0RDbNtxh8GRAiAiPUoldCURVNm9q8ohReUTrqreaT2MyQnz0Da9OzQRKkKOp29xnZv1R0nqcI1EJEJuHCqxV1vbj7QQDI1jXCVZCtqPVqbHu9PgAQRvLz89PMbJnkAHBcd+Pli7zWokJImRcd2KodEfz8yDc1Si+rC2fEcFklRtEIJDyhkFERE1pZletX0iQwdDMW+eU/FTW9VZPGGIclVtZKgsz02nnsgJDXpLq9y8/RqUkMd3yfJHeAZH/+lv3d8pW7hLLTNdusVzBobrbpEXH81Pk+kreFfc+lVEQSMGB803o0afK7CVtFrxBXOiLwWO7+TyBFSrOE61d4VkuIqq+I72dW7ZEoxTJLp0GtlyRq0CGJfStKXe6hRxQZsfPbbHGXDwARYB7HZiCldJEqq0Oq9N8gAh5hJkuFawcxBsxugQ9oShCssWXiZb+fZ1SbRwSr0XbM+1e83+oSpNioWffobu2sSiMilPV8zjrFup+fnzjP0NNhfVHIweR2fVGJEtOwdlNkDe04aurospOkPnQpiqaWqaReEJ3M4Y4tNgvP7QoAvjfuJ6ka4mvIKhwwuxYYKD+BCxORPVOYMZxllCWcZE3CrF/to27gjrU4rvfqGaz+MF1ea52fn61aTTkidMIMAMzYtSIzqPfnGwDoZbnuiHqXLo1sawEQQT9VnQugbnxhveAnV7W58BQVUbz1R8L0xGJ9GiACtQkCklzIth3hoYegSArZ04tiBGg0RgTcsR1GmNHypIDGEQAtH6LktSAE7mvCJgaiX260ViPll+rFNO+cVVycT2lmUHszg17H6u7VlNMqEFe7P4GsFkAllGAJDG0zRwCgGRygAQRydx8wmMm2oMzLSgGAWhhcZssGM0TkXhKWSgNAXHfkLi5lSfW29JqEEU6otkgoKeJQuIUcEbO+gCVF1rWeJcusJAQA2ALyDc/QMKq6loERQOQ70iOA3KmN2Vu1H6/bRCAADfrwExH0l8HWfsfp9ufTz/P4/c95nv97x//573+vP+84zz///I4IvE8AhJ9w30DE63h9rJfHufc+XnD3jdPMWGsYW2t90N3P/dvd6aE2AWfsE+45rfSti2ZE+HmutV5GwjXv2wjs89QTmHQN/GstC2B7T3TMTG1McLX5rkoAALH26fs811p6TPLqO9VKIxyqNub1sVpaRHiNFa5s5MjMrO9jharJCNAjLIKku0tR1HpY408ON5exkXWk4QhojVInZRHYNUVDXVwDKK/NzAB4oDd5AJgxAsBSvkNU9ud71zVLW2uRoXokTcQR4e75eCnCFsLh7vlC9YgIF556EITbfQdCY1fbTDIizjNvHZul8NJL70k2Pc7I5Zzs9BMMhh+mprXdsdbSRJ8RHqduk9tCBCL2ufOJEpJma1ydgxZm/Pg49t57O2sKKzOOI58Y31u2uyKoqYe7v9+fIvPzXIr5eLUYADtWAKdGIWMg77+JQPIjwvuph3o9VUROmDSCr2OZLXf//PyzwI8fP5YhAodeWx3uvl/mvz6MxHl+IgKgka8DZmE8ETvc9wlEGBnnjoj82lwA9RC+alyvsgMgU2Xex8eHbAQQtVCRs70gCbOz2jyPw+sm4a9fvz4+PgC83++11n/913/pK8H+1r061buRHhGWr9W+OjXrkWbTnIEMgGtlL9WEQc03gqQdh2p4vQ4ZYFXroiItJxvZAi0i/IwIixwxqMc6pJfjTUYkt4NGg7lf34EHwArFriPWJa26G2MddI/Azh4U4XEiYMtouoOd69W933pDPgkSa9mqd9dBX6/QpX+Zqcu421KjB0h1RgUIXBG6QUSNLTJsrfRXlgvfGPVBM9NHFtzdXoe707i3O8FjvX+/AYRvR/BY9IyYB8Joy3/+Osj4/Pzc2GGxyLVeQbjv8+3neZ6+d70N9ONYu04ZhYYFj32+eUT1rvPjlRMSD//14/X7936/T4Ne76CRdocmirQcwSNUfZIhXYF8fCnCLWCIfBNfJDtJWIQ7kVuxA4KkgRjyPTeSLFcA8KUOFe57m70A7P2OiPV6LTMHNldvrmkEe7/f7/fb7HpXhdq84HSfA9R0qn3Z2yNyS8sJgoQxJxYRRAD0MyJOz44se0n6ChLncgBvcwA6Bmx+kDQPwj/2+TJu/x07/NNe8Xqvnxb2B9zusRci/Pdvkmu9FnASAE4eCBzcgDo2gdj7JJeZaaw2LjPT2xagPlv9UfHPqTKyrcr9xQVi96wpIkgFLetaQ/FasGyciNuyVsio66lC0XgNcaJUUUSE17u3zFRTqgLRmKa7New0rxKdLUzWY0RQRyVq2BEd1sK5AyDBtUL2Fxk0PdbUPQKxbR3L7P1+w+8P/7sDrkkvSNCgE0IqljpAwbHjZWZeG0zu7ntrREZHprja8ZZz/ZIRkaZWcEi6b9/5EnfU1KsZNQlR9YmrhF+ztVmJJFUUETnlRkSEu5EWNTkBAH3M8tQMecEMsbsqEeTPF2nv9yZXuJ/vDesn4KCOD510AVBfhoqAxtqiDHlqpOrX3T1ivdbee59vII0EArSjG4p8jgjkygAREft6qZhqWkfs0I2ALK7rt61JgqgKhuwFoDY12uWI6ROmkKYRkjmdRW2pUmOT6i9iGobIITMTEhUR5PnQPrOqoYio1gb5Xir+ZnYqxbD5EQpkNDJiVRRtpEDsJACSPSO5SevLjDASm2VJAHyJ3gPa4m9L/0eYwnE7caCZUBb108hVcfqLiKxKiSIr2gwztekIqjWq0VKLDECPkmHGXFBCONrJLM8wdhojUF8pVdr4qotkKeRFlqIKr6JvxVYGEdDGjdhbiKCRdyH/t0CC7HmJVLcBWV9JSCiwDf8XGiVBw7QgIqcn4f7PP/+gvgAEYO9tewNYVgOWGRkAiOsyJiGyRVbVgDaML19IUgeoFHgSgK2cQkWEazlt2SSS6DvXWHiOgUVFNo6BPShbJIAYF3VoDtSdtBibneMqNWWKpeklk+W4aGYi1DwKprSOWNug0h7/Rwxpuop/Z2SHXL8PAlQFNVJkkeuxayWjoiJL76LsVzrusZLwKRk1HxWLMAItIVQkmrXWWsuxgXzZEgGS2uHStJV5KyCFSCbngFMTpi6KqiPpamNEoIYt+ULOGYZZ7dIOdUp0vTzAx/FyCRRM4k7HuPM52x7uhi2wzd57W20Q6Ll3CW8VikPLpF/NYIKM7Kg2r4p0A3+t1UUC1jpWmwKqi4fZLWSt9Xq9fv78eRyH9gj23h/rOhogl0mKWLpancRqVSMaCRfBqhWvwtulcyKoohY48d1OVNEYlWI1ALZtwqCat9pt1N3pKf8hJKq/NF6JNlgJ4SXTd/KKrFvjVy8EMYIvIZ3otCSUy+lvM7Zk1uA/dYlRbqq19H6NoqGili9i0ezPq1W76zhYLuzFu9bSAybZJIiIOM8dEed5yhgzc2ZM1lpme9UbIlqju8ub+FLdMytL9KvAaoO5yUiaFunIVbQYrcZbqROlwqWYSGa3YZkkF9RJW87v359yVpi99977/X6/XvcF7b1PCS+IiHZzkqV399pvfJltgibo3xYljPxCZMUpy3ItI+MeGiEjYgyJshAWaGslOos8Ijj2dqsQEYGc+9+s+motAIpebt4rvWku4fdotMBGyqNW3aCsmcXXCVjEg14E/wFZRZfLDYOFgKbM5H10hWIyXS7has9NA+lgfWUgpZGkX59WB0e9fwOyoDx9lgJRw9ckKB+rmkoISdznjRFV2aVF7rTe5s3S+tfIholJysKk8C4mgZy3kwykCncPd0SeCRStRE3vHoov/DC1sxcjn4uCa2EPINT+AqhBLQ2mFlpGUkfsWl+DhAgfs+cA4Jf1CYDy7VbU6WaJuUYq09XtlY1cqIPsS8olR6YOA8zMe50pcAfJMYBKchovkF+dbZgBfbiJcqfqIH35DjqeHbqEO/1VI18gFJPhOJCj8EX0N5iB7ag+GP+znEfpCONVWSTqKpJghpwtRTb6omyzQ7WTs4c8NaBwUXgStXBCxLNnFFlmpl8dq3Z5wld/v5PPbuG81/6oiEyRqOpIXIzaFLswXy2MgK5wX636Gzyc6qjuvMA0SGwG8zKW418aPB0p+UlDEhpCNVs6QY8jHIiX83Tizxunr3CEY3uce8cJIM5wd331upT77HkTSO79CYAesikisuUDJE1fJSUix/P85rYu9tqUjHHjLg+2AAAsMJ9rKDREKQwrRJLfSGrtZ9cUuVkkTJiIYBU94E5/0Uhg61JZY76ydLZLBVqoXHOmon/IZ02+24A0u5xaOuYzCCb7pJcoZSNnNtn2OkrFnomI6A5WLNeI4e7I6QTN8qn4OfHVr+A48s5qWyW8pOUZk4iI2J63iEUWETG0N0wfZ7YpSZJcuvXnLvPU0pTYdS63/SLz5W0Nba2mxlNR14sUsVQzEADqdq70NixtKLiDdLL1SuZB06PpkhwV/lzYf6RMLRUEABQD+fiqmw+tMULm5DfkrTbCZIyE9yP6khP3u3wi1q96rlSYmRglvIzJ+Q3Jj48Pq8FM9G2YVVN8mCp804hFLktpGy9wTwkSJd72URghFZ8maAlKt3lrrV7VANDCQ5WoImWbq+UU/rr3+zXR6f7VwhLd1Askc3J9m1W4lACA0e9aUtErOFlqZmQwP2gKgEKHXmE/qkm+6+SU0mI3s7VWaIl+kOTbd+/L6ACWRLVJYkSNcsFruJMuJWS76uv1eqWguA7fmllfnEiCjNENhUf3oGoVEbHHGCJMVPuM0igJ2oDT3ojoFWoFxMdBemmJ2pvQ2QdhJKrsuq2vKnmr99aiRNMAUP+SXlbXiIhVr81rCVN4q25pi2qfG+x7HMb/j7N/W5Adx7XF0AFQkbO6/f+f6fNwvL26MkPE8MMAIEiRtZa3UVmaFIg7LyIpUmG2YABeQES8dhzn/jrDzH42Xg7EWra2L3c//QXAFmxp501AS6+2DbZDC7UE+2UyAMh4qp+fC8cVFJltlm86olbi0JXHqugjH1vJWVVC4oSXNAmqGCRm8rbSvipxCeRNoFT3LceDGABwCWdc26iFF1dhUldLsCygKxyomrkVzOrioAcW9X4+aUjCLP8KytkWWVkdnLv9bV57feOqW2EmfopCR2mWckPRkBpdC/eMxo3lDk2shPr/zyxaDrBTlN3mO2nV8LpN5RxmjIYjrk539UDpbSGoG1zFiXwqN0SEm5u+fULCza5XIoDevpKQRP25q/F3LcSM3WMiKvy0aeJn4gFturikuqSlcZ9ZUwVKiOjbBmY9xmcBW50CmNJ0lRzVpg/jUyxSY/YySfQBbS2GBY84lJ38p/g8LBe05MlVvtwYhgF5+6vAIefy8QGys7MkqsTq7AYA1GOVrLf3Ih7Q9XiWlLCjF7uoEQGNx36T0zfXFXfKacOMwGTPTsSAqtsPUQ+uCPj45cU2Jsmqf5ws04wHcsIn5hNaiAxmxbB7wxIyO47iMFb/nvEvPACqXXx0c9SodO+996qHZUQsM5hFxM/PD35+ImIBa63z/CYJnV0Epcvd9fk9aKJeIFHAddJCSCVkgI2OSFVENlDyCj/FJqUBY3zzIJi3XfFIndW4qlCnJ3LCxMumz3HDzNX+AtY4EoCPHQctocXeHiRDlNXQQb7/E1lL01yuka1ufTAq69H5N/v0TtfIJeMbyCqzbgtP46WRzNnyzJ3QcVg10X16WtKi+5zsrlJjRMxPLc7YCpqyY5J1MoeVOV4XQfNqVv+IklmuZsnypo8axzelu7d8EYjY3aVBUVVui1KJN7InkC2nJJjmFah5ZkHOso7jaAIAQPoYEX5cdnodxQdgZq/XS68Tz/PUJETw30zsW5SQERH9bslsrfX19fXXX3/pUG4vlJDUSz9355mr9hIoT0WghNdbUGk5jjy72xgATa/4KEvskjxvJzRGhqHq4XQNVRbSpdw2iZE1Si5LC8dCwwOkRfa3F9OwRipt9dhV8TXjQ4IwDTq6IrEtnMw3pUnjTvI4ssd+EKOqlvTit36g5ZjZ19eXXtrvvVWUWmxyhJkx8myClALQcs+xsPd+7/Pn50fyHfZ+v7Oq1IKvKnPbY8zTLmYWO60iGTriRIrrYaeNBiV65U7HJ5e81lE4klufgq8OSvUQyC8xidHMFAFJkwSlO5L6QIDsQfVCIpNBqoGoqV1EcGeiGQXTza6xyhIlSdmpnRHUkl929U7m6kpLaGlKdGGhejAvkHBUs5JSlS8UGR2ay+n6qDaKiZlMlyUAMNqCqKVC3/wr5gSOX2GQ6mm5GMX1yG2kbi9UIcVrNSYR8mGACDqthGI1KT/NviGHBKvVNFy2XXp11WMjR7B3MMsloU7gbsbNEhKs+WAW4rOva/rJy9qCIaTqg7yYoRO9mV0hSjGJ73Qov8wQS4uK+/xLLCLr20duJ1p1Q2FuZJ1F3GZPaSFzoRDV9Npy2aysqeuRFj2rx/ikAS5Rh0ine7pVE2p9FzCnxABYY6MkLh9kRKq0nEVfEj5lCnMP7q9IKkDK7b9J1gk5/6tMVE2RFwC6bEp+l9g/Wpv4FNLOppwPSII7XJqkqHjNjDP4v/H+I9yJ00fykb5Fxv3ikt4OMoqy0w9jPjGCtv/hhSJcWfYPEcuCJnVgqmrjkBaRc8sH3I1RhUy8ZFYG7LbceEHTdxwm/pb+iOQn/Jp7WZKhyDiY/dLTTjOSZuj9zYMLupJ/+v5Bo+SjOCxoyPNmJgINtWXCeIQI9rmx9/vnB+83/vNjEeu//o73+897n3//xPd/4vv7fX6vtcwdZsSGYRkc1DkfAO7mIGAgNHSXhRGhz2UDaJsrGL88Hc0sDBu0MVAW2Wcir/UInEKgswPu6lKVO9Wl5FLdmIcQAE3zACEfLpiZjUousQ2tK7MA9zw0K8xUtPeeyJagN2PCsJ6v7q4T0Q96AKzDq1O+sqQXNWJmbr+//BXZf4ORyNY1r5WbgW0WjfOUFqPo+1WernqOmhm5DdZnI83My5cmtlytvbRLy8T8CmYWOX+/TczELgKx63ZeUUNh0YtY11adKsZMeK2FIJnnNjUU1lDeCBAcqvsqdjPTMo3Xe7+990sHi4eREiszyuDogKhdNDFyP3MuFihLQmSYZvWa2CvXzMzs/X4rMbQQgNYUVJ0kRBKUyAjUPEHapVEgaS0Tpc7H9MndddtOCS9jpkkiVm6XaWsRy+M2y+Lu1+RtdZJpbiDq1aRef8OW23ihZ4CbEdCqX8uZad3OxMycZI/bTism8tf1dZsx39Bth10xNDP3dFB1WFlTvkC5Xc+tGnWD3pznhLzUubu/XiT1q+nu3hs3/NBZU0aE77V6O/25o49UIIVYfflCtzqKYmbuvuNH0/7zPHOqAAA4d7bKBrFg1PzGNzLljgqT9efaPH5VP9F3WkJmVem0KvlxHL06UPPtvSNbN3BVDzMzm33LJd9G/NuG1qVylDTdZlQrIXfMbMZgmr3wY2Z6gWgEmBu1D52wJAD8sfMwYP+Y2fn3X1+xvo99HPZz0Bd+bJPE4WZuwGaWo8W2FJBKpVFpqOUqXQ4qVwZfXDrkrPHqICMgrsk72SfygpIc9QgQxPsNy1Old/JcYoOkFb3ceRBj1KsHXlx1N+IwQDKhPx3pvQ83m/4SZQa9vARoevNC1hMKZqgRrPgVQ9kvOS1Tib6VKCWbjKODFX6GMZH32ApJOYXciSD85zUlmInF7PdfH2sC3Sbl/dHQWUk2jHkAVbju3bHgPPdcKLdrJnLFJ3NueF0z+AAAr6WujEAFIb9vJItlvfjVa+zY3JtyRt/hye7bSW4SEeKa0mVa/juePW095O0HUmbdwK5pTAkGNBHNUBpwVeSkb1+aHakom1BJk8Foe1ifiFPPGJEJGZkaYeOtYIOy0sh5vfcLGJRmdaClMi5ri7ezBByPBAz7RXPR47dg/gpmqALNiDX+kSi4fJxuYtg/E23VtIdZTwIwM7qje4pWJ5ogr75vsFsWBMRmtwM2NyABmPsz1L+CJPP6OZPWlU757VjshRflAw88JupZXk1pXY2HnE9oax+U5D9O7NvsBxIpJCvhPV/Q9bOv0iJ8xfyCCruuBgARiIgIjTze7ze+v+Pn5+fnZ5+n1xMrqxwQJAADI8IsSOolEVJdamyTpg1WT0GSvz2oSA2F3V0flbmyAD2q7i4P3gse7V25bYaUVxf4a1ATlMt6SLSPw9m7g6NPnuo60enpQtoxHki6Nmg02Z1238pNIR9yBOonlW6lU3tnqfSbQDTdz7R8ALi5c5OZBCW/hbeEzlLC67neE/s2RjSsaIhdtYLj7UFEaCSjW13F2Lps9P9TKXk9WVqdgiBRTayZxt77ig5gZj0hEXFnpWHliOTkfBtU7pwwR4SmNGvs75AZApkxRakOHJ6nf0nKCimVinItHVRpytSowZYMkCWakMvOad5x/QpXgnit4oMq4q9/5fv5nsAA2Hu3HAmPCEXmz/Hae++dp6wl+aHChuq4f+gemumNhQx5bTVFj8gq3aIwKpUkdHr6ktLLL6s2KLBywTRpMZOQiHxR2WIlqiXIzaldt4+m14xLH8mrytyKdNv0M9fMrCb2TT9ZkiQH5erDJ8ZMO0CHZFkumoeojobXULhdJrlKu9WLd0Ug9JMqVe7Kdfef+Paq3qJh9TAiNrMwPawiIlSjRH+O7wVE7fVvSx5+SWYncuHATB4pqyPTZSVnSb7f+mji1VoxSq3JWFtO1ATkI0k1tPf7TY6651fjXfWFZpKsxXFhGt+hU5YCIvu9atr397fsFMi1CGUCdu3z2nuT9EMLxL/ULjGSDL81VRmj0iRJI0j4ERGRn4VDRwN2jaDKfpB5xj4FltIG8opAQlXUiZOKiWwL0+FBzo9G9MRU3RZSIBUkFaOmr4BecnRtTMsRphOTTLdtc6PAa9zYBBhabkIegVKu/gBkHAaNCfHkagfvuP8haFH7SmSnWQ59lRaZcoOBaggtTRIAkGz85J2HZRokcGKkXTLEeIPfXBM8lDY2o2dj/A8AiP44990MpcuGG7LpU6yZmWW/yTpHFxFguvGgFpn6EYnzmiwJI+QFuo1sezfkpBy9A3CvKFWKwPgY25DGCPTvDbbMyv3FbQW6nG9kJoRxh1mqm5bbBRejOpGPenBBheVBcIW3fBRGZGZ5ZuNiAJRr4/cVUzXK+Lat1TFhoNryinB5lvkDr6xmF+aW0N+Etnlkmfp6AHHfAzJsA25KAahqIfTzyuM3CET/sfbJtAfA3QzltYoUG1fuXc7Towlm/ziRfnRwl8wslw7/BWbwypq5DyG/Bicp7skHMJvtFSjL95NoOWRfG9nWPvAJkcEkqd9IubIAc2fEom3avwLn5r821jv877/39/drb+xt2AbfawNYXrMFgz4+jDjN/dSI1lKXmel9fujnJAAA+hA0ggY4aMzvL5iDJAwwaDwGN1uuH9PV9/BTAknSCDNQ44wrVJlq4k5PjCqE5OifxFd4pxySx9gKqDjfYtui5LJdHx7oQhGmbx925mCohKAGhaJsjQ+ku3cnLN7QkDdiPhdJop6v+bAo1ZImkBDxzimc2RWWJtataEhCU4hWVyCNqI3ZUiFkk7UNUVvdJFbEIhCJkKKmG/OBkAFx0oKAnhQSmVzXTZndjDK4yaVaoNumebAno5kNdyayuRqzzA3GHSyrkh3mwg+XxZhmAdoW44RTj/oULgkzoUqy99asQ8VdmQmrfq1KuT17F15TL695vpmx1lBUPeL+XstGVZSu4/X6+vpa9Qt5GqUoS4ldm6hXzc87S35JnUKn3I5GK+ogSLtomkzyZ0LQlKpvTTACdQXfRqPD2NcgduHNDJqYmZ5TBpJhsJwGG5bBQDCaAAC6eIecNH/YcLkvkIXCFM1lbV8nNCa5SvHgverSFOLuHC2xaRSEGb1mdB2qr55EXAHQDMv9dRwM1Ljxvc8Yu9bzTW792rS0A5cBPjZ198Se5HnmmyrplVKSXr+oGhEYyxwcjVTEEi6NrKpVbjVZOijh53lKl9Xo7iFQEloUqtprDS463yQAACAASURBVKJzj+NYlrdTCO8xFL7lyAx5JyNbr4hXrZ1JzoNGVolVt5IvYrizqMRo2jug5zLfBhzcK84/75Pkv4//48DeP2935/GDtXAs6IlOBkDDAsxAQ0SgdhhlANuqc7u73ktbjgUsSDWptjOtqXApIeNLEpTVGOVSR0r7B60KqqZdWqhQu6tra8qGrAajsTTXwx6r9dPmnelfoWy7qivMUM/oaicXcduPdoo5jLwwE9qAOz3KtlTKjPzDqcYIGfcItBDdzug1xqp1O2sKOcOudISJt33p0M0AMscBV+4VwItG902Aigyns0Vpdqlo86D9qgVTxbDmqbo1Vl9hZsaTAAxmMMIIOtypL9+MkjCzCKLaOQB0RPRTJabJ//ULgaweML2SPsmUkyTc81ai2uKyNa1Ubmc1/ThTJOIMX9y3Z4vecvL2LBKBiNvIRhYe84EtL0ZML0jeq6JAZJ9KlT3wnboZcAfvQ3eknFVIWVthb9S/6gUgFZ2lxIiS3Lyk8fpgzOMa+raCGD+hApUJ/ZFQzy4VsoRUH4cOTITIgCyXtMedEYhbbUnGCDHLfig4ob0YSSv6K1HGqxdg26NEG1yQcRuYG6S0kW68RKG03x/VabByq59PzJTTQpSuUpgJ4s7yK0RAzQopR2fMbpbI5oJZ6CKwlpAYZnB+06/SbIK21gXMck/VteWybyNCP4fzfp9rrT4u15VCkPSFafZO2IMBMLPsuwaZgHMscn/STILBMRRVB81yeULLSeER/tJZygt0O20QqHKItLWT1NRbuQ/5QG69VjrdMHN3HXJO0dVja1TXIC5laRrWLFIhC1ppq7aq20o0WE23NIwQXKIGXCwVySaWWMvR/xUlMcqGTzkZvaGofMx5oJm1L2am9UPUmQWJJanZf2uRQN7rQ6cjQsPEZte1YzuRSVaiii8h7u8zG3JCSMT4narjyJ+tJamTyVIqCS1Ekt2NpKYEyi28A4h9TTI1oN97n+epH5MTpdXgWNo1aZdSvUXsyYa7i+Cvv/5y94j4+flpXdKiculfYXgAynhJfr1eqB/flnDJSeMjekv/wzuJkrThSFoykSSjNpuIQAYIL7KWLKdEKaTwncYo6yw7y/hbxZbMLTNibGOaPSKiXt2Lfcqf0IzT/c5qsnZE0pSldFek5mq8aCQwTY2r1UjOWldwJET4LiDJly/t0dJZ93sMGyQBOWvaZnYcB8m1lopJ8gXi1VSZdx/VrUz5Uqq2IJLg22vEYuPt2d/f+dV6kiDaWslRoiWjFg7E0CElc+s7cDWBlDlEPUC5ir8SEbH3johVC17qtV6vF23tvWv0nvEXgaqcmbGLr8xjv2CvNtX4aUBc+0eufl4WK2gC2dlI8QLIuYHBakcJkQUHIM1e186LqF8ugDssbTYzV6vUErmZj4ZjZubOOgWW/srOkW4LU6B70z+yOiFedHnVkDXx/GWmcNGPmnBJAKx2ncgGZUXk59N578A/0/PauvqqrFIkhIiNGDumP+DyKO8B+csqQDNajp/tuOYpSeDu/7CTCDW3whgSlEhj1aXphehFqeqnUZ/kozo6MwOB6iqVJagIVJRI3mPYRk5Dm16JCyLXqi78g0DAa1BtZtJ41bHxcRBdUVHqaqBbQd8qsG2w1Y6h2QREeZiZ5dc1urtPlWYG1OETdyD3S6ehe+/ur/e2quV9TR1qmayKYmPWJ1BJKAqpqKBYzL2f5eJIgRLV0EKkXQUsgXvDzGtnF8nYOwnEJRvMMOqi14sIXONC7r0Z3aovayX28gs3e6xCP4PT6eQt4lvVnAILQ20Ac33U5vI3ScsRdIeriHWWEqU0epvcCP5lkuz8NGNCaxQlrw9F6DZFVWVghAKShvn1yXdGLrNzyhnBMTOr/TbMhje6j1l/UEUw4JfY/updR+xhgKxSuoUL2ZjypVnI7BMvO+2joAceuLkMIFeIFbEqdAA4T2gMx/spkmlnOeLHcb7zTDUqejKI9dTpJqaufwMGzD7PxmBXv5GhRR8yzAw/G2t5bIL/dv+//u//++//3/8J4Os893ni/f0FcpHxE/iJiFcWl2K0CRqCxLFMVpgZjMHwMx+KskGWR0T9oJFwRhL6FB9BchttuRb8t5FuXr9kS9I0XCAj4oCt6oIr18qya5qk3Da6z2qamaSpF9UEQ52GrJJABVmmRkTUUKkJlAAQGjvWB8ysKozFNRiSDbrmlHK8ibIa9ET+FlQ+V3y8bBdGBJilX/WhVSuhWiH5SnRuS1MCJU00skS57W/KKQkkLczMyA1mrdNCtFv+Hou5/rscb39bxSNiMiAxxNZnn8aOaxVEUhwLO6J2Aou9v11vFQF1X26mb82S3BEWhNvr9VLoer4dEa/XS5MNKWmDz/cJ4M+fP+6+a52FJD5OE6S/16Fjoub5EfF15E/TSUW7pgjIHcXB3ddaX19fXSWgJR6Yu4cZa9ovCYqDFoYEMX5OTFdN+0m+Xi8d1xdeQvbef//9t48KIMNkZ8mMvfdxHH/+/JEuyfTXsdY69OG0gh4NP+JjaoFmVkOFqcurLSiCQh7HsfeWy2JUWCa7lALYerfhLtfksoSk9lLX0qRR+KYXtAFSpFsZ+UkpkOVmJu0qa2VJrxiFOY5DBTQpu3qwZnGid/cmm0pNxkTSiEw2uLt6m12LIGamrlaMEfmJNdkgljbSzLRMg3r/rITMUBHIBVU/NR8ZAJiWk/78+fP9/f3333/HjuM48MfP81StbsNQv/IQoLufZ3aDq37RUGSKvFUF2HlcnbJfgZI06qlRs+UkqrCj6owSM8vdtfVX76vVP2hk+/X1dZ5nxJbLMowfvWsL/PPnz95b7Gstd997f39/o37B+jzP2JTjJCMQER0HmURSIU3b6iCDWBQNjFGKu2/Q3X9+cgvPf/7zn3/9+98Afn6+X6+XL+9Cf71er9eLTgAhITsLwsywQBAGOGz//f7Z7zCS7/P497//veLYe2OZuYF/IQLHa/kBRuytDyQb8VrHhnEHlnfApf3r60sxREVPzk6nVLVCU5nIV1CizARqAmxmo/aC9K+viEDkw1gsVo39CWZQATwzLlyrNjO4P56z3ZCtOgeShhyWqCxiPOnEaGa1Q+HqnUzlG2QELCWHxnuk6SxY1IyMOQi3tTTpkHxE/nw994YKtDVWc77clRASZvs8rcM4ikY2hPyVCgBV/wVSzR6Mjm4tyaS0hGT05NeRp84xdqAI00GGbnTfyJJ80QAgY2+gfoghCdMSzjdOrEhGwCx931v9gNiBWzW72fMRKKs167YUpBov6ySCaSt+M7TEEayyiYTnvOWizAjcZ7OjsgL/EJe+vTM+ochU52j3E+kCYe5lcyE7UpbG36Kmh7eIa4UbM2S4fJRLJoGW6x2qZCNc9bXwZp9Z9yArUeF5FucFd5dv7phJcpLdKcGcUV+SHwSCiazQJYuun1y/YtoAM7AmmX2LtAfuN/am6euVc/2U3TTsESgyV8HZBvwKXSc/aUp4ujDl/0o8wKpVJ3TRKI00vzLvBcHqARSZCR35X/ETug7P2LZHypqJDmD1KYVLPLszNTMz7s1MdmWjaPQwUJokqEdF2qyn4HmeXp+elkh3hx1m5urJzx9k4M20cS4nUbfIt4WpSxQyaZSRaPQvqvqLEjXDMbO11rlP0aM0Kc16BOo62RsTEayzS1o+SMoyTMRN34Aamj9kosIljAiUPj/oNf7UYKKlNbSivlVCDwOM2W9TTjt1K+EpAhCyTf0V37zz9gH9XGhRSthQl5i7LlKPwgCIMZsF8D7fJM3M3eWabtsMYUjmU7ymxcKLRoCaupjWssh9n+BNq6LO/umqEaRUTMktU+mGNk/l0pJVP0lqBCB8uyMWKW2BMt5qsuF1olj2i2wVANCnwn5+1O5s1V56rVBoB02bJxUyoJFWB5jNTN+o1+zU3f/8+aPGLlGrVgeaveFxK/Ner5fsP44j9wjkkedrnvwQKCP7KqEP4RjVXgUqCY8wiktkipVym9LdI3ISq9wmKD3oW2lUPWmDm9LMJLCFKNFtRHb+E4hlJlqp0qqQDxqMGYJq2ifNtFNId5d1TdC2CTmdCv382N1NjIotZMtvcPcuI47miWEzyb1PH99oeL/fqslJE6a0Wu7e+/1+r7Xcfa0VYEToZbDYSUaEJvxSp2taAu69tabgKyvz3pvIAbQm1TJS0mS/VVkI2QRKTGh6y9UWYDynXq+XdrhIYIxngZq2Vf+j3L0349ps5X5VYzXYIr6s8jx4mt3pdEE+Ciml7h61Y1S3q9YgoN+vKX9bSAyBNnrptYwkYSQlU4p+fn6OWmuDmsPe2Btup7tBEyqLSMHQulgp7avipm8vS7VcU7sQDav0ScJMt228No+hZAqUvgpytCCB3J+QuhToO30qGkGWkWbG0cqaWLkDR9ncePECmfbaiYDb2+gCM+GTq7oOaU/XKgLNkrBW0dy6EbMcyXUchFGEdT+JBSSTvrxoxibGqIciYFEqK+K281eUUORHv4p7XyS45DSq4W5S7uwbhpFEhI35o80agrJ2mNp5XdyafpoZMObOgJDN8pmQrhQCoHqP/MmZK7IF6hlNZUyC+QK8f/YWNuI+6hxFDMDMPA/ht9ZLywjN71C2KnAps6FVdKWZBJUrLenFtIEExnrJeJCkhQ91AMezMAUCSrd3DRLU2lvLTQWAtDGjN/EPuKkYfrXk3224F0dH4MJA/1acJ0zGX0F4s/R0xCHdR5oIucaMeU7/FEZSNDfdFTqYAZf8K5djR0CDqW/68OITpuUogeUCH5Vtum/2Ib7uH2QosU1wc+qfoa3CPxiPIQq4IqOE2KeuxrS1lb7KvZ7qTWMF+zyBOtmsmDNIna5HkCA9AFiENpIsxLZzG8Dvv+Pv/6z3z+G28LPwY/gxGLgNFvzZ52nc7q6W6AQBLpC0PGtKAM4cc5CEhRlMr94Jh3FUBAMBgtBJ9Iioj+gA1eXpeZm+X6w38PuYTMS6osOoORuud4Ac77uaOCLMkoXMjzLyPtwRZScarB8kdQvAqnQkp0WhQ3SHpvlEijjFjuunEIFZnvmfxHpM7PHWTsQS8hA1b5u+ToeQPaypknkYOZEZ88rVkFEEIm4Wq1hFjuJSeDB3/muQ2JIVYdE0PKSlnfcJkten2m28GRZApT9ASPFKTkRICGrhQKKaBkDUc1lIM9ODvW1rG3bCG8Bh6+WmD+nJLsk/1nEsO5bVpr2bhWZpM+p3rWXGWq5z7wD+9de/9GrOzL6+vubWg35bKMsFur0UVDy9Nu0DUEIT++PPlyZmzSUhMuYTzJ5lJ/lib8zE815FFd52VpTN4r7cl6os0DXBvX5nAVV1VSVbbBIVCNNZktPGTDIhxfvI0rWRM6G6JGkNnat0J3oKN+P84J226SpM04tM8wjLx47pz8xkSzunyEQEefv1CiVasrwQvrOkSBgv2NVPtij5olkuAPf8eF4ENdtR84zIn8GTI5qplhbidsqg6yG8XpGJSyCxwqSKEefKutUr1OaO9pQfu+KbcoJUo2YponH3zTTA7HqRqGg3lzrBh0yRCd/0ADhKwd2Pdb0LFDIiotbuo1YSvYfWDhhAiiMiTp5mZv4FgDrsQIA8yGBg/Qduhj8AYX+WnZsBEhGe8zEsLDfXd0e3nrlBGDQScBiBDZrZUldcZS3LzSxtU69b0SCpoWlBRlJcDc3eQLKFTy19BbJjVfqX3CHhQdDl+5CsFKqlq6pMSjNz9zC1i8KTrE4e0FBJkswePWrbQwLXkF72sObJKScCEQDCahTNa8CvehW13IBhoW4bMyueCOYtRFZckzfVyebKvdi7NyvteTuEtMxJ2XBJKwdn7icMgiKupUOzmo2SMqWFm93mF1OL0m152++1JCch6pci4toGJuqWRfWUy+F1PJ5AXB+XwojFNFpy0AVwD4FVkZtYJLmBRL2pk5Xpif4qY17bwxs8xAokq6UpEv18qpr6hLZfZHIKfbY2byc8TBKBkKm9Mho/KQVz9ttIFH3aUO6nkOFUEgv5T3CnT9s6dM0o6V5fg3/4a7cilklWdfdmzF2C8POKj9AJ9cT8Bh1YGdDYK3E3O11WVl+bhr8tHEwQ5RQr73iFVI+MwTNAQTaTCTf8tOFXIPFrtTczrcSRj0qVNyQjTAsrIxcAVNk0Fiz7Abj7Lr9aJnOChMRUThaBHsPA+/3++++/z/f7BURtLCynSDIYe+9lRNruTggP3M6ApZF18/AOyGiboipLACWsHmktRPYrUEJ2hv6d6kQj+RLLGmTrqk2qktZcjXkgm1Fir9FPmdS3kqBr4/O2Eil0pOOj0/i0YQpH7Zp7vHcSgdIPY5qsrVKib5Xb+L5FPbYfYptPMtUgWpTwMZZjzEwY0XdIZzCbVxixZNbdfVliZqs2FUfEqhohpZ9gtfu6zWgblKsixijZTwnKBWn1/q1ZrOqzRFmVRUR0PZQEd9ehw/SiTnG3loiUKeisfq03ic1MZ+xd5xQ8HSSp1+8SdRzr3//+93EcEfFaL72xd/fjOHoe1QLFIkxDq54EWiCICAB//vzRJN/ru/fN2I78Kpb19k+3YnyY0fgJQqoEpWJmdeIzwip3G2XUvKwdGaJsUJbwSgtpNcGboKyeezexsmZaCRFYNZMHcesVXsTuLkq50HIiIoNvF0Zyuoa35JY2JSi3iWd7EY2yHnY2ewsUuLv7SwQKlNUek/2f/+rQRQFrYi/tILuWvt/vFhtj57zKS6LcDPUL8/WiztZa2oovm3d9nV65ashR37+AKoemlzJPztekUbb11eoYLMskG7VFaV1VZILWY2bLspHuvTVWV9s8z2zIAOYYXhjFSpi0r+I/8Si9dq+o3TP0u/e8jXjXaQiSgJHUz2S9vl5pDImsBoGyVryQVVUfUHXJx5LHeb41+5CWiywJHYD6TWUpSlIB+YgrtnK1pdlv/b9VdTKzGUkk4+8sApS/jez0zGpgQTpCyrbkHc+1zppkGNYKD1JtufEqTQF7k5f+BAaoFCRcT5SuzIdf9KZh7ZBPSouZeUVG5qXs6qagp22Z0QQcJZv4Gnl2VhLbWFP44JV5F33dTiFKTHXJO0BL4DZW4oB8Gy/6DyHFWOqAfKMce4NkhNhFetQ3Sia0tE9MxqTkd52/TexvUDVJIYAZmGsMQAaxadsZJWSobmN4ixb4vwVT4/RwhOMGTVP0rZQa+PYtCXXi/41V5YsYFI10s4TcasAjfa86z1wgByKlRTmp7n+Cm2olbqYMvGWl/5XERmP4pzioK/z09MY7oXTdcmfx3eFWQzrB25b+tP9OD4DjA3u/ONIRGJYkGcdCRuP190/Qfb1oqoObrsk2M23ruEesyT5DMbOmAZ+U/wxZHHeWq4xIM6cZ6vHQFNMFlZqp81o1sUf2v7It9jZ3hwVyRWDBwpx7w2wx3j/f33//FxDHYuzv2D/g6aYB0zazDFCEGRf0TfsgAyDA4Algqe3IVAuQxuxS5FEXd/sy8SpNktpsOZ+OzISGsxcjasjVlEr30MfMevYSERinrxXAZplgZmbG++ZbgW4FImt6ABoyNqWE4G6PKFmDZhEnsuLwqVdDnH6uN7FgjXOeyhKNYtha0IPgahetRWJ1y1oNMTNNnqcEgYglAY8FL0AfZl/jK8RrreM4vt+3raqd2zaIXTRmFmNngXSIhsifGxCQdBiCkat/6b6uE6azAPQROIGQHWdhOrfBKkooaV7n/1EvDJuy49yQ9vfZkCrTZWZrLctTMFFbADRFFPGq4+LKMjPWh8RJqka1XpEBeL2Or6+v4zgi4rCliY0kKFBKyLx2rX2X/LSufHd3TeYjYq2lNMl35PlnCZEBAPRG9FeQDX2rtLzTbee2zDa7c3NidmeUqc0u4knQyJk7sxov1d2KL7Er26lllyxdpt9uIEnALC2HoRehJkiahHdF+gQJkT3zVrlKiF04/fOQJvZGqna1KLmva1s1eTVNaPZpQ7NLoAsOIxl1YNl9vezLj2VmPz8/3/Y+z/ON/NavhLaQCL0GB+pzCcJrV5e0RP1cnJmt5Wa293b3IM/6zATt+tqCgiwWQRuvG7EAELHihfHWVFeRmWVdQtUNcckGBcTMWE8KScaIm69F5paE9KgODTWZbEhRZb+gta/xu5vtAqDPj+TpkqZ3dwmW/Na194443d2xQBp8AbauEC0wGIYNYgXf5zvsf228d6yIQPwbXOAbJM6FFaSBQIBg6MtKpJROkF8RAVQRl8tRj57pQtsjYoHKTpVE+JSs3FY0boXp9AM4wjsldELSZu4vQLK4Ju+NBsBwxMwwv0JVYGYkNLE0Mx0q5GieMA1p6gWVtFi/lEKHiO4itrq6+0aOSRRzPp7pbV8FVryfJA+MwVDPeoF4DegN7ZMxE0mURdyMonzgP2GyDPlFr4JT2WWEmFzMUxXikoTkEkjypfqXopwgOS3kn2y+Teynylqn3IiAu60F03cwqHIVseL7sNW6jJEWd4ybJg16mGUGXK/dZuFBpW73OQ/uEqYZ0/NfdSHr9JUrlolRwm7TbDNz93zwa1r+39qQZTx9mSC9rT1xT1MFJLPiXLdJaRr68N7TtfCmfwBz6WHeZlqJTxaB8B+5N1GfYLWH539y9qoeXSjQv3n7P9TsTyRHNWjtrDfzn86KfpbmJwx6G5XkMmkGc2i3R8w/DWto9yf9xMfFxUfRk0LO5smBV5a7h4YdACrCZHbx9jqyyFjr8bUqrzKQQCvoFGpYeRxHfwrbke8Z3F1GeY26UgPZNlxaJLBeGwlfLESdiv8Eq9GtJvbCKEt4IsxMjwoh9QM2t57npivt8dryxH1NjB/0nyB7REySpJmxOrqW09LMzGvQKYMBLaBfLKKcGltOmy29SrcXALw+TwVg771r0jvl9K3YNXBvUS2wy5H1IBcoV1lAPhEjohcsyNGJXfQXphNtTKuQNFYNb2LRzESzN8wsr6+y5wSXiAiqgugFE9BClNaoV+QtTQJbdeNVds07s2zs/vUaa661/tTHn8765J4mz9mMihddk0dMoOLIjRiuLM0NNDmXrrXWq+bkzdifwYsIIndzaCVLaXd/verg+1qH5VfxH95ZzTokTbk25nVNL2K9rl9rKa3q4e7cpySk6A+YenUv5ANwrwl9O4llcCNltvst4DJGvMJLWnOtepeoqKomTxpBy29puq4j9yzoVobpVgXdWS2kRD4twRDS6UfurmWjbvsNqDexk8vujc4qYsKLq41ssuadBJa96M1C0XfAldWOuztqU7NYhIyIf/3rX2amFonqzUhGTWtJek2nSa76or67R0kjqU/rqdBTE9BmZBOrRid21gfbpl+S1k8RWbL3dr3hLJjyBVJtZmr7x3Goa5K6loaqfrqVfJKHZf+81rJalIwIMh00M/DSu2ohphum0jZqZiuKiDM2ydfrq6WdtYgAoP1ozOv1MjPTB2vrBXcRX2DW88qQI8KmatawVjYpmARJ5FteM7sNwDR/SWgV1eKKEGYGu7KanSRweZGUV1ZiMsVrDPY72Ye/gl/xQqZHo/noum+Yy+YJ0xFdbbSXG430M2cBlz1Wy4pyJwJRL9gmDUDVHBJVWEGi6tUm0aMpu2jkmthbKXmNBPI2jbembzwqRALdKjcJyqmUeY9JGz+RLUHIhgf+ks/xst1qiD4VRQC3h7XS6jSSsvCAdog8taPY24DpL+pBQ5LVCbj79dtLkxNt/eg7AJnyO71AmOlDZxRJQUdH0O4Nlovd719cw28CMWTaWPthFe14bF/F0Led0F9zRcDd+hVE9XpFUDJbo8imtXJk4m++XOlW0fdNeWWNNd3fYXDd1DV+Ok6y69ylYkSvyH5PNxkJ3KvkZxyEVCOf9Uq+3c2+atcstY4DcJk9waynnTdkQ/v4wHSgZMZU+mB56JxmNy47shH8zCjjrzTBUTdIzdvyT5hPYya0lgiQ6lUTZlpkqooFrNtf27KABriBqD8qAhp9eNAJzTYQJLEce5+x3zAeOu5mmiHQHW4RPPf+DtriBrf5AhA8u/Z4lr+hg61fFSep4Qkga8t+koT6vvLFzIAgw10DHQaACD1jHjVHm5lND7/xyBFlJ9IkM9b4Y+8t3qKnVD/kVy4ARDy31SndLMN+cWWiu+yOSsvshPvzCz2fNH0rgat++EMeod7RtXlz+AiANVh8CBRvZ3VuT4DNTJkAVr37nZAuJ02GsS3Rs3CCBu68PzJbmnrplFklCMDVwuyiL9tgPaoeuzDU8zdB65L8JpMo1gtSxVaYaYkwLQ24FnxNc4yrlFOdHFfC3ecas8McRuSgvIvgcDcStYo0w+Ke37syZLOV+4okSW0FFItye+Yv3tfrdRxrraUlIee1O1007ankCCSthYhlcvUrehtv8ttr7+dvgbSIXcRSpxeyjbcRdgmccngP9QPfBffJ1VkyrHNbTjPOetJkU1pLEJi56gVy1K4/KSU+VGB8g4PMsCgX+R0mM/OITaruJXHLEUyTlCXD0lMCVYJCcnQOsvwhp9mVG+Njk00jA6TOauYsmV6H2JVWceBqd7diJakjUe6uGZ2WwyLirNl7S2vVDe63pldI12+9KI1hucgwto10QMxM1buRom+9hUmnUEF4EEhpy5HvcjTtAUTWXGIUpfCW1SYAaKifwmvUamao34iZZnCs+KBkJrtdfsnCMxdQKI8UhBb45QcAowWD6ns3AXhsAGeQEcuw1qIhDPaH+AquN0n4Nt8OauPUUlswM1vu7gyS265eQqflZZuOVskDeassHwXtc351r7oAOFq9nLKPsUFjdNu5gkbaiK3SzdXpT0ynxSJRqhIzV4kuIxVB58bjOaVUmaFo5K2BJEhUMy8HgbbHxsyIBLDPExEwM3fTum2QY0dMUyLnjxWBeuhMazmelbJBCavWZ5YjtHYzpfE+Dh8BnPgO1+P2EjLyMmOYBxIwyoHNGgAAIABJREFUU+szgw4XCD+0pOVJT/FKOCNkf+oq+VJsZpWEuDpxsw1At3QsRoBqDXQ3w3KrL2F0jFI9GXsv/fDGZWWA7K2nk16JTis3Mf4xhRZBl/oniCDjMlgahGdNQVv+XdFVWmJ/6G1GdQr11Zcr0Hd6s/qsmj782rosV7YE6usv1f3XAh++CBrZ9B8D38SnjCoUwWQvzM2GX0F4kveuB9P+gizNfxKFkiY5/2RGuvARAdaW+5FlZjRbtTVx0F7pNLtUm+WZ519UTJi5sqcxSlhuL//F2gdGvNUQkkC8/rEaNSHpR/VofGOk69OGB8hxFO9/Q2xmqJ6jo9oxFG8XWZEBgDt4a/u1Kfoa0CgIbgb94JD7WqtnX7PUAFi9/dPhxSYwyyeEbLAyWRARa5zUqitJiuhSAAAwsxzoM8R+nqdUa/tlxi4jSHfXSO0hivfhlETl+EaxInEfVDVlp3XrGfKkkeR0tkQJEjne2IulyVqCEoqaxjI2KmQLb0WyXOn3+62ZW1NKe9/mKKdAL7Jb8pSptHKbfu+tgjYzcqMWDkQjORKla+DaYt3CJXbvHXFtSZV80YgMw/gpXGS6TmTjUZOWxGvJQ7vW7RaQpumwdKFbzR+sngLu3oG9Rjllj9L6sPaUL1BFtXpRL2mmZxAwiduRLlZWiUTEcWS9lSjNxiMCZYMMax/bHXf3hVUgzOv1+vr60sRe6fP7LcNEME2SPW1VS1j183VSpOrx588f/eKXMBLi7hZXVdF1GqlbqVOu++1A/iRTukE1trMaJOozq7UPXTkC1u1kaSGdpUTjpX1GrGuIbluaGBvE1QnN9gUSrrQki6xzdZXGzm2BD5jSmszKEdkvIZOsbROl+n8z+/7+VvXzmlmJ97POKH0cR0So9xBlxid1XUVsZmutv7//c54nmbsMpDcit74rrcmGVe8hXnevXwo1jB0rJAmSdPfjOHbk7nS9P5d5cqQd7yt6eXSsDQmvd5gP+6XF3Se+Y+X1JFUEurAuO0dttLFu0lkPmFy7+hkACkvTWAWqic1srVwi6aIpF4KkjwgI8mdfc/nA3PMshHwJHanQOu/CcRzqH6BFk72lC2KIMMsgu/uCkdz1KxVmZqMqKlxk+uWen/GOCKbWbBrNIpOaXss64G9ztk53RoGEJCPADxblzhAJ0x271DWLUn3r9dx5XiNfmwfQrXnUz1QtMDMQZkKbMKbPfzbRlBzh2nlRq28oBxsUNKiGk2cfSbOao41+RqKKFRi+8N7PtHl9VUhbAplW321PaC1NdoHkj66vlaZ3dwsneLYUQiXelGkVTXWDOV8TUGJJVcV2KmJsiPiAp9mFLK9D6caYNtktvz5iQV5BowYKu4VKq4EnXK+pstkM3g6NKh8Ag757CcBdQSRr5vMJJJicT/j0XGGakVMdAmC21mI/LCWQo6iKTHcyPlMpFjC9udWryIA7bCF2ra4s0YuYzAcFzhNm9JrUySS5/DAjld6dFdJdZ6UaXYEVyTByoESHaj9JJiT076i4HSvUkQQzOw7GCdx6GUuyMMO1qnfBfUzQARfXHHcI1gLp9V7LzEyrhmtBkssqADDLsBGIgFc7jFr3MjMzW9n7qMEAHdtR0B+Sk0a/+Ch38wuiAEpCkkWmDQirEhu6OiaKqqu4A+Zg2sy9wfGLdGlMnZEU+zRbBlcYL4NFNpuDClrEipeIK1YZFl19gcT5vqQJQmMgGKjhiE4YvvkD96WThycjwpzuHnr0xjcQ5w6eXHsbYP/X33i/1/d/zu9vvP9zMPb7f+339+bfZnbGf5089buZjGVm3+f/cvfXcjejWpq9j+OwTQDazOXma604uXfs/ooyQWwVBiNgAEzbB2ih/g6k3gyQZAShn79xc0cewrS1FtzFoLhrMKEHldqL6qq6FO26fDyizIyk1VZzM0P1/i0t6QIamZjlqQSSqCNwYtRVoG3hiDjMARhBXEMuFX3Ld3cHIiJqPG3ISkXmb64CONYSZu8ty9VPttl+H3zLcFmonkGY5hX0fMyqC9p7H8chXXK57E3JSms7hbiCZ1PGmDxExHEce2dBWC+hkgasck1cUEGSkDHmANx8+Xr7KesBrIph7G2A9K2ljy7bJmnEjrXWqi8OyKQMfsVKzioIw9ksRLV+IMwc4N7h13vFN8mfn5+1lmIOQLqUdsDMloazNGyeZ35TgMBGwBYM67D3+/16vcyC5EZEnDLPsNZa/nrJCzcDaYCeL4qqmb3fb8Xz5N/64v3eG9vWOl6+QMTeX//6+tfXn7XW8vX1+nodL4fvY/lxmFlEnPt097WWuZF5HJcgDOZmxzpeL3f/+sp9vFoayLJ4vTZox3L6zz4tzN0ZuSzYwVRYAOy9v76+3PP3nBTwqPe9GFW0b7PCVD1pLmEkWbeKzExLCEn4YcsV5zNgpJl3GROARsxqL4SvBTOJJusZZBaku9OdgIg1nm1/rSwXJiLrIasLWrXa0jSXkQDqNKV4RaZVpIgg1Yj8OJaZned2z000JDUnMjP3ej2oEAEgjVjrIE8SW0VjLhP2jjQa6PqMahH86HDcfa38KXsyAAcYAXcjudbLTNZirZdZnOdp1MQyLE3NiZ/CZaZCiK+vwx3f398nV0iE+3G81ro+ORHVxXEHiJWOhOV4LUBaMCL23jviPH+APLtE8o3zOA5EVpW99+s4/vrrL5XO9/uH5MIyGIjYAeKwwxlm5q/D3Y91uPs2P8+TbiRNU193BoOhKLWbq1ZIAYie7bwZgSBjfxfCGDm/NbPjOCKq++KRY1ozMAATB+vtPUkVn6mvc2dENrT3+bUOBA9zBON9qhddGurs6MmuLV9rveMNWBjMzf0wd8L33hYk6WavdQB8/3y7+/Hlf33//499/K9/x7KN9e+3b9i/cdhr/R/Gc+1lhp/33wDOv4Dlf95uQfycQepL+O6Hu7/fJ0lY1mqdnHV3A9ws3EFufbnA3cxyIuoGs609AgBJI0ACNHfObf/qQGDpXbZ36viSWVZIkmoaItix3V2jaCHV0Aj2TnXTTA+A3Mk3WxuwtZY+bqoISwjV3q3GitBdWlhkhXQH9969vpRda0Rwa6ht2HXq3ix26OkcEas3C7RGEntjLRv7INaxIoLnCTPUrpO9N/ScrUcnqs2KUTLN87Mvwmspq31UwlQnM7Yph6Q+vQyUeYAKQI6wyB5PASLX/loUALkD5vhqygQkCWYWUYONtbhznkvFEIAtuMFdeuM8wRz/s3pvkrnlwR1m2eBVEJa/gVfC8iOg6QIBS8mAvWOL7Nwn3BH79tsVnVYsAODjowtWXxmNvYFcfqMKRkEx07As8QMkeWIAiCuhgzJBwgVNXOqe9MKPhzEwuD4Tn3C3Ge6SmTVSLwBr9PBwEADsamByljJJLJ+OZLnZLff/A9g18VOcr0IZeP3zyXLBR2Qurhm9KVNp5Va4kvITmK1FFs76MKPKyIlrUiKV5q1paii0AUiCqXc6e4/Dhf/voQVO2k/XpvvNokQRZwzrJq9N2dDp/yaGn/hJ/DCjoS1Rh/VJ4HpqARVSPdcBIoJw9nq8V+3CLYwkSe6fH7zf53niPPVywzQN3inZ3R3u7gbjmAKZmapGMDQABYCQVEqdu3tNnqW0LUlrCTMJTgLhddtIjrPievDPLABmFYt72TV+XmduX9tIsQgZEToDqYdZPtIqLFNUK9WIBEOOqftV/1bszdXpJtat4qBbJWShNlJO4s/rBBnW5onLC2aW5KOO273fbyC342qc2hpbZozvPDUIr3SzSCmAvU+79yRK+NhkKIIpp8maQDS4OyieFq6EPL09Xwa0rr7FR9AmyN82pkHE1uN4UvNk2OW7PJLGtdZaS8o7tw3WMAIjbtDIaW+1tcbLGKsX6TruLvlKS1qps5dfv+/dvOUEALi7XsSJVxglNEdqpaLvhCIjL9jFMdqLrqwgmF7113hAckSv25Y85fyKaWIlmgzIR8EDqbSEdDrp/0Esx2LflNMSJlJX5U7JEaH3lp/0DxC7It+qhX+QTfqHMakoH+Dpl2g64TUtUec2lYpFCZLCz/5NZJeiAslXQnczS1p6tQhARJznqTlts0t+M+pNsqpu23Mcxza1i1AfJXZ333HNsVuImXm9wW7L5XiotVYAOxp6I90b47sn/P75AeC2vFrr1P56vVTJpYKkjrAJo4SABqkmKXTH/0GprA7RJdnMRhcNQINeRY9jXVsSYIgI1QqpSFERAHy5mWnzv+gJB3C+pbc5UvuujQBZWMzhpewkTjM7ZQwNgPb4uC+ZTTL23nvbscwMeiVQX9hRHNZaWY3MzCxASsu9LQiZZihE97Yw/UUJ576eF6j6OckeIEqznHn27aPq6jYiWB93BFBThwtTEp59yGVSVaraoZy3GQESSDcvCWaSKzmq1ZnFmqlGgCTAVXsh10IEtLu5KK26dEmbRkpia+lr5g6MbNA75ZuEQfOQT7LxXaBNrH8yCDOeM4ZW04eyMGVOU+8xF0YAgJYzAslPFmR4UYaRFKVpQ2sFfEJyDUgVJdPMDtUYYTsQ08nO7aw2VJ0GxyhTAbpxdUR+BXkFPGl+RU4Qgdlt0gWgY11+PUIgTLpQ8juRILOz47skWDU/nwM78UopANWbkq9okPQ6y3pB+ni3sALSFl62fTryz0DFoRyZRt6gsy7EpSWFoKIqUSL41RgFtix/5grUQZdfChGSNWN16S0tZsZhqn0s+wkjduHTtRYluIu9MHVzJdtTpTsO/XMmjXnQKF28aiAXXnBJGyqEmZXkkdsqJn58PO8SOI3prEzkv4o2qiws+7ssDiEjAkYYQh+ZE0vvayABBygOhPHceP/gPLl/cH6fP98kfb+taByEQfs1DAFSb3Td4F6b42mo102wHPqQNPO1lj53q5DKHqX3zqEMyfaizGRflbDx4JTwMdW81yIAQIzlahWo5Lu75brwZY/IWoKZ+TjDqcdexOWFF8iSh2qB1zQGY4woaJaW1pRtD2sYrdvGu7vVa5kWJTkxFkQayNuRBxFIVMdnlo6cAuD5ZjVf3HHM4d211J6w6iWhJJuWsYu4QfLNLOodoRQJ34kWIoycUloELarZH6BIyjYU5fRRt03T8jst4pY/aVDl1ZY0jcgqwyIi9o6I17LDXFEiCQIkyGOtly8gCOq3pjXT9vo+YlcbFUHPqI/jUBvUjIWkHcuPA8BxHK8/f9QSj+P48+fP6+tLEuxYdEPtJpAjbfy8TcbXy8eWBGnsqb6ZPYoGVVgTZhjdfdXQpzWKZhJft27qugkQiAyF2ah8NuqVZCrdt7JK+L5OmHhxNUkjH7yS3Fd5lDwFVlNQpZuGzA6/WT5NElJcSnvBVCSaVtFyrHxXiADosJsIOCpzcvEqR6uOpdX96lojRaOK2ua1EDJf+Ld85epWZC3E3XOKGPmCrkGMXQkjIuqIlhQBkC6RLXfhI2Ln/AVmdthalkdvvGbj53lKlIC8ikbQQZCnqJr8ZV8kNVkVjQiOV3638jzPbsICUfbVFIE6ugUA96oidQ+Qa0UWAMV1p6VZh1ptNsNIMsiIMO1gBdB1Q9VjPB/VoomTJKF6EiWKcu4Fvpz//nHSvn/8j+FHHeTLzCwcBixiwXbQEW8QpKeBDjPkZj2xkdzE9Zxq6LAIoNYBc3PthhDZJ5fAzJRFEtD/Y8hdvJLzECJoCZOsKT+RVfrZjoRvsilTMvKfgkn2gMwyg5nj1hWbGWFWjSuiXgsVZ17LcbIWdNwDQNPrr6y6rCxP5VHfoqyS3qbs9OyHOyHeKRyjyLqqN1LZ4s9boC3BI4ZmuPdRl/sAvH7M+yLvzSswy/NxLTDGL/hyDMwiAmaoPjMD3j6UCtGTBLe5uxvymA/NaMZrYt+iLwWFb1fNTG8OAKyx7ig6WRARw6MBzIK/wjHCp5KEGeYb7JJ5YYqh/r1rkoTfWORF317QyCl/Qol6xBRV836H8m7S3N0sMv3dtcvaK7Yj43Y7ob3GLXpZAy66u5BmYZbOPcxl8ITPiI3i+J+DowISwUhMajNtGcrIpAt3LXruKqv1tnbBJXMGR1Bm/CPYmNgPQuua8D9KmKDWNGV+wq/SHlomu9KSafVRAGE+/e1bu16RzXBdflUYs4C8yqvxAHM7UNJnZ0dib3juNYJ+y7dGYxIoFaXbzIwcVd3g7o4cwk5jOq0jReqCek4EgHRAC9DX1g/LKp11Q9oBDAn5uGrD1rrW7CQ8bRsYJVJUZK5yWstUJ67mnfAr/s6Yvb9oZEzUDmorRWJp1YP9FoFJLIwGrs0imNImpiUI05KVJUzjFdv3+x0Ra63X64UczEG53m+S7SoRqx0ZEtJKBdOYJlBaSIENY3SLGgpgLPp0AjWtnRrFvsZLrRmoqIUPYVpRMzae+Uy86oNgsggmXhKoV0bZC97IbIxRJL+lKapqlQqy/7bFQFP6/uG6tVZEuLu24gN4vV7/+te/lPv19dXHXzFCusavJLRtyOFBTrSOejMvvKCFKNFtsDHKlRxFXsF80ExYa+36YTCFBYDYRS/GLlAzs496XugL02nUckl7J0rRNGOzk4TdFiwe0hrZ+Clw3k7JHXMgp9mT+Fd1sq0V9W3nPjQKLi0fZoulzWu8kAJU19qNawpXroqsK6doJEQV2MZ7dVXjliPJJFVvhW+atdbr9frZl8uSFhERoZrf9fD7+1tyUG/CJXCtRc+pTkRgSNNVP8P5588fAHvv8zz11ZLjOPbeMUpQDpKUIoFy3f3rWCRjZ6ya5lVPqKjVBy2HeR2liQgl5KB28EsmzMWlXOEBWA7ryPuCr/oZYY76er+JuiApr+5UaxFQ2MmsAO61xIBLl+mVgF2VxOtJLQKS62tJuG6VJQqxmJm7ubuO4K/1akrU5A2oQyKKJMnx7p3kjpxwigaAFtyTvZDsp5KZVRuhnByPAAVOLJAlLfajgTygrXqAJAvaSJI9PpHtNop1QrN4NqIUCECOS28tr4gFJPUdpVZK5qgMPUyS4swyxIYZ3DUaS3xHrObSZrYJxjgtew+O6IVPOwGz/PnG4hheyM5CPq4NJCd7+yU5ZsY8kDIKaHSGTV85JkbyPtvqtGIyXJjaL+AtyE+o3FRU8lup1QOuOaZTStx+pQZlB6unmJm6cfetHbbHYWbneTJux31B7jxnYma5UHF53iBMMVp3H/pnRkpXe06K2rhOyHShkvjusMxLyiZuXS2/uMysaafBKpJL7/CO3czuLl/N7x6rG0ZIgORsAAJp/K0VA3iqS5jhnc4+hCu8GRlihDSh44ky2zQvM4wV2Zn4R/jN2ctrANURRIQmih1tTsM+FCXNwItFqdu8V0LK5f8tuOT/yqvIoIS3g8I8oipQ7rz+Ci1EMBMVnH+EKdbrd+mpWjYeVwOuOGuhjQDJHBBYBNE7Es18kwQDPOPYP+f7e/18nz/ffn4DAE/3FfETEYgTADTwckg7ya3jfy55tHmC2gxqPjJY9YQk85EjIXr21PfM0xeOdqpEMtYDVchJ03VvkrEe8KLpK4Dbx+SKQPa0rsytoWrfTlEibujcNkDQvLrVYFbIB7QE3Au35etWQ9sGSZ6GocIojCH8PkuUcO/f/xt2ursmIVErEWcdD+7xa8kok1j3JKtYdcVwXDSfZugqURPTNKbhy/BO+Bgr6BN/7pOkmWk62sUxFwI6IfP6Vowzt8UqUE0/hXRulHv6YKRl5UwJMkll0S8JgQuvOU+bTVJc0hIRwltNdQCstf766y+9XQfwer36Y/XurhKUwWKUzLR+QJl6A+E1LcEoviYWbxvZeHd/qFO6acTYxMKLrNmnnWJRrlUNaaSuXbXso4ds+RPZ+DZ1Vs5PULtr4S3wn6Bj1VpK9RUQJSbXJ0jONPsBCuwTC2CEHTVh+PTxEYG+PnIBdP1E2dOuoeQ/8GutiOtjb9Gz2ZIjUXvvvbeZHcfx9ZU1TT2PCFgTWsFa6/V6fX9///z8nOcJYJnbOmgwMwRNn2UHlnkwWH2IbJNGmdS2uXtEdCOQUlS5Ky1KmacHl44AJE8xdloaxaj46FbCdRsRXcRdtyWn2ZWrq7vSFhFppRnJdbj6ctO6Kwg6SHU1SV9dDa+OJY0069GOG8xcFY8AwW2A1hAsP1YL87T2L7yw8dd/6cek7d9c/zkOM/svd6f/rUoRpPHrHSTPry+INMdB+tqmPh1g7XiZlzFfZjATiQyI6o2bpa9NcyPYm64v4QKlGkDMHZQFLfMT/0+3SlPuVguSFknjKF/WeKPZO134WzslubLUxiMvaGYRGxyzU1JFuvfOIXS131QxgpNyak/rdKdhGvkJ7ZrSLbMxfRX1g6xzOywzq1XbaFa7F0bt9+mAKDv9tD9dNmXrT7oT3wxCK52I646R3zVwdy2PdddqloftZXbqak9r/tVG6vZ6yur6i+kFYtZKJPJLQuDeAG77zEloYUb9+11Em3Vh7t5m7elINUzG4lLZXHgAZp8ldPOoI/6ARwlVNIRMR0b45O9D+z+F7h8d6dvWqz/gVpb/+1ClDkYtu0zhuO1mz9wmeyh9GDwo+SyW/xemmuEjbgkqeu3T7qHVkCn8jIkSn9cb2LM+XJ7+N/D/JvcRpd9YyIr5dPlB/CmtoZH8aDtCXn33ncbH1qDhr6KXVs2CTiPzTpRwNwfJ/nZ9X0UBM8zRmyY8Pz/n9zd+fmJ8y0oDjlyXoq458dt7y0KV+Fowsx2bpNcRgM6Vge3F6P7QucqSnT3ge8AVh6IHEPnVuWtn/hqHMNsd2dOJvlJ+VZbVAkGDdH3ydlaTTWi8ZMqGHGB9WJIFMYycMFVM1Q1S0ZR2f9DiGrA+hxEPOSQjwsyO4zjPswa+10unpgHQhzvMrB8GbUab1DBNmllCPrKsKnlRPv1Vrrv7mF4KSIK0MRuRzYKW/+Dq2ybo2053Meka89NEAxQfGwNHs7RBJnX9lP1KmMYHEQA0G3f31+sFQGlJFmWpyD358828blVYWVKAiBvaEav4tAE96Jdtgl41ENeUOdMNj9xJRpL30sFYA8KIv1U1bpkiMzOVbxO3VWJ5iELtIJCc9h13vQ0kVV6tFx8uzISUTr2d7vo28SRb68xtaC8ktoUrIZnTtiYQhvfgZKK24itX9M1+rGVmUV+anKKUtqqc4m2NAhEIUL1NE4hXtyqFiGgvGtNpAGH5uUFUHZbZ7/e7Vbv719dXRHx/f5/n6e6GZWbEWJv4fzh7ty3JdRxZ0ADKI3dV9///56zpqp0ZLsLmwQAIkmdWnzNYsTwoEHdSvImi7DJAk3zBWuv7+/vnz59m9nq99DJ8spBRHzcVCB+hWaTJQuEx0+WdLFeVO45DlisCCq+IxSXh5qYgbB0I2ppKXUdGWYpJC5FSISVf9pM5jGleqY6IfALvqiqjTAmSrAZnqlBaupRuLQk1ZdaVVYFSAfQ8ewzXO/bu7qbFJtlfZ9lEhI5H0yXLC/d89S9JQFo+hsyt+OnyqPlmGTF3hRXIJ3mM+xHFAKooBe2s3BGmcwWdpYRYBCJojGhi7Na55w69Y0j3OzlDglCiacsjAGIt6Ow3yyEHOz4aZ5KKgJmZXyUeEYjYEeYOX7g3F7h79PBXwrrI8Aidss2EaZAQET9YJHkmTO6UkJtlA9oA3PvBBrP6YpouZEOFKy8/gWRXg8ELu2YHVpASPnoZscsjYUhGxPW5u0u3bKreK3mY04DzpLsHkNXKPUux3AAJpqq0ckJrmSZOt+9+Xvg/wGU2gA6TAv0JD4GytpHyV2kSEj4JModkvgudN/PIS+LG381LzKThdSqj4gkprUJF+Zh6H6fQNwwvLmTZn34NY65ATQvNVHYXpvENsnBARun/DNT4jusRCneMJr6Nb3oFhNXxdK6QSTaFKz2Nt1EhM/5X5g0mb8s0Ve/f8JhdpwBktO/ZyRsBs2cMlaXfUQESqUT/Pkx6QIXoNwRWdWnKbyhds3TcvXa339pc5cFs7dibfJ8g1+ZJ++t8//39Cz//he/vFd8Ot/0NuoNm0AY/nQNm4eqt11oaHGgSDECVMyKAa2lA2kfpmTiaXmiSklb0CUWgCKWnIugsknpXn2TU9FXQBM2rhFxQbj+9b4yN6ppybsWeZC3tE8TV3Ukb32FpMuFFKb2Tpl0QWA2Vzj/vkpUQlA3tqfAPlh7HX/fvXeneG/Xc4NPfiTGzVe+EC2TMpG/K1iCClqOym/hEIpE2JgnKmpa3dzr7qYXITdkz8ZNr4oX0Wg0RXstGympe2SAC002BPBVfucJDh9tUveqYa/Qvw+RLX0pFD4VbvkBK11qaz5v7Og6tAqy1fC3XM0bkGy6sbp3ofv4ySaKO49AEXkgJd3eSWmhoO2VM8woa2ek2W7HqBO43YBN3ri4VKKmY9CRp5ZoYIwgQhFfVkhmWbbtKRL60CkHLbLy791Z8GzZPMiVk28RPeLjDAgD64sPULnxjGhma7FWoW4h8mfQoa6dfgqaUFlH+Nku/LWFqnFkPLfOyE6otwqy1JMHM3F23iWiaoLeWkPzx8ohAcOMEDMDhix4b5zLfsc/vN1SLiDh336ck49wk8/m8Ti/XQD1oyLQO4bOaIUu7dgeQlEYZTxL1ahKQN6wsd3cd169z15vFLCcG7u7uWmJL2/qY+vtAvWc8ADS1vkn7aOjYx78XgMHgpm7SfD0HgM57L16Ii6TO/thQC5P7ESKC0u7eXMB19zlgFvCMGyE8EVju/00jub73i7/e69da699fb3d/Hw6nOeEkdjCAJY8BBDfJoOzLXiMrhjvCCPYCDUlXuZjpEkinLOBm23Qt9BO6ju2KoYIiS1Dh7cvfwsyt4shfG6A4Kx33ia6ENJmQrHMuSFoIXx1o8Sos7R5JBBnh5i2UHGNFq9lm2QMA7sA4S0/akXeiftumjgtKa9v8ANmmqqLPMQrPuusxvFauTBKBiDvxJ5BqdWpTxaT5BEbO1+TXdEdyRs1GAAAgAElEQVQgkxrT1mY9VC7JDuwAZWXKzMq1bpRE0HXAamihqp68ZETkxz9uUEVyQ8oOs/3zl//4sdba7zdAfcAmj78uxeMjeX+Glv8woPbjSp3SbUyGo1gUA6UbZIZOMb2EVFYrk8xL92ccFJrG5xUB5PQMf/BiGtxZ8qjJRGPG9xvVs6Z5ZpjtbHudjPn/CdI4zOgqgnbWPS0vyUnZKZSdGGYrTcLMqs/rgiDuN3/DsGTCZ31Lr6vgZFhEtRep5cq91QESQNrTwuevEtOwUnEjTrjb9mEq8Adkw4z2B/IqRyXuVl2/SjwIHpcN5bskZ4isXj34ZOnATrjb0w1r58t4gVSgDs1CjTA0wsqRFinDWBsjv74cwOEgGbg6pxydQEwXdBl1Wpea7WUwAZTLHW8zY0e7BoUt4ROU6zVSJ69NlV4DxygfH8aIRhIiwsbBM8oVsNpikl4dnFS0F43p9NQ1QXgN8jBaeUGXXfcoEy97lEjL73gZKeJmb09dHXnhWzgAjWVFY91EAHoH1auJk1Vx3/vA6WxXMKCDFh8PtNsAMbYlwigxaRqJGmrP3MYojRpVuDvP2iw6dHlNpIWc8md9a+R0X8hHtZylIxCl7guXzUOgGCOi69vjVxKs6h7qCHpVYxHYmN4LRN+87aPYlSsb2guviuFVoK/XS28vN33LV7kLjzEnF6/XmQtCCtrgxghaiKxFVV2vZ7zTTl02gaT1pQR6lZHC1WRKSxGAGHuXhBSl2IUUXhbmGdEFUiqCppTeadUkEGZqUbmnRLsKvQ3oRIOERES2G4WcXA9osbpsq3StIDexslhPmIH7QQD19o0sF75rgvwSWZddl4uQHR/VImF0KUqtWYhFqt/v93meXp9zFpcqmLv/+PEjIr6/v/fe53nqeXh0VIcxcLN6l16Nd/rlZmby9/V6qaJKgo+n+lInj+SamZnlKls7glpzKQJLfB28KmnuLjnK5DgFU6Jkm9yMnV6IV5KVFov+pzujRAAEKZYuCMHe292rgpuZEXT3Xz+/X6/XcVzEBGbAAZhd7UlEKEoClD0EzezQMgd5nuf39/dxHD9//ny9Xjhe0kzy3Of7/bZ//kOXZL4uAXNfi/BSajLAzFn3Y2s0M7Vg7/3x9RkAZqhT7mWmFHWNFItKRZdzb6MSF9nvoIX35Uy0IX2pcknksPa37CTrDI68BIBB3LWIJDQyLGMlNpmZp99feDIL4v2GclVPSGiJ3z3b/LrHgzX6/R3IBavmF2WVbH442Jcy5rfEDxblPpDANbFvTOJHqd2yKobJEuM99MJPXlXCVt11Us3FBZaTsq1XHkpORIQw9V3YNGaYocsLb0bytiVSsoAcaaE4WgrM8HrF9zfcbS0Gzvfb640+SSApyqtFeEjQ5cQ0TPxgpwq7KTsh+vINZgQYkeGWhOI1db1DY7qmv1Jnqs0Z2LyRriBMmIzDnQwCgCrIbHMnF1IFzRCBCLq+Apatf3N5vlr27EcvmAG0LPskNsPekBeKfBHv8/qeM1D2A1Dj2JeDBRg7jnAvji4CQat7EFRWmufa500AGQGFWoVoBvdqbowRu3rHqejqGklEfhCyc39jUuRWwgs/L4Vhftew8NfC+Z6Tf1HK4H1/N6kI9K4KUGxdW2b0RC9PW6/+WoUux3ATUqRPSzLr4a2AJmMj79u3EpRbdktFRID0dY103fTi7knCwNjb328wXmec53mc+2X24/z++/1rMezrxX/9z/vn+x9GMzu/fx7HsXnuvamThOujmF0Lq/Kf53ku87UWd27pFAlJ1qdrVHE6DdA9z6jX4FDlpdyWYF2OdQiWmUmlWMg8z0mUEfH19bXrEatuw7IXZD7J0SXqmJm2VkJQgycz6/PMZdWwP3nP2riuEVu3zNIgykt4eSSMGmEJbxWWwxrTJXTa+esl4bPBkai+bKQsSfpqHfu3s8TCio+kacSMLNznU31laf+mYvs4aFp4EauMWlcXomyeCdHLsJamtLb9N6Zh8mL6Xh8D755YdWZqEWbvfZ5nIxX5tRa53++3YihRU7viIxYlVFjSjnTf1lqeY3d0aTajQicWdRaKHoDl7uP4Olm+1vr6+tKBYXqWfhzHcRyapXx9ff3jH/8ws/M8++xD+djqWsg+Tz3qV5bkyJfjOFS7ZMzSHIweO9yOdYy3c2HH0mGQxqDVDJ+j9Dss7bV8EQYF+yQJsu8MRRLBMLXi9QkOydnxbl0yRla1TOmdikSj3zZDvE12icJtRwxr04duQFTZsRbFGFkFs8uZBU0wDDA3vz4wT4weW7w0g9sKdSjJCsCP9bXWJbDtVwIjkipi4YWcrpFUiQua18xsDAVtPKeKCMlE3ZKS8Hq9NAMn6fVdN8VEjD3lbglaj9p7731NFsyWez7PVLtOmtk6dzZxUdN4yemExO29Sf7Xf/3XGfvXr1/f3z9J2nIAsYPA19fXeZ5xnmS9vh2G2hMu36VCAk1TqXKz+xfPNcHjPM/zPCMib5m6F3TXSGZEfH39qBWKbA9FlpXZTJQqghn2vbdhybxHiZiltXtvpQFI3apOx93NfRNSLb3uvtax947I+zEitElAtsmdDDi41vpaXxGx4+3udhjJ89x7b737AOBwC4AM6vjbL3/Hie+fZnast4XZ+1+IdX7bX1//DRDm4ceJ/VqvRXOaXrlH3hgeqrTYOzboqFsYiNoV7rLwPE+zfA1MN50O/BPoQ5JWMQdA5l2AsTdqraUFBZWLflctPwnrdaNJDkYP2IxKKK1csczE3joT0Apzcd3prQGOiOgRkR0HI5tId4cxIhCKAWAW5wnAVZrnCXcsxN6aR6AMc/fYm42UXpnhDrN//OMfquGUcHfzOlYZor3MFqg+yE4l9t4dlFVLeJ07ieXsQ2BfKqtCkulJ/KBsTBdEDuPdbTxgMHdOx6EkAcAMZl5LciQZAXLvbeUIzOSdiK1n+9XTbUWYnLkmsYpMxFZA3JOyhF+jLvmMHiVE0MbRd1Ivzz2PQMz+Qs4wwcz69iCJXEVLzBUCYeavVNyKpsDMxp2QQvK3aFqyrK0iaZCRE2NWGypwWdgqmCxNXhb+FoYj08hMj8QTmtH9utuZ9YDV3AN/9Ot/gWHwFcO4rzPNyAg9SyTxHyU4kQ+wmkk+vP7tpX6HqCtWNlqNysrcaY+ZfdzVV2Af8FDaT5gb2vi7y1TT04Sf8osx27Lf0mCoFv4zCFZLMDMOlX66id9F9VPvR3BUqVTZGona6NsYjvfGAZgZVUWaSz3Y3j9//sR58l//2lsH1m7XcMTXeZ4LIKnbSSouA4Bgjv8A1OT8OQGLiL33Om4TJGUJqmZkunN/E7HSpUQTm9mwLmtUtocARjspA8jcztfELVkym0y8QI7XhbTyLmqUwPto28z2zvhLb4PGW8pq4V6LgKKf2m1EuxOTQCDhXnPmRvavhgWsiVZrkfFTpnKb0d3J1Cuu0nlTEftaxJEEd/fxqm3jG4QRuy7bgEZ2rOLOPmUq0cakkHprVMjGNxmq+ITU+EM04jKDu79eeXqzHLHyS8u90xIlJFxGQh3CR9lNmhiH4YlM6WNpan/1nmut4zhk83EcX19fIjiOY63la/XUQoN12ab6IPPSqo+4tSIJly5ZqCySjKzYTSwCSZacKV9kYpnapUJkEz4xGHYqLS0trcmUlvCJEb3g0NcoSvXM6subrvEVBmFs1EZBCzSzta6sZrRh0iNLfY14J8GDHle1ASrgSijrgWloydPTB81ENpUum7Jd5mjiOho2Zv5/KhRRanTLgs5qsVGrparG5/6lUKjgNNkwy++0S5eWomTG+Wu7+1qIiqDkyzwSZuZmrLUG5ZaxSWxmsfd5nowM3Xmee2+vlQtyt0aS7/f78C+xCymZj3oiAmX1u/TtxSTWpbruR5Ys92qj8LseWQR5XRhpmYfFSqwZzOxX6JWEjAlJdXXJq5ewIpIiImrCA+S5+hppKBu1xGDVUKg0QSIC5xlmex0k39/f5m7L11o6SzbFjhpanqIFlmdoHwW3m/l3IFFk9mQ5E5MIuwlTcDha6c4Sfl5+ghhF1vZf3glyYkhUXSreCizp49VdEd/sELRtvE9wbAxBB7RSmAGmGvCg2X0GxENmwQwIq1Vvl0VgZpvEvUFogr5Uro163pj+FaV4J0ZYXT6BvCpzYdqXG5dZTqlktJm4SObaRwPJ89yA1QOPCc0oQsa15hIRauoVqZRpxthQ0dfzhojg3rm/TigbAdKNlyBBRXJRe9JT5UdKVNdpkpgTe6snkNNVAI8Y9W9jRtFS7I+gSOwAq4qu9kPGK2CTDCjvAHRpTWn5bczhxQSrCORVVYKScF1Om0sjmRP1jmhHMikrqy//BE2TGkeGBKqBhBoj2fNJb5pVZUbSiECt6nThAQ+9giabcZhwF3iFq5HlviJzWTviSVUPuxYUU8vU3vY/VPQa7cO1T8tJmmUvNLRflEK2Cpn0W2kTM5HCTwsloQkeWQB+2xnxD/cIAPW30A9U5Sh6QHiB8BEGwmEWBg9YaD/iYeDyw/E2/kAsI8/397//bf/611/kQf78/va9X6/XAe59+ssAiXye5R4RRo2Q4O76jj3HXJc1iooIs2vPZNupdEvjiMmkAaBEs4hLiaZ8tH4Pdd15yLAqBVg1An05rgaSqV3Q3k16KerLiVf/3V4oLfrGC6aP8qhzW+PEiBg1RNC4Sua1OpG2qBmKXlC4KAHUsogkm11ZU7IOXhKNnpA3QUtrF0pUAnCFQlmfKjpLjHf2pG+uHiFJXe8raV7+ufq1FgHJvbfr9ZMIlEyZ1GQz/ZCmKYQ8UaV2U4dkBBx2+HJ3+DKdfvfK3uSo+TkAHw/AUfs1zvNca63x9rvVQ/hjLfm5eoUiwmrhxgCTGWYktZogRRLYXggUT9GQuTNUoRNBE0uVRM1cEXDMLiRQBBPM1FqqUiSKrN5fogwBGqCWWtaLVsJRle1hpC45yPQrsZKfSouFJOxZM23cxcLoUlyKkvDzV0Y+VJhd/WOraFFKz8vZrDVe0La1HP3O4GgybB9kU5SWn4RpGh9Pm4VvlrM+xtaKmmuStftRMFV/klk/QyZ+/fq19+6J/d5bl30XKwu1leA4DsOlKBzufp6n13v1boaaVKuWdLjamPM8v7+/DXnehGyTooiIuD1C33svLZXWF9SVJVENutTvRla5LJQuDmZ1Cs007qLS5qoGZmakQS+4pwQh9GcMI3LIQHd7zkbMzGsWMBW5u15VMPU+DDNzwJDH4aqep5BLP94qFA9zs/WTAOMV8CNeaxP+gjvwDwCbBlsrwomFw2knAdIXYDh1WyF3EnVU3XyZo97tB7BUfH1/EZowK1dcStxEjfuiCAHklkmViBhJcix8N76z+rJzJ0Y0ndUUADgWDTsh4pbcQOa4VB3JjdHMzBCMCF/ZkktOgtJmaDmNaao7/antdU12B5mkdDvYWTPR5gluVXfcd01wM7vAag+FKLstIrk/6G1GkiRgVp/fvgf5Bsq6eyoJAOCuu5Jkbq2/w1SaXMKsBW0p0uGFomkeMxqJDZhejTUDGMA+fLyTptB04wjAbKbNzLTWqHTHnHefhddlmnh3GECucHyAbpgrcJXoEk1omfG72lO31oVJdO1BGLXhWURTmpl8rYg+aTGKRGldRtSbzHJ/Mn4Y0DlZqKJRTSp80/wJbjQPejNM4YJH0KyHCFoJ+TCb434e9In4zxZKS9NI+AMaM1VUeNPytlmqJ7HgUyySJukbM9W1cOGmzGl5BqQwv9UlZNfVZvyEDu/dNeu2SSr0+2mt4DNoE9nQubKfVOOOCm9XQhvpCW2SmUmAICIiwtRW1hL7WuvAPo7Debi7Xosvvygas+wShBfUSODWOreWiRFBygEkH5D4C4TPrMKIt9vZKU29r7t3G6i2UT6K5iFKnaskVNV4tjxNQFJWX+zl3exK2+bm4n2EzbtfJYkAzvP2rqB8aQMmMcs7gbIkU4wAZFsHP8ZWfLN8airetke/QkbEHHd2vPGYwIxJVLf/navLNTbAd6JzObp2yM4Klwg0ZAegiRbuBishIcLoNyKINENkbZhoxNXaMXb+a+ZAkgwAfchWy09BdZYwAMVTv6gq6u6S0EhNnpU+ao/9Wus4jnVkx6ft8WbWx9+sep6vKvHjx4+9t5DHcfSUxt0jok9GMDOSEXHUjujpuyS3SaJvO1mzjp44KbNpWg5HhIUURkjJaRaF7aiDxETW8JAsepQ9qsmtBYB73vVTYycEbZ6773MDiHp52GqCh7sXuiT5YeCt5VFZT5Ym46iNSj+0iKwrQ2fpd7YnnWtm6t+bXfjObUtanW6lB/L/BEQ8TWpeaVHYv7+/VdPmaLspJ31f5pzh7oUuBXXf0cy05Vv039/fKE91e/ZdKVFydq31OnzvXY/34WOnQCtytZC1o63Nfti/1tLEXrcq9abZGR1YgWqCjkJULc2wf/io39CzYuRcXdWAJHjVnDZD1gofEahe2N37VbKpq9nFoo3ZNPNa8BKZ5EcQv6tvkp+HOyLftHevRdzhl/vVtr8jX9Nba72BvbfeGPp5/Isk/vlP/PihSbiZsd4kwoib+m/Icstbe2i8XBNeZneC7MERJn5i+lfQDGQOz1iMJBkB1n6r4lXuQ7hktj2dnnDDG1D1RL4r69NglT5lngljwLU04NXLeMVWnHIn0+1yyhHGEtNAQmXRZIkmSPXvisCFB3ae3VCqRxzaHbnArJO5UCLHJbB5mxjlkd+f1jTlxVBwGQDI/pZsFWddpmEzRMPIRJZTWflJmy/YzwhPkEbLolma2N/z67eUxnUK+/UCpH6nuQrHp+NmprIh2blU+Y17oxWT6bB1CcmZCp/4E1+WQTJn4JpG8JnotIR3MXaNL6qGjv5l24Rsu6/BjZDAKMsPuBxv1J+JSVqtDl4GVBwUAY1p1DpM3t/Ag+ARMbI7A7h3qH/v+yd0ceAe80/emTvhs8g+E5KmEvyzbXafqzxh2imz1fm0cP1KaW+VsXsnOoVLTqcFDwwJwDzPFE29rWXClDZNmtF4GPn/Ax72jwsA0FinehfVhFkPb3VS2XVpOj71+zsi8Pff8f0dv94k7ee/8P3369xm4fv8YXbkgUn7WMstz72TEWT2hjmeA0iqlHTrpFUU/lpqFXtDC0wbs7Nsk8ECYRrfLrdwdZDSLJpP+h7WtF4lLGvjFXNRlswLzEzEje/mftKo+Z2jqKlXeLOrIgnfVjUX9aLayFI6x0Aj0ZeyOZudj7kQ4+wuSrltrQjaTslsZAlIuAQOw5CvEV68zT6lTXiwN8hC3EvQdXsWSJFg6hJQiylVl7oolftZsoKmUUwKl/GcLLqcg0KBLruqm2V3oK/Zr3U9fl9rrbU0xVWhAHmb9HN4zdXNzN1FLxv++uuvsw4cPo5Dc2/NggSpetSNaaGMlxle3+KSwbKkRclOGUBSW82bvSV3xRNGBgBY49USxSTqJMv/DA8V0j6zpFdzqxsngCpuv1fsiRGIEjW+FEz6Kr2rAs/LydIEjZmXD3r2rOBeo2auEp2W3p6IPkC5nW51CvWMAz7q6oTfmm0fj9pUSVC1RSXLWgl6SJY9KkGxC8QiZCuS8K57ulT1Jnkcx48fP0Rw1tvj0iJRhy8zg41jFyIQuZeeAXNHHg10MUp1e6S7cu8NXos4Wo/oe0G8gqZhhVZi5Y5AZKLnWOdtN5NznvlSIIGCzi2xLdn6oyXuDjipsbM5FgxhwWrtHyUv+ZKcZpDSkzPr8Wz5cND6EDi1cgaY4XD3v/gLwLY34wxwnyfsBGl/+8JPRPwjgusvkvH6AeDl5jQaSTpAMnaQAAlzHAEwd1lmnEESBIK5j8Ad9yqtX4HSFf9G3/C6hjD1eEMQUWcetcxxc3Hcm62603+CYeqWNK/x8Mi6dVgkzPKh5qN2kEw7IxARdR4QyyOgeMxutuVlXj1BGZaDapIAcW+LRKiEzG7k1NK5jSfriwaFb2gLO6t7XjL7ldYI4GOCO1QPyW02664skhznW50sw+4IxFIjJbU2Dwnkc4TfLZIo1dmRlJxPky5rAexN5Ma53I8klRIqWdVwXNFUQh+saqFSz7hWCyRBaXff9aXVFGI1GDXLv7ZMfWxVUMUrs0Q/4coqvKI2wpr2VHx1mR1Ms39Gp/Ci/1+ho6H0lSGkftsXudxA8tHRttkdgS5RPivBDX7nwi0xBGJ0LWkzmZ54qRay2RW3dupPljzwbVUzPuw0A3AruAc8JJAQ/d3C22WbLUciELUscg8+AKj+yKOZG8/jLvP304VW2mb4/ZN1n/AQ0ooe0RPwXu7Nm8YU8gGfdj5AFt69nhVY6azbJEnU02lqurj3+X7j+/vvv39yb/z73/j1S08IfX8DOAANsI7jAK4VxyqsTNtlg9RkxuMGtNEH61IiODq2puy0xj1CtsCu/EiVl19qu4RpGpF1orOs4v+Z202ofoXkePYoykkjA1rOlCbjmxFAaCIk6gH8iIaQGGFpRdkYDvPmr5BN0FzTEpE9cpsLY2I24UkpEZKpsWR53cQdN2EeluA+jvF6wtZCmthqa72s+q3ZwiSyHJxy3L2LbOayph/v+kq2u69lXSJXP22mIb46ppYjmpYDMwBLz9V9AVh6XcVMNNMSkvqnaZKZRcRXnabb1ordx2zca6++HmPqeWLLFM2MZ7NbnfXQE7PG68hJlZrsF1dsyHiJbdskVrWlc4Hs3YURjZqUi+Be31psw8z9RErsIHlKULqzFG1lySqOZYhJnJT5fe/fQ6uYomSAcjs9kUooHWO3izBTYJdj4yd7szwwDwOkojEgRSOyFju5BJ+OdM20qod//fVXm/oo+oaHHI4i68h/ZlGdlN0aYVUwd2fVVeVanTehek5cp6NFhGoySS2OYVRgPf+URmlZa6217LS1FugyQ3am8LpzlZbXpnSuft8ioHD1ZRLU6e5yXNGLCKsnmSTRT/NKZonSfwO0cn6VI0l5JIMVhGn8qt034nLPD4iuPI/jaoQBiCsiiIwAyQxeVgAFQbQwMy2IKCYnVkT4y80s27HhC0l317mkdix3d01Qay07IpBnHKR8krWUkPYLrL6ilch7tK1qrxjaNcXQzEIxHGEUY5sKAGPI0bkYhXtpGYZNSoEP+Z0dt0MTgDLDLB+NNLJ5ts6yqTYMgMbJEQTQu0EAWH0AT5zKeV4OJDBGnuUdKz4NrFu1I9ahmMjmmbo6V2llPY0R8BqWm+XSxi0gsZW6WARtcEboPzXjqHs/tD6CS6AanIgAGfUQ8SFqXqrqPoKm8pWnc4BEEnvD62BCAHsjgu7Xt0+uUJL4Q19VPpIZyqeVpS9NEapjZGrLRDF4+jJNF73+rAb9rWXyNlgCW5pZGjPky+yEhw0T5F0mq1f7LT2r3hTLpYL8rQ0XCCMfBZUwq0f00/eHkf8BBqVC2jHJrIgA0jYpmmYAiRHLZOwEgKwGo8EaEtQjAr8TJWj8vckDimaW1uSS2c0+kJlu/N3apwETmSyDscFq8vyfwT7m6i35T/gJU+MnZnrUCVX42Yw2tKefWQ0lSndcVnJgpgEobQaSesEU3GCAG9yHxelc3Of7F97fiG3v7e48d0SEb+5w4DDvvSIAQESEAT4ONjczHbGjYtfukmNulK2DiIZhqoHISn6H5BoeNY0SaqCuigpEPQyM8WS+hYhmBucTOnfGE7UAYTUQb3pRto8CGcbssBX/y/62pNk7MYUI2f2BfLxblfCw55El9s7KoP8uGkJ2MOXXtLzJJjReoFBMOxvcXQJDQ+Gh+qFFNI1XlnKnwM6Vmw9KQXdkk+uhujF7b1WnJiapodLUpV+5g9G4SFEDa07l7q/XS88S+f5+GECmfHf3BWlXlpCatAvJEcYfP37oUgKlbsFgHgaD6QsaBgCGyNfpTTsC1nGs3AugB/5SdxyH1IlYk/w1pnPtb7vWVllFpn+nI42Rg2IXsoHUyO2KSXstENnk6ura0Fy4G1YSpPbCsIb+XXxityqRh96Z22kRQEPDO3JeTsqGJpgsAl3e9NZb3BOm2EeunJo39XzG9bCKY7A+waudVzDnDdKMD2tVvmnzME9ClNBkm1WlI0J2tl7JaeGN1F4VzeRlktX9qM9AvN8bpJB2K1yNrVOgu0cdOdUFJxvEYvkR2FybY0/jS6NY9KtEu5DIERYhBYD1egHKTRsFLZrJotwHtAQAgKsozPz9/nXUIR0MkIzNYXBqiQiaCivvcUUMujDbcRJ5t9akhQCIDCDJ2AgSK8zsC/DARpBc61yOf/h294PnCsb7/O8dmvD/2oZNQyBAMxLrOPT8nuRZfS6AAAywemXgiu0w+ByvsOHjdrgCqziOSngRiKZaezLnYNJxSSiYGKVn4oFsRkXSzNZavNecwZKMEaGJvapsatTLy6S5W31IAgBM7/+KteBRZ5qS9+G3kGlqcZndXKhlJv0qqwk6nk1zMdZls7g7B28nGpKGbEW6nJQm88r4zkp1rLmnDCCJ23uCLUc0bVv2QGZmxsftfA+UuG+iAGjtz4w9GJj3FJ7lI2lo1WVh3bplq5w33cAkcJvvmRrTqy1wk1Z3jo62IpPtV4oacm5wdywt6SgIJu9DTr1jn563rm6xapWUZmB+vuJiF3Gbd1dNQMcoZxY+tDe0zPjd2QFWpyb+CSp0gitiZl4tURXQxfQbsFulqeJIy/MyAiT2pln63q6ZkX/e82/ZQt3KSEI+4Cr6D/zFq9x27HdyGi5pHzITHmJRhdW/80/0UBkXrz598mmGoiT4rQ0tUKVs161OPen6NKka/cTPXCX+5CbKl3k5ie2qAxlYQfp40Vx4ALPpgRDGq/0VIbMUVIUAd9eXss5fv2D5ZYe11t4WEZvPp6YpNiIiPCtSuNotsx7umZnmSBpuUeMhgCTBFtjEsop3+4XRk4QH0qpjlvDZBmoAGveXtJUrRa1OePRdDf4AACAASURBVHtEu9I9mSGpblWXx7idy++8ZHUDwoteHXmnpbRpFMOhKGVKVDPy3qU1kNc7b4+s8zw1K1Nuu3O+fz2ES764ZIOQAjHWcARiAaBBubj0SECwz5wAzCCQ1HeklG6BKj7hAbRAXE+QkqZDFzUthGpvFUEzdq7wnRaepI+psjROS5R1F5jfa1SuV8UTbH18qIQMrpQu/Fpr+TKz833lXmTkjx8/vr6+zKkRqnJtfGc7ItoMd3+9Xv2wVDZH7tR73i+il/Ea63u92+/uXyvTItC7/ag1jg7UQ5T0yhiMCi+8LhVt1YXJKK4ps60VBlXHmuZBrITwGsy0QEHnir65ImL59ekB0Yig32t4gNdCz0Sy2pzpiLKmxhb4sK3TAFATSwyyadikb+QnQUt4WLLun9qdupqxMaJpZPvoYwFXlC1zTqhEqYoqsk/Jkil64WWzj0my5EhgjNPvlz7QmM/eXdVVcsQirvM8tad1IiVf38jbDKsDKXTsq0yat5jU6fA2GdZmR0TEtZwtj/gRf8EnpkFZkiAar++x67JVfAppjEKtezbxIEm1G7JNeNN+BwYArZYoa0P3hWwYivibStKgcjdbEfF+R0SoeTmWkfTlZvY6XlHPKvUiw8ZG3VOCv34cAPp5u5mt5STPsRM2tZMiaJO86kkHsLOat92Rd+gqZ4bqTeaYStUuWcxQazpJWdBmVBxSb9Mo8sKTbPz+fsNdk4JHbmNQD+I7N6q/TojcYe2174OkudFsmSvmJHfJTy7eh9bU56UTAY4nZ3dPISEdlpH7gM5SYoal0+7u7nucO/MAxUFcjVR6yjcNTsqwZtGv5tWNpAb2Q1wmzGwMVBQ3juYo3m/YGK6L8XdmJ9SdmCAh9ZGIiRTYWoxg1BsfJTm34mP47O7Hcby/vwEgVwFMppMMc1iXop/7BN2PxZOhkS0DerYHIAJ+zbWu6Lgj6ij/tcydoRc8xOIyV/aAxN4iA3LPdkcz4lTgsu5aHTsXY/d1+2yGfHyeBl65o6gqOlq+Iqp0AWRCf5Ox0w6oTTGzHIoQILRidWkj1EyMt4wSn3+y2dV0m4EMRrRwNExLImDGGgPlrFIekQQUNPD+vfSWQ0Lla3UJpG3qfoKaWSHPZgZQJiUlAICMdrzmO4DCqKthf0M7IlC6MFkf3AH0npYLUi5Ah5n1yDsCbCH5DAqm+4eIDVOIkjsDYo/P4HkTmA+0Aq5ArZX1WYe/KnhmyMltNXYRsANm+sIqtDcqC2WDY3NHO6iEhHf0CMgMyuAcx5BUFSLLSqv3AsyxPO0xu24Qd7irfgFAipRJwFaX+eY+8yPRsRGBIAg7we/4+j5BO96//v77b+yf50mLXwsB/nIz2P5+/xuvoJFgkA6uwxaXmYG/EBn2VeMMN/tahxHUKJ9474jsaEKmmUEH85Dc+/r2G5kdraKhAbcmGJmLFKtYNT4vCe5Y5oqGu3OHmjNTtw2z/nq0mUmU5kURrDefddgJIyLCwLXWgkUEVo4tIhghj65+C6AZ9B7y3tsMYXbubWav18t9RUS8T3W9ay1bC5p8kq59jGeAMJhGWgzQQo60pwryWuvr68tMGxfbqiADsNfh5I6qEvsMd38dC5afbSNy46j6i5AR2IqQucNJCxKWZ8pGDgctzOBmqqeoeqp0gG5GQ+QtBFZUy7y0fwJr+6V6fQBRT/z23qtmtud5Qq+h6flSmD7BgDofi6SZHX6Q2c4dmuiSIPUKE4A4tx+mISHJfe7N092PtVTfunZFhCrXkY9uM84IAnQ3AjvCVL7Ih1prLdm/9947aIs7zqAkW5/jbWFOX1jr+PpxAAHYjx8/5P77/e3ux/GSRpWREl9fX19f+XktAHtvzVLO84zaW6PvDq61zC1Ad1tfh75ZQMP6OjQp8rhe45desUu4giCPTBU1q4ctbXLm6e7m5vqwPGhuuq31x/tKSrvwqs8Hti79phwGCPfl7nvHuXUwRA9kdwTd3Ze/zy+ZpA9tgXniwN9//73WMj/MPe2Am69NRqiDNfPxsrUv1P2Fut1Ivr9D4wDd3gKSeZy6qQ8FoE3LW6/CyU0JESurydIMWe7vvbdauxqnenbTEfU41zV+BfbeO8KQU0qvkeKOkLq04womAHhFWH4pG9DzDjNTS0gANBCgl7oIgn4sACfDXwfJk2Fm6+uFMo/V+rnnCiDMfbnwyjJLGjNjXOfbA1Ctlm0iOM9TIUp2gjsil4ltmR++aHG+z6+vr6/j9fPnz/f7rSZ9B02NjIUt7HcuARzHcTL23hF6Tz4rfEQ4U3KAeslbVVh1BtgdStYIt8+/2HtH0KxLjTSsQx0ZzeFusQ1horEsl2x1ze2dR1nnq90AFsDIFtIXlrsZArbqGLllLnWxz4igMY2PbRamPhXx9XWQO0J3rioYgjviNDOCMCx/reUWsQHut7vDASOwzMwAY0T46/UF4P1+x9ZHKBbJl1ONMAA7aEF6hO83sLm/w939TYdhq5/ZCOc+v/+2/8E//+3u3/h/7Fhv/HOtxWOF2Wkww85W9zS68WVmQTCC/tJh+Kw++vt8q+a8329E2FqqulG3sLuH1QNuaEMhgHxyi7pT9FFDE9SrN7z6dOiyaXQpjGpC34AT2VnCmOrb1yIJC9NsqO6Lu5ZlBnmqX/mS0kiYWdurji+CQZid3Ga2NddwS9c1pWowy9YBAExDe0BeAQhYPsikO8rrCl8aO9wVpB/y17LvDvdjuW+A5HEcJDdDwxIzC7U5FVt3d6K9liYyzVJCeGVFxHG8MnfXWAdwfWYP4N1cALCat5oBBkXNfOXZn2FGYyDCzWDYTrjBAOaRFVjLHMFNRvYg+4RWf7aG1gEzYWgmVaTatEBua8VaC7C9Xf0LFAcDSQbyib2w6aGCnRIzBJ1F2ffwFkC1O7QqddUJwaT8gKlRcnK7iJD6K/OEz/QHmGmqBLhmnmm/mRVLybGaQZH/2bz/BI84mCnujbzsVNA895CknWbY9Yw3mcr+AZcLbfOf4OHI9DER14aNQWX8D0EgAZjnEtREgoTGvx2HoiFHCRaQ1L2S18X1JwOuUmvVTaObRBghm4Zk3foAslUSvdIPA2YCgCx/yKzLnv1eeHndIW2MeLUoyIqMGTCbRQBVA5vrM3fCzDXLHStmBNQKXKIED/bHpTCkVuIHLslU9xTOm8wIRJznyff7/X5/f3/z/d7nqZnJHA5Sa6us+w5Q/VfF6fbHhs0kOfpFXQrGZ54TJFYy3UAyin2t1YO8phflxAg507rshKQpV4wyJq9LVhN3Py1FLdrHtn/ltljZqXSrAFRZTHKEUR/f7EpHgcEv3gET04oigvU8WWInqHf8ZEdJ0FhBjJ1QlqwVXnAxlvH6FVljdj1hEz1JyVI96SwviLhO01XW7NQvIQWzvkmaEioXybThe3XYw/7hndLKSrwmOZXr1WxKflslAmnpLA2+m/FBr8RRj8oBmOcUV1rMNDRdxUh3f71eepgvLa/XS9uP5aYoFQEp3fsURtJer5fki1fC3b1tSKcBiWqxsqcNE6bVCdO54mo5zdJim0XFAUCDPIFomrcZBc0umFoiwiyX/JTbWQpRC2kQjfQ2/QOmqEnTvI35vESRSYhCJLzS0qvEg1dF3AnZ3wbk5fBJch5amr4wly8T/oQkb8UnIfpVOyMyQWd1mtV4WtmmLOUK2ZSmoby7hLdk0UP1WdPieotk9wy/7hRditfdLUzS2gzlfhn23t/f32S258zz8HYyljFuh5n96+9/N0bvvVdDftV2ammmtpQCwDgaUwaEOjNcUdKvLBRNC0TdILpsOSl8xKe5Yt9O2xaXCCICuM05pxxddtibPSKsF6sAXz8k0+uptVj0K/lb7zlLoOROsKw8JMNi783zPI4Dh3nV8PaL5AhzHhEte2ZlkmAUmF0zBcGlvPC6mAQj8RtGMkeAWmhg5ENy3Gt7Y+SL3OSo5J3u309oOQKb906O61LORTFsFiYRUc9+J/7Oe6UBkLD7aFOXdo1yU7VVsCoOylKubsaHgzNQqDozaZRqaRF5SEUTQOwRrL7mof2R6Cy7N4k0jSwDmt+ZwT0fE5IkNW5R8RkptCkIZmY13UNzJE1Ka6jQCURgo+FC9UrSeDECGI7kFzjwUaV8dMk3npbV5pYPIs5q0Yw9YShzRX8h7zA1Ngo+TiMTtAi75q5Mo7IlyFwAqhPJMYRcRn7MpgA8qn6BqZjHtZC6khGy9tL0O/lWxdbEEmJmMOPejVcPE1FrRb8FG9O5GZz+LZy7q2Vteo7cy9TGyJ7hTSJFKX/bu2FDXgrYxTdagQkf8bngTn9VIek1S4yyfWwGeYzMiv4yxgwq5U87ZxzaqaZpEI16VjMgV3Ovkn34RQJz9v67qD7g0x6MMp23RtM8lP4JUhTAujumCpHUaDItB4xBhm3y3Pz+hV8/4+ff/P7m+xvnWw2feinnGNZHGEALM1huWDNRSj5JRkQEkI+jAVCPNeo0HTFlbGUeqV9qLK7JUrCIs79sStRIbgqRJW2PGBspSl0Kbh2MRiryt3yJGm8lgx7PwczyxcgpnNUrjClZetRkE+kluYcCAlR8HiD2h0BUbDX4EaVoSALQY7FGKv4ku1FsLit7zGwtd3f5KN4cl474i0/SBvLytCULmgZF0OomkjVklFhhmqyFXIUCNLHIGoSUEB+7KGfNacanqFE/pRoK2YenunR3qYgIRc+r8rc6jfVFv2r/cESstb5eX8fLydyYIIOZiyxYKz+jfRzHeZ7u/tdff2nzgqyVv6h1JXcnXXMeM1trfX199cQ+jas5jLwQSJSy+rJBlNLo1w41AjS73XEkSZh5y4Y54UEzGGCo/YO+jtBwWd1XBzZLE2bm5mrx3VBNv6tWgiRBwNZV2SSBI5iN4ahLwug3lRZ+pjOrHhK2NIzayKq0Ty4zq3g2XiUrEBeqkiiNMjXqTaKp1Ez7L5KGo0JafbWh5QjIfFUHgI2ar8um0aUw+p2USjTIsClhpvtek8CWIGixApNHZtBDV8DdV53WqaxYt5LqOqx9GbqJOrDKAoCgRu2N+Vr+69cvifLS0nFOO81QLrTktRZyN4pZbTSQd7JQK5na6dPeSch5noYjImiJb12imQUNyIRn0KRLywe6bGRffoLwiuQ07DjczGKMWywrqgM6BgeGbI0jwmHBc61FMhj7/Ra9u8NgZmsZNNdY5o7zDfZKODfIFW8ze+FtsBf2wfPc32vhWH8tX2BogCyNZqZAEw71yqTJBarRuaqQjJc93XeSnDR64CGyi6Cq0wPMeqcGgOvBPrPwy/ESwnH7T4GSL4JLwn8EEbQQ72Fb2lwjlrIEwYj7Q6rKxUOX8O4SBeCPiVIHs876k+W/DSCGI4qA0opX0ygrIvSF5A5pZI8AjIZRjKobDcKIsiULr1981PCIuELk7u7UvoZWLSNJzupRCbOaNkpfi6pc66BZDqSUJY5LYF2S1yP2trXJctlb1M2G+wDokQXTGLXKkmTbJBgE7N3gBS1N990FJZzUnXXHt+qJRK2sjBihCl5kbTqod0Iydk2cuQ/MhAoQUHZZTWuFn43ptHaKlbOKSeeS0JDjE6SCWVESKYEPejN0iWb0JPkqiCsas4q02KriiWwVxW5W30195ALokb5AMmfJtpb/DNOpYumwP5H4qDwCs4ynarysZT2uF4Hk1C2Rcio+SSYQ+0yYtf6JvEL6CVItprbnT/RtXgOrKDvRJglqD96FeUh4yGzVbUzLL0ceNxRVAyuGZrWpJCLOE+d5nic1l+uapoqjumHm7triJZnCi5LVJgLQWEA92so9lhERek8yO8V6bz8VlXmaGzNvFyqXo7YLk7V59JoiEAb3gXJndWPYYnXZSGqubsnSBKULZIZXI0Jp95oDx/2V/mmb1S04kC4jqVWPnnaK+g5mpomQBnZSKrJivMWntTSmkbq02jIxc+N3T3UAWLcbk76GMp/EvK9uJN69VWisLMqokw5biFUERNASRDzJhGyCiayKlNOGrIFjuKDcZn8okrVClj1pjNVUTeZJo/zd9Ua6HJzEAF7Hy2uvh0SJxvN0unyvXhK6IrnnI/cmnrkPUQAsj75zLQS4e7O0zTJbVgm0ANQ0ypLk9lq/ulQ5NoHSzSu8wMaITSCkBD5gIsXVMv3jEYUgBQ5MC5/34/TitzCz7O4OSj7HfdfGSHK7PC+nhAlCdjQwFuC6igraDKXx59BhqJ40bSeGj0JOmzstmqn0k3LKaYJmnOmWM4VMsKoezaiEiPW71sIrB+UCUapitxarvTM2zGtFVBOAjKHuCLEDcM+GVJojQtvWvBbpzPrsmJSmm11mJEGVHT2LUi8UAPh6eUTocb9EXMQDhJfwSSDvtK4HoHUJLxeUeFT4NBfgfbdU6P61zIp6B941Dtdz8erfWV/5kiUR0QuI2cJkZ7ZIKsLSK8N0WYZeRqqJNjOSeslCynZojFFv/RToWTlM0tIwafGxRjOVXgmq84bGH6JpAglh9u2X18KLXhjeby4lrOxsLqVxb5aVULrJGiS58Q96y4Xpp83erywVRtE3vQQtx03jwwBrR+oQnrnlCJt+0iShAbg2Lg58W/vwa7rTZPkLS3UA4noU37yi78ICkEPDym1K3PXe0sgRr4pN0iKCOxU05SfIgKIZxar4APn7W7BcuqYgcp6icULUykU7k1wj7NJ79EpeCrrHSHhhLrd/V3gXkHhM9gakEEkwkwPQn7LzhqzZYyttjRNfDYogCQRrdYBR3sHstoNAQFwRv8Hw98Kl3lsEfsMLoFS0mxPa5SFn0vhaIavKC7PbSYlNiapJmOEVDWn3xuhS4fXazPxtKMtvGFa5fyaUlpBxR2UbIcigfdADxNj68rBHehvEZTbpM6EQccMIJ1IVtaYLd1gAhAEM6YT7Jb/tkZ2dbkj7FyBKqq+Hjk8g1XSpAQcA1R+rJlISgGs35PQLQ1fT/69ghqitdBXy/HHPtFwGYeg+qO6FEer0DpkG1CECQW7whIUHzGxFnBHH+/v7+9f6+Wv/+n6933aeX3sfJBgkt948hDpgmJk6ewPMrG6sHg9VCabysnBc2j0g/GjKmVMyXUO5k6wTkiyWmVbW6no1KFua8BOmHJV9Zz3odXkcx977c0b6OWgQUpVMkIMqpDoNRx5aZE+b4e4Z/4HvX5KypDEaT4iyWSZMdayBnX41GO0hrwTOtHjFL7yQLbzxgjTYYGY98GrKKUTEjVxrdb8mIDNo+p0sEjjZlchhWVxcLaS5lEg7B3tKzsaGGB+XNjPdmQ4sM4fB3BxWo8xWZGY6CX9OyDUQ9AJhzvP88ePHqsPtmmCtpa92ex13J+HS1Qkh11prLfeXKOWg9Svv1e7qFzDAtBYh19rBNr6R/dvRE0yWicfI6gRGKZhZV/7WNUGYpm/8f1CktMLSmOmIEh3/STMJHr/TMrtH4PPSzNgv39+d4lg+a7B7u9HSphcTPzW2C8K0p002iRvf9ErMtAimkAe+6SeXsgQy+1PUBCE716omTAIry62eiqtp0q+UdrUXV+uVNAkxD1hE2N5bh7HlMtYyM65l7kun6LMWbtw9xpkmvC0KuJnppRixyGwyd9+Q3GCyVMMuQ2BpauMlP3OBiJBrym1oIbOeKCt5czCV0pTbcpTVvNJiZno8pj497qvSDSpNfR7P3eWgKJUVETxPd5e0nPiZPtRFMz9gATNuNw/+bbAf+GvF+fPvfwM0vYzjB5ZhnyABJ2BLr16SDBLuvsxAqFzUmrWnj5g8gBzfD6+YoOwXL5BP5jOAj1c1AQz5KnEx6rdFtcBZFq1CMC9bZhM3cl5mUMe93FoiQrgU6/maMG0cwATgbkNCcYJEC+/fwdI2P3xpU4Vv8yZM5IP98ojsQJnVWMfMqj1Rou41/lbRBFFCm70+6cuMFEWqr73IzKysNctXZecoDuISgTyAGaE/lvyI62V+SUsoyaldmEIKoCf2QhXX3e5KK6ELAAi9iZFyu2YnJYnMA/x+7kLlouy47BtZyk5MW//A/w5mfG8ZMg9t1i0D+KPABNaS1W99mUg1caOlSze775E6FQaJmpA9JF+OqCRGcfwJkuYRrgmsAJB+f3e0jCnDml1Es9Ntl/XnH7qoyeNzWPC/wqP+JEwL+5LEJ70IZpxnqFUPox7UP6D9mu4r0VkQrp5XN7JtqMTN7bRnWMhq+FrRJ9xlALcadeM68/DI34iaYSFRpqWBk2Wkb+ZTU5P0SzVZNHtvaII6htfubnUIGQARNwsAM5C0qvPKmml3d4f3Kcpu7q65rEYVemAsjX7/FBxJZtUzu1e/VpREH5gHvTBKiPi30oD0pK8fQiTHtNZ7z20h6siFeRCQJNISDemE7OEdascpkPsdvHdw3O38BBmm4aaktde4rxrIEbHoUumZq/Yh6gFOy/ePKZA6uZbZ6eaaxEqhVqwBzBm7uwMZk6ZvOcK0zbInznwnv2mE11ZYTW5F3zTCN6VgLojMfr0xDyFK56ABUC5JnYwoLtZY/zzP1+slxsevHgTKSImdm0Ul0929nokdxwFAfk3H22b5pVITL4Cod0kEwkjCBBt7oSUH5bvYpa6VTqSIOyHLm0zISa/cJtDW6wcLSbUVLVByZmIKmYl2WTRdUuJtRUJO+FTRkmXDg6zTSkxiIRuEaXwn2sjHr1zAEPspU9Bl9DCv4bJqrEk9cpX49KgxU/uqnUoPw+aljSH4hIedYpELwqvZ6fZKeOnKXbOjUWrft/qvkqnoSbvrxgkj81AtkmutPJkSKVyS23gJWitbFRkGAOrFcKvMHQ3melkuAbS0vt2kUQIFMtjd1z0OMpJMISgDRN9kDW1nXz6y5KLYS8gVxv6YX0MR5X93p+V6BwCv6b3kk9QRs7bc3fWLumsexvRlRLzfb71PFBGwRd5GaCJOC4Y5qlV2r8wq9L03PtrwmU6Lc9ZzgeS3clb8W0JbPoupwUaDIxYJtKrwLaoTnSXk1NVChCzVmZuMZlo6VPQI0QAAIqAOiL8boDZS6QYF3+6P3xru4Wq4W3iBfJ8YVeAmE4tKLSk+MCIWY18+cv9XMDMoYrXFBuJVhHseYVW7utXKIN9DJPhDNG5AQtIksAKS42Ezdf3CIPIl0CJMYmAcnmfjjup0ltmIODEf9LFFXgVAjdwSdHDIdQ1AleATOXOrJKhL5UpjU1YIUumEYmGMQ9SmigIzA6qonpDe6VeQ9T7zOw4FZuB96tjO6/9wx8xg1hsIHnA5RebrDLiC8wCh2LXBr/dhOMr+9/AZlhnhtqFqeWY1WexU17ZVFbpoZqBGbIBLV8apVUhgy5y2kZBfjZyg8HYExO7ua8XOYwuAki+CqeKhV5gHzQOvRLPMX7PbQlJnib6lZeLO2NCGPTCZhurvhRHkroRWGkmahzUKT+iGMjPd8nr+38LItYymT8CaIQx2vE++z7/e8fN7v87zvfdf8T7jfGHDwBeI8IjlvtwiSKgTCTOjHobkVCTbyr5FVGdkTvsogkF29QekDDcziwh3r++myVyTwAYxmpl+hfktDcoYPnoRoLME8shFXJsuM6v9EgvB+1bJBpk0LwGoZQvknHkSZDDrMZHa+rgHU0BSeiem2c3sOHIeqzGuKGVhNq3FkkMQM5ln94RYNIGUcGXFiHAlDPf5uUDGH0euNbfNGb17WGS8mWnYOcQkY9M0o5m5uz6YJMwQcnucZT3uIY91k98sQs6shKABVtvvW6BaZkNljMJSFyyNCnJEOMyrrZRSGfk6MsJmJkrSlr8MC7zqyaqn9yT1BN4LWqAkyIB+ni8tojyOQ48oVWG0RV/uiIC8tWPpqvsxRKVBAjMbdSa5yuYmVG7y6tU5gETo0HIDDGEgaf1inRkBAkdxz3oytUwVwsuRB7EClTaUebpU+iGnEw8IMKBPSYEGbXKVxqIvF6i0wUx1KEFkRJAGyOWsYHVrc0wUG5SlsgOg32n5RE7jRdOYZhFMygdSSmeY5UZNQrMikWz3Vr0Sz2rNrOpbihjNtXVLWxZ27uv10m7zGRBJcPevry8zc/f3+635fNQj7rZB9Kr27h4R9n7vvbm2bb6wDvOTERH6gAEM5vpYybWWLavWqvfqZSfMzLyWUGW20tKIPjS0ul4R9CAeoxQUJSVeo7GVZCntdNRKawd5aifpKxscCZdkEbh799Gd675Iml4CQsatJVTJZ+m4+/e5FR8gzwdh9TWXZJIksg4fEQwChDGcNP4E8GUB4Ov4GRGGtQ5+nf/ce9vXXy8zmpN64dpIWNDW1Y7BANDCSIblbdLa5YIM1q8Sgo5MX0O5JK0O/BithFkWqEgKmTKn5D+BzOMoFCFZK7Y2Z1sAKtRi1KXoyTHXKDklrS71B+SvHLxNGdJflLS8tPvg/HE5iaVIxzyPdSLhI3IpoePWWf0745amy83hF0cjFvd5/mSZqhupxITMQzoeV3dWgTIzyz3ULao4rgpmuj3lhYgnaRWW0qz4APXo3gyqhLzO574MLsntmIRQ37HXddcVaWprwFsJwR1SQ7aRZPa6SU/Asr/3auAkOekB7M1SndCe3MOUoh43WAFljKANyLy7C2bWVcEMfyjRJxS9qp2Z8V4YD7I8KVEgA6ye8f5fQtYD1uvNHYdHiMwga0YorlBXf9/kyr4VcSEBXLruQOErkok1w3mCecQO27CuDKIRpLoPjSqXaczEh96QMrnAjvseCwoTJnLIdPec2CtXeDPMCYayhuVpWIPYGx7pFjsh++axb4XjJQi7C7lonqG4qZ7p40jM43cmGlh7Fmq4LLMVW7DDdQ/pHTjmuioX9TfqWmo4napJ7tgkdbYtQKT5qTR21s/JQvLIJzwREbG3hgLd9BcZ0vICEej0vFZRxAlAcin9wHQf/+DVZeM7VxNXQT9v4ZgtKKvxGlM2ckZSBMpqvawPwEzgeDIjyVYNVOwMo+RP1f2rVY0wbwAAIABJREFURNsw8eoOJGpmidiqKVPaaxO+1w6LtVwz8x66tbPiErLT+n3Y8ADRtCLpascBl7VW/iqBEqhcEbj7/ihEXR713Sw9ulelA3JQLmnTl2afCVk1LwGYwczwEWqIsU6Pm0ir53Xtpgh6uo6yh6S7C7/Wcjd3P46jD73be2t+LsP0lbv3+93rLyRfr5d28qumtcCWoMKV2KaRDRIrUbKzLReNjGzvJjQXPsIif63qWxNII0ktMUxi5fq+zck7V1yTRfDe12JKE0SETihssX0PTmmSoOJr4gbRTKV9KWJhOj1Yn/DInRWjJcxc2cPRvGBY3lxN1rkT0vI/5D6QnX74+CDoX+k1M/tYtdTlnzU+6wlJVVcxTl6SYK42NpzneZ7nr1+/mnhGTHJ0+6utlqi1VkRo4fhWGXR3y+xqo8xM7bbkT3tUOQUiIEdn2mEv+lAP+PHEPkXlZIPN9ffffyvdiqxmfY2XhVnhzQBEXI2bcsX4EG5m1HGo6Rp49WjbzLQMZ4iWo1hJSItN1dBEwYRXe7vsi+xdSNeNeeKEvpkXQXyf5ykbtGAp0/NTfapa9zGMDIgIMpsvKRWYWdwrrRIkEaGQAQCuyXN8f6N7SflCkkRsuXRlmVnFYSplRVUJqVC6KgbBnM4xQn59sqPETuENTfZQnQs03T6TOSbcG6PsMguQI5mYmNHYJgEAu+ZraYC4SCBPK5C/qnUkdVOtWskaHlU0NYYfYyclpgoCXlEiKRoJlLSGDsvM7QTVcqrQi1KM+3yGvdMps7D5326zPyETczdP7Iq8TBc9I7A3qn0D8/VqM+Oqb2wPCSI73u93xTlLKItzb9zflmxO03aauPZscNd3xYXxenV5ri3JLFkkm8jQRuK+zeSGGa4HG7jEPjD6leoRIACQEFkyiGVGYxQ7mNunBABzpWpEDSrjfhlS00XgkiBpE2k1IU/muy7LIkTJB6lK3NqFvIxvsVNL7c8s8oueGMsEvMrikoOK0ky0nQ8zHqAgSJpMYkVJFUCOqFZ00Sjh7nryU/hpZxpJcm8qt6KXZSd/hSG5t48bIE0lAZzniXbZqmLorigJF70uIz9YTHfsLQvTJIHY3eH3r+hJji7PEwBsPbUoEZEz/whwp5zmFY3SVoFtAt2wPu6UpoQEMtnbwghkq1LyASjakD2Ema9q1iO4T+5Tz/+PiPM84++/969f+Psd//oX/9//4ft9/vofAMZf+zxp53HYgpnt2O/YOztpV1sMMzM9xuF2d4zHZch27TJp4kMv+CEPFl5rueeOaLVdEaHvJBPBWt6eoqDaUmDVPbQi1oKC2kBJEFn3KJ/0nQuHKrNMHQZcndxay2reyI9hn9JyUKo3NLK7ppRi1NxMHaHoD32t3dNZuUCqCtt7HEcsORL78EtTOKV9nG/fvkhjy5dMIc1MUlkVkjVQFiXJvbe+9Nv9jnRJjn5llZBmuVSqLK83+Vmls2pvp6Dtj9qdu3d++FqGtf1Nppm8JswzIKmrtiHIC2kxMw30Mepe29y/S3eZhZm9y2B3764+zg3gHOdLmdlrHT9eX6o/kq+Z+dJk24TMgIhrrZVkL19r6dG6me29l78YBvqx1lrL4Gb2OlKyXHu9Xq/X/8fa3y5LjuvYguBaoHxHnpqyMev3f8qxurdOxnYR6B8LgCD5jqw71o3cqSBBfJOiSIpOvdJHaIHm2gZsZvpdgJCqROFJmh0A3AMw0sgVwfPUbFl3Clmf+d17q4LEi/v9qPBKqfwyM72ZV91FzYsi4jiObgaSLLOBa++JhIu3FZFUWmLXOoTRSgFrfNZkJN19VQufp69L+LRZvEorYbXmNcWeZ54TLpqpC8hfN3QphgsCRU9NdypqmrWW+gRlZaRo3uetlU4tD8cVn2N+H2/4Jd7J/gmsJtrV1/RKRATHaF5IM1N4xShQkbsvk4HX5FBaus9UtHU7770RfL/fv3//Vh218F+/fv373/8+juPvv/+OiP/8z//8r//6r733YWt9GYy/f//++++/z/MEoffMgcDOupAx7q7FXK8Iu7vR1lo7rifIDnd3WgD4/v5+OBvBiHi9Xu/3+3y/mysi3u83Ee4eRN9B8q6rSfdU1BkZX19fM24ZLFLut+VKhLyKUMNZdYOLoNnFAoDk3rkMIa1yQRoicngfnvQSKH9JnufptfahJipnZap83PHevneEuxteZsbw8DhWAHjtf0fEi/9hv/+3/++//+PXr//+7/+2ry//Akk7/lprvdX5e3x9vQCc7/xIuKl51FswgTp/s37RgYjwalfyFP18r599NXu4fqmS3GbmtUyTUEJCsa4WaDXsUYVeuorS99aTFYC76+HXQRuySTJGxxjdc6p/qF5FRWYmd7IfXkZS7QcRIDUc7aqX8FARAM9Bu/AoS6Lav8xC1NeaRC9KS+Godth2IkLzKSFZoTAzPV+UV6PK0LneHY5QAypV/29mogRAUh4pSl7dqeLZGq38yieIO8j19SUWdze7hvokNZgNtVUz+RJ7e4TV3Hm/3xCXurvSJeHyCBGuaYJaWNGkIstBciJJ2ZP1JXvq7GoZduhhJsuQLQCzIvnZ9TdeqFbG+VLxGe6ECCBX6RLTiars/xlENpxMkA2dVocyCQQKBAC1tnI5Kf9swyMOj0Bfisygirk/y/0KTkIKrMM8ZgEA37vTl4qHkHZ52tbS5GCVJkUjWw6ZtSz5DQ/v/hSZ1vWjd4IWQl7vqJmtUMFsCcn4yT7gqi8AQNoPYAxiUt2ntOadcXjERBAB9+gGY9cPHBI62/JbYxepHUK+j2Cmy0kFEsp0u502Y1h4VxpRRe3XTH9iun2i3p43gaBYFNL3799wzx9cAN1Q//777/379/f3t9e7zR3b3bXVDZoeRFwsJVX/NPQ9giYBBoYkA4gabXzXG++1Fqun7t6c6Vo2KjWGbBt3yX8CMc7EA9/sV0trFcXYZBMv22S8jRlpRPiYObTS9CUC9cjRFchGngSQhpCcUviMs3gbcDky7BxmN81M8G6eEqoXadfdzKoXku/zPYlRuvToUbZZdFV2KlI6IjQ0lCUA9t7HcU0AxChofx9aOttpkWmgo6yMF0vEVaGyLfrBP+yUARIV1fAkO4CI0Nx4GqBE6yK51jqO41i5jU5Nwux2TL1v/dY9jUS9xtfk/HhlDAUkX8erh9dTqeRPXlke5aloUFldJaRBWZVOrqihcOOVENLMZFJTxmgzjRdL1O6bLlK63ZmWRISNBtyU4hUZ7q3xLO1dKjkydWKU7ftU1j5olJ7ylRWmaR4EgiK7CZyRbxqxkzyOY7+vXkh4tT1dqTqNiPJxmi1jdG2YWTN7dNjNKLiV/QSix2CZJgHIt6yDoC1vCRy3XtdLjCq22sWz6+nQTaVtlFgJAfD9/X2e53FovWt9fX3961//cvd///vfQP6A9K+//oqI9z61ihoRNrZKSWOgb/ZyAds9P1An89oX0bAaWzV17jrYb8pxd3d/HfbQ0l6LshOyp+v3QTajqmvzkqRebn3UrIQoW+mc+e+9iXwEm1kEyNzNyrrXIqIlT4HiWmvJScUKGrxF/qhBZOKSRikCsNYiM2jfmpTyWGtFrb7GaAnNDtxu2Ec67k+ExmOmR9ASdG/GqI4nRUq+ySyT0tzCzFJW9ztB9ML3VYx6fjWB0iT7/m35WZq9xN3YuMaQEoUI6Mvtd5qWlpgJQwhY496IPo6uqC5HYk5cq7SvD0gyeXEPUQu8yAY+PmKum2JmTZPzdDyRrGBOfIOQvmunhq4dwMJIQuL9+vXBZY8CNb1mgmhaQpdmqIcKVMvJib2uF1vkWX9tSl+luxIZYqh6mreh0q1VktOaIfAqnab/M5Bm5p/0zC0D7Y6sr0Je2UQGUKeyt1Uf8Ayr5+vc9KWQoKruqptbop0VRP1K8EeYlgz2GagMbBO3y81bY4JLWvvIqxVectrgoQKKUeMfUHGjRn7CuIcic9fVv5lMpEz1WtibMC0puPz6MR8Vmead0Cr6WpZnaV9VJLxsI0Fav7hTkWLbWbFP1ZIPQBP7CXfDG3onCPATzYxJ0hDQHT4qOgCrn+iKkgT4OVKTh1RHP4YOVRzQmd5BOrjPeL/59zf+/s3f/8b338f5HRELbwDOt3Pb8r13+AYIhBkJkAx6IE98RqCiGFHPIZKJRbBeyIikTYrIR+hlYU0slU45NVkVNL6FNO+UI2iWB6gzbCGQU0MvZB75KArFX9jqoyVH3bq76wHTkmdWlID6YyOpG6lHLc0VmnDOQcYHiFg2CEwnEt+JW+lnQsTKkpT9EaGXWpItGowf0nNMTgJgzVqbvSWLuK8CKcqRdM12hFGsPrmaRioeovChS5SiiVFBZNbpQ6CQLaq9WOD2+ibNeIAetrzxw06vH8GSXLRVP8Q9juM4jogws6/jqPB29F7iWmu9Xjkz6bfuJJetdTAiXq+klDqMlry0jnAcmt5Ir0LwoHd3EQgjdlWo7JFMMxNSLC1HRfLFHYABxvygvQZMzvz1NJDDTbqDJL132KZe0dBpYUoQOX5NDFNsA7JOb+08IlRxsnlCs/RVEBHQUKzIAvA+KrygU6HfOpopPmrAavm4tzqxK25tmIrEixq7i0YtUJZHNddSm11iy28AYHk+w3XniqUliDKJSOxb19TEqt/OKiFpnZ1creiJ4UiPmHf74egngfu7QUA0VnuL2vGL66PGlX60/GZZh7m7Ea9j/fXXXwCO99vAPLk9ztjXitU0W1l3R4Ak7Oqi8VOLkjqSEfRqQt02ZKq4SLIkTIHk7YdRJJulm3RbKGMEwiRB3ikXfatu4olRp6Q9CGJV81azLaacrkQELcjZEqLrwQw6hccjzPRDNg/d9dTH8I6I8FgewHajfTHM7DvC9ub7+whff/3rcI/wFfTtBLcH9o7D3B3LNgIRBJz6ymDaJkPb6zLvBhG5QX3Yf4MSklEi+cOLulF3UiQD3D289nt/gGpQLC2tW5RaDu719cimbUOjBKZYeRdQlmtpn6MUSS9cv+2tAXBH6TPRaZka1zxOZkREMPU2tElWz4sJKpXlKlNMJCFb+GecIzUCiPGk1pNRWoTBRz/ZCXdPPaOLFkGp+gDXh7dIszXqQuO2pkpklJWiVBkpI0WGikxmI2SMWGSq3BdZSxZvnq9TkpNOVyUETXOlSFyPMCFa2dUI2hRlZF+mCy73BvIHmIysmRJ5E9uUETF8+Z+FT/t/pLxCAEXwwrR2MqtpSPhJ1v8ByMF2ViC9nVBLIkN34IhA+gJ0/d7M4PPMgvboFsa4NabEzFKMSulQTxrBlIlLyE3sQ0VJw2cARTC0ZOpTb0ML75C2v2aZAFBj9wvTvPyYmTdexI/Shtb4gOyYPBcOcIvSLYwfpZd5nzQPDIqm+p2rPUQAIKmH+g+1FgF1dmR4hPv7/T6/v+P9hvaDRahtzMbGmgiRZPYPt8hENOvVsYqlxjcRETm+1QfzAqh1+vCc15WoEKPkIEOXiuZoRqVtQ6cf2U5PetSjtEFkEfp1Q4JY1Bd/PqgAyEgZhjH8EvIhuTHNIvkZ0w4ySa2DaJgeVFFLnmRCSnipuC2WN1lf1WCUjYi42yYud1cVqHAWNbTAGgpeQ0nVu4Ro4Ngs5DU0aaTYpUhhuealBcKUVZfLqAhLOIezMiPqrZdqXMdJilJKJTOGmy2w06lLNW4h4W2MJOv6fr+bWBIUin/961/H+Bl5S+7QRYTlLv1ltan+OA53R/58IG0WveSIUgJVpPQ/wyRrLl23o2U2zOAIZDyGL6q4LmqWjobMFs0U1WkRf+InNHvXWhd1VqpbnfAP4QIyj8ecNgDw2nEjjJAtRBETRjKVbWiNSv9YpITSaqhdEcLjrrolCNk0kvAQLgIlJjFw67ubUWlRKi0WCbkY7pSXzEGj5trQRd082sckHvXSxBxzgy4V9E3XZij4f/31l36dFBHneeqFuZQKI8q//vpL62Wnb5Ku98bVYCLi+7zuX6lDwMz043jRQEvWuhTIHjPbO4NGcpWzql/U2qjlXvIMtdqbu06viRh11/EUvtNS8TBAZZ2V5CaTwNKQsJYBIMzdw7MuouVnOoVH3eYyviUDcPfjOGjMRkzuyJ+WiF7oNuPRTiTZ3f/666/jOM7q09wd6zZUIzMrsXkQ/IeDTf8AiZ2QxCU2YowVoZJUN7VcjFU1YuzITIJW+mlbC/8sfaTlb3iurTcBmaXCJVlEaDy2c29m86CmuHfkB3wESjADOPTerFWIGoQRgXz0SpPUm4uM2+gNBDPr7uF5RMJaq18DSIskS93kjdB4/gePHrraSGX0rxouuge711cSF8gGMBetb0jhgai7sjGClnkjiAj9/FBlU7Gu/wR3Bco+ufiH+UyDSh+x+wjlBVl0m0el0qmoxcqXqyAl3OxsdZ9Fhbw5+3BcmOaiqicf4dOqh+SrQdylTa6skUokQZVNvT+KmphL3af9H7YlNDI+KvdH+s8AzthOU6MkNIus+gzsh6kXqPSThgQDCCAgyY2HFuECBK5PEQTmJ1vkwMMLqYiAnlJYN8l6WRSBnyaxiEBUx9o2i36tFCJpJPAR6sHIGhpeM8mkrF5YdhLppvARgEFH4gfn61wpIskIMj8G06Wdth17O85vuPv3b+z9InisX8HtOHwDcD/d3Y53IHh+hzsCEaFT4pEPBgCwAAEw1FdfNwughLtDv5APuLvHCUDLV3rSnzq3P7muEYN++yqYt0xDa8lOELjuiyIgiQBJSWg5Skw7r6tGQlXQjJ0I+Roh+pYpzCPbiQZtEvExPI0oUwtUNLPTjGwXFUDlm4Wsp8I9blNmc5EMXL53qZ6aEcFakVe9mJl+Ri4XlJASEcjHkpRk7emltIYpTSm8me16oyhoX5oGQ4uyj1IlpLflCADsuLY4fnJ1ot3JgbhevbqLyGpBXSoMXLTcch8ph5FRNTMzO3R2XTXX1t7vGCdxVNwkX/hl+QXp9kUz/6NOy1eRhEtaRKjfiACYo40UyEWYcdkCRmDN0gaZp6LmkvGzUnR634QmvnSZsX4poHi2hZOrr0p0eviSo6vmVbopAY3fbqIe6ZmVEdIlQLXkB6hIeqkZxRhTqlRXQTuo0q7TB0bGs9azzAyLTfmAJsawZ88JJ6Aiq5+my5duS/hDfFBNemIEvHeqrbfTD2nTjJlWYmZJks9xgnyEGnwdeyF81NxPNFp5Iak5c9QmI0VSV/E2V0SQKVlv4Jd2xBwREb6x937v63nk4RE5NpC1ErJ1C4+217qiXA7N8e7eCd/EuDPG/a7vOAgjmh8ZO0sy6nOGDy7dg0LeAUA+3vf2iGxOa+VUIiJ0qshUl2wjUXYmy9W847dhBQ+QG/SI7fQwGJ0GD/dt/jazv9b5In8D5h47gAiettbii8c64dBYo9sMKX/bhv8RSGpRRtkboxn6uVBjBpKqEIWuuVR08TaM+1r0uk72B7ScyaXbtgkmb6m+uNRKLZ+VV4NscxG5ndtD49JhOcfUYwT2IhCIIHJAmzarN6ujTHCP5wyRXHg4IkiHR7av7cgoT5DwKb+FN76DKYqc2A9pyf4nl+9PgUs4NCQPRA2+Sa8nQgAk9YSOiGtVJfLG0A2e8RzQ9gOq1NpVUR14HgWsTJNNQXI4vULVGcrtIT2RH3CxV6SmTQDkXhJ8+HCBolQEl0mdl7cx5ntTmpCfmGnS9K7hzphaHioGfdrQNA+TPuARjSfy4Wk9fffeiLjM7oninTertcnaks9ozPSsiIn/hLaN1QV+Ojt1xUWQgcLzrmhr47OWG3jddd14IgI1yUqQrruRl3cz8QnMoe2tQjWwRUl+sJdrCU2AQZwl6knH1gkCUb9KuBMrfYVrKm3KqXoin3IYGggWPTPSRTDpGyJwnn6eeUpHx7wSUU2xSwVFQse1cjxBDzYfr+8iN+xfEz+lldUbXemKP/f+KBuUbZpm7HHeLBWmr4IufRAr4fptmxR9bBBIObpmhQRq2JSlBZ9GRj8MgKghVEQ6/qBEWng5nnYQrBnvYwRAMmri2khJ6xqZ9E2GEWTJrHrPGpGFZfA1egAge8Sy99aKgEpVKQKZJ02ogbtk6pk1ZUp7y7mry+wsbUfa1FqYuL38b5pHm59pcXUzvu0oqVubzBMfBR0WAPodr2DVOXZy9vV6sU7pb9DMXEI0UV8rD5hoXWJXMO0Oev04BYpeiRYiOV3UcoRBxcTd1ys3m8+ICeNjUq0osXYbThg6IcqWgIpzkykhsS1cGFE+oLU85KBrsEpVNAlmujFeCyKqxC5q7bJEWZIxDscSNHsTT0VyXJLnK6apAvVTf3dX32j36UGDsq2lJYhSeMED2QK7721omQ/Mj9BKW/iztGdfVa0qasrmSkPvv/IQgbKmGXjBFKWQTkvcXZ94UBekWykitid9ROzzdPe9/TzPHXmUjJlpsufVY0hgC6dMLTvdXd+FMSIijuNoympCZHd9FQH5KkuauN1pWNUftpui8eohJQ1/aCESEhHAs06VnnqVRc5TQj036pnSZru7R94aEfqM/dX2+lrRdkkh802suKR367SCgLSQuYFcFdEyG7NtA3BbZraORU1NS6mWQKY74o17e878iEBfr6ElyQp1RFTxVTVX0U/QGuXOhMR/mKSEMCKI8VRqDCpQagBQbd0hhsHKSo57/lJMNgEA62y2TyDz78fShoiY7fBOPKy4nBW+i7rdNpnfR/gROTIXDWsHoq7qTzs+LScz7hyr5ALF02uUEiW/CZBYxLCEZLhHhI8KitqRobTI+lpiqm1fHQIysCUkDXjYABGW8aPTBnDte8QMaLs02kFaU3VJEnV2vbxKKa2+jIN0s1rJXY4g9Q7ME5oRkJMZ95ImmJHu5CVWStuAWTppCiTwil0HQWRTTtsTdRp5QwWhJU9nA3+YShW06llTaUb7Ur3eD6of6Wn/xE/MI/sn85KgXBOZmsHknRrbhmaJALnmWntS/yO0+wAeLH79JD6134kTPr1r85SuHk3tvy2/2jmGs5P36bIwiWh7QnYKk9ehKHmvbOz68MSfPBKmVSsraGQEZEo6tYP0j84/NLyDB/wgSJwgAjg33u/9+293j/2Gn4gNMGJH7B0nmauPR5ofEWHG4zi+z+vn1gRIajYBXC9LVSoSq4nBtCoi1roGKBFZQVdCl1ZU7E3wwD+A5GxMk6vHTF10kyaB5Cf9pFTPO5ECFTVe5rEeD02gBwA9kGP6VKcA6hzzncsiKUHJFiVpSlRp4pO0BLZhSjQXsuu9dYkiI2kGL5C1OWUcvgMBQMfgaeqiUpEdxyH2h1UTOCIjUHpilJ28acfASIuuon/UWhM/NLYcYTieqYq2kbZWpMsp38zq3IsEMbZSqwPwzWzpxDt34V+vF8qj1+t1HMfeW/jjONZyM22/X6wfz2sKLYGS1mIlx2qiLrzkq7RtmxFQ4pEOI5ZhmdpNALTrU/NO6OvSKZH5GQup6HhKLyvILT8if4ZjILrJBRCRX9kYVdA2TZslUPKbsgiB+4Sn6c2sKcmUrSI1V/Eq3WKVaJCQ7/ME4ECQMKMZtQcHMMkxu54FAAyKHgAndGYG9e00PUz0ko2MCPd9BFCmthccDTLFloWyqllmAiOYjZkwpUl4qxBLX4WMCumD98Ze9M3bds4bU1wkRdKUomkJ3YyVNTOzah53f83s169fEaEvqInY3QP55nnvfY4jQhCJzJ4NoIVeTZcii2BE6HNeUWYA2L4hekCLCBIb2ZzybMur1yvGVA1oKUEYQdwruonli/AAvOZ+fRWvWCREWXGJZuBTbEPrMrOwiHHnmhl5xUqi5rUZWesROz9rR6kiaQfIcDIidDghaCDUpaqOjggLh8fabq4bK0haANvDtruv16+ICASAICJi5xLBZU9U50+S9fwFgIj22bW7M70uLyKsWhpQcxAgxgkayopAoqRINSJQHX1SCtlcAuFF1onGyxFxdYQjQh9ofEI5mPEpEB68j3Kb5QFlXnI1TMpKkzk10+2DYb9KizyEaZgEeQU6jR6ulQ2XLwOE6cjH6Jc+oXRlYpJFBHg5pbYhAjPbCkVRzlsPdSeqapqLBYmp5wt5nQtIMu6dNj+NLyGdy30RfXNmQT37m/QJKSjVJ6/oP+PVRawp0CT+pP8RJldFJJWyBpstv1wAavb1CdPaacPQ0nALTqVJAggzjFixWrBMUlJP7isrX1LghwF8Vt7lSAQiXL12CaGeXUXaySd0FWSOaMkNrBfIiuSEpvwIjlwLlIUzsDMsEyMWuVCRueLT7CMEkxdRO9Klbir1OsRi3Bs3EH2nvZqQoEVNL6b2Jpj4KbNppgRBM5Jpp04KzaL59n5Y3jZIZt3kV9FMPOBh4ZwqR6C69Ys+8YUcLwS61N3D/fv7e39/n+dpZnA/zxM4Sf4q+e4erpexOdpoGRSAJMu5OQ5gpzORlBG1/a9LNayJe6+tx1XTiF4qBCqd0AZ84sWu9AMZEYd6ThKAI1qOrpPdzGStQrrr59w9H2vKaYkksMaOJDVR1M8RxdKJZpw26KrporQ0kDS7+aWru45ev5YhFF53tyN/zfgw+P1+98soAO3X+X07FT8iIjwi5L6K5H7bqaIWLmn94rq5oKGwfvVaN4XX2LgxEyRBQiRHFeHuR70G3/fj8SO/NHRN/ySqMZ1ViBRkSSgaRH2MatX7T5LHcbxeL91BCp145VTbExG8z1iO4/j165dmyHrDHxGAaw4vYlXfro/YH7WBXybJBlnYgPusAxUupdvZRs5EeXpJluWowWsTzw0IKhK0g1qwkLWS2byNeegSCNOUfVXRp4UJSXIRP7JWQzGv6Z9i2+pk1WTptK6tVOwPMiGVjghFWm1JrXHqmlwRcZ7n+8xbVcguFcE0UrzLrh0TjRSZkBJ1has+NimaB3EjRTMpo0bPE/MgiAivzm1KaIGtopEND0z3AzGG1Ga2VlrdEuCDAAAgAElEQVTCmupIoLtrsQzV7Pfe53nqBhWNpJktM+P57jUpCVSLfeeXHTWjs4hQj/Hep8wQiwxgfX1j1b4Vq8lwRLj76blHQ6XubtfSaEZDBOd5rrU4ugUAJNWfNAvvUeqsWCLCjjyvS6UiUFO/aEbrer+/zcyOZZYT+0iTsp8E8ozcVAngfgsItJ6CZa/Xi2buvsPNLD+Cq4/nRbKYGRkkqXbieVtFdRcAzEx9ZvcvKEdEilD22q/kEaFo41pwjYj76isg4yOA59RAWhoZcUmSeVFNvTu0Irs6FtzbvPBqz0q0wJYg+5VWUXie1tSTwIgYzsybHSiN/Dxfya6ZxcNZsEa5w9oQWROLoCUUhry2+k+zVaRsYybk7UA+yKRaSPEoJr6ve1yQbaBAZJ29wd1lqWhHIgkuHwPXfFZi4yF/VFmyDN9FKeLEz0hWtEXTzWBCcwkisj2jv3inUt0h7u7dAy6jrW79OakgETrff9QKc4KNCGilk3k6fYfmshiA5wSsi2SZWmfHTrITIqD34WRo+41n9tpQoSwpw0JhIqUh4vpeYhKLQK1ZKvrKpFFtpdlVJdFhFbLjTgJ8nHXPfDZXHYeiOeaT1OTlakmX8JtJxCL0I+TV97CTCK0s6vZpYmD8nrzwpl8HiYRjFTKAKAljw0v63vlxD0cABjDAcmc4SEJ4SSEypJkBzYKE+/n7N3Xs0wjpDVqjIEbrV7Z5rT4a6Q5AT4Ls9VTaXGKp34ymOzN0vM+iE+mXrsSARr08uiS04xy/yW8JoTjH9SWRCNCw8h1d4mkgdC4r9s42s+vQRCNJf+d3cVNIwTqOXXcHInS4MXqMaPltTOwN1wmCG2ba2me+zSzA0+P9teGO9wb8Pzbfbq/f77///tve/23+++3/O3a88G0LS2+UzM0sGBFBaNji3+f761j6cZfismiOAGItgIwde7/d8xut57m5tJzsGdYASVvg6UYCCHffEaQtLDMY9t4O1xna3cxu7Y1U4jFcFlL93pp9GtAEESH67mGpDnMhf1o5RAGI7EJdiiPi7dsQr/oph4gl+TxP9cPN3kDXSQVBM0R+ncbM9NRvq8xsu7/Pc3G5+/Zz0Nhaq7r0PKOOpOYDMGpmayT0YhBhx3p9fe29fXsgQKhL0v0bNUw5z28AEfF+v80Qsd01BJRVJM2hnyrozSNIwBn1SJYZEiJkjEgKIuLc245FM31eUd9qVtBe9hKvuFStLUp4AId2fu4N9reU6e7b34E4Xkstzcx0mPzW7ca1w0l77zMijuNYtmLnwoSZ9QC9d9pHhLu7hZktWwSw8zX119fX12u5+/v9joAHt0N9sddwXDtcX6/Xl6b6NeFHneu71lqvY70OOxYAOxaXVpaXHUcekb+WZvgHsA4zsVyPSEDPzONQ8KEKigjirO+oK0rrOABozrPWwlph9naPAGg81uv4Csf5dgA5aAb1ECAARD4QAtCtF04gh7Tj3jSNaIEg3f1dh8PtekhmVRIgI8B1jV+zCABwqLeUeKjLJGn5brC+AaG7QIwkFRmFWgIVcxGLJitI1KPHKMStq3E9fap5azlDaTUGkQGQRmFInt/fEaHNzK/1en293N3fjjo9VFkRL6xYEYQjCFyv9AEyd0lERGNo5ieBfNiRJu3nedZGH/oOgrYWCQ93qmGHegBFScK3u+Wpz7UKMIbRugqpRMp3l9drrb13RgGYLE3MimrL0Z4QJUiu4+Vamwv4dpIBggaE5d6u996up/H2U7vi3d3M3ue3dNnidv9+/wYDNA+4h63jr7/sPM/v7++992sd+PrFyN9H7L393Dh3+Em4GcPPfboBtuj7/d//67/XtQBEkLBYa72//14Go/bzm5mRAdTkefPtb/cgGAEEQSdN7TXDVL2NhxuQYSR/vV5///23mcHzMUFgVTcYFVJZHxFmdqzlAQMjPDXWBjozI2EW7n76G/UdAfOcI5AE3X0T6eZ5vrU/x5ZVjbXyrD6STpgZlh2vQwPjrc4zYu8Tx6/Y4f7b3b9WvF4vBM7z96YZX7EX3Y/9myTx/7O3+X/+gtkZ71jrbzvNLI5/ca19/jYzC3PfeGOtZesrPJZ+yUcQvgAgQOrOdnd9eY80Y+65OOzILiz7lWyQppaAoJmt8azZSQCom7u6BdGQ1IjO3eGxVh53apaBPd9vkKpW3xsRMNPzy90RFoBZ3uICM9OIDkBE6LlMAgRcP9rdtnK/A0msxZ6MqJL0vJvDXasZfvYd6UtocmdG3ctNJmnq1jhmcO5OHsdh2Sta6NYlNYJFdQ4RAQQAvxRSjVJi09uaROy9A9kBtS+ONHhynToIg4Rp2B0AggDCCT/fIO04jMfee4fTTJtzZD8A1IMSO6DvuaRGgjm/ky+u6kQGc0cA8AhFjAqaHgGvF/WdTrV/EnadqE/k5IVSo+C7A4iOT9V4FxFQT3J97q5BZImdtVXFM63MQ0ICCRmE4mqyiJvMxFXjALJlNA0J14T/MoZkCN++lYSy/WZ8llbghHzCh1U3MyIU05upE4b9HHpv9kwf73Cz6k/pEij5T5kz3UVSxGuI1Ei5A8n50SPBPxQJPglG0FC9W2ahnrKABGvzz4zJdK1dmNmGme3OVIqmYZ9cn15/VMoTOoyDUtXxDEFL/qD/J5hkN79GnwsA+KEZ3EsfGKB4BiPI3DXggdDJMhGIi71tUAmw1vr6+op/JyEAiZqPigkkWb9hbpT+lQjRrLWsNnJHhK4CoPt9rPuAu9PSIlF9LfYbfYsVpumLJUfkIhaepFTMaxNMsUpgjNe7SGDVs+pB3qChvzrliQ89zmssJQD0OLskNJI5ALkZ5mP/W0uQGYqzMAq+0n0YYcshGfUZ5zLkMvWRRXndCxYqJfP2aV3Cy5jmuqQURpSKj2KrtNdrtB9F4SfDHlnBWkv2SJ0ECq9EN0gJVPYppSAid+2SZFyn1mlHPMr99/v96/h11LZ5ACT1SW3FTRJ0x2lsh6r6R1pCNJeweqtMksxAyTAl+ipieSTX1nHYR1Mh+fX1xZqaSqOKXOMJUlytRbGamE40NJ61RV/4Nlgx7Ow0acpsYPUSbZ7SfZ2U8kJmT7EC0QsvkMz2dxILfkQKfhT+MEkYUfKjK1BaUZ1pr801uN/LglbRjAIxCtks0iiMGl7LETTmkvbhmkrbws4+3EF1gKEVZwAlVtr7vhOm2ySqlh9gZrqnRDClqVQ2NIHXVp2IcPfzPPfe53mCRubalhj7VzCh9b4y1czM7OvrSy+fJQqAJLfGCKEhRagNAq/XC8jTMcysY0PSavkp+olc9dhWqYKq8BbniezIf39fLwAUH7GjFAspELsYAdRCQboQEXqF2npljNKNB1JL83Z2XtvUlJPZXHeOCFdHeowXckPs9/e3mZ12kJqTl0x3AMc6juPwMFWKbCuFN6jqI+8NdfZL0xc1Hj1sWxyZa5pCtpZSeqtEyjv38Nu3HqRMTSXrb3aAJXAa2VDIJJ4FKiUpdMpvc5lDa9l2IQdNulD8IRb74cRHACBbJkpdRJBXMGNE5tFug7kuqf0VQ2oOcHI8OTQ3r+iSGIA88tumaZLBem83bWr3O+YSpQdu3OekeR1x/gBJI/MX+JKWwel6HC+bhZFqgUI3MSixLTxNbfeBfF3fKInObHlysekP0yskRjBLE/ExdyqaT2tulCUkyXrcUCZRdVM2uN/e9970sqZwEfE4DKZNffjywI+iKzilnWoNwug64LJk4pWeSiej5PwJIiCxze7jR3oPGDIzkl7vnJVVqYyMOoRvGvBp/IRZOm1WfbVrDTM9g7A3mDcY5J2gE5N44gWFtzECQNw3gPwIHbqHg6ym1Vn9a6bo31yejVjqJm8VpmsD8wM8zGiY7V/XCJRMTBM6gFOLrIqABzw7RJJhhtggEEYz9foENHQAyTNix+E4d9h52nke7uEe4Sty6fFY2kSXKiMv+RCCZgL7jAgwAEZcD6pAhPIkNV/ae+9NtQUV18aGqF4vanBTGspgAABrDPfoExWiqIGIsk2QV7DpG6RO9DJgFgkuagDXQOE2JEUNFDDkiF2jPeEbqWy7JharJ/18FqrI3WkWmk9Kb7WEFEvACD34ef12IEsrLZsFbYkMiBqeikbETfBgkUBl2wWNYeWCMLqKZb/z7U22UkItlgF4LFogDAxg0RjwUSlTlFQLI0uUEAg/ke1yG09yjdn+VRSX780uIGvjbNUMAM3mRTBD5+7neR48WEdJCaRXwkWp/faa6q+1fv36dRx56q3IJKFn9YIjfxmRE+O2VgmtAkykaQP8mNK0cBVNdhkGQPF5AEZslW0Q44MY9zbTxFG36kMIq4qbTMiZ7eA0/US2TI20PK7eUpLFSYCAMZ8gKkqCAnGhDGgVE9mYGFomWWMeYoXsusAQ2KJmVtcOsjBT6Ro6VURy1Wqd1WRDYW8yJWSYuIRUS5sESkwQUi48RJG8jc2B1t6NViwSIiMFav+6oaKX+cYjQEayotdtWK6pH24azbQjInA1rb7FWvIUKJq/f7/33prmRdzsHC6kIq9z9WUDaed5Rv5OJyf5Ymk7FY52qgkEPiKgRBML2fTSK0zfvJNmZjHuayEbv7T5i2DHITelEQBGA0iuoTFtJqMa/5QsgVrIWLBjHWtpKTNIwiKw9367O7EIAzbCX//9e60V9nqBa8fL4IABeB0kj9fr6+trh/3+/ft00ixCP2FLI8kcc+r30rLwZltcY7mJTxEDo1JdZ2sRcj73+wpA8ZGIRrZeRVgddUv4EcQuULavJOWZKHnrPC+lcr7TmahsqF1VhYLXQgBwn9oWQRa5oxononb46G5FeC2H2RjM6Jn+CWkeK55VNenO4GKBslNmzGW+ZphQFZTsdRd7LcF0cEr+ZUOUFn48cYArMpIpetZyueRr2FbkKTDq0M2pouGSXyykPtxRIAeSU9QRVw0pdhXNdg+siVMXTRgdzY3R/ZqrCz4sbmjT5WWmp53Ct4SZlnn6c79+1fwj/KEofRdIIIlZ/QAUusiaSOSEB3JGWyCxbTDuQa5/L2OmtY15IMtaMsfr2hzyP4MY/0/gk6zbTJfKkobJIvwsnXBnfEassNf1x4YxsxNI2fhzaSvqRJN1nKPqYmrp0sY/gH+O7Z8YP52KQETU6v4koDriT7PHg/8ZxmYcgIh4v1GrZnvv9/v9+/fv9/utDdAEdAuQVCBL7E04yVDfjXzgAXAtopuLWkK6fwcc6EHfZZU208pOpl+hrCQLLxg0CSKYmAZR9k7+h0AlmrfFep4jkPZ3kR7DZsR9UBtnv6JJ+skujJ520qt7doLoJUHZZuwrmelU2pYzxTax5DemjemKOM9T9kijshomli5aLT2kFgBjaBhxPb9JxhjyirJNArDrJ+4TZImANaYXYISO985BxC1NRUIKwwpvB7lLzfKMAOFlsJmZGTzrRZRTI0rmOi6lBppZvjHTCwhy9Tfn/TKjnXq/33pPqKKvr6/X66WY9wRe8o/j6Am/ZLZwGd9BkLUN4oqaY0iCadXyA5pdzk5R0tIquqj1KstRNUI+6OXRvn+bwMy061hkCo7Sn/2YJHDomja0BBE3Mo9zuDebGG+QUC25GZtXikSj6yQTsjH/I4iya1aSW2y3kDYgIrwmwEqLuMk6e7NTqIKIsN4V/2E8AHXBIpMN7i5dskTEqo6WIJYpsNONZzp1da2psejtvnTbRR2itrkxqjWU8Wba8Z43bCNVoVGNv++X4zi+32dEdDuU2Jagu6ZjriIBybWMY8VBXkwh7n4ceU7weZ6qFugd/pF3q4hbciNbTvtCMjynTK3x/X6rQkUvfESstWbFXVp+qjhdU0WByJYtkq5X9iRJB7x2hPVZ4lOaFVRRfnEQAIq4Q6qFFVZn6+5mXGudjIjIX70RZG6QlA0YzVJKV3XgJJetr6+v2HB33wqX1N6i2uIkITAmO4CQTSwjYVnjs6zp2zaS+XMDldYCkIpwv+WVSuYyRgSf8CPBRKqpNEyyiGCPE0iWX2BNcESfNt/nfY2EciNKhW/J1xzwboYSqnq1hywd7FQjTP4Bsqc9na6N0DVCCWmM0Xelv9XJt20iU1bs5HiR/CFzJiaI7LKwDNN919mmkQ2tumU22UMvC9T+m+aa2Csf9+7sChxwi10qqFL2Vvkr3D+DaPrvR4jAeADdiMqSy85WV9beoGkwCH6k/DMoLMCdMQIf7UDUmZnE8vr/DaCaVwlP26aivkaApJ5nsgeAHmy4L7g0POz8/9fsfw6sStu2xujavdvDsLvAGfBPIOle65rSFaOZPWxTaen9GR7qRhgnEvhoY/8PobX8WB0DebXMARH106A2pqMBAvlzuqi5ONwRCDOPHXuHBlvuOE9+IzzW72///Tv+/bf//u3//b/29/dffB9xkg5guTMCGkMsB2hB3Z4RQY98D05S5wZnIw0yTLoQADRfky+5NT1LcyKXAu/3nRTpod7QpU2A0Xhky8RcwrXzYCCbsiWnK8Ui4sYrPVfohVRij62nGOwagrSWFt5+YYyeI6JPfhKIQIlOT0jDSLE3ph/8IuusBs0xHoEp4R7P+TgU8UO7iCdemEnWWjohMiWsXrVNMrG7ux01QCS1zgS1btmYliIias5XKIC1WN4aZ5GyclDDjtc6ImKH+9gf7u703iGJPCn3vOIGIDS9T6n5evDX8VprfX+f+rR71AF78lfXtdZxHHpdz4qP3BfBr1+/Xq+XLNQk38xUJNV7XxMM8baDnVBaYvNRERFjJNC8JSbpW04jP6HxD4IpX6J+BLkj7cK0GcrOImU7reyfDJvwMDIijtoT8aCRMS2WY5mphUTkPh2lm3dKE8GP+Ljf9U05yQTsz4aNoyinzDZJ6YiI8WZyClw18ZsSIkL/NpnwnZ66PuHTBsmMWiWMyBtn+isDHnEWPERNvG5JCZE0CQlPrkYK+r5uSon6fufXOiRHjHMFQXdW1I+M/vWvf1ktPymAv3ec5+lxMoJOM2MEInqvqJR+f3+TucXG3bF3L6G2myR5VcQN5EXXjqyVKJnXQgQqalEqfYidWXVB0iKD1R3FThqpSCvKKX5M7NtKTebNtHaYH6Jrey5pHozw/LjgBrAOO47DzzdJzbW34TioVwL/F5fB/ivI0//7PMsMvs/TAcf77/e3ra+1FsD9fgNapLt6MwyDNbnUE9o0alm3paJkqX4Jy9wdkdOZMLtvQLnoEdfIsL0GrhcJTQ8gqp8RftYpx46Sh64HSNSypQYsIUCqZ9qWZLKyNf4AbU+Pz/mPs4PhYzo+tAv0rMS9NZK5py+LOlUEV6SYhxanGcKUm0n8aWFE3AMeEYiIvVNaBSTJ3XVndVHi5y32gxoAQISNnTKobi3bDBMugscST9xneXeQ9pbQGKm4Pqr54IkIMldKPoX+DGUHcNXijAV4n9X/WJoJAFVhMuVjAtae31x46JXfih2JCugQU/CJHwI7FAntCKqdlamXAQ1lwIX5Ezx4257yBQ83Z+mEP+jqezvd+VRXTt1U/0Fawqf2gpvLD18ETRD5i6NnGH8k/tQYVzNIF2rYfdnwyQUh/4D/MRoYCyIPj+yn8xcn2YR/COmIyQ3/I4bEPBzxoasDgjyHI0L3QUVG5OnmLdQBwHOnPdzf7zd+//79+ze+v8/z9L03d1yPh+wcL+6qjo6/EqyEmZG5Hi+rImLv0z1/ZZeMKTy1kHq0hwRWAmkAMJUqrWvTt5zGq6gluLsGQOJtyqhxnvDN2+km01UjDBVJtdKNb4wYZcAnsrlkSfNez+myXwlhJlJQT6abs1Oa8CrSUMBqhimbRayJhCT3IsXURVJWTO0z20qnzV0qT5tAqoXR85X1TXjL9zlXPNuvB1KSAZA0nbdc2YcNLUHIvbfegEWEmTnd3bXkpNn4j+Du0DmRpJm91niLfhCAAqv38K9XkHy/33vv4ziE1DReNF9fX6oFABHxer1UI5fMqiNN7KW06ZtYngovkISmTKgH2oNRjZ/3VipGXZuyr0o0pkESGlmKM1xNpjapeVQjG9b9dyuN/4H0J5C6uN+n0i6Z8n2a+tAl3h/x0zURSJSQjemsQIyttHm79FEFIlhrfa4htrSWIC4ArAi1LrEr3bfYEHKzofU2ptMTMylnnTbyukZWdHsndd0sW7uQDwkCpUlaveSXI2Z2+u5s2xP1Blt6WwVJd9/6sf1dhab6sofMne0AfvGXkJImLtkg+hYiLVojcHd3Xyt3prj7+/3WxF7yJVOmqoJU1AZAjpy7s1Kk5YaHXtMZXYXsok4kS6VbYLMMTHMAuk2QBghiVJlUAzj31gPl6+vL7DAzfQIwSktXnJ4pEX6ep2tZZHit3ludmoY0Zy1xpq1t33lu0h2xN1Z8fX1tN+wNuyZLSZm+izH0f6ozg101K5jeaaUEKiU7ZElTQSMJ5suNlFICPa6JqJQK3wmFRXEQ5hPaPCVqaeLmo8qkouknweWjEjNbK+Ah0U0QcXFNaQqFX+9600cAIMqpftY8IuwliqTdn8jTYJJUsykVZE31IdPGDPERCgVKFmI4W2Ty1913uSn54pbYZEGG6Mo2TQRlv+RPCczntAi6ltNsQQWBWgsYIDkCsYhLxCQPdXBdfCkuAdNnmsXO30JHRNZU291wdzJByBZohvIKQCckHCiyuiquyd7yZ7qiELLnbkP6ZQYdkIhSNC1/SAYRwTby4VTaeYcpcJRerqE8avxP9Jcld+/wYIkIucb7lyeHtVlfRd5V/IPxAHjfedHIf4AuvYfosmcSNDxUTLgHpGek0J8YP6GbLBfUY1yHKfxBUcJdJrMLvpFMF0Q5CZq+5Uxpw9q08Uf7G/5U+umCMB4Ask5noHo49ZPA63ZD14WDIBhm9E3CwxF+nOd5nut9nu/zFX4SB92x4/1vuhs3SXADEbFBLFDyzUwn7GZ3TpJ5goi6bgusWjhHzaj33rJ70SQkIghGhIG8j9vlglcE2qmWKUwHR/DINoi4QZhPgomMiM+ZhNiL7BrkQWG50Sa0TDGyHO+sMDJAorxWkZXtxKRpCYPgagwq7QeGHq4ts9VhxFYgTPO2eSObs3HWA4nDBsHE6NqYhqZsY2TeJ43I/P6+8UGmIqtRNWq0pKzSDxvcnQF9SQAWexwZLfnUCdrDwRSi7wtsj0DoG8s5+yaAg6aW7+6oU+j33v1beo1TV03sp/C//vqr7dRMXuxfX19yIc0uMMvd/21b2nERZBAUovlecZJpQgJAZk9eIWfAVarEA/NZLw+BwjTZVIEh55F+iG08RgO7igcE8hYmqV8OQ20bASMCxFOLzLOa1XPcJk0mTPslvKAxuk7zIm47yOS7pAmapRuwkEo040xPLQCCiMgzTQCG6z+stYJ57kZ6oAiMHkONRKIkVjeOkO2U0o0RdKmK8FEvHc9m2eM1o8js4yc/XdqMkjNrp8mmcKt99S1QxGutxsfoHuVjR4Ckmb1er+/InU3neWp5TlPor3WQ1z5Ekggn6TVRX2vpNq95e0a1K13WLjMJl95WLWtFo6u7azYia4XvIlnemEnTacVUNNLVRRISEYe9ALBkkkRN1SJCW/GLJW2LyDFJa5RwqjeO+7gxHz0WEe4nudzxfu8d28w2N4DYcCwYSH6f/7XsX8SXwgY4sJ0Al27dMIPHfp+EgUAEgAUidIR/3u8MdFpmlOVpmMLCEb2IUBNB/HyGnGg62+yX0AkRMZpo97cNVYO3imtIyRERwfp2B8bOQZlHUvc3r2pCyAvP9iHUzZ0U+3QQgGo2kxwj57vj3UtM5Bp9Xd9oAGL0IbqRp6mpQvaQ5E8b9UXZtrVfyNBnqXveoSot+8Pd5xJnRLgrOOqCnhp/jAwAQI7QTO3kcnPcBWkMiREHqW6zRTbjcHlUSJKspclDERdbkz44pVUQ04cZuz9BRRbd+CzfbUrgjbiw/yTyk0VQocl0JeJjLPhP8CGkjXxYZLWClfm+T3ycr0D+U3ymLgBVeZ2ZBVda8hsiqyamrqlR9ApCBGTzZ6AwtDSBrn+yX9A0MqBB6T958ZGN0eL7yrqRgBLYYlvddGfEMCPZ9P/gxaQEQKo3uemdwZmi2lohm0UWCj8kZ+L/BH4M14dqNc5sou1I5J6FUHpyRdAM+l06FDoC0Mt5j1TRjHvv0D7P+uaK+js91/vjcFLN6mRJktntSmBjIgKIiIiAu2M8hBJb+Yl01wCAZnnfJXFlWkUXiV3QyMuSVleKGiREBJ9IpZWICKAcr9LmjYioja9R9rTINkPEU0KP7QTJUHIa0zIbIq7ueWgMAHoHRe2DHHKiKhQ1dFDj//Xrl54Q16MIiIj3+81x2Juk9UBT2XJu3LyjNmd9KdGgAiH9p0mRQDI1LMYV6pDG1P1RI0hTn5UbNV63sYO9QZ4Wr+l6HIcGXvrGQbOQ3Hv3ZHt7KIZmdhx6006Si6Ygaxbw9fX169cv6ptA9Y7u6+vrOA5N9eVLG9DGiEBcrzq7uwNeobhFmPWWXjJFr7Tcd1xzRRnJgpavrGYmMlgBFEErGmoTpOiJBVDrCBgThrYTJXZaIhqxyBGBnsutSEjRCy91TaCBb0ueBBPf8iWzr03TLA8a8baQZmmCBhU1rwLC6mklQdCUKmW9QBal8FOgoPQ4AK+z9CdZC2+NZhY5oL1FYIIwYozhaQuXHBHMawPrfWCDGGVGB6HlRDVyYTrd7LNnkD1CilIwbZvpX79+ATjPU+/PNUtXqdxvIWp7r9dLx2fsvWtiH3tvyYk6RTO1jio7jmOt4zxP9SS03GtDEri1eTFKTpRHgpbZiZQ2Yi4XIqJblKTJkVmdEt6iGm/VnNx1iilqqzzcnViqJiDnhs0uLTIGgPoU4S/hpu+3lWHv08yM2k8BqYiI3+f3WsvtAODg3pvrIPn3+fcclqTZoTUpmM6PODVPzu0tFxlJMoBmV3ClMSlxTR+SC0D1J4HrN4H6QOEAACAASURBVI+zFKqvSokAJYEj7JxvBiKZwh3uYcYKSxN8vkgQsNonAIknSfLcZ0sQJuSw6LoiIuAO9ie0C1kavV8QDnfA/2l8W0WP4JBca/UnS91d8UyyQZwBicujEJmWOURENs3kalOn9klWDuZYXWQRgYh9nqHBgGgiME6TaSEkgTTpB8kR0V2iRPuYvvU9WMTqmlMHyeGX0p19wKVFC4V7384CcXdE6PYTf3RXGAlUUeQoO2m8Vj6gyk4WxGiIwyIJibny0YV7x1pmy/dOpFyKiIh8DVsGwAwRl5EdownSUjXXaVGnI8ILWoKOCXFXNp2NQPcX44SVjgmsf0qZ+KtoGlZ6oQYR+eYn7ewgi0XXabaygNhlRkiLFDWNmYRPFvwDNM2DrIRf/k6Y3t15FYqIyHaiUhHITontQUYbLy1qV9NlETTmbqeZxai1JwvHGkepfkqLyF5MyH7kyH7gkjAdEf3dGGHYa0Cy6sNm4KdKeUjrRt5ImVfjmH2eiOBaWCvccZ5xHKbzFCJmffneeVcScIfnt1KxN7RBbgcisDci1t5+njhPvN/+/re/3+F/G891IE7f/h1hQYeBuYJk3Z/kigAcYB1fHmstC8d21+C17ry1FmOx3mAcr/xwa0Qw9IM3oB7zrLGCekb1V/1sWPUzSGH6Pu3ho/ePpkb7zDQoga1IeCE73fQ5+ih8l94eVKWFlfex1z1qDNH0Mm9iUDMQDcdF72O4j6zktEpZMSot+vDNig/KDMmRy6Lvzu0hVmSt8dDxb6o7kvdnm7uf5/l6vRRJ2RARkijHMepO2ePI79K3FiUUE6nTSK4xqhc5orRENa+Myavlpk2Ok7Gba++tCHcoWDNYjfU1zXb3YwzZxdh2vl6v12Hv9xsrMF7NHcfxWtx7B3KQDcCMx3FoYi+MEv/xH/+hBQIAdh1xj4iQDSR//fr19fUlM+SF8JIgaWvZ3lvmaQlAcZCprVFIdw8usQvPuo8Uk4hoOSrqKCkh6LCw5ueoOzcihJEBirNpTWFkRSkDxCi8FCkrennaZF7vLZVVqXjbNkkWF3nN7ZvGLI8oF8iMZK9dmigHBRIr4mZsR6ZGkaFqQfiIkDtdinsYo36VIMOO4wCw6xAy0Uj1Q0ILaaTI2sGWcJ7nWus4Di3eqc0vu60d6NWxKisiiHRKoqaWBnHpno0x4c8KQt7jolRDlUnqXgQtp3UpJjGeBY0XpIWkKAGYmT5NpxqUKMmXEDN9xD4blW4clcoYId/v9/udn3an+1+vF/8///F6Hf/6179U9K+/vt6nv9/v7/03AGPeL2ZGM3WJ7/d776uFI/ILee75SFH6/f0t4+WF0vJL1RQR7q72kKu3FZD2WoFV+3m9Xnvvv//+m+Tee71eLbMlt3YhMR6d4WqHFhFalThWto2HkWQNA67nuEZWWfU+HpEeOdpZtNju1GKHubv7dtd6I77W13Ec375+//4d377WOv7z/3vy/Xv//bKX81/f+xv7L6wFp/HADhpXwM99HAd27Aiv8QC5ABC5cuGeyxYECDgQ7uuVHw7DaN5RjwyQIOGuactaC57OqgllLMZdFhGaj6q69blHcowSUR9X8zqGvZs3FZV+9ASA6O7xONQ+2zxVumilLuWYaZZSP9jXeyCTNMhk1QgVCTSG3ZHWI1IVl9e0UU06NzJExPn9Ld7eQebuZC63+RiPQV4pFBHaCwqzqwUqRBoDnGdaW5HZ73ek2WWSe7euCyLavCkBpReotQw+P0d3SSBJRgB754II896R16iuO0Kv0yAVAn+/VbMVfwIIZJyET2fJGKJaTkouet1QZkZ9T2IWi635b+GY/k88czZ70Ux4BBTAiB0AKLJ3skt76/qULGhGyRTZh8ALM6VNHz9ZJjArrOOju7cKE58QgaqJxPwoWZEEgFrAKyE3aQ/4k18q6gg0pq8Dcxkslp9oLjn3xMPUG3tL6+uMDKs2W9cwNcZASjQKzhXnh5vTYMF0HMOYz6LGtJwp7ZPrUb8PmEUPpSQisiXEvc03zSQGYPVb/S799HSAmqJSwpC1egX8YDbVAAAgVJmZqUdIhKwWuRKqi7231ytcjSToB4BljAgieB9OySSl9R2w0Fn3Y/O8Njq3Fo5eiBX2pAQA7Pcp+XpQmZktWB1f1BAFPl71zKLOdkJFnXngO/2ASYaht/CjE8jSTAvf+aiJWRfpgac4i6yFC8zs8QDo0OH2JibBLM8D4gjs+/1eNfVizbUkHEOjJET51QmlfUz8IkINUFwaZ2QTBQCwWGZkWHUkShFIy1pLj3/hdVWCZK4TFEaWyEF52mnRSKx4OXwRQcocZKu2pjextOh0aBUJqYR2zmtKYGYy/jgOBsxsLZOu4zi0eR6wv/766+vrC7VqIy79tH7VElXUvI6kXs4LOrDTKUlQDX5//y3JMkPBEX1LnjFZY87TCRGbmRLCi1cwiWda7tjYQS2rpFRISZ5ZXQVtmOAh/xMkuUvb4M52QunMj1IplbMNTdOWNPKToK+SM/GijHFHTFGcs6mffJRqJVpUl05M6xWInqTIW04bPxMi0NXsZxuyMcRFKfkP4oZuAI0R8fm+5qJtwJ+CMG1T4rN0uiOTjiNfjKNmU80iCazGLEar23bexa6DZqC7OIu00mdmWGZm73euO5D8fv+thFik18z2cK2B5PlhXpN1oq0VpbpWiZULs+U3pdhf9VmN9lQ0CouIs28iebWWmw0R4WdEBJex+oruCUmCWX3TgJage5zyMW5+NY180YM9ctEHJLEuIXr0ges4Dnx9kfQ64PD1em0znCdovje5ZJWqICLA22twual0Q2LiPny9NzB5RyKYE29xzVLc3e80BvEDf4HGgazA3oHTMJW2QQBmfY0nb7OQHf8/aH9AXGPXeGh/gIR2qVxQNkL2dCPf+ZHIbLeCLlVwlu7Ncs3d86VUQ7kvFtzDnpZHvSDsoibr+HSsZC2vOQgkuUKKioAAQApvxgEz/i2t81IhaQAicv6vsIiqm27UQEVIlbb8jhuAiLjtqJzmSgpQho66eZgimtTdlAISs+nMorjqgLrlRlwyO4KbimbsOkxtYXPZ+MVLI5u4zRiBSEwZQ5I1pIsKTtOE3itGtHkZkNIlCRKrRGcn/Ii8fBwaE6Nrswy/fhAlw2ogNdA/if1TVoyt6FPFsCExH+lL+3RqiorIjmxgrhpvrinnDxDNWPlM/JklvRC0UiV+5PoxGjPdpaKUQcMS8r5DpBNqTryfmCB4WNJc957jSqjeP4aP1SNUlEiopwyCPAKBoJ97O9/uey9/I/YR5xnninP7m9jGAE7wlJwdkZJQx4NjR6CcrFKC+s150gvM3aEjcxhmpnf7Mtj4fCXeo5Nip6bAopng7uofm1KM6XgJbBA+FyA+yKRCRc1C0ixfVvwDKOYyRpWcgwwAQFRPKyOVGNw3aMPEJTnyVA+AsTx2e2i7bzMzgrjW+Bt+VC1kqxPm01mZJJCPQD6nH2Qo+bq2ZBGbVuXfG0AgNmK7A0GaGUKLQeIKNTMCoJb869Wffkxiy9LMCBDwgA6u93Bmk1C42oxuKjKvK4gggFlf2I7tXNebnAnHWqzXocdxvF4vnQ2xjpyWH8ex1tL2+7UWuTQ3iIi1lsbfoln3zdIdIk3s/T6IF8vEqEYkRKBSCdQbyA5+w/o4DV7QEwBlJVytTlnhJQQVMdZArRmbfWYbI/pGcjxD+zoxSjeGY3IiCTKysy1QRRFBM9NJH1EjxgjoVZLuk4g+4ApjkiZ2dQstU2QyIMYd2uwiFjSmuTC688kyMdOFmRZIl/Qq+6Nt0wXBxLRq1uRNQloUamd7L9GKS4mmmfCJb3vaBmE6+6C5c1/QXLq2HDVjs7zTtWFet4OaREMzisvMtASme5DkWuv9fmu3Ampu7+7uftgB4AuwQEQ+dAD8+vXLzEwH3c/WUp9rbZuV1V1SSLJqcI0Q/altqO5UqvoSTDJt8znPUxZGrQufFQoAHLZJaZo0KsXzpxloCcYlSpKa2JfOq/HLF0iOOzJcsRHs7QAqSmmICPW9UHyWubvHhgdiHbaWfb1er/9tJ0njJmDu5g6d22/gDjLIQIQhQAdicZH5aRR6GOGIiGvoJXVAPWsKZrqBJOajYbTAltalSqiIqlN3eA4mU2lV2cxK5izNdN8XtTEqs2IQbG3tDmkEQPH+5A6AGz7TKfNCK6u/7q6bIGrEXsZcSEANSKb1qfhdmqGp8RLqOaIRZtFeobjew4wilXZakh8gPUDvRrhCDf6w7TqJIq50IUjCLPz+E2nZcLf2Uapnya1oLHzfKIGoIl3ZtTnYJS0i3P3o3qrdkJSLYXpCQhWj0vFpsVYPVD2J5kc5A8RI5lueJNO1egT32h+CEihzST/P1MWaZJpxNPGLZUJZSDL8mvmXVJIEhkczgn9wBKiiCCCXA4SWQHVXaWeS30UNO6mau1tOMgJTApC+RNSddse3DR2QT7E3ENk/EPwIU694GzNdbtWTHhkgFV0V96ARUlDET3/HwOh/dkTGPIIpfF8T8Yzqk2VCGzZVT5mqAmX1J3iYOu3/Z413XRKet8AUAiXvg6RK58hCczP97a3fGu7zjPcb56lXBBHh7qef7k7NDfReOgDg0K686rsBRB4apJmndP7si1j40Wgn/dG7QIssAK3WN01zeY1auhtREYd5IniY1MIfMMlE8CM7Ll9ulNNsZYWxMdZsUcJ3usXObEPL/Id2EjUsUxrDzc5qjMXcKXeVCqY0kYlAN53C6+6scxOaoMccJG34IuQUfqOsh1zPKpssKpKi1yPN3buKH/KFEcgksbeuB8EFkY/SNmzSJ8mQryKSVtMDeMhCADGOxNN8fq3XUbuUSa61Xq+XtmloXhHVjNtUM1OD0WBONijRWhper/wAHsbiRXOxaqd51QBUoSoVSLuQjReLkEp0Vha2lubSK1BplHcx7lP+5IKy/CnOD5BMUVq90sRoLaJpUWSuPba0Tsy+4v9m7N+WZMd1LUF0AHSPmJmruqzP///gMeuXtq7emTPCRYx+GAAEySNzFyxMQYG48yKSouiSIOjQCXnjQsWk6YVkDagmXnJamjAovc0r8Kp+KhqlfexUkhxpV2JqnyytTpSdVlabKmhe1sRyGjxB+JvZ/y1ogQkjbmrs7zC9eNci837EKyH5wvAfBtBmpqbno/aKUq/rxSt6hav7HI4eaa2lXTVCbp4bMXwcZtkEGO1u743xgUPX55YPwMbOuPZL4GMzdpvaEuTUrNuSL7Ko2DZGNJpfl/1nT9JGNktfG9NGChmRn9/KPOYkMVs3SYCSb2Y26qe0CyRw+XL3r6+vXgyNiN+/f2P9ss9P+nJ3ZslIMsg8DFsLENPmlm4mzbWoMPAz0fY0fiKV5rViCGk2Bro9sbecjKTq2UFdHe/0xLQvwpADw/ssQKqgMdtYiJmKEhJTFt7xA24Yjgm/oI2pU2PlrGASkoy90XUMiIiYYU/7gWtZTJe7bKT3pqIxNwM65hdnpxbyQkMSMIO7a9YxYyh68Z+YAnfvRnHjstFehIme1FyhCU6r6vahIIK5/tbU/widS+aCyVvUAIBvs0f7t0HnCU0zwyHHWuYsD6v5ebPodsZ0GsOaxre/OE9HlO6U/BaKyy15SqjI3oBvXeRdHLNgJrpNnbw/wyCg/GpPK3GGQrlKAPeG1yDGltPpaczFsBHYRFT8bzGfZLq2CtTp/WbpdfGyV8J6cedmzA36wxjBu/FC/gvYqKjTi4YbckoT702j0u24El2lZygg3L0+nIX4L2CG5pUNzTLYlQgCrKILAlhmDNrefL38tS0C++A+1vexv7/511/4/rbj2/f21xf3NvteAPI9l7l5nn8BCp0rW1Xpteaqk2rDAcCc5vSNBYu5kTvHTGA976f7Tcbzp7AyPqLJ+gMorS5yMqpLbXpen7tC3uQ0WaeVcPdiqlBfYXIpoR5jZsnIW5bMtppgN7u4ZD/GBEy5PWxSKQiUVW9ocwzdHZfX1FHEM1wSaxXb1qXbWy5H3MzOyM/yEkFSABiR7FuBdMnIiDiO/LH3CSlk58/Iu5mbbxCEBReMQGgMMZ6jsw9uRaidIKfYsm15vgEz08mD2tpy1g2zfEuc6Yyt6xal+vP5BGBGd38+n79+/Xr4Iqkt94q23vDr3bsYrV7EWX2S4PUikVWTRXkch7hELFDotL4g20S81urPlTtrutDGT+TEiFEJjIKbLEoI2fSqD8I0pXy5cU1pLV8EbYyylGj2icFPbXAmeDVYZvBtEktSG0fFdYOW9g5tzDQDFY0WPvHydOLbjG5Nomx8JxqpW8G7/IlsCd0EZJsm2L2Ye6NPzNWpf4HmaowkeH2JLRpWb98FkYreoFl0OyPTESBpyFmEOpC9t1aBm7iFu/vj8VgP6F2X8DMmAlUDVuvbdSo+ACcfZjufZTsi11yWcS0LLDOL0TM3mBlqjSAiqGNlgYhYdUbJSQlYb6GvNqXcDlqXWodCC0BH/dK76Emu+tQrIjRxkQohlRDG3SPi8XySPGJLxVpLpVQs9yJ2woL6dl1ZRlg1NO2FEShX22dyZGLk9UHmttwccBDYETwWY8X++OP44/n8a/Pr6+t7Hf95/nH48o0XiWNvBw2Hg3b/VRozw+gxajgDaESEXOxIypGYbsp4weNSb8ExumjevtJdn0BquaHJWrikqHxV30L7Ea4gA9CMs0mm2EuhAPBbs+UYoitrOAgAft1R2/COFHvLvxqzVu4II2nL/dqTp7/tiKpl3pxFMKEyC0aEOYZYjRF9c012qsDICtopIcHOmZFpJFHk6ihuwsXyrr1wZio4Id3hlw+fMvcnkCj2+t1YKxHBw6+jgeZRQjKUnVf9JWYg30P8vwesrjwVYUhWn3XBX4AK6g2vlsAx+7oRWE4gU6/sj5xA0l1tESMCHGFpIRcalJa+JXEtmAs7R4QFVyP/MZjCv7n8T1kymyT0d4MfDeB14tp+KXFT/Q5NeZPzrh33oCmkKpe02WqCOtn/RVSVI3Ahy7Ju5LuEae20qs0Q/ubUDf5JSN/eJHeW/oD0+n8fivFHr0+8kGNAcyIB9ADuOHTinVk+8HqsMIkjIizM8u1rNSWQDAZJt5x/mpnDARxfL2kWMSCp2XFLCHRwUZ7okrqK+A7iNbPg3nWIlPBikSLZwAHKOhXIO0D4qF1IP+p9Z+R1QDmzGqM06xmv53QTK9G3TXxG/porIbqdvbnM0FCvWZpSDwAZO9k/n8+I6FJoiNt5NtVL69pW3bRU4vS33yieLMU4LZlilWjhqB0Zyk0hddsfvjaXJCjRV02JARBbBCqFFtjam6W1CNNkZrmwMvGqZnYqOkO61vr8/Hzm6Xex1no8Hh8fHw9fmo33rnhN6SVqXffVr3qT7+69dd/d25K2YTpiZhFsq9rrroHicnepU03oLLsaoHTL71A0XgnRT2Ld6io5jRe0kMmltI1a1wRT4ASrCQ+GPZLfuk5qwbUcB/qMKqqhKS3JHajGNFdj7FpppwvCzNsbUkGQDRM5KTtr0ui207rtGOrawiexj8+2m7ebSbMrNyUU2U3jO6j69W2nu8rpKrxVE2sQUjZ0uqVNUFZTCrPWulVgtTheK+FaizuU2+UrS7qRWp1ah3Kqp/qSIxViNJtBdjPb/XPLgNUSoSyys9Vbi43X672mmVmM/rmRVqd7iEXg7ipZ5TZeoCAkaFHeTPIlFoDVaNy668ufMydJs/EYqiNFSQIZBI5dGGamlUlVnVXF1XqTOXIqC+SUlJHdnZll0cVhZuvzT5LHcRzHgTXWpB5gd/Iah6hG7ZAd+AcgCWa0Zc+dooB8y6S+AsswdqaNyLdkd6fVSoKZ8CyhfTu5SEILH4Vp6CIwM4zy0snzk7ZLU/DmA4BioIa+AyniTtxAXK2MNdrTmIdELQ9x9JMy4FKZ04uMCwB781cS0vi26h/IOj3xt1yId5T4pDEbvwdHMk1TEWdxNH2S4Rr3K1y0MA/PY03UZ4im/Z3urDajDRDlQxlqMC3xH41jfQudoTw/Zc+OoLMabrcNYiRh1y+K3c3d4BF1iDoAM3NnBEal7M4rrWVNAqcNVtOeDtBw53TTHVXzdM0CG5hUl45favYZ8ZsvTYw6bbLtmVGd8E/hapAQALMs7VyYuEnO0hxcQIVleHfy/iQEkvAzvriGQEZgb/g46QBvvK2rzSsCSoIittZd+03ODZpmetf4f4KpYlLehABQB3TzaxLgh0JU2zttu7FPeONFl6DgFoRKzIZ9QusiAZh77oxQFmqdgmQcIHls7HikNPveXHs/Igx8gc8Ij1gAzVw7gc1Jgip0xt6Pp3GMD0zCz7frmEaqoDWaFMbMGGNcVYRNb/WGp3sqkatDlARd9ajQbUPbkI/50jsNuGEmyKPZSU7x/KHnBa491WDMoUZcHsmKPIVvLmU1sm8l6oaZNrRMXVujCEQvIWnBtYzE0hJw9cU9BTZLsZ/D9LanJTS7Eo2nQhH3yFsthyvsAGp4FxEB0t0NeXCAXDiVajStSiOllvJbi7u7u17TtcaWIEekUYbeyoXMrrVVS46ZOWyZr7X0Kn6tRW6SRjx8aQe+jzfw/Wo92Ws86u7P51Pv9kVv43etRKwsWSXDlPX5+fl4PB6Ph1XERCD6Zu/EMbbKCym8ZIpX0Ea++95mKN0YUTamVbAjWSNUVMybbCqdEsTemAYz89pQPUXhaps2RgtppEtRxBI9CUkAzD1qANpVcRrQXrSFfp3NKlfpZp+8fTut7atoZIBAty0BFb02r8k6fTCIPDXATGJBYkc8zDcYDL022iAMflmKTWiTTNdr0f8IU0IHamZNTJdX5za0+83Vt5Iw7YkIt2SRcDW096m4JLg7j/zqp1uBctVaJUECNVVTm5I0d19r+d4APj8+QKqrkDHwQJWXRClHQvRzd9Jrlm2KJN9iG/UIoEpuBIHk6/WaPQPr+dIEKaWs2vPQ2RHpi1JmBWtp8lQJPZxDj+ChS5BeXKsumbVqEWB+5Z7qLAAiDEAgzHJ6HDvdJMmNCMKMxJ8wN7fXxv6Lxx+fa8WB9fvgg+72CrphG8xse5DUITRGGM4QyZ40DJgT+4szAK4xFMhHpedgZlK2JDKrhZm1d2eWjCGttoqgFzgy64xhG/em6N64MIZkrabxCS3uzTAAqgMniNjG0LcxAp5D1tPTMYBxd1Yj8uuvkIjgdtsYIo1PF3St8rq3jiqa3Jk+zRMUplWwRxoloYVLq5BN3PQCUaI6f147duW2vzkqLmni6gbbSDObrVgCdSv5s6cS5rF3/swGtE/pOBCBCOgjofEUgXopq8lze9tR1t+/Q6kHKrjzCpj6TZYWZCTMdERBkl3UFVn+XW1oh/te/2egMeKeKDPo8K+bijdIS6rb2jXsmxRARQ9lJ88AFtUw4OrCBTomM/6SxnoI3+p3g1SX0ktW5te6VHsq4UoU0SWLaYx0MaLw94ZxchWcxovLnZ6nVpxcygLgOoVqVAxcS6TT7UJT8vrLFv8tTLE3uMVn4tvlvm2Nk6uvSvyTSdP+/z04i3skziC3zZ1OAxKdYGaAux8k6rd5PQIRe++996pHu7uvZRz9WkSs9THrVUQgdkQ8P54AvH7XHQAsABzxigh1W+YwM4IREaFDcQxtJglgR76clxB39+oNRaBr5wInb+oFqNmgamxZS9L+ZUtVxvLaoEb3LbxUSBSyDC+5p7MljRm31VyC9qhBlBgD31anq9XpypYPiwQAehu8VhrQwnWmlGQqXGUvp9hW1/gGZd2QJHt82ewCGd9BEDFqTsLj0n9OGmqkPuacrME0akTVLihQDWLfe6/nOcpHyZfvokEN1pWL+h1vgQhYJaVEMwLQrwwAeZahrAXg7s/nk/Tv728FX5YvnZlvhjq5eirSLGKtPGAvTSoLRSm9E6Zq9x8+07UxFOAY+keE3MVbTRaIt4Mzs5qgrxODKgJhbIzy5Yvq/+QSTbtpw4WmafrmnXJaXetqfNNIciNJdT6hiZxABKZtC4P4ZgCrboi4rxPkRZMJ3tNtlaDT09rObZDloplm9xWAdlQpPVXIfr41HEl7D+BUMfHz9p9g8uaZLIBUc+xDaS3NpetkbwNU7tMA3QapotTWIa2d9WZ7SRNxi1V7cXc9+1gNxLVXv/a2iEs2A/Bqzq8I6VITawuhMJpFfkhfFkZEhK+ziCVJlvjjcRxHq2vGDpFY2gsZLIwNO1WCpzEFXWF0a9cHnNJUz0yyfrlQzpoel5GqSWJMKSc0fUTEjr13/4wcmR/C6zbbnX49fhzm9zpeZuZ+OQFEQZA939/ff/PvX79+iWD62d7JwpEDKSbpOYRIYlYFU9xkXhspeuA+dIJmqpJiBktBUeMEyPgdsDyHhnE5dC21D10mUTI1wvQq5dqIJpjZLAWRKZ02R/Ds88uDEtTEQqJvb8Vq11H9O2jcPmna/XpC7T48b5Rpe5ThUuRHIXY0dNuQBKrw15Ca2eWFVueSlJ3IX6CFLFGhMIffivNFbxVBCkG9uAVgxtH21R5THWA12Nj1W3dm58SepHStOupIJaXgTBC9u+vjGjUusYvg8aiVe5JQ77YWRBeBg14NknBktUpiGA2UB0f9oqCNxQMzu38SMp3UCE9LCe5We6X23lktCs7QKNzy0wzuWQbIyoIuGOFt7KAwMzMwd6syor7rvr5YLkgfgcytq7wjyQjKHoW/Wo6YwZrTmlm3LtEDGFESpNi6Of3SVVwkTGMLy5CQgEG9lcswnNuNzAGaGdFBO8dzsKWuJ+UQPAL46c0/x04NBc1rmh3KZ4ZLXotdf2IXXGVSdUZkkq/nlijd4S7MKUoVwz0LkbUoAAhJ4LSwbUb9nJ6N2XIb05bLGBXixOi2keK9+gJkn3LBF9nZ7G8EfdvyhZGdwvTtxFTHESprjEkgeVae/kZsGQAisAyk8wUCZWelXAAAIABJREFUW78ra2ut8Af1k7lmR/zGhtnfsL/+OH7b129+/4W9ya+II+y1HmttAyK10xhBhhmBAFQdaOdjgwsE8l6VRs/z4HHslxHr8Vi+9t4bYaq5IKqLJEnu7OE25DtwjlP98YgI0WlclfV856SFY9AWEcd+AXAzPUWVtutTHxiKxgHgMRYRjDUcdPfeZlbaQZo5kV8oMGpDYU1uWUM0XBf7pVdAijVQPczee9UhgiLW1d2fXludg2SeN+HuiEOi4ji0aLLcAdijBsQGqFwYe++ILW1rPbxsI0CNmbIw3SogSwProAGG1YEM5qh0jQeNLOcoEfaAfp812cxSk3SrqBh796jLduRzh0Zzg5NkYGsvCUE4YKBFuhw0QkdlS7IR3PH5/Hi9Xsc+qIOa8/nrihVAIOjuy23z9TpgsVaOvyOCPCL2Wss9zFRpQQtbeDwdFo/Px8evj723Px/u/nu/jI8wWsQiXUPwvWm21lruO+Lj+Xx+fJCEma3l2rZg8YrXWvnC/+ABwGAW5nB3Xw/VxHzYA7C1Qh2EwR61J5/0el7ADMvNzKm+D8TWkcVm56sbs6y05lDlIelZOvR6/2CKV0TeAGAenAFgY6vrUgUFYA43wEItBsgul1rFo0JJkgasUYWg4Yq6VtLM3Ox7zKmI3A3MmuEk2Nl701bk09NJHkHA4b5pZg5Dxl9dW4SP5l/Ocd7G20pEaU3oLF27Xes2nRpck0xcKt+IOI5D0pQlOc3SupQrMJrl+C1fWpI8jmPZilc4fK0VryDz/HBYkDz2Kc0IEsufhiBJwM1h8GBEwEKmWs27SHq9oeLVL7uWi/xSuoWonovdzGjY+mFzqVA5mu1jm1kUpbvb8rXcAwzC8pARLavZOXRm1UYAQW71UhFB2q9fn+729fVFhhki9uv1vfNtf6hWygstyUXE79+/I+LxeOgrm89PB3Acx9fX134dNDsYa63H0oiaj8cClqbu6ZS70an5YQT3tzEeviLi9/EtjWTog3g96LUW6rUC+Hq93F1xk0xd11ofHx977/32ZVOG3bMC9wO0S1DyXf2n0eB6Qu/XQYM5H8uBfKYDWO6Q+qfpB0vIsLXWWrA4jk3mG9qI0ARPkdwR7r6eqsOq+RvAnx+fe+/9+3g8Hk+1yvi9bMXxuXnQ9oK5vQy+7TvidXx/PJ7P/fw4GHjt9Xz6sfUogLr4jIDBbC01BaORIiCwfPly7SBTQY/p09anE/3UPMGzXalyqpsh3B6qt2YLACMb8sZGhGohqp0qLVA8AZhpaBqAyr6lZ66ZmTH0g4TMBqtREwAVZUQwNkmTZMJMQyBQxxvrkxM9Vc2waoAkk7LUDJqHmB2y7lpVzNTNGOzsuySB8bLHwx9GRuwDEbaWO2Jvc6eDDMDcV1mYYqNWn3WVOlTEQOocB6gmV9A6oOfOXzNzZ7VckTSh0umsEoOmMVbVAAB04gORE0kSMMBl1DKaQY9ajXqMRIQezq49Kcb9+gLg9VsbNsZFreh2ZT2JlEjzIP/80f2gGIAKinwrD81MJUY91eRAhVsBUtRSSENn/YRJUe5ZHgDTxKG97CGZlewmTbej7BM/aQDM4mm8/lAVItFDyAzLu3e4BIqkr1pTHLrSzQl3U67wTi+Y9uCnqF6RPygR6j0OnRhV5AK3eN4sbIFTVFUMchRZXFYoRXYmmrJpvA7tEKb0suVMaddbM6P7xaP3gAim2SiyaVjDzfEGq7WJKUG3N6c6qzENIu5cYW62CdSgRd92ojSeLM3wpkug1puNK1Wrjuzj0En4opJCMalDAQDoambm7nb9ik8Ywev7SyvrAOrxAJKiYcRRp+4DdHfLL+3PPqu1T2ir0oBxWySm9A3PenwOysRPmY3vjk5ZnaueU1nqlG+MN1FtTDmbSCltmclcYzLRNGCIvfHqqoTEK8KSw3oYnFzj3YZkKlc2FH2WuLg6d9rW9eRmxvI8/ElZAolF2ZaWDEZhGtkwb1nWqmhOooqndE1i4W+UAo3X+3Zmib0lgATQY/Gu5DoGbEb7+Xz+8ccff/7xh5lpL/1xHK/X6xRV0JhV4O6Px0OzkTIknVr1kr9DpEro7mJseFchcPe+tgQJlOVibHZlNbu4dNX8XzQCjFnZ4Ei4yWmaLsSpFAA1XSyZYv+xxCe7nPrRgHcQcRv2LlkJRTviLLubqQ1TtYKMN8fxJkQgMknoIE98F6uuk14sDVNgY1iReceIvsUqd61zM1RK45l7A7O5DJRaJLDlozR2uvG4hvRHFUK2TFnCeoMqgqYh6Zavi5pXWZ7zkHy/3S1CP4spTIPUubvandZTpEgPte7Nns/nBvbemhtLlObbEhI7j68jSWTdJglkybq7JmwK+/E6SK51RkOsOfdGrt8lo5ks7FlBLv/VRF1IJZSeDrJoZGHbP0cRSUlKjrvTzsKyscVG9Bxdva72yB5SNO6u6bFubTwRgHy2on6ubx8gSWS9PY4DjwAwow29Gtw7tBnkpwomlGwObVJyV24SkHyv7Uy9utW1PQWAmT5xBuA4Dk1tFOQu662Z8dXIHyFtEMjQagUnHqMszMxqvnYFM1t1FoAgbWu/hr9FcU9HFo0Jc4ZI9kS+WFUmyp44cthjZu4eJCOO5noDEavyyFNeQyGxQC7WJIuNgbHcEcZdFazZG4RsFTbCKIIMi4QMXRHnu3ozE6/uWOPbKa151cDVAFmv6HUV0mts6ddmNYWYmWwQpYDkQwomwy1mfacwiV+3eXwhybdIyQ0A5sYOK1KIdDcN3FVyEZfv6pMFQCllB1cETVYRJ0bdukHSpFOc8m9VZ9r2TzBUqFMAEGNLbVpSV3tfOpE9P5ra0LlXa9/hjM8b/vQXJbDJSn67QI7FjkHwg50S4gs1vj8ZmVvfVdAX+pvXYrlRTiiZ91KLkIqkaZleL/nFoiqhtjeVSkizN37e3pA3CT+CjQhMEG9nsV6qT/wkFihrmtq5EvIORZbx/MHMALR7Dks9iJmbfYR9hz23RfCPb0aE/x1//R3767eRRloE92HUomo/Bmhm8HpPS4JHZWHvsBozIVu5H8fByDcG3R/Jk7qlmbk5AETSIINx8Uf4zB0BaTIy9xM1PsMCSK/wDSRZxwJN5Ezo2t3F1CW4Id/JUJ4qy2soI5qbwO7Qb6DRkl2JG2MmB2ssZZZbBsp4CZElSlfmxSQR1Ju5dKRz5+NEZgiagPUtd/srIaj4N5ncATBPFW4fuwq1kB9vhRHotg1rjF/HrEqTbC1iiQL3UbJat83XfaOOwfQmGbWVVO/EHo/Hr1+/Pj8/JbZPv9v1+Vub5+7u/vn5qfGr1exdA3QRCO9u7r5q+Xj61TRiUVan5+17ouXc8PM6yfq2xU69VKOuYU0z3tgntATRC0guzymKrg2TsbUA8PESuJHvmBu0eW2D0p01yE4ajPiITLeTfrJPmBJuKlpIZ0lOF3ETW02QhJxyVEPewaqe35qk12zzZo9y21QAGGUhAnFN+uZqaZNggozBTzWk9So9CTqLpNrp8/kEoKYhe5K3xiYtWVkrdzwlRuFyd/BUpIBLoGR6/b7gcRxp+dJxnHlavqKqQpGQBuW63myr8wzCSRNZloKZgdh7S6DeQyrrgZSsLACmLetVmiS1NqjSFCNJdThtlaSJcZqosXGmr0V2ulMfw0qIa0tEP0QiJcsA1vq1BObAjGddlYSqVgTOaZuZAWEG8qwDpljZdneE7b0/uLG3Hb/d/Wl8Gh0Hubm/YtPCzYx4OGGxAZg/JT/GRIPMIU3qGFHpFwwAWAGMiNoemzaLFUC9kTxtViK3YNg52FPEAAjPakTN0mSdFk2TKSEbdKv4TJosreIVEkDuaOtQkGDkhi1eZ1gTGkOSIAlfbX9nJdkbu1nuh1XtFWrmvlvLMTfOLMjwez8c5bu4FBGodFTWZriOXkpbQqtQet6i4ixIxdX9qgBU88XVvKQhj2pJAWXIitgRBODuj0duwJRVcjB7ALJVKzHJ5EsToLqCPLFDFNIhi7oXEJiZQqR0irMKWWV0LoYRmfsO5WjHOjENds6mUmZbZAYzc52oV6I6crqOkhvyR2kNBxWB9CsjZTaqGsReNTgF3vxlHUYyHRnRuMC0GRdjJuYU3tFoymt8flbRuZNs6ir5UpTQNDdHdDuyUnK1nNNaiKTYb86+QTLesIP+knUzr66DOutSO36xXAn9/Xjbkv4FM0ERkFUimNfinfUk8U0wLRHBVDQ8u8NUdAUz6+XURJEzkF3oVPdjBiAivr6+ImJ9f8feX19f7q4dQj6fGSk6RdmpLDEkAQrM7LM2Kx7HEfulJr/33q8XahMvs8PK6Vypwp4rNQPEglJzoxFGPWDLakrd3vAkz5FgQUu+pcUo25RWl+rua622eapr7S1HBnTujUbG30C5eoqQtPu8V+rusZJY0Zud81v18+7unltjZH9EyB2xy0iNcae0lqk3Ra1LkiMifyNuAMeKwLyVJR2SFj55pwqBKlITNIsSEjWz1spvOxtzIxO+czvOJAkI83g8zE77HTnZlpyIeDwez+dTU/r5ukyfyh/HsdZSMNc4Wu/Xr1+Px0ND4Z7VywDpMrPHY4mYo3qIXsRtFYdfvIYRo0IqfSNoRl1notPvMidI+w2Dq5xGyn7lyhhB01vNPJux5ajqKpc8BwhN9q53pltkW3KzEFd/RSCYuTMhEH2XkXKvqi8+ClSCU6MIGm54VY93mPVWGPGKRaLUR7WE9l25zdggvBlYO96bpQmaaeLfb1FeqCYrLWlKN70Suro76wsOIafNunYfVfBDDJtxQtKMiRxyzJ09G6s32HuvWlk7+CK5d5Dce79er+/XSyPy7j8lMCL23nJLGBIRgdr53zVch9mIXaesm5m7rzzq0dxdO4bkXNcxSU7GUTHafqVVAXTb+IjIAAxPlWYVjZnp0zZJcHd33/vYe3f7FdcEyZdhEb3FJyuepc4szePIOtmWaGrz/f1tZqSW7WKtpb2xCppsk1gZ1tOjlqNYSVxvU1Ouu++Qo5lBXgdgKeGsn7rqlv/gOIbvAGA5ONRtV4+pqMU2RrdJeSVoZGNmlmJio9uc9A0X5I8UgiwsuQsA4JivzYSZmfHxSGRhAESE95c1JK59EXmOn1tLevFTQBpfCQo5GfEPURLMyPxTForLzIjzDWjTTI2N7KuqHatVNpmpTGvY09aqLevaXDae7Cl2WC5poqGW0o7j7LNuWsV2hxFu3asYhGEpuLOPGBWCjbfRhgHADGbZG/NS0uRYSbKcRp5IwVRtORG92HMzprIYgdpSlTINqI4jbcNgfwvR3ZIbtOW6yjXhbzYL/knUCC95tpk7TJqGcaMKOgvi4mOFrnMvCcGk+We4lJrg5uNN+8yycdaArGpQA5Nw0dziQLKba9uAUQQNlb7Uw2nzTE/Mv8BN3Q3ItB9vBP9EL3gzO5vA25II0pHCtwSdqmrnpyJOMMKP8COefx/H33/7//3/cu/Pry/7/v76679sLeKF4+UIg2mJ1gE9cYMBvV1nAgBTteQ5CCC5C6Q6Qt9y5zFj1sufTMu9FhmrhpPX8cqEbgWdkDH9qXBTCmSh8GV4Wj7JhHy/KkFSP/zTohrq9nwko1mKeHJNS5r+R2MEPn6byjSUiYiIitkAC+jL1wggJ896YABYMIM5zGG0c7SRtun9jBlqBmXjiwOVhWzucqlCJPWMgb48z+d3s6f8gr7d9Ta7nZVJehPexKho3OpDB0Rcum2BMvsmRxiZ1HKUK96IeNTwSFczg07bQb4fXivn25q0f3x8/Pnnn58fHwqCDBDjWssJd3/6Mufn5+fn5+daSzN8uXMzptOyRxBxfuRvtbDSlDN6YhSvEgIF5yb/lmgQfbNMvBIdGWHagBuk7utQ9UY8Jcj+hiZuvVMjWcPKf9COn1y7QcufYv+daxqjRBsw6+cUcvNLYGb5XJbegffHAxjnl2hJC/kczLpOskzdVV0FJQlZS97cEU2z41pSQr5z9h15LqmIfor6F2gLBUK2XqU7YWbLzyWtd3p3V66eLCQ/V76hbTIA7q7t9IJudCRNh7uM6bGW2IRkuSZp7v7gesU3sX25h0cE9n6Y/c6OVE/Ac/Hie2zjB7KCSVrrjQ2ScH3dI1pmVh31Ikg5bgDUG5Cm3QRrLdb6S3eeslm68tYM3WkXUpDCR90g+fF4irdBMm+YTs8+h4a988Q0G7vxOd5+K1FlITmGWkzppxtJX1xmj/gG8PRPMzq/seH8Xm4HYiHIcIIMCzjczA4N569GohaYNuOsWuYYVcssR5i6FdcwMmHeiqyJURIGCvDz+81E/2Re307W262ZoaaRjbGxE6cpRdOekufw2FQNRPyDDWf9x+B6Bz2hoKePuxqmGFNdPcvMzOp5LV6ZKpsbziqRM7+E5gIwvWicWb3bG5FpS1rCRU6VskyVHUKqnrCiJ7y8Uzq5JDBCH560WPkrGrNzbttlIVEtR2kbBkiO2FvUpBGcR1OeiWtYJ5uQmI+l0tdCp3TgjDVwrygoXehwDMwN8ucKrhWpzQaACpMyMl2+nGTlWt/AcoLaMQLeTBUod8hsOSejGuo7tKI2bEhL+Ck+p+Srxgkqmgwghhz5pcS0alToxLdhRXCm/1uM5QabQp+UF5P0N/LyaoZpvODqQt62kVdf8lqimkaLNXex7zZU1g8BuSmqVnDPwpvBnSv8Te/t9h2mtJsiwUkAM0uSofT0RYk2ozoUFk7DBR7Hfr2+vr749fX19YXj+Pv37+PrC5o+4vwxMCVUD5UmadXzLjPlKqu74+N4WYHXAW8YPV2aQUJb+xwRYTnJTx/jOqwRXonuZ6UOQ35LsPH80G3bP5CnTIlSbs+ilaXciHiMiXTrHcacWcL3TKy5gItfymqCqNFPc3XWu/HCd1bfdNLGLLdvlRBSRipKFyEAANYbcumaZccRq84yM46FFWFmWokpU6ETxmulVaqVENkEZTXe3cUoYyRZ4O59vFMjpyjUMYEiIOn6GSqS5aZKxLUlvqYBuka9q//Pf/7z559/rtq4qw/sTUfMQjte83P6X79+fXx8qJbKWuE7JrJQtzJPRSbinnVMkD1KiKvFCm+jpJQuVkj4OzSZTGqWuaWzKW3sh5/4adg1E3v8hoIwSqi87Dp5aFEdirPGjjdUTdwy/wWmeQ3vfqEmY5IpriZ7l6CSVdaPlO0CALk5yYSc+M7V9SZ/svDaXwlYFVjNXMSd1WTtnWASdAtqKAPy9l0pfoqM4KifmdR1qhPcGFcdGirjm6u7IBt9GoC5dXwGROluZcMGSnhLVqtRuLr39tHDTIGaQrv7S7GNaDLBLeYCM5PrJdDMzJea/F2C6J/P5957H0Eyqu9F2Sn5rIm9bGbFR1nTAGGkWFlNQBI5QCPJisY5BXD3x+Pxo18kec6MjNfdE6jhgfJFr92B0qXSqQZi7u62zCzi3GzSzqKONjiO4/F44H35o/ROS5Sz9/789bn3xtx4D0yWliakJDReLADyE8Ir8gKFlFi38/PppC+NacawvG9nYuY2nlUlVL9Pp0hUViPTJDOrpwzbX6uBbgTNoKO1+TYotcuA9hQ7yNRT7b2lyOuDskQWyJe2Vg0DVVXc3WoWnaZWfEgi6msCoLOAeosJoAZU8l0SbiCuqnXpApnTikvoSI7eRowXydXoJHnazAi/Ho+nrIv8AbeG3GlxqdUL6e57rTyDR9mCqN4HIzSZHqYDqCGKSUhTCgpDlXqr+JEyIld3oAiq9ujaCQDnwYNph8J9uZKIyIY9/AIAd4yfWEhQmPSATC2y9odST9uuEHE5PkEE6ebN2TfeE9PaJ7SDlXWJHgn05obrFK5yZRJ129JqAH0qPQP4ZuGPIEYyz6IssW2G2lJiBDU6STyGd0CWft/OhERNO9vsH2FEgF00Xsf4o0TdJMzcYfNJXGJ/rO0XyRM5GGcomuQOMb5taXoZP82urPw/9U7hV7yZLcBgoJGANqwdO2I7iYh17E38H+uxYR/8+usI2o79Ar8XsLgZJA93P/wI9Gt/A0CLYKC2CwKIOvjKLL+LcXd3J8/fri/KyyCpoZGqOaxRaTMCWGYclK1diwJKT8mNaaTIBORpmCiV7qdvQ7lGsfeTYEpumKIE1/yLPSLQrcQ2NG8HVpSyoWdu5Olys7i7Wb5aF/359CpK3UaEYiqMkIJjf4u+f17D3Xx5RMCMDCLcly+YWxCaUVqNvPsp2HqF7NFza0QafC8+AHI5r6yxu+XFCIeZudUhzxFB5Nf+m3m+g8KitMTOOiYtQJ7d0JQNDtdv1ItMvK/X6//3f/6fv379+vXrl5uR/Pj40Jt8vY3nsdda67GstuVrIUDsPUu3HPm4IqBbKYoIhqmv9LWWP/UOk6Myt8ECZRmWfsEGgMHIoNx0Lxozc321O6TpP2D6rVkD3cxVTbqoUqyZEo1sOY2J0FJkPtnNDHo/HYD1gmPKMUA/imnXumpmOvpblHJfWU0gCc2rMhVMq5RMdW/XJpZAM7NayIixGHdzc8I/6bVRCRuJK/0NpLTtaYxyW07LnBgRA7kVuUXJjEksaKSIdXvmvflLEiqunwodo78SUjQt/F0gBksTTHph2tNpv25VPfbxAoA6GUFCRDZrlLiA3PvQxFbuqPdAjbDXWt/f38dxfL+O5/NJ8jgO0j4+Ph6Px95bJ2Xi9Yq9jyMnnF1nWimp1mCKXjom9YUXuLszpzTdM4B5RD/JyN+jJQBV+FvMS2BWG8lBhdHMbkM/2aJ0CxHjtPb2sq0pm7fx6Yzn8ofMIDMEInPPUaLMa4MBRBzIQmGEDLEdh7uDh5k/sD3AfQS4ftERm2QE8AAMa5npvQPUOTNDQTPLBabSzurdrAAAR334AYSvGLZHSuwIDYnJyzj8nVK+S4uuwsuMxshIIVWpBKw+QZVNPrbN5P1jJQAwgxlylmaUeVcjc1yauzoAd9MQXuzDeN0y6tNU5lsRVVrpyDQys9uF5EzvUp1AjpCsRR9VcrEkSYREiBxjFJGVrQI7ud6hKTMI5WMPXBspSkk7uWpIAEI7UqTJTQc6inkZrEJYonD28F0VJVAgTNMIM3MBuPv5YduZoT+cdoumeEFSw3TYOcuVMvlmdlGGqwpcTcnbxqRqwMZMJgJLP68w2oagxXaiXRgaT3pAdp5ZAEjXEiyAs8gr1leB4u0KdMu9uZY23JANNyMbRP+e1XglSqzMbqq0kEQdokMypkxJeDPVzP7J0lMpkLwlQeE6AwVgPDVVG5KoPMootcwpHCkxKd2zQ+wRj7Kyo/lhnSUxMqZzm1iKhqkJk/jGOCjlad9eYOI1gfE6A0LQBNPxG7zjzTAb+bT8aluDopd2li9dAu4O9EyMAFAdq7t/fn7+hxERjx2v1+sI33uzCCI0e8+kqsv0QX20NGnaIyAoXSRj79frBUBjIDNTf18qSNLNxQVAWXI/xmjPKkrzVupQVnXXL+Gi9H/4+SV3l2G6nfK9oLOSIM7zeG307DfJSTzwuu1c+dXQDyEdCqV0S5Yi1MNDxD30bBWiBNjyl371cIRRuqxGUW2VcgVT4Ov13XGQfPHe7JccM5vbyyVHWVI6MbLKAY7t68pSbpshltKe6aZp1ZIgsayBRdNM4QCO45iz9E5v/SxiGdMgmVYOrrUi4vV6fX5+/vnnn2ut379/k/zzzz81b+8Z+/P5fD6fSigy7i6MlMoXlWbrVUJ4kcX4hkXeyRGxNwvrfYjwM1f0LVnIJlCiWd5BXJ2Qne+5N1D8lRCm2fuq3HcJ0yrdttKm12PuJmeKuvmlYX0TKDHZlehcs0s1E/TtzbxbumNu118PseGX+sObGai4iUwEjZnEfZ3yBeL1YWcr0u07kIxxfKmqhw2D2wwRA1CFbQmdvvUPOOkvHXuL6qqo3E5rGtCtr13QG2zhI0LzNCv7fJ12CorRMGwz02wlc8Utvd0SlVbz/P7+3vF6PB6orQcfHx8Avr6+rBaeZI+4AACnpxxlRyraAYBzwzMuZgtaJgAz064Zd3f31yt/C1OU6mT2OKVf7M27qnMGwDp7ZcoXWfN+f3+vtdbKMz5Jxo7ohz6MnManQNkmzW4rtxtUvxSR4UU9F+SCeLUgEgGSbng8Hio12cnxLBMoS9qVkEzRoNYhhCkqvr6/YeaP1BsRPfYosp9BOlMjqWGHuKrEAUAzW4pOhS2WN/HyQq4Jw9GJvdvT9KJMLMmqOiSp0fIVJOpkGfjEtVNX76DhkMHMXvXT2mlDa1HaDJG/Ph71oBQ5q45l0ZYZp4OJupuHYTPJvjEz2jnXUJbIFPlkHuyta+a2bcluCcqN44DlcFCMqaiHXmWAlOqzuxYu93E9mwmjG2xiPehlCatNiT7ytA4zs9fr3AmrXMk5t9AIm1C3VvbtvTXZNlmf7fC0hhHmbhrxxLlqIj8lVcSJ2RvuGF3ACWS+V7exx5tqDPV4+JFL4G73A1TO4onvAz2M1tXc1uo4yFqSqlLc+VvQ1gWpIjcDmR8IALLTzCiZE8zM64dJdSsVIx9dt7oUFCglhJRto8LJhpMSKZzMz871o5SdldL0J96Rpfiwyd6hhbdJXmdGi9kMVaD7OEzNqcJF1aK97fFYOp3rOGRnlnJL1kPFfT0eOlNV2k9P/Tz6Pi1Bjik48R0391O4QHJIuKsepp1e6wgiEE2n5wSsLDEzoFYopaL32HRVkd6sb9f1hRus+r1N5ZbXGgucfxL4zg4g8heZQALDZQCAb8brpV/hDkTsbK379dsXng/89dffX7//6/Pz8/PD3I4ng7G5X053CzMtajvHT+nwONZabgYzbdRk9UHdT2m3nsZeZqa3HOynHcnyxQxmJmLUsDsiyFDwSWrBoHxK+aJ3Mw0vMFe1Ivbej3EMksxQesrJghvI0q53Mjmqk1UmW0sOx/heKqCTAqpT1rBv5MLGFEtkMiyF10BfuWVR2jwlK/cWOdNdAAAgAElEQVQ4DiE9hyY7SL3n+fjIlyQkgVhLug6z9EV63Z074thrre/vb40LzezxeLxer+M4ECSDzO7L3QEDuCzPc1prGfH6+gaw3OebVVlutY+0I2DVabjnTx/ptqyFmSkOEtVykO0v19FFoBqFsWDxeDyO48hI7sjx9bH15lsGPMyN0g0zc6WB7/rNZ6vd7EZEhC17PB6qdWb2+fmZNRD4+vr6z3/+8z//5//UYoFqC3aQFIum8cyyTgetyleK2gsNNDsOyuo4dIOSwJagXNaERGlRtnAfAw7RqJ6LxaraN80Ekspi8baF6HlCqdBVLG3tRFoZr3RnAfAqdEluXR8fH1OglFL9JIAxhCLZjUjyZ8KyBScoq2ScjU70ZhrjnCWlhOI5GTFcU7rxdvUIY2Kp5tPEIogI4VGRnFbJfQmccWv5MkOWmNmqR5j1Exmwav5CTnaAXtvOTWtPzO9BJEeGRQR2oL6FlsApU9JKZjpFcpkrV41CeBG4uwKr1t2MLUc1WUhNXFu+9JoZNOfM8cXZVSomyG/gz2fQ9+vr+Xw+P54R8f39vY/DzB6PRc0wefiCOXe8gsd62Frrr7/++vj4+OOPP37//u3GoH1+fm7wr7/+2nvvvRkHY5MG4GEehmDALPSTYwSCaXFFVe4D2Du79Om4mf3+/VudSUQwcsyz9xZG03tJ0GOr/D0jY+qCCunufcYKR7MSuLt8+Xg8997HkT2JWZ7MIl2CdmHv/XicOx2ixrwySVwk9QPvSmdZALF3FlIESG66u4HH65uEu6/lDtpzzP/9xTjir/+ytbb/F55PfjwJ4OPhz0VbR+DgYWbUD+MCqxZBDsmvBdO1FsDjOCKrZABAlQ5Jguk+SfVg5buQ8lSBNTOQ+zjAHLzpQQXkQqRkqlAkRKMy0UhgDz9EL3zDri4uIsec4iLg7gpRVH9O0n11s3J3uIMRmuwAkFWssavlhBnIjdVBrvVYa72OrdyTF+frerOfJxQZ0qKBGSN85YGIstPXcvfYYxd6DefkWrpjZmody9fzqdDJGBteZ2GpEdUzUYUlk5SV9gA4Digs1aOman1jHzUwNQPyIZjBHGPOtZYz3TEzd4/cVpODivZFZWFmr+9vlIUpvFYz1bT33mst9boc42fZLjuhs1QaJR0z3XRmpqXa9D9ZzuexIpJclQaQgyXp7j8AMmKYkpD1AABO4sYLZi2ZaZxkp/03CaOpwPPgivb6X+Ck+WfKGbETfsa+gRmqmO9ZAlYzm9C3g8uqOWXYR8aZGHLa93vEbnE2U2H37Zm4KULqzrTl6IkkSEY9iOw6pRemr/8euelCWcK2ahK8R6BsvggR/t2RN2hHgDJxeipk5Sb+JvNGP5E3ayeBMH29wJunEHv9ImAadRJQPghJuvvr+1tDmYj4+vryry93f43B/aycs0+coAdPie1hNlRF1A1Z9d0klyYtkTVf1QTAsV8AVr0bYfV9fh0TT3skWRiJAiBicUlj2lMSpqh8VBSyiTutZ6R8jIiI8BqsSKNUKN0gYuHVIwum6nd7JO2W+yNMgi4Xkpp9M4dQp+SsLYCZ6QmlW6nTbZo+jMnbHJOcwwv5pWeVjzkAtCrhKa2vYmn2xshO1QSV1wU/yJSWPcKUddYqtJLttQrzqJ93xviKUvStS/J17fLq56iZCW+ckTyrhGikRTADteoMfL2xlygAz+ezGdsYWdvCpbo1TmgW3SoUnYVbe7wWwZTZeFQVauhQNFmPCJumeZXu63tu39rZ3k8CwbsXQuqqRDfVJlOERS2xzdLpd2jKqRRvVfRmRqff7bzBO17qup3esm6Yd+S8lfFKt7N9/RdoAknw67fKM25WxSQMyV66nXJaVNS2cGEkuYfmN2J0v123E1qOarjkrOdDWW1ARGgFreVYzYjcfR+aumc1boFlOXE1rBus0t02pXFK0ITw+/sbAEkdokHy+5Vj9LXW4/HQcifJ2JRSuaOYPB4PyUyTsq5CMkWgNMk+CFbCu2nLJGXdeoOImLkiUFYSjNbRZSmMRMlokmYmY8wMtdPBzPS+VUWQz2YzM0s5U5d2IowfjBQsO6uKDCClNm02s1+/PkUbEbVpIwDE/l5r7fWUPQBysWrv7Y7jgBm02Ztsm7Pw5Z2UajAkCSTJDbXSM3ozPj5aRL+l57UPUTppAFxruPAdjcbk7fUJO9NTRQqpWAE26jYyoyzJ63j6TzwJ2NsLJ9aI2jQWrbdrERubSv8I3XDEWA5ateUbufDT04gg6Xb+ig2uobiBspKg6rkwJ1f5K5eVm7c1MRTePz9lz94bofMFABJj/IZhjzxqyVIaoe7wQtN2Tsq+TRFlRtOrvWuUJbxqsq6CFgXgfBswrw2NJC/T9UpkNdLtrFIiUwrXsCaGYw42c68G/ADixaCfcmRwWcgmbtcsK5mZIWtSL0edQBLq6IaWMzg2fkvv5sWP0PIzbj+BLJ8qZtaPzt6geM0MvZDzLrDdrytK74W+Ew0/Ztko3x9BBKNmIPKVsukZE/WuW7nt6YzGO8w4NEvUjqOa/rFF3GyeyLIw/ySkZbJWAXR7rVQTf5KpbkjCjM9w7WK/4N2jmW4h3eO36gbpqquZ9TdRaTPp/kR+fk6LsB04NiOOr7/c7I8Pc7r9v3//P//3//r6r//1eDxWvIBNMzdzBBDgZoQ+2XUEYIQOV18Gc8cPdQkgsudyz7mwurnqNHKkK6sB6F9hMu3ujzFwUdef8mtLWOO7O5pCyKwRLaTh9rARpci89lpPgqQ5h0MDeQ4xE9N9epvRI7CIiIiey03z7DpW0K3S/wTSrvScVLfxJHH5Sb9TqV8f+e6up6POzHcYYSqkwZ7eyQUAr9ervYvxJmdytZFTy7+71uxv8bk8UAVdMWY0hD+fftdqYGbUk7hrFBladK/OBEFGvuN6Pj+8BvePtZ6Px3I3wCy/s11rLW07DBpSOOodUU91NLFP20ZxS7JUt0nTR91aBVAeSUUj0+zybrqmdKvrRBNgTHJEL2nSotvW0iwo7e/SbjS6TrGC5spcLAAadgNgdSoEWEMSRQKAGajhZtnMHrf9ZAbKxybGsO12LbgUgTiQNKfYArZn04wOYENSlw34SfVMvyObV1dVqonJxKgJ4lUhevWWqkIkzYykv51YjqpmjZELqm6MnEJbVQOS6geEbEalu/+8mYrxgNCkPSIi8idXm0a+KBcjaGWSQ+3XM+waGU8JAhGzfnaxm6qQbVun11rFsr+/f6/1VJP//v7Ga0cEdujbUZkNwBDg3qHlRUTPFoDjOJ4r58zsFuEGM9eKODPOMiPqGD+ODyWUq9umbGmyQQU9rWqPANAydBi7IaROeHevZc2zZ1AiF3bHrEeKdi0uk8yyLi1tWzcFADojgNzQYKOej7nvggBoGmphB4PmAZAvAM99uHswHvC/vr4fO77jYe5cH7Y3uVU1AEBmS7v6Xn+Y5A6wWmtQNQCyFNwdPp4XVetopq5+CrkUkJ25FZLQHFiY5ko7r5CqC9qkqaIZqUrT1IAIZi/1o5YT5FrFKpFDfooXmfAVCht2zjmz7Jed7ASpNt5eQPIj6FmZT7/eutmKA6BSGHFoCxWimygRTGTX+b6aGcczjrwMa5tMQRA0+97bmC8xXSNowFy/AgEz1gky+V4OwMPPhYzZQrsj4niUtFPTPDNzfWM/RQB6ZJJyoHhQfFZRMzOMh9xJdk0nlKhzo8L45ueEkzFdP7Pi7SuRrk/C/xhuAHbOylRQSqrfARBBuVysYkrvEnsrzrZEiWnYu5G6zoreWRwHOYpySp4uFNjoGi5InEbKryRrscwOSMDIT6xPgbrqmf3u15X9B7jF551YBO6I3ISjVrR5ObJh2iMjL5JnTIpLcH4W8Q432yaytcuqqGMXbzC5pms3aTdrvc7k71zBTci/w48SlGZVy0YLWWQK5lm+pLm5ezDxIa9J1YSonUL79++///778/PzCagtNJQhZma5x7FvPQ+nlMbuJSW87ZHN748oJVQL9FYTkeM5yX88Hp72XLosANSj30xIXkefYm/6NOMtKyKsfp9c0JZrNLZrA7l0rbVyQWHAZBfc+l/McI0Hf+PnbSOFwTVWujYGQ7uZWT0UUd90Ien1OFFWqlCu0gJ31+Mkx2NljIT0VcQqJq8TksXr7syBKXkO4yjG5p01YQ36SXNjbLwQSgNg7VtrMlUeJUh6CZgsDUnjLpPM7Pmx1CDcXSdBiEUv3jUt174SZbm7DsxDjf4tuNbSVmFJFr7DJV1tAGpLrY/psaxtEHKCkH1tLcdxNL1VDFnd/o+icA1OY5RojNKTsgVavT9HhX3KuUlu/Lz9b5EK1BQy8YJpkgimJQ3vGFx7p4YWJZbpVNP0balOmrZELeXdtR/NELwTN7J1tWs/EqMMuNHMhHJvWTfJ5GWMIVDuDSSwb1v7RGJMmaa6SdAggarPLWQ2KNFceKqjluBmHPEXLnlJLssC6jxV4BYlWGtJ6X/+85+9typdfw4QEXvrI8J8fqmlA4jjnIOxHiis/WiRWTAz0wx8S6a757prRBz1yVV9sZqhA7D3+TN+Im6z2yMUKCZiJHPRRzR63smFlgP0rDyfXC1TXrTA6AjrIhimZi5GbpJk6UuClTR90rVcxQQJIfl85g84yk6rjRJawkEN50gywsz84ekSoCdcGKyeQV3zSJqbmWGf5h3XZisDSJplR22W02aOnlCqZ2wbr6ZUQhIkPAkGKFf9qkD4viU5PICZvjk/Y66rW1YM0UwJYhO3bMtre62EGcyWuZnt+tUJ2Vf/TTVZMlWTG1LRyWQAPPf6nUtIajiqBiqdZrkYfAVJ63SqG3sEpgEc9VDpxuzx6Z+uUNetcdQIqZhT2dAuvGjafquWJfmN7ETF4QTdSliXmlhK52mMbl0T+2ZThhKppyAitMuNoy+Q4W/IE0jOBe6WBuCHif0tKLdbgZDDwguZ8H1VbrPoz3PmQzK7KgOVJbjqTb9sTqKuk7ef7JSPgFYYf5jFZax4foJ+uQpuigBMxoafIv8zTDK5887btzebu2nd6N9cS5he4OSytTImN7AsqQz4O8HN+KE3K1UruoXxxogySWTV9f8AP9qgByp+Lh1gOC7K6cvV7P8e/snyiUmat1xhSXYFMwP5MhI0IsgVdOIRERGfbr9///3X//X/P37//vP4/s/nenwZ9xdwOGlGyz7XmdvevgEAbmYIZvRziaAGB+NYctdXbbmUkBPdtRZqRVNgZvLFc4Uy1K+ZmRndtdaZwIqPSl8gLcrtdNKMa4ttZAlU2V4iKbFNI0h9NTAVWTOqCxb9zG2T+lY0EihKYXR7Q95yW1qDZJqzQwLMaXwARE3m3Z0b6iWbfYLDLg8Z0tc5Cy2dyRgRVntEFd611hFb9LraNbAtduLt2il1buOntBtvM05KjKIJTdHd59O6rxNM8ZF5BHd+QPR4PB6Px+fn58fHxx+/fvWkQhJW/aB9RFjw8VjrIw+LYi0HPHzRXO8iZIk0tijUQoxu5aMMFubm8s3ZxltFTIyNsTFAFHELVG7Ti0BGcgwsZHMTtxxhlJjXU+xVlxK4evQjiKCFT/qW/04mEGaqa2jkFDgtvBH0VTW8OO4l0omlH4woGo7wCqPEqah7OAMAgppLTV2nSW7K0oyQUiFj6itiImWSJKgzLFBjTemN67f9uDibhgnTudPyrBX1kYuNWt19QgtXQpRT7NB4AdZnPgBmfyJFYlHlFL3dOlUgIohAzcxvBjSjwKvvkqj2UVoeta/KeqoQ+OPz1xHUTiWSy7GPb7Xfx2N9fDw7GmstXznn//j4IO04jtABMRGsiT2WB8M2AaycqjFC58ekPVrgcNN+onMy0AHU7fSlMcoV0mbExAkoK2p5omsgychPpU6uCa1RWS46s0wPDSKTkB3bqpJY0QMQUreZ40SeBbsjQHJ9vNz9YQ+Cv+Ll2Pb99yNef4IPPH4/P57kt70+YF90EDueACC3JbJGKQDyS56sh26m9yBuVdxtob4G6FsbvWWHxboyW00fqvIoi2ZgxsLyw/4suJbW9Ke0gWya4sjgq765uzPtEV5CzIxjcV9ZkuN65PW0TfizoAlAXqA9Lb8a02JnljANIvvRLwVcsF/BIdbMOI6WvOKB0X6bwGSMWuvVGPH2LSturJ07Uwur7dyh5DTvKdkMtT6VZlyfUyUgkfHTypGIVS7NK4zVD+harReIKyL6m5kEM/NRXSRCCW3UyZadFb1CLJ3F2FzKauFSqawLiIY1/QBwWzEqMJWfXWduP4IYZVVjSIyVhukmo3YEsKe7GcefoUw9PUW5MCQn5YCTMmoL+o9aro4ntIV9fQuFgqy0WZ1dMWFKbt7yRfuV2ruUf3OzYdL8qKiRbW1fp7RWJ+TE/xO8xcfM6LUdoISf0Ra829+GtW1KNOO0YTx4UpCsbbIpp32Rlin2X+CmUZjGt7U3Oe9iWdW4ezQz1CErUjBL8/v7+/j6sr01ETeztdb397dazwyj+i89VgmQ+WX7lMbx2vNkLzJ1sork/AZJILzqcNJkv0Eyv9F6p9dYErKnCJSWKKU7qzsiXWWDuwMXfBMPAlh1dECeMi2Y8qdY1JjSxsqxIjHF/gjTjJY2tUwCXMu00qMESy2GhUqY4jtKSol+TAps7NGYCU1lJ5eypr+6il4PKtZAUNoj8gt2hUv0wt9C1PiWjIpG87aELuvmnWmBeNEjvILX8XL3hy/UG7nn8/k//sf/+Ph4fHx89Mv5iNBQW6foPR4P3T4ej4+Pj7WWPsFda/Ukp9XJPFmusFitkjQoSyzCtAvT2nk7i6PlSPi7BN2K8ZbbekXG2uw2Nd6kYVSAvjaXCJp9qlbWlNZlN5F2HUU1I4D1OMc3dm37TTNvpw03mpYseqU14GsaXIvjpki5KtO+beP/BVrdLY1SelMkGmGkosxPC6cEYRqvLAXqRmNm3fp1C6AHULrtajYVKIvVQr1+hWTCj1Z1rDor1ZOZW5NM6e3y7ZDeZCZzLRY3RvaIeLJYfSeejKMUNMmUa2aml+2/v76EbAOUiAh3fz6ff/zxx3HsqFOvzB/f3997b3cnU9Ray2AR+SszMQK7VkqLiOD5CYCm3NThrG6opUAFRDR9lWFyp80TflZORUmUMlhkNqqraMQix/uFn7gkllUbm7LTuP4uAMfCjZ393ilfHeZxZHGbGaksoByRm8vyG4fjOOx5xlZBg3TvDbNz+QwQGWoCjDZ11Pmy/ARZjvdWMPoKpWWe3vQKIwmJj5zzT2kSPjHNkkstQ4LSrVGDK3aLGJZPUW1J67IKuGhbywUGMhe6CcTlAGySgapJZrKs1dko+lbHMQzQLcq7fflsEMJPmomfWTNhZlKmdCOVSMoOIMn6NCAiVGG82l3s3MJxMg5pdn1jBJy7FVi7cnTbvJ0WvIsVgcZXs7hN/WGElW1Wi3F77zwquaUogdHg1QgjAp5zg0kGRQ1AKTMzs8sjHKK3XBQQS2Y1DXM+c2GcwHxZamZRxZD4W8LOWeIFGlmhrP7lmnuizsgkXCXICxl8mv1u/Lsxsl9/a6XBYnwnFkx8E8+swU5JNrMqmh/EktJ7loXA67i1FkuCVMH9AP9kdg8U5J0I+iliBuDcPN/sM+JmJvqpotND48/FdBUFlEnk6SMAr1PxzbKHsuuiUgVKt12H7yCCJkaFTuC1J/92O0U1gYTccifcRAnT6orXzIDzJ0BEHjCYG3aAHsG97fXC3vG//gvH8X+s5/Fhz7//6+vra319fey9P1WxjWTkokCY6UMho6bBJEmjA/DHuYdKm9yU1Ld2E1Q+Go5YVjE78bHd3WoUSZIMs1yoEqWuDvN6/yliK4g6TZqycMgX2Rz3lMxzEGNjeNcyWQ8hd292yWzJnZAQdcdijBp4KaF0K5rSlDVFCdNXiW1M8iK3kKE0qg+QnCqrU+bU22TooWSNnhtfck4zhFQoWIf3Cr/3Vjl2rqB5dSvjRyaEvKnoW11T5nVCIlFK6BGmw6tED0CDVI7RZHOpqlg9m1Ni0AzKlcaazy9N4J/Pp5ntvTUU+PXrl4aSABbs8/Pz8/NTJ/lphk8ShGLSWuSv1+fEbVKbJ3oAIuxaamaAAUYGaiOGmQPO7I00G+l63mE0gONW0vB4qL0M8QDz4BFXKKSx0uf1DFpVicZbg/b4AED2o7Jt7932K1Fysr20KOFLSJMRVcS3XGWxoHNlTn3Tm9e0cUyQdG2CuC4StZxOzyyU5JkQ/Y94qDwKZta0vPFKC5qyaW6SoVnQ9Zt55fInv6ZGiW0zcI3PBBFEfVQvsjmzwuAyM/X8ndX4ecvRQakNikbC39nbd1Ivuc8BahNroHxp6QDGDA1D8lpL3UVXMIEwJMltRsVHSPUADxjWg0yxZmYBh0U+FmHDVaXNTJ+qaxqgSDaVEsKQ1MlrZ/FcJ36zObQBuqKiOt0XXrDHr5Y0sZl1/5m3ZrBTVPBirShRUdW7AM8f3IWEs7ridqrZxct8bh6kAU8zM2gmYwAM283Ab4M96QAQh8Mtvh2OeH2GA8cD2HAABz7/P8bebUtuXrcanYBU1bZXLvL+b7mTfLG7S8TcFxOAIFV75cfoUU2COPMgUqIomOlPkgmFdCOp20ZSSvnObDaC6ZrSZqZrJFhT7jcXJldjEllFYmwC/U4WJQTKTi0lsOZ7LacqcdiQQqZVovHvPgP8PZDMTfiX6SU4Fgv9K0vK4OmC0loIyEjWTTe1B727fbUfwrSQLmLNVYRpdZ2elJ3IFlttkiTI1+slX8D+BtwJU7JASuXOBQldlw0gqddz0rW2pRjVji6Wt9mSLGhOd20oyY6jPhsRZpafQxM1qwJSIanOqAzMU5YZcmQ/Z5CtzwqUZoylTsp5S3csZIFARU1cdU9xNf46sTvxBVMk3IdyUtWmacS0Kn8HI+72tI9Kl6jhS5VdXMaVgPfvq0kmb2QFWfpWlAYI2hJZOIxs6tPaITORY7WQmP4TKP0WZ9zMa2lDr5nlHVOFRXVn43N0Asl3z4GmJUy9wwBpTL3fGZbqcJUgcLfqGPewNkyWab+KOi1oFSTWgteNA2FuBvxd593Ov4AmKLo43aSZGTTQA2cT1UAQBi3e1jqO4ziOj207fv/WV9x7dLCayoTeddckm2G1XED+AgAIM3PP+VZELuypWeM4CxeN7AkHk9LMrN5yJxl5UY+I8L9s/zMzr1OdpVqYWdRcLJAlPXyp1N0x7hALL3qt30iutXoi4u6GHD+bWLxyQQkfT6dlp/CdFoHoW46KGi8WEc9s/xb9TKcozwuJATnhFou7H/UqhCwUNDvrSskyQxFO361aUR0yt9bSIlZ7VnWlkWqrum75UqGEjCFpQckUWSvqd2un+2YGO7eU3yTfhO/7vm0bj3ypVWD1IE73IzpQLer5fIre3Z/PPDAvIrbtKdsaxKJ2Ijkb8iC9r68vSdj1eTxCi/yICN/2fW9LemGP6xpG6enR/J2JJsYIbyc6K4IJwvSCp/Fkri4UKCszlJ7sMysbRKzfsiFpusjUDt8+VyYWe+sLrb1/RSCNxzqUHhohmmaX0oKz5aM6lw3brExSTFpmJ0QzdQkpTEeyVai0KW8Y5sX/NGnCDS8t72T2dt8QV8tvLE1/M4ykqpEVjebVGCiMGHUZ0A6s1qjS2ZzEJQIA+gqGkqIXqCLErnQSjOtI08Rf7kpExJ6HouXh/KvWvXWv4TK4AeiT54VvXT3+CLqf/vz58/Pz81Vvtq/6iMbzmU/PzEwWSuk6jm3bAroBeo5mr68XScgpvWJhZmbH8Xo8HmbqfWeDfzwex3ForayJqoo0OtkYMWIsdZpMRe15/T+hfXf32pwHd0d+Eu98V0ilGje69lsdajCPiChDJapp0pIxBqpeRKCiHnzMrP0VDWtleODo/nuTzG6lOhBxvBhIGMn9sQNAzVhIQu15QGodAWyCcyp71V4cBv1dISlL5nszntk0YEBbxfPK5WVoEaxl7lZDIoDbsqZBdpKah485v2xoqe1ImpauZWdsg2M8xhfdtKEgXSA5mijXAqmO5PM8RgUkzTnpBcL0UHO6U1pm9sI29vtkKZnzfHfNdaBHUMeBukfZ0hQNRu5kbzkSpfFqImVYh6JLJfBdgn71fELtPMoA07FT9QBjvV4g9TXxPctLRKfVGwFWWwdiMZbVHZRt20LDCmDjKYeZ6a5/2nHd9CICs79uEfd89w/dVdQuYy2stSJXJtCmiAislQ+9R9dCBHyspgSqgM6q/qDVfhXpTzWaJ3/WhnnIEjDtsyFpdoPxHXKB2R0jcIe7jQq+mLFW0lh1JOmVeSoqSKeEuevqC3YiUwgIGAjtLUla/SfZwTyL3upL9agbN+9Q7WTanHY2Rq+FtMGSM/xd8yCGaczNx6wRQQ0EchFIryKAesGQBsLMYaBRfTK5Ziuy6+0Ahff1SkqV9pRFia4C/ZrZ7iTzw28mWwjm50ABpOSbawQ0YkL0+cgMZrrqQ8Hsftp/ojfb3BkrIkD6trn5ihdj/fz8MrNltNdaXwvHij8HXq/Hf31+/n//+/z6Y2b+sn1t/03bHh8f/ockLGABgqQHzeC7r7V04vDiC8C2GUm4wUFdafSdXoR7jiNujDpVSC6wJuIVAMIIwzrWtm2e93xYA6xrdqa0tMBM8yqQsNxLWaEzrHj4FrDjOBh0dxLHsfaHA7GZv16viNC8ZNt3s3Mpqw7pDhKbca0jIox87i6Djeuo7VWyJyLM4H6+WKvZpJwFsI1XoWyAlIrLujGgX5UVD8wc19kMuk0RAPaHzDgfm0uapphmpmADIPl6rc0BLu3FAKDZAdRzDPpWM2DBw9wezy1eR0SsY2HbtHpnkMeCbwQQ4dT7oMe2bbu57Q93Z+SLlI9tZ16EDjPbvV+hrDFnyxWyNr9FBBkgrALonrN5M9u27fWlJ73WnupUACCd2LBt0j33u5QAACAASURBVKILSFwWkC3KFFIeMPgGwFRxD9vcbPdtM9dDegBffz6f++O5f4AeCwbbtry+el1N9Dp9GL7WsT0fJP2x7x/PjQSwPx4kj6/1tH23fds3M9t827ddXss7OWvdulhHWOV3ReDuumn/8Nw6GCtAuHgNn8fL3VtOew3FvNqSEu6OFZuZevqm7Yjkvu2AJtvhZtbP/82YL0+YxiYAWnkxSIAa92BmbjAQVlNqVqzIfD+57Zz2hLQyFwWSZWbueuaZ46q7R+rWjgNrd0ljnhUKs7Om1lprHbqr0mJlj+I/7VF2aT6jZobcLRKg3MxRW+0ZhIGAIYcFAB03q1eiFAFAdpKk3GgykiBUHSm5egFJHiSXhk4ZD0BxRh9qJasAJx2XW58tsBNRz4elxcw2M9+qylY+TgKQbeN6NhvJCJg7zAIgEKoCnFNnDXNAjucgtZc7txLUdCLA3CCCXBkmTVwe8M6estaq9kYF1Qyv9cJZKfmVaWEYsQJrZUAEDALmZr5ljUTEitj8EfnOOTZ/7Jttvl6vVyzAgvwC8PHxQVLfkLfN11oPPr6+vv78+cPjMJiBThzHArmZh3HbPOCfn5+kpuwbQcNyc9/NsR2IBRpobqiWqdm8u7PuUBzHkeO/m+/5Nc16EArVjJmhtsFXTBiR0YsI1k1YAM/n8+vr6zgOKTLCACN8e+gRtYSQ1HivawGc5rQ6oZRYegSgSDrV8AygbnAsMiJ2PTIkNtiWHyUIkFggEaCZRUA90swiv3B/AIjlsdbCc9u2w1asl61/9scPHnz+/Gl7WPz536+fuzn5jCB3Li6jm5mO/tVOwx0W2Y2lOCzobisUMcLM993dgFixsuX7DsBItXMQy/I6m8Gpiwuc+qSM6IJ66mEg98fDxp1lrxWBu6O2NEoUIrze/R5alqpVwVHHlCgzO+Igc99csoTxHNvzhQ6Aa2Edh0l7AOY51nHlekqVAsCyXyICtmHf0XcGk3281wyo5iRtc6y1oOuIG3WdqB7qBImlKRc9FrYtu3+FLscN+c8aWt19V7Yam3pKhSgvc5LQ6kiaOwAJ0bgEEnaZk3eXwfh0Uc6+TKOdrRWxXsKYmZb52+brMMA3jSYBxCKxoMdHsk8/cIcDuoGoqletmwQqpQM4SZBm9lqLtUeSpNXNLwD5wlgWlCccIRDIgFk0lJqVKUJNUe+QpX8hyC6dHUUhDFqt291aMfSnCngXSGYNTV+Ufac0A2CWb/YUb5UKWVE6GbO8MFOXVExFnX6TAFwinsmWYKZgfsd2h9MFVVktJGQ55RfKhrdQqO46c5bKtStxwkBegqOucuav8cElsJfELT4zKxq1kG+NmfBtnAUk2tPZmafvrFh1HIRRdganWeZfiTpjPsHqNsGEd7IJre7q+71BminqGg0nsVneTYsIvUkvM9ROjuMAyeq57r7pdFkBc2AxMzeonUzVJGEQr+kK7LmWsJqBJdmAlilIrAFIUYkosWamQ4YEkmm5jzcp7T5nzbSgL2/ast6g0ogALrOW/jUz91xzNktbMskU/x4PW5q4dL3pbBPIBSHbSMuJJiRKjC1tShYBxjygiwTJNgKbCZ7pSTnVWdnJurfdl7rGa7aNirCmm6g38SS5BYqxiYUXhsz461dgFdWRhZT6OCxHoiSx2aeciLBqpSpSum1QmmO6YDB1hMfjocfvzeLu+77v9WU7Rebj4yGk8GozEtVc+iW57/tzf+51ML6Pp+JKdyuSUnFNmxu6L9jVI3eXRmVVhBofbFy4VTpBXKKx0YVblLLNK7xYuoU0XoxqJy1WHmG0BLvOwNq8m5a2X9A0nVZCEH2md5V2kfROzE1CFymhXxXdGCfZtzI7bRV2vMlvuKmYZO/Ilj8VzeyknDQK4yyScGmx65Nq4cXS64dueCjbBJ1V6UxLnXjt6ldTdjtRkZAtREglAIheZI3J30s8ziJR9jAFICKiXt2SrnMQKNUiFkZCtPQV8bZtdUh+fB2vbdsYRlIdPOoLLzcjlZUQU6eojq/SSSYfzew4jrWW1Wfn1lodMalo45Xu/jVFAQCyWkUsgrSy7Rm24b2NVSdVUWtRdjHpJVy/JE1H4ZZGEfQvciEAkvrRuC5TyUtLQLUl6n66do3tT5G2U2jLr/aTRF030wHtRB6G5QfK3lq4OC7GVEJihVda/5pS5uE6UAjJqr4GaZTuST+h8UqwrJo2RIReftEzrtMYANOYdoc5fXXdOZ1Oqab61cVm7D9Ba6d+v3FNfk0kzLIWrnBG5p0cQCr6ZnUwg3YGhFSNZFTFNX4vYpUIvT9jABABs+ghAhmESwXVSGJ6Fv5WfafkgWdBY2RhYmR5xFpL04WbTGhh31LaYaUng1Wf1GZd4SW/+2rzanIcoSX6OHW8pMnPwl3XVFnr14WTaCqdWvTXPfBWl2+unqAisZfL8leOpHBca1q+CMxMt8xbVOFPM6plpLQWcvXrdITkGINSlFljOsj/jyDzLO+EkDJeBtj3C/U0BtdgKt2+tw0yHuNpc0OHRVpUR+2p4MolN/+fHCQRgXGI0QWstXyn6DSgaurmMu+vD1yK3kvb4Bzmrg1gutxFyvp4675ZeG1yf4FLlN6FqBmP0TNbthnMAgzGEV9gAITBcIAvxwGPx+4AfGMwEBE8jEcwyGV5E8D0QbLgMidqI3pEhC4VkeaReTPWNCcgSOr527+pazIrLg2ujZeN2fddy7mJdHdNa6bMiNDFXmReoGzUglkYrwWGSiVcGKW7aGJYoPRk1MR3CnmX06WsBfNNMgB9WUDCVTTpRYNi5LdXzWFAx+0sjXMCfVPRGBkjsG2Due7u6O5rGOiGLfuFics9mC/LCW6iWldrb8KmUV5nkNyuiFbzV7/wntBXpRYumfUOeYpSQmQiaDsB7Pv+9H3fd70qrwm6JO/7rnW+su7+eDzcfd9zz78oVU0RodI2TInn8/ncn1pdxJh8e7044DUvl2EqUqKNVDvXgqTlCzi2sKpUYONGgKyS72IX/kbfRjZGibZNSAlBhXSqTkdAKe3fiGjGya704/FQejZsq3t57WyzK2JNNtdpIpA6fGf5ZGwaZYW/wTu+JUxoC1tFy5+YJp5ZpVn9HW9Nt2HKnPh/AzeT+reRqKnaO979PEulGYWf6SlHGBG3aiuDm2v63uydnjIbpuOT3d1ZT2FTXYGuFzOqskqlEjW5StpFiJnp7MzX8dm7TjRc2KZn4Eby8Xhs26Y9IlLXWjZzqpW6RYTRENT0eemiWnCzShiv5W7LVFZt293dXRxNoERLbnbUbQ7x6pUESZDjJT6DIAxJH+1TYlsggKhXLawuwU1AEszRgGXzw/Pzde6OOpdP7BJInuLdnTCSxmWkhTlxRKy1/ImIY62XO+hcWIv68Kf+xlXAgNrR1i9BSKNUyppSncZwXCnaNiAnnTMCmbV+XpiCIwIRNh68NXFE4G3Eay1T3S0rIdM2BVzpFMiTEpNdwRZNI4usK+4Ubno6dV2pFXUyVhFJ7SHSYXgtzcwA06NmYUjCYKNty9T772j2LcqsHgADXdTpkwZACZkEolF2+ts0onNNLczU1oV2PWC4kAKlV1NWr/f4umZlUmtRVgkyFw6SqQtZG9MdLefYwynR3FdHMxadneGQ7AwBATIkLgKW65zoDV32Xa0DGCZmaG7hG5eHpNw2kNmM5HMEyNzODbT2TDcofVM3gYS0XGe9YK6BBeqHjbyQCYnS1RZaRu9UeTOms8KcQbm6MEEkUjFpIuAuT5IsIsjL58Rk+bvkoTYlT3zTT7LOWgVqgrTUGGE1yaYCeIPSyBGHFNhybpbc0v8nmNk1uqdAKf1WWtmgVkFcB6wZpcmurAgm2YR2E0OULLlBY6TibwRlqlB3PJAdniShy4bwiOiwd+PXGETyOI7ds8hy+M1xSJQZGZI1Y44VXaqE11tGrOmC1e1Ws+xfyk5opIRIbUTsNVMXdJEmWFN1RKy1XivXNvoFILxiQVJF8hdARM+H1IFS4BqHEgnEPjEoY6S9Mf07ExjWygZhJi/J3C44ZhLKKtFZYVqgElarJkH7JS1C3h0YvJ1WotMqFQHqEjgvPM2rC4GQcsrerseNn9KmLpVudeq+LBee48ImEAGvC9pWcUM2sQgiYsxac47u8Mfj8ePHDx1rD2DbNj2911JfxABEH3H0ozMtzmXVvp977OVjyq+pZNsm+nYqImaIuhmn+6OZiVExb5pJ3BhW7cuSSdPx1yJE3sW4cTBts7cVgkRNXY0RaNLW+KYRy0lWRUrc0so25lt6ADMObSeuLnT6hld2lgqv9jaRyv4NOGaTLVBIZYVBh3QyF2RRWSsM3ixs4SfnFUiq2eMtthI+5YtYCTUGGw1m1QfYmz5/LQec1jLFNkZpklLepUJKwqA5E+9KO63sTZqy0wAhBWoVbWELaaQiAK0hCyPilrnv+69fv16v1+fnp2bwP378OP53ASDMa+8bCZKRy4HLYO7uKmVkw0Bdp7Ya/28Ga+Qx5K2xpmmZSpDZ45TuhEpvSBkvdlni7rMTkfR6dj1hquYAM4s6LLMJ5BcJM8Oo64iICDsu3dYsN8zfFk3iMjPUXKI9bd4MYL0zEtq2w5ytKQgithqZhWc9WlDWvhvZ5CCuLeFG02OpyBraQklR9XVRSgYm11TBYUyLEr6RjZcN0NWteM0MK8x6IgYAsFNLgiy3XI6ZWdmV8elEIiuYTMaxSDk9ylPcgVyynlECxG7VYm94Jf4Gp/GyddC3qV3Y0Wgk/hJP4ZVokBCSHBstu2jSJAMThPc6pPBbLSdyeCQC1nP0ptdkY3YZFeXGwhsI2Za1TQAQtYBEKdZNuYu+ZPRtC6DXdSqV2HxFocVOH74LrmmCqBxHV1F6eqGsO6Le9GiyvgsgmKUA5ZooSTV6GxczOSALMyZtSdlw2iyZFcYzgADsL+u97+DC2CB1N5nvwDoEQgGxrBfZc0oeBt9icsK38hsGr1QAoIbRb0E0Q+bdGGSpawuQxj55XUPV/wEtXO7/n5Y0DUedAiCpUpGNUfhOeYNkGaVTvv5GBL7H9O80T9n/E9rspZtugYjDGB6IBdDixePLX18Ry7G4vo6v3yS5vsxst/Mb5qah1kgwdF5utqBl5mbUH2qXhK4DBFStZ1r379P2MMtxQ22GGlgVNgIEQUnoX46uNC/GEmJjnJFeiRCZ8DmBGI1oGtAws80+iTvb184Jbdsk/lvWqj8Kukj4G/23EkRmZhucJCQwCEXRzACjtrOQmpuaWVnOmr60qHmjQTTt5s1fM/M6U0D0vficMiNCWmZRyxdeokSv7E27hKjUzaLMFpnwou/VtfCSYGZkLjw04Wvtqq8OrdWkNo4Qb9O7uxb2eoteEvoBu+F8MV5apuWNF7g7zaiXWyxHaQIw14u1BBfyBU51lK86k0KisI2EaSIFySQQpLqTLOeIj6KhrAyTnN6FERoRoVdTaIxgBPOROwzuBjPqIM4ibmlySr8AIhiGIDffqiJSqazq8Aov22ysZESsIgB9S+XG0gQTqAYzKqLlN+Mtqxt5opSQJLhaItW8PhlrUcoXeZYCiIh9zy8NtwQRxJvxAvccXuslRRLUDVqTAaMqWxpmvwaoJ5UFclDpbdt0PlM3dY2TW91aUneYReKdDQnICY+EY6RF0+qa3nAf4iB36oagsp0Q2HXUbfmokDbZZvm0me+q1QFJjsVVNxIRCNoYZTvttW3B3f/1r3/t+/77928z+/j4+K//+e+I0NvgZvZ4PNy3bdvAF0mLAHCAEaGVq16TbRvM7GG2WR4KO0HWZn8JtPEqFb0MI7nWop3xFGXbD0AXB5IqlS8qUo13qWybILxqPNOjpmTJbbbWZKK1OmOlXcuCpD6rgHokYGZWsxqA5G4gsBggCAfgCEeYZhxYeneeNFiYG0hEcCyEzHS3wi15yLx2Uzdd26LU3rpJVrNhDxRNUHC6A2AIMcsT7Lt4mGRa73ThFCKTGm959TibZasgiTGCNZh9c0M/QcSsCaow81WXobv+06pSUrKKeF2kKHFtVG3bbMNtfGoEVNSJVtcSmuwUMeizaJTPokkgOY1JAzoOAHie4d88orxJSyOGuhbu4/OfKr2xJ9J0QTcAr9dLS481rjWiFAhZMWOex/uuO7tlgfDp5BlEh6gLRMM5ghgZdTiZhIi3hQiuYdI/KU2uxI+GYmcPzyyKfUpTdFpUk528p8zuqIMMClEaYNmNyp473EN09eIdTN27Mpcy/JXrG6ipHoF0ufEKVFUQyqS/etHsXWq5Bmj6rutLjTBXFCm58OJKXj9vmt5BBN8WTZPMUsi3IPaml+83gmlA09/IIiAXVNQEU+80qfEt52bhzevZ0ib+RvY3N7/Fp8sAsj3IBW2SJxciRJIX/gi9nMdajK21Pj8/t+Nz33fEIgmTnSSpuQK01U2HmtSXMtzdYSSPPI7lBDEORGPOQbkBgOkGVN45uDMKbi2Z9bTBxuMLGbXFhUuw7zorJ3mn8JaMipIas34lWcC3GZWIq5kksX7LhMuEVdA0yopMCQCar3dpQ6vGcMHMZM5U0arbDNWjLLlpV7rxE8xOyVOU8JIm0HunACRHSAlRQiy3bENr/JZLcXZ3ubpt2xpfeXF3wNy9VymTV3iM1cgEAGoVZrbv+77v7r55JiRKYSfp9SBOorSwB/D8eMpmEQhYZxDs+9578k2R0eTezGo6Lkuy9Gq8VfPWbxd9m+joTbgF/IZh1d1NvplF3VJ5F9XpCS1/ZhVGG91hkk1kM84bNJNSMWwulU4yGTzplVVT0XCnrBin8IYpFoB7PlkVmZA3aGLBjUylsqdVT4FNcONqGoEwSkwhzdtmTFGi7OwsUr10ugnWyjO91NpRAcRoG2JMy0CJnWZEnXEg/LShYQpR2sZo02TdMhs/1fWvADhvDbcQZRV8NQN5pGFEBFGtve0Xbzsrd9xdh8zFQu2353Ec2pZfJsDdH4/HttHdwezFJPMK607SQTL3H8k2aey4CaZ2kjKzMWZ2HMemO4w9VuCMjIDVfm6BFUbg7t0kOMb5lsMCVIhmlNBGljqVSkLHWdXTilp7l0aE3m+ftmF0B/PUpepr+VtNS9LIbgBlsJBATpckmRmHbK5SCtSa5drkGtoYAKzTH2XJJAOgIrQEO6epU7KN66nkXFwYElTaeKUF4mK1pabXzKowmSBzui7G1JFiCXUB0U+nyHpIM3FvXgsyLGcMBXa5uQGzXrRnR2C1kHZKlEq0wZwt5GqGkN2tml5BVnrSN4YVlhNkbumiO67fRcI1hm2P+hevjz1S5hsLZOQgSDNK2kmWhad2wbmw77I2pUm7x7o7ti31lSb1n+P10omjJKHxyQwk6ul+spCwvyxllZau94Bm9kp/teTOIpi6ml6JdLxKlboK4bwrIQk1NbkY2VramBlG/b0722kzABf6STCh8VcC8X4DfWG41f07/TsG5UgNc+1ICzKrcVbCyaS8QmKkwq5L6wZhmpcE6tB+/VWRuXNc4C9wvnoge4B6ZoVMJiJp9GBsGoZhwzRy+jjxzdvQBKyB7yawPeq/Bp13XbkzkKm6so1s3lMFaDDJCDJI1msyBO0AyAiAj3W8Xl/b8WURjzh+GPcNX1ixfi9spBb8enc9IvTIjW7hG1wzEQTMfTMADlsrumWY2ak+Yt/0/NABRBwRy0XTVyBSdeQ0Q07I+HahSukFs9QqFBrBc9HF+4JEXFNv40ndvIek2dgh3zRNKSTHvER6e82IDEJ5UvTfymnj+4peRSmq6TvR+JuETrd2jMP5+tf1/O2b98JgNQ+bGAAkF8PNVUErFkmdgKRjyAHT9Su0WYDc4Ha9ndzSzO6ukVwLEWGRx9WSjEmP7MzyijVHbBUtSmFUac90STa7KM3MxZv16CS3bdP78wB23xQoLd0lubO69m3bpuU6yefjx2kVtvwzfDxzA79a1HS8XZBwQQecJIDG7PWkWlyshtrSOi2BEzl/xZg8A9n13mKlutNNjDExkKIp/wZ2rSCUa43seY90SYgwYm+xQqqvqUiRFyXGWmiad2MXxqqdTx9lSQtXQsJnVokumgbMoomUYcJIyyR+h9bScm4CzUzjlbLFd2YlQSwZlmK/GTYld6mZsRZITXORNqDKkqB/m+XfA68teQrB8E598N3ZWzz7t9tJwzRGGhvkVBRMllZaDlH0Hx8fAOxIayWH5PP5XGuFI+rpOhAk922LbQtFLzwi9FwY4Qcsla8gEAaS2hPUGmXDMPISH5FJo+n+NXDE6seDTcwzsOc4KY9UqhpXWsTtGq61I7x4MZbTkvnKs29Acq17xRERJOLsgLJcSiVfGoQX+ywNC3ffHQ47CDLAcBqP1/Z8bgDW4nrZZoYFhvasaFFyTlZKjgGo7926FrH1YV+Mgdq9jv0bzVXmkeNwNYWo21vhJae865L0eqZVNIknVxFkuosu0gaLKihnmKMqk5cUTdKf3gVIZHf4buo73Dx5OSjNzEzfR+vPA+eW7RoSpVfONig7fxvS5uGsmbn7qinyJJg8ukEVMR74dEjJNLXq6ITCb9vWUynpVTLG+DME5/BLdQcSNSJJmn5xrb6L8CLQdAhViSL2cQu+EyraGefhdpKuPjYxqjNp28YWuA6Eu6b5ydtnSMIM+sZFNSOYZVZ2XN0zs2h17ee1Rk88AMC2TaLMxiaQzkp4aXd3jpls61VRhr7KAK2Fxn5+VMjtLzcRkI0DY4g8A9gRGDBtEH1ngLuzCdegTbjrAs6Fpf6aa16Yp6iyf5aaeoL+gEngtRk1gz8NHmQZtG5Rw4XT5SK9uEDCXc369O473/8K2eLvLKl9BVBeX4vvv21PU7ap7/a0U7eYoIgVf8vuAAUQ+f9sOe/QupiU6Bi+eUH2iHwx6YxkIfSpbT2o5KGLq0y711Rdg3Nu3UWCHqCLzJgfXMzeJ2INQ9u2adIjjBg3N6uvv3BoVCLVkG2PEhKFmvFYdSXtRxDvZO+vGbEuJ7JZn0NrerEII0Uz3aO5spWW32fERlHCe6ls3mqt2PgaxiBM+6W0si3c3VuPVHRCTz47AgC2bdv3/XjlnK+FiF5Ptm+OADhiyUjJafzr9Zqxaka9fOE1GHYtZymAEQGSZntE1OfcTmehZjDoleirbActVkTE8/lU1sy6bWhbh5SqBcoSCTQzdyP5eDx+/vz5eDwidNojAez7/vPnTzliZlqisypO5klyI8Wo0l+/fulOU0dA4XLPswPEKzmSLFGNv4HEyjWJnUU37e8YkjLjVjo1NiVG1+vSltBymgVAh6XxynZ/vIFKFd6uyr8Zg5J/a1dtSavrtKIqRlTcoC2ORdYN+F2O8Mo2jTCdbsaZFbz7NWeHEtIw5UvgTKBMrfQ9mCL71hcAfFsAKzKzXjqYTSBpEXELu+inQOGafaZZHb8os2Cyd2J2ismybZtqUAZIpsiaUqCioz53J7JpCcYSSxiBfLQ5pJQxohSmY7LvO7HWWl9fXxGxbdvj8fj4+FhrreN8cX0JXrHWQsWwLVct5N46GaCF0BjhZaTopVoLeyFVO31Kv7trYa8iuTPZU+x1ndB9xOtmqBqqtFgFp00SUpQSPtuGzJD7EUGe7Val2k0whcxS1gxEAlUqvORDppYKpwOQSn0JTATHcez7Lsvv76KMJjEKuhDBvEtC5gvVrL5sZrC3Sx4BnnelcRU7XBhFw0dJs7cbVROmwSRVPrKXKt5q3JbNAMj7pIVtjNKCoo+e9gOw69KANeEsCSRNI0+TmaVqN7M8g4kkInB1uUQSyJY/MAlNzytexGY5IU8yEiS7yVWW0t7IK5iZ4t95IftXkjVGkARjFVIeNQ3rmsI49//y7W7j99YCKX+AMCnQzOrJEyoaZF6A9q06v/yZCRGZXRbM7bC5Q++lkMdx2LhqNpgZ9RoQMkBA+nFmcW6AJ+phrFbfclINS3VmDqvT1LbNtk2dbUoD6y0aPW0TcXX+1gXUWhSGeXmQIpGZYRvfpbe8R7DWShvMzr+smzQmK6AY0y/RSBeJipi0Z/TEMn9FP7i6gk4yxUrZJgbkJcg02B1em/OFARJTtqlOmz4jo9Kb/NpiamaMgOpi27Z9X0sfIQ35Dnm3lr7EiHLhBNLcre6lNVJ/GcZCUo/xm0aQtVBkqLCTaVg7WE6R1Ec4T+9YtXMzL4X/pRTf1VSGqFQL07o6KzMm1MJALVYQr9fJLjAzM7BGjVN4qr7gAYPDwHjB8Vhcaz2O1+v19fjzacfhr89HrPX67Ths94jQt6sNusbEtm0aK0xf3K0LfPQngoB931d+LzfIhQDIbZxzHnFEhAPP2tWpKYG8kS/9gRwzM3MAXKsDpN6riM2Zun6lxWuCstYygDWONYGZaWRW6xWlhuDjyImC1wSlAWnS5WokIZKpiRQZx3HkxG4tjsmNyGSt0sK3BIkViPL1+pI7yjZopqJasJoHqC6UHvYvq9ObV7zMzDcAINbrWKyXKlv+Wus4Di1rZY8IpE6WyKOI0I538bYxskRcM4yh8Q1A3TiQa1K61gKwvl5CTqWhQxN5jk6ty8eue7GglMZYn+gXgOIj1S1KZK/X6+fPDwVWO1oj4sfz4ziOz8/P//iP//j161c3ub2+crdtm26HSaO+Yv18Pl1n45VVa62eZ7s7yVUHO8lZVruVCkXDqlLkrHgxmnTj5ULTy0eriYUwTaDfiJDxYpdw0U/hwoig5SurhEzqqCrbNE3ZdqruhLmJFcgAKVU0mnJa0kLabFUcao8G+pJaT1oiQtr169VEVRFqhBMPQK0LgGrziMvDT1SNHIfO3E5or1Uq+1WnKvK6FyNdTd++i0vsXdqiun5Z03QrEH07LowcB4BqBoLGWx1z0OyRh7dlzAUtM6oShexoS6xqJK4DSNPIAPG6JmkjXDcC/QpaoEqlS0U1HmYNNjwejx5bJn2bKr0tU/JlP8pawDyKKAAAIABJREFUEYgR1boiQuOkNt5bjf8R8evXr/35+J//+Z///q9/vI7CBuyff/557M/fv3+7u+27vtr9WuvxeHyu41RddwxJsm7cSEUiOx3ZHoQZumBm6guwi2tN2SrkrLhUKuESIgLxFtLNEMGIRSq7rZUjsC7xUuFui9lUzIyMtZZutEZeIBARwcWIFWA9WnBdFusxgOzpcVKb8KQCiOCxDpjZ7hsAd3ODA0/yiCD5DH4QQTLisNifu+XX1IHzRsZ5nUI2gAzCWos6n99djgBQcGAmS9R3IvIpYGTkc+oFNaHRK0+QptEOoZYW5wNerwFKumSnQgGAFSWSYB2B9Nae0dMMAshX/EiIS3pNMvXXnjKn8ac7QpqZO7Sx32peGnmrKcmukEYCZuaaYKy1xu0elUoUr6NH92uoVxokp51VWCRn+q4sebmHZTXBOGqoUVGns6VVwCGlPf6o+2iNYzCzXJKQjFrymDEi1tIFZkqT47Ls/EW6wRZS/ZRV3andrJfbkunu7q6BTq1lF6l4lI5x3VXExV96Z52daSkYRRncEyrKCSq9IRvMpN7MwsaayvXxozzDjEKWC8moXxW9Q5M1JQzAOg6xWFc/RVNdUSapibTw26+EkxiNTEVp6oSRPYn/FhAAgFnudLgTSdS3vB0Kr5fb9fctMQnUvQ8zeD4qz/FIQvRbxFiL7okpsaFRSZj2rsNSiUsLqeaXjDXYcTxRSYvb2St7/tkIbNeXGeIcv4pDGu/4M0R40/Jt3IZ33/8KOt2YNPi7htRBa2irBjsBt/Fii8j6mb/ZOVI3Bwl5rstMxHF5J7BjnK0dVAyLHX1rjGRqTnwNWwLg3A1hZsfxEpm7OyDtay0dTtY87i7NLRPnRWjYVr9lNZuli1RqJfzGG2WMyITUmDjpJTxFXYUo0dpHUaYn5QQpEpcSmui0Xv22UyKbQ3FbdTNJNBPMzPJUYck/i1II2Yq6yMdEvIlR/ipEGhP2fSfzqVRLF2NKiDRVmBSnKohodyTNzD4+PlqX1Q5MjIftbZgI3F33LFCNymr13npbuLuzDs+TWHGJRkhJ2/swvLop3tkm81qH7/v+eDysKksYd28C6ZKnomnV2qIhFeKVd03QXrR2ZTstglnULJO9S28w7bnBlPMtXkrFbtc+OylvNI1sjxp5UySMeAVNryJhZumtmrq0s914WK2OY8l9shW0bSJITQOEnLWGEQ2l+1cq3i2fRRMvStnZMAX+G2hR0+xy63zUo3G47zq1bQoj19FI4Tthw0clSD3OPGlkw6RsXtTsWcgZGZKNTzPUtUuUiFuUMM0y05vlUHZj6TFBZJ0QaAnUcmbpNECV7u5OFwtqM8jXkZfUbdt0c+E4so19fHxs23Ych3bJBUwz8ogAbNu2c4in1i9nxFq79GLUbw8jWs+TjHG0QUuYWTN73Y/EOaEVdRbXKmuBHC1NpRp+zQzag1DhUiVO3k7L4FW32m94q5saVWKm1uUeEYHzPjLNImIhv9ogSskRO5mzAomBBv9axuNsgSCZyzYZNGAdR7gjj7RKj9w9dONvCE+bh79AalFC1UTyMrcfsW2zOXb69K8inBKKWPRKKN1FSlg9FT8rVA9T+5ZE0Zs79x2hexaUOP1xOqW0fkUgIKmz4miQrcOpdtPG0DejLQvVcprL3bNjFA0gcxKEZ9XCFN4s6d0VqawUiaDJbDSDlJYuI9N2WR2IEcUbUU+4vwNJaKUnskxtvNKSaVbrwYkhIyJPxU82edIC2oGS192yYKRJnqG5RP1MC4auMxAZI2OuCc8qcfcAoDsiMt1ybWmKNYkIuJuPF/o7Frdg8lyqlS9GIB/qltKOXknJIiWV/ca1BmkR641LpWT6otGk8bffv8GtdKq4hbQTbc8EeSFLlEVJsOxSEbVjov681hjppiLjTjMwH7xfNE2T2rtpcwFHZKRlFVnWwxuX9cCUWhw1egAGeBUZsmkb4NKDIOz+qsWZ7mwj2xHZf4tnI+evEjcJMw4iABQ3fQ5HRawiAGrwQPEWu+37JdplUgaQAeRZ6IgAae6MeIAOfhxxvNbjdeB1+PHiWlgvHi/yBcBAM7f8ApjMIUkjZQXSRrJ9Acw1t3NhSQIrmxeTzS3v4rs7a7pjNU3BmMj2ZDlV1ARa2VZtNUwLzKxLz+tWcZmZmTHySeOktDHfbXqBuGZWXN/RJNlkaTJDvnTOHlrNDOBYrGYkAVkl9pagxNSrrLtPZ1FxkNTX62VmXsNqms5xAR6LW4Wi2IfxunFOIMgId9/3fa11rJdZnmZHdDcz49stSACjIpSVroa2LZfEZFSTUO20m/qVtSQ1t3Yzd9cE0aolSIu756t9pVRizUxfs+slukAOAoiIx+PRy3VWtKW607L58XjI8luRmU1nZZVi3qUkNYORZNFMrvcsyWbv0pm4CelE40VzE6LSySuaJpCQtvPGu9UziuYSgY+3BsTeLLdEZg3E2+25Pv8JiJ4wmoGwPEUhhSjyeAugQJa0haKfxFYWprqrmw3N/l6qfOOtYqUEhvZpZ3Gf0KX9K7gRT1Ez0dm9HssLxD4tYfkox/WB0qld2bZk8mKs6DohlvdEQyttUV00u08T63fVp6FbtRKTkmSe/zLI7ArCiAW1QeMmRBKU1cqKpFXjd3fnuf9Cz5x/Ml6v1/EKM9MXNLbt9z///MMXH9vu+6ab6fu+Z2OOQITZtpm746uOgqvOcpraJgHQdlgZLJN0pzUium2jGJtXaWXx9mrMKbwSUi3eSZwxsYzGrVRpau5xabqy1oC6UpR82dzmKc0cJOuROKADCFOF77GWtvRtMIfFsrXi8bQ98Axz9x/wD9oKI3GAGwPcHAZzN19yLcLdA8zrLmPRg3kwvtfJO/rthOZXmDcsrkM9AEATn1MCrgEXPosKusW2ECX61fQOEXDRNUHs3Z6TxgAg9Lm7cYBx/pKomVi1vbe5usgEBjCnuGoPwVyOJU3XIwlSGwamtR2rpGlk4b0etxzHIY/MrCZZF5hBvMVzahQovJ2WWNkwiyY0AVq+WVZFXQeFlzoqMg3FYvbNMXMSnjFXpoR0WlmZrsGR5UiTUQv7bXwfeCqgGepmkplO/wOvE+VU8waSnum3K3d6wsuc8gThy3qSjHq72/NN/hkgAArzWaQ/u667NCgMXtyMl1UzfPNDLLdmQZ4NdyLJfFlA2Vtpxf0sbbE34n8DbefVl4SbHLMcepS282ttGoCQUSyvfXwj0Ax1nVZpg6olDfDhFK4eSWP7e4thx//mRRsjLYK2qmGQmY2V7ZXyrPSm6GaTJl3b4bT/Bjdrp8s37ybvjMP0dEYmCc9B/FZ0973hHc+6MoHUxTPRWV8KqWI7QQ8N9E+vD6jj+jnQkWWPKW4DWMJ1CQQQEZGbOWlmc5xhrVvcHZbGtCgx1jiTzbUJdPE4axBQdqZvpYIbseQIryIlJu+UoIVKZ0U8MdJrZjY+hj7pMwGQNLM5kE5j9NsJLWUVSQwtETmPbC7JFNmUhhwgz9bV9ABgZzAFqpoYOwgE0qXaEb1cEGbSl16goj01KitrpUtIif38/FSpFtjSeNSLoypSQiC9HSUyh9kG6W1dLURFQrr78/kk2Ut3q0X+7puqXl+t91rq87q2lxCMR/1tmwwQUjERi0rXOuPWBE0mSkmQQNEIeQOOILdMRXVi3rMZymK329yl6JWQwL9J69+OQAsXjZxqyRPfNnSpWd4auskX1yQWHmNC3JJFk21jUDaN8OJVtotu0Y4IHQGi7IQW0qVpcFMUTPbm6kTfWGwMFIc3+cJ8ZwswAtu+CKlxWKO9kF1TdxEA3lQr2w17GikQRkqVFpfoJ0G2jStvkynRjFYtxP18No7q8uoXrXGCTJWQWZo2vVmlxUMTSLiykubjZQE1mAa1FvX0bduez+fzeURERHx8fLxeB4B931+vl4L/eDwej8fXittBDzGurVO77GnzIoK8xPP1emlhj6pW9/PZZjNmfiBntnW1amGacsbHzLSwxwi1oCSeFgopFyizRvxEkK0iVZzjoWi6VMT25gvrerSNC4duah+Po+tLnih9w6TcDnjhW4V+c3O1pi8Rq+zR+CDzmtHOGzQp7kzPygUwRiHgXj2klhjfjAaKzA0JgHpvIQJncwXJpd2UZ3XUu7db7YkWRIALpxXDHJEVpVX7Z9Rx4+WX7KnWM07rHbzT0Q5I/6q0ychzvt1FnWWP6iK+0syKIKnurKxMnRKmDX8D0ct3u06cFAdlreo3Ychs+UnWbal8b/miIXOyLXwlCUDuRMTeBZB7JbEn4mamcWryC2b6BrIJQK+o0qCGv/MCgGWHgQxTRUqmMHb/QmYW9d97ZcQ4+w1lAAldfN3FONw8LzPfwMl+zfroFdNHErguhhTASSOYSq+lZB7LgRbVem+mdriq9Iz/IO6mo4RZ3sFJvo58I3kuDlO11aaDMpVqwd+Gzq53Wxre7M8qaMliNJMjqOakAH4n8S8w2K3tZNXCjNg7iKyLpsEd7RmZppzS3jw9keXOiXynmWBZd8nVsSUBXU+rskgARjCIdSCCf15xHPb5ss/X/vXCceyxsA7GYVwae3XBDobGAZK6DrtRSszMaMg/qEUqvAgiajJtMKsJel7PBQHkwCr5XTXurs95t48ptqBrX0U2HhAJWNFr3jmgm9le76ijFlQSokYhyU3cjA03FcL0L67qGiS0lbaESZBkQ/ste3Pwlja6keBC0FxFhGHT03oSUXEGYPndcgyl7OviFYTf6pwtrUB6haDSGwuu0Wv578TWS7si69pRtr0Wr5k5QeCIEHFXorJ9I0aSxSJdLcTdvZ6waUJMUu/N7vv+fD5//frlMJ3D9+PHj33fbbwdIHbXK237Lnwv4NUglW4Dpi8pZN/MXScGqye54mCAmzoWABhgIKAzLAxwy6cWhLoWoM4y6M3MeGkeSuDa/OS4ErY5SYxWl1xuIBjVga0elaO+oC5T1dnJHBJqbDD1K4MESnuHSPGRxgbpnTajGsPEC9O/m+dEZdLYWBJIu4iVlWolRK+G1wYoIXp/a+rK3pDCA8hKegNJE42yWeBGMki9YOzmptDphqnSYs945xe/AEQHx43q/hCRwbJ6FAeRoXyclrQXwsi1W9GNoEvJfMLJqtxboL5N4zulN0yTqe5U2sa3kTcLu3RmlZCcCTJY814MUerR/bSw6ZVtjF3fbgCgdfufP380Oum24Ibtz58/ABy2ucda6+uwGk4zfPLUzMzOFWM5278R2k6RvkTd/JVhHaj5prqE6Dciom7QCNkqOt3ETZCj07BKkwx1YZF5LZbMzOtZdxKf9qsizt4qaF/MzHPozqKWrJ4sjUesYAB5YxeAL0MAn7FeryP+AHi9Hnh8rfXwx8M/ftkKIEAGDTBsBuRgC2jjJGDdZe4ga+XstRVDeBF0bPWbpBPzBgqRICJy+k3S8jkrWGdpjZZc4u+mdKi7iNVT2O0NGc7TkxKnhQbdsRain5YNMv0hXaMcFqatrfEKwMlbIGKZhDJVWQVBpWlhsWS6hN1ZItA0FWeVKpFRVXMlW/IN2gDBNED5Efd2/XSkeWeCluuXhhQwoPFdShJ1L1XAYZh6BOvmphjd/XrEPdBBMSVUBJw6LnAqkJ+yBmVuCmm4sQ/7EhQvs5wzCMxAYtvMHbA8dQCQtyfNBAl5BzIvkALVcT9jB0DmMhWoOUriLwKVbneUIPOvCbp0yM90S5B3Dd+WdmKIPWN7kznAzHh7t7zS98ot3ovY7gM9mghfpFA7a+S/CZFVjbwZmTCNlNib2e42XoGOqCFJpfrl2yGCgqGUNRDcixrz7ouQ/fc3F97hJhOA6lGJ/i24uDyLpHdCsb91yYRb/V7SEcdxrNfr6+vrOA6t0zqY1jWVtZ1cCntKGHDiDVYXcllreWEm6q1FNSPFf2m3YaRhEtLSdC56DzBtBsfFqRk120jSEiVi0XdWpSRr4nQqVWn/XonzjrvSGkB7SJXwGzS+JSuNmn9MskkjGDYHcK4MRSkzmuxW9CaBPO/4JsFgPGmEmfQtTRDjA+D6lS89o22lSkua0kpM7QDUBoBcJAN4PB7dtfW8xd3nEfctXC0t4qwylbKugnJEZtj1WZBAwgXbtm3bxtyr4l7z1Mfj8fPnTwA6D0+lEi4uM2sJnZYZGG/mt9IuErR5nVZC0uQL660EHzsy2l+BVxfo3zRAx09eW0VnpyVdKr3veCVaEUoLR2sUAHn4n4q6FEDU/IN1+Z7ChVe2oQkwSmeQZ1F3Lhk2S5Wd0pRlLRKUfpfZLjRGIPqW0HiMyLhvynbRzYAbNKNY+vfbIHR2lt7SIm5kvpIzxhONzBLSXvRwt9Wdmm9VsELXWuz+NmTav9WNthkoM+v7jDfw6w3fViHkzRi7PhEVsX65LvRtjzAzQTIi9n3XoKQs6p35iFCgpjHimnpVpMa/bdvj8fj6+lLR4/H48ePH7//+refqZraOdRzHCnx8fAABQEfN0XKDmMYxQWuRNKlmbsg9W68s70qReWamfjellfyNY5AU/TsI7+4KRWknqbcBkquFdNc231t4S5MlAKIO1p0qVESStXqTnhbSLGb2Og6zvJiLWhJeERG5FeLLviLi9fhEHUAAc5I6plefFZQiyTfrhIXmIWOIEyXTR5fPqKtGn80gGhGLASVhCrmpFlJZCtP0Nc5M4SSB7LlTXUom5YsKqJYZJPnctPRrDgCA1Zbe0gWAno88T7Lhy7m+0EylvMA1bZazSq4lo9tfQbtDErqbOTHXcaOhaVpaL1UmtJ9kPSwUtA0kS1cTQw5eMTM9UawBR8FR++8iEZ7LqGtzetfYyNbOtVTNyWUJU4jESkIu7M3yUa04T01mfNuelEVXmPiTHcB7IL6te5Gx70gV3mwgYWru4moWEnZ9gC+C8WtmjMuL4rcKVjhODIAOq/6QTx667PydHq0F91TRIAsb2v4bfpYqIYKmLBPTjHc5Q9pJ8+YXcLVfCTPT9SDG9y2QUTizDWoNZkA+FsiBgGS38kH5LuTkrfz0xbqui7EUmtXCPovaaxJaPLacak759JJEPTYmgeD5GvctpA23MN4GDiHL5juYIR+rjQpKMwbN5J3pFv53cCJCDrWpJZNwgqQTQSCrwBCM48DXV/z+wu8vvg6QfC1EIGhMOYTeWO6F3Ka6YqjUSFjWvOA0IRf5GyKoh/7QEfkkqoX0U32riaaKkAISbs1GTWsW6ddri+a8AJgZat+NmU3ePmFIvzctDWKZilqC4JYlqQucGKfqpAdY8542tQ24SZsgaU0g+nhbJknPlThtUEH7YjWctG1N1pi2ynphfCwtMRlkLAP2PpwP+X3grD3CgFdcXoXlWERJftsg+XrX3fXMh2SdCSwVgg1mnjMq7bxg1WwLVDSEnAQOg5n3kfXmRnCFP+zH88OMsmHfd4Ot17F8A6BH+ppty/hVn1FoX6TObHPXXlxdiGW8wu4AASUMoJl6W0roBL+7saJS4UXW+Elp1+bq2ze3n0SjECnbgLcWKKWSIJqbNFztZAGurqm0Hkle2lhb8i3wejVRorMtWcg1dkJOB5ums++2TZsb2VnZ2XobJkZcMvhG0MJnqb1dNNtm4Tvygu90nQ9dZ1ErvRm81tKqUiDi5tKvLKEaYU7Xk7gpm6yLRH+sr842PYDs0d/UhX7vjUqhvvlOnmtdYVRk1UQ19gqj0ibutPBd2vimvJFF7fPv2m9f0AtFQMRt0lpL1yNFW/co//Wvf+Ezjs8v7ZMSvZmbGQj9kkRtmD2Oox9EtT1tqpR5XTrbSGFY9xf6ZclSd4v/pfbRUb1GXmK7NUpUJgyowVmNVmn85f01jEpxy6u28O0Lh50kJVBcJM1ki5uZ+WZmNKOZY/O6BBlgZk+au3/YZoFY3Bb5OmjuTlPbI5GPw0mSm5kZLDcYAmAQ7hytrn/NjKq1spNk8D4p7aaCa2uUy5N4Flk1abGY5fjTZE2clVA0QnVa+CQimdVVx0MiyJqOngIBAKxPzfNcf0HftBcS2tI7LhlTzpCWNhiAnC/Oorazjac8VV8AcJ0pZTZ3I540mb46kUiS7YUZSiCFL2SH13Lz5imrjWyMyE4J044JNWQpp4QUyYbpeMPEnAQkuy2VwBhVz9FrdmXMzK6H92I8h1m1GcPf9ind0kib3qL7Rk+e6zeovmV0+XCWiuD1opkIJSXJqmJOOWaW/T+VZpFElcBkB4QxO++QAUAEGLrZMYlTvY3lWUtTWu+ujDZ0FlVtnaa2hKuoM0QTRmSy4EYAoHi/BROjnG2sHKkgJCbGyw4yT5gWXok+jKoxJBFheteLlNjTo7egyRiNYhkT2aNSr88EAhydJPQVAwC1TojQKQwlYRrM2lnEMVpIrI2zEkQ/tGeikbMIpajZGyYNigzVKoQRSOONvkEaAXCMSm/qzIwGhRFAXtMyeycGiQgeB76+Pj8/8fWlU3z8OEhqctTdl8x3yTT5sL7+kXmrfS7sKRvG4WTISl9rPbZtrYVxcTKzbdv6Kg0g8qlIANhkRB0lyPK6R0PJabyNGM40xsJ+4l+vl2YG6Q5gZo1psgbxpvNkp/sKMX+VaK4J/petZX3pwlXLvudLU9IlC60Oknlncai+0p2IwHgqInyzAGdrYl0IuqiVCi9px+vQ2+/HcUSE0pLfkluahCgxS91dkmfASUbEoScwWvCU2RhzRJKRvpiZYTtvE8hgqWnLxR413xXjVgfXSynJ1+v1r3/96/HYzEyv08uSr6+vXguJXpdFlm3SLl9EAKBda8M6q3YrRnePet6iUqtoiMWrVQjPiqooVSRoY5q4Rd2gRd1YrOxpmqb/W/Zb+Q2itNHeSH48nqxhvIsUk85OmHo70cZPEEHwXIHo186OcCeeCQlMi6uuxS5Q6YrzqIuUVa41TSeA/DJIWyuyFtv0HQGOCHdCKzQJmYoAxNsT7+ZqXZNXLU3pVrFtmxaoU5TaHr+TP7MNZc+5I7RBeifZ1H7DK61eKZqmlxy5wOq5zSsxwryDWJSWKNRKcpqhivB6NH2LvNqtbBByrbWNzTUt8/F4APj4+Hg8HiR///7tvv3nf/7nkzvJ31+fugBt2/Y64vPzEw9Nv0nScL7xpPqVeW2/bAByY2tEdIeS2dMeG2+qN4jY3dUr3lV0mgNQY2xnm3ceE8A5T6ubqmJpvJCtSEIacxHFiAgdjycar+HWzPZ9I6lXGDIm5Thqt8Ve5w4AQNVRS5MWaLoYvMz5gVpeXmy2eu1ClSPHmBEjABQZeZ8iSoLsSauuXUB4xU1ZYQQim5T9K+iiaqLnDRGB5oXrzycAjHVAThW99i9HYC2Q8HQ4qTRtPjV+N4O1sT4CgoRZv0w0CQXTfpIZc+HEW0XRN5gMdp0Ecgx3J1xMBQBZ21HKUhkshEK3Fi1XQG/mEZdaMHEpq0Sm7fL5NkFEHkYugyWqVaiOuijBzLQOUsM2k7cErAacZtfv+WXdFDHc6ISZoWczbnIOkEeApgJ9bqTcrpl6LxJO3WoZ5dINgzxbgZBvPbIj+2T+ip7n1npGdOyUZUWzHcG26YUaAHSnbIAbLO986HKuTp63mAzQCkVslbANBshfqzVwBPqeltxReoQ3zdN6WC40lFOqnMQ0XuAAI6OUYjPmqkR9byO91p/qTho7raFNnV/xjwgyvz6g7q0/wS2bNvK8Y8f+rqPB7PzuuhnUEm6ekhjvo3p+EqMiIPZtYxiwAcQKrpd8E00SRxB9XAdgq4oIOHjADI6gtmARJJaIDWaQfFVlbrsCULFtkwnAcjtAYkYVmGUMuyjtMVBLVIJEmG+b9g7UDREz2KllKAQqShXDzKJtIyJWpUluSab9UQdIrABpr3DSdQzvn9fn52v/8/k61of//uQ/i/9F8jN+m9nutM12bWMIRETEYQaAZtxAGGIDifU6tm3b9o2M4/WlK6i5RR3KAmCDmWkIBnVo+VpmthlA6qPS++Z1FVMbNj2KXfkFtXxGCiAi1loO44oYVz4iglj6ALWZEQgaECsi4rHZ1+uPae3k0HpYUzEAukhEff7azLoGzEw0DcJERFxvwaYZZNNMXuEbZKe4QkMZcvo1JIhP5zN/kBmcG8iL5iqB2a5qQqUawHG83F0zQQmUGQG6u27KqKh/zcwJo16LIEgjsXkYCNIN5gdDL03sz8da63W8ZJi7zmuNDWZBcpnZo7clr3DLTbu9VzkijtrssG0bSW2z3PadwLEWTFcVAICD4Ir19CeZHrmnF2aG3ILbE/QjAu6+b/Z47Nu2mcM32/cHybXWx8/nx8/nr1+/+jK5PXYz+3g8f/z48fPnT0XYa0L/eDy2PB/rKXoA7i7fPT8ASoDVyrwJ5GPG/3XsvrkGARIGNyNwfL20R2D33ISv9r/t2XQjQotYMwMhwxiUlryQgWu9LG/aGxmsIQTQGC9hqvRcxghMf2ZucMvLCgBoAm05pBs2TW9BkNRbv2bGCHP3zYVPf3GuYIG0WVkbLVml6mioD8h31szcLD+lqaxiTYKZbWkd+ZuiLlWRJCsL6EqYYZLlrWhrfJA9VgBgRUyo0hhvT5iVVahljCTLQdcErh6raDjdfSMJWV5ICXJsVm/ZEyDJFQQQJMJ3e+y+1lrHl7t/PPev319tEkndvbrFYVoLP7++1pQi6J5LNSAoCA8NMqYiwtw391gBuJm5eUQwFuhmDqdWsKq1YJA0WMCDoQergKLk+769jk9FSWbIC9kmdSIG1M6NBphlrbiZ7uOTILdt8w0Alr4hb7Dd4qssGe1Nwmdb6hayPfa11loRNN8eqkddZY5XiOvnz59rrT9//uz79vzX8+fxE7+xfdn651grts1er9dTz8x0UJk9iDCzx+PxLEukDgDpsY7njx9hCIuIMAZiETD3x2Nb4FrBCH0RgAxG7Nq5s+DbRlBf2nN3eChUirzAYHzR3W1zM7rZhs0cLpYwAAAgAElEQVTMiEXWW3XuyOadg97r9VLVaGwUGaEvyeUrV9u2+dj8D+O2ZaeRm/DdzcwsyLVe7u6+7ftOO16vF8K3bTMP27ZNt7x1PXX6ht0P6OX648v2BZjZh9m2r33f9x8bbX3ur19b/PlvX+4eP56x0eFmMAsAsW1wEhsiEDu2bduDJMftPLMN5MIiaagxwGi2ubsbj+MAse+727ZiLapmNNOWKF0bDITv55ij6PGcGCRY90eSYTSYzxnIZgYzmhnsfGEkx+PsOz0sqVf2TtXCq3WRsBxF4SAMK0DAHXq2H9fVTQSM8M11xrKuCNu2bU6zdRyI8XQtYO5m/fY34EaiBw/Tkx5qS2hiwK3oyXJE3EooVmdr3PpaQJCndoDqwnX2raTx9ULd4m/5EbE9Hin8KodaH53BN2jAYRlldtZXEQFABNXIANQcI0a/FsyamqDYSrXVAKXwrvo+CKoV2Yjype5RjTiFDjB3otpBFYvhTL8Dq4DVOMbltmlwOnYakzRvwTKz0xL5TFLIARcVORJ9E7th4FVFy28QewuZBMxV9B2mkYIW8p0xp95ZmhH+bgFJReLEtzOJeYfJMj0SZttO9/tP0MTtlLLCTAfLu3stF00PYIyI/5+0N9mSHOmtBu8F6ZFDSb3ojd7/6bSVzl9VmelOA3pxARCkR5Y+/Y0Tx8MMhtlm48T+0iGAMzJpAwnL2wK76NSFMq+FJ824Gj8l1wLugr85eAOWv1YrA2E6IZobC8qkYXB25jI1xmiV9KKcMjvbmBsMCfo1EoDVpSp3j7V8La4Vx/F6vXAcKooILSVLUirQ8HGMZ9uyugiSW4JFBAPW26E+2Y2Ah+qOpBZPsq1XEK1Rv4U9i5SIWgewruQ0l0rnhkRFzTIloCYAjYNCpk7FIaLi/UmQW+xEiveavZjXNggjaqWLJu1s4UzYSPbKWxFudY2ZASHJckRkAG72fJpuFsmweq6BHsr2b/j5Mm3RR4TXpS3VvpAStcbFajFKncxujBJkLYAKyXJZs5d6gdhVlMvHiJbWMpsyatuwbdtjN73USsK3bUv848EKplq2br//8vjQxbd2UMvW4ziyA1TLn1GS6mnJLQidmBJE1onfsbwDK24CYYo+u/a0h+Tv5kFBa1S2o62sEqXroq6LxNuJLtIz3hPkck0FJzTjhMY3zYze9FHZ/u3A3vCdaPmTTAK7qFlwNQNXaRxxEFLEN5aGSSylqIAoO43HNTKVTR9byNSVDpCi6WyT9a8kdN+cAvV7awkTJuXNYHmhtIR3Voo6fWsGsqGzUaGY7DPRoiZy0rTq0Cs8yg+pjojd8mMcClGXaqAQ7y0IKuqBSJj5LgOdGksFgO/fv398fPz5559///1DHDGmsFZqZn2puXWRDFhEPJ9PSZuWSI67CzF50xgYSdQz/CSP8K7uSdzq2nGB99FhNacA3F2mCnQzl0q3qr5i93zET03LzplCoLiLRQYkfsHMiG2rx7KO41hrHYsaQqMs3/cdwHOlOpVu2+Y1YW11u9Zz32mmHXBrlFbIBvexY0uIPAG5NxIoepcGCAwa/V6EFb6DcBYNxigTaDaWYwniFYFsa/YgfZ3zL9T7EBGxP/JEO7djAECYYb3A2kMJT4KMt0cMukjaI3KbEO4LsL3eri96medOnaUNaONlIUkwoxSRb2a9UUZEqHWNu+dIWt2BIur+bUb1XGGSzAxtf/KR2jZXPkUJqj23qDMyvwfy8lZyuXfaIKeqpC1pSPs5dgFdMEAIjZB5xR7VPlTWyHdQqaKbairWVAgqmwyuq9/JDGqHdrWyY3eO8skiORF9K3XSn+P7FP4ObzGSwPaRZEcU7de/AB1KbZvOgn3PbNtzFfhebRfo6E13KjgnBlmHp7RODUwmPoUulfBW0XVxA9WaotfBj0AMTznq9Dq1X2BEJreUUVf7Z+msI1XN/PyJbs1NdQEgzZvuqBU1Wbs2n8Nvg/8VIHkb9Trxu/oaJrFHEB37FWNW3fx9h4lvypKQuiU9AkCA+t8NlWGI4OvA84XnC8dhKwjbzVaErhkSAXfnAtAbBUDG1uU4CzN7fHxs20bdLr0c9dRWhwcA3554VLeV2cx1T5MnlMbTp7RfA/eRB9Ls8113DbJRywVJmDAlADAzq0tkTS8Jbc80oAkaWcS5QZrE06ObMTcJ9St0NYOKQNGntai1PsdiV/J7jmmuq6iQqcqmsmqK6ss3YMW2qE57NJUqrV9pX2ttW666mqV1CbooymZWrbVMYVqjWNxdK0ryEtKbzCjvVCSyVbdIaD338bF/fHzIOwD7vuuteH3tvTfwZrbri3f7LtdI5uP3pLhEZrWlV7YtFJLMw46GdAwg+Xg8xN40KtLScxJj7Mpa/u0XHa6Kqo7eup03+41LaYntrCR0/+oilbaEW0KtVDDtVHY6pVIFfMqf6Ukve1DNuEuVbu8628RA7mQaGi/iZuSIrYLWkptXLM2rhCgbhBHB/J2qBbd0y7xRTrIW2DKj1vvSixErpZtSPVRkohSXmYlM+BjB9LqQKGlKTF5xtToBT9vuLlwTqWviJdDMdE9JE0/KJu7STsvaG4FgskdEIKbj7n7ZVAyv1f07e/YI5mnmcRza0CogNnYdYhFseiQNIHtH6o+PTXfwXVZ0VYmNkViPAOJya3qR8Wy0JIlx6NYGu3sw4+DukcvfsypJbvVohmIi4jwy8NzqN1cwVXfTcvcedYGzrSYmyIqk9shFiYhIuW9eK1abPaxeIOru7k6eHyh1PwAgyFgGRkSsA5vt4IP2WuHux/NloB8P20kPQ9CJyPHBVxAII5CfJMnvrsvTMiwi7+5U65GdAq/RLyJ0E4QWoe3goFVYztIbdFhUp8pqvhb5lKa0alPEkhCjEtPyCESQJrI4VZO87j+Z+zWSalOXogigWqz+kMt+GXMV/jmcdg5fdC4lsdxTgmhEHxGrTo5YbZ7kTU4zNrsqTzE0Wb7XFliMklKHcc3e0HJwxj8AIHLr1PRJVo2zDXN3lA2oOlKCOlAQZURMgQq4amQwtuTpOMld/xqlLMnj9eKYNRsiIkWQwLmRa8pgbZWLQe4hVzkpLU8oRzgktgiy/vL3tJqSY7oUKckT2trhZ2oBUPJnLDgP2a5cmdF//XZ8b3ErR7Zt06iDqLsbGib9zc6bKOTmecKMACrgVFN4I/6XoJ0Vu+K574jsqKoPMEeT3IQnayACa8GuHQPpy4zzxcfqgVl9TcBqsuOXZNQzfiRjtLcEvmE+Bd6u0gMR9/OXf4BWocbff7NoGj9hYC7RGNh74l2I4FN8BEgyR+1us1VY4O7u0Hti18JxYK3aimeHAqCum5PTeAmcfqsihPykyUXouDaBsSLyun2UYWSOD6m3tmpSGnFO7cqKsdvA/FWiyTjPWXs6tFz3NJkEursIUJY0jTD6VbZ/p8YWiLelpBgbWmCE5tTP6rFg0pN8PPLOsXSnvG7h04sW8s8qMO25YoSUFpKqHUVVv7Zftu76zdH4M9A2WOmbwcLotzVOvBKqKRseqfQ0srRLvtaU+QDMqBFlVdGyYdu2x+Px9etXXYTX07DCC2S8VJiZMKrrFigV1m/jqwMjMW7bpo29yN7t0WpYAqWos6K8cTWeo3EK2UWyKiJks5CT4JaeyBY74WaPyLZ84c4F3ybpVzaIXpi2J6pmRazrbM3bICGNbDmdbjIlOoCNnyz4TcvndXEigs7GGJ1uRSiBjbklZA+uJinxDrLkhplZYWSAisq2y8ZeBJ1QWsRa7UwbRDDbSYPIRNCYBuEbFCJWJJuspTWyMRER4+V/KmqBAC4ryYx8pkXQArvHtTSVilI4Xg0QXn32ZKnZSqK6qOWHThxqB27buYFXYxaIsTFmtusDq+Bff/31999/A/jjjz9I/nz+cvclVyVWL4QLl1IJj2ur0xVyYRT5IlMtaDbPtsq6X1fn9sGcsJQGYLVzlsvbtpF098PXcRwzPiJQqRiDWGs9n0/5qBDJGNGLUUJI6rKKSvX8vCxMxvK0GWXntm0RsW+7VEt7RGz71qFWCN2x1kK9jV9ka61la62lrw8+P7gej9hi7fsGHfJKexrWrVAGVY4ASIXuvMOC2a6yLkQfEaHG9NZWxVUz2hmrSaMgN3H/vkMZdpZKu/BWFz/QqkGrgxtRQ5I9oh6Ckw2qv6JixNvlRlG28C3rAhWHCzGA4ekNVKGCXAKOWHXRCWNMlm0pmcXYflUwtdyFgn8do+LmWsG76oha+QsU+Ten0phrPZ74rLILqL5IBoC31VTiryZ1utV14nyrRCdQDFEhazxw2d2BVWGjKwavG3vV9Jsb/3cgFWewIk/OztKquWl1xNlKbM8luBxRjZJE8SJGHU8pVxck48xLwqdww1/jed/A1+h2QWaJ5GSNKOCzjjL+n/F+Am3VNO8Wtd95NOEWK5k1m83NHkX7igFK3S3I7ghTHQHIsetm5ISWIHycT/icwXFHP8Tzz/Cponjb1U/731jyTER6Ud3hH+DuQonNCFRRq44AdFJxbonJfM8lj1jHgV8LrxU/XljLfv5arxdeB55P//kTxxHHQUBPPFtep0dX37YRCBrMuHMHoFvpjvXasBlytlZ4zYw8r6KHx1pLHxyKtWQnAER4LVm2PekjIq5rl0/B3q4dCbrJabi/yenanzStkbWAm7PyTUITKz2LmrJt+GcvpooIVV3cZAKoDdF55VDj3jQvKQoAxDrf0iwCtRlxNX5qjAiOEOnX8xb6Wo0VJSpiUbfBaw8sxp6em6UXCnOmvxh8DXVXQWPEvuUBwSmfpBpD0yttgQhH7cmbWML1kietYnW5XtfkW68u3Qu57/u+7b1Ykai5SohadNqAG6VUN0Qt+hsf1WYao/TNtYnXb+MBdIeSUtGQBAwIkmYZCokV1zuQpkAClAwAZOKRNuT8K0daYNf+74Ckjl1KbNYghiM3iDFW6HcmWnUT8LM+yLHtfGeflBNaWtvQ1grEOzFCYqgQi2CSoeS/Z1vpRE6xzTXZm+aGaWQmBskslVL1gnazg9bQNC1k2hDj4EbZKV+/E6lESy6+DKxSt0Z1EyhM09wkA/DxKFDjJZ+kbWmSiM0McfasqUIJvAVfe2ARqDus+oQnq8FonAnd/L8/fv369fPnz+fz+Xg8/vjjD0f8/PlT42QdB5Kkr9OwVgrMy1B3w1iPbiV+kObQFIyIqI48f5XwAtkjfJeS9HUxRkgzUwfp0LXk9KtK3T08hAfQx0wtvwVOvLvrpn2BLCwz6B56ZW8ayiCd1DiDHWEeXG5GuG0BLsexAsTrYeS2G40WweDhDjjDSe4OEs95B2JpVObUmKckl/Y8ufg2SggPYF4IwW96RGcjes97l1bjzAXZhpzSSKORPI4iFT4bBaA7HRo54O5FBKJWpxFar3TF3fzqcJ1HJ2dJFk08SX66JS56GwfilzG2WHpjxYoCOb9/kHEWzQQ1rXbkE8pWQaKDREoTBhfexv9Qk/7ML0FKsPEQ8bVoZiXtJkFFe/eQ1p38ZaU4T+ZOdGnmB4hGBLXmQ0/88cnGNaqo2tdJkCoiaDbPm1vsdPjmfCPjM6WIQHv3CV8SyJE79HTSNCTkYymaFsasA7FcaU6IwHvYy7V2ZFbcFPi/A3G1Fp7fscwtaAQiwh2sXauqVZ1k2971yubT01EAsvsbgA4aSBzHqVEY+RVlJJDP2GdyBF9wsyQCOktTlC5tj8Bne+xpLcqGiW+rOvuOb64sqToaqFP16dpFZrf5qeJzUUAir63lOA64+7Gwlq8FPUxVD/IBgLvw4tKCW5sVXbZg7gcMAKg0ZZi718vIdefF6eatEkhiNP4SeIlzFJwshZ8ESswgNIHVZqYxyICxJxgViay5OtF4CWkbGmZpE0hFlxamExeThNEtl5JQRYHrHily7RKSIXYzk53u3n1fLEoMgZ/ALFK6NQHoGhSepHQJKcmyyur9kTLDa928bZuyohdjRGS7jIiKvzwVzcTrVxIa4hpqOaG08Gs2ackZijpoInb3tda+79u2PR4PvbPazLzOlbZt2/ddF/ABHMex2wZA9FrEA4jx+MDUpUSacYWmL9vTJLkvfIfinb3jcMvKbI53MUzhGPGZyLa/tTdwdASlJVb1e9PbchrZjI2cRbxusAVNJoETL0zvFVtI0zSyLYmxzWtfUNNl2/ZO0NobQ1IGT4wSDVM+rgQq0sams03wLkrQAidG8KnjrHXtTXKxJGVLUBxEwxHzphFelLM7d3hF03Bj1/ze2bgaFkO+SnUopnQLjNG/3lk6KwLRqJGIYGos5EnZmZbRW3Ez0/v0ekAQizCtVIlON+VsgR26br3Kfv/67ePjY631n//5n8exHo+Hsoc+vD7q1GuwugkRyD4RkxSZma31QlcK0Om0sy6DNVLPWqN2IG15tlujxIolIlgvedWvu5M5/t8kyLB+3r4lqEQYkTVx5odG1pgvkFKM2VCUioZXVgQo4QKWkWb14vdR1C0GZacqPOjA+UAjyYyrnS98YbKkNBlGUksPyT6LC8q7xKcJEYqACLqoKcU1JRTBJypIrj7oLy53j4gcz93hvWEh9Ma7qA1FmRQRd/miEUZkw2yXTEm4OXiFRnYjuZG1jxERdf8XoPOBeKcHoC2MyuD1Xu0RT1nIAkkGMNNqzI0UY9MrK1FnuCZSQErXZAHA2zonAsg21i1fAvnuHYBSkQ68UVIvz7tg5ViF8vZL1VMRT1m+lsZ0RKB3yaQiLNMTFAiVVj9MTES8beyh4KZ2YOxpMXryDSK6M54Y1I2agGwbRcq2YUB6oaJBfNrf6SboChSmSs8IikUESl8XsmdRwxAy3Um9Ay6tR+k3mhPei2Szj3ciCGRAuzlbtnwsfBPL31PCFUJtzM+vGCTm3ebGCDii18iI2yH2yAzMtBnDYC18lZ6/KEumPeSpqy3pXyHfDbiCGnOnAdyan5A3spOyyOSCqTrWZeyICBwHIq8+bMEFIyxg347j+XrF6/l6PTc/grEj3zMDEgxAtREHDoKPeEiVu68ASdoyy1fU5JgVOS5HxNLbyD1Vk6S2o7EAbDSjQauUCPSTexHoGbHu3W+XWU3O3RWUSzQA1kpIjM3b7Eo3sX5biOQ0742yiQVN0KW4WjK1TRYVfMaVvgvj7uWI1pokqcjIvDlPSJqywm9vE4/kTO2Sk2SBiHz9oYqkLhd2nmTNfuEdGHkqCRjr4LnxluRpCcdO78Z4srBuPyE7ViQtrrePAZvuZiKlSBt4M9vrqpq7bxv1lntdj+/pI6/P7/vHx8eXL19YlkuU1t/npAv0ffskt23bas/fXPqNCDKFiFHpdrCRwngdlMwiUSp926iLpombXUVCNs1sRcLcgJ9tvDt741V61peKmrjZb+q66J2rsxPPip5sa4Kb3ohgbUdjLAEFHX8JEXsLacqbqdOGTylv9Lh6FxHTti5qsqZpRXHd0wrTXI3HVb6kTUrxDoV3mI54vfxS+Km0JVcHTEw3M5E1TLJJPwUKZPyU0HjVYFNiDI/N2Lyi0Xglxhi1pvRUoZZQ68AU1fRELilvje1TIOnHIokIBhDYaDRwg6GaosdGs8cHAwbqRR5fv3798uUL8JSQ79+///XnD5LLj7WWLw3mTkbEYj3GLwfFwnAgwMvj7iR33fDvwlyC7+5Ray6xmFn3iwaV6qCQzFCcUboOce6Oek8BRsvs3qeP6aIazK10LKeQ7BEtpwwjeS47WcccKWTfAJivtXz5oXmMFrb5WivWE9yNx76RulwRi0GGW9ArpBE68SBoZC3XZ+OUbneaaYeykS7minAsAFCpGENQH3GYEBHRDkbOWVEJjtmnRSmLipgw4zfU2lLB4O1sqhulmpwaBxIBVcHAy9za/0+8QJjpshzpJjFMVYsqvmwPAHwt2dSYUHSb4DpuRw0RTQnATJ/sKZDqCNURq++Lt/ee7nUM0TVyVSctE5oMAJgxbGM6UNS5sOSPUf29PTRk9ACUwBv8rvTUDgDI+xWb6LR4LajiG25qblk/DwMztNI0r6goBGJc+nxR1n0wd1BlgBrBGa9K5Al6ko3GelpeRcrdHIbni57JGixyK/oeprpqemKGHBXpj2RbctWeBG8HrgCoEeQNi+HyqWIUpVXDwTBDr3GbeJr6DpIgMlGaWb9VMq6PoFu973Aa1gmyDU7brgvuC5cCVX3p9FRknVWCs5sOpTM7JTRBihretf3kfAlfwvRuCnyH99LT1LeAFzGrK7W/0/Gz8ZCAesPnxCdlZU0bWsj3SDMiVGXbBie3Le+aRsRa6zgOfz5xHFIkmXllgBERvjRQnuubNCvczLY9tnoDkLu7u2HuVWShuztBIKe6EH8+URnijQizc8IWVH+8gyTMdy4IeaNB20wCuuRAXuMWY86W1JlV4sbyKUiyHMG52L1Y1WklpKjTXdpvC0dtQiqbHijUIuZcGxWXfhVbgYQHIuq5UJLy92ZhrmtKjpnpwAUr58veu77qw0VNLwkTM4WjPG07G2RMK51cTd8EnhuG86Bdjll93kbsWVRrVpmtd99FxFrry5fHt2/fvn79OilJalevy/j6uJ3c/PrxRQTqQWYmyrmR6Ni6+6pvz0i4tHT25mPbPAne49BZjOZq1xX5Xs/ctjTZL7IuwltspxAAk7KB1cibuAncvf2NWmCJQDTiEmPLUVuait4lN4hMBFKHsvOdvrtJEyhh9e4DlTavLH9XKpBSaRTNDPtMSMgUpVL5LqRKhWmBTaNE2+NvJyY3aJZJc5Os9NSo0ViSJ+9st6JX6WznzTh5lW7VqqAmazOaXiwKo6pDeLEr1MqaGUfwRdDQWUmzuhtcRa1Lm0DFWMQqUjNo9jNRV1lbY6ebV7+CWU36Vds2M71O76jPZ3x8fAB4Pp/P53Pf9//4j/94vY7/+q//+vPvv/Z9//r1q7tjvZ7P5+EgabR934/jUDxxbQYR8igj32bs+77WUrnqob3QWca2bbAcHLZtO8aDxzIbgNUL6vRivO4yJPUR2ZSTkzhQd/ypIpLS3d1VL2Ivsx11MEqQo725O5BnTG2V2RYR4drmZfc/pY2TUIFsCDL01nfAmWPXWmutJcvN8mufqXs5SewbzYC8ikbWCrkgInqjIAvlXUREiDJrIiIidPRMvzbsTKgFjk2AuJSAOyqSzUJy2HKGKCKyhcdlX0BScfbaBpOU269fP0WDvqVaawCzIBF1643Xfr76i0Sf6YkH0A5WW1oxtgMReVHnHUhSr6Rh6IPQYxifrrG0d2OTRst3Q0CtX9qlWI2QNeys0JoolIUstPOFaCT7oKHVSUtEJEvk4QWZ81FxXyBWfcN71G+bp3R0Yxvj0r8IXbNtQES4+x7urC56Xr2UKVS/G7UIYNvSJRKqeNK27TTHDGr76s/1siUAGUElFPfOFjAbRA4HCn1ERDX0rqSbM6ccBb2e7bzbD2Ae2EQg7i8jRcQpUNGIiJscZbvWs5fWrexiZ30CQEh3kKwXkyh0Yj8hqvW0QAnJwtoItftep0Gys6HbxzSga7YEnvDu3Q0jxk5XlvOlRx20GwxMkklU9OfcswwoS5Q2Qz8L1Ca1oq5B99PNdi0C2uSIq3/J3HAqdA2tXfLfa0e8BHqgkSPToxki/RKh5kSi3Y/Is5iUWVykHjeQWY3vBp9kgsJkW+2sSo8X3G0R7vz1YzuOj/CXrz/27fXn03/8jbXMHAHEMoI6edB1ADjg3UQiguC2bXS412Zv3wCQAXgE1nJR9kvL1lq+8uPwZnZooaYPztf2zN37PFBcADgcj7H0pBYTrCHbXcJZczPGKrAlCOZwKXsAaKuGmiEARA4z50KhdX18fGgMzWgXTDPEJYKm1K+KmkbLZRlA5q5M8ptGNUmGniYQOiLMbNusVGkBI0UAwHr+GYDr7cT6isGY4FWq7GP/2Lbt9espvFra8/nU6kcWakkq2xQcSe5mSfLXr1+alctUysH5ErsZ2GZUqaCRrm0G6RE+rnhYiNoDcIDkg2WPK5gpUBaGOx6Pj8dDATezL1++6AyLpFbbX758sfHqO5Jmpg/ar7V0K37bLLIOy5cvX+Ra61W6QyFLhJTkJgDQ1SEyEYgRYy0oXtGoqay1Xq+XzG5eEUtap4WXBKVVutZqXbPhSel0SgRK3ErNTH3IHYCCn/O1FtBmVsohxggnDcj1UEOE6nPiEiLoDv2RVrZwDJ+nqF6eTe/k7HRKxre/IpPlIuvHMdTORdb1JQmCFtu8MWqzZbYxTay0jRcctrQemhRDkjKjkS1BvDJKpaJXg9f7UM5shANGBhlAMFcCskN/Hvn+OL61BKWVlWvdMFQaEVZxyOhcwyJG1q4vIqxe/dBBiFpwi695RSYLlG1Q7Ux1ErLNl4RVVLdt0+43IuJt9O6Ka3oRVJwjIkg+Hg/5rtYlsRHxer3WWiR7T65L9PJX5v3111/u/scff7xex3//939///5d5kXE+oWfP38e63g8HgTcj49dnyU73Ptt9pQNJKutOYAIk9dCRYSuP0syFKXIbDt7rKMHK1kIQIcRsnl6bWakqQalZa2lk2fFp6zKff7j8fj5erY6RVX3I0jXbMmS77CI6NMQku4h36NmzGkS4etYejW+523/O2D0sID7i/D9scxfr9ef4c7YGQZG/sEdFmvBTE3RQ0UIwhFwrSpz8RkRQN7Hjghsm7r0tm0esG1bK2vZ3XNIqxGm4xPn25ASq8gAMMvwKtXdVrxmFtDF/Hz2RAExM4wDfQDQAsx9frAWittydw8tvEtdREQ43AN5yU1K0R2NV5uF0V8NAvIaYxyTUkTAHduWhwiSWTQZSQB1mtlLQjPzla1XUbIalCKi4yzKiHg+n9pvUjvzFltXocSlqApD0rYtzMJzglF98Tp0ixeogPBct4tGSiEoj4JEhMZVFoik+1e4I0JDMUUf0WZI+/QaGDZA/0+xndgVLSpGg2izbWoAACAASURBVE7xkjBhk02Ksx2lmrhOA5/DtGb+zgTQmydVVRsaKTyElMGC5k3g2AEyB8FPyM4YkcyT7P8FxNjo/jMoaPqtqrrTtHkdmVuioLtBMohg0sw4N7wT+PliuUZettk3eBf47gUvnn4OvysyO2XeaG66On0ir6WnUye6MApdbcv1hxHG5u3hWDSFz4bUjE1zi0YFofvRZ2YP/M3lN41q6u8tp0dSANFvGGau2CxIcts2jfI51jNfjrDpQ1zBiNCtd9vZrKieuEo7asmYR77Vp8xMiIjQdH5KqAFRaeEjoiuGpNWXbJUVXmQZ6oGRFOG7NCL8+oakJkbJZA0XXbTv+bb5phFISNM3ZD0OYvHeEioVZhogjLtvdRDGGq8VvqYUREVJxnSpuNq8pm9eTRhdVNw5qxV50mvxpIQUcSy2UPMlqjpIshbiZXyuGJp9qjazvA5wDVrUiXVnm0WJiRS0lhtSGJknjGxWU2Q9oNHE+77v+y6vhRFs9XS9tv3tbysVRs0g6g4Xpft3ypwOzvYpaIE3ZEsQQae7VAbcWjvG/bHdPLoIb0bekBPf2Sm8s5I8f2/Zpjcz6wc6CpSexn+qbrJMENekvGU/hVaktLIt6qaLVXGoLtM1Lvo5DjQo2/hbtuFmw7ubjWn2Bundap8vjJq6CG4sGVjetajlq7SdYi2pJ68YdXIk5DuBkMLLGH36VBhewyvixpA0M3fd8n1K7ilD2ckOIHBRKvyU3EVTV+NFHH12gGiaZp8yG6P4t3CMsbGnkojQ2LLWUn/sAfb1erm7JllJW2vt+/7HH388j9fff/99HMda6/l8yjbW1DmreIW7e20EzuqWX8Joihc+ancn2wBQ37GvoQjA4/FA2YPRN0Xfg4nkk9RGKyK2bdMLSl7reL1eOvyV0lYnMiX0S1IahEGcxgtWfcavuah2otlwrPRE/2kiIl8HqxfFeR5+uLvrnYWa4/JyxP6wauRQVHmuYEmGWW5LurRqn6YVlorS62ZUnOPajAH0CIM6AUnJ1+h1VommaZiMri3i25JXV569endEsA7LBC2/MZ/DTXvTv1nVcMokwdq4gujmKgfIqPXAjTciOB426aJprUo7FP1SvdBYHZfV+++AJNTRrsIFN41CTZkkY66vtJcR1JV/Odg0F4FVNSGxRS9M4pOQqDoWfvuNa+et+BO6mNdwA6NGO1sVk+ojoO5XEQ8FV6Vld9t6gxhTKWpy7TTLtyZGjWIZyulnpU9dETkyvIX1c/iHonZnZoWJqnX9vmXTnkYq2xIUc+Yms/09w1sCyTzAFk2o9N2ANrJBQlTUpTePbjApT9ybbVWQZjR0etJMaK9vokZbOqGyFYGyzaxbbOKnU2cAa7M9Lbw5aHYngMwbV/LjGueZUNGUEIHqXKFswSd9IQLpwsB0rykt8WZhROT18PC1DlsB4Kv7Duwe+3J7Ph9r0Ri0L7VO9Yi1dCu4yUTWpGi6lY6av/R5Gl9rWUbUAciv7KoIQZtED+TVvLunLOgscLrNt1EiIux645P0at5qUKnSm6VBLSHlmOFtuUYyxsd4lIixqxdNE0SEgVqd9G/grJSWrLqLEtgGkIw4p4S4rlB7XaVSgWRqHXYrUunEk1RApwuCOdNMvQJZ2A+3NxnyUQuwjgB4XTe0BBXZWBJFRPPeMKhFpFVjaDKBKbw4tw1KNLvItI4EYCVKBFbfc/ry5ctHfceetc+3ekO+HqQn6X2HeT1zKznd0uT79BftsilyfQ9z8qpIlDevBaIpYRc3OyHDmr7xLbCbNEbl6rersukjQlkAMlvtquHdnsnbRQ035DtNC5TqJph4JZTOJXjFlrXi+ZRLv7JQxCkIEEbpySXixjdEX/IiRd8SpoXCsAZSZSce593gZx+UC/ptdZ9a2Im1lkKhJuTuPs5Mp7oJEjslC6lfIUUw8U0JwOpW6oZPyWRDRGivNPEzOy25mTSNUSMHerF2aRIodZN+It97mfAiaPnuXhpOSmOupzN7jtJp4dQrUL1o6942iF5jzuTyuumGpBk/Ph4w/vjx4/F4kHz4Og5bx3q9XgGwngCKCACm+7YtAKpOVMR0LUiuuuMsIpw5XkUdFuQV++mv5UGwKIVUaUSuWFjNO0JGkWMo66ycErJBjb9HFZK2bSTzEQOc9VKJs2G0kSoCkKu6IjDL+3M2EOTBHQDCIhAbwkg4GB4/4HaER8SGjw0viyfd4AA3LPqCPT7MzPPK/NiklD0ZfAAeEc7NSO560wtBsudxxYGkNplejUVFkkHShyPCiGD2axUlf0REsNY/oQl6DoZmgfPEnLl4CxGIBcgYJjQzAGrRDsxK5HUZL3jHFMhm1oDmnpfBNbugWKdr8nSrCxJRrU6l2W5r5hX9TYISguP1anYAILUjiLf1T0MLTIOBcD/3EddGqFCqQIESo1ZKQqpexLuGOy1NXqTkjnAJlEwlBDcb3pEdlkaeN/K5e3i+iBmA6kM2Nk9ELD+fGWipqJ6PiPxj9g1UX0zrITTvga7S8AigD+am9YgIBOaStHUJKtBZWlz3xBtQ5olA0sjrvuoNJvFE8m0DLOFCRuDNqaTpX8G7L81VZC2n61WZTLTGm6nCyE7VUQ5hV7N/By2/zLohM9FxaO3T6y49EVenTjl1Jf8mWT2wMddEto33Q4G78DJj2hN145DwEyLAK/ulaFT0DX6Hn0qVlZCBYQ8BFaWo0oi8qavaSVmoReRax+EA1lprLa71er38r79er5eit/S8tErVEkoaSWMAebQX4zNj7uHu9ewfAMTY+upzYi1E6Qkk2d379yBe/c7+MjGd1pSwbVuvodMFM6uNvUD0SjQo29Z+mlWINPLMohZ1c1aDatMLhJe1eFuAtrQiD/tsVS3JzTJLUfJvFSpQdrKwDgikRWIbJOAcbAFR3uxXtk1qYqnrjdlNbyeGLpL3YUEQEdrLolqOiM1M309uYB0w6do7ADPb910vwN/3/eNj//j4UBHr43bi1dW2NKNrAalIdopSLU1kbY9olJAlIlAFdnZCk3Vpp2/BfAfRd0K7BUHXJkbTOjkBjLYnYJk9KdsqXNv/pyDflWad9Uhay7kZ06UTOYtU2gQy4FP6hna/7Zm/bUCzT5ebkmTUfb8692lTu1QsnegexxGEydWYSdMwBd5KZW2KZq4+BagmhOtiRRIiIvQzkN1bxRjjoq7kd4RRwen+3gZ0tpGivyFFPPG4VvpMqKiFT+TMTjmTd9Wz05Pgpr3r8VTEu2HtrOibuLtqU0a1tG5vqhSVtvsNVo8G6BEed//169fr9fKIbds+Pj7+/vtvPH+Z2badF94ltjXKKjN7Pi+fNW2NCoI7IvqNNnmjB4Dc2POMatvMt84VoTPqM2IkyfxYvbvruQPbN71tVDZILMpObXonHgB72B9ZFfUMjnNWMjKve/Nt4GpG2a9EvI2Bay237C+h7w6a4eNLLvPWwgPkJ7OP5KfBwkgyGlFeK1uf5bu5LBBL1OWQQAkqUUkTl69LYDgiXJWklk5oFC9KkNS8oFpO6VLFseVRNn+vC/WZ/hSuBLJEOsLrgrmaggaTuztQVu5Um+9hLY9YmkVczah0jDjowltY3lbajDGqo9lvaZQlE4MUmwt4qtbk4HCWZBZdLVSREomPwDjqEsWZjkCtHjNbjoh9qju53hw5byLqasgQMPd7UxDJ5ev0MIZNZXH+FrAjxWwxZxZF3LwD7najyLrdiGWrft7h0/9SlxABBBDgJ18IvENHAHd3/hdwtf+E6X4Dc/w7q2d4mlmldalUmJEIu15hjtpJ1rryxAiumwrBxYArZNFUgdLyG5bfAnMAVRV/rvE0+De1IEskqt3iODCKQC93bkb+rmomeF2Zn8QR4FValzbmZuo18umsjL9BxeRSHwPZPSJpUsJGMuoNegAiFsAt/EA8wgHs67Wev/yv//P680//8ae7b/4EAByxVsQRcG11AA/oUT51bxxLb7V1M6Np7nQAa73MHtu2R0S/O33btuPIpzpJUp/GCScZWocIDUQkixIcQX6vm1k6Mf37TiCIiJbXZNKoVbtsuEEj50JByDZVSM6WcNrJ5p3ye64SUva0nKYsIfd0G1CT34W+f9dack1ZMiuz7RFlezSXti3E6kChMdMRvMUh6hHTJlDpdFnLxy66UTZo+p8Y6Wp1+hU08cQY6WQ/PG9m379///btWz017du26foYyY+PD91Qum2btnCSJstJ9jUiVk2JksNsael9RTIiGbfNRCNkGyxdzaK0QDS3OAiaskslyixfDqfqaDxgUtsCZiIiZvAkfujVGKCEA4yaXFvgHK4AsJrKGcDh7GxUnRBZPwvdyJmdCTk4gzNpFAC+tVj8hlGUQkrOJBOB1bFOVDsXTJO6fhtEIMpZKpkimPQT0/KFiQjtzVqgZI5GdWkPJe8TmCpmVj4qPbUcxxERWmjOnbOqUtXaoFh1ehZN+RjaRd/q3ilvcAtdREipBj1ZrgjLbLE0Uuys9sa6k7ql5f7nrb3d6ldI4bVGlxyZ0cNL90cyn+xV6bZta63jWGu543w+/9evXxHx5csDePx6PZ/P55eP76/XS7cDhLx26BE7iZUxbZiUusdaa9VlMCFJIrcJZzUd+QDuHVJyRbi5iPOlDyoys66yNqlBLktgF7XMzp74Wt82IxBAXmDQXYQqrZpaJCM2kg79WiCgO+80u9kvkqrrfT0fvj3iZWEH/MGgmRMRziBDjgRIBsID9eChrGqICJmIq2tnKUCNpdejDfkOjK1m9S/leBtSrzBjpXQl0hJlJTAi9nr/SESt3iXg5pHEMue7s5S1wim9l1JBEbQ1IGVPahyGIcZO9ZxEzkE4IhCI7sV5rZmT5gaSllAv0FFuslzIBjSNCMg8RXqnUyNE+jZL4tyoR0TEcqdmwDEPJnRIPwUyj+WKxfKlgLm004ZOHY+/F5VReHfDahhax6GauA1tqPqYGGE1Hig2fnMJALLaoADFdcOpukfEkJ9GAqh1SfZqjk1dg0ySzDaPzICyXmg3CCKV/v+Aa2SAN79wNym9K7Iztm3JNOm0cNRXE2gX2shWNGVOYyZ+2HCONe/wXiTG69R+gZv9gmHbe+O5YFIyT9816N8CdY3qWRQBdUARTPtjZPsgAANp9ZUB1iFu29BNkW+d6pYVr3TdQhFVHZJWpSTzNLeKMg0AOHtNGxOBXIjLIgagLiFi7UD2/dDDe1Hrs912AOYWEfrmpc1b1lO2/JVVcHcfa1xfq/dyWnNorbDv+6qLe1Q/LS9kEknW7dytpbOsaPRUN4Mg+xojgRr4lE6aECEAWL3NKzW/EbSoW7aHO6Xn1CvI0hzDTvuVmBuAKNtuElSk/3N51KVzXXhlSWixDcfz/nmhLha+S1PUkNBipZG8tNuiiRu90qfAUYlKu7uG68k149nEEbHXW+4lpGkapuSo2zS6KQLQ/lxX6XXXvT4uJe2s+2NZLUfZx+OhHb6UCgnk9BLjkp0YpQvIXb1AWVkiB0Wuf5Lj4zXywrSozvJaWcIoIfnvkblRykhpmcSduMmfmJtJXaRE24ayszU2Ur83Cz+FFqXovcNNtRLTyGlPgzC/+0WZ16ZOCU0pk25ezGzbw/FohvqsStvOqXdmBU1z0zUxLblllgf3sbRZSGIcayqhnjKNZLX23qBeCK6Wd1ql08L3ohv+HfkOImPfAToEvmdbu+hbRVTdqahYz+xJ/2a/hH/aPW96RcO66UkNQNvdfd8l38bEIcP2fddNbRHxeDy+fv16+IqIP//8c9u2f/u3f1trHZFP4JvZbrvOVqRdqiNCVXczLyJ63S5kGykkczY8w6KX4Kp0DFlMgtqUSo6ZhWfzIKnn6h35gp5466EREYiIs6U1r8hwbSoc9d4srK2puABIiCh7PJQyMQDo6xxitDp4NbO+YwJrvV6vx8eHmb36jRURQK5OoypaSiWK0jiEZ2WoyfHe/VU6/ZpcWsApZO1w87Kaa0mCIiZIDBARlu++OXWp1PNVmCGNqRhg6jyXtVPy/yW0NGAcIJ/9yN0rVApprgoUeTkrk8JzQ3/rPqKX3SRV1ImIWPrAD9BKm6aRnT7JIgAt1Svgvf4vIowWLrjIidr2V68kuW2bFsNNlfJrXk6nzqCRZF6jHRj1vtDxQdWXtFglJpAcG3upryw7EMig6jVaQoj4YpNW8PqL8+rxGaBrFJJtOJD/LWOaBkjIOfGXtRFAPlUixoTp5BRe0shcmU6yT0ODsf34BG4eCYOrAQJh4rK1nt61jyemEzcVANxDyNnyOLplYwBEfvbsxNyIO6HqE/1nkDG/enGBG/46kH0C10DdQ231/okYG3sMv9pNEhgEE0R2c3+WfppuEPKmumGWNs0kbiPfSwvO3lfZMS6d0A3+EqWJqSGSpF6Gh3CEU2+wP35t6wn3PUJX5vfQR3HEYgSIQ+NsRJxSz3GAUas997XWgZpcI0IdVtPJw/LFp0bieuoWoWv7CCYj5HIlRENAuuSNeJtsDvQtuQaHC4hAKy0AHONjxDkrNOU0Q9BKMW4pb0pBT9iSD2Ce0EuXCCZXF0VExOUm5+ndZO/JT5gmE0YJjFumh5wU1TGfm5CcjUqj6tTdy9/TAGnp8Xbip81tj/DZQiLaqohQ0ETfpZN3irXICzUquhFY3UIvs5XVmlj33rNgowHIb9+NgwAJUUL4NhXAvm0xdvViEYhSxLMFtpHNpbqLclz0HKu9NqazYpHG/hWmuVqs2KWrydoFIU/pAMrIG9dNmuSIvqXdiubvTLzDTbgwje8ANlJZv44DEzkxDS2nVbSoLr1ZHsMXZdskZdsGtTEJFGZKUFYws5ImjNIS2PjmakapmEi17c4qIQkn3Vv8lZ30ajNKK8Fqn5OrGa14W8hUIcqLDdfqG+jETGMmXkV3srLwRiloO1F9Ksa+EUCcdxKlsw0VzBAIGVVNrVFFs3E2cfe+blRm9qi35UuICNRmRKBfXYQ34x9/fFdnfr1e3759+xr+8+fPP3/87e4au/wFrzfbaWsqUVrGog7xBcD5Viwzs+0y3wFAZCBkZERs15ehCpJ4gIRHxNwwK+ZrvCNmQmi46ztMr0UzkZaTALp/SbiZkRZRX2oYa3IFU999KHe2CEZsEaEN7eLLzBYM3EAC+EL/wPrlfhwH8CQBe4EkNtJp0k6CFhsCqx5CjDgPwdOGiLTcUbsKelW01SFIXPs4SdVayQSYa0VBFq0F5iuQhZSovGehnrSXMSTxduDeIIwogXpVQN/g2XSAzFCy6e9wk8+3fRCAqH1EuQY56647KdKk6w7LahTyyPcSkAxfPibQ9gXFKJdPr/V5JmWlt9Q1tFIx+mzTDSMUE9TScAl1amlQy2QFUJYrIXzzRty3NqbX/QoTgQh1f+oAUVaNufh3kK9oThhae4GoEncPd3RHTVszff6mxYS8ikDdul9FFdbe+HUESQDbtjmpfh0RDkRNsQAyiJJMkm/P6jc0fginGerbUSrsOv4U+LvGjRJ7x5XXuBJMH6fATjeX4DPhyev1RTfJ/B1lJT4x6aZo2vAPMC2ckf+dAf+jNP1O9mE2Ugldd7iktOGO1UV1Qavr+el3KhqvRMdkGtzpicxoxxnPSTYlN/0NWpcSRUAyUjguBJmL07w33ixidgcAREYv3J/P53Ec688/f/78uf/6dRzH5k5Sg4W/XhFBHCSN2rQ7gMitICJCn28BtGDKFwVt26ZbpNQ7epSICAlRmFBbShnWBPVf/VolJxTNCekXCWB5fqZLNCyvlW2kGG9yGko1W05Ttq4WIphbwQkTWdozLehSQccKRdNmFHvrPW0QjbJiKZpcCbUir+9Ri9LdAxkxUSqt0VVZ9CKphDSZqqrVRUScno1ZdtSaEmP+y3Q77u7HceiAaRo/HWyxZF7vFq+IWxHrSum2bVYXx2R53XiPtdZxHI/HY9vMarffxA0ySWnpUnpefGulImgQRkVtYdvZ9J1tLcKIsaUpOwnE1b9N02n9mpmMnLwcx0yNFLTMTtwMnkXNhaFdLJP+9tvEt6LfidVvg/Cib66GW1Ywq4mjW6lVTCEq6uwsFYuys9egno1sSv2izhqiWn4TNLyb1L+TssWqtDGq3BbbvCX2Eg0ZDOSidrLITo1mzY5+D8vYfEI7yXJnqhOmYyKxSpxXAq9REuYGJLWIFaWEN7vwMw0AtYFpLpS/zausuEwL5RHwxktN15dKa7zJQxxRJnGxKy2y1tVyAGjAEVLjj7hIvl4vsSvx8fHBbdOX7X/+/Pnz77/E+/Hx8Txev379Mj6ktNUJbhvmKNvqIJtm+ZGtNT6UqP2HRMnU5+ulIXSvV/qhfIkS2uwkia0H24zPZh8fH6+XXr6bVrU94up0w7TnHU51xSu/ODqy6uVYOYO4uzsBqK5k3gKUJnWXffhaz+fz58+fay1sD0lz99BjgwAi+nqEJAsfEXDtV4vsrSUkG2Bm27b56BeajMqd0ZzEKBGkCCJyvSfhJ3FEXjYYx3OSn4pYLVk1aHl5TEjKUw8AWylK+v8RZiUOelp+9z4Jumj4cjoFwD3qzLr9UkLuk3lmlWlV3rVdURoL2n53v39+u+T3gdc7tHAl0irJJHmLT+GVIxmR4Q3Pl+fliAyEX++kBoL1vap5lioRxXUB94hYEiV6tfsxIt0slJBctYh+kk41rl09gG0Daj8Zge6X5RLSgrrZAEDoE1rM7QIp8YGxXUELRLjlNznUhoHw5ccBM5qRSAt1R1nfmSB1HRYhZT+10wkAEQEPkCUbMEk844KkA6A9ZVF20DuIwrQXeg9HrCwqpSBAwFc+3p8PK6qoIwCgJLc02dV2AghgAREgUx0AkmYxX8YgArQjw/hOd4hu3nXRBBJqoy222xnrDRkiS5qAvodp+Zr6pNewGAH05wwI20GmkLpjquYn6JvHQDobIpM90hiK0qas2QYNczZuVSDNLFsLCVOLlQt70pzSSoWQbXn5nr9NIMajD7DOwRRApJYBytYCtNzMLJyqdNs2s5pTI+AHzPKNEnHekIPNANrhvpxYJBHhay13/Px52I6Pj8djfz75ffcjfn3Hn778WD/i9XL/G8BmoJnRjuMwD7Lu17O1bRsXgABoNI9jrWXAbvvyMGy5jKOTxPJwX2YBP9Z6LRgCgMPXsXYDiTA4nAhuJBgR9RbiBWDTmMM57i/SDBkcd98yvjSau2M5zTYzGqNeBEWzfdvc/VgHN0Qe92eT2bbt42N3d/cVvQKO3LwtRJi6Z4AAycBxHMCmEVIDppkZGREHDo2zJJCn+yTpvsxs27iWRwRpEcs9NE1FRESQYcaIcF9ebzN298ACYGbgmI9rgpTBDaH2U+DrRWNgHdWDJHbVd8vd/fl8ktz3/fF46IR72x/uvnwZjR5f9sd65feNSUZ9tWitFXbf6rRYksdxrLV0CV00z+PY6vF1i5ym+xlU6hzaw8iNRnDLDgBDbCXZfRm5ma2VJyxrrYdeF+euBh8R+77rWXqptnpyXrfiyyrt3oF8BZTZTm7b9tg2RHCt0N37ALZt27YN5L4/FATWahLQQ24kGcDhYYht23QfLLd8CCWAFUC40UDASHW1zeqSBEyvM2AOF4oPjboO1kFetR9bx7n7Uv3qVwkZqSIBLHJQHtM/Sc/ZDZtturLnmuVzkIuIQGCz87Xe7j7bIQCNXCkUUFETtDrXTF0EHqGOJS/8+q7H6O6KDA5JkAFc/kpIqxYwp4B4HdmJaDtkKojz1nJoWDVuAQSC1DeiFf8dEQFGIGAAPKgLk2a1cCxpMjYCZoxA3kJqO0j35R7QLitdSA6CMgzIV5SQBtK2GppgoK9wqkqMMAbg4dAbT8jwIMzd1a6Q92ouM4u8h2tThN0dgNmWCzm5ECG8gj/7uxJmBjN3V/OTC8tdg4lX2IFa70VoLWvzyd5KqCF5CUecpYLsWRFQ94lYXPIeZaQ7cLbkeuWDkXldF2FEPTq+EEe4hvGIyGuVpSIi9Ho5AxEwmpktrAh3HTeYGpjr8i+AWtQFECDNbPlSqZmZGc1AjyMCy92Xr8ACXe4AiMBxLDX4IL5+//Z8PrfN3JcZP2xbtr18hcd2cDsIW7vh67cPaPitGzc0PkQQAM02swhGBKttANAEx+AGBnkcx7ZtZnbUff6/fv3aaPQgERFGIuIId/ftsUcFSi1B2f3xUAhgRMAR1La5en1WLhBqjcjRA1qVAWCQdF+bbdIr+QCAAIPMj7Tt+5fX63UcSw9SRURgebjRIuAr6HwdehrLATwA99fxfAII7OEe2COwv3xzbn5ExF+v/34eP379+Ovf//3f9//n/+XhP3auFdj5CthyI1cccRzP/bCPDS+PkFMAGMvDwsz0xOQ6Dts2oN5lSOLleDzC+TyO0Ksx0vEANM6QdAIId3dudW01QIRpPDwOanaBusnKdk56vlMgm5PVmgTuMIuoTm1GkqQhX6qKCI8jIpdBzrMXaN1CAoTGE2jxYEarD7wbEIHqQQ1xHNAgHAFAegGERzoL6ciWikctJDQibRtBPxaMXh982WyLCHrEsbaPDwUEyEFGIqnBpOYjMZJ0mSEg0zZkMwPyFvJzvCr6mQbA8ZnPREVEnAcE7Zn6HYK0DQpIeGybbRu3zZ8/7ePDzI7jwMpP34VqwZ0RppPHtQA8Pj7c/fSCucsLdw735ax6pp6CSQsLSO5xHDrXUXETqafJ24jcKLa4KQMkZGinr+FI+lIRkaN/svcvgIjl5xzPcwRP9gum4c0xoNqZTFL5zaQ2bCIF/yzwHQpJMuaye5r6xpjBvKLO9LC/45b4myhV0A2a7N2GyNXFXU6DgjOz/yO8W16/swabBKw3HTSUVTn6oxwWzY33HSn4NBQANLbmvML8VU2dp0E4S5Voygm/i8wkTsOrmd1AyOGC6hdXFrlyurPv0PwakYc4cqHoSWp5F7k3MJ2Maq8LY/mWjwAAIABJREFUQLua48ex1lp+uHuOE9mnyRrp9ME8bWy8nhGKMXNLmpmJVybmcDPmaa2FTxcAESitojlXSPIs7awwM4tPpV11cUyBlQ30CqMY+9fdofkUiAhdadnquP2uC4jaek3LT4IZio7thTgFTnaS5LkYmr8zO13oIpJ6UFxkohG+TE5Q1t0ZoVJRKvEuvEHSGm5FcrYNuKVFo6wSotdFFym17eJy26xSTXsqFYta9cfHR0RYfbXOzNZaHx8fSvcb8to8celX1/AleYK0ywAxSu/0sfEibvOioqrs/BWj0oL3tHhRchqvbNOLzKqbt3wVZWzrnR0dSaWnWMV2amwVckpaRN8uR4GyzdKljZyqb9AStFecUZUZDSJr+v696e2mK7ykvRsgOS2toaXdqrJtmOqmEFkuCZNGmJn9HcgSRbuyp20tvA0uzWdXZTnbGptYpSR19uTuUpRIsyYWpm2Y0KJmG5YQJdz97A9X7ZLQXI28ZZuykRNUNEslIaoXoALVrbTq8cIiMpJaXamwhZO0us4/hwVxdQWJpUOn1qvEpm9fVY10GjX4AEFS53oRse+7vu6hWdWPl1gej8cK37ZNkZNS6E25CYkDELlayBgCiHQKAGReC4mzX196tBKdlv3ikr6b+wKlO1ANAF5+3vnLmrai3i/YilqaLsworaWL10FSE1c8wbpXq7WbWYAREZ4VQdKL0cx8nfa3kRiN8MzWlNTCI0Bel4XlAslQuL580WphrXxGQAFkTcHdGKi2MWLO2myLQPSilBZ3P18WDgiZxKnl5G2CCSoGoHEjMVmDQIwla4zVJ5mXwWLEKgIR2LeTHqdBGmdaAMpl93z6j9cxJDxQvXU2uXW8QLKqUjLdPXBvcK3oBl0k9tP+AdNOwRRI5h21amm40ofi0Ehqy5n26zeLLC/VpAsRqJFqRcSYxG8gyxUcpW9k71y7jgRUEDIxIoDt8ZAsRB5YCfSmzaxFcYoXgBk5VvrlsMhmz8xSVG2Xt8KHDG9bK0wT2tQuik63ClQr5GisAhFPSiGtLsze8ILJMq0acraaONO8hho9p3w5PpHt9eUKfKLK3/6bTr37Pp3FMCDqFKahRTXyPQjvmIZ39vb9nUsuqOhmYQTWChUp28Qz0b+i7DRUUgQ3A1QjKmIGkKRusLgJEZcGoADyRCBpSqz+GhTem3nS1ZY0/TD7rPGQ6+pBERG6biCibc/LKe6+PAOY7ScitDgJAwxwABt5APAFX8bYDKSbReDwOJa/AqUuDveAm7vv20bSNCa7r3NK01ByThg1zrq76wxeoHnL9Co+P8cvkujaSf8iQtZHvA1VtdogeV7/8fPZb6CkSYWMFL7BzHQvAGv8ARA13QovzPhN1e4uyUZqodZk01R53VmMepwEPCOTepss/R/Gi74xEqXftqHNmKLMjHaeNIvgPS0C2bPrxoer2V67mhuQuXxBLe5bWrOnGeVvn4m4+1hdI+r7z1YnUGfZMEOUEXn1XnIkX7Os9ufatz8ej2/fvn18fEj79+/ftbHX4k8sSu/73lt6XbySIult4R2H6V2bpyxHELpdNYugbeZYtczfTxMNjQldVXsjJqk4K32Rr4uM1wVijI1oY6Y04QVeIAkCsbg7616qhtYypXU0OnGDxmsCVfpmTydk/63oXaNg1c3zolRREzRScNM4QU1issx0Mza0lneCibwJbBXkZXUoxmI5XQDeQ9RkKWqqaHwj24ZGdneYHVAJKVLjeRcSkdN04xtkf+tqaF3KRi15q32e9G1DsSZS0O2hQVnRV/ZkVJFmFl6FsyYL7c2mcP0q0XIkSjAxkqMYNvGW38jgtm1BkFxr7ftO3Tj0eDwej+c61N22bTteC9B7RrgqtgNOyYBj7OoBaNOo3Nwatf0yVdnmysqt0q6gm0oVhVYA5aNKp1g9+jq5lOh5oWVKTn5nB4i+/042IwU2Cwkzm71y022bAqNtm742f1BtyTfbHiv28EeEHQeeL9s27scOHNR1CJBGvVHfiXXeptqWy72607AqoLzW/AJAVd9c3ZX6Vyzx2TQtOWIhuW2UhFWXfDH6RbOQknef6xsm/TkXRy2VtdqUvzWLVevh3NJLTabVPLS67mhE2OOhjpz47kHrCMDq5iCMaMjcpkybI1CTZtOrtN2c/qozT1M7McmUlhwhVSDGG6VoWN1Z2fDaQ00JyACqDSgrR0hGTSJwDzOv1UL3Ix1gNX2bgaslE9q2WRoR5zdaQ0HUn5bLqi2AZqehxap/8s3M8matG4EiNerjQlD4/gWy9VwohXR31UQPlDL1XanAxhZ9+JXIm3yc9mDWdwS0qZjuICtPxCdEuPu2DV6BKMU7GC+VFIGqSP3GMF4Byj8t4MjTI2U7McU2RCDq25jKCqYXN4/a7N/B1DV527ApIWqLGwHkcICM85XMPeuOdf+/RDWB/uztpYA3GAG8mCQVkt8Et0SlSc6K0L/kZVZWdy10bKWlLRcUPYDsa++WRwBM9pCwFC5ojIDMl+1JYGhV5O7ucdT77Y5DQ8bz+Xw+nx/XBcdaC7EiQrcd6nbEfIXM8nX9OHCEEikhCoAIlZ0+5v2f0jKNp7wrGEKyVFnJby4Ry8KJaQk9jrUuys1xR8aUNiUIL5A0Tc+yXwbdiIWStV3UINUS1fYI/HIlMIlFFn3i8DZpdVbqRN+8KkqyAGoZcVONq9fZAMZuuw1TVol3Ca1d2dYlTBtmtXUUi/u8OJGUmlZkp9IReWuZxEZdCns8HlBzBVC3n0z5+75/+/bt27dvZrbW+vbt29evX/f6lL1U6BRAAsuktE3yhxnpYx8KxGg281dcIm6yBslv4hY+acTbacGkEUbW4krcaUmeSEmQqKh2eMoZxE0jZOPxmadN888gmUq016rThhYetZHTbyO7DUyBMRp/J4bUS1ZyRuGJB8A6frpJiDp1ahuEFLyra0yXNnEM42cdCa908/ZvymTi4zoSdpqkaLvo5B2+dxG0rosgqa4hjLtbzQjNNdMyWGJbvggaMylVOslmzQr5TjMxU+M/s7yX3uwhydwXyqFPuG4weZWNa/V1oseQltz9S2ST2Mx8SQ5J6n34JPd912PqGtb0MNHxUs14t0BBK9L/KR/om1NPACwi9LiNKM1MvvQhmjwNjRJmJFecB3miEeiDfBIy+4jSyorgPdGqWf2uYyUQZXP5uH4rpI1xm+WOiAHobl89mKEKly/ZkYCog+B939dav379ejwe65EHKxEB9xWRd+25I3K9LV36DdlZ10Vu+D5GnA0+Inwtlu/CCFDP9pNMG2rCUh2RRM3R5HmTbxOLvtCn5BTY68PiMhKA58urBpQvTILaq1PLXUOcaymSmD2UVVKKWiOQkhMZuVIVY3shgY1pYM3yPfWr4R2uRxISTvmSI0w36XJKLEoLGpO8GfDT/ShpU1HCZ1nVMppe8Yms1kyXqKhG3nBr20K2BKWFbAmToBPnAxjCotZA5+PrpSMpbWyxkBXfQhPkj5DV5pJd0KUyTiMXCXIfJ3ZJLJhIyZdhXUnTWpJ9FWj+4rQnYZr0DyCDW2niKqDDKlc0plhVQ90+famGSYl5QQtpvyIzXOD70lBWTcw7lBkAQvRXX/5nmMT/StDserAyf68xTGF8uzl/wg0vf1vOyPK9NaLYVfUdVbOgxvyx7W96IrAAAg7OmfUSt65H6SXzens3M01FTf8/QkoYWSV6ds8RB0Bq3wAQWyCAfElPuONY8MDriR8/jp9/v378/evH/3n9+vsjDkZsunrvDgQCBL8+vrp7uL9ei1xmtttuBvfzGR4llOEcg0arVhxCZwru7k49kxayNmJMD4KOzwxUCc9wnqUbJB8jOI1pZNSAbjwPWSeBxtNG9tSoByZ7tDUzvrFPRh18CKYZnRWxfu1+AScXixGhE/pkyVKx3KJ1iRKu9ohXBDK+5UtvF4nePZ/gbSHTtZsvool6tKF/lbCeODwDCNkQgD4BlA3g1BURsfLtLa1dC5GWb2bbtinIrNWSNtu9KjUzrYZZ33pda2lxPNUJOibufhyHBAp5owTA+mAkayUqRlyfzhCBJMz6VdEkm0UNk+aGbxal/0GOXl7VjjT+d2lUF5gB6WbflCR9fJ+vi8RIMnT3UBF3Kd7ahhpGUyoxPWou/XZ3UNHNrzaeNeA0MUZrVLrF4qpLvMLP0qjWjn9hABflzYCpbupS+gaNjNFxmrGLOi0oseciUvJvGoS8sbf8iZenXaQI67dLm3jWDqqC2viWg9GRlRYoK5opViydjisGY6BGKRK0Pa23CZR455oYjKbYcrrdyi8hVdrp/4+zt12SHOfZM29AyuruGcee/2naaz/vdKVI7I+LgCApe17HIipUJIhvUhRJUUxYKn2T+QTQxokA3BE295f/+vVL0u/fv6VYM8/ckK9U4e7urlBEcPjF5KwOSe1262BmEcuYesSQjQh3n/k74RCbraf55uu5hthidF8BmdlXQLZsa2YsrusEuKCaQvGShhJT51g9D3QwevYDFeBFEMHxVXxEeIwZoZibmckUEVMx5/xh48e+h7si3sf48u2fMfZ9HwyHhuRunNY1LWbwg+AYFszIspFgD6VKx8meJl2hiM90YsxMbQI/2ieQ4hSOjBWJsqpsiBx0Cb2n2autJqmZtRGtmXLhQ7dxUaz5nZCjnKml9hb5+xB61nOwxWdh0lQaTDPKrN1fFPm2KZ9NGFOqkQNUq1hg+W4sI9NLK0sCpRd2pe9XTGcsvyg60yfuEpAbLE/npMlaHnHy/GZ+yZHUqhtkXS+GSeJ37CVRXlE7bUpBkz4oQnnDL4hYxCU9QjrnmcsI/nTKDKwvfCtC2EIWmAlpmU70tUuNsyGq5DQV4M8ifQj9nQuwNqOL0K01pN7V9PErPXJ+JDauEX76GCGtm7tu4BvZ6W+p6PCUCXQyaztt1Fhu0v4k6iMeJOx1JZE3ZCe+1q9JuZARcdLzN9vbdRLwEmezFZCUfwa2NFaWUSAVgaIusIBshOY6VeYi6ia2wVk1ZmSp6xMvqVuY2c5YCXOnsYNZ/Rp/pwlnazcz5+DXCPHMZqT1fn9/f8/3my77/f12d97PE3MzWU5IkAMgCu1WXjcoSt+oO2nV7Qlmi5Vs510JrRFhpC9XgoiUDGZRSmrPlXqKYA9sPVtgedv2B1jngoDl4dvTgtJ6onCt6eX5JJMwqUJa9Hja9K7SuiIcr7t5JCiodGWTC71r+2hnL2vB3B6KTx/tsXJMkVIaUPQkcHm0/ZPu/mN/6TrQcfcyeJ0blvJnfqOLWDNjjLtt2+9//tk5gS+n+szk3f2vv/76H//jf1ARfKrq7u/3u17OoB2x9dIeI9n7igswYieSufp1LtH97cjIzQU3SogrTRHIW1GlKUJUlSKQbJf2LNWlcj/MoOwxzYYx2ptqSinqESguUa2sjCZxFRU8tXwsut0vlShLOlD0Ud1TRbRhX12LrN6w3VgiW+CNHrAWooLCQIyEejEO4GMxdhWdYEG2kALo0V5cXG83bLGU79Dwo49xbb3Mo0ryzDF311iKEFu8JLo9VVrwxKjFsAsEX0VtxnGWVjrSX2vtubfVgiW/6crU5ca8EGf/jxagCAAzo9uBjCIM6PXobTLGxLiKKN333bRxpiky+7wOUFYx1u37PueUznosMmUMfRl8Towhw1pqvCr6vM4paXudL9hIwP7r109WTmEvfAH0GKCcKBLJMiByIRsWeunFlcedjDEiVcw5J6cStK15RMNSckTEDDPz1qyWKFEYZmY+Z9sCze2JwAURUfb75WTQCEWskb8IKGQ00wjNdSo7tpXv1SZxueSb2cxN9WaGEvCFRA7sdgbwXFWBMoDHOypoFmQaFkojcgxJ0XGE5ai4hSUiR+ZE4ERe1BWsedCjbcjPF37R7t9WAQuq48JawyopCMjjhYeZuTvrzOUgadzkGhEE60Z2B4ysILeKA13pyABWuNCyhDcXTqhG27zD/moqQIk6df0BbkVr0AOsYurPXe2JjlxlgyO9GgO8eG45sX9CU3ymrhFRelJNeUFG8+neiWlx1O0BmUg9/O9FCzpBRDf2RHZddp12Fv1NKZEps0rCzYAUvuysUhIVGQSSAG5+qcU2hZy+++PgOl1D0UufISp42lChuEE3hlCQzVI6aGpf/N2EZO2DJ6RgzK6/epju0HqnROM0M3cf8diK3xNlWBkceToojECqWFlsKHcSwNzxnTfyOXEDM0KyAgKUAZ7Gpy/EIcwi5KE5YxsjpK+Yv4/3Ng/NQ/re96nfR4RpHQKvCCkigt+d8G3tr3NJMY8x5rPLNTPLgbix0Ogx5+RkcuOQlRmutX7kmrxkiAhTmIS1iNrWN965jJWlDJiCR+kMVUc/Z6wDn00md5szlCdImbuxPD+nyTY/P+WCBS1d1zKs2l5rdIssWSArLtyfudWtAILbdYlqb/gjojWf1TGUGUXPG9Hqh6uIhOWYqTC935vXRRASBMRqKUdCiK5hIYGKyprZFjJW4kImWcobY5iFhzaZyYLTbRRjrNP1S76ZzORmETE01xoTIR3nN+qlFzvxDpC07/tff/0VEe7OlnskmBkz+ZrS16gx8gsLztIrOZ0XvXCBxJiyx92xkJX14noCxKQhizbUK9dKCxZWFnVkwS9Ggm9mrdIlMULtyFWU0iCjtCjJ1iyixCrDXqZCU6VFXIwlH4jWcqpNgoFymZdI2ioBgasSJcqaln4fkYCl5qgUITYi+gS79BZX4Ttj+V5QjiCh29/NAMBXtghI1P2OlpJw04jxnbcTmK1j/CtLorwGifAlxKQUW9GuhkpRsUcuXMJb8qNVLqXnTfoIL6XogrGXFiPZG15t9NXFFn0lvO0XsOtr9pP3uowYsXr7lU7AziJDYL+Xi1JpT7cKaT22tFXw69kaERG+SbKIbc45xvf+8p8/f5rZP+/3OH+1dHJMTERoTI0ZitC02C0kTbMwTp6vV0Flz1IkMxtzujuG0ffOybF8y+YKF5Vv10PakGnMtxPKR9RJiggIqjvq92lc+1i1u+CkyW5H0lgn3u/YDA30ZsZ/xYhQBNaapDmHFJKbGR/G0v7M9s23Lb7jPfT9U9I231/2tcW0cUxtspBtcueP1ySjNY+qeTNjy3VZDjJaFgxA5EsOyE4JPAl6ky6aOadiyr2LhVK2vre1fsu39oCEE3NtzJIYsy3oRmbXJ2uDT0lqY/5OP4Ys34p1vJ8ntSvNkKi6y5OCRC289mhHrF9TAlO+ROTnxuVXXAbYEWtyEXPKTHNGhmvRF42ZmlIaWVScGwuhXsxmwguC7I5jEHTJykZe990HaelU5HpWpS2huIoF2AkcsAJkuVqTUYsISyffI3/XQVq1ATRrildlcS+t7MMa5YEl/0Jwlkqac31z/oSiMcZCiVw3QKLKxyRZjMXe5ZAtgqsQGRWWrTmvVWMXyRFqFQNEyYwoPu40akHKG6YzYtItVpVtRadMXd25sXcysjfhT4Cl4iCJOwfo+AL0SmobkM5MCUzee9u1NadQdQdldjPYzIwOt3WRq/99CrwhS2B2zfO0uRE8/eK/ZGaRN7nUKHtI/xBenKPKIkKWEUvH140wp8ymppkJ+gjN+f7+Vm9FObr6epxNNcYcY3z5bud72jUF0vWNFleqCGk8BTAGzJY2W73NiBPU3pCQILAlH4AAiAhFoKIIUEEpgLVKYy7siUcy9DcCkHPOactyiAlIpyku0sex+s8qgpGr59OXbg0jsTAiRK2lFogRNfP5MY6z7+32I7Y0WtZdqYASghtADw2xtQxatJlDTxeUhSUEmHMyhiuXoRnj0NlyNHMsOFpg3Z35WES4n5ZHxBiDFvjad3c/joP989u2/fr1a9s2Sn///r1tG8fg0+r++uuv1+tFMy6bec1lucEem7ENGkzdtg1fRr6YKqj7YuYGdc+qIc0vKVhWsWc1kYWrE1iLdmG4ApHsi/E6sS/eeo5XEQnOvgGDfIq6YfjoebIgmCJGLybBW8LNTH0M0JocBkNcjb8wRQaA7PgUfn4GDG93EyPrToG+LC+Z6C13oOwET5M6cU8gvGwrIU8JIDHyhiQBHsMKCabSyreUajabmdp0d4xBG0YIpQWFhD1yEYes0uZonQ8RLl53X0MyKeV/qFyQ3VkkgOSKfLSXAVBWuiAxn/FPem5YNQvRW/iINTQvmht0mZiKYfGpG6zgVHsrNwss+21qGQLLRQfSSJBEt/br16993/XPP9/f32bfln0RxAtSL0IwxtLrbu2yLCIijnFQlWMMJj8wsjAETfkV2SeUKLNz1BFZ+yQAms3kgLfsHs3ste8gwbs73TJaACIw5zyOQyHL56+vb6y+IsK2tccKgE8SvyZL1S2rZBFhbtu28f5f86B03/cttjnn9/c36k4DEGHndG5NGy7t7bybqiHPOaVwd5PCrL6lLx8tb5PiRT41WD93h4q6YlXMKTP3s14kaU7FjHYLR9TLqntjuHbPigjesni7AVdBSNKWi+ARbaxbieV0NpiI9ZLJ3dtzTdL5KXcyrlKtCJSwVZ4/o9vxEaG2owFGspFttTCEa9vbDppYUzC0f3bqKm0RUFQ2F2VEtHuHojLv9Db6+7YW5zTJ3SNvEMtnRGTvAS1FKbGZJ+Hgau0lvFGa2dpvQ0MMxgdm2jbNyUMS2mIgvUzkRRnImmC7S7mDuh7kxJc/d7lrTkmMJlYLlsxs21aftRjxM9PLibKqz+rNxGPg4eoC8HVN8yIi+o0NkDBeMaa/nd1dc9Kxied0j0kBlj+Fl3dY0kshpiIygCv40rRcIOiAass99tHeLaeuk4Z0ySmCoikhkD01Fn2lOwbVWcWnRsncz9+9rKI883zdJDCWxjRy3VEpB/NW+7xBapyMAkvCnAfpvDnPUqXZlq3i/SYNzSBb9D1oAp2Phxa0mHkQIIyp3eiMCtMIYgxYpqL/NMvu28Gr6QiNKR4kIblk0tScc9N0aR5Tv98+Ys65/f7WMY7//G87Dj++Yww3nvcjQmMetCt3Z84T+cyeM0as93jgGWFIsnygmpm7RcT39/s4DptMY9ZTPCJ8k/v6JlCc7SCa8YwIzZhz+utHROBmVxfVO0sg3X3OueWAnmc/fYWkZvkqjYjjOF6vDckYD/G2bUzAlA8G2DmRGGmnWAkJmDeuvyumXJEFCSWYiHWuL+EtmV0aZJ2LxHm9/vxb8ZbZJQH57FArmSV246vFORdZPlRe+1ajrhI753zlqbYlCjyJkoxHxbXlzBCWkoBq2E2KfH2EKPwi/vP9Tc1ilbeN99u2fX19oYXj7n/+/BkRP378+Pr6Qim8EfH19UUp9LjTTa0IoALbMBt7ECjp9XodxzHn/PXrV0R8f3+zLlDsiIpcvkEC7FVU7hem0rPdd2is18szDwLge4E552zyMaB0RUQXC4ZmDxSSUBSy9EpiP3BllcJxubKVjoxbFXF190WQgJtdAoxjjOM4qIKS02NVGEJNJNkxYXlfR0aDBPLVNjJw2xaUbSgFgzGWs6mqF4jVWhdQom5CugowJEAiAdcAzCiZTdQZSdxHVORPVc05e8eSzWkp7dEDExGWAVTaGRHHcXx9fUFwq7jqJ8mSgL2AImO83hpzUVbclsOtmmIusQXgnW7kar+1hZKOlFQLajOnf1tbwqbI26IhJhF0JpNqQQaCUokiaNTqsa5qz5F4xMfaTCamvV6vY3yPMfmOfc45xuAGjzm+vr6m2f/8n//zn9//MbPXvrvZ9/uNg+7O8v04eNquxyUuq00gWz1KEh2g55PI2ukhGIzN7m779nq9RqweskdgzimtCfa+74iq+xfV1XfBiFXcUL0tjePYtu31etFnQunucjczen5s/ueffyQd73f5mBCWtTzoe03btrHXIOaIcIthitdm2ja5aY5D/4w5fv9jkubv/3P8lx1fU/uuny+Z6RXSmJoMSmeEJr8PH9iNP2Z2bbNS3m5jjLj+nNBqDGMQBWUkuzuQmV16b7M1Fs1BaESESbZtfHRQKiLbW0dyrZhLUvu0U/RazDJyTmr5MBJ/0kpEaDtNRQJmxVwH9QOrkcBr15lFOmWZmHkO/L7vtUMEgtISc/KI1TVu5j7GwFroYZ75guEgJikN4ZKUdyK5Cl3EddIUgbR5HMv43vbOKFycWmhbM1PqNCqGEhVaLJ7rejji7oUpgcojJ4q+3Cn3yQLYcH5/CBFps+uukghVrHPkuIpwmECAJOvnZu+y40KcRUtsXCq+GvcsdrPT1SYBpGGeNbJc2r9YJZ0rWGSf8Cc8gGquEZpzpg13uCF7ENLgkybNLoJyM1YmBV6fGacEP7e49HheEgClfwKIy81uVecqmf1mqER3tigjYrZT7gEo2wO7MJ1RSsdjNcVTwg2K/eYjquuPUoQ/TIo4T79bUMYU/moAXe2qprL5ZuTT5o8Y/q7IugsKtzCRDSSCefO2beP1it/fYvmc7i/Du25zlaUhyd2ZuriZpHU3Rcw5v/Ilp7sXPSwkAJqeux/f7+pwZZpzGhP49k1UOVGKyEbrpOgBKGUg+xHMDLJq+V1IYUh0PFCYyLH12vXQCZrwmwQwdYXezOhUS04Z0LlIQ492soXnOq+/A1wSCqidxrW0wFVF/XmgZtIIqY1KkYZJUHbhHX+Dme9qgOJi+FilW+6QrwFoQfGWbZ4b6c1s3/fX6/V6vSLCzF6vFzYzgf/x4wfGw2LGYIB5zkIyBOz2QwNZ2VBpuwahAGlwdfYyG12FBPqM0dpkHi5L1VgFI1eyZXOnfyILwHcy0sgs5MeiynYawlhIKCPCdE6fbmYk62rwTzzg5wzks2s3+fqDFzdAaU/fDCDR1XVFTztv+I8EAHLKncp2+TX/6ZT9enOwYzpN4W/2EFUz6wb3dKdZPAmYWmIhYwIGMe2/W1j0oHoRQP+mJhAa5NxEnXjdizCgEreiuvaiYgE1sXugAAAgAElEQVSPAauj4+1uxhPDPsJNZsfcJHODf39/dxozQ8tM7ySFnUPzYD/R0Pv9lvTz589fv37xUJa0rd47IgK/TWFmu9sYY86zeZQislV3M6eC27Z1T7rxXAsDgJfE2GCs3yNeoKypmkAWPUJijNkWfOecPAv29iskWAXX93ph4HOeB7tGrjchPC1cV+glha0OPyLEobl8OCDbts1YXdJaQCxjEKf3W+5yfo9pquTk8ockYpjaT0sYn1AxLEYkPgcVkrJXx01kuq93PAlrs0xdISOiUCxrn3Bt5KrYxqmUkClCc4qJtDHalFIplWd5Iyz6COm8f0mcpXOGrdP4AuFxnTtcIa436enhVfjKNt+XOlpdrKf5crPq6yM8CmBcmZ5olkOQ99uJDGiayMj2SbqwkhiTU5cLjzutkSgf+jf3O1BawiOb1qyVDqxNv9bREcWQ1mStkCWg4HM9WJKIOiqbq9zDzCUirjVdYjPBrbXkScdxlKt4uySYRXcv1ZXlZpxlmdDt78iiyVg8oeMjPgm5haVvHChPoQSjNrGMnJp2PI50e2go+H4zAOgqUhERWQQ3gQVpg9SIy+YIPSr0pOneAU+MJFtb3zN3lQY92WLMOFyUdsng+/VfoPveAxJ5egcG8KerSYWh1EzV6rpeHEwtMdk0lcMUKPtAoXkX3H52jiqqGS/zBO2pbqUpasG2CJNmDM05FNu2vaRw3yLeY7zex/sYX3OOiJfZ5s4Cq4tufUrifJgRRyjoEKRptmYdeI+uoB+JKWlf+wOjjISsulczc5yFl/mnmcTn2TYV0MOOIAKyntNXAFMRnu3tSvz5UYE9vRSogXU9hmGpB22ZYel4Z1eap/y4AMOUcSABDZ0vLD1RlBnqk5FEh7KnUwLohcb61q8Gae1K13XGGnXN3JqIIkpxAWIMvgkvSyJD1O2MoCUu1Zv7njNbJrqLPqTcnFJ9vrtv2/Z6vZjYuztFcEUE72z51XrsBw8jxNSyu399fe37zpITBiCQNFzlDkX4VUPS01p38BgDVFigRzuYcr9nwXAtyQDsFUygiLsQiEsUWYhPypa21uFs12UOkDVKAFMJKLsiEnNO58elrkoBGC2N7DSlF8DfUlfXJ+WfoEy6FyRUhXZLsO0kSrjZ8IQu4VqyoCL2kaBicut8qvpujpQ94CNOTInq9Gr+AvDWFQzqCl9CIAC6ZOqouguKStqcc865pSMggZuoLvNZCqz4xHwqKpobSznSS8uGOScTMLIraAx28oEKWfEW3LId0+1R1iChuLlpaZuZcdeMtAcudyewUvz8+ePvv//+z3/+wwKBYm2EQ4mZbbu5u8JdNtYmjLU7DJNwpNrG5Zr2dNs6zRjD9zWmpcjMZoS7029jrV17hhJYEBGcvFMOFr64+lVXwwpJGnWkI0L5oUrZM9fUNeacXz/+cvegNSpMM8Y7pN/6lunLf7r712Y/Nb/ebx9jfH1p29gLycQ+ZMruc1mCXvM5p7fjCYIXfO7K9a+4umzttHNKKXI/B3uSlO0QydCbnWasomtYKk2+t4G6lsBiJ2hhDG5PsZFF8KpGdGO9mW+qQhJeq7d2s/WXdCuBAQu3kKVr3hzJoq29yZ85RzAznuZ5RyTgAqJaBD7Ck+xigdlCrhAtOZW4mUu1XqrDmFC4JM/XWosmQtNC4jeAzNzMeNcmO9/T6GG/lVWlrqns2vkEpW0I7xT9mgWd7AMyMDQjEqFx/myeVV+g+7wImmj0c3E4aRpW1OMqbUNY9x9vK3tCtzyjI10dTGgxuvpbQix/6DJtkD6LWkCj5O9GhsHgU76tB0+bfAKfBiJSxvMGz8oCyozmDrC2rxd0Gj0E/kk+gNn1rO2+94hZRuAjeG7p17+GV38wpitKqHuDzIWg+1ssLUpn0ZP+JrNo2t14M5KYt8a26vdEJsvV2jjbBhO5CI3BMEhvNsafH7aVdsulcROt9lS9r6/RssCMR4/mG/alNYIpeso8Wx0PAB5sStcoMnu0+fSxDFBaWEVgSho07r61Q4PRUqVIAEpCl1NkbCM8jmPkd9RrCtd4l+QrbxcuaebrCG8jdZAoqusT4jrHuBYuLtQhv2gu5n3ilYQZlSbxpO9FXi+yzEgUTbQ1aTA3AkpLGiyQgdy2bd82Zto1OhRe5IbSOeePHy8Yzez1evHNvLR6YdozoSgoLXBxZeJdM3xe7L/f79k24UOjrMQSSBszs6pcVOCXpYqP/rIMAT2iYEcyLsBV2j9C0QMlwXI7MVAE3YVCmq3ls44hUU6VELLUo5l1symChuuyxb02hULfrermdauU9veial1PykKWXssJ2P892LVLKTk3a0FWtnhLwo2sU3aPOrLYq1TSTCiB1Swhky41R3jVBOpqRkFX98G7pCmAoLayd3y0O4uEZRBqEdBykAa9Z6vucijCBrhuyIJeasZgN9P/CjexhQcJxtJ4+h9YzIzZxs0SALKeJVHIktlLzYw3txW9Akpt/dzdym7b9vv37znn+/0+joPft98S6DHGGFlHm7ubb2Nw3Hvk4zzGGO6rOiLWOfDSqo6IWCblY5TeCZthiYg5R0QYv3TzCCDZLg0f2UtVQkiY2YyYc1bASyNxKXrSc85tf5U9HYqmsgSbu0YMw1dzOQ0W4XWPCIZD7/yIwN1ntoFt2/AtvF7aZ9ubM8imOP7DuJCom1NmwQTYHbEVsXpheQOiRxpKriAJmtT6K2HDSROR04cGJTOnjkuyu8easkTEGueZre8kVQIl6E+bKUpRhfSv16wppCTaX+7IKzJJ4k7JW9qzQwOqIYGPvDd7D9Cf0daW8ouYSdMpNr0Oa+PPa6DUPLLVE3wGy2iQqCySMaYoK1XGnMhrFsMlRcQYY9sX/vSiV3QzYxGknCrl2n6Lxa5zziZ3ld4S5VWv/ifE2ey6D6sIaaV6TvllD7/lY2MyMe6Q7pUzZzkmIf9mWymtLFCWYN5pYb6Nx8gEd5/MOW9W3aDkqEnoSrvYdITrGdWuouLTrx1/g6dS0g/iXikrApEBJPERugtdLMEByfUpoRf10o/EN7jZXxK6s/36FLjokdMDgkeSEQRCs9qn7V+BeXcDJK339lIzI/V+vEcutaxLA5AuPl5u4zad9jnMbFiEpuahqXgfcRz6feifb/3z3o65HRFH6BjS2lD3NIV7s+OrHZ5ZiPLZ3C2fM7e9LTunzCJMUsSMmNuaMITZqd7MSoa1kHbJZsZLQZB07hiAOQUQGA6WJQmVheCGAcgWLIKHKC3LQ22SyWOp+nd3n3NylRTXcQCYXg+fSi9xqHQklNlkKeqHGUNTRagoRSvRbLacXZQuoCQ8kQiJ9rN/hVlDlghL7dVsamK/m5tZtHcvSOgA12tfx8Hs+/7jx4+fP3/yEp4j8TGbBFeGrXy5amZbrimU8UjG7LIcOd7A0rBKeBsKFxSB0nfVoFOStLWFnqIvmcVImpZT9FgIPfdvrQ6ARyZkpFFR6Q4f8R2Jop4oAmtBIF2tENWZu0y8q7Rj1LyDpRNUaQks4lJdlJ238E+BuoboyVVmlPyi8RyGzuvWx2LvYgGQxKETky36m6Je1OGqrhJx87LzdqsKuiI9wlXGFxJ7ICPydl31s3Zf1y1DESzwcqOtPiFti4ga6IMkgdLC/wuyoCvtyKVEIYln0JwT+9GOxWXYk73SAJinMaloJXhO6Tpzk/i16JCWYRHMJTd3//379/v4LZuzfbj069cvd2dWz2QYYrkfxzH48H5feyjMjK6jVKPTzDx/Yacs71YpHTwjE1FNvSiKCwJowEAGssiAIrbsWiPWcKvoSc85GW0vZJNcZlBUdq0X6zZlU23L7vf79zY3Ocu7L3ffPBR67bZtcs3j+zv+3//oPX/++vH3/uP399x3/+c1JclMU2YmOz9JJmtmfIxcZrh7cECwpIiFygeQsr1RVKKwPuJyShTlBAqyjM/53BkrFFalyxJGRH7GqopuMo0lXQ5Bz0ia2Xkndk7L8f8VAmQEkqNmH2bqs9zOSwQaWdk5xhhzPdFodYulWkJzATjeb6JqGeqIcPf3OHq7BW9m58j8Cl1m2YOpSzVmZ1Ru9NGd+ggRUs4hCpoUW00oll4ty6GvdM+it9KdrLK70XbNLLsDRER7MOPY5dqtvFqssqPwtuZ+SL7BUkom4ty6GWsbj7A4O8q78DHC1qET4SsoFzC7vXQ/4WH5ienG/wnSrzteUjzqe+N3oBIJwY03zvZ0caQo4e1CyBYZYgsiZGY98sVI/RZxhFot3A0r+CT/tI0/M5m5OxOaSxFjYmiqyB5+FVS29BZXLy3GWyg6VNejnH6TLfyV3uit6JHb33lfPOkhVh4r0ghWuhkc+Yi9NGZBdek+FNcO8UpvgPIJlAIjgkeKtakIZXPO0JAkCzPTGn3OOaeJoRsCpiTPb6skRcyI8+EJTXkxxphzvvgsxUxiYeRaC5KIVeJ7+mLnQoYkz9/iVntmFA2JFYYkaxJOTKXV3lDx6h6CMYZ07jJdT4iUD2MBmH1fEzZeCFi9+b9qr8RVzmnqTT5qKzvnLJnQVxFZMKUCgV1jX0HvJs1x4G/RR04sS91H2zo+2vt8EmXPloeQzXxvA9lxHO7FtLRYDkxvLYGsu79er1+/fv369evHjx9M4PnYvqAW9XnVz2S+JC9lLVBANwAhSEN7+YIl4EtUySFdaxbFohzbeTqFFogLiQGVLhUIAdzd2lfBHfw63b0R3FisfQpBEWmMQchNFDQ3kNYpyjgI2bZtVHoJB48LJYpsaS/KXk2RE6Re9GThWkXF3otIYABQxnyUc2NBY/HeACE3DMhuUoXIrm+fyiNdLfwXKLKP9Mh8FkWcj++bhN44C08RiWgVFPliDfpKFC9c/VpkXWBE3MZmUCp7PDC6xrMoiwuWbgByzCzflF4aEutiaDezPkBES5dZ0ormXyByzxrx6VzWRvBL+7LZzeznz5/HcfDl0dR7jMH5oHARc1uz983dRw7WLIG9Qu/3+QvzykeYu/NrLxjAAoGZRcTMT2tLDoHCwt47KXutuM75MbLeSHMtmZVArKQ55+hn2ScB2XouS1k5ktrCaAF42om5u7uYYM+Yc9rmY4w5piT3ue+7bY791rrf7+/v3/5727aDNjBfurYlKgldwgB+cNAtzpWsHDOY6TgiYkqUYmHfBlsepRunjzenIJ5zRpzPDmDZVgHMFbe+kZvSTrkwi0dq8b9DFZFolKdSSWbrMGx3z+PiYgzNz79WFhFdPxhgciy0mV1vQK9J742ekWHbdUK7kkJStFq+QFaumiPRut/SXkX8W21gDZXPSlz0eWcVo+C9hbE1pA4wmhkTh3+BaLdkQblTLkja3X3qcjbgsu9mxMcsZpvJLt9Uz5oOUVR/9dhukbqEoz1lmSYRNUXcv2PvEKHlQu1UuULHlOqGv9X0SVPXm8YiTr8WgZmq4fYwGn1UailpXfJDxQJUlM0VwCd0sWTjMbWiyNvr/W5/OV5FPVs0FHX8LQg09xvlLYvvZEnfkGRpS2VJL9LVJBLdMKALV4blRqBrTG5FasYT/64lQro8ANbCQWG6eQ25sDgoyb1MvduBzd0YsmYwacaMqclfKPQyf4e2KcleZlPaFDINKehGpd0F65zDbIuI/quwoTWMxlIzCzEDxHaGBbMogW23iOA3YPNW6L3e3bu8KWTtBlliI6Rpdr7RlTTG292lYMdgiglpStNMZrFcjHPw0ShFNrI3txw5icfSnEqrCp6dqR40qODqt61oWt5Ze2yYGTEsJFfIGuui75Qd8EUSTzhrh9yUnKIBg6giMDNv00KIyRZXEXPGyoxQyELsctSKusyMXR8Wa1hG5BAVMbh75hwMLxlWos7z/fm+7wzjyrZ93zd33s///fffP378qLk340USKwKGXv/x44eZjfw9MKayeITkunp+O9olFNlso1howNzkkGCuDs1sKybRWrX7h/FxSSNbA4gqJYIzBXY7CRoEOGjl6bpbz9ZV0or95iCl3YDixfJCzjl9S8OSvuKDiq606+pFEKMXQBEAMfjO0kuLGJpO0KEjb3IKyoBSGukIPkKjh7RS3ZGVQEhJo6i0FHEJMTO1QXD1J0VMoivtvH8ypswASfZCl3IwFQL7NHJFDkCW+5fSag+kn7yZuNOgscSC4UrRQ8Kqx15lZXOnLHp8iYib60WJRrJlRgkHQJbZvXTmrzZQBAa955qCZBZmIZm7M7Hf+XG4sIh4vb6O43i/v7++XsfxY4yh9TPyJmnM4e7Bp2M5ytv3PcKOY720zF7UzIyn4cpgulS2Rc5RiaG78/3/fGwdKiHpwuozf//+XVkogTyCYwHqjuOIFmRrYe9dB+hMXxotCbU6ilhowyQWAhjcjLdZeOxmNsZ7szAfu+lnaBvT//kdIbNtCx3vH3v44eEWfBY9NwnfS2Uw+loBiYhVSNeHPWOERJVTVEAuJV0cIVeeFJmy25xzsuUDMhJUWdADX7/QVtZUXhsyCbA/cCragLwARetB3oxf/yY03O9rNPtRlJkZGyxOH+EyM9kigLYIyk1LAJPkJmmMMeecqG7f5N9E3fAkupYqUsSquCQ90zzE7ZzQdYGlKP4UhCyuF9gAvmzbtl65PQDhpfFusKRrrNZv2Cgi5lw1T7F9mM3e4WautVnuzLmNP05rR2yO+E4tZjKL9RNyfpSQhW+n9pWFXfKztK4PqIhUTC8SgCXcoqoHiJDWusOJBMzuc7IbbyG1bPPaC9rIyrzKSxkr7p8WgUtCZbaoec4muJVGj23BzR17zIc7VBbLsS3B3fuvRJh7lLrytBjLhp6G0fJFNLy9lGvX+xRYULwQE8OFadKKICJyDHfKpAPlGPGuAoIZwtOI1buV4wCmdsbU9ccgPAFi/rRq090jsGGKDi4bCf0mDYwWzu981m+UVKkz1oFdMjPf3MyEv5KZSaasGZDIDEXkfQR73awQ2PmGcPVNKfACN3vImlm9sY8ImgXWnk+Fxl4SColthQEYfygtBMwsUs6pvY1UOiXKmMhZe9EhUQkX2xZLmyVaxhO4CzdDY/gKoJlJawGbUjDFsm3btm0xz2/5eoI0VxiRSWfLEBCbC4oYB1GKyV0CiY/+Yq2uZkfEnJNN8h6nln3f930fY+z7zs/XzTm3bdv3/fV6fb1er9fr77//5ufrYaEU+4k/UDVS2lHtbU6OJVhVvhANMIC3BzzSSBRNT4ujBPIcgff7bbl3ANWMuSFD440dpHJHA1nIhM1z3RqXSpG2bZtzMm0AyfVsVVdAgrKtEooy5paFvgBMMEaPy89GShpjjFxMKd5iqYUPRMHyhGK5QRkmqdgh7umCpw1qVYYNYMginIZXxMpbg/SfoNi7LlQACMH37A9PG5TeVbbDx/tLj+b3EYqSLInSVdcbPYnIrph2UqWVhpE6dffxfheyJEfrqy0bXqpYAv9bL/RwtjPe8FCWLgq7DUl26fHAl5a6Fp4rkBJWuig7MVAsGEPaDNfPANJvsCKw73uEImIMp0v5+vpiUW9ORcQ83mhU3cImukE6GTrGU1Vo5m3eFwfLwnPlqB30hfwOLD3ciqh6ZHaT5pzKidxsu8BgIV0spCOjuERLauZhfwmxdGFN7IJe0bdtC8nMtm31/CXTzOacx3GMMWIPz2dH0yahaE3Xz4mimS/dmBc1aYqI4OGx//ol6TgO3tKjFwNKDomVjkt7S/Erm0gpYyg+Xrs2OXd/v9+KEMM1W8Pd0gV9j0OHiPuoUs3yNYK1uixATvimyBFvFlzewjbHMXZOhohTUmmkPZTS4uZjEwiqjUma41gBQUg+EGsnCxARy7sGy/Ir8t/htKqFqMNNmlkunTwrIkI5FCkXLB38k1EloRKk0YubZUNE7DxowrZJ3URkUzbFfe63BIExLfoTY0iVhTzEdolwrC6XoNyMdzwrIhVrbp6ly0xzyvLnxBEOpvYLaU26VukyIC1ZjTKnhbF2g5/TLYJCUearyMy2zY/j4EgMNn6MMciuZh79lAjJttMMSWY5dbRYsx1fq0oRGsF5ZT0yIjLHoW2Tu8bQGMtB6gh/8REWqSbwACVhZq+XCDJ/z/WR8pcQcV56SObLwTkV8tfXHIMA0iiTsbmfVq2tR5jRGpwiJKfWtaQ/puLURYQwe7ZKXBLKVElZrRQtRaeLp2T8XjSI0olpSqW0gQTXjKrBVpQJsV4US9L6OF8Wc3II5JJTtTanbRuN0NgKnjXr+eZNEZzvwDvY8A0aM7Pta44hDUUcGnFEvN863joOjfH1z/s4ju3//OfH+/03P4CpaZrDpplZHOaxiWlASHLftm03jc1DbmbyiDmH5L758IgI18T/CEXMY4yYbmavdYSPNtvmZkccNkfV92qHEZH910YI2cYmudkYR7Cb7tyeTVOPiDBzk4XOeeMMzTU3WxMwMzOzbeOHfyalFM32waHnSCKtW4Bthfyx/UCIJLNwN1pLxLSTd0prCSA3DpiZtm0RS3PfGVQtsWaKGJJJk3o28whicz7Xl9kjtFZAbGtvRCmVzYjwzecc2Onu2+bmIZsaE3PRK2yO0Jjm7nxrQSseeUvEHCPsHFUQq+luc21v2zgbaYyDCYmZ+eYysT8kLCbbBV0zZkTIJFNYHMc5vlnGSO6O9vV+I8Hdf/74YWZbvr03s6/X69evX3t+Wl+DMHdnLQCgomk8EcGP2Fsem0+g5pxmsW1ryGvGn+Yc7mYW0mpmZhFBM1hf5iO/RGWszJoLkFVzYqSOIBgtf6gPXkbJcMFSwqvdQgmLpBFjxGQ4CKO771+v7+NtZrb5lhHAjOep9bDMOctOtJMO9uyau/mMqdXf8/g2hdcigJlt/hqjL1SdMeE5DlneFKtw8SdYjupwOTAjb4oxpnFo8ApDIZcWszXwRTivPZWvuLfNtfoBahQLV0xQqnXOLyDJ3Lc4I7z2AKOC5gdlImW5ipRRlWctiDthRcBsRcOijWJJI8q3iLVX+kSWoiUij0aKCGxJPNFz6ayLYsTNdZ9qRq5ES5pzbvtmZnMex/FWtvaI2Lb1W+WYVLIgULb8Uzs7QOki3cNsRhxzbutJpA0kzX7bLJ2VZLl8EPz225xzKqaZucK14liBVdYJqo+I2GS+2oNphmJNJgMp6Swa3d3c3D3G7C5wjTwKBA2pcQRfqK3mxKc0AZckW+c7G9GW5M5zQWOM4zhifV3iYwwP8219yRIxXpvPIyzml4c0xhw/tgjfRrzjOOI4TNq3bdqcM16+vcckjERAYTH0X//532bmbtJU2L5tq4msn1KbY4zQ6jnNjFuJsGjzbd+M/fC22rCqJa2wHARHsm3baAVjvHnezTnyFrNts23bpq366iuVP3/+/K9/vrmD3Nf0Gxv4lZat7duPaZL4znZGBK1o21YP49ucc5iHW0w7Zmyb9n3/PoaksJCtPhDxeu2+v44xjnFMOzz2r+3Xy7++jteu7f323fYwbW5v/46I1/iSdLgrYjJZs03um9b4P8aMHB1pRvADhOPQnDKbsbnt5jbGYXR0dctoM7Nt3aEhGp40rZr36hvn1JwRbra/tm07jkMxmYzQmCVt2zYGAwx5i54aWIiBHbWg6vYvZKEIhSJbMINZrFwUlk1O0jfzjpwsLAqZmeJcJJIUoQi5B7v8sI3prKSZX12NMWZMmYXbUNi2OrGI8T4Oaa1eUfkreJLltEn5qejFd6v5gqQVXoDfhAILySYLc+VTaYyhfILL2kwT9YSSW6M0VnAkKeQeksbQDG0be0mOmDKFm4zi5eYYQ+05qLy+vr7GcRA1dw+j/1k7TC/eSWZ22b93UtCeFoKwXgmUKpOeJ4SelONEmq3R8CJIeGKWkIqjtO1rcwFNuVhWPT7Nu6UlRahFvOxcDs5zd0BFk8YRsWaekU842GBf0A1AQpOjyE8JPvKSLeQtW1DmVWlpKXzzi8TZ2spC6bTtlu6QXnMNvIgQYSF9g2IpeHrR9X6EIijvlL7fCG5QMfl3qIgBrF7B5W03/oUmb2PSUm+xK+A33yt03iw3qzv2vE0ks/PczohYodYHG25sMqPfEdcIRYwxxvv9fr8jHwzimba+AF/2m9l6NKnpJb9uFDMzvlILrSIzg5u+G+G54W0cx2HbkmbpKTq2bYsItxW6U1kC0k6ZMUFCXwBfv0LG+PsGZYOuAa9syS8tYIqxq6hrxHn2RxeF1524xEZERMw5iUNhircJPw22nA12OZ7nHtfA66aFdMebMQg7x+J1halTklAe5AsXaSgta6oTF3QVc05rLaezeL5BKryZRQR2Muicc7r719fXjx8//v77b57oSN62DTxpwHPrQTe1Oy4pYu2wkOTupCG+OVVpijyjDZC90Svnkzch2NzJ1JrNU8gNcIeEriwUjTFwHOTt2om7NICiM6uT8ibBGL7kKMfW0OfibCW6hDUqkrZtyyPAVu1AH2uCfQrhGhFr+B6hR4MvFV1OsRcSOK6/s43M0lsqICjJi/mTa2rqSFNa8rl2UZ4j6S6hKLthN1GUdi6yBaXiBsVS0B15IpVGFoabtMgq3fsly3tHjyqgqBonRaRvMrupkW3sT62iKHvWzHR9QkYET65lSvv0CTczumdgixeoESAOFvvTbJBYqNZWC49GOlKKIHZ3d+dn7YhVrffNyaoISwnuEcexjkQppFQfwpnlkTFTOXGy9eaw9w+s3+M43aPSkbK2nvhR5jZAzpyz4vPjx4+SUGQRl/jDwpXs0tUCsvm58e0G2Ea43D1CEcF9zffzYVbBgVKmiFir2SlkjFHD+DVoMdP2g1IkSHKmzfNsz4GQaxu2jDDALq3964uoSlJbilLjYuoCvsyzTGFn4VcRK2KxxoclMyLOiDVP70XdjMxX0Zpq9T0siLrqWlD5fA7WFY1rPjXb3CTl4Ihd7yCO/euAGCgL2bMdrya5sp2m7K0E4FfhSoLIW+wG1m4WoOVE510AACAASURBVNK2upQzGiGpRrzuypF256o0IwdlX9oNBopezVTsWciWbku/cBKbc3h9dmF/hKq5ktPpWbGbE8nV3LHsBmbmjwd5OVbs1ZtExJqMxWpAZiYMTswqJSvByL8zm0XLKrM1H6bnKmRjPMPSnS1Ab7/yV3DlqipZlj/BzKwdPlnw1KKzSz6VpgvF90dADtB0LWevyA9A6Z9oIlhQutuD/Z2sl4pc3nXFDiTvIuD2eMCqr4pVskTk1gPPrSV0nWpeVPYRwLO+ToFNCygM62wiFE0giTPKwJRSrELK+k2NZtnaJZm5+VpUjogxY86IOefUPOY8QiPiXKGEOSJg99bPZsIiwkgrJLHfgLY6jzFr2uYWQfCcVXVLr82Mdy5mSJsklhFZa5IiYuZuPSQUQafvfQIJCAqKsiR0+BOyMxYgMB05eZls9H6/2IuepzKAHEYMa+A1VxyKvvyqa+o9hSAhQnT9FS4osYf6Ki4YI+IysEtrIeh6I6c67s4Y1MzcfYxzdwCYpyiyJTNLz8hABq/Ns/oYyxYw1qwifvSOM/Br3o6WmtC6u7vXHB5/C4NHMLqfNKcxZqSLEjCzmT8jVxI6ARGrUklzSJK7SbYGDWFai/NknPtOktQjyUAcA7LVyZhpC68fNZsmREC28JLMzUNhsnxhlZspZHOotxTkI8ry9GxQFZ+ObCxrwa6yABjIYIyIR0WsWrgRK5Xe8JhRLJSSgJ67AxYz83ZrUIoBYIq4RHWAphKVlST6YZ1cZpSfHQV3KqZqtf9lP3dw3v5IDuxMS04XUqOUEahEdgXLhVRd7erkqnQJNDNlCyyZla24lXDwXXi02oT31hkWJYy69odFCXT2aiHUl6U9kNX1BjfkJXvVVl4gNpaxAbLMK10F3WzIoCniXlpXGLsL1QKLGGAps4hrHQpw933fj5hzDl59p2QzM4+Yc44cKkiKOeecwXf1ZmbGWe6owG0mt6/XF1a5+4wYeZxnVW7ZQBoLC1MEPCxolmjBU2oW+dBDsG1918kKlJm5n/EHY34+bS1DFxFzxnEc7AjYzNxtZvQiwn0zs90seHVjhhm7s5lh7pvNfcreh/7j9mWvv7SN0BhTMdhs4B65LGIurf1lJlNoKkyXaSE75fR+h/uRswYz40x+azcUxvRWU0hYVNO8DIL7+iHewSucT2BmkZ4CEaE4Y7seJREhWVVuD7XZOD5MQMxqu3FC0lh+K740XMUShAVZejrbMLSH1S3bOYnz3PWmNJLskpAAAd3uE6+MamUpo6AhVgVFRMy1ufsG/b6AUFLMuW7FlAbe3WcN/M3OSX7kxvOrtYssrQVKV2EK0FhFlY2I9aO7ZqsFd+OALtHsXMkrlPJWX5Txaapzkj/ie3WjQ8fP49C+6r4/RU51OSCYNTEjsmRjTaIC3m6AtansDWl5eJu7ypcIRZxyihdrLYVzBentx9hvkIZdItONtOyaO/3HiGFzN0mn/M8sDzh9zPx5BbpfNyiuUvqEwnePnmAmesOxQnFvh93IVGfZjE94cqXeFVKClhiz/ACku9B8OSviCoVfWvSvQdAfvP4Ep51myrk9kiPCMdjWbci9rAhaPgvSW87QJM3JAKtrUETQMQVP0Fhe1MK2cmBqZlQGurgZQ+vL3n3fLc5vLFFDtpApUFUEEmmV2P18s130ah3regY84COyQ7dKjR7V+vDiX2bGrsuMwN2v2xUVJR8MU6DqvnppSbspLWeLRpKyB86slLP6iNjTtgIISh1ZitzdcyJXEqCxNLhe6XR2CG7ZIrjozZ2ZXbK7m85wbdvG78y/Xq89J+dzzsJzQPS+7yQQBTg+XEESA+Uq7baVwZR69u0AJhWGsABoLLLC61oXKck6EvoypjBdTmchUdcqKvpyx/JWrWxp4XqDp0YkFKYMQw7xYcRfkrn7xhj7/iIsJa2yQE/POT2POQAgKI0RURp1DUhloblp0VVOil/sRV8SSmCxNEmrqK4FEVGIT0WXmrXskKu0Y27sBR1faWNAn4AvQCHL4I78CBGh63JbJSyHnmAigvNNqkYiOwpaQhkGOzXbpJ32P81D/ohJW7Jst2SZ2RKuYinoRn7EIFApgaIqVdJXyc3Cp5003YpbL+oYoNjLqjKj7iBvq6VQsoAIJW/mxxh8UiTpOI6h4Iy6xlI7+YOHJ4/sSNMimOvZ+u6KO5fPLZv9GY04780cS0BAKQm1p3Cxw1sDBtZbwS+BGV6gbxfvfVekWMv+WVq2FZ4EH95Z/irNnDPa7UzcE3/2Y6yXuPu2bUf7ImnfdwjmnLzTl9GeN3ePZrnW2fvr9+2xWVpPOr1eeoBlMyC8hbllSTDDsu5L07KabNIXpISFx3EFMhYB5kYwG1p4OFGRqDssFjW9tobNkbOtaH3dOdnJEC290K+SVY+CpwEskUoXMn1c2VyoAnPis+LRIn2I1VkaIVvsrRA5rSNtWhLRSlM7eNJRj4OISHy3dtmQeEDSMd+RfWyxqJY8EgqPJagrZDCxpwzsTdBp338H9EfcXQtlJjPn56OSDOOQDCRtGppvEcueRdaGRJ2lJBCelY7L/O00qaAbCU17PklNguVs2RZMae18hgywNdk27sBs7pLWBLVTcm0SzhoDU0V2foywJHTDyjayNwLSsBcLSKAHoYT07A2Kvmc/Ef4bdEvUnO3CrXUH5WPvLJReXHnPID/AHjQrcfUpuj3118XGRdSq7nabXGyIOMMdq16KRe7KW+9EAtfYmpmHQhkNY5uTJFmExuQv5hHjiOOtcWymEXMc33OMjRdrw8YYm88I3d1Os7vxpHmemG0WRidoEYpgI05Rzjl5H7hLEXGRlpvqiW0FCq97ogP9D1y9tCR3kCSdIwkwT65lw5UsrnWXekMKorTMiwtllwYjwwLSyjeZpcVy2HrbEkziJqqQ0GAVY5GIkF2WCEvO6rEZnZjcTWyfUITWg1CnfLlb+FLR5ZQ9ey6WR37/Vt93lJzOC4Yr0TCzMU/JiPKQhyIHf5B5ztu/Xq96lGzbxo/bvV4vft+uxov9xT7v+RkFEmSMLL1AmVRF7pvZxrudKuKZavmWuwQrmwrZ7j7CYY/cBUrWWksDEFsYEiA7zb+3n48Ogq9rKeraATOrMWVh9KjTUlEJ9IIp824qyBZByYmIOee+X6INY5cGHlG4TJoENLcsmMhpSWEKClmzUAhKeIePyM5Sqnu2MFCCNzN+NcBMshkKmczDJYmXPFLQKy4RH5vWDXMD1NUV5A2DkZ3gBon/4919E0WoSYOsbN5BViyV1TVKEWHtk6uCm/ACME+8pO5WN97zO+SIdWicmgQzi+y6O9eNhquZKZ+bZGEvlg7RKqXIKktaj/G6JM+eEK6vGb7J3d/v95zze/tnbNPMXObuat6Nccw8jV/rcy2PiMCFT95ZC/W2bZF769zXYUAYXFyYCk1l0c4DwlpAgvlJfmNf8CQjbWbbtk22PPWi5CoytFNrPAtXkcLNBo9LTZnxSYLZNNuZom/vw92GT5fG/K/jOL5tM/82+3/k22ZbRMTxMp8WLwubW8hic2NPvkmBOnwnDkwOQ9LaUo6R2DnnZFVUD4AG44GINTWFt2hIRIRsTc87wWJu6SUzwmwt0JgZY1dsFnc6kmMqb9sLZP2SWGC2bgIzRYgXb2ZU00kGYLCktC21N8gq1qnrQfMAnCouQD1KGJOhuzADaW0vPYUUKgsk6dpue7nmZOi1ijCIWOUa0IU+b7EC6qjOEImsNefUkuZO0d9taLD2wwAIgnrW1PRjUAqKOK2peCV71micdbAIPkEn6JTV+ZZhqywbWVm+uD6qi9wCoYtfnWUlskGUKWeppKqnEpL0y1lr0+zHYoeqFAL+9+wj5oEBadiT4IRbUc92F/5/AKJuFnaRuNbhRnxyXd0vv6QKDpVi1RN17cA1vTJPFQlnS+hFl/Ak3vLUxsomkOqNysxk6xG+UH8yciGuMZFO3kcR1LRtM5Nff1+gre0tWho8M+05Z06P3X0MzTnz10AWMWk75zMmaVvTEgaUFzslRcyoNyohd9/a+VKep55WiNYdkYYVpkoxjwTpMcY8arPATdSSAOWHp1HGs64d3xNczayuCOwYEuhqvHhz8YVE7wkjlwmUo3PcLJlQkoaMokKa2a0SoUAaEoqrpIEpgZ2gA+YdDzlk55y89K6XMBSVWBJVxLUrhZ5hWqlAKZTuvuWv3JccZuwQ7Pv+119/fX19dYFF9vX1BTszfEmeUFrAkyDdfekCo8W8OwWUhQVoAYrSri0ZKJaP2c5egK6SD82c0/Nn+SwVSeK9H0seUIIvRq4lHIKOucGzyNpCAy0cCd5Ob9I1Sl1vCYw2iYKyaMCUYZXtNKRJdCNL2kdeaCpcQBnWkR2KsbKA506iJ2PRdC+KkjRg1zvlCVValDf2Svds0fyJuMwrmp6OCLW12lUaJ2MlInfKXHkFHpkEAXxlS3jpRUjhI59cdR8h4Sbt/xK6xkqUFkpPs2pttNlcV/DGFE5CAkKKviDafddLixd3SrNll658grj7zjG6Y+77vu9jjLFtG7c5E0Wzy/Qj6oNzM1vrmxapvr5dd3dOj4dlzkC7JGn1ljfJZScQuUBGuLhiEmab2cy39/DiVHTI5zg5lAKlkVJlWKJVIqX7vn+3wzs5Z+c4OOF1k1iNXzGH1+jK2ge/Y4z3+63v76+vr9gDBUUccbEcwySp9fMMkfLUNsXMI83W5M0VYe1TOGDxZrrwpQhkFWHtUrleA11cK7JTmqVx4LuQRFZpZKgvABJ8bwakzXTkod195cLW6FSR09osLb8+q2tgtkb+xUKaxMeaNSyhUXVkczwip/0pHPYSQigIFjS3Ut1iDk0E2ItAyLimYZQQri6NK/0A6TLezBj2ly89URoLb2YcPboGjoWdbVbf2SLWetIFIlQLAfw1mLkiK0wvx25iM82KxSKu0qQ5JVQ0bU0mTzkg4apx/7WGFkDWobKlDjCTRD9udv3WvUmOCDqCE18G36C4oiktOEtjuVP47kgX/hRygy7nCa06Prq22C1/yD3CPr5JuKmAgCvscNwYn4ZFKM52qmyHVOjS27meEq6wmsfNHmm5Y9eWQFFF7MJ13nhJa5YbCAtZZcvfm3wwtCU8upRJ/FYCRW30bB4y8aZ12ow5FWGSbzZk/o4Z0+cYMWMcmsNiaA7NwyJc2vjqLEIcZs4vrZqZ2RgyM8565QkdEWPMdfwo1aFpZizVLZMsTNtaq+abAJm1ujAz1nIzfSlF8llKFWegCtPxN+IaD/UrCYY+ZP8dkBaMUebIkKRSC1lutKuDik5GxaN7jRz6QANS0hhj33e6kSLmigE3lojQ5PcWZKFg86GHlM2pdeXGro4EpJWinkAyBBhDrLoNFLWWMIxT3Pm99xSCAZby6RPAo6sL5119mbFt67B98dadCbr76/ViUMvsnYhFhOcvQmFkRMyc1aNdObc3Wz8nRraQEETWl7fFGqDkANZiRRGYOefTEl+rQucDG/riqmwVJcsC8Eir9RRUlxlgJOF7YUjf1JHuSj9CF4sQWNBIGlOLBRq7LggiATyxLTPA94ArB+vUTi1Y2DXm3EclDXUVN8SWfBZ6Sn5ppwhMaekET+i8F7xGvas4cVKs3wkP85BkHqG10bqre2q8YTpN94Jr6UUmxF1CkcWjMVPaJRQeaVRHx7u7xdnBVmIVJWUnKKsq8WzhSgslzpa1uHz2dYlYz97afEm7AcRw3cSSwDBJNZq1toS6UCmBHiOLkrH5a9dukzRcnZhENVFJCAdJk8baYnT38c93jCmb/EQ5lO/322wzs9Ccc03mXXLJOWQ6P7CKCNyQTqv6W8GyZN93Ps0P6oLHNu0hfSwWa63oGh+hhauZjfM8kVXRABOb4qqiZ2uhR61+AHxx7XVobkia7r47n6OHmTa52ZpyW0wLveRbELe5v96v3f7LD+l4f/8v336ZfpnZDHGcvaQRYTMmlckc1aRYny4C01Utad99jDElMSEy2/fds39Tu1ksw2it/UREaD1NurMREa3BFC7yRoOdKICEl28PIDjnJql6Cc4rBsvaYBV/pXJQwSjj3AMod6IR8ccJV5kELINLXevhY5XJbC0HLEeydIloIWiCbZZTydIlnNBkNtyDDAsBM8tWeqGhBtu6BndERCjCto3N4B8BjWhYYvPhQhY5cwxdH6kL357IYg6esMZM5Z/lo7oD/ujUbesaOVMi+4yLrR0sakKy5N4bZvaC5N+Z1oovTs45a51szdCUlpRtZRgYdyRU+Jbk2Q4zgDJClm9uU2Cg231WbTUvJGmOJaRHo9OY3XxfgDq18NI1UCSV5SIaVdrNBiqL2UAv7fiP8N8SfITuckkoI4FuT6cviAy+JMm2XStmJmlU6UfeP8PqcZ5OdVGkqaDjuLiQJoVbNPNO3t5+etENqZSWHt0ByZZkkuYMd825flgho2FmgV9mIGHv5kXEGOMYhyRfJ/QM6bKOYDnBcHd+tIQnCrdGHaYVEWYhiSfajx8/juPQXIf0jjHmPMzM7XxaJ8Dlc66f0tIyM5SPdvqc6nnGGBxXg5unoAgmliWkdEVc+igIOrtdOzG7zkluAGPw1MyHpSQejZTmc/ecYHSv69ncg1kElQ1GTtJ2PaENfNF7dnfHcbAzs/fSRVmKSCOq8JhdGjt7FSlrwfPhxEiUccnr9Yp8mVaKCgp/m5SeKq7ETOwlmbTv++v1YtjKxvuIII0BP3/+ZDc+pzQhs8JbWjxfGaGiCJQt7fn+HyPL4GVfC8stDVkt0CC2COZcYbEc8pbAgkIWl6UlBQxkKeqOEI3IWwZGFEWrWWtNArhlISsk2YISCIEa5Uf2jikakHPOMpVZGVzRxiWea5dwURSf9qUXDdmeIN0NBsAjltKijPbGuBgrW8J1CdG/VahaiMYY3DXVAsuAZ7onuBYLoSgChFcafHE9s0XMNdnP9tDxJQO82TrMuGoKpNnawg2v8t6XhNdFWcazEGbZ/1TNWp61gRaqo5rfUikpG1It0FQpem+AkWbG72Abq9W5SA24e7GCKWvhbfJW/xztt43xAuPJqoXd+V3k5gIycbDiCaavVgBI6EIsV0KxxPhkNVtjGcOPabEFnVUCuo9jHPSu0DddZ3tDJhptW48YjC76QmI2AiPCbL2lH2PQNiyb0CnfTNkP13JthYKiMYZnHw6924Zws3UMQbS9Cfu23k3OOd1N9RHcCshmZiPfus85IzwixhyRK8Uvf40xlOcQoRSIIDwLCHZcm+UN3t/fohayryMgRbBESfVDpJE3cldDssIbcQ5TzUyyOde+gF4knU0R4ZMfS46IWGs1JWSlI5ADVmbqAm/O9iwn3ktKjRH5wazlK/oUgzEFy6OChp9zzeksWwsNW+UFN9FZS4vY3d19HDOizSDsvqm+RJHtVUPRKm3NAEAFXXo3Hq7iTVfOgUE8REmiCC7araiU5eVqA5LmGBrDXq8udpW2+3F5nYLW4XmYo7zr7BqO0uTu/JpzRU20A0kflyUiFPWSBrsXe/QnVgq0bVufslT0S1GLxbJ5+dO2TMeamLmvH/orV8sjCykI9UW1Qmams5tz6Tzp4WyvGYqTN5UuJC/TKkt8zDQn32sSzOVC807SmYW+F5GIEIxzLgJJ7qcWSRUfkExQ3RcZQuqvhFM05+KKkK91uFm6kFlyiGoqPYWTrWshofeUX9BcO4npF7LhnrGqq+emia76KTktsTQmZjv+wOzDOI0qzln0lTgknb3tnJr5aY37qpRtsxq1mHFqqKSQNPOwCV9f158uKCPA+1lELftD44DeQ1seQzohmLFtvplHTBtTx1BMucX8nuN7vL9jDDO5uyKO95tOxNYIA73rRcFxHKH8vZw5NcNlUwpzs/PWM5tmFsf00KRnnMMieLf/XHHEdTrE1CtpjdSiPdUSx5h+1VcNE6H5er0ajefvq5+7/pBfD4MaZzAKQYtSkc5QLAN6OgDRTU13j1gjjH3fzc7ZVxGbrYcTomom4+2FTCdGO4myB4IVsWWvKNq2zfOXXfu1xCKthMNIaQl5ZosR78BDQAAR2OmV429d9RITwjjG0Jivry8aFUURcRzH33//LSnmrBPvebPB3vvX62Vm1C9DeUotX4Dwa/CzPfWxHCDyAF5gM9bu+171UqaiEVFAZdECwGWPCCtVbNt5mFwHzIsWqCKrNJZLcne+lcWFot+2beQPAdCAscrMoAf+P8a+tUd2HFcyKGdWne6Zwe79/39xgQXuPLpPpc3YD0GGaWedvksUXBJFBilKliU/lJzD5vV4I8Hapdfr9dtvv6mjWkZQ6IC4GytrEKWFI6Y9sXBEZJ7dSTFn/8a1FO25dIUpDnrWbgR7GH0euY0kb90YD+1nXRQ3hVFo1tXRICLZclY4grLk9NANJL4x7YbEpqLkHXZcm8C6Rpvq6KFvGpKAOZkJVG80ssT0MjPGab4f+/QNjW8Bybu7cuzNMZteXVcIagjx4zrC6KhSdUKhaSGn9Z7s2hk5IC2MWts0gAhEd11pqR0zj23bcj9er9fj8Xg+nzL0KxKawNda27b9+eefamK5NPHFP45j33dln8+nzh0Jq9aqiHRVxP4Rk+M41lr7vi/EY23rt8fX19dvH5+vP3++dBudi4iDFb3H44EKiJGYfSlRFtAklxxNExH7vu/1qxnIzG1b8gGA54FqKQ1Kqt30XMK49tJDv8Ax+rOM6pQXgnXXWnpg8PX1FRF6dStQaGod9nJXsV2BWLWT1/Hacz/0tsKKR3gBH7GF5kiMtfZ9T4203Jl8rG1F/txy8Yv5tdZaeWB/gR8rQpvpUs0UKzOjfZbbay34jCNjVdzUkbZti6hbsaq7nAegTfgqDagUqJ32OcY3FUlUKlSLjyYoKBIk25/M1OaX8o3XLZAnPqQuTvREVxNqiBfCJAkPs8eh6S7ahM60ko7wYzBmds+sagIo+Q5CZlYnGRHIfZfTquPqrujFv72SrjhSL5eUEL1VmW1xraVKVTA1VY+Irmwex/56va8LOOorjrv62rY8+kGvPOS5W5w8jAj0XQp5LCiVUiHqVpaYKCKi5wYGzL5wn9/Y261KyO8ZCDWeyPyrwIVU9N16X0W2OHu3r75UqzRZ+EYxpm6S/0ZSfo+GLLk+G0G6Cd29FLj0Zh6C7VY5KaorOz8Li1QRN629Jav2N0xeV7kzAUT0ix8tFjrt28pMY63TPTMBRJ9R0/nJhGR/4V75PVxt/iUhmmguuQRtkH3AFXwKX52vUYY9skyxdxq6Eb2l/K0IQF73YniDOvvnm5MVNACAzzRY3sLvUbKMsrMIiAhAFSU1Deq3+NA9tvonqZhAAtpEp5cWJPVeX3eiQgOga757eESQmmiew+4W4hehp3o98oI9yBaNarqI1MZt9+u9LlQk69cQ3kgW0fLyxKUxgib3JOPsVFeILCA6z33XEUny+aynE7pgZ6auREKWitMYc1BllXCj2KhlNGWRVy6K6F+FeCND2YRIgNM03kIxacZf2Xcx+4MxkwYuXUVZ9QH2BTgitv7kUkzxJSndx+Px8fHx+fl5qvSDqdULexmSuisiTvZCyODRfirhOIhjD9ER1rzWS1lpqWjiC0qK4ktGRSL7NjlKiHk7rhFMBwQ6O7rICJKZ1Zc/asHpj0gqM23/BdKoZ2UVCgfZKtKaVDaGFR0tqbWEMQWy7ztwuQfE7hWPx8MLPIGIfxwVFnavns6IY4HJv3GcvTFFE1ZpBeEqBXScZ8PZAdOMxgyRK/6tlmTMn6V2Zpqe7jltfEfg3Tc7MPmid8y51LdjcsM9VuGavok5VTzOsJ9hSth8SToxa6HEewRE4uuTz/Mh0igyyZ+J7KMNabSxvNPdn5WrwcSAuq8B4KEP48l9ryfka61HP52eyKqFmAqIQiF5khGxbduPH3V2//HHH/vBz8/P48g//vhj/0qSms1qzlzNoRqVichMVYxzg7RrJ7RjqoLrhVK8zMN1X1XVn8Lv449gZydRomD7hXMXlRsdmRghUnBE4pRwk4QFOJd8egqirHAO7Trel3KSh/aBGU3Avjdo/P9/qgpHqLKucvO+j+o7dRUvdRTfWaOdpdfVxzuIshEx1zVxG+vaN7L9JMfEvVAAYC3fJQKA2b6p37O9cvreX7GilsRCOHFYXVRZJyqCI6TqIZIRjsxKJiKEI5kLlSGu8QmbrQD167RKp++bxOUBakG1S/bhkh4xcXq6pLqdCOuCJhBeRy1SvBFbZ+XhbfM809TB1Y8L3Wp44wMR9fuHNhxxrqNsJca4v+aEVV5GVdU0a+WqQn+oDnSqGEe16JpHd4vM+lbZBJKZ0Muxa03dizmhjRqB/STZpWLKB5NKJaCkQVpRcZj1OrVEMhRFABS1knRiuie6ZUUdlkq7mmL4zDfyJHMmgmki46zgeRSmXBV96yEQoy71qvx1tgQAvvZ+68w7x5g3semnExEayE6Bdjuit6w3ldxAiBrI4vpA5htqc2utpfVSHEKsXgHotcAtFoiVXMlHIAPPAAPPiC8ykGutDXi9tKNMLWwQuZY2jg0CmbmhlggRDNbsBEAsRMTanjwOHj9JxhGr+2ckAvHcFoDsp+tnW0CVCHqYM2xERKAfyNwoulEmVNe6BN6tCBCnJGXXacd8CjthcmksgNDFScyoCcSu60fNA7pGE0HzDF3lJSN1J6YwxsVjCkS8XXTf6CYvu4Z6F3ZaWlJcEdU0ZERsY/BZa8mHsMyVhIABbuSI2KKKIuLxePh+x2Pb9Ijs4+Pjt99+08IegFb1eoa/bZsmx0IWR2njK6tBYK2lRHQ0qha9SnRiFs1GFFkdY6JvlZmwmBAEKU+aU13Ok/WIuSw5Jdc5k6g0qxHLBIlMdiMvIKDXcSl1L8DOR206oXGf7RUESfkozAjoBdj2M6KHC3djkWScFt2KfHSLaPXyfNaH3OoPvwAAIABJREFUEvyODGJk1cX4ljFNixznu4usK3LRZJo/E0Z2FgByAQHWwkaXb0FaUpmIQIA4h0TVyH7ah1mq/uAiUTfWGZnppMWUNv7k3yqi3BSzzJS80XRYg5uLrCtXVaS6WEC1m4o6uTxeuXaWt7r4IhWpY7Cpzu433/VbLSKgHMDZFqfkzbqOMoceYdB7rDQgPj4+juPwbVkV6Y6VDY3R4BLw6MfgEmafLBokl55Ir8fHx8fr9TqOI47983ju+75t6/F4fH19HUdu2/aI4HHpD9HBJ+tb7q3GinPUaotnu89FhSSVQGt1EM7qnzJtXTLmzPNXR9F+nJ6YT/I4qr3kYWYyz8mSQyoZknpshWBskavnElHzwIAm9+fpc+CIFdvCWtgSwVxxRMQiH5nMY4HAKwhiB4Jr1QeEUW8tloVRx0WABAgSx5HfncVCUFqeo8NugSrtNMfAG6FXjdnyp5arJkYVjNJSiV5riJO1GVtEBMqcXCqapggNb2WOZNYvt7PqXjXECEtRXBYgLlWN7ALH9OwU42X1J8kq7cRtkOkB+dwEYSLf1OEPN4bPJXOGtJ2JwLYha+sEI1jMklSI5PyYv8W38Wk6da9U/mRqfmMxjtFp+qAwPeTEu70Yn/0AFeIpcCGBAO8ytm0PHNxpUWLs1zXFAeotoBhPVG71ueFIAhirXCdKpQZ/wRYCyqG6xrD6LtbCfHXc3cKcNfaNmG7wXHIniRhvsF/bAHpVIyK6VDiVVUVwxp/qoy1sOq1PN8wZpoVMMUe9ShKnM3zrxJdQGLYU+2imEtMxEmw0W3l3eJJLG7a01nXHgXe6eTjFBvNO0npnNt3j3MEp/g2ZFU8zoq98mf3Vw0W4ZIAaWVTDtZZeaQNQPY1EHiC1wlT/q97biloX6doophQzaycee04ymbqKZGZcf1DNVAgAyU0TqTp70iQ0iUnFihHnbRHxTd+qzFJxeB39VSTKrFmRJFWkGknd+ErPIdIqU2ByIsJPYGTOfFVZaVdTpKI5GYpu/cmZWcFOfFsMxxCnA5Yxgkl1n2LTSpstXV0dZ11swpKGwndBc1ozObuEfhXz+Xzq1UqFcUU8n099OS++p7N6OX/rp8cASD6fT4cu+jG7amqOBOy5SThSUVaYIsnMCahIpeJPeY6+YR+slf0YyiRhTSDEscpsI8GKXFr2evpiGcFaV1njGyR6E0FLOq3EzcQav63tit8UJ8nE5ChrhzHm4gC2bXtog+9+Vh8R7CeWEhPTjj0eT5LCnFb04ozSArnJiOzGFDPHArda4HoOWjciyJJ3i4hvFR0NaOa3KjfJm9YUkAMutZX1NiJJwA5PvmjKq0gE4C1+1Xx401ILoh2bFi0pWGVVNE8Nle7jow8xcQ2+FMWP7hjmnJcDCVTmpOgFLVlTsjVetxmr/otFjIYTyZzJ8jqv1QrSFd3ausxdr19TRl6ttdT/Lf94rK+vL4Ho9NF9T2ivjazt8ePWvvVCLyL6S+5V62SgY/WL9hLCfNKlbhGj+dgV+bZLC010G0ZMa52XLYEo7fMaboKMzHxeP5U6nRuea4FaFEG/CgEC0AXiqTEnVoybhjGuoSfaIAJrrXSQ3zpDiKNY5fkzWCTZH0r4WG53FqMtlPZRpRaQFgG17LfqN6LOr1YwoCsJwAt+aMkjmYarXZZQm/+VJEkNPrqdIWpAciwu2pT896mnAgtw1qI7FYB1/YISuixmahNr4RicJFD+c1xfABQTkPz7UWINUuZPdUDn5v71dQsmR+OWnv4mjVBIZiK/E9/OL0TIAfTYGxExHhDeqvOY6E5HvzJhEn+tdagheWm5sybiNxG4nGyD5NC9emQyo0cQeYl2zJIzEd4VE1DEz6zpPYKzbnK+bwADcOcmiav/Jay/d1skos3ZqMXe3XhDKAeaqh/glyCWPx0TSX620ZV0tpxlQ1E0AUvwBqVom/deOuksvVf5fyApRsgJd5i4LmbKVRmdnjSzZETt21mv6a1DZ7oBToqAvbpVGUK+ZNmz+VPFPtTxYgx1h4q1W0ggIjJ35qF7hzwYEYuIZB77sb/yeDH34PHcYgH76/XiT40Jr9e+Bf1D6ArgjUJwAPRzy4EkU9O4FWttAZKMwIqIWMnMI/M4yCO+DcIgNx8ANdy8kTepvnEaRDIiMi+b5+lIkqzsjRxtqaC1bgOimBGhJzyhAWC2xJiTSUWYVvRVRGkLaD6RvcgXyPRc4/WmWzC9tLb6HD+jqkBZsYzMSX1DBMlMXRAKAwjUqVrwZFzusJ1ozk4rZXVMWIGLrkh1uWjtXNqjqFfmj23Tul0Le83YpKsX77Wwj3GxFCx7WmATyk435KSyTkhdWsdO6l4bVzQy4LYWkGJ1D4KgFGfh3ywKQkyMPibTDpoFrDKLRAIUuLIWM7i1piTJ4zgcrpshJW5Z6VpdidR7rd2f311V7bSsMNNuY9S6JTvUTRJWYnJCU8YRVfs2tE+SmEoNZZrOWMDIcslWZPRWHWOq1EXmSGUq2pnARurSE/qZcGaSQPTcvMRVQcT6ppoSVMebvvk4OX9NqqPSghUpi+7zU34mbCKu/VkCIjW3Jc1Rj4rxsN13Byx/M+e00RQBgdjztdZxHVet20+hgyRv3xW3z8Lk9SasZcTRdSrGXjMq9VffQkD3tPcgqDTGqaqsdNf46kelmalbYP/613//8cfPr6+vx+OxEJ+fn//4xz++vl6L+E98CdxeCZy9hLEVN7byYlb2TWathZ54KDjyrcS+6wxOq+Lm861RSned2+OJOTFVpLS2S/Hlw2hWseLSaKPekmSfLBtiQ0RdCIQQiHjGiogXtjzymXgc3I9jkdj2iMV1IIKxWNcKYAVWgKPiAMigniFVBeWSXCVJBshUNK6hEAnNx2q5IVxQXkKTsydPtNLqCyVZT+YxTCCCpOcVki+Q0R8kHRFIRoQfDpWHQr6O5xdqVzt3Zl3BWRQNFXEum7N/SkBiSk8Bjp5ZUFG1kLBkyo1Zu6Z5npawcUwc09q2PksvzflOcqBVrHsmUA67jiZx/kcLN4qIh/6bZSAFy5beTZ6+yu+ZnTKoRyvN6IQ6XHMiwmIypKxoip0g4ud1LzTRrwIRUQgAZqUiqgrA2VnF0Q9/v1dNNN1T6fTHrkZvhqe0KXpy3TjW9d3B4rvuyqDdAwjw5p5hTSMyBXi9DVYRUKKkulnRyENAJqKHof+BboaaWVxZGfxTzF5JYHjs/kn2VpxTflLr3vmQrdFvZ9DsgOmG0ALVb61OnpFh/awLXN1L0AfmrOlZyAT0MH2rFxTkT81jkJlZv3RFLZL3Is2ZWN+1zvv6l6mJ03p2IaN2FYAuluLUAJqHbIVaZKwf1lraTfcEgZBITZsw7F4XZpbU8b7tKRDfDXDvnHdS3dHCwnFafDugaPgiPQTOtc302cdSBCRvx6ZR32q1zASZWka7MZVmj89TVxPB1V8VGsQCSogsA5yfOkvlWloO3Dg3GSNHr6Kdjaiv6P2odq2l7Ofnpx7XS2WtpQmcnupHvTxSE18b9SMgkiqVddXUXik7yepSkaTVqz93FWxi3/ebiejf0Jq2pBIR2ut4Bkc4xy++4Z8yqpHStmVhifnkUmLKGEpiSkwB+8xew4huJ6yhxIluAnMmmXObIWm+5bazidfrpYZmx2T1FpgmIciuxxYXqSJtHzZqLfMnoEj1VeJbpuXdNK6Ri+ZRtVZ3nYYsIHAXcTSxOBZwkcVuMi41mWPhachiIgm7Y0x6N3eWdXIyo89NZ7+1q0qZJOazieok12hY8ZaY1sWcRwnc+FZZa3Xvu4+3EjDdME0R0YrFKbjGjL7tMs+C6BNcffi9J0sX47G2fZaMgpyZr9fr9XpFBMlt2378+BGxjuN4HdRb+gaXvBZ+AlFldAOirZQtuWdFakLRXRpjtJEzvN7Y5QiygiCmAaekEyU/0jNxGxIFO/uMSzGq0NZXZmpc2/fydq2lD2eSzMxEkEzdi4m6dwlA1yYN7G5EG5UnUB+7+nCnde4t3d7WbPzdeeH/iqZ1AHUmRi1V5JIxFSKOm/fl6ogn1MpS7AcnZH2soTY759LtgK1c/DfHVZhi5kfxC2qtWq/dQ1TzzEaKMhqRt3U7sLQ94arLluV1snCEdDo85+H2MyKyf7XNVJjXuMHn7/Tc+Dzn+RXJzpQPQ2uaU9Z+kvTdtSkcEewTc/pvnHeqD96EZZ3oi73SQC8dTTM7mvZkDrp5UNlMrCUHZR4A1vJ2Cx5TrOgKl6vSnfGN6+ro3efmlLmOXWxbvl4A4Dmf/iQmxRuyijhevClPToFy3kf2VnbKRkT0NnhmiuyDaTQ/cK34m24hT/lJJNCv9JNnXbqaF7ddqvSVfmnCNGtRUMPbawXPtLx656uo/rOOhpqu3hxTaTPP1gfKn8q31l/U69sg2I1RGvMMv9K9cUXyfw6sRCQlfBEf6tTlKnfy2BAHYjEjDy3vt+MLkcGq5LZtuv+6oBVI4UWEBqbohZl7QcYiGONnfkQ1KWdmZhCrr15QxYe7t07CvlqH7Fayitir3+dW38tZ3QmpKCvdtVZETRkFIkn0C3g3eckobesiCV8X9gkEa0edMw5GGJLFnz5oOFZItUr8Vpg9n1DpmVUHGEtQK1reVz5RRLhqt9qZQ1e/ocQxX0aVmNcCl4oj+RvfzLXWY1taw2/bpup/fn7+7W9/27bt4+PDT+wj4rG2hctFTgnZzUxd0dU/0aspG9JMVFqKlfhGE308PyYzbtFoQs9xiVp/Rn/bwmtAZoNOn402S2dWpVKRb+KbVAtj3tIWnokbM3q6Y74MKe0eFX3WSNLy1NJr1VTeilJp3ctJdzsqYWEzVz+QN6C1nJBkjgmoJTH6/A3kRq7IvaDJFZxORt/LEFk4Iki7h3lsdWLcewdg4Am16mfMTqGO01rrvAcEgNfzcXpogZa9LNrNt+Q1e1fvxMV5ktq7YVpxReRbjEFDFfDZob53M+Gjzq9H94RpwmJO3CquVhMIdbOgvxWXiv1he6XLyk1mrbXWwioH7IklbbfvPRVI9hbxn5+fQjN/umo0WTdg9ATbWSXEmQiPx+P333+P2P7zn/9s+mUBBgCNnx+vQwt7kpuuwHWXX5NnZCYBNYptySWZU4vLaC19MwE8Hudr6uighZdP1+CckgCuvWXKKCtO/kLGSTlJUi8YSuY4Dp/4ZtocuWcmsdZaEQRYL2wsZB44gsnXRyCwuJHkwcxc+uQr10pvj3UQB2OPCHLLTG6UJdmZB/kQ0RvyrPMT0a5XZU0zPjcix9R3VFB8TdJGfal0XM9BxjmlX49Thf2zf1JGawUqwap+NYMk89CClijp/im7psuaecxhIqJ2boRVa+EdGijkf1eZygLywUXlWPsTEdu2Zb+zoFM4fEL1ryldAAeICsQsEy2so/xUNaxemazXH05FOd9NJisRNewAdXaVOiuGEi5mu1O59lfHAmE1ls5NeaWiX1H9AJsgqhoAel2ts+hiYA79ho5fPBHFRRwYlXijNgFUEDj9kQ+zMlW6+psQXHrYuUDqsCqdr/ENT9QauMQitsdD14DMxFqhWw822iB3zmgZ3aM6s+/1HUGL6G3MVeVZOi7SF7oBypkYz9tnlBQHV9BHXPGHiu/k3Q1NMojT7145Mi6Sn/jm0fQpkJf3HU5Db8J1jpkKHBVMvDWNhVts9q6TppZqcVO8PkmmKqi/4Y/xa6SzDE5XLSp55WroBMixo2hPkgqWeaL1xZia32iTfCAzX68XjiOi9oaNwLZtR/3afF382Oe+Ji6hNZImZxkkD0ACMgWc9c9M6udkRiTliUicS7wAKGiAbOlBhIZmWdGIZHUnRBbT0ZwG6DC2lsd9T5eFr3iKcyOS6kFRjViXEJIVgaF4c8/IIlfEvrEDHhEapq2ohMVKNzlVLO95qhRVRx0tc1MxiFSKg7P/WHKmlRXnBigypkgCEaF+qMXwtm36hH7btt9+++3vf/97Zn5+fs5X8fXxhcZeRUaRFKza8fF4CFbIj0d9SiYTrpqaWNEQh31RVNwEIidj3MWWFRvNTG11J09sWoCSV/XFzKy9uowsT1QqSQkLXyYa8pQRgiRvZA/RPkheKrblIqXfoVSjm7mZlowiE6OvWrKRKi2LdkOxcmDjDMiW/SNzajJl60bhdRf94zii9xocFs8omWM6ek8BEUYQppi9JZn9CrSEhawjRqBUo7nqNkn3PY23hnA6utcJVhYjIuKOMKkkmuS8marOzMZo0FkpC0wtANOyJaeihId8kTg+HdxzxLdADD+lrhNEWZPlJTyzq28cqEOezcEkCS1CZqAqcYmP0ipcqxb2Ytptu1HwTcoaX264vj49bejon7uTLSWMo6zxxUSPYNu2kfzx48fz+bltm9C+Xsda6/lcJD9ex59//hn9wReAHRERtexsUDljn8nT3LyicbxTZsdU6hNEfKXFF1NxMF9ZAOhuYygdPY+aaBFBll3FU7pyDH6cMEbv1+tll6heEdta6+PjQz6JmZl6bq9f+N5iI/vmx4boAMq0jZJEkAAyqYUGPc2rySF5mafFuEaI3B+Upc8dlM83vjnTGWXVf8S8UcVfxiMkDNSvI7uBqCo02cRZNEpJkETqV5yrKav6UQuN5sVFPYKZDH25UEyu+l1AgcewrVDLFiP0EagAI05BVUTZkh/9B1AzVRgLAZCM5WctIgK1VigS2tKeVq6bLFp3HgdJTLbOtGePALJXN3FZBBmJJPvn3g0it5UWScAq5ptIXraojf60vnrJvD8nDwDojkhUu1YpegEzSa2ogVelrQVBSR1lPtRxSfuqsazLiy91CQOA9gqWw4+6TmSSx/ltCQDND4LgtvE4QGoySFWW9euC9L3Vvtw+YjuOg1l7SJIMYEWkn1QIba1YCwEyQEQE+qzQg56dO0AgcPTISHA/uCIKKsGyAoxXJKoHdFp7CojZlQPRm9IFEJQDGHcZKONS0MnWwUmC5OqsFo0Aou/MkdUjFc/oTimZ2ECWLXFIJOob6bWwrUYIbYigdoQHSqUNuNZ5AojjIxyN/vWBCG2OUCprbE3vyoqOo8Aj2L0OINRPlsK+CLkqdU2ygvqGCgBA7YvbzRQBqu6ZQAC1G2d114i1kJmXqIYE6woRAYDVvgC2JKmewthI6u6ffo8UPEAydzCBA8iFg8l87TwOHscW8fx4xML+f/8PX38ex8+1lq6SD8Tz+YzHi2TyIHOrageAfc+Pjw9oHakBbsNa2wMbSa4tM/NgZgYTwFNbkcVBthKS5IZN9UYg89j3ncBa67EF88h6ukJEHgCDa0HfEoZnD5kagMQBarIVTU4DunBXm+ttw4hAR/Px2DRVU1ah1lRm22rFJcB935XWJw8ll5SMxZSeihqjUrdRrlfxtdbakEnyODJjxfOj+j9zX2s9HysiMvPYvyJiW2sRmQfJDYgIkGtbx5EAg1h1oiy5lSQQQWiHBf1xq58EJ0liRd3FWGuRtbuCohcRgbrfESG+Yo4IPh4FEoEeVPM4Xr0DHeVnRESsTD5irW2RzNdXbNvnjx/a6H5//cyDeWyPz+fnx+fr9VoLHx+P4zi0SM/ct2179K9VP7YNSPJYvcaTPX14/9APR2VEBIivn/vH5+VbzdUjSfQ5SBL9eH+thUidgFWigW+Frl/JzKM6AALbI1Y8SS69wcE4dqokj9yZAT6fj4AXaY+Mmo+qEzpK8i0C6n5rhUrR3UmUeWzbtuo9w2JGBJkRa9uWmNlXW9V99QNJpdktvm2bJWXFsbJXYhpTgVLcMhmx1lpAhH7DOWLbHtG3ybZtqxMlUzVSrR+P7TgOMqnHZ+eQmKT6WF1eFTf2Gsa+yZbEdHQF5erj8VAoJAwA1Y0vFXQ0dJ6SapRL9ETiyBmO9bZoiilENhEe7QfHaOhbtSQzj46hHodKJjstAUSs7RqfrN9CjtklImKtyPwpscmXro8zgdrXXeqLPeERgvpMdGMBOJjyQfKIyCOTuWJB1z4jk8eRj3UGR1pK3LLom3EvksQW9cjdtg4igIVYDQggkwdfa62IdWSSh147O/Jli2stgEQPockAQYZ2mY0geRxHN0G8Xi+Sj48nSWYGAiQONUrc/de+MyTIILeItZauO+rkx3Goc9of1VTdCcAWYy2KSDKA5+NxHEesLTNBBELH5/b4yh0r8tg/f/t4vY4/v37+/Pn18fHx8+eXP1ladbMj1lqv/UtNFhHbc63HMw+o/2fmkXX2SeU4DmxRnmcyuD291UuNP2t1EEBAK7VkQIxkqIPrCq5v0QlihT5sX31OKiAKAqmxJcSfRZF1ymwIXbwiuIJrbfu+P3uy96EI58G11qN3CI7IALkD28/cBX/kUde4ba21Hq/1eDy4rcysz/cRx77//d9//PjBz20n+X/i5yJ/Pn6steKIx+NBLhzYkWutZKIme8C21tqII9WQEdtx3iBIEEAQK6L3gAgm2SPAcRxBrrXY3WytFUDqLFirtjmqkx+LCARjkYQCBREXEMkAFzXlyIyMiFff+SKp7ZZB1GgS9WO622NlJksyAOjBTzEj46O/7yOZibW2xwORx7EjF6NfgK8eE4gACcjJMgeAWXvpA3i9XjrBENp2pCTXtkE3hkhEbOsJDQURBMFgxrZt+/Gqnybh0iOoPIA8u1lERNRlnZ29l5Lx0BsuZZ3AwTz2QysFu60E1tIMXMIAQCLUaAQIwGgRAcQWQaar0y8UUN2H0oiaN0ZfWIVw/lQ2+iuG1GqlYojuG3i741w/PlQVG3IzG4p+NVsvqG50r61OfQQiol84b0A2ggOqUhP7GuCsOLciCwhB58NZf/ZVR/K2EnKqLiQl03RiAhBmy9hotzPCffpUvNalw6sYSkxkicp376lqdvGF3gJ1UuOLTvxriIqjaOhPdqeYQvfXtiSf1/0zpKJS9ZNrUXk1j5PeXf0VvddlMsUX2VWVvtdL9a1kAKhbsxHmXEhFo/1O5pnrCrqhXRoBXYlrQRU2cYMUzXJlAUCPAW+ek6kl8nHoKguAmiqdXSw1XktLArK7agZ8kNx6Ip6ZRIQn4n6zytceAO1V6DKMsiuxGUAxrSXTZF3gRUCtBPL6ZMAgosZntG/ooY3kJVaDTgfmWXn3lhabfPnja7ZKjSBXTVKMCHkimrAzbi4lqUmXiwbOKWy74tglkw3ZEwAzrboo7TmojtSQ2HxZmSCTecNRmqSm7CT3fX88HirSQ9qPj4/ffvtNU1JtlRcRq1+kj4jH4/Hx8aEP76EbTxHoZYCCU50yQrqW+ZZmqeMmjuoL1MRXierYEQ/9YnPUnEbCSmPUV0GQyurn89PKTEh30nRJAurG7tVTEkDbP/2Roh3DaKA5DrhUJPwJYo49USOutVYPGhI2CEmAQjPfFoWj7FXlTrI+TcuZGC9TfEvyRwI29O7J7Kg3NHc8ALc6tvtn29nDuJzjUHaWCjwiNFmQsPqqiqx7y8oHdyqXim9zaD8NMn221l+TEaSrrNIO+wQ0571zmm5fG81upsSsgouy3fDZV+3CS3uxe+MFrb0yuIVJZkqyquOjHNPbQZKcuu9VLg4pjmVUZHWlRcrq3Dk5rSJJQWUvvJU2jtT1HdOff/55HF+ZmZmv1+v5fGqg0PHj44OM4ziEs+lW6YrjOA5w27avo97UE6bsAtiZ6c5W8+LqXTpG6KYmlBVC4uw2xVe7jBehI+pWmgAxogog4t4HhObRT5eGKSC+EjZtgcyM7njRNxokP+1OWxLW7QNct8mgEAF9gTeVgcDqO73yxIrdhyuGbfboDzFa6vSn4tYIbhp1A5NK1foKDlk+Ck3HHKetFCVZCOtB1h0uhYnX8wu6y9C2VDXEWmuFXsM56hbjcRzAARLHWEpMcvbGB+DmEz4Ar+Tl+biSajyJJvga/bZCiuhlZsPOqkmdzTpjMmm6yppkAKeliCBb7FovXrvZ5EOKV6acUQaAmnWIAED4qsp2vGWEEBGpX5Fol6JnROePSN+ioB4zfZUrJaZLIMC4Lpxmc0q/OU6cVWWtykQCtxdO/f8kdEqTZPcPyLGOixwjGau+gTkdkPAAPPnXsCgPgMcRPSE4o6/SKJ3oMR3kcf00iDpp5cRaJEkiz+83Lka/6y7fULydWteqlYCRo278lGnT+mZBjrh8+31yFKhbiFRqlenGJVDD2+nVTfJG1pLdd+GbPxP5W850o9jVdZW9t4VzNw9LvpilddMFwusQUtK8n+Sj72mBCkSEFsw6AhrCCHkLRB7YX/n1k8eBr6+VGWQAgSMQmtYcyEDo+aYrFVHvAmyxMC4nq58BZmBFrMBa9XMv0k2QPF/Cl4MREX0X4eQDtjgrKzFxnAWg81PD0wQRacRv4XM6paMQdIwIc8R02jIcE7JWOUtFwmm6ODNldILLbfYMddTyYlrt+G5dR6EJ5FZqNFuU/ASf6YkZEX6x3zKeIkhRbpPUG/JGU0K1k28GEcerbmE+Hg+Smak97rWG1255P378WGt9fn5q5SxYpWVFUBFhxyUjcFuU/FyYzXrZeQmrKDM1X5ySqq+tKKuitRZYpumXuQD0gtBFYopju/bKTAs7KzELyzp74TFxWuX03MzpgCh6SeyJ3SzSMc5rbpmLfmLgiFleRFJTENvVwnXKeAyJjryttEo93rwpqnQmbkclbp5PphJWcfo2mZG6OG5xqehokoDSN0NTZvKdEGa0qxHnpwfy5x0B1wcv9kppq1yY49tyF03wyb8lLCYnxZRvN/mbt+8CZzYTb/1HaYHfOCK8OVz9tkYjsq1sW3XUeaoKbR5VlJno82WWru9eaZaKfFNUBS4q2L6+ywGnDS7k6Zipzse4rFJ0tCEp8m10JanxE8Cx8+fPnyp6PNfjufa9ZPb9ABLIsozQr8KjVw5CsyGMEYyslw1lV0wlxOx+i4iahrTzZzpkdnQb9ecJay0Jx3U+MMVmMGfPUVYZQsO8AAAgAElEQVQ4mlqXObWsordnrMUoNwzCOAIRfJBc4CJXYFvrILfj2PYdwI8dn9tauRbW17Y2RGrEQASxtgD0Cib1rlz9UliE209+ouMmTlfrXOOJSc3PyND6FmAPyGc4RnOYjDwb0bZ0vJ4mOneYmW7BiJB9+W/FKooA+j6FSrXI33fwQAR6LyQA0Bkxbu4oAie9VUHIEDjPF6WnjNpadApfgcMDwpVphnVdTVk822KaHgGs0uZwBqfV9X8eZ2LKF38I+SiexaQCtXKj6P+k9Tj3ohIpXKNVriRcQZvKH47lXIcJ/QTjFPsfqcWk2FqnxROnbd2ReV4SCkQppTV2a8F8Jfa5R/vfTLpqAAQ7pmVVX1LCGGcO5Uyrq6MUZSYZa+kMFOBaa61Vl5dhkdlvHEy3ne5QnEWmW3BE4/KjfxUWOdk9tSI5/D9JAmu8OT+deRcmoREWqMX/RG6BvyLLfFtNkz2fNLO3oP0lkXT38bHa/VvMG6lqTdWRHO3mqshpaV161+WNmkDELRIRAUREXR5kiCSOI18v7LveLcTr5T62mFqTTCo3ehIWfaEV5i29Vt3pKyccpb7dQBIASaV7LG6xCMXWZDfqjHCooTfMa2I3LYrMkfz7oB8R6DHk9OoNx2S7V5iTxNVCTtMbCcnzCT7166K7yOv6vLTqa4OTVGpnFJy87uwVo6vcjJovXTMnoP5Z7MJvip5bOCsQiQlWCQuoi6E7Ekkt7AW1Vnx8fPz+++/P5/Pj42PbNrWslvqunUFkvX2oihhcRYF+r759UGKSPAGw+nUAt8K7vFwVphSlu+87fA5d4wBAfHvF8Yrvr0jqHHMvOzPdm1WzjB2wyqQYLTUxDWUxHUU3NF77qtAUGfM5PsSdik4o7VJxJD+ZkrHirddNByRjSQlYfsKiL8ezSKXzOBNqOFuxivgWtg8znlbB22ggQPX/iWMyiIt8FFlLZFjL2CXTt/KTaZou6XiDVcLMGCeFhL9FnirKihM97Rb/ZksCYlo42uLsGOyXUIxgkGnLTCUyU+XCFF8vEK3tvLPpXq2mtANKz/7mBMlaFDVHZI4TztbN+gjhWNi2LKlE6Kn7cWzb9ttvz7XW18/znYjPz8+///3vzH/r9X6OcOnjssw8jjyOQ8utGViZUPXn7SS8NT1GjRT/fpXq3grocJk5m89FJBGXcdL8udePqinfhK9eZOejn8xLXTfOMM5cIwPQ9ideCImfmUAC2I+d5Gt7aQBfa+kqluONNhuKCLVjGbK1iJjdZsxDrCgxCZD1wcOMkWT0xhziNK3SvpYdmXpPPiJi2/TpE2VIZDd4tgIBMDMz9bOaepxzHAkAEViLWXH2gKYjSU1lFeTMBBfWemwfxpfd8zbHcLugbuPG6CdATUDltcVWhPAFrg4MwD+/1+qAFh0dsSK3vu9XzlKgshHT1Qlrb8T08WZaVNnGFMfI5UAXVeKKcMoMW+IYh6Rgo7+dJ6nTv0JJ3reeNkUPcG6zgqs7qffV8r2qCgrOSb8iO1VEUiy30EsFV8+B4Nldirq2F+fJ6DdVEqD89J/kMxVvdV/V60SY1CqTR3TtxoXEYnn8Aqq9lcPSxZzQRKj4l878Nf1K6z3m4li+I1NH+TNl5JWybpQR0qKZ/YuQTrvOxrihsL57ZeBbzi2hdH0DL8lmOgHowtoql/Ncg7XIzUQ2e0bpneR/iQTt1YxnCRLA1vt+6Rh9uu0/v8C67EXEXA6TRC91IoIMJHDkAh6Mg7G9juPnF/7zx7Hv8fM/C3husW2LCZBY5PkBcAFGhAwFsNZ6Pp85bu2T1ItYGUz50hWRIhEkV4AAMzle5XK9dBxmTyK5Vg1MjgCPywTlRuZHBPwZC2vS1rGpO/0eu4ZKJSSM9tNMfSg++TcyiEjWldBROKXeQVA2IpaeQlw3DjCUVhnTMWen3VmRi7khr1KbUChWTzVMtylduBUGjovEV/eoWRSwCByJ2ly4XvTYtu3z8zMiwOPHjx/aJE+P8ddaStjtedRL+PJ8WpdwB+0SDV5dVdrHtZb6pP3Xlch9w+ZEls/MzGS/pW/wGwlTpU44O+3eJKU+VSQ5wc2ZYsa0sHXl9tC+N/eNpox0nY4RE6Ut7K6L6xsf7E4ueUta1wg6SkakmFvdWW9+Ed8FwYDiKPEOLs4EeRcWoFV0Xhh/FomMYMWJLEAJGITdgV2kUmWdmGS7N8+NieGY1dkuvWPeOE6vfjoq5FvC8jeaLolWTxpJmn9DEKYE7Oe7Y0aY/BrHdDO6AhARMTZYKVK6Qe5Q0kK/8zVLM3PT69lvFZy3vy083Sux0VgTQbru2yafd3MsEifWyv0I4rG2gyC51vr9999J/vnnn8+1/a+//yMP/Otf//r6+ooIkI9tO45j31/6rHx76APvLSJiMQLIcgMAuolPi1cC6ltxFXmOpCKRECIuz6LJ4kvAKqpdNeDo/DqqH0qsRmCSZNTs+N6f9VWXW0EyAITP5mTmYpBcC2sBms/mwcx1/ATwBDbkj1euA68v/ti4vfBEHI+VmcGMCK4IIJPJjFhAx0L/WC8biqeEj5PPERAtXHGtlIVncFykyJBUvCZHhqa6SQxza10WBQgy1mKv0djXEffVrbbDGGh6z673XhGTJDSpvsahVAAVlZMRto4APPe4VtlkZkToezx0HcUUKt9MRwSPg+OebBUBt8hLWERdELOeTarLTuEbVR11dK3JW3WmV5AP1yKZvjGddpEqruujstEhjYiaYFlTxbYqjksre+Ugoox4gPAfQLvCew1b+wwBhumCcvqmhoqdiJlYtbsAyfR0TWIRMRrVpBD4Ev5ejFF9JU4xkmT2lUwUEb2kvOii77C2IFRKEtoYx38oh2ftJH3JztJb0aQ4bwg5mFO+PLyhSWsIsxN3hJuTg05kvnUY8W8JkYXlwIyDQW5FUlH23RAuQbjQZAqBXdm+1rL8OZ2sbvlORvh1TACo0dXxnEXDxlmvwFpehpFsv67U4y9Qr0gh8/XzJ37+5HHEWtqrIzRijp+NkTmqmuVArdbWWu7S8pOsobJwqGWS7EuwKuLqTKYsimZakr5yy6gicMOZWmoXnd1y0DiSXGtNd6T7KzSr33Deqa9zYUCTBKYtntXpUJPyLSJi1FEqti7liaYipU2nfNMti6vM2aB3qbO+5dgQtvrNujjn4nw/f0WZo0PqmfzzsX78+KHnD5m51no+n7Xmb2RpsW8ZmIl+XD7t+ihA9fAZLh1nQOQmgDU2mVPFvWgXR89/fM9iqseY5chJWZHnKjWsiqxoHOsqje5XUrdY9v5bU7ET36BFv3EwhcVX2hwlLGOmEDia4N1/A86jSD5LeJYKwWLmC9/MW9rI7pwYgEo7YQGVWkVpSdor+TPNTW8lcEtME0ZzWmIzYRUZjd4YSb3L7r1bFPW4cVZWZI7snsw3ZyZdJK/Rs5M3K3bMnAkiK+K8m4sIn2KWV5G6hyUVB85h/9p8yioxndcx61UUktqz7PtgRsSq8eG82yV+1KlKGXXnlwPan1OSJE9PxkxAfF5PcGV9PBUjBC7T1rWWxZSYtNbSaLC/dpKfn5+//fbbv//97//85z+ZuW2b3oQSLDqMmbVR2Yq1bdvrYGZSO4PWFTyAej/OinJPA536bTlKyhMFz69b2/MWCleBDJK+TGC0I1mvr8YYdqS177uawKXidzuegZKf2/MZEfu+6+QSH8AMZIyvYMp6l2YmmBGxPer7L4m9Xi/9Xg/kcE2BSfIAAeiTEOOT51LFfLTDjmS5N3uFhu4hLL7SHO+sSUBVEFN8kgqamdHq7wlezxc5BvasO3N7fqjz5HGs8dma2lFxBolMPAKoHYuZ9awUwHicdp7+cOs731QyfQEVLzr7+jo/DVMnIelKFeaImxKyfufYmVaEdFtY6buHbi8ZHuXf1K7rYr6LVMoxXKjoBuIsr9cv8acwNKhq14OrRQD12NAkiIlCzVQ818nxEfskjdRiKlhQ8lx3zSqVXTNJkLGW2ZacabzVTSzFzOkcH94Ap6uKkZ1xTX9FDiuAqoWYBuyBR2IizjCSONchcvPaQhFa9lctzDTdPLyF3TRA7kWTo+or4VIznXbWR1XURaLoTj/R9Hf0xpLv/ohuOADy/hoIupkuTAAkeqwsE9MB0Q3KNKvwrTCvDSQKd+Dm33TH8dS1Y1d8ktol1aR+FBH9oyxlDwBxAPVVtowvAkSSIEPbbu+v2F+fryP3fOz7174/QR578gUuxFcsMMhIXW5ltHpjMOJyJ16BFeU6IrQRPrZHICK1B6kmaiNKgUWmfh/Sm7GTJBBrra0MhNoLgLpJnrfVOCIvH8SveKhojIwulavmmKm0aXIyUw8bRzlI6rW0m7rxzRPnZnSSLkKxGD2fwHAYfZVy1ZTetFtvk0otYItKW+xWZIqOYfTCb6KJpjkJO22f5wxMmEJ7xIoV+sUEfTMvwMe2fTyfz8dj27aPj4c+qj+OY63148cP7QW11pqjogzZynRGfPkjprVIyX5DHNdFe7765xUl44TkhSV5+bZtm+xZTOSg2bHpktLm6CjJaLK6s5ZUQuS0S9Vt3gXUn40smobMlInL9RHA6JzvIDHuO2Dc+slM9Kc3MyZKuC5SN/4Us4CzQlPamJZRU/IacMsAyDz3CyR15dWqwGJUoQDljn4jQ1BKiC8kDG+jvlM96xIRvMbT4EIwrErL5JVciquAoCwgWxaQnzdA+T85pogALuOq+HZ4WjFfCfFjjAOGnbTenvyb0Mgzq5MUbxZFAhG/tEY81e9iiAlfTdYmzkXsRC60sXCatvBdfACgZpon+ZN5nQLsek0tHaszX1smehUtYakrq1KSXpQuxHN7ALtK11ofHxvJ4BE8tmDweK5Nr+Vv26Zt9kk+t0coJgj0lV6rSZvOTL2GLdLjLvmmqtUpHIg4p7iWF6mOXf27gPgzLXA5IHzdFXJMDCh5C8OT6qyfLheCFSthe02570Gu2t5lB7iwrVgLuYAVRyBx7NzjeO25NuyvDeAWEVAk1trWWgQ7GFHvvFET+LJJUvGU8/J5khwW15VC9z0xjWaOGmJdl7g3qp4GxLgzEhHs19cjgkh02GVxrXWMAdZ+k3W/u2xlLwD19YreUHZR9PKhHdO/qt24dsiKGpFRLRhyYNb6GhAlQn57CdBFlVVD9AlVWqv2VjNIkVw1SOOcPXktdnUsIHSg3IvvGldiq/cAykzqujaioaK7SwBG40r4JnZmexopFav98ht7qUnUzIggzrXfhLusyiRAIgJ78d0M5RAJnr8NZivRxDHSrb5aSKCsQDBnYyDqNXvxT1gSIy7TxG3gKKMN7iKqLo6gateGlGaog57gJbNq7D/PmVmLPkszz7c+2vgb/bp03QYyS+p4rTtwuVNb1DVCjDPTAlqo9yhwEf6WcmyY/wvJitKka9beytdfFpm+9UrMGY0bvTNvIBFw0zsslrkIX+N58q+VddHVtPoM25aZmbnVJiWnJ6bMfL1e+XrptZzH45GZG772fdeXhNujPrUlqT6oNHg3hDHRkd2EGLHWqv1j18pMdWZNF3R9q5cMroE6x8dfv/WwegtcsnwrkyN0AEjKj1FUIJacZKYUXWtnc2wDZhNHXr7hdKJP0rqIiy/1KSxkJ8QXybTSQpsUobsfd8U6r4fz4svKzUTE2aNupVrQbmrGJoxXqdFNZmRlJSZiT5hq2rc99BN0ALSw1+r9+Xj8+PHj4+NDOI/H4/F4vF4vfWy/9b7NxhTJkH0AEFFhiYivr6+1VsVN/a3EzlZWws6Lk728F45lRGbKAeG7NCLw9lIue6art0DdB8RXwrWbNGGFhn4Sklm7YJRRAKNGTpsjN5SWvDqzW1PMiWCOaRapVHURU3W0wBqXYK80jv6deQk4odKpKxPTqEuVkDo7huabvlWfVnTkuPcheSP7KElbsS2pf2to0rui01PRFgWohDpG9HuCkyRvTKmY7yIbEs2dqiZ/+iZqxYvbk2xoZmeXMKmz3Zgit7W7gUjMu/Q1Smj1bdu0lpgK0e3iOqqTglTPH7Iga0vyfn3gElsA6szbo/xkTwVF8kc0l7i6fFqG5OqaKitFCSghEKv4J6wkWbAkB6y1IgK9jZ8Csm3bf/7845///Ce4Pj4+Pj4+taWOR4/n46Gh/uPjA7F9fX2RfDwe22Mj9WO5TAZQC/u5ZlNMlK34d2Tslb5Ul1dyWPyqyGU6FuhhRLCSpGjcdRVfILqCOKTGWuMVfQmLfn59PZ9PCWzbpp5DUlcZdmeRIsl6kLCd/UE/7WYxkdPs3hURL1aQH4/HzqpURETfbLopVvpyiVEh0EFbt7MpQvyKeSPHGEMiQvDVh7fNwcGwK5x9v7+PrPRxJDIlExEE1lrHWse+u/Op1seR+Xp9fX1h2xCB5R+NOrjvWJ+hlnL0JNMLMRHbro520jVyzyGJPBhxKBg9eovUFmutPByKM+aV7j+R3Ihx9b8I39JVtWqU8u0KNetl+ZPaq5HrniyEdf6QHuzwlUqFxAgdUKYVk8rKQFtxjWpnCBVgTMSjF6IYkQWArLsy0SczcLaJ/NZditRKtZ1I3Zp1TZTO3LV22LYqShL6sHdlJrU191puYKEBVcm1bTnDpxCQx+tlf8w8JwJNPqOWXiFT7VDgHAJ2XhVPSZI4joqJq9DkBmBPKx0ToeVx6HfpSdaZIG9nNZ3VcfQJkIhwl5XpUKMI0PJRM/5qR7m9Vmwb5mk5Kjs8AEg8HiBBXhoiouqutHAMRZZdOeO0BEhELP3Ki+ouHF35ol5kIElVRIBdqTOYAjzfSBmrZRmSrhSHaeEA47ySnnAMmAkQZ5S64rYC4DqbrNaEBC+/pUm3spwXiHSllRmPB4Bj37Hqbj2A43hFhHa5zYMg1xGZ63GQr+P5dex/fO3//a98vbZj/z22PY+NyeC2ecvxw5d/eRsEyeSRmfHQ0hqZWdvvAR8fH1+vY1trLZDJTCSjJl5fzAxNEyuKGVErfanHeGFbwW0+RB4TlCgac1WOiX6l239VoedtEFNiagSDCEcJCbDnGZ60KRsR+ua/HFkLPd1RqchQ0UO2Ae2tBNRbdCk6jkOL25uK0vu+b9uGfgBkE6rgzSWOZap9A3Acx/Y450MOiGdL+rjDgGstHBlqGyCi5sckM9NzVhAkF7Fivf78+fvvv3MxMz8/PzWp0toewLbW48ePv/3tb7///rvWvZl7Zm7b9uPHD3VmuWcn5Ynsek4mybX6OgLorsFxHNu2xbPayBV0jZQNPeBaK/rjWyFExM+fP3WjQVn2nHj13EjORLcms2ZOfkdU7tUriONscj/ZtMNLpiTltsWclgmRPBfHptFXH8GqaN93tWT0BVo37wxuNKlUxDpKYiptENlykd0QppiKkviSd31V2exHSRKWpMQwPnlwV5RLUpeY3Hb0lJYVc9Za2e+0K+uaGsoRtpVpCNf4iO+6TL6yKgUgQGmTlA92QDI2xw7j6oWZsgZ0fW1LYupaADRou3NaWGJSiYg8Tvci9JXs0os/Flt1fQHJuemUEkYusVaRIV6HKZEkjT8TunZEhCqoImnphzbUN9TK6szsCMc4ldRP5LNAFLTX8eVmBZLUh8+1F4MoAiSZJJmpu2zVgXXWy5wxrYgOgq6M7CFl6/t35EVlrYV+a1PC7g/KKpHdhzEGB3TwVWQZS051ZVWlz+fH43/9b2L961//ykwyt20BjIjff/8917bve7xeG+J1vJg7sPZ9//ixHYcaH9sjImLPOlPUk2XCibXWjx8/vr6+Xq/XetTdqH3fcz+2bYt5HcF5LrviEZFJDZKqCPocaSLJtZZ+t089QXF2xTHuO98iZky1y2Pb1uPp2w0SW2tp+UC9k0gex7ERjxV4vfavL2Lbtu1YcSQO5OfnZ2LPI494RfDF1+IKHgtgLoBY2LaNEZm5H+q6CSADsRZqRkoMD+T8HCvEMf+lfruWHFbF1S4Ogqkq1TRVbmLo8erxOC2qVInH43FE/Pz5U2En+Xq9AMRazCSw1vK15txBUC1Y4wlBIpPRk2EnjgO8r3gJRA/vRwvIVQCP5xMANbb0PkeZCd0H6zt3makBhKRDGj3aRITWbPKNx+WtYWFydB7xFVYFk2tl5v7zJ9bSb/vJRIkDbt9Tt69KJEGuvs+SWbc2VMT3gIiJav1QF329FMaIgE4ri8XZo2x9dQe4nlxvr+KLzpp/lxUZq8y4qrfYNcl1pSUwDZ9uRCBrz+i1Vhq/Cs8RRGFS9sZUaKoX2u5w6b3W1TBvdIsXbroy5L9BU6zqe8Wveh1Hiv9+NKBiewtpo5EUvrUi4nKyjRYsH7q0svJEMhyLWPN/UcdT68a/kUuFoJCSl4B4sDBJQH+mNufT5uRPT+J6c8R8XCOMHgUmXX2oxHvF35mOJ7rIWdYoxlsoAPEBEBUEnauIEE9B0DV5I9TWam4NH6lp7lrbth37LpXQYikea62I6sNrLW0Do6yorJOZGQEpkhSIbwqII3mRVNZauq8sX9b2zb5ouJ5HTk9b6Zl9nCOpZJwWvYNLRlmlzZnqFrBihRoQf60F1jVVZENmWvdbpmn1TU9cS1X3+dLjrA5x8XCaEM0icabMWgtjh10hSzJE14U9yWPfNZ1q9SJh2orIaNriTmt1zUIiYq21rbVtm3bLE+zrVYbshnA0cVeR7ZaT19aXzI1jsRzLy2nCwioSiIKf/S09dEb0bGkiSzgzVzwkL0NrrP+FfDNkWwZ02mLyQUWzn9zIwpJUWmhSd6nIAuiw1OroF8GZfGf/gumszdn5uE2AmmkCoHhqfiaZaYjv90bb2xusOL6XZHwJRISPVrGiVXy8lUr3xrRkZurGn0rXWu7DErgZmjS9wltDiDMF3unmkhCyH/fpaOdnLWx6+nlzQNNlvIVFkvZtkjhTxUZ1jhgE7d4NwfjWNaZ6uH6K1UwLm5yVQCdI1u91Z1Kt5PhwXGuuWrCAbk+Lb9PKS0bHiMCiACVgf4Qzi9RVcj/f1DDyTXeW7t0u27at9Xg8Hh8fH5n57//8+ePHj9fr9fPnT5ngd8GJCBX+8ccfJBMrIha0ft62bdONmIr2Wmuc0cKU2yp9NyGSsNMtf94hNYhsZaaWKJJf42m8dsUXuV5KW53DlhRlhbUIIslYF0kbWvUoIjJTbx/IydjKPYk9Ho/n8/l8Pv/Uzw1ERNTOAhERffNXFssB9Yp+JQcA4xIZOa+EjuXqkDFfCO8kBHQHtboirH2UjJ+Z8reFxSSAAMj67FM2JSOKCMGSlK2uUagMAKFnbxE6tVsrAzXDV0wUlqavP/8Ux1Ro1yorHRFEoEdaVfOmNY8nSNTjtBJrGbS0xdC603rxr/4UgpmdYN/IFtSNbp0QEehuJsalFLUEcGlEL5NbrDx5U7/4r4W9yhxKl83Yich6gO9wuAgYdVaRSgXeJ3YVdVrZuyGey5dt2zKzezMwQ/wtCTYiIrjqofGv7LZGQCfM4Ch1saXEiHixV70RII75RR0EvVgCnAh3ZJNCF9e+NeyesRWTRCbHhCmiTicP06eK5KVr9eac4LLu83M0+iUmEruRPZ+lysoEAEU7k/IhenSQddmdCSGYjCxmn+13i06TUGdwto+xFlyjWRVjAug5KzP7zd+mUX2SwlH8VRdHPiKir46ktpOonq8jAALb9oiIDIIB4iCXfplWhvK0uA6ugx+vI3++nq99Iz5jbYgt9RR6A4AtAegV+gcB4Fjnkw2RHKsK1mkX0TfyP55Pkseh5mCgApDJSIIMaDPYRYCZXBUEg3fCPFjA47WGP/HPWdV3FFHXm8ycDWY+AHU0DENTxglbt9jSbdqOiZhTwLWYyDcrHM3Ka6lgp4D5spKsabo5AjSCSUwhCLBO9vurNjWZ0KMqL+yFLwTFwZiyK46Z5j8/tufH9vn5oakPgOSeeXw+Pj6em+jxWBEkj+M4/Hv1q1+VFI4w0VVQZNBTQBc5fXMjz5XtPTiStP9KS5g9jcNYEdkBywtBx4iQuekz3vys4LfdWx3FsbBIMu8LKpNVJpQUxZTdXwlLQLDqA7Y7meJLXjGZfBcpIZLnXVpRsvzNWx+Fv/UrIaKppawTE0F8cxTtiWB5F1nlWzRnJ+xNYBa5CpNmH5hWrBIdn28Fvs3GWwBN6oTO4trEPso380V/bX0yb4Dqn+8mJn+S1WXRWcXK/VDNNOd1k1QFkrqCAsimNV5G8CluWGfZixbqITWAa69Tdrovvgaoei43isrVKx+AKmXYGKfnZN60TBaToiSVtrooIhROaR371woex6FvlD4/P7++vgAGMsa93YiIQGZ9UacbJcdxHMeBrV7Cd/S23iRFdr++vuo9sh4t7aEdiwhdU8rz0e7rut3dWkuDld91KvURnOzVuwUk41FO8uKUxQgpNgbUZ3wDheRKrhU6JZgAFrXh0LFHxIpY2xYbEQfxAoA4EAf4AlfkFiC0c8exABzxSsZ6fABgm87MwIPUj8N0jUJ97IyDsiY4AhHRlVLdZ5fWUSQcMSa/AhJvnTzPoVvgEMjoyCXvohFekiqvJhhXzPpIjXcPASBqtu+GEwk8DD7LRlfhqHhcr9H2X72xPG8BkvDcb9Qa6N9H+zXZekRw9Ru+g8r6FRaKTqb8NKdSt+vLcOB0+PyH+O6C7ljZojxxTMQUSYv+ubvJunjcTAudzg3vb8xTXpzhx6UIwJu704S0ROYooQyAKVz8IT9Dec+2eil2VrrzWHSDKl7o36/qpXAA5V/MWIncIVSkCNzoptJRKhNv8uJERESkXnp5h9UTj2vQInr4M7+hmOfmBVYphye9R2kI2MSp2KXRirJ3aslzcQzeaWuZSm/it6S8v3l42rWVLrDpcnu6hNFwTe69wnxvF2jp2BfOi2mgOOV1txeJUOBAE0CSx5H7fhzHoa1Ke1GRmZm5Layln3YB83xtOHp2BSjWVb/n4xkR5DJOAYwAACAASURBVAWnxCRLxY8c2zuvotCF36smVO2qXiQVLVknIWdkSImIyyVNAk6cMr0QIqmYKOvAWt5Flp/Z8vvi7Slj6xaYYpNusGbagZk2plCMZnOalUwrE9/qrqYTFnj35jQa1bum/OP5VKupTe2z31Sf3UC21MGyn3urEWtN3w//raiP6rW2F98mshfnKhKJYxmrWDEi9Nqt3NP9q5uiS6vWw3NxxNz3/egXB9x/pOvuMa2LxBeCAaXrGul85GgjZ+WemF4die+EEZwVRURE3xkcjYgRWIOsnojPIgu8y5ujtPGVnTdELHajifkrGYcIbVqk3iKEqatSF5ljGfFVWWuZpKvEVFFWCZVacvJVNHuCqs+rdfElLL4Vj6PGXpENyWFxhKMinybiz6P47B6otG2JYzTzlRAzInC/M30h4ziNa+QtaT+VdUIjw1QRzfa1/zZxA5EiySMPdmyr4xHiWNdZwU40yZA89FvugK1bDNfwVnpcWVxU/65n8RofjtmcgnBjmsScHI5QqEjgHB2bdcHfX6+XR62Ir23b/uu//usf//jHP//5z58/f/7f//5vxz8i1lpUvRTzqC+DMhO51lrshZnDopY9jmPf98x8PB5HZvZes7J6CQ2AjmGMRhTm/ERCyLpToJ9OR8uvvp+oZjIJVgm7dw3XWTS1Kmg1AWemNhaoNMZwIT8PzWqi7l/s+16vQnx+KpjSJamup4Vf3edhdUr0Azz5I4vKtocREVuHmrwsFMVUQtEozQh0/+/sOYrKN2dvZOeVk3ZE1AOAPpuo7jqcsW7EuXawlYiAHhIcSQVz1OWSvvoQPUskmSOq0RUBatYoGZueRHJbtZmCXJIw264Vu33uIH/BiYiIkG/mDyslL7EymsmoFYrkJ1opABhT61NMku25up9LZ+0M8q0Jywjzm83zrDCxlK+EfB3Z0Knezl0ks79zAOTxzS20Z6oGmYiIsbRQBD1QAgMfwFA3p9Ltz60itzBF1GsbsjT5zn7r7cyKSGJcOIVA1jmv2eJUZIwlroTRtZPzXYU7RY1nQL0ec4kJCfI832ZRo8mx08T/Y+zdtuXGcWXRAKicdpV7//9vnjW6u8rOFBHnIQAIynStvTHsnCQI4sY7RVGFV81Ds+2k4nO54k1i66ks8Zuj8iQz+5vOjW+3NMxw21K2TygODkDbAwChvt0McLPs6JVcBXWJBj7EJe5W4u9AznGiIQ2Znmkmn9RFtknAMJ4zIAvrBGAMkLYdJM+Nc6/z9PM8dEne3kcEgnFu+yJAh5O6Vh9Oc/fw8c62bkiGubuevu5N3AdgfVUeQSMQBHm+zvM89W72cl/mxjDSqeqd7+K+QdQD0gYbM2YMl7xFO5wlXrVI0c5u9yohmiabPIVJ68hGUkeXDcrVecVZqqqBNiivaN6QydneybJP41WpBOoZrMR1anG9YCJ/S8ahf7OaMDHXKBsh3dzdx+iLsRhTCb5eL9GQ/Pr6+joeotH5fOVVduVSgPU2eItuAmUXc0kUvbTqcCuz88U7ADlDFKvmJmJFp0QA2mXQJPXN5BZhY2FvNYUSMccVACIGQNLdNWOWXAXERNPotq71jIi9t+qhhIpAUSnWyisX7wuJJm5lpladJLWbvwg6MPFvZC1dIPoOz1SOksJQY2aZeJnzltSi+/eNZkIn2dU2b/VESY1X+WJYqmjTKCx8jFcGBE3f4S5QubfLq7l10mSigGjekppnZxcAkIGTWOJE0PRN8FuQ0Fzf3P2MewPsCiO5pcjNXcJ3arN61ZUW+lXAx9co9Ns8JRRlUYP8H2cuLzsv9ep8isgiawKVMsm9N6l3yGXCzDUcVSekGrIJ86Y/y1J8VN0mm/iWNSH5fCAVaP5vYZ2SA5AzlxLk7mutx+Ffj+XHMvu+Dvvrr7/+v3//28wcZoQDJMLojlOX5OkE+hC0a0+kXYeqb/pda+0zs6y1tJa9aQiwxxoAo+8SjdjuemNLWWbVEnHTN5lSBWa5lTORAPCxUdU0ope97o6gkbGObWYg3AAjYBEW4fFcxq+1nfy2T+zT4m8+n+fxJ+zg1ouN4W7b3dx3bHNP6Wtc47U33SU79TOzq8JceEUU5mh0sqv1b0fpt6rre00TgZAAFG7JRUblNDMxsK6B+h0c3qAFdfQ6G8ix7jMDrxXHzJKYiDBzbaOXc2TapO9srKY9Dfw09jcYadKY6kLf+plpcjMxM6vV0zTAzPIlysqVQltWeYm1olR5hbZORqtpAuV68zzFh5SL0IIGhXJRSr+l/uZWfAkeGqCYyvGNhKIl9aIvDvlbItPgtj+pL42TCWlrLZ3A1+7dfVQTaWsiu0ZKMsl4adhQfrhaXSclnukrEbemCtws/ZAujAJqkIksLzX/pLaxAPbqHfQrKzp8d2OHk6fndRE3YyXoYzXVifojbCNvGk7i5qykt+bRcPfGDYbmCTbKMfK0WOI/oV0BgMyG0SDzUWTi3BKnz5tGKTVDGonWeMWTQE6w1CHJyEvtAnG7eKqM7nPfmzdmuKNmmIMWiY/ZD0irq32UtNbyvK/ulESSWaIkyexSS0NSwbxHR0wSBeDeD5LUKiUifHhgRz7sbQ6dQwQkYde4Jf7K3pjWalWNFcFkaHb1J58wSuHuf6EqKjW6RKZWJHspLqQorTpos3YaOazogLJMcb8F8VSgMUANupW9i3VSdqqYtKqTZhI0niT4LlHlzqpaWrXK2B6TrOaRAH7++qs5KGmZA/jjjz90OZYyqvfrX7Fqp0m6YIatzGn+4qaooFVNYn1f0cy1M1J53+aRAmEiQoq1PqxNh84iDHLOZiJWzbealzTbWUa7vrQqUJZWTMgpZf422SeIRmp0oLO0i95YtaBOFUGH5Qe7L/4x+Hfez00ZACSnvsqipCYWk9Llgpnav0pqJgq0GjNX1wFUPewkBT5hspqBliuCLuVJ0FlcZ23NRDDFTSbiKQZNgDv9Z1jSoYngsDH+142GxsyoTJhKlj4XtND+VUCiRS+5bzQNIm7Ax7y5kQp8qqSM9sG/m1hzns1KNAp01e0kBba2pPMi5pTbmogbLKJ6g85I1v4/gA+/yYRhRRqiVDE3s74TrsUpF/tR9bD3rf3i7ighm3ODu+ujJK99rrUej8fX15d+DZvkWZ+SNTN3A3QzdYlb7u7AVU8ioqsNyVU3zEu6XLdUCmVyqyc39uiZ0dHoIkJ9iLKsvLsnF/xdvUVcOt9KXBL126DUdmCLUxh21TEhj7rNV0IVPs8TdWmuu/s4/adcgltUKurVBoeZNlKujeZJ5e7VfxJAjCEgDS/OEipNhPknkDKtZBZcFg5QOsjGakrKAJLrSN+aGVDL4Hs7uuBz5gnIFqCmZK2wAhFwZ/RXldJefJRgwyW0qtYnpaqEUt+SRN+C7GPg+MR/QgvVr+hEn8rwtsgSfa6/cGmelBMiYPnMkjpGrUp7t1HOJ8fipfCXNzpVASlQlU0G5nnLi0FmvDAiTXxjGzQO4cMMZE6aKfCW1CSNS3vap6X9RF7EV+hydKs6Vbm4CTpgdqW+UUbQ8lB6YgpamUa2xwtTvvpdvRRQjaRT31z3GbWx+WS3vZKbXZaultdQekqNN2XySPNAyuGZt7hlWtTXDaYaTTMVflO+QXhlwZDbUUn+0POdf8udhr8FPqPN83fqzfJV1MSfuWgnych7+9O9ZtKzc2bFeBuhzVDjqJgkPceGy5ueaWDGce9StR1lgJmRAHHsIPEIez43z71gvmxvbEkkSKwwgx30hfXyZ4+4yMGLrAuKNTxIYo/xACy4d8TejHDisLzVkmfQabi9fv+/QLol9c+5whxEU1z5jWOkecvbZGL7hmmnNXGDaHadzJSZwru7ildJLRrFUAilNqu3QNOb2aggFw2g+Ya96WZmboY7c9HMvG+pImitLJvppcOksfEVa5HpiY3APe8lniIEx3Hobfk/f3w3sx8/fvzxxx9mdhzH4UtPnjVH6dLUUyMxkVCBUlmebykKl5+zeij8NpwzC5wA5LFm0qAFdjc91NxaSXwbv4tb85Fokv3C6ht9VxtlbGh8J4n51AT3wu2Mje9AcxDGzMirP5Gr264mk8TP8JTyponIWrqgid/4/y+YhreoKDn8MBUzs+k3qzqvQCOblQxvoR0F9JGZArPu4czrnmADrhcw2xX1H4DRnLqGCqkqmn/EpZtS3zRvfMq1xIugQTuk6Jl9gZQUW4XFU8TdEBpaonJN6Y3sJDODvYuYlOI/kd1PNo3CLaiRCr+VL8cxhM7SpikMYA3/KEl4/QoU1uH8whBA3h177wZF0BirC1mF4b0eTgcKkEP9VawUz1GMJCNCC2ZFkwZQzyPOjXyDxlttzLV0iW7pk7hBx46+f/++9/7586e63/M8vz++4usEfu2998sAuJmvtfRNe50eMgcQ1VnJEDPTfgbHYjvq8wRea93jWED6QVpNnXHXWUitLd8smiYroF9p0gQKm1leb19RMSEZkU5+46+ovrCjmiPEaXbuTXKt9W0tAPZ6keGxPfbx2gfteJ4R8e3Y3/w41bsayb31cUmxOx40w020Fni5k0RS41SrCsAMZB5Bd+31yMxhlIhFz4/upQn6V8gUdK8nZqYJSGXM2ii2EaFda93HlC/tAsiK3f4nAMTnO+rXGsGqnpuZTtUDAHOi3jqZ2dTW5t5NEehP5UiYlira/aeibRdGc54whCS7JpsqzUAnNX4mzahZ1gSFyVp4l3My3OZXtOpJemzyb5hWT1aZ/JtyAfTEPlUpv2RK6SQonOUXMwSin7numpndFvZdEmnep5veioq5DuTYk1P0snYM6hicG3PBEPdGr1AGpEb1O/YxbUqyAZchJKwEtYZ3QzIqMLO1ulxFnYH/KzQfu4rZytWX20mOIq6s7wUtLEhEnSAww1qwOlMwxXVGiZhV+bf6W62TWQt7QUclZSY1wSd8kgmEf8siEW+6/ZbtgMuc6Zx/BrnXzFBD41tqhu42ZknNuJnlk4TiMzWpicJVmuTz+dx7v/Sh0V+/zOzQF0FyI5iizHKq0TqZgCS1TtJaU7PMnpSYpbosViRdQ3XY3lt30eT7/AAAu6/uJR1j/koSmlyTHCf0rgZOaFxRXpEpUOoA6S0Ij5qj9HRBBE3ZuTqq+Yow6pfc3d21kGuJnaue6CZGOtu9WU0oHbJuNF56Kt5SZO/UU8Yq78S/pTaNkJBn75p3djObV+l0ruYjHXLIH/0tAHd9Nvnrdf5aa/348eNf//oXSZII6rXPVa9hi9XypSmd1gY2HstEzRcld+ogSiExDFGlVZh5oO8ia0pxAHCep6R3UqfqMZqZToZdDyRtnDcRc6urB6ycg6otXW/FSqkyVoGmkfkc0LW0/Sx8Z8R4UipolQB2qnwyc4lMAXdXY2/kZNXEHRY0QYuWaT62ewQtXRxEMLl9cn6zt+nFTVJmFsGUq6gyuntrNWkUbsrP+txCAXitWNpRLUi/GHXP3WPnZoowswiaXoHCX/NyITsgkz8zKtA6yMy3cuywCGSp8jYIoyRJMTOdcJH0/m1iBVTnvao07nLF7a1x9a/WQGLSyKmhArLdqtw1y5K4VszMciPbDEBERMQZeb+GyCNCBSzmlQQyTwG0FaIRmVyqhplql+ezs6qFfePFpKWIYUSs+kxXp9qoxgqIiQiuqlBOk5TmIOQbiIOXMu7+69cvdS9rLT235xPqhI/jOHL7Y5uZuQOI4QSN9bLA7JoP6NZ36SCeeg/i6K+dlTLMtUlWj/6dussuhVUKnSQ6YTqP1GvXxVgLAJDnWuJISnyLkxhqT7kTKnXXMQqv181MdTUY9Sm1c50kuSh6AHkUXzrrgGQxlBoKm5nqViZRM6zsW0SQ+pPKJf5R1ab1lJK8M+9U3Dfom48YK5BhJoEI4a4zBaFZfXYvSEyEOghSwpXxelKItgvIlQ6JUSiXdDPYbeJNM5rh9YI75Kh6Xy8iovpJs2vBCGDvnDNLJfEnyWryNhrmDFO6kZQmkZ82UOonZBLJWUzlumT7u3LEx7BlsnRE3V1F3COybBSoAbIKNDm3N/TLa+kkpAIS1BjlJalPDV8+goaQUWmg0SuiqsD1GTnogqWIC6Nc8qnqirqV8ojI2rWpR2d3BxgM82XHopc9GgA014mAaqu8aQuKmxHYoQfRoDYg2orLGgQDMLiBTPo8pxQZtgVSXKmcpFio2IHBWdBRbtV4xt5wW4tOxIav4JnLuKN4xmbUojf73PLhBJU0AOQz4aQcYDpWNJiYGUlz594ErN4LVQWSx4CrsDIs/FvS1GqUtVk+ExGZmQEpl8XTrN5LIQADa18w3agXEGiHMyLPirX0CPiR0hV9M3yqqt+2xeoyf0EnTQIAcGlWuNLfso8GELGvZ+VYqjmxCT3NGz0CoL6slCRB25uaKWCtNAFA6Ds8ZmYRBOmEAft8wQy6wj6eYL4Uv9bj5Lk94Ms3z/P88+d/fv78+edzP59P/vyPvV5mv0ju+Okrvj08IkId+woz+2VPksdzGbDMSdoy1zdt64PzZktFKruC1HfRd5zbTzjNgNo7N7MAzC00MOjw//MFwDRgLLMqIOpeWQBMf4sm39mDoVzITgKCp7kKjsEAYWGoCdN5viLCnGut47C997lfUkzTSxig7xHVnEap7u41NVdA4bUW9IJ00CzvEFYuEZhqPQGAQYK0VEZdnEp0hikqOYFcK1fOU43UWcYDTVxCM7Ux7k7G3ufekpJKunsYbC13RkQ18mVw4gRAQzAW/NLNuQ4Tb3MDiAg3HMtivxBc4Nfj+Hash9vD7fH1/fv37w9b58/ncRwGnOc+fD3WscyPugDfYSRfr9daC06HmXuwVvjmROji4rXWDu5Xfoz98e2LZPIA9469X19fXzIcQAQDp5xgZha3I5SsFYXCz+cTgD4Q9ffffz8eD3le9JoZy7dSDEBEeM35VI7Nf6YKqYwtOiKC5udLuvH1bLWf52vVaYjJbTNfIVZq1Fgcv0IP5ZTdzNQeubGWPHPufXp66dx7iz7yoxhuhr3PyG7XwDyqIG1jh5ltZlXXMdJg9J0CvqBGZBYwBvMVAx3xeDwebjzP0/ygrjxQDZW6CQZAPZCZp5AaMOoJgZk5QVhQCiTg4mYwM2Jr/pOMLfsMGMxpIBmARWS7bicLZpMEoMJSEllsC0halT7urNaBvSO4DcvMYBugOYxBBGxZ1St3cSBytJXKYh8wHA/VgZORuydEniUxN819kJ5hcGww+bWrAvPNiFqTmJlMUymbgcGtnSyYweJ5e9fdzGqps91dSzh90RpYr9ev/cq7M0Ts7rG32vVsIy0XdQzMAEbsvemO+rYR566W9A8LMmSXGcm9X3Lg4/HYEWfdvrbjZWZxZsGttWCx91atPo4jIrRoWStLWX5QWOqZ2WMd6zjO1y957PF4LPPYoUVsfmw1+3jINP0KJK75n8+91jI6gjnGGfY+j+NY5jCa1cioItOOe7FFVT9B4yXiOI4zNsi997lPAGst9xVhz6c9n8/jONSn7b1fv55///evn6/nyYCZr/XtG16v1wlz9+fzl7KTDDBiB4PkGb3BCoBmcH/IzKgXQM7nC4CbEXgx3D0i311aa9GxgwZEbJ8jC+DuWqDKLtVJhQ1hMEO40d1ivyLCzUh2P6mMJPfe37790b7qiuT1YgxA7nMPKbEI2wZzIxaZc1DgyYfOOxh29c/m5o/183z+fP3n4PGLXwCAhy1+/+9f379//7Xcgvvrm5v/YuzgsRwgt1ZGywG6trrCAIOR4QZfbnBWxxWhL8MDMNAi8pXGo87KAXjtfLERgFEtJcxMV9ek+cjeDBpEVCfdjRJNMwMRe8droy+v3bEj/eA5owUAUBMZ0MyOBQP2jvOFIM1gBj+wX+qPriy5k/DEBuyAyj02XBNvMzPyftkWmQ8LzawWtJYl+Ht4HEdE7EFGUtWSYIBvHIwwLeFh1CwXGVbTDkPOJAESWNeeqY1WT3X+gzOgbxnq9Q1oqgaYujmYgUQ9vQhAJciakIh/REQE3LF7/QAgl3UR4X4AF3fAqPlvAMutZqSoqr57xnvHv9+KPyHrx4gmjWwoZCdn4A1mmXGsyiZ9I81k0sVWSRVN1ysav3vG+1v+gk/iCW8ZFTVLY9/yDg8kTD8oFwZPTQsmksx/Ez91+Adtu8JdEu+VbwJJ6oDNJFA5jknPBc120rfCM4ri8+HmLLsh1NTRi/k0U2T625hJ0Eq2Vm+WtlYNneXTJ58Y4K1JKNzV76qHBZMed8//llWnigJeb+OEOiXxUK0uGrzZSwDn8wkyd6P23nuf56nRV8PDcRwPPM7zVIf7JpqkLLvGjBoCXVOfVEozoSujlkasWaOZOUAyzlzA67fFJbdKQvkzQpPdHNcLmV2qKGfgTX+URRqgpYkCJYEi6KSZq0U3QeObEpr9Z98b7q7K3ao24xZBct+vOZyQCg9DxOiiGOoVcarkNbN5z353SxdfqWdeT13MLEc4M7PaXAPcfXmuISNCE6NmKxZeU3xdnfj9+/cfP36stfQYXJTKstbSjOT5fCprY0S2aj9R02hhRCa8cimpMTMgWTJQZPKDKo/XO/YqMgCh9d/9tG3TiMPk0wStRmOa3qs4SqjrVyCJapLBywmyUX5+vV6aXcko2RIRx5FLfdZTUEVFKWWmVoacKwuvZU9zblaXu6qCi6f0j7rjevIXKKq8rad4TrL2zMS/KSyQSgqwNlxUWJ2kvC1rZm/PN9knjfJOVm9azVQJnVEFVKYTJk3nmsqIxsqxEy/6SSxuiiq1iRsPQAUnZcSh8eLWGSVazWom6VezSdXAVq9hUopg8lHhUlPSgEaZplR93nVCp2uCtH2s7soSZlXpqPQxM0R6SeYAiMgHqhrgtIAEQISZkemrGH212EbUEyakgdJT0lFjU+pgQNmoQKrhV7mIieA8tYl2lZQCYihMm9D6iKeSVJPzqvSiVyqryce9WSm7wlJ+1XNjbWSo4OQoHZvSJuaruoW11s9z61gfya3n3kvd7yKJs7fSUnkzN7Pa3MmWriTp0iopoAFDZMLwXoVkmmpL08giAGst2dJbAMou70kHVEcnkCv0K7KOthUqVpOH/artXYgNyhsRa63DD5GttbQbpSxyuzKCRJ/g0/zN3d1P9brgVFsgnjNqZtrDPEptKRYRam5SrPEK2D/sNqJOh8myRpoZahxRdJRUupcyqXLtXi+4A7VIGY0Id89rRqrBELhOCgsAV05F2yhT8yyhwl9khUT5uUut6fPX0LkmgZAdsOqKFWiamZrx4mzujMDovkTc4cHFAID5PH/XmCVW0a4bE+MUV2oLlEVJE58wmo8Q0rzTZWCHc2E/sQDwyRdJlBOFNwL7WOgWpBki+C1bFDf9qrJGwGoVVz664LeyPlX6RE5oti3oDRr/T6mCqYx4KuPMZbcFs5mh3SLkJG6GHyV3JX14YFYXYTKqevmG5D8s7AFTpUSJeDPzLUpCX7O8w8VhNOa014pJ00jDuz6Xi2KIFg3LyQoLOtA0E2l22fWWmiXwOz93hlJgksGkY3YZE59MG0iA6O5JHaJdQ4DYmgRa+USy3N0REcQwOU7u1yIe5g5DEMHlfpgTRqlGA2mmThwUT8AOY7rVgOsQx3ItKvRcKPER+RaWnknR2AOP1DbIKLYV+hZuOUS8SVITQZGlPgDHfE7QmN4Qrizp4ePQu7JhBk1NWpIoMzszJeqprJk1WacKKWBO+EIjFik1EzQvMd28MRJ6IjhZvbHtcMMcqFoxkuD7NKKzN08htYCfGMp1XicGgaxiH4OTBmbkAu+mtrtbnUE4jmM9HMD379//+CMfmPzxxx9fX1+dHaqhY3aiRabXekx46aCoiPfemmu+qffluUkRET0XVF5p2L/CCBRu/l0/FSYpxUTTxDJTmObftjR/iVNA+FZYGZVF4bUOjl0MG4f5O9fkk9PrAUqSbo1pHdRO5RwFmlh8RCxZa63cPizTRBb6itXHWwZk1vmW2IF2aXNQeCY1cVskVhMjyq4eTSbdmufEdz2RntPY5tBIM3sTKq0ksdkK/0ajvE0mDO7Vr5krtdX2+9qmOU9ZAhF0+U6Jb3k/CQDI86wy6oKY+uB66n7zdkMTi7O7A905pwLUqox5AEG5pp8nk04y3NZjIo7adBNbVJ0h2Qt74c0MyCodEed5akXtntusVm/Li7hNy7x3P3dADN39OA49uGsVWc3ZxrtCrFJumPVf0NInxqoKdaUlr+UHAPJiIhtn3qLJIpgVT/r3GKqv2IhGGd398Xgcm3/++edxHH/99dfz9RL/tdaKtfcGQdJSHMzMpW/p4O6s0Vkgue5+xqYePY/+Qbnab8IrKQJd7ja607ZOyns1apczLfv8/hV/vTIgjLKIW+YS21E66oFFKRDN4ysPj+zy/PIFs33i8XispRMZ28zdaIjFeBio+r+1ueBwxz7hnnr7ypoXoZuKxXka0hiT381s9ACos/ei6YFvEuy9tbtBEvVZviZ7o7/ww1cSW9FERgTqlRZI89LNWV1fBFynmIHh/4hQBdJ2leSqcqhkyeTJtr1AkTdfNTSe+vLueIFUyKQvX3aW1KGrRDFpEGbST2RXIVMXMZLkSQ7+IrN6ij6Rqw/Cnyes1jIf0Fb/NnWCj1EPw5ltxaAFbrfid9o/VBFFOwS7P4CtanoDZqd2Rf8JWlG7yBIDgDmVHhkA4Vu9Dg+FfwPThJnljbnsMsPbIq1B9J+57ghW93HRe96zjLU4VZ3hwXaWn+IZkP4KVkm/u2j4h//kwIYpqJk3h//dq58KDNG/hzdD7rrdVC1Wt/owUydYVcsPnjco6zRaCFL/mbHIMpbsk8C8TC4CaShnpAmtSZtg9XlF3OzMjuDDZ5YDp8feYCDy0CBq0GVNI0IPKGrmp7wqdzKfFGhUI3JgkNCIOL5uE18hz/P8/u1hlivZJN77dAl59gAAIABJREFUPE+tB8veBNN4eME10+3BYMIbnqPjvr1zBSjAOnJJCk8AEVRGUlWDJGUmgAhpdQ3/k2H/Ktfeu++VnVqx9FRvr+IW3nBrdB2ebO8Gwt11Ul1KvnmgsytvEyjaABjG/FgBM1vrmkixCtfM1nEZKwzLaaIptukunfP89u2boud5rrV06/JxHFZHUjXtNsuT5G1IM9Rnruz+aEWUPhZFyiWGmrPKIi1fBaJsEQrod9I0K0VJ7rr/ieVz1spKDEXW2YVpfJMpIIz4SEl3l09E1lLaOSTfthUUjghJFsP2odXEqKOa6omVNJHoDqtP8Jr683dLxyZWqpS08r/IdlwbYS1OIA5CiuEbczMTW2GaprO394RsmpbS+EaK/1suBVpQl04TNL0wTTBZKUkeULjxzVbmNF7IGRXlpJGIye1/AWWftiv7m1DBpzfewvptbmqhyqVNHKCOx1drStbFQWQtnSTGGhV6kgmwGr4KtLmttdalIzmamxryjbNgLOyFtFp0k3l5hzZzg6eZudUliACqmCSCpKfbkxWAVVe7S0N3h5YryL5Rv14NbZ/5hLn1UVKvXfFRXjJKSGH024AxKRTPzv5BeSN7y6Jcirq7hsKI0JtKZnae56/9PyqInz9/qk+gL9GbGUK2IyL0SXox5L27iGoUYiu/mZ7xmolbp0q3fstJSWbmbij/dxGoH5OgqIcEqZvcYqnV4KMu1Kx825UwIlbd8CdMl2Prttay5RJH0tfVgbfVot97b8t5VNToIwJhdL5NygvEShy6kFv0G82IvqfKD8roxyG50qS1jb1BWr4FlnkbJHFixH/i5+LEa8M0IoiIGAfmAai+VY9NM9fjJdJq1zjF6CTgkJjWJVG9uD060ltxF/AeRXkmi+CeFBEacPv4SypDKjyJOZzTOjS04VJAIGIg619HfyuibdmsdUExUbUEs9VIE4rMXVVLeOVi1dubDkCmVrRTxYqkRHaSmd0/d1caKLlwaSFK79+AWRK8AUlVJuVtgllOFZZJFx/ZN66FaPWu30+JDS2iaRR4i6Io31hdqTf0BZ+ip26CNnnapZIQmEENY+ZSlASuhqgivDzwAVnMdxQA9IA0U4cyF3Imdaqi0l+YqbxlX9EVZta/34NSzZKyOeN3RQa8FcCVC3dlKhnsJ73EdUzakvDKUgGRmGF4OzHtpYZ7VJZm0YhDEfyTE6jOZaYWF1A7o+7uYQDrBFSoawsiuE9ErL2xt7+ecZ7x/Juvn3a+bC1wg9sIAwiNhLeXqcxsR94cZj1gBzdy9oY6xNh65cKMcQ08esd4X5cYORjM5wDKGBERIcmiWfUyP8l2jrr4ztW/HVBSB5RdmIhAbvJoZqYsY/8eAKAFlTCNFJ8W3RgyRwoladEuGg0J7jAzTR9zqnqvNQ0zVzN5g1ZV0iaZlBFB08xcom9KYdx9wUTp5tsyiRqa3RGMiFe8kngtxHUAMlnJFTv264yvnDW+Xi8Hvn37tvfWWOs145FWHT3rm0bCR61XJcLrDWSWRR1WlPfZtgKCplFAOvToUOoTNaC+Xi8R6GGIpp7UBG5vkWmiKQWaA+9TW1nRcqeSmpC5e2tLvFqZVtLdI/LcsBiKAMB5ZrG6HieWryRL4pQkDR/HsdYyWN/iFoxfz1Pt192DaZHTzQmzCC3M3GoxTHLvnqg5uQEjY+/TRlvz2pWQDtJTGCE7taP9K2QZYZ3UnpzcFO1AJ6FWp81KZIoqIIyyNAelNp/Jtsk+83ag+aDUaOLpk7csHf1/gTcOLUXMu560Oa3PTGqhyoIxaRZGvXczNDNDqEU0W8uCTg6sjTDx2czGqIJo5lKmmUu0u39buSRuxbqNNFJClWpMf/KyOrmxPjkp0Dv2j2OU7LgIMLLByktXQXSqohG6rCCOx7VwKg+YmXFfXxZsbV1D3h1Er55EYfuoveLQAeVrmknWSjYTZdGJsM4+m4P0dHfthAL4448/vv77V0Sc57nrnoKTOF8vUR7uEaEyRfZOydnN9G8ulhSIUpCsmxE+9JQDRefujRFSaqsTE6aZTyApJ00Ms4ByY7Sli0z+l0SWM1kn7JDtJTu9iFiWn7sTK5Wsu68DETv26e5uEfu5cH49vm2Dx7bXyyL8eBzH2vBlSxWNAHcQG/ockbtds61S/qodl8dIgjCzY7wS1YF0dfXVyqUVpiyFXaMhhjeaD68u7vK2JuuZPKkRIFXRGTrjRbLf3hNh1VU1UhJZ4gEbSwYzZZfR3USbi6xA1Z/+1acZP8H14OrMm2jaZI4uuvQl7u2uw4pO5AW8llQ3nmqM7nK4ykI0b7kE0o0kSKkaEYjo9ddNmQg78qWP2erdPTY5lGyd24qGVKmQnUu/eSu+2fs9ftOAjCbBjfs7gXKJsrMM8Rd8+jfNuOEvY8ovAOCesibbZvimw6fo/wXemJDv9ja0dYIOe31SfgJpx6E2o6isBaACETKJ75ontnm+cbZrj/OG1G8NP1ktps5vfBpjYw3ffP4JrDYgBrcM/1OuorwytMSGqdsMygpBDdXvMG2c0N5rDpKr/uQtV6v0wepSYOgiMl6daQfeCbIU2K9CDK1I1EogHNgbEYjoD9+aGdeC+zrzucrr9bKfP8/zPHgrhdZhqiHOXu1LqR3WemwOS+rR9vk0M2OeBZCNZrbzqS9wlQsBaDHcTERs1v15EjcfYSa+c3WSMApovlKU9BqYSc07RZUc3L2f8HTXLLz4tIjm334zMzWtTjUNY7jeDSvkxWGKUJhjtMC1Er7Yek2JzLI1aWCYbCeHi7iiKim5gvUUQtmlhpll6ZixBp6UO9gqIA31lEzPz8VWeVnquftN8/Kwwgo0gaKdtPd+Pp9rreYsYgDH10OaN7GqupCd1Knk+4mGiFDh6rX2jrYrvB5W64mWrP727ZukiIOkdCFKlgTZeFYsMpJaLO291/3R/d5bU889noVK+WarqMwXpmVJipl1tVdOrx0N5a3Ga4q2bntvG88z35I6LPx08hufpmk+EzOj/duYycpqYS/rRCO7JmUnoSbuVtUD92om+NQBdyejanWr8fbbSYLWpKtHR6eNZtbZm/8bwzc1BM1f8EnToiVCNAp0LZJDglQtlW4xug5V7ynL3b1OVAkpEQDMKFd36tRE1Xhm/OOPP9obqEKJCNvvdilvSUlbUvmIw3NRquwRAQSqSrc5EaGzJMuzMpM0p1Klm7vrulMZIXH51Lr2F16vlzY3zfN9opYrlawWMEqSDkpquQqjeleRmRmZNM1Z6nUWkkAmSYRAUj6RZobROhSIrBjLaluh1UDdBfD19fX9+/cdQXLBvr6+XrHNLOB764uBJLPEJUsBlYDETatFs9ZihMjaxiaQCbIFgLt5XZQAvQ4wdnjJa+yuU3gkaZbSRVbG2tfXtUEvhio1cT6Ow92jkCQfj4coX6+XbpdMf/rVn8giBdQuUNMkiRbsveNjnNJvIFsHAOoAp2XhmuU5R9TI2/pnOZPUlmoNpsKpx5EVAmVs6WROVmV+E7yB8J1Ksu4rVX3bKkqYGXIR4e6haqakwTnqdnowX+qsrJpFGON6XqUwSTNkrmG+fiPmvgH+6QGq1/hlVVhCqsnr9gR0Y7m3BavepoUq2pjOpdQOdFhwo/nwtqqWSjDepNj70qY5NM9ENmaoJGgl37Ikq4FsSvRRfKGmPZ9R/XblAK6Cl9sum7ss3xzRSrTBSv1wFgDUKJWOqOM3qau6D/7ju+Jd+ZJ5qzTlToKZesPfjXqzsaHwtpy77p94o5kgz0Rg3F/4G+aN+a2LBvy2zgmfhVueFPYfdfvUofGf/Lt6VezmJcs6k0mJt+tfFspdKInp81nfojqXaUtjBIzkLCFSyQDU4rlz6R8/3NLM2xz9kgCyXaQ4yr2wPF1f3miOU4FOvessJLNiL9XnYB7lAEhGxNc63AHj3vtB7vP081x74zwPYHmAL8ZpiKWlNWmgLrsGYHXzatg10ee5W09VEPWbUtLNfC23B6lVM7GDJJU9wtydZkFCA3C+96v65q47gRM0XcuhskZrYRRg+8wCZlYbBOOXSnR3gABhAcPyBaCmnWKeSziSGrMUTfZm/dsgJSOiSuZGrEBrMrey3T3v89OjlQo7LEgjdIBCC2jXJdqXqRcIN6Uo2r8NijaBikwBd9dE1nOykutSM4v9ArKOKVV8lEsMl7kmIxHx7dv3noo9KuDuuK+iGySLZRnHCNoz+ynLzDQhY/XzSm0+Um+Pp4v92yIAxLggsEE8xcTdI0JP76durUnxCWXxWnPqdwaUsSmF7CSZeRyHPGhmNtharaXX/RYcQ01pSEZI74ich4pmreVmMCOp8hUTKSMT/NrhImrlTJJ7q8FaNW2Wbw2QkkKCeehGHARKF7TVU//SNH0+6UUwf0XWv03ZQjt1ZhR/0bNAuRr5xmcyF6gGTlYCdVm4VzAbC60Wp8Ab545aGSWMskyHtJIz2swjsnuUaEWbkuSup+i7bkZQ6nk+VZM7V/M8z5OkWjF1gXQE6dzBnRxSUFB3i5RMBGBm5+u146rDYtvMWxMlCa9uUPTdnGO8TyT+ot97P1YusJVr721GmSm8ckmHtZbuDlB282sTM21P6blp1RyaCQANrLtO67R0Zek7LDo7mTfAS2h3UBgtQiAlUauL5qm8pcxv5quTrKOCVk/QSW0aSpykO/H98fX9+3d3g9nPnz8Z++vr4KkqvfV6NpDqml9HhKYUlR30/YXqS4/jwGgXTY/hChYAbmbqvdU1tQ9FKeenMh8KzOgMR1U52atClLaqkFHVuPHnedUHi73WohtzMGTEGQHYwx1fy91xYBM8X79+/Td+7m9uf8ZDg0KQm6fBjA+pb2Z2ZgXMPv8NZMvvUoB7vyQXYThHvmqLBGbG8r9+m77+Zt2YoiPycKEw5/lSZOn8173rgBnMDCRrytrFbXXX1T+BKLM9OgDI9mLF6nbEMbVdOWdDgcIyn3qloix6PB7ZP4wuRXZ5Nc/m1gQNb/gryrF+MUMEIy/kF7FZPghpPUkC5BiRb/pUP1CU/xcgabk9dEnsqJWeAiAPcTRlMyGZj7MSa4aPoUschTQzqGOSF4oCyIIEc6UtVWDWa7QLmhVqR2D+in/5lyWoC0x5U8lPZ02tOtzWzV8RTJpiezFtAtE3Ergq910HU9l3rhLHeH+J5V29qcyEN6SIG09J+11GAGaInPlmdCYBiQfQTO6dyAVt0Rum1WYvdwHeNlyS86eSMwvuBaSkxtgor5qhvmcRvGXU7+8ILLvR7D1vykhcBhMpRwuT4cqSmKQjcHdF0xTPTr1YmRmuXglWF/y66wNvxQER8Xq9+mFjDmy8jhwvwMzivh+q7O7+6/lTIkhGXdWmEUWQChS92SLrq5CDT5EZAIXNQNJgqNY65zBz5CBlNFmLAbPkI/7K0soIrxJA7kUwImA5/ZJKUbNPTeyST72aMfi0acm/Fai/yXPsL+UERcWVl2SY2SzTOzRBRwFcWg345NBk81cgifplzTIVlYc14DWys8vPqCVfIw+/lrgdUK5v3759+/ZN1eM4Dh2kPCMkS2StfCspJsKstf7++++IkPS1lp7/S7de1c864MhLktZarNWyuH3WUjPb+yq+VoljAYyacEsx+cfduwIoy2tcNCVK8Zy/ogw9w6l+Umq0SmqDQs7p7MzSfDDcNRkqPEW7u/y262NjX19fXl+TkgipMfPKsRwVrMOTuRRumk5qEEHU/F6pyiLHfvJpuxrPceRB9BMa0xw6MOmF7OiU2+E35sK0ng2ToMk6Sca2DiJgtRG7N64Z7tS37A1vGQViq3DXhEmjQrfacVCSmf38+bMb1K6XZsVBVf3r6wvVBMzsjHxxvZuDpJuz1xgA3D0ins9nMGuUxDXBeZ6qe13DSQLY++of1IRbH1FKDdl1nmccGVVL33ub0d1bQ1HuvXXryvm61tjrML1pFRHnea61LFQns63ZaIOdS5Hn8/l4PHxsfSqw6st8yiJ81KsEEyl6gVWdUUalfhKYmdXnVzupCcS/w53rjewtbGbHcXTZ/fjx4zgOuv348UPj+3/+/uvXr18RPM/zFRuA+dFHmfQGfjNszZIhTGQA3N3Hi/2trUD5uho3Xkj1wxw9W1ebyc3dX2eIRg4X3sy6X1V2q5Jda3XHeNbpAEU7iXY7+LNyYZ8gA9fhx3HoDXapfZ7n8/n8hX/p4b/0Oc9zEzA78ssCZmYgSKqhYmXdto+y+wQzW+5R33QUtwB4XdabjVEKCMjbs/fJTTx+i2m8WY746NZRVRdAXvY2em8A4G1uLFYkY29Y0B2sc8p+O0w9hcrXyaTACuIfPKY+AWaoyxraDwCkVRdZgzD9K++9kUkuWUNkpZrl8yhaXhAgS1DDXOuZDCNQe38RgQgiX/CdbIHUFpb7EW/2lp7S67LLar49yUBqEnNhRiq1sG/shETKwqIxs3wK2hpLueZQ0cxOYgNrwavgLVdZrBYr32ded+jIB+u8h8qPokpk1o6om/MrIFVvykjimHkkt5YomsJQOoh5ciiymRHA3ljL9ebV3oiAO2btEXGLEDfxUaqi7ohaxbV0pTZlw5v+/fshIl0BwIwRnNyEf72guqum+AZv0qcOnyDi7gumVpluAAh59VYiSeAe1fPOEjRpqIxiKCl7Z41qkAdIrIUI6IyZ6EkVVjtHBIzgWsZ8reidz9Cwy9Taxk8YaicTiXMzd6AuHTWzmiIoG5i1mrAADvPYATwBwPImUpJ6TS72r3i97HyuOB88Ea+F0xBOgnRi7yD0LGKZWeS4GSRPBBnU5UBmsDwqtvcrIud/skJT2ojT+h1ChrvT4jxPjzCzvBo99nmeMN1lQpJgFSKgocLM7N43KSoPCK8POCsJtcEBKUSSIUqXJxnQjkYOik8z0+gr/s1c+YvtFSUpJVuxXSeTWd/1jQg5SHljLgyyglOpPWtptnq1VRKltvAtOtkMkJKNlDhxbuYKiHLvHEhYD+VQo+DX19daa9eXoo61pEyM2aow4g3gfL7c3dZhdd/ycRxrrS+90W3GWrIGoBv1eH8ip7JGXcetGcNcLdtwtbtLn13LXdEDsHpiqVSzvD+/L2dqShEcx9d5nmdd5SWJSiKpKwAV1u9wQIJ8u2pKFxFaLSgq3RT49u3bz58///3vf+scsmhaK+WVl0Qf99LRlyO/ffumuspaFKGKvnOddX5Y5bj3/vHjx59//qn5H4C11nmec2fE3XddMyYCmdZmiuFbtEVLH9QrGM3zOI4uYokWpZW2zUoESpIzxXbXqkCUEofqHEQpPPs5YbmuKe2+EpAg1YQ9bkaUrFasw9KZVS4zDGR/1Q5RebVdzVyaC9kcWjcRCD/Vnm4RvvPuvSNCDa3Zbn00sZyvmqOMz+dTyrRzYtS3rjNRlV9W/PXXX9LQ3QG8fj2lw/P5lG6KapNULmXdWkdyn7cms9aSVntvBGNvWpop/U/utlfFIZVUr4SUZ5SUvcptbYOI0EM5eSM9YCLONZ6786R6Gyn2er1eW92mm1l3C6W7mZY0lj7s2iKV3H2t9d///ldkM5eZ6dUhLWulOatDbttV4xqT4gDKwwCritpoPpX3hlHUbDwwKDNFDzhJVQ9JlLgfP35ExHOfr9drHR7MzZ3z71/c+ZE/nfJwVzmSZOT0WXCpwercSEa1Simj2gVg7zqLTkbdqCLKsz6PKgJ5mNUVt/6KNgcxX2upVojSvdSoZrVr30qqmpnkKsDSlqS7Px4PaRtbm8W3rs/duQNOIAAatwGL5zL8ZS88aA/fjOC51oIT4Pl6Bh7LD51sNDM6EIHxpSE9fAVz0tjiQh0vYOOOBplPZjUSsUA+EYE2+NxdrcNq6BFnVi/U3ETZDOU3MifnyQRB5iLIeh5FZgCAGUCrHliaU4WVPZvLKJDQgVnVzL1hY9UzTJNEst7Vj2DE+voys3g9YbYej703No7joJnUVhWK+qqLXjYRtFuke0osYLUpEV9Ir+bmLh00YwtpvnIG3rYzwsboAFwLn9hbPoQZYxwujgDGkXPAazsyMaToJUXcRMnqTORqAF7tS6lrZdiqt5Gjsp9qAc0xXf8JjfRaEJYx+Yssv4QRBEZSBK1W43ORJrZTtBlknlSdzEvnS3RjJpNyUhII3vj8Now3Wypc4tJ7n1mash3ypueESS+CGW2YYTH81M3SpRf+k2zq9kap38n8TbGJAQCoYQC4auSdhnOUcocu2wC6dmVNi4DdLnpImjsm4Q05LXq7hENSuoJ9mGOWTfpGf9ewPU+A4m9m1Z7R1UBghvsTe5LQAr4QRWjAtZdkMHdX+V3nViLEaZ8n1HdowjKmcRG5MWSawCEnJZIlskxy//btm6RHd/EFb8RAzsKZJlygqFLNshaJTLsCSTau4tMgBEC9j9hGzfAaIz5vOjcmIuT0lIukx33OUakA8my8yD4J5m/ymUPjOPVw5GUnGgKBWrGr6MW8hUrnltJhM1PeJpt5zcx4+UGIOVBZ9d0ANIEQsgk41orNoeiTRmq36PP5U7Oox+OhFXtOFGCoit08Se6IPR6mYej5zvk8Sb5eL7lOZS1ZqgwTOuPeW0U5nTDFdd0AoDFexE1GMsaMMCJE4+4kdRegyPQrECtJ7LwkzSzqeZ27n+f5er28HNKcWzet3mUOq2ZGRL/ziWoLojlrrd6ClEUrFuoZ0d6/fv1qv0m6aMRclJLSrMxs762VubK0Rax3UKWhsgiaRlYII7WFFHTG38JkK4bSRxgFRNPKN1L4yUEBMYkqfeGn+Z2l6fX7W7lNY1YTu4GMWvXZ8HaLmCoJM1NnEjUhK4xkSWevOagIWkmlCim2zbPxqp9qp2ovQsboThW2sZBW1Xr+/KX2uOuEF6SbUxqq3kq0lFy1SaQswkh0q6dUAMsuz3dSY2RCJ82w5JqZcsioVetYQURomZT61HGVbjXIgsjKz9pjnU3AHKzeQM4RpTA6jSWVMGqRoMNST5Tj91YDBSS1glF0Mm9442NjLdcYhVsTjme2JM1s6RTP4n/+8x9p+Pfff5vZjx8//vrrL/UVdmQPufcGLk9KPQmNgHxiZn2+gJJhpq0NQWvVCreqZoYx9ZcUjMogShG3BNR+gcDdez9IIBpl99r4jqpF59i61e33wrMeqJqZXknpG+1UcwDEvjQRRhXmeDy8vlEf6p/NYObHQ9JJMgLugB4jXXVmPuRgvTIGpGMUVq2TxNTQzOrOo1avCeR2y5cfgVFF+zelDLe/wZQIQM7ovAoTEJskLTadl8y9AJJmRQ0Iadpi1p0wyc1SXAXEyGSm5/BnlvPJiAB5HA93j7KF1WbTb5aTKNUB+aQ1bJC4zzBw3Zd0swvw8TiEHwOEAJmFCB1bIDDWxVDMVU5p8oduAGBVHc3U7pKMRDtexT3ViOBovN1wAJhuxb+ULmzFrtYI/m59ePdRRosJlcVvK8nEX04Baiwh9c55jiJJUzwZ/3CU/VM34YcyiRQ+AlYPfu3+oLsZCkSmd7AlYpKJc7OtKFUQU+7UbYJYKXtXi5k0AwrP1JnUqVW0CU3Q+jesfAyVqf0rKG4XZqbiZqDKS1WlEqsEJ6Xw6tXGuMXpq9ZT1ik6oa1umrckVtIEq69uVBwwEFVWhtG9CkPVE4wiVtiG31TgwmNY+ia9ocl4ux2U7gD0fd0VMPPtDjMnwmBGAHYYAA8/dXOtcSFgNJ6Izbo6zt0c7u4ng2SAcHNqHbJ5fXZLUxk52N19aQ846mEIaVppQC/RZ1ms2sIkQdZN+MPeHm8AqKjlojf3XnVm3O8qpIjJAIx5cNK8HgIkB6c5xUmaXEljOJxClYSxnH7D6/dY+cSS7I8ngTWNVlhvaYr+U4TwOQDXjKfJFAiGu7/pSTJqK8HMpIamttOrJPmxgO/Unm0AmPpLllQ6zHXLFEFbxx/fvnsdto+IZbmIlQ6C5rPWWuPputXWQ9srZSIidMRxLT1Ueb1erL7iPM+5sLxJGaXJnqXVox6OKbU0lKBGSjrrCby0lfIKiCZlAcJ0qiRKkGj23hprI0Krei0VmknTi0CatG69ZjCz5/NJ8vF46Jmn3BJxknqIdB2EJqkFOQlyR5yv169fv4wkwh6Px+GLO7TJYmbu/jiOx8pvdMtdAIy5+hJbQdo2oBXGaL/CyIoYR5Gbj1h1HX7D863JABgFpLACb9E34i61maokhcuILLjWR0gFrGrLZDJThe/UGNsHinYFm5Qibso3/rhXSP2K8xvzYqa6tIEAguTrtZuAZO8BqSm1e5XaDCf/Bt43ldQ69ljba2GvMKp9ATlfMlWDvSMi6jGsiNda5m6kC2O/8ZIwquSsMoqIvfc+rolsqQqlzjq5JTqirseD9BeZohFRR/GTQDRS3t2zDhPubnVJKsbiKiLM8qmvOEiWoOnFWep13qaZAVGqS2sOibwz7ywiuMgqVcHGxf1uEa+78b/g//73v504zM/nC8GvP77++usvYhPbwtz9lEuhfuwBwIIAI2/gHzU2guSW8qWGCkJKmplSOmqlOZCjNoZblCTmAtGP1Gtz00ZFFYFEK4tkCSM+Wb5SoPpeM4OlOWutnc3NATNbVq80e3Y1FqQ73B1rufvxtdbDeTg27XB/rJUX9RmZLx5OaFvMjGkRSOod8qQZVmuMttlkzFDrNAyPtTMjAsy5UNNc2QuKpzVzWdpJN6EFktUhBYDb69wXDaCVlJXzf6MJmYLNULMvVIURxmx8ARqAu5mttcJsejgpZ59ZbD9taf4T3ojJnNbe1CZJ9gN20aTEMj856JeA+AhTPafyWmkojAJRvZbAxpTVqq6amXwuYHFuyghdm7KBqxQarsvz8OGL1sPMWOJ3X2bWlArI8g8bZoW4srAWbMP4y55SJolF378NVivAgncpJeKKcrz7rWiRmY8j2YU3M+JaPUo3OTSzz+oIgETsm1xRinioekHjbSw+O8tR6RaWAAAgAElEQVQb/BYp+GTO94WxHPsGNz/jw3sT2mqFE4wS1MiqLYkvPvLe3ncnowSJs+hbdAT0uED0k7LztvQJopwKfNIAIPXmHqSwRgh1H++kCfnyRej8SL0MMnUG0Nub/w/QhVK1a0eELuetVKKXJcexx7eI5OGIcPJiRbBngUuTGHVS13VHbZ+ZrbXUX7AGD9YEFKi1wdZH75QJIjCznB5lmzIzo+U0tCn1qxFabM2uWVHwxFhXkKy8JiusQBryvJ3IUJJysbqvZjVpukNUqnpqZRGl8KseAgO5k61cshegu7vn6KJZo/hMJlZTSeWduskKSZdiESFikn6vOCy/TYyy+3g3UsxtjCjCW42CSpKTzQxsc/Dt27fv3793auu51lLFUBYhST6Oo9acubRQrjclO6z3AlAjujzWUpqy9dyjfOWlJuiA8FKPtREgnq2qvDrpG0SM8r+Qz+dTrUP4JlhrCa8zkFFv8/asUY7Smr83LMRn17HqVqlrV0QoFQiS53mKsuuMjamSCHQWYL+C1U7FRMUhDeVed9f+XUToAZUYinODMEoVz5nU+AYhm4+QzUeYYnDNXd7IOjy5qYZMDp001e68raqYdy6xbXoRfKrdv5Os+bRKisrJrE0i9atvWim1o52EYXXjpb9MUCH2fpCZAakDSSVpVSMd9LBdSaHNx3sLVUWivk/prlRlFzzWofrcNVasYNnpTSXXWvuZJ3FaW5JWTw6P43g8xqNLcvdHXO5emrYoKSL23r1N9kmP6i2lOceoOv2pcEI2+dxkbAKMzkTn0c/X02s3s61rtq0nSisbo4xSRSkNK2OWXROLTF2UkFJXslpEc0uaWSE/vmJQvxB9m7nWMrPnK7dZ3b37Inf//v37z58/d1CUAJiD2lgiSvPcyTGznMhJG0lR7eroDCjLwIvw1pAbk2mj01b4PPOkDGoMYu3OCM/hN69LRlRXV42tynLqTbTjMM/d5+Y8lSn8VY5CdrUXpTBrrVjLzF4vvfyltpz+BImxEJ3aSmIDyz9K8mqnamJRZ69EKVA5SiWVi0A0b/w/gbzNk6dpAuif+DTlyIIPJjCTmzAcGyCsH8TmAYcJ4mP3qq68CsgbpsH3uc3yFIPMZ00VSELLsdTFrKLi0/jOomgnJbTVdq1uml6YFKdQ8SmJJK91pVJbgdYnMYVXtA2XD1V1G6N2qvrQ8pT9gsK0jWJyMAK918JsZ/p7z15MZbz+fYpph7aPPkgSvN66n04E0E65OyJlKYuiZljLekHe+ihpks1ww52VWZ0DH3zcfe+xmm1449OcJ9lnrt9C66Dfstr8bZIP4IPn70So7NqHdl8YiADARdMwjWooPr9JJYEabKcmXVUEJEqWWb30/snwHp0mXCIEyj5hRk3v0usEBAFqtAWEqZJKbn7xH3DT/65YtpQ7NP2t6irQT/hvclvsxUoYbr2WHCBoRpIGklq6h/bdublfv379/evXr2+v597b4mVmgRPABkGGltxirRYNkNz7mvAlAJonoiYH6kqkT5z7PE/EaWZLTzNm1ymbhj9WHWluL8lj6qS6WOev1BzKGkn3FTWlnhn1hB95Z/41+VPeyYdhZE5xBBhaKfoJ0nZixJA5Y9gA3K9jWrLrDXifcHNMesJ01DyQ86rRNNKd6ChqQj85JNOKvnlbBohI5S6atZa7P3yR1PeO2idiJWVQnjncV403wiOIvLWdLc7L+TYWolIJVZ3eCtHqNX4RS7roUSt/YTie1TRNREhVaYJxWLQpldoWtc5Wyoi4BVkt4FvVRqIekCpVnLVEkZlWXqrsN2PLFZJCICLO53OTfD7Xr1+5qNj17FSFIsXEWYLEyt3jzCe6amgkyYc7ns/LUVqu5LQAdPe9r8pfCmeVQHVBcouNE0l7LGAUkFEdbWTlSPhtkiy6iEZ9UKA5C5QkHZr4jeAN0/Cp0gTlEk2LFrwp3PQNqlQsAxVANcOm79/mX9U1Fwwqd2VsIGk6n2XGqnItUUzcdbFIHvQQEzMTXps7AJ7Pp5Bqg+d5/vz58/l8/uvPH81ZPPfer9drnpxqngDsvPhPNfbex3HE46EPv3fe135mxvuvavIeKzTZq9WXJJa26b32iVTNo2hWX7qqBYDyCsRW2aWS/NyWktRopY0PSZH+opkLPPGUFHEWB1khjHbQkBXg6vaVvRi919sZNbPfIidGqt6Tsp7o12rZ8+v1XIe9XgHgX//61//8z//E6/zx/Q+47b33rxcA7WWcufS9suc3BUjRADquqpfHs3pLDXlMGHVCHU2TyXvJXEkSh1K76flRppOymTRS9t7w5SWSe2d9dndZIRPcLs0ZFnrF212BXEoEYbR9IoyIc7+ez59779MfCwYc5n7QLOAn18qn7s8AagBvEWY54bRRoJk6CjzuKyCvh/Moh8stsldJsq4JJv+GcmqGO07SP+lnVDpXAAD0EuKAVCA/VH/La2bsrTHRDVUVULjxXe4kYdcon0wAETdG4XHS/8Y8M/wDvGlbfw2jTKy9XVH79NilRh4tacjk32W4x248yXwlWY1ZqVTVJfnWDOXAqvOdpNQDZcDe11bZhDS4xFv1u+hfM7BWv529BLPeqU6kwnJHI5u/1RHoyn7lnUzeMP8EvyO4mVMibv5VrqlVwWcxtTk3TEfV73Su6R+B2a3Pv9t4afWZsUG+amKpPVLVR4gPu/+teBMmFLeElo6yZSLNMDv0Rk5lWKt6klJAFbGSkucbTEd38I1eeCncNHK+yMpSAFCln/gJQ5pS3wtaUpSkDsvqbQ4AsuuN7eBgZqiPtzVU9EJqQNWKRFcZ0R2kKNU8ufNj8hHxer1ev37560XSdbmdCiHCqlEDIBmRExF3V08lhaWzJiuFSXynBrZZ7XxJQzNez/cobiTJlCICM4OlmSR3vYNtZloeZ999efECs5QpesHeOyI0hUQ6MN1u9/5xQunG1kQBZRSmic1s65N+TVfg9enUvXe/hzk0SfiUwnK1iHMSqYN8v2MifKeKoMNN1uUrZPTD3jtbsVJS8+lfM1MJdhcxYQolr1amaOspt+hZIoCogwwtTswV7ozKpSrRtliVuH5Fr6SznpQ2RgHeDyU2Xn5u5pKlQIPoxdPH1FmpXk/FT124PURLGVkqDvptu3jvENqW8zyVV/zXWrrVSVKiWq5YHcfBWkUo71rLzfbeuspLZDGWc6g1gJLWWloeSaUmkAKTWEjZK2SDWEmHZvIJSmpKBZTU/BXugMQl93vxTZg6TKQCEznxAqtSE5MZnmSfpk3FvBalE/+Wq+vP/P2EZqhf9FEsMwDnef769dPdldRCVVX0gJ2kTpew6kbTCINaubV7leXXr1/P59OI8zy1V6XdH0VhvdFzmRARD+R1jNIBVUlkDknV26mzbBHIXikZEaxmNUVIQ0XNzGphP6G5zbDVInxInKkJIhBlRGyC44YCKSz9zczrNJaU7KT5BLX5d1TM9XfiRdl1QWERzF/lEohVh0VQeaeXLhtZq1Yz+/bt2//5P/+H8Z+IWF+P//znP69fz+/fv/95/PnXX3/9ep6dU/QqNaj+6ON2JOuVPb35rMIWXrmUpZGqAIo256aZIAIRi0bZS0idJiABxLgqpTdilCQajuq090Y7eggyM1gewJGvAOCjiuqvFFu23H0XE0l/vV7wXy93rC8AX1/f2lep/HIp09KnCMltvJmZOQAfPpQC3bErr5LeGIqDUsW5oheBklR/k6xOp5LkuKMh25GSekEOdF29oFASCrGqundRoT2cyHYLilI2di6SVpt9dmQ/4+6+3Cy/FMCqKt1m+0lIp74r/AESdIXz9ZPZWn+zMBF/mX+hypkw63qILgO79nSKPO0Vt24yybzVSMdcOpjV2Znpw6xUV5HLfMGx1lKljwjeR31Bs1M2+u3Z7C1g97U9ABIM+HXNXqvegSRT2Ezvr14iCmSbQhlvO4c7rmjnUrSQ1MbBVLLtfROa2g7i1h93nRtpdnvoJg2BXFj+FqpjvelPok1r3e7uvcx/U+CmzKV5YmZ0Bj4pO2ni/wFS87uGnQZAhtAM7aA39fRP4Qa7PnnwrkCLa2iG0yj3dH7rpn+NlAqDD1XKwrSGXZpuignbZaRFeBLj5kCSwDBwQmPIIEA+CBDZuQ76MDDykjy6YbmZIUJD5AF3dw/fextA5o2sYWSEwUiGYy1fuA4Dd2Pfe/ey3N3NbK1lBEno8Kc+MldrXgALFhG07CUbj7FKNEtHZfWoQIfd3Tw5qOsHgOyqklJkoscY+COCDGkrTGXPQpMsGSX6NzKF7xmtBz8zA9MuMbFyjpDCd+r/T9nbLkmO4+iaL0C5R3ZXd43Zmu3e/wWOrZ2pnqnMDBeB/fEQEOWR1ecsLNKTAvHNb0qiYAGD2Pao8Zlppp2lCXpMagkShbqWeVlLaGh2SgQ2C1nkWj0rrtrQgaZZoFy8a4/+VkaZaSnLdRzrqHPyMaahne3Sb+OZI0LQawMSQEswMz/Wghy87tFDCAaDMVvTIIibi4UEmI6bpK4wb/Dz58+mb10Qz3r5Jas2kpu1MVGWmLtbKjJSomepWsdnI5S98HAzMzd3mZu7m3w1MkuZFOfMGRFp0nCPjBkhS6bar9dL0uPxIFCTm64SNmBbW2WSabUqM3OZpXKGDVlKKWWKB3zqHQ2cRQ7Fjdna2gtIVHRuZxExYCdudi5RxwykecniF3daJiwYBnKXbFVYnfWmbv994wWzX4JBCPBVSAtXN5btt6U1TUlaK3DSrSUizvN0XydKsOS22gGhisKLzDnn4WO+1tIadjPLR/z48QNiq52gF8enpdYqZfMiIupJqAWdXnUk0yLFcaqRzndSZZ7SjIxMT41blWjheIe/FA3uWFUS1DU9UWkM7JJ4WSDLKbNlGHZC/8bSlzsB2h/P25kddEeE/Q2Q04+1E1WU5vbEQWZiJmRNoy2Y5ILZkcAbBppd124Pj3/D4u6Uvrs/n8/ffvstwzJzKj8+PrgHDc0Y5q7Jm3qZxxi6VdRbPM0sedR68+hX9kB7mWqrA7+G5k5Ag7WkO4GQUR8xgYVqAxm1pXVRFn2ZmXEfH6FHpdc0O8MlmdZlCxRHF69t90PSpPeOqZhm0xUhO2SZshnjWNMhV4almXmka51HsCBvhcgvYLZmF7rXjczMCDNjw1cVnwYcabNjGxB/CR20iPU4d2ZK4pUZsiBb+DrIQ9KyUJJkLt1cy8yUeyaTUtN973v5lXe3Ja3a62Zrup7ULhNGZubQGtPdvabCym2Pu0XCSzXgsm0AAyxRXwAboIcXJCqI7U1arhJd+IjIlKW+9Aw3sk3mZdUmllGQBDMDGLvoS97lEe5kJvP2xnd63WaBCEKMaEFcFoXWwtu2VZmWw9elbSuuTvTlPUZdRFq6en4vqerHSt6VVnBb1JKWqUztj8iCQXWErB4I79w90eYtj20hkdAEe6IlvF22KFTv0CEiUfYbLZDi7L+Ny0pOJyRlXa6S+kLwDl+zsHBXt7v5ZgaQKdVGSWNy1aImuOCvnNJWQDvYfT2fW81p4q+OqPSS1UJ2UZ1bPdoyeHekfzcVZnYcj9WGI/ob6ZIUVW/3uGkzGyhLrHrSheR3a3e/gFy13XpKxCtkZg9Owj8x7GrCg/eQa5GT2Q/kr7WK+9p0y6R7sayDuxi3lj30uUwc1xSNboHQLUfsfseyDzoyM8YXtNBBs+DkHXsMyBWQtJrLRk3jIEavttHuC6/ad9JwcQkN6TfKCyOpx7nMJiBix/GQtD+RvksDSBPepkH1nBPvOORMZRIazWzUdkbWonHWqdRAlxr9JOx7FuULBsljjMfjEbFufUAJb1RXgy6sOo4jImwXkptHmzoMo2r1PeQ2Cfo5J4ftMwPmq4qfn5/r84rblAuxUUsUrG1RjYSYRPadpSrNJkAaAC8Eb5KbmBmkVYVpgl0jtrl71h2k4zgwoO9bZk2Y8AsJVlMW0m3JrI/SQ0C7AMYYVDltm1mZOeeEzOsbTohCl21tudm95nYtxKp90VpxEL92HxvgbXZ0NYYEgKKsqdtXYuK85/57aI39+xYobcVErkr+TdAmIX/l0RuN1x1vZEbNHclFYzP2ZbOXvGtlgpxONCXpzPz8/OT5eaRFxOv14sDFMcZ5nqTbDMjgotTmnKznexWK5PM8z3MdZUIaq6gh0GR9zxkVXWdq51vQd3rxROBUd7PrSffNX6ShC5FwdRm1R3Ahu7OWFVIsdakq34iM2iAo3htgZOvNuq+b20mEO2Vm0ul/zaL7an/Bk6D97sR4B0ZbJyBdG2fgwcCFQC5hWShJFU+0Z+bjsfo9FBEEM4s53f3bt28/f/78nOff//53P8aPHz/O2kEzs8/XiTuPx2PGVUxZG7to70SZoNxuM/JrZryYtntRJbv6/6ZsOdAjHLDq5Eft8aEIsjGGrU/qLkWtDoE99HSInt8+0Dgn+6VC2mBD5MsTlHQp68FypaQZc875+fl5HIfG091zDK8T8tc2WQ+LmZmac3ImwhKakmQUtJm2OpOZGZEVT6/ZYETEqoNX/DNXPYfXKlgrXe2L3B1s2+icc9pedSnBRXYZttZNXP7FTdaLPULV3rFEFT3oOtktuf0yW7PKiFDE+HiO7Xij5XNEznT32EKHsK4e8zwVQdF05fkK2PbvIDN3srzW8MtaieU3hYWVkIq+sVWXg2Y2z1M0ovJLxK3iIEldvpnrgn4g1tp2if0yqBFM0iQyl2kHFQIdu2NRPS+kUF+wub2MXmZRnCkzmcndiDVZ5Ub/LqGFz/OUr2O3F74cM7Po2LUuu27JvlsoLeQuTfKxvlHMt6yMfmqGuRfGzCzNJVkqzk9jdaRc9ZRo5LUal4HDpLHcStUtGBe9/BJgK3Q0pznJTYashmqEF6+ZzLqtLHXlXfRn3kxSNuV8vWwMc0+GNMqlGffgNAaCHTr37bJDQtrMmINGyNanLBf0OLc3AN++DDEGq1bcvIzkkLBMyRSp3vfxQYjMPZWKUIR8nfMOy+WoubiLhpAqR0n+eEREmi3t0qW9bWu8dJ6fVdO2Og/NZfnVObp7zCnV9zwzlSGzzJBk3EfFHkuZPs3lZiFNHZqZeeZUhOJU5jNnWn58vn788a/X9z8VU/EpMyY9zxkP83DNeY6HSTNnZGbkZyozLDLNPV3Gd0fn6kOMuK1P77ki5zyTB+Zzcs8mYmaEmcawzIyRfNooFGmSLNPODDelFBkmy1n9jpkcbSfdlUmmlJJeMiKIlbvPeZ518LI7RTrPk72AdftO0nEcc9p5zjHGcTzm/JRkZtLq8SX5oNyrRoiWK0m55h+iNLuviwgRLDNz05rX0m6SB/VR5MfITBZypRoFK2IpyeRuUkwmAcPGOLJg5+LXZIxPK27b/CYzqTOZOWe4mSST3NYwb5ZSenqmYs4zT7McY3hMneyBuw+aYUgyc/djmFvq8IFS1JnZ8XiENDPdPaWf8/SM4zj+8fymTGUe7hy6OKXX62WZluk1d5QUc84IP44553Ec/V69mT2fz4jg96xP0KN9znQfo77IxYBnZmY+xvAh8MzDxrEG8jFGL7BVH2NnaCMLUaNWy8ZYK5HAGFioe8dxnOf548eP43CzfL1+mtkYbpZjmGQ/fnDg//oIueSZ5u56rCkmy6fIZIKIJWamKmU3z0xMMmk8jvE4Tr7g5TYex+f5MrMxRp5y9/E4zMxy1Zk5548fP47tAQr328PSc93Gd3d/PB6Px+MqmtBxHBFi9gRmDJnZMHeZy8zcTDFjRqZ71MxbTAkiaRlpNSeWUD3GGGOwcgAJIyY5g10mWdB0e99LDWtf50nrjczgLQbJaooTmSaZmdXM2NzNPTLP+s5Zq8vMzDTaSaabuTt3+YDdJGK4ZxFe0jseetbknYUE/EUU0lAhySwjgv4563DE1+s1jhWQnz9/EkOix+odCa3X3ePn/J8//shMM/v+/bukx+Px5/cfcd+JEFPAyBmnZR4UsEJxmqiza5NoRkip5A6mveLl7sfjyExMWrVoamrtC5hZWMQMd3+9rie/pCo4TTN3DUvPKYVZusLmKzRWMZmZmTIn5dkOIi0iclqGRb7MbMZ6sL9peAZBbuIzLlIGvZxSvFEcmpE0Lr8+kynJZSmbmTHntOuVn5Xr7u4/f/6cc1IBvDrJ8zw/Pj4ej7XX/3is5yy6GWKh2RIYEc4pJ9usG0ALGvkFaO+ZmZGKpMabWd2pW51hxAylUq+f39398bTf/+Pvf/74lOL1v+Y84+fPz9//8R+P4+Nf//rXUH57HJnJ93Qk3BxmY84Z88yI4+M3ouduCjfzGOb1+EywuSa5rTON5jlpUGuSmpm5QsyC/PV6EUAzO8+T7ppQEJnMzMxz/qTtz7obYWaxuu5Xh0XKzPj8fD0eawGfmcNsHMeLswNyVQA+8oKohw8OjfB13/5haR5yKS0tp+I1xkj/ERHPHKHQR/7UjzjpWnMowz0ifsRp7n745MtE0ogh5EjrgUkNWlJmDnPT+qS9M+OzZCmA8aqaNuec5+kSZwHOCGU+6hDBFzHxtRcPO9HTVm+5zEyzkbmep4mtag2+I7iu6r/Mw+ivlrRLYKwau6irb1EeMpOxaUCOmywzzTwsRedT1Rtw7wXR+sNxY2N9hml9cC5HxpquYA9Tu3zFZ8R6glWHm2VqRiQhJjhZ9QqzVfbj18JUle6GZz0unGfaWtGwPj+O4zw/53kqU2ZMqjIlVJRwJCPP8FSSmTIzwtzHcbRhY4ysmxY2RuZVH/BZpGkgFQUI8GPZv7mZmdcsM3M1RzIIfV8uNf37Bq3+DTJTVXhAs/+SvlUQOGC3AfzO+1UOBLvNjRRNqqR9hczM7MD1b4MRSynv9aPZ/52Dm+XLAOh3ljeD91zJGJ/+PbwZsAvcL3+J3A14gzb+Vyxm1UUAfyVEm1VWr6nnl8Jqsk68ebHBiiQCye0gb0SXwLsExpWV+8X9VdaZkjIiK9fMRCWxLzX/frnM013vnWvVNzNJJpPZ+hpwd6ZjZE4mm2bmvfaruWNK4JeEtllJwrDYTNt76Z7LQUkmMT/IzBqYpyQfqy1cMjOzBm1XvhX9GCMizJRbRyOt3ucysrLavBbOZXV8i6al5X1KNMY6uZ1+vPHNtccZ4QA0nW6WRr5dRp0/d1mSmZn4C2X1mcqaSbRkEms8K9iVUrKyNf/rXKvIvAHlDg31wV2ZOT/3+CzJ2EmdQaBV6A4fR50LDbHKNfAQ8202sYbfCjFrBcvsDXB3r4UcF/DC0mZAI61nCrDn8/NsUyGABqtU/pJ7HAcVEY1oQUXUuVbo4gGBzPz8/PT72pKAj+2uOAYgIWItrjAJ4oj429/+hsFktS7KBaeIzKjvzyOB4oARjZgNkPaKDJdYReLYFgaIQhr0yIRxFwtvbHcLW+ZO0IlON/0e3v6VxDuQdptqXACyBdp2p24XDqa5kNzl3tBZe3pHouiXwsndf7MCsrPza2ZnnengNUGMCJClZGkB036B17Y1QCKqZfHLKoWuM+um+nmer3Nm5uv14sF7qpa7U5daeFa4Pv/8yUMfbcYYAwkdAayiBH0L/i6ngVzqNqq6UvHqRxN0/9DSCMIOMLb2JsbIZux0s3Sic5cZdbhjS1N3npuct6yFL6SqiWVm5prAuLu7Z6wNqf4l0S0OXvCZ6wka5HRxQ9M2qIomYn2uD5ng+7LpW3jbgG1IiLUOX9VybgtgM1uFMhceJMYjcIxx6Ig61CNy4TNTa2FmXVi4RpzWRt5mJGaABN+izMzMJb1eazzCYLiiVjUN8EaEbcu/3Dp2fNwBmTw5BQ2VlnFoVwE9Atd+nw5JqtcPkWa2tvwkufvha3HEJWRlVx6Ph5kZb0Riz3q8/zbu/xKQCfiXd7zdPWuvFoyV+20GL860MdlL5ZrzkkuaSzNTHTQrKTPMzM3cnYOd5pwxp9l7vc2sFdweqMbbbYWCJ9mD2pbVJVJUS5S550a20zBuggHgaglovzCtd4NmbMB4kFFNQ5vXEvcLF/NC0bS/6CVr2bP7/heAdugp1htLxXmltWwgRJDt8onqjUvS/ig+gA7bxjMsaDIumvgtHL8AaDocO30jd3ijAQjEVzzwxStZPXLfl8WLO++wUbb7qxTN7K0eS6oejbAsmbkq1qWg8bslRbnS3WXQc70R0/D2WU7b/1XmjizV1p/FKteu2qml4ubFV2jJCG8VpPd3kiVidRHoi2GA2c1xAgJ+Tzfx+v9SFHv5Fo0R/FxnS8rsL+3pqw67yke43urPfVxJQWWkfw27F1CvihTv8sspkpJMyaidmYOBTT5j+kwzPcKfOWQ+zd0gliQWIUhL7u7WUC2xO8yqH4J0S1yRZIo9VKvCS8HerSTJ6OvSMA4hkhhTGPmprpnv1SnuA3kJD6/m0kjSyHe/OiKVVdmT1JpxwgKUAcmvV2B34bYhm/GXBNAAmNRcIAlNN0+z9XQZlG+iGn6JBJbYLrVfVRKzq9mama/nGjJqgdqdUKsny11mynRJLOmZrBNk/GpFZmbUk3rq+/V69f0o2xZpmXkcaxpkdSp7Zp7nmWYUVpm65sRMwkhzCWQa1mKV1wbB7jWM0JuEGQjEAHeftdeAKNLneeKvbjU8KD7wJMYYmfnx8fF6rTtI5DJdjojff/8dw9BoFQd4rVb4TaO6Y7+701wQYDkGIMqqxCForiZrGoxERRNnpq0p4IyQ2ZCsKgU11rR2ugmImPwxo2pA15sNmE0uAAH4PQGN9aj6Bd7IYASsxtm2ZIc3FoTnFjqyVHPi3FruElhO7cRIaBpEAbXUuSpMs4BvB7nc6YFg+Xee7pzCuXqMOeecM/KMXnSVO2bGHWPKpdWZWb7OzFltIqWI4KGV1bgyU9Uzu/trrg2LdooENacvO4Dn+bK6H86nK1lKmZlXs2ppmXme9Nu/6J8JFMIhzorzToYo8O0mGEPKRv9G082mU7AAACAASURBVMi+rIqdyG2/KBdE5VZzTFc/z2/nqqfRV3fqc86Toiwg3Y5IklanZGYxb90FlP3bmOZt1Y23chDDmqDlkDXnjOr6xhg2z9fr5+cn39xZlaHZWzuSrbophEQoM3nb72bJxsUAwWWZlFa7mc3VCTzd8Utg0UCA8D3ReklYVTOQTdluNiNZ0A8bmesT4C22uZKzJDzMdHzOp4ZcQ/YKHTPnTEuZHWY2/XID4UuUREJS5uVvEV++N2Bne2RmNHYCyJbicRxzybk8akYS2kIBATIljTGyfax78pkpVUWKCGaTeV9SgdGa9xLwxbIDwciUWcZ2ttom6gpFpqiHVW3afmCZsbUs7aXMDSoz7MEvnN3lw9IRgGZJaOLd0wJ3x7cW+AYtc+W+Wb4TXTYvsiqCoGwgLDlT6laQkqgObfX2K7WuUoEcMzuoQ8vJu7kRfKx7YS8pDbE9O62bbytt2zoN+CvKfwMdOP5Q11xf2XcVO9nCb0Hc/DK7NkU6CDGnVXwQBSP0S3KXyh6ioidbkmJ7t3/LAhb7W2Mosoumpe3whm/hWpyZCe+yOfNSVAYU68a7pxtTlGa1hO7LN96vdgJEQJJkvRHbxB2r/fKvgBDddRnlCL7hr+xpvK063KHo3C76C7n+v5cvvyB3erLu2lezylwr5j1rTkkzuXOe2cNkpuqQWJ5qO9h9zyMiglF8cuZtmK3HESNDEg8wK5VJHZfwNCnDlPR6fVqtjrTdych693KxLG9MbAcsWDJVXecVnAL6mVpOqGnooFtFMxoD8DCvZ7QWcnsathVDsCtt+SwMdihLVvf67kAByF2L+vmOmr1B0HpjmxFC0MIhe5MGYDmDLgQ7y9jeZ2nh/HbCfcnMOuRJujZkTbJ6xb0no53rzth6FTGA/R0ijEnqRM08AGYeTSNpjMEd8jEG73ZCj67MjAimmwjnLhNCns/neZ6vub79dvT32IktRGbWWwNSU/bmAiyrMleJg98X9u1aRMw5oc9M29yf8wE7l9gj6du3b8zpaZJvcmxb2GMSGyLgs265o2ish1yMy9YOBnYMUFV1TF0RqNoCQftFuhMUJSy4uYvdJCTGtCUtoVmaPSIsV2yBnZLLxux+7Ro7l9+dQNWm8roldWtx2loi0KLe8ICZ7cJVNbwtAZmZRx3i1dC8XRuDUxV6rlwVoKVFxOv1arFNHLEeIkXgnHPO9Ww5SHc/jgPKXuRDhiiIM/PD17sYWIheq1VBO9vRGNut8m4gEJDGyJ1xjEEl7/qGEFocmE31xP7+RQ6AzTtyjNUiVI5b+QKSX1UrnueNUquRrsg07yb/ehJntzO2zt9lmUlJHWPx7sZENXzkUByEnR6gmvZtR6nppXXnWdLP8/1JitwKLrfG2wASWJxVCbV1bqGrHiITjd++ffv999/9+5//8z//E/Gzc/HolWujpxm5A0BIK6puZlk3EBALcWZyp7rjQ2k25TjWbiY1FkVEoJViKr+sdUAiBKegJLGzj3F9raBZlmFVPXau5+NpZpYjInhsO2m2CkmBqZwa4FK1Tfo7XJDk7syv2iRJIm1S6bqyijK/FC5ZHR/Mbi3IsRpk3X29clKHFu/Smh3gcpXG/pwmW2lmyc575jqsuZCStBvZmExlxhZ/M8ssggJzNzPuhF9IM+vZ/oYhoXs/vLIyda8wO4HfKxL4NFt3rjrgm8DlmpT3LgKCmw/VwcK1x8S2yQNgtlaOv4DcHsUH8IuElqDuNDJTEap5SGaK//66i6AxAiD5XdOUBkQYz4HkWjXdotBmkduYX0Kmru2HcmZP7PBXcjoWpL+CXfevdsxK72K3CtEBIsHvO7yp27TEfVuXXwSpf7/CHW8FgrdFbbWwKatQ7yYV2XKEP5XlexBaQtR2zC8B/Ff7d79a1xf4RRjfFLn3a/aXELNlUmPawo19L6lbwIs4uQMA9V4uZrbfGdiNvJv3Zv9bSC8hG/Iy9S9gL9CbwA0uvXFK4ki5dSLxPCNinKHP03+85pznf/+ZP376Sx+q95ZjPagvyTzMTK6ICDvNLNcSPbPuYFukxEr/1ndwYvaMc85X1nPmVszOKRAWsnBerN/9zlTmeTIVWDgzowhqQX51lEupL9suOVVqzbv/9nx3sX+J/JuoHZq+Nb6xm5m29oUBcHV7b+P5zdqYaGR30y1k14XZndWJ5zjmnEhjMhrr1u42tm0sq1wszTTkbp5Ks1TORVaUaBxjHMfx8Xia2YtjfrZcEmjptR80jBzcMVDdGT7qTt1tTCp2AAJtK1i42JYys+M4Ho/HnBN18Br3UpTu/nw+2SDoUZYiwaqVMIORh/lzu1WFtY/HQxLPGuzrEAyGjGBiBgFBuKTzXHecqHX4AqYD1Ui0g0Fdx5YpVAuBhSiR3iUjClOxp01qUxufmahrst3HrrfEZM/CMIwBzCzqTs4bfqf/ygt9/wI7ZVXXtdjYswAM66yW0EXfZQo9lE3cl18xECNH5UtL6OJ4A2jIJYENzYgWyEg3ZXP1JVzQz/mac2rdrTHV4uHkTDvOft8iwOWoXTAu1TVhKDJnvDJTFhxVb6Zvf3taRRtRlP7na+0g0EipSFG7YLt88L///juM53lyx/6oYx269rZhEfHxcesZILB7/4kBRZNeXQ0mQdb0LV8SlnC5a0dmEwOlfcVqbgtOhF+Qi74JuNRWP7EZwDVJRO9V56id5/qCYGbObaMQMUjjF/aGlvxGhopOS7KawXZ8lgeZySdvcwXz8XjMtM/Pz+Mxfv+Pfx4fz9frNY7vR7rmCl1mjsj8Yg9itxL0iJicClSVikqLPV5P4rQLZuYsj0EVUtXiiFJLIzczI5YxexbsIHfYs5AGdtS8haydUfIIDhdIq9c65py8/Z4WkiV3TadL+vYzPpTpMYZNj2NkPIeb/6CMwiQFtzqGmXGE0y+KGAC5/+6AzYQr6owzkJ0meuvZybu0vRT4zb4xsGZ5Vy6JYC2genr0q03SylJNziNi61gSvLR+rcDd3cO2m8tfDCax/L3f4IEg75QQr9ytboBcYnVJyEwYGgPczLiPO5A2BuRiz8yaEi/ipuT3rmWHNwN+CSsalTaz0HqcmcqwC8mqYP37puK6xQFkjWGK9TAzSshqopXY/Ff+ankDEnqkgWzif+PwLnCX3HL+CmD07d54izLjjv2dQSKCZtpmEpm15iEC1boWDTMgSfeKcovSV0Ug25ivsCMzVQJb7LuWfwNFSeUQHjH+mVlVlBb1fyQT6KjqMhj2ju1XO1cWzTV4umsTkvfl7i+DsxGkZGarmN4IiHDl7qHLr1r+yuuvBqAPmXf8frUwX8ViCcTZjxjdbdOSZuvhSYuIyNScXd1yztfr9Xq9npnuzv2ckenuo2pvZvLuKywNHQwyoGTuyUvUvG7VY7ZqGDbOzl2D5VYKNecmrbqjyJRgp+n0skAq5A2zwptJBsN8y9/ZSbyN/bnpamlNQBppDdDT6fXQCCANAnJVkzlys3pLFAFuW2lugITm3fF7LtKQ0GkI9uL09ch3B2qVe08osTYKns/n4/HgvgpzXCSv8r2rA5DML7l0gJ2AkRl2U7ZqjNT2UDc0AJS9SIBljBGhMYYf4zgOFhI4hdjmx4DM/Hg+3X2MgdcRMeeMCE60GrWwx04SWI4xLaez8r5IMFvsBKEZWbcjNraDZrvhYAxCIuLbt29nHWwO/ePx6H0NKDtuTbNnuXtmPuqpBHRhm9XrD4QLZJtKgnRjSGMzxMix1XEu9l2aKlykScS2RoK4a1STIQdF7WMDvH25W7jjda+NX5FcwtI0rbfpG9rmN14Ssa3GG7NfQtn0Kl0RAeWuekee5+eck7vEYJqYBMSNGWMcx9HaIWi9ZhpjUBPow9sY6kxTUnZPu54MoulFdX00ot2kiPjHP/7h7sdxfH5+sndGQ+MXe9qwzGSxhBkABqDRbI0vbZ5ZRp0LYPflejO2iiZo2I1vs5vXzFSj1Xme1xjKDYDqNtcbEexpbi8xkSC9lwiMeIHegtXXZa5T9NlJTE1YuuCgRjKJVqQaxPtyJ272Pc0lb+/PWPsXSMbI4zikn2vnaJOQtVAhjGQBtjXViMsGkKRXoviaps2WdFb/31VrrwBd3FmmnjO7iKlgnftmYdmwSqRVZ3m3m4E0dUuM1ZVdPlbZtd7UWrtC8AbYE+aScp2Ev9ghyExsUwXIbD0Trdqsbzy1sS9VZhOuxXsLwiJuKAlrw7dr2hieed28ISszhxtcktTdYOZevvxC4OahqgotXTJuBuW10IOLGJoJsQ3Yv0eJdiW71thJ52A224Ai3tP7JbBH9UKZEb0muJmBlZJULwWbQdBcyrVqyAh1D3lXb/Z+z7/h3VQz0fo2giu3MG0V1x3yG37jfdNyu2PfnmSmtqlbM+xpSaJalNsE5cptyq/h/iWYycxTEblk2lUwkoLVjkzb6iwRXgV2s+Sr3nuEVWHCLxRFL9phh8HMncq2FXbRXEHbud60+/aBvcraS2VlvQGWdJx1b9AbV3Zbuzu+Kqs2Ynt/v33FsOFLjH6BBDLZl323vwSi5R3eiPdYvYXol0qBiPwyRxQNAIF3q6660fC/VWFm9+Z6c/OrzTvYbW2/tP8qGh2iVSIjJI0ckjRfkafNyNTzleeZH6d82nHmeMX4nO4ZcSpCluZuSlMqTdI4LE+OaBX34U2ZGesJsy+9EIUYuU7icXeXLNPWDnr0t/2Wwfun/u5gPTRmqoI2J/PaaxlQI5aaBrxqIMxMFvZ72Htq8hWyJiutwsz61Pqm0ba2bzvBcwnZrhRRJNpU6HuHvomzeuGdEkAOIytgZuvpiXGbi8BLj/MmBILncDe5j6DDKo1WAzMSzGyYu9tj+FHn9HSWmVmmSyalZJR4plh59iqxDtKzCm8Hil7R3TNvN7KgkeS3O1cys+fzyQfwem1AAsYIHcchXzfhreoJq2gC5+7YI+nj+UQCquHCSEnt5rdv39oAgkBFwoDcBk54+TUz6ddTrrZh1iFV2la5qmeAVbe2ns/n6/UaY51rEHUu2ufnZ69J4I0IJnCso7o9ohrvdnqy2LWBfdcetUFA3PDX7m0TKGlp61TTzIy5HkBYXGYy5mqLRTOucocnMyOC/ZRfhpeESmNfNjRNZg53VeT5Tf6IgK4deWWq76jkNhUrRa2YtJkN97mVad6nU/iyG6zNEvDd7jIzImJb/oH37XUMlhWcbW5jTcEzk3vsI9M4ekXm5jJFRJgkjTF+nj+HjAdzplIyN3d303qrxXoZWS0UaPOw/Ofn+6PXYwwaIBWySzMzqTzHcfz222/P55NLchHe0SAgEdELeyKw6+ISXdhjZl6Hg0CA5W9igSVtHY62ZJaQVc0QBSWQtYY3s8zgcs/NzLgau6JGKLJyK0oSOL5L6LDghdcDCLscKDPTWAqWs50FcWOQiahW3RpbJiwtEAAjydnvsJR0HEM1eSRERl9hV/00Y0W9stq2CM05027NOfpO8ts90jKAYcl8RQBeyGDEkqz+FrF2P7wNB6FpjLYg8Nk/WAhaZM46YGWX0wl3lw0zc3MzE0tcJtoyk4VkEjdX/iP1TH2GDTOFf0ybMzUnjxqGy92TwEbmtn8hSfvTdhhQFrWPuLas2vz1bcRUTXuuOEC3FX0TZ7WmFpW5OkMu0bpE8BKfrYJodTexmYuW187Bd6+7HoddLQJ1aPfeiG87c82BlxnFAp4a0rURTFNiGJK1TeG+wOVF+9tOdQLIzC6SZUYZg6IlYeNa7RHtd1924buDjSKMwsTNIwB18pRFZBoV8LqX0Y6sRPL8RZSRd0uu2t/ZpJcaqRkKc92B78a5MP8nsMXuxoUusy9bUUsvnjfma+B+iVxipaUrbyQtUJK5d5tctbZJsaCg2wDEu5DMNWD3dWctS7YIZ6YyMzP3rN3AitXN6K1KXWCmOWXbih1eSXmdJNfEvt1kW1qaYDd+Y1mJL0BM3jD9u1u+MH0NlI9XWpLXQQO747rHsM1eOeXOm7NvkhvKyFu0d8tr8BM2ZxUEZGZdgjdLWnWpy72GZJq7tqGro9c0LA0GB5VGRIRlirPH+YBWRGbOOT8/PyU9H0MSj5YhFplm5u5zXpdfQn95Z2brecJccxR3z+1YoKRTYlqzBotr8OhoZC0e4JKESZkZ64T/2zAQEdIyG3vMcHdN0DuLXEmsNJbeTX4TNDGK4nqw5srSvVywHBb70kvuXLEej1/TU2l9NWA3oO/PvMnx++q3c5lAxLYAa153173YmqvvGIPHWUm2GWlmY4xhjlIkN9DdtQTERi1Nm4CH8Fk8IBldCIQYIawQGgnN8/mEl6o7xuABe24AIqRXJmbGwoBJJBJI4OyMyEyEHMehfcUpqeay7s7nx/DI3Z/Pp/u1lIoISe0sDpJFHHRVIRGurLKDHrOxjazMxEd4+/c8z9drfbjO+Hb0nLzQi1/Y05K77I7jaKtaPmQNeI0EPCUIhGuMwVcAiBUYvICx2XeBOIXLudVecnekVemQixlIgwyCnR4JXEJA+g1gz0w2CHSvqECrQCC/TdbI3WyQAPg3+obMjLq12JS4ySUBx1/o31SQeDPb3ZmrHccx56yyXuxdebrpYQC8GNBauDxfPylTrxMuuy5BoDK1DXBfxzrw+gZk/NKEoUHLnHzW8Xkcx+v1ggYuAPMwPiKezyeKgN34TqOOS+4oetU3KDEAMoR0btQIhXlIgwayXamkzKvgVJIra1UeW2N7ZqZxcFrJh8a2qGqrxlnfBMEMjHzjOs8z8uQyM+0eE5BZ2w3N1eYBd+LIzNfrRbfp1TNkNb3jOEIWdY7JGXme5/Pbt//6r//6PM8Ti+tUmsg1nXB3WyO5zNZsAdsYQ73OfciKs1MZWPYXgERORGisrU/mErb151QYROHdGKO/etBBaHUNuVU50lwu+VU6yGz6RcOox6PKPIdYYZbW4UJzfUpwYhIeYbYklLofZsZ0h8f43yAzRRBNutf/TryltXUXYwxGXpSSHmOsQCyTF7FtX2NpMDOvjaFRDMuFsgftuX1p691O0plmrnrHIWNb8cVMd6vpUFah5HlOd42ayd81vkPVPK/5jyoUnd4ZzdbqDBptVaIQV1aLLYJblej0crbE7jZI25P/87V8b02S8rb432FZfvd6t631ppncVa5lXhsB2NPpTdKyfkeamZmtO/ZZQEa7mlmbE1WnZZLdpvLLaHzbPSQW3H7fMbDMubuxEhHdsJsytvsPmZkRaO96vAyOHDLxhdJzWt0GcXejz8WRTNUTaBD8O8CdiIiw7SExszqhrS8JhWTl71InyWRmw/2c3Fy1cRwmmxF5ngTBzMTGZ6ZoZqg2V6Rirc8yQm4rgFZryP61dTOF4MScK8jHsXgxyUzVPbULSyO/XYKlxXkilJullAUzkuMIvuxdcpKalrni0xprSpRI6K6hSnZdtlN16VttvPD77w62fQ2hVXQ1K+GUI0VG2UnXqRir2yqalr2gDLuyKvKkl5tt8wxzV90iJ3eWkQzS4MtBcx8Zr/M8CbLPnK8zf/zQedqfnyPiOTNtPI+RmZ8/f5iZX98mQFV+bp89WyqCvfuQtIZqM5Pclak4w6mZZqJrltx9zlMYGqGUmTEVoFxm3L5CDEREbt9KoJ2a2DXjlN19PF7NhNlA1uookxnnEooj7s5YFdvDz1FTLjBRy9qlt2g6zgBpVRGTnnNq2/HNJAzCmLakVYwxet0dEYvy+k7KTT6Xsd7u0xhrQxvb5jzNjuAuhzTcjYPWah5sZnnOjHDXcRxMz/D9UQfRRcR8nWbGN9KVstQ47FHfqZqsJ1mouyyn7PDa07RaUUTEcRyPx+PcXqz9+PhgjcoTv3POMQalRpnyBTguJT2fz8z048hcT1fOOX/77bd//vOfkn78+MGazcygRKC4Q+7X7UeCn5kfHx+jzq6jcInVCs4G7UvWroEk5JvZydsr21P6VCroCaxd9z/XDJipFQvmOeff/va31jvnnPVwKXpRJ4nQcZsdPFNrIkl4+x1diilqxQWvpKy5znEcfO4OHyk4bMAR6pIXmBnFN2rihWFoAYmzQBXBrVEAe3rPhVFV/33bmUIUWxhWsyvSb0JwH0veVOz0jWyzm5JfROE4ZryZh5CW2XiCExHN0nUAORDDiHeN4bIZe8UCTcSZORXTJW2P30NgOTNCacM96rULLMFOSgp81yjaC6K+fTzAUHvn1nk2NLGZDV+nvs05LaWh5/P58fHR1WOR1bv01BZy+1kYYLczalPpDSDT/WwUkBimqjO5rQnnnP1kSmuHfdbZBBGBnVbzk6yTLJAJC5VwjPH3v/99fr5oa171JyLmnK4lJzPHVkt3vaO2NbF8jEE3gvEk+I49u3jdRSMnWXtncpeYy1bBZccB7Ub/vzUTFPF8Fsaz1eK1YM7MCAYXPR6PdN79icdjfJ7xj3/84/vPH//5n/9JsWaa+/E8xp9//olf7ih6r9uZ4h9kIC+zbdBMuqXHqsZ+HMfPc+1g7sGEF5u57Jg8nqueEAEoyaIIKNBOMB6RhcweOlsCitqjMYZSmfWkBp3GMSQxbvJoDE/EzPM8pLAfYww/fpqmPT4oQjd7MQQ/j8xUrO1Xqb7BnoQi3f1kX6OKeLeqK5VdoVv9EqHw2k0LSlfqMgJwPBOflvD23czYuppztQ6yMmvezhaMhHlojAhlmnvOaWOcr7WgtTGOx0Pcu55Ttoo1M0dtM611TaYi5G7VIQvjl9JqX3NqzvH4yBpJd9tgpHW0U+BJZCZO7cgO4/K+APoduaJJAGsxQgTAZ6z1plE6paKRZgYLuM6EncgsllxrdeMMO9yUZGthkplyF5GvHgkad3emvnOO41gFJM3t9SIixvU63QdoszptZrTCPQvYGSUth8vEXwNFC0Gz7/SZkdt6DFtxDg/Lem17GMW66oFZnVKIn/2LR+4XV2Zurl0e2bVz0Zj3CHyJVVeF9WtrMQmsqmZmb+Mf9G15seScV6BaF9Hj8h63W/rN1B2TSR28zHgjBtCC2MyY851AkpS1wOMSmbcwoqVcy8xkY2K3B8qs3YqGTEnx5hpgty8IWP0u1ahD5tdY7RZeqUpuWdI1xC1kA5Lf8KUFRzuXi6ZaioKG1Sv80s6zgJmqKsGg5e4hWR059nq9xCTPnpJGRkRodSJYvn4JTm5dWDtNbBkMqJ+ZGmNYDbpmJhbkbASk3Nc55IppZqM+poheuFSR2MQmZ/UzWqpGrKyJFEIAvAbwpWE1oqLBF5TaVsSkv2IA1MEOHgyXrQIa8BCgBbJmmedqGq2UO/aNbNW7DTuGPhrwLRq7Xnc/z1Prrn7VlhKya2GG2pfwanvSIWsCzQexItJqfkxCUkQ8Hg/ucmMVLAjsiRQD+ZwzIr59+/bx8QENgxazPW7lIOHxeHz79u35fEKPYdpccHfqqY31+n27cHL0XQ29gLurxmmkkTCzNp5YEV7VowfQqArd6s5MS94whhzoWWljD5RdTM0IcIkLQFs4atX0+fl5nufj8SD+BzuwmWMMJrKwUwTwuiwzsec4DuzZZ7FEG2fRhUwKhWDuBgPwWo2qHZ92pIGIkWVmUcY0BrI2oOPD7y8F9q82Ifx2oVCULQQzmrizRi3AmhJATl5rlSTdwpHJJXJ2mSCb8etlW9Jp4kzRUCJNTHjN1jQDRhKYlNuMsEiuGkWhr0vXqJMjmxHe5tqNPMaKwxiD9TzVDHpkmlnLbFFkIYdfbXOeNtK2EkcUvLtJYCB74yUL+mYHia7IVTmBZsfUzupExNY0nB5vBZZfM7NtwyVrvgkLQNqqNWEeQL/qa6dgbe0Bl/xLePbD2MhpRdC30k60YU1PLnUAmcSKG0hmRhyez6fFmHP+1x///ccff/y//+uPzBzH+P333//8/uP79+9j+Ldv3/71/U+EUw0ITkRkvYJkZjxVkSUf+oYMEQeCA0iaMz8/Pzlyj8oJHrF9yS8Jd+cJI8CqLrXGnRGgFDrXqkdqygaEvLj1vbZHF41XhxmYh1plZn5+fkbE6RxCfJUjStGyBG1QmMtO2KN6g+b9CvhOGjLs1z10OxLhi/8en4Y3I3EZXusOKuKMVESOkRG4un6R2Z7Tvxlvat7isBTB4q7Ntr1Mdx9zbyxbOULQeHi51BaKnax/c6szaCTRxFA25i0LMLtOvG8hslu/vTOitC8Bs+u54L8yoxPBja6SH10K25YQ8Ashm+qjTdmtzLr5sHLNSC+mdo/05u2Fb/jip1RIWGBHTqaYypuhN3thsPOWYf2rGpsXSc9dKhbt4+7mnrjhzaymAiBXHAqW3k0gTJLiV4/+2j2SakV+vXgPQUtbIergbNpbSGm87jAD7YVsLW6T2PInKSLJAnZdOwYkvSSmlsDOtdqBXn7WwLkcKVOJoaKeyNi1S5dhLfzCXFQLSrIqAq3iZhs0/DVXw5v2N8C8rzS7kDYYqKwV/Ky4bZ175aZyHZ5HDSOACWemIulNLV3SyJmypzxmPmaMMQ6lzTPjTLkMLWmunKmr95yS0mSWg4lLpCL5ht6yRspMFvbHUWNbhK1pJZLXGEkaOZkppZmNemMwI3kgrUpkMWSB2GjIRUDjykw6vSajCnXTUwl8o3kjAHYJzZiZX4VErNtWXILfuVRhVE0dWg5cYDrLzLyWvjzR0AKBTluww3LLQtcYY7hHmYEEixwyl83IOuDHI+KoWZS7j2G+Vvvhzqp1FbGZhplLKQ0zd5mxqr/uh3s9uY0NZiat+3hHffRrZ+nbg0wumfp8fHxwwxmTyM1Mr2UnEnrxz/K+PR1jgJ8zzcyPgSVElWVwZqrmiHlNMBa4O9oB2Oec53nNybRNm/A9t+qEZExqgdRYPOqszHVz5pd1A0ZkWlXCNsC2xTaAXtghhr0x6OLStdZ+7s7CftcOtC535/kR2rgkmczNhzJVT5dNM09NmWSxznmu3RzsQRppTFIbzLhxBwAAIABJREFUXAsh1aYSWZQO6eaVxPNpmbnG+ZRStBgzW8/RStzYfONtRQ3QILALoumtSraN2ZF12csASNJMUpgRtFVFtbRH9dkqTKoKCEzjV26k5SLovsLMLKfXOSVw7fZLwqndWhLHcdDQFnI9DryeFlb1V0iAZlkiSTrGs281P59PHlr5qhqZfl8JI7DlgwFQbWZmq52qDJaE703cSEljbPPMO9h9uw0aML7FU5JvG23QY7mZSWsqK8mOzNrhQmky0a06bGZvJd4Go4g0XSJxMFu9d0SwxYkojFl6K1CtBdjDSKJ5mxgkueDfpDUBv84b/kVwHMfHx8Msfej1OnPKzOhOYbEKaXfvNMwWbmbuIzNDS34X5eqxM/CdjhpGM3O38zwZ6EDuMpcvmxcU3DnX6yHQdNbXKle5ayOjxVIuPWyRlVdfLWlpl4zQIi4z1+gc6cnORlj+aXF4/M0jTdNt9CzIXCZTajCkp3n6tCt04raKrUFh7Ta6u68BJWqW1VUUYzrIy7YtCwe05JNcpb9TlgGdW9R3gAtjADNDUJoJS1bbtFVyd6t8O66PgT6zJuF2rRyRbGaM412FEJU1wHGJYcStkU3/FShiwPTrziS3KJHmco/MznWZcU/jWtuzxFblxOaVXohL5o14c/aSk6kwaUgmzj7KFGt7WYLMVHqGZdwc6SqUmRFxbf3epGfureWyNW+LupXY4W6oMqVt9Q5mD3rW8gmkWS/klpXF25VvZUuSsqpL4HxeZ/6R3SUA4uZji9iyvqoAyG0aMDvBL5AVAbJgL8RSYe5XnSi4DCA4LQdkbN+6b8j3ckHluow6MgCMVYn0JVChXlyQkZZqmbrlNrEkdaTN7NqgukHLoR2+2UB6a6LvPm6Xu4orXFo0VynY1bPcFP0SmgCWbn5/Ra9i6fRbAAuZmRSIlrWpMtLtamKxNXgMplbPgqz0+PyccwaPHY6Xuzv1c8k3MzvGISk0zTiQMlLqusevmZmZZKo7VBGRa4W+aBh4kikUk541C+/+HyFiRgAXwulrkLmOaVHgZudmrMfD2jayStQVKwiQsmshd0WviJver1H8QuZ9aIGgLlcXYZsZDRDvYFu/kSzJzFUvxbV8dcz7egPbJqwI3HM7YmRxCSWMsDKsstCqWnyxFLHDQnc65xzjwaXZCtSoLQPmfxER9eA6PvYCnlUB1rLINDOv5waffKluq2x9X7GtGmOggjV/RLCw59V51KECB7M6fNKZ2RscrdrKEXdHRUePCLfYZiTd7je7mUXcavWeRk6LKvq1JO6snR4tZLk7AWywCgtCmpKsthD5O1dr9N5d6iWH3yQQ8LYW+bGtRtrynQtpXLbeHbLKBZna4tmYX8Ivs3Yt8/6wGI5j0o5vgB7vVAHc7Qeavsv3Dd9eVDAuO1tyX3bQdF9XZNa4U5RAZmYtL99yO53b9JQsvGBhTyFmJqe4Q2BVE2bdPtVWhfgdvh7xGGM8Ho/H40Hp77pI4AjVqeW0tCYjDUiy7VR8wsKY1SXSlLmaANt5Fa4tnlRm2zo9SaM6q6z5GPT0t2SBQYXZJjCXBLJwXJKlZp2OwT1VAJOgaQPANG/7GBGZIk0Wpro7Thf7qmwt7U2dqvQhaErS7g6CytChoNJFBE/0uHlEcM7IP//5z8z8v/7v/+ePP/747//5/scff8j8t99+m5P+f3UX/LYBDCBZm4yZyUtkHQfdjW8zGu/uHx8fr1ibHc3oNUBA1vT8HvUkAg0ZOZDtxGXC2kxEeBf6G4CMiIjgZa4sCyVJq7AiItfob6oIj+MaKyll3EECICLm5u7BjYpVvU2Sylq7iviyvy1pLXuEd08B3MFJcksm7q9q878Fdve0WWVmch+yuS2VW4VXQTSGOIxjbaCLml1ze6Nm3u2PCIoeCUXoZsb6DTKMWSYVfA0F0CYtyOXRX9F3Fl6vgJWQ/kXIbiqwi4Ug88vKpbKhUQWZXzJRUYQlZFNE9bOOYdMUrEuz9VulRsNZxy/t5qIgazjElDZIElJulyWaxCLeWb4CgcjthvASewtcS96jsOe2/YkZTcDv1veBj9rONFv3ClFh2840Qnb3ATB9qbKqm3q3hx0yIq9OpJySaM15VwFFG78ud6UzJFuHIZrMTMnspOurlFUZZFLVmJbpbu5MLBa0oj3devfcHcyWM1tWx3mP5Apae7ErslrS7/Ktth6aZasAfa0KZu6Ub2Rv8NULvRtmRLbLq/ALfim/vdhzSS9n3zG8asEwQDWLCEWYRqaUpjRlas75OmPO+fnTYup8fX5+js/vbmkjPz8/B3fsmcatL19mpvUhjlUQS5FMmetr9uKgoDSZMWLZGq4QyZRrTfvMbKzCnmayTGXGevhQ7mapuB9Br5ppZSb7Aapls7Ya0vBuqvh/GbQSm1MtvFvuoq72nqjcelV+l747oKWYrpkcY23L3LPMbNQhWEtdpmiVd4Axr8i/u08v8RY+M5PyPE93jTHcxpwzaxbi7u4yS5dxJ96G4jxN5nJG4hZFrBQZGTnDHjIz7iWOMViTNxm2WU2z0MXCnvWAmTlPe5q5+3me3LG32heQ9PHxIa2TiYjMGIPcth/VmcnNw8yMkJmJDz1umy8V260mFKyswi9PJTB9iTpVgWKPrznrNR/d5TemkU2AUvT6BhxpudM0L5ZEvULv+12yosma2xGit3meJIpMe42qu7WM6G3k0p6ZmWiHjFxCQRwuYsnvD41DDHtTgiztt6e4G79j4IX9DXCZxC62XcB9cneApk1qIeBJwN40EPRvI2Hp0mlpxJlSaJo5lxfUT/Bg2h6g0wjMXiNpRuSw9fY+wYHX3XlDuyOWZTbGmBlNhnaUmTwzhRaTOZ202TEeGLYbmblOu6AmIBOx/AK7zY1H1E7ZBIQOUdq+IrGuy/LG7EIi1qlgbQzsWeEC6XXP1n0Z05SQHdsXAXfzznMRR4Tq0ITGwJKcE1T1DYEtgQC2xr3czSwieC0uIh6PwTv8wOPxYHPTc8UkIjhrRvcYtptfwX4Vt74E9vQ8rxfB5nxJWifAD/vtt7/Jxvfv3z9f3yVl5uv1mrXwbgtTRHW1a+RDsFNyaWZaM9l1k5kK1mk+69AmqcqLzqrx6MrMx+PZ/TOl8Mb+dtkjFIYRSVQ0wNICM3PG9BoOMjMi/Tp+XOYppacyYvhreKQ+z6nPzz/dIz7+lpkRZ+Zwe2SmcW61cpgmxVGrGDPTrYtbXUrrwgaQABaCxP0dCnMLiMrBnbyU3vreFogNBGePHg9PYckiiJCZP24bhRHrzDIfd0syZbaWNrmGc0ntFJJJo33FZetP+AW/0lVDSH/F7JS/BOz5Gs+dx8yawKuKCpOu3GUh0trUklEA/o0MsPtC9Q2KUWZJZ0cFvm9wL2gJbwIzrzv2F2BlUfH/FZGvPuiOfDO3PW+LudxzG6yOffridnYPm9smgkTggBvDFzszc7HnGjSMrb5StHK1rM28NZQuHjQuacVILY8I9aN67bIuNxdLu/BvAAKz/rvqR6aq6+y2sbPeoGPVctzdffLo2hvjFtiVgIvIkG7KigaXeXX09/I1I2ILT05xrUSmfPscIFmSqsFf+IbdMC5/BUsv8Cv5TdCxvax9gzfX/j008aSCbdHjN1OZDKKi5kQ9dUIuwNS2Kn/UXH+MMR6PiJhzjQQUbGZKYWbMNkhjsQG+6nxW7a78hNLM8v4weWaCt3rMqX8BaZElY0Nm1pF4DbAsMVLil9R3nPq36d8wRm3fBkWQiEI+l+rSlEg3HpZd7Bt8zUJvCweasvxdEBGMpP9eC9BybLspulq01nQ5Iuf9DWoz83rnvKcmyBlj2CYTCRi2FgMZDFdeZ2jP1KjDt9DLPgXSeuXp7s/nM7dn5iFwdwi4kag6Xk7Sup9vNuphkKqfazbzeDxgx9R22d15n5NLpC2u1Xvti5mVQAV4bCMBY8eNBHgwcGEYv60R4p0FgLHTVqH4StYEKu9ov0SYZQZKyVXt2hzHMefs+yoNrhUW5LRq+oS2H0xE1OmTCwnN7teb2fjVtbGR0CMfRrI6jZCm6XQnwOtLf97aO6F7+wX5lQtM43chWXPTrPXhWxjbpNwKd8fM7UwKRFlVKsQ2gGnJtlWzzJxznYjeoG3S35RW7mAtpdDyza5HLeCCQLpebWD3oS3Zabg0s6hDMRELWNXDFo7AlgY+q29H8ls8YZTkfp12jkzMbo3tEYq+f//0bcspYnVQKLUqU0RlZr16tgAaJEC825/1VYVuLNAANLQ5Z+bbRwoWGRHAkT2YEAAR0W8BzCkW9jB2e4QFe7y+OdrS9ssm+5rVl/3eyk4Jxt39WDHE30kq4vXjRX/y+fn5er3mnHPGz58/p0mXRxTBjFiHkiI/a4QlfVmD3uImq8sxmBLXqw17ALG2Lzu9e0Q120WhRbU4hKA7NCAiugntWkib1Rv4dwMy8zxnZppWE5PUji7GiKiGb2batvI5FgnKqKPWLsoC5IKfNaazIbULpybHfYXfEhyBl9T/H/BmjLQ2IDBIqMu1F6y8LVJGfdeG6C1s5vxyGn9DZor5bQWH5oSbkuL+DkWxdOJWQA0QQ8lvs0dEb6m8AdFu+WAykzMgGnaCdYnwzJTcnfAQgZusLy6AB9O5ywbbnghu+81kdpvfZlr3ZheWnEJsenfk7fA8lY6sQOz45eS7igJKt3yWSmWHpgEC8PxpJ+ZqRQRk1mi681oNfpgKSzMug8thQJL8voCUVOOrJOV6mP+63AJ34bXuuBIoMA2NaTXGDsJehFLWwJn41X2fr+fzl4OwlYPp7vfZ/BK4mXpBpsa91Zlpn4jgzlche4gwb4dWlHlV0A7xbkaZvWOuumvb4nyMpb3pzWTWDRXZV7k0za+gi6mvpSJuCdj8FkNpOdISdvd3dSXhZjPwdpm3Wi3t24SrzZtZuivC2eK2kW6yU3BmDllG5jwtY5hcKU95aiozc54rXGZmLql27tdsxr2PGZOMp+kzM8ysHlaXu9sK8no2UtJ6AXE3njnEujQwWWP/cTAA5CLrRtorjKJfiYqASgVZDGzEp9Iys7xP3Va3cGfvtubufMceY0B2YgncjPlKoLqb1BKg7Et0tZuZGRU6oLlW+kuWmbk7XLvkSoS7TOvVLEZ9d3dud/vgyf+s2xGcQg8vlMks0/Q8xhhPpqEfHx/cb3/NeD6fx3GwhpfE/O/5fII3M4TzVjwLDBzEBkxi4yDrjfH2YkZ43QQGQ2kiuaPXWggPlneI2h2KR3UG3pxTX8oltulCAwQkukDRq+15b4jxDoEgLwMKekJGFiWiEg4lnhKlloDq/ZIELFilikkLsbJq2MKbGZ4S/9frRYIs6DOzbtgsdRCAQQsA795wmrhZ+rezMA8JXC5lmVYG7GkSzduJN8itjbisu8vMzNoh3WmWnXWZ9D4RJrm5iS7OMhlnxXw2OWEAlupJOtogG4+6Oaf7dWhZqwZDAmR7mrUSbha/D6fL+FLKbheNqFsH7I/Hg4qEZIQruo1jQ1en4etk01UtoWdzQJvLrZ00l8j0vm2FoK1ZNXFjgLa2hdOxsJIBg/3ubvU6D2mQXCJk14JMMSkoIa2RlTnIZjGzCgLBWaFGrF8Pp1x9Qu82EnzoAbhId1ZEdDFhwBiD4mvYHYGl0xfRhmn6Jm6lmRlbF9eQmSzIjjGO4zhjuvvj8ZhzzngdDz/8+f3798xPd//4+DCz12tGxPfX526bmbkyt+LDgKwi27tKbODwPG3dOOk58zzPWRPYrI0hGEngFJCZuT2BTxbhjW2fEbKWA3JZsjnCJbWONDLXvCUP47uqmWuywgaE0t3ZLAtZZE69hps/MmeYR+pciiKU6amItJpHWUaM6yY8dvK/0QdSUPf77UUmbY63vxA0ptK3KgGYlZINQHWaBJgbKZMH9+F2UvEW2sNdyKUB5rVUycycM5Bs12227CHVBGaZWyNUQ1siv9oXmLaORLeaneaNPjNXOX6J4Ru7Vf98m4u3Mb3ebPlFwDRMZJSc5mp6IrYo/wo289rU9HVfBPNsze44m8wl4km1T1lruwIiyd2vhX2LLoMX0+7hzVbSG9cvPDFbH28zk913I6LeFS/TlsCyZNmqd0Wk3Z26db5eq8luXECaibqoEiL5GHQTbbCZOf34bj/2lNg3yKwX1+u+UJb2u4zNEfrHylDSxlO6HGyrospVkmqog5VBbw/14tqmztrK+M2FROlbSWWt59+c5bKdBfNGA+/uiNaWxErvJmWKRweb0tYLEZTLwtzNa8yScHeNi53riupuavvSQPpq4bd53q2uAqjbtN9UvIWlYacv+OqjtChXQeOWexthNYcgnnNOnWfWAWYcP7UmKet0O9IpKaWI4Ag9TqXKBUgzMzvPl5mxX90azUzrm65yd09lJoXra+Fhmckef1kqSUjfKyrpmiRfSA6QWroWIJO5S+7SzCxqRCcaLarZW767jzHOejsgq3W0Ln4h7t+uub+kt21ahpG5OgkzWm5ZxegO4y4k902K8gUMktujxUWoJeYozBrN1onox7Hm6wDS3soCOcSTtYFqtp2Zb4fejTGYDpLoOQpZVp9PQwWra0kQu/us/XvG9Q4I9GiEHl+4I40xZvZ4PF6v6e4M8yCz5mfuTk3GIyOMVRUhIwjYTLoxqG7tfdkEl8yiN7PBidBrlF2Sgdge0gYy8/FYj0DDhbQu4pZgVSLEkMgQqJ0+a1nIZUSwDdfxhJfcMUYXDfiIMM85Z0/HUb2yahglIG0ViR2wZPeopSEHJLlAM+7EuldvVS68b1n5q+JrmrZk12Lb4QtWs0/dZ3V/BQQ/e4OsZq7aKhjpDlH/+nZ4G1wAApGWmdR23/bqkblLo+BaO5gxxuv1osHvYiVlPY0sqkcZj/xWgcyIIGc3EnpycW236qhPl0MDL1n8NrtXw/fa72s7rR52ANokM/v27Rv1s6Pa0qLa11cur/bSwscYZ31Svv2SZNtGgHQV66xjCNw9a2E/53R7IBNjGtoSstokjAeJv8dxsGeKGXOudz8hsGMZg1hk8ottLRmW/iWBzMw8z9MqVuAJV2h6vSSVn/n9+3e2/LIehXg8HjIe+LJv3769MmY9GeQuM0slprYNqhrbYVd1PpLOGv2x5DxPrHK3OafqU2qY3Ta3cLjQCBnOoqhZyIUAPLzUAXc3M/BUF4R3DWk5Wg1gLZ8iAskc1uk0lDr5SBLtjktUr5b++DD7MhmWMiKdTnq5TPRWbq69RYRnfaAxt8Fukf0KzOpO79ZCEVVpMld5cd34zm26iDB3H8tfMxu2QtrFga5uoV4v7hE62sUy3moWvdy0vq2IUlpcVgk2mJmYW5at6M2Ow5V6R7QEEqo0chrmnJi0A/TEZde1hJY91lWrorGqSam48LeyuIuV9kvbGvsO7u7u2saszFyFvkGr3hUhHMOOTm1c0jZIWJWEVcO+uZEi7a7JU8elyWRufmJ/pu7OZIQytc1LUkopbEVWKZnpGOtyuCIUKTO5p9mZSPBQRkyZaW0bpZT+/1H2rkuS4zyyoANURHb3Z/v+r3nMZs50VYYI3x8OQFBEds8urCqSBHEnRJHUbS3tJQIG97wgTOoj0QQ2iCqfsUHCDVCMAgDcYMbxFtz0GoAZHk/1YobcF8xg5rEVZFy9qNjqHh1RA2knwFQEs5ByGRYRhK0FGHXHSGk/yzx5QRIM6DNkKbFg3Pd16RaVu+wHCU373OHjVuemF+VlOjorygUmfT/vJ2SdcpLBFyNuulCPjjweSrCk178SlYpkmCxpAzr79cfGdowubrwdEu1yyRdkNraPk2vEjWQuuVFeC+L+KMHUorIBwMpMQAoilQZGgEQQZKzfJB8BI/21f/9++a/fEWGvbz9fxnO/vn//+jsivmDP9UfEf8suACdq+m54YsFgeoMrST3LCLx+/XL3pX39M16vVxDHcRyPFRF6QIPc3YdrE4A5LXZwk+FOd99xuvmCRYRu0TKztdY+XwCOtUju/To3Xc8SA+c+93lGhHlOEwEGz+oxUwIgO5nkJkKdDUBPA661TqajugtgwcyuiUIEZbwxjKYDtCQrGBBxq1OWAabI3M5VZDBfy3Sdj6AHEQ35OB7MXZka52mAm+mmCDBvTVfZzDTRQM053H1pHLf0BYTVKwnNLAOo9xJHIOjLHsfDtCG2tyY1rqGVNNjzyLtPHXZ4Xok9juPx+DqOR0RExHkGuZ/P559/fq211lKgbC2t1XX1PkzzHTN32/tlZuoXnRnccRy5LCS1F/DU9Lpe7+XrkRNlr3OH5wLD9RFmXT5qArtywKAOA8SCWruqVSyoXhGXWBQNIU3BBzJEuPW+ekGXDQEoqkWjY9oAy9lgNZXktdZ16owIMr+2IMwaF+qFabzVXGGZuzINJENDARlBGrDMCT077e5Oz1mLDoRkJCPijz/+kGFSJ3g8HgESbn54TcTlWuwNGGzBnPAaJBC2j/qsIAFzY0UJBj+09XeFYhkQu29GBWBmh5vnvjrjfLlCb2CSkdlfJslmIHXlP92RI4CpBsBdYszMvN5lQEJBAHQ+grvpGAfI2pQ0y30xdwfI+kaAu/WzStT78A1mplfZI2sOQ0To++F9zxSZozcABx1UioJEbO4T5GOt5QdAJ5fRlgEgTb5EhCHqWSTFA4bV6aEcMMKIwxeC+1XvfjfLLdrlobc2gHDLXDG35bbczFw+ZFoy1G5mgJsjgtyb4b4AAxQuBSoAnCfW42l6P5bZOg6S39/f8LQTgNcGEwCvYQ3q3bqpRAVq9y3o7jLJ/bHI1+ulFY6QJMMMvnxdNyqHgW6xz+NYsGWW3bLg+pSDYblnL7i7tqFpivYisbEDOMzN7Pn8UqaZ5Y6GkX8dhw5h+chfv7R7TnKtIyLO89SopYfnz9cLbgwQBEPPtAf42ufX15e9vl/7JPl8Hv/5z3/c/fv1ip2HvxJSh+Te++vrS4oUfwWBzONdna7AkjmmRY176gXTOBY7YvPcZrYCfz2+DnOS38HnOv7HfpvxdX6vw1/x+n3+jr1BHmuF2bnD3ZcZg8c69t7UsOn5CtW99+Hr9+t0dyO+f/02M/MF4Pl87r331tjrpAFca2FvncHdfHkmCXa4rajX93gOrwblnMZAJZKSnHw8nr9//0ZuSRsAI9wsx91r3MNG7NhmT+1ouLs2Qczs+/tbU2LgBOB2uPty23u7PZUEDmCdAIK/gpv212aQf5vB+F/75fF6HscB/rH3a+8nw45l5r4Ya8E15sde7msh4iTC3cGtc2YEI0jQ/VhrgbHPc63l4LlPrxmIOtTMAOR7CvSwpCtJMj0ix085BcBImC0zkNw7FuolE9CoCFXdfdeRkh//2zsYv+wkiSAMRkSEzoI58TFDnbn06w/NTE4ApilwBCKwFmLjdcLd1lq+DMQ+ceSpNt0w0/zHlrdYLLdjGXJ0NTNRtptR83MhKdtESdh9G9EqwZBpFQra0vt9XtTe5e4XSTKQB9p1cF26auNvCNRdKXLerGZcYiFrw7eOYsnSgSDLpaiozs5lIAOvnqC2CJcDQaLGAEPZlgcXQDInne1DVxmxe1ghASi4qX942xpENoV0BwikJcGshQgvFqBoRCDtzSiWCF6pDABJ04OgVJv1eh6qSiBwSVb5DRrT9jQjeW8dBbte4Ifh7PSaOV8BKpgjIjfKGZ/L1K7q17JT6fmKC2AY360k3oS/wYzAcMEq+bJpeDQ9nSw3aDvbTdn85mZ5x5ktRXmRTiP/HUboEzMjqeob5s3+f/PoJ7y9Pxtz/UK6iGs8ukkgCV4m6ziKAEkbNoyJKaCJCyh2MzPAzDTRlKildZROeuM5Im2oS4J48wqR53it49dq+G5GAUlNcF+v7+M4dKevKNdaa63YOZDJWpLuvtY6z2+57+5W65M3ydLe7PnHbCInl8qaELQ73apyI2eTQE3SqyrLFxWEhEWTCVoaSeSJMm3r2Lapk0tGtvYUpfrlq5HXlWetObsvRCBRQJ3eSdZOhGiy1UzBR12ib0WSptbH46HdB5XXWiR///6tDlWTJLOudLm7eFusBMqSVm1me18ZJSEqxPuMBGJPZFG2QCmdGNFLJcqXq9f+ASRfei91H8emkO5OvqecQAT6bRZ319RUVRtpM4mLUtKuOKxx5VxzO69LUsJLjvCtQpZrdtK6WDOYx1dePFT01NRaGqmqDJDwlv9m/Bs0sUAsEzkZJU003ST5ytI3XdNf2SanNBiKsqW17w1S102z+kaz91b0vN5o+HYFXpQyYI+Lt5LcAhvvb/NCUkixqMvMzMa1QUFoy7JiKMclTQY0pcjO2oVUVQTCNFJlqdbL+RRMNbX9TVZy8lA66o4Aqwv4+tX40CpE/Hg8ZGrbo1ZJbjleHXrWzpr9Q24oXFurRtL0GtFhp7bEmkuWAPn1lp2v77zm+rqcetS9D3YfUsxA6n2l+TlANemjnk2mQvs1m7octZcBPCUKdUeDrJWcBmEEk2DiMZpUmOwkFRdV5biqCqBALwJ4vU5dqJed7n5oq9Ld3f/+fkUE1Cl3da29LWkDxKtQK8lZffrhdey9pVp49TKqZ73yXyxWSavcQ73M5Yw8GNvlVjGVykL3fHsLkMkmYlSvURtPgFVWyCrtOm3sy0F3d7/W32aah4ixbYgIsu6TsZyhiUyHT0Q+VC+kuFT4EVq41+RK9LI/tQAoFXob3mRsMHcziDciX5yck3BeyxwzI8DYmuJq5IrI5V7oytywP0HqPvAqq1tDEnIwbJKbqTaGhSnHp3n3BPjEdFlVZYXwGu1nzEX5er3kgg1iSZ6iEomK2NCVZB3JYfCPcgSMfElDhkiDyYeQhDIMgAR2NR9/ym4oWblKlG41yZy786rql3WrgzBSQxI5LHyA60mWm1kgc54rfIdGrUWainxcc+7fQWM62USgbVurXQPrIrB7ilKy2seKWvQCNZnJ+CsPxu36AAAgAElEQVQ+Tf8jSMiAy/GJbfaiT6/bjLuQCxQNFVByijg76E0IswcJwP3dTbWVj5kSbUxTknkF2wBQfxIYdQGfYFIAhNVWC2k+X0V6rfBh+YwDyGvRO127suEOkvDhCGocpGhmU/tVlBki5UnFELgzfsJU2lwyxqxTkSSQpxxoaJNZslwsZAQjwnLIM1cHkcizbJgZGB1wDVW1sNepzsRrZsA18xAlx1xWV9v0GRiBCCzDnEleorDHVBI59ARrISEtGv9bGsbn38y0xZ9jllpRXdqYxIuhaLqs32SpD1aJpilVEH4KkQr9qvDG0mRySvcXdFWUlwFDrdU5Q78dDfECiLFIm+rUKnOUHuyYEwqsmR3Hoefe3Z3crqsrJbxBKjS7WrVW737vwnEcug//bWGv1ufz+ccff/z11189IQagCKx6L7cYFRzpVcFrzQ9gMy/ZKWFkm43gWB0Lwuff+yxQBXePnCpd2SgiCZElM69aiOAT2Ri7R3JQZte3tW8Es0lVEaDGnGlPF6w6SB+kbKRCIV4gu15N8/etoPTw+13i05emlAFW7ziwMlhl5cYn179AG/wZhxmKNzmzKspVT48LqdA1flIqnsouybFxEUmUjW8uFVpvl2Vqk0nIRIpGxF7PUUc+KJQwJYsM9/HNLJGSLIPNbNVwISEkX/W+btZrtJqxzZBVzaKyKNsq8UpXC7T7+xpbiNxpCSVEo8RtF0AHsthnuQ1zzytvzSIt6i+WU2oyM9Sqco1n8cQiaPMkWTc+qklC9E77RqZYYGPvnYxm9ng8XGshJpm6QMQqqKZVnFhS1N4Rcdb7ShXAiFhrgflsv+IgiLrvHZkb+e1Pkr0NIWNkiZqaHSMIb3j8c26ztjCaUlH12AD++uuv5/P5/POvP//448///r+/f//+r//7PxER8bdMNcvbgiQtVUhg0JjLMI5Y5eYI82iVRkXbxhFkIzMHMnvWhjtN35gpR/LfKEWg1oRarLYxk72WI1cKiVWiRNmY4zhOArHxeoE0P325M5xhoO2T9gIZdrj7ZkS+Kv4KEZB36lY+pHS7Tli3p10AyPL2qH1r81q4jf1xr+OuhUDh0tS8vCLzuzymjRJmL8TWDQV1gWp0QervCEeEjbluF7q/zOB5Qy5GSsgG/RGlf/RdaySpIDZShcukxF1cVb56XCDV+hVNZ0WnX4NokngYJmQTtyjhgffLfSK4hAzeVt3lG5TxIkhFZtN+uSPeHo4aRHN7eV42kCCt5nMisB6I7yBMauXHchR3jyf7PUbTDGFvVRtXRDtYrKV7E9+5WGPE1aRV3BuyuazWlmZZbrIPx3+GwTV7Qh3TVO/w6TvzPvYsi8DuuwmfoX5TUTQXy3SkWMy0NC9odWPcBDAP+Bul31fR3dQglmb8MQ5tmBh7OMZ1Gb8xF1lr+XR8gpmZad5AHTAdinZW0GbgJ4P/RekMVJsq4TQzc72LHmLXf16dIr62R0Zq5WPmnt8lfr1er9cLNSlReudR+dEDOpG4Ya0lzblBvgy1YCCv3VYZb2ZmVtbR3fMDo7J2vOhO1x8QkwvRZ7a62qNfDaASokLLmYWm58c1qDfibiJziiBelFIVuvwGMuBNms5AMtV+umFBAtXq14z2IpBAEVTraAY4Lpw2Tf+S94O6WGxcrBC4+/f3KYxs7skl65whFTJV1kqUVuMkj+P466+/vv7snYK8yqfyX3/99eeff/7xxx8YAmWPaGSVyt0affGnruSvlUaKQPY0fWP6N3LDOqt2P5+hTngXV6+R1tJJTqGwe+TFooIE6lcq1DR1NTRXt86CmqYoFqhJzspCYQSt0dYPKhpY61iUEI7UVcHM5LgobZyp25hWIWhGK4OFlLWNmb0mSlUlsKsNNpR2N721vkHrmoebhEvpqkdjRCAaOdjVLrRVYld5ClRV0KIqUfMEQXKPN701JSpEPUTMsKtVWgSoQVhNrasjY2bLrxV4aj+u42XaLF5Rtjp3P+w6/FNmCRQIKTlWFzw7VaZ5bZUKJKyOcdROgbvzvuOAYad96BXBhMmIMcnW8XvRjextSpL7lRjWOYLj6qs2qUXJur0Iwy+SzstOxUEdOpVahdHqeqbyELVD0fvUrLEuIva+erYFAth7f3/nO+qWHd2PTSyDm75BlmB00CfIYAyadsG1wcojIn6dm+Ra6/l8Ph7f9SQLn8/n9/d3HmJ1Z1/f1tc2SSZJ03Mc0+zaWJcBIlNBvCKeGNQ5pXtf7O6uvGniZumjRkjRk3p+Fk0pggYhO7xmVpOtSZARHsIziwAs5J64aABEPWZPUpcMWbtmQjaZZGrWnp0+NhRUwJjOrXrkQaolrcnwUyRVzc4iGy+Bds/zJDADcByLzIs3jQSAWR5ga7FWT2a5ZMjCYDHLS4yaY8i8mxl14LSPyTUoIS9KbMuZ0PnQTSmwdm6kkSOAKrt7h0thmenRBs97K4RsaVNm0zeyubJalA38cKflq5yKJLDtEZAcShN5taDxFf0OaIkTvPFMm96d/BFvPyw5JrRA+dNC1AZh9G/rKXrLJuDG9cZbNOlUN0Uo7ZJFYJZy/n9BRAclRZmB+fZvSZNrXZ4qrvKnWgm8CC6KDv4Fw4sLM3n7FseJL7g6dAakQGPTjdfGjRI93f+JN6G6Zgw9AG5OZZmEBg6M2Ao/UvGHPPn/Bv/YvzNubwWrHWux/4ubzO9SvOOtn+Gk1Wgo4BWLYQOAAAgjGPkotzPIeC7/9fp+vX6vtY7l3/vc++X+qOGMEVHfiieuVJGe1NW+6PxhzNsp11o8t0V6EXvrDqu1llsQJEFSInsc3FsPLeacz+rxL/0MXadZjp7BMxhOH8bk+U+YNrVhVs2sn5cTyDKRZXXAW1UYgTSS1HStp3HCN5gpJCl50jRyQkvW3KjpW28E3Q1ghB6dyyshC3p3NwCY7AQi4vDsINQ5yRGIeOhp+LqLr0/kVndnWF0TllU6ltdaj8dDX5hfa319ff3nP3+pazoO4vr6+tKb89UkLzBSiOW7MBIiFT5unJbJq/aVp5wpIT0DMAbEqdHdIyJKgjY4zH44JGVJCxdMpVPsB8E1o3qT0IzTC1UnmewUu5pE/KZOeNFPTDM2/SxMaL2SoO6ziuQUS8BgeiMUdbuQ7gCHuTmRE3qHIWhmDII0NyNAgjTCCBs374A5gZpP16c6Uv3+hpTBwne1PVV+yq+oSX8LaWdRcWi8mhopCU3f+CZT6yTg2EbsDbIfVYtGTX6f7r81oeJA2VCtTSP65SmHpJlFxPN5W/i1HB1W05dUlCNz5pJoJGpSTn9VFdlay+r14MIImjJgoSgBMAuAqF1bzYkBWL48mAIAlvMEk2qzXd0NiQICsHG0eg0aLQM1rKFCamaOEMh4sUcEgntvb7PLfQlUVSAH1SSQ8ApdElh1gQxDDek95Gp1p3U+882IZ6dxd4SU6i4Akss2a7C1MY7JhgYRc2SmqsA1PraFKmspouAUSRpvZl++zvN8fb8kZ62lt3L81//5r5N46ZSBBRCuHavs9FKb0MIlJCIAem1Xkdlls1sVhNkjVlewZxOUDDORMpXej9lmJK+XATdGRAZIiyIgNNmbF+qXTA81tYQRY3i8lq3Dwtz+cj/MvrltB4CDfGmpSyxzN7jrukl2hCQYnIAdSptWkWnWihr/CdO2ZlGm8X6pQL9khmEKnMgpRBIAWM4h300iCdKXR/OWWLnQNBn5kqDWlqNCRIA1Wx66RGy5Te+MfAyk2aWo6RuvQrdmv1aE+zeNHCzU+FySzUxJq4IEiasZm1fVZiQJ5qpEmCab0OwqvJmn3+RtRUPshRxBllXN2L8HKzN4H/7EM6tqnXYIsuzj5WEC6f4HJxvayU/JF9gtCbp8EdsPMzzIHavb1GPcdK3Cm5yJnJL1+yaftbxsw0znhJTWtv3o16gOIZ9aBK0LYOiNgNCJ87J5ujaEXIqElyghZWeTTpAbc/NCyGw0QO8aglYhVxD+Vxii2CYJ0yn0r9Le49nEn5gC5TbJ1CiaSfbpQlV/TsgP+JGMZMaXhCx3V8jTElOooQMQZma1/i9rZXwKqXFH9CTXeOkIoUdPaXpvVgTjuuXezMzMV5pK6nEzo1ZuvGgw5tmyrS2SFxoBG9OtkgDA6tnRCJ0OuNbae2tt0HLMTC62CuG7POWnPaOc0PGspmaRZGHaYEHUDW8TPwd69FQv9ytuwhvT0Fz6VZdpRghAUx8JF7G7qzfFUn0aQE5KWpe79/63mc6JeUFJitRZqasOWalIF8yO49CS/vl86r7QtZaQsk1cay3JkbUdB3cXsru+tciM/m3bUkINMJLW9DNWjVccml5+qdr2iLLx0xjRqDy1NEbILkiaMK3L5tm6FswTo6riIMwUa7UwEJnohZnGNAg/5ajK0jiFYGRU09g4Hrsq4qm0iVWdMPu0NYpyVptmwiSe0LokoeV0/6qpyxgssx+7LKdmE+fsuWDa0wI/yyoIJHMilfAtfGqcZO2UYPZC/4pFXssG4YXxek1mY/QlbTGKRQU5K5p707WG1KVj1Og9jWlT2xKV3d0dNjZMm9jud/KJS2Kt3v1mY0XaR6gIhFS5q12WMar2re/NaD161JgsH91dFypEk9bLHaOZ6QwKYO+tJbffc1uFhpQ5DDuO/GoSa/ldUcpPfvg4+ZK0UmFm5/ndolqXxJ7nqXTSSVetkqZyL3RF3/JbgpAAeHX91WRmPVdo1d201vr771+v1+s8893mLV85I4Fy3HJxdAGVw+Yk9+tUKIA8qSksZXbmXvNqvHozSSD3uyrfdcjJNhUkTWnQxpe6JFO19JLkWs7qQZ09leH3jUhl1xXMbLJrtNk7SMaK4zh0xpS0zE/cJtsCs9xkSZkwM9sKS9nZ0Eba6Mq3GL6VJbl9V+Gt2nnVXI25nC+WTAC9OqR1kdQPM7MutP4V5YXBtZrQ+FC1BHePOnaEUYc2JTVcALjb3/CJFEaMQgivQHWCSZGgWXC/oiMWQdSIdOsLeV2+S+mPJkkvRVnECpHAxjxnFhgB63edQgYIWaxJLIL2S9U29XaTpHa2InIBLA/V2kAJMru8BcDreekWmLwfvfsjyFAzY1+Zr4jcfmeB5N7wj9Wgqo1sOU3ZMFmmkEk29U6814VrDF0AOrcH0moH/RY00bSFcl9c6sipkXV06d+U0yy4R7t9eXOK9SrBRr5xdVPLtNocAdIM4QFg7BQUwa1MovMvAm9fGei87CN5suNu24Q3sgbRT+9ImOVLPia0F7y7MDV++vUPrdk1gtZOgloX6tSYvFcAzYDbiVQ5oG0V4wY3I2Lv1/cvOB6PZUYg1rIVQLxKVMACBMlUYmFOBjHunwegYzwxAWVmRDzWdYupzBC95FvechXU02VmgKZZ4AAAbgSYrSnhegRR8gWTax4dahUv6sB5420A4OMemaYE8uUPb5BNde60OuFZDeJNI6SZ4b5xgPeTxGUY7sa3nIm3ayoJ6HaOOuojQhgf14VWYMF024R5HJ5vs1M/6nK/Wb7iBeMli+5+HGstOw7vVb2etz8Od/fH4/H19WhiWaXpC+tu27Iq3ZGpKuA+M2s3/T7xzWGLZJ0jqTwZZ+7mUk0oNTVBc0m72CPyrgfBFKhyybyAlfzdJNtUUK29w8jMST8ZW1HR0Mq8bn2DaVXcN1CE5MeMoQ3owhu+JygASEYtAlfdyq5WyYwILXtaRatumS1KvN36Bk05q/ZT/Ce+MV2eBnRuzIQRiGXKb9dUnf0l5IywMG9yOMLVlFO4qiq3OlEKWloTX1XCPd873Xh1FivfJj7PF0Psleo/9oKZ1YihkaEXXZIsrj6KV13lbr2zLGJV9ev13QdpsVLHcalQrXJK0Z5iZRvLBXEpJzn6TtCWTJgE6qb+vTQa4LYsRy13d3c9JD9Nigit/iUhR9E7yBfex0DWl0ElhD13j1qxk8/nU+XrVm0AQNRmq+u2o3r7o5m1NOltwwQi6CokcyRbeqT4kORt8UBhAFQvPMxJvs6Ic//+9Y2dd4K4ckyLTGrJamZmJdXMHAbLr7rIBY0t7YuZueeJVQJVSLMBjK5U36naSLNrGjabWiDuGRIRiOuQlC5dkxem2WWwe98VJzkSiIiwes1E87LPLww/TweecT7pfwRI7Nd+wL8fIOEEduxDtwO4tJo5tUEAB3BuvYcfkNZyRFrUBUECWOM7kTK1Yfou6ORR4slsjMOf5FvwJbTp9WuWd2dkM4l77l3z57tVF407SmCrbjKpMDN31807k0Bmq2pmetpDmCmw4bITaJrZKkzj32im3rUW6r1RZrb3VgJfG0Akh6gJU748BHJlLmk3fLswbBPy5h2vA/xqKmSRJJfACrqV8634ndYkc/UO4MMaqoPdWcMrkJuIRVgGiXcEpGkE/DA6uWysxt9o3kJwd/iCu5w0CYD99LK0Tzlp+X1nYTZNELvgzRGV9Uf9/RGEhDrhRQSn+zaurnO8279B+GmDYLBPYxLkb/82/Sy0WHdYXU5/M8Os/fsBJFksUjT1dhMAMx0PF+PdKn4eq0kKIW+5NHu88RNmVV60SY3sQ6AhTXpHJ0yZn+Xs1lzzYNgsWy/728fquIjg3r9//3b3vA5/cq21YvUNfskuaQbU3MLHbp3OAXvngOWujMuFfSnMcUDmkdkRXSVZhDQznYQk2czcPfZLlryBVEiyDOCI0myVAWoVhYQ34xuvin0mQwXwiuoACWlrRRl1ITrGQqKVoqaGU3tLXrjpTZaauIh4skwtbSHJICMCyJlWX3xbkRc99t5+lyON7m7mIlbrWquna6suy+uBeYkSUpfuJUFJooJs0yzWyndJk0el9H4r7ADZJkowu0O2NbEseev3iNABxhFM6aLOlCXWzKI/KVzzeMlPvR+930h1t5DyrltR40prl0616lc2T1/slks3A6YNU0iDDGDNA2ZrYwSNaeObXgSyISLaQnfXYk8ui32qI4mRqy1T0iaxCEQvjOjfjBGju39/f6ssZENfydFvC9SvhEzVXu+r6/WD5Gv52mKnwCZ7k9ytMlgs3dTs3adN0CxdbsbmVZPVzsIE4dWkgpBAvvizaQAoHTot5YUCYuXUZNF3SboqGo5LRnb3cYotfGJ8jPzthZXGKR+1kdSUGnOO49ApaQjP0UZv4xdIoAhUlXYhVZ1KhVTrUWOOGLug9GC9QE4CxdjBDL3Trt6oJ5kSwnJk7/w+/NfXl7ub2d77PM/+nrmqcsrMvn/nsXYcR8SjTeq1PUmzK8L7le/Vk50RoYv50qVxWB61bSKWqGYU2cRTZ5Z7MgvMTF8VfX2/okBNWslIgljsPsUhs1G65EWzi0C/7o7a0Jdt8itq66GRJAGT9qan0l5EZmJRK2vTZAqXefExr7B650JjZKoo/cg7PhrUmvlDknR9RzHi9Xodzz8AnGREKFZlP7ye0bC13D1wPQwFZR0YEZBqA6rXWqlMkl/uHpGb8sILzAw/zbFlLQAZjxrGhRREBMYXkSbIEhmj39lWvwYAatX3tsdRA8BquLMaOlD50DKnPaYjofEjK7Y+B5I9fomyEbSL8S4WIwFiZ2uzKNTqlMY0l6od8L03SN7dRJl6FX5yUKY2mcrT8vZXtTdH0pi7SdlqZgrd8Jok44cr+Uq5fDVuROhOlUyOHi9GmgJw9zgOMhd4sbdU+phUXWfujE4aiiHQ63MyZvdlKoCl71JnZG/ONHEZkGX1itet6awlfVGqnzJwn9L0qxi1MU3WitTUXd56uwlAhC62mhnqzEeSkV+DlHpZkoyeXwdIyqku6lV/8qtZVCXN3fSS26gPGUwXRK7Tmxn02nPJ0f1sk7Lln2f6KO/WSrKWX+ZlPHeoCpSQFjXxYndHjN6xn75H2FpIpB5LHwH0HJTsMjtQ7ojQKBN7X0oFbzEUhoRZRqmUNo1UJz57ilAWSWMTS1dDu+ArI1kHV8R1NLESUqO5zh4wc2knEOTrG7/+5n4dx/Fc/r1P7t8kjScsgDCD1aWAiDDdlMgNQFfxoJSzIMPheobWc+XLZbYeD5URugicJtm1dM8dzbUWY2uq7e56wk2HPwCOcwyAtcwde2PvvQ5FUkGFiCOCvJYcMc7cACIi6gEB0eC+ny2uVt3sGspWTXkFTSnGlhP3aYfV/FvzNpIRW+wauFC3Tbr7Wit+X08tymZ3fz6fb7e2it7M4syv6ZiZmQNwErDgaQaDduK27qsFYDvMCWAdeTu9PlNfdtLd3HM6KBVWj24+n8/H46Gr9M/n89AVfDNZqKtPz8fD6v3PEaHV/nme+pUXIu4YahJvZipExPf3t3IgIiJC2l1TOmTnysKlOVD1oMgyMhEk3deuDw5ZpYEISMboBTnC6j5W53IsAhtQsNbSbNJr8bnW0hePm0aiWmDjZaFAGLW2Sa1a1YbGsE7YQrZt8/etYCPJzWzVXGqZocqutRw0e8zRzMx8nLglwStDzvOU2XJK6kSggo7xxsS4ECcv2khBV5UDEaHOncZPsolvMlaSoFZQ2o1SkwxG7VpOOS1cmSl2lL+iVEH+2shJgQj6kqwktFJxsQ7zDk7LlJFSKmSmOhcAjXtH3SUhvQD8h6xLyg67RDVL/8o1W9fXTITvCEhCeyG87A8tcZPG2v7LsMqTnafHzIqmEf2kVFUGvyliPY8tGo0P+nY9KlAtX1wqqElKRRCGIAkasGCyrX/VqzaG3B4KxG6m82AmgGisjqM+eBUrkhoD9949AEpUswtk597pkYj33h1kReM8T7eMw1rrHEv6plFfHHXzhZDSKCMVDf9pdW1my5e8YGWjJHy/TgDn7+/vv3/FuffrZMR//vprrdfff//98EXzF2j9AbkgCH09D3ojTBnJ+iaFoiFnOyxrrb137+PI+DZPLPrtJlFS84Ex3HXXd7VViNjMHs+nYs76SOE6MtTiIvn792/Uh830LmAzc3e36+gL4jzPtdZayz0PagDY8fX1FcHX9y9/xPHA8f0ys+/XeazjeASAzYjNM7aZceWynKSp16TAjBHUcZE7Gsfz+fz9OxMPACwz/zhun1qoXgBrgSq8vMCIjFSpLHa33ANVikYEa9pDUnevpDSNM9pWiADHZBjocneWquoLQUQ+P38ch3pHeNlpZhGxGdapPrqeERjjTLMomYVBOU7SPL/MZyMgAGxsdOJ++mu8NEqF8kRNefjr3jfJrCDIPO3giF4sb2BmBBBB5GYHY6/j2OeJ8/SvLzPb56lhvyV0n5Lsptj1rTozJY+5Y4TUzFAn+vbIlAN7X68uTHHK5soMlRuEMVkPqDzaf4CMiIyrXmktP0DRXNV2b9ojvR8W/gy8dlDgHzfkC6wWe139EZr3RwPMcN9dU3wSNVy4Yi6CdrOdndDVexA0UmSIPg3miOSnhB9ZAHg9YmC1xkYR3+kvmyf+LT4NXdWh29UWIvyUqTmZNg7u0OmR4Z26eib3Zv+EpreM3tX8ZvYH/HBciKX0ziONwGU/E9E1AATJ9z3yf4eI0GBkGKeEEl6H2nWlVECSZETskZ+mVWQaQzK/gisxJPfezO/EpnAgB6zUO0AG9DkmiQvUql/h69fEJQtRY3FXW5QwjdS4D0D+qkm8OqnIO6kTuwotsKv6ZY2Es7Wra9yW2RbGuCLR9mDMKppd9P+kQhiz62GNqFsH9YY81gJDkMTuQOgcKXD35/PpY/V1HIcw+CkCopF8q4W6JMspzS+lcdK0UimSTBmgX9Gj+qJtbmhfBJIGQKcLKIeBljzLkizVLblpBO3sG0Yud/bKkvWxtFATAG2aCBrf6rppJq1am0yFZp/OqhVAcwkj4mZpvJmhKF2L+Vqxt5wbcR1Nds/PJpvWivgNM6GtejNM0K3SpUQSRjnw74ytdBbcXZP1pmwJUiQa4Rtar5SKvt1XQFAqutqMalIoukllsTRN/2LEeSLNzO0AMD7rmtIkqo93IUn2gSJ8F3TEJdfM+Tuxlcs5SXXXGgxDhciaqxmbd7ZfpUGMD2nqI5I9mNiQhpH2LVCUTSB6lSd9N6msWbeWPTGsrf4Nsx9mWVOj1dS/7UQdTYCKLu3KW0lQPreFKgOwP/5QqCMi4qlWkiRH8K/zxRojqkByJEQwfe8QSXUbINsEotEmu/Ea3N6EoLKoNxQwut7MlgLlus4XZtcdUhijuqoNyuGIkEnzwAFgtQ6X+yqIXko7c87zfL1eXvFpdWpVWUIaPy1RK5kTSK9LHSITZWhhaQYQwA4tGt3dtQHteS7ITAaw9369Xq+wiIjzfL1e4dF7GbJEfbdtu/v+++/tjrUwhkF3zyvSZW8zrvrKI0lWTym95QWAft5MXrz5zopJV7sst7ujhVRZgSLB6rjbaamhuaymymOAbcDdnh8zkHmWzH40k3XZiuldyexfGSyWrCJtu7j+FaZSCWHFrasYXngNCFNyU3ZT098oPddQjPq4FYA+9bTW9qUVlWTg4yH8yFsBoW4t9qhjSqKUcmF27awMGRdrM7QUZckbiGZipkzVGymYxD9AE7QQfqwtuyqTZqvddwGAZFeTqm/QraK8jC+Zbyx3fxMzvJOzCot+2TYMTAaq/0nOFD7Nbkx70Va92dP2D6U/0Hw2VV8rO7McoTNqmirelLCSnQSoy8AA4KvcqRAmvvKnLRekhH+GsrAjPFpuZ6ALWZO5G73ZhWx8mjqi+harH6HIMjIXmvlL5jragGtOWa0AtbRPPjUSgBMb5ojNjQhEPHUf4Pk79vcC3W0hImJrLg4AMFO+0Szd1F9iozaOZUM1Jobk0rOUlAlpgzM3DiRZ+JJNRcrM9BSZ+qWXfGYmT3PEqOskam2QJQLWOHWtu8Y0V/JFIKQGXyuDJ5DUMCnehmbsOMzfSSyZJLXI1CZ0a296s8sFebr3lv2TssW66wujeS4HoBhqRF65BUszW+ZuboQRbh6MZb4qImsZYGu8aittWEum6prJ4/F4Pp+sy0ul17EAACAASURBVOyaZ+iKWQdBSACPx0MzUTkivF2TZqgsaI+sVvvdC6JnwkXTohpaVPMKF3VLbeqovBXRIE6ajOT4nSpErCb1YB2JCbIKwMyjDqncaJaW3NIEYmma+evu57ghLhVUds3qZBSmZQrU8EaG+0Rktsa4JCjKae20UL4IP4PWXG8FfMQ/asaCCmkfMmoVy5scsTR+SnizU5aTmoteN1QLo6Zmb4EtpOVLuAozEyb7tFaSVZ0GtCLhVRDyklmFFqVqstempJpIuucCXmTdEU02tZB5VVCtXWiBk142N1mHt6vNMsHu7rQ0lMGTl7WwF7FaxTWRPTxO75pMZZnXVdEL1BoRAQLQ+aZEmSimG21zagmiznrdKkURwfGVFrXKkt4fWXlxPt9CdyzTN2hJklvEEdGFiNj7JWJJS1O6B814D8UEGdlglnM/MYpL60BVuVOgaID8wk68TpCr7gV4Pp/H87n3/n6NDQWFccMMOJzMd8g7zNz18Lguj4u+jWojU2P1puVtZVcPdhwUTzPzcatCTTZSOMkpsOP5RiPhFz1J8rIOcPfujs4MkqxNZ3dnLexRuUHSzNbzEcDicjgInNvXeaz1RX6Rvzb33gGYWawAgGPBc+acWmQkgXIkDdgRZ96RIacEb6ki2m6d0E7xniSqygWFA+VURO4SmNWt3SQiaBblvll+5ELldMTqc3eFbxVCarKt5u70i70AZqgDxMYpycaZsSMgy98gJdfbHAQdQGlpUVNIE6tV+MvlD11NCYAjzkkpXwYxKxTyJSIQoeSDJnyDS0aqB5uxQU2SGRERgbr20P3YQlRoyWa21jq4d69/BJI4XbpaI9TlszWbBrLhM1gA0ocP4oQ3llltxuYdwVWWUAT9230wYSKnGc0osT8a/yMM+u4k3tPlCgWppqwpI4srvWurpqeCaw569+Kt0PAZhxmfD7g60czMXBM+s8uBf1IhKBXWA8ckaDe72q3x8fqACAI/j2mSQ96SUzERqk6WKsh+4LIku4mjo80ysLjC9amc5MWLpBTZ7JGk2RtRzwKQkVzXsf02rU+ZP2k2M21pk3w8Hu5urzMizE0mWQFgom85zMPC3N10qs4sCgAEWC8KinPvvYkg6Rp3cvDVqU54KKriBXLPXkgNVbiDmdnAj3RIs0WTMu992mWSQ0J6J5yE2Dgxm5nbbfXeIMrW0qK6tcuSLm4NrxpVpShjWFfGWsubwBJSBusHF9LGl3iFXCuvIbv7/n6ZWVcFonfPGYR0mZmND/wcx/H19fXHH39oYa8b8tXLR70Mf++tsti12p9TN/ec7rQWGalyk0ms3SMg4voq37VHcDleLIpqYYBxDrLSqz7FP3dWQ4oY5TeMhDe+tWPkmJqom1bGSf1NlKCrE/8Wok9KxUETlB+9mFbdGj6C0I1t5IUcvJIpUBZN+ubqX9E3+yyr1evOjka2/MkiSlWnEDX9kyKra30i6KYJ0t7VyTvpAZznqfSWJSLgODD7t6HTXtBmNEZyhLTKK7tftMxXedWYLGLU5PWuEBgredZNOqpaWSIh0hIRZjmei0W/JLV+a5a2TRhJnlntP4zbNLvuzWxoA6Zw1jGicjeJXrowIqymz/JETmKrqOoOjpv9miYkMWXJlDMBgLSp+makmZ3nZadoeuwVpVKute8z1/A2nt7adSVW18ZlSUuQ8FahXw2Sa9yXIZA6SWiwcQKSajPTmUXEHToyA6LCyu/YP9w9gF+/fknap4p0MEhSJAqcVLR8QO9vbZuv3lfrHo8mtc1mRmYCCxRD1OcDpUIYM1v1BtAO5qVib7E3XgdV7xGkNUMUANRmRMu0MUARecEcgFeEj+PY1dHlAvfer9drG3UjhpmZ5mYjnlKhRgx7CO6917RcNDU4oKKa3VAT2iQugkmZgke/1+QiJzDiFLGZATUp5bWSmsKLDGsdu76CjNpTaHWTXoo7nm+tgcv+i36MrvJdEWtGFW7SkPTdKpCoWXj7/ZFLmJYfEUHYmCqoiRHXXfR3CclOoriiFvas2fXW3fUaPbb2z256P2VmidQDAkKmMeStN4epJI+WZXa7wV5xaRFXWQuwAcJfRryBZTZn9SMi/wajI/8NhpFZNctyh7vw6OontG0ia2RDtwrfoib9OKko6KgQFfYtpNVk9yX9G0jXP7Vi2DlpJHCa+kkjqNaLiNTBmYkxtbedJOjFU4rMQID1sj01JTHBuktnBnOCWPp33iI04/gZWAwveAU5m4ai5LrMu8NEdrn8JSqYalJ4UU/UlOLGX26SCL0LAKIHrmhnlt5V59VaYAPn67X3fiJgdJBxMvbe5/OxrG3IK/bXYZvbRtdzXpY37JkBcBgB7dg7DDBoph4Ac8G5lgGIMPZp9R5JM4OFmb43ZNJC6poMABBb01qxdo9ETgSvkV14u80yr6a0eSxrkz41XqGzARP/BpIsGgFKSxOQBGn1utRm6RFfZkhInjvrtNdISRNlT5UA87oubWaMkxFb5wCarsxHhLsfx9EX0t3dGQB40g6zdZ0+ZRUMnm+8z1W9bsXX9FQ2awYpYS2cY96AcX6V2ToztUcqi0vliRSYmbuvsaEgfLO8EQvi/jox0YilieWvQOZ9giZ2sn/SW80yUbzdQU0wC2L9Ufu0sMsdw9nKupOFBW8yBRMzbcaQZh/pKmiyRgIgeWhKDRgp1DJjTVipfheBmQalHCB07IxeU1lmicDNXpoWl0b9yjyFt4Rdrk0aYVRumsZPsVa5J0olbRMr7F7PTE4WkYlA0ppRSdvV/gUgaVbryeZd41n0ppksahIXgJqBijwdF7GZVThhteTo73L3AWVmcX8G3oYXWla9gbsr+J8+SkLLSSMBjH5pDADdDMZhZ4AGmJAGGAKEgfUPZqBWDHlahJm2NmQBAPaRW8e7Grs8MbJT0E1tP92AvA7fTanlPtRIgvPW16Jpxh4cBBonRSmyNia1cOnU0Lxq7e5z94jrfiVNf0Qg+qm0TeqBq41vaGOmFjMDGRHLfg6j8sfgz+Px59fX6/X69f16/f7mDu7K1dsWyYjPqMqYNokkxhX7TvSI6AMHNQ73WUBc6/76d6ujqYULKbzG8xkoajTQHe6llGS2MQ/5vbc2BcT7eDz21m2OTKdj772fX+OJFZBl1e/vc+/tx+G+jO5YD9ra9E28Nvkd39843Mzy+xE7QHBdQ9/Vx+4xRwadevJR+itR1aci6IKgreI4rpumXWoy9Kyj6ImcLwHZm+YuninhE2QbAESwMlMNsGv5I7IA7D62oAal7/ForYh/0ChjAIwHdt5Apk72KlwRm006mibyR+0XDSk335rS6wJVZUxO7yuH3T3WQuzd34MkRSBOsVNejAhLWtynJTqCVBaleD8tFMGx9Pa1e8Y06Scz2vOPnFNBcho0V0AFK5EfAb1AidLlVqRClxu0L2KGuD1wriuNJkyzi14w7ZwChW9i3jHNNdy5MP1r2W0YjpsS5UcuuTZN+hGYw9aP+P+dveGN+FMggDktNrviPBwE7ryjfPNUhfn7Yaq5UyrUQYqG6/KwzqB3RSXhikZJ7rAzYgsZYZ8DxLShgv9O8wltyT2AAmAkWJOZAZQ7iEBNkgD8cCCMwDYA0Ojw1Ad1fr/O8/S6GdXMGDFOGGxu/emFPUZOXskJmPYXrxOnkxIZj+MaASwhhUxpVbuqhYRG2rdxSjIjQmd31MwbgOVkKDAjVdrF2xJIglCWxn3BKedVboNvjGW/VS90tYkbZJUKDRjdpXCxJhDZLxWES9GQ767TvZnpaYbUopWw5BzLjvoEnWnCVFO3tlki3N3dH4/jqDfeayJl9X6jnqRKxbRTJkmgekSTIeFFKRXpRfnVhbjPRFtmT+aaXtXs3zGrs+p3s2skbOIUWOejZuzM619Bm6rqbLLK9tla5S40mA2lqPy52urc3AVMgwGxKDhqmrzgOFIGZBwAjOCY1RuDRsaKrKv9OwtN0PjpQhfaSIyj7I2soTGtWjEnyToYhZmw+ooH0GT4kCaMVU91U+uSC28YQdNPlsfjoSYdpGJpMpX/SZqQgi67u3pESPmlqhgnl2j0GxE6WFSdGjHi03ixqFWgcsVWrFc+aKyQisyZe7Q7Oau7b3ZOIElcg6fkCLTQwuj3IfCCNO4ejRZoZi3/jaAj8NbUu5DzOAIgkfZxxfiWDQB+SgCOE8TcMJIWETdN950MMIyvmnO1p9/f3wA8v28yOrQuoVod0QLFM2kqkhH5CpUWSxKjzDHeujkA5nPjl3eCQ99yDzwej7/++uv379/f5z6OI70YR1MLF6NZjlGqT7GTRnI6USVH1SYTpfDH8VRwboqQG1VK3eZS6/SL+f45j4+Tu3TrfChk9Q7NzId37XVEdDoB0HxJNBEWES4fyYjQSx9fx6tPytCZqyxMGXerXH1a+ejubs776zZVEIir49kgg7usghzp1hZiZpizwexNiZUICcCgoSowq2Ly6jfNKpvTvIpkI5MYySFj3L231VDZIkYO3ycv7t5d2Pt5c5ZlgzBdbkVNL12d/82uqujexX6QdaHzp5Hubo/HfuXzC2ut8zwxjnoM+cLY3VPJJNlck0Xg/j7iaWp3eG2GXVCD5tuhBQBWnwGzXHK3G5Iryxr5DuL6d6hEASAVWf2UybGanQX97g0zSmMrnXK6PAm66a38o3aB5LTeore3nrhLUC9ODDBkSk4ztqlCTrz6qPVOaJMEbwRvLje0qAiYaZxNpW2SMI1vaF6758m0oQnaHhIdpQnybuzET132MYdouMI+9X4QQEdR5CMASt2btSp8xu0NI2TdWnMLglnecSANINz50wdITLlqBqItmS483FDDsBndYZGn/46Dyu4wM51BMkppF1mHNjXS1YM/F4ZXX4hei3wAZua+0gsoYBmIHNSoSeT1wmqk2KssLeKzmoNK/hvImNIAFUTcLNQUwa4dgSGg7b/hhYyxaz5554gnA3QKlM3NggpRFySQd++63FUgJ3aqLqN7jfMwM1PfPY7HcRzHwwGsuL7GPE8e0qVlM0l3f+hO46+lVb2ZwQIW5iT2Wut45NOM7n486sVOtnBfTrh71AWWMi6Do0LDrHZrBS2hMc1iYwHwSZk01RHibTK1igzqr3s/qonjXQ9NLHB3r0dk22svddOSYvxhniECFQSiF1IFKeqqYCZeCrlPUBraWUm4vPvpSriEd2e1wFkWmehR65MW1TQi68JkUaFldqsKahLMbpXLKqcCQOxd6Fa7S2vM5BJ+0qiqHJv0XXhTLRDLm+pPmlbUetuG2b8+zkcd1YigWMqGFvgGLbaFYyhFHSnS2FzuWi9cB0tzaVInqya+tXdVmLff1jLVdVlckoDx4jepmyxNj7GixujovhW5QaK6a6Zh7o58KOwWagCsZ+NbctIMe4RRdZYFKrtnq2zoAHbk+1eq49JGYH5rAHvverMGWMf+fIdC2fueeJI2bfsEsdx4DWamhW5npg4Kd4cc2RvA4/HQG1i0+XscR4ARcZ7RR2sXUjSQM7GPbeX+JSnbG+m1QS83RSOCXtC2kYI3si73FoB+UbktA0WZEaab5Z2JEemReoS1kBYvmOkqOyXZzMzzSCRp6y/wNDgD5A6Lzf16vb4fv76ez6/H43CPw5dx56aEzrxvYcnfBQMs3NZaBg+9Irc22ZusIauWgWp4I1Cr1Am6zJrvTUqQmhkmXsS8z37FLgIyr5CVa1cTxs2qNaIKz3sPYliVyLmwF3V1pzKmiSekTABDhfA2Ii+NomHNIoSZ8KYlhSAfoRLvpJyYRgJwd0mXasXB3bflokmS28ceWDhcEKPKqqogXpFZRQwAI6zmOQmlOrc/RScehaatIXPqkeXiTzIgyZRAH5FSqwot/JLzCZNdQWlMFzhS0CrVVGgafbZt+PIuR8TTo9na8FZ9s/xN6TBJQOYYgYqD+FU2s1x1AbkS/gnMatXXIIF9RBXdG0FGyewWCjVpQSt487GhFr2XNJVbVP9+QpO9VSWwm1pI7y51ppphjlbtC4D7WDzpf7DH7BKStQuzd36y0SrVmzJBSjsI7cUbQbeayTySNNO9jGYwU3cZaahPsuURwTThGtpS8GXMWuv7+/vXr19m9jQ7joNxvl4vZ5odEZrcUDehaXKZ2aZhLVjTi0xLvUNYJGbSuPdmvZS1Qa2yX+9RlcEGSBrZ7/Zn009o+VJd3Nj71boaObU3sqtN8CaqW38Eq8Nw8gqvXxsLzrtAYlyhmi64u+aZGo79frehaIYccFzZs/vCPrbW0moxM5O0g0sy9ei7ux/Lzez1eolA8jU/W2vZ4X/++efz+dQ9yUK2bdojcPd+T965qVb0ZwLXEqMey5e/0pJZTbZ3sn46KFCGkNc3QZtM7ujekzc5ZmZ268QWSBKA1303YllraXLQLE35xi4WAMdxqKAjQgW5L7yIm7HZBWXk+1chJIqkJvGCaZicVXkK7KsiTSlok0TcZthwX2Ssg1p4ybmp+Ank9bSwVXR5CpEl057Efywdu6AySS383N37Tpwh/I3rJnwcko2XGZO+m66sK7LmPc9z1eMn0j57pAWqKvaGbmIt8PQrgVLajCr3Yb41MtQDUKK/Uu7jxWO6DtlIlftXekWsgr45hEqwxkudhKgqjXrTW2M43lQqpf3b3C1nNOVRrOrU24UJQlp1R9umaoOQzf6mV5izFoRWvTD7scneMELmL8PG8dtaBM34JqEj/9YUO7/rxrHjpv7VC3GU8FbjqucnaE3SWJDvzSk5b1Z9ggikSxEw3QpePTu1mOWMK3TfefD7+/v7+5s1zgd4nifwkqzOwDLyclnuyGYR2NiqYB10Uk0yItZaypY2xt3P8/pCpOh1NJ0RMrI1SuyjvkM5DTOz3ihXHKYNohdSx46qKgNgKE/czPoOcTNb68qrV327fu99xrnW2nvP6K21fq8xCMfrjDBc3z6QLrWqW9zN3fMpF3mh6AGyn2MnQhSiVJNYRNA0lxBSv2bGsXEmjLvT7BwhUqsCSgC67DTTjwSJ2NBVBL9/VixCnS1K6qcIWD2lvIkI1KNGN+1JC8yeHV73b7fODSYRCy6Nd8jeAVAEMuCNuKs5Mk9farRJjJmI9aukkoqIYIROeIjQVMM9b0mWJdqokgrZnNUI9a6Ulp7c6ETFIdOjrFWmSS/P84w4XrFh5SVMZZBwDy04jnFvmBss33bebxGwOkOo3LqZRlNVAB2jhIqIajILZ8ByIWpmZNljhrpry8zUyQB47gwEZWVq8cczou7r7tPhDsCwFTszIPKCcK9XDTs/hE6CO7AgY2RiumCG1aEnGGUkkG9pNQ0yAMxylSUS2IKZug9wW64gwWpdKveliIrftZZe5kGdzc1h+ia5AdSNWCSyF5SXwKoPxbcQKVLYhZEi/WqpoGoX5sGsaFzVy7ZEmsMdoNzPggE2lscYqgUyadpDrXdrxHRY+xixT3UTrugBAHUFspHqyjwaSzgLgNxHuKqVjVKcXGamlIsARZOiTBZEwA6QQI3jZzjgtnZ8w4xhRFoE0MzcSOYbSqnZVZwgD7PX97e9Xth7fb/i9Tpe2KchnNv2JsDt32a2/H/CX4wvzZvXcou19wYIs9jb3eGMCAs9UhtxvixoOpUhhw8jAegexmUkYiO0R7CWn98vDVmhmJtBr9ZbIINB9ChDkqE/rkEtT46iMTMjNVBsBdDMAvRjIThHLquBbFm+jkjRBgDNpJ0k6037bqaPk68SCwAg1lpwnudJnc6XRwR1a8FyAAGC4e62PCK+z5fxGpFkiVbb+3U9u7vGeLJBgn74WmvBIgLAWmufJxjutg6zIOv9NzLN9NEdd72iwsyXwfMZVTt8fT3W8sXgMi5wn+fXcZAeEZokaREuXavedUxy2REb+yTox1rHej6OL3WHYUG3BNqqsh2unQMn+VgHgDi3w4zYrxNBd5e/2rIK7LUcObxsA3RUer4rISxf9BAbIAh+u7v7kYdqvq3HY8PdDdeJQ/abEYg+vkjqqLFxllEvQN+FxgoSnr0WwTDztfR1WsvPzdDMVknoN1BKvrtHRJ1oMwOlBLC9T2lvpUCQILeOOwARobL2StrOUy/6gjnsdaacPu6kAzzN8vlMYQgiR0pGbAybSD6ef6gAmRK5bJAlsymtjS1U5YCmFuHILqIoSx9rCSoJEtjCpW5qjDd1LX9MCRQWseTnpiyf0Use6EwJc+1yuiTSoHHM6iUXEjJ9bL2qou46FkZZAaBXEYqDkCSjnhgHQLDXCW4WETtCplKxRW5AS4I8hQUMr9dLKxNJBrCMEeGR6kgi12yuAFDdYrbWkrS9t+dLtVNO8HT359ehVoJqUlqutYwg9ZxuyEFAN9qwDMyFjfoCuZkbEZre50ERBqhDg0LK5tXnXKiToO6QO2YGoj/VAWKfG053d+0qB6lpm9xXj8HSfWrg1zB+bZSom4S0e14ZtNUIXxoyYUZ33ztIRj3NTm7dO2ZYpu4lyJPMBFfma1s2HQPMrD8tRuSmpJnJZVnSo6XM9q+vemw7Hys7z9Ms9v4FwN3z5qm6gH94Pg+1x4LWxtfgFeq993Ecx3EEmMakE3kN1t1lVZoLxKm3wGyxA4AvM48IGgj35WttAL9+/SL5//znr//+7/9ejuV4/T6/f/+OCHcPjT7AeZ6bOm+CwToAcyvZK9V1+LiC8zjO89Qe9N5avWyFkAwyWURA6kaPTE7Jx0LwhPE4MlARQeL79QuAeX6mPqpr9j4VQEVSnQLAnOZUJgqpaHu+h28fx2ELe8c+84g+joV8lancYsS2/HrM69zb1pOI4N+PJ0//9f39f75/6xs0f7i74wlDPJeZGaIOcNN8AUBwnzsAGC2C7u6L2HCz5R4R56v27n1pIiW/dCTLr6/jQXIj008xUX/BzMeIbUEL3UdA5tAdO2yZH8fS/EERJrYcdre9O88o+YBGqSKOyOGARIQ/nyRD+SYzNG1eCxFww3JDvllr5ys4apIsy0iQ/shHWtxdXsTYMO1CQ2tUkywys2DEHtcs5YLrqV75RFoOYjsCOzd6pJFKEncnAKMGMIGWjStXcxEha1NkjRIRwcgF2t4b9PV4Op0nj8cXdGzG1ks6zRYMBGU/LLuScbkGGAnSyhADIA2AoS7OpQSdVXXFPp1XwfKozl+WSoFdCzPh5RVw3fIhxrLpDhNJSt2bnMuAtrUoB2uyZOs401++AGa1vSThU7sOdZmqfq0zWVtykzkcT9h16/UbXP3xvwBJKvWZU1ey7gzHzZHLAFJvyASJ+4AlgRfLJ7xZ1QFp/PR34t/IJnRYphD9m/DJ+0nzCWYYI5oVyGHl2w9QAcnOrSlI23CLUuM/jbGc7L4jG1hJwmIfWrIJN5ZOjPao8SQzV/W90+GvYOfqPacOAIzh7mfFwczcjSQszLSPwI6ShqGIWMgByN0tRy+S1L0AC8Zalgt0apdMGSW3vr+/3f0wd3eMz93FuVmDslm6ZmYikJ3S2RgVpI51gk+COoVPaDmiF0aKVBaL51QoVVgBAHfvZyCnhWY1Rb1Jy1G79Yq4xXZZIBe6DOTbyEiSBAyA5prZ6u7umseY59lFU1szi1rJo64260bK5/Opq+6yTXNikpoOam2z1lJZ2kUpsW2eGIWZrqkHm0wF0XR5gryTBNFo2FXVx4JHxPqVrDeZJGumDVTrG01XbQ7+ib/O0GZ5oQwAiIiAZbYIMHpBLqjaSrXoeoPW3lU5yLrSojJrVpoGFPFk1ywBRd8GsIzEmMW2kck7slQYIcUlSitME6Mm5SKbQObKFiV80rSQRpp9jJAFbyZN5JvYCTPrAJA860q71RJIfikmU4vw7dqb0i50VTTTjjfVLDsls5NqUrbMPrKmSaJ8IzYzr3O3yi3TzLTe60Oe1KXUtEFWNbg7aix9M0wg+Ry5pEJXJafpZ1nVfKv/T15/gpU7k7LL/wJilI//BBL7Zi3Jvu9MTYlUC3JeKsZ809pHlH4EM9OxOd1pAyRf44lVZqpbkWn8dRzH65UfumN1wX7lN0fk7EwbaVH1CuM/pJN+VZCoHiUiQtmFWsC4+9+/X31TQNTWyXEcX19frf3QBhyx1tIGXO6JlN4GaVQo1HXK2zd7JJZ1QlST4jYloM6GsrmQl7MZamCwJMijLusPitd1bbzCRdaz7j8NIBFB5hBkFUaRtSUYHUTyPE+Sp19flmGE1UZDi7bqRxsJLH+n5CZuepHhX9NVBlObhnePzEwbXqTm2wS5kYMkmedZVZ1A3Wqk1hZlZhHaKi/hMkkJL2Q5QjVFwB1WE/XS6Nrj0GFCWh072sD6ETo+0i5nYYaP0VjUt3BV9FihnmqsiJWr7R1rux/3BBv+X0pV6DxJ27ojajIM3D2MQBtj0+yLSjbrt5HoDMl+ubU2/jC7Vr9qyXZNZEe36Z97XpVCZgbRk+97r1vaerOpQaQzlGK32t2/KMlJOZEAlD1XQ/lcRYuI9MIM7mut6KOLBP9fxt51R3IdxxZepB2Zu6p7TmMwc+b9H2+AGXSje++6ZITF9f1YJE1HZO3vEAmnRPEuWTfLjlxJ3N7elDxFIZtjUqKC03A1KaEskxnt12lY4wGQOA4htbMgk069Sliu6kG2QEZ+wxRdWQXspjCvSpScxqSdys4iFOOcr8zS12wrioCNG0xkT5iJbHxDYbJfwAhgRfV0s7Agu7llL/8Kf+7CK5Do+Mx4NiOHO69WJU3e7YpkRNgpsvEAwEUsgjRgc4Rj39bhh2MRyxhch1opzawe7FhCOKAerDomGRM6gkeSQERsu4Zs60hKTtljAFi3Q0RoT1dI4V1Qz3MEk0bDjMwSUqUNItPRBZV2Zxp1TrgplTC7EIs+AweIkTVmm50S2ozGaCTuIollVZMgMaVOGLE0/TQy3Oh6Ps8kDrp7uJlZvjSR1FIr3XCY6xg/F4gVa621bZvGPAGA2+329vam6ddeP1knqnIz+gAAIABJREFU27SAB2D71sfst+1MRx2JFIvMM03KxtRHWRWpVHhdlVD69AXorOhNjZzR8hvZXMJY/W9FHTplT8pRL0JKmnZiYkwWobrIJnSK5Tpn2BgDdg9nzSgaEWz1MgKr6ttoIds7MYpG1+TShgJQ7CYCqWsy8Xbi9RZoLS1qssh3kTVLRDjSwkkp3kaKXjJ1bSFPRZ14ynaipUXNj5VtmBbOUtk28crKC4lqyxWEV/op5E9ANkhgRL4fLjyu2ptMLF06aXTtO2uYFyT37Xz1Q9olcNV76cqK0cyks315qu7WWMQXG1qgSgWtsVW4+1MkX0ECUfWIUVmtWiA5ndXCoG1ovJC6TnyTPeF/VdoGy3iSsLzxm8BGrOYI9SQQgGsrHGjMNOHFnASpFnjt+7WF1WmnorWWln9S1L26MOJi3ZWqmq6dtk3yZyJ9L48EysowIKdCwkggalBo9uM4Pj4+Pj4+AOhQfQZrtCvybA8sU5vQLBMRYREicHdSk4TzYK964xYlqwA0niTHsVyRdeJTKEdSprtz0Ft1Gj6Gb69TIU3A+tUAbWM1r1mdfLQgiLV8224Gd/uxlh2HHQ9j+H7bNgfDYAdSnbVLTweNzwBTejue09Mnr18JJkhURHgrIlVrJBMDZItgDi6iELtYukagG60r3SwxAmkZEj4Fd8fmoX1JHUoab1hIqVWsoh5okcS1S5npjoMBrDrqUuDcKK/88w2ubGuXL1NFZ09dZlaVuc6lUgWWlDQhhVd7iwhYEDq3lJM+MgCtj6Qc9U4GzYznzoMSEpulKpAq4aepnTCzfavjK6KYRJ+CzWcgQ/yFaEScZTVG+KY1iXzR/pTIxcyrourTW6ZArZCyrVVEaP3s7rq9Yy1Enh/Ohtsiss4+H/ng47T8n8OMlaCEz9JnOdVA7anllZGn9qf6KsypQjDJmuspoC22iUcoTjJea/yJRaUtasKv7BFMOS+8XUGM+j7/tTgTFa5L3Myew9gw7ZTZDcJfJZ9Fba3pI38BEhFUrCZXZdVWVUoQo46SRU/jjyMX4S0E2LZNh9zWWm/qDWkRoaNx8k6gdEnWAjt7H/f8GKEimTGJQC/JmIzqEyJig+zQ3BqA8tw1O9FJyoAkuHvUWUaSZue9OeMvCUqLoGtNYKVsUjamjU+4VmsTmybutSUxSzmerE6w0c6HnCx9KlJpm6eruxtygIyIFTmSuTupmJjVLnVL00aJmTmSWGBmt/0mLdu2vb29vb+/98JeQiLC6515M/v/XdhLKSpEMqCvwlj9JrNg+tvR6BRJH3sBAuB8r7jJJqOpDevHAMoY9twixYg3x0gFpFumJEhyMGcqZuezkYZRBZTsJmh8NuJr+xFG2b4CTEUFkoAx234F4Wdpsyg99TbZE31E9HiqaCgtLolSoERP5hP4ljPNniadDr54LWC5PJENQoqmfemiT1meQIydVqIr/YlsWi6kICKy/RS+GbtqhGwhYmz6afkE0UyCZhRCdkpsCSfJ/BGs0shxm7RYDqW3201kqw4udbPv+hVjRoZV0YVRti1sRcKrSEpfY9JpZQd5YpqgWVpFIxsm/+RSUSckwSq2F5UvVnVawiPytSwtaZqlRfUJFAAKSacAPSozXKZmmZjGsMYLRYzXCfMEq05prfSLZESoNgHs+z4rVDTCN7skIBcGp3AR9BXl6cxG5Al/M9PSKyIej4dvN9ZA8/7+DuB+v2tGYfpkD5mvc67j8XjolUZJfvXUqjlFBGDeS2Uz1sJ+39UgKXZZpbRVNy5/ZWwKrG0asegqyqH/bBUlJ09MuLsmIM0rerFPIdpZ2/fdPZczrFFAclLpIsml7T/kKKO6k+q2TVnsb7JEAsncLPB6dbd1KSteUQqjrB54iIAv9k/6RlpB6o2kERIA9SAnSqyEkHofDiuwFvXqLgAVkTA9eyvzSm+rb3o5ln+anIi9/TVNWbOmJCHNGNBZGfnqoIga30CSwaabeKlpXirIQ3JfSUaNobMeSxiEAQlA7nBsrEtOC2wfdWWFSzsd4iVS2jTpCZ7duWZarywxHcVvnlYvCgBZqZ/BKV22lqvCTE2JHNAaO5SZGU8kujSJ255RNBOCVidR1HKroomIuN9hxgqruWPMF+W74LR8qm5jPg2LmTEXMy2BXgciSoKZZQcBwJ5dU7/SAYSc6tL2pRPlLJCGiUv4C++EduRT4U0wK1rEDU9ZoDcjzqKp+knRE6j0SeALkpI8RV1Zzohl4aVCTXfak20zpIVJCfP6BCI2yz5P7xShdl5IikCvWiBxeWW9zNmCCQQZRBgW8HggAusn1hHre6yfjJ/g3W3Rlt7aBTcdtWuxek1DAYBqf+jVDe8uk/MuM6GAWCBJhpnIPHgYCAZAyxdWpEsTl2Vm+vES5rPZfds2Y84+7VrFij8g+jRPBUBueWiwRL0QCzyf9hGnis6Oggr/+Zk3aW8DOsEaua2+RScyQd5047d8bXQCs1+ajOVQctnVa4xQBEDyzbZ92zS9I9dai4sR8fa+w8Jg27btu7+/37bNSfqGiGXO999u77/d3GHO29vmXif+wszgG3yDGbab7ze/3TYAm76EvxtJ33zbTS9fkPRtM6e7aUcZyA1lVJtx36z2W4ZP7DrRSNagbLuv0DRNR08EFTqgQp1BJBVDQbH7iR+L8CkEo9KthjeJPVXD3L1bfsvkaDMosbpZLuxmImAd12x8l0rUWaS7A0CpU+kmFuGvRgpeTRKSZIxpmRKt7pWlrSJp5ZTImkVFIm7KLhX8qoi8DDeJGRFoaIzTQBjgZuCFUoFSE7Rsh8ayWQZIPmaQfw0qFYtc7ghIYOgZl9RJMqt9E8jqKy8JR05MJVmEJ++Abn7Zq4y6EL67OJmhhHhFJnrBvLl0nQmlZ1aYmW2QOpWSlKJOoxjP9DX4U/srfeMFwkyyxszSNr7xvzJe0LwNZobhSGLGC18peUgtIRdFJDHqyIY7wpCMCK2ZZPa2nXsuqIpwd30Udt/r4whFn18ZMMM5Iud1GJJgZqwFlCR0UY93LVnQeDOTL6xwyc6oia7wX79+JflxP759+/bj4y4Vay3fNzPTT7JJreSjXuUbGADwertEratVzG+UdKBE0LzCvKZloTBiwbVhsO4vEmaaojgMcT29Na8tSleSMJh24dfSBrEYZcbNQVLPk207NvcVR0S83X67ha3HY4v4eBxubnYYsIIIYhyQVkJX1mJblotAZgiSjDSUyyNcAiFP4QMp9paJamPCUwPEOKVyASG7SKLO67X0iYzP64hsh6inWep+t02zR4HMSNfq5Ga7oMTrfdE00+UzTSq47XVEfWptiGgW7ZOfIdIIazhiqaFTtS/v6nWViPpt9ZJTguvZniRafh5ZLE2GUfvKnteO4RWmm6fGZqxSq5aw60l4UutvNp2phjpTmJikb4LhXmsmyVU05aqSWhicLJ+BDIW8+oy43UDbgzzwoBu+PYKP1TWJtUKMpNUnW1qmxEZoUyB1JW9V56WtDPOY8+SOwQBJqEpKRVN+JT7nxVCkhIxREF5ZZIOV3tIOVLVOlhY7yYqRSv9Cy2mbrspOOQ1NOYskdmKezLMzXGamkaFpgdJVSEVjVoMq9KQf7JeiKadN/dTlBjODQQObGXU3kYiA1esV07DmUrQkQLe9Gc1STgTW0oa6H8c6Dr0TfrvdzIyPj+M4NuO2bToapOaqRXUqIqVnraUPaLm7u2sd1y6R53vOMq8HRQ6obLrg7iuWEqzeRA8ldjcbS4hm72wqBoTM2ikvJE2AGgSay8xY84amd4XTrPHNQp73r0obPzvW5hLZRJoZteP+UomWbl4CFRHa7JA9GL2lMKqFWtibmQXO2tFnqPbd+2m8GN/e3r58+XK73Y7jmD2V4txihTSzmZB2aVQ2ddWpAau4tUD50lo63VmRCaOyqbedHaLOnlwJ4akvhlR8dE1NA9mYJzAzagpFsFcslkVATqRSrBlqQwrXShfNq++Xwbhca4HKPt0vjRe7EioSRgRD5lkqUFYYETfLpJTeLnrV1TAxdt3CboKnqygnzSs8aXmlbNtQVfmKnyCNSivhY1xmLYCbUkJ0FX2np97pkRLCd/oJ2ezinfJlw2z8TZZtDwBgswOM02y5I1GeC5LnKjuOQ7zbeGvGzOTyJJZS6EOoVxB9E8+0oK1tXuGbV+km6FK+NJtOv2pR0ZTWQrroSZquEy9kC+yEaERI5iK86c1sWFfEdXqF1ZayszjHQ6z6PLqktUzB1C5M303CN40WNmamtX1L6zNx4k3DCqOEGAWSJ8kSLhp7iZsS3cYi0jRoF6As0aG/tda2bV+/fuWPn1++fDF/fPv2Tb+BJ+Ha+Gb2TjnmymCFTlmSACMiX20rsrW0m8GIemvPncyKUOPHqOgOY4wvJrD6ZGmXv10kMonSHUYyIg4G6ysVowlkqeinDcoKPAfSvKfMbNerx3TUaxRuHhF9e5azC7ebmSEjn4OCbJD9kimkQNqfzFBWBaJ/BRWlkJIDQLoSclQap99rltVykl1z6m0Lu87/n0CMKmVN2iv0eTVDRS8iYDB9ypRZ9zofQVLtAz3laC1XkCtiOR3hOa9rpChRGxCsOyXpOkoysnxk5LfSbdQOtVoEqI6COZ9v19R4OtrTNgAYHexsS6ozSW6CJwt/Be1LulDYSSNZErtTH4GbFPJc14mUXHlYZIJoJCBpF6PLjnadPE/FP8Gn95uZ6T45fQOUuAQUaSe1/MPVczNsW0cWKOIIbfCoCiUworZ5hrMXae1yEySekKdNrKLBLtfO0iZAimWpS+9YDQswd3VjGeGUcbZXQSIbVKorABu/M//ptaENeMJ3VqLKC/v0FpXqmWiBbWQXKV1g5UgHrVWcMWxQxKbjeArEr6ENw9U7GdbBeXEkmE3uoseyLtSZirIICDPmcQ3DuXyFEe/Yf3CzIFfguNtaW9w97hY/3X2zsA041JVYBCJ/iz4weu2IYBzuTmKtFcfD6jNgK/LnjlBeaifKNSGog/okqYEwI0FAiNCH9HRktCubJLkiuFl+RUbIUDNLAlbRWXHZRVborHrJruumbLACSCxgNdv4FVdjmiAPHxa0nfMr0MVlAPYt6RUclcoKM2MPVKmkCzOv6QKg77Oixg43M9vdzDbYvu3bZgBECdIAd7/dbn2ivqWJTAfmO8Frnylork7kBOUaeVno1RO2j00g6KyEd9wa2dcnvADVElJyGdCMck2trXSdczu9pNdkEbFZfohe+0pmFmOp3HaQ1Dv/q956EE2KHaNsNySlNUFX0UzM9KrXxEid+CBIrlAYJVlgJMi4ROmU1pTCyGtZIiQAB0lqBkcG60PjepWxGPJTRAZEpC4zw8s6RMJbRUToOG6D8AJJEH1n4+pg4wUtvFW0JU3ZeF1lm8gaKTKO+7SLmkXQQkTWjH3LiFHQ6abnMFUEk4akNsM2M5dVALT/HxShfnbEgmYEoGaJcX91q2jjW35rmXpRZgjT96YodaRT8MSrrDByH9W3SMJUIcrOCsxMuJbZ6ZYsrmZXokVNFQKOW6yhizj21564nkCOmJlG0rZzXkUpCUMPMCp6agdy8SMwO1tLizIzjB5GR9+f5Kjf6HrXIjN5g+5OctUOo64tYZptZr5dNoCkAkB3WUo3XnJayJk1Rz3nV/9v+g7rv36/3+9a7GsxH+bbtj3uR7cZiS0IVvA57ElF7k9c0x053iD7SUomrhXX7VwCM2smmoZigWgALIbYzUxGNRlGPXbHLqtTV31usG/SDbaZ22YkN+NmfLdj9xXAmxk2A/BA3LgeoAEPc8thjfpvJBikwcxhbh4Gd4eenPMMo5V3EeepEJJAB4ocR/QFMXpFjhiawerXc5IXQVIfFZZwDZBdi+6ur81LiNocZJ7iZ7VfoDl/Q1dKJdbKp9yhBaa7ApuWyBxelhVdOpGJqcbGcaM9gan17R5xfbe6imfitW0rgQqs0hIFM4xvCp4sL/a7u6YCA0mRuGOBZiAJQ/DI6IteLHZZPV08zQohGLCy0qAtJ8jUQb8j8uuFwNX5oaypEynPyxOpT/OfrEF/GECZjKDSZ1xGIKqwbo504Lz35hVD3Sm5sma1Ntafu3t+y0HHWFH9o9Wq/rSwbft/AclPeOF6kkNyeqGVk10XkABUT0KqgZKKuFoHynfFqQmSXdAYEShd7AnS8itoyknTafEOgc+WtPbJrmxLnrYBMEu/uqgSZ9BI6+G/aJIrzibaxCnhyVNJU6LJ2uBON7zw1hUg82MNInMHaXmf168nnCoA5AaZTC8nr0Aig5HLQtYSIt9vP47H42G74Ro8gNmYAejjPfVTTKwBTzA1h96RWwv9+R8dvzeQtFy+nt+bsTH6CiM52QAqrWzfvJaGVtVAYtlC5GOLlWMXmRUTu64qNYC1GSZmsyheqe6rJjEYRkpmG3PKGVMiaWy9ZobxURMxClQ6f786Ic4nxsLv2+7uWHG73fb9DNTm7u632+3Lly+bNmXWQn32LyK28bv0fUIsv4O/72Y61Z+vdMrCtMrdr/XVBnfi6dq80/emnwS41peQdm0zESELMb7pLV7FeTG6DYhL1xUhGq+msm1w96gXKCJCU5/IiW+KZYHwQs6i2+3WUz2MOaiPp6x9FYi97WS5NskkbcJEWn0FXRLaKknrapJYFbUQEUQ9g9KGRbNMG2wEX3ily4rTVJLEM0FbNbMTpGJiJvtUJNeUaKRgCpE97Ut71LEVsqWJvrmEFzT9q0YRKLATWLXZNIqwiqb0Fi6WThcvSSJShQxrGiWmHF11p6NXMsU4VUzVymLUuLKiEXRpEzc0mRarzdssQgomYxN8mv0VVxqU8TGMsDReRU2jBMdY00Imo3r70nOC+kxZoqlWy2n8pO/MFM7n+orG637pViecmaYnRtLHwh7A43GXnNlQSc7xq6vezG63c0O5hbQlwnQbdveIw93zmACh7gWAln89gqyVK3kho77AInpZ4r34hNnZU2VYpN3dzdzMJGorF9ydjG3bjuPeATeziFCWdatKmgjaLyHbLzEKKfmNF7GP4+V6on4cx7ZtBr2uZtu2RYSPr/frRlNU933XiUhBx8TM3HeFQlmr3oBm+76/vb0B0NihVw4ybnJKnqUX7p6/lJZtAxCZXBDYaPDtkdLKzmCKOCK4lu97aBQsFgm9CHyZaaqUsjQoByRZLFkFZUk3uyVMW96J0oXjwL7DTAuZ7XZTDPvVDPd8xz7pP7t57eVkd+l//op+4zf9jPFakNtV3JXSxJkt1e1s1+DSlN6yUkUgmoh87juViNHGrhAAmam0leqIuHDKDCWGs8+11eokRU4x/bLrGLHb7aYmvtaqJliapEY3kiS6gxeb1FOcLED3apA/uS91GpTkM6uBkySpIKK2fBQpZdU/ZlMDGONjD1Kqk3tl3Wmm5eIzjkPEXItCAqjzmdr8JjnDR1SsVZedLpozStSP3G5n3UwDWmb13RmxemCae0JmTXParyISpN72QW0LAqi9NJGSFVuRCZvZYUPHKK9VFxwBlDGZbn+7SKDq0FGIJuvOVxHTn/wVWUsWkrV5AeGy58K28eNn06e/oq/42Hhk8QTZ8KR0moezIrLNT08Fxah2BSAbRgvs+2I2Bl0tOxJe/LKqjrIhggTMPN9aD6x1/AzcD48Vhnezg8T6OD6+7euhqum7w2jbdoOHmenHSLo0IuSXGffdHW8kIw7A9aQ6DUqXF8n8+TfSzIKHTpBGBDRj0kYjAsiGppHPeVllSbXERoR5Pp04jmOrj0i1Xt3Oj3WgPh0kXrkgmjYVgPDCqOsUmVUvJKTsUS9hZh3spic5xbLmXlAfWPKHtSfZ4/HoIV8L7O4AzWxDnuUzqwW9kaQFndjNN99884jQocd9s23bwjYA77ft69ffpPr97Ybaqujj9yT16F7Wsk7XKyswM2y+73tjSK61brebbN7qAOHqz/XVrSpR8pRjhFBW7gujoogQC9WbDUi3azIqCzsryApS4zKzUd1m5nY+gVeR10pbqnVda+36gUDk2Usz08cixBXjS/gJkd2I5r7q+Z+qEvVLy9Jyv9+jdiIiglxWM6r7/S5pqC2J+/2+1ZQRZXZEOKCAs7auzMzdjYzzrIFBDWnb3DcGj+Mh4xX8WNksOw7KCnMch6azMrUVZTWRskdFSpRHdSuZERCjJItY3gnTfiVB3XfCPJWS7CKJVXDMrCOjbOuaElQjHBFQWpTiEjGAtdZai30Kt/yNCAVK+Kd2te+76lpClG51qGbWVumJVlR7UJFcE8uIJ1EtXKIUDcnX794rGvJaSonRNqp2GlqUQF7ItoaovR4RNFLEkxLj7ma11eM4pMjd3d30bbrCSIKyGkpkoYQrCPf7fd93dVzCNE1EyJKui45zmxcRwnO4INVS12TpAkhy8/wIdFtIhpkhpzaG0b1PIInr5uxZNKxCsZvZVnE4jmOvhbfA6jyU3rH3MbLI4Le3tw5C36cRoY6dvXe/79nA5MW4E1UvLbAtASDVLV/QEZMx9/t9rbXW+vHjx+PxIPn+/r7iA8DXr1+P4/j9x0/ZSfKIdRyHWY6q+75HpCUyRpJls+pUrWKtJdWKSRugxhC1xSAJ3cZIBuvXfEcDA6AhLK5Nom+f2h3N3cB931VZ7rbVICghrEa41tq2bd93hmnys+97gBriWziCZtjMNt+Cx+O+Agbg/vs/7f7z+51/+ctf3G/v+/4jAhUKfdxcu02oihNs29ZP3VExASDvIkKq9dBZ+FVv7Ov6CUgFc8NJFWTj8QmS1wBcZkQEauRSrXaVnbym2fuC1RpKYAbSau12IgXbhggQ2DbNn4/jYATgfVu1logwy64V7qjvOAiURrmvumOty1gnUKRi0YDnb+OzfBRYNeC2XJIBYK2ICHdEwGqSr2qtuy8lPKkgjyMPuUQEtMB03yz7jW3bLF/rIMwQ9UBd/VgGOXsrMhcOcoTVJbpmthFq6NY/Z9hiK2g5n5ZlqUDeen31/QlGiF/xDZJGEv2xBLNXLsVoYtSyrUZWOSkLIyJ9lgFanc5WJXql2p0nUAQHDFNP1Jn+FCShRZll+wagj3JWJZ3017iddqJcUAXLGNWT6KpZAyDJ4/jEKeCT+pJSib3C6WyLatSTcDmCEc9J8BqoITCzTywNUyyGIlwr43r/NFzq6wJXXa9kI5iZnTTDBlG2InK0tOZ9ulaCJK9GzkpsZAMFERGBmvUC0I2gbIPwgp73NRKapJqWcAEAngOb6NoSnNtrOf5pv8c0IAEA9vyaK1m3oRLSKOiiCbJFPZHu5cFC1BCoaZmN6ZcorcYqITP7EkbxqMcQV9Nr0GrGCSRZK9VmUVr2TMqiPmMlxiwtMDN/GYSmzRKjFX/jJc3M9Lv0GGsG4TVaCDRd1hRQHb0kp3YFwayR05hOt81KeA1UE9mgogaUzZ0VSLiNUJMZOK+qb1ESIrKnLEb//ymxUhOjWWDkfrKTrPdCCWArCawmqhmAMG0VAC2JJUFrG3fftk3x38dvEByHbtNcMDexGN/2m1Tr2rcMKji6tncTVAQgIqadSugqzMw2mfCs2SEArydUumEV2K6ReW3VPSVqycq28Mn4SjnteeJVWjP+Jmg7o5YfTfkKTTBpZImQqhG5OZHMuWOqU+lkbO+aseULGrPfbh1SYaSxaWqWbOp7j3uuBj9VRFKimoa8mPcEQj5ZriJxdXrip6hXvLRjy4qQSYKI0NaY9c11bUstUHcEakHYZE9KFaiJfKVRutnbL4ltmhMJslZueGkeyhbm0mzMLtu+re7Jki5taPFTkaB5rRaQJK12VCMC1VPpiprWPoEIFFJJm1XTN1EXdRrt0gCSQEpA7TJs2/b+/v5/f/tyv9/N//j+/fsRdwDuvu87LbcAxN7DkBTJBmTjSRfc3aruIkJ3hpYYeGmTckHBmTGZNJ2w2glC9RINUqeaVVETqGjSk2RXfXnBMJ7foMkBS86SdP1cH9BI0BU91Smq8bcuUnpA048gbACO8f0juZhkJEf32CCvBZsbqtZyLQ4gqxVmOehLilgAaGqV6fI6dRdvXtVKoywrEK+u0euOFP7SzCbGemWUiFBLPg00d8foD+UJ1EWMEapbxems0m7tjjBUS2C+Cd8s4lKnzWv325DEPNfGLBdEaZbrtYiccYtYAOSSLUjTY4y611qptWScsTI7v8NlcqfdHF0lkIKkS8TCqZVSfYWUkQD2YhmLFqudmLMyLqbo2iJSGc4WJ7xS9Tw54SytbFZ5Y/gsOW0bjbLJaeeqjOX2RcuECsoz/hVKjlV1PoNd16siNWMZ+cRo1S83Jq01w+bUbpCysxb6CkCBist7FBd4wWccpkxBxT/Ts7IA3VSZfZF5gdcIN/wZYwCXtgIABjigU/QEYCAUDbvG7YRPkQAs3yvJZiP4c19+FYoZqFfoUssGcC0kSYa2d1WeVpkZSTcnaBHCgvTFWMTxgbW2tbCWrcMjtsANDtarm6BRX4xTc6sVO3WvUY3teDwAuENZJL0hpxqnqQJ3kLB8I1cYTT5kYE7vUhEgvSjbhZeuDoW+wV6+n/UlAnWRtn1SvxJF0gDWJJIap18OaEh+K0VHg5DkLpqKRKPIdJGZcdAL1EGlzDH3FdIivXZZ2b7nsTia5aF6dzdAPbYBZjmFettcCVGEZZXJKR555P52u+373itMGS8aWdXzjN3czTfzm+da1IKbu8GMMICaSoISgIrhjA9GuKYiXANO5vCmdNM8kSmGnbUXXY3J6dHg/ZT+CSaxICuoarPCD1guGCLiHKQB1lpC15YjezSpEpnuBTEqMqj9AtWCiIUPPasf7adBmFu1/+ms0kpMv7x2YVqass0ojFx4qjUVNdmnYGY2JlWibCGt8XK9zj+ehMtUVBjt7ItMRV068eJtG5RQehYp0WRPElry5BV9szRZS1ZiEjeN8KpoRVi63DfFq+UfAAAgAElEQVS7vsta0nJdMSvC6jFmt5zW8gqvBnRaAq02dlv4r0Q1vBKkliGkkSTNsr/ldZkk7Ur0raFrS2hGGSaX1YZbyKR8gqlrSlP6dFm42oBI5iaoUAnXpROmcJG/4ruveFUhgraqdVmZLcclJI5cYDSjEh0Wq9FEGttkSRYva0Lf9GqW27Ydx2ri9p3kvudUf9u2Xce2SQB/fP9xv98fj0c3aY01R83Kt20j0duXusvabABRz5NlWIxz7GZm9TS+70QAVl8XF5dYcU458kZWqTByEKPBiKC2HspVq3eaUyg55g9S0zLFzrBRmje1lZDNdpJH3ezbtjktzNztze03395g0GjCc4ZGN1zdwYoyhwqeZrqd11WWAOmphGBzqgVGaAOuiXXtiFkpjchHg6Kh7sGag2X21JuGdRxFVqVnBtYrdkO5cyEgUdGG5RnVttZMxlY/UP6a2VEfYzYzjPtdBOl79aXuLsky9UIzfkCXJCI0QvVBA7YLRYeuBSk1Mzuf1Q/CrOgkewKrb415OrjWWmtpAmhmZhtgBtP8AXoMpN+VshQOkBHQLhUAQD9LQRhIw6ZlJxkMTTCpXyWW/TJL8cy7vV1SCZ7gBVNCEsos4Kmo8JNAdgiTxKr4HP98rXxdWR2JWe7BiH7Kt76Nq/QUy8/Wcq+YAjO7mFQYU/uY0krjWVT04pWcltZZEUwa4LLcca0ZZtMhKR+l6NWpV48sG+4ZqFcafFKnJ0bqpr+T+E/ENternQ2veqci4OKm1Z76E9evhM/AvrII86n9QjbNtegiyOvnFQq63juLF6YJrEWOaCIieDaktRYeD42ja637/Y7HgzzfmJqiGlqdEn3VbAQ5LMHdayAkNGYAJDk6+gbpqvE4aVQwaUiSOScgqbfKq1yyU5dEmZlXpxwRrmXqynlA8zT/xEc9zm0a8tLShEybiYiAf1IjYp9alJauTk/6VQ9JRPA0TRF0PFFPJt3hnkfliyrM8q0fzbHebrtW9TYik/0esG23fd+1qheyw9ggvBLA+VPJMma61uY1sKt1FDVlKigVTSxFobmgu4/96VYto4RkHSj9FchOkpFroTw4h2puSivDYXPGvIbGlrNtW0QwsuLc3X1z92MdTRYRCqYEHvWLA14e6TmVTDKzyBOkuQrtW0miOqsRvVms9o9EKbyVtfPFAV2F10KxbZMNyspsXttzh10GKK29HqmTBLFPA/BZryLKJwwGfbMoYqJv5CRrjRMjEKUYm7dFCdPETTCzT0VPckSg7H79WKYobTwUbcpfwaRXhZYKHfo9J4KKuQSKprOquLVWL7TEwupSOCbfs7TdebKzMVKh9Gwt8/qKlFNmpuVmC1EpgH3Po93dbNxdvdk0QPRWzSx0XLbwSlg9d32ilxxlOy0CITuN606NAKboXdwRCYAxwUpokwBcY3mWSoJUk1SttRms9uPu1Ecya1VcqqFSdSON2bYNcRGo0skopNw0MxtfDBGIQPJFQ1LrXqWVaBvEHhFHgWowIn78+PHx8aH3ifZ99yPfKzmOI+BWBw1ISMLj8dj313stm00bXxYmmXg5bEbthIpSizFJk5zZm7UQMTZGBMLX2snMPn8UZ12VaZs1BnWWYa2l014YzS97dWWGbauG7zGyp8ym0VPl9t3Ko5St5llQGlr7KTCnccxVN59u5Gu9d6uQ7HFLJUiUGoDuHeHN8qlGKmWuOE7fLXeKWg4AxPgWWAlyd41Bk1egbVCxt7qWNq8C1W8a00ExywkxIGQaDMiSU0L736WZeyFQWsKHAVXywlggjFkuRdM82VDEiam0/qmRmFm/diGWViBKM/MxCTFFVf0dyXrQpZiL3vKcjCy4NoGU/+SGGdc6na9gKTuvhbbRb/8CrtpT7NUeG3XfZJKP0XW+Jp4Y27ZZ+ppuIMcT46oPXS/0PEH4J0VPGCXStpVfLEPPDEisfKFFnHCH1wcOhbwKh11e1Uhd+vvML+BFAsq1X4FfF7QdjbZT8P+it4uU1t+EgczjDBOPq5A/gUFmuh/aBatqemqg7c4v5KccnBXxFEi1ARth6aaiFpI2bM4Ieadf2HES5Eau+32t+7ZtduD48dh+PtzM1wbAERpkzAz1fdru+wiQBMJqRzziiAiufGmt6WMceNawX9YdgD57n32TuknU/oocmUCS+QzznM7OQgBS1DLJjImuTdqYiZ9pFFmnO/uaECPrlmyYRqq05ZiZvor/SqnhuaXJHUCHJAjSAKgiRUYY4Gab+23L4R+AeS68SZpx20yLdhjNsW3btm1A3G7bTb87EElgZu6mKiC5bbu76csFmkVoNqjsvmthnMs/MyNDVssdAKabKW+1xp/PNxQ/1B63SGR5CyGZ/lasOjJKMSGD2WE82YeoibfLHAXUQ6opf1ZQJcg0SOyMPC8aEYFlZk+/Y/+UkHm9MJb8tdbtdnt/f3f3j4+P47hv2/b+/n6/3939OA4NqPf7/e3tzZEbBGa2mem9wZYsmZu5wkjyYYlsdSJGLcuFaa9bFK+hE4HwT/QtvEH4FiLGlvUkVkWqi5bcQsTemMY35gmoF5Xd0dNfUZZeSVHCzPJc0Au0inZE6urOusRTaWUnC5C/UwDp1QpDSMAAAsH87rABNtbMugqiThwIP7XIC4yAqzGm9quday3zND7ZRzyFaaWFT71d9ETTugCY5StXamCKiWDF+cpGK7I6wtpC2k3FuX2xmqe2BAVKBKmi5p2TK64LdaUFbUNnJVZZaSSpZ1oie5KAEqIrjJmokA5CIG3LJ4furuFOelsOSWQjfWZvMgDu5vWydztrFX+rwKIqpe90EQNwPab2swokQSxW7is7m/0E1ZeZLWYFbdumVfDj8TiO44/vPx6Px3FcPiSBatKbZfvR+LXW0iMHaSx1JrFrrVW100L2PcnEIjyvG+XQCtjM+mf2rpuhMowkq+Ls5R5pZBsgrokUhZXxxXthTDIzEWCFu+vHgRYPLG6mD+b5buYIxLHWDgCbW52bcxiICJIRhojw2272+aYDu00WJiK2bW8b9B616Vsw+sRdrl7Vqkfv/QK/KhL+LLXsga2CeSltYC7RgToLzJpj13U0jAJ5Ug1Alpf1o+JI+TKMStfMjDVfFbLxySub3am9Cq1SPU/7cyyO0s4GA9xghsjFCAFEPue/kOn/qMQ2D6R0ySD2XWxmxUkyRoSnC00A1Ev1JCJouVmQWtpfO4dLjrt+isrzMKfDYpjpBhk9oil9baJgpifyyYFPwczWyvMMagVTuBLTDaWtK6+KEmaWn+wUTLhokV+SX1kAZ0CbvYnVdMi5vOmr1QD26s6zQKXVSlov0v6WfCntynpy6snyJ2j66ctTAqXoiVLpir+cPIsEf6IaV7FVg2eR/gQ1VDxr/zWktKtJaeoV+ZRN+JXwJ+IrWYvK1kha0iQ+q77I1lqIwFoggwYgjgOaNZKMoIbtHtE/G7b5fFeTVFeQpam0CMzMszjXb2ZZj/poiEwXXox8WcxLpuuQVf1Kc7Ow5r5W9qg3R+3rk4zabWx5CgtLtZmC9+xwI2ZJyTltUMJhJKNC1HilvTvQq5DuwS/IEcwno0RDVVN9452k+q993263m757L8Zt99vttul5Mlc/XacO7u5p4b7v+bbqQT0WAOB1Yl8EPR1sp9Za2gKwCjUAu077dO3aj6ogsXRRV2tbrmxLVnoWNVLGRFweYwokdoKkibITAomS5MY8gb7l2yxNo88T+vxqzoqIIC4/d4euOzOvg/SavM5sjtP1AAfAx8fHx8fHvu8fHx8xft1Ks3DZIGNE3xJU0trNzvuiKfsO6qIWOCmFEY3SDay5RdTXmETQtdnz+CdGjDYvybjWy6su2dbGTJppvJlJTreBdqSzLWcWPWGapq/SotJON5egnVV76OWWjwhMIU+JhhbbdSSksqjeb61FRkS43tElp8xmn61deKueufEqmmm5nPnn2jsVdXZiZpGurU4YhQXlqU6OtKmSplWZKAVtsCgV3hZr9aw+dQ/tSrwWzaz8beInXq4FYB8/U1qMQZJxNhjWe85FQIXvSXurm8FtySTXuD09v0GTPVtbpVI1tqeQNoi4bEt4wvtcCA28jGw5ygpzCpwHy+szt4/H47HC3b98+fL29vbz/rjf7z8/HurozEwjy/HzDiBCn7LLV8oBcDwqbRvMrDvAJwvbKoGyrwERrwia7HSkshwEohe0HIGIzWwuq5To1h4RrTQiFGc1aCEFEqNeS2Yv3gG87aQe8pPLb9Lo9fM0UAdrcHds/nRHi3jKp/ReaVA3o97Pf7qDGqY0VsdC5paivCkC60tWwdXZCWaX4+j59Ompfm2sj6SiqmyaqsjMfkbapVsdi+j0XyWtRdcir/HxF6+w6dDFxKSn7rh2YqIRUaZb0UtYml5RbbyZMQKkeiG5kBpFWQ+xpFTrdgCaBOciF2mPme01PBHAqM3kZ1Jm1VBUeRWlYAfSmotLmvqo2gRWay0zq4ZOywfFqUwgIZZbAI18DtWEp0i5K4EOxyBImsI3GQDpbSJRztKLSVf4lYEZE9bXBNu74dqplHwWJOKaWHyiZdugOLfB7nLsVC35JCPSjFdQTVdArC0U+zRSoOxEimzOvF9jdeV6rZoEiVLitUh/QNKQp6dP0JjiOiv0lRgAQFxNKkWCiz2fSpgaZ1bwlDUDYBUHVe5rFQtjZnADkb88uQ4AMAe46bYN8liMAw6DxbEY4e67vz0eDyy6G/We/JDcQxekAjAduR873xU5MzMURhARBrj7cXBGlSQQHTE52EUkLZ8UKW0qZfVczFCcbb5XRC1Badlv49GNxgDRS/JJPHqVaY/YNYsSUviGNs9riSuWTr/KnNksrqIGALu+hgdZBndXIrLuNj2ud3dRcsuvm5qZmd/qY8g55lbXqjTJfd/7Cb+7KysyjfQyQwIxTl+n2afhp3wlAJC58dEsTTaho2HFhaERY7xsCS1ZgbLLCxqQO2b2tGvU6mIsjyWh5JyNAap6baYwsy3l8Xi4+83PLzJIgp5MnsQAyTW+3S0twh/HoYnacRzfvn1z99vttu83d//jjz+0vPnx4weAv/71r2p+Wu3LwRgqMJqTRmvhXT9MT4pGUW0QjehVtFl6S7DkEQbTNy9IjVJSAzPgnMqYnd8hnxplbcr6rK5lA15WfRIhyY1vyZ2YArvRCiMa1lniliB29/N3lUUmrm57TSl8IxszbyUhpaWhMRL1mv4TZAtUUdtQlLZtG8cPMTZB05zztjKb1TZaYOsSKCteEQkvShG0zAktbSZQciThicvMInIjTKVN0/15SyOpTq8bmAimSd38pgEtRDSCLmoCJSRtXvUcXm81T5CcyCecZjaHyjIgUaepPYhE5OE4ZZ/uGl3bKqs+sIE8B5fJO5tBUabMbqvuHvUuw2ZZNUI2sSg72xKkKyIiglpYAgDu97s0rrXWyufzEfGf//mfJGHbcRz3YwGI+pG84ziWfoOpGuq2bUCa0a1CtddW4QwO3F0brFItRtEIWWZnnwzAd19rqXXNuEnddFb4Fq7rE16jA6v7cj/f6+7dWxuTh+Zl1a+enIe5memF57UeEbF+/DCzh/12u91ogNty0IgIs/qksTyCmdU5MZmnlBnqlQSZ17YJkx4UpAu1UGwQWSsUI3luwLQcM4/Irz5FnC/8VukpOSWM7KKjWM4iq5l80alUBOmo1F8bgGja3xbo7u5OnMNN87bMZE0BZ2MQu4I4jel0ixLMIjLfxk9dlr/S1wRiqAtQjVOpZGd9RnI4xTDLphtyAvn4x0Ey6jxkbkA64NJPN5CmaTYDMMBJIw396opVJMv9Vn1+slIokF0TnI6RSeYufr9uvduMo+Tk7K0mDaQqUiy/Au38ybhsfNUzSt2piIwZ34J05Be6/GUS09kTzFBhWsxfLJQl6dqfQ1OO7KlFiVfbOppyQR97UK2/El/B7Dwf0nWRXDJ4YoT8E3iysL22XCAWFTN2on/S0kjBlNYeSexMNEz2YrlU6K9caJJhMwBGbt2j27n+akJ5ESjGxoxE8haY6fb7xLCkPEOexnjaY3TfNiOZP4kBgFxrqXtbj8daS+u0pcf7gL7NPhtwg7tXkLhtG+e9WfZG5Bu/ugsiIiLccrmbRAN4xcpNq6W49I4iA7BtW8/5mkB9hRUIqWuhTl9ORfo3wOyysG/tGGPAiazm+QSikZBWpwioqM0ohuRqlgkamFWqHsNhAD4+PlADles1e3N3f/A8V7npd+ZhEaHVoJY93RGQvL3lOXyxiCYVjbmO8KgX7JO/nBWvsko0rPo6sWAWibhVcMRHBFKkGtFjbe8Ve4GIpyglmqBBSMnXnNqyXiLqDXaxtaiIMMLM8lGLICechnp+Tm2B60Cjn4QSpVIA+ojUtm2//fbbvu+Px+N+v//8+XPbtuM4Pj4+3P3Lly/u0M8jSYue2H/58kXz0TjW29vbvu8RgdEmVTsJpR31O1WsOlL1WVVu0SaxWU4uRSy8CDQxbbLG7zoCWlNbkqo1tTT0XKp4tR2jtGBqmSBkb14AsFpIqz03ZfvScppe+KmxjVe2nxgLabm6yAmx6rcZBVLRkhupVqSsitzdir1ZJLCzEyS53ZGoCEaEWo7X6gsAEAC2/oxRBV/RLpqzSALVkJ9UN/ETRATLKhmjRN/vAqVnLXRCvCS1DlDbmDTdbOSXtFhtnCndMlD1chyHQh0RMkb9gwimlgnSImgayVdpaxE+2UatnciCX+GFsTpjhaJUDcrZftomN5uXtWh39/yh2UGj6+ORr79JJmpVI7KuCwWnAXVjZmcSEY+H2kwLaTMaZnyswhWhg4AZQPUPJN39bdtVHVrM//z5c63l+hg+eayQ9uM4FuN2u5nlb3+ociW/Vcvy9k6qVSpHtBlNUp0xAB8b9wAkI7MGSZDYVAOYVgHVDqWrLWlKkqxtGrPcOFaFtm2yVgZs26Y2sOcv5Ik12c1MnxNuN80sgLXWt99/N7Pj9te3t7dt27rZww53reXN/axoCZH4anAA4Ns58ZD8VO25eDMzq0/QsUUUZUeAvEx3SIoINQE1M5iWP9WEVGyWHzlGNhtJlpC2TfSahQ7uc0ssCZDfh/fbDYDqQk5I2qpfbD0lVLMxM7XzYJgZI6hKL2ANXk8WosxmVb6il2YDKpIZE38Cazmgxhm16DMDr+u+OrGPYQZwvpgg4ew0zwgoTZ6f9FNWWKWjasfMkPOf/EJt258mAWYW60jb3FHdF8ndYql+zMw1oyKdxqBlHHOf1YD1uCOAOhpqZiz1AGLV1909H26TRO35KRzpg+wgAeTKKoLkitjG7drA/hhSVW3Kj/xKtruHYhT5NWqVYu6mADBbeqGC+s15wB1uEI2PA/DuIZoYn3mM+lBEBCwrA+76YBhJmqM3MroaqppVGV2UAhPhAPT+TDJQrQqGc60KWETAXfWtWwiou0vS+k7IMGrnicg7t0FNodqrHGfupGQRiAonmPcM24uELfXWtCbR04yL71uKsvxZC5AIQs/W0oxSao5NvYnBPFVTjQcps+9AFZGxVrmARIqAqqJzOZQ0FTezPFeDbpxPYJbvUXc1XWNqxZXyAfABAKZW50BG1E0P3xdAcOUf4h24r+XH4WZv+/bjx4/H8X3bY9fHMLlIgEdEMJaZWdiGzYyM0NEvN4LLPUjqG7x6qZeBiDCQDLU3Q7hRA58zqwWA56kH3zaPdZjZvDN2c3OLFW5uG1aGgWaxOWBrv5mZr7V4gGTEOg76GJTVyHXd1aSBW51a1CsJbkZyvUyGNmPEsW3btvvjsSIWts3M971aLGhmrgc4BPJBJlUjPW71xEJKhUwiAxEkHTpBulH9D9nb72pot9vu+nnLI8i47f7bb+96CP/ztu/7ru/ZbrD3/bY5IuLN94jYN9cr9E7fdl9rgcbAcRzv7+/v719Ifnw8brcbANkp95VtaIy7i0BiGwBoX0A08nfybrCbbxtsPfKXkN2Mx9rc9aIgIwzYNjeYvvyUDw1WBOCuhpQ22NiAcICRxI4cCBwAHQw33Y9HOhABMzcL39ZarOXTWovMUVmL7VW7Xcda7v7wx+PxiGPt+/79+8/393cn1KLWWscR7+/vay3NL//444/f3t71jP12u4lMU97H8fHHH388Ho+I+K//+q+//OUv//M//6MZmya1ZvZ4PP7+979v2/blyxcAHx8fOt5/u93++Ne3nz9/HscRWP/+7/8e39b9ftfHETb9ZiHs7e3NieM4NstdGDOD08zc6nHQ/UF3M7PdyEVgHUfkAyXQGe6A6SeaMsx6DzYQ9QMNWQsAAGIBRpAIAMFgWEQEN7UZmJ7h1M0Zm4R0v6Zsp5WYtWwDAFB9LOlm7r6Y5y/2fd9vt/tx6H6mmebRZvnD4FpPYNyMj/u9NwiszJAiLfhRX8Vr8+Z9LQL5tddnrkQpWGvJ/mYRAECQ6knMzL3lgKFh2s0AMsIIh23mRhhicyCfExoA/QqDubkZyWPdFTpCE9c8o87I+cuxFuzcvnQZUAERaPUfAs96jAj1lGSQtVebN5E2FBCxNOyIQF5v23b/+HD3iLVtiIiPj49t297f38kw57fvv99uty9fvqzjALHv+7EWgI/7B0ndjArOtm0gf3z7HhH7vn98/xkRt33/uP9w923b9n3/+f07gLe3N6mO5ZCfXTXmtjmBvPVqUrRt+/F4QF+BMSOwQVyGqm7qN2LqQ3puxg1qBXr920whyoWuptGnasCCG8zNgxGMiNBXD0hErQZdUY374xHKKphSoayelpNU52Nmmn+Zc8UCYWbbzbG41mLQ3c1132nMo20wGHwjuTTddzMN3D0EGWC2uebGEeAmD83MLAIRsRAkdwdg97WIxRXH/eO4f+xuH+Tvv/++GLB4f799fHxsBt/8A3HbbAvDOkhugBk38ECYUR25tCzGcRzuTmPU2+Duau/rdnsn+XjkXal+j2REdMtZ66Ea2fcd5rt2RZHdOEngfGCw6UUPjQJmR3VETZkn40gAUbdtBSQMWI8HyV3dLAmsfbP7xw933z1//5vktvnm28dtRYS+cLTFvtbCsWxF+N1uy974ET/c/sp4fLWvtts3HA43v5kZsSNgtrl7HMtg+pY7bAFwS6sApPEyWt2vpokGGDYYAD0Q0JRVvbOZa8rGYBxLHYXBDLnyZAFUWQ6T8NrLhhsrbjn7MyCngZoRUveU58f2DAD6XiNtT0Xo/YL0MdwN0B5KRKReRK4UzKq/FdO4WQAYaqlczUylamn7vgdy2qaqbzLNRUrqiWe1JTUqISNC/TwAmIPQjBNRvghSWvqVw6Xs7IZnuiegkQOaz2wb3Re51gHVjESp7xWv7NHsjkB91QKAvJZQVG2aGWr1R5Rt25a3DwAgIs5BUZwgYdnvS8okAAm9udqeVwMy2V0YJVzL42SEhGdp6cps0UTthuLqWHrbs3AR1EpSPqeWrsgW0oY1BsC2yULFSFo+BRnzhOqEALIhzh2E1iXIzr2mRMlihuOAuwZeq7beKkQmSLxawISOrbyQdw3t+wTFSvEf6v4MmuDX9GlhXyVcCeDMFvUpREVtTCNtrM9F3ML3fBJ1cZDUjtolbs2FrA8o8ll8iRbwWcRmelXvVrWTXiv1a2lmRpwOql+oEsvGs9ZaixFq1Wrz3STMTBMCS6YEAFoVSFXdm+S4jzJPdsdnZqbG38LP6D570WRADgBPwpsm6rGtiizHeIN+5vBKDyDK2ZYgLpG1qCYwrQcL2ZQiFk3TNzRNC5dSG3MCgTpHVhfX0pRIZs/lqwyZwr2enOtFevrZg6UuN41M7q5YbdumBbxksyZGMuw4DnXZ0qKArLWkRVzNK/bONj2QT9IwgjxLp5xXsr4KM2m67hrZBC35FSS8s82La5tXWgh316qe5KHfrhcSx+PxuP/8WGsB/vXrV6z4/fff39/fSd7vh2L19vamIOsIPUk9dVct3O/3bTeS+iTe77///o9//OMf//jHX/7yl7e3N+T51aWKWGv97//+r0x9229e/bYeggViraW7OyI+Pj6M1GIewAZba2kTswKVzlpVuupdbUNFqFCLTJBs1/b5hLEx7ggvRgAyW7q6CIBvuTRofIqtxVJDqxDNhCawUtH0T5QNLfaidDRUJSKi4yDKSdZ35ZNY0UyuCU/0nWokupIGpbLdXKUIOScGrndNMxZZmtrVLTJhRNNc4lz1UQCSeikT6vHcm8VqSUNS9V4FqdfdH4+PbRyKFL1Oo6iraQn6isTj+FAH9fPnz4i43W5rrR8/fqh9up9HsSLi8Xg8jkM0j8fj/f3dzPRz6F5fkkNtpcmp47G2bTPLNi+nZIy8kHcyqQMoTC8jGwO1SUCJplfi6dogSiUaFCIAVrUzWTAsmdLE2OEVmf96YPoTSLElXDZICMe+TINKDalUZLqS1P6X0yOCgLurFr5//x4RsDyij1pC3243dbNijwgtu7DfSKpVknT387FWgbKFPO9QQcuUnRqY1JyU6KL2GtX+1RhUdBpQSxUhu6glTLy87jqSAWpv4mpKETyCJLcAAH2K1d33ff8/f/k/X79+/X5TNE4ftbFe1R9ee14rX2lxM4vzYH4+YEB5amZ2bS1tv43uQtCqcf3Vjw6R1UZnmqPASjBzoacMurTktwEXyqq+tZbVOuOkHCCk7FMicnnyIh8g85id7Gxd05gnetilkSth9slyJnlJEXQ8hbQxsqBvnJYzWmBCSbggayJx5q2Ww8gIPMlRS26bVK0c3Y6yTd9mdzZjOxq5DJDIXB2pwCw3kcQsuREhjm5Sms1NTYw6WvCi3vaN8bzcBdLbZ+Bl4QFkHGUkqnqSuPFVSUIqZIpxEti5FNKDDDNryrUW4lytJQwtKGcvFpcvWSTDSMyfc4h8wctrus9rjxwKHaCieZWQJyCJcXgsbSjHLy5UuDQunXgVNYGgQg33MxRdCs8EpO0AACAASURBVMDMtAa4Is80ANYau+U/QWPaYEFzvbAodmqtyjeNAghcK2VA18IFVVxm+VSEq46ZFM2TeaLvRNQEV8gThqJTtZ190wminL2AICJPkagxMX+vfoOB0AFvnVrQV+s9n0UAZzSKkwTUTxHaBgRghBE473d3Z3UlviGClp/Pu/hCkvVk43StSoURsqUVV/ak6vWasiFqOH8i7pulQVlkM6GkNb2kKSsDRNxIG5X4mjYzyYwILaENhhJ19hLAZtY3lFigb+Ps3pNXzZv1SGqps7QgFrCbaWTPDxQhv4HnSuz7vtenmMxk1DLfFBDNSJ786s5EBDYirNIOb7M0jRLybhI0PatGGm9mMQhstoTRrQnTZErYObBdxleUqYmM9LGvYnJ3PaQ1M53jkL+PH/e11r6/HcfPDXj8/HD3tda//vUvdz+OeDweJLVE/+c//8kVj8cDwNvb28+fP//+97+vtf7t3/6NWGb222+/RcS3b99+/Pjx7ds31s/OkST5/v7+22+/3e/3f/3rX3/9619JGkHy58+fpsfy7kD8bv+KCAC7Z6sAcNwfx3Honf/YdjWAbdvWcaw6obBfX6OQ53JZeDXIWaobQWmOUaMxMqDxExopscpOA7rxkOcEQtA0EySk7WmBSgivu2OyYMxIRNb0Mz2NaWvTtqvvE5q9lUqmuFBtWNlWB1yGldJJMo9TSALn8u8l8o3prA0vniq6hfSNQBJk1L5MctUkCBVYgxt0vhJAGAwGMlcUod82M9s3O2LpvRLJl0yvjUJd1cspVhHx8fFBrPf3d2lfa5nZWuvxeJjZ29ubtLAOaa+1jrW+fv16HMdaa9/32+32eDzM/XEcf933x/0OYN/36MP2jgBzB4uUFhkme7rl67pvecYh8hdfuKPCBZmZKSFttIG+RoQFVfUzvDPb9O55dqCRDWYmjHR2usHdu8a7aDI218Q0EoDVQqwS6elWT2sBuNK+2QY1TFWo5Gjui2GYpqXbtq21/uM//sPMHuv45z//+fsf39dasbLPZA5wCkJuAevJLZkC11p6barJlGh1QNatQmFjS10CzUztQUKEbIGdbowsaXrJxEsVTJaJfCKLCNMP0M6+DkD3irfz4w2m5dF22822r1/f3t6+b348Hsda+tvN4B5r6VfZNz3/xwIReSiDplsUQG2OyEKZ1NABb3h1beLdXZUuUbPVNaPWGilgqmPNvV+EA9DKTpJhdaYVIGijI00osaKnJDPfywYAy42VWXEtZAqcXggp16B5435OEUWvbKcnMSJgJr2cPXPRTEbhZ+kEmU2Sw1MFRPgLNUCunH0bzRAhYjMzUmMHgbQhFNuhlHqSZ4YxIpnJYC2WTzN0U8jB/MwPyix5YmN+3LaaaRmZMro9dk2rGqBQntNKp27mtljXlxAIZMAMUGppTKWe8QVl13OVNKh9ayaaDs5odqKQU5HEqmaa/RRS95WKhKE7x0AuOQ3eR2cjT70rcE325IvwusoFGakbGxxfLxsRO50SvYp0NfX86VdSNkExngSdF6YnacyOQ15fNLYxwk8DWl3Tt9kAqzcByrAhVkE71V3FnnGeiWnVhKEUGCEql60Edj1CBkg78/R+19Sssk+g7MxBLiIHKvVl6jgKqQYgAzptZqo2PUnLQA0o989SgejVsapPkKr2jszlSjGe0lrvp+pEE2MBP8mUmEVd+iTqiUUJCQegD+2k/WXSxbwxiW9o8zorO60mCkN+uF8+xCQaTTebrHVtvu377gGr5boEbpvGLZqZDt2JC6DXU3ot7YAgqUfKbtCjqn3ft81Ivr+/a71nw82enQt8rAmlaFqOnqMUYzvSYWz6Tism4mp6qD0NsGvH+Cqhs8J0iVYCqEheCc7mRxJwM9Mhea0TVp10+Pj4+P79+/1+/+23rxL1xx9/bNv2eDx+//33fd8B/+OPP759+/b+/v7+/v7t2zeH/e1vf1tr/fd//7ceQh7H8f379+ARta2jJ43Cf/v2TWHc9z0pI9ZaHx8fx3HcPQ+Iqjb3+i0DrXyOiOM49BKmFOUb/isiYtu2t7e3x3qodlTF0iVfhFFaYZGQbgwkm/4asRFDJGZWNGqlJBCBRHVTaRBB2/AErQ6jMaD6gSlE8Km1HF3Q5LKxudbsTdZWTfOmPQ1PRjaXsm2Gsk0peCnK4Agj9kn8Kq2RohfL7XaLCLUlkYlSVzUqUQpaWkMSl/gOOE2PAZ0jPh1epXvhJ5rH46HdLpKPx0OLWN2h5vlQ18zWWj9//nw8Hvu+f/nyJRt5fVxDfcu279+/fweyH3t/fxfvjx8//va3v/UxGd0XZlYPLKFbrI358uVLmy2DdXUDSTWDdkE0AICc2mI0JGUbRK+4mWUEunSyFKMoL9JSSIW9GZugQU1XdU3SB/GniYbCXASKxt37VkUZYznlhio3IiIyVigDCoh6Mh/6HIblx1nWWvI1BVzOlRiQrV9WSbvO2EqLj20pCfeXBSpwsarlS2DTt3yldd6q5StB9kwvKe16K9Wa6rwNZZLpNZCIqHthz5N6ZzDFpYTpLYhwd4fvrjeMIo4BumePQ6dRim8aM4DMxQJGk5N5wndRsweJ669UNFnTzKIYPbkIVpDV7TcjAKImzy+t19zNaPlOnEKajEPAJ3m5o4CC9RYz8+i+CNI2ErVp2NYC6Yy8EHFX+pORKGn/H2HftiRHjmR33BGRmUU2Z6SVyWz1/18mPa12bKe7SVZlRgTgRw8H8EBmsUfOsiQC8Dvul0CQhPW3aIUP9XSkaV+kNaHi2XuCLn4IFduexnMymL8zQoyx+hk5GgfploQqHD38yRAJeuLzK5gVSObSQV7qJzxfWMS4JdLMIiKAMgasIk47AfQMm8qTHKpH9TzydQc9ijxtGNx8Ol0vZAXMzOY2YnCQVkCfwYgiTU3ajiNy8cfooq3fwz+zTYWT1QucPOdZhDvHkoeQAPg49YRuzekKjgbujLSe5XPkrAAxnDlKTCaZjcVd63cfdFeP5P4rG5NwMrATCp4Ju+aT8h2CvVGl2gcjgSCKj3gAesuTCGLx08n6FdvJkA4pK+V+0rmbqSQFoi/OdUzBeHzxfwdJf9FhRhsMzcxemEu3VG/KkY7Z35Uqr8juUJsVY6PeDKWUGgZzoLXGVhHNAAOMzQCjuqoAQp6lHGtqRAJCVi4AQJ+8pf6DSn2/cQyb0MeFNIPpwN5s5rDdzLSggMmZCihSmDOtUjMm0ZSk7lBhBSJC7U+iYeJ5agFIKEejJISUJZwXcTOCfmOMzHp7FQSo16VSSuojt9o0tXZ4KaW4eb8yPe8fgentOvdifb/C3eHnFUSl2LK4mqtWDzdwnM9f1/VyWczsulzV9soEM/PRnqSBgkRQIB8TxEThdEIYCBoA638k+2FWA6EzcgDOva/kDDU4U3anVgmZNIVP52cgqQjXLXcEAvrf3V3v/cLs+48fpK3rWmv8/vvv94+f9/t9WX+a2eVy0ZTm+/fvmleUUh6Px/v7+7Zty7Icx2GEYn78+LGu6+Vy2fddO5P7vu/7TvLvf//7t2/fIuL333+/3+/dfVMhMTN3P46jWM8v5fvtdlvXEhFs5z6nw2zFdVkvRTdItXbUfd9LKa01Tscyj+No07XhynfJcnfRyigbOah4CcpAPopW3ARKTYSZpCN03z+BZe4M/JeYzyAcex6Akq89iJJsqt3zr08LaqqnyXaWm0yE+RKTTZkeZyD7UUwbDPM3+f+SKsMpRb+cPH9GDshw8hGm0NTumZl+zUy6pf4SKEK1eAA0IWmMYIAwM9BBtrZrcTCiHcdRSlmWy1rKXutxHLoPgqQWpFRBANRaj+Mg++JjKaW2/TgOTciFICrhS/PWWmutlLKu6+3t7fF4/O1vf3P333//fV1XlcBa6/1+f//4aK0t9/txHF++fCmlPB67quGyLK3Jb2HGWnczI1tEBdBadfcIfezlKVMqaEEL9QWfJvYv46vhvX4Fxaf8nScYyiCOCVLiiJsSFZhTFf4c0/HNTT1oL8zqR/r8X2giTT7ClCyMWb3in8sGzCyiqWyYmbuRpJ0KizasD++P43g87sdxHK2aWSml1qo7nNbVSVYZDxqgjqoqA8b7xBgj8K5hL85mU8sjBCEnpiKlqh5FpVtpXuqsfmd8RZqZprsvyJxypLMd8Z8jga6h/Kpq6GOhqo+kdYC88wySNY6jeS1HoDW0ylrbEWz1cHe3spTSz+93mQvCo89zqBv5vH8g6bl8YoxJEhKB7Fv/c6qS1E7aaG+F3FqDthaUBVYa0Eekn0HWaQbeI3pA/pR0DBFan36ifYYXowTiI4ZnLMla6a6urts1SRcvxSsmmStwcpuESpaZcTBRrLSdCcXZRqEF0GblFeavJikJoyvBZKPC+s2AfiVImJimsTH1CAI9qkhk5GeQxOS/cNQiRYm70mbNhPaXGWkmBEwCxLZ/V1CE8qlc7L+6n2wYPFdgBWyUzohxFGQIetE8NZnhdMogl8Mgn5pFb7AmIBPnBc5I2TJiYdabgAmkj9STznNaq7VLmWQlMqai0GNmfZJbvlAAnIsUwoyJRIH8nTShDPls7OBPTcAmY9XiKfyS1AMJw4Ssqy9WvNLm45TdL/CvCvoL/jBBgk7fZk4MPt0JM8kzpP+ZnheY2WhEzkgAIgHQFzkAdE28t/tztHEapmugJ0FZfoLh7kM8Aai8CU9SRp6cnszqQI4pmyrsqNQchr+ob2YaKtmAp+TTug7uPnQ4O1EAHCuySspIAPG8aax4/sqTAjv7lbOaa1gpQpkzkysscfn7GaGjNfWpZ6SklDEbV6TUAGA6DmW2rqtGyRoQ0MLMUNzMNLFfdKh+PZf5xMc0ojr2DJdS1nW9XNZSSn/t4nn6MTtNFeHFjYnGMWZSajrN3RWjb+Ti2UvCTy+l05Kq4z/ncmIqVbRzOPX/DJmVx3iXGECjtlM6ucadf/75p3u/CO0///M/GdXMWsTHx8dxHOu6ui/fv38HcL/fl34bc+PYiqz78ccff9zv99vttq7rP//5z4h4e3sjWq01JzxmVkp5PB5aUFASAE3Xj+PQIsJ1vaSZrbV1Xd/eriQveqPVXcgkj+BxHEJjC4wDyet1wfCMslIg/2sbTUkkFcAYB0i0fKXUz4+pXoIIZ1o851GSzKkaQGfkC1tRKTKpZA6AXiNIGzs/NtVihVPhhM+CFCOSzzgvqdInI7Pczph6FKZiRD4LTRwFQleWjkeFUyg1tZ5IMuM4ZSKA4zgyu33svqoWCyE5Jysz09RdMHPDrDwMwOVyOY7jvj1U/NZ1jbjf7/fr29u2bbnytSzLuq6qKRGhDXkx17vxLXqhVRt7u91KKff7XY2Yu5dS2vgEeq31v/75z33ftaWv2iTrzOz9/V1rZ+IvY+/37du3b1p0ezwe4mlm+77n9RZmJusi+qWq6R8bTh73DpwOkU8SP70tVuo9ZzhFTAN0AJhK14yc4VRDkfp9iclIKZC0GdllAUJIHIX5XKptmtLP3Ei21puvZVkAb63VaLLd3U33q0dTwwhg0SGjA1pecdf83WzSdhZho5xLHND9SI0lWq/OqvLLsoyBf88mYb5w1m/njA6qsMI0szbdMZEczEwrPaJNOB+H02YTOG0nmJl7f8fezDSaSuburp2UMTovwLkHmWqrwMg6RL/c2syg8eaEI+X7Bljn0Jt0jpKvljZt9FwWIQH4+Nit/JOanFk8VZaZv8BMW2wnQzHI5NNjAMQoD+XyV3MExXyOTyYYbCcE+4QMdHEY/udoPJUoElmHqXOZgXyq1qfhNu7zN/NxZWNESIDkcepWZuapQD6mDpj0ycc5PpPmsKxr03dnMalqo/ERpgLCmTV8ASHMqeeNC0pIRdOnJDHaO0QArkwSdDaDiuxzeE0vQ/gyKbPWPk0pJ5Ays0kZc4obJF2rmcmErYiZkKQqqmLxkvepJ04RCWTvOmwuBJMrlSVqGqRP90hEi+kdfp6Tw5Qith3hGWQQgF4W+52Tz8slwNNjsprDCb80LQLUPfkDPhO+QNe/F0SO7SySoaSJg7IpAMoVSs1AuiIVTiXnpAwDIJkxGTn7OcEMyjV0bwKdv5l1JjPMol+UAXSP7px3s5M78wEkwTPVbMyFzIrGaO4BLMGmdxoiVO+cAGwxN6Mx2CojAJgFgkAD+0mJUkACcZ5zGRqGivhLuTL08Y2kSZbpnlZAq7nqP/s7fb3d66WaZDbX5NMygSJfQCQZFqakd8VG1Zb+Cr9QKSD8btfc4IzSJaqZD0ZrJQZMJnhqIruhs56DJwAdnNalL7NQQe93nWXpoxlYlMW0PgCj99uO+w5YWVz3uqntIglyWddyPXfmSzH34R8LgkEUL2Wx1gIgQS9uRmi/19RxgqSOqfeNdzBororZp04kYWYETZce9UvKO2C4TgN3PWLq6mJqnNXepU8yMPPhGE+LhEA/HzCVF7K/74qxJSi20Xjs9Wj9TC+A/Wh//vlDx90j4o8//li83G63Elb39l///H1dV00Sjmjv7++XsqiQ3263Wvs1e+LWWtOdYe7+eDzK0hdH3P04jh8/fmgz36YxdERo2kNy2zaSl2XtmQ6Y2bquVdOhsSF2HMfvl2tE/P23b/qKHlQmzbRLWdY+qcsSIkEYa0nyT/fUgIyRaD3Kb69o7PFKEucZ4cwajQ5H1eBYjLMxuFQ48QUqGC9JyXbW3J7rtWJewrMhivFxgi8RFEjaxBTzmWemqloJhCNkTs2FkpKq182JKpP0KM4zK5LsWvTS4u5o/XVu1WOQkJJNXx41C+ptcQsuuoF9GKjJjJTJC/M4REvDXmiJiP45GBa6e4u4P95/fH9XIb9cLrXWHz9++OWqEyuSAqCUcr/f13U1s23bjuMopRzH8f7+Xsd1eiq3JPetllK2bdv33d19DEOlVSnlvj3c/efPj2077vd7HsUvpXz//tPdt+0YQjeSZDuObd9dlaub415r/fbt22VdGVVmg2x1z3vfJRRj1IFf1ZG0UVUMKg/a3u9HgjsVSQQZ4WZGQG/gB0HCaNkI6A+jR8lZHyylSKgubyfHECJo7PgpUYBRStMoRYrVjJCpEqQkFYN8FNoAc3c735aEu5dSqoU411r1iRCVNHdf17XAW2v7fi48iXkzulnRLf0t5429G0hlBIqJCPdecmYNfVRqYSaJmR3jm/Z6tOfqLBCrVM/MoM+tSJ+p/sbJpg88ZjUEIpT5GPvbantba+YLSSLMHQZ3DzeSDVHZWmwAirEYFzd320eNiIiQPmUxfYpr6KZ7dhRuhBTQYynFSGWH4hNEopooEFWmplzFYDSeHK2cOl1TZkm3/vt8r9bscxJQLTjH6vI81ZpNuOnMDCu2/+pvJCVyxx8rTbIlk3r4mfmMlr+DlcHMpgbf3anUmN8QB9Df20lMpMNb89nPgGw3My3sChWAIglo8jV0ULQBMCeVBWPiYGZmHvUgipkRXbGBbxLYpaRKvaXqaEoBoNHUDCRba+dHVk9Vnt1qZnKHmcEdrVuYAhSQs8jeigg/y7bwuhc4TSAzeQR6ERwNlk5EdNNeYCT1X/1lIoAp1xVpZqGDKKPpYWudyqcj4pgU60+v0hVjZhhNhuBs70ZqR46QB2YmALor0sLnUUgK7unkuQOfKpmZuwrHIMMLwitJQjpNbo/z+4qvIA6f+MjqfFRTAnv94qVw3L3VcezczFQl5HaJVjgZpnozZKQwZxIzqKWZqayXAQrzl/BX8Z+kd4Un36oR6blz5thEy15lhN7dFc3dvRQzfVonVEhGKdCX6z7ty/Vy3UuDPQ9AIxrOlr25+1gF6oVq7guTSo/BLoU52B1zSzP9P1LZ53gkrWdj50ZSWImsMIBSuoeFrwBJ5rtbz6kzk0wFEP122d6Ou3sZ13EphlNlBNTMG0Z7IhEvbBWW35Q6FJEmvVEyM6CzEkgBkWdMxOv2YEoST42hI8KMrY0v93j3iXunjrF3xHPY0ZU3M4088lEgKkytcUJaJ6rElEVJLpAtafVkQecpxT5zE2aysiwfE3NJ1KRRz6LSbwo1MzJaa8dx5Azn/ti/f//+5csXzQE+Pj4uy6q760opJGutWhrQ1wc0Rdm2Lcb7kAg+Hg93v16vKjmtNQ3g5CJF3u93Tcu1kylWkriu69evX6USyX3fFei2s6W2miaxRa11MY8I7YktXqRwa41jGCefp48iItmKs0D5zinTZ4QMZ4yY+Cil+pXnhSwmmeTW1ykSMwuewsr6FBSjnU8+ohVO8kkQTiInk8SfMW0c/VU4cUQ7xwPgKORKkg4YdaHly9yTl/Bcy5Skx+SZVAJ5UszFWY89s/qiaFeSpE36zEkpQrkfEaWUZVnqtHCppFJKKaXt/T4zDrsE6TqOdtvdSP7++++t9UMo2v3WeaL//X/+jwr27XZz96xH379/v91u4rmua0Ro6n69Xvd9f3t7u91uulESwHEcNmb7UkALapoovr29aXP+OA69iq/dYJK32+04DgDX61X18e3tum36pEV3fozXnltr0Newh3UikUMUb+OIk3WHd7fjuYwJOsmUrU8IU/s/IiIidFet8JMwaWV+RgrmgpGR0kd5pHghiHxmMmuVMVmMFS+5WTcVExFlvDpOEiAA12ReVyGwLwZF9KbV9BnRViXL3cle6dx9HA5U8W7uXpbex0mEu4t/a83dyzhLpbLXWrtez7d9U4SPHXKFfapxKgn52MWPFizjkT2dDsyPdWsliTOZFN3Dip8DIpItJDHeJRB5a62/D0YVs1Uk0Cfrger9alUb5fAYeSEisSql1CfdzIZ1EpQ6K0E8ZaBSgT65VVJC8sxfEYpzKWX0JH1El/hnuRQT/VpfIDtTzSQYMc1fSEZA3zkSycgUDOUVMIwDDqanJzhNGBcoSs8zNUITbBn+TEU+t4QdrJeq2SdSSc1pCpV/2li8TgYR08vUA07nx3D6C5CMIIYnp0V5kojofgDSh5h8NVIsY9K6VFig+IxJPTMg/CUNywSBXKxqJmzovo3oTfDM2se0QVIleGSSwcafqBQWZ5uWWqc8ELlEpG5dqDgM4NRhn/GkD8+mXZ1caOR59n7oBo2rUjHIC58m0tBT1y1/pbONgdGMlg9A39jvhqi2YBhphi5zTAUzRqxGi6NFtF7cCAuOHVw4zJRqbmZtqioS1APpRombEaSbIq3PMIHzC22wMW931zdUe9J4JdLMaKYsiNYYoRMcrTXIKBuFIaUMY59ES5nUGYCPAyAc3lOM9Jkx0ygzpPLDySdmCs14M3ePWk8O7l2TOQYQq24Fe5ZlZM/66AsW5HifEwi91o5+BU2wtajisBY7thptc4Mbj3aU4HVZF2drDQSpjAd7ebPWWms1IiQWCIBezN1s6rSysdMjADOWYha9y1Q8SU3pi8oPzxZAaPq8DbS5CgKQGtZXtXp5U0zyzMhZAQBlHKEXcg4phDazEgDnFFe0x3GojVY1KWPfW4a3oI0GSgznRp9ka42Tc/JXhxWVKubCIRkRtdbrsrrZtj10qBtArXVd1+J+2oVu13EcRt2Br0mdAWDwsq5+vUTE0m+/C5KOUnSvKYB+c35vVTxPkQ0PyC1KLaVIrqgUn4UkbUxb0gkxLhHIrHzpFxRgdjYRQWL2W1YE9KpHMkgfbcKZKRE2FkClqgKya2uhMShJ7Qttx36/3+8fm5n9+eN7a63WVms9WgtYrS0iGoMkvNSIUDHw5e3L17UsNXgc9ThqRJi5bvlure37LnPMrJSiI/furon6uq61Vo7SpRmFfAjg8XjIqKhtZBzMbNu269q3evQS8rquVvzL7WsYHsfewFLKou/Yu8UHG2t3C9la++2338oYhWepy6IoDeU0eT7rS4yMEzcMSA9rEC9jpaEebdQO0TIo00opMk2iofd1SbKvW2VYmqQsAKmkmAtkozBtlKWklT4vPCNCHnDv3YdSk4nEiUpQRqQckZj9JAvQ5ZbCUeREOPtBSRkjNLEFTvOlT2tNWWPafY/g5CIbMxmZ08Y0XmUpJbo7Sc2BlU4SEUYCEUeVf5Td67q21mqtGg1rsWlZlm3bPj4+bOnF+OPj4/6xkfz4+PjHP/6xrqu7X6/X4zi2bXs8Hipgmvnf73cdyL9cLtu21VpLKeu6/vz5c9u29/d3d7/f7xIKIBfX5Lq5ZB5e/vM//m+ttUYTQ6X+8ccfqqdvb29/+9vfVOmOtl/2rZTSWivWl9taa5fL5X6/xxiLqyhu26ZzNBJ6XdZlXZ1gbQ1ora1rWcbd+2VZWmuuuXQLkOYOBgF3lyE6jZUlTVmmbFYxyLBSZwTyzGgpiVErpZ6NSiGQl2J0/cIUOcdoWSRSxt3LaMyHxBTd5YrkWdVexWZ8d3f31ppWVdTCHLoEkf7x8dGOWsybvnK3He5e9621Fk+bB5Z+SM3TTGnr1nthGasmVGs6ei9DvdJsiGCOBKAKpUJIctU35EatUaSgjBv10w8K1P6NknNlUIRarkpx0fux/jlA7ceWsWheSoGViAhakMXC3JU/cNZWrd3Wdd1bs+PAsrO5+VJKiaOB9LUUdyLcvEioKa/7PSnA03RdjYO8oA5IfpA+qjt1XJ7XyUn9zgVJkTOCCgCl+ZykoqIZP5+H/QOtn1U0Q/SJCQQKd5wRCT31VT8AGpVmWfTRjyiVozVWpWAEzVRI0MLG7kJCmia/6XHkXSiepFpLZXRrbR7MN21/pdpqFiZHSZ/UECODlBTtQGsw0zsR6e3EY2tgvzIAZn1ZsBTK86Mj0AmFUC9vFrXSzJelSVWz1EouonyoNmr0gAnSUPh6fLpL+UnLkYVJM0NyydSIYJwnX2ZruxMFfCo6T0BiWCKYUkaMIoduL8y7Vr9ogrtrSM5HR55ArCahg3k3cObWrRjST+akpjqKzF/gaeFKEIAyoSOwZ4k9GzWnyhH9MWMGFdMtk7avrLKeKKBUVIO2HAAAIABJREFUdRKzXAUmoafEYYh+I3pjIUSpcUof0GP41/7/K7DXpR9gKCaFUx8SZoanHiLjM0JKKqDnOfV8nCN/hfDEZCiZzM0M6g7NMHInIVqzgS/onLUSXGvUiqkT1a9Z5+VWyL4XdPT9zN5YmRn6mLYB/dCvPQ8g1EIBaC1IOmFjkmz67rqObBEY8zH0onoq0bR18HymvRsywF2r+6HfGVMgy0Wl1PxVQEn5m5Ackme2XZ+lCJLqheeMgyGamsxojkSamQYZ7obRTYrczcxMMT5eS5mB7IN7auB+XUiKAn1A3I3F4FzGKDlHQkJQQGMCH+NCBTIsiWIlKsXrUd7To4YLe+0TQiFn4LNnMHw7c1P1J9k7YwAjpxQWgo0uMEIHPgxj00OTk/v9HrqxFbZt2/1+3/d932utda/H4/GIBjN7v3+YGYl93zUC0Pvq0kdjLqn32DfvdxBeolaS2kLk2EqS6NktMVU3jZ841nSEIOeQ1BC5lNLYx6CavShJOJpIazYVEevaR7S11hZ9vaPWWkofN4s25cp1tWql4mk0psd0ryKVqvBLzByZvwAsBysRwjczw7lj3weaGn+sZzlMBTqJmQ2dk3kalfrrUckSJ8yE5JNS0nDFJMlM/lnu5/hM/QxKEpV4fiZ5CUu6Apk0U6XCEQEdhx7n6oWcYZVVlZAYxezFcMkSjkQrVe2AwmK47/u2bce9qXjv+77vB4DjONRNkKywfdyE11rHXJZFiwWtNb3oHhEqolrDWsZXPOUoyZJiaQiGc1prfSaGbstpiAGASvX1enV3zdKlJILX6/VyuZiZpqDHvmsB4tu3b0KWtjJctGrH5B8NqlX1pJtUGlfrnZnVH6eOSRrKIWLY4919rFk8gwkBo7QroBg9fpaYjlIgCZPVTCKYU8VE5kthxWdqXxIaIA5TFsDM9KYfyXVdvdi+7zh25SPGoqT8iYmVmbl7G7uSpxSSY7ktIto0p9IqlWIyUhQKDGomN+EIpLmUV7xabB+fQgTweDwAuC/ZmKv3rDq3NW4lFBWGA+P5BJwCgP4/ywlGJ4V+x2Gv1K21xr6FsCzLsizCJBnLVfilFBuHyEjaegHAqSR0q733LxiFIdTejiV7SVHupNozSCvR5iMATmVbj9BuWnYfaaY9D5KtO6FrqBmNEJSkgqFRylMB7CBNBFJAz2bWavVSNBWvtaI1LEspperukpH7Jx9SQhWZSb8Sq9zsYSnfS7XrLXLIhIHZ7eKojPY8Tk5Zgo4/OHDuwiZ74f3ccU81O2UBGIp1kuHnxLQpH18IhTM/ic8LmuQ+jcYyLUHcn3CmgpXxAHpmJ4GEkWcO6HHY0O3Px0w9rwabvJN5LLBewjDpoIA0PMvuZNergRL6V2AmJTU1Islf4fMld8n+vsqzbgCSXCRm5u4cOs+6PVGlK6ZUcRCvxDezzJreUkjn13Zg6DlONHTmn0wDzmJ06sCnea+Z9ffQOvpUwtIKG5vz+Tj8cwodzvk1TA75VyQDrTvnUzzQ9X81Z9aH8it7BeNZCNPhGM1oGmXW39UnhD5JHEuzqdXpCsAI44hxAlwK9vxacTRGQ60gixtgpF7YXgDo1GfvwLrczhWQugDUKZq7BsqNo5uMCLRgRDiLF7RmQFdVo2qS47NMUjAFcIyZ5vZVDvHxqbj0w2gr+6VZShJ+BjA6rUR4wRSIs0BWzExm/kLmmHjPtC98MNmVPBHUCEkdg7uv62pmRTjmWv0muS79wjx3d9CcgGpouBvNASzF3N2I1o5oC2M1lNzYl3Apv7iVUsYwui/Yq49J8DHzVyAj03syUPEZKGOXQ+ZocExyMTczN1fpNBiokgjxknriZUAg2GuJ0kM1weXwKbMkvZRFPEGCtKDebFvXtcVhZgVWa3u8f9Rar9crl4Wtkbzf7//1X7///PmThlJKNB3fbe6+9S/eLaTt4yK6ZV1dH/oqWNbVogYQ4HJZb3EjaQSCdOfYaxWEKsY077JpJX52aTp8NlDDVhGSrIxlWQhUDc5Kcb1ta7DiVvo6AtxtKbYULRCIg9Rwd1nk0+mMFJ0qpVYKZOQcb1mePyGndfKAIrM4iZvMTHIVsIwUc2Gm6xSPUesVn6n/ApIVhlYpJSPlEDyboN/ESc0/J80Ic3wmYSKcaTNsZk7TrpCp4+O4kh0kCerNeXetL+sfgOfjBnOApHTQI4JsY/VrREaEjbVUALVWd1fOCueIFhGV0cB9q3qRhOTRKoD79tjr4b4cxwF3LWxJdJZzheVeCeVYaVIqSTU7ZnYch1agMmnO6JyrW+nn6gHkqzFmth3H8f375XK5Xq9v7XocjeRxHGyxbYdeV9kf2//4H7Gu677vb29vx95a2x+PB1q4TkgRjEChFzOz/oofGa2hBQFS6wo068NFKSxQz9tGjVPSXGgF3bZpQiXnKCiERJ4dIsikjBcfjoKdAbEVSaoaEUaY9aGOASC8y4UBCMJ6GTNiTMHO4jqHB9dupjqa/d6PP5RSFi+3yzXgy7Lct51jDhjaC52sEWfFZ48fEYyOLElmFtHRJLGMdyjSn4JZTyWJJAYkDqcFR/FRvGKEkAWVU3YIITXHaHMkaEg8q6Ri2G+SMXePfpOtGbmAzvBoHu0SbXGrgQgeVgocZVmWhYvXWntJa4e7w7v5zErXtCXT1UjpWSYVmRq+RL4QinbGych8VBIyYAYQo4wpA/Q/oJ6+lyq491wzo5kZSikt75xKPUmMBREmW0hQ/z3VADCyQ5o/qToZrsBZuiYO4jbiz9iYl2+e87pHkorXYy8zQ/SkYkcG4O4aAAkyvlsnNaaRGOmAtDWQ+h4C0qkwwvRxBIO7LRh93Bg1yZ/DXqo5MHQFuxSpMRvYz0ukFUqzaeVyhonw9HU+/zoynt/9tk9LJgJ3RH+dheynrAU9RrRDRP5mmchfIWeYs/fRXdPDgnzkWZJ+DUMfhTO6a9hjnpmnb8WcpFk8q3rq9gydbaYOiaIFzjI8Q6dSk0z2y/ZeYORCh1nDTLKp8qQaSZU6ZC9oPQt+Yc4nKmAI/SzrlyDFXvT8FbxKN5tdDUzG6tcMY/j7SvsCIzX93yNVKsYjRzMqsKHAiWMGf7rSpuO4U2F3m84gUfOQqSLYCKcscXiuK0/+IRkaxIyw8EhCDWs+dvQnUBMpAUkrrWcguwVKEK31I4idJJEVdjOMXlnIaoslIjElGhDFKSIRcn71Em/P9VEi8leBRH5By0eMbSJNX31sd0eEFuyVWqZjutBHdMzMbF3L5XJBUENeGfLC38zM+thX4xKgz+uUJHzlQiJn/Au8xNvU7tu0CdBac+87sTbaUkzm5+8E4DgQmL0mpqPdIk8mAo5iExEMEwfNT0g+Ho/H43EcR0Q0933fj3HIudZqxdd1vX/ctcUX0edOZnYch7svy6J3gOHWWkOBMPP729o/bIdO+Hcb6zjwnyZojUzhBMVITwWEoIm3ln2lFUmS1j882Rdo1nUt7hy7iCo28gmAiDh0ssZdCmhPMjGFo77YpkKuRwXyUSCLzsjno4+Jltkxx2dY+ohQYYxMxDTzEZMXWgxzxOc19blcKX4Ov0QmuUywYeDLb1LN8ckBz7O1F4aKTBJZPXD/EuQN/Yo5ed6QNCMkvgJmpjqu1JcZsqbc+TgnaZNcRVE4x3Hs+34cx1aP1prKiQrMvu/CBODul8tlWS7uHoCqVZaliKi1qvZRqxIj92utvZy7K0nrvGYW0ysScnLSKixVR1MGuK3rer1ezWyvVUU9Iji9YGKElgwAvP/4WUp5e3tz99baz58/W2vLsry/v7fWVMERlPKlFI7T1BItuz5blM6U1sJJE2TUC6ZajG7FJ0hM8ZEhHP3LC+YLzByEz1GbxCcRZJFA4dRHcjPJ9ZWcuY+GyYeJI74S9/HxkSVQVKte6ziqu/sYY6pYkvQ+NTWRKJJka83dqXnH5BazMVF5tku/inzi83wGUAgCsme3klx95bK01qJfcE6S7q58FIlAIhSfkclWYZIYMyWOdm8dtzxkvKn+op/PUsUppeiKine9vqRuwszM5KyolaWcK0zD6nYcZV2XcV0FyWW8eafCmfmrLZ0XTXrS80r0bLsW+LpEvaZhHR8AqLF059JjBkOFe9LQOYFq+nIcm8h6auOtW3TO0qGUJaZjHbQ+GPDlPP0uzUFi6kFIqgx3wgjIGyRHXXD3JrWHLcpxZWUynwPJPK0jybR9Mln4vfw895skMQYGGa9AZt8rDJ9MEYapAZG483fokyQvagsy5rz6TyBFBYoR6ynpRFakcKRQPipsZtF+NQ3LVk9JSs3Ar2AWrHCXFU8LB6ltwhPyp9QTptJw/s6eHWBmnBg++cdd+TiL6wgT8zP+k2dmbnP8L2MELyQRgblwz1Sz+WroM9Ws/73Qzsp/UoAk7Eyl+gzTUhNDvYLsFqkYzmoAMJNL/xKEn1Ti8MIkYY4fCv9r/p8dexbOX8RM1UlqPJOTfWTfnwPUgqgNQWYYFVg+MzMzcxjNW2zkblZh4aiOak4H2IItTCRhBgsUgKQmVLKxEhSI53iiFFM8ydYOACY10CKijCpJEuMKGZynRjuTiMCYipiZe/eMkAVmfaqjhriUsizLtEV64gtTVOqZJNfO7+UCwByvoCJnhAy/PFo2NeNxRtDjjKN9D/MuZUagshtQV6Ec1KxePbGPawXz10tx93Vdrtcr9LZ/gQ2A6gkBYHEU71613p/piOl5NFoaKpyPKmycRpbJQZgZfiEXyVJMNZ9B45AyBiB9XEfCYG4GFI0hImAmLARDkwT9yYfQawl9dNJaU2GIiFbZWhtHKJ3k4/HQ67vbtv3jjz/e3981Dd5rRAQD9bhb8b0ex6GZxvmtpnK9XS6X25fb9XrVImZZl8vlAitHjdg3jHdKVcA0c1b2HeON01JKsEhJuctGjvP5u/ExDkkuy9JaI1FKAaAlhlJKgDE+Cl3WxYqXZV2vV2kre5VTB6M2XgEhY2RxG1uIJG2MwDiWQuwZhCkrAGAqzEI4B14TpC2cJmMCCX3BNzOVVCkjBD1qSJpoyS0xBTNOhl9kSavEV0C2zBYl/mdI/Hz8q6QMlzHBziRMaosqf816mU98OSHziGMiJFsiwt3VlKnYCLOM4zOzaMVonbhYbz/JvmV4HMdxHCKMCDN7HPvj8bh/bLVWVR+Vrse+7fWgecBIVUAATjOa+VS8JV3lalZDBIp/e3srpVeNF191f0xhjoPxKsNO2njb1opfLhcb54/K2FPdHod7v26glNIi2A23Hz/eH4/9crns933f9+v1+u///u97Pep+GLGuqxN72w8z14noN7dijFD7QxLBhieF0+q1/KuXvRUQiYybMRXAc16rfZtSz0I7x5AG6C+RFTbVGEDNNTt/nmxnVsprQc/g51qslBeqkQ6MBSA9RMQxbl7QLScNbCC1hOoOMxoCXHq38tRQdDQz83N1eIjregJw78tAPl3GpMihMHMA85lEaOKs0uLjyH3WToUwJlSEC1nqyeShmAkzwcw4FiaU6u5VIytaRCiHYN1eACu5RFjEGsEaJMP2sq6gGw1uHiRbrSEuZDNz4JzE2uhcJM69vz2ZJnGYl3qKVr9CwDSBFJXwU0pyIPtIvNdlAHwdSz+JI3MwkJq466xxdIQXkAOVX4NPaiVQjJI48jxFdD6ATT1jRHRV1dOZCR+Z1y9qDzh1HnVfVLMCGalslQkSMdh0kP5pl2Jolk0647x7TzxPyPjxNCdh4IvNZ9GfQcpgIrThk9665XOq8kIwWAGjSUrBSp0fBT0mx5TKlRn4PCmy8zD5GfgVzAqLLa1Pj5Sq344w6dapUq79/zeKGey5SPW5z6wUr2czM3N9KfST31SwFJNMOgwOU8SnfDUDYGbqF4Uj26EcfPGY9UG25ALjXYlPCD3yJUmQkSNwWi2I6BdvJDf8gmo27QnYM+KJ5wt8Tpq5DQ6v4Wc4+f8VreAvfDL+OzWZey+I/8RKGZ3Z1DPdvefFrxYZyH5br1iJtk1HziTxzPpR4lhTO+oc2cxTOmekmWmuRYaZ6TR4i4iIGJgkbZrYK9GmEwkYDSWA0RSf+ggtIUW/KpYBdWZjYi/opg3OL4S/5JnSXyIznI/iLzQZMsv6zFPQc5zE8Im7+3Qq3sycvWNwd1q4e++r3c2sLMXMYP2ePDPLgZe7F0cOdiVdhKWcOwaKUaoUThCV0Gza71WktM2wSMRwpk1yBV5Ao8BWQySaqLi7ylI8nywQkNSUQCVZaMdRt23T9mNE9NHktmnv8WPf9Vqvu8PKuq5eVpJwO45j34+3t7cvX75s27Ysy2+//eaX6+VyWdcCoEZzd7l3WZbL5XK0ehxHa722xng32LLgjqnIMm7llX/kaumctPKAUqlXBKO7UZjuXqfPNYm5Xht2dzNr4ybqUorkarAoTTDe7S+lzNuz0oFkG9ubMkGBVK8zNJNohWO0VIoRpo8aJ3KRCHTvhpCTxMys9H4kQWgptKONgOaZepz5vDBJUNKMmb9pQkZ+Vu/ld05VIPlnIONn0alw8plZzUmzII72ua9iDwDg02Yphi0+XheXdMULoIsVR3kjCZqPCYyKR0SQfBz7/X4/9tZaezwe+76LcK8qYN35ZlZ1U8NxaPuOpEr7rk8zthZjJ7PrgLMtUpmXMsLhmMW5u4+zKhIktfNRCGJ1uV3NrI32p5Syrqu77/ddpqlGmJmUQFDf5LtcLhZ8PB6//fbbly9fDFUKLMuy+lkXbrcbR2vjOi1FmpnWHKW2QAbK5MwCJWEqLQpHBNGdgwEj3LMyY8REtH8FHHPCFDRLV8yMP8Osw79GY/ezmfWeW4KgJqVPPQyALlNUEdUtd/v9se97G0UuPWyj009lxUExi45LjAksRm+VC/pCVpJN3Yf4c5xV0aqoSFKEUiVL+Ek1Gsz+2dEswEkoPgrMSan8Z0iTAWg1zcY5iIgINpJcyrIsy7Ks6xpmtdaP+nEcx/abubuVvvRcSrEWEWHrajYNkodK1+ut1qrKqxpRp++wylKpnbYonHzwqSUXpuCzmaIV83yck/HSSg9XKFIiUlzj08b+nApMN+eR7EyajfFJay1ag1lZFh3pxzCT7AsKTzGTCA2tMFpUzW7CzHxhb4rNhivkn5OPioTkxdgYZtfQJp+/ANmn7f7cIAgkQniZI5n0OSBkjuEuABXyFK14IZBP089EeAkk9PKXMAvDrOvwb+6WJE4mKdwjSUqzqRWTQzvwV1MyM/BJSxHOMa82fDJJMHsnI8lpVj+SnwL2PEF9do7sFMO0d04EYDYm0p8QBJ/zRtinxwYIYeaS0pGEEyjJzGh9kQ2ZNbMtSs0ZQoyaKZycEmRkggqDYmzsvdtw3Yu9QlDgJV6QWs0+/wwvfOZH0c6YMwK6SmdGWPcP5NVnDiP7utNmc3pk4itpUoPCsX59l1yqyYGNgR3HmAYImHmM9o5kC0Tv2BwshuJotWmX3mGlLM5K0gEzi0aSsN7pSkmSyu30iLvrVU+++AFwwoBcizVZQfYN6xMxEQBxJ330ynoUJKbQZKkeI0JDhJmh0ADU8alkNabiNhx1Qj6qSRWIT1duoAkUbzb2nAfMovWoPiYVHrxOBP3q+iUbH6UTyP9mZkaMC4R7o+9clkVXp5pZRJTiy7JAE/4hx4Yzl3LuYgEBmPbqS5kWYootS3ZmYUYzsveIZuakrHDTi4BUqkUQ4xUGgBqSKkzdhmSm7lAYUi8D5Fkd1GM5zAi2iDGzFYKwk4qkjgirNbYxk9dHsyJi3/f7/b5tm/aLtm1r7jYOz29HNbMizeHLsrqX2+329evX6/W6LMuXL1/K29vtdvOl7PuO1r+tHQDcbl/eCuN+v9fHtiwLgu04r6DnuPBP2gL9cl1Nfmxkro/Rg6xQ5mZp8b6q033bWmvR78kXLMuyXi+ubQcgQL1s70sxd5J54aI4CDAW9Wzqf3+JliDkMt2kMMdPiMAo/4rnGFKLp5I+U7VfvWqhX1ElLZ7JM1Jeikn0/Jtqz2pgZNaMnJgZ+UuY2ZJcxpfYlTrLmvEzNR+EmYTiqKDIZw7K0xmfzwMGU42NkIvmJKXqMcsbAAtE9IMktdZaK4DjON4f923bvKw0wM2Kw3W5tGuG4O4BuPv62PVaSms8ji3F+SjMEp2G+JiNk+rKjDT3pZSVtNbCzM1g5iRIi6AZVF1IhX1dL8ui8/+Lu7stJN3tel1JklyW5XK5OP0Yb+x3ZUgArTX1m/u+a+3Z3f/jP/5jQfPRU9xut2/fvr3dbgDWZYnWWm3btmmOZKM6ZGmUCG2JylJZLRCanKNARNRazXsOCtJ7wFNGi4kK+YSj8jLn78n/LxCeQDEzQ0GWH2VTgpaWBC9qK52TLHdfSllK6R7zZV3XZn4cx11XwUVEBJ7rY0Rw2rHncyWVPgrL3nwcOvTWNRUTpjJLp96EJioJ1aMgndzG4SZ3F8Pk3PmzO0oMY5wwEtvkOflQOiNTAzDQjcFI75E0hBuLwRg4WjRG3Nu+48t/KyjF9J4ISylrKXs2nlOOSCvpj9HFSMm0N9vz1EpUekwrut4S8cldLyC0ROhNVv4NnB45Hlu/RNCoQQbp42bmuXjguazKWZ0PCS20jZwCABtjUJiZqWoP4icQsqjIftdUD9u5hZ5hOTYiGEGyzg6ZckFa9b9RrSSu6zUUEXrozo5O+uQu6d9IRDBCDaKd1y7OLgrAyC7drJfnbjsNgPWjmsOyUU5SGTMjgXMs9wSLLMFEIBUTQyKZ2dPrY4e0jdJpsJpQJrBPO+QSJOaDVo5IfSZc0++s3lkOXiAVG4SvWv2VMvmr1KFYwpNiEwdFPuEO2tkcGZgIKsqzbpk6m5kIaX7nNmGe+GY2GrjWjidD3KH6Mx/Ft7NkP/mKT/Pbk88c82Jvwmi4O2RSb3CfHSjd/gqe7epeFsnnmGT1ou3cmowcSc4j76zHz4bMimV4RgDA8Sk7tTLiQCIHT5npJECMXRfTsENVOgKjcc/sLqVc7OLuakx1WDr6gKP5eNmberdzqGNmMLi7bqKULAV0fcuJNqzWu3n9NMH0Pjy75sMuwEYfLCZZesXH+hJBb+YUrrVmN5DNsQg1YdDkVgzFLduljBfMj0Oi2fAncEqf0RSjSP3O/BMBwNy1JCsza62/bmpmWqdf17WU8rIIkjnii5VSrC+Tdf+XUvg8HBRVKcWMoiUpyRjKCCRav0mbHDJVUMZb9JP+fbPXnytC+kEShZxsFbaR9QCu1ysAI1preaxdnNNdwpTa27alGqWUWuu2bboDX5N57RfVqq31pj09ie5WkNu2+bL8/e9/L6VcLpd1Xb98+WJmEbHv++VycfS1IRWkWqs2yR8R//jHP97f32+3W6t12zb2HcEQK2VWRDy2XeRahDqlTyARcmBErOu6ll4kAMgEWqhsSISmWK21y+Uicq0maBGh1sqm7/CZTU7GKHsRod/MtYTEFHKqN5Mnw8R/oVWuSYpMU+okpyPXesy2i7ONHd0XZHHOmFRDrlD4heolPpXPQCIrRlSKVyDxZyZKmkG0iTYHkjlJGycT9ZusODJLoEgFpogONqaLGKxUwXNCYmYc/jc1mC0y0xUp6fL8vu86ypF1xwNKEkORLMuiqXJZluv1Cvi+78dxALiMr9nVWn00VspE5a/CGPVXAz6pamYRoT3MtEgdlkgSrZS+nyndSH58fAC4fnn7+vWru2/bZmaXy8WJrHShfs3MzOhO8jiOfd8teLvdzOznz59vq6/rehyHbuX48uWLu0urfd9r3d/f35dl0cLfuq41WmrblXsaspw1QoFjugtjZEpvuJJEhgPEp34qfwfOX4KyVSJO3czEIZNeyQbE6BFMw7kISGEAgCL7k4HsjZ6Ga4oXjllvpgC06O8rvaihgCxlqGQapiLH/Ois9xwXn9Yap6WEjPfxfkrqn+Je5Aonw4pP/FlPqSdu/qmdkVYKJLdB4jhPR5qN3JeqZb2KVlLEwcxCvxERcdhRSoFfJVrktdYovW4mpIH6dfeIcPdlWWIUfoz3vADEtKDsOvE3gR7THMXoUb96zLB+bRrkjEgPLajx1+NwcnxbWgw1UnVgfAqHolVgKs8AToZmZkaaztVYKb2H1XEM7/jymBi+mNYZ9ox7Wj+SRaUUDhzFm419U+n/PHyStjYVvw5CHjhdDRkYDTnaicDIX0mHfD6JONWYbEF6bHAws9AUAAD7FfWzqhlOZShZQ1VJSYT+1l9KnekTrysBwKyB6H/dLwDUXMAd3QD2x+KFfdUkS4a4d+ZjDG2m11qtTufW5I4unf37CkjbgCydHVPcrH9BXWic6jwABuRNs/5+fnqgqxaUF8ycIK2/c25TFTU5NB8GcwyVFD280Z2ZOF1/aoKnlTB52ORKM+uVfOSIGTi25iKGTwRmUrDWHGMhorVaYQaM6a4kApCSzLwbH6UXKyUJOXGEpkcFWoMZlgUkpJhZv6hPhEIQ+ciXk5siSbhn3eiQON3GYdPIYiV3Pc3UvVC7z7DAWVb7rzBJccJzHinrFQbQH2cdIs6K6q5JL+z0WAaC441GI6zj2LICRNtJQhcpAwBBZ+uDIo+Gevj2Ea3tdQd5Na9B1OZmhajbHtrAsTAzL7EYGA1sbdc3YNCikVa8EEet1QuPo+q1bVgjg4iyGKKSDaBZ384H6N5rotPcHQURQTYAjgACCIeZ2zLWBfbtvixL9BtordYDoLsVWDBKKa21fgwy4jJexDWY3pmBgWobR87a6FA7pqnYcxT7UQ5oIBhUbunFb5AIGtD0XfHirbXipbUW41URAvo2i5m5WwTc3b1EwIFii1m01sJrWQpQskNdzI2wpQAEsK7r9XrVrN7MLhbFg2wkK4MszrWUskRZS3GNDxYsi/ulBLhg9GcRTqzLspTF3cvSS6a7L7rQjmAL7an0HGlgQ1mKl9KdGHAUN3cUsFdw9pXHmvN8AAAgAElEQVQUt9G4qQHUryaWKvPuHoU6v2EGko2VHKtFIPtbeKOpAeIYjYxbUR6RjFq1bFGrGvCI6LZErOv6/fv333//vZSyruu+H2z79z++//nnn/ftcb1eSynbtrXGUko7dpJ+udbWtqN++fKlXK7Htv3bf/+3//m//tdeG4BYvDrevr7t+451fViUqLY4eGsAWwSWx/1HKeVRaevtv/3b5c8//zy2x9vXL4/HXW5prZnZ5XLRTGkpl33fa23RQFo0uFlrAfdg1MYIXC7l9vamObl8GK1Z8ctlqbW2o9ao4aWqLVqWdr09vDSz5Xr1ty9yIEnSmplrQeR9r7WCzd0N2APtCHdcCj4+HsW8lGJcFi/uHi1G3ST1tSp32eLuy7Ko3im/zAxAgRn6sh1JEKZ8ZxTxjJC+Fqzbzuifr+/4o94tXkopVs5xjOL1mAGVOpIqeLoEUZbSbJ+uJ1QgBam0KCnUFrmbeInzoJKg5AOA0h9GEuyNmupCUM9MpykxdWjsG1AASm8cHICDKsMRYUHLFsnZ4kgdgo1ohN4cCXkLo/xzlBPMA9ag6xCNAQY3cy/CbzHei4o+WyahCz+2x7bve7AUv96P+tgYcSVLpR+PI8qKZd1aXd6+rNfLTiJopRQv1f3Hx58N1hpLWdGCdUdz58LaylK+XL+svpJU4dFK3GKLF7CUAI5jU4PQmk7yt1K07YnWWq07yXVdASOxa2LDsFaXujSYX26329vOtq5rebuuX78GuOgiDOByu9lxXIBa6/39w5alwGqtQTTAGAWrm22tvn//49u3b9u92eOxBv7880+0aP/9+P7Hn7/99hvZ/vjjn/ft4e543Evx1bRKzYhgrW9vb9FaWZaItqwrEK1uJGW4u4Ostakqgdo7rQAIbwz1ZcrN4DkprcfTipi+vqlUzYHPR7K1WswsSNJJjva5RevF2nT0K8u5Kczp5TioTzE0hpubm5n3dgXUFS5SCSrhjTHqYGuNoRsN0NjYjsaoUS+XVbq/v79TC0/E2+W6t6p+sIwzeu6Gp2U4z7allOLev90gVVtrAdDp7jC2aIHwUqyM2grAEIiIANzdVyuttQJDcPViQSciiPH2vhaM5ITWmrlHxLoWd1ev5+PylFprwE1TpvF2iY+1WrLnTimLGlIZSJJs7sUdEeReUYoty+ILtYXk7u4sa2utaZFLljFWL0u0t2N/VL+67+HtUZfrUpZb0+djYAZURtQIX8yMx8Pdi5m7WkssZV0WN/XbJIy+mPWRE9gHPn2lT4YoRvrLKJkDIOJsYzuMYmlmDosIWLiZmYeBIICo1UphBEoBm5nBHSRijLpLcQ2sUCICYegFVi2laRqFXmANQB+Ym3BAvctGaoYfoExQUilFVSS0qDFyTewYYaX34LLapuUYRYqPWf8oPVvrNXZUIqpZHjduKrLDxCGTTG4MAB7RA4Aiw7xEiK6gT/tJEDhkr/xW+s5NAICJOqJFNMDGJ8wIGNWHyAQbJRNDtQhqptozeKgL9JOZ51F8BSbikScz37TfxjQvwR02zdyGX7LkPc3fhpaJT/a9uy5rZGFCWVcliaFskZJZJwN9vqfcBWCjn8YwDbMVA2RaOgLopZTDRnF7AnlgQFJjlOXnyF+BGebRiX4n5Xv8Jym/ZJsmyC1m6tUAoOeLXJq0c2YJPrOdEZTKvnzT/z6TfIYkFBi6bp9dKpjxzTBy5tV2kaf3Mv6zShMmyY75iVuGzQw2Fm5Ey1HUX5hPJnTO+QdgGt4J2fxcD3J3kt77d8scd++HKdScAdDkSggqG+4wM83uWj1bQ3GQJpLLXpa6DjZGEkaKW6rXxw+j9CY+um6vfpbOepQ4sSrj7TLhSBynJvslrI7krzhjpIoEU0+Wj8KfSDqrGW2OV2Am4RBqU4bOj8L3sTWtGCiPdDJCE6Qh0MzWdV2WxdzNLLwP/gBweodZDDXT9nENYYqb5SbbFw0zLEwOd/bwqzN7TilTFONTQ5qQCqSxghec/ksA2LZtWRYNKxOhtX4u3cxaa9u2AfjY9vv9/uP7z8fjcdSjtabejjreWby1hohSytXLsiy+LDpz++3bt+3QJwDN3bUpd4xMIakRokSrnJhK4DjVrF9M2e3uGiba2H7x6XtgrTUtVtrYhNR5AZkTEW1yoHKTOWCdgORxHFKYJND37SOC2G3ULwpUZ5uVUlD6HFsgNRLT3SVdv4n2GWbD5ZxUW2pgZKhw9JgxApJgH0K9aDVDEtqo/tITgHwrtCQU59RH8TOTFJRJYjsnpaovOrv3rwIo/JIK9Lo/kyus8pNoqVtMdyhkfKZ+JimlT9ozyUeNflFGojvyyBEzU4rOsxDWWns8tsfjAbiZtakBvJTLsixF5ZkopSzmqoPHeLv+2PfjOLIAaKs2IqSqyqceXR0EAMDMWmsKSLGl30YeKgwJFay16l3rWmpEmC9m9vXL19vtVt6u67o+9o2kuy/L4ug6tNYuy1prtWBr7eP9/XK5oNUfP35sj4eU37ZNCy79RkGzbeuTc/vAtm3bsf/222+3y2XbNtT29evXox6Xy6W19ng83F1Xl0dEa+cOvKyMCNkohpn6SxCCvKHMlT6Zqnpqo2gJB8gu4gmSUPgpXWxPvBHJUQU6zxGwUZeTzwyKFxMZG+OehQCO42itfx8hSUyVfchN5noUn5ySaV6dhGbmY+c8nse0yUQgEtet79o4GTiJJp4Y4yIxL6XUTwdGhCCJxXM9ote4+vxWIMkYrwqK7Zw0R+qxq0JKk0wqpdxut8vlcteKPxERafWpnru7q48IgKRPOSX9oVMw08hHocGtN2LCF05nPiDldoWfIXEwEDrar5BP4BgDe//Oltoq2C8In3R7zvfSe0BAjtQwlewDUDJpbfKMkBUJAJ9a8qTqLedwhZIo5SdNkq38IEidRdtxhuGd27M5mHwokozp4p5905NS+ZmbDPT+bawRR3FWeNYQql9D/1kNzJfnKTkhtVQYopT2QFo7tO+HB7rGI4lkVtRZVwXmeDFnBKwkk6ekobceYwxPBWZmspNjZjWJE5/Zov6YD38NkqJwssJfkJPEr5vuV6s7DBsFMo0kMdaHPlEJR6Ez1qbb7Eer11oDqRWyrq1wBNPIDDam6Bz5+ALJPx+9v1XbHxM+KdzBxlpAfxrnVVL0XzNJF3XbMzdHavfSi7MG5okv185Ys70jiWqvRZvIL0pOtiSOyc8TTuqmJAQpe0krbugTexSnG40wLuBeD9ajgItbRDgMps4AMViZmV7F8QJYztsJ6LwAjQCh+bhNvjUNKyNIqmsfCOq21Rp0nQHkREK/I3U4EzTrOH3SMhwmJbOLtfT/4KOA6W2BfJRpzzDHtE/v+ibOHDknAdDhBMXPUozQMFZoZubytSmDtYIt/d3dy/TKgKKK00UznSxQgCTQYDQYSLTelZJkf2e+H1gFoPMdPXHS3919FFGfJj8KDyknOAwEop9lMOmTDow+qOhO8M5NTJJ5TxXlyLjIsemQaFS33h9bawq21o7j0PyhlFJKeX9///nz58fHx3Ec749t27Zxysc0i16Wxb0AWDQwKouZufn1etWGxW+//fb169drtJwZ6nTuQ12SBp2kGZrRxlZ8Mb8s677v7l4uFwBfvvSd81rr9Xq93W4aj+qTeypdOjYPZYf1rR4zu1wWnddw93ocrbVjcloCtRcB+H4cZQ+ilGKVy3K5XlcAhn72tdb6k6T1fTeAAHSbw862mrtjWZwLmgfdSciW9LmKB8m5ZGIqhIaiLWkhiy5IXx10hoGO3qxaEirHRSX3oo+Bzhm4EBTOSMVHhBqWp6L5XMwSVK7UhthzkSbpacho8H00KYnD2d7nvAD6kmTyfCIcsTbMIanTN+kCpYrKzGJsySbYmEtMHKjITMWkgMKC+VFhhwH9IHr3BkAywBqtRp+HRATdzCzcbFmMNLPr7eKuSxvMYaWUhXYcx+Vy0UcoANhSbCmukmZmywKEZsso7mYXu6lKHvrqpMHMlrKMcxHmS7Hi17fbtm2qHTYWxcjwfmZE0voEsrW2AOkHM1vXVWtki3fy1hqvt33fj8cWEbfr9ffff9+Pw8ds/P7+8fP7j29f3459BxxArfXPP//c9TLOYjoC0I56ANHae4vH43G9Xm/rZV1WM4sWFgQCrTkhD5B0QjvDUtsACwL/j7M33XKkx7EEL0CaSe4RkdtMv//r1amuzlPfEu4uGYnbPy4Jo6TIrDmD46GggSA27ovRME4kAcZxGzygTtX0a4RySlHJEEtRV/hEmnpYMzPlrBI+FZIz96m9cUoRAGSQ4V6o9++oVOrHPR63ASIitVMllTKp0vV6LaXoA4QlRir358/xJr1+xV94g4k5tRIKZMDMbHlrz2ZDkY8iFoFrYXTYO1q2FD2nk1D5T3cpbcxpqgqSHk3ytOYOrPRiroTkNNlM4kQpMg1e1BwMPiTJxru7owyVIgIg3AIYOXeCAwgQNFfbOCf2ALatxuxYp1ZG8hxIAZjlgaTZmQWp6pNjhcwwHnNQxEolWwASsyt/VF2Q3ORPpYo+Zxz5JzIhJdSgQDL5hZJkROTlrFJMZDZOt5w5IqSZ9fkFohU4Ra8wpAN4cYtQAJ5SyUVZqGQRH1efuRgleGIuSu3SJQya9NWjczIgJwizxgoUJSVtbkvw0VHn7UGviSmPv3gKeHYEJv36DHlk5u0ZhWG0/k9cWgYzX/Zh1DHEcSDHLmZQZSYxa4iilESP0l8eHH2vO0vhi1Fmo9MiydkfP+g2bKGy89mcCWZ2rji+inhx8r+EdUX21avA8K0wepy/nE3AiVcLlVYI4nyNBABsGf3/0kaJtpFrkpSYAY9CTxDNaKYfka+Q+KHtsxpPWTNgNe0VzIZPRPOvsmb+afWYsm5lS4LDVwLK0copjHmUEqSeZmZz4J6FFvOzZ5g9ruVxo9b0xtpamLu2BVxVQwOmiIgyPkEU4mBmDCulRDuUsJQyux4NtYc5nCAdQkun0xsiUNjMMCfGGSWdOecD0jarm0BIM3VI08mPIMwTc5xqPDdwKyvB8N7S/mRU8tHgYyUYis05j+gjQl/nEdk0f2bQIjcfkQ0R4PMNagCa2tn03iDDOFFsZiKudb4MNcVJuggkyJeJvVpFPQqkyQpCPsUCiAh7aqWnVqKUmVgzZeEmfXQsYSiJEUvSdQCyB8nW2n0CgG3btC90HIcCJM28lFJMO0XjwLa7w+xyuZRtjwjU7cePH42u2Sz0fbtSNJfQ3LjM3pfUitzQf9s2vcmvR3e/bNeIyP3F1tq+79frtc8jAxJR5s1bmt4Q9Ol2iVaW1VIiYts2kmZjzBcR8BIR7LA5ZZVjNUAxs1qrWy2lyKVaDnMEgAKSdCskMXqbYU7vY2nefZQ0qSrgY54qVYY5Ra+PUjiR+jUzEtS/R56DbOrzGruCbDezLNVr1PqYIA1f2Yp+SJwtSVKuv4IyvrP9oOEr2ycQQw63PPC0F42lQ2qSyISVOP0syohQS672QZDScTLHEh7TpNbafdxgZbXWRrTW/LqXUrRvP8qtzlrD3N0CvfexdAgAqLXu+65mSvxLsX3fVYqklZRRgf+632y2DDb37fd9VyxmI99aU33BvptZmXfyAziO4+PjA1sppTDavu9lq1LD3d28lNJ108rm7q42pJby+++/v7+///jx4+vz8/fffyepK9yP49BkSR/5u9/vpZRvP96/ffvWe//4+LD3t2/fvvX7cbvd9n2XLWb29fX1xx9/bFu5XC5rYxgRqlCpszyjx0RmYOanmVnv8tYQoTjOkbNA3B45DJACWAau4qaA0mbyBJs7rvmYBKnJwg1YFujV2Iqs1lrrZd93+/r6/Px0H6y2bYOHmfV2AIg5CFcq6XOqNMuqVBJBzxfZZm9lZ0c2/CM9xUcBd+10MOltGtLnuCXmxD4VUEDSxVkaKlbIDCdIotn4Dghm2jSzzOkGSQ2OBmcHydtxq7VqFAdpdb9HRC/XiNB8Q3VqTE2LnB8Amsa0xWWjkpvlG+AGAL/SGb+yRQrIFsWugRXkQoVHXqSTeDI2e3hLPLGY3jhLFakhjjJdUYNYlAsfW5oymzpjGcyIwN0z3yn+i9XDEIxSt4JoTK9eToz4YEocPF9hqroSD7AxkyXQ51BBNCerJ3ethj8GnpKkILMxa5CsjJWUB1mLFYkUZqV5+AjtSjfdR8a44F9ESX9CspNOwMit8bgUCABT3bMoTCQwCp4weFJ3FT0tH+JmM4rJ/MkRWHxRSolHK16JVxgJ8y9B+a3AkkM5cXoCSTllTRNW0abcfcLko0Q8yj3Bzpn5KWKmfWYysScm8b+k1OP8+5cee/LPEz6C7mNinKBwqqoqnRgSeHCoMndB/P+BZEKSEQSeeZIiG2ba4/T+l6AjZwtCaU1WuANmFmZjFbOjjzeTDECMem1WG9u9lxalmAcZRB/XCgAgg3yup0OQ2anwonxEAKE+CXie2D8ZbqM3VSRJEjFpszsnAA0NI7qqnnrE3ntdvlt78lj461FyzazHuaK5mqD2QTjFilU+CvPL8Ppo4y1+4cao3d3dz6IHEMPMzmX9Xmls9oKco6JSzZzmDLboYWYGK6Vs27ZtW4FFhBVYGRNRFHd3Tq18ThGLZukW5BhZAkGimGv2SEoxMzN35J9ckc6x0T/S/XTs+quAROjx9M/053MgaGYxvHfyYR9HkYGxhzd2unr0+zjiq8JGsrX2559/pi1m5u6afmjBN8BSSkRosH69XntE771seH9/39+/vb29hdXL5WK616o4gFr3Ugo73N2pGTWdYxHdAQc+brePjw/cW8yZ1RhmRcj/Zqbccfda648fP3rvOrWr2YImKp3j0IHMNzM3q6VoSj8t7RHx9fHZdF9B0Bxuo0hc97fr9dqJvezFL9fLm3shqel9/zsjItq99x7H0XvXeoARJAoD0dEO6+P6yVLHl/Ns5pesw6wgT5hZigZSeDNLV7zweXjMJGIl/4uhmWVeqxEQJlOZjRswFMas1ApL26TXY1IKk7IEa/gBOXex9Jj88Sh6SXRCkJhlRmGVfLEry4Im0TnXMRMyVn54xac+CkcEgk+mZX0hyQgAWrSV8p1xHMf91toxXv2gG2nshJldditFN9rok1rWDO4GI6wxGrkRgDEQnXrJeb9ctm1T1dj2YmaXy+Xnz5+///777bir8EcQXrbt0lojx4AtAu717e1bRGzbxb333kmrdSct4nbcj23b3Ky3doeVUtjZWrv++FZKiaUdQBBgWLi7w/SqcymlmgO41u328Qn2UkrV7Xo93P3z5x+9d63IemvqHHs//vjtd4f9+fHzOI7/9f/+P+/v7+ID4OPjQ1v3OpXz9na5Xq9yfkTI+aUULzAHOFKZGZZlZWWOwgkkqXORM8pU3dTm+NhlVrMLwB4n5K4ikc9TijaIzcxmmdQjZnlOZfS4MDjrrPAkNdUpMACNnbMXc/dt22491OK1plPtY2ZVNrvdbh3svUfvnG1dnUeppQPJCIbuLZv1V+E+b2F80oocFcFmx5pkEedQZzxmqrn4gslNj2phyOEccV54zEqHcbREWkm9tU1IHaZRQ3S+K24AYO4ebjA18HawkaQiHGbUjRs6NaY9nBYREXqlC0sThzkJwmwYp1A3M9O+PUlydd9q3OAzQaxsaTkzVdInT+GpbxCsSwlZkm1O70WvEQbJeDz2u4yUoCg7twAF0ifDqz7pAVH40n2ovEluQrJKMiFPEUtfoCiQIH0ubq6xAFJbk99mbF932qcfEvHERGoIRtSzmGdIzf8NJpF47DojYvhxrrTKRiWQtvW1GqyPQgFgLFffvcKDZx9p8jEFT+CE1S8ygORxzOvcAQB136EucBYsc8eyWZEB5ZDYPnmcL+8+ZcLzlwRJFbiXggX8IpslZfD8Vy5ahebvosYJ/8bPYqKQEopy/Z2WDozN58zoJF5Fp0qZ8EmxRavhpcRP7PhNjJhw9HPjUftR/9/hkZgc+aowpvMfPPAr/qdDFsgcWdz14MlfwL+Neo0bzZNGlqSZ0R1jhBeqfUkD8ZjW9d77PFcmTDAA5EFKFebVDxGhqXLVd7mpN8poZu7u7mwBjMF76judamPZZmkc1/ZBZAqoCc4o8ZchK4jDE6V+FdDJVj0m85hXjGYSseL0kh6TrR7/Daz6SNDsQh4MNLOkFfMkfmKVj7JO95AVbecSADRIFQbFMYdobiZKjTNIiiPm3IOkdrGyz8O0NLu9RD7hU+1M8gqZSr9rERKIidTKKKVSEnkg+U8LGNqiqVVTYk2P//jjD3fXLEJ4wkjqakPOo93i4O6cOfL+/n759g2Aefn73//eYCR7ayRrHUflpdip4RwM9d5//vz5+flZA6bXRJchlJwvhdu8zu1yufztb397f3///Pz87bffhNy2rYBar7GlGEjVFB0xPtk41Jhe6r0fx1G31nuv+yUVzoSllPf394joR7nf76HuTzWUp1vmENlKKRqPJgfpL7tStH6lQ0pco9w9bUlKEUPvcD4WvCRYi5Q8qVScuS98qicuqiNPugnJ2fK8VMMzZ6diZ0AEejQzLmu/yfZVaCZXWAA5+SV2JFyJZ6srTOIjIuasXrErJL0oAdis6cILKSYRUf10KUkz69H7/AKFymGLhrlt3rfN3fUCi2/VZqfgesuXdPd2v6c41bi3tzdNbnvvXmBzkavWum2bxB3HQXLfd1lH0t319srf/va34zgA3O/3fIFFtrTjXkpBsLWmUwMExbCUUvctrcMsh2amk2gASil+uZjZ7uX79+/H/au1prpZzO/3O/vVzKwFSURIq957u7WPj4/eeynl8/Pzn//857fr2/v7+++//y62f/vb35QXX19f//3f//329pa5MPJ65NSJkdVmZkv5NDPgoViKIJMIo7QiSDIFnmnMnuiTwMzUpk0eA2zqIxKqxSYVEIdkmEhB4gd/G2WPs8po5CC9kizTtudLnU0ZWOb7SqtXJUv4Ra7PhO6P05WIyKW0pBesxLJdOvto2weNkOKfv8lQrBIZEclWeDPTykXSjERm4m829tX3ugP46r333q3v+172vdba55G6mJ2LFrP60cxdZ1KGvWo6Zs6Q1Lkb97EGIaTZHPD/W5BPlApLpq8eGLF8KBJm9lK+fg3knLoDsDFUZOZURv0KTsX0u1CO5D6GZCdGugEj8D8xT4KUJVg5PFGuMKJi3IAXvSvTnzR/Bo75TjJ/jHzyM5P/yXYpewCsFGVlwhNBYkeUzUkWRqaI9OGmK4UfzLaHt6mT5gQxfWItUCDJU4NFv38lnaKUhe5qPEQ2+EwmqparVumI/MVsBUCGmerzYLUk+SWIgzg+YF6SrHJXzPo47BL8Cz4CEb/Gpr0PrOTAxRySMDN36kWsmJ9SWNQT6cDIq8IIVsqUZSbu5+MKK/4pSkh3xKQRcUoXiLlihXwSRA4aKbz0ajA7M+uJyfRz5s6Qgsl5fUw+iUwyiPsMPhGYmTIirRANxw+0T0nADKGR1/ywdgTQgb5HhNluHj08AqTpoK+FObXdPxpx0OYlXhJOserh7qLX6+JAIemEw5rSspO5ZM7eu65hNVAzUOkvvdMbGSCp/2Ouu5dSSjHA2caSv2qc+Kirw3SOTQ8LI1CVFM/8BQZ/RQ2VllQSsfJMSkGGRQagmBdzvYueSCV3d+0AG2EceW0YY3F3JztJIxC6IhemV+WL1+rayS92tldDAfEEMM51jx3joTlg8+iy1JwL6Ix5HbEEJUM+LqxI+WQoTAbEWRilslW3yWE6HMXcfHTYik1iM9NXEkJH8s1gppOdwRZsbjXYPr9+/vz5836/f3592twkWVVKBRTets3d9/16uVxs20sp+/WSx4NRfdvr7mWr3nmaM6a4AEYhRzXvZNOK2HH45F9NH40YmaUxKJc9pVKK2Cq21qrDukJqjQaAG2zWvpFfQUCt6zANgJu5VQBscXzdYZ8AvpULijM8urlVN5iV3s286Frpqk9S9G5urTXC3b26XtDsBGDVy6hrtVbMqbV0kzfSwwDwmL+CX4Y5KzKZfcgJJJX1Cgu5plJUxj78zmJjy4h/pclAMsFLUU98gpBJ5kuVjx7yw1nsZ5atSZS5EbFtW5Ax3+w1A9ZVBiN0EIREB4AYSp36Cyyr83Ssfk81ZpRqYJ9vI69RJIsZgUZKB3HovTcGQTeDGYoX3+rluu/7l7uZbfu+bZsmCSWi927Bfhxx76Xun/1mZbNysPVtr2ZWtqo5tvWxmBg0L9v17a3U6qW03mO6tMwm6HK5vL+/Xy6Xt7c3vdB+uVz2ff/8/NRd+mbjoxsA3X3zUs3DvJaid3A8CskNtpVavWylFu30qh63Lg4kv76+3t7evr1fPz4+fv7xJ4L7vn///v3rY//999/7x23bNo+x6h0RRxsH7y+XSz/u/+c///ef2/79+/da6/V6vb7t7Rjft7/d2u+//ebjflMvs0VUex6zuCo3lTVrY5sQESTt/E71AKXKQohZGIRXIIkBFLNSir4fkbHJsMzxngHiooiStYnMv9SEJGd7rkfhHVbMqW/WRESE2Wj6aq2tt23bULfjOPr9UHJ3LzivttHE3t1Vnd1demXtlsl67L27jWM7Eqe2FzD3ol44yGkZIqItXZs8PJSf3+MQRlGtNS+l1jonCmNGreRSOOkzuaKE5xSXBOIjAgCmu+hhZqZL40VpxQBo1AQGGGQnDWhAAwpALKcdwaAZzQMGOAAd4dNb+tJQEvWoGqFSJPy0a6xuJKUC6XZZnQSiEYgn1nZ7KWxKkQyfgCpjydbMNObUq8dK5Q5hF+lreH2USsPA3rXhZzNfROnubb5Lv/6S5JiTmZKcbBcpJ/FCkCApCYNYITNzVzDJThFTwwQzY+Q72NOVGbU0KYlcCTL8+ihMSnxIqEqoF3htzIZUBaCj+Em9ylZAyYQ5Ia16UUJOGfSoFasAACAASURBVEwUG88zLsWuikqbge/dctFLLN19fspCSbgs7Siw/gqkxqgtqY9WYpRsTULmWFy2ZdjMxGpV2GZDIE75q6SYsCCfi9Hpk0e0IPmPaM557GIjE5lWL1FSyd17Vrx0gh5XpBoyJRaBvczMn4pBxKjGCU+WrOJEOUqhrvSb6wiiSStSJYE7cHZXDz7JgI0cyV+8entSKkcoKWYAXCtkKdeUKY/JfwXy8DN2Op9TVZsnFEgqMunyTwpIK7FNzu6u/Xndfq9bXh06TTfGNBFRiit91lbtqJQyBiW9d72UrwGl3ul191LUA8Gk4bzzWb+vBgofEVYLSc5OAkDv7L3rU22abIjY3c+a+9InyVjRiCBFkMxSmSBxIhar6YEx+sSj2uKmgKQLUoqGLMnQHndISErH6avxOR/RuLsxSil69VtJbJovVZV4BBZLUyXxb+O7viTZNatz7318hNmmwjLh1RAxTBCBAk+YTCVMTm7lcACuQfaScH2s53hy4ElGxO12u9/vevzzzz/12SQZNYrcvEKC+nDRonAZc+nrvu/lcv3LX/5S903eu16vqJtp9aTWYqX3roUAsU0wMxmXGHd3Wmstej+OIxz7vqsfsWUk5+611uM4ZML9fjezbduO49A2oyjNbAyMJpCj0ZAnpWELiqGZ2bwRQJkoAp8zc3KsTQAwMCIYBQC6m40vtsrBOoMjEY1DfzMjxyIaZi1Q1FTwzDUhpWcSKHalX8MC0UTE5XIBxssXSZkMU5Awp6BHhiulHjGLkPsYsCZ/PWJpMeTtFUbUGX8SiK0IYvnIcApd6RVQrIaMCdJkDYjzU3ikneHkpkxRkaCa+iBn1RCNIPNRZCreZtbnhZGtteN2q7UCVus4uL5vGwDNtO+9SYHb7WZztFVKoS6xr7W1VmsRcylW5grj7XY7jkNlXtv1APZ9b8ehQhsR+77rK/TaigRQSrlerxHx9fWVyIgogDSUaSlFVpdS9n1caGfLRktv3d23bSO5l3q73aIf1+u1mPd5rf3b29vPnz9Ryvv7e2HcbjdVIl2KKafVWvd9jx6//fbb3//+98vlsm31druZ2b7v27a11j4+Pq7Xq9lea5Wj5HnYuVkqjEqmcichZuvBpXyeTHCehBLIfFkqggQzc/c4xjcUhcmwPJ+PgtQqH1PK+igAZlWaPb7WBlQG7q1/fX2N5f6xLuMk7WgqtAA0uZQaYiVzlHc0F7e0UXyyPCtVesatlMdtyWmviSEApV1T6XUAId09M0UFlRw9uLRK54hvRKQ4qSc+gmw+RCa2KrGYvSFkGiMiOkFy395LKVvdAETdABzH0Vrr+zUi4OMqF5JdTtvG12Eky8zctSS0ajJcYfbQciokGtmoR8U+IVNExsqoaY6TQTJ6N3cjSGJOxpPnE5BEdtnuNvR8HI3bGNxI0HB4mpNgltoqBcnOMfSVtjEbBHdH669GAYv9q9OA1jrMOJvTFSRXZGdqnnOBQTRHg1hK7yINfEoi0SJ41NPsQXGzczgrhmv0KkIiZYLUliZpqabAatsH+Uwnmocv1qYwJsRy9AL636CM4dxRV6r0hV46sqVocso1s0XXk2H6jhTzEeZYFBBEjM/AiLM45JEJgdrTmON18R/clFC6pcm9E8ilBBEPBQAJTeYJnK0bZl9is4yOuyIBqGCpyTnvqLcyP8KpVNMND0COiiR3rbmgPj6lK9vkJaW1x2oTNpP7eB9mPMpvPj4jryQww5yfQJwF7iOvMZwPdwllhK19VVYnWy7Sdx+GTOdnLqRdIyz8DHgp0DhIOaK/1+TiTDLTkurE5BY1bYNMLprihlXTeyeIs81iPB9PL6uoZIGcnBXPDIw+ByQj+tk+6k2T1kF69GBYZxzdW8P97tGjN91M2/p927YeKp8kyehmdDX4agEBBM1QvQSDczxnERHNzEBGtN579F5KcR8FvrUmH5h6UxsTV3cfNWKux7s751efbe4juWuO1EgVhJFqbRB9DtmzyU4C+VBOU4VVWMhSihklSMQJSWOzBScp5iQxrwDIR4F6a3Vmwqd6JI3nSWPqkKq7DOy91+q1utPDfL/Uy2U3A9kL+P3tWufo2cwi+r7vGseLmRNuGmlDDCVFL+oD8kwDxhzAHaVYKV6r17qVucNsc8nApt/EymYzpXKeasuulKjHTDhNG59xjoh2P0jSzs5PZONYr6YcjlJKKa5yQvK43z8/PzXs/vPzj58/f95uNzcLQ62VMYpKay0izIyzmkSERnmS8u3bt3/84x+o27ZtVjwitHao1xw6EBHaUld52LZLRNRiJGNkGfvRjNjr9v379z///PN+bwA0OYl+9N7dLSK+vr7u97tcd7lc7vd7RPzHf/yHJh4y/DiOMt+lV6sL2h23aN1dbwgPQ9iPdr8baeR1v7BH975tm052FKtb2bdtr3VzOjpsL7XubqX3fgQBVJjTesDYzLsVgx0k2VvvsTlKKXpxmWWT3MzltTxIeZU9VagsxlwaqCRW1ri7yoCZjCDn8DdlKTB2VkllZTLhUur0OKJIRWWqVRPhFV6rv3gqSR23rJ+jeYzh6QAzE2fhfY51NCcxM5sOkbhUTwXvOG6n3CC1wkLqXvRuAUAL2KrMqaG7y3uSVUpRCZeeopGgDCu5uUkZqS38SSykVklJAAf70VvArDisBMy3vW4bakWtqOXHjx9lqyRrGW1s3GgGupWtfn19Xd6un5+f9+OAGYlSKoDjODTx7r33x89YkDyOg6TOrZAspZRSjuPQRvrtdhNGlBHRWhv3UPZeSqle3J0j+633bq0dx1GLm1m0Xsyv265ZWU6t5UaSJKP36/V63FHK2Nh/e3v75z//ef/4/PHte33/4e4Xt98i/uu3367X69Hv3759g3vv3Rifn59bqff7/evjz/+8fZL8/v379+/fP0sFcKmbTvG0253tbOcN2modr/wYUMu4DFX1XWQkIzg/WU8yTL2wuZoXksUchoBpvcPcQIx51CwMye04DiPd5w3Hawv58rKYzaZbjhJGsSp+Crt7IUG2sTc/Kiypz++gmIc50Pd9v398tNaOo2G+3eNa7ox+HAcBmycpJGKVDjubFNme+Xi5XNSiSh9VZNV02ZJqkyxl08JrzNG7QJQ2/VCWFZNaK8cIXH3ZaMqU3GcVk0/WKCWfZXjcdFtr3bZNvpI57i7+WlrVEoYLENG6F7p7Pz4RhVbvx9HKhtbw/t3dm1xe933fbzj0mj3J4FhnJFl8tBvJ2cwiwsxl/ig/s+tvg2m6ZdgiG/Voj4MicTYzm7fzUK1r72O/3UmzcbpTnys2i95NbamfR7aV1+JsWuT18SFtL6Usn/Z0TXlizDuUZPBYui3PdatZeIRPwKOBInD30AR+NrDCS3NwDOzPohLR4jwDrySCkWT2OJoy9N5rrSquEiE9GZHaDrnASCsvxXhj3aR27zGXjcRHsz+BGKojH0x6R96mHNHmx27ELcsGANHcbrfM9yGRI3OHGGGHrqQegXkXyKRRrB6FyuADHkuUTJ15ielocU7kABKzQKeKyu9nyn8BUoMcLahSrbK48DH7xfWPJJVc4TTkVQFh0rNrRBJwMlRYpj3TL5Cxyj8lfNA/Qjwf0izcUn+qVmfM9IlMgy1TVpsLTk9RAnnjVWEJesVjJhG3tVaTOgUxyDKwSl8gIlxuTMUEL0LTvUOlaYK8wWkCnwpSGq6w4EUNYFKSwMigkR3JweayJ4BZ8QjoxIqSuBdmhdo2kMZghM1eTKsqJCOitVbnzNln5ScCGK2J+OQv+VqWp9uXgBgOcWoiY2iKaZe4jRbkZf9KAcVO+pNAtTUDnA6XQ7BoAuVXkNQglsJEhBpWkpmBKVcTrZW5LDoZPkqJOUVJGsW+IhNWZIbFULI0cAEQEfu211o1sVcr7LMJTh187PZnNs3ZLM7pU8wpgbvnRq+ZiUCs8lGFIfGc84RV86QXT8Wu3PI3O7BMkqwmDZIJ+ECsgpqjsWNecR8RnSGjkmdq5e66PM/mh6987tT5kpU+dB8c3Mf6oLTBbNrMTD1u76On0BDtcrncOzVpd3fQSfZ+7gakYr33r/mt7DY/v6cydhyHuwYtBRiFMyJ0PEHSjWPmObLVvW7btm20UQzEUMs9thi47zvbAcB18FJujwbguN0xl6IcYzAKoPfeWpOsIX2WZIGcnyJWGvxPJV9gNpoy0aRcMzOMgieyVyZCnp5ZFFtpFEhlEpQQi+YqTqahFSDrYrmDgyR15khSJoeVST4m/wRXQy2FAZz0J6ViRfac/hGezEnIdCTV4kmuVErGnHcAlVKU0RFx9KP3jlJrre4bSagBmZRlbkskE5Jv17fPz08n7/c7j+Pnz5+9dwAqPNS38uaAVf7c992MOrGicW3vfds2FfXL5XK5XKS2u39+fm7bVmuVDrWqFSzaGKeOSc92Q8VYFSoXPcUnywc5Xhwz+XCqByCCZna5XP7yl7/8559/bNu2lw0Aoqt4YDaJo7Ro4lTg7n/++aeYqZ35+Phw9/f3dzULvZuU3/SVTTObTXdEYJ7ekuZDSXdlofRUxopMgYTED4smQWKS7IlmhZVANFImy4/Pdkz5qyTJ2UybVmfnSzXOcynnODpJtU6hK+lbz9n4mkoFUlKkieRqdKo2R9ld5xGPTJ4OdHe9eZT0EmTT54JkLobu/nXcE4N53IC69dAdWPfYH+oCANFkrAgixtE/EkW7IDNT9KuAXlmYBdPMTK265tvhRyklMN7VEr6UYlrCQPd5sqxeqrvro26ci6ckvZxtFId0AsDaUD+WpQQ8wkm/FCcZOzEya47nzcaVfjb6CwBsDUqbraV+hVRCUY7YE6kcWbMvNWa6F0PzoQlgygUtE0wYikrEQpyYhJUGwLBrMXwgNZ9aKE/6RxBebS95jpoUt1I+QLpUT3Pay3Pr8MFv4iznJAFn8QbGRPXJ6tdAeluPAGAG8uFW/DNuplytGrzStqRXIIKqPE+e0uNThqjQPCEfQXZCZKS6MSmNX/AbpZCCGIer1ZbYqMCE/DXTunuW6H+lyy/dIojHxcsRK/4zh048gEdu0u6JP5JmKZcP+j/pKRZLHo0wZw2b7yYJmbY/78xnFOen3SefQTPtGo+KmhhTHU6wUZF+QS86m3PvVaXEJ5CYF2KdBEt2YzFZflB9EOZMmL9LwiFIj89Cp70zPAyM8SKNTREPScggkXJnWnL2C6NI9IjwYhGsbp0ojIi+kZ287hWxVbToVpq5GdWnsgMI9IgwdWmq0gBJOIn0ZJjBYlQcYQCYhoOyRj9zQEzSjCIDYOP1L5Ajv8zOsqoAQ6sRqk/nIOP1O88Jwy3TdfpVj5ixArEys9RcoLCYkFTfLIz4ZJR4IvtvmM6brXFmVpSJswqT1KXIkjXbMzPTJfcGdgMqfLMCi4Axorc2z+uVWkvBmLebGdHNzZy6oYqEDvBogmfsmIaXUjTEdHe9hC8mc442VMIyhB0Ri39IsofBjONVXncfbRRI0mAPlwtIp2CMw94wM3eYqTxo4Ym0UWrMUIiIDtLNAiB774eOG/TeIpoZS7HWOqIbebRQByk9a61WN5LguOX+/f39er2amXttrb1f3goMerlZ2mvD1L0UH70A3OdgRO3OyEfFESSrl/frW2ns90N8DvbWmtvsdMmIuH193b6+QhP1CLeRoXIQ1HGWUkvJmqgSVTC2OgF4AQDO9ryUUr1UL6ohThQYgg6DBQxOxNG6933fq2YT3RwWRIGxh6NYOwBUhJkZ1W4ECdc38aY/bRpe5rGOjBWBe5UTIyLryyzVqh2DluO2hyV6gT4WGUc5fIpN5Eg+vZGxKzLVS6DmeMsjXkScVv2Kj0T4MpB6krLyx6x0mFNoFdFiDmB85mEkP1ubAQvntEsEwugxIQ3XL0kdY1Da5Jp1BDGyWxARDGMYne4OTfjBAhYwei+4iMOwH4BZqfV+v398fHyru7v7tgHQjjqjGUyf1zCa0Yq5GbatInj/un193G6fd4QVd0bUUrX97jCHVS8+iqjpjzAjFAbGx+S9s8dY4GPvZrbNiajm/6Fm0x1nUw9N7FXR6MOf7t7ZAFy3/fLXjV9fAFT70I63t7fv379fLpev+6eZWQQ4dqQdKGY2i1Y/2v3rttcN1Xq7l1IM7lYl2zAaTKPWd2xeOmMMqjM1g4HjIPLwtN2Osx2emUkZjjnVEaV+lVqQW7j564DZMs0CVJ5FPiVERHAuLpgNF0aoOj+PGy0MhhZjQXbVRw2Cu2tpo8ecr0ZgLHMhIrTl33sfs1Yzm7WPZPTzpgMlGSqerY2ZmTCplSpdPkoxNTJiJf7ipl9RljzTEYHzYM45ilh5Soey7Jck28TIUslNzjbzSwXKrLi5eQEQBjMd6AF4MHr1S0WQvRgb+oZOhhOFUWAwc6A1WoHeapBEaZJOAB6nnQtevwLpKZcm8pcYIRdzB2dgTC7MVGfHgsJILCajVBlJwkCaJiD6MxPniNDbWViaMkwpZuekIA3RwOTUZGruj3coKBDxfGBceLPnreKMFTKblDPqlZgEoIr8Cn2esBZAyr94eAVRpv4A/OU9mjRNj89KLkYJxI0R8nDyX8lWDRM5zos+sUO6D4BMWrvSF2IAIFd95RQA4zhHzMvbfNwsNQyOoI2PNWXCtTRk+ET/SvqS6BGmdatHVtJsU9YKBjwcFxFGIkQstlxaN1EAMK+cqYZczQY5ZpUSJD4kfb63OZjMQCom5APNk7FmpuVwcX6Im0mUIyRs1EMV6GeG6+P6mz4XB8HkyTX71tjEPCAnw0TiQcqZQVTLYa/2PpA9uk4Nn8JyyAM8CjKz0ATpSYT4T4/ZqmoEAF1TNAjkEzMAVM+RcmdaaSguylZNHmKBnCeUUrZt671v0QH0NtanAegFTWk7tCLFUwpLUEoRXsQjMNSWSg9WC++umdFIG+Pg3ENrAGSDOEYGI/lKMGtHeiA5JBK/KudimJ2xCNRSc+mbZVEik48g+Q/Oi2gRDJ0XTRKSs9kZm/pwdvyuqVQ7eu+lDPVIIhs3IN/Ktjm8gFfN3gFABRwwG5+S1oQfmCLcSci6odAEd8+iLvyIXQxXKoXXtMI84cU/kyQyHS7Dr3UcjTazFqFXc0fhjFhHZkJy+ZyTu9daq97WDmzbVraaF3FxvLTk7k4zM9OEPK1TgORqijSR0AoneRztfr/33vd9t2t8fn6yFDNrh/XedWhZ3Dj351trOhXs8+CA9qx87tW7O8nWxvYggGrj290RUeoYR7bWqo8T4CQjD3HMgZSq9uVyIXnvrbXmZSjj7q5zesp6XgAU9t47x5eWT0vXWpDME59OU3gUvAlpu8JpUcauv4qVx8jzXZUVKUoJVcIkGMKWMpaxCeIgK17xSiC75CmZc1YxG1NBMf83IhQQ6NHMfJ6dPqkBLO2S2dkBnSkn2KOLhFzD4iNkxgr0uAKXApktgBOlFC01QSsRujMFMLPtpe1VGbt/fglpZr33UkqxsRpIMgPurl6otfb19aUvw6mCS9PjONQofX5+Klxrvd1utdaIuN1uUrj3bmr3fOSCL4PaiFBCNX1rHklJecmW7HsqDxGxb3sp5R//+MfHx8f98+s4DutNxppZniYAxvRYqRA9bwEA8Pb2Zu4fHx/7vstXUr7Pw3H75U11Fo9l6UmfJEgaiV59no8KrHkkWZyj3YxSLBYkX5ruQQPgsSwJuUpJamQNmt6Whr33Gui9x3FERFaEiNC+tJlFhFr4/nKwy2aXF/MEjTi4u9ylHFH5UZscET5vMcC0To8RJ5/MSvEUpFAzc/dt2wCUcfrjrIYKrByEFxMVVJuam5n7w5ZAgpgMW93dnaPoEoDBfO4LimGQmCdo+jRQUQA0jrIwAMzdEo4XE+QuW7Jb5WfgH8th0qyQGGmeAf2amikDFg5m5lDrJzIzs9EHAQDm6oUR8HybGKNEAQAJLSSJfzp8uhc45wuSGPEL5Z/gwRYzYYRMo149o8dhxiSeaiw6JywMJ+LsR9KW5GZm9tJJnfDEf6Z6BakktqKJ2U7KKEEKpRz7ou1K9ooZo5y0RylfH5XA7F8sWkheejAfzZ4nmgCSFQASJGO8pKT0T8S/gCW/X019gLOEgYsgPWL1y+QpZMKMHF4axIlXlqThZr9WaWH+EEs+FfRMnoFTeS43WGAKHUE+C33KpvXRzMyy4XtIaMt8m7OiPkmULbbk8qoVZgFY6wAJG7WCy07jL8BmtmIR90KAJeNW/TnngcMhqX9qO+nkhAdMwpPrnkCs5gJNiqjznWq1yIPSrHiJCILB8EYARCBCb9dbD+thLXB03Fscx9fHR0QU9ojQUS46gmPA5PDId8ZIM4t5FhEAENDMH/Bhxeml1V4O/QkoZ5zRANhcvc6yEdYAYu5cmZk2Sd3Os3bubrkkP3Wx6eGUm1mTBHjMPj2K20x1clDaadfgb7PtysYx6RVbXPmgdkuyaAaiA6aeXUj90QtH1g3fDYmkmxkchq1YdRQ4wfp23bZNg4w5bmDvvVTtTVUA7IFCL1ZKYalmRnZyLAC5w923bXN3IMjgPKUyPXw2KUKa6VDAwAxtDcBcWX8klkNewWY7oCQiG48RboY5QCepeaz1sfcbEa01jexJ9gidw08OAo3q5BmSpZSqV2oDpZS6b1rRMLNStlorrJo5zPiyMMFZ74QceavFF8KIak7zNouiu6umyDQx+fz8THwqJrX1KA2P4zAzvSMgcb333o+IKDAza9s5ASOs1soe0bpVc46dOJdUsvdOxNHuXjcdeCaD7K1FNQAwWICAwYvXrZjXYr33aLceDCNsZJa8MXNgDNZ9zt6FEWWG1yTpEL7UOzMTsZnFU38367hAQpVKsWvUiueMSjIFXkFJkjhFYCmZZpbZ0ZbL57BMkMrjGWBAtXo8pmICJSdpPHWzONcvXFVvLYSzzZwkEIensIgxG72YhVZEqYmQw4qhIVpr/QgG4O5uzhYR8HJ0WuW+77uumTDb9v3b9e2y7U0XqU7dSinv3799v994O+69/fHbb601tH673bbHF0fNTEXjjz/+0NpWKeV9v9yI1pqFkURHMG5ft7vd97KjI3rcj7sahNZaKaXf++ab07++vsxMbyObik0pquASFxHoUed9+FJY2/NjwiMTtKTYR/NVdKDc/fv37+5+L7WUYvd7NWfrAKyejYzPXDAbcxIxkYfVXpnZtm0qKjFrvc+D07OYjVogeukWEcToc929LjvkJAEb+Rsk14WwEe6LjUqii3NVToQv4jDoIbKJGKUlFVOsMO4ecZarTEjSCEz/Klb+dEAn8u/3+ywaJEkMnhFxHOOG/FJKtiE+25x8gcJUlczEXwERy88Zld2ElMy01Bsc7pmQsxNMPkqCqUBERIQ8LeYiE73YqlSIj3jqN/WxxxcZMkDSrJoZzAEDnISNfY/wUgoDPao37wwUN7sAF+AgGaHDYwjC4FsppbiuUnZAAzUSHEqmJvrVzTKu1mNRKWkSpOdTOAOinQQkaWuNCJKMCFEIqbTkuGcEi1a0c9VJPMeonoT+zMQlIhhj1JpgZqoYCq/ibPG8YjHzKJEZZTaGO4l5otRjKjkU+yXk5OWRicZRYqJSt6r3CiOn5mosgHz89wkVK1lptZDC/A/JMZIDgEbLMOQ79iuIbyq38l1lizTTYGb5icFwFgDM8QQAkr131UlOnyrKzKTcA0xWmFk4kI9ppdPwRSIXT6UhMuGprbHHCf/6u4LoLfM7BQGYOQpAnM8oMvmrlAwmgK47h1kSrGoo7YMaj2zxKkscXh2l8MTIIeSskJic9Zv4R86/gIiHU/2YUn4ldJj8SmPnMgFTqOk8/6nVaubqk9MDaVUqPxOu9EKOVIvojELSr5RLWo2zASjvMt9fwWQ1ATIYIGH6tWHshIhga+qogtFaK/OaGSkw7Hq0HXKLmZkNXyUSwJwiYqYygKRT5X80QymFo9GHHt3HxScLw1OZkYTE0q5h3lEifCYUUphEknQf7eloEJYw5DOpnfSzL4/c0XK3pWMWpZDurq/S/VK0wpL4RPMEZhYR7r6V6u6Xy15KUadYyrjnnHPIOPr9cXtjAbQSAukTZqI0MwdKKXWclX4oQmb2r7SS5lgcm78KKDyUmPDKR7CSKUAyIsqvSnVENI6h8P1+v9/vMhnzyqXkkGrojcp83Pf9cr2S1I79dtlTSq1127bWzcw4k7jrtZDp1Jnvkx+UPCJ670EzszruxD76BC5H6HNYL5+PhHOnSMNKKSx9fBZsmWY23vzXYFcwlJ3FQOa4O+aERAmP4yi1ceb+KBtjDZPk2LEcw2UnyT5HFWbmuptrZrdA4l7xUluaxISp74BMkpQCcnQQIhCNRNjSwelX4lZk4kkq7xKflCuIMrNVmJGc5KzmZuP4pYjFc2U4pExEClXgSQ1OzdO95+PijUyygoSuDDHnEuIs5hmVCiRmjVU4FbDZswDgLLfi2Xv3iFKK67Z5L3pfvZTSOzHrmgrhcb9v23bcx1W7pZTb1+04Dr00rEohQapUmt1J7shraQPcbjcpEBF//PEHycvlomvwtZe7L9+6Vz5q+iou8qeaCxYnuXnROrh0SEEChVc/lFJkppl9fn6SfH9/L6Xc//hDI0mS79/ev76+7MsigrPE1lrrvonP9Xotpdzv99bvo6lpTaaZmURIq6VIzGLMcRktXwrVWeCWbDVNbB7L20iCByYkNZZQ2MzEZE2rgJAiEL2iUtsk06MYklTOzHbsnOLOLBuyzMzHIkxx9z5L6xLr7h4qgetglcT5qs6pnhRzHyebeu/ycHRq2XTlnyI4G2fhSZLsve9vV9UFFV3OJeM2Hs3GYvdozZKtiKVMPgozpTAi0o2eM1WVAZiZEUgmCuhEgx7NTOFaqy4n0KO4SSUB1C8UMXaSPZbrDAafwUppe+6TTxCfJ5AUhVMW5sAMY74TALS6M/CiXBjqjvlNqwAAIABJREFUJKn+SMAM9tCaYZoMyEGzuIrJilnoFYgIhHrpAYrlkkGJn+ERWPkonGSvIJ5PKABYkyQBx4zjlaH4JP7fCxWIxmZ2rPSpkgiEeVI1y1iSmc1J0wuY2cMhukXcuMtnFS+wpaAI9HginwJPLpvOSlhFnDbPQY+QpNa3BpzEj5qsIMon79j0RXLOiBErnhH0cewz+ST9qeTCIRsvzjxWOAlS21UfkQ3+wmfaePhu3GC1pl2VfxpqL3mnNlePq3qT0AhAoxZ3xlxSyXGMPayBDQwW6S+j/NWQB4wCK0M5REITv9qVj7JdNBkeVKcgkpDflCR9q4oxOdvsfp7yIuHEv5r/aN3IFBtfrsbUZ7hxLkIbaTbXNUmQelfQ3QOY9+gCZm4eGG8DbuY010NogAu6yyyDGuWxDhAky1iVh6VbhgcAjANU59b5o/l9XIIFzKU+amtU5WcSCo85cUoOJBVphJmp1OWsKemHhIUPlwIpu2aUJQbLeYcZGFN9xeo3lVF47RISL0jKtWoI/ORxkpkZtdAgzR8NMbO91qI7n2EgGYyjBcFtDB/NbNuLd7iGlbVGhHG0GySpGxbczcYoSntR0wpiDmTV9WbHLP7CCCmVpJ6AZHkcSYhGwMVvIlYgNU8RJH0OkhIGDWmwCPZjXKSE2WH7bIVsjqojos9vJQh/uVyu1yuA6Ky1lu28vdXMIkI7JFmo3V05IqdpEPwAennESLL3MZTctq23rc3zzBrEq5ReLhep7dNRYtNayx28Wus2LwaTaI0mnZjj2/Nje9KhmPvm7t569N69hSHKZdv3/fr29vb2JubbVi6XDUAp/lYvEdHLAQABtrmrRrNSokeHdSJgGkQGiGCZ/ZXPiqmsIenzm2oyLQlST2kupJjYWQ2R+DWVEgq5QibHJH6tYqtuisrwE4gYiwJCCp85lTTKVpEJmyJElsRikpT5OKsb2ANBMyulEJ3RuWyzrEOqUSZxWqHfhWDAileJSnEJUmPVbeUpfNeREAwPlFJQ3IoX3TpeStk3cxIdCABFp7oKSrWPn7fW7u4oxf76tx8/f/48bubVvBsJBBnzNWGS5NvlWszv9/vt80sKuJnBGkPKlzmz1eLX/X4nabOYrXXEzdQKpWm9dyPv97u5X+pYLNN19KNQmgOQ58tYys9Ly0fulFIiYts2km/7pda6k6qnvfeyF62XuXstxcz2upE0hMmTxxFdt7wf27ZtpSJ49xu02rjtiN6P8O2aPjEb+1tiu2aimQ3kaAZOkOFrRVNAsa8BAPa4Y5xJTm8MegNhgAFdZxkABiPmajpQYCRjTlYjgjx5mo22dBpoZqO7aa31GO1nrTXa2b7J+VKyzFfSxNzM+nyhbDUtY41AEEHdwlDMzanT8GIuUwEgYByfs0kmqYPNSXLM4/QpC0tjLsiomBsDmY8ZtRCf7YksTQIzQxQzC53cCZqNJsGNxRFAj2BvBEvhXv3n/WCpOvVTzes8Qcb7oQUnd4dWRnQ1yzwlIcUEQ/SjJzMq6ZNGUUmzhsmRNSQJAqMFC5WBHhFje9Jk48IigylxIEk+ihuwtAbDUe6JoYxKVivbxQrM7FaszaHOSn/GTkrF2mM9fdCQz7P39Nr8/yF2BfH/95CKKZyP6TCpJ2QyTMpfPuJFH6W1yZfL+DCJFfs8sV/5rkyFP2NfA08w8RJMknL3MrzAVGKmIEj0gLtGr2ZGnh85XPVJEKuh2COZmGfU6WaBxMW54Xxap1icuZ7mxDzkI5skwh5eqTpz8klhJYEaQYzDHrBzrjsIcolu4gVyXHYAaxQWT2ZgcJsaMv2gmuw+PJBWS9yT4UpCopQzVsj8XUEYiZCUxA/Oy/b+k5lr2kyYrEaKyWcWJ6wm2/zGnpnaFHtcO88kDzCZYOTgryBVjYfPKypKTYnlYDqPg84xqKJIVzOqDEHmkYpxKV6KviR0KaORcvcusqlbSnGjuzctrZuZGZZBQGihYRmZykD1zbaUYcX64wpuQl2MTWKF3d206ty7zc3Jgoc36LKRTRcJnzQ5yxKN3KWwmUE7P+5yWaZV72uzfc9UCcKb2ehJ5qNcKg6JXxNm8hSX2Z2YkaeLFamhz116DRFGTmEMSkhidp+iLKXM7B2QeDOLCE2Pk0BSShmj2ERmchFI1losV5oEzlmTQBgsSWKu2ihKAOhcele+k9QUemWbPDUQT2XSJzE3XhY/qKdINsOrMknENnUTE4GZaWDKeXxAGDMDUGutOL/dDUZrjfM6ZVkREcdxaCYPoJRyuVxMbzJPIFlAn1U7lmPtslRZdujiaL2xv9fL5fL9+/dv3779/vnZe3//9p1ka0dEFN9679t1AxAtIsJiDKxDjd6SHZi1o7mXMjY8pUnaK31Iyl1yFOchVT2KuTJOoNjh3llIxDZFn5iZs4oaqi7VTfgERdjsfUSQYT0KpHxSJrHyUbbH0t37OuBLLo+lNEGsplIPFUE+9FFBjBz9i+zS8qUoxVYtZyacbE6PPQHn0ByvznwMCFQvpOdI6FZK2TRK0U0c2+bu41UTd3dXyRnTtY7W2uVy+fj4gEXv/bKNRS53J8fJGj4q3OeOa+8dgM6qtNZabxIhrfRyyv1+//z8rLWq1KWqXPoCVQdA14faNpc+t01vo5iZ1VrVO4r/LBNmZpynyaQPpidLKdr8v9/vnPP84zjCwqbcbbzaUyLC55H74zhKMe3bS2c5QZRZzISVRGWXlEoDAXDeMpuwJBlZrFQrRhCznUwFdLBBYV+aNdHkL6aUlCXimAMMkSlS3Ab/OZFb0yp5rdWOke8kW2vHfJ0qPW9mymhxU+Mpb4yCYY55id0qRfzb/Sil7Pve53l4s3GPiciEBDRwo2mJh+MaiLOtI6WMyhXndbM9VE5Ge6g8mq5gxNAk/ZNRYl5KOcvd7HxtfoxDNACgyxoBs3Gjh/SJiNZat0YSpZPU+A27vj1BadV7hyMiqF7PSFJ7C15Gh0KeIw3OeqRAzMZcGM5MXAOKkoarpa2NiQlJYJjq7srHh20qLQDNEkhyXraUU5sFSC2yD7x+zUyHniKsVjNTQ0aORpWkSuMMPwB/1QGtjySThrOLTAIJ8iV/zWwQi0jPqdIjpGiFxTCRqUDSPEHSS0lwnNEWg6eET5RCrQSClP6EXLmp7iRkkrM2CpVhd4+IMMDm9iNmOOFJp2kEOOerHHd6wuaMawqAMmaaPnQ1QykpgrPOm4a5fX4GfA4CzoRKy1mVlVy/kjtp0i9WCn1MbgkwxwqaV88B6PA+prGzJWU8foFwwikuE06nDVbTn+JArzADjF0OcRSHyKaNAjMDbJi1WMQx7x7VPoLTdAMMnSBgQCfgeYOzbj0TCcUilBemOuNeYIgI6ABPI/RBXwJBwMbyn/vA6BEYVpCAzfucR5FYzRlIACopsOFMAhFz/mxwA4ne6ePaRQLoHe5wV3lQxoW+0eJ1OkcbgLMaPHhSrYCGbtPPSjSKA8TZ/GyVoDbdwd5A09d0QEQQDC/OiA5ZaSmXW4nePWhmlaUHFA42sKF9sjU7WiWt8bi1Uq21++f9MLOIdr+3CuuEBcxc+nQayXthMXQ0czNjoJMdRrpFEHF+Ks+0ih9BUm94yzMCsPfWodPv7AbTq5Vj519LA6auZRSwiKiu0/KB2alLRN1cjiVJUiWCJOx0IgCiw2DOjnB3Xb8OhI3XaMK0fQm4u8MQJEaVkdrizzkyy0dgSJTtowEyNzU2MItg9KhmZg7tKAxBpZRgVxNiAC1IGErxwoJ7HN6jWt29WnFDU47v267lx61YMcY8rJhqgAj17oC1o9a6ubuGDqMDACNKKWbV4Y4SjQBLKewoXlUTOQ4AejQanR1yr2qxu1c/t9lljhwijMmzEWqvNKzBuPkWBC0L//lZLEbEcRtfjCvmt3br+qydAe6a+NIM7pyFSuLk0lo9IjppbsU3M2M7aq2sXorrtML0VY8IItw3L957b+1eihWvbtxKcUfwZmbVzY1mVrZCKxERrW/F/Vp778ftHr0Vw/v10i6b27e91P/6r/+KAODk+JJinyfw9+Ikb2C7fVl0M4vjXmtl9OgNEcXMwNZbn4Pp1hpjfgUGIC1COVnDA7WymG3Ftt22/asff327/K8fP+73Ox2f969t28L6PT73y+46StBZAKtOsh2tI4ob3Uz/xWFmbuZ1653u5Qi2272Usu+7ewlzegnzUopGNlKsR5jbyO5aTPkFojjVkILmVuqWuWYwYB6inqAyU0oxG6Nk+aH33uIcMJhqzWxeMi3m+Fij1YziLJOYE4lYXo7Vr2YD5Og3xVk0s9jQCDf13XHn6MYUCyD0nnIPlTPm3nJB8dItvIDsrXcLFpiWZYcJZsQY/kou7axBq4tM00Iz03x1DtZVB0vOcpcz8JmQqqQ9ondDB3qgtzjMWIqFLcvBnd7JaLBS4dX93lrnfE+7FsPYVvVAux882l//+tff/s8/O6ODf35+fLuPD859fX3d2z0i6FZKOfRZx61e7Crlg82cu+vVp+6aUyGO+1dEgL2WzY33+43k9XIpjlDXFkGg9Y4yWtTiBb1tbn/58QNk9G5mcTEWL4QH9cIUVXisGyzYQcBVs8bYzMwiWq3ej6P3o2611lov9Xa73Y77tx/ft8v29fXV7oeZ1W0rpdzvX1/HnW6l1K3Uo4W7E3477gFu2+bmrbX7/W52cffj/lVK2fZ9m9emKEN77733MC1N7hERZPTxib4sbDK/964+URmtkqAyo/bwOMbhAndnRJBWHCDZW+vCmwGI0bgPVszCU8q4HquUWsook5JiKrQAVK3YY3zCxtAjovVxxWn0fvTeb7evezs+b1/drVmHs7OhRbvd+PVVNeqOMLfdjY7WOqMbEAyG1bJv25j2Fxt6wtAZt9tnMY8gxqItW2u11m2r8pLOWAmoQSRJwsxqdfu/jL3ZkiQ5ji14DqhqvkRkZlRlSYvcmYf+/0/rkW7p6qrMjHAzJTAPB4DSzDyrL8TFnAqC2LgvSiUjQjebcBtmct0NufCEOW+ICQ1ZATCgT7UAYNBi19goX+eK9pt7MAL0wCSHWc7k930D8vPgl8uLuwdvc87DjYMYY8acrs+c4PAbQDN4HJuZbQH/2G5ju3lMv4ztGB7zx8Hrtm23bQRvETd3Yr4g70GOF+61IJfL1g5o+dnUv7BucVD5j2xArHpnAGb28fFdWayozAVAi1A2jGZzhpkZbfaRh7r+TxIAaEQHgFRj7sr9UAm3gBEecI+JIG0bkCRkQVfANY0ipmnWEAA4Bu08o4eldzjmIayZNd7MdEhPxaJH1xExtAofBsAJ1Phd4xYxaf+s0JzFR0ixRVpQVgAdaLLwWnNXF9B83IM5eFUeKInEtdorBgCyz8zHQJ3qLfpURr5Kl1JCxR89fetcAKCj+C2yzaBa5wggQIK1g0oiIDEJ95ajZJyPom1kGdzw4Luk7BbqIZYanq8F8X8DEcsjlVCBTw3XbF9Ridev/HAPj+o1PFBqHaujJF1lotk+MW9tW8k7w1fRayH4DE5DmoPXwfhPIeJO3D2lSm14rtQ0/kGlO+Yknk24h1P5Ja2NkQs6EQBMO2ZPTNhJ7j2QPtGfoJqJxNQVV0uigicp0j/Xg1Yo/68FTC1vzAl3UQvJOEe9ZDYB7m6Ruaw+j6R+VRNZ9T91iIiIo743q4QCkbXyEQEkUsq39CYQQz2KDJkJjJgk1Xx0GVYuFCH0rxtTsVqVaf6SJSaCuya4W3MzdbQZFY9NQWvS3NJL5fZM6F4vNJxCW5+InMq2VgqsxJ2k9UGZppGubUlPctR2vdc728KzOhKSOs7XUetv4/UocY1ffwH0VGFN3rFreKXRo3yuxwdPKmFEzGX3eyzrFHqrdtVN3uhHBZSJJCNoZoYAYNy22uKTrxSWAoJkvjAUt5wzPVkqxQQMBzCL5xhj33dtQ+mtzm3bCFP4crlExPV6PeYxxnh5eTmOg1Xd5pyaAXqEtII2/2tj6qK7/cv2VKC2NBU155xz6vrpbeflcsGwrd4WTvOjX/VMDty2MQaOW5uWgWwZ0hNisjpwzQgFHn7dvfNuFboS5Ay57jbv2Ia4r8IKS6UV2glrckWtgcbP2qDrGiSfr2Tr44MaHaVD3XcRAMonGkLXYzazYrUylHOkZETk4Kn4NNmqTLMVUhwa30Bmy9wEypFO3o/i0yIg5+y5BJOPY5wdwD0cxzHGeLm8mNnf//O//vnPf94+rmOMoW+r1tVoJKNGw1Ldel0DuSWLKgPSTb9SFQCXQthWZCqSpDF3QS+XC4Dr9Xq5XL59+/b69iZBD95uABBVXMXc3cNdhu/7vkGt/SSpM/lmBHCjxXKmQ/rs+651z+YmicLMOeUErwvzZJ3XKFTcVLBapRXEEEsZUELFsnyC7pAKlFY0TbwmbysEeuyoZn5HtujT7h1j2LIdrXwE4LXUFUs3ul8u7n69XkVAkjRxUxseEbPuW5FW0qfkJ1Ta0+2nuKp3ihJPL6TKhvBmNuuAwKjVaoGYZ+4sbrQ8WiWJd/kleiUkqUZBUW3LnFM9HXNHPbPJ3YEz7NoNIyPiOLRi8nXf96NuFlBZlUok9fFpCZMaqy0hKDeuUShLT1bIQYUevfwjPnKdaFZuEXJJZ9OZU4ggmfdAqWBos60GqACoF8F0+qAKTydHhDPn8JbXJNX8MUnuLrYUJvHntUohuyJChogGALOJApnfIJCsOzdFWqenDsR9l9fwjJHoTvgA2mOWYsJIT5nZIGREroesoNgHZEvkZ/0yxP+eXr+PtlfwvDxPyNYsMSs3aYyM7SRy7oPgO6Q0A1REEpp+1Y21Q9v+Ulg5VJZ/mkNA8mz1OtyG4X4gK3B3uCvDBHcOXagzXBj9Tz2LYagoLwSCTt56pwnFWfgOP4qTSu68b9cQKW511yqa3ekWkiTImBO4d34DKXbn4zIQkZkkHblq9WCpeHIdcJeGiDzq82BC23v6pMjUQIuwRQezkDQ+yg/3tRwAILe0kqTsy6gHZRoejELSqUNon+PMqT9j5WDUnbgAEES3rRgW4Y6Y4YHQ5slR95CJW2B6HMP0SbBs9Ui6uOBsgzqJmUFXr6ZKp55rvqT5AAAGGHdWS4q6cw1tm7mZ1XHER3tPte9dEU+t7QMBUm1lfha2pll5Nl70K0ZpUTtjEXkgSsjsJJaM7VStkk6+KDwjBxZjjJh5C7eiWgENJRlBQBvQqPcLADCARQeS6K+zVz42W/02dOxDGEBESNADvuEZv7JSWsiQtWws+dI0YuU6czinHNt8ogYNmifLcM2XTCcgHCRDvR7OQ7Dbvpnl3SJiqF8FpKtEs3RTqDFhdMLMQ1UMGKAHuCGm3z4+SO77uN3sx/XHMa9kkOH56TiIfoDKqj4qfBwHAaIbYQ15ncZtt223mD4ZY6SOygszkAH4y+UCYHrE9LgeNmO44Rbj3cYYY9sr820bm0FHHhBgxHlvBQBWvSapyaofeTxC7j1jl7l9wxr7jH+GqCGU53EbYGGiXG5MJxHmU5BcNd3CKJX9Sd8tEbIlIqTPmnBNtSJXNYCs3Ppdk1i9g6AwmWt60icpi7410aPqCICIUF40WWurcCdpWHVQG6vnpiQJzxXGOWe+iOfBwCA9IpsSnXoYdoSHTtMQQTDCAPcId9JIqq/5fr1+eXt72y7X6/X99e3//T//Txzzjz/+OP7+28fHR0xvG0nMOXU6Wqe0wo95TDA7o3Vs3TBGvt7CWmPCkgu6pR8TZkZjL4ddr1czM7O3t7exbbfbDWYegZpQRQTydJhFaLBJqgyLZ+YCzUyvOAlIlauYczLg7owAsNXXasYYaod1/kKppPkMvx63iDCz/eWSaizFQLqRxNLLy9IuaUIKRN9+U1h4pbL71rsDHaaGNAB7Zb9oWpYCMkQ8RQaASwFrvNLr/5yzqkOatm0bSTPbNgPAiX3ftTA6I1C923HLHIwILVm2Jq1VyjKS1Lv6kUtqIdFR/dcKifHc9pCGwm/bNo/8HOkY+b3V1aV61Bv1Uo8YhAqC68vzkqISe58wjuPQBZCoJitqoj70RXAOIaPKpLT1IMnLPsawIzCPg1uYYRjmnPAYmw6+hg1uNsIsImYpYGZM3eie+1XCd2GKpTfUb6pRlAsrikYEEUFyjN6DSQ8oKnOwkADYe7/6U5rifL1eI9TI0LDokAcwgWJFs+hDLpFHjdKcGiGscsVq2/LtDLGVetI8BRV0wn8BSrImfI5KZARKhIj791Noh3eSxNdGDrqcVBj3eaeADMzeIM7pybNoMg8C6EH/TwPlWgIpkRGIqM/dZbIFHvRuFLUiLhW5zK86IORnPE9kp1WqhXisp2qbICJtWzLpQfMOK6DYB4J8jEBE3I+HUuKSXGkUu1L+CwzJ7H5WJvc0iY/KGNyZ/ymwK8afJRF2EccqQyqI8kaUkiTVWMsVStAJgaX7Kp7JMM4KL7wSno9Ke18zO0pePh8F9wTCZLnvhbH7OQC4FJ4HUNQDRBXI1DzSHEU9A89VxgeQ7dKtMVFFUfiOAlB97Jkq3Pu3ubk7I0yvpdUp6JPHvTJqatVnNVVJDglDi4sgzlxoRuIf95pX7mVGtXoi1mNCapjKN8PRgu511uMDEoDXTXLbtuWwMkJIyY3ocXW6WtAMHx4FUdY1sjGrXWsSPmlOJE8zAx7fzWkmUQp7Hlc+S288KabhkUxuaIIHBVqcYI1qzuvjKlGwhp8xEYFlobl6mXB3g8pXwpzzdrtpyWnl079yzsp8JBgA6LM3kYM5MVl+qYQRkeNB+XBxSMISlh4a5LVWAikD5Nj0BwAgIn78+EHkmPJ6vQ5o2/z8dprpHAGpecsY4zbPIqpfqTtnnpjV/pV4Sg0z64Wwbdu05CF8w7nrlWtAd1lGkpHdk5kNGxHhSy4rU1arM1WB9FFAYUEnefBYg/CqI41stk1TZLlotdI02QOwapygbdGvlGzT5HPlwskCwH0Z+xfQGsq1D6lIMqeCEFnEufgqrUQmauGlqkCPjbFlONE0sVRGd9c8Q/guVGOMAGXy9XodWZ6VCGTWSpJm5irwTOnuHvd52uJ0SQQP18XvX7588duhF+NzjF5iuqjMObEejY7w2lwVwVqQSOp9bE0IJVeBOWfU1XoAbBvuftGJmOP429/+9tNPP40xjuPYti0zeynMNmBm8lWVKgCQpYK8+6La523bDr9rB8xMPZEtu4v6NRLAtm1jOYh0HAc8zGy77LJaxU951BqGJj9lqZnJYy2iGUbEKrdTKazHBtPqxlJKO2E6gOyohmYlMiEzUHgFFeXuMw/Ay31O0qejvkgSVde2bYvwbdteXl4iAjpAx2QiGgDM0nuWCtzXHZLBHBusyngV/k6lsPyQCWvy2TwFza056HHOOePc1cc5UCXuRjXnLLeTYzkB17IisoqtxAKJVtUgaWbbtgVGqjHnrAXEEpov43SuSwTJ1uchVlrpV5j8LQd2Kj1KClTyx2AdqGk+TU/tw0uHpd9JLyl/SZgp9sxxd2AGOQOImgvkAjfCznOs8g9JVVqo7RKfOUEGzzuwpOFarqSt+IhG9op7VqscUZwl/3+FB8r0WCEltEW35x+gy4Ogs1hdlXiKCUkzmzM/NYLK9PUx3QhgsbrDeiQZajc65adwb93WRaRRrdwdqw4vq18nMqPS13fI/xtY/CtlQs0iTp5RJalSnOVVmAdY8R2OiLOEVdQYw0kNKJRPolSs0t65AlDUp+FTyfskUvVTlyayEjbZqkOrEdXb3blCf5/BykoBseo+dU24ChJ1RkRCRzVDuEMKPzjhDP5pHjWcBDyn5VLGNfCtJuCUu8CqLS3rv0xJxVh3OkQECZbHPuO2GvIobpEvZVrzU7dmm3lEAIZz1hQR/XKBI4KYiCNcPYkhDEGLcA8GjYPD3TVTmBEE9eK4SqoaAAMArkPgVEyvrfXMGGfWROkpP2sfQ3gdBhC3MejunhfZkiQDtQwfwGO33W160hbwqQwIs8GYnmIPm/qXAUTyF33zvGcGABHx0Jq1Gk2gpJ38QauIqFZnkeIBj32MUR0MNV8iSBoxNAstsOpZm7n6J3nGasd+JZBEPT7ge/TQUS1LmE7eSQSdSuE1SvhksjRKxBm+Xq8aoEQE/BykcmmdkgOA2gnhcovbGGP0lXjK2bibSjUTIOfMADTcPjtGUd+Dm5MMP61ottDGJmCvb3NOh10ul0G7bPvLfvnj9odtRpKuMwSxFmCSGsibwcwiOCeC56E2aWiWlz9JQWkaERrix7xtl8u+bwC4bW+vry8vrwbSSadeBzQbg1sAcx7cNkDvbEKTeb1Q4HVCxMyGwd1pwQirD9mo9ZbhUqCtWLUVByw2KtbvO0FoVO0O0dwzUcJOK8xK8BAlfVYyQeMFa7gFCRr5kKSh9enYO4lLHW/gUnfkTyFXDg2d6oHPnxG0H5pAuZMTBo/w8EJGuUh7X2tC5Uss+hsJYNasfs7JzWwM5F43Gab3XAeGwWT76+Xter0e11tMYOKP73/cPq7z5tcf34/jpusbQ72Hx0aL6fN6O45ruhVw9+PIr+U1SEPXnNA9ajFahcfdw8LdGTMiYJsjYs7b7faXv/71crm8vF6+fn1/e3sTq1G7r3KIejCGMUAPC0w5ImZEHH4cfowId8++r0DaKiB9AFgWxfHQYGp8cFdzgYhwBIk8l+Q+53x5eVFj4vVqVSzZPXR2spKrAUQpttVJAYGizMyrwdHvqcYyYeiEwohAqrZ0/a4iFNtkTfyAF6tmK4yUmHN+fHzoOt4NAzXh1zd4j5l3js5lL93MPPKdweYm5gbqtEZEuJ9+698OKKpVbYwmS64Fr0teeSBIETXzp46NIBu6OedQb2sWEapBYj7GmaQSmnLB6gVAywYTZnZTO6x96YiIKN0REce80jnGyxgMIzgH47j9mD9s3/cRznmQ3MYALTz0sVgdcYFFbBIsAAAgAElEQVQh4LNP30Q4YFafdwViaa5bIgukzEopzyhTRO/uofqyjDcUWz68ywL9CqvH1mGMMUXQNDXlliwoKnLHNLMpzkmNdE5iktV7Cnn0NRD3k2floMjkmdTqbkligSePAWgppwIF4t+PLffPQLo9kEW123gq4fKATHggSLtE85ywiJNsqVmKKswnypPM1udZUdXFHHWj/EWKMiKi87hjn8NIpR/DT/5tkOOSfwo8H1F586naK0S54xkJpJIdy/LvA31Lb1YnhyV5U/ajUHdm+v077R1+csWdDhFxzzxj74drwiSrIpbOJwFSVld+sc2GSuGl9Nypca9VkwGV3fWY+OXxToF7ZybFfVpFnb/uakHyMQIAbflaWVOuCqeA1DNtBEC5fVmG6ESNeTb/JF5s0WMFTkbCkTItcuEjyZkKAJETVv2qCWYtA4uxfkmOMXLiLWJNusPdXROVdEs6M9mioL232hURzKggWUdwk0YBdFcanmosnStJMiRUxEDdKbJgBGpABcKIQMOjKA80furI1mn0qbZouFRJRSnstdu/IhUolQLdsSE9c/7WxF5JImLOeRzHZjqSR2quNYYhSJqFNn+kv5gkgZnRFBYA0MR+9U8nEaajmpt+hVfN7cdm0pjKl3ROE8RTw7X+Jr4C4jPnvN1uEXc3EYi8dWMNnhSQbk1c/BKjsqFUSr5KFH06Z8lBWZQSCZyawx8aB4BkZkfw4+ODkesL7+/v+9heXl5++/2f1+vVApfLxQx6kVIzAVYJV6nOEnJvFwCa9vnPBWJl/QCpj9WP8fr+drlcsF1eX191iZc4CGSsplU2DICaM8MAgFr3ly0kN6PuBTCzUZcPAYil1nSxfyj/7RY9PvhKUu7DZ3lYQTrjoWF8AjGR/o3MtPcFY/1tYlZxEqY9LFjJOiBxK0FEPBshuaz5p7tTmCdtBb4MLgUi1nFfPa6pnjl0cpLaDkkdyKgZnc/zfeNsIrSQvTqEBuBQQxQBwMpL7h7LyQ4xh5roarh0/mvbto/vP378+OHHMWpupmIv0Tq0Ig2HDqjX/I1VBdoEdxfbMca+72mLFgJ2kzgz49hUofZ9f3t7+/Lly+Xt1d2nvsxSe/7yxrZttJhzhsec8zI2r2NQ8oXUSGUCJEcAgNeyI0kpE5tH5Lb+caQscQCgZUpbarSixFlzVJeflwmSJZyXrQjJKtXiJjWU6lOwqpsiVvhTkEpiKJ5N31EPVqCqzAPziNAajdLKjVFtxbZtIlSD/+PjNufUpSYAjuVdDJL7vpFUvyBMeHgdVRPbVAWQho0RgWhWMgkSfYdZes4555z2J3MnJUmLCJWu4zjGy/kBWtQJTXfftlyQQuUvmaV3ZSiCMYYm9kI2gburZSYRtUuvJWCt+co/KkskzUyXjGqUJQvbAxF3s1+UdIlrfCLNnjMd9xPUKFjDzQ33Dj8DCnc/5e6RlFZCXbnggWooppZsIpRhLUjtiVjrP0lZJWQsa2ERoRZSZnZGY+kCSALplmS1GNI0bVFjUFkmE57hgcm/QKJKwvookC0qh413z5v2HpKcAaH/JGtE2YE1VuHGryD/bMoSJRbqkwQ856gtDPpTbJM1dJTXlqmQD0mewOekMmChfNBntfNZ235UgPeeWtOuxA3Cd3la6WOp8w9R5yMJUiY0a5Khd+dEUMjmiadBjKlLi8BSKFfRd4pVSI9Nk7+RExI9d6wI0ttFKSWaeWrb4shHYxdQ1CfmrJ4pmuQQEfcJg5TJmXYVtwrlskryADIZOMd395RdwyMijju77uDBCQDIiMe8SIgq57xf0KlgO9zpsEBQIwy4zzgQechZZPJPRLj7JB0gEdAFFMFln0cHDuXDBJdySUBq9logWxYNOx0ACxLUoTszG2NETDMLDRdmns6QdKW1OvQoZE73lxxsVRVQcj2ytn1WnhnQ62tLBdHvGmhWTSn8A82KNLNxVpd0TUT401Y/ANOJAb1uNwhgG2Pr79iXh9ckAPS2tYHrK6DW8/bOlM9AUYqV5mdCKX8/RXwG0XPxhsLPnPWoewSEUQJ5VaN/pZV/5KJmKzXEREJX0YLmphKo2AzIrtQt/ROtZwDghLsfQX04R7opX4CIHF+clxGGyhIDRsJI4rKNmxHhl3378vLyetn9+LD84t10P+tR5WJIH2lhZvBJctCsplKyJQeyfc6lDmJMzMC8XC5//etf3bZ9320M3UNuyr8xOMwRxBhmNLq7ckGneiRmgLsN2zczM8fEMbQDtgwd9CtQdqQyER2LUnXFxFIBBSc+k2exaYYS+vAYtRvWsJL1YxMLsJRS4VcdRC9K753SimpoHXAvNNl6CmrQY9ORBAIavpZWz3xWrQSSK2+LPiUusf1IEh7U2Z5l2Adg0Nz9QL72r9ht23DMiADDw7sdZpVIVf+x7+jde9uje7RhQer8lwXGts1tBBEka67+7Zdf9n3/+z/+5x//+IcKxnEcYwzExGXL92bMhJ9zuuv+dpIwY4Rk2Rhdd0I0gANultObMYZt43K57JfXr1+/7vt+uVz2fb9er/u+j0EzO46bxpFGboOkwSNishyCmGZwJwCdmVIU1XXmifKc1TfkFew5S8+KKbeTjBxQkZV9igrt9C4TVDHvXCMJ0ixfWhZeIyYlaaS4ia1ilSQihyQibpqHMoYisPpURLmaK3OFBY3xZdzVUk4+ZabA3clcrNdMbIxBHrfb7fb9quTufj2OiOAwM1NtkUQBkZ1oixR+Ltv4gFl1XhHZUEdZzTLEvY5/FlIZR+ahAGVl0ysgbmZG3Y+jQyPlcHePPPe9jT43HqEokqiPmGquLhHiyVrkyi9gZQ6SAQYG7TIQEW4gnBEGvGxB4orp0zmPfd+uYBzTSTMb2wCgAZrMzPZNC38qXYtpCnTY3dUOSMMmeAgoN9MnSyEBIKsVEKLx1K+aAOTd2CJbZZmZ++woyidndSiGUx+uyuKaeGZhEXL9ZZ2kgMpKlRMtIMqKHs+bmSuciNN2+Pm1GulDkqSUUDgxgFc5ueMgfe791vCAT50jX0k7zb8v252q7bWlRVJA4SgQWYYjZ3BNc9LXVwwionxLgPrWWkZEhMoZAGoFqHfsiztEoMcGnnuGKbXVVSoRNBP9rslFidSjH9Mwd/zL4axACWV/hyNi9QXux76N1z+SKlIkw10aYPEplrxJhe+Zy1hRLjiGnPAEXR/ulKwimAp01Wqh98Z+Ik5kETSLxS6VY+qFuiIWvSwKz0WmjgVyx/tZFknVfz2uNsqipCsClX7FZlQ9qKBnEpmpsNlq9enbUvsMnMxaYjJJPQt8uZkcim62ANbMLVhF6HGJBAA8F6pKQBKBE4/TIUkWGS1iM7PIbSs1PCIgWWZLQ3nsZNtWiKPCXDJFRE2vWPI0pzmwergkpj6GlzZ1Zpnu+E0jIirTFRZNSgKEVwlsyjnP055N4O6bae+UTSyCLsDirySs4o3qFYSPJ8eS+a5GptId4EuLbyOrv5nF8k6skGMMzdBO/vP8lpX4n1FPEBFamX6MAFC+khpKHsuHstBDfDMsfe2DoM615qZfJVw51+PJQWoLFpYJopfYB03cXVvf6j7WydicAUBTFCIHzQCcRp4T+zVJRNe+pTal99K9MiQi1u9sSxNGOmGMsdPGGBrF7jZI/vLLL29vb7///vsff/wx9WEwszkn0mN3IxgAXI7ESxMVCf1ajfykkpk5DcC+7z///PMBG2Ogruym7BxDVlAHBMZidTlHYGZUYTty7iePSbHVCRE5e1mTC8T8GUR5iq7c7/TNvwlWeMCkbhV+CDSsqZSkpci9giUFWgdBh1fKO+nGiNAI55OEUW4HlAu32907kB3+1/BA2WVjhVVzaUiejapWF4Vc01rOGxUFMo+8XvZ9jBEqSC/7uL8Pv/nr0d21z69D7//j+O///u/X19d///d/367XMcb3jx+a10lcVOPGmoKSeeOdrlJ7gIh4e3tTrdeOrohVMtktrdnlcvn5l19+/fXX6/UqjCqdJJpZ1LVqwoiJ1FjFNdstP4E+3R3rMf4Aeo5Xr/aYmdbTUEfAFI4IfS9TIExNdNMPSqL2wSp/O4mQZnYcuesoZLcGq+YNZnabtxa6Uj6DyKJmYlyamiZo4lYvvVGxq6ycyhcAMLN5zOM4rrdDFWHbti5ZIjuO46o5/77t+3693eRzgTjLP6s+4o9SzCw/hiLMQ/LGo7JJsJpw3G6dF1zaPQDedyLs9cmVMTQhjIg5J4YKw2hVvZZmAHXIWfDETTRAoC5fpNJKT4f0bG5R+kjtMcbAkAhl2fV6PYht28x2AE0vuehyQkoBn9P0Obcll5VEqYRcmbh71PRtztnqgb1+UUz0U9DhDqRdZtB5InXhOqGgN9sBJJuIALRSUFpl1rdFiywgL5mT2q0VgOmzK+QYQ01EKPuWEUXcL2ELVj5STEhJOfGA8C2aZGjVrDANca92wx3PkgJy6+tCtFCrkmrWbKR8lHrJ/54VVP5b1dXSiGhxJyL7O4U7CoA+ax1R6sqPMphmoYzR5I0E6zZ1Mv8amEWtw+ViKuM/SdJQzAHA7umXeSMW7yvQJj0gk2Hp09bJWJ9542s+tjjgfCyM4EFKOm0Ny281aFsVa52lVbYFKk/VILJGG1FFOY+ylFvI7KumToJFRA3NpYB+RSnpJFUypIBilWQlE2VqWElS9H2GKpyYBmnYyMdoANDQBHLL6t7Fw936kMxSpwfeHTQQrBYhQo04zFRyaAYzHZGIaghOnhGIvIAUEX3fabNV4EFotFDPDBJd/jcLn01NdQwRkG8jtBOus4OufjPUmkQwzGxuW+BjXq/X2w9357xF5M3bc94iYrcRdc/KGAToU62AisQEdAIgj5hutrl73hOrU8IesRx/amPhodEVSaO55yaSfKLP62p9OpC14yxFoZsCIIYkQ29XFrjnlGPfx5y43SbgMh1gxMkKNZKA5/XgLctq9JlZGSERnWtSXgEVpOapJE0WEUCOkyJChkuEFFBGSyttsGJ6RFy2fbOh6dnUxs425py29PESKrW9tnpYe1+Xbdfx7yaTXC7HFsYY7n673bZt2/ddabf6QJoSyqg2UyZH+Vx511YLxPmBUgHxVDgi5pzSlhEoQQBkuLtv2zZrBKy0SjLqoqlQ8ds2GeLu+77rAq3wbOXc/f393d1vh97b3DQxKE8S1BaT5nszIi+v3/Rx6SOP7w7AwXk7bN8JzNthZi+bXoDHZd95+D62X3755fv378fH9Xa77fu+7/vb29t//Md/6B4B5rjBSSPPkiAvbTbcfWKS7NGGu1/GNt1hvF6vGvy5+9/+9jd72X/77bfrvN789vb15+M4QJ9xfP/4cblcLrYFfTqhkZLR/QBjMI55HDPMbAMYQXCz4ZO3j+s8vkdM6H7jZaDf+aVwa67S0qVLhohGAZLu/pCJegyV2/uEzWfl0ARAtt5d6pq4A9LZaoLkNZl8IG6eCsvAflSUNFcBW63O2OkRd98XmD7dXUe7O8kqtNkedSzc6m1baWsLjZBtTuu5shUkWSE6ioFhY9b1bGMMnUh3dzMb++a323TXltScUwdiebls24Z9J+kR7j7GRrPDePM5DR7Ow80MRtuG5nDX2zH27Ze/fOOw64+P6/W6If7xj38A+Omnn64/PuY89s183sxs33dM37bter1+fHy8vLwM0OkyRMWs26J9379//y6d9zpBgPqa3Zzz/f19hv/222/fvn17fdnD/Xa9Avj5559VQ+dV95xz27Kh0wF7AuHu8yBpwAhQG85LyXG9JuCO8rNnYQaZy+jZT1i+4rxtm7JVlGqHlbOdoVHNoB5Vr/UWDNUfjRxQReS+d1RlVEI5ob2hsqSAu8851YcK36lIel3GqeQPwGp8OhckS2lNQ8qlNwRPiQDMTOsvIhC3Oef1eoVeMQNeX19///jY9/3Ll3G5XH77+z8/Pj50vMK2bc4ZxJxThQ88PyMSAZVh97oCvdwo5WXpcRzyZBsuZfTYDr/9+FFsQ3qKoTqOOSfJfd/lCjEEsO8vZuYRxy0bFjlkjH3bLrqgyH2iFvLa1REBiHLIV1LV3U03V0RIFtAfUqU4KCoiAgcIj2tEjPmd4/J62YFx9eDt2LAjOA8QwOFmNtVp8zAz2g6AasEiQs2gWfN3dy6OwjmMOUsdSdZKnEpFh8HcG5CHm77qi1RxVJupieJxHHCHzqNVK4dqZk3HCo5j3m54eUOpIa1MYwaZoMLg7qVtazLqdbbkuXztS0j2CmzJjdofS20A5YWSCZf1YckdtbGduShVRSjOzU9RyfrevREq+acnhQcQ7rfbTRkUCyt3R30QUWSI7JmapqVkOHLmj24KIuCuVKyxIru31b0k5dtmlTfxrFg9Dn2hhIjISTIARMiVyyMgbbx2eu+IcWIaL+jYh8cASJTeam47rdRrnVtbQeMfZT1RNqYZRqg3qDIU5+qAAs0hiRc++Xgv9IGskRm1EK9kWWhaOrnmGZDvMN9hSoHm04+f6nASP6u9DHSw+rM6qj8FnlPxBUcsHu5wk638Q1OOxqxa6VFpi4WsA/PIQFe2Z3j2wIPJ+f9EAbinuVd+VfsB7swsG0ninPWDZJhhVlgU5BjD9Qlr4ctvqgisehc9eojAMtaMCDV7q3KlakfeJRFzrYOv+csa90dEmMpkDltTmVIvcGaufs1y8iOpzVMMRSY+pVuCiM1yFN2yHmiUvMP6RZVPhb0WiWIpUeLfyZP4vsDjPq1m0xpRqR9aiYvVI4cWFFUs2a2ZO4D2oeizPyhN2s8ik9w1SUTMOVdlVgVW/IP/OyzIWBJrhtYoOeocPkla6m9moe/SFwgpF0m0fCW1I2LOmwhIehFLosxcHS7Ttm1THyY7hB/jNFMYWRTM8Zm4Cdz90JXd4LZt7+/vb29vFvjx48fvv//z73//+3EcOhj848ePWWdQpZVEoKqJ1JOlWvIQsbub2ZzzOA6NcUm+v7+P18u2bWN/EZO3tzfb37Zt4/4iJhEh6yWi37psewWSjqXEyuq4v9U5Io5cHBk96Womz2GxUML1kV21lYmVpDlkYNFwhVUQgFjW4FY8nihRebcGGt+/WBJKq5Xz+phk9dh4WYqlgqicK7bhWT3Bg0RhVuIOtxUiyDP0JJtDwGueLEzHuru2eEiaWR7QBfVolt+UFqiECC8CLhOh337/Y9/z24oObNtmr9z3fR6HivT7+/tm4/v372Z8fX39+Phg5bsUkMd0B0Q/Nvzxxx8k397eIuI4Ds189n03nh6+XC4vLy+vr69m9vLycr1erV6/1zxw2zbtplLD5bIdwKxmofVRoBVwzw/aCar+IiIPFWcqjaFAqzsvNTl0PwB0K9NslaofVUKEEf8OW+UFFxAmambVQGVo1P04AO5r35p8BTmzk0u0QPTrbylJIPQojKR0qmyN3bdtu80YY1xsALDbbYyhDyO8v7+r8Mw5oz50SjJU5IaJw5zTbBvLJYitjOqXlJff1iiZIx2lmEBCJYhlNWvWqihxXiUKRK/fFo1yi6LWcYKi1OMp3BLdfU43s+2yR4SFAYjM8ZOnFJAyXgsBx3HMMfv1K5LqDUnKYIkW8dQSlXGM4ZqWLxNa+aGJsQweVj6NV1QbDtRmTzmfzGWvlYpkIPsgueJTCJXe0KAPGANj4N6cFiTPKIebABqnRbCm9LKCS/EWSLmo/lcEYA5j5LGVLdqxS4433pcXahopKYi7yV3DStyY1WuZvOKEER9p6+7hjnqn9EElZbHWcla8WKEzC4/noFfiiIg4OsvXhI8T+/5l5Y3imvU5AVLU6hGp9eAjJbzjcGbA+XiGU4Gu0lgqm6ikpLvDl3Pj94Y0rL44dY5qX0sZsk7oLvhE/jkk+b3JnyuwOPZTGpFFLPNtUS+UGbs4Uwk7OZ45y2n3yIRO0oOweyf/Gc8VOkqkz5Qr5n/h2dahFI787j3Ev7wdodEOAQTriAeA8rAIEO39BUjwtB04w59Q5n+i/KPws/KqvQ9I6QIE1KTXG7kAQAdpmu3MsBnDEZFXNZ9kyLFcgBGgay9nRsSIacyvcAMgqXMB7ZkGXc0lZ9xVJQ8gPO8iDgI5zVAz6oGImZv5iGptoV5E3wPPXDrdYsvRIDXcgm7E1cJ2PySkaHrNWM2iCABoDz8kTkuN92lJzjlXnlJVWjU9KuPO34Vbg7QFMKCv08kqwAPTQbrR3ekLK+Wwh+4CRnW0MR3g2MZmuT4tvMKtJFkDJrMOiPMabkopKWQ7VrFN3PD82ByALC6NEbj7qNEVAHgi3Z3Md7almFJtW35dRSIsL2SSVmPfdw47jgPl6ua8Kiz9xVxfhYATrMWjGWSQB0kG3YMRZrCBiBja7SSNtHCGkzDCiGG4DDOzbYx9M8B/++03DQqvHx8+Zx/Wle0ATOU64B5mGMO2bQA4jgn4bmPLb1IyAvs+Lpf8auzr68Xe3l7f323bx76NYe/vb3Z5dffL6x4RjiCw0Ukygk66LELENARBTnUBPgywAQvopAAmAL3eKI9JZw0Nt227XC7pvSXHZVEDyajirajOCP3qFg9lhrKm3dIcFMiET3jBg1xU/orsOfbP4EG0oDVvho1seEiYxHYSu/uccx1Do1h1wnwsTs3zQW66YvGMCJKoQO/Vd4WVAu7OiP473GdxCyMiCAIwwFCN+7AxBm2LiLnZGAQioFLrgEfML1/e9n3n9IjYEKDr03f/38eP6zzGGC8vL9tgYA7wMjbuMee8Yc453Q8yIibgccDMBkir8/OaJNcCbgAB0oaZjTE+/Hi5XN6/fv327VtEzDkHbd6Or1++fCds2/dtG2YHYOS+bdPdSHjkHwJwAhsow909pmuLPiL0RZh2uBw8xtABB7lbnQVFsxUTI7cxzLbpAG63x6zEMotQVBpY1S0iF81ZVYPMz8Wh+rWmV5MYy4AqEy4fWbzDP7Xbq+hVK0UpSRMICSCR9bhy6EeSYwzNNqETfBHufrvdrtfr9Tav16tV7yZBYwytgrQgKK+Q50dMPRqQxMBhpjVHcZCSXOqpwqt/GiQXSxZ4RKcVphrt1NAsPxkoBczyFJW7z7oARSD+Vg733CU5tVLUMnhJgBOAMwBQJz4AD7dwOsZwAH589wMTm222ExtCCxJuGwJXqRtOqLpHBNydsG3bTLcSqvAs9rZ6ETU8XhRW2HKh5Mzi1LkohTQzzfU7rfDiApwbh6DqX4IKs7IcKk7KIJylC6tWUt6XIb2gpmxST9p2XjT+1BaIc6sgb1J0d+qz68X1QW4bKLbi2Y9NHxF6NWAFCVVT0EhWD6KwkM0WxUePModUQREepK3+JHVCIfLVDjLZcso/bT5Q7weiCUlt3bsDBI3Mxqdp7pYVhUKNO909M1JNAADAj0VKWYXK5oS7jKx8fchgQeeHgHXZXpWkqHLwibvj/t37xeltYQcS0ndE1PwZp6vc14lXviZRBfpR/xPZUc/WFYi45GQRaaQI4l4lHToVPmNFvAgSUr96/lMdnvxAMsiuZqmYPJMpTmXO8J+DDGnoJGvaDJMibtuFFAUisE4qCqh6IpoHcfJJeeNfaZvei6b/HOJcUHiA+JPqPeooUSsgl5KJcc+jTe61IFXR7j5rUXzqOOgirifbEUGApHvMOQnPvrl96Gdnn5hi0r+acYW2/ZmKRfSajrO6yXzBOZvyUPI0qfOuZRSc9QXAIrqT67fxd79F0/SFP2nU4SlqhZVnK6nHleYh3KkaqQ7jGdSd+HKblxpTs9RHfFjekw6WNIlZaTqJoJOIQMi2qI1SlJys8LPc5tkgcShWnWTFqHyu3JpyJVOx7YInsBrMiVKaRB5z2Mxy71Gqic9dU1vKqP8GoOUk110YZlYnSrY8O9DMzrRKXrh8d0BLRaFjq+4fHx+qX6gjHu/v75fL9vHxoTGoQO8ny5myVMaS3LZtqxsB5pzCRATJL1++bNs2I758+bJdXliv1gcZ58DrzB3JysAyiFQuECA5to0kuEVEYJDM6woA6SPdZKPKp/BcysZK31KUdiVIGwEAqmUrH1fP+1S6xEFkggfRYiIluVSBphdIJf3qcf19oGe/krbEpsSibEEJ1YbIzI5SWI9r2n+hp/Br8mcyxZpZLF+GR827ImKMoQMgOvXabGfNJ8TTzLBMBRvf0qMOcJFUOymay8uF5O16m3Oavr7mx3EcP378GGNs275t2zZoZvN60ysqauKaoUBh1QKVgRat8tZt0Rhj33dyM7P39/dff/2V5MfHh9abLpdLROh8TZfS1RzZEhER6gGzqLSUyvEAQICkmSaoBHBofqaTZSoIESS3l23O+fHxAcB0PSGdZES2562DQE2QL/UC99nd9FlfPst6kelXcKat+9seEjb/FTq5wiITxszW+tuBB2ieqoDi+EDg7nP6cRx6BeN2+Jzz+x8fc84uCWZmNiTxer3qgEb6yvOkurhZnc9S2+S5WZrDEunj7pKrcJsmPBbv6Tcipuucxd1bDGaGPHVBlnXFJKcwc07n6bdmKzDLz0PKNFaLamY1//CIrMS5ckZEBPUWodbrSZIBkPn5ksNut9sNtW4YEWMM2VtqJ6Tm0krHAxcPJEFTL/iVoDGCk2E1OE1J0n1GaOmLGuxERHjdoCRmrOGxPAbgOEDC8uXJFtcnkkJDiFjmIFEzmtWC+3FOh9WZSlWupWghlhkik/qiP7MTpXDEyV3azqncPbmVrCXpHadGPtO0Do1vWasJqLZupRFB2ou481hxFmVjxKo5K4pyiJ6XHBEuR/lN2rwEOa+uBKslj6C0IrgjKzzvp1LPrMShjlhEqLR9MllNbddxyT0NPztS8mBjG27LmHsFYUTfsZ1cFPnLZdz6AIuGz6we2OYjKa3a5xFZQwLnuyiNPG1/cgLaSytx8Z/SHJAfyLoZ8TN49s//CqEskIgOL0quPFn19g5ke4EsEgc1lGpKVF3dHdHvp1MAACAASURBVCowS4JOGGXs+fhE9meYB/pPXaH8UjegeXt0FrSTO9ci1BpZANoH9uB0Tp/zALAxaLABF8cIS6GZUSQQDlDXsWj/PJ6KcXcgwivxg0uzROQallLRmN/eQg7FZleoASKyXNVIMhlGhN5kSy2X0U/SLb2OwNrXAZBRHXNI4ciYB2j+/bjvu8pDi0B6+6SvVJHMF7JONap+iXZJlXzMTL3OGMPMdt5ZhBwD5cxw2OPRaMU2z061kqGYdKx+BUJKBNtRy2S7iVP1+47hIdZry9fdc6droU9ZpTYA90O2N4H4yG9Jv3Sf4h1E1Lq7EuakfQE9JgsN35UjoIEzghHmYci9OAAEdGCSHohcc9EeoIG0sdGw+7FfI7IB1PgVET99/fr29vL6+nocx3/9139BQ8wjj3eSpC48XXZ082xzwN3HGMdx6LDx7XZ7eXn5y7dv2xgIvIztsl1IbmOLY4bHbma3G8nofc4I6mTfqEzxqeM3pvN5rntDXC/RSQHWTqDKufRUvit3NFwQcZxj3EyuAICoPBKTh9imEf+OjcyWR1ZS7AHEVsQreE3qHvg0q064cvg0tsMrsfDNNyJyl36JliZdyIs2nbZiVvwDRoFVbuPFvLghIhhQJVJs9Gw8woBZizLu6s8QRCCy2o0tIhe7IU2mB6aukLF9UCUV4DBGbAEL8HYzM1xvmNPAQXLb5uXy008/Xa/Xjdi27XYdEXGdfhzHvB3H9aYDIfKPLNrqOLE0V/YBOI5j27aXlxev1wre39+/fPny4df//M///P2f/3P9yy8//fTLZdvGGNsYjHjZ9xnhx+3wWqE+Zl54FqDVJG+Gu8+6MBKARaiVDUDtBuWa/JglzQxTCoeZGejumhbs+65mgeTr6+sYI44JIGLOOXs5j8xRspmZWdRs8wFkvuilA6vMiF6/9nDirAxxz+mTkiuqFVjpGx7UaM7CS7oCHRYII7YdZtH0L3Ninzc+KDcj4nq9SrGI0BESaR5VVsVK/JuVHk8v1eff1Fy1Jlb949oLPDMUiH4fuccmPhEhtcfYo6bla2zUWilJ9bfCT22cmB26mAkoxc987LwjqSGIzoVpUVUKuuuEYJCgBejy0z7CjDDO29Vu17FvI3gc0y4AYDM20tNGBzDGxcy8bl7QQrAsXT2jgMJRntRvK98EHQXA7OS2kiECT4UBgNbMkqZhTVUsQuGOWuBOEM8xPyusWFUfPXrcnZbvgMYV0M5KHcWXxyKWRe4C9nynIHPzXg1pKMCDB4pmxTRBK9Y0wDlAFVs5PCtU3ZXWNC0UePR2uDezVZkGFZJTt4hhRjB34TygjAZyx14aS6QCKvRTKwoRMacCWL6jCxJxv0LTvw29Ayb8SryY1GFV0RMp6RGh+hYRpS1JnVEsWlkElM0r/45SkwQ5MSKob4mdnsoEESJOfRajUuK9mZLuargXcWnCArJlxZxAAiD50E49xOIp11dkR0VlInAWFv1XLHl304MCp+ZPUj4F8XlG4t5pHWar9GQC70u/sGe4dLsTt0SxW5PIpRZEEdxreIomgcqgYv5s9R0mzgZxhShIbtKhGEo9tM9Lt4hADSbaBDPLuXbkKjKA3OIkWcXDwszq8zMREaH3qUJv4d41EKeXehbnnveHa7rlx0HSayO15daoKJHSrWOxni5C0qCyg9WkWF1GJZpKi4iIIm4OiW/Dy3vJ7X7A1LDvu0YkWBhG1FZxDSaEVEA0K6wYkmbMUSnJeBzqyXWXTdNdV8PSsvS7CuVTsXnQKu6HFMrlhyQCtUvSttk+EIvzihFl/wqp8qDcYaSzxhib2U0fsWeeIRNDszRczEUgaCltlPDSwcy2sevR3ccwkpH97llHrtcrAH1aCVqYKle0CCx2zWWTJz2GMLPwoAzZtsvlQhIRx3G8vr6+vb1tY2zb9vp60QbLX/7yl99///04Du1eeo6EsjzITDOT4fliS8TXr19/+eWXr1+/fnx8jDG+fft2HMcYmzbqAbA2lvd9v91uYwzSolZSyDCzoVdXPNzdQuIQEbqMx0aOX+ecfXJHIK1UYFhFTj5p8DpggiqBHdXhWEpIREh6V2ulEgDZjqysHgga02WgkRKkaoJlVKfYDqSgpZI+x66wUgLqfj+BVCAialFDoOQPUjr8KTyrreQPuunRF7bdRKDqHatsa5K5OIdiMcaIHImdbAW66FT564CYzDl1LsyALoda9t237cuXL//2b//297//PY7bvu+h/Uz319fXf/z9f47j0BrRRrBq4pqP0lb9hTAq3mOM19fXX3755eeff/7j9v379+/v7++Xy0VVZts2za5JvWGTo15WUxARBs45Mae7qzGVb9eMkGekg+pgXrZHkhy5IxpmJg8oR2ZdtzbGUDvggYjQDX+2HskEcD/ZkHoKS38s5aT1WZN3WDaKgEsLtr5jv6ZtoZ2kYaV5wAikpEBq0x4L5Jq2k5vVfcNL7MfHx48fP9QWtayI0MT+4+MjKvum9vNtaPYuegByaWLy8O/ZZ51RJKuhaHyOZwAJjbPhzX52VZWkDgtQNaV4Ng8xj2Vi30qKDIAKVBcDiYhIZg8DHJJAkBw2zIzZJ5qZBS0i9stljBG6/X4Rp5oiTRbRVGyaqpHS/TCgf1s9RT3gV2TzNzNp22QncbaBmSSqGc8XM/m0pbJtKiqYM0Cw/uYMUm0UkMP7U6Jo8iHxelJYot0ddTdHFx6VrjWJTjPJ23LZqqAo7X7UlOHIo/LN7VOQMgp3YFUAsmjBt6WzvpQZEeF5ObeZyQOrsUqeaXkKigi4a8AaEQ/EYpuBAlQJb6eRJGm2zNJF19FK0GZ8AqxZvWgWJU4CAL1j/4B/4NzmLZMQkjJFla0p1+qdyGe4j5J1ADCnLsUSFkC4B84J52lOuS+UoxFQh6Jw819yLhMWEypvFk1ChTiyR5JWD1bIrrVYU9UsAkvTBqSnzkeZs2or5YtvayI8yba624uT/v8SPk0gqxdXdHhVNZGZYnHUovNK2TSs+p8pC1ZXn7BGhfIOAE4Ni+wUl4gzLLVXHz5EZSeHshcAEBH56koEtNcNkOGGELkHAwPcaAP0ADWwCMT9qD3gMtnMjBZ1Zv6Y7n7eDxwyEMgmQ5i8AYAk5zr7lQruQN78nLW+/AqgPudz5xZFoWzP3wAArUZLlohLzgl3yRdZz2w75cpQjw9JpPkY+SLoyaEGf8UpmacVcYpeyTIWNLNt28YYfty6DXVk8bNlhsBl1Gtmg7bZkD7CswqtqrDw4hA1cFQ4NV/slXqtvC3HYptG+dgesGVxUARr8ljUWGMFEdFjNQB3L4fVOAYlVyZ0+e9YdzczvX8e6rYxJBdA9oIAgAhIYQD6jq6lx+DuhBkIhhFbqEvwiGAYEIbYkPUF08N9hhtID5qFBXBulm7b9vNPPxlZy0BTE/uvX79S9zb/+Pj+/fv1+sM9NOA7ajxKkh5jcGz5cYRv3769v7+/vLyEu7vv+w7g8vL2/vIqh4x8izLGjON2o4/hExGYkxGDNLNcmHBiTneQzD76OPL8lLuKDaq+rM73+gC1pEtNAE3AyuLGr7H9q9gIIe74KJwEdzzu4IFVTimXWIFKxaqM8KjCuUJz60DDg3oddp/ns7SSSSp4tXBJ0pelujUgJZ8lCp6RwjyogbardphPTOp55mnUWk9EOKFeIiJI6KhLREy92KIkQQNJC6PevyThHqGJcfJEwDh9BDBjzukbYs6Xl/3lZfe6DjMitm17fX39/vsfc86Xl91qChp9w1N5Q7Btm8q/5iok932/XC46cv+X92+D9uuvv/7yyy+32zSzfd/3fddJTFkVzvAgQeC43szMPdw9/IgIm4GIsTRf+i49ItDTPJCk5SdXSHLf9uM4oIm9dll1rC/Oj0TIlokA9V23sem+d0kRRFgvlyei1KhcFiR9wYqM+97kgUCsmr/wJf5ziKeKo0cFJA5VrkTfCRtE2SB6ANu2Hcgvm7y8vPzx/eN2u71uLy3rHNsUZxUSSA2YGaIwKLaK1epwFx9xEEMz4/2Lb/HnVU8VBEsWyHyZ2JiIAAxAMyCpbxk0Z6vuuDQ5s6M17MeslckMETl6HNAijQOADZLDEDnsdcYcY8yAHxObb2Y/bkdExMgj0s0/ItxdpRS6nzUiIk+hJiwZOvPDMVkSmlXnCMpS8f+0PCitWGcUySXjOnkm05ADyBfCG4tytOe7pcJJaMYqm4Rhfm2t8u7O1TLK3TujRUApKq2aWP2as5FR/hSBAm2d/JOPLdddnWwb3oKazxobQA5filiCIgI1oFKEmMw5JVr2dlIlNJ07ABD55m9QWZ3Nryj1q8eGjB3DTHd5uHsABtBssC/PE12rGK0uU8v8jfgkU9dA1AyKPeG/nz6179YkC0iBNJ0k89pzbhuQVRDuIQ51BPSBQyxNw0OsOKuYpueo7oZRcrGqB1ldf/2IsvGzRnxV4AGfye/Veyb2aritVxMj80j0nUThNHPV8J5exM0HkZ0kVfmFfIAnrT6HxZx8/HOQqqcfUFLcYee5bPFMu1bTkAUw1JQU8WnCg86VlkvDdwJzYvkIbVHxVIauHIQ5H+cEqeZY9KJRQ5w2P0wyE1l2Rbj7Xg3QnJNKm60SIrL2CWPIOWHE3Xj7TgQAQCKU11F9G0m9ZqiN7pe62RsAKwmA2+1qZqvKGoSpcGIpWmuqhlTvSaUzqt6l7LSpg3puD+E7uTRfuYlAM7RMVU4g2UN5qbGmkvTGKJZL3glvZmOMzfIkdjMxMzNTpy+5o8AsZ/VmFo9H0L07AKUi6fWJMnEWZUNjRK/H4zjSwNJ81a2jBOIjJBcDV/4ktUIpSuEpu2r4RfI4rsU1Jeq3R/nCiMDdSQNqBz7yHCnJKYGL8uLzOl5FAyBCQzE0WQNJ5R2h2pGOnXMePs3MIj12HMesT0kpR759+7bv+/fv3wEH8M9//vN2u+lMPl1XfF+VdoxxHK7si6p9mti8vLz8+uuvHx8fv/32275tEWE1h9nrrRApdqsTv17jLQVk0XVezYxhEaFRonbv5cnMEpLMDtsnUcs34iOr5TT5EFV6FRYI0yARwncgIpCLj+y0CqdEiOYOmlIc/kyBBxBbkSlV/4qgo1YaJUR1iys3/WbgngMAlQ9Ns2W7zjdZldWGliggicCq2DNIrkQ3iI9yRCWhOTerqL36rj56l7h7JXcPbfdtm3st4GY3EO55MZiWw8Q2WxsPkgFs2zZsm3MScPfr9bptGy2/T3a5XAa477u+eK9lOLnl8FRpVS/VAszs69evuju9l5Yul8vYx8vLy77vsuv19VUctssuJlkp6qvpgXB36iOykavVEeE135bQbj+1EKZbMAbzKD7J8oCPMXQSzZRqZGURuHtoFRUhWSmu2iWviZNEt8mykcyS1klqsf5s9CTozx7ZY4GlVJMMJKahBfWv8mVNq9+HhA2KErhaiQqLQKL3fT9Afafw27dvtO04jrhl1TiOA8oLj4i4XC4qD21yRFyvV9vzskCSyhKJqH4q11bs/sN70rFVnRpEVZ8ipJmNMY4j+3fUBEmxamyhpi+zMr3aBso78WS4u7u7KtOiUlJS9wLkizzCKyEA3G5XADPLw5n7aoqP7VCJ1eMYY95mS5EIZZprZZbQBOd2uwVg5cAUViC7WJ5UcvmhayjJ0j/DKakKDKoQCtPIPwPpkJprcJVj0UAExp4BABKhPzs3q+/keta7FWmmAyInh6i+wOekrsYAiPrsPCAOOn2zpDxdpOQdTkctXQYiJ5Lg43X3im/MHb4UAIn7Vn1NRUlcCirkQylA9it+ch1JM5tAzLyu4gFYSqpqCFQ1Vh1UKkhu+tgPSQDGnJMoF60bWfeor+x4SJW0TQlR7fVpX9Rr1Y0ryljW/56B9zoIlb6JUGYgAqQYqolB5ahKvLt7LZbI8jnzKwtRVcU0t1c+kT7zXYOgtohSW7/dUhYpglSpFODSBpGMoYWMiJVSrLTcZYSaCWjxz0NNj9ARjnCfiOlhoBHkIAiY7rrzAAJSAMlHyS2y3Oi1C8Dpun09aVIKAZgNd/eYAGFAPE2Myczlxq9ZWY+yHTr+GpW5ZkCoAYA7yLo6wacjH72aABrM6pWNsoVEOgPoYgbIqxF1uZ2kJx9y24AICAMAqI3QLBVZqJJhRIBTbi90kottMhfQzGjb63G7wW8YQ29Qu94/F0N975oGVLdBCyD8hggPNxoQJCJbSEPQPMzjxYMeuH2Y2SABzDh8upmZ7Yw55M/I1vyAH4czjkFgICJ02bbRxhjX6xGBwRwBy/Axhk/VACe5gUZz0CNiHrTcComIcI9wAJopyF0AIsIshpEWc85wXZBmEUHt1ucXTM9xjEA6s2YIGieNMfRN8qj+G4BGhAoDuUk4a9E8KjseOIs5AO91UyAifOoIdG4pm+V770PvniE3v4AwxBjjhsPhiCDVMznggNvA9NvtGmOMl5eXl90w58cff4yXi42xaZd+jDGGgTFdB/MitDRTVZxaTMsdA3mJywVsDVVQIVds2ybiGl8+dszKBSVc99OUNXNOBVqKmLj70PmvquKIINBJROP1scOI4NgAOEBmG6hPM9u2b2aSovIWIMfGkTvJIN39CHcoHMNsmI2xyVizbYzxY35wy6zf6uRiKx/M70ZGBAgz2wMxvwNgOCZ2s90wb3+47iebgPtlC+PNp182D4vdjJxv7+N6nS+v45g7f8xt28xePt628cLXrxeNJK7X6+tNb3KOy+Xi7poO6fH3339XYdA8f4wREfu+X69Xndfg8YGI1wB+HF/34TeXpTIqgIh4jfwUs1cxDtMomAQRZvz/GXvbJct1HUtsLVA7s+re9tjjjgnP+79a/7HDER3uGXvOqdwiln8sAqKUde5cRJWSAvFFEPwUpY2X40c4xvg638DaKJG853si53yDP46UCB7xIczTvwQeP0hyDaFrUlKdIuFxMNOBehyBCZJZDY0VaVkzRdt5BdsgkdV3r3EpKORJrle9LMFZ/jYUpbUTShKIiLVUqInLcoVVS7YzuKZ6vqXxADy++4VwEEAQAlZpBaDOLAVHdTJ7Ka7CBuGX17e2Y1ZpfcHLlCgwbydM3InMCSIhD2rB0EzLnHP6x+fk2U7qeB2cIAifVZkagJgBcZ4Dwvtrzhnk8VqP1t9aeo/jOF6vMUb++pWZr9f6cfjzPBXx+fKnWL7+08fxps7zxOvzf/v7//F+v//4448///zzx+e//vu//7v3LscY//Zv/3Ycx7/8L/8SY3x9ff3xxx9e+P3tb3/zUsoB//Hx8ePHj9frJenr6+vXrz9+6vO//K//+eP4wNTfXy9mxnkex3H+jz/ct4AM4MO+OjNqcvdyvMvHJ/1EzhPvW/gdxAger4g46H4ylUrMtQG3kDVuverr9K6grvHoEyWMIAfpcccV5w55q8QkKSnW5ItkBEFyYnKQwYkpCQP0vCeUylT60NCpE4Aojlix4x4AACGCICuonCgDhlXPOSMIBIk5T4CsKZP5JGVqalnr9uLJ5vDveI+1FzYx3++3Eh/HZ0b+t//23379+YvCAf759Y4z/9OPv33x19fX1/trShpK5JwBMn4cP97Cr9rcH+OwbZrnEaFx2FrbcBzH+zzJ9R0QbeO+m/yca3vaMRARnhgB1Jp5EYhMvOIF4FRmJtcvs6DcskDLdSkhwh2XbVkxJiV5dS8AbJUwjbfnbbCkzMk4QOI8JYUHpkRETMdVMMbAwXe+lW+S5/F1fB6AvuavnH++PoOc5/kmjzlnJoD8wY8kxzk58435EUOEvs7pww8Rbim2E6sDA2wbgK3PcVqSq3hCIwKg5EPd8Lm2muSsfo9kBOY8CW/fSPNMrXqxv7DHof/xCtNGtpFrnl8xjDkxBsi1DIwAkHMyDjPa3a4GksL1CcbwQSGCETFC0lmPT3r74+ALWDimlj0Agoog1+TKQK5XchChrG9XR4R3S5dDYpW9PO9yWY77kBgDgzknMgEq13KGJAhPi1AtEQCgGLYTdjvqgMASDiaITP980mscX/N0jS6xxethy1yZ6f0Okn/8+uU1lzu0OefMjDHWE3sWtAUtosWZzD/4tG62ip87TSWa8QYSAEas3DsNv70d1Nkk7elmeaiQPdIG+76QbfaeY0xEeCPA/7ouAbgmoIpsX50A0G2vzXA8/bbgv4XNqkv4N1gl3bP6di9dO+dB3FDEq/U2bxN/59qz/krs5vwbtKM6q7mt9C/KC2w++WdAAiBgj5xG2rDusNBhc1l1cXWF3opDGjl9mPYfQjOSlC4trCZDu6VUWNecc85JzyHqecIidmPODDAz3eusfaJMbas1S8vrcdzqpyLWuNUyI8Kf5aoe0MZcPZqhJfeVSFv70AvPtuuWvDVki23MJY1sxr41r4nbmEe6xTajke6CnYu7ZON9bavN1VePJsBVL2XJWrJKOseY2w9l/RZs2KZ8jRzSWtsb46G06S8zKv16vVC1D6BZjHdZLBCAZzmXEQA2Jzu9XyMCmdFngv4a2qS20/CdxgmbQZLb14CNN83xqo0bz+cAAHk/btq6or7RYCN9NVljTGxG1mrN7JZgLb/ON2pmeRzH6/X6/Py0BO+emMxvCJ/n+X/9n/+3abxSkhRCREj6/Pz8+fPnUWd6rXRNIq9Ra8HDfnIt7D1xMR4uVBncvC6CGY13YDWBpMycc/pXwSWNMdYirX5deSduM/ZbC7T/a5Z7wepSCr/M2NrURnszfgeS6wkYyb8IHtytdVZfnWjwbdPviU6bbMVDDT/kcrRvF8YyY73nYlfsTcNIJ6zCWdpi+AEttimNd6PITH9jnKR/Md69SiuVBDJqc9Zy2rzM/NpOJGkTK8mLE237es51xJqLteM55/yv//W/HsfxH//xHxHh9K9fv3zI/sePH5I+Pz97YX+eZ1QLcvAfx/Hjx48Bequr7XfkL/9vPYDdkrXZZKQNbtt2OxdjRkQMnwDy4DXT8iPiOK6XfWzSLtwQBajqsCULYrUgsxjXXI1safatMbu0JrC0/baFtIucsBzf2oCIMIfpW8h+a5a+7bSrNRwkX1+uBZfa4Bp516t5Jvvzzz9//fr19fXlHcz0c37MiFAgM/2OPUlXujUCEEGuz8Ltpv748QMAsGb7LiPr3fioPe65nbQH1pzNLAbXr3lRSl2EvuKbSxdZbR5Jwu0w9QJJRy2cmtc1Xgs3stp+rdmuqkz3jSTJMcYYQ/XS2azjWud6HrMeAJD0/qHTIiRhcIyhigHrKBsvsGSrNpnTEcFY3YLpOsvzwEtsF+qaji9kts8l1wL8b/V7nbNoyPpQV1+1VjGknxdsQCqv98+1xS02sTbN2k1jaDJWr+XPJ+xRPWsL17yW2bwLttudsul9deKBIckIBwe9jCpKBwyqE/bt19fZKi4JW1nWn0yVQ0zX5TLvrDMybsiWkpnKNKnb41kmHe79W5nTwHrzvMEEzgKuiUWbi/ZFV0xnYaFgehLVxdjonXK/bXVdEyRhyZbzTddDoHL9KqzpW+CikVpCq3CFGa9tdJSXhSTc/269Q6trq1Z6h7j2I4B77u+KuVrLDsZsxXkKNAGJbz3XguY1mMxymvefgY3sKrthLwLuDmmCZtknQ/+E6l2XKmhXPTrru5BiSVffbs+6bVLjZJlL110jAFgOlq7MXK0LjqSL0uZNCST9TFS+WDgBBDlrykIKqDkKkkA4B2voIrmWnZyY4qTqURUvIeyjvMvgsoQkauLoHdxlrStLnhFeXa0T+63bLCVsnVcTNNLQ2h9gvIuzO6rtd8Llsq92Fd/ZDebaMeY6xtH0Ri6Z6wjJojQ05b78MPQEbgfUxG7X24wRMcaVZe/letAxIqITAFRPk2yAc83l2rdvu/hjjI4Ky9ltcBmdNkEzNo2NTKyZjrNdKBPRW+EkSKshmXMS8HBqMsuMCJOtwCpRjrc9WiQCGMf1KwZYclbZrdrIylrF6dz2BivXBC1t5RY9y7GdBSAiPj8/ff3x40dEnOf5xx9/eKFlFf/lf//Xnz9/fnx8NEtmfn19RcTf/va3v/38ad9afpBveWNuAvS0yUrn+tmzNSEDnCmukx3LfpKseIDptvoledRn+ZaF1KzPbQBgKoIhDDDGGGMg1lf0zSXJt+2K1rLAyQq/tm2ZBz4YbdUuJCLsE+c2pckcD48s5xoa34nOetw25gHaosJUJNMLg9JJ0se5dy1dlZbshGvcNC7aEgFg80+Xy8i2bZdmXZthqwM3+81pQS+VEvIHoIMMEAIFgkhPbQTvD3Od5fE8D8DX19fr9RoR2WfahfM8z1wTRFvVRfvx48dxHHPOr6+vMca//Mu//Pz587//9//ufub9fs85fcTmo57quwgGAIePRr7XM1gj1/wbwF9UnG1zYr/aQnZ3XXHl7Q/4UfeStXadjuMYY23KkBxjHMfh8x2tqOV0wS2npVmvKVE1bqTBFlogalHXabOY1zJblGmsotPNGG6/VSnN9VBqMHInQDltlNhe2O9pU5q4ExHx8fEBYIwxxnj5hw/nJKlkZgbjOA4G3u/3+T53n6i3meqr9a1IknR7BbITm+XLsZe0eTXA5srMVa2xvGdRO+VSV5IbIylLGElg2dxk1tu3ZlwMpcJKm1LSaoYAJX8JjMcIMpGkvBFHTOj0ScYIMMgIAkkkMQkBw/0JgQq2LMt3G/b0KlQFni009Mbud/oGrkKB5P7UNDYtxvQ8oHFLsq8ulVU0hfHr7w1PV0oK1VIWxrnrhMWijAh4O2bOtWLe6t0SyDXNMJgxc3Krpk54ADXv0lFcKoM7gA3aaty3ADxPpi1cGhOAMuWVdim1/F2vBZrXXMb62phlGclNe9ZJTEnI9En+zDT16/X6+PgwiweCtev2V+DcppEERwS5dBQdVIurqiq4anVz4uLaeFuULKHMebIU0gnf67FTbiEGm4Ry3JV/DboAzxhZNAAAIABJREFUUGlruWUZ67rfxBpcRTuttPYOdn0rYUpfjWzzdvjmQNx9deP6zl4dkLo6HsXBnav9Y3pyJR6Mnf6tQABbvSy4LAZwL/iutOG3kpfTnmhslbXqYsuS7d+hbx/4v4Cb7XvZV2LhXWRJykRmHW+FY8y0JOnlmSIzWYOKGySckEoeI0KktJ7Ge6r4zZerARq751qI1kSh0SvLhnGVaHGZvW22MFvyoCkksK0nYxvdsX5J+GLZ090vPzSiTGp8M+7gojmB6ta77bdkVf9ow0h2ZvOWikuaE07POccY67j+WBvwY4x5TpKv4zV8FP/z8/BhvKwT/tta3bY9hPvW0tq8ptkMvoA1bFiykartWxPs11ZaZVxC4v6rBA3aNlityGAWJ9p1DTbG6d23hpbwHUrXU2apDQDC9a6Br6gqZB3pBODHIJJYC+OdrIUb49zMPM/TtWNiVHWYq53sefCc8ziOv3/+3UNmH8J3+/3582c/mZxzZvqVmYiaAq4yAa0LjyITgPuAtPOXzQDKBtsEwEYC8NnXXQUREWFj/JQ+Ilwc8hqsF/HWcwLodEMwyDVjsyLb1n4zfC+RwZgmM7S1dBcnNbsTxu/0nd7BjL9V9EirglmSc9xa+5sd/1PIWh8atO27odS1KNPsmCazwXtWg4uDbcXVGNYOjqScmZm+ddYuyuWaSvUpqggA6RMcVX1zTmrNp1tOl0jSz58/zfLz589RZ+w72t/vt9+Kd3Qdx+GW6FozjWXucWIV2rYtGoNvDmmknWnhJrbwiBhjDCIz/TmKcJxXjNuYxlupTXEZUTUVEW5fxhtpGHH1BqZvsbwH9s7bt3vC8ODakWbfuZp352pM62qTnDbXnmWx6slG/eycpPM8vU1jloh4vV4aknS83x8fH/PUeZ6fn5/v9zsnXq+X3/GbyAi/JnSb/VpLBCVllcimSnq/3yR7uGuTHFpSdXQkXS8+vXIflfJaL5FbdLEeADTSXCg/lCU7wXNfwOlZR/pNudP0bRsDgBUnLQGSc3f8nNMWvn7+lDSPA8DpF3D8oUcXcwuYpWjb/ems7+DcVtcsrIYTfqt0J14JB0wJp53EKDmSLsWkz3tjbeYvJO8bZA9Yen0lrV3brNI2g5TkcUf13DtiLeyzSrfL7PslocDpHYPvDvRtybTwVd6iNObB6Ns2oO1vdcsVuab0nqAcx4cqcnbDHryudW0mtfZFtlpZkLeHvqxufL+VdH26dtcqrTVqK7Bxkhhrp7bN8u0qldbjU1X/8hDdvHmeWLFU/sqE1kfyjFzsAGqg7dsFj4rkte518VRexlUry2iQAAEImEq/9e3tb/jlpbL9Jn/9/WZJwVbWdd9cv4dHrtk3rqfAHf6nwv8BLA9s0Kp3jf+E/KsGH/DAuHYa2cZ/ZzTc8Q/5DiQnFIGsN0Qch07v8reCLIPX3V9oB2Dhu14JAqT6ZEBBGdNgLhspKQnR38Za2TgT73P++YU583zn+RYmmAcjM1On1ByS5JHtiICSyqzJXDuhZTsdEtEDsACgnuQDcE7/pI0bCwBT7jK7+I8CGvOgkeTuuAma+HHbjPR18/N3Lnf0JPOaEAg1gcsCC3HWblIjfdvSW5FzfUvBpxmss1UfjI9xfHwcUfNaP+Ai4QWVZ7RNb7GZS7JzVUN+683tWU3jlyUlpGVaQpfX+C6vCUxjOQ3GO73nsg67mr3x2OaOe5Zqjt7Faft34gZjjNysXXhs0y8A9NMbAICFOyszVaNexJpaDNAvLPK4fGVodRbScizqiMNziFQK8GNbEO/3W6EgP48XjnXqfs75/loLgK6DGOP1t78dx+GHLZmJVICDcYwj8wtrm5R+pCP5tWnXQpCs0/qyClvIAldPO1abSwH4ILR9You8lP/x8XmMFYeopqEt2q1il2a9DzDjPlmzGa67NrWzYp39WQLJ9fi04BlaJnO6pe00v7Wq4cG7gyW0NFvbty6Fv4eyeOuHnfpqll2FeZ1u4Z1rzC6h8Z3YBe4g6f1++0A7am0c29EMkl6KZyy9mTnA8Ma7v40noL7fkZmamUmOIHmMCAo56S/SkYTA9eoHamF8HAeQ0vT1OOJf//U/jzHO84zAx8cx5xzjg/zZIeceYNtZIyl3fiQHVxEkufYBkeqzS/aWK4HEcCnKJ94e706mom5F4BgjwDlnCqwuxZ+vs8bMidqEstNie8/I9CZeKqsGjR9jcH1ZZlkb1fGa2Fos2dcx+ouqHXV0xJmj9DgtiajVlCOrvOT5r/257F9spbSRvprrAdJaRZCU5DW8SwcgfbS+1skt1qOKeeecv379worPSVLAeZ4nMiJeH68555k5a3PZsDy2mfRQ0Zar2kWT+WoJXUcGczmLvKas5mppTWmNfVvXVcsAdOsRb2Y0755rW6zI3/JFgqS8vNrtcSVyKpIxoZnz1/meb/2QxOPHiJhkSu95ZuYc43DBpH2tYUD1PEt4QRfEUddZJDNzrk8yxRhjzqlMv4aA2togSTlt+Y7Y3wQS/iLAGpZ5s15h3jKAjbln5mapym17TGbyW5Fd0ttsas14edEt4svUbycxnwQAywZtT/Jb5KL5y9sLvzOG56W9+qheXfL4LimrWNdkW0ogwRU8u79Ns/ouyXsocvHr9cYKn3Uk56IH1vb/Je8vqnORSX5H37emdMHoGmpeCSvsqpoLs3xkyr2OSHie1HKrVkzwhMI3+UXZYiPsa9flTVSbUZaAtS+ga8FsDy6CwktrWtZkC1TfitvL2GS79k7vud/NM36H3ci+lgTDjjHTBcaTjPrpvgc8xD4Su3BD27+n97Ls9Wg534u2CzRchn3LAgC4ui2ZpCJuSotoqZPY8fnQ9VsbVB/nK0W7qIUlr6f3NfAs/5fMzOsNSP+9QSbmxP1RKkmSEiTlOtYrkmOMvO9tOR33oz5ORwT8s0/ViTTNimd6HLUQWpQkT3ZvZSnoW1vg20ZGhHFetGgblr4DubYSJMU3spZpYIFvPWmzKxo8yDW9E8uM+oRW4ztNUpJFtcaW2Va4rzyKfs75fr/7jWsvq2yViS3EBcx6tcGYrD1X67KFrVrldt+ay+u0HVrUGMPDUma2Q5rMBqDEtsP/ARnKM21DMzb9nn6AhePu6hZreJSu1bVhXgxjRdRid2FVQ7sxJm+vtljcJfvWBD2KR4QZTSPJj+V9ay2m9DN5C4HkWbKRrOI4oTpJ4SxylYWgtB7O7CqsuZGLo25toXuhJY20PT2ltlKHgSMwtpWhK86xYUWm3w3u2849/dG7b9Ojpjax8RHBtXm4kBboXOlbZ1sErfqfARO3isZgK8ie+49BV5NPbUfoLSczUd67812B0bdOdPEb0/g93QabAYDNjgiSfvtjjNEbNwDYYVAEnpR3eSPiq548+yqpNDBznVBwJGDzmAvispsYWL9QaGQ3N58BsTRb1fHmonW5HHve5+mJZtvpxANDkts79rbfcqzLlM4dY0REnpNcr1EY3+k5p8dbU9p+lOW7DdbiRNMvgrneOTfYRiceeCd2scbvWnzdeX3bmFU19+Bp52Cbf+5c30FSS0ZVR6uI+jgla0CJiPM8vch3MPjaSt9fX79+/ZqnjuNAYM4pv1nM6K0BS7Y6Q9QrbG2Sy5I1dWnK9/vtrLbTMj9ePyRlvX6IrTaB69S0hRvZMp1ufFPi5rershopySehWmkLNNxVLIz/AAgrrSJIa1neLSUz//jzz9frlble6TKYmKxBrzSSqw3/trLLDPJbPLgIrGFRWxnN9aBvIIk15xRMJmnNFUn2gnw7lency6/lLn3r9nVNibsqcS9Cx7nTXF3d6h7tqGaU9BfLgpt8w86Ie80+KB/Qep1uU3296hqwndLqfNtmAD7o1FyNvzDdOZeKnWClyYjwL1Wzdi0trRuvT+A3/rawN3ZPd27TdBOV1jfYRWIzzsxLisT+eE8RyKEc22u+Vueutn/3m3XkwIzfJriGJRnL97bSXl52kmy/t4UPaCEAeNt/ajktXJnibYHKri0SmdUGAJPhLv87WNRuWDM6dwdT/laaqin+FbTZDhRb9XBIbJ/f69y235hvXJcHNtR3Mkhwi3RuGXN57KEFpr3CaRe4KrRoBDggl8yNzgQAHC16yASedm7FIbmILcFhuHYJLgN8sz8FKri6Qvh5uABhTM0zMU9IY40oU5pBgi4Ag0J9C8SHwylZigCECAz68UhK0kxl9hdQLSYz4VVQIMj1wlkNGdJtB9vFaftZJ3FIyvMkINZeL1Q7hREREfQhSX/Sr6ApXQpjWr7uT1SaOL8t1QBkppdV3J4zN+Mu3+p2XlYPkJnkstZgCS3KeqdPKorHcSSCpFZ3uo0xKWVqm2LaP208Sc/QdvlLymakrwbT7GSmNLRY1LjSBM3S7L623qZpSmPa+bsEbvXe16Y3mSW0WBvTcpp+L4pzAUSEd7zM5XLJv/r+7cyIece3nXUztmQnmsb2W0XFJ1E/K2C8Ew6MnbcxYwz65ytI+Dyzn0nWoCb/oIBdcc6J6TNwFAiGF05iptJv19N6PbItyx/ggoQ/h1PDVkQ45geDAf/mQrobqNJlJlIU1k+C+UXP9W7/ikBVMFj1fl3Z3ooat/n6sgxo5CZnz/wNtHBfu1723F3FTu9b2/VbS0zZxNL6yNNO4GvHc0eCoMzseLZtksKD4/axwyZoadgsdKLLtSsFgLF2Z6DV6YoQIWmMcUakNACvn8cYrJckDcr0DPfzeFmRJJfZVnlifUSkn1bDsYdZ70LbdGTCZa+VhiU4zPypSDcxnxMetZryHlZmeh0If36/PjW/A9f6rSZa5TcnVnG2wLN2Ta1ecqvoEeNMBUj15xoZYIC5pC3izFSsDsTQbnQNrlKXfNug2uww0rnmnX4HORj+BUqsXwBxeTKlIEhfgSu0zG45Dda1Y7C5pW/bhl2CMWeuQ1/+p63nt2SSAhys5rQ3TOPf8lB9jr5VuPhzTkqDDMAetPfGGF/nHGCMCPJdL9ll5vr4P2AVFo4aMe0QQ5fIPthDbi9jS+saIVmeEzb3ShKus2/a5gkWuF+b3elN0XKa8U6zHpxYlzGWoG2vNtZe8AQwcEhKISIQcmvAnKmvFKk3gEF8HAMvSvGLAFOYwhQPRGQMMEIgud4wF5BCTwCBqBJ1WTr9KJ3TDQtJjhiZ6WqRu990WS7im8yWZPm+tnwntC0HYqCsXUgTekjCc8a+RwjsagCAH2L5rmphrfg6AEx/T1z1+ICmlNac39Dh54D8Le8OJtikEaBxWvVFMDLhobjITCDll/3DfisIWGZj1TUXVgxpruqw2QBARkREaIzcXvrTdtxv1Qipav7XUXwA2rpdi15sD6KtnMuiTMtF1U0je2CwtEs+V5VYxSXQC0tWrBj2dMM3ZAux/Z3uuvT9SljLA7YiaHl2Gez8JTavx/IscNblin8SduJNYFqO1e21YP+YuBMG09swI3dGQ2f17QMejLuENuY71wPajAuhZV7EzTwJW+2oeUtvZy3YtC+ZXOP6urX8ewzg1rObtKAFbpL3WwetAQAYknh9OKx6jWXMCgwT6y5zqZVPWCb8T2t+eZ7neZ7rd4ActHVUvrWXKg8jpnRXsp5LZKbfOTRbW2mBABCUJD/HXuZIEtbrp2vbDuX5ZXPJAcDtGV3Zc9E03jS7NHdGTltpZmL7arevqxT7yFNG5ra2960Vmdi6rKVDwgsVg+UX5QqJRja0IioyM/0rgscREX5Q/4p4vV5e3Vm7wQI7HRFjLBWeE9vCHdq2B7KzHkiUeS67MXvx8/7o3jR7MR+69gXMDtr66keWkXsuvz2jM0jairhcwXUuWG1qTcSV6bXq5VXV1k+uwX7Vdftzx/etWcqAjlvuZE3ZitoJTsseyMVijWOMI8a+BLLkMYZbkL+OsZofSdITqfNcC622ZOWWxq5QlpFO2JJRH963hEWJZaTlLKMLWrITTeB0q+6ECZY0/9mynGYtomztTrMICpxrTKcNtqFzm6Zvd2jMru4h0JhOXdfFLgBZ86FFBnhryZs1bYAkh163Cwen1e3G+NqWtP0Nvt1N3S3u9nKeJyI+Pj68tvcTHkuwTMfYqI+ASvIywjR7qLjr9K0TY20tqSnf9exa1ctZpD8hERFetFuXySzHPnGWGS+9gKVl5qjfqnTWMnhzgr5FIGq2bSHGONpbhROoowTCck4UuLxNudNbV1u4G+B0Y3Y7nWh7mthp3ktnRltiml2yrw/JnTZ71KsH2JS6OLhbKCnrBFOJucCWuKSsrvXr68u5xu/ETtiMOed5nn5DBOuw0hIlKdPj9c1LlibJjxMVa9VtAjuKpHRVrg2zr1QLfpe9eVmha+2bzWvXxjVu1QZs+or4gkUAoH66dUd2rZndNZtuHcgxhvKi2RnNEkEAs0JLWi00Y7lO0o+fPwCcW89pgS2KrIctdftIPKB1+bpk/u6DoAA835OkTGS5+C8kw8aQ8LKcJPurJVq3Tbq1zcx68bk86ZSRZZWcaIJFtgTf6oX1RLrpm6BKusiaawuVu+uK1PilYjnlMqlo96pYYDL7szWKRMVPB3DbDMAO7KyW07pcqDb7ZnNhDKvrm1O9D3WecFhyVVPH9nXOsLVaSuY1xd+tVMpEzoAEko6eXKfoWxo8UBU79+47tyPrmcpERByHUCtA1vfnrShTjjZda7nlQVtcdZaZ8zyX/Ahss8AxRv8g9oLdjyUKVRaQWMW9uvXLbLsuwsac54n3GzEaD7suEx7FzbhrJJ3VnpFWp3DRmKzhr7J0e1ixMC4CvkmQZhNYYNm2HL5DS9hVt8DliSVnec/EWrGxnAAgtlW9QbqdRe/cVueFcxlpuPmnZwNyfV3OX2Uh4RhoOd2zA/6mQ0m6F7Bu1QWU4E/aZQLwsxRhxSRIQCjzuIafU5nI+nXKTJ6J1Jg6E58cM2f++vP89Uvvr/P9/np/jTH8BMb14Y5TSiH9JSXSAQnJP4o84cFygEEg53x/HHGep+ZJYNTmGoA6AeAquKos623wfQBDrZO7RGYt9pUYYxzHoXme53l8rKOkmdntzjRO2xLLZK2XepCzIit9vV7+nZ4fP35kpg/AN6VVWIgle+1kmjmnp6GrnFLWRCdgG1bUeUqh+szPxHy9Xq8YIQw/nh0j6+NVksYYfQ4fAADPh9o2+8jPtezLqMetXXAjTdnmWayXi1Y359S2SdGiLKSL3HJMYGJjbKdvW5dFqbYbGkxjgnk/HOFcAPVOqWdX16hRVlyx5Giac9rDXVmm6Q1f31pOiQoX08a0E9KNrsB2dvHjvjg/6sj6UR/6shwAlu8IMcY2cFvwW2am38QHgPTLzhG2xJa7FOE+yhGO7RVWJMCpnOkHgfWccSkVSX9cxxpdFvvIxbdq452eSrDGC0c4yfrVhoQS673B9/vtKIoaBE3ZBhgeSNqTqx7T7C5yuPfeoqvZDQ+Bvn3oai3N0gQtwdCUHYE7vhO7QOD6jkljHPIuglfzrYiky9Ieth/2MLCHW6BZcO+yLN/IqFWBxWam7e9gM5cpPz4+Pj4+RtkjKY7j/PpCEQBrA+Jrnq/X68WYc57bd+zWbkEQteg9MyW9Xi8AtGG2OcVggHlOW3XEIJjSYAx/bT5VD/4BQFgzPZfagT0K7JbMPP0r3xHHcRzj2D3mJ8ZmtFL7x55sJxu6CKhwdS9Krp9DMwvJGMs5tnLOWZ3nanp2Dsn3eY4xRoSkc043k4iI7QktuOYJMcbbXz3QCn5/sMBGYo39ACDJ37iJiJQYHLazCvvx8QHpOK5OjORRSl2KhzfQE9pNi81wWbIO3HaLcGFNZglGogy236yllWamV++t1yyv1+uPP/44xtDFIktoyUt1ZuZ6Xb91kat7tF5jykCihnVz/fz5c06vhT2ZWSU93+8xRtTPFnbxlwFAVhS1FhO4Irwv5vi8bOPypO0vk65+I9OPlldX41zfTorkOIaqEl8l+TgOBeecc7oThqT5/oUjxpCgk+dETJ2S/vz64/Pzc6xdiYMk0mZD0prp+QOEmZnpUFE1K5JzzvM8kWkhprQfsmtf8m2XYvp3ebsFRTjHvFEdIEmmMvOaK9675eP1snbQR4IACSTmFNap7agoXRKA6p1WF2Sz22bU/p1UM/OqU1eoVS8CABWoJiPJapEurKRxrI9ELgMM1TQs0FkRQX+JQLKEJrCEy6WZqfVy7m+J5/uNWA+kDTZe0sxLo1kMlp+Z8/0G1+G+Oad/wI+WbJ6CZVI9VCA5Xi/7YZdsyueX6na7vwNJWZ0r9V6YuVXPldjgJnyzRqRHV5IkdBfb9MuzJUoScjv3XkBSALaJUeudc17b5uyl41qCLtJGmuY84YqJIOmgpMO3JBlIaox1NKWL6WvE8hVWwVdWeakdvoz/LRQNUMZzWyTvuYYuYMNu0l+ANqsAXCqa937bTvatjGnzfgu7GS1tL8jd8iWwosWJ7tOB35TIZlxVYIEbWTv8drsj255HQt98cmXdinypkNAdZRVhUUj+m5msgafL6K98ofrZFmj6Pk7fyM3SVfbuX1Cdy/meEcGApEOrAyKJ9U3yS8We2DtZf9JPtaayMbaQpCd5BrP0rQXuwg2XQwqat2+NceszBhUPhqiFn68XQTX4Vir7tmZUPUtY36PyUeSrrsj6zV6DVWRmxLXiNZ7bCiEiop7Y77x72nAZVtC5zmoMa72nbdxq9n8SHur+yqqagmzDTEVRs/hqId/NaJkNpmFJcxE611yDa2q1j1ieje1kNt4JYwyuSlcu7kaawOt8YwxZOw7YpPk2ImrSRpLgVTV7Yi3sAWAdKUQVsFWvdn0fNLh91dkBExEe2dvPFrVd14qxSxr1TrITy9S7Y83Scix8B3ug1fcPRJnXuZI8/bVqe493I52wzAe+Md+z+vavaHw1cllyr9aLEgBuz8YNO4snc8LU1t86NyJ8ONYhdxNRRd7xLqm++cHXPQCa3om9ssad5vPzE7XAG2NorBXUGGMwbLN67erNtfomgiRtz3++g8XajN1UQ5vX+Nh6/pve2gXbZ8baWpPBjA6YWXuFe/h9t8HE5rKEzmX9WECMLRK2/ieqV9+5dqss/IGxIttvXuN9a7xFmd0SGhrTV36rgt2kLtpeQPukLTFXJ5rLxTfNbuFOtt+WjZfAvmWBegTfAsDV2oUgGRVjJlZFgtkdGyp3qWJAS+YVVy1kJ2MtCOUtlSTv3qDrpTw263DBq772DyCrCmxP62oVrbEFGiRlfWKwcy3TQ/8+H4hYlSvJJjutcm9msgic27zOTZ+acem2ft5grp1X5aUxxn4uoFm4xZuJG481Nl0+XKvynFPyRzgiYoxxjJD01d+YYE+dAE+rtFYcxPZr33c3orRI93UEAFISPae9+x9bze7XvYyLrLhULt/lcAu/Jl7IXN/w0+YfVI/RFdr4221V1neaJcqDBblnP8xo6JoiSVIlGQDutnW6WRr/kLlElUagfu7OV2N3a0yqrfkhCKspWS3BPrJcO9H43ROLoK5mjwgbnpmu+NaIqhgLNObSYlHVCPeero2xHEmSkOm3B5vxktPIigCQIHkcK4hLqyTo+riaKixIYgyMdQhilRHLFe74HjV02ZDrxZergMbvJW3MZt4zl98W84ZGPmzDVVMLvhM8wAao2i3JteV5sawqW+T37Z4oC9t+E/QGjW/LqsVO7lV/k2kWlMBdb2ftxL5tyi59y2yHVGJXvWNIqOL/qjLAtyvqso7ck368MoSc+Tp1vvN1KmIcEVOS3oOZmgSllPRa7tGc06JJklROyO8CchAgs+wBEGIwMtc7dSSFlE8I1xpVfTRLchfpUc1plZOrmNcUBIAHOQ/qrJ3g8zz9GSTVwG+a5mppFnglamhsXX01C2vIdxo1JzBZI5f90iM3SpSRDd8xpveEgOthUSwh9ebhAJkSUpF+cc25tsFcEeHnKs6yIlVHt2s0mLfTrat596wuZmv0bdMsQXeH+7bTDST9agZJkOieVvCovp4zBwG4euMYJr6+zbC0EN3VG0OC9HsMhmIAyaxnp4132u8ESso6O00PENXHcutbmt0Je6xpGmMwmQX2rdPWZVGNd9bEWUzL80jlOj12lQhaT+O9LJRDcYoEiKjv7YlSJqa1DzKkZVUX1gU4BkiKPajT/xoigiNU07KoZzsRMSGAiusbePrWfJz21R5wItbsFp3bVxW0D/M+K22xLcdT7Z1gv22wWKdbYCd+y2UD9oTB6b7fzYsIynOMxRJ1+MIGtBxtT/baM+0905Bs4ZZj9hZudvthCSfgiTGAIBFHVfplhtckY7zfb1rpCCiPOMYYjAgiuUJBwOrgAGC9/dy1I3f6wHCl+LhHWd6GNaahDZa0QllSJqQgKderlKlMCqO+M6KZU8uAFrUioedIpiwXNXHnNi83I1UBPLwRc59UmqbpuWlZ9ADunvGGmjHmMmOnbZsTbfwj4G2SwZTaYqBN8tUYkYsiAhEg3ZvMTNckufrhRNVyyYwIy8Hmz9bVkWkwvm1rOR2oLp1La8xgHDFyaIxxrrojgIPe0LFzroZv3/auk6RZuap+yQtRm8Faf5oXgH3pQqWP+CnmnD52ZBo3jXqQs+q6i9DlsliLslVNlmv+eEVFp32Le3z6alFBN22XaASZNp6RMycFrI/nUQpyiENLl7+m8aZA5NCMTIJEpAKKmRHwl48Ijhg5KOnF9TkWMvwov22OiEePiooB+/walKsUdpb9VvGcUnvk8olfIkv72fo3aSu6SJAQwG0a74T9uEOLN1dVUNeRFUhS9QPosIxQldrXTS7MtSM7bWmNNJ7k3OibQNLr9Vqh4n5+q/1FaSmbqeY17CpW3p0oxnom5FtJaf/rcgFBwmuoUI1dzWV5e+tuaQBQFprMmmOdCVkEV4aFOt25plyxdSdTNWYTtDTztn0tDbyiwQSsxSHvtX6jL0znyhiLKoPq2VgnAAAgAElEQVTNvgIUQISDJjNVvbbpr7ShytVAcozIXRoWmeMALqlJSbrXNk1fNw8/MAAQgVyr4rZ/FfZ3Qp63jTFyL0LL2cG3LfwBD1HfXWTYVXCZvcu8irAT0wHsrmETrnqg/bC/c6/k5h/TPwryMPi7tAbjVfY3pWUCvMf/BXd7JJF/TQxcRWO/AXVqzvf7jfd71mPJZs91vEqS/PQvAG7FJMkVxkmul/0tBEz10iLLV5edHGN4MZDreNHSIq2NMC1aN0A40XKc9vU6Q2VTMpEzM8drHVknbekaer3W3cG8bkct2YnONXTf0lcnejDY6dtUZ3lqYpa9czRG9fiOpEeh9eYDOMYYg8BaCbQuc7WcVmQjd7JWZAnW0npN1uytgtvpcdSTE9MbfPvdgF3sb6G5vtN0lhP0HKLcbrDqfaK8C7S1DaYxflcnyRH+sMFlkuSVjwtiiAgHp1U0YxM07Hg/HrS6LogldOSzJoKuoF1CF6eVOreLvJe3kXj4dmm5BSq5ehjnj7HenG+BtsftK+tLECawkCvNy7Dw8j6CZJQDjXdhjbG0x61d1Nol+S2gp9mAe8t2V9tsxk5ft2bayqv92VHBfmvD9luL2pE2+6HxtyDJfKb38LwsJ3A/IW8VpvSiwlnfFT2MwWan7k17z7U/W5bzFrJ4W1fEemfeSFbnEP7hcQmOZMCMFliywZrrN74lt1U7cUNjOtfh0ezGuD931LGiqO1ntazvhjVYnR9B7xiDbx9C9qy9OBvBRW/MqA2aluBbx7DJOoskts6h6bG1d2c1i6vPZLuX9kQTSM85lclM0NAq9qxOt593FY+0SinKcl87t6WZiy6I1nL99Xrl65SUicxU+qyrtV9hsMNSWrragF2XtZjeNJZmMnlooPdwl8/bbHO57Pa5c51ldqsxpcWaJWvsMNLED0rLbEWN/KqvmmPTEhHwu11+Y99vKpERcRxjjIHyQPNiCxht0eIzOI6hZWQwc32U1wv1Ntiwy7TBD+SO4ZqfX36GuaogxgBI755kPdcETNlcDTYj17KlslryRlTnytlZu6nLCcuepYvlB0f5zvsw4wH8Vn1b5q39Sp5qAID6CEzRtxltcNsgO8feA8S1Cw9g1KsTFmFRe7LtWdIq0cKdtySXXm7tfQkqoC10nsEr6DFIrtm5tl7J4prfzChMfHt4YoKlltxpjKoEsNWu33FCDWytcWMs0/8xlEd2SkmwnK0Z74UCAF0uFkBX1qaNQAgzp/2F7krcJc25qqH1krzC/QmrzZS17c8L7EYL7ADac5ulhewEzm2TnJXfXlV4CPkOLfY75YPFBmfyPl9ZRXgA1yRUKDlamzgPwpv2Giq6+kx/4yrKJV/PsXPR3MV2zs3aMtJy+nqRSY6QJawlPFCAuUiSkQR86ClEMhJI8D3xnvrzzxmBP/5Hfv0a8wwJIxARmpnKud5rHWPofUrSTGAtPpFSXidHGmyPBwytgW0NIYPxPieAWW+Yo0xd7e6q82sgkaTbbP5icafhWwGmtEw3ltjWFUv0Bo1sLosypjWanbXf37dmMe/ebxj/uDWZtMKjO2LDIiL9dMv0mcpMuQRzPaV3ocYYnjJGLX4k2SEusvV2wjI70cbvuawhrWU2ZdvZ8GAxGP9b4BbMTsOzK1611mJdRgCuAiMNXvA0cWt8TKD76pfHLNMExu+UjSTdfeGIYRYrhRD1kI5g9xuspa+FWM7DjIZVqJSklCBErO/b+/uISwhErsM1WQu89oOkVIJ4HKoH4EHxqO/VX60DATGnSPeURH36q8vYNQ4AVTUkl0Wb/0UgKCIhD2FJaL2Zh+GfG3PVAJ7RqnavytLLM400hhUYDzDS0ZL19MynA9pC/E5s2w2sSfm1EXyvoF31TrAjd/rfFscZV3ohhNZen9I0vqsVZakkVov4bqdpmvK7DZ27068wuBd2J2g8qh1FhB8lvd/vmRljCEhPVYKePWSmBFub6zEwbEVPY9xVy28BTmFlCrAHgGUD3Cb2+Y+BEVzUXUYASs0xRgznL7vccbhvBJAppUCAcIsysYfqMYYUe79h4aaxMGtigHVWd1FqJaT1kNKelFbdWZobkTGqvtoYCzd4E3Bp5DpZ6Z7c9M3Vwo2JiOB6NjZzKgV5IdpVTCXBWJUikQPLRmaajCTGqL4OUB2sANzVrZLaWvW7JBvGCUvo2wabynqO3ZSsIdXgpj3nCtddjiTj7e9WJK2Fg5sS74rcUWgLLLM045xrQO8rSVR/a9tM6W9G+FfZDRbYjOk5c6n4/Px0+jxPP4u2ecBtw7qVeoPJt9LqJSJizndErCegzFSSH6RHoTigESNXr46I+HF8vuJ1xiEJwYROiGQGs54xxFREDEQwviCV93zAJpWZ/imeRW8/dDTacn7rgnZoPH/n/yt1527hWH64ssJrOgkSor7yOCckkOvfxmuwwTYVrbPAQqx0VhldzKa/TAKMccKnCB9AUnspAGxVvN82dDDYmNbbsNuPUgFUMStjldOU1rVE0X9x61sZ9SLnZg8jKK3nTJ3bZjTxboyX8QtZ7YXk7av4ht+KsAbbvawvrfC/Yl6Ji1e4+/oh/2rDS85yg6ENWP36HQncND6hom23drfkCc4inwV0VjFagnvcS3sn9gXGrmstnGqF+dsiPLJM3Abs6prMGK1vy8v0D8pv0AW87NnpG2nY09g0lnmXV9t1D9vKPODmH/kcRMv/brOk+1xj1Yi+fSmQdO4NWfjLe62iKb+zlJz9+oQaRfZg/i0MH1fLE5kzkxGHh4TjeEdk5tfX1/jzzznnKGnoCpLmnMMdepcd1Vl7/rHhAWWm109+Y8pDgqdBmekZjKq34trH2CSXe2yJzXBWqVgOs0A3XvfFHtn3JznWNef0AL+L9S0AsIwE8M3z2vocbrMQ3zqrGY1xbiPT78zX7U75YHcou8O1rzDWmwsR4U/rvcb6VaoxhqcC3c9biC00S+M9XBnjhE1yAc3iqbB5tb1hbowTdrjTDS7OA7Pf7qD7swsA3b6st6U57UTWR3p2eCiN22bulbuLPdavZJG89zBFaWInuPmwLUE50Gnn+W/ue0z3YDB9RIwx1sI+04Wy25vYWTbYty7Xjim1l/27tV7YTyVJbXPTJiPJWth3lr7F5CK4+fgGF0ttwbgsu6mZObi+n9canXaAsVx0pUH0AqxEGUiCYBXKDjRNy2liLPZnJOwEDZbwDwgMragNe2hsjLG7tFWP22ykavUpx5iVt/U/JmtoGuMf8e/c3PbFGmkW09vbJrAQlnvtWyPHGPjdHkSTue/aCVw73Igdn17ktNlN38gdWovTTrgIHx8fDwIb727futonrBM0pjHGS3rb32Sdu1M2AFgn0apXX9itCHvRWJ1PN8PGr1djqr3bPKA2zUtvF6SJ29S2sKFvXe8GbI7Vqig1prl23j3XWWZxm3XaiSZ4qHOWWUzQlEsoYAKXyCyZ+fX1dZ759fV1vt9zTokAUjnnPNfXPa7PcjWX05boWs76tB6X65bTdo2bIUCNgMSi17YdSTL9jYmxVl/OUqkzjSXuhTVNbuPXdw/4ehy3V29M2VCTmVU7EetxC6GI68A8KyosytB4K5JEf5BvHMdxTJwkUZ6RelNYEeEX5WySxbbN1miB7QHcZ8sNqoDJTLhXeb0AKM+FiTj89rv/AdiCtku39mUl27CA5D6laTYsIZUU6tt4ZlpXMiLme+0BLSMB4TlXMZjGU1fPbPfc9tLuHyeajLzW/3sDaRYAdgvInYvj+gywyRqu2zaGRPVvUq2JiuDCm1d9JmvFCaor6NzG2zDf9qC/hANmvL6Kb01O30htUwWrfdUirnSEKdualaXraIcxqiBTzQ+A23qvvdltzDgnWiO5Pnq/22PJJBXRci5jAN+2tCfcWyCspeRgi8sbVO5lcKvbFfXa20Gz59p7qDoj3SGuXK0qgGpBuxUHuGtx2teIlWjh8N+N/eGKh2QUwXcWm9RzTwnY+pWIPXYv6IK7UE4DsJOrWV4OcSN3X9imksuTu/DvlhtM/MS2/QVVqKfBndUuLQIuM1IPUYB66NUkhABSmADEVAiRGowXIqeQGoxgzDnXs3TOhH8rl8LM1IsHWVFRA7EkD582JoTu6UxhC4lx+uGz9OPn3zLTImj5yswkFRGFEQCn+9u53cmublcqsqoyO6TcYkpVh9ArqL4a5CXQ5vO2PGvXoAvi4TwiYnWCN8bGNDIzuboBoufKuMic5VyrPs9z6ysZtfZ7v98fHx+jfnVMEtdcdjnBkLVcbJnOtc0PjbvxThtvj+2UJlDNUR7Ih7RG7lm+NUGTGemEzeu5VH8moImdcKU03gljdmnNpSpOz/gz4VvLbN4Kn8sVrdSJvpo+MzPXUs16m34XG/cjZmXUonHC9uA+4lggR0hIuwiXM3ks+yV5ebb0YQAKBEMIB//UWuqDfq45XBYH+eUuC3Fk28/GtHAAPtFjK0kw6isSAMgeek0vaeb1DUIbjPusYtdiIHmbRmy53MZHrGBYcoy3FhtgMkescyOifdVCWssDXATcCf6K2NB6UUXbixARqNGqy95Fs9mSeC9vX524VBTG0GXZCST5t1iihHTTtkPck++iUJ50KF4n1f2NHkmS238GNdygknb1X9gGx8Oqd7YNJKM60o58fvO5yYw04H5Cp4U4bTBvd/vNVVJXEIbHcAEA/Y+EEIILNbDsBJCZ6QJWKa215bfZjTG0hTayzTalx9DlAYJcn4XOkiC3LEAkPASTaStqB9bsLpQVWakkt2WDVZtlCS/LnWvo3OWacn7b/Lg2wSPhuo5vu05NtkxK1ThJ1aTiPE+JEeullRK75mMGABZuXXaJs+yK1tV6ndU0xlgOgHXkIdE1EhERMeck168hZL3Sz+onuQWAb+ecpvGcyioarNoletjWlM6yqbdckqSQYzA4MtdSWcyUdCqVp1LSG0ropEZgEmN9pAB+Y2okYur4PFTtGlPQOn1jAzyd69vMOrh+D6Em6HZxQ97TXHtqE1hjZ1WtAKAKCPjNzoJMRjBCmcqcm1izt3wA5FYGI1smr2XmXoSoCm2FGDHG2Ochvq7cjbcZAbRdRj4IrLQT2Eb83RjfajPSwjtcH8JRHXvzrqySsGyu3Ba7yLoKpNh+acgLZPAajhfX76qevNa8JA+jWpOlN3WnN0wtSssgSCDd3tq+hQewvra9GIDNLN6f25CM0DqehKW6WNyAF4bk1jJ3Ab6qaFZ64/KtbqGwimDeXUhnGbnrWll1A1KZkDCOGx4A6X/uoVaH1Vktv00FUCPERdnSasi8MN+Ba8sDWzEXccWKy/sbaMMMjzraYdFcXnVZjOsOcWeWBPxOdTUYkj6TQ9bhwgLntq7l/91a3+7+2dhsBvd6/G7G7qiqGpMtRgCoLYnLHpOvqGt3Wcv7/Y4IkIiwEZk55/z6+uoxyXWNxHmeAQ9mYn2JbeSZmRTHGH6+rWpn1uJEmUMnz/NNMgIRgTpA29fMNZSs/1LUAUgbD7joa6Vq8K3yWl6WxnrTpH7GzMVswx4L3bZZ0r5Ycq4TpmE5x4p2mctpBcbswp0mYyeWNBgRkfO0oraNAslfv/70z9KMMcZYXyNzM2S9/Y6aMFmv2e0Q6x11zj/rHcLOavNcKOc6q9NNs2ftsBdnp2T1WoadvTF9fbBbZmYa38iHec5y+rv9hqaRNOvktmvHSEnH/QiuJItpM2xJO6QTpm85azpSYKtM5jTvoTLr17xaoKG5DI1vYpJelPq2q1hSH8uX5Oa0aCKiNjLSB6Etagn09ao+S8BmP7gcEhHLgRWu9k9z0RIBaTVPSzjrBxGb0ol+YmlGbpET7q8KuA21NtkzZi1FTfh0fgt0utTcosUETb/LWeRbpTRYmtNNs8v5zuiFAcs/kvxux6ilZrdoH4r2huYuwdAGY9MVEed5do20JXvaxDtv5+4Jlns9o/WvuFly1g/LWekOngLu8lsaS5HTIwZL4Nieri//FL1ZJNW5JGprlU0AIOqTjZ3bFjrwDCa2t63CQZXv+go30FmGxttI3y6CompzW/VFs922JY33wq8lm1JSzuvnxHaxe8FblOlb7EOayfrWsGc1o+U/MJX4zbmYqB/vNIuJ28LO8q3B8i1nE371GxHxer1er9ecighbIy11EbE+jmtoZDUBHyBPnaiXdJzl6Ry2WrDeUn351sgrYrY5/x42Wb2upbl/M3tWJbYWcxlssM3xrQlsgNOtxWBRqrMSloB6pjrG0Pq0ngAIymqhJ04AM9YByRYVY0TEiANAzpSUr2vDzl2jApLieJG3ztJyTOki27aLYoOtFJK0H1x3KX798QdIetJTBQMAXVM7IFfpJJynXq/jGBPQrF8TB9bw64mOgUR1Yonb2ioi6K2QglXubYhRxcPtJy3vVeZ7/0EJMboTmwd+c4stTpy+Z66NSwDcpp3YdN1YjP0mxLwPTEPLJ2mJ2Doc2e0kq72z3GgCX5seQPRUljzGcJe9P4i+3EeuhY0kKJTeSr1Emwjd8a3KVuM5hnKdali5XWCb7qxqnPBPKZB7AcyyigprWKeMtDVjD290n7KF2h4f0nqDXS0T61y9Axr3NYmNaeE2bLek5a5cH7N05rJEUELKCHdmwZA3ZlJggvXlhk3m1aJKcjnQZRGA/pEbSPROWGp9cCNdF9R5ttsv+dqWoE48teDy/4PA7BIykYkxBCAIAS5pBMYQmRKI/hkCSYBA1KislSBAH1mZOZeT16MOCvMEgAgpxYD8NQQbg+WHWnEDKzgXfEuvSrxlEQ7FCETgEcZjGBNjTH9GRQAJT48A5fp0wjIpAVScW1IcKSEJDQqZ+f711q8v5Z/KE/gi39QXJOgMZmgG5NetSEF+7W2GK0XITC9OIhARIxERyHPOd65lPOecpAAREWTKTifJnKckChTqnTGO1xFrF16ZCc8MIiC8BqVEuhFLUkT4TLUjxEDSvwehebUdtwXWiG723FZ6xxhalcgVRSYDBPgD7KubWE2bg4OkLY+IESGPu/L5TIzVKCRpve8MZk43qIgAlDnh4YzKnJlybUI4BqEJJQHiON+/OL8k/fzx4+PzOD5fJJmKY2CEghE8juPj4yMiuL6UnnO+j+OQ/O5FkEMiEF4zRARWL2VTCSBiRBwe9qr/CztPkh0MwHIi+kd6V1Fhh1eNpKWA5PI8ti0MSeRazwys19Xm+yT5GofZkYoRYz0/poVk5vpqfSbrYILj00vPo75pT7iYmIRfWxUCHCSomXO6RgA4NgCQGRFTIskRchGkMcaIcZ4nXbVBf9xbhOgWv8DSXPZGuuw2RtI4Ppb9hFxDjHEc4/iQxEzhXDPj4OsIYjLCElp4Zs65FsyZmkhJI0ZEnMrM+r30JGtXyzB6EgXYHqxjPOWuTBBjDEgIgsiZDHKERgAgoGqDS+YYY4zzPJWZEsmjn4tKYs71LTyCkHrkoiDQ/VkICEBYv7sLrBMWlmF/WmQnnJurR6XWO8MA3FfFcRyHB7KUUtaecUkw2L3iavsAUoLDgM+fgmPd+vq4lRSarNFzZ1xlwUylKGGxA+i9j6WdkLJ/UKAKuNIt1mFgCUbaYFN2Qj7jXXcR9Gexvr6+OBj1Zq/Sc2BpzurrIOlcr/iGJFAx7KU85yQ5gmIkZPcd2/TdZg8OL4qW5cBxXEsRVtQB+Pvf/+4SOUtyNOl9riUNScY4xlqzmca8xgTDkxmQAse4/a7kx+ePlj+O1zIJEMNxCEBAf8RE9dx4jKGsATEcDlfdSZoAyfX2NePKYiiQBCPKKjg33JupzrOMGCPmnO/zPI5jrl/mXvIjnPvl9Ot1yG9u27a1XW/RIRAkj4jw+TkoyFiLNwBRS9nl0i28VSHUqq3Rtyg/N94Jd1arfq1iez7v2pfEWmM4t+nnnGOMI85ExvmlX3/8v//PfxzIeI0RYMSvX7/ynAMaUwA0/Bx3hROANT85xuv1+vo6B5iZc87X6+UEVjtdm0d+X92FqjpxLK1wGEFmzKlMERmMoDgopc5ryFBOAJ/H+Pr6GsfxOsavc5I8jmM6dKqY5BpbJeR7jhhaXpzHYUX56+v/G2PEMUDkhKQxXlHWSjjPCeZxHIiZ0nF8CHPOKSX91EYEmO8/mQP8ADA+9BqcBHO+ZsbXm/iK8LQhcPwEEFOZOZEAvgZIrmYZ4UJExPDQoJzTv3MegREIESY7Tz99GQeZmVOim4PkcZTexVtzZ805/YRcnv6BFFIpiakggvS+g2tKmSCD9MmO7CONcj8KOBa0pt/KzFWnIGlrcsVkOjHGIAOA5+3SaheooVbU+/1LWs3ZnE5EhGej1luxRJLqDVnJf9elGk5z2dTYNwtaSG3lON14Jy4hZdjKJrF+CtpXQWuxiVj9kgQygH41ied5KieCDmqg5AOotp+Z9mbUiHxZJcmRRxJrlh8RRzur4ZILYPPaWvt3lkvSZduhkC6Jb0myOpeLjLW8LLH0RFbmW/Jtw2/BYp222avM5cqNFsAtBK0IgNly2zRl11/Lb1O/w6ZFmYus5Lgy3MEZLPByctPXKGuwDbtwSJ7ZOfvCW69hd2k58Gn8wy3ObWL75FHYlvMd+QB7tbP+iuVuUn5/x8Fy7JO27R9D07Tkapm34u9gDhIk3QcZuilelHZO3+NWOy5ORwvg96OU7v4caYR7pRrUG4yPCExIUk0sSDJCEtfcp7paKdfw+Zm59rC6yki640ZNQC0fwPv9VglZGg23rb0bXJaQzfvIajnn1y90WQAPTt+5JLkI3pxylg121k5vgqVrEa+SdpHdeCMuOeaKmgCZQFJu8yr3ojtlyPMGkBxjHMcxaowEEBFjjBDGWDNmP8Mv8y6znbBYg2+9HrN5Bhd2x5jY10enRFIemMvhzd5kllDCFnQx+1p4GGMWy99yL0864do0Zod2QvuqyKIlW4LTDzInJJ338qICuMkMltDXpudWEFM2ozGqSXDXS5th2CWQ5NYSLQfAGOP9frtZYfO2pMW3RbWv9k8v8a3r4o3NS7GOA5AEr2BQtfrGWJT1luAFFr7bZkqSujuz8S6e7URNKQyW37fYpd1Vm9hX++dWTKx2u1Mu/L0e++qEKRvT+D1tCZ5UPXKxWfXAG5zbPdVy/pbVNji9QyOdaJbHrQqM9IkJp7trkqRNdeeqQr0ltOqIcEgY2QTunXYy36bWQquvuMdP44dHkPN6kt8Ev2Xh1nAiIqrjNT3KhoeF5+1R3yXN8vvZbzPuvjG+E2bflUaEp9oPGm4/h/b/M/Zt7ZLrqJIBcq7qPT1P8///5czp7lppEfMQgLFz1T6Hb1WWjCBA6GJJvvUAa/UGtT5EBV/OCEeHzVE9six2roovjrIKM5RueSVaoKNU7Ft1N/V8UnwJtFcP62Z5BbVlGlCdNCLe73fPDVDliuGesnKczynzFWeFDoqYLm7VNECATcpq/1lkYxbR6fZTJYoSs/sQKrHPc5Ac0LSsmUqQ7NhqvG3fUGvNlhcnmRGsZiMHxRbU+X7Lln6lJa+Ubo7ysnfn+QLurhmRrD8U3T1fkzqYSrct0cN0iwuWpIqcYlru14jdYreYZJBvyEQFhpT3KEsdUtOmm7hCu6KaHLO8Ki5fVY879weySUwVALWjcKNGEDVTihenFUqlc6cJHYrz/C2xbt5PAUAyNr76Ieqw3ISLxG9XHz7/qKLD6Un0M/aYEEOrQiRjQufMUBLl7iRZ2vnN3tvEUb1CiiQ5FsNmRjMILY2YPXYE/oZU8hoIRE8ZJDJUmBaQ9BxbeS3VGif5ooqAZAB0QxRYl1T+lEye5GJveD2zLbkagJQQ/o0GSMpMfyrj+v08fKR12DKfaFPgT5wPLerzZlOs4vmz4t6ZpdxG01g/3FORTfGUw6KHhyKqhj9KNGkqVtrMNPfve8kyV1AD0WqMhpkBqkQAeosxYqsdgCQXAHNg2WFOmBMLtmAwW3Szdaqb8LoJK1uFJkCkmem6aMA6V/+p0UFLEQWqEOY4LhV3tcE8tbi6QhXWZhzqusFUlwCHlc7qhHJFU6spIqyuCQunAbv/Ck2/rJvQYBYRcX8pTuN8ajUTQOTHe8LNFWYpHuYwuLm768vM7r7WOnyRPA5doHb3/Ga4YvJ6vVZd22ym/LSa4DaZmaaz0x/xJ1P+iK8BROqSQcbtimRDta4S/TupbdXhKsnWbR8WYCTMHHCr6wMN0oBdQI65SJZlLHEv5t1DG7U2w6Iiq6IlIwGlm9MgnZDiFNYhAHOqc7nD3Ujk256xCcJozmNljQBAZKFIzh6Uy55hWrk6TCqz4neJbLh9RgDISZOY1XIAwKDWtdbSNcnGkXynddgJVCTlZzsGgDWrniqtptv58iX71SZnSUsQPyDc66jVW2tC6bcFxO+KaxlFnICZ9dik+b2CeCEDqLPvxJdS3OcPnSXfRBjlbcVOSOCmMGjKW1kH4Pe3H3dWmyBvn5C04wqv6OGPSEaVyEalcFUT9eqMLZxUMMrCB76krga2bq9hmvLNmYr4GNDE76zuzma21tJIK2E5r4SERazr0gB09fKTOggRIWEz6yDIOu4t0Gs0k4xqQU9AtN2m47hdAxNgI9to+SKJdVrm5F5rtViri9m5JM1SV9YT/V5Zj4R+FeeWlPWW7Mj8+vWL5N77+/t7rfWPf/zjn3p53rkj4qw3+AjB3XUzuVQ2g3WmU3xy29oM9USAj8ZZzpjckyfoGUjGPMV0OHW7LErP0kHmkMPy3lujKHL/KK3svReWdM0MdabDPT4ZI7MGbz5zXV9763kz2oXz19ev1+vlry8Av6tft/PpsBmBfOVSTfTM5HJa53g9pBTLp+upBKGJ3dVkdk2JzczUNcb1qfIk03K/ElxH3rJ3C+81IFw4aZeElm9mqjNBsZqxuwteh62M9iSNZ1lWvZY48stNl0WpmAZPxfyehZoaqeU0nyTGQNTmmuRb80WrKSoAACAASURBVIUwxaQFQO28s2bvSKb+VNiPiXeqkLjjN/WIJPlLYEYvGWZmVmKsyAAgeW0nKEMKOuxfUfITLVUeMnlIYtgQ//JS/BG+XSpy9sKCxJMe/CbORnNXT2dGlmlBWMVBeSJf043OrcOkyhJiI9wTWYSszvJ7NpQeRGBmbrmvUbZIIoJ3WykAXFeY8/9R94P/5Fhdk3+UqOlH5iTpPjifzKZPPokIuD99UNFavjEVgZpAX7n3rp7U4eLd9KcbPxIJRV6Futg302amAeVBZvWU42TWwhsAR6DMrBshykQfZsPI0U6/RJ8mYa6Lxu68u6e214cpXyMySQ3WOpQVDZ3ZUNVMnABWBbN/MfwUWlNnSfK1sp338Gc1L2kV3gsrf1qlOUIWQqflp4SnP8da7m71NgHxG6cHevI2xHeFSUyJpZvWihSxX79eWpNrXBagmbl7g2PMCNuEZDrdZwKSLW9lPWrF3hwJNGwrtmRzZNTLGauRQWIdLuVO6jL2IUpdzInT+M3vrE8+AA4/u+z2QSySJyqvjUoRZot1ugWaI0CFSxYnTsNKTD2icXCvkWmoC670FJB7QuvCAXlLugTe77cSQPZSgVwKBSJq8FUUhqipcxdNOGutxpeu0nJ1disgz3dKz18lXM9ujJu6O5fMUbo5nZbnkyPrDxnyD2efu+cP/gP809bM+uQ3s2lKTqZV99EYIs4012LiTL6ohQVlZnF/cVfbzWgAEtbYYmZrZV+QFmvc7pYs/mcLbLvNn8602PK8civTjaAJpWQELpnXKxe04qMm/a3eJuZhpx+5IuGYGesZfhVzJmSuYngVXzKdkPOdJWp86Qqqc2eWwn4FZ1xmFGD/NqbkRQKZsADU4/pwZknrs+66pBK+F+oa0DpEDdi/LdO6kmw/xZ+50xzJiNBiVTF5v9/f39+7ltxm5s61FqdpAoC7H8fx/X5Lcq2l0UOYl3NmZTHrtO12Qn4JvEm5lP93h6NeACQQ1HNke+/XuGNFM7GUMYiPIiEvbWgazHoZot+kwb9iKBICADP7+vp6vV78+uLYsJO353maa0c196lJcjzsJproirwEszBIQAAcdwiq6klatdU+BBTUi0heHxpk/igr5UtOLNwxG9YUDTNY3uQlIqnxJL1Ctr3MLV1JdpaYqlAAptcqB9Xk2sMmMwPT4cZR1hSeaQlPmioRAdKqIMpS+hIoEHKsWS5mBa001UrBqr7qyCRV6ofPn8UUKSYYsVIao0TCVDrvC23Qsn51vFaTp91EHh5IK5kkyPhpFsgOx7DbhxeC2krLT/A7yedLq4S7obeWPJx1I3UlFO4WE6XHI5Tid1qJJpJkTmRTy8w+BlzllsJkV3kH1x6l4219ftOXP9OrR25p5W+jdW5LKrfTzf8TYHOar6p/gD8Q5ICo5adLFe2rmIXzWfCsjsmfNP0cZDo9sR6GQT3z2b5R+ffgAABc+TooASK3RwmQPFJAr1LQffab3BuxEUojCNLDfJsecVWlcwdgRj0OqzMTAFg+vg93jzNn7T3yyg2BANDJT3ySrJejkOQ4bXOfEuhWTZKkr6u8c0xQZxEJITt73QoryUZbtZU+e1mO4DDLmNWWGcxhQWpnG1F9nIws++WGHmC14aeMyoR8yPSZj9O7+zIYzNxIOmHBsACwVBbzvXds7JN45VVTM7OgTiZdL3GbOJprZvOnRnivoKZ2tQ8VPaXFFGeqq2h92CSmKgt/sPigB5QceHCaJK/fBueYmovZbvRZoIUbecImArOCpCs3Wl4IirkMKUv85sy+8NBV7tRydx9PpaY3peXr2PkgpR/H9cI8HzdMRkTooXq74URNvMwdb7FhZhLV32tMI3SLT/ZHkUEtyt0d0AO97VvK1AOBAu8E76FrmpK33D+0k6fYaC2dUFoJyXttrIgvPyPCPx5F0eFsJA37kPyf0J9UbPSvPmSNSLLeRpX7cEmJRp+A7fAnRdBMyBkxksiTxlVGUhXrDs8ZgCwGQw8bm5sZLAf/XIfUBFo+K6H2oz7Sh3KGZA62kfiXA3HpSqbXLzLUkh2W7p7tTPcOmZ4LmwaZUY2IPabmUlGazEu4Nr6+7nqJFBQ/uU0AMKyjrsRmB0pMHSSrCMDv379R4ZKkvJqjtxIt07otEJHdvbP0K3MdB8nP34kjGX2nvZFRjypEnM0h2QJCaOpi6uVtLaO0GoOYzPEqVFlR++DKktbe+zzPvbcmHKy+EBG0a+tZFs3d3ff7JOnHS1nHcegDsTGqfvqssog6KyKynY+QSrjT8qRJPghHMkp8gqei2psBANXNSNYGk9SRjxKkrupYJTUzKck9jkpRFcQOesS5SdraTnfAzN47ggh7k4RvLO8eJig5mVhAzn2bSYIq2uWzHvZUuXy8T7FazlWzTY2pEJjeSTFGA1EeWk7XZYIk+ZxU2L06FCuT4lWia6HR1TfKe5mmbIzLG2S+4+zyXDjZHhKkdVX2JmmZ2ZlvrcpWNAUAkIydr39mcSQg0y2sO3qShj9WTkq9DUeEYEvjUsGwojSrNmd5/0RZajOaEcir4wAArzdDcBrACDRKv82EJu5d8R3oal4aMFpdwpxl+CiV2bVNlcwObs+TVGCk6QuN5E8VpkKJMPy/8nQotOqWXR+N02RVc0o3X/hN6ipidpaae9MtN+oxBCDxzfCxEZBkBo1JAD5MP+mR+z8RZu0a4KqmKz0RptiDP5kCnLnTxENxSiJ1VVd5CKAq4tItrRL78Hxa+YlMvbHEEvxTq8tiBg1V9SzZQ2yydNbRO+oAlSbBu2jJJUnuuF62JI6N+3n0arpcHtt294NG5sszMgCkmenVNbGTFDR355hIyQAAs3wm/zHIRuR3aJspfkHdhjyJ7fF5PBtzsuM45IZUWkC5wmyo5ktYAkrUoM+WEe187DzRmh+1qQ8UtGacyA2OiPxYlBRZN+f3gCYVhTHya7q1zr9f9lFsNTWcPsw0RqFmWgmOAf1RCruXF1WayRGz03JDnCn8YApWTKVVuRm0wlRup9UgG0RxfoADsI8+Ir7k5aGCqVwNlbLVuSJlCX/mKiF1Jcjr3l251/yWbGHXFafvb0l2VvupkoozoSTA+3rmAY4q73EcKkUjiMSEqhiw0fBI0q4lnORlpZdM+lXjl3sPH6TYrirRwrL1cF5KE19MJR6HD4HW6sPpT9MDTWJyo6ndk7xwpDgP/+Th33CmS6rfT4e7j6vXdzNYuHrBxO8FYf8KVrmfiXnIQXp0RVkxpg3dTpSlBhARPdEUlJqNSsHqWdPb6UBzRO562ugWT5VanC7RBGlFeatSiK+sh91mdkgfaDauKrVplb1LN39bqw9Vaqh51HfXhaYi9GHHpy36x4VxM3P38zyl1VklkJUy+aLmz1wlZi7JqO+3tZj8l+mWaRVxWBXdwhi38rbnHWQJSLHLq4pz99frpTcCdqiP44jaOZJiRJjnlXB318saaUby6+vrPE/XRAVk7TZ2hDGmwTY6u3LFARBxuSqj4usXVb/KVenM8rqokzpNC00JAFjX2Mjzirxyy26Y5TJE73syPfE+hFUWzZFMdzalU0mSjFpR7731qgIAuoSgYNraxzE+ngUgw0sA+dahWrI2bMr0i9kqd8pklKpoTRJTotNNj8NHSxMxW+AlKbua/KAGUiDryOb5iLc1J4sSCMDwQaEzM21zJ5pwqlxm19bMJOXiXqJmiv/I0uFV5DIkTnoyRvKWahzJ6BfItdtNfnj1Y2wfJGS52jifCQlIWEwqzmamz90pb0gHRueRmplpx+gZyxLQb0ratUyy6i2XFckUs/nNvHKrofjchpkhm1Yan+Q8ISlM47SU7o1cfLR1CNNdiWayavHT7TpUFlkm2KuljJJT35BkgAFdA1DQZpQ+/MmCN5sfa+bm3xJjIf0jNc5DZjI/s5rTYh3bpk+tT2bzZ5pXM6sI8soVRb6A9+I0/SkyP5Eq1NwJwCwbksABkwlVt34HWlcWyVwYj1MXNDTrwAAwjDCSG9ywMGf/gQzGRg5qOb1QjzMzM4cRBnODUeOOXrqtl01C3jEikO9mh7uj5k99fjVzccjeDuDe+5UfLzAgd0PVXzQSySXhX+AVASEovWqMkz9iimwsSESt3onmK93CrBlATxdIWi0/JBARAM2s3pYDCzKCQTrNctvOLT9JAehryUZtE+gp63AE4Vhrvdb69fWlU5eNXu+wZfVAxE87wXJ18i/dGlJaQAmvBz5bS1np6J1aqw9bTIGSOaWbprx+RWoMM7edRAEqIUi1pT5DN6Tliwmuq4UAcEdWojGVVvtUQpyek7WYAPuwOe3GI7Dpqx6scI8IhVf1hbxeoSZHMhpYim0hqh1OWNQERYl2PiLyJQ06e+ZlfDOz9cp3QZuZFodSt+WWnsOr7wOAG6qHyq5sGdztWL4Mi735wu269gLTCaLhCZgtXKcNM5gKbpafwgCIPA+loc9Gl46Z5FNM/CmjLEXDx5xeueK0PO/NQDLzkCTcKP9AjUskaVCfBZBn1yz35VjT9Gpaab6cFInfYhleQJIRoUvEDdW/PcGdzAkr6mbDWlXyvgkFN53VIgIwwPIStFc70SklXwPB6+WjsqKTxOybbgSCdfZQnVRxAMCMANzyr4qvOKYMgCpRu61ftXYV09273ltM1GOCVZBbQLM7avCTt9fEiG5mSzUPmLmeaq6WY3V6omIiR8t5mJnnS+Ai2AOdmfl67b0JI9zMCQTDzVF3jdXCKiAZny+HcyIvNV1lVDbUVtGv5umcLngzW28ym4SsLI0tOmyLUxiFdvlz71yS7/YsnOM4viN0cZ5k1IUAfSfi9Xpp9S/Jvbn3VjOTurtJK87z6+uLpOvD4zsM2HuvtfqdCO2DKkew8kd+6pe82sl0W4lnmcuTPpT/ay2UesG29Rl22NiIF1REkNk99dvggmpA8dwdObMwkouwHYGTpL3oxMscwK6Nm4hQ5/RRUwKr/35oD6ZOem8VWtyiStR8aqSS8/ko0DNyAjedAck6zCsxKk6LKUESml+NzS+ls2eNihBC+jlYwmlYsYFsD0qHNlkUVTe7j8MSVv1eIbjXi35lruS7CDdbLQwzjJmesq6GNzhtqAFFSgt5GpphmfIXlTMXpv5U6WYgNdqgHGic2Nvcxdx7M/Lhl+db8dNVEvez8kXNubvYpZpMcWZhJKB4ZRmKEqGqqotna8394JZPBx5OlkAHQscto4Z4wzF7ONlpaem3mZko6xwDqJntveU2AMUwVXQGKq8i6kK9Kl4In6UTfUQ1idWX7GPp3od/UDU1GiHMEuEnc23o72nKdKEsCQBJ1urlRuXDLdQKo3smJGNZIynzOCSvArczj9I9qAflkqeqxjLjVqjGL4dR3spzaCBI1y7FjIBiPjhNs8m55zjGAEnyKqA6sDa1obkRzOyazUeEnpPfdXlcWD0c6ES89wbwWq6e2J2LuE3UAOx4C6Q5oi416wydHlrOQhKwZn4Sa0lRjuDkBBR+jPtjW9dqYZ+VM06Brdgg00pEfp1YAp0Fy/YzDUlmraXn5dbKy/ISiAhtE7iuadT3qBRSVj3KedFlDkBVsakY3TaKPvl2nwCJhCbOBFfkRVJsz8VsRVFXx0NLCQxAiemqwgymJFuLNRlKkBGTB0nrkdtxE2BbUULyD9ON0D40UxwtuuS/mkM7Cc3UyQnbuvrV1oAwOZ6cVOt1d8VQc8qoD8WZ2e3Tj6MqdUNOGi33hC80AGfcbrFuXdUGq882v8Um8d7CZ7keZQRy3Oza4Eec+3fS5AtT5VK6HdOvu55eQguLbFTrNEHSxh0fD5fmYZvuX5GZ/ajSTK0qO+zStXEHilV4pbv39ebwaU6tqE38KNPg+hWyWlEz5yFJqbQnn78+hlYU6VAuqZ20VwJsEkfyEhCzcTrR5PW00YRSWrkzmN1Kdz2/3YoS1p0yrdJdtQX6IXwxO87yVh7adV6wltGhFiqNKUNW94p3cKbMJAGiqkCwvK/3RFNXMg0rTrrHFP5R4CaZ/AxjNwypTGHUyl/F6YSyZEWcVlEQrG4tbk7LUI/slfxxHKSd57nrQoK728oN0/M8aXae5+FXbzpiqzZ/JFlUGGPUl7KU6JJKWMFSloik7oQSghLyNqrIZsZqihGxcDUwIDfXbMTBzDD2hWRO8nKyfwFo9uhe7pFqz98rb4X2Ov+eWsJU7Tc+qMOrb2oFpEMhXOZaK1O3ptvCusXIzBReM2vJLo5qFtoeNRPfav1yi7NM6K9myzbioMCCtHqLsGzxY1uko8QI3Mc0+fOQN7Oqn6sWRJ2WG5JHnZRbZVBGCQpXyQunEWz0rz5U69Jh408ZH1dlRFJ8+NY+C6f5DfgpmWT5Di9U2EUksTer84YmZwDJ42EDvXioW1hHBEGy1jXXgkeKkldhqhGowJTyhVIWL0mhaGRhFSwCzEe1b5Pme5lnUwAAy6anptbgJPWr0tEMqol6yWcuOM30EODW5gfga+mcIUNXrMY8IDn61XfjyytGXvsFAJ2T1jIzs9qMOU+4y+2U7N8KY6ZVtbVzDGSVZPpHLTPEmYoSqCyeZ+pWLV9hbXmhKd0JDLtKfLqhrDq8WsXk60+cvR/xBJBh0SbxDdYyN6WqTVOL/xa7k9fXB4ZjMDPktF5SmZDw6K5kbTEoOBqzTHdtXQO9EQZjljjMzI/j/X4TpIHvbwCvZft7H4Zzn9/f/4mIw7n3yXivl2OviNjcVl/fAWPvbaoolT3Lwb13f7uYZKrkh2bDLIdz3JZnOUittfJ7fBGCAqAbQbu7iZ4tv7J6EtbdmaQG4tCrYmpRJBmSVoP7rkdbG7aJZKM1R0wADuOOUEce5zwJH+Zk3q5mNeC6uy+Y0YF15Iki3qcT8HDPJhA7UNeKfSGIve084bbWNQySDCCLuff229wxJ1VztmFm7Ywi1gnxu4DNFJoUlY66UaL5M1fgJFVYVrRlSPgPW6jpl8RaRkxJytxRD0UXCFq4TU95FVzyYnaWmJPDsU4WyDn2UISg3L7lWBE2s9frpQdTrbv/CEsX6vv7W3GQY1EvWVDZJSzJllGFpumVBSTJyAukMAPgXu0fNDe3RUN+20evraw36Lr7qisbEcir+ldd9NBn7ofr5lizx2uVVHzBoMa99r8FCirJai4i+YhAdX+VdOIAWOuIiBgIIkUMZlWGDHWOG2ZmxhoK1lrdmFtSiXXonQVZ74rABLFqzPJHzjc4a+9DmJKZv21Lh0o0ZnOEBkAv3RQyao3h7q/Xi+S80d3dj+P4feZNto2mXKtGqLTkG7mFlaUExpKm3bNyeK0lB6xOBMLxMRqz3tYu3R5sSUbd3T1rRE7KNEcVRA1Zfdhor9cvgfNqZqb6V2lUFtkk4/XKJY1C1Jh//fVXx1YmBKs4k9Q4I/5xHHtvOQBgmLgAVRA1Mx22k2LuvffeqI22iDjPUwLHcbD6u2BVNOFLbFafacFTnuR5GUANR41gZlFvXpSwxNqKfmc1cbRelU5iYlrOE5Op9tCHrDhLXgjurm/XCU0F7zgrbhJW919rRUQ/i3Qcx1rr+/t9nifrNeDf39+k7b3htry+Ir5jn+d5nq497ojfv39HxFrrOI7sQbXhIgLAvDfoiglq+WBmX19fzZGYVVfaP72gJyLe77eCsPF23WgQsfS5voiI0MM0UjnWQVK3RsYYT87zPI7DTF3yCnifPljBry+G1AyfjMgzr7QA6P7Hf7/P7//8jq/T3X+f/+Xutv5ysx3xfr9ha61F2nEcfmjZf1Wu7sBSAeUk+j7D6g7tgDhtfQbW1YYRJDV7XGuttd7f/yFJBki946kh0PGXicKBO5lxa1vXhojfXudMEuSOgBmW+3F4TVG01LIa4rRZwIhnf3Q3s/f7hw3ukbiaimRavTmiiGo8Y6Gx1tp7q+xqBlYnOL9PesVn6E1Zm2Zew6nQlMD4mGWHQupKyD3FllHvXzHrLEkmVfzNDGNMUPwT/PVC3R3j7qhHP/L+wHYipYsw2s0UmB5kOoIfOMp6MBXHZNq1ZksOy5bKfE2q8h6D1CWl2ODpRvv5gZ9CNQTzYddy7apDCfzgfNHkXyok6lOomWdZowFArbxy9RsrB7K29bNFAbLuEv8s5jycHHeozTWC/oYYyZtRhaIR/ob+RubHUvzIxB2n3ZtFk0uZXyD8KVw/uqTiPMr1IXlBSbLqQ3n1e2k9TReT9/7p7qGbcnvCquFj7733eZ6rJhxWg53Wmvk81T5Jer4zyITs7oRrHNShmWmasfWBPRKASfKDZKtCawBer4OkPsHioylqvJCMmE3C6cNyJsHbt9Zq661rtcCYkvpti314h/0Bs3WbHoeTqTWhNkGEInwMWyQj9MBdrm8l0GRm7Ym7r7EInKcEabXuBHnkfso8+JPEVHGU1tmoDztXIercKfCJ3EFr0xPtR8emD1ZTLh2GbBdJt8nMhDkTUmySVjdCjEU+hgNS9JqL69xsZqs2UtXhWkVaApeA6HGo/ihAIUtmkiQFpXbVzaAdk9iMzEw0teQnpQDMCgcj8mpvnzQ7V+LYZeUpXVMZ+T8bjHD6pWuCUvpByooICejQPmKuLCWm+oMzdZXoQ1EDFv+G1rb6t+nTekOh7niSmPiP2m9+qzf/4eGDo7Ti82AC4+wCoCpCtnAve3PW2BCUh147ei0mmkUQrKpYbVuHUVdo6vDpP0bd9aE43dcwKkvUbcnG5oIMtfBMzIJPcw0ovkrUjX/mKiF+5yrB2sC1cqxBWktZcm/qPkhuKPE4lA8zwhGhJ96UhTGstSGR3TuXcDpu05l2Ur8ztp3VS6apu/d+v9/hTu08riXdLjhJVkHc3X2RXK9fAM5aJgHQRsB/fv+WmJD33li3RijrAIAcA0XFzJhITPyZq6W7cmVah/JWwTl57TPG+6224e61j2rurinUyj3ZtGLVdGVLgBj3ConSgXq9H8m9T5K7Hgvq9q84uPtxHFs3ZMHWWtD2mVa5ZhHhdu3ZSbfB259JtzagJfG9ncyEu2Nf5wVJ6resVF4ZleciSYtfLSHR5B5J1IjVMqWdmGZ5m+qVVSdBilLWOMZYaSn/EYcW6MOZOzfdRG3kgaOsEYLkiLp5pzO1IwmAluuvPLyttKtqCq1/n0TCzMZ5nLOkH67iJ/9FUuxOod9DFSnPJCF9/UaEFMwMvKr8QWRdpFQZbgUzcYR/6SDZnSbJCHC8yay0GIEIeD5mBuStFKbyDOGUb0NmMvFpuptX5t4rQ1mJX3FPxQ8SyGdaKuKstaIi3JJmFv2eSRVEf4A2CNIruad03m3xQR20UfZbQgL6nYAqmrQU3o5GYzaIcpsapPmd27YeNOU7DVwbFvqbue0MkM6LWHEbJy321OgulmR21fidHm2G1bGVd3P1J7Jq3v27YCDfIOARJ3cc+o7h9/cr4hX7jL24gTALYJ94G+0lHL2ABiSpWRtVTdrmhbk59AXyKnibnj7MxlaJMXAnZk4vIkJbCZpSKbfmV7cz7qTml1xYLYc0TMuNtqXfVtFw2WKNKb7GpUndGCZgRCyYWT0oPPCXo4sgvhOMwAskLbJ5rLX02PyO9zrs5eYgEEAARsZhdpjlCxEs9IoE9/zQgcz5/Qq5ono5VC5NzmR+Zok++W3iwRTfahaI0RI6XBJrTLNlpqnSBUjCzElofmN5+2X/XXUncJ0mJqz4kpFAeyKZ/lWiizPngo3GuqA3OQpvtx8z0/xVuZoISmv6YGakAij7vfgPd03LsoyAKQIqXau7u99fiNAVvfe2Y4kDwOpW/NkSyBzBlGXupuFLpQbcrFUmpbnIS0wYE9z+xWgtSvC+0DVTibOdtK68koqZdg+yFljdMCLqhTBZwEmzpNL9pLYoSrt/Sz2gmx5+lnMw07RbdVUYZtZTT9kSPkdbaurCtowSLdn8ziW55sS3VJRowInQzNaaQXgEBMj2JnlVtFV3niDTbo85u26DUu1It1XOejWa+PJNkvK5lyXd1M3MV3aoxhFRzo+ym9C8g5jftTV1SYOtbLShR+jN4LZwnbutvFVCnC5pZ4k5s1QuCTRZdszrUGelWWSRDjGW31JRHFh3QuHekNr6g4OqxFtYarmrdqsq6CyrzQ6RQMRHLRr1O+PwSLSrSqiitQe61lp1a4Pk5Z7U5cxaS7qdJRLO6/U6ji+S702SdtrGpgkQx3FAj1QQipmZLdiCbcsKEtPMVPQ5frYP7q7PsDXJE5Lt7TwUp2N4nnmTiLvrir3Eoh4fMDODAdDMqhHMTPcXqFnqRED+vFsq2IhNcgciYuNaD0dQzUz47h66s8+PZW4vNzMumBO6ALPW3js0trm5O9S8ax6rIrddeS2fdX+luHYfVVDdn4CZdX1KRvJRSyc53zgpKnlAMiGI/rV6qpR1wTUNXQLiNL/xRegSVXGa0+kf4w/5r3rsgt1BWqx/7bjuIGv+VJ985QFQKTBqAQDuQ82PPjTxXjUiU/Sq6c7eodzPgvh9Y+7hfHveMtcbfXTcGRIiqQUn3fNUWn7z0QiqtEJomodWraEVO3HTqrQcI+v+5/KzhW8OFLXPeTjzRgH/ZJpR7+Uc4OlGiTzK+COxGiUBM1PFNAFZWz0iiEPW2l6h7sQVvTKt3EcEJH/jRIrpr9M3mbQyi5nUkkrM3J+Cf1Hnfjr5IzWyhDssqkoxJ6YOSZAz1NCA+Onnj26QMDyKrKrnZ5T+ltRachpNAv39iO3ucZ54v4OM83y/3yS/v7/33os6kWjhgb2362RJkjSDu+djqTpfZrllC6g5hE7J0KfgcqRWayKrdGUoFwMke1PJzPJ+NuSLZ2SiJZVocNZcv7MUNDNjnZj7bNE4SogavydPYnY3mcJeM9TOksUp0ypyoxNr5dJOMmS2lsYZksvdzY85B3J36UpGh8J/mHukhVzFqYD/NAFFRWPC/on5IMEqIesyYX+IpGSmk/bR/kfW5cB0I03WTgAAIABJREFUQ/IygboZu0mS7ZVkutQNK/ceKuT1khjxp6sql6ZNKmZzusitqPaJajxKWz2Lq7SENeuVehetjSqBKkKjdQGl2LlyLAsu0dFsTNtn455S8Ru/00IWtQ+iZppZiz0EhuTVNsR3MwVwTpvIPHH49QKyJPVQpfVf+yzkGSWrEklgkpgSleIjdx42PWpEIFN4Wn+QxKat1p2wD04TSQWqdd295rMX7Ce+dFOuqGWUFjW/QZqvdLfM1hXJsW4nSojUHWatSV31oq0uIUxAaUlmZk1kdBBqYTaFXVd9ebubRrY6IWooM3O7hqnmt/rDdMu0AMbYIk5bFMfrBuZHVq++HoBaCQuTzBVph6Vhldsc5QpKhvquIhtnHwARp0IqTFFrtYqQJ2b/itNZzW9qPmrvTzXbA7UOARzH8Sb50cglvPf1qryJqTZpZgFGhO7H//Xr1/f3995nRPjKR5/MrDxN6vbcmwgyJ0CMqPYhqhTtyacMyfM8I4hqh7ohX9XX18JYj67s2HtvIE/HXvvgGJ1aJZaADjILiIj3e5sZdRGkwGXQzPbeEXGuU2E8zxNfX42TtpwkQxsxrsgv93zMgbWh80kquJnhD+NMq/FjfFaaZMQG8/5fVTmLEvyuohRmOhMA0qf8LbvFzk84p+kI3Ae0aUtERVIzE+YCqrPaBIAOxijXdVLr7CEPlVHpiNs91FMsibcF7xSYh+3VjzQxJWZmrHNoM6dkluru+aQuRf+mGAkzknkfyE1pOJpZwwPei9o+aYcsVUgJX4f38Cnd3lwOmNm4ojjlVVZ0GUon+2QhZG5VmFj639ytdqMx3XuQXBqMmxuiUSjFERWNC7a0NGxFhPycyCRtnNhmRoPfbImjv861jO0NRFrAdW9f5yrh9cx5M4VwKd6Cf6Wbplef9JnVnEdhMQplt9HhckYyk9zz8XvRhfkTOK6AZHbJZ9B+KvLPLcTyIjlJE6QBwDLfofdJ1EP2AMhc37+Bbx6xz3O//vMmaf/vX/5+++9/A7D1dgSNZlzIhbyZOWHIY45mRjAi9L4VPegr4myBOgS6FJ1rZtTKnMGaCJ7f74hQ51OLzbEeu9VnonGa3z4oIQGlddi/N+EgmO+3X7pMrj+AQTdz82XVg3buJrSHALDDzZknwst6WbksuhqUGYClz1I6SRqB4MnTzF5fBsTWFGGZuW6hILHNuQzLYEYgEJsMfTG0S9pFQxVWTPkzcx804zOZ0p1M0YQSciNMf1qgIza94seJEMOTllSiLT5MKKFb4JovZJkQf91fpPTAbCbvoRBgl67FVBDxu1BC8yLptqI42lb7RG6QR4hAN9ih2ylLRXASMDM3N5ibLUeMQoXVl+fdrGbMCT5K13Ynp/n6fQRKdqeM1D8ldVVn8ll0CQG4gzRHTI6nzTtr/jaaOGRetpryndVin4eTBPsAeaSV2yDkdctOHj5VntGwEbcuzk2gECbUZ3k7qym9gpq9kXdhOmCFyX6kFuU5AOtvstfdv8pFgmgmc92a230Q49n1gsoOqPEK146q5Gl6ITwNcPeD2cBqwSNfy4fKvQJyCahwY8STmHJb0czWWmst3YE4s+SwdJvsKn7enkCybZox7ncMkVScgGsbV827AQvkRiTXWopkL/J12PKtG7WLOtG6m+vlfHJMfAC6auSeS982KhBJTmqLn3zR1CK51pJRHSpXXZjMl1mgRjkzO9/v7+/vqHfiHMfx9YVfv3799ddf53kqxADMLPRKjvXS2phk7FOK7v7r1y+utReB6745khr62sMm/8N31+3ebMRvH3AvuA5V3ohQN1Ex7TyvLH0xZNSCa1U9oqdDWVRCR0tX1COsTjShdx6logHwUaFhOSsmidjc5z6/93mur38uWBCxN7ntMC3m1YShsXctM9PT4Koy+TapK87s2iSVvATMzHU1XvEvpkSt+pcOMwGgZKTYhyRN+91UucZ6RL9VBFP6A3BC6WA2+xSFcsxqgUaS9Tqbm3qRDm20TykpN/0ZiXf8cPmhE33Y2bfD0eoqDkmyO8WaOf1RHmqUkwyqbYtU8M56ulTU4JlG+SPfPKen15tXmqZtM1O9urv6K6WPLHwbkEr0GvvDrR8dTdOkIABw15pcfphRmHUZbXrbcRErG+V0wK6G2OXCKGOnyRGg8vYRGVEK/5RF5tv+poBAIgI9hx6h2Hp5Q6ORkOTX182QUEiMGcD0IV3V76Omh9DlQ3M6UA+aLqEi+aBW/29pVsdnFrN+myhXha+CtHAbfKCln7ewXO59liITd4TuNj+Wy3LiIurmkTX1oPI/GzCw99YG7Xme/+v1Imnfeb7s1pjn4EhA1gLJWO0KCEZE6HN3avM1VhqZ1+FTq4ZRnZxImvZBB5nZWus9mOpWERERuj0ZAMmGRfkpeRlSul2S6Wkrz4ujBZK8TgsVw/4VU1riDKa5e5d6YF4u6VcDBACruhOC5jF5mmxlUrv+uo8jgzZeWjNJTJ3OE2e0mT4kaZYCP+KgoCTfYn14l03kDkVjdnxarFVa+JM/E8qqqKI5nZ74GPUulZnVNJEfiR+LuesiP4aujdnAFCYZ43sHOlSo9fmlpsb5+vrShLIR9Nv4sqVDkvre1rQomhUqAc8HMRIE94UE639JSmUidKLdUFpZLXA5BvThJ/+iGtDaOnjNlTEsanpKneUrmMpll7dGjzYkzHZS8qoFCbRYpu52u1xNOuzcmdWc6cOnjKhhp8onTX7GB2Ddfa1SA9BgSLKvMPPeZh44nVaWqDmoMXYi6Dev4FUwu3TtWGdJd++cB7e8DE357hSPSpHY1BLO9Op851c/hCA03suO0fwaqknM2Zak1YcPFR2KmjlzOzEFuqZwr3p5q0P5IGQtcaUlxZbskuqw/RSIaLrRNHMVMWFGXJsLSjTJ0OyPU/LBkYo4UhRT6rNedCg3Jpq0GqfdfhwC0MJerHLPzczWcRzH1vP5I7Z777XWX3+99t7f51unTjnTbUMm2s/2XLl77733cbwas52xGjM5giBvdeh6v53nzVwi6TaChN/vNwDYNYGR3XTMruomLwdEkpdF04UBdQc31I0MelfR8rwxoT3pIgjTzEw1tQ4z030L2hQmiYh6N98VtzwGPg/xk1j6OSasZsYa4mBGd0SgWmCrtORDRRyUun51YUnlmrXDjr/ZtQYh1+slNDUD4UdERsPMxlhhZrim+2gBAMHnKSzdG4cCF5PVNaZYF61lxJ+AnSYJ/Q0V3GfC6LB/+vZhaHrSGS02MeVqw05wfhRfdC3sP0vY1FkPflM7mgJD3swfgWiQTDwwu2wkSOr84T5tqzxpbwalsrX1JYoI1sqKquwxzupXgTMz3Bt0+9ARyFr0+myPWWeJhpvpEiPSSdWKu7yCzjTHekAxri0AU0nj2uzITvIInY3Vr9U7+TWguHfxL8lGa6ZoOi+SJ8wNi4vagWkafwvVJJUHtfMP5lq3on1SM2diuvT3zFzIfbg9bbV1EveBpkmNsRsPABoQ4bbiPJ0ImL83d/w6gd/7f/v69gX3M8JhDBJnxBlw8rru1KSGZwaS9Qqra+QiZBco61474iJ1c3eP+ozWWku3zUt+5RtKs1kCEPKjeYvfWZ1uknzUVFLyViT55gDQPs0DSoetJRDxNehPm6zV3fREauKQdIKsXUCnuZ/v7e4Oc/e+qgkAca6Vb8EFAgg9r6S00MgdcXKZ7Ky1dFLvYUl2GlIyqsHppEhMnXWk1boT5KEoEzambvqdppWWP+LIVh/i47SkWpNWMzttZnq+JBMGgmZu+sZh7aKYGWCggXg8o/uwrrQsJmfM0XsF7vVuJ3FsrD060cXvXxW2Eyrp6/gFnprJeU28GLVhSoI0c7cFIBj9hYUJKCgx+wQqvvm1sSVOCqjnjjoSnfVMOGA6qXTWBEE35oRJN0oXEkiZWV/3yAtX/0t+ymCMM60lcnd318JepNxWbJ9Zc+tmiq9DKTSnZXhvGE2vseHb+GRNujVU3hRvRW7uTDfZmEQ2dekkoNw2rXpU6Tj2d6Ty0O1ftQFWGQU77ba65JRWVwTyAdcLXMOFXDIIkID6o84F732aGcEQT9JueiRWOkJrly67vYavtGTS+p2U2wK3sXSo6LouK3RquhEBg6676RwmdQbh+SFrlQpmBAiEWiygP5H8lCuKUmexmhxwgcBqjiSt6s6MsLVoFhJzV2h0qD/3fNOTKWjpf1qQ5YitSacuoNWcDSB4Xt7NHUklmlqmBfo3w62GUYOPCj0b8xTe9bUUZbU8a0ns9UBfRJzneZ5nduEx0oqsOGutg0dE2HLvr8+YC1O1jJpLtMMAyGSihnrWqr75Itli3cA/s6b/8sfdtbBXrjgCkX2SEfGOt5npg7VCEOBxHCR3xFpL79GIgFQKJN2OanckVfHCUfD1cqRw+rHsWLoLfa0VpJu9fG0izB25DG6ovfdpeaFeFuWhBJrECW2aVM+VlgiALkWQtNpGod7WXnGQFgC6o8rYBvCT3SQzkBhjgqhtpyI1DjFVkBf2s1T37baUR0abPf7kSHKrd5G7s06E4jz8ESlXv8KUaclPmUkSe/AlL1amxzxE6fan1dvKVBGHcd1Uftkya8kpnDKkBFrezFBiec4uges79pdJEt10BkfWrjjztgkRERHXArLNr5XvfRFH/inerSsclcTqDqUwE44c27nTloeSR5W2gFrEMOpyK44ka2co1XGVorVuJPxMUjKmxlHgU6tKlr9UbMsZ8TuqiADA93WPA9VXy6gphtPPciY5fdg+2Og8ANR/HmJ2fY0vYcWXZPvQnE/Tok/O35BA/kRWXx+Ub2Zm+ZR7bkwMSTNcVd/qGGWZjk2ZR9bUmu5JxgyqSh3O35+IRQDUJNgTj/Jfpy6Se+/3fp/n2c/YA7Bt6M+H4PoqrxK6V9MIkvkOK0C5rAERCHfXzW/Aioi+/sM6hUdc324kr0sKOrHpxnsj0XMvnnKjPVFaJf0kCcjiFJ7pPjSza3ZWmO7uNTNotJbJwaROXSRj7zFxuTqp7K1lJPUFwMIxWWkp8fW7HEd9qkfxfEiSrFl6noEUWDND3RZbhpIkUx7ecn/klO//DbVXD+ZM92GbmPgPAaV/hMVHoZoj+S6IDpvpK2fznzFphJllZoqqGkAzp3zLKC1+y4h6C0DCajat1SBeX1GyOj2JZD3ud4dSLaTeVdZQ4suWSiJh72H2p5ach3bl2k/VJNiWIW7BFFPetoetq+OJY2Z+90RaEaFJOXLhkzRlpCzrU12SSogjGR0+oDA8b5Ar94MUw2muCUOxE2Qit4xy52EzbTQzCUgy7t9cREVYWo3QJOYDX2gCwUDAR0w+QyoZ/SqrE50WQm0pXjWlRH/trEmRDP5cBG2cqSNIgOTee34mTZIN1bZaJSKOda1MPgU6ra4nZPGnmHQ73QLo8b+yJDl1P+lHnFUbwSqa1GfEUGciiamOpCuBUr+NbEJTuVQELZuVRTKqHmPcxi9zkmkokbKk0hzBTn5jSqCrUv7vvc8zdzMljJqN7L0BrLXyMzEFpfjwHjeS53kex+H6HqTBzM7YZrb3fr/fZ7xJsq6H773PepmuCitIWRdfTAVNReuESLUggRjhlT9yW5wOnru/3++OfMMq3fIYs4WuI6mbGfQGgfqOHct01FV9d9e7jLV6l/r3+5vk9ksLup+/kAFoihZ6ZMC2mZ0EgA3jWjTgHvP8NTOzvXPxTyr8N0mRIiSmmgTHRaAmM0Nvg+rXai1Q1CqXriWpgPoc3SdZtU8AWC5hedt+JsdyUaoWi+53fu26Ts/FsepHn/zm4O52N4YpIEqxCvLFATBU7KeN4M6aKuJ0Wlk3ZBKAj15sRS2jumvFG7WrNZ6b5dV7MyN5ZAce0Bw7akAtiatmJCnc5kSErgTKgDZn1P/2fps7lkXk01TpVknLL5IIEkQ91tX+yIQkxU8HSj0BC5MK2bgNBoBpgCapbVQSWlK4wSzkQVoBoFUZsfRm19wXp9sGMzc2s6D3ztDPckTAxtcO6/t6wa2Q5hYJLd+G2cNHXj+yeJ+gwQ4YEIEgfF2fr1B5hRPXa04MZgQjjCTRq0pV2TNcdu0j6NeCgK48Sq1U5pXtm8rVVIoDALeNtjHBTZoRa0/qVzUIAHVaTYvmazkMYcaIdF5P2nvvRyj+7AIAZu7cZxZfUCTczT1rRSYkYGbFNDNtal4C3AABNzN3Ixm6kOtGmIyqDOu99/mOV+CgnQHur1jnSXyfX/DlOBE0whFah2xf9uXr3HsbbK3l0Etuzd0Zp5kZI/bW896kRRD2jgggzMwRwbAz3B2M5Qba3tuCbrYAnifihBl5neccRGw4I3ItdJIA3LDW0nYDgJ5JRJ1ZzcwII9TkHObm7/ON+3RcmxFmesom1KUAXUliRls/DqpYRnO6mzvM6EREeAQigtvNnWvBtO1t5jAuN8A88QyAZ08O9+WHVAPAclvLf590N/MN5FDlOlfB3dZrHSSNexEvw3Gsw81BxnluHq9fZsv82MEdvxcJA8xiI+pzrJq4qFNjrDMzbiOrw2W1zMhNFsmbomeo6drhdqy135ugu5HQSFxQ6xr0zEkEAVs74jiWTiTqyupc7qZeZwCp/kPDdaWd1TWpQxLQl4zywcgA3WyPK89mMDcQDNKMAM1CnQh5yzcsjWZzqtN5ty6Oq4URucOiVyK1GTPTxNHsui43dB3AjggGDOZGt+8dNMfq7yGA5nRTr7Z1GLAjzh3uvo6X0yq2VO/W+fA4XqpTOU4SMHev2xZyGgEowjhV72roGSMD1HBMbm9k8804BN11PexaAp0RZg4DAVpePFQT3hEA3F3bXmllB8zcHAYzAzUsOkAyuv+5O83oXtdJoIhBVcwAcFbXrqLB3c+IUOMZ3zT24+iT4yZVPKnIMRWnQ9Gls0Hi9MRa6lZ9pJuBnJnq04QEWv1hCEBQE2mDGclzbx/rDebcJgAc5l+vr3dsLIeB5MlwQv3dXXethMorrzaYs5DRaBXAfhSovUp/xsJVh3JYCCqL5MXvJ/OkJaZ+mymOkF+vL12PlRta3WnAMd3GNcDX+ARa48iZPh10luj9rS1pjyDgBrg5aG4HSTdTowIB+nIn8i5oFdBGY2hwCYhpTrXbbM+gGdySD4Cg5dAPANxmY7BtcJVrxl98+SBmpzsIwhHpwfvv//yOCFh+D1XrZILmplfgGszhACJndksDAswINz/MjGS/dLDxdajeU//hKmSCHWshIvZ5ErZeX/lx3L4XibQqpgyxWoIagIXzBJYtHP/33//FsJcfhy13P16+9z7PM7QABr6OFw8Qb7OD2Of7t7t/Lf/Xv/6FQJybgbWWrRUR3+c7IhYCRCDcDstPu22QjO1rmTnyfhS4Rrm9X2upA8pnXZFTQRSEbrrv93vDpHjubdzadNh7my3Aq9sFdDKA/d7fx3EIX/FRPX9/n6Qd/jr8cLO99z7PiLB834TGszx9r7UAN9OUT25m29j+joi14+tl/8d+IfBf/+Fx8PuLOPhvf5OMfxx+eAQJbP42GPnl7steDg8ADu5zHYcvbPAMkEE6qemiTlZkj7fue5+WAQqrKz+mOzCV0InA3YggfS2SFgzLNw2RBLmOw8zO9xvk8fUFYJ+nu+/QFWazGoLO87qOCwCsGTWJiJyfV6uLvdWyefI4jprqAV6vVQpzd8s7R0jSAgbT9wKEU3ZIEm5mhjodWA3aLVmVm2MIqbl0clRZrL4gFY4RwH+6tjStSDcizLiW7329g0Ym9PsJokOlZL0F5MneG6S59xgrSaWVUGz33gbEuc3M1UDNALivQyNRGkvDlw0Aqip3txot278mSU7+pwwAsNZOd2ZabZAyrcNQK9kbZlzLxjgFIP0fmPLcujgkoNkMYJY+eE6JyFrmTRKahOfhpFmQoS7TUc2aRcpqoZbXLFvVJZ+17I8IkOZ5B69qNZ3/pBGuTmTRpvijmA8qh5/MDmNHT3/NkdiPjona7c8iTHMPEIHf/VGh+ACZ1B42qSVYtns+ZDRJbSuk5K/KwgiC0sj4QvudBqgdRmhbJz+vEgHWvgOAGgiy9W5zLVtJAO5+2IHqpdVegWpRahuahykEyn3UF0mTd3VSX2tVoSk01KinQ+mf46ViEhawVgACb0902MJKkJTFPsx0LxUGv201AslcdJQkauBjrkRh94FVUIpn/nL6TwDz0QPzZWZ6N4FGdlwDQ3Kyu0VI5fV6rVqov99vN3u9XprDoT7haz3vpMsNkYZgMzO7F+ej7lhXdyWmXyUUE0n2r+SrCDdqTBkymUcuP5QWX3J98hAVTDovkrzSis8UJtmtug9ZHnYQpNgy05N2cjogTmcpdCgHprASLdnpB8JUmaSyyP/2p7PWeMSjAVE7NX3IKnXednsnu9rbxRFNi/JEwjrsrCbhtEtN7cxDoOWmieLd5DNrAOcqheRjPCzfJlrLCFBFEKdNT84DUPXbJCaZo1krtjn7CEId3iqrSc1GrVGS+p31Mm130Ww03akuXTElzB7xxuinxDTR4Bz+iO/uwvykRtYvOw5+C474vH8ess0VGFqlzc3+PmnWizjCme1/5iqeNjzsCPPe1DtXAdRApLRkGmd6rsMWmHwlHllTt5ldKAmwp8sfNNGk0oqiPh+1vA4jojG7luWMalmSYpI5i3jgT8c6SyAaz5VuppntOt/Z2AIjKeG0VSqNKVsA3P04jq+vr7VWRGirjrHdXa+B3HW7uDCt9jK0WwQ8e9NxvCJi5ww3WCWS/2XX2h8xJSNmUHOV24m+HL81j2aamdU5VwJNr9dL8ZcKqy0pSgKUe0rvuHUrObDWigDJHZtkmCsUgjqOg2Z7b57n19dX7/jk5I2MiL33Du69j9cvKC6PUlDj1dVgoqYZsiJqLXWf5vRvdav8XmNTQtU8cBKZ02NlXeb40wO5FcwugFntglRAtM2g9FprrSXIy9UIqzlVm0vd8SiciCRJz7lcmhC/VK4SlReGeWIDUDgTuak7naglbewwignADKz+NbUa+UcTinD5BgxAVNhtNm/mUig0EZIPYwBvrwTYrz+9bJe5ZMpjM7O6bcNMF8oeFfDDaNt0+QdAAnKu3G2rvRIlKdCU8bxDu/HbmTzUf4CY3dO6M4h57lPZUpRA4n9Su4or3FmQmdXEvPXU7HYFKX0dse1osNqQQmRWa2YkeDuvmNsofoNgOPbg3zz8n/CZa2YZukHds9K985xQP2iJxJm/kz45kzpXRSMRATNzh318cF6k3OGJrlWKslEBQN6SRzJxiq//MvJV8CRWnIuhWnmUwayerXB3xzZzx1p2HE4adgABRMRpegLKzMyQW55pQr8kXZc19ByaXfOS5esa7jO6l666fY0PZH3upUeudlychgVgBpK6NtXCIpkzMyN0iPITH2ONm3kt8HR9ptUldgkLxyEtMSNCy3Xh6MIYNMAR5m6O5b5yZgQACILUyVJbw0ZzmK5kKly6hc9C8cxWLd/23udpx3G4r54/yVsze71emhxY3Q/Z8V9+3XCo38hrIxCxJkN5XMzJkRviX0LjUB66z4nRRbLYgCRRg6HK0lXfRFKYgprWlW40d3dcF9UboRtPVz2qsFEvIZNKW1eaZGtJwO3QRMBgAHXXYpooSbVMkiRUdzIOKnogacjuYLDldbPJhgbmGZ8CSlL0mr9WvoamQyF+F3kKR8Ra+XKgNqH0o7IacCZmrsYl6cpEQ7UMqu11pauiFe3poaitCF8uaQobEV2tU1K2HiT+I7etyAcrn5WWPO8bWKKJ0yASJq+F/aRWfwgDAK76VZYkFU+zbHXicxT20hLKKKOsIBgR+hh7MwWltY3aubRELaMaaRMTvEnqkp/dpK207k2xDpspscdEv9Mb3KBuonB3wkhSj+IXCUGJyEk+kmdGgnmlB2nbrhl2nnYBiZkZ3WBGPeBVQCQIEDz82PtNuDrp3puEu2s7mAAMjCBqYnhuA8peBXN0TwwiudYVsRl8K4fFmUylm2wMaw8rigOqG7LGNOWq0htcitoLVtZd+OY5hlf6bYel2LoTh+Ot+HKb1QhbVxwBNriWnXLPff3zn/9ca+29v7+/zQw7rwyThC93f7/fEadsqfGnIYcvsPDVpEmyTtltVzeJVCFzTGD1FJVIbuvQx0vahCxAGyfcLo5+L58rbWa2lv6XCZG7H0de44zazpBKx1b4uAKuMRMk9Ux7+kw4jLD9PmPtlwHuQYZFmF6zZ+YHbJm57vWRorDahOY/XY/uzuFDJ9ofBeSTNA645xf4xDSzLW8rzmKijF7hNVMtS61QL1IwFajJvQtcDU/ISiiw5NV/dXjxq101WgtYVboS4s84tJZk2oTUW6XdaJXGF6flVQtqJMBcuAEfk15Rmi6c6dLVLcuosjJR/Iupwx6LKow2it/C1t+xl7QKMC0ptxWmc5N+ZCbJttLDvylwpavDn+eJvUFire66GKHXb/OTCp9jWuPjqpFZPl6uskjJrE82BTUx75SKfxK4jyO3rAiaYWwoKLHzptQr4ICu/OluzBAX48QvYZVRgbgU5dvDdFPzH/6LL6Z+S9JUd38q752eRX7Qn3x7hN2uVfffEUm1RgFKywwRGdwydAvsRL4dJOf6HX7ao5mVh5NpVs9aPAroDnezXF/J54jQDreGDd0Dr9umvo4FQC87ISkTJIk8nQNdPgNwHDqRA4Dl6QFmpgmWdJUQyQcUCJAjlA57ug+Auk0kTrkxhwgdmpnfh5Ue3GVFTLVbpdHPdJUYClPOAFcAGwGAmWmNp9sCZUh3COseux35ACGQN/9HBMnlVcwizQqP4wCAfavciOtyhDgiM/v6eh3H8evXr76GL8n3+3T3tdZxHErItNZLZrnOaaiM253Z1Mz2Nie4wx/hH+uYnKmodJdLbogefMkLUOFqybYoMbTnuM7HjSkQxURiQuv20GKNNn1rBFbtQo3zAAAgAElEQVTtiNNoEp5Qgy43OutPKjLxQHi4hGq9ct7dUdeulZZkm9CvQOSwckVx32eZ8naf3IharGkKAMCz+ADAujIj2BZm9dMp3IdyYB5a9a8G4ajlJuV2unVFswFMFYxSfGa14hQTzbRIhqYPfSiHMQa6yZRkogCsUUKH03qLKS29h0Uz4093eDammWk0bnABzkORDjkmmm1LJHwZagSSUcsqcdpWd70mZWl+32gJ8iGMkleJGhkVH20QtzOThKm0BMQRU1B9KNMCt8/Z2j0mZibglp+wstjWh8qt1vjRpKdjzWkQ8T/lRT0m9KF08/xSUFIRjI1mYz1Trw2phw8NqFxlRUS+3R1gtWHJrOM674gjEDPrJ2Vkt4do6WqkcnevZarXeY11DgVw1mWAiHA/ohb2+Yi+m5ltXiE9z1Pm3B3IWtOhQFAxbE+kq4SZ6YwgyYxgVYF7Xu1TjviCpXaHR64SMWRk0cxIvl4vs1z9Nt9dT5TkwA4iIrQkLvy11sI65H9EBMI9H8hSEYSWX72UJ4qyH2bXreaoIsuiWd6hZmYQ1GioU0WGYvQjJWaatYVC6iPNZLFaRgnMBvN+0/JTr5BAKwi2TpTyQVaFDDVoFUrYin9FT0jyk91nqwlI0qp3TPf6UOV6eH4J3Znz95E7PZkynxyFpVVAoj0fyJ2mGvBP/j+QRSlfuU0y2nwbYVG9t0utmAv71AQkpEMlJEpmO2hoCXd64t7N3Fy8KAKWq7KUICLiMEsHZKJOlnomrZFR0eHjnFTZ5/vdgRAvO5gBXSsARsF/phLL9Geic80A3N41ULEiSZV3kOw+2oq00lVybKOnfP+2ygP2dmiGCdFZ9j9bPD+o1NMuRhwe/EkP9/5b+jG2opke7eeH3A+acWtWc372/E8l+hsygzD3ZrxhMAI7EIEIWMBix/v7/X28v0mq+7lZkJoeYuxeK2GAmeW1ep1jrpsPnmRmpgWYL9at+1a3snudTTkX6oLNtaqLD4Dq8QUrYWU1iS/ix+Ag+amlcomjlu8Ega2rrKbiXrq6Dm9u7t4DnpnpK/Qlr0LQzHSeV5YvkEDoYv3lv+6lzxPhmJYpMoqAlu5WtaD5zT/+8Y9f9RFK5UaENqMbfBZWUDLdnPI56VHqZuo36kpFk9c8T4ozax52Wgn9fno4Scjy2esdAQ8TAOBmcGrqozrRP4DQ0/lm7mv53jv27kvuTQ3bweniTIt9KM48nMK8v7VeCZFKKrHmTOaU77C0vALSzE609Ryl1diy07mu3ki9FT+hOs5itmONxpqrSUYCynocPpCl1fQwIRmVQo1chpRlZqx3BEhMv5KfzMbsHiQ3JNmY4siKDqewcvUrUtYUbsDObckpgCqpxoHORdmSP0o/fpUQNXj7rFx3d11TLb6ZuXvUxg17r7NWKQm1nxFTQmJS1K8qTjuDbaIV3b2RpSi+WbYHMeWA1Q3SJWOSF+xUnzKPhEgLVCFIt92bYtOB5nD00+YrrdAB+Q6FRlCbzDvAR5Nr9VULZglIqxNWTj7STTLdyABYi2dZme1EudJqtIlJ0tdyN32MtpmzQ6HOLKlYq0oJaP+XJOY8bZByG6qZ7U8ftudt66HVMceI2Frr9Xr1NoF8i9jf39/irLXsyLMhgH99/47/T9m3rkfO48wVQLX9fnv/t5rsjlsE8qOAEqT2bBI8nh4SxJlniZIiPOEJ7DPP9957rXUcHhEbbMln5gbM3X9+ftz9ax3uHoG9N7/fPo2vWduvKZgW0lpbNdVm1sqQjtA7RU2e0rU6qj2aAfF80R3TFGX3UZRA5FqLp/yoiysQzji13nBfa6FPx+y9j1x2wg+8juN9HJn5zre7h2EjN7bBjD7WJZ4wq5sWOcbSSC5FzMwSiIjddSoL5ZeZ/W2+jl7pQUPHvaGR65MRAEaDN4Yo65oNWVgRM5iFAVhTV1SbHnzBQqSiCgAaARrDUsqUHLHY1X6eZo+iApo3t1LS+6AkUAIJPn/pIHDrrqVihEsJ2k9egVwQl1RIPhR5MxsXaiWf6SmEQFF8m0V1IQHpuFhm4xJy0kxzH1nabWY0DLraLSFMGJeFl4m6rGh9CwJAjtbJrH6Rt73lBaQZtQiyDL1Fxj9m3Z/SpCWvyzO/0ExMVgP1sQhg20V7KjP4XaXimq7VuwMWeoPB8bKIB8vTGBDXLv9lwrjBFKvIVMmImH4xwvLAzKzSCvWvYL9dZXhgzABUSCOSLJ9c91BUqDtdv+IyAwe7O+YJDy2U0K2KKiL4BZNqtDg3uczd6vUlRcqqPMf78NdaZsvdDRYRvDBEa6mE7YPXi8iiMcHdeUW8luMYNGUaC6/FerZkdqgxH5SdY0VYjrfg4kWveu0+hooMQI7lBedg0ouANDMtC/nLEckbY2bWg7i7Y9yn/Ryym9wA7He91T8iKJMvsa04tECNp4oPWfbesWoApNgcTSgzj2NxMYoOJqWReNUgdq34M5PBoUzpkkDRsEilDBEjz9iSRmQ2gsxEsY8VgISTGL3hkRwmJGFmaTN9URETNgxjlkAk2WUSCVraL9PbpFeWCaUlR61ilj4wEmVmLB/ZsmpaLl7ZL3ho5y8TbAYb5QtB0ohU0aedQtJgYT4NmBZO/Ew8HJlyiJcu9gv5wvdZfBLbiNWUMBPobivkg5K80wUJFIYmscidR1dvDZtkIlaaQqJfUZ0NzHJYy74lJBrpFVBvftw8Z/+le9RFduKJkTRlhREQM/HTHmlk4pOdRVORfpXI+3pJSAAGziCXbXRTEmQM4SFnWkUJopdYEYtGgwPTk4v1Ioz3ODxHyAmPCx8C0gsJmcfvvDRSWuTIJLb7UCkgjWCWKv1QLQJmzTi5x36/WxXPvdfEIWLKIRfG+CyZ9tE+RU9iKqKch1XVhodM3anOzMw8z5MfqGcpYePW+xjq4zje7zenPM2A5y7VYl8N1kM9930kSzZUC7O+kRx1cZn00suZNIdVhHfPIwSyCGRzZkbE3tuO2vDTYOlCA62iYe7utnYfcknc4gnA2GC6UZnZWev2WgZI7NSSfHiHl+Q8zXjnwqNGEhLRcjN77MSfLWRimJ6Y5Vx7XL2Gl1He56aRDznMkpKmsHGufsSDzgrMjPTKTq8J/I4AI8ALJbifs5NeiqP2EvXRJcnFRjiNIf5BTMjMjysABaK8bBiVRTNEMGmAqqrMjZ74rO0nQ5HdtcjBzPve6sNsYaxXkrgv2EpIA7XTvOu8EPNmhnlcdnrSPAKRfdYlLidZYbDZQOW5Xefb+D9HCmVtVPOQWXN/UsLdsKLkMzzKqn2IDiP07eAUlXnfOo7SJM0sZdbM4Ik0mMGRVi/+AIB2aoq16tgtomFIvpUSP7U3hgG5ERCmj9Pgh/GC6f4DplhKMzNdySPkfatv4zLBZwIfBj8SKqUuwrimVTCFWMdZ0SbJpCTZQ4UgE4BpyBbLKAWnhMy9tRvc5nC4mcU+MzfM1lrJDWoCkQhu+MMd5mkGzwwEh4bDkG4ZQIJ9xQJmRtvN0ix9ARaZ7CaAGlWDMVbjyGVmPa81QSMX47nW4mftsjeNZiyHkWZIYJbTv437sS2whgKqBpC4NvmNTqV6xrwks6imHFZO8oZwUgBR1Gxm2JbNW1F1M4NjAQi7rZkAxPs8s549kzEMSLb7nDZirD+IDJ6x7wt25HL3OniZyDHxk4YEXNnIEhlTZnfRZHf3xwRjZn5v/GL8TCgtRUTSKhajwnmxZCITEWnm/ad5qNinGcwygdbysFDMdEFZtYoSDWRmOMyQ4B8bRgYykGwD7QgTxSh2ubn6mQjiiTQzbWpkRuNre0MJKtpIsGNmltImCIO5ozFhgEEvepyuPdShQ0QLZTMT/FWEZynlkJEJtU8SkOtT0QNIiZajZta730saCbIjIxANNSlL+cyyAeO3RY8oSUwbHvjSNNKi5y89Fd6s1o4iI7CIyEdaWRFn1kSTo51LiLvz5WRkkYTVB3ymKBbxSA8pAXAhBNQdMNKRFDBkplsk2xvMPekp488z0kZ6mFlE1gspzEp7/bvcNOv2mREZwFXdMowVLfpp8K/tB/e1r5wlTHYhWb9Cfqpma6E0cRGkAsBGclZmtNKQbuCbVACU93NwqA/fJJB9JpgSzCyBtNpSWp0My7i/CpQJDLPt3oSypwYb3YrEih5dIIaePvwS2RRu9zt1TEv4ZJkYIucv1dE8ytf1FFiYJywiz8RO1JtWuOFvpbQ0MyP3Ged7He7rxZtwL7eXG9bKTN8bSL4bLTIM9cibbHN3y7QEr79NZx1m5tHvD+KM6e5wBupqyeIys+zn/1VljJK6Lcb2RMFUKBQZRSnHwzUkzo689em5zOSJAM5PVWpmZm621trmce59vNf68hWZO/zMdXC6YINEZCJ2bncuVa6qNDNHbcXR9q+2xO7Nj0AupsnFX7U3QvbGnsQ2pn5GjGQR/Vr7zNjb3L3H50eDJL3Y997eDySSHqCYe+O0q8pUlJnWtimkYrN7f1GfvSuq7ESSy8bUoMQjW5T3MApyNIxJhmEDgcSER32RshLk6gCKfgonPTH224hBIP1UVB/bYMbdzUwj+RRgZgzNvLg4YVozZU5lBe1SpTsQN5IIsH+2hHi/4c7XTdjoxtcI1WBmxRIxw8Sg+OvIzJKfCXd4f6ThMQSQ4KMR5ANJy4nM9HFMCFSqgIqexKZm3NLMSj4Ar8+CXex34ptk2QBM2zJry3SVKs6/1gtg42ifkBMuA0Y2AdZXwUfQ0PRPsNqIFssjsCMyGDVrVi/eLLJpZOPzgcfdlxYlTx/ZCx7Cs1Z+jTA6nueGceeNzEQE+N7U8zSu0SP67nrafR6KutMLaKGTmZmo/zIiFlmoq8aLuklIOQA0zAHgGAQ62gSXzExm997LYGbL6x1aLDUz66bItLLu7u71Wp17xMyIu2ZQEigrU8qIrDacHX8Bs9bypYVMXMjRJLK1jU857IwcNLjIWD2zYdStuEhJdS2zgCFda8FqAbrWiqhbFmamYxPWQ3D01+94HWGODFO+u6u+ZpF7vTLH6GnD5BWLGKlaNMzSr0lJGuHFxbQZZxzOCLfalN5JH/1MprszS4F0HAAFkphCSEa8siKQZCYon+lH0SNNoBnoBQc6Gvyf2cnFUhbJANI88Mxq3plXiOS1xJJeXCqiQBHINVFOYBFhBuFRyjD6uOeZmXVp7E5JLaRh6dINmX6JV+nuMWGys5QJqSNykhkbcEeAGNa4aBgulbJIv2Y1OzCt6E1epiWTiSmWoLY3fz8tedAwpBjyRcxf69Y7i1QaEXyXuFima6SceNXgRDLh7nIh79diKO1hxnXy8TfLmWDFzch8groksw+BTMsRmqEs4ZNS3SQz11rsSge/s8VXz7Q7BBFjdOcpFsMLgtqkwiIJD6B8pjP5OHnV0WSZZBNkwCy17oaTnaBrQJl5nqfcFC9ZiMzRRGXMr2ZgNCHCg3iKFb2775/33nuPB/3WuqwtsmbhEBER/frY/6BPKvlxRL+hxnpYyExfi/LdnffvKVOPLAEw9B4e+M9//iPbFp/wN0TEnz/1aADJ5N10B908IuLsz2Rq/o0IM3uPrwaIFwAf9SVGpWb1lVZjg6z73rc1EtlntN09YDz78PX15e7neTII4srMjDDtpywA8KIGzNday7iEi8xk4ChfDfsBsuSR5UMWmS4DuH6dlHQns6/os/FE1M3RCBpdePWyiKqA9ij2zo4VS6qyeL2R4yHfK9WdGwAy0eOM9+xD9szMvNpwY1IyMXYVFMgGwOzkutQNyDGQSjL+MiTSwolsgcVOjHg/6W9ZJszIUtplwzCVorKberLBdHugjMcv9FZ8iaD/pcaMRZS7RveY4WOWEkiM2zgbAK6PAE0/zWC87prIehO4HQuoa9UgngOQmfWAiFHHGYExAoqgNVx1RlNVQNWUn1kfJ4sI+7i3VtChUJUUOyETZtALJLmzIjF1TVA2Ez03r+PIrkJfix9+5HVmSlATRNcUuqfdTOpKuYrM4H6zlhiZByCCyDzrKFFR4i48M1nUwVSELxYmBuayhH9cmzJtt4qYXAWyGUjk3tsAd69bS6KXkRf1wOR4kX4VVpNwHu1jz2EDY3FENUKyyEjnRdeM2LxsWCrMfS3LqDfhHQfee//8HGud7/fPn39jvzNz7733mRlmTL/dsV4rIjIiIl7LMxIRbrYOB4Dzjdzv880GwOGekyktZSIi2Hh4SsTdtUiyvotuZonbh4Xc3Q0RYZ7v9zszazbNPPn4nCVQ97epiEpZ70wzQfC+sCWrSLy5EeJnwUcpYrv7gsXeO2vRH9curlsXwPVGLsvEYrtJkD67QhcAQyJ3BB3hnQew5dQEmXtvvfyJ9uy9kelmqBOS1bat+9He+59//nH3vfc61uqzhXy1DA02q50tMbSNaWVn6GycxmSR2FmaWaMTbZCc4zhQpzZqWFDMXZNEA70gDV0G1388Ot6X2GXeg1HSKB/p9Ykf81rwZd2GdHO3ZTAg3ZyXFCOibm5kTQVIz8jdETMYX8ntvo51cMEnM5SgMUqkhkr3WUoWlsrfWQTU+5wYK9Gj9wARgXHD38edc/aClgN3Z/WRiyDzplgKoSVEUqAMk1iCj90RyagFgC2XX+SSI+TauvzEq96DTIaZ2fv9FmNmvt9vM+MyWjQqJaPiIFMBWOsVF9Wxf7F1kUBZspNMILwk770jojpDX8EXGY3BGMcqPqOuaTbTnbgWKqSUHPkrJMVyzRMRPJAsdewyoqSEhw1mFrveoxndczPzPE82QiqdeonkLpeSqU7Rm7dA1W1l/JRAXuqlfOoinuzEUwIJ8FE7ZpZZ4yfjTLEsYijQoxMvKDwkyAyyk9K6Q1E15ct+apnsomRaljAhsSRjEWF6TZkkpmQhS364m3OJbQCvdwNwc553yH4JBfF8fs7al+jrm5x8MeqoKqgnDnJdAa+NXM6hmFpoYakDVMQeQXryHsdRz+w1kMvGip3SlLV+v91xHGfszPSFtRzVAWlbNYCI+Dpe5897mRvsdaz/+ec7Yf/8809E+Os4Xq+9939+/vznP+9IzixfVHee51pz3sfr9Uo3bnqJRw+81PVqaV9fX3KHvii8WHVvkhGgX2b2el0vdySY2VrrZ1f7VHtmAClkaik7ba213J1KAdhyd+fXT95nnOdpx4u17+7YwU9NWKTH2/bP2qcjv5Df/KBPxLaftVZiRcR6LXfPrmV3tw6FmWVi7522haed5XsDraX9/CXGxoDDCAD1gjoG3LO6bUbAzNbKiM0h3SwjEAF3M/vz54/aarG7Z4SZ6QUNAJA5B2pWyu7tNw1wdyyXVTBzbWRGsycQS6XEkAx0ZwwzlCBREogOGiWImNmI26O4UkECWuPudIckamMkkwRWEF0WC+WwvogsyUMX2xUlZI+fmxvAMRQk7eyZDrPeMzGmpIh4fuw0IoBx/YACpKnTjf4lK62Em02TkmTElAMJgC3sKmqbuN+unOTktRuUGSSTGcITGR1EAPA6SOnjtgPBrN/eh5sWlhWSaRYJXxzTrztMsRw7aJkZhvvGBmouvZ9hv0X119JM+LAQbdJ/sapbcMH0Wmlc1jziVsabcbV/cdGYu5Givyz8NGzALQLjwnI03sx4QYttgInJ+BnDSt3JVCo5N8hkaZtsZhb3a4fpbp4JnOcbY3ld9dIT2Kd8jhrcMpHY252IcLTWhu6VkZnGZSu5Kq4FRAOIsc4jhuK4OJp449VuBLWrFKPShS9RmXvXbEq97s4b5BTIry6TkiwCdw+r+eDSxaGVmCZnWhp5kpLxRL8pgNrRN4Iy53X64hVlZTMjgtfXsob0C/hpX2oUryiTvDqv0ZIf9HafFVhK4KA/WfhrfVGGIEYlZpai0NPqA2lmjBKzBCrNjwGz3G5gszGz7Clpyofu24zJTFp+za4GCSFBjXsA2obC3/39FSMgo40VA7MsJJJZ6ZIl4mXRwxhi8mPmJpASvbxgN1Gp5ItMSPKqbURd9bhAcnzc6SKMqikgnuZF1m0iIiev9b6Ca1wzW2vt3vpmr5IJ3Y9u4wBaO8VKoHhVpKzYpxzSP4oqO2phGqCanYq4qPokHlBRwj0Uf4OImB02e5xh7YjM+uVVdN97OUFVUkeTSC92VfQkEIhMG3VJmHhipnBRCn5FouOQH9qlggm6JqQoHwnWi9JqDw9iyWGgmGUp7Z/0EkhgqX6tw870J7u4hGfi05jMXB8jmMjoGnWJHsMS+kL4VFeM9zDaVSnVOwh5b7pEKksWNTbRuDvlkEb0asbM/lpEpLJdj4gITukAzGyt9f397e7v93ut9a9//WvHdW0lE2Z2xH69XpZrrRU9X3CCMLPoS1Tv99uO9Xq9ct0uUpzn2b4UrzbtNgYlFn3Gs377IUEzIy8J3J2SKYc00YMPf+kstWBsSjn2Ztc1JZcZLRC7hm5KYGmL6jG5dbk7j1SRIC3SPWmqXf1i8zxFLz8oVlbxl/L5y8Rd7zASmVmrFu7yzcyPg5EhS4FZOpecV4PBiDaA4OLWzNxh9S7zHHMfAJ0azqzD9hJnVpsRuXDhAfT4QAyBZJ27hheazAijQ60icrDo4Q5lKUc5i/do6ZqZe70MWNaSUjTf39/EnOeZEZtmZ9p4KkFcyfhL5TSJARn2kOtX47P7KelZRPn1jL3dBv2723Ij6iqX4CqioZeEgohAfx7pBjSdeNNRn4zobS2b1AD2+armZqzfvHaMrEBMw0g/InWlyZgZHxYWozv6ckZB+14XCOiI1XnsB5CSovhLq5QFgG4ZOS28eA1DQnaXvtin5XS8V+oTeYXI2LM+vibQ2tcYPlJx4zBBCsqhwA9FclACgaH9E6RipC/771yXLlzyZ0xE8Jlg5qYLl5DS2E4VTZdd6cw6HV5SzYyb1XraJyOyFwcWODMRJyyPZWfaciSfrkd6TfGZGZZpqNvOgW1mlIbNC+bXrs96vG7dxJVBNaj1alwmUg0xwj8SzBVnywdgPSrniLMmQlEOM4KdlBM5UM/JV9ouezSzWm/APNMTPKa1YJlZH7Qj0CS+3AugZDODBZDHOihP9Au2YLw2bFkzurtnbusYcuShQbSHEP1u7dYMHj6k5TKbRZkZfQoRADFVXyP4TMsMUTJcEi486W0EWQnSy2ApApBRjXIIZE8n1dVazJzzYjEOOUpLCBkpZf4OaQXMqnQimWWp1nnCkMadh8hKCAAzxrPkAzYMuQQKxXhHINOyOnSxoJc4xdzG0xJmiVFWwokkF8bdTnGJUb9qEqnabJAcCfnEiFj0IiBGLNm36CeB1cLx6kFMkMbd11qrDybIQtospIgf7VNaSCSM5GhBNvEKyATaRq5P/GNi/aScE1ZEZI8Y+hVQtZwSiKy4hpbZxT7pg6/j6utlUso0tRBJIdL7MAxtm4iFpyUSyKiKXZSS/1BBxklcF6AN1n0sWWRIPq8v982MKy4DzAATeyJhyEwDMsO5vDZE5lGvlTEzM3cu9yPTvBZvBpjXVdo0BGpLAPY4qnVP8OJtgtMyO6/5MtfgQH/N3KxWzw1Gr80Q/bnWq6DjOTHgvBVhfVaLLOSdEgjERIT3/QXKJJmZHcfB7agUET9HVOEFEiU583ey6C4fzQjtM4fNomeaBMwSIgIIswTCHV6vKiuBAGsrsluduwO+1ndEnOfPP//88/39/efPn/M8dySAlYHMw1esYyHXWmfAEjhgZmu9su/TrrXe77dn+jp2nxj/559/zGzvrdU+R2Z6B9QOnJbwd9fsXUA7SSHfs+9Kmtlj0BMB5TM7GfExxXCBvfc146tOIyLidDjsNN+vzLX3sd+Z+RXnV5yBnZkZaRm5bLnbQb+Qyfbev1wHWgL1Wd8cDewTiP8szbEUKQlEmgH1RhgO7yTLPi5BvJnF3ozeL2CGvrHsbD3delVlM3roWE2gbdb3PITEcMe6xonMvDYU5BV+XmAV3uzaKksmoZVfRlJORQNAxwEA9mYnYRsoUX1ah9oZOja/zGTfkZpiySQGA5jlQkctivSTkulPDJo+M5FZD8aoAIBZxbH6NgDO91xqj5sJ4iJl9vDBosl+gxHlqh4zM0vcfFCCwIZCo1lchjL6Hw36rzBVS1ReO9iMfv3RBBFULotLpZ1g3BSKi/7Do5sExSTVsasAwHT8su3hshlQu3q0rpLzoJzGU+nDsE9omZfjYmF6KJ0sT9V/U0Tv/lY6ITOlKDOjniBgFswO4psZn+YBrKlC0gyW/s2eatXcobL5lY9VR5lmNaxUxAAbAxMp9957bx9jmcDMrKeriHBL7xOYlkReGru9UR3MjPNL5iU5B0jFhUcCiHhOdfyfCzixyKMSVdGqkSEizGo0uMbWTJYC4IJOoszM7pIjImHu/hh/xDWz9Sm1RougJV+LlHr8nWiYaYQFcI9PROy9ucKNuI6q5sfaiEZC11Eab8M78nZkDAAXFgzOlEkCd5cECmHi1+wEMtKGqZpZ3A0TmbhmqRgJlEYLM9m8L0rpohBV2SfNbBVqz9L+yUVQ6dWcmjIzrV0QveAhmRgmJIQErMe8GrBROAl83H1VJUqaZP6anY7INYLwgry3HLUHIdG1THrJoRdMCC8uJsQyCRhSYugdAFs3pIiJJEYaBcRMMmZpvwxb/UA1acQ+jVFRKe6eolLR3MiuJvogBEbtiOVRNJHWMsU1ibMppzTv4+iTvgQ28aNU8KCfSi+TRgz5a1ZHLmfRTM92SyFMMyM5k0DqHrqIVNsTRjBt5i/r/SGf6YlXlrWv7N8Ycd9EUQKB0Zgsk0y9CaiLNbPxSyZLiaQ665ASP4H4HDYr4NnfsWdrJ4aJ2lCNWEmahJBeBohGIIE0bzrOrKyd7NNIgpQS2IwjYGZ8NofIYyxdIuL1elHFP//8i2mA2//I2ABW4PV6BdLd47y24mxC3LRTYES83+/ANetxXcTexOiZWWa6u4YOUicYFE0AACAASURBVLKNcWua4wS41CkyCk5EYN3mEfJGBHf7gvgY6glmtYmdERZkpjHCnmutMJM79FryKdzM+MiS85T0L20jASRf9Jg5LZnwaxExVKSETGV8+AYQtX9aq5vwKiILaTKT7abUuDMg7n1ZaIC0TzC7Lts/rEq+T2rEyqo+C8iVV4iu8YS/vGwk1SrNez2qiJSkAapHsHStxc+QXY7YtXUll5kxyc9DJvtCn4rPzPPnRywX9JhDGib4G72/phcyj+1NWQLu4xJFZSbMro+CoqXPrEQrOwkmcAKeKluaAX0puEjHJraBihCRXKdPS4a5sLEZBpD1Hd3PhlICG9vl2pg1mMGdrTwjkFkEmXA3r1eqFjwsEZJ/uPy/WBp+RQIVDfaM5OpqWP43pt/BDLN2iZnPXHXYeV79V+lqQLc4NyW9+GsjkN7M660KAqlrMyo7dWXi0cwU7Ssmxvpl5hI7qgBtZFHe2dF2mllGZCMvGPR/AzPrjT0igpfK71yRuRGJTETmjoi997nfPxHx8/6z937lmcjkcdk0hy2YwxxWW/O8ttYPyPuQhOFapt5OUhSSoAFFv7SZ9c4xhZRkoTRlBSVhiJIySQDFxiWBAx/myo9FYgAs0pBko6BiZ6kZwDfoWllbTpQWM+MT+AA4ZVokp0bKJ5DY743NdHOgLpFcMrVuiF4plgvD9SnH3RVM0pOGjJOMibxPRQLuVEjAxMxKThFH1MWOERDYc50tXQIJJ95a/oMyMzdfBs8bWwQ38NRED/MJjeLmeXlnXWWZyeFORRJWNqvSM5lQ0AQylWT/pXTSPChplcgmyGamWe+zviT5IVA2M8sE/cUI6fydWQHxE5mZPCr/IECLtfsuZeqaLEzTTtLQvL33Gq8vohBCRDACs0jChRTB1Pjrr4gJZGFCyAnCfybIqISyhDvZTQXN6KLCTyGqNTPjkGKjw1MIV+3u9e6D4NquoXpCg+LDrct0VgJ/jcCMT452qN/HSPIQIuHR7zEp80YflHxSKvFZRGd/Ld39VgViKJm9fkqgUiZY+jCYRTNN+C+miv7BiD7vKQlsyeIijbEXjLNaEoKx+WERzcjME6dpPesWvVrp75a3hZ3wboFzPMEY31gkGz7tJIZZEqjqbcwX+pVYEjPLGpRAGmM1bW0gj4PXfGHGh8qZTZ5cO9z9n3++v19mdhzHWmvvOM8zt5lZGnzhrMdiMjPj3GkRZwI1Sexd5+b23m72fbzsWO7OW/eKdkTA+Nzi5QVdYAvkUf+8t1VJnp2RfTP7qxCSQy0MCONAPBmZKTdgALyiRIKrSZTNFjvPlfs4jszYP//29f0///oXjmNl/pw/mRkeC3ZaAr3oysseAl3I+pq90xJWmQBt2GR8wCclMUxTOEv5soPaBGWCy9qsOZ3xSRbxzwxm3q/JkHAl9HtBJhcO0xLcWym4bBv94uHjlI8sYilaffRdvzMrKNXApHmAjxesgBp59bZ7aIeuJMgXSi5GqwkDd6+lXXh6oep4NEUCuSb7pJF88K34n2oIylegiZlFCgpRmYm63Zbskyi/tPgWY0mrZAkBMKuZVhVdJh3KrvIJNvo27opYdDk4HClMJgmSFSNLaBUZB3H90oxJcK+8curh9cyScgzKg6pKNR8AoG0Vk0/DiJV5pAdACXStyRCBtW4S2nFeAX3CCIVMLV3D7Jv2/1+Y5k3k3UEl1fMBgNF2Rx+hAcd92jquUj+DjNJ7+aJAfVJ+gOJQ7A1XHDpoj9KI4BW+67nJTIO5O2+YsRas+nlk5uaDZ7j19szkFpTRaMMJ11LP2lQzS+xHEIraDD3QW0XM0JYQpLpYcH1nnrxmlpzbzUxdIDP72dTk4zZz7CZNTZa1jIau1kMkdUhTJxdkAwn2WW/BZVZFbUv5RVG4Tx4l38zMkkHgqDUkzDTpKcf6dN+kEWV7dBXVC3haZnaLFbugkCPms5RTy4SLpT0qC1dNGEKSLHuInqBSVRM+VJNMlJKmRN6a6MUlYgzJqgXOZOJ9yBGQHaM1/pqdXX7KlIWyhAmuAoknu7gYOmLYbLxvH4l+/goeRdQrLmLEQszf5Ai/91VlD7IHsiI8iuQR0/KXLVARk50z3S35CTKMwNrM+2ZDXhMmRnKqv38Ec1rFXya4MSZm0jzsFFcv+K7GoNIHTNvkkZlxjZ/j9XuFHxF4FPE3742E8HCH8F/IKD/7ziR6rH70UAokvYTLNjOLnllITzIRCENG/kqCJDP4kikhU+NMU8hMPyQTQyFMU4JYVAsxtqPkfbQ0JiSQG0ghpVQGkIxId0ef7RIxafQ7E2bGxxAocDJqPGGp6HWHeQoBwEmAePZH4h/tXwnJJAuzLGLDUBFLmSAL2aklMyOCppKAor6/v/fe53mNosSbWUQcY757vV5rrT9/fjLTMzLzsAPAjq3nBQBkJt8rnAbul2QkgLVWAPzUDq8U5LjqsdaKuMZe4ju8NK0qlE6h7/yztcyxIrOuPZGM4c0OArNyLfN2XS4/GvmIcWlPu655UWBG0CkFkNoJtNDq7CG9YHugHBa6mcW9gT3gr/hOTDvN7DzfFKxSJrhRL0r+fkq257Kk6M2sWxTriNnJWtm7yGzXrN+BQgyLCLj76KsuPJFGv7XOHFxFNHinHFXWI4B0gbVAGu99fmZy+UXKUpS1iJ3IjLDGEPlIF++9tHgHMY15UOqXkVMps9d37IWKQEQgc9ZxZlfzfwHSAEGBJP5oFSTr0qq8KnKfDjDWZfR490bea714G4gRDe51xkCXef2XEeCXqFkNUc+9A7jslCIm2CBsbAUBmGUafTaTeYxrjwiXvZd32cusS8swPgdyxiRpZCamX8N4c0/cZUpFi7qEo10j5YRh2C3cregXmBEjMJt9TUSgAA7bbgQT2lyGlDhOSsTmWBPcODI/S68iwpB5SZgmmYGvMyy+WtwjE6i37mcmhyd2omUedes9+c1Yc54KuRYQsQOA4RpKSM++wHv31bdH+Ft7BdPMWDkt9haBMgBAX2PmL0nNuGsue0RsZtkCZxGBGOt4koZ2ioVk9Cszdb9IBqxem1409x0UegrnhQ8+Y181ZQEgd9Ebn8ynOMCcs/Ky9q4ND4BP/mf2y/xkJJ885nzH7TpxAGTbiJa5XwQ6mOQdAXrUzrm7c61DO0gMwO6LDybmaG4dNCXyL1cEJnty0G+8lJJxnqmhIukiEKMKFSUTLJVfOcbkljpal7JGXE2oE4OWqezkUpoJaiE9YRKYPiPUSJFdc/OQnFfN3jBkl8ukIS+Rn3ploTBiIb0IiJ/0k13wiZkgyY+0gAZgREzIT/rplIyJCIVCSFpuPT4oy1JSimsysp8qpIIZCqZpBulFxnR2f1dWv2ZPl8lFf4URCCMWKos+Eaq2bfSiN2aSoJZMJF1TVqY/XJa6aZW6ErMPs/1+B0lFOYJPSuu2RzkTZN6vpUJKqWywXnp5bwilV2TC590MJaZw0dMdCicNK1dZpc2MzxtTiI3dqTQS+RA4aQikpJzJ2/dBnsF5NGYmMnMdtZGYqkk/DRBIFy1XqaiINLPMehlksxYQQ8mP0oh6Hl4ReJgtZ5nITK8no2mJaXikefQmhwuH+9nH6SNirfV9WGa6mzvfjWvJCfHnZ58/sLqrD2Dv61n31+uVPepme7rP01+HZlsm3psfBSzvrIOcdOR2CwTERwTPC7CIeADuHpRzb3v0hfRqUWA7HNVkjFs112vSlBdmFkhb7sDe73z7cvfMY+84T3c/1gvAiUCmxV7L33uvfjRvw8y0tuDTAVVrtH+mfwXaSSAlrbooVJS1Hmbk5f5NQifM6ryDWbUJxe0iHqMBixgTERBLyux2zmwXmlt991fSGNkpQ8ASCcleqzBNmsvC34KQY3yYSIzZn3DJ6TyuEabakqRBTo2BS6yTjHngMo9yyK52nlHfJiixo3KZxb1tmFl9Yo262aZBixnoXmqTfgpiWiautbjPMPfZ8aIX4mK7EkRab01HDRHDkExnBJO+BDbNTNGvWZr9sof6k3C2VIbPrMgGZ2UlP65TFmZWATKLXcGcdk4bLgk0oHCZ9DrruldTG+6eKn0hzdBXNyNCo7C5r7XOewMFroD/ApnoK9CNGJSt68pi1OwnqIiU+p1yFISJZJqlE7Keoq/O1IHKCEnLHnRYoRWNEYTySCoaiykwK9Q39wlenwnM5L5xgJkRlZeWzMyIvTd4CT8iMyPiMHN3x7j15+7ubDg1brqZmd5camZscJKN6yU6bHWZmagxOkmQmXz+DQXlEU2jVHd+y6dk0gAqw2jAZBE7ZQlDStFz6CDnHG3t3qNrFgfKDNZaJnohK0qHuTv7FzH3CqSCy9PlRl0RwRUH0+hj+ZmPJ4TMzHj/wQ3Zu1YaJvbMPFbdpWd9kYzqKYf0FGgVgILmqvGhKrrIrmBSSEQ829gdqAiDMe/TBrUA4HxJsTSDjZhkD+3EMDuRuFelQMQzS6foPFqObKOcGFMP4bwJBjo4pJx4mSd7SDB/mSCQjPiHMcIzMsQotmQnUvUl+ymKvNQieikVkFKQv2khfipignjKZFrElPNQUQLH0pAEJJY6lopRiYdq0hMmvYAY/UYEXdCylUpxl5zdJj/rdwL1YlQcb7speur1gmkh6QHkx+fuJhn9kgtmtj5O4vCZWGWZpr8ik+SIcLuueQlvY3gU43TnARTFMQfdlxlhykELZ5CJlG38ZcKPGlElWb/ydMLqL/jKX8qf37iSd/KUZIIZASaokQmmZwNQqUBFU+CUph3jGmdxRcYsf63jI+FMkzKHO6InmfAqYvxjbIomr91HRbLIJFYlaShq8pKYjVzCiSfLQxGRbBKfNtPIKZnEux//XivMLFDH11nq7l9fL3ffQzKN0asB11oZ9ufPH3ZzNuBjmXUfP/ubu+6Oej02zOw4jvraWdtJ9p99Ot9AHlGn88Lc/TxrmSQblCX7LN17710VraLWct0aJCXGJyfMynL563bVrI3QabxhltLcfcf+/v729D9//ux9MLiZ+X6/qYWUmRm9aaVKs3psjVs4XmFyXwB2IqK2dtJV6kerewCRNJRpqQawGFtUM8j2Jxgrym/R1t8DxscdiKl6WiILL1NHRfwK0qUsAI3YFG7te4/nN9fQ1ylIqdoHoIdi0DYwFKRhWwWgemecRSxG6wqqoky2Z3QDJntxUdFwikV5nSAD7NpS0QviZRUjT6SKJj2dLWkNdXmMZSjHioEmki4zq+5JOgSZ3T6onnvHWOX40Z8NIOtcf1DTWsZwIGHGO3jJkOF525H/K9g5FkZXaefBMAVfvOpKI9N6S1408iUSSGQaDAnDdYOwTamnbha/gx1Z1wwjzH0tx3F75SaBKipuZtwZwt3cIxK4hMMAM7Ja198FvKi5FgC+lt/GxwIevjPpWBG71MEyAua2DoMhGEwz4wkxA9YM+QVsfJm4ayRG7lxkZgwTXaDEJD3ri4lM8AJKDxZAb8Kt+k/OIjeYI3p7j9u1ZIC8nvzCn3MHjpJfYrVy0mUUB3oLDWQk7wMTFiwZWDaSCLjjWJbIvTnZ8Fw4bCFBujgj9rY0rBd2YAdyw/IbWGZfZsdx+PtlZubb0szfABYy9zv8YO8BUJ9CMYQBbmdsR7r717Ey0/i28/NPZrr7+/1O96+vr32mAcE3Nvd9J+sOe3h9PMaAGpwsYTpyn6w9GhARRpLuJmbGDTZfR1cMvXmL2PxSvQN8HbE7H/rO2DuR3o0IDDXwEycHxEzsHWbmZjAzx3J4xt7bAXff8f7Pn/fX8W3m5h55+jb3emXLyxcSMBzHQfdzw9zSty9zv97BHnX8AeZuvug0ADjScp/v5Xb4kajB3daxE5Z2nsGvAmacy7+OZRln2rHPtPpygWUmlzL8Bm/ubTxbaGa59/ttZkD0RQM6XssmAHx6kVHNhJnzbQIMMgCe/IyIF1dPHf8yVTXi5n0riZgqdTP3NOirZsGRMHgOheTLsJCJvfngRnAOXfDXYRGJ5L0F2m9j/AkYzHsYM7aMTePNMvPc4e5rHQBib3bVBHYkULtTGgaNHpk5nkkWAVWfp9rPLQ5z/UHzaDA3JOwUwaXb2MxLguplVMc11+y9NTHTSDJm5npdr62paazWaGbmDItkArVQUxinPXSEoriOAdh1rgq17phyXEURsfc+jiOBBBJpXieHM7M/65jZtQMACUaKEo0um8GdC77QwWauOfqCAnoEkExSEYM+IbnHd+xZyqphQizW8d97H69X8OtBoyW7e0ZszoZcZrVYDmMO9gxaUgac55m7mg0AszSzDSx34/fq2s7zPNdae++IWP38/JuHtFEWUoiANPRCQ66Z7c1GwtmMRtbKj5YwIAoLQ2Td5c0cdSEyuZ03c8YVqE7RvLLF9q42D9RagmkAjmtYMDMkK9rdnK0EAGqxamaGMLIgsYyDKxD4Or7P88zIlOo0S19sDwkkzN1QTQ6JZVyDZWYaGulO+zd2ZhZN1ttPDPW0V1BHXDNRakHVyy0FkxWRZZZFTW3WoUMmzKqDM92Myevb7t4EmTVYSy9YI2a+1jr//Lj7YfW18P4CCYBYw/erFtwZMzD+xsbkEdg7YDVfR0Qg1+vgcUTrAY2uUVJEAHW5JzMjNg2jwehBg82JwWGTDu7luBFNHMcX4P/+978j4ut4IXLv/X6/zVgJO3pzvtwjwD25mX2/vlitX8crkLn2+tdxnuf/+t//G3t/Ha/9+rKX9vaJ3PCNNCAoge/eOzNOnI7Dly+zzIgMX36e53metvw8T1Yifclk73B3X3F6wiIP81zXiQMbG7Oa4zhfvP+wCgEezntFaJeY+jUztyMyzHzvDa7ZeMzebK315+ePO7DcX0f2k94AXse/Mmwj0hDrZ3ua/YQ7wiz92K+9d+T+/v5e34dZWhoiw2LvDVu+9E172mgAAgmr+/mv17H3jkgzeB3hqTOAaCjH9QC/GXowjAhnS4g3gB21Ddb4ySwDwTYDjdJmaXHGG0AiwXf39IYuAa5jaAl/aQwHSo6c/jqiZxY26R3BWnYzRphC0m2tlX/+0AXa4O5pYOOpbNuM5etY+/2G8zZO7F0n4WUM3RHGepilBAIJMD48IXp3N8uIjNgZPKJrEkILKSSzR2DjVqVrx+DOqCay/wDjOohbD1pbzSAB+HHEefpxXM27tbDvy0GCu1+rEHnIYYke8pdFFESJ4hKUpi66pLGhMPSPgJqh6Y2NCbU8km9FCZBSjJRmZrHZ4AsD9P1bGTmKACACQNp1y3c4Xr+E7hJPIPIRSmIyk//fsAC6SV1FFNIdRkYWQSZG0GikmU3k5SDIMZS2KHXIqwglXI7jadUlJ3PMSL+FAtZXm9oFMdO1ZFHRsvHe7eRf3urrIgDAFS3J3JHJNdull3Bl25IZkCpSsu0043CDDgJrkEVFDeYMuK4jmFm6W+0dAkBmgEozL1Fda9LIYWvv7V1BEeGZuAZZXu5mr776gnGQjVpYA2UmO7aPS/IRcfZ6V0BDMeqaSGarnQywDuCnBAD593FAoCBQFO3E1nqr+pfMJqXYybV52KHpec1bBKo7ZpUmZGbm9RZiMtJsM2P4qFQGAOBi4u3r6+vrf/71vfoG+967bua7H0eNDJm5Yx/HwQkGHztGPotoI5jedzakl8AqMEuaJDwZmeAYgvZi0oiMdwgphFbNUh1cJGQm3xIskGSyM0poFZnJtR4JJuN/B7JIiIClspPpBwuzHZ+nUi4OaDbbEmnEyATxZqYmxFqYWsjI34cEIVlxNFJIpklGOz8JHiB6vlSjrWOvz+wLGbiHDkCaqqaQzH7GhwIfaWF0x5VF9jlgAviouF/xQk4hMwJSqlKxM4sx207J2XdgclQBs4yPiCeLZDJN7ypx63cVOprKxiBKyeEQzSJSCiSf8bfe0ksggIxW3Xpbe0mYxn+Ow4JHe8BdzgTip6lTC31REZo+R4Rl7aNIBNnrchqsDaQ611RB9ol5ZCeev38jQEuzHmPV3Xh390GjLBPEMMvqxrhkRmmfMZUcwqdhmSmZMszGg04YQthOJobsBLPKqiVQshLZrikrIJnGQwqhuszcu96towZPgs2P1N+dcvfX63Uch/FjsWbolflaLxoA1FbNuMEzHMdBg2pNgjyOg1d12YslX0EQUCZNpXkRkWnujvqyfVni7tbbvymBTkgLpdHZHE+SEx7aMdoDK9Gdt8/tfZ7c2JuZ990OoA4iUTJtkyiqoCh3j4ifn5+9tpntVRdWsg8L+Nc/7h4jAlHtMAHU9Gv0KzOzNZp1pUjvA2zMJmpXGEEA6qrZZGEcIiIjeI+WijACi9EaVbP5W1RlJ0ZLfmDIyF93P/pIFIVr3GO9PORwbc1sEC+ypiHLw7ZpA/2l4yXcKsiiV5F7GWC/TfGyDYw//zOz0WExam3Sd7Y2xQ/J6D4rBE16auzxoQ6HqGzCJ96qXxU/MZROcVTPosI345QDwLoj/Q527XUBIG+beTIqMd2t5IP9E+71R/szrysoGFom319lmuGzm7V5mNaiiC8CwPvIX2YGD72w/MFI5G9ZumDWpycywQHCeu/d/kwJD1G/ANnNzKwuQ/zKNRY9t1JaAsCMvsAMUU8xANVRIDeJZ4KiSDbDTplzjSWyTHVsoI1XuoGxKkxdzkcFDYA2M6UqL48oMNMSC2Z1ET0joqzidbiitcwMC3jaAjJr073f53kuLsRrybjMjDcrOMSYJZCRsWN7C6SFNEfpr6PeQ8M1pXxnmr2VcHnRpcTMX6t+c8VKQx5pMhMwANQmxiHBzK5XBH3qrR0+G8MYr9G6lDYznlabvPsdVTSbBEDGwo8xTcZTONW5e2ZtGMhF4ohwWET0o/fYe7/fb3d/LV7gv4JM3qz7ObWyP47DzN7vN+ckWpU9RUkRVZNXAmkYySjcxzd+CFL9KapKvYJPaZm5M2rOAzDuLYhdaQnvRmi6TMBSMwMHg/vlMPF+gswr9qFFSNopzOR9EIudiSkz87p7LC5RThbtFdkUgxfaRkWwVGL1SwwpY2yQVARgR73tmdKYFrtAGEaYSNULWYinRpqamTwzQpqIqy8QyK6sJAhJgpnlL0VFxHq9rC9PTODGQO1ZeKWnNNz79YS8h2KaYR9jhY13JUyCzOQeUrVQwWlglroyL6sIzGaTMYZ0WVxm5u7097OuRUkMDWNCBCyiBCZY5DqT+CEte1cj4ZLDBW4Ol4nn7yQW5mEJaVSzD1OJl7WfBMTIMNKzWe5+S5m0PODhC20jUgInWFeHDJhcMo+81Mv2QEsokAGXlsevgOwjUaWfZEpTLxM2ruWxjuo+80cAp0BppCgCyUlGL0hAOXeyW70QXwKbET33EVhBpOEUwx49pUkO0xGxlhtvVnfDyHpk0DN5oLACFkgz2+f5fr9/CPv8+fnZPcae53luvqbe997//PMtw+q3r8yq01H1Tt7ep11XRZCdWaZzrNb4K2iCKm3geFsLAxaZmWFZnY3jd+czO24RERnZc42iha4ynlhhk+CC4Wfv9/u9/U9EvP0NYGfsjDMjMxfHXovM5KRKhVnndC4MteR9nMnMzJqs8+4yGKuxpS+BmZeQfgCTRRJLZv4/xd4IqqCEi2CmRU8aWqI0I0ZmZkVjo1uRTK1iZyDTOF9/3JZjKCSHpdZrDGaJUZqU7A5C4jca5PUol1xjaaMvYKlZvTSxAkWjLsktpPcNEsUE9ea9nVO10qRsdQYgIqT1BiKapdTYDfopdEqfkFHvnyALsnaJknNjyeQN12ztxRJxO61dtAn0BYLM5IxlRnVsDRJe2gHYtdkrDID2KyLATZpZAto9lq4xzlK+2ItIGOodugiXDQN1y6K5iKfMO33oemdmRj1cQDW0jXbmDIuEtKi5YGICNK8pKUc0IUVUNR3JJG/RP9wByh3Kt86amWsD1R5MsQRFQ6WfQJpK3mOrX+Ez0fXYiN+El8HjVIXwmcG9E8BQX7xKmKGXCAODzIyIiOA5n4wTAAxrrZWWmScfPGttZiYxmWmAaoClXMpUqZmNzaG725jO1eNIzN/M5MRA9pILqFREM1wPSkKFAsAlOYXhIYKX116XQYjxzVK26ohgI9v7XGst0CczM9QBSCO7j8bj7n33oAj4yyIKlzHWdhIj+uzpea319fqyfoP9Wmvv/f06OGdk5t61FZzS3J0E1isAGkCQFu4qbdx3JQstkZAHuyQ8QI4IQ2kkloM+9hIP+JRALoxgEoxH485t1kdMm57EmdWzlLX7OExLrC/uTOGycFoiAsp5ICeIa7KUSaM0InjlhYqmLhpGYoIkMD2JaY8wpGSaSLbPSU8CesGmPlky631Uq6c5thPxWveRRxVSCC1UVsJlg4SQGIDucFI702iWR4MxM3lES4RHa3/Y8ABpUR+ZxJI5JbNotp9J/2gtoi8k/yuZFfbMus1QeNSwwOrIeysFrq2atLP9UIIMoyIaQEbKp4TPO/YslczJMiWIQLwSK4LsDcajlAQTIyG/Xiic6YmRGQ9RmcnxfPG+ZYMWxw8hD4ysnUYKIzKB6AlKt0+G7i8RMRvMg1FASqYp4eqt+bSBWQ5ZE1hK3syciTbq5rXoAXCDQCGSRq7spsWilnYNWQ+Zkx3AezzTztY7O7KIBeqPLA0+wdd7bOs3O3B0cvefn/OqdL70l3OZGbjv2puJ9/t9nudPvyz2PM9d49612KBthMgws+NVFbHWcm6KkkPfL5VCspl9ONvyb21PQMxV9aNG6D4kv+d3ANg8No/MjFrGloTsO9gR4e4HAxX58/Pz4/8GkN9XhyK8328z21zLHO7uj7MeD8huaWYWERExWxrtJ5SDdnERmbygwJEtkiwkMLP3z4+6xDQVMz1ANGQiEDPJCFaHLwqCsyEp81oTgpXSZwkjQgoiAnjumKYuav9MM/tplY+FB5WQcrYKQeKhGZD24bX0TjlSTeTMKk0biJQlH9RT4QAAIABJREFULCKLKElMgolErzFu37H/ZPuEhx3EmAaCe/WbWU5RQ6bsvsxNzsc14D7VZ+aYwJSW5wBgfRuW0IqfNChdgwT4rSLxl5hcNrcl9BRsdgQqanUXy3Bc2SkN+KsxT5Av4P9lCQDj0oc0ee3qS2+7j/uwLjMeUHiVip0Craaj7Dg/vLvZKd6Hrsf+eeInZRscOqI/rar/E2iBE6YBrC9lH6Cg8bdwBiC1DsvMOSushUzE5V0m32O3gTA2TEtYAgEE7xg73+i+cu9taTKEnZOeWg1nwUhbPVRedR3nm1MpZxSO+DzORALJgfFYAbLnraSRlplZTn0AeQWZyS/xRlyPy5JMLJJDFmImTMwkaK7ifQhhmhOSgKVmhvEZsDkok9faWWkhTBv4u2PzU72cYo7xXBN/Jy8ANzvPc631er2sb4PM0ZzmuTurhs2DuggkZiXKSOoiL4mpTgawBieGlGmw5QAS2LEBuNUKLzPDALM0M3cGmobqyjfISaQVWpaI5KFaaWHIklmPQgCwDgt51Xjo7Cz6FRi9h95pwCfMyEz8o3a4ThUNTYLiOZoHi0QwgWTZNxbQXViSJ9dkF37y4j6RM5E8vcm3byTr0KlUGIweQTxBpYLpDtpO1YJkMstfgQQyLUohrSUo8QkTr8b8CZ94M/OxGpMZ/FUnHcjLlwfkeORBwZ8atQ1WcyWBpNEAyiEjrSKZbBMl02SZGOFZ9ImfYokkZhomAkoQi4TYWFMyq9LZvwhTGoEEFMLphsjZbv9fgJJl2zTyV5gEsod6mSUNE3SBdioxJYhScCPup1oeoP4o9lZXWWrJy7CnUyQQmSSo1N3n+31u+GG2EmaGOW4PR9ShyJ7dzuna1MusMJp3OAnaGBhZ6u4MO1DOs+j9fr/f7z9//nCnqmaW3UTXWhxpYdflBtIc5ubGbXw9bc6v6PkREQZ7vV5nv+aePxgtVjbIqxzPHmdmwobZjMzV2QmMjPF1EnUDKwFAjkTQ5ojYe69jAXCeoBrtf0dkJh9A6DhgZ7z3+Y1+s/jysNrQ1rxfr4WKiEj6VfVbPhnb031waCPl9w1o9m1mb6DLyrK1FJLO3idoQCesiahVrt2H4ryfQCSQncQAEMEjjiS7Gmr35cratXNkmvRmphSFSz7xU+Nn+hLYePWLSUk86cVC4eCbc+6SJ4h+ZkvQ2OOIgOlPXSLw3y7dzjTz0/2IuH3urhNXdB7qiX8oMDN3P99v3EcBVJWMWFu3mxZOaRRSpdqweS09J5ScvLZbuest9+pdmR1BKR0GqL3i7lFVLSW3wEc0CZ8YSFRnJpL4qfFRintUHzGcYPMCyrjqA1RMphb90otZdHn6dygWqfivxBNKYzdiaoSC0xUBmTHxD8h+x54o5fOv9JI5S1mhXXwlsrfuDyCxmZm514h/NZuKahmSbLruzoEAmZkWdRL9+rtkm7uvtb6+vjJznbzE+46IHchMXx0ZAD2Iufv55oyLzOTk4R+73OBBgEzuRYmkKDMDN+S75qdhf3vxAWbGdx1hBF7wiTGzHB+0o/Ek050urQgn4yfUHcXI7L65zNyd3y8FI1kazN33WTeLMhPdzSPi6i8A9cpR4VlkBuu34lPj1/fB9c15nud5Eulej8lbXTvLvTf39u7Ojb2+5cP7Wmo8Edfncyrb1wLKpo4qf1EV9wQ6wrQIJJYYysdYAJmZWlRlm937o4kALF1cXOKQLHlHbky91CLGX0FNkQJpuTCsIGZllWRONx9NXVaRl2kCSx94IiWQjDFeLWkfk+uDnUCC6Eb1C/H1kq2rHicBMSyiECHnr+yf4O586pUGCK/slP+AqZeqmZhKZyLuax0GSgQ0W6WfMHmp7oGXHADRJymEp2ERwUYiygeIxbolkNFu7eFqCW6GHsz5ThOm5axM1dFu0tSepOuFkkVMpZRAUeTKTPcvFfGXjDQphwSJfeClS1yT5ROIv21s7pRk1y9LpRp3yUx/6uK1YzrLIY4SdCnk/wpS90jIEimdLhhH3XvfoQ2T61desut3Amki4rCSo99HlgLzatLXBVbpWmsl6kKtfiXtgSReaeLV2OSXyChB6clrPfWQl22VomTbJJ5kwlAm+3sC0kWgtAdkj7fUYmYRsfnuSb59vWdkAHxTccTNOzMzuLuzV16iAYDLK0REjNDRSBlPDEvNDL2hJbFktsYrJvSXwPM1kxHNnu0jKZUWPYEC+R4d42IPi88yTCh13W5PtjozafllP84AfgRHouTjBOGvQI0sq4ReUI71k5LFmNdqSvgS0tEuspJ9i7ZAKjAuVQBw9wTyfmGUpRvJVkQy6BSbGSlFnPcmKgnCSLIMs4+IiZ5FwksagdkYk2MxMjtcINzC3tbGWJQS0+RA1j5uNrZJxizTzj1gszNKZLxeRiVqMPSZ+VDJskkfdUaCEkUwbeIVo8umNou+ZebNXDPekUDzF7IZyaKiTyg/s3etWQ9jsKgsanXCy2YpYqnoCeU7f4Uf9qQZzKHKbrAei4mf8VEEJJaUhRwSPmViBDaZyevhc0omGQVKSKKHCTkFNFmlU5H8BKtb2TeTPixkiGRhqTa+AM9KSPTz9uSVBKo2qw0zKdukpIQHEDPNNsOc70Vw+/1N7wAbdZSZiHImaX+75jzWBKD7m1kGYt6lB07g9AWYvXwBcAsAvpN9zgxmJ1DXR2vpic3TWe7OzsHNuS3LxHJHb58izohEXa4ONgEAsHB3nmTnrppmo2Bmy3c6RdIc26RRaENCQWZyK2iDqPAiANDqJEHE5OAvAOuNZURYGIA1WrL1BzjnOIvWkpmZeZ5bp44FZmZWkyso3AwJdz/65raK6LsmHrJzPiYl09MGrW7FIju5Q7Du4Dk2aZmJ+mxhGdYN6Yoz09OSRxHmXAIA2EjL4GlECSexDGaCw/jjmD0NMDN2POqQLmtHiOForyL+ioYwZaqUmMk4MRNIzNLsGLJIjJOeKj7xhBxXGSRWeslCzIO95lSABEyQ/SIC8JfKemRloWxgq5g0Ncn6bYJgq8uxsZmQfedK2Xt5wa94qaDYuVGchk0MkQ8MhfD3kZCQiZ8YycE9RPcucxFPIeLKmjFuZhPERZhcABjSuqXWBMH36gMGc3NWSmZmlDFZB68swxI4vurCRA5/1diYJYhgWkKyh9ly5EE5aYS3x/x15xJBta4246GUpcLM+Nu87Ta6CY0Uy6/mPegfpUzIZmHIyAF5jrriEkvykEvDo88qPenDwYfBOD2gz42ferrWar5kztPQ3VADr5lZvztjamTikSZ0I7muWSjBNLnIOAaHi4BFymL4S9v4q4hl5rTNxxU0MkZEcrft7r0XjbiC3ImIiK+vL+9P3O+IP3/+mNlxHO/eA1Pm3hscrFa9cVZKkeXX6mu4KqLNAoaZbVJFNKZEAYo/UJ86azIHysGWFpmJrnBRkldamAX4pSTjIXw2AxKTi15jtLS11uv1Otb1CJjzNZPHERH+9WVmy19mtm0B6OcGRuMxQDVbn6iZjar6IJGKQ2Vh1DswMLO9T7pWYmdFXJIvRVOj0lBkuu2JMrv1Cl9FvfhhXbeYArng7pHh7rE3b6TsXS+iR05jxrjUjnTRZcwDf+lV7Q8WJjKTRn64w5ILWaLuIJkI0OW6R5IJ7jDcRhQpxMzAC4IAkEkFGJtrAVU7j0sAuEc7Iv7bxl78IsBo4ma1mWR60gAlKzN9fAeVQC1XvWbtuMwszfSdVRETT0yRDaUsQse6wHrf2EobXfO0RDVruSmMfsVLKC0tWUqLbFzjmPZQPkEScvjygMzEGErAUDc8DbuLyAgqy0xkxnnOliE7pfpXA0DbAAwthSWj1far2K0AMq9XPGQsFgCrN/YAoo/Zs76YQOsCMCbL8iL7uPs0e9aR0G0hoSb4D/m/dBuWZiaQPKcuF2jwWrhfULW+AZhV0Vhr1acrzutTEaQkKOxKc5ACF5R5rRXcwZnAzJZbZvKb8+621rJdN0zcPfkZmBkZIPPajMkX2lAEXcqsLGTWe0ZH1+wkeyCZJV5ySMD70rwfMhmZFr27W01UfJbbVn936jy3u/PCHykZnxIyzKCbhB23710XMQDcrkNHhJuh7XRf7h4R7/d7rfX9/f319cWlJJXSTXfPAPfqHNCYzsy11lp1qV5KaYm7m9X01ln7+fkBsNYtdDLvAe1C1amyBLFIggbbSSzHAfAbIZ+ltZnnsOZ1yZw00zxa+2kJkYJZFH23fCJndmrBcIrBnzSfMAlkW2ZGBJ+YoNfo5WZEEJNjoCaSq8yp6OGIYOIpgQn9qmiaN7loJNNsFWSc+IybU2bGJjQ3MCTmrySolFDv8gBw1xWj1gBQPsYCeorFR6hFyfSndhWxlMKzm+gs0i8T1rEiJRkFsm0ykkWV6+51AfXOIkYC43meJztvZu69996M2PIXJbNIwZHSKZ9ImjENA+D3kwj8fTj1X0AGULiQUspxjMDSy9XmmrwCFRGYJp4ErF+2Nxn8yH7CVCThxD/skXZxPYw0ThNduZnp3f6nzMnCIonFfas2YfKSeFryCTam/hyW/8plVzwvS8hIgHHGd1Yu2ZWwrvSHTIlCfzfe+3WbtC36nT6yEyPyask070YwXPjVL6l+v9+UNgncnWpIkzwCUy+quA7uUbWZAwjUvLD3Br87CMgLnlXM+twduDCQfIxVWcs0AMtKQmZGD+kAmAUDO5q6SlkkOSSmnHUsM+OrTPN+TWSthfFAh7u/Xq9lC726MLPX64XXa+9ta7n7Or7M7IRHRL2TkCcXrGqBBhAyiStg0cQIMpOX6c3qwDw6MnxyUWIpMzP5lTGuXrJf+SThNB5AGi271pZXEembh+qEt9GwyUKyzAzen890LpyWmxnri0109zBOvDQSfvF/NNo250ISo7CIkkUTkAm6DLCLTDkS9YRCGtrm7Atb9LbIhl6gFpOZuXG9n64oG6YBZr11GqWZWVMXYVLze4DCsDTHZGBm5nWO4jzP4/WSnKmsPOm4S46kkVIdY5YyAdQNzMJzBcaCLmKwAMB6wxnXq9fp0RQoFcwAyNFiMgKZ+mxgaQJwD0UyGh0BlZJASskoZAnKRGawoUcg0+5nUfJjjpQEqrgEyju2+6O+EY3sXWsEzPzjCvf0pUQByNp106qSoEBl7UXA0VZfeqS3vWLOzErnuELhDjPsDRvbMCIxVMzS7A/dj9EBFNuVW78C8nod0yaLXKYL9Qegvb5CAUBnCjoy7COkhpWRay3jC12S9sDdUUsNsDpib4sTsW2fOE/kNoRn7PO93z977xWnmR28G9Yf6d17Wz3SdUbUZRr0Qy3/h7J3XZNcV9U1QXZUzdn3f6t7rVGZIegfL3zGjqyxu3myXDKCj4NkWfIpzNIXb++viPAIM/v+/nONUGZfX19e97p3WkZ49plbt68r3kwmu/1o5fV9Y8TO89x7730tj3nH/uhPm/i4oM6u30+TZG9iSpFa1NmNiKyH8cK9rs6utV6vV9re4zsC7/ebj/cwFEYjZJ+NcPjwV0ZGbB5tiPdOz7Uqg9ZT0uM4Dl/clcar1b95/uvXL/ncSauJgnUUil2SIs7lTFbgZKZZkmf4oa/Q90CnMudX/MnxbLC7+30ogImurLs7PxWNt2aGLXmCvAprLcsajc/zpNmQv5jJ+xnVpqhjSwM1WmuteNeMH/8BARBJ1cqEj0QhgMyUh4mM3IAWE5ePhe7DyqPsY7U/0VCfaHBII14hiXuQ3+8oZucHo+JkpmVZNzO6BGJfX1+Shyquyv11rFn3MTjgKJNhlvyNLsqJW4243M37Z5Y65OxuBr5OcBxuuISYVCiQE7a8cAv/QQIvH/q1bbWFAK2nX4iBjOSsAqp216J27x1RS77M+kAX6mmFAAEiHJ36pyFtJQ+ytiJqM5ORE7TsJiDPBELXImr8B0GK1kZRV1wggKbmxo24v8KgjIGMAAQ+AhNBu3IPBPFfrxftJVLHQAYrAApWNKEmc0rOAmVpzePRe/xRDpGcyCAIB45qbcSbo9ub1RtAyjAybKF8f8ui/F9rRV4rItICOOO5jRsGAEbE3jttn+f5er2sl+hHv3ojBKzQAdyvnpCZm6ffj1pD4rCs5Di4OJyxa/2GPGVmAr9+/dp78+OaiLX6GJHczWytwv/+/t57773/z//5P//zP/9D97Du/OC71zOY++vbvRbGFZ2Zu6+zArnSkoHD3hT91ACA+PZ6vXiMnCQ4v2XOgLBKkVRkJrklouU1I1L/QYz+nN3WEWGfHxBNM+NN+7UPz8yvvblGv9Zax2/5uV4FvvfmYwSbPrZ3Zn7vP2aWx8vMtieXFPGwoNaKtdz9Hd9ZaV/ufhwHFx4B9zFCvvfeex8nT1oFEWVmRo3zmfVSpyJiVW99djM6T9THs3wt7/5gPWJIHbo4Y8SAj2/vNHfP4L3TRRQREd3DrYdBX07PwTczO1+v4zjSja5VnpiVol2DJyoS2HvPEZgqd0/3uH+/mcAVe+a1rgSNTIrkm7lbhOEAk72qKh+w4l6fT7ase8PUFoiZ2XXv2cdNhcxU0jjAbRyViAHi7mutej6kQQuFEoZRM6sAp7DCntmHL2+uR6kHOU3b7S2HUJliKpOIWXXz3K9LCVXlbtkT8FVHttRv1G48mA+3KWsr+Uch5s+nqdDOV9+iyp3eX7sjFajBqt2mRyb/hVkEwswtIdxEnlbMfjD9V8okXdYmfMySjf7T+WeM+CsNbytp7fPl8JSZaCVycX5Oy91E7m30lvKxn1Oodim0ct6MW2YVpllm1qHOu7WxLZPQaxR0t+NgOVQgPecDWeCLz2I1RwN06BP6mdFJRsU7z5nXmAVfBYiq7Am3mQ2cK0ZJsmt94r8Ndj3PkwqDJpQZay3rSaf1ZXVMfBJX+q1Ddve6Sp3mztm5rFdmrCy6ux0jxn7EPYIvxDnWp6tkwPgadt8Z4ErHeZ4MEpwDXq/XeZ6RqwyNPJiZu8HJTOvvEuEk8tH3TJBXrfLQnlxTk/M8CQMBqWB9qmjX7u1bMmbw2a61AMJbya+12MUB+Ql552pHtZ0AKXDBBYSpCE2mVNhiSNaTU7hgO89wEDB6fudfkn8jHBOs5OFDPjKQbcLaSYnZuMfyqJInwp9WKMwqEGCqbHaNVlJE6xGp5CVAQZjEOwWmOruYoECnJavw6SHYneYiQuBsVSUOBLjKj9rJnwXIuxM+osDDSXgLPao+SbBE1znzzKyh5GOo9BGjqrJDO476FsB0DGfgawvnUQXpeFSVCG+pEsVYUSBGIbu9Zi1MxFCfBcTo/CDLK0kiBtFPVIvkLKiW3Yc6pNpPUtVD4IGj2h/xbcQ+dyl8qnxGKh+mq+RHWZKwajPTdXrKRDIi9t7ruFkBmfIDRNu1Fg+00bWyGzf/kj139zpXlp8yMaN+8MGMiPf7vfce9yCu0zRiZvUjdtMHpcLduQQMfb/rV+5Y3pvZYgUy3tkuqLgmh3LMzCzN3fm50M5nRERYZnfplr/amm1520kgRtyWaYzAp6AtAoQmQOhbqyx37FKeDUk4+vQ+IBHxfr+P4+C36xvBolONn5sJQM0h08zSMiIWN4rczWx7wa61fBzaAKqsXYTFcXfvn63N1GuSKzN9zJbNzJgstZ/oJhYjMkJjJuKZ19KGvLE1M+aE3v0NprvXzbC1sjs5VTNFbDcXJnrVjYxywnzJsi7ruPvMPwgC9776MwVKaxzdCiEi9HHumXBL7q5dIFeVGY4p9V1l1seXyw3+UHT32wTs54P94TyczLoWA4cqd8/M29unreOZaas+iYncFEPy2sHChwyc9Qj+J8JE3scvlUvxI1qpSPKzUJSk93Z43wRGvtyv16cxIRnKcwvXrNy7YJGpnUI3tPgz87UWJ/i77t/infTpf5GG4BHpzPsMx37KWCUUbyUnUhR3TmVq8jsKEWxeYJtJU0Ke9FlLXKRrHm83sXtmpu7cyoF3X/tXPxeA+0zB5Ta9zizrhBpmdhxnCUR4uIMWce7l7r+P03ccYWvnyjSz5RYZHtljtdu2zASN8WMxzsZ776i36zkBZJqZe5pF5sY3qD0tvxkvcCYiIuLsr2qrloV0OdxEmVbzHndk4zI1ViAPdTDV7pQ5kUzwGJOJ3sIHrfTcPetaL+3la80nXNJX+kp3W26e5nXBNL2vx0PubpZWK/nqQmut4ziO+6Nfa63lJ+WD6ivSwG0cK+Gxkpdjyklq7lVnESrrhl5eC8UfBlvUtcWWxPCB2szr6id8d35FwRYDj9+qMtPxPwsw8zrcIoKvPGhyzxZDMZYEgpIYJOYk5OeuyvJBsNbTNevAYcKBSVny+Bb9EARVwufOj7SI5eGnwL0PinanjiM4EpB8ZuYYMuS55FWWItwJgiSXAqUCZV4Ti4szHLa7ocnJ+zFe8YzMiGBKi2TSBySssgKRyo8FYH3MYD5VgGJXKrMWpsxJmCrA6ZYFUVWla2acC6cVIft4j0YmphiFOdHM4eEDU9vMq+rh9vRfmORn9jERYg8mWtOimJMe7nlPMRXC0W88CWpiIvlwmCrJSEwc6VI7JVXWhTPxp1ePKjhzV+T3RkFsOgNJRhwRYgwa2Yc5Bfr/v5hmS/bwX+0+nYkxKMGx+/jGlezNPb17nvPn47fslslhbmqpV09datNyykgAP72XGYTm7lFPELqZ5bDLHf6jF2PHcYRzVUg/qeZ5LDPbkRFxHC9AzCwYM3O5+9f7i1S7+35zoiWuKwRqUdd47n49c7R6+Sf6UTfDLY0R9fV60dCZxYrIzMgday2eXKg2pXxDrrWlux/pKz3gR8Te5snDgJ7VKEYT01vqNoNnptPt0eM1BDfQ3T2deebtRqm7W88ZtL3XXgS/wmfW10+J+v1yko0hqKoAxxV3tCxTGZWKbMkTartQwnURofn0Q6wjkJl5/3lRClwAKuRWd3ezzLh9nFjW13hVp4UvkuRjl4kdwmJG1JNrNysRthaWJrjTaslzWVycTcttmeZudfPfzRehAPbpnrbMgWQ3M32cT5Wi1MIetZtP95Cym5AjR2KmMr42CIBSFr9lrzziZfEjzG6pEX0azazOQJqv2q4yr+tLl3AEjzdMmmFezvg1uE+anrM/97D2lBnkY0SAjuPYbd04NjiijsOmORU+knPJfFTZPb1FHSB7M3VJ0gY/yWQnU5IXeS+SoazmSK/OcOFM+bhelJBWlZF50PB55vAZmv2kC92jfro9KdMyeaxLWDdDMzNWyESa7rbW4Sszd4S931y1nXkASpyrylICMe66UEtN2SqtNtqAyAPRsHVibnadi5EvGTepIyOViDiOKj9wbDxMWJMA0MyzH/Fyd9YDxOJeF0rQgiPYy4HWnTJTpcQyvX3IrDc+PpJ2b7hCW9Z3ojKTc7m7r357390jYu99viqu1d84MI5Qj4hg+nIev7hGgJNACTm8MHEjNC1q9yAJdAKuCaIiaieLqG2tIuQnvtCg6D5DLQV31wWX7D6PonTXWmFhPelESlXIgynYYjZ7egu4yt7hU5bw1W16VQ+HJlOViF016Kyaph8WbeRhCssuYU7KextJJbOmfVSBBpT3zEnIk8RR4bg/vG1tInoSWZpmVH1i4htdRUzEcEY+i8lujOWHxNTKkABn67OdsQhkcqCpklnvmFBGC0OU2cL8sX0h7/WJNzJM04WSADXdr7PPNAThsBAm0e52r5Xuj17ZyJtSQd5mYcIq6tl83sQufAGKCU1PhGDDitAeJBmJAfjoCYghMI9KmRYIhO6snV6pCgSJPQTsA1Yk3blL4SZ3z8aj7E12b9NZlrxIPoPGMLXjGx+kPm1BEtDuBGvOLVcqPzyhW7r76vntBDmOY63FLXpWOGZ2HMd5nn++vxA7z/PsXzp4HLDTSY2HZpYd1FrrzRd9uw9EBI/3H79+o77W4pPzi29OjnFVC3szO+3kxGpmyVN6GWbWwAWFuvUbK4XW7q216i3Jj5zDLMP3i8IATrGrdnlEEO9ERCaiMNdaxhJ9PH2Je/8TkZmU11rZLwzaeZ/nmxnnlwwzo0PwXaHM3Huf46OABMuumlVth2/5cSiVnyzsOyBhKg/gXLqrfp0q5kXeoYUtyzTyH5ERZtdHWxALX9NtqbvVy7+RaR2afcxzMmtGsb++7OBeTI8/2Q9LN8koMtqlACx8VZVWXt9cFw5WrH8oET5V5i4VaUFlLmvoX2vR68THPyPhnHf8Wrda+yM0CUeE5e2J+JLMNH0VH2nZy/HoizqKj2ZGzL2WWBRkFQL5eqRh+KR4pjwOiYO6CH7mWAFmrw8zyYWEpXvhj+z8SEoNXmmX2pufZjZOb8igpd4jSw/F2m1m9CO4mVm2OsBbHlQ1dP+FrtSNkG/5/AnkJiB65E2tQBW5mmhdVv+BrnDGL70r2P8LjcDd3RmNPr0V1Kc/M4qHRXf+8LBge9cfycwaZEuYdm6HrJeLhx42y7Svt5/mkcfbj7Sj753ybdW1zD29BuuI2GutvXfEO9PNamx1d+PdWtvsmJmZ5xiY8jp4cdcyk+GbsntqkCkJArmPdDAZmiPCrK7lrbWqz9dnOG9U6XIPnVHbH/zPRkaeMloigZiZ+zKzZb56hMXro6+SZPbbxplmvKzXVupKbkXa6iqn9ZX+7GXM3jszzOqH6zHBfCgzvS9ohrn1qZr5Bw/tIwA+WiLUIbySS/Jq9cFCV+py5eqhKMJ5VVF78LGcXqhb91JMLDM3X1kdGwFIu8iryr2aoDHLYjG7iUvl7m1mWt7yLz75FAfCFp5MGQyhCN+6FfSyqNAQ1i522aoK57Ovg6z+nUIkKXxuITIZY2GMAL5hQ1EgL3U4PxIqlNGFpmlILslhtvjwEBZHOFPrk09uZRcx2RIHgYfuJ+EStdoS6UNFh4/ds0QfmMIT7ZMQ9rEQNasQzKpvT4RpKzMzMyLU8fBTMghMjtz49KcRrmTOKvmgKokMRWQQAAAgAElEQVSBT5UE1D+FgAqeaFdbMSfRda0VOYLEkQwO6CiDLzRcmnZFAoGmV3+ja5FgZveEsEvhEeknKfbpJ9tPByRG7RR4jEv44z1iiC9zq/EFgjw/QyJ1LE4EyqufMSkQMx/TSOjhv4S1yxZFzs4i2aUwg3Uuu3/XIiG7PyBQh08vKYXDeVmAwvnz/aUOwzk0v3Lv7efrcqCfwltrzQX5Gs+p8X0Bdul7WTOWxJb3VATrfAwV3dX9LSLM6xUAd9WP1OVy52NBRX/+/Mkk/ddUx93x08yUcrKRxG6ekVx0WIz5O9ZxpJllume+tx3hxsdyzc3cbKV5JI46Lc6D8XQzCzPjo3d4u9Y6juNta/erEwhjlHxyHiRUtCYp8EzSmYtHQM2K2eTuJdzy7rVqZaFu89ztBFQIoFVV1ao4cj0IrczqaeZ9XdxLg3kawu1Y7cBUldttDTipougyBWys8YIkDR19BWfKs0WeYCVgZua1BJCVqZJejmHxmB9uG1MRdKR+i8XrNiT4HLBcBSio7AV1H7/ndLHLt7F+BFBtjEmEFQmwLfn/g8roDOlm1Ozv3aK0OmzcpcZ7rmwC7/xCmLiQJdOxlGMtjCT8UmkSJ4LrTUXT7YnALlrVSNnr+Z8mPZP+pcrMrAdcd6/Gw6HGR4YI2ZsxzsLN0D11ZiPPdNyPnJCozGuAuBA+hP8Gbmb2E7jZrb2qILGsXm4KSrWfUAOn85ZXE/QAesl3Kh5MDjAf49Jaa6+VmTFeYJteSQxOcHJt9cuEm13zfurwzZAXmkFjEK/rvl21+sSvADOxXLN5+HJAzBxLIKvj7Ppykky4e4yvj2jMgilACliZ6qViqLwzr8u32bEIISI0iXH3169fVCkWtopFdkusJxbcb19rZdbk5jzP09dxHPpsXkTwLYB1+uv1Ol81dznuL4Bhi6htBCUfzAxbR3/mZwq4u5lTNZnQ9D/G19rFl5jfrdOfgVUt5Yiob0NMi3ap++ifycfG3M2sXgYdUNj6JIlp95MvK+RwSk5wyhDqn8LsqgmkKJnJnFDrPplG2HsQE4JAUJQ8BBC9gsO5mI2G2DQ0cShgbo872FSpwFaw2UPHNId89hEkLQw9yihOZt7HPVpHNOXlw6ydOJPP7mSqqr2+wgREnxdhV2IzvdbrEGmhAgexyidXR8ExA0fCgEQExxeSD3p0rcm3Dm1urVcPdLDM9DE7bO0SBpmtanHpwZ8+zKitDSlwCI7EtHsd3XdY7So/8Gf5gTaZgIspmpyp/nDgR91/JxD+v2v9GEVmLVp8DKTQo31F3DOUsATUCkKTFWGamXdnYLrfq5abiR+1JMbuFJAWPVkC2JJAdr+KCO4ez0GYKtxBuEPRFX8DGV+Ovpzt7rvfXAg+N7CWjU/thNH5e4BqKOvXQC+3uwKXMIU9KXIeBKpQMt/v93HWIbbW8r5cLgFsUQZYF868R052Z7tPQgs+ktZuRIT1snzvvb+/I+L8f+oGHtEJfEdQmCm1jn2+emlmFsH7mjZtdZ/BJZogM62eJWfovvwPhkquKN3PHVDtdlDVFs798/to4F5zURFOjA45d7vyUimxTPP63LV8jqh7/tdRNPL8+v3bzDIqpah4t92FrHDujSg0LD6qzCwjsmuB3XvH3vXK7SDJW5tAnl0M5Vo0ooyqSmRm4c43v3zV/AqxCsAMzIjr8+E6T03AzDzpZKVc6jUqAeRqBq6cucPJrCtp6GpbwvCtVqolP/iTA5cqpvVUq1JWWtbd+0IIFtkOFXmC7WKhOJGF2X4iU1XZ6+17XNbdvSgzL+XnhEDhZFbuZ2010rAL3UD8up4ielgx6yTcqaIwa+PPJbrc6/06lkyTubXmuGN2y/PTjbYFTUmjETEuHxAgwAd9cMjPJ+yNuuopIRPSxYdOiMCzlkKZKWfdyEnTIzo1XGZGxHtbUnUcv9bLzS2/LfMwP8zdeOhou4WvNA9Lz9zmwZ+vPIzTFd0s3at7Zrh7Xd+Vk+WMmXlaXTpMFt44pm2JdWe7Qu6fdWAUQ9LrQfrrjln1gT7YgRICYytndF5GkCIy0pqOPUZVUdb4Zd6T+LSkjG52BvBZS+XMzNEiGvQzU3Zt3PnHh+M4jB+baQ+nsCzCPI6DeYy7v/tnsRATITwJhMrvaBfr8/pai+voqAtH8qqycboVpzCTdTniBsfMlnma8TCkEDLTxisV7n4ch+fKbk2r4TMzM2y8tf44nbdjwpFXOfynPJmIzcKsmiqQRiHVZncA7UpX9ECQlezZYQc7JjFm1oCtWnmbHEnOAv4gBl8WJzK7dGKYqoJ+dqNBVPsoT46P4+VTBqb8xKJ6sg27f9P9kW8d3TQNDoDUwkceKPJGt/wbsg1hNZZgTR1mcKybNTNJt7QmZvaibiriBhZBVtVU/1vZ7hn2zgmw09AjV6oiGwwOSE60HJ2KXVUhLD5MSboGVfXDtmhtVGKoTECV1QoPTyTwuSuSOUyzC072dz2mGDjafdBMrI0s/Sgv/nT44YYUKStMbVGc0c1aVT0KE/YhvNbSSZ2qzGsyghZQxppwb7tPczKvWQG7My1loteWkPiTo+Q/yHvVnTS3mbWVvVnDfmemnvnfe59mqOx+yZkpynHc3p02M8597QVut2EzG5nM1BthVyOy4+PwaZDCSbpWuFkltbT6aj5G5C3DEccdTKbCZhkRB1crzMxsjWat+c863H374e47M8ciq12q2KLDVzmXrbWcuDKjj9O0Z78qdjf5hHV3PMoKsyY2UPaLAB5XGlWFG3SVzLRMk617k6y1rC/QAFKxdcYlKZ/tcqlON/JMig13LTYvzCEZUbnBVe41yBPwKcdPJ8EpMJlwmHBTVipI1pS/IWTm3jmm0BnhvMFZWDvwzfSqhfNnZua2DgurGzZyFfy5W5y+hSCOhDPz+lh3UQQrOnLhPRZI4dLnz3rq9wjSzMy8HzyoLtu23D3h3IXd/YeF/b03TPk0u9afd8IWI5SOjVnLf/ZxsKnw7zRl8KzKpOWB0LnCrQ51NIm79/D6M0LvonWvcTPLqF8Z+IHahBilIusTsK2TlOkYig/r5e2dnsyR2LTx0/ESk28ELl12J+fB/ySqZkEk/oNJpEZlWoZlZq8GVeX0tz4pKEYE6jCJzL3f786qO++tCeF+nqicAMku579Vx52Z2Soxq3/tEH4AVerjUKgjrt2DnPyPXbNapPEtAF5aykwC5zyGpOsCvNWYIF8os+W59PkuKzh4+CDkkYQTEbx0gKJ30jJZsJonF5pWZqbVLOTo29FQjCM6ekyXRfeVmcdRYZI9d1+r+vneOyL33r9+1838tZYeEbyy7W7jHT8IJgKyyBYmRmcViv1I+eUtYtN/IqIK/rqPfu5O804QeTu9Uu0aLVjUr3iYWQTTkoiIeuPxTtOlZ52ZffDZlUvazlp3J5MSxgohswt/us3uFAYKkgl2iW7Wei91KCMMoCTFnDKqBUHdAAceuhAIVFGahlQFVVQdV3ZC2EpXhwBiBd4ybH8kVVFY90N1lj8JE0+umbVXcsD6LMyW8/LDq7mLYvZVG6qmLZjiYEu17F+7Ah/yKgt8gqiAIfmw3z+/soG8tmVu0ENgMinkdTXtFo4Kc3eaoPzgPxxQCAhQgNhVd538eZhQxRZ5+D5aAbEHwRT+gwT+IGGKpg+fpEAoP6sHPRx+qEx/pmOcl0US87HWBYSqmiUMeZXtp/aVLlUsXM1Mc4MfiVagXAi3+ot6PK9jkALm1lp8Om7fP4zPf0KAg28AcqYQGgV3P47j9Xr95z//OY7rF93dfa11HEcYbx/UJQYidfdMX2vxK+511Jub1UPp399vhlYzi7iWu9/f3+KTpsr/PfnanWUQKHR0ZqOvPuYVvjgirpaioMfmM5MPCDAn4Yf09jrcnR8/tD7do773znHkQmaemcfJj+2t9/vNV/HXWrHWsW7XXDKz4u4pQQdSxDdZ5LO785wjZ3b/POVFaA24xjfnWF9ITGjVSZUKXfr3WkHAzD4837ssgr/WcubDfbxcUMdajxuKg/hNQb7LYJjrKuEXvwFFlZpMvJpa2q61MiIj3t1q3oEgI0VpqfeY3nvPzLo6UUYJhyoK8tUrdQ4yNcLRtzNEa63jOMgDwjP5p/vBBH5m8ILOZe6ZlpG+6ketq0qBZdqI+ZYp3FJ+2QHf3bA4wja7UOlbZmYRFpEdGPhB/2tOITTg6lWZhmMce3aU0Zvpd0iqfh1HWmRExlhh5sdS01lxHWaWe5fnRIRvEjMz5SGTTgAnon6Wj91u5v5FeqyzCw6BMA9rZ1C5yqTd3foaB3mGJHkLBwQ43ay7fyczo54vKBmikwPuTuYRE5SZtem1FjecGZpLXR9iWIsh6MI0s0hzX748LSKS8woHz+Owz7TlXAfLTJbo+Gn1NXUzk+fmzodb0txTblt1qYjwe3+wTItt7jzlhBUEInhwiJ+TeO/3e0Wcx1ov+/7z/f39Z+/NlewjzG0tP9dah7333rG/vAdZrgls25l5+D6XZezYscwztsd3H73Jt1f9WJnBUhZvIiP78SXi4rF2Inj5isy9v/c2z/M8T0uLSAYCt+AjOO7uq1KZo7HcPc3esfd+r7XOVd+Bl8x5npFpkYwqlhYRnVd+X/row90jrkvv7v2unaeZecS5+olvM3ePyL3379+/I2J/17dwsR4Rf76/j+NY5quflVo88f7eHH4R6WYeaRaWfHQEr9zT8r35vXcz31/fv3///u9//3v4sjRP+/O//7zcmalkpkfymtxxrDwj7eu9v9day3+ZL6NfRZp7T2LcItY6/ag+s/defZfA3bl8/vX19fv38Xq92D2O480loqhzqtOgmfxGzrFWP/JXi6XFmdit013nczPbYWud/IaMHcvdd6av88hXp+vg0YOIsLrNb+f5i9ZZ6zzcV6yv21dha9GVmcZxlIz54Wu52fKVa5tFprk7Munmi0cfTX0mPbanH35638nRTQY3d98R5mbulhaZbvVVhXPVhSHvi8iorzGZyJ70HMexk+ddc6211mHhmbkz1lp+rMWLCWbJbMnrspf7NYiVe/31RHaxdZ5nWD38Ake1+EO8ANYuhpro6oyikWkcF+MDS/gxkdklcGDFXH3BKDsV0poRSd77wqLUQZ5ua2tmEcGpgV3ruVp2pBgCh651vE6z+hmtsFS8mbnzUjG3tIyMsyeyOEABfBye7pnZsrCkA5iZuVtEhZ+ZYUl3MvdIy8gvxrHu+QxH7iv7HMQgxNzdzPY1X/W0ary03PRwdyfJSFt91eLiLE+zzRO29Gd3dz+Omj699VDWOjJzR6TlOg/Oc5n92jObYy0SYmZksu+L6MUlszKEXZ6lQnj14Fm63T0oUPX6/YsM2xBy99zVP82tTvqZVoc5Rt3czeoar14KuwTMMvMwnEH2osyrH/Y2zUyJarEqr2WZm3G1IEp77l5cuQGCcHShWQLuTpeW8Op3qd7v95/v99E/Z7v7Z8zMbG+6cSAvi3H/MD7IKFJ299frtcbXQywZVGuWYu5uviPCMvltHXd6RSTP+iVnBPfj169asfOAGp7ToLi09z7PkxVC9Bsoe++99+v1WlbPqL/Ol7vv93aLw2Pv/Pr6A877Xb9Rv99f3Kz/2u+vP//kfi9LS4sdGXGs5ebx3ul5rJXuhG9m79hplsbAflg9oriMN2jMnLmE2d7VCuy6+/tdC/69d2SuPopX/yLa3t+0hbtH7LVOOjDHEGei934vr0fl997WP5qTmeevXzBpNPfMnSQnIoOvKSU3Yw5z34dbzeIj61jmDfn34cfbMmJ/f38fx/Gf37//+5///nP+Wmt95zWwr4z9/f7K4/fv3+/31/v9Pn/9d9na73366gG++j/ZYJcYocy09Njhi0s/V2e2FaHp3PlyM/ZXmrulp40fgKA/BEOEWT3yBw4vNsW27s/KXjnQxw67dLmVtlZ9RlGUWTcYfBwpmZnvzauCiFVVVtnMmKesw47TPSJzKw1SsR7iwFEZsezDU/L0alo/x5X6zIy9z9crMyoh1Uu3meVaxiCpwdDM1jpWzWdY9WSkZZq5RdqqFxuBysiM+PWf/3D0WV5f48tMANm6O0Mu/TyivtTAdAqvnl/FJ9zsOwCcQESKR8ZQnAhT3qYYYTeTgjWaNYIAL/KPUR8azOkJu9pO1sWPoFkUyKfhqlI/6lmO9UEi/9kD5NLtAhziVAHwyGtNa3qygvv2UZfNRKhnO6bwyxb9VdItUMJ9XFWw/04kvBvlimvwiwPWEChhrI8Gkkr0mS/l8PDn8k0WZahMXbsqX7Y6ZDButOotl3IvM8mb2sVKHbqZG5xbuU64xFtVNK6yx2J+RRC4QKrsttby5IN5sffuS5CFW6AtjxEcrqFHP9dnxlmt+Pua2M2E0MesP8sHbI7Qyv8+2BkHJDBqa8GAmGTYSqzhb0y2DJfiIObuzLwPq1OC9RLuOJwAkZ/DcfaZfhKSq+1CVu2f39/fgEDunn1aiv6RFZZtNqLgIFIfpqphczLtbheiUsI6JKXyUFxrMVIDK0WVxVeVhN1dfVJawObQlV26X3RHVVp8DBqfWtqdkhS6ga42oqDdyXGviwQ5vpsAjo8+M0mGwJEwu9pOjoRnQbqU2cVc9hEnkjNSfzimKu1am5vd5lH7AJEz4qtAn5HkQxGOrDzMzd1PGRnFn+xD2z6CguShomCrMFVFAVhmJA/rVBWuGSpmtsYto1n7IPfrVcPbtG/U4hWeUJuZmdnjYUmucT1IxNiCvNmzT7JLbfd5u+T/1fNPkrqIIzE/2k6SWFftv9OUnFE8QFTe9289yHSOJiNSEqXx+eGkxtJHgD4vQAz6zAOELe26u5yZFofYs2tR++DYRwbgUHhYVCu7Ox6oVlR9xsyGet57iIgo1lpczRRRJbEcYYKTH/PW/C5FEOj2c2xnAOHIyrESnrXHcVAbPQKAtvdmGbh3Sh76559/vr+/3+/3+/3+8/3158+fd3DJr2YRJCQiEogOba11snjLK5Nty/bektx7m9cE5t2/csfH85DffUXgPE9rKHdffVwT0VqLXTzHvejFP9bhZ+afP3+EgyF2VUBlrbXW6e573EBCBQHCQes4jtfr9evXr9fr9dV3+yMiLYxEnSfu46oAkXyYppB9PE4PvfuqtJIeMy42IfaJKZAHsxDcL35mdrDsFVrPcP6G/y9VD0Jy0n6PFwN7Nb73XucvBOQ5AeLJBMzuDHAut9UcEYSAbnbqpsMqr7XoMexKwBpZinUGpLrdK0kzbuqU8kdCHpwL8/5wekTU5QRVazG5+tZNQXQigMYVKYJ4+ZeZw10zs+y1H/ThsUiepFQGzkQGjkP0R+GbxRwL3agbiIUzxC7dB/XZ3d3JSbY69RHc+k0by5WL8vq9QetBOeL2k2+o5OhSl2Pufj8fyG2Y7v1p+hmyAjSziDRT41JlnW0lx6wCQ7Oy2omVFlK3qlFbVe6XbzOWmW4kZ1mejGCrMiK9Hmd4VEEyZxgZkpUHuTG30yMVhvWHv3YcZsaHPrjDXFMfOpWnua+1juOwXedL9NZaVHAh2b/+mBkuYWxnfu+tO1SQu2cSFHlNoFDMzHfWHdS1lrsO2ysE92pOdntAz+zjCGqQ6leAM/BRRl3EOMI8BF1ABEtZurMWBKo4rJJTaXF8rcWTG+hmzZP8OA4W5MeqV9xNl4oYoO747/f79GXX5YzKZ/aE3t2Zc7g7zypQxjdqp/MgCz8zOZ03LePumHuGWa66cFOUpicp7gOmj1EIuyK7G0Ve9OnShCK3GusVMrmqspKcue93X62blR5FvD86ID7WCe1hQuoMZcdxHP3T2VVnZlaPOktRupTFvKrMmBJy89fSGMHw2d37vlZSlqIOzAdN62yxzlZVfMSXe87XTcsGmcLIVy/9yNXEnLqfJHlpTeZDZnLso+2mmAS0pTAVzYxDY6pDOgzFgRCbVJw+3oESwUFXwtnNJCswKSAv8LKbNmsl7N0lZAtifPC0hSCXFeVtn/czMyIzgvtxy+pqoxmn/Rp54COfdvWHT/KPloLOXsN79uMM7svrmMWW4d49CRPtE1kcVYBMAQEKqqXAsUxZyVTB+yon6tfZxwyBx1Ygl8zcGaTO9hmL6EeH5wkrM92foU3ApzPdsSmL8yistYjU/YeJGduWvwDZdk+uji354meJSUvdb1oRGkzKteu3KGC6+/c3D4NXM5nx8NZ29+gHVQS1+hkWcSICsbWW2TLrNwXaRL2qZsvM/H1dNLd1uHt2At29ZyO39nV3PLV2XvI6fU4n8ZyTiJmxS4LgW2cmInhCzXoWYWM0bqVqAmOR3+c7tZG3V2uttfp9Q8NIqX+SfGjFdRjPAln9IvLeeSwzI1vZfaNAh1cRtRbDbVmkkOPlJpjWBwLqUxGakhACaEGzVvzaj77vuOpn8LL7drB+MbO8lhU4mZndngUDoJz8kaaf3kcKW6ra31xMvM1gTnVJoou8jRjzPiVwd+8EYsjdbVy4lGQJI/DBp5CZ5IThAihVSTJ78Cch/nGOmIDFWitZ3HHIeN22qYU9OhAxw5Q+ubAe6Ge0kpnq4pgEvCep0homtOWwLxUp/i3Iex5BpphRq/eScfc+8fiqt0VxFdjHAJ09ksplmNROyYvffuJqwU5/2j1yWN2ItLhnd6zL8/zr9X55Ij8/JfGkdvK2ypVMVQ1+es1sEpUPH66I2F0LH2QuIrJ7LZxChiX6ixtmH1WkyDoKdzOjKZ+YTcqPeZ961aB2tZSR7Qd5d9puxGa7udvhmcl7Soou7eY/B0uY2Zj0ILnW4qDl/AFl1BmLHMooWkTajrugpgz8mbYpxhbY6nWXinsdzozLafJf1ykHwc/M4/jBjSmmraxU9+4q6DzruMvMeqrwjpPZX3D1fAD63b2I8H4DnyoRsUzw379/w5cMyPCPfgLtOOoB9exOrhZE6zh7tdwnNlkRpjiUM5PWFBNhqnD1R/WpMmUgyU8xtiBLQDrubnXZ6CKBT7rUx2xPPj/K9z52tbWYa62jf0qQJogI7rf4xx1RoQ3Mq91BlvxDl+0Uxii7cB4yk1Rrd0DvyQEy6m9UCQpXP3FENhZOEkCePjY5whdzlqEZKVu/HyMPFe3SCtaKcg+aaOLj0oOjQSN7LiuBz+0saNYOjiwiI0JAYhTElyJM/KHMEc2FJKExC1TsD3xIngjZ/iJpHxl4Vn80n8DFX5zXWl1VEnjAwpfwrPqRpi0bDf1w+JLpJqaBKPtHp/L7VFsISD5UVJDwvxAyn7oPwn8ZfVZ/4DxIiuowj63yQyyq0rEv6yJ3t34zQhyhTWEQ4EdfTJ/yEphl8NH6FystH3F/JkvylLVCBu3379/Usv4XX/7IycXH3toi4O7O9fnz16/3+/39ftfa2523xI/jequf663MO9XNsGJm5s5geJ7njrrEgOndj/OstV6v1+GGD9JFmHlFD0fH3psb/joH7b1fr18jomrT+OmOLjht92qXGJfARHCyB0PK0N77z58/71++1rJ1HMeRXmv4iFjuUe/metA3CvKKrvZHx5C3IrySDPTD7p0DM0cvZdfGCh9zkbcFwg3ZL0IlIs7zKKC7GLxZg0r2/ORRBaz16O3uTNV2Tt3rurMatz1yM9s9XM9WfshMPgVVNfMZjarkBhUSELJgxXzUXuqjSuBOE0SQBV8LjrvXo/ifxDHDxwlkEqyHYcpiFmUtVhe2rVa2yll+Lqhow8YXMvwpaMPc5cwjKfwHjZRBqQtLDY6idxe06UAf5EYU9jxEW6qiK92Ot0CSF4xrLltMv92CJgQ+kxC736UfVIqzo+DAh+ST2hOFefnwIF7h4+10dtElJ259T8TMzLxulKW7eS0YcnHfLEsY39xLL80ejTsLjxwO5kyUkaieA6FeBQ7gH9EGwTSrhYoh0MlRfnycRKHNp/UyM9N70WKZf7v1kG623JZzc7vOZBGr/cnMIGF+e/GlTdzO6MQDRwLubpGeZm6ZaZHWC5hVkQ5bvXgWLMir2v3qnIhBj4EvM4NLG3lbzaoWg3JPw6sNoxhaq572t05yCTeHMEETYFkxkxbyU4by6hvybbbu3mdPQew6Jaf1SV2znNUE5tEEJyJO/88Fnsty8d1dfDG5d0+4iFoESPLemxcBcE+mBVJx3U/hqqXwSdO6ZNydV79UBdPvfUyJcncfC2N5NXWnD5lJVqfA33aBfZ0vVU2c2S0h5OedI7d6ssy97xERAkOTu7nzgQfBtmp5rt3MZJftdAbmmoPP4E+xWZ67QvsX4U/Cwx/F5MaM4m/C0Lpf4HB3xiVCo9fZfdE7/Qf8Eb4NT4QA8+Lfw2dAM7O0Xg+bWRotx/BSkvf8T/BSzFR5Slo7XNiZeT98WvViSl520XX38vpO0z0UYd6E7oSJh4y70y4CsQaUJIqqYlfys3bSpd7l6bA4E7nk3T+dhGRUbZTjwpkU2SquCWXD0IP+xocetRM5R6u5u1kV4EyVFrAp4J2Ex67w4c/j4rN2ckR+m7GUrkAY36RFuqZXwoEP070eHFBt9Fo0M4U2nYkIXg9EcR6n7vXSCiOAFFGhVjgi1COC9X9EHMfx+/dvnmnZ6ZnJ2MJ5M+qEG52KCyczeZR9OoY6y7Z8B98CQIAqHDuOw/ujLWbGu/fu7u7Wz0eAdtkan76XOWmxAtp7H+Ntney2I0uodhTLsNQL8gcJYfGyQH/NYSYhIsIYhJkU0WfMRpeQPAWBrHEYTkD4k1NZc38I20DTrgreicqxHs7R/aTo/REKSUIPTwQuhB+JWlp22qLK7wPR93d9DowWf5gQk921VrzfeT/FsJVijjc0LZ9Lrcw0fkfMzKxuD0sXAbmqrZgUHipQjnkXhC5VYn4qQh9fxW/KCCFNGbUNVoULf3KmlrvbfSbxN7o549d8/UcnrZvKRsoeCD5GKDng7u7XM/nyrfyHSXSMdlQAACAASURBVEuMa3Itj1QDTuH2oZh38h7ZDYG1VvcDAdpnCFbgD9jLltmP5mCVgNfCXuAyV7Wi1R+BgK+/T0NoDbcvsWYVB8mWT/CnervH9pbGMb4/tC7O8O2WJVp5etiSiWKLwSwEv25pWjvzI2Vmga9lV74zCt6tjwvOiJkZfZXa3m/n25XHwdlAsKICz8xMd3OvbziBY3ffMtOyXMpMGw9uKfGZ18DE7uh+lpnZC6XZLRWImO6+97dZXaaZx77KgHifoen53kyG+9TPrnQzyQonXVxt8JAWVw5kRbYmn+1QT9wwS3ef79ija5bWi3lOSzQWbpy/Xn5f2AtchJVp19qxyRHBR8DHTIVacDSrEDIyLP4nzsO6oODcQcol91rYz+5HGWcEReH/GoiNEwRBZb9D+9Bl4kWD0gRHZ0KBsGuj+dg+0B7IItSjJwSfig8Cn/KnD5MQ++SD8CN/MlWWuc/aR5UEMEFhSs7MSFf0ALHRnebuj/48OLKORdl9kEY8YU5ztLh2rcOR83S/T10KE2rG6+7e90i9D6jM9P4+pY3+qSoKNno+tRIr5HLv1jqS8dEWlFVFYTI/aZqbIJSnuU8cQlDVp8C/qKtKx7scKMzjSpe1etzfy4CQecQu/hyLVGv2t+vhN0n7cHuSJB8FvMq+W0TVj35OevB/dCOb1lo2fjBMtZdigz3SkvfL65Txc63FwPh5jEA+emz+6zv5EAPg7lvuiJmZc8t61wmXBtIJ7iEseXAiAliVz/Pcex/vOM/T7TCzsIyI//2fP0gCkpmbJ/+5tQosfSlvw/s8DLFCftCap2Dwz/MMbmyYHcfx5+vr9Xodx3Gep2VNGyIiM47j4FcA+CLAeZ7nWT/7DaCNNApQnEjLziefNcUT5+vDX9e79FTRjqs/oQXar1+/8vXSlYVNG7m5uy1DGJC1lvFp735yc/qJrcyMfniBWuWcXe8+A1lcD9UiBrk7PUqKJdCtMPmUZTG7C8Ehpe/3O/Zmnb/6wkREZOPAgWl23QQQ7JxLjwiSmZ7Su/emRcyeFxBVpnABDMK63Qd/jIrc627BZBblc8EP+X1khm4OZJKCMFMSprwQRNIl9vf3t/UOwtTW7FB5vEwyxHh9dSbv84aiXqFJV1uY+ZcBPX9MxE8+lBise4RQRuCqjZQ5isNhG40nyZJpV6morbuZrbUirwMmnS/5lxWhiS4mptdazC2ak5pDd7DyPCIi+u36li9/Hg2cY7mLS97rZ7RaMbOXsvIk+vv/d1dLWATaWs75fqTuImQeWqLpCZJm9tFNxX9CibLOzHkX6MPYzD5sYa4zfCVhFv5GkqnBep5E09371TAzsxgXI+v13Uxd8aJ1kcQTMxNaMDdqx20MUma20i2N15Gs3gqrJ9nQ3Xsf5r6Wp3nW8Kc33k2Gajfd3dMykh8tcy+BiZmZfOgUNyYUAvRVrxP8d2bqUgIgFJD3XrAhUC71fAWoiCAuOicr7OQNuqhJNklBXT5gFvemlSkjyo9pXGb6qlU6puG7u6dZZLx3+rLr1+4uQHe3Y9k1360GMjOz1X/m4+vZuNfylf+HS+6+1uKjRGI+AhE9MOHMXWhCIQB5d0iM0o1zXJR5QFH7cNg6seJLS25npvvzJk+m753vd5znSh5o6R9kyLRcNRJah9k4TyviiyPPFZ0kJTB3Z1yzzC6FdKfvKmlU459h3T2tJiVE/ml6+gnh7d+aeNIPXt3DnMiP2FXh7jCxq7KqJOANmGOupl3KoilAQaR2XIsj+1KUw/JkHrZTEpoByreJeSVkjEgS8JEilamaGbjhDKYU3d36YJ8uUavt5DzERH+rVXQkTf48HPvROgXKj2NfZanlWCFkfyoiEeheTS1ia63sV3mjlw2P3qugpns/lhWm378p8zcaGMReYRJuZvZWDYRChfiZrke/tZaZIcxaqtQoHAiUp/BUX4tP8TwbS4QYZamLIxPKtsivX6+4TcwyUz/f4OMkO9W1vMx+fhA+IZz99rj1FAsmCOxapd0z3SzxIcP122OZtvfmS3p7X3luW8+sWtVmRKyjln9UufdHVTtXc40tWJBz1Q2DtRYthQy/Kp+j1VQLZkS8v+Psd+5EiDFJQAyzWEcdBDMmy+tch3OROo243MzNlrnn1Q/XWtlfBs3MmRLcs/pwwMIl3M5MQldoVGVeR2v7fvUrBMR0d63qBVKI4yiYXT1HzHB4oBglOtiPFh2gAdXNV8KZ6Warn2RBFwJq97xXnEtxdBLcMDPv5zHlj+TtPl6VwJjzyAHJfJaxQkeCmeaW9Q01mJkJZ6pDGJXzRvKnoQhzT6upr92PX5w02ot+4mbuS0+hEqYexZdDgkCtvtHf3tyIXj56QGIS5dEA2rLP/97zaR/CNqxQBUfbB2WmxfX1+B8dKMq0zMgsu/yNCccN35241lrRrwZB6W6RGeNH4++RimaHxqvkOl8EphHjGaebupAfgH67k6xWV/UtankV17v9la77gf2gsgIa/kegRfVNurN9ldnlbzKzrgJUQnrwIuq1VjKJzJqXubuT7XsSijKzTmxGI5rVjMSUEGIh+bO9EOvtPCDLgSmmvW5ByplmEZZllFjcnfoaYszc/f1+x3i3jaM0xyI2IliRu/t5nsfyzPQwqzHH3Fdmvvn5nPIlcaECr71ZU8MBzTxDl+TFMvP7xUIRHDDxli5t3WR8a0AklQmSnBtYrmtEu4vhFYYi9vv9/nWs1Re5uaK/d1rfUSfxUDDIRkQERwje+jjBYwKO1Xd6b695R4S7rbV+//6FtyTkPM9fv34dx6GfS8RVp/OMeNli0czMros+EvuRALQCucoQ0YEgZgtXbxVHUGaWPcpPrbutS3JmjGyIIzF2q/s28szGLEMPkNKsS4sXnyoSPk+0tJ3d8cGUzASZhPAsaBfOVJxWRBKTXXan5ypMcxKQh+z6HYpaeotwVDtNPMC1KzFt5y7EaXpyHiQtjjVaAd8gBD45qMP5BKQX0XvNTE0J/ifCZ5eDqV2RcCj46ITu/n7H3nWtcKJJawqvtTj/UisH1k9f46dqxqrAJSaoWfvvhNG5KzcmGvTYla4KUpmSf/NEqbA5kTCznl14D5twvMcHnGSsyz5yqe0FZ4HL9KOfK0x2P0lxsftjCDNYH2t1wCUzVf6FUMFP7Yoehqj1Hg+njP1F97MMzTzgefRj7e5Ohh+A1mFSQB3F+L7Nf6SOPJI05fv9/vr6eu96kgVhXbghD5m51mJhzxyGO7FyCYG11tef6wl5LsrjD+bSjIlQZq7z9Xq90uuZuMysxw7CMzN7HMClGQVdCwdw5ugH63Aj+hnziNDX8iOCH7LN+mJufWtjrcX3dL6+vr6+vmIbgRC+ErX6I4Lv97vGhHVWmN3T2oFca71+/zYzj3T36AbFynEc3/ntXq8huzuuujsfJCAnZpXYiGDOE3z5OjMz1X2UnMx0d0ZvuQRzrVV3ezLz6i3VwyVfiFDWohFCLCu9BRURtre5x1rOcwSMHl7vEWf/6pC7c7nE6ADf3/yALlUUMFGGDJgyrTLNR67whAtYEaEtVd7HLyrgVJJJiJmNI1QtnhHWLnn/7AIyNjws3cxsXZAm8gTHt8lny4Fmw7ckyR8Ho+m9eDNr65TdnQsZOFYNsdZa6+ShFNpMEtDee7cZIe73+3y9Sp53ZiKiX8vBv5vK6Bx0aNoq8/pQPMGjzrVjbJFrotRlMwaIhnHeVIm4LclK0czHisXMLCL3trVsraOvTWbmlSxA3b0HhdlgZubHUR9EFqe7S8Rl18wyInq25PrNMKz0LAcx8g6UkUDypogyY2/pKoGoaJWu/JctANcik+prZmZKrJqJUWytd3ybu49uV1rtcLkh38RXwcwUgrVFmGb5fsNRu8hnhS//zd3HiQ2vMtPW9aOR7u60siySuojI5PhIkvDwHEmaIBNbOGCNFhrl1jIzd9/xNnc3y7VsV6+LCD5/y25dlYzcex/nub++MnPpQI1ws1/nGRH8Qozb+ziO06+RaBF1/WRdmJlHLrfzPNZa3301HQSQIwJ5Z4ww2xGbk1k6Ma61jup7df6DzCwzIsJXMhBH1Pw4SE4fGZQz8zyPvbfeiLMmZAgEPlA6jjglU4Vk6DZ+x36eZwbDT65Vv1OIJ6XrJg7Zrs6/ieUa0COC5Fj/sO3393dmHueZme/3mxH89Xr5eEMP+dfrhcpxHL9+/+Lnhd39/a7fLjazY9UzTbQCUSOjOwD4LJrumZmgAMErbO29uRaLPCruTlVmWl9JRwBwQnB3+hscWhNhmECl17EPOC2lwRYotqXV4OzmWH6LSDt+zqoqX/fWup9n+YADR3/n7OGwu4sjl1SmoWfCO0VXclRAC0w5KWGJZeb+KUARCCpn1gU7dK3RJENBzrvXG2q3rJrl/WfYUMlkROpZkdnO67Rl3hdkW16dWc4AS4ps3JFrI3b0o7YIC8q6r0oYRUFJWEZZDKhWAjgDqddJDBmVvaXd/bhP7q++jWNmZHatxZRG4ww+AyiLCkcdBrvuHlHv8WJiOtwiBfhQhz/L2RPiyUFLFqHZb3ESFWmRpbUWtRL2Hsap9fY2elBl96HLlgIgHHR4RRWmvd9iQB0VkJFUh7F+IVkywsENZCCZ1hVacaa8HIYjEGRK08yvO9g1Qoq0m/dW/vTHO16SOflH/xoLPsBEkkOGJiDngLCwjHzLLvhmdhxHZkF5NzfnFI56cOjG8kr+AIiuVa8vss4Y8pn5fr+x+H5/4UZm7r0J59evX+9/dmZyQAkWHzj34dveGyjUO6I6QKDjOH4tP45j//mDwOv1ssjv7+8d1/1wnsGf3QYirnVc03LCp8B4ElHNsdaSSxKzztVa6703OYkI7xn73vvXrxcxcnTTbV6vVx4OCOpEZGbvzgloZua9KouI6Mbl6HB3DgFnRupJm5JYJM/zjJqt1e36zEwPd7fjOI6D3+cAx4xp2JGZTFSyPsp8dXKyOk1YN0pmeh9Zq0+vlvWDAhJzvN0REas/6pw9nhBatLf17Dc/7UTaI+z+7gAx7Z5LgO/uq7v0Gi84Wz2b4O6eXh1Mdpka0UyK1Pp07+70RtQjguFQnpSHfciDjDom9vtNtzF36zTiU45TsLSSnj8ugZmZ9YhN4CiY2d77PE/lU1Aq5+fIdj9+tYVZwj380iWQiejLK2YRcf1WkzRVh4KY2UfOjyTzj93PAqR+ID4Wj3UawQ/hzCzXzaiVSxfsT749a90tb69ti2xEpyRkZn58qfvKxp3c+w6zbE2xuG56g3DBZubYrdg/s32Xn+Sjc8xwkn5zFy56gJvZ3xsLlpmZ9+80YOLfaQp438OfdjMtM72eWr74TUrUzTHKvd67mOIPEuyl2BXPcqdr1t7UB0hmZ0DNel6Kycmgzf0YGoc6VZkZEXxzLTOz568960kkJSwE6zNKMktuOxHBU+Rm5u78VvBEyPEmFcy1jogwr3MkFq2PUzmgWvxn6MQQyDULHD/zg0BZ6QaV6Yhr/M362Y5gYGpX68CnzIoXfHCofb1emZlWpxDZjT4BPHAg69HfHaU6oU55r6neXMP80KA2msbGlJRtoZvZyDlW2LbwLFtEnK/6mJzA5TZg4FAFTfDJfxBuZOYUy0wSSPtadzCqMvMRumKJCBQhZfUmjW/ehQc/b5MqBLyjUB97KO5uI2d2YmZytekB9UDIzIeuBLKfPaY81Wf7wpwWJQZzYk4BYa6eDCH56DwPRUj40ppui0MB5txSoGq2nZgS/pHJloKqEPvEgWRUYiqzlc9SEf/BgSmCOeWFacPuA0d8JNGa1jMzxlIN5qPdqZokpgQgeUX5Xmn2EZfKds/2g6PjdFqkPCU/TT88FPKjSkzK08NHp53CxCJFVYlJwd33+23j6Baa5CVJ4XGcTouPAjKz8IB6VD34k+NjXBKmxMgDZfE5g6fVqmONa+UPhKk7nSFA1q4SYLv6wi4GZ5g1vN4b1AYmu/iDCSErEKnQLkf/Rm9mfn19nWfdDvz6en9/f2vRtdbyDO0eOBZXLfhYmJ7jg/OhuDaN/5n1cOvX19f7/Y68xsbsXvfSKdLs6HuN39/fDN2ZGb2cmxnYTWZ2HAcX+gVbHo2euXRiWnXnY61FZGCiy61QGxfc/eOkhmTnf7k7g29VMUsx7pXCX5mZZhGBO0JDy8x+HMAnebcmdfKZbWa9a5b9TRw8BCr7grWZBVo5lid3c4XW8uBg6EfHkIfs4+eWc1VPwH+/jwwTsHbvTFXRZIweQjiOQ0v9HBG5e37c28AhycCXvMoPwqKPwRxn7I7wSXmfr4qpQmZ6XzEpneHGX7+K3xC3xIGlWm+SbQSmTI5LssKRjJq8BDKj3xpy76VgVZYJqqaJEv6gC9nM7Pr+udRNsEhmNa1iyUzLqOFzaP2N3J22n/hVR2HMd6uqjU7y0X21lVfIPKNrmSucwZ+UbfHmxgNQvk2Oj8MGD+8+3EhVKLbRm8C0cj/hTbcfkUK+lg6zy5NMPQs0tTL7MwE+OtUMHyZa7gVuZmlqi7LySCehmVk2iDAzzepWEv5khCWvsadFupln/0XmSnc/zHdEoOvm7paWmWddPszMXGmH+Tbbey+rNVhmLr+8tXFOAkEpjQiGbx9DTA2acrUP5DkGAQ7O+11XVbUMloy781QJjjGeMjNQKvAEBJlA13iL5ZFnMzNzd67gzp8bNCW8rU8TlGEqUSi2ORUqCdxsgY978GWCQlO4V4xR76wchGBjWEc0uf5iNpmizKTFqXqEYK3iH9kWU5xC8Kvh+P1twUpr6orAz06UYoke3KQoEs7k/EhT3oY/xbTDbbmZmy0/uH/tPr7e319Kz0y6Ma3jt7Q8uoRybuOzFmmcm9JiG3efqqJ7l5udXhO+iIDfh/TNRGby0yB8TxJOod1zK1cpx/3AfAhMXfgR5r7aCURqtBAza97l7m52PfggzBgXv0wtq0eNzFQlLThCgDDxcFLNwa7KssvuVIEmzo+1CHwKqyzhWaVayrM2Ipa5Jd/JcP5amEEmM+vWtyV90s0szQKtNDNbVrVV121j+fyhE7bTh0mZfV4wx4YqTE2LgegnG1fl/EIws26+R8hzOJqJ8tEhVUBdAhSyR9GpS0EkfHY/XVJ5QmmMxWcm3KIJKBIyIFMAEO3CsY7af5pbM86ToknAIv/pg3CkCCacyDe2UIzxiPsFYWZX5gsHlUcUgOB/8yuBDzH5IM7qqzDWkcKRb4hNoxSolbr7cRyvfigm3++325GZnJfj/bZxbRp6gAOIzTLNL/KYR8Rx1OjBWJFZ9+He7/day8bCXupMLfbeafWgE8t171behue1kIMZ/esAPErgfatAWpMwR9KsP2CMMD5ERKZl5gFaVvjRjw6t/6zVufZMi+CV3uP3L3fnc0rRDZFZ80wsuh0R0VPPWzdGvlTaKzHNzPuatXc/5Cz22V298un+MRpkZo4jNKK+frfGo+M3Yc0nM7MPDXxrGYwXIQY4W/GZsolDLcLQGpfV3B3H2sq1hRCehh4X7oW8Rh+YCEc//qkq5NlVQabpxrOKNlVOYD5InlCwTJtB9W5mWvSbjQbb3XxZz1pKaOCqLIe0K2EAS5jtCCzJ4HQdhW6biOvBBsHm3uYOB0lI2WyM656S+CrLvUdZW1W5/L+HSa3xd69FHs/NLM16DGqVztIl/C9+jozNKvFnFBdlTuSbzIetK8Y7PSyWzPKKWirIuJuP+fL/ldCSSzL0CeBusxd1LD8G7t6PM5hd/gxXFdHMT4XjfX1hRG0RnDkSGahlJFe1mZyE3CzNbK1iXrqFEBHHaBf6KlsKyNBzWM0hydCT6aaz+5gMl/x8crJPIUloOJEZPSlElXHKvZ7JzzEyslsDjZWTCKPFbpm4J5bj9Nolae7Mj4Et5NGgmAB8rdKVRcfVfqddVSzPyg3eOmv3sh9U87xyDh3u1qluFWdsRUxbONydIL3eT9Sf57lWnReh9uui7GARYLZBlVSiHymUitQRM53L3V1DYibOwEeydZ/nFfhwhO/uzv2Qj5UVKjBV8DEbeAhX67Qbknm9XsxgpILbKE6vBCUZ8T8VRd7ZoMDW+hhRZqTInS6cEf6nG5KX2IOj3gtR9nZGYlKnRUD4kVAHgV22s6BdkTAn+BSTA1L/dOOTA0kXepgWR1tyQnlOjOzDBMhqHcRg+uir1Iojycy6PiHmFL5k7iQc4SMGcZirlokpYgJn13olxhaVzNsbIiLQZoFyfuQE/rrfHYVpPwnD/BFfBBokTtwnSNTO7E2aR+5nrZgTn5zMzqBd4cCUXYlJWJZkHVIz2VCRjNxQQbZUEH+KzcLDoiShuSsxmZCWaDKnA+xGhBL1oOlSxG0IpYyATMNpc7XbYLfMT0lhQjokj+NguTvVRYQPCFX1ikGEu//+/Xut9eefb26Pf319cQN/7/39/f3mazhQdwzKay334aRfKeJtc4gTCrbxR27bSIWq0q5ESVJ8hNU/I+qaCLa+/nxTYEBTe3G+g9rcrXEhzJEpMTG3rd4oxBZ8yPuReH7B3si/u7ubXyOVVRR0yNu8yEYXJV4xbbSmZOYuArjtflupIVlimZY1CSVFyFfP4cn8QQAqgRgahVsHgwB0xd7Mh8Dc1YUPFGlNM7NrTVD9n11dKMT/HLNQBBAu8Lt1FM3qy3xIKrrh141wgAKcAnG3MWx+UslPaHfLFODfSLWZec0y5b12H0BJG/fOxRSRoDFjNjO7Y8pKZhbgX3yd/oDGVuoR9SL0lISm4qMKpg18tfRDwH5yL5NRonYq46VyPRx+CYv82Wsz6+2US6arKCjSyffR/2Zol3Azn7YGR3Tz0CwzFwdydFu3yjUkdY/8RJtUWdV+GoA3e5Mk23YrQPFHXInn/E2aB+fAqdr8WNXDbB2h3RzPvGxlWg9M7s5PIXbt2zLNb6tr7xb3tIz0SD6X6mnLPSI9cqXxHvU0+ti1PsdHhpkd5siY8tzreHevz97TMSOtLgc7IMSIY/M0o7hEyHDKx5mWrFpxsoe51ZPgHO5hpQYyQMlJIwA4y5nXja7sAdp7KhARFtX5QeMsstZa9Q3dMpGZhy/vF7GOfrwKHATAt57ivNZxHsfBCJ759c+fw9f/85//rnOt8/CDr9saf2ZmvtdyXxYRlX2nLa7vki6d9dsolrErUoxoTQEigpCkP1QrD4JfCD2hsXEKnMJ2z7+1MAVUbEzWz/Pc447BlCdj0bMlmCjKBFVTQDm5dntyhglqVaBKipl5+MrIjM2kw/vX+16rLs2Y1W3VzLS8HvYDVoCfHByoftsJmboF3gQf/0Xy4W80MdU5VTuRzSwzV39FfDr2KTa3nw64+7qe5nXa7qGFWPYESLqZOZMgYQrqKmDaCCqZ3WbSq9w4J3CDumkYMtrLzO45EWc6OVwqD6eTPj64MCkzrydBmkPhkRBl28aaAco+GMV50MySvJ1G8VCSP9KjSru714HiyBCcR3Q/GpKKON5+TmT4n8hw8t5VphZEV0eSWvf6kBjp1TjZg9vNrsp/I0w/HABwiplVD6FWyDDhPPhIqlAoQ4vCrHLGT374bVxMR1JifyNhrvsFmk9dkCFr9yTGrraKQsQ5UR4e47sSCGQPET1S1XwANB0Le+9//vnnf//8iYiI0Hv1MirCj7XqZLH3rpslvtZa777Zzta9Jnt9AN76D57vvRc07tX7HLqPtXqqgyIyChYQ67PY3pv7BMdxWAeID5lplqvX//2bfWY90P3v97e7n77MzM/T+xnD786V0Ch7d3gzS3xjocBTDHzRgIiOejDBOj+T8Me6P/y/tL3bsuQ4DgSWAFVndh3h//9Se6a7RKQfEoAgVfXuOhxGnKhDgrjzIpKSKNxjOCkFHYq2wWrkFDLT/fdNSIJIR7sSuxJDvhIXnykUAKrF6oZQs5N52Lkomww1z8l6rz2giHC/HE8Jw01JbmslpE1N+STuF/qZaPZm7HRTTnr72ELit3GyswnK6ldmz1Kzi+ubUgD55kwb0RRTk2ie+OFnZ1ulSFGToSlNaZO5fp1qljT31n/7HW5cnfbu2H+GacaE70LSo5tTpqb5CGiKveLwcBm8jsG/Sh9CPmL+wDReXTBLK6E4TzIlOlAA+Gh8op/RJvFY4A2alF9ayByjL+IBIhbXzYua8F3SSkVLbrhoVPow/kE/xLbGm2qzL3IauhSXRhIVlqKR/FpHJ34UYQSf1Z+FUXrV6RJmudczu22PUGJvvMJo0Ihws19yRBARXjZfvzWp2nUuvaDFSohZLgWFQc1IVNoJFemdfGnUr4ryYlnP4zW0UjPzmuubme6ApQSCpDlIvsYRlZHt9rI8HashlVotjIG+B1C9FDBtUPTa4MarapYvd6+b9ltHBljNbCRWXA1e7rhfNJJfGp8gmRhhEVIVorQSXdo0nwZ8UgoUE2GauNPiCt6W4krrV9AacwpY7+DhLmqOM130GS6SGFcTDLNVqhbYRULKDGHaHmUfnaUJupc9YPLe9A6xKn1kPzGfXADUNR9FrajTn0VW/aIZpfRB/4AmEDRjZwXCTGlT4MRbufn4bSGT8Wt2MjaL6mjaOilbyMMXMU6k0hPZvJW+pOEeCqWnF3afn0jsNGaytJyHKCH9vnF2sdRWXYNUSMunrthf9ghUKkZFUupI9oO14moyJT7lPOxsS5pAmCYQpomFcfe+AybMQ6CiOoV0QtBjJscj0KIRXA3GzEbEHmSdVWmbKnyXTi7RROQbFhLeeA3gYrGP4UWJhzTBpy4zc88H6yREg5IIlGix0HWkvhjXYGY+Ft6Nr/jckNOSh3BhhJQ00fcd8nZT7N2icN9wIc+mP8/z9+/fWmruvd/v969fvyTEPTf3DebuLGkkNUJKgmY7esBe187z9y8pklIzM4Dkz88PyX4BRSDzmj7ll8FyU9Yq8iSt5lwiE4uOElT6PM9+RH+t1Vc1MHA7ggAAIABJREFUaSFp9eAbAFWLCBQtadmgj6WNFLXewZIbjiH5o2tqBkUGmd0Dlj5KwqeomRVG4KMziqCLBMVxFSlB8pJfmM+m+IAWKFGaEDbLUJcgjAhY9dgYG7OIVurue+deTB66NHxsFxrDelCLzMM+reaKWacFki8hM5HG3I23j7FRiU5fcEdFjKO+AQxRqU5Y5gpLyM/fi/4jtv/1HfsnTHz6wPxkn5p7h/hm6N1/1oUQ5QMj35ee9apEAq+VcOrF9SSwkEoIo3Fq+t+qlX6Y9BkgM4MZ5zv/mQLvdpaoK6wsa1Pvh+UAhPmES5FA9GXSVSo8c6IssZfwJCkaJLP+A+BH27qBfVlmJ8yih75vcJGQwL3KiiZt+7gUqagTD1EXDJPY3Y/XvgNF09COF1eS+XjmgoSMb4wZzGAX5tIFYC3sDV4nLGSlBBG0oClB6A1501Pi+UT92X1HK0mZLH9NFyopZY6trdfNAMTUKMJhZERKI+crn4UZsz0b74/puosKTmssSuliK1JRDqD72pIUCN9CBDJgYgbySQkw+juoJaclSLJ6fY8tAqv7h0IWPVA79KKXKF3RJcTdX6/Xz8+PeJtGfkvy3m93EcPd9BdBYhMg876BmZktuw7ez+uKiqROMmXhTD+0Cy+bxTtBMj/TPfXBqFCzfOOuYRahLOEYrmWGiJVomsnSrs131wVqjSZjSAPc3GBi9XXNgaYuZQGwJ1i61kSYrjgAVCmAmbnlrZ7UWkLiAyMtaurCdKBIqn91UbOoWhMPoC95llU2uWblYlhFUlNeQRPM7CRuAtxplKimdU1YJ8uUj0GsdIfU7s1M2YdtD0saOcmmtEevlPwmbnXCiKtlqt1OTNPPdBugbEsTNFKimmVWdBM3PAhkmNn1NOak7PQndGlbyOogjVTiYXzb+R/kq2mJUjJVlQ9RSpCEO+zaCJYCACHbUIdjAQQ2ryNg25jH70w02dQu6P7V+Cz1gxXbardBaj5oVsdJtEO6Qk0hSrQr004SZhneJua4gH5aq4TSDcI0mUpJtuXKilJkUmElpwVOXZNFaV2PxNvCe6gRZprxkAP0LYeba1OpsurySrv7cRx7b23WiFLE6i8CLcKFnCNMWyX8eZ7m9q9//evc3JoRjSCQpC6Iy9FXKO+qz0cG1IZTOwBAFnJTvkjv3lvbzTJAbXjKaSFK61fZ/pWutfLDNPpVfCKCVdEKV4tSKIBrPJGcn3V0YBmhqEqpoKWpZyk7t/8kTTWW6govpUVwq2hBC2lI+TNdxjRSv5Zt6QoRxjQjxlcGJERps5yMqbQZleisuMxsLScvi83u96L/AJIjPjWzn/VznmdE6GVJaSdzct7aW9W0rYVYbaxYXaMj8viAVtfph6gh7Ypk0jDXFxdNCVEcOAiaRtYqq7T0Nc2kTAJyTcrh+IjIAFaAWG8Mpiy73fBMxvK/YUi6waXlobHS4p1FrR0a3WSVlF5Xgg/jm/JbXJ5kStzv8DQxr02TYjdgTJoVBDJVqVen2KHRvo3IwPWuvohb0YMYQ+Mlqo2vap7ZJLhDe3Ej+Kr0o64LbUQx3n2c8PDrMrUgNQ6X/wRPHyTqqo5KPHzPwrIfgxIjMoVse64iKSqxMpSupvg0yrXnfUk1kqxuHBHdpRvMTPe9dQjNWmutVad83ySbmRFm+YZ8a7dx6SUZWjIBACI/baXr1nUQUeS7x8CoUw1qACS5W1qM1SAqRJJTRimuCWIh8x14K/PELq9nOiLcU52ZuXq0KThVI8ypgCAVffQmpOqaUWVAwpAvgwkZEWS0LhUBYG3lvncI7+7H8Xq9Xv1WPGsGUy3CzOw89/SxExQgqd0d9RghSa/7JE258lCWrM2WtuubMcI0lNKMuZBysNM2NOoAnmZvFZ+YNiCr8tIlZzIUopRwSZaR04BHAqPJCVSUGmXnwEzGxkz57j7FTWvto4U0pvEtX4mHdrmWzFVNKmqWSa/0Ge8mFrvwn6DSnptizH4EIpg2NHJqbJgWWk1YJ8EEhbH1Ktu8NqKntJWuiVfia/bBIi53tz9IePjVjszqbkZWk1O66UlijEhN+fBuGhC7Zlr32tzjmd5pm0aShwsT04lMDwJJUJF/bORR42GZ2ULUnqe/XaRS8XYpmR+awt0widXhshNE0EqVnQIHLVAua/dzYqYZj6LpTstPO3HNuxqpTmHj8qEigQROyXavo6YHFH7Moohwd9WvKCeBGEU5ocU+isT1SR+6DLlZrYRbUYPUKZ16hxl32mdFqH6hT+GO9h/nNcgLxDgt75GBzNltt6JWrfvVGtJTcgR5fYbTzPQlmtg4z9Pdf35+fr3fSr9eLz/j77//bl0SQnLHjohlC3Wijd6x32dEBNb16kHGzSwi9GhAfv8XkEDJ1AP/e2/qPnkFX2SU6RESG3X8a5e2NJknpWYWEed5vv76SxMDtD1w1pk+wkhOxHXtS7GS+NFmhJylguULAC1EI0MA6HhCAhGxVrbDKbAxLUpIM4vIhWtpI8ZA9Ckn9Pm3YXB6LV7UxH6o6HQSjOpWltV4zGwtmBnG/LmtVaYx0wt00AAzc/fj50VSZzqIQFWsw2JVKZOLtZfav22hZAq8Hsdog9sAEUwWJbqqlc08gBEEEbcxXdrwsARjHtUgvBJKN2aCSnNhr+56nicjTJcEDal09Kc7pHs5AR2xRj2W6UaG+hzNN5UA3OC1U8taIFVA2xMFOiKkQKZ2aSbELod3fdH92yRS9Gbjuegxe5ZqiRJE5JMCWRQBgNUsAHliJHoNA4BxHe3VGs0IcC2LCIIAoY9fkMD9rXUzM5NR2cLdFQfZqWanFmbVqZQFggwwQMJdG58AgWDsRFZ16yVwuUYGCbOKdt95Jhh1smKdZGb2pbuKRNmEGaiGSTBbnhlI6UJFsmyryrorBZmtcbAk/RhfzPKdjkQKzKChUE3uOCICkS+Zw11L5Wst3jCqKVfJvJofsKDLizv2mYYzuAHCuHgS2AvA2mGx3nhtp3Pv/ff6tbH9rx0Rr18EyN/v8zzD4ufnJxZ+x+ncZuaGtZYREREIl3eAaejZe+9tznU4DOc+997BOojIwgwLS1VO0unYACB/zDLMGrwaY2Z6QV9IqsYJr0KJlxwHlvmJCL3c7nm1W9ogE60hQAuyRhhW9UkF3IGN2j0kY7e0IAnTlxDzfWC4237HcRxv/pJe1enPzw90PgriONZaFnFih5G21t5vOYhcfK6IcC6nI3DuHZGfsl9rhWNHEFjH4cfSQjsi9vtc5u7mvnzBzRZhwIkFLNIBMBxcax3LcZ7nsfIzPMfxY7VU2Fv7DhpjIiIAR32S1CxIRb76qV5AJAG4mblHXSYjoqYWHhEacrumFGGT0Ii1TEc0m9vSDi1Icte8QqZ2Wuxei2SrfrrcyesAH+FFHxHmR3YTc5gJKTlZrSTGtJLj3v4BP14/G1xr+dJnit9mZsu3RmHAgACxcow7GXa/+hIgYGbdsuu/yQzOa1kBSatQilJgZrtzZoBuafZIPkpAzXhukmXk/SJlVttSZiTdDxLnGUVgJNTUzTTy50YV8gQgYBhsI8hWzz2iroxmZuulrpfTUzMzmjkYJLc+5uomWnPf75OkvFBC8qVR6pSQlh1vd0/2KgXoa0WcINzdnCDN6SvbCXTd1wWB+aFpgmERzCGZJAxrGfLob3c3QI6EXfdmARDA3kHS65R4EehCvZYppAD3zpdr3A0Ic7op5iQDZuJHBHK8yji4uZm/92+FXTYHtrm52947SNTMQpVL0GOljJB5bmbLnFt9/6q1IPuTDSpKfA2JqoW1VuMjYr2uezMiYLUNEVQ0LLNjQUsSGlXMYAbSzF7j0dnDXa03XValZ9hNZBrWstTds7VKYg4aBBh2Rrj7sX5Ixg4Sy19h7ayH2d6xQbr5cphtgHXLF1VNpcBMw6Vo7DLJzKzvv+W1Wusxla61nDjJvD6KZS0HDCBA3Wqdin7//m1mGqsAjWHi/HJvzK7BhBzdk6TeuocuiqSkAfAaMTWVM42Zy//vv3+JzK12Uiz82iboFRcj9KxfqDaERL+4rX+AmR3HEd2ocO2krHpefdV7Z16T0nZhvwOALRfXcRzni//8/rUZf//65/c+6caI9/sdpBnf7zfU2dXY3BEgaUE3U+1vHZKX1zcHcMaOiL3Dmdvrf//z+zwDK1syQcNi0Bc2CHIzqAsgnMD5VvW5mUV2YSMB2q9/3u7+8/OTTwEE3Q4zW2vJKXf/66+/FCIyem0MYO9NzaUAksA+91kjtB2H700DaVxr2fFydy5by5blUflmhsO48MuCe8fxY2ZcDMYJfdpwwcyovuNmBgdYEykYQfMcNHbdcFZPN73bPyBOTfOy+o7j4PaIYL7Umc0AABkRgTxVoC4rJEGCwdN178F0LhgZe4cZHEYz8wVfHhHBEwCD7i5OapNC3dNJ5gaWohgIUteLEJec0iBA7u4jAFWhVl9JUEvOuRPW8kUNxXW+g0QpVili9FMApuGghwsSQERwbxt4Ueq3gyOMotf4KZ18IDqchBkB0woUwKi1NkMClRDvJJD7v//5R7Mr05ynBvz8JOOl3qylpBEfsfgONXBMYpI67Ick4/YdOBU3V0Nrl+okMMNaN+I7YyuV58D1WLWKqPB9U6d4pYQ7gZkxrmdVL+ObfiBTUVcJAHlhmmw/WcrHp0kkm7ITHavLTv1NFta0oihFnCwlIeGevkz6A0ja9OIm4ZOxSpPF6v5/2cmKQ6qOADSjG1DqpmHt6UXW8M1B8YYmNF+5Ho63kZ19gNll6N0S2caemdad2A0wojukmWnIcHd3Zz1q2HUnUDYiIuLncDPLlpSALs0uzApmGa/E/JV2RVrE+u3Yi6x16Di6hxAAuoRMSuuLwUCSOXuK+yb6g1GUKkoJec+fZmaXkQpqXmUFzW6W8emiBnEBkBkk0ePSMEYJkbUjim1u2KWRKdbMdGdDtSnGvTcqzpLfKjDitveW8FY9WeLaLlH50ynJ/ER+UqK8aDlyTXgpnVyS3I+3dZHIlJ06hEzjB75LO/2wubPiVejsuF5DfYDsUalVoETX9EqoSInmFUvaX9Bcnf7/CVp+m1TI73onGYA2XolPmoe/Tc8Rt8TcuWZRG/nQ0gSNbGC1VaX1+2lkS/4EFU2CqaXxjZSdU0tnAYi8LRGIYCIvgUUg4Q2aFzZjQx9eyOEshheCSxDR+ESQ4n1Ad3/9YtQCx6QTNYiJYOKlRfI1o22kQFkJVKLhYVLTr3u9NL4Ne9CrJTSNoDEtpNPv82RdB62GERWJRjBZGvmg+RNMM2ZaNs8i5MoQuPdK1tpA20bCCGQzxqAq+GrwJ7T2pldaePWsViT6ydXpzjZIyGdWXre0xxkr0+xJacUe53uttV7H+/3Wt+VJuvv7/e4I1EIdJLX0mqIaImLntCigjYz74XkqIjO2ZteksUHZDgFJM5jZ+/12d53h73XIMcn3mfJ11W45umpPmWut4zjeW9slFyh7HC8AkbuHIXqVknwM6iT/+eeftVasfJdwmn15ZNf9yFmqhHznqHeUqRJ4yRnQ9JOAJCHhl/3QJK3ONmpI5aWC1UmjXJjEUmG1Xk3eApLn+FrNjL/IhE9UiWoJPUqQPPduy8VSZF+aB6q0WVT0QN58GVe0P0Gx51oaw3GlZ7YxaWUNdBNITqdau/CsphIRiNgkAK95mljEFRFHVlLNd7usJaJ9MwOggQZNw+cSq3kb0gF3FLsa1INMMLU3BoDXbmKi7hU2QS5YXfOmnZO4JZiZ1wMYXcxagLUu6grabbEsKQ7hrtX1hR21fqOEhGTzVWlEYAzoD2K2Qru4xJJ/QtVYIBoJeYDZtS8gSOMbHoyRdzASRvSGL0CJnXqVbmead1aH5Gd6SODoGJeEFmImssuMD7+ya0l+lzIjD8umyIpnatkbZsINK2Ew6u7AA68sc2FP5jE4LxpoHojA2rSgnyfJRQDmBko/aXUsGckIuuf9G1UlcwlDuUkRkY4l7ahJieUthUB6mKUCz4GbwnfRJXZUyoPgXnp150mmfiTeZlR7FlISzPKehg8tU5Q2RMxgZj7a8yQTJvupZNY2hNnVDmVkRGgIbiCp1uV1Wp67t11NBiLqZTldlctkE6+IZYzsJKkpRWdFbGYV/6wgkj52fL22q0VjZjpUqEUJ3yCxSnBIm8SikQ2dbryQLaeLGtNwY6/CZleQ9SxLIz+lCdPGPKyKCD1pktILmjhb9aD3b+/ckpw+NrLJWsKkmcQN0vu/IAVfheAPLGb2wH01WNBmf6pozPQokZbRIIm89X1d7kXfpRHEmBiRjIi49rOyGSshZFMq20YK82nqhM/Slik5ZmYaTEuaWLJkyFeC6UXun7ZMie1fMWZ2bDh2otlZEWjGSd9gY+NsjgYAegv4wSVipWUPAB/ncjWZRGnhoSIZIoLuES0w7Ry10/iJ6ezX0v7VEzoKqWikiPfgC4C8+kwQscaHRspTkqvOkxN7axFj0zc4AdLySt4EqVrcpjzMyhyJnSq6eci8D6WX6i5SWnIayQrOg7JLW3jGp3hnluyzPK4iSdZ1sCX/h4SgIzmBd5utZryshZZourRta1FicT1j765lySRQEd3f77c8MkBXU2UjIrmWkeyKETvK3x3b3fukFfamz72dm5lBc4/kJRn3mUZXMSvg7h7rutxL/iO83dSlREWyAbCIfC5SG98ROuo4aUi6LzOHw92jBAKAha9lhMOW+3J/+QrYrzTvWWUNbOMAjAbT6CsgVRd3DqBaFCpQSkyCiID+xsLe7Hn7TdjemyC51X7GgKCi4zhQWzMVPZA8zw1AlTpZZJhXuyLZ399RkfAtp2tNeAD5MMDdWRF0Wr9KdGlW0PCUNV5NCc3YNI1hbfwlC681Tmtv4VNLC3nYPBmVlpFZKhURUU/fKBqKXj6wIOmtuKWn6fprGB21MbhbeRUBUH8eznQ676AWpLqZrUQju6hrt1ma/Ss9K9AqHfZdQFKSH2KvCtM/rQ9FMEKfUBHL8eYrzTTSDNWlk6YoO9t5IKVhRPLiuquYGjsCX4PTBJcoey7OH/YLNY2ZyoRpREMiK55AOXV3TfBVwgUfxHJwYpS4KSq/ENfBgeZOZUVQbPo/4wOAEbmO+DBvhoijG6vXdVFEnOcZET871A/d3Zmf6wD0oB6QD31dMnWD17AjgpJpuYp61I46uZBa6DovF8ZDgLcgZ58ajqTL95EBg8vMHnGexJ1uXZNeGHfXdsa0R3hZTm53dzP2BbKMl8FKmJnUPWtl6GX23bwsISWFu2tvvo5XtdfrpfS0XOnOThWN1xMTX0snNEHaPOg7aI2Ud00gEFdDchkwKkLIFig5SutXCU1KGt9FinZ7LYxiwsJ+cinh7h29BzwM6LoTsuu0MRNEr+atXxFPENlkn6WyvZEtYZJNAoHdu9ij9AH/ofSrnGnMxEzbJmOnJ/5BM6EjxroofQ0gSYUHRJdmjyuCNuxhzywVRkqnefqVGSJrYlS9NGYC6h14UT4YZ1Y0Gl0fNA+lDcJPI5Xl3XeViqDfrU37Ch5CGtr4JutsE0jX7AuimUIwbGgaAKz3mKbMB0ip6FUvwre6B+9DeyNnYNVVP5VKoIoev9M1Ace25iTAGN7/R5hmtP0P2xozHfyMgJkBSdbuiGVaKHj0lAcL6gou+WYWO9UJ32nmfu5VWqIuXV8x/YvU0oXPqBZ7LkHbJFH2KCFejeH2MWT9/Pyc56kb9dqUeZ+x99b79nQHEP10PTVVCaUdMMu5omxw5gB1nmfeM6+FZWvvBJmzXNns+abSxgh7RAjzr3/9S8i9tz6ZIzn61axedmonXRgpkrVJvGZPdwBWtXn5VdfoiMhD+PIuDyPizbeZ/fyfP7pzIKWS37ta+gWuufds/3INIvu4RCrbiS6aeGFINpemCzZ2xyZNI2WGLGyaxmSWZFynDIpL9Wuay7lLzs67ZckkYj0j0PI7Abv0NkvUcrLx0tI0DaJsMtF8UqZGkVU9SkWEdjq+TMBEgxGQbL0SRcLyZUtVscimDWo5jW9TJ0aSG8n21Az3YVNFIhMcEaEJb9MJY+O1BKCawJ25oa1hXw7NYPlI84Oh/ZH/V4GZfWyfCHi/qOi3/Wn8JfkeoClWDa7JJvEntBAA6Y7ATEjyuaKGGapBqE2QvMIigvyv/bDLnpTWjrfkP5h3g+KStLZcdqYL9+j1bxdxaBdvy+GsKdlDYraHYTbHAPSAqRoKaYd3wGWYfmcExPW/waVoRpVqlkwfJbCClgSTpRkFYrO6RAE0c0DPxsBMg+YyC/J4B07Gydj4a9u57UULmgcd1EUGEQgi9Ag3AKPerhdm0d0jTgBe7w671/38HB+y/ZD5DrMsBMqiDkWTVZC7FOn6FVt+1OMUJcrWIvi8IKnHNYbVl8W45nMPVekkz3wVltZxzknDjgh3mFlEbo60wGlKG8kSa2ZrLV1fdSewKSUHgFb4vbCPiLX0UG7GSiBGMrtAY1qg9CqtUmU5Fv8lbEgDUNfFifmEyZsSDLizlMY0Q+5YOSsLn0IKRPlAtqdCfzVPXPYhX8TyS6X2Ycnr9dLDjaK5C05elhdN0/KbZaan9gdIdacb/0nclJ9WfcD3cU9gH95NGyZ84h/ZaYmZiV4wqOB5/5IEDUYd9cJ8uMKkyAJGZWs4uZ7llvyoUQXf2pi0fwan6eewIJCWZlH6AagNJqX1m/Z9BE3IiOjmgYqMlXmtsZFKf8rpIqu56YNMlKie0v1FCRWR1GKg9aJkDjG3UjF2oou08Gi4Smvd0UXSLowcmTEURixTb3eulqyEJi5KP7S0hMlSC4YbpUqbUpgcYEcb02972ozKSr4XmZD/FZq94U+86dF93Gv2asAfvB+RwYieku2a8kIP8gtEPKVxrDNL7MUrZKfFoWzjO1vsCVLUDdvuc29tfz/kmxngiM3zEtWSY6znlX2/3zvyFAYhAaiFeJ1faGa23KHDieCvg/dWIbHMKVt2cAB5iwLZ3eSFNJM8jkPGlJiMXpN1VLX0krokrYAcxxHgLHV3Al7r8723mWmGwBwzT3eHtOR77CSoMxQWGBHYgR06YBhLNXVvVzLCTGL1q0QjZVWX3tgLSOqJNkVPZCbx+qnoATDTJP8SaxWH1iVBCl2MlWP+llLW0RvNKIiIdbyUbi1SgTtly1Q6x4qIiHDHnDYIzGzuoYmrf1mbUKmrihLk13Dhhi/KG0uBmc0VnFBdIF0NslOUEfWctV23UR8qWEN3Xz1ZV1KWhu5EGHO2tdax95Z0yU3R3QG+OJugTGKLPZGdZe67NK/qBntDtpIsXRLD65X2dFVyOMWWGUqIsum79FGk36aZQpqgs7NUraqdfei64KNlXOq6AyArR6UXqWTdVXyFIryrBuAOZutMa82mHI44Z75oLmmWK20BZhUM+5vYrLZyHqVF05JbdUprKEVd+kineTJsZhVS5sqquUTGzwq1a6cpsx2oyt6Mf1g1VXyDVGQG9F5ydkulBe6uh7hw6tpIq4ljhAFwN6tptC5vYsQYBHWysTnN7Pyd82+SDgWH6uFAXkTbDHFJSHMpeykCOAagWTtNT3KPA2onjTqLyLq0CVTU6iJirUvv9HH/fpvVrkL1l7WW5hRWMxIBa9fcb3dIgI+FgRJkPQpY0DZYVYd4I4KeF7kJYgHE0TJTlHhz3BhAMiKNF6alqbQxVv2ukSXj5ouNTY0W0ummaVG8L7FIrjEWSZd+m72JW5qZsS7/gkFwXYFmwr41pxRVEszM3XXaFWtioVIzi4i+qSKCbAAjwEI2y1UwQO53qbRgGPwn+JPA/7fwH+S02dOkTk+nzEyeqvaFEY2yAmE+5SghpJnpf9NWgpNG6RY7BTa+Sx+MouyimVVanaVZVJSulXxVdwuRCoGN+42S2SpU2glxfS0V4wNvY1Uv4bXNdxnZlthY3jfmMc4kciyiGiOYZrTkz5GkJTRxgyhl7ZQAwMy0FJn0uPsuGxofVfToOKJ5GNxkDQ8z2keRubuugEJKlKQ1S8tpCY+EYJrRCZJqWlO+8C3woajoJ27G5EYMpKxOFuIpfJoE5AuGQ2wfAqUcVGpmatf4sHPyCjJ7RzZM4rbwEZZZdw+l6gUk96bVYjh0SF6Eu+s2vk4pn21bwsWiyzmZevfe7326uy139/Wz3P0d136i7CFBcpdMGUwSFhEByx4nF0QP4NcvHTqYlptZRETE6/jr4ZqMEY2s7dKIYB3uCMDzjE/svc8zIkKM2gTREitq6xyAPn1DfwH4PT70INiS76P72JdbVmamPoIxt8FHhc6iJmjJcq3In5QXxt0X5Ffjlb0omdNLtdiVr0zaQ6kSrZekEj4uWw/tTTnxKlJCBFK3jqUKbYLUW1wzJtIuTJvXRbDnPbybDUU/kTcCwMweNjeygymWTmP0kcRUCgDKZi1zMs1c7EwzOviiYZ2umidtirSZ20+za+LU/JnvBKZdAJIUFeWHKWgt7WTRmOlG2k0YkMEVyHp04PZudUJe6kjUzF4aVdpylBB00Y1AEppomJpicdnWNtDva2yBkMpKjogbOSBdqBBdiSpGsSfItdHCJLYD1a49fES1jGYpiV3OxI8qAFKT13tEE6/fRFaR/rUll19f4VNdyxndQ2TCPMhE2WnIhRabzWO4PBrMlW0hRZOqSTMYdFhpxvw2VBFkHjYrvYs8gJchyANGgAvB2LrbYxHVyuSOGou/9BrYZt2pkD1pVRhqfp9cWthj3FyqbbIZDTOzscs47W+C/u2B45KZkLz9m9gSe5UWXkhdQVVEUnLSksGli99a1wJGjMwvzeSb5yLr52MfC3v362hoXJXMiDDPVWLL0a/YmbXgrVTWmeQWTf6rFjh9V1rZJri47iACAe+rNTk+aSZ/a3HPuwQCqRP9RKaEMuwTGi/Hm7gFqrQTU46ZsUwSo5BN/AkiFiXILbZ7AAAgAElEQVSzXq5roZCoMXz+tlglWmkJvng7/chiCPnkbZDw/wX5P0JrnMg/SZuGtbWPtEBBa79QLu/9lhDZLLjY+8TowsMCoDkdSJFAMIhNgCAMwDVJMH1WAQBggJsO9waJBTM9CUAYYHIH14BgBgNBHZGdWPSV7SMm/MBIs1wTQW9Uee8wDn9b+2Pplr6XQCUe6qiNSBCWj49CxhLUwqDclOXu7ubm16OYnVDnarFtnuSotHuBfNk6KZpUtul787eFKKtEOyUCpZtS+JmYXKlrhKXlo64Lne30VDRl4lqnJQi56uRROSikCNqMyav6fUhujIwwZGNTRZgmKtVB5H7Lb5BHGl7GCjehNN64WsXEtBbcIyZ8OlJXPYklb4eANt7M7H5jLPMDM4UI1ZRTO6rqOw6P4bQJxN5cEtVammDSfIKZub4mu2nudixty0aEztAOPX6fTylKs7n7+fsXoCnMLYAiQF2jSX2lIj+LAK0Y03KTIgl093T47hQrRAqI0jaUUrOOY7w7DZD6nEXsTQC+clXfks21nPfMuL/8BeDXubHy/XwjjHB5QThz8qd7LkEYEHo1HTAzmpGcx1g2tGrRC9OeklRLs3sXAEBc1ZrIq8k9ey5IOXURF6n+34gBAAoLv2193gmBam8trQ2Yv5MgIpZdG6xZdDdZSBFMs5tFadaI2mRdCtQ01F37oaJXyaC84tZFKiU5Xzm/RHcAx4TzEjjjWW0+Iqfy035lv2KOKzlj1Nl7FKD+I6O7QPCISEP5oJyZ0WrjwPKO60VcsRbXlNjmdamCjgi4cwzTSphpSvFfRl6B3O/gXjaEPu2QnCmqQowKlESJF8gP7AlSTveKqAcwLqCCcDP4HhPgVhFARpVteZIktCW3hFiE6d9p+c2qRCZjmzRofKyFOnQoM/JQjQZei/CmvExq72bRZxAATGu/xeQLsukFVs1vB1gPU0yuh6d3v24x+gZmmqySEagn07xmY6wF/8ssdAy4WViSAdAdS3estdy0E4z3+23jZFeOPVQf7Raa2JCsW5fSKMtlHqHvrktMynH3PNQEfNDv+k67MPNXoHTbUJY8QQSsmavMA0Be434rMrPj0Hm2ALDPk7UDFQlpgEShakeOVfZmp5DQ3CJi1YdhXPOPtY7jkFUtwd2O4zDo2j8lXdB+kfkRF2lpZKcBmFk1xinuKjUzVr30pfFOLCGJUanAcKtrJZQWdKySvi4YTd+/zT7l98zMFNk7vQQiz68iy0LJEUEjRTwxqKWp2Tgktbhk9uOWiCQ0e6db3SRQYv5+Nez/O/xJ1CNcD+MxDO6i6dHDESGVaGQFMIWoKMYmkTxVqapevOoRLeczMvoVNLI9+gpdNIm/ggR+KnqwcDjV8vu3W7L7TXVLbks+pU08PgLbHUSidn0iXi2wxbYxynbpWkvttmxJvRpqWpFApXMUEsbGekzDgmyICFb9NuUj3aAqlmHN0gmlm6tpdHjepHmwNHGqDrI6rKRNMhuOfMppGtwXnJ+lgsn4JzAz7R1gnHwuq1hRahuUIIncIrhca9VtQLLfJ8KzHwFXWUs+6nOw3TFnDxVH2QAAPWIriyEzs0WsX6vEZEG5LOPFIoJuhzYGVdZojx7wKwjutvfWCXlrrdfr9T6fC2OpEItU+Fp9yleLFY3ISO7Ic87lMnTMEEmCpPkh9Wr/ZuZ2kPz9vh5FroQIEyKiXt9zd//9+7co3b0bhlwWCC/kWktf727hJCPiPE/mUveKGBXeCmNEaC63uQEEIupVBR0ooDT/0IYVKIma+Ae9SoVMA8pOEQgpvI/9QV2ooZcFBnuWkqwaB+qhGjOz+xuJQ/sDuigiGHluIpBnq1lFyXprpixXjQDXZzXTpCsaRlKnPHQRpIxcP6/mShPVukbf//wVqDougRW0FiJ6EVxk1WebjArgDItdUyaSnZWzClFTCm/aBFEjG4OAtKh5KJuMI0vyMDO9Tq+mP4kigvt2Lr8ktsUtpVna4oh+heAqJJkOqD+IHkLctCg0HQsRZMhEYZZk8jmCY2CSdqsiyJj7u1szfXOhs6ZHU2qiaYa10JQSctk0oOXL2YpJCmmQj3KBpB490LhfMn0tGzHPICAjgHtlS8XWXWKkGSLrbAq22lJ5mFoWsmTKmOlI2gyQdPfzPLUu6l5BxV/Q6ipcpgtJZZsgdd1tJjMsrTfrtLnurUL2i52q9FYkgtnMMpi1tndPCaK0OivBTF2A2n5zAxnnCfeXPuwJWM8egr9//45fv3Ceemf+tH3aPsze7/fx+53XdeCtjY9D5gHLFwHkcXcaP8HQRfQ8TzjWWoZ1nm/o5Fg3dz/fb3dfejTu3BHhGFdiuUryGuacZIwH3jiupnNhb2ZRa2kzkxZlI+I4avyNkARlewwSALpnl2Smqin6iKhhwFAX8qXPzLzfABQHt3zxUnb+/PyQ+/1+6+R5mSfhOpVAJ7Ke7997b0n7/ft3RPzrXz+6oP773//+OV5mptcZ5N1xHMdxrOVa4QPQxeO1rhN0dTFeeL4IqsvGceTdpw6CuwujbnIcR/Wz63IrIQ+MGFEtt4PJ6gLiEmNCREswPfpYwVHjvChJq6lPIBd4PuYoSgs/tYisJTReib31Te/rfCA1Sz1PIVH9bAWrDUyBSotSPrYBqCCITFkgP2IMwI4F4NQ8bOm2sWgI5C1WNf5s+GZhAAgDxpUSD+0V9v4VgQIraLxoGq9sgyiFb2kqavYuRUVGipRWMxNN16yiLfoOoMiUFnsjxb7jDSg2CXvvrilUh23zpiUiSHxE74hF5MecUNrbmIaHSdJiZnonVqVecynUYXWClqaitifqRNK1FpkDy7RcKoTvWCnbHflhrdQJE/W40FoLddDpWqt5UYckSa+kCS/VU3JERMTPT45FEms1rvp497hFzR7EGoVavvCyUNm11nmeag+qmmmbeKeDXacNbXBzyYDGs3riJJCuJm6PZqAEUd0nxr36tr8JZD/uevUrAxrTlniNXSKICI29zTi5ZIOkyc4wi9pwlxkSro7W7FMXK7YqUhD23u6+1qG0VFgNgLruyCMZaWlbmiQbIvLzY0JKlLgk0z5GBp83ACpoKEeE6SLVjjBSIZBfYlRaWgD8ep/HzyvAv//+e+/NYTAAJyzIs1aPOyO5Qh8oi4hgnma/juMIbqIOBl7ux/GXgWQg65Rk1PGua60zIqrlEJvVNXTFr4pbs0OJ2KqaVCPyt0Nh5aASHa699+/zTfL1eq219N5B3LtDhIztCBuZVYYz9rnxw9frdfj65++/t/373//+d7zWMtJAxjSDutlvDqCv/WZmBum1euC/G56+6qf+lcaM7iyRjS9GJ3nu32YGpOOUOd1gRsRAono6AK8X4mT53psaT8oGaVHrVVbdWPTyrCmBevrpHnl3t9E+9cts567SB1hJ6Kz8guLgLhf2+40IuPtxlEnXkKhurmm3JKooImtK0MbLL0FERNyW6PoVTQdT0UA1oQ4gIrA31qLZHj1XjK0xQ1reyTUlZL+y+Sj+BHGWrGyjLeXzrfsEy0WRzDUz1bAavWSaGWrs1q+gMWYmjUDFpUCdH6OOpwSU3okvgVkMsp/b/0os+5MYAInRJR72/BHafTHejUy4WTVW1w3iGte5/wrdBwRWjYkxXu+vKAH3fV/eF/kXOs1AS77X2t5bQVRruaydkaxoK6vGnUWFlKnNRQVQ2bvMB7I1Jv2oWWFTyxBycerBi4fTVX0AdJm92Y+Olbs7ahJZJcxH391xHB5a22xdD8zMzM7z9NsHzC/BAo0+WqCajlrJNp9a1lrQsh+ICEVel3kdiKXH19OqIICFKywPjW2BJoKSLJg0zS4QvfCN6WxziUVZjW4PaTMLgGmhmZkuY01gZio6z7eyqAu5KHJyMGqkRdmYl6QDpOkT9EcOs7o0RsRx5A2BppdtEiIvZK/IanRIkOQuFXTuQdNZjIuxMAIA+LgPL5puUVYLgzkyN1kzTmgMxzVjWo773a2Jt6pxGdAEsl/DjqRhOPWwQVmV6lfa3X3XI4KTRRglGmTGQ/JXECU+wqLs/yJH6ib7Z+lMYLScpunfCc3Y9jyQk7ibsWpNpcKocSo9TW16/c7qxtArFhGIUfQPL0i28Pz1nI212KldmJl9eNRItbe5ApTAbFdmnzIbo7T6Zl/YVDrtF5mNIQtj9G6aR+ITukhyZAzHRbBV773J20jSvOo+7W/b8wnTpBb+KJVfE9PdSpcG4ecg84Cmn9airzoDHvIb/x/S/8G7WTQDK2sfTimhUkFbq6Y7yQT9braySsh4sajjqKhNbRohZ9H8bbyET0pBtYiU2b8POWZfpouS2WIbqVzLUdrHCqTxk1Gn1qvUah1udjvTCh9WdXBkRkRo5XCeJ6476rmR/QBxHePDcoJgkOwP2omYzMl22j/aeOp1mFmfXiRBrL0VQZnhZqZNedkPy+mHu4NXO5/XOIzQKSsaZRtQMxnVOT5rUxsTQTNb2tfODYLf0thKZZ6yTKtUkqXWQQNQ1VG5NFLGKDFo1U5o1+FqQgMVTyXkJQBG5Lmq60tVAlCNi1jCr2ytNVBm7L17t1f0MrJZhFRCac335CMkp+6EN41KLY9kyBuuFwEWUCdYA5MXs3LX4mjSTTBNNffsj2Wn0E0mI5ux5bg7xwCl+hUjJOouR0ir3XCScZ5NIxDlpG8MqTtxlZCECJKHiKagyQO7xtYJn0iz6ylllcoCBiCbhrlSmnhhCu+2AKAkXMTqK2Osj6glYtGLuCwvXjN4vd8egbW6iJJgdUO4YabjelTbrDYmSv4FxXKzeZRemGZUoiLMyGMS0lSZNBtf2dCYhy72VX/i9VvBb/ZrIGCuhwVCChIjgdOjkk8SNUe56CVzUFq5nEVTFABZNS5ImMb7l5eH2+FE9oW5Byz9NX4QP+EuPPUqbWbfrlgw3Zh0CwnOVzYiwjedWL7gy2Lvvc191w1MkLE3Io7j0NP5WAHAtoN0hLtznxFbw6jXdriZ6Wa65VCuzdHbZDoiELoYZPQuzHDNRsWl8bffGx6j7jAqWuk5usnIHsqFAUDqyy8psJFNljRDi0B78Gp9rNFKlO6pWcao9nUhl+jHFRr3aWhylcGSpizrvk1ugcPWWsc63N0MojczTXeV1aRB5knX1NhpaWwD5q/4lJWP90RevKf8ppFVLXbSSGDT1wQixSrt7hFppyqUVRciK3+TvvUSN0emLmHkfgsUwawXG7UwGVG+CD6rcrLIniZ+INva+TvrZYLwIpsJQQtX2q6NucuqmfhknxImdBCsuo8AI0oiE/2kmTI7rSKZJ3qVtgR9JpPx2ekCCKlVXolpzJQzNSrdBPyIs2gaL8pJ0EgZr+wUctl/B6lrAz6p2iSlvTc95YK+DlDs6DgbqGsj8j6k8LpFmekSqwQr7O0ISeTJ2JcKJYTsVlfECWLX7wPTogRf49npKVMg99skJVi3fUQjY9rOR+KB7JYGXSD6duUdpnAMghmxJsbHVwAa5kIdQMZXXgD6vUTdZQo/f6Xd3Tss1TauCAja/gnk7T6XVaVLiFJKNAGguNWKn1Rp/o5RRYapalt4ahrZ7iOyhfdBtVm8bqIKWM99dPwls1lajo1uSOZcUREzu56MmLoEIjsOs/sgRl3NF2n5fOLJIGkRGO2zQdJ0a1prOgmhGYBdc7C2VhwyKSmVAsjrqwq9xtZWheg7GlYDkbiVbmfNzMzN8ltRZSlJriXzTEEiacHY518/x3Ec/OuvY61YxzI/x+XV1SpmrQ29MHOYPtqXpQCKXXqP4+i4TZqG5lVRhzF/JbtHrclvJi2NEIgMEfZ6NYFcfr6He1N0u+EvJJlnhQhp2mIGH1YUYwa2oUgIgHUKRhala5e6yiVN4yUn6gmjXRJY20MiEP3kkqVALkOsYtiUYtSvEiptvFWHAvBr3HsWZdM3e6cBwE2vgGrgoxYK4NF0+pWyBMvlxIUBFKmR+1bfw/8e+craHAsGBwAoNBgzuUJnE8/fB8iYkjxLTIErsVdBhSlLmRWvGIvgRl/wKR/Tfcs5wdO1UR9ZdJd/dbCOWDHgozsxR7OnkCc02529XVB5UpXei25kLxYAHPFs+o5DmZTpAVedquhhvNL6nYwkMB49SNqyRxebhygFmdeZk1nRAKI2aNyVcDcA+RzVtJzUll4JfYKZfS3tqNeAa6wbJjG/1AppuI0CKLHvev8KwPyGKkNTqCQTC0cnd3f5ryvQ6/UCQF7TVgARofe+VJ/CywDtLuvKcCkd2aZUdk68VCqC+FzwjDoVAUkAGstMH60ZNM0rIIniInm4djeviIksR8Zx/0FF4lIvE72ZsR7hM2dE6BkHcamtqnZgubAHYPWUBMmSqlBcZnSitTcoGxG4vbAmmsvOyYLkSsmNbNVpREFTCkTTjKwGo4QgIjAejVPdKe11Jfv+e3MOXdSR4bh0tT2dbeRDApn3c5qlS32sxxpaSCemXuGFnCwz+z/Cf2B5CPwqv83Dh6jG415HYhHI8Smk6a3UiUa8LQpADZOJt3uLEp6jV04tU132CKC5MjseUxdGC4afn5+HBGUvxsIIqfFHlqgdSqyQIu6EGD+LOjsVCRllZ9NLRdTXPVQ0WZrypqVGkknWxkzGhin5oeUh4eL5Fquv8GBUmtWX2+U2708LZrWfbkVW0DaohQjDGlFns5FSZ44n4praU1PBJJjI1iiWzgrk1yRQokf4ySjih5AunSZNZPvSRZ/soulsJ9R6P+lZV3zkAbcptqVh1GOzm+WmvPCdeIB8J3OENDON3l077r73Ps9TDw9Kr0xtIWbWsRKLDG68xJ5BmbfWOvR9nzHBe7hgZj4OQ2Ve+9IRd4cbAOd18z/HgboXYmaAufvvX++11lpXFza1wHoiBpcLVxNq4jSA3HGdgtY0j8bTBLj3i/M8I0Kvx3Y/IslaJUmU2Kso47zW+uuvv/55vTqwQgpCc1FrgbkBkdk/VH1r6QgL+NH8OiGDSHreP73ioPnwjje6VYz4PJpK88q9tfI5xxT42DwdoFA3kLmkx739A/lFNh8bjgJpOXc+QdCllpsjSQMAvNZ3alePQKF0teXCzOwEOZXCH2A28ayNM6WbpLPyKyKUZx2eovXO5PrPoF4glmnAMQU8is2Meg2xXDUznWMp+KJboRkIr1NhxT5KgK8Bksw/+JaxqAzs+6peyMluah/6k+RKozp2RL0gUZJhedu85STjVxAxygVhvsJ/JZBqQRk5ip8gq1LotKEcUXxEksTDhu5sn71XQOrm3vWIRMf8UtvUf4KvobNscmroH8WylAA03ISapfwaNInsP6S65BX9jCoA+dgEAkUggnf5/SvHpU6YZR4Gq2PDzExDDII6QRWAAfs88d56Lo1765IWeo9OO8eg17fo1MmXK8KXAZGjsKrJzNxXzvvbPN6Pe+lfJXIYRW5Doh6o66p/NIYM4AdkfZE2uk/U24mCJNXrAOPRqahJtru7qZZSSyLd379/ubvVcrqtMsqwvL0saQDqxficzLXMVieNq87LiTHET2vHfCLxErVWEkSEvqCrrGDSKyEzxI56vBxAtWgqK3qBWKacRxpiBnhNE1Pcg6yJm6YlS6/SViN8kzVvB7wh6WW5Mvc4z6wwrA0CFQnZ0kTQGNUI/UY56e1+A18ws0oLJmP/ypImUFbQ9Cqa6ebFqK9mbLLCL7ObhKJp87pIAq9eNn+n8KQeBvSvzGP1gua67GECAHCrDMBhzpp8kPk8kQMxjG+xGI4Lr9/W1SwPmoZP9omU2VLH0bZb++R6gMwQO5mDf2NEo2ynxTV5J0HTNEiywODqGpJgH4tnpSWQteB8AHUu194aLSVB9BKLu524Fm+3IJDXdVBFDwNm0cMwFc30p4Smn1nRNHHT/0mCaFQ0BXZWicll1dOncGX7qwcCVoS/miGk8G2DEkrPImGqvrIupvYHSLuKm70hr3dI/EOO6CeLxkmODff/DA91ctPdN77MzzshMjPra2LEswvIkqPeQG77l16uJtRuV52HJ7IpX1w5IhGm77mTmvOITKT6dYJk7ORqjfatC5MUWewNwNfVZmZERKaiJnD3833dk0+P7lrE2wlFo8UKRGBmYTCzqOuhu2+De36fiPqSOLDM3+fmDuyIHft9LnPo/JY6vlxaSBIE8zlEmfFQfVFWIvqZ0Kov/cokkj0nFB7X0HrNZPTfzGi56plWKd3EMszMuBbIqLX95/RJ6YaeuWIYg+p3k7g3ceZVoLOy5yacMDMwOOXUfJL3poXWToq+kWrS5LVakeNfeCsy4u9sxTxZOrJiSeESUlq491m8KmoVly9/zk77lb29Y9+y0LXy+eDWXS6YLeCGvIl6hiP9KYOKLIG8vRMOVEQ04LbcYeo0Gx+hb4yp509rK8FuIqPogXloeWQTvloO4EGv9IN4xISWbeXhBUntq4GUzRdNBLQubOqPpp+U87fcND1J0dO46mbNkgl3MbZ20RdJ6bfnEjphRt6ue7nN2DZT0SAbmYxFpoRMSfPEMohu6eN+nERy8HbvcUbmA0ztp7RzTKa9TzySL5aliqe7ywW5BiAifF1OpTskyV55kqxFL8zMemeqQi29ItG1Vs/ttToJbxUC1sgr6CLdwV5H7inoUhGRh/q0kfolqVWYshMa0wYo7/eRpGl0h3ZSkrkUN8urW0ZBpubC3qwGwcSXYcK4e+h5rnElAHLNIIy76w3AtfL0nb233T6jktGOCBHMqAqvhejEq4i1BatsCUwupXUBQN0zF0h7gxAqkhxlZwKAu+tUGy0VUF7L35Kd9rccM1NP7yIRP9wR3t3XWjrU8AHDsNRl1eAlSlU/xU686EvOLRqfljT9YHkGeYIoP7n+RP8JbcPDmE/b/iuIpRnNDOMOXmFuNnf2g/FWWU2vTqHAmhmqDYuxKa0enYsIzj5Yk+9pD+67TvpVot91nAR6oXea98hOEL5nhFb9OiJinMb3AJG1kVbuPGiUYE3QHwBg3d0RsX6bRiD5fY2dRZ2VHIl6EAgaKeEKmvxtAx6UM20fA7uAZBdJsu6mSoVKNRQIKUqB9D60o5TG/SZ/E0vmBNG35IfAZplZfls4tbSHkTOr0ilNw50wLUHICS1EiQel3SfWKpXMUneNJJJjHxWtIvkVrEUCAFGSnZ1FxfjRBmqj7UGs0rZtFrGeE3zgAVjduhTvWktPLF7umElRtxZhupqOdeg0X+Eb1FtbXSfcF4DQA/OlQv9EgL4OEgDe77eZmZsacETsHdpHUNUIzMxqliUMycg3znIHf/iecZA7Q0I2M7352KRyRCyv10ujkLtTc49huSRIVF0fwyxnvxLiy9096p42q3bMTI8AAND7ihLUkgWouLXAmW76nH+W3uLA63iR7BGeJIwA3ucvAJbrDAOg7RXgWn1IAqPucrHmn8gHZs1srTX3FCICpN2Cf4eUlEED8suj7Y6QSnRb7VKS0MlTmhnewFCclHZJMTOz969fMDN3NezPkUFkXfVWlYiyTTLtW5+1/gqYWSkZa3szu5t6CWktJXPaoKx4H0qnMSSldJIdj4ndTD+sSWUVUPLa0pACs/FA+8UTokgW/Vqu2fihRfAZCO3PASW/tZCQ3koLsuaGHBmstQIA9Eqprq8ZgZIwGaezIuCjZRS9951tM9Gm2MI05WVJg3xhBl+lnU2C+9B/gd3W0uWEyQCSl8FNVh7dzCABMPI7f+m7MDJJFo6gzQE3na1dGCBNUeJGI4zGtdLSEZBkjMWbBpfpUacvmVKh3YfWIvzD61J4YSbNqIUiuoDUQ/ZBzWU1IKa4rLKIiAjsvdxBWvDl6/DlMIeZL0cEGYDBXrbM7NhvEKebmRHBoDo4tGxLvQbknBeKRlllZgZzd0OIJK2p8IpW7VMGCjlLpa5B8hvZNBFB6tTf3AWQEH571FOdUwGRKI2tAMj8yI3VvDNqQyFPtct2RNGQXK4LZJUpONVWI8L6qeCtibhLdfLoBaq93fJdend3z2YW43ndiICFyoSxgv56Lcm9b7cs5GAnRKOsVFh+9cBUNHkFKhILoP99SYPZs5s3y5RGsvU27/xtRnGXLnTRf86yVLS0gutxUFQ8MWqwpbUxwldwLIflm4U58xM0skHIr9mmtLuPwkw5UoF7xESmRJcqqxY1CR6UDVPgp21yqkUJhJzsD+GTpaUp8g9FkoZxZ0agzmhGd5DXe60aPcoAWs389t4ysA0HZMBqY6Siu1jb1kXThlR3D7WgaR6l4tLvJGuICG3fyko5oT8AEVSInNBk2YJ6Z761yKqZfnjhxIIZ8jh3mJGAGQAH3JeZOUz3KIH82NXDWhWpCbV26VK6nW1jGvPp+GREhVHtWdV6J4fwIpv4T8kTPuUA6G4rXncfN4xvVdbZ/6C3E1OXjUsDST1RIoJqmwazCLgbLP/MnRGE9eEIEtXpxghpo9Ol0GHtV98Fk0XZHgAfjguyk96PCCVpElWEbUwnPqFtk1KOI9b124xKz+zeW9fZOe6xhpo2Xml39/Hq+1QdEfKoW5qKpKizS98UAAHkAXiq0KB7nSPgs2VeU0pBX0es2oO21H+//2mNZR6lUdJQBcgelwtsiW0XJLZ7jQgmpWSaGYezZMtOkA3yNK0qXpJGgEDEMlvL3u+TEQQ0uWYtX2DGj70VIRsvXVNvklVWvxmBMsZMDa0r+ma6lQ2iNNXRRQEAGJUre0SvnQUgbwq2bW1JKqyN4yQ2U5ufdspsC5PkzA69DY8IANChjJl2t2otKErJb3uivFADe2gRjQg+S/8E8qWJux5bjkA2aMKsFmV/WNVPeEjIqdiIMwB3v078nwWdeDiGCOjljCICxtFlomlTlN0bZhgb3UnDWuh+wh2vuFwL+4bh4cRQMeVtp4TM9647WO0XI7A3RWkmd7pUXb2FJ7/lwCdMJjJnVt3FZigewbnkJELQulQKXNt1/32oC7oAACAASURBVAVqVCK+ROZyoX0fRazOOeFysPKo6QLlDqmgXey8Ys4aUoGsEatBaogcKjpEyCiJvodmVR9RR4yQEpulxSVGqILIlDPJZuIBIrOcMLR50+YYh04lgRb2AMxUW6HV6d7YW0udiFhr1YFwdhzH+/w7IgK3CVaEXhkjERExT7lXhWlhH7w9bmd1TdIRLIiI+7wtY6ha0CsAkYteuRkRPz+vvbeYJRa6mo7DaSRE9FHvqklabxhLoCgn6Mu3AKyHWoAk65q66mF32aYFv0SKS2SxL9co+FCawdDBhJY3E8wMCJVWFsw9fqsVflZWbqVbuDvHAaKy3Nc1z+gnDmSD0tMYG33czDT1V7p+b1mB6Ela3bFpaIJOZByCvFfTg+uRTX93ZtuLFt5kKb+ur0pjqGhiVVjqGASTsglaiCxJXfVOphSJfiptXZ/yRS/MA5pgWqJfYWTAlNOUDROpUKgZtJEAPidCuNfFw8huii2tyaYxXQuToNOtvVkiqqnnxDWEEUxeSUa9G6+F2VTd5nVaRSrVmR12byeTsbNKTB9VqsRDsihXPSEySyeNkMLIRy3UhWwDrHYMle4ir1OLH9aKbMpvrgZpnPhuw1ZjTtvYXC1wDpgYcWjVTTzNmND4KbZBpW2MMNOvqaLpMYLW2cmihBy30WLF5X47s6AZle30Iyte/baiLnqA68bJn0sfAh/QSKuwKG1lT+Re5JdomBnud+wfdgrTUfoKWWTAPQhlzCVcxFoiNkzJU2lEiFfdUNKmnE96ge6oczQM0ez8XN/Sb5fqw7FN1nIk89NxSTYZBgIgHMApM6Txfm4OxoxFAt09/SLj2iwG67E4rY6QHWepkZBsjyRhrbXPm5amaS0aJXifHUkCxzgmJKHtCROIRdJaixT9+vXLzH7hLxsn9otGcLEoPZvZxA+QPYJOd5ESv3//BmC1BwaAe3qdZCTzsCNc37ebAiEp91YEIPY2VYfeJ62D9JpdupR+8GbCDIAe0BBXtyhBtyvxCpSW/MSogupy1kpTy8pPlafkCFtLuy0CSVMti0zZm4p7H2kguXRKpBnriYyvZFTDLrxUKC2Ne19fK2/2tlBopUmCNKv1aRXJjIOkXk/de5/nqUoVRATjso8kzBC5rWgAYaBeoAl3D/JOD5BwwIDcqkL+UgKQYocnVoMII1DjOCNbm40LVUZHvCUBgNYZSl/C3WEGMhjYATOsZW6UOyufMIeBBvhlbm5EMU/NkUzZpqwMS/PMojZB1YDkk0J3dQASZtGVJE/VyM43AKzljr1PKdLgFRHk3idgDneQETkYKSAabwGDgcG8JJgsdNPLqxEg6IYdcJdJZjkj2dwARa8GRxJgSjUDrmseqtGXLsuaznpWfAwEKKEEgOXQ1VEIGmDczQ6Ya5gmSYY0AOiAK6RxniBptUmfAmnFK+JuRSlQDSlLS6Ceso6AAkow6G7Mp74HkOtYESfPMPLFAwS5I7idZnBnRMR+x/uNtwE/73/+rwVbBhq4f++9/4+Iw92N7zh/x2nueK211nv5eYbezkLQFB4SmwZz494bzHcy11qMvc/3MncYdKfUwqy3exGxjTAzeo6SBuPvvdZa+lxnbADuvpb7Asz21rPcRMYfyAZBMpbrnTS6Qzvfig/HGKqEjdHHADN7vV57by2V3a95to+3D1BH1EZERJjbBvd5OuHubhZk8HTzPCJWI+9attb+/U9aAJzn+Xq97FgAHfbXX3+hBvS93+74+XnBYuP3r/d5HMfyH+ZHZ8+1XHMa99wnkVVm2HvnZ2O1EbB8rRXnO8ZHrTNkNcFSZFRfigkZZrbWy7JHqwlnuDSuCJPgDiBKbJBec4K9N6s9ZAANOku2zVAFuTuoEaMkVZ+m52p8HS/qmpRTFvpymGkSR4JA7mIY9K3d1OIW4ForSGAraCQ3iNsm8O1Cu+vtYgXqrM9uy2CU5c0S9TBFN7mZFeWk7wh8lrYlJFuLHi7tSKqIbFqz3GGhmQFwv+4NS7A0KmANbYa4AMg6AGQAOI6fJsgGQrI2lMvZvXd1NKYBVJVUlznP08HQF6BJIyNCz4WWDYZ815XCSMtay92AHVqt1Wv4EWHAcSynGyxoBgOveiQZO874dRwHSO28r7XcwThJ6uk+11vprmhTm5VyoWMCAKS5ueqaNJgebjpq4SFn+zfObD+JJJa5L1PcKEILArqzdzI2CNOrm2BERAS3VUtDRZLVOIVUM0t/I/7+/evF0PBi4HmeFnT3n9cPzDZyR1IRBoA4Oy05ErjyaVXq8llF5kRtiitEajAAIuu1GkCOTpHPskLNQ1d6mOIsS6Y9SmfcKgs8T6Fv923sQTRXN86oV7WbJXRmRJ11AkA2uzk00IEESWpLaNlLMqupd//K8VOlUrf3ttC5Yur49LUk7KUbTrmtlmwLZnUHr0W1fEBTxWtnJyJgdu4Ny3dAovqgwyLC6syXbjN1Jgiz0gAa6LZBPf1y1s6XdCk94g+LMAPzPB1ZC8AIza9PxQ2gGZZZxPVUVI0Y0V37/2Hs3ZYkx3mkQQeoyO6e3Xn/p9y5+G3XuipDhO+FAxCkyO75YFlRFIgzzxQlHRU36era2/1t1JLJzI7j2ARgAJH92FrrcPfXK0fMyHnikt/urrW9BP7+/Xu/T+7QPGTvMyIQYaTTSMZiRGiAWGpcMJLaht6bYXHQj+M4lgH4O0s2SzyC9LWO9T5PFQdIqrq6Yr5gFlR4g3n04TagZJ8Dc8eJTWKfVazuvoxEEFstcbk6K31/weB+rCB/v791+FhiK/wwmFW/8f3r15/Hfxst1N25AebnOyL+m1/nebq//vrrr//nDPs//+/p9tfr65eFLXfQzA4z7v0dp7vTDbDNq+A8EEH1hwbVFmqVnsuVoHt2LBv55jas9NTMzRARhI5OBGAKZ3qUBWW+DgD7+4SFH0fGMGLVOnHvt1fzcVsaFBBEtgWQjPP04xANSVuLAM/Tq06K0t1RNVYtbu+tqktqLro0WQIAtSOQsnsMhSRpXMcCYu8T+dIlPfOvzi3AkCgdy19rbT1tOtqjgKOHTPsHCNMR4Hin1ev1cn0MMgJ9qHN+wc4MgPAKu6RlYSEbv0DqODAA5HtTLAI63hLqHzKdD2IJRCpIzgFmeZv3pqkoLwmJzog3pjM6lU1DNKoQVWUbPiWQbEsSKlhSGlG7AMOGLoZkUXTMYPUxvAFScVEipXduZgncL2KAEXt4lP6apYONLNvMbs+0sMbIaYC4WAabgjZp7gOhmUE0d1NT18CLXn2HrtPgO0gjq/6ZGbQNoVAXUfJOxzurIMc/YcQij1pUxC6NIHWHWV51DGX2DZRbipJ9wFX0ZafqUO4/oMym1JazH4rUDqEgJOFFc6V/CqOaMYrM3Q/Pfb6997nP8zyNQdKQXQmuUClKWQQRYeoiNUymGQSy/ehO1zJf2sBqO+tuM4CKq1FLhwh5182LPa3xnB4BkN6omzZNSVKOTAxJrY9bghQ1jSbTLUdgpu3UBc1X8kMBm6Q+s2oGqbOarLTANljwWtdLgMSy6pU54u1ccU0h/dHcuB8prxhnZZj2S4XSuqz/qf8iTyLcWJDV6QbTsE/owc/MZKHo/bgm6JO3Q4TyXfSSI+86SyFtr3EXJcY2+PJwQEpxz7fllGQluvJYtVNxRYQmB4LkvBv8YBGyyYRvzL9D87ZkFPu/CzHLBWRj2uCPYvxHeFjLanct6gF3yoyGLmfh4h5qETSlfidGZdGtUq1DFbsJRIyfIqb2q2goLGoOOqHTBnQuq+08RE1i4Vt1Y5p4JiaY2dRIhhyRhGbpSzPjvZJL4xQuwx5ClMYYdjWGyvdmnARKN7vCPinxobfTDbL5gbpdlu8T0yxmNUbXZbv2sEH4pmxijIAI37xKdDCbvlU0l7JU0xrz4PLq1e0+7da57b78FxDZo2k0tP1Ktxmy02rtIbz77XsrnzClTUy7Keja2KVP3pYojRR7i50JgQJludt4EXTLfdDPYKrNiqz1KkuwdG78XgdEEO9ch6jC//nnnxZ+nqcuTTMZbZJa3v2OiNCjBzAgN6m1U9nB2XubOQDdzca9iFkbnQJUUzKzqHKZufrthH3UQ4GQSujDew0ii4iupSQ1VywCszJSQROJ0nBEBOtr9u4O4OvrK45DMVGQ9Yofd985x0i97vm9gIjQhqnkSBfvPrYZMrvxSqyVCx9lSbWZAU5S+ND23H0qBc+dOKAm7YCIZ429BLrToKBxbwUlTQIg89zbnQZKbJVLG3CjYYoxu76z9iPIPCXS2opezFF7CGze1qJ040Wj34lvmEJMWmosaPqmmR5p9iVM83/SZ1aBir8DJBUSWDg7MIfPD+oGu/s/kSIW6PIiNpMZDzAzG0f6U6AMGAPhDew5Jum3S67jqMKbEtoeM2NE9tGmTVKdQAF6Q0H3JgyWFpUcM8nvy0a36ohAjJv5najQN9LGSmn6lbkFUvbwxcweyAlNIJNwL1m2Ls+Hh2Vz+TyqPpC8ACp0jIDnHfXQJQmrmzIdhHuU2h4AatidJbyZ2VoZPdy0NgFJ/BT/1CX7y+t0WbY9yAqUUjeRYqnyvgxT+KYQRr5rQFpI6pY0DNqhJ6ChwBhktiyBZAZ27O1Gd3/pfgP2uc/3+/feW3fsdZtLEdPIqKc224q0BwAQfffbIRb00abypW34ur1EMAdvASrUwHWjj9WDK40aAoUXxJgcP4g7IUoi+zJNHZpGuSoj1rwnIlQC1mU6iQuUtdZaa5nuNNb0Za21asBuSgARcSwXTcdZiaaMCH2VQJdesNY6jqVTTm2MeKeFSjRM+yMCuJYBTTwTSpvuUQwQXvYI8chVYEXT+FYuyTbmcHZ/X66iN3l/hDZ1ptvm/L3HhDVlUShkRmehVM9xYeayagWAlhM18Zr2iPiB+RFkniyRVZ01042ZyE+NlXurA0026X9SpFLIwhWSZOMb01Jm9KJH8PK9Q9RTBzF9qo4IdSG6bLNnTDgWbA8QvSibrA2YRj5YHomWM/FtQGMEnwQtX5jQ8mbs/88WKgIJmX41XqGbeNRM0ey2HPWaCu+9p78Njwrf9VaU7TVr3uIp4XJHCZWjFkhiVJaPUzFT2rREqpNgfH5MeNHLi2lVZzWl8ACm/ElG1ufKiqB/JX+CBJ7nE6+slokKQood3bW0KFfIZpHwiWm8Es3VwpvFzMwTmZ2SGTPyN2n/AhLYVULGd2VogknclFbuk9SmfJM1lOQUJYJOS7XSrE6gJXyWRVNOApnUhgnz9fVlZnp/3uFrmS/80kG21+tlZntvbfUtP8zsrZPtYETkTnmNWe6ur5pr9gKY10uIpbuNaRseSJJRb/XnvcrNceFHUT56KgCAcWzP4R7VfwEvEH0YCG7gjB00EBphbfnXn3/u1+s8T1iogrn7cRxWh/MlQSZphCYtRjl2brvfGBkwjZe/baSQIl5raUOkzW7w6ifNzNdy9W/MA8tkzqtblBqEKc5aUJmxtjNMDb9USHLU4TsBR/UrK+DuHKUpLmp88av4Gsj7ZtCoIcq1+xZbI1t+IycBALuHdFKKt4XIQrN87+OMrWjsXmR7b2rgHiom1ySeGDT2p+IWPmf5ykiewohoInX5MJfVE03K/xBuelUG3emYXdrtmvQ3MhMRGJVDND8aL0wT1UTSSGJvVdzM7NSA6TX1y/vSseWL0uq2eWMmnbIi6C4h2QiHQDODGSLUewmFj6KRGXGe0iiMmZmNjpIUshuqOg4JycnjcKSdfTiYeV0K0ihlBdBk8eFyy5zSmGVKy9eSa3760HgZk5G7giDfZ+4VRuFb2sOLASlEf0WmBia4KAFtPTA7tywIM9NLkiZM25pS7XDvDb9uAp/7fL/fuTjXBseY2KmeghvQmyuzc6SO9pnvOlAkkFIdfc/v7enc20dH1p2jmbVGM7N6dQ3HZ28GZZMldGek3BaeVjHx7p5nuYu9vVtrCSNfNL5GhNqTDZbRgsmaR0bEWnYcx1Ef15RAQJvOCeKK6n+TwHLUB7BWfdQOUJZXM+nETM+wm1kEWWsbyeysxnhtFrQK5VYiLwWyasJDrNWhAjNr8+zeGytt9zsSE0SWDeeuAhWfSTYZSWrroTW2GZvce3u9879ZRNzsypoqhHmkox5xsvJUWdk6Bsv0/Ud4aJ/QQWiYlkzkJ++PyE9omvL9ObVqf0m2qS1ciU5LjoIglpYjsjtx5rY0/Ubk7foZT13+mJZG/fq6PJrsaiNeRw2HDbf4z8SU05etVNAsk74TSjeYwT6mZXtv9bTKyld5jQr/AOWi523jPjOQ8mfbEbKlKSEbGmxshrb8ShhJ1J1YEXcuCz/lZ05hpszGdKIJmn3iBa36U05DbyAKOj2tnZhPCZPmE7oyN1lERAQ8byY/XLOfOr2ZaMPmpbqUnCNVVElKrZCTHiN0j/SEh3lTqWqLmkmSDVOFUUJckvMvxjwwqM16ISeBPD3P86yXsZuZjU1DkhGhQ+wk+35yyxFS6eM4ENS9egBfX1+6Ub/3jjr+4+6WsxeSz6mamcFM0YgIIBsFSWWzAmIjyN1qiisHhUnZzU1ZSodWhq9rPjMTrBmdkJNLCZIY2+gKgjQqRADcXQf4z+rzrKY0X557MV4HIhQ3yWmQHDI3cN1dXxiRRzJGRj5MPY5DuTJJZAB0Lr0LUUGICBWWjYMzWnll/IGWrJRozLTEuORPw6AneN3b02QntYQxM6/VdWv5jEDbT3LKyN8b+RNkv0yVHCX23rKHJCwrpLIuycMY8c40eyo+i8lMGtgVqCpGSrt7J2ga2m1h28IfxnyCiEVpYwySkWutQyQPtk+JU3GXfWOmM01/EzLTaXeZrizxzkDcI9v805JGoWZ+jVP1QlkiFpLmuRkr+WnA1Cus5YoACj0JkmNCedFG7NpANTOsfEmD2C/5VYTKavYJLKsyPTKA5JIvM5EEkQ91KIvXnm6CzEux5UXDVCeb53VaVdKu+j1WhpPjuiSBf22JxSV6GwWtuPVEqgn02ypYlGnenJo3shjlWmWbmYHP8wWofjDpC5LXAMMGAUK7+G7mjp2GkbTQQ/IkqSdFl+VmkKrl3ntzk9wRGmt3hJuttV7H6zxP6p1mw1OOw/kzFBo2JiVIq+GEOYFI1TbunJBlP4CfljQCbRBoPOj2pbbWGgUYxTQTOjVAchLP1koyp9o9+rp7djIkKXFiN707Vw8slDsR8XV8WW5Fh4SIXgOJTJU6SWZ108LbT5PvZrSaiDcjSYIRkcZlPUniMv5CKU3SatOk8aJsmqbM1B0vkMYh+MK0MbpUrtm1sz6NifHYZ+fOeiKBTd/yRaa0wGsJh3Gcu0fThxz9Ml1IUG5DY5SYvxNaLH7K/YTW3sTCPC4F/yJwkqEcNDP8L73dLQgAkKd8nqD4TMyMgErnAT9amx8IIVlnVh1GIISxYHZpAGAAsZHP96oRaQzNQ24AmNYaQSJ0Pkl1RvIfls9yNMut58+sh7ONnE7J6wdyqjOzJZfUzetFpypfKBCIoAXlshPQc6fV50igegalW4s6lq+1jDDq2KmZWTDIrXfYIOolGRUTCy6U10SqNo8IPZZAQosrV8hFODySJWZGctcD2w1drMI/Ekr3JUkbixNhEj9YJn5eTjl9yYLOevAKFFKxWBU3R3+oy05399IYADb6JYEIpvEsX5p95govZEvoX8EcUlUlImLVBpCEiGVIfYIIRKOaM1VMdivi/m0JAFBj9CSQZJI2NoDEoosmUHpiZIyKA7iOjrZhiR9pSRAyzn1+v/fe+33++vXrf/7nf75/n+/3+3Uc5/vNCN2uf7/f+wx3P8xllJlRO7MwAJ4v3cipheSTelPtNVmK+tQcRvPXrxKiaYNbVFM2KFf1CrUibZpWUX6bja1SXQJXZGRCC2+IOAHQYWav4zCzgMU7dry/379i/dfrdRx/HCTf8f7C13meGi7dvet8RBidpDpbG/V8Ojv1ipFVf2S5QLnCK9F4lHBS/ZLN3ObC0KWAt/aOv0AsEtI2KEv4ox5GEDFJM19rfY+XpJaE4N7h11pawjlK/xOvMD7K0cwYgQqvbp61F5Ige6apnVYWmauMFDiIAWjmSXLW0r3zXW8NktPCtcUzRXVaxJ1ulpkmeWqhh1yNRIQBsXduXyVp+dAiJggvrybmk74pyeudc2gyEu2Afls7iT0wD+C1TkPr/cRUWpcK9y0uattk4vWXeWP53RiUnSTvIc4sMmogz4pe9buYACAVcQRNNHeBzSXz1HmnAZYd+bQhRbmePjO5JpMumO5LftV9KYLkkPDxxgFhphdlDJmH4sSu3Ke/DRMjgW1PJbTASCgXMGVKr5kiq444wawp2+DEVzojIwIAqNl0KboocYWlXUsa8nrP4iiFNK+DP0AS1I9c0gAhdUudpLuvWlOZ5fCstHYXDeqG8hn1jsD7fTalxMoAHe5ymLubXumX/a+ZZbeL2iwwM6s7hyUJGLOrNhvlkYhkfPfUF+edrLNs+AgNZmaSsPf2QnYvOcWKy4zuXq8yyhNfvM/LW6/VS4OS83LQVCayTSAJMfYvMKQ1rzAk1QxgWZRmZlhmJjmzPkvCTOtSYjqrYSIn40VxYS6PRKmy6MtORBA1cZksTdDGKCF1Ta/LacPDHgVtVk79ooImFsVcMpXotCCGWGXpd11vH2TLeQCH4/8riFiGydSHR5ITWhzeod2ZjlRWU91gCn8o+hGDjFsm2lQM7Y15eK20cuWXWlMjmybr7WCfclBaJEFk1EyiWFqsLlUuTSwhSuflh6JmVKLxSkuyEriXWtMoITu1kZdGD8c1hYqIroHdXYhGcnSJj4XlFNiMHKEQpX6FyUQtBlpOZ33SK5ck73s9InioSPrxeEUnpvCGcvOygeRkmfIfvIIfCSREl2l8XX4SoDoKUZoZ+bRWCbmcIioyzVi8T3+b7HH5EPVjWpdT/sya6h5aLiIAzyBkomtdZ7EZP2wQpS5VXp0rCXYdjXlqRxV01+rWZWY+np+vtnARiEaqda5e0hrvtWRStSdzNiKxEaFZhxgl1teiNq3MQk4xjYzITyhIoCz53u+2Iw0jSc4t+2YxM/c8OSILWT0VCoQXps3u3CbQik2VU0DSzHZc79F8BFsEnVagNN/gHAHd11rnef7+/Xsf59fXl049yKONfIQnzSAllootKGvd/WH8VA2gT2GIvWPVS8cOnXifeHKZ+xgESbLeHj0NazsbL3p313kixd/G65ZQobC7zSnTzd3x/d0Fd1He/RX0ziRrqiYzBO2mfiWnhShXbmowmCXe5j2ghcMMo6ZxVICJvGzY28bJJuGbUdAqlBBI1MSLpQka3xF4CLweuG1UC+301Cqyxk/Fndvgnk9EQB2EiFO98TNSQG5iIwmTy2q9zdwygTTy+rzBBDNTO5PYnNV2rucOh2S6Get8SPvVNnxCqpNV8jdCLSBrSYXCdRfLDIp+tczL4J+KSml1EBfNhz0KmoBmioPaYbNE7xiJrFSbXfteVNPVZKWlC6YBibgdnRBv511pBWeA1SXnAn7SxP1DA8otj67gUOVGFnFLVoI2dmqKWARUsdq1d3OJxS3OilW3zyu3EmYgoBd9BbcqEwAng/mS0kUL2kpMoD7YDjc/1rlBEAgzHi/HaIoqlixaMzAAxM7HiS8aAIDqGNLmiAjcB7YkrqNfVt13RJDXjffZp09uCe/uo6Upt+SQ1e/c5ZiZaXOhMXrmQllm5iVB7Mry+uqMBC6YCMzMEO6uTSx312tI2yQh+5fkrrfjoixXlgbXFAlcuQpQsghHkm1yU2oHaK0chEhivLNAyHItA+ju7G/jXFywsRPfv0pMMoHSGph/ILOLppGyqATcwD13Rrock7pkPkB40eCuyEbh9mW8rwVhjGVk0+i3pUWF7sdf05Npo6wfBuB/g6Z5qJ4ED0zjcS+IH9U9kE0/8TO9oN4CAObd1Hoc1QFIsf4Y26BBMiOmsDACrLsuwjMYwaoALTkZsYOnSqQ3TQAsGIAgoc4SAIyAEdILmDHfxG6w7Pu6+GrmZDWxk3lyOSKsngmX5TMhYmGE9FpIPFyY9M2iFvQj5VQh5FSkXGnpfTE5MoU0jfCd24lJzKrtOuovvMICICI+268k/yiWH42iKXUeamKaTIyPS449F7FMyS2hMf5Tc5A6pVtvi52/+GkEEZTGRtygxTakPfcNlxY+iaVrliCG6k4ot6Xpt7uXmfVgmV78E2TPX8/qN+OUkOkP+yeLEn2JB28Z0sRgjkGPsnj0vVaNC0XcSDODmqqZ0kqUxux13f2P19d//1//9/6TWrWiordgf76+SJDMA98wM3NNq4MkNdpg9ngi3JmWlr13l8ijPxGNeNs2gTCD8MKf42HAZnH3na9OukYiSRZZYpgJM8N4xEzIZDGaOxybZ2w63fDly3bEGW9i0wKI1+t4vY69T1t/yoIppJU+0vPy0lgm9W9nubv7rSjJa2kzJQjcXS89lSiRTAJdppASKPlNIND8SnJWTTJxLz7xuhPAKvqmWb72FW0I757bB6IUUgkMjyZXUpqhWuVaa62le92imULwURAznaYXfmpp1Y3nT3sZLQrVfTXmkSuMpN3EDlGCLoL26IeF/Q8wQtPSlQavlXZiINoEcQlzGTI8uSgBALRUZ2pj+vuAzmo50t1y2oLJBQDnybVgdef8XudEkl7MyClLv22SmckpSSOhorrxFQ2gTrPHG6m7lJQEDl1JkxSKzNMjs7yJTeZRQHM39dr3ejNZMMNr1gSzBFGqzYz3MYAkJb+sFaQQ/VdC5m/3zrgHOOVMMEPv7DSm4F44l3zMtgRFDOlpg7Rfx0tTF5D0+Em+UlofWd3WFyn2Rg3hzSLQBE5PQHm4u7/s5e47fimY7q5u3fYm+bPe2gnOFW1GLyJCC1FxRUREWHUEESH3tEhQ9Ztv91W3IrxUS44qlCTIQvUXhdhk2wAAIABJREFU1O7AoBwsF5l4pcIsQ5XV3nKLtCU3r7xqsWmtntrinKWRvG0IuntEnOf7OI7Xut5pF3pWH7B6kEz+iiU/vwe4uxY2aYNZY1CfLrM6n+k52+Dee8Ei4uuPr0c0ZKrMEKbFAojIcNloTUrLu86dWZYlntJkFSqM4lXuel1dujACH69TmRJme7QyUgKFmcRNKZmFgpl9f3/rmUzr2wV3RtzFStEEKnSD6aG6QS4ILjMK2sIHXtAym3d6NP2SFnz0t8rq9DSS/HT6B5gs/Yz3M2t8Nk+mJtRTMLibobo9QeQq30mZl3V3pdtLyh+P5wjfCcFEoh67aJP6V8Jafl+qN2h2gcyz6soELUTpSa8sJWaatTIXi9k1FqiX6PbSxKatEzOrehu16p4qJEdcEqhEXwoetZr3OHcoImJOfAVTMvVTlbC1q4cSWdwXrpImssY8csnrCYIHSxM3JuV8FFYTtyKB6oCyZhzMTP7i56D90IQFU36nl1/HaNv+TojyMr7Gzc5SAqO9PByf9ivCU9qP8KP9Kf+jfKeoxnS1F7LT/3RZAm4gvGrIjL9YpJd1jx1VXraOdvM4jm7Iv3//1vpn1Wcv9t577+/vbz1X//39bcCff/65N//++28JCT2iTxzHAZg+zTNBxgjwrKtEnRTwGkcAaAvg/X5HBMrIVof76qhBNaShc3le58Ab71pcliUiUBbGgMS4uHAfF5pLEYNj7623FRz2UgDNctYdegr6OP7++29lUROkYESYttoBM1uejyG0fK+qIq+FLC8tfRnEEdez9DbegKB+srlYPUO+3NrMzKRWDlrVH/K2amAIRwC6iSuBax53T2kZPUFL495m9vX1Javkl3u+9/ljWMsIdLvWL1Cx+CeQrsg1o9U0T+8aeNBa1Z/GtOVK3PEAcJ4n9oZ7U2oQ0fj7ABGoDvcl7nVSlJdPWmoNZwt9jQKSY2YkD0bsYasSXTnEo2YmgsZTDlSVVSkKKYyIVU7NrgrRotpwCUwCUhh3hzuri5Rjsrv4oMuLqzosGRN7o2oqzBCB42himEE0JGpa35LTTgVU0BYKNHk16+MWqc7dqmMSXjFhTfrx8LcoJJURspB2HTsnmfgamVuImR3HcZ5nm8eeVbu7OsG9VTCyar/f6K7fDLJcLB3JyD1MqOtU9DB2oczgrhiKvuJSoSsfZUyaXe6LoDmAiwt2LbPTtS6FClczZWRwPfAPwNRDPRoDssSvS2EEioCZISuzLLmCLxWnLDEAtLQG7kBOoEkuBhkvPWN8nkfEYuB8v79/ubvjOyIizrUW9Ko8nUgLgtwax0jZsNYioISZAbli3HtTNbxeFNen4NwMWfLZO2rtIIFH3UFyd+A6jqVzAQUEoHqlF96KJaota/QSrxiycMU8kO5uhOYEZmbO87yeHTCz8/2WpWamIcdrXd1KDVfzyQJndrusmYoDV8RIJb6+vuJ9XkOaKjC59/7+5lpLN/zFaGbHcUivhr115DRCBktsW47qJ1+vl+5XuJn0RjVzqW5TFZaIQB3AE0aUAMikvIjrUQLhJ7GZrfVcFrYBIpPN7q7ilaipeo15QCNFJpAEq6cevr+/W4JytXRB3a7p0tzk3lsfdOTHuDAHvEaiptSp20xZAgmR77pkHTWcNLpsxsY0vhOdhqrZYBm5F72KuwXKnb5saX0pGmG65kiXstxdm6DNGxHEdc9QLOICggxUgZp68tqcYg3iXfdk2Pn7290VtIiICF9ws1+/frv7cbwAxLmjbN64PboiU6Wr8RKuRFTXJL3yF1d9zqakluXu4BVP/bZASftEyhEhhReZsqyKQA38sOsEk4jNzGtZIgtZb859vV5xhvsCwB2gXghi+32utSiX3VAfGXWz5SvOHWe+POJ9Xp+3ABnj4wJqL+5+nud5nlrZtkkpsKqHuHw8sNpyBFFbJO1dMo4TE0LqshU1srNalNV038y+v7+77IQXZcc9tE9qdhzHcRyKthTJ7GmhHG8fm1Ji29/pY2NK4dU2bfilYQ4fzxw9QqdcpYXECL5+O5JerSm6kVrIZkl2dy1gdNm8XiMjmbktEBijnmSO+ixKkVmJ7SjhXsrNMkVJteglRywRWSElcEZeL+hVieu19mZmgbWWuZPc71MLUzNb5svciDi3EX6YEbqMc+/z/DpeururGcLXOpw4zH0dauzv9/nXX3+t4K9fv87v09y51EtgrYU4997E9b3bkLORLUvRa0+3XtdS9bADcp7nWkv1SvZkVCtQHSUVbhex8HI2IsgcWc7xZkGSx+sQQdc3yQeyvkmOQg1AGyVm+s4uz/N8x9vdHS+D7aAOLKj5vF6vLLhRgtBu1HIgXyXeSluXLGmlslyU02sRKLwKpmhQL9vbe3NvzeeceL/fev5cElQg0iV1lj1GHqgkczsgxY5KLuKshHurQlpNU2VJCq/GaGas4jvPc3291loROyuA5o2vl+jFq0oi88TevxMpjwDIQtUlqzfqyRFZ9WAspryU5I5kFUoKX19fEo6a+K211DrEHhGost5addZ8pg3Qb4xmGxHcGxH2epmZlqtWHyxgXMs0gbgOPZPWdktuK3hAGjf8F1L4n1liLIxxcQLAvYAzVaPLBdngq9f+yDKrr7gNe57GNIHwnduYCFoupM3qcMEka2L93uVb14O15ONlBmuV/lN82oAfcoVpxg9KCU/fRTASsiEr02Qsk5L4E+7BBADWdow0tl/CfILoZ7TbC9XsKVDQk34AQKdDxtu1p5PSHvXqHsArYs1VGdev4C4EAKtfkK4fxKb3tNlf7DzRgAh1N+r7IiIi1Hm0HADHcay16DSzOHdE8DwjondHZMDe2wajwiLzNBirpkpL93EA9P3SrsdTAkkZpgTkslO5yVB4/arVJz2x99ZQKoIHyAZlyRr1nu59ezIhagpoOelPgbKtpaEqHWpeZci6zSost2tOKWnqdjG8mN71pUInIWRvQAsu348jpwsPyUkHKFcEJJtSyJbfabFPOZIhTEtrYtRAot/JK4KkrLRym1Lk8vQiBvZ4TWOzTGj5MlKMAmHS7h80Xr8CcU2aT2h1fTkyf7icmM/ceTnF/hOIRqVGMiJnm/8rtK5Pv4SZ2pVO+bVxMBmlvS/lpgB3splusS2wm4NaSjb58Tqu2dCEeaR5L47W0gQzaxKwtnjQbdYMwNXBFTwUNbt+u61ZxWTqbZZGkrwIyBYrfGdNZBLf4UEpDEl3VyNSWn75fYE3hetO40NdO9WS56Wg9fYlyagdMU0c3Z16J9Ggb13Fmsikrw+ptjENbbnS4moKSVCWusTG9y9G1930Sgs5GSXH/faaJ3FZ1dgmbmhkx1zQ9BNpZnJWlz/St0YVStMIKUxE5A3EImiyFqJLgdw0s/407Mz9xPxo+af7QsoeYfjROSutuUfjOy0hXjt9Zga4QiSZEi6aDp30RkTUU/THcbxeL+1V7Z1reyEj8pnB89yoEVnLSJJeD9a1MXIkpNVMaXmelRy3TfkGsU9oGsnkR31uFlQZNY15nijRNpzVLn9zKSEaAI1grdJnbpu31jKTF/56vfbXV9vpYyuqwaoePixvytg550H1qyqpdrC5mkzpiyCv0gaN6CRD5wXuNbnBzGbWpTGXIE8u5V5K70XQyL7UCRFNLKE6cKoJjK5SNT9MXBKoCKDcKsLMagLdvba6CTGJBdOqZhdyWv7gAoAxu85cMuq7Ayo5WQiotXkb3CoafqwSdLe11NxQbUq8KaJ6hobjqM9XxOhJlQf0OeXhHnNJ1rZexBVH4S8gWWHq3CmNrPmKmbtHXbY9NgaYvJQZg0BWCZqxrb1yJbwJOqvwdIekxfOoeROT1/tvb/7WpQxIv0g8Rp22qrgy0VbdfblUPHyMXPQGaaorlSuWK1BmqAYAv84dXVCSrZYlukwXIrDqbf8zvP85PNwXSEshWzraEbLfr6Kq3J0+ZNgM47hMszEi1rqG8Vlturn+5FdGw2o3xwwkQ681kQrAXS9C9TOC8KAHXzQSL4uN7bEXw3CCRp7slumL3I5FAgFs9lc6VQQRoe0DNU8jskwh/dRaWfsIMtiyEnacyHquTJKZMyrHWEYGz04LxDJmAAlqii1Q0JesubgwUVMiWWWW9jd9b1img2k8isVTaLGYagIbl+pc7/mOYD1D1TY0oyYKwsgSABqVtU+x97aauAPQUKd7mMhDjhfISNmgtJCyR0I+6We6wa4B4+cx8qHis/dHSe5SaRZl8V5GjVd9UPqh+iEB5ZS7i4sKuKWcT66Gltx1o6eek8DdY5jwSfAQ3mIn/kHzoz3/AvLFavr1iImAY8GpODzIHoaJvi1pX7p1QLOV5Ll+DWEwqPD29VBSa7RqTVNjgyp2FDBrsom+ycRaEq449+9nEJQF4PDlMM/tCVN/SpLEgq06DO/yAhb6r0CipOKhSCp+rFfNgjLbqtR6bDOzfpxB9KxFiyBqpZEMxdW5KWSAJExM07cKjjIiuWsi3jVfaVki4mZpmX51CAlJiZQ/tNyMfBg8QVkt4ZGl6LVJP4IkzLgJk5J5SX6YIfwMftM3ZbNP3mlMc7UEu1vbyHnZA0HLb5aHoplr1ac18aeEO32a1GTC5Ph1D5pYPuW0KOXKgP7+S2epLYvFaqGiXDPT+KXetU2KOkyhywk6s3axV0VVQhFo7WamR9j23ud5xvvkuRcMvvZx9P3nZb73Ps1BHL6Or7XWOs/zXefszvN8+aL5tlRBkgDJdVwvydN4zbFyvgq7/ForX/IHDR8fIyNHDQGg5bqQ+tVlF00jrQ6YoIrvk2tmKWK6IU/S3KF/MIMdvv58fX2/XgAs6IRmCVJkWdPMzELxdwcQozduq2xUBimdjkt7p0WfNgmfybynMon5U1cvTLNHyMDM2iPgD97Uw3zNNsa8Zcpk1c92bUootJk7VQ3iRlbZec9fWbwa4DWsmJm7RekVfQtpgazybYzgE1PwgS8bHrWxzRCIRuqUaPyP9E05fxU30QupxPXgZSemaABTYpO1SmGkuPEi7t++VuOpq9IiGv1KjhlIRHAOuu6K1031vTgF5FjySdSPIEX606UYmxcA+dCLdsoMw+sZtzSgaABgduj9O8RegRLqruuR+2M6A1LpT2sbqbgl2wdMITdM22A2dV0g+sF+0Tzsn44L85B2Y0xrnxrlBZ+hzq6qkUVcXecFNwebhURPfC2fPrhcjoA7Yjz2T2ZF9rrhXF28WPQrSBYAdZIQoGjMzNdy962huobAhhbVmGl/CXF3XxoS9NmVIEnNtKWlhSjdTfJ9zmet0YqaoNm1dpxHqqZVvb+gAc/MKkCICKuFqyQJz17VAxps3H3nOwVUqZ6jNcprAKYBeL9boOChyGoINLOI8JWP86kD0RwiImyejDLsvb1cn8IlsG3QZSuyesdb5WaCJKrKTy6JmvgivmmR8a1Rufpt0B143gYzt45ksTRXb+w2SF0jRdb4B+WDZiKZbl8d4ySz4ZeQVdOeA5DgoXpa1ch/SmN4/cA38iFN8n+0RNAsGKUA4CH+oW5yNUb/T6R9dLB9qQTJTmj2oFJujAgiQs8kqzb6+qFfkpfzcuZiGNOW61Jg4i+TdNmJznrMoh65om+Zn9AaZ2JqsZqFO3MIMLs2s2w8iYMeI1Qcte2oLKUFSrfGzlKaY5tgGvPAP2TaPSC6FEb0wjS+IWruq5WqiCNi1bsz/h3akumOQGbMTc8GZTfZzP20ULkdfF1KSP+yVmsPrgarLZXJjlkJm63w/dvQXLiXYEoww6gDqPUGexgyy2Fn0HebasyPEWhImlq1Nl6XEzPx/yKzGzjupTmNMctJqY32K3ypvZDqb4vcrMIifI2/1wzczNZaf/zxhx6zf7/f5+/v9/u9d6hyas2899a2OwCSx/EiqQfVyYgIkKanYCJUnrIqxupa0Vb6jLELbCarWFvDMrsTbXDXogZJ0IvcWri4gKv/VZy9ngfshWuzTEaJehQmyQgCoBvJXL3nYwhUhNt+CSkAAK08XfLHGyhE4evqu5ToWAmEb4y6ixkNqZGFNiqGjyoxiSWKzEkyzaJoUgsp45qrs9oMpVX6gN6cNBeDORmbXJZ9XUp297mJMEEENmxQui9bIKr/GJifwUYLmmQ/sWQomliQvrurRnUoMg4qFFJHCVix1SjGWTMLMl2dlXIFU6mZufvRnZpIJa6F3ucbUKngQy40ay/RN2l2W7ZZ7ZTfvh9eeSIwMzEX2sxME+4GOSBFZhlZEQJguTDliC0v+1d/gLvHeOwzc7WqL7HoQLWcQt7SD4LhyKQUzZTcOXKkMZlIsema3aMkaC5Fg2QuTZHzbGWB12eBMre1D8tvMRRBbaDdHPkHSAsflBVwWdii+j0Ot35qGEPyplR4xaQwkmBW3wiESCjmJG58Zev/T0g5DwgiCBUdLBiIMmYHz40IDzDgQe6w8xvv73j/tjgP6ClNN8P5HcEqnYDRD3+Z2TdOPeVl15LMAdhxAPAsczMzPa2637nAdnerl94lAWAaWgzN9QxjQbMAQL3dPS+oYqxJGwG9LKS4BmPWGSGli4OXNb/vIYT3YUnAy4X0tzHy8cdSs7GfInp3X69XmsFLFMm1jlUfyCV51Ct5hMlKaNh7L8uDi6KMUIecMZcdZW2Cch8gAqv2+wk/StAAr9zpXdNL9T/JbDkPgr58SHsAxwAzkfOyDfjR65b/CW22lWtADrydhQ91GBptLAP+BVqUjbrRubrsLGGUEHISPzBtmyQAt4o55TTxQyB5vdzrASUyGe9cOTlQQoq66jaGJCMYwTgBOA6HMcgIIxym0USSgwShAzlixRj+zQy550LlN+Mn2H0TjR/269Kqzijrk6DMuELXWdmfMC2RLjNzIDrCzDekEkTkx0rcTAkjmN33CEJBY6RXWgAdqBIyAyaCtfS5KIdhR0TQDebmVicQWcOQIhi3E38G4KOmSbJYsoHc4z2N1OXIvDnVSEnrtN2DPJX2ZWc9cjGMbJnNojAiZ7Y/TBtsdGgoIa1Xch4swrSKphSZ8F3ffoTmVbopxcVrbfkUolwlMORMYx6Yhuad6Qf9o4w4gq+E3FSijCSeGx0AYLX7I6dEr4V6y9SxXjNT+UzJXlsePT52cMzMiZcv+/rjMP9tbmZ7/9b29+HLCASjNuJJLvfv7+9zn2YG4v1+v3UGc1lEbILdg5nx4yQXAHeXtRERFXyZStIsh+aoKZMIOp52r0JKyx2l5buqK0kfr/iJCDX4phSxWDtugKNb6D7MIoxmuitPBAhu597f8fr9119/Hf5CGE9amPS2KNkUkec0WUgAMqDTbT9He3kQKzHTZjl36ioUEYywmmr2jZkGKSXHVDxCC4E74Q3ajBtGSJlrJslSHfUEx6WuuLooZYD8FYFsULpZWrguFWGlG5TbNNNaIRWKGPNwklsvevgJZNV/iEQZyVlMw+aLoEJxVbaq4bqkAfoDYAYCZnDL2zXTMYGEPpCwvEfKD6N5nhwb4ej4AkIJk9QRagxAyTRDNUshVd591em2SgbMy4vyI5o3UO6d7OFsChmleLn2GZYBZrXebrK77x2NzlLuD9H+Ca4YVnpi2shLYDnbZLKww3XTW95xZk1f7upu8J/ZD1yU9d8140FHWEpJWLmgxtml1mYMvc8Y9mVL+zG3s0ior+nAzvv8d8evgIrAc5amvnhG+6I3I3nuU6Msy2vTuGlwdwb33nrdiHip8zY5kc3ZvPS2hOp6rhcarWVmeURWDtTAE15zYvvpzjzuJdkEZD7eqcPDvaMvv2SqoC1PfI7aBuSawEaQNappn1KK1QuXkQHAanf5ridjK8NcM5QRNDNba62VPbJmDHJBUVLaajbTvoiduSbKGR5Jmap026B0myUyzI54gJl5vTlWxDOLVN25oKX1pX5ZMZxa2pKJkQQzA1PpdNDMzv0t5L+IanXKxZiGmo3FyaPtkGYWO7dyWvjFWAnBzJ2grNb+L8R2N3KSfbJMygkdsSZopwQPezpWnwSCBz1qDtqUD5aHqS3nQfag6cocEV1pMSblMz2K75KQqTuQtAGNBGA1txZSuWpHfdlZffkQ0phPvJC6fJgngXKkPZIE7sv32R9ORgwXmLvrKbAY02tcR6suC0U5g9z0MkYQerVhie2YK1f0j1iJEoCsEqUwogxm4SrOZG0tJNcPhSikfq2WfBMvw/QrS1qvTGxK2dzWNmUjdcmSqazZr05GVCfpY0f1E7pfapNmrpCoF2IJo8owTRKNMFNaQ4tVVFml3OyWNFmaDyFKdFZLm5VEBC3wX+CTRsYoyyqkLZyjNmqnWTTCyJ706y6Z5HEsEUhyW66dbnFFZK1LFbXS1qXq9fn9VjmKvinJPEg/y9HM9t7neX7vq9ZBI5q5e37USRq1ENAd/rPO3cgjMyMzDhLbv6zBsS/l10x0GgB5xVazEXm9Vp6IMTPLr1JI4zVimo1DKJLgMDNYVmyrE0M8T4y5lvBmRhWQAUCo+extlguQaXOPp7L/EdUm63TKHxLsH4Ig18Qr5JSD7oJCT1MlfSDfuk3m6adPuLTYbSmReBKAPqBg4+iQCFS2Sjdq1wacQFWCo5k0NJdVJFlOTdc+IW27Y/r3Ds9YXbw/UStusn9yKesx3MgjsTSNEtnKeqd5WMg+ii/+zpvQckUTe6dp97jcGJUWDZl/M5qkwiGkylsy09w7PPwXCHMRy6GSz9Y1VMDsCoTVEpG5VQG3HCYNRBqsZcwtOB+WTLhMVUiLRX2cCCZ9zJsDlSUkPogFjXzQXOoyuADga10mAWiuyJe93QKrKAEoR6ZMOa5W1H5duXdI3rqYGclyZ+TeXXZg7Q6SQAaHYjR7SlYLLztZbbgVmZk8HTIB5LPisPz/UlpgZlYVMqNkZsjjACb5JKqqwP21jo29+I5z6x4R4wT3MsJxABFxvs/3++0vY7lxBEC6r4V8JelUDdAsn7oUpH3jgLrV9KgvRUaAJPWjgbbqm5lx3JfIe/uibxX3+pl4M6nTbw8tgklZWde028bHpUTWukgyQlzC7L3JTXIh+0HUy95UZq2dZI25ZjU2C1zOj9meCEr+NTQ2frovxojQxDHG2l5kmlOIvfGs14BbFkTSkOyJ9QNEAFyiBF0fmkzwCLuQAPzIuw0zq23rRGfplRXCz1CIeOrVpXj1m9KG5MevrFLuZKyKnTFPOYKxUmntD0wLnJKboCX3738C4nLXXaDLctaGCO7SplJW7RLvxAvTxrRQIc3MCQOqdYN1CUbuxQhLWk7+th7b1nu5YIRR3Dpdxj5TlEYakKss1V4ZMO0pSrSpuhQmnRnBV1qt7Byfj5qU3RfpUrwRoWdLOSIggiZu+c0r4odJbbmgL3v5IpaGu65L1MSLRenPfk8e6Xt9U2yLombkVYuoDcexkO5JW1ezzlKiQQgJEUaSuycXmFk24AEtti9bl5nplLmETFGd7v7Nsr5dDU1C1A1ORo559uNS8DBJParkt3ktXxKEFG+zN765hGnJ9g8TSGXNy5bT6UnTly3fK0uWTyFKi77TkJvMB6MmXmL7cloyJfdvG6n601mdlssybKpSSTVZa5kSRNkJlDQ9e9+mitjMNJ9UCQrzdbyM+HtfX2MRXiu0c+hda/3xxx84Yu+d704CrKqB7hSLsqF17bELL2Pkr+7Yy8hW1O4IY6McZVsTNMgGG4cdhGx1IpN8M0OtCyRQ7BFB3fzw5ZZHdvIRy7etdYS/HCsi1loORImVOri5ez4soHryERCBXJDBIuhLiWokefVj+sXdd7O6I1Xdl5ByWQnyGoAARNVDYZpLSOFT8r2imtVku0qWpNlVuA3NaPfPwcJqQHTv+lnRcxmT+mbbnFO74Vdi7kEWRiY1VwtU7h0IABGsyimsWd4XnCzTtZbZuQm8NpvlDu5TJplB+RLk6HtbxvXixytD+mTivfZIk1U9loJkrKNoLPHJNeLQcn6Akr/3iRzDgDHPnozTgcuMgVR6loCpSjXNNEO8wsxVovSu5zOosuRyfCABIELb6ZlbfumXqhwoFQDudl7IqfTTdxL3SnYZIKV3OWQXS0HkUcA7tqCoLy7JFBcA5gcC05cHzPAOY/AorEcpNFjtubhr+Wp2uxOeQh7SkFEVZYM12b3sdB9YbS+7hpLDqvZimUFw++lRHzPsnQEh9QTaOk8Av379Os/za2+rMUNic5JXPY7UCdwdBjOr8Yzu7vr8SX0sSiyd7vZoZm621vr+/uXuhJEM1pfw3Hnmp0cAxHgjukJGUjJbsha0lS9qeD1QJxBXQxM3YyObpfHqhiPiPM/YO1fjdQ5qbx34d0kDoOdltN0mR0qydEJalOXu8c6XAor96G+tj5hIiJkdx7Hfb46qKNsaJLyzSNIy0R6JfV7KS89eXr3wRSPVxSXZCWY5tMt4kTV9W4JLEY3X0CIo+hvmkWsVByFbgijb8ck4YWq8yO4x6XRTirjT1EhfCPvwcYJkot6cLIyy/p3xn4C1V9KSZxbupvaliKMWgSTXSrKHnGYXnmPx86OpJNsYyX9SABjF90hPgnkpjHt+r8iq9grfxDY7vcI88E0vTMtRVi9CFFURRNR3WCvgItbvlMCq582rRIMmXoLOElnzysYfyaTIzGI8a9pZEdlgm/fK0rkqktV7oBqIGLszCX2mxJNMmCaQuilciU8jBXrxuG5LSL7U9VsXxdiSW06DzOiXF8p+VC8qF7qwJpcSsqeLTOxCfrK0MQ9GXepX9miXavJOMolqOc3YlBIu+W1bCfsZPiULqfTOI+uXF1QDhNk/dyzKUrrld7pB7A/KxmPIuX5Lm8xo4apLHO/ikcEaaxrj10ia7UWBkiLJbAley5KH2QJJU4chIZIDgLy+WidA9cy/v/PdN5L5xx9/8Ny/f/9++SK57VpNgIyI7+9v1IpXWdL+999/r7XWccjIvbd6mOPIxU9rb11TgqoLJKGUAAAgAElEQVS3GJU7uUTc6b23XmmuCZsYSbLmohHhfpA5N+h+IiLipLsjyinA9ShfrNfrFX/8IflmJmPaQTI/HadInrHNzKrfkF5U8bVJzdv4dqezhGm8uIS3EWHWZ5UGIy7GOellTrMl6qFR0PJ/VCeWZrTaBlI8995xnqr5q95fOA1DYYRMgkGjiKkIpFQJ3h8AJ/mIT1vLEVLVGclp3gEXI4ZrItZJhIYm23szAsAefULb35DOkrS8rym3MxfIR9pLqew0s0N1q61RHtWDDGdOfUtc4sxkjbjS1oguaam5snRZ9djd91rY+mw4gLbMIuhrsfYU5HlX7ss8Ug7INmnx+hhAp+WIDBA9qpbkYvqqrPm5ssxQNM0AhGWPUJQ/gwwWl4zsjJRTHWhSmtlnLbFa0AqKLL2GSqicyouuEAQIg271ANA6E62xBIoV1WeJ5kYmgokxM3dGpI/uLRzIN8T0TgEA6MTUdKdUM8LcUZa7JknySDRtIeRiWYIsxxQo7DQ4rV04iZWtOnLw8xrwTABg00Biv3XNCKhGWXb63f/qV/J3GOx1+AZhcZI7bGOfOBzkG2fYti8ut+P8/f397QTPfTKWr98BmvvXsYzf37+0iAXABTM7jSfOw19G537HDiMP82NxOYx7GbiWuzO2esB2Xx0Z98larH8d+bZYkgczgGbGAxGx96n4kISp5rtkmpmOn0Wce28NYIC557voVbB+vd/OEVzuMOy9sa7xNTSfCHYMGVqpdr0wG7uSq96+ExE67LfGzqOEfH19ReTNzP1+//1+//XH119//XWeJ2Enx+sJnOf+ttoKOY7DF9x9LX19J28vuLvndBkA4WZ6foF0s+M41nEo7zgOWeWEvmkJwMl4n8dxgGC8l5kjzIz7be7m7maAxu+AQbtJGrwZiIgIuHvQ3J2q1Po2uBOGCLhZ6K0HoG64RQQM1B/ols1zn9vJqMVDOmgHqt2L18wyRJa7W/JXhpkZSfEK5GlERITVy3vQA2cRkAS9yjcfA7FjwYwqctlJ7h3BWGth5TMmEQE3vQtYFcBqXkVSvshsmSobzEzHIEmqgbfjslEszQhg77fSjzj0OyP067V4WzIAMMYVrAg3Y9AAJ3UTFCk/W5YZ3eGuXj6uO1TkkfWNAGORlkODESAIbtQdDGcEsffe4e6GpZqAMduQL15rdSGB7MS+9xtA1mog13VuoAEI3rrcALwOxxph0ECMiIBnWAzmdpgZwoI4fEVEMNxd024ArHekubu7vnRAglj+wvhMZi7zaWZrOZEDl4BBgDTVYWunBC6bs8iIrH4klm6RkdwRJAiQPI5DjOrHNZIZ4LDYQaAKigguc4II6p3kXvUhGDuCar9mEXFWH/j7+1uJqPjLuIjzOI4qpbx/W6vZld2Pu1n2lm6LQeyKtlmu3C2CYaqzuF5NYrFEo0uWdrlTp2YBgGDERlC+aMxda6Hm0wCEMTOznPcc5DLL5lRkhjxjAlLUIMncs7RqpBJI0t3VviRDNADe7zdrJ09cwjeBftNTlUJ+UT4bL5YrFOYWiiHVkxiBiNABzZYAAJZRSglQ002DLfvgywb5ooI2s75FTJI0LzdBQvOZ7GM1RmQ3IgURgSVMANcgAmDrC/NORoDbje7mxri7v2t9zozVFeqsLRp9ykFRqkdda2k7HtU5AHA/xHscR9cEXwu2fB1uFvG2sMMOAAxGbDOLvWPv5f4d8f3+BVP9POP8RpyI04A/Xn6e5x+vFcv4jvf7HVtxAwC6YbkeQgwzd1djeP+KtdbxynMBJPX4iaplm62AAADiOLxcVn8CM6r8qb4LAOCucGXxXfWcBLDPmsz0ALTcwDjPtkT9YRhs+e/3W0HWV0F20/j21wu+zv0d+zAzOAH+jvM8ud//33+9/ms59vmN76+/Xq//ie8I4Hgdx4HXa5uR0W7aPkluo7urahqvYxEqLBWrWGgIEJataUcsP0iSMHPTbTgEEIcDCIPmdIwIhE49cqmKRnATOixpvo1GGAOx1a8D2O9zLY2QJInsDHqorb1XP0znywDU8TF2FXWPiD///HPvjdp58bXUdTmh97+e5wkQa5m5mvD7+xuAr2VroeZUe9xCS6tkgrs00j32Ro9NNQ0Q2QMkQUJEJsdJnucJUmMNgBhzFavuniQiP1zfAluXlShGLj1Mj2Z41ueuBmr8Iu5fyfH1ighqemBGQDOt61GZFDFBNpopSXclOp/kxeVdciOvLCBVf270kg/chvMWIuR1WQGSSRKlKv6AlFkRmcgnlAGQfAB27Yvk5QdcLkzzxPUgqETHIfEDJlLFIKvafsG/SBCwagzdWy/u4UrvSET0wl6MFL69kISyAcMe/V2WRH28YOAb05Y/INVNsa36Dlku/wkku34Vyyv+7eDV/dMwmtkDpFdBT1RyASXZAHfX65cuAjNU2NXYpCK0Exnh+5yrCEHaR5p4sxmDpDvXWtxnkkl1ie0j9I2srKS8EZt1aaini9D0mf2Mk5mRNNMD6mtvitjdEVQ/6Ncdv6tpAyCpAVI0+tXcQ0pnQryMkHBxmUaAWt6vYbzM6InF3vtw/+OPP9ZaGkJer9erXpV3nqf5WmtlpcxYXbuwGgYks8rNrHzPrDQwZxVKW8VQMqdHSus3tRbIQQCbRM78sqiFnzTFJMEJMuyGAlBmiF3j2WQmCdDrjlxJNtG7u+YDnTW9aCGCvpwJwbjMcuywoMfvO6MirKGrCWRnlwsqqpNGiba5InkVhPCqEiJuAjKbfiOboIMvOSJugRMaL/onXANdtY6qOcpPZIHVkky8GAaIuCGRljRz7JPMZlE6Ijo4DSyr3L31Xgb85FRr78tOSw+qf+gsaem0RORlZFHKSFnykKncSt/wgja+MSIgqQ0L9U79Ei8JFEtT1uXT3xkZSe5fM+MYWYTXZdsgXTNLpTDLq9nVsQipOPTGTZNJcU9VZxZZb88eAfy8nCAtU6luFE6vBbJcBSD6h9ednr9y8p/iM+GBbI8euVM1al9ggo3a8i9IM2t1nfvvIF0/CheQROTuv/CT4NNrd4/MdZKGy0FIBfkQxcIkQUVGBMqZtn2Wo9om/kHmGufnRaORcVouX1p746dhXS49VpJ0d+xMrLUI7YVFRJwR53mSOI6DdYJ6rfX19eXugRQoP+WU2TXDbBX6xp4MiNrRxn34aCNJYvVbAxOjhf2kbAKB8FbqMeSbBg6Uebge2Whg9gDH3vv379/HcfCv3FbYe5u9zCy0DD7PtZa2qgVuRlJP7GtOmDu8ytU0ezSK6YJgthfq5hZJ5h2CBiu/2vymVGCFecwWBFOFwEblN8svzCmLH997Evz69QuDzOx2VtHdj+PIYzPafhKlWVPK1DavfwWVlR2dsmai6Uk2XtDpJks7sxKOvJKpKzLPNU8tLeFSUZWZ99Ew6cuXS+ZwUFwyuhWZ1bdSMjsDZXBnBIAeGhv8yB130SeYgciNUtbkA9ysR1Itl5TNpWo6obIu5xtJ8Ua+jFHQFe6f4NI1w8pcQHYIkhgZwfwdWZ2+JAj1SSn3OzKN51jE/juUd5NY6cqxPVXcIS350NUyf2RLm8svofKvoqT6ADOrIiBLXjEKoOK+h2X+XlaU/Cu34WdLAVSW6s+DzN2Y94QbLiNJoLY2ADC7jOnIjbgUyeXMG0/NlcPOCJiVWGaXr0w7YSe5AdvxJqnAPQYeM9PdoVw8M0hGnCRDXaeUi55kNWOH1sAnAK/1iXV5CapDBPD9/cYYKc1Mto5LSJG7OsHc0TTLzV3cBxKxCN+5Qua01cDR5wqksVncvUcpM3P3udEgaSJmvT31PM/1en19fb1ex/ud5/3EO32xmqmQNM9H3zkWNu4uwZI/8YaIiLVWz6oFWSJjdJd5AtHYWHMKMt1CIpZrWi9jbxNuEQKw+hJyXaZTTaZLYdr4T5ALKDlKcPjbMoVX+hOsCi6NrnFIzppOdpjJQZH17wRhpqjGd1SbRnY+yPSrmjgNVnoKsdHntCEtQZfPIr6PLGLnmKxMS1p4E0hI5zbBQ6lABGamiT4UzMq1CkjKKYEtUzTTYNZsbO/9WgdZd0UrG6oqAGVzDdgA5oSPuSQ3yZ9mD+05a3f33AkjOeLQXPJCKz8rL5SrSigQV8ouaEpFg6N2dX0ryourKVk3gqYcEegeOErp9FHwMKbLwuxibGNkybQHYNsgGpkhsz990cZlizWzZcvNsHJvTuwSbVZ15h7tNuAZRyCKRsL33jre32Jl21qLo8fuAtJlu6m0EoL2VFlKNHFfjsRF0wQA4v7MQv8qMaXpsgk6qwxL+rq8KXqIFUyyxk+NrWXq6lwbPWR711lR4ynJPL6leqiKcd/oFEuzqxSUu9ZSCQrT1vqYGKdM0u7NpJ2STGGEVNG3cAkRpWi6EjZGYiVf/UC3uIgwjQtmx3FE8Pv7+9TKPmvgWmuF2fv9lpBVn/sSuPuqNmJ2Lexbr+jP8+yK9/BIvssFADHWTmLhKDJpEXBUQvGqrbVYVMHNDRpzh/s2hOkonQXJfZovTSiDDIO5hZuZuSKzDnVQbobqzMmcHrezSuuy3exfIHeVlQZgZbr+7xx3R/UNEkhqfy8ZphAAZvb19QVA80wRkIw6WZmYil5zKW11rsTMGLWzW2SCfZ7mCZkr3iJz11tlssJnXlHKYMXtR6gWkaUpe9KkSohSmM9a1ASNUSJp7iWlLPSoVzC16LfpGQFgvV4ikCglcB/LRCD2dPkeTJLzDU+XLGVOW1GmdOySsrL+KaYtHMgYZGLQgLmIIpC7AtMM/Vke97oZ+ZAPoGXr9+5wIktXg9mtGj0ENly6WG9oGyXUZGyDB8tTJsnBJb+UNrMpTaDcG77kTstnjiA7xBJ72RP1tHzDh9LGXALN7DHRHNA2mBpw2SbUlaX4AGjJVqvif4KWI5m1IMkIDEVlw01aOmummezMEn07cnnk1/fq5TLVrrLzlNkwMzfXbViodZBJSUbBNW8lLUflU5dqOO6uWfH5fgNwXOzqcFdV/widu0zDpv02B6GPDkuXopy/EqKdbwBSCuhxitBRPdN0oc5Ik7z3Vxd0R5YsEYhLbxs87bSadoie1ZmIVpRtvOlVgu6vXNW/vCam39/fEXEcxx9//HEcB8C9N+Pqow3oWYvGUeSBseyOzew4jvPMLwi2qWst1SjRyHLRuPuj71aWcqccgSpSk7k7arowWQDNt5X5LK9JJuisH2ka32ADGoMyg/dBZRI8YKqbmAe0wE9oG1T6Hcxp/OT9Uc4nUnLEaz12kqzPy00WmafsT1Gd9cA3iEUEIm68WbbbVppIoFiuksUoAv+H+GcbKfynVY+sSdBmPGCa9zBVBEo8dOlyypPlhZ8+ptdm2ne9YiVo3hbV7J/2Kmv+ijfrj+XRYjND9igRNVEm2RpN3U599/5hwCckwSDpXktiRWP3NtiMncVapbAWPzIvewa7hLBK0My2FiFDcmo8b2Uq4nnZaeH3/S3ZZqYzDlMd1K19NEnlmtmUIGjMZ5YkT5ubhqTZzciG9K7Imuazf8CduC8rkRobOaXJkoeoliYQxu+He5tljWiLctLoxlgTDzIln9Iy1w3d0is+4tGvjyPEqjaqhCS9Xk6Z0pkqGvpSoh7Cs+H8lCtoRcptA7SkX2uJRhUbdSKgJKQ9Zmaq8GqiZlbNQbOrzax4ZrlsU7o9Eb31nOFe7Tst88Qrq2SAcpVQrnu6Jl6zvNEyxUKuZalloNydVcqysyWbmZmRIBl7H8dxHIeP5ylEfBwHj5eZ6R5C8OqEJXMu1yXTahIum5UVVVvs3gYzdCWjJF82C5A2JxKAYider3lLCydzLfoAmad+Rrq6z2wtHGWU6sy8Nogzy8zMOL56IPuVWkfeqLCqFU3RkttU5cqeh97JohprVWd02bkC1daJJ0k9vVIgXQ+azn1kXfBBOc0T8TTeyrtOtF72wl4XJRAA9NyCIadHXV839Wx8roQFJGGo5RphaWUt0s1Gm7zBXSlIdC34yW3UoIgSqzQ+7L8kd+nytgIUQUYEKS6zOuMz+h/Q0bwgff9Z4ANu6GFS20+SD8t/Aum6iJFm2L3UG/bOrxuIvZ3NtmpaBneR/mg7AMDz5H8bkPhmlKgJ053/za+EhwFl+U2dDL6Kd5QLWQPz/8/Zuy1ZjutIog5QK7Kmt/X/f+WYnZnuXZUZIcLPgwMQpBVZ1TawMAUJ4s47dVm44lNTfgqZ/pqZ5dfvS0BCUgoDzTfa9RGkBbkj/86T58m9ubfxBKDzTsu50EhGIHLn6QBZzynZfTkiXSQjbjMTAC0EeWuEYzyyIEO6xPXx8dHsVG9yWh6oh6acUhoRsVY+6iaua9itTiNRnZbNZsY+s+flyKR8ZKWCMtfMNLzaVUEiW77c3X19fHy81kK9yhX5aB/NbOubNBER8WP9UGlEvkM2R+0OBWqWlYMk3f1Y15SmxVaxp8FNLxYl0s61NEtNGgA2PHqHuK8toCgDABovkOQu6hBNGoEw53mq1Gr1pjjsoCQ05buEb6GVKl3Xp19t9iRmvfPMWpI2fjJy3F2Z+BZIEnoP/M131W95fNG/SxO7rmJRQhIa2WQtbYp6Z1c6dQ/zHgTvDaG4jCQVnEG0v/LUSZSNz8dpChDUS/FNLOisvOvgo6RFrafNDLi8boIHCEnVY5W/U5K06lbqjBj9Qma0ltIOM8PbN27apFYtyYLHI6ZN3BuMyYVclz8bYTeeRk6ZwogdZbBo3hNycXJJBepVXlklM/be+pyA6BtIdvUKM2UCELpLRUDmMUFnZWqz68q7C6mGZK21pljBtxiBZPHeSd/pJ4jyARrfmp33+mrAm/HKdvpvNDdLX4HrSdKWKYE+4tAJpVvjLKUaFdLIxt/IRoRTgmRplQKQ+k5EqpBMG3fRWq/Xy3G+rreZyNSuTpdKS4kYu/mZmdVgGxGr7pxPLQ3urg611vr4+Dj1teC1sPJjHwBIHsdBWkQ4OHezZubkWuvcPM8T9Zb43vvUK4fjQH/v2Hv3jQdB29YrFp0pCMnaYGNM6OprtDwTkQQFwt3XSnUP+TPULZxkh4TMrinKT24AobAbfOWD+jSj4XOf8evnn6+fHx8fn7EdBD4koYUQTvLQd/XNImKGX25Kr5nMT5NI8l5ZZrk6nDTQyq2J3kCBQo8PZET8+vVLhajXGNlLo9ZYiwqZXTjTalZmNLLTwneLVe1AVgJz/VlBurVJ5WdWCRv1hbFemkglZDNVg8zv7asU30nuhEpJYAx3Qs70NGkyKkHKA5iZjXtajZ/w4JqMM8H+ubsGkbIbTYVSWbL2aUME+s9qI6SEKCFEvdjc+ZZWmOQlpnyYMcZn2EjcF21KyEIZ/w/QGpu4bc7cwE+bZ9Fv8GkzbgRmeZMC7YicJfGdzYzr08EDm2RPGyoCl/slWXiMTtVVmRLuDqaQSgH3RbpsBjCkgfXrCRM544Cnlpu/HYd/hDca+XIr4jfxdL1FXAbc/cqgRa9u38MOYK5v9FdTRdqQW7W8V5+W1USCVlqKtm3WmMjqWWZm2erTBas3MPOH4EHhHyCZyQ+gq6COBgDMn5ZpmgYDzCz0XfrIgdvMIihk07u+pDIqkbM5AWa29RGggdS42VlBa9eCqQXKDbnj7l4LU681x3K4+6EHBrUl2Pnsg5npwbDPz8/zPNeRnwmQOgkXmbv3u3kkkQc0t8ivtY4jnT3P8/h4XVaNzYOsutl/b0USy6p9f41H10CSJh8tiXVtqKq7gYpaqeRjRElZpZXtBQHGYoUk6vNOyoqlGSd06QPz0PU/BNmz99bKTI1EAIC1TmoV0y+BzCazi7XvyvY6kve7KG1tZ6dMjBXGjPADprNN0wkzmzY3vMtkjUxiabww7KGpHtltJIadKpIjgpIB1MId31XQg14EwrwTv2MEbQbJuSmdSqVCljw0TgKVqugfYQpp9pYmDJFP5ag7N+W0Z41XXSZMZDvVSF3bo0dR07dJKnqIUuVyfGiQ5B6nD80YEfkZvDsSgCM/jjWLcI+8EsK0wY/2s2ojF3W8u8m99zpuvwrUYrtdNYgdo94f8I78G4yigeFOh6VdaKeEVEDaQuHfjZecPZ5cmDQTWiNqzEwfqxSAquWhrg2b9FlaM9oNWdAzy1PLG0iyyOTI1PjINouI+6pSjZzu10evIuq364pFAEBPtImlByJ317zvL6y1FFtBnHEcxwmSdOI4jjrOyjkoImoyz02smfVLPRGxGXtvzewdKfnSrrV5ux7Ea2cjotuS3w+ydS1LriVKi51pqVC4JLOVylSR5XoJC4CttGGt5X7svX/+/Glmnx//0seAdNq+996R7wqZWT9w3kay/G4bWp1AGDKP1SbNnPdlea4Mx22t0JhDDQi5GJYcKKQKkVm1kasJyYVWIWmPsUUuheYyy62c5LDmRNVRswD5oGd9vBlm+tIirYbKqbelqTaV7tImFrKLxKWqbKREiL7xU1ojSykeBJeogi5qkJCGtkTtB3eBygqUNfU+2TYqS1cAhypVnCkDAHOAJskIkNTSnMTrOjGS3LyOKF9ZkkijhflGV1ujePUXEsxMFd+fsi8aZTmqdjqcGL++ISc5MuBqc12XlltWCZzEDTeDR9HDkQfmVvqgbBXM3ngR89qZ3+BOJlM7fSVqFEMa8LSBQ0Sh2bb2ifUFbYkZxoyuhpFFkqyE6Ef8J01H+xIrlofLV7pPfIrLDD0cTxWyKjFEhcjMCOhLmFa/ow5Aad0DB/PdCrFbtwF5MSvSDDWy1LFXKVTCbBlhXEbjPjzCYy2LIBDB0ON5r9cREXQYeZi7O/ZZjpLQbsTcHdzCtRWzumOfQB26X+7nsnXEOA8m9847fuNqZqZdfVeuFbPiLGJtaknuvd0vCaPaMnRtrbtuuk8SoP0hWZ/JQSnVhMkc8UPzgSZ+lYg9xjOiMruX73JkYWlWq1Bk85BkPRSnUtSj+CQBaM8vTKsQuxINioa4JkxpUsfepC2XTJI7ck87GXVVQjIeSOEnl3SJoBk7qxOn49AGIEHGRIS/PoQRlxT1tYVPTCd8LG6yaLxjjzKjSyf0OkaOSE4LnPbMqygvKRXqzna6g6xri1VjmIZ1YhJfLn83y3wLIov6rIyAzFlSpQ9fABjzZA2EFnAWXKgGozZT0GaTnKJkcFMqzaplFldfm3LCZI/sktagzEU9iltFU6poUko4SavRoglUpK408V3a9guksZtNX1ErV6VJ1sHZBVWk/0l2ZQayiSev/s8oQ2SstZBoACuruCPvBgYZIRGO/M2InDVCZzc0gDtgxvw9jdQbvYYbi35V7odf92am2e2XEmlMHaS25C5VvxCm5cgGyVG2WUT2Pnad41eWWrj1jPkNXJTviQdj2zmtegcbbVKYb1WLQJQYragxQmZ2YB4JQatraWam7dOUJiZh5lApv3J00kk+YGZ6w1zsj7GLYxsjUPtXwxCN0o96FMivVQ8/txYMr1nR7lroZtkYHQGstV6vlx+vtZYenUuB5+da6wBJHuYkP+Nr7y3DADuOQ0tWZnXc2qGMWbUFuEwEVDTJUP7aOOURjbvn2uC8DnxVpIhpAylRXdrNW8K1ktFXEoRvkCIz0/Cw6aQ+I48FI7CJZf5yM7M41o/XEceKiC9zBOk0M1Q1uedvP6R5dq1/ElvmNQayuQwRBuPADoDWVlq1otYVUqdwNUi43FdI10s3NlLsPDeXRrEJI2nS6+56ikpaZNdUzfFY2U0aSb2dUUgbnStG727e0IyZ1ClH11LxaEG3JqRYSUi2+9GoRIwSdVllxjF+JqZkdkL4iXmASrvJYThrfSwyiEXZZijRjIcCoRyG32lH16SgRbNGOsuN1lX0G5DuW7ol3EvBa4/XFneoIYfb2uYaLEqoQNmUXxJabCq1ei5ggNS918ElX0WDgAAiv/CXRsqXGaK7lgZTqKe6slbpC19FPbbaaFgPuPllv7lDPuLZzeWqoHK5/R0OVwTk5qBXBJ7RE1lBRuk3pQL5yB53LMcu1lrnwusaY7GVJQYznCfM9Hscg8niOzebRsG9Ss24n7tE6GZrQ9WLyExDpH5dPDmN11xrJI880byGMA277osk9SNJNZKapUH6r5FSXDYqJ+pb7gAISdOXaa4xd46/AolRkUT1xGBmx8o3xEhqyyD2xySRyLIQzBWJCC58AUmd8eegVq1CevsMXrZFhLvv2HtvrPV6vaxO0EnKa3l6HNfPwFjdzJdMAO6uKnB3xSQioj4GE3ofL+Ko371/2CxGrw8FNVJXaWzoImlv+pnu8a1ZqvQa6P8RxIgRfzNDnXQ0XkVyv1hT3cR8C1a1I+EtRPa7ZVSp54qLRTSdQP0utyoLyE43JTeLStvyhxyrRytF1tXtNTbOq6DTDy0y+KEIOQbcAivMpLyQcdE/RE0fG4S8ZSvxTiliCWkQRvX7oBdyyldaLEpIi+Q0QUm+zlxmYoqa0ASS2Uhl0hgaHrNMkRXHLdrzy/a6ytQ1nsSZsPdWuwL64x7p4Ls6q/pqkPz3bNOjDgEx7J/GP+hjh1VrFGg8EUYds7snrnHAWXOEuLKRj4Np4Vtv4yc0AUf9Kvi6AqDB3X/9+iWMFLn7oXt9ZZiZtXyplm2Nl66y31QqenfvCDSlZCrZxN8arFJle6ZQ9gEifmDwFquppZGNaeIrRNUrJyTv6L9tJOvIg9dHMBOs7tjLULnWGqVfDVdu9jv2ognNuy1/RFL0GFvxiNBVBJO+ZfYiQWQtWWmRtQ9W9dWlU87r9VrIjrnW0u4dgLsvrIhYRpL2de695Yb58Xq9wuw8Tw2/Od3Xy4NrrbXczHRnWMplcJutmEwH3V0H2SJopNW40ZQRceYpQ2pU9EQvaGJZJfbuJgAq/Oo1TtLCIvLeeNN/fHz8649/rbXsjz8+Pj7O14vkX+XL6/Xi6+XuQYsInSKoyDWtruXuX1/5MmapTmjDUA75ZwEAACAASURBVJFpYE0EyA0TI8LHFle8uoo1fTkOEUfFwd2GNCieipKZRb26hQq7wAB/OztARU3/1FqEsbI/IshTWsxu+wulk7L7xd4gYcb7+GDX/Hj1VkEb6TVryBiOliA6IBfS4moJZrW/a48KJLmz7/Agxn39PCFFCS81pUtXRcDMImLvPR7FLyJB2WRWKySFDIppY4QEsDfWylJJI0HqDoZ0y14JT6VIdBpNIgDLbydOmrZeGlct01Vh7WS7JyRJigWwsYgUpFWS326WLvEmvg0ekpMsC6q8Bsp2M9krLA/3JX9iMp4kIph92uX4Pk+QUsG8cVqHCBf3pYK8PvKXBquIREXS7LrJ34xyoYkf5l2lSnje1m6SrKaGos9E0WfVCB/3g5WyLWID13MElz2TF0h2s6S02s/sDS0NNaCTHROSJN19l8x0n4zzhLuVp7JTcYEZI/Y+yYAvakMeAQTI5R6Anef58+fH+fVjuWHH/oyvX3vvpdFnkeTn1iM32tKfJBGnO85zm8HNImqkAwBojxqxhZntXKaRhJHM2ZTYO4JwAHqgPW0usJ6WLNSQWEFAbnJCg51mXDVCjb9rLeCaL5d51Cvuaz07JvVI57gzQFLSIkKPJsqYQ5+sj7QnItwgwyTTzNSsKiqICK+fc9NP34ksIr6+guSB+TEts7qxn1OF2ipyfSOz23IwnzTTa4TuntPPa73yAPtaKLRJuTSZES6CtfTTxZalZQkAo8kAVIUey1d9SkdOSY6ypaXmvAr1DFeOD1jfPj8pxp9fX10vaWiFOiJYt3Q6LKu+NSAQcTNizOgiw9sQrVLZ2Q2j5UiRKKf8GE8/SkKnRSYtqLoWjXgnrLr5IxqFSMh1/+UnABFxjC2ZuEQwLWm82GVqc62649SQpgAkHWS5UCaFwrL3BrNjnueJSAvdzKyaopm5R2wj1AHTsAjuQNBWnp50YKVL2mXMNGCPx2i7VASqpohAvbryKBWBICLUnffeUXvUvbcx5TS76H/9+qW+IL3Cm9mxrjtprattE3LWmkId+jELz7GrZSqrrYICcvhLkVScJWrVeyLiRdWsuwdv54xtFUeIJKfsvD2t2pYrzkKGjhGHBATJCGKtpRFSJunHUsx9uWOtvXduyJeW3bk2veTnmHeFWk8JmZksVBqAIi9e6qS1kApUE8hCyVeViUBCXsOpFt4h6jCK4DzPta5XnGShKCVfzaZL22YJadtUU+7eQpo+IkiqSEo5WrvUSaAwIhBL40mCeMiBbMDVtUVJ0mojOlUoe+YTczSz/Mx3DWLuDkvJqkdZLwIZ1ufOYungR7e36guz9e5aKEqU8O5+HIceT9PzehjnZRpMlHZfa62993men58nmW/+H8fx+fn59fUV2kscx8c6pE6Ma60fP37svf/9758RQeKvv/46z73Wot7JNz/PcwMyhqTZmYGtugC56iX8yD1mjvBRY35D26wihUiOC2/j1ZvzPM/zhNlxHHqXW45A8a8v6VwQAPL9/whCP82z1lGf4wXggLu/zE8Gzm1bFW1mL/vaG590jz8+eb6wT5Aa97COHV97x3Ec8MMAvZJD0syOYwE4Y69s+9mW2n13V32xxjH5C+Dz81NZM1OHMISZ9b6FFTFhPj5e8qXj0E3RzNRXWrhA1WRmtg73XAo2IzV5oRgjcoLsdyHz6VSobYteKtxdE4tVKLTuAmD6Bk113kx7PiasRsIaMdzzV95cvpwnzLwfAyExGozYJVCukXVPrrqPDBav1QeqRCkJyVUDfqdVihpABI0U2cQ/iqznl721epSD7yyHAtHAstXkQ9kkJsjQJL2aBgCMcRBW2y1SHphGnI4jYO43xQ3ifbhEMq6dm4oiQrUF3E6fgDT1HaS6Ay1PH0WNSfzOjwVOvCQIo6uMBK4AqijTHbQ3wx4GXAR2HVDd4E5f/e0b4xuJqu+mbMlCNn2WDrBHdZcclLpON4NobqJG2mrqbYHpkdqP0kUgB4C3+mUdJzV7qSi9t4OGhNJ4GUAGAmpFVlVWxFS25YzYApDjSqSdEWqT6uS6ZojGGkXkORDTzOyQpDrhHvKlnQAkV8akFBI1qjaXRjQA+xwnymN1qzFLaesYVtxkZEtrvBIaTDNtObo1vayS5IjQ6OzuPjafTdn0LWTVBi8HyDJPBosxIiLXcCmQpI7FpVezkXYUipsmFTOLiBXGvAlwm+xZh4+rzgXSPDhqdSsLxCUHVVmavQQX44AufYBZTq7ybu9rySLIxmDfyEeFZU57DzIlzMxwcc1EB/kdulQJ0at2mvdxTfytp95MkthOW4VRlCIWUonmFcED8ztkg+IjmGQ27oA1kt+tEQVN3PSS1mLb5gnvKprrgRdIWuNlfMT1+xdNplqQPYIuarBqPI/4dFY0ZuZ+Pe+g6+yqkj1LS+Osoyu8Eqv0IIbXqp2k62nyt4pTM+6sjfHtIgJQYuewcLMwrvSkt9ocCoTHOIYTXv3a6qYNqtl3ae0LgO/Cy28icBF07xaxEpKva0TYutGQDHLXIY5rj5V1RAAMc3fWcZsUtRkSNaX5aGZyikEbO7orsGYYO1iB4tPyJUDSmv2SXCCMrjJD9CLu0plo+Y3n6KQlmE0w8TN9uQNgNJWWr0Sz+D1uZhbaLO3bArrpG9UCu4jUUTvfDRBmEqeyDMgVpQflI403jx6QYs3svg/0sYpuSlHjTUXb8HDE3bW1QM25btmY3V37tBdc39Uzs//6739/fX3B/K+//voiAaxjkQz1LDPxtkZhesHfmAarow2lWS1EaRuAllw/lSGC4zh8reM4tnbgNfCSxHgOEel+ahVv4zG0s+hImkoNJH1d+0wxygy8WjiZt7Wzx03tTSNFE48Rh26OTSalAFbdWdF6IGqz3fRqe+k7gLaqzI46vGgW0XTakBPKw8J2xMzoDs839VO6AcPfxBVcjA+rag66iFQagfuswRy3s2WSeTuwIQlKUmeVxnetbma/BYlt+c2SxpcvU1QjhZ8sszQNKztb4IPswJhsukDWTDpB4zv/TLyDpJvRag8G4K6lMaJvFkwDVB8Pk7415jdweTR1vQHvY72gLKqxo4z5e5CoNNgMcyYr9nZTlMpO3xszayJlkiRp1xGAxLb9JPVoOgcyie2qjsvItyCX36YN1YQ2mOKadYG3DfwovdThMqOmtMu1vMrGKbztF0i11bTU9jeZ/tI1uyRQ51b3hwsE5c7NzvxPPFxQqbTF5t6ME9x6TcrN3AwgQCCHD6sldUSYoQ5iDchDBgAkzQMggxGh+QiAmQEBZH+ah4X94zo2DqqzdqTgN/1a2bZtZt/JGnKesHwn0LRLNwOQacDd9XkqEUx20Vh+EiX35F3U6TnT77291hNm5kl51UgP0GstWJA81qG4RQT2dcNWSsUlRs18MkO2aZEnvWssqYvprdkAKOMVnKZpj6ZrKDOgNX1bXoUR9cRQgdhFORPJQHKMIUo08sFFTQzj8TkRd7oxk1H1m+kSzlpAqwWqKEtx3eZqsGoeEv47pUoIIxtacpNhPO44oSnbcomyegZEgFEFU5eyZgY+Y/LIYsRzIi+ZHbphRoMwQuZRtxmA2BukRigjjHpHO3qHzFqxibeRSqs5yVMjoK95SCUBwmFKmumESFVruh8lwrZZkNyktFWR0E+Y3VYNQCb1yY+ZSW/TP/ROaAPax85OAjOLgRSxhkd1q5J8SZA92XrHklSllmNUdhbJFF4g4gnTKZKovZ0CoiIJeYiKiL137euH5CCCYdnFZIm7G2lBX4fXxl4gmilBimZpI5WRxiYTL+92Sm+HSPRCtuSI8PvH9kSDWmq3lnTSDNV/m+shvzHK9kii5tQ0TaCsXJiJBqs6nb6g41byp4RW8Q4PdcKwOmAFuISb6RmKd68zXVnZtvfWQQ/uRqoBSCDvhxc+HqAQQUdMvPJd3UGYpjH3KerhlBKem88MY++rJeEwl22NxxkRcRzHeZ5//vnneZ4f//EviZIEq8cuhMz1TGm2Asnn6IMNTSN8jGp94FNINVqJ1QyrOKiU+cTKtTMScgTG0Gc2hRXXUo2YL5iZm1l/k5CAgWBgB/Qy4d7L3PXLH10dEvcGsqRNmnir9V6MY1YlVNGKiSxVtL2axyUEZmZx/90lVq9/vV4RIbQ0prV3Y8So0qa0MUfrnnlLiAh9KLEbZPOWnMvxqx7I+jXghDbDjvxsXKsQvvuLmcUYinXN9l91LRYpEoswTTNB9E3cSDEKmqYpUVGaAhvfmIkHYDWn69xZzbjFtiIzy5+7m+obSAK9I7oqA01mtSuz+pk0lc5AuKv32kBOg5LeSpHeeXvzDe5JE0EzaPnr9WPjk75NurujiN4w/xMYxlMSSIwJ4JJZejN7L5U9nBV5j8mk1PWBUUKhu0GH8UJMN2vL/RYivCnFW/3eDB4g86aRE0hqB0UV86qgG73VPiHCjttHgDr9Ddg4RCizVSkkl95Lb6+Rcb5ktjsU4y0y35HdjOnamUgVSJHMEI3IWLZJ1OQlSeaLeLy+KAP2+vc30WiPempsspY/FXVaGkVcSHIMQ8qrVFqUJalHB4UZ4bkaDEkQVtMMtKYfUyDvc8laC7WCAbD3Po5juWsWKXPSTvm4jnUcx+t4ARAvS7tYjuPQFj0YJI9XPsIn1VaLCYEYWUslFUljl6v0x48PiS0OWt3hl5CG5py2vYOZQZurionpNKE2EmoDktA0LbDGgWth3dA0Smha7fOCcq1uXLz9IhqGBKUV2AzOLT7ZCPtKXiffiR81SFKOKNtCWsLkbaTwDyNH0URfIF1KtzoM+ilwj3ea2oCH0ke2DW6MoN2ZBgijUq91ZNHP6CXxu78tVi15JoRvFhtzhJAq7exMtOQG1bVglgrfXA9I/Nh3KdEsslZFLXMm2hFlBSRtvFX+oJzEKp2UEziW8soq7X774KhKbRyuJU01jIj49tNZApkke8TSSCUmcT+eijr4EOWMc9tjZvqVTxXtmilIHsvMDHeWS+n9CwIANBq3ioYWqNKWo/hEhAxD2dPED/rZLCd9t6vWWPhGZIh0nd3EhneSMCkFam+NmYlpzEw0lCW5KG3hwk8JU3vSXGJuUCxPZK0bDcCY5O8VV2FE+aWEakE0KuUYr4rs1gAE7V0Da4evzSfJtZamHzGKXkWyU3gFoUt9vP0B5NmhrJLlX19fZgby6+vr8/Nz7/0B6NW2FD4Ca2bHOvbem9dwMX0RS2Ps8XvpBWpsMoPV9yFRfr2KJS69StA/qxb9UP39NUDpbDuzBq8iUopE4HR3t+XujmVme7gjFapKmdFiG2QDZWo95eTuujck/ASrCMwiszxIUl2rH+t9Hn3Q7h3kCGpQEtJqhanq1rLnPM/z68tr3S7GtH4E/82wq1t1vSirtLJNL8uV1TJa2ZvYgWliaWnJJJWYSNRrI83YBKZGriof9kzefwQxTvYEEmYcp70tvMrTzeaaomSe8JOmwcwORmDsUUV0I73HMTfeKtGfGQj9jAQAEAi6G7XHHwONDLpUSEtbqaIqnaar9EqUSWlnYZpsen6Z28SCSTP8nUZirMOmwSK6IZvT0t++XlylZqq7hFe2rXrAFK60dKjsRjrkw+qF9mmS2ElGfeupYOvVg7Z8BvkNLplTI+/nLA+osU9XM2OEdmg3skvCHY+M/1NjJ6bmwt8CdTfPauxWQFCUjX9AV5CpQslrE95ig0YskKQTTkSQOxg577auSgQA0020uIoEZJ6CAyC2eT4SLzOS2AnS84yZAM4vvbQJMvDW9Zo9qUsdgIjQvCjkvv9Unq7IQNZyuQIQEVqIS5ESHO0krR3xF0a9rFWM7I1RyMkuUKnMVlpZXRvTiQbpQk02drthDuGbEu1IugWrBWsT9LUNbqSgMWaG2tjjMYHJzqeXt6hOegzzOpFVY9ZeTPpLTm0YRFCGXdD2pCI8CTD8ndCGNf20X/BeNO9IN0FflWjivwGx4x78zk4JSqvJNXLCu794a2xKkDn+NH46KPvtucgelFVrqhEzmxaJUY9QMsJIY+67GCFNYvS6q7YsP4PSkWx4d3b6IuJmIcmxCunNAEn3K6RWdSRRzR71yrTVErOLpKtVCz8JMChn0WNBplKSGH0qG+s9AmaG8ZTKg130Pp7c6SKB6C8VVaR0Y1rXNTsAHGtZJSal9E57dN6kUl2v4/LSmHLug8UUMq8A3G+3asmc4qfMCROptExt+7tU0jjacOPbr3eYps5Ep6VOGKUfdqp09t/2pe2cQrqo6VX0LrnlNM0D+TcgjWK6CUk5WZDUyEfJ3j8ViTu7MI/Bqm0DEJE7xvsgk0JUKSq139RLazEzr+2N2CfLxKBfLRw/2yb86/Vy9z//7//5888/NS79+vWLpNI7vswsRi97Hc5allJQM2xDq+5E29ytLnkHpa7CtBAlIqKnfdE8NKbLIPnNyxfdF0iGLdAIHm5OoyFIA75iu7stB/CF85NftPAj70hpBWV6kKrEfmvJAx4EfGsVqmhBd0x3N+bBgUDMk1cgeskhaXVM0IpkQAppUaN2AGgMFAEQGI/rm8SN8VbQvJ5HEoyIqLfx2wZB1LgtLYkcX7ppvOvXB2QViRo/G9l4pR5FU0sjZ/p3mAldKlHzOmEKkd4HRteHNIG7H3iTzh7xB/V7QpFq+tywjVJRX+MLx+FHPG+zP+xGiU16FPu1trCIuHaJd+MvKcK38O8i/q53ZtJ+1t71vi75G3hqrAQlamQvyjcX3t2ZeJNfYyWnsltg3Tmfoi+9ydtm3FsGbOztZfPdDJk9JdwIyOy6/fcQjrTTrJaeoypvZO/7m/fWImtJXBu5WyVeV9wtIX2N0KHIauC4FQ2YsZpuktrEJ/T41VxmZpb2a5AiaSAALZc1ixpz3gUA6KaMPrZkJCkuMzPLx+9B1gCnvXlPh6E9QBksLiVy0IREQsYoLaqIiHGnRQnmsiAbBkk9bFb4lKMJfq217LZ66DRJqxN3WdKMe29tsBspq9TO996aCHsOF6UA1QYiwt319XURunsrkl/KLj3YX1OIrhytSJjeS8AoM7p5tArJkZ0SJaRAXghvVZvNiHEMYWbmVx9Xqa53CQkPgkaa5SeaWlEnILOHzHm1MXc2PZmN/KEIlwHXuqrxTdxmtP2tpdiTeCpt9gnfIieoalrjUJ0EyraPrfdBP2EIuSLw9/RKvIud2WbkfcAxM1Ixv4TsyEXkpHyAmbXqh4N9Vb8TTRsj+pYgTOvi/S6fVctsMjG+N35UP3L3hevgTGRibL0tSqB0Y1rsVD0pcaO8heIBUm1Ma6cKpR/GDHeS7JGYpRpeJoY5PCaIS7rMbPW3RS1ZOuYi/vo6Pz4+NLaIq82OyBdqbAykurLe1m4zuigJSL1jL2gCq9jJDJmHsmoKkQ2dxRCCEUyZLYwIqrRzt1hNYmmxGiuaZhqsxHtaW8RprYpm92mkmdkgmyrAfOJdMLWIshNKm0nYpV2J3oQ0SxO0cFSP667UNLp6/d71FCLefZ6stjGN7OzDchWlnNHTJ/vUIuPbfl2tD3oipLpr6j//8z8/Pz//9//5/yLiP/7jP37+/PnX5+d5nvbxERE7tpmxiCWn1ckMagws7Y0H4O4ax6K6m/C8t41p8FfVu2jc/ZVf7V2i6YWH3btSRFjdyiGpA7IWixrBdG2ICAQA6DPGoheIeGYzQaK/7DNK1XJ8jJ8CETTxo7QHBACsQwkzszoAbS67x61Y0k7LKs6VlUKnT5ibWZa+NbC0pxEkxhNqANxdEZPMhnZkShM8Iixoy6eQLk2B5anoJ8tEKmF2DWXCTErBZFR2YpSVTBE017OSAJSRaepbkRJpWGHeiVvv9fxzyxWPOoyqv/lJdoNoVWYGEjs0/Ct+Jt1mW2eQUTv52w2xqx6g6JDQyymFbKp3B7pMBLPI5oFCKSGZKpquEmmbrqhliMpbzr0WC3erpI7ShSpHHvYL0iTBcGTKeVzfQyE7L8Z73Dqt/iApHeHMAuipriXoWqVT72WS/kQ8dAH5NtRFgBIovcKbmRaC6qtS3fQPKMMupywXH2mY1QkOCQOu/k+gsmNJyorYM55AWhVhs35JkAxKlFkO89DGXEJEQwIwQrfujTkyGvTmS+D6cuyOiDM2SY8TgB8/2qQybAe3y2ZVoOwBAFAb/lJLMuLce+ePFXU1FbT7nUU9Kv9GkwtHq4CLJiL23u45KGt/K5kkeT9fJzMir9crh5S7AVEvtwsZEb11WWvp95yVldheYqLs1MOlmghbuOiP48AJq/vwx+HHcXgtI+J6/D5NbXumEIEIxKLSiDjrU/MyRlYJSnIWdam06NpgZqjZrwn0rFxLbUtItnC+/ZRgj3sidnd1kiaTX16rkF1DSusVdDyF7LSyraIVZQJZWRfBsM3HulzplgnAxp5Q2b7iTek/woOs/RJeWmR5K21oLrN8xWxKE4F4H/QNvzOS1NL30q7sgq3lMVqd+jvUSquHRoTe4ewoqRm0JUJOUJFUt1Vm2a0mWdqjdeioVrGLpbgu9neyhncMAG0jm76FPESpGZvlHW/hBS32HfOt+035XipFszokJEY3F5mK3F2/YiD2sqD/Vy3kIlVlZrVyZQQB8xrUikXd2Mzc7KseQpak7jLcwZ2mtgHunl/qLkDF4b1+O61SYayOhuWgeEWDUSkzGo2Rij1+BCQ1jYpoaUIKRKk09Lst91G0KS+xQ1QXTejItKmyc43voU6umVZjE1iNS/OKuxnizQjzMqyvojerBcnAMO/Jk7zNy1RTHNUJGea3YHa/kG1P9pqIp80kG6OEVYU2+yRuFrLWw0oXmbujnhxpdjVUq522KMn8UZXjOP74449FfH194et6CUXGqOaU/vz8BDDfoBa+CeTjxLfXQioOHx8fzSJnhScpe2YkAbB+rQPlCy3n1hYCxb9RZqt+M0gEZrZz2kYYNkDAFHw3GvKBfDOYxdJsKcStvlAfI8xVopBab95WfxB91HilQkmQ+0e9eiAyMp8K0U8PClqUu+P6eHHSk5R3EiJ8a0GZ7Z43IoTpUpIaIM2MZr5uK4Sm6eBPkBzJVLbbba8S3ymtzBCBuNy9P7afBcOvabCynVBapTM94WE/mbsbDmjbmmbK6dKmnCDKvk4hfVWCNQAeiGDtYVIMgLtvuj6kP2numMa7ubShugQA+HUb2cxaOJjvID3kAPlxNTLHUdPw/V1rwD1qkj+LZCrKZjTmgRcmAu6wsYfUoqoO9lSjESE5nJab3QgKLhvu0Ha+uz/deRTg3igF7XWWVBZCNf2UJrzcfzMAQLoPoF1oFum7N5LJOWlM57IAuo1W87iFZZoh/MSYYbrZvCTM1DxEAMzGkHiSQRCI2FDVDMnqG2nb/wQu+d+wmFm2aqrNkKR+Zoa6X/SVkxNkWOSH+okwM8aOCLW3DG+JRe1OzczdFwxA9wn5nhkAzc4rIFRFjrlBYs0s8rG69Kh5IkKNuen1Nnul57ZTNQLWClWJaYMmfiFTJgDUb0T59bKrrh8fH2bWd+zd3cGI6B27KAGstV6v17nPtkey5ay2+pLp9eusqgXr+YMYtqXBZmYGs2QRRqKkvd2UqEkgmk6LuNOp9ILblNbQmCQipdfUrSr9Ji3NaxYRsDZpsmSyKK1rS+MbXsQZunEfIGlKo6xKIQM6q9IOaRP/DZjZCOcNHrytrgaeZLv8qgYgS/CbWmuDH6XfmprIEVhp0XLN3ZUln+NtY9LmGaUKuJQKWk6MD0RNLzrb8J4VxM6uTXKSNMHMiUbIKkrQkpckKsjpS3UxFaWgknCLCQCA4zUZjHoUpTCt1H7THialJEkaakNY+DSSoyOrQV5RrTFE7C2ns10R9jaPdNvGvUbU8ET5+Pxkpz8+PrTW7ybq7u6+KfmUSX3NxH38t6pflUqjJua2RyoAgLT7w/9tv6CL1J6Tt1Xfr1Ih47s9tEARWHlttaV5gNQJhGmWrscWZb9bepXGTggkqiV3egp8EL9TNmYSNN7M6qsHJHMZJkpdMzLIOjIzq3lT0L6UtSlLTSgiPuonxyaXJDdSLcfHMWu6N3pf1G5ZNE3Janui6aJ8herMl0faqj9//vs8T23sP//8S0fhx3F8Zn1lzKXOzL6+Tne93p5yhJdelOrGC1qjEgCWvhI/2pW0kPD6tl8HBIC7fkknqyAizvq9YUmTGPe8oWHVARUEZQHo03MwmJnXpwTN9Gu2VzsXshk52oBAZIlJPM3yFk6TYbRPcTVSifM8RxzQl4jbo/iSYGaPGmk5un8DrUhJETDya/NC6vsjSlvFXAld4b5Wdsm+zSNpqhHpapgGmFmabgZA45iyHTWJqtytXal9ipa8dT2BjdqxHgML37x/D5NGljxMeoCKWnUjZYPSool4PuT+ENuUShyHvrq5cviICGopr07rdF/ykzBYvk+r3tWCzAz1A5t5jYCZrxUBKI6+li+DkYy9EbnZI1HH2kZz7g3Lx7MfrrbetL5d7dq6RzZ7FKk01J6iNpAdJjO4X9mOV+NRzarxAyQ/BTYvgJrU02C9uz41inewsFuq2R4/LU7ZDCCCfuSxXN4ocMCyygAg97ck9MI1I/VmR6pBRENVmOnzy+0mjCCvTxiaWfobVFvX17ZIALYcMO6NCLosKVHtl0GegSCMRMbECHDvLzMzI43QcXXXgpn7il2WlFhKRNVC9sCOrVPqMuxlRhrPUQso29zgDjOLbFQRoVVLku1sab5WHJ+Mc3+R5AsLhhMWZoAhYvOExeE00u0rcO71F19ftuM8T98EYJsAIraZQb/ABpiZrQ8zQ3wdr3zsxeFfX1/c53IPnjDmk/p5l56ALRh3wGzVhETaWi+Fkwgzp/NUEzHb+9PMbBkMG5tBTVl10LCRK2k6DOZs+WutJWOD3Gt9sJd0KwfQ4ziw7TxPvVkHgOTXr0+lARBbK9d6mdD0R/1iM0By7zMi8g205V97o1xuewAAIABJREFUq+m6g8Ffn8ePHz98gSTc4U6EwYM8jlVv6IXXz+0cPz5er5eEr8OO1wvuAUTsH68Dy08Gz1hr2XJGHPqBesLdQ62B4e6fX1+v1+swI3mSgDsIxg97kVYd1Ei4G+CjVRrg/aQfNWrjYKhzLRoCdAsYgOu4kIYdsfTlHBh3fO2tIL9er8/Pz+M4tLrYIN1gFkyVBAgGwyIfnlprBUmGuZE4GQt2rOXMX/Zy9xxd3cydwNb7IMdSRQfh7sjOZ/oqq9VTDzsnUbq7Heb0iDj3iXP+QFeCgtBZCUT2ZTUV686noqKXN1kEYI0+ro9QAmAtFLIoA4IgPX93GlJxnrl0s6DBnBrc0iQzOzXalhYh3Zfrp4OxbeXhdUTAoMO1JL4xEhqs3ZbJtohzL2Lv2AiQQLjRzY5jnefJvU0jD2RuGCPC9t5fqjINAiRE4Q7TV6jDNCAsd5jXwb1qQbWpLHDbEZHUCtThRqO+r2GaSRdparyurg3ArB5JhTtgFrpLBT+/AsjSCFC0ZubqBVAsAQAgYWZaZgNwzx80lo9mZjCrycVNL6KaBskipESFOp5mfAt55+4IPeRu6HqRpePnsnQ1M+ZCiNbOkspuwn2ZHrki3MwcJDVfA4jCkvzc5zE+/qdFLRnnqYPFtHytpYeWSBoY+3R9k8x8703dS3T72qfFPo7DXweAc+/9+ZU217hh9WYb9N0WasQGUY0EkIO9sO5fLeHW+GFLwzXBcwdgZl69jySCwU0yzu3uBhx6bz8IAwOuLrxBctmSUV8/v9zd4SSxYW4gLIx6BCJHD5NtslntU2Bme+/+4pqZ+VjdmVnUk18RETUokYygmTuCagnFaKpuHe+7yTWyVj5A9yyR6oDY6jijSAgaYIqfAizJ1BYvXwRIZMQ+aqzIgJYlmkmT1zQcVAcvXVT3M3P3vffePVknrLVgpjWurAmSMJhtwnwhLIgdvo6X+QIJbpknA02RSBMgpza2HuQxN1WuRvsg5ZvqDoC9jmM5l2/Dr7/Oz/Nr7/1f//V/ba3zPI+PFw1Yx9f563PH6/Vy3TlnmLkRe29aBKiK72EbMDPu/aVVjEKhJXTO8sfx69evvbdqR0gzC0MYTq0oSHc/zMhNuiZQkuvQ53VPjW8k11o/fvzwff769atbi1Uv2FXLEvjx8eF2AFD7PH78APA6ga8d/GVmp15PMyfsP+yHu/2M4M+fP//XHz9+/KAbluuTz0FHZPs8g+4W+hQ0w92XkXECL2lXwEnqqirQUUITmBmC6hRm5m4AYsfX19eRKzKom0jC3lvjRstsFYjw4zBbe2+zvB+zz8/j40MGk9RRCEllJRwAuK2//L8JgNCcYiRj5yAmvG7FC/beYdnZ/VhHdqJgPQGqXuPuUkRSTyAqLUsynjl0bO1UbB1mRgZwG08kUDDnRxEoIeGisYLGCKnGOc2jukyPchEopRI4JQgzs15HSMK3VfiuMZA8Qt8YGDxJ5Nded7qBmX5TL7xZ14a3vaKfdLfsA8rEgUhjBGaGGuKn5HZBHk28IO0Xi64kmHdCHlrewUwnG5c7Slg/m1Ty27DEv4t92IDLYdapduMyrX4yufTn+aMdWQoVjuybAWf+jnoZDMAMZsjZ/6qgSw6flQLA3XeZoWLg95Urkk5Xf7hkpg1JqaZ8BWpYcgkR/Ebjw9obqKhfqTJz08wGryfMk/1N+DSbBEh4WR4hRtfe8kz6iLwPv7lJLb/ShmxLBMlDBy66b5PDrru7BkZT9x4+dTtsk9JmVYgN+QVWg1SOFDVqNFmOPsl4ya9gmHc7vANJs2siRBFLfvIDwusasrhmpmapX0lLw8wM020AgLuvtXK9/pvfGVY8pcLqw4S6yqSJaZAobdgyXf1xgsyeC9BZ1LxTi5Dlkeoo0w9e4cX499C2UXuYbs9alMBRXUkh7WxEoN79a9AGSMGx71xWQsTCdCSFkQrRZGMcpQ3vwgHI7wfS3geKW+EtSlK0708IP2haReO1mZGdTTZhWsU3lx8EDxdIkgHAkcaoYQPY56kWHhF6MYe1FZdwaWldvHs6u5WZEbDasYtYVsqepnw0ZitgzTuCLNVyMCj2R+kEEcyOXNfUS9IqAlOIHDG7TeiV5XSzS9sXId/TJOV9Iu1qhA/eB0bImW2kKCXkWzmdaEpkP76sUiL66dlyP/tmfaxUlO5u5mutr50PMJM5Zbcod3fLB87V9cz6jtOlWplOtOouFciYR2m7I2jLZ/PrXi+YvDJMQjorUcFsM00grl3fXmm8oOU/QEfJks9aQ0cd0HO0QOlSfGy8hlAEJRFQ0UxMA+T70mFHuS/5JDVttkePq6S18IbfFcnCqlMAIEkStckUkNRuR4SiaaXurrt0637MqtKZRQ0RImvhJFnjUkdblF2hNg5Z3P3Hj8PM/vr58+fPn3EcZqYTOlVBfH1FRIBm+e1g6ZJAGaYjkPM8Aej+AoCI2OOurxjXWmst1a/Gf73P1gK9vk1glrOhSknWHj7fClQQWmwaE1lB7h5xdTd9xUbyPxWFbObZZkh+ff3617/+tX78UPNosXIBOrAwl3arutbwV0uwhI6A0mQu5ARtfCeUNrNuLe6O2sA3pdZRHC1hZu3IJxpaI5mPLaepZIowa6SywnSTBfKBa0n2HioB3G3uNEYTVYKk1X34Wdogdklu+axYdS3Pooa2+WED7iOeoNknsjGP5iR8E79zvWsUpuOJuwSZmpgRwzwajz6nLGbX2gIQAUkghbbbEybGzHCtD0DW5FZmmdUuqECGmlm+Wvrm8JQw5ahrKZuSRTDkS3h6YdX6ikClAiGzGwvGdGU1M3VYZETbICJRtvyJf2RFJqskTVoBrLyDerPNssMT0EgKOQYjEBnqa/9jCmpLSGkkgPxd+pY/I/YwVdCUk2W6oCLWCUILGS48gdfeHkgbbtIAG7FNZ0U57VHWzO6WTzkJv3GNJNybMCLyQYb3sNzdIQlViIyFBeo2WuTHTgHAwpz5qHxoU70B6MdL3A+S0Jv2WseEATDAKiYVGS1/ZXL2RKVljBIAiN1rCzODnKpNsjBiEcXOX/y6hHh+CM2SrK5m5u65YJINyJnP3etprGwbQnpNtI+DBolSti1PfB0QaBojOauuiUXp7ppYZb80NpnsJImd60XUEysiaDPSHctw93IQgObtK1vWxKgmYWi337YxmdGJqhGpm9mLZbj6IBaoHklms8ulRigxnXJ31nFGC8RY08gzYZpXIIEqsrKphTeZkLKHNXGKwMzMbjOoWUqa6Tsk4xNdMC0EoLAX/RX2STaMuSUmjYIgxmYn6XwzRgst0gkCDhhqAADsXlO4ZIZZbrxnqcIlYO6prlOwtlNZdz/P68CiRV0ahR1Fwuk6DWt/VaQqbmOkUYy660gakN9pF7Eop9iH0jbjRlzv2D/oZY+QE689Wruv0g7IAy6bk+JqjfWkgBhvNkx1wujaehuvDtIEwovmIVBZd3cmUqUCZkVfKwcZ1mSp2szMdJ8fw9SuJrtv9sQlmTIVNfs/DOhsBSTX67JBGJWKuBON7/W9lMo2q6W2kA02PMUYaki+v3rwyHK0rnLqFmRle5pQNoVH5M3b+95IJrVkEU8CgeRLUcdHGKVZdVTEmSDZDkpU0wtj+RTMJafTrbGsuKLhfR4x2onkNHHVyFOCJEvRxMvmtqGLWqxV3elWh93jbxX59lcnC136uffJbJZUDW5GxPHxQ3pNm2l3ABGhj2s2O8kYI4CNrSOrwbfl7q4QCUmSyJHNajY8jiP3/CoH2kcJUXqtFcgPBGQ2YuuOdB4W5DdohJcve2/Tut3N3JFfnMHecRxuxvP8jAj/419//PHjz4+144see5/l13JP5+U2Rq8BHaSWO0B+20JmR5+lXtTZSHxdczq5AegJujg/Gw9VN68ZsEPRGEVAyIjQ+YgWURHRRctd30cQRkgZrHqJelms8fppw6lUaUFNttl6JROAVROVzC66GO/DqXRJkZBTmoSIUlm16ndovzAkmOUd+Km0i0TZReTYJQEPlovmDu1XlyrrNSROsabfsb9LgAqeKHyj7d0IWdns8gd3AiXeeQVp6Ft0WmYzTiOlqLVbNZqWfyn6jd620/VUXLVXVqSaS1fvm5DkhW91gLgErHYzoUvxO3saikwFhTAzY80is3E/opdZlb4pAu4Ek3XiOzuABQ/8b8HGhnxUKDs4D1nTcQAVWOAuqkBV0Cym+UxZqbDaJ09RoQfcGfW0JwB04gEDf3lPSr67RzWe8zz33h+a56rU3T2M5NfXNfBp2cH0/jLe5ILyhVRCiiNCy4FBAlYvaPzkcjclmkw9pdpPDtDNIvg2K/nujnEcIGj56koA4rrxnoxmxnpqbnJlzZTCYQzRduYZFkiqB64c5W+9jOTX15cexZdwdWozO45DtSHxmqIudblge051yuZKwcwqyF2qhJANLUH09jY6Nbsom1FFKs1/NbVMCU0gfKvL4NcQIYF9tFFVc7O8ZXa6Vai47XmA9Kp2FGHxHrpLU1kRkxQGQ6CyKmqxzdL0E9NkjZlaBOTVYaVrqruR3WFiHizvVk2YyGmzLFNagZq8Sot31wOBc1SXDap9edFtoEW1OBED8NE2RNa8rPoS5kHW+EjD8p5waYAomwsA7xEWzJzZtcOSiqLK9pw0g0DrV6vbcfgudE2PN3bxuns+l1/xbHbFoVnEPoUoIaeqyyTmUTtTzsQr8S2+Mapxd922BORmkhlJ1iNMKpKEaae8E6YpoUffB/CtEhvfiemjLJQuZR/0TSyrvI5uhRc7gN4YTBYz00PIjewizQusvtClbUNTCnq39i2ZDqmFaXy7IGThc0H/ILCq7in8d2B2s+5b4hY1MUq8qxBG9Tv9ktnvlPX/Gg97rIjQt29du1btqlTUEnRtTPOSZJ/cF4hA9F3FApKfn58kpe5z7703sF6vF9YiucS73OoZKz0YL17JlFjvk6B6tiVIcTVx2yMMSfIZfL1yiHqKLSLM3d3/+OOPiDRfLO75qV15J3aSGn7qtRruvWOcFPQNuYhQX4hgRPz440Xy8/NTragjxlnpQs5hXxO3FcG90jlmihbyzPJaEjBbziXqHaLWaXJcGMVFWcmR/VpWYbSZlmPlHXvGUWCLXvJJatJqsinN3ftn1KWoQTSS30iSuEe1oWUq0RiMQ96BTHskqqVNSgHJjKf7JPgde9dFS+giJVTUBJ1QwFumkA/LdRNaNP3FqRQhUjGT1wEA4/YA8AQJsn56ZFgWESRQclpsm3iXlNBFMqZNmkWN6YQkN/2jNQuf7KLvnZ6uwo/ATd6GZjczd9cw1nYmC6/hRErtfrL+LZiN+7vzEO5u0sVwhzZMkJ4iHUzhEfIRAGohBWAy/ha6DQ2x0IpkRnISTLFdmrn7Gw0d/zuRWrNy03chf2c070uTRF7lF1LAezbNcE+/SO25q9Rx9RdVN0AiAmZrcwcstsXOATFOo95cCi2zBPpFU4Wh3MkakadmZl1Uuky7WBJA1Es0HLNaNzMtpFTUMlH9okdqaWmBOtPVZgwEybj9GFIKMTO9yjFHjzSszn3VgK0Gh5bRlijRJ8rJXkBy7+0ZhguUvcSVLrpFhG7LNRKARt1cJuJa0OgqIWv5+wGtWQ7WCiOqsqcBMyGCTgsmjY9F+T8C1a5GY+iroOqxiIrM666O0GJRaSNFyeJS9iq1xIjmcqHIxKUiQQuUkKZBtbHGC6ZkDGKSGCeLrQhv9gjeMRPZYrspCpryIbnxTTORwt9NTZA6lT5ENehNZrUlXQVHvfXj7u7m7nFufWIqIpgvFNBqX9G62kgltMbS3Q9hFPnuQaxVIL8zT1ysHn1rQnqGrgLVFSpjbtLeKnpCW9Vc8lpF7U6DyEQvAtH0VYlpgNJTVDP21m6WvkMLl5uzt7q7rG1KU11bttL2q6/kbeXzzttI1oDpr+teiwFWbUabH3FZ0CxfmckTyZoXxKsrSeCyp6HJHvAgu8y4E0+yrk0hI4LIffi05FsJus72MCXL06ZntYE+IJgEoml8K33obRZJ60TjJ8sUPuEhvOWQ1P9C/pa9iHNcuiHLXsn/nQ1knvLoYF8tRHjLzUOytwRlJVYgpI35QkjBbPk2NiT05xA3ud7h9Xodx/G5f23G19cXSV/+8fHxVwTBAIJRXx2KvffSR/juVY9Ly6VLGI173TEVljZYj/FPgUWw1HFUJBaSUkJt10Eyfx1GNLVGoAgURpKop94AaNmHDQAGAjhtBeOMvQy2fC0n9s9ff359/bHWWo7laRZqY0/S4AbdrzbLp97UWq6lF6qavn0iXfHpeoyIvU+Sy2FmPipu8raE9k71YrWIOs8z6lvFGM9wsQDMBvNslgAsN58X8WWANaWQhb8lBC1fKtpU8trBCSlpHC1E2cZ3uiU3XkVKfMsoequl3QOavdPCd2JKaLGz300yjBohc4MZYwJtGiV6FkkdwkLipk1mgMEMEfwu0Bfb8IFVYQ0y67LvDiRlSWdbVOwtzzCi/7gmf8VLKqYWr0eIZ/i0fCevxwRUGjG2wQ+4D6YsO9OwG+HNgAnNPrMtJ2rQv7HLHgkVRIDsR39F0EK+Ua2qLBq046IkYcj0m+Pf26O/Jm7ed9UFrfofwAxj8pO7KrnZIGkyQ4kco/9Zy4OMzBvv0MCBcueh1wy5wXuGYu/N+nlzMzMzNTm9jMRNqSCvKRy9dMvVJAHoxpYwdDezc58k9Vskk7FHFDliVenSjhG3dnaOhmbZnMTYwoWPCDLFCt/CZw9qLnfPubT0atyRfHdHvVOPkik5N72AmemDN2HXvV9Fu81uIWrNWx/OAaWrBWrTns8FmK+19Dam1wZGiWmAciTt7jjJoB59vPY2CmZLYGlvxgaZ/fBX6c4+eK6CUaFT8jRDmIfkiABziyIJDdTRiR8Aupokc9baJdbslr3D5cKQ/176gN/hG0TQlrQBE6adAhnQpROvK8kp2ew5Xg32C9lcqHHJ7Bvtgoder5+t4r3NUL8aU/s6EZznudbae0eu4exhs0TXf+DaIN1iZWbqHaL5XaIld3qq00JNoI4jSrE3Y8vsrKAxEutjIyEQjZBKz+ta10K/GdsMFalU8hvZEgSK+UQ2V/N2kezkfTkopA5HlDa5b3n6oAMaSZvutD26PvDS2yxLbxbV6YlZPnGDewVJjFgiArwcFI2elcVY17V3IpjODpmJmaVKiKYpbxYOAh0/KDuvrcXG3PHgnRilBSKYyM4+8Eq0tIb3B/5DN66RmzoVufudDxguzHYrFW1bqbsxCx8RsxZa/tPCe6dQ6fRFic4K2oCLPY940Cwz2l53oVty19eEbzHV426Wi3LGQSDkWutjHa/Xa53n6/X6IM7z/Ovk3htmACJC21TJ1+JcMH1X2sweM29EHMcRY+RUL1jXexkZOukys6+vLwCv16G7F+rOuH/nrDy9uJSVkVFf7lApyW6qba2NGxgtMCJo1Apk6dn+vfEHxCIVJHWinzZIRGrPhCq0K9HMjuNIR0a9tQFKd1YsXdRIKVNRey0j93nqJ+uTshyW+6yTka1j6FLbWtpmcZGM+3yHtxWIyEjeFsqASkUZEQ+xIujETc6QLGjKvja+s8koAoCkv81fIn5gWr4SLaox78SCydJZMUpvRLAMEL55J2N9fva+ne50Y8wM5ma3n0sRXGYxBxVVc7c/WdGGpjkj+sV9RXkipy6Wn++UF0WVRoydOUky6nCrgyUms7pbPuuy9Y54XVHe23rWj/z4aTaNez2lNMGM1WiLEyMVV7gmDMnpneqYNHe2sxBOXgSGd0C+Law+2aRZagZez/akDSJ4mpKhSC7BdPNBPnS1d7fSskFRZUTOdawhrckmb6elUUJ4j+3T8HSFEZUqrij5CtTlGtWXSEIfG5Mf+QndAIjYADy2MQ5zIDRtAWFWtbO/clCo/QBJUp3PFtVyvniN3dkS3F0fGZYZmozFq6rsNkMSkKnZfgTywuy2gBCjkVE/3l5SGRHzHQBJYD3obvVmXTFcBxOsr4w25QTFcxJ0OxTmRgxEbbwjArefWtF/oibOiFPp1qu05m95bU4RS/iQkPtejjUBSdTximQ+oKoymhdvxG0wyutWrYRZntA375RAtcY3aJkSGHXWh4pny3d30yA8JoM2YyYewq32NtYujK1UEzdGcVNsJU1kCk5nu1TpFvKAhz19/R1L0gyCbNtmZldDnqbbGCLIMUQXfOtmZ7MVjYMqVHNtGoHrli6Acl+qm8vuVaCi+y7x8l1cBDiakASa2bHy1k3DQ1FrUVYNY9LoYYGW2WRmt44D5DtrPsgkQjRTVwsnGXb190mQPbSQ8zoTnZ0H9G3/TDSXyPSFf94bP6mh6xaxb20QoxLkNYyQNM/+1XJEI944cz6VWBU1CM/h/mMwsW69QQRZAgDoFxNOhnt+WV700wDct5p4C+w7tARd1Z5L2rNGhO+xRWERnuXUt1xycw62rKFm2vZuZxNzVDQqVkp06WVMxaEFJo3BaqATvqGFTMy0X9l3RhEwEkhiPOc16R9pkrJOaY6xV2kJnLxyUFqSXu9m59vdCa2lgVUFrl8tGK71dRIr4e5xgKEtKelGwsxotvcOxo69GRsMA93o9vXrC8Ba6+Pj49/nucHPfX6dXzhe7n64sw6h1Hiimpyurb2a1u2OQtfmrHRlXV0SiWwHFSv36wV1QXFd7+FaPR7SZHrbXxv71+v6loSUKotjGfJDgNBK7cgfhjCzQAB2HP7HHx9r4efPXzLb9iZwLiwsHoe59/ftAZCyH2s561WI6VTuqPHs7aIUmbvrNRNDmFnkRwRTlECUMqm1m5ndb4ja2NKLa9f7fQAQpH6sIZlv7crrPkqLai0tsFlIMu/0p7C+yuVLaVd6EbjuqBVlz2tNn+LrqGi2q78BWdh2mpm6uoyZ8gUTIxX8/elAI6epGYfRzID8+mAbM+0R2ZFN824Pe8wilUZ3vK/8Ous/gqpQV9w9BAAZekeSz9+xb9P7OZiJB3Ph2052ESN39RJFxTSigyuQGdJxGVOiYLVBVczmuJxdxVSrUJVYfkRBABmjUhsbYIE0tkBhkMtTsTeyZWbdi3f+oaydWlgzWiPNzMzdd57oF7TB2qs+TMWISdmjnKl+hVRCI3K7Nh0UVKVKSLKXR9nzRVCV2IxTyOX1OzTlu/bW+BBulr2g9oSoqJPBdqfwnU4gxbjW0nwQEed5fu5PACsYEabRELCrIZGkGicsX/Nmv1hYP1ZUdBkYfVdOSJkqfBNLviA7OKDpqUy4ZGpk0gbYLAcXMltOexoR2lr3oHOp4GZt7UTQNHaH98rK9gzgFpYLWgtAAAqssIq2FDLfwjUJsapEd4/IhwCP17WNeawpOQJI5riHMSza3fKmJLa0xliqXv4O+qlFiVk6iZUWTQsEcjsnkPyKc6NH9V2b26wUYVTUGBsTZ7K7sdqVQJIxQiSWyZWvb1RRG2N2LUS6tNMCDvcnseRMGl1F0EVd2lxdahpPRsxjLNSacipqXl29vkkxiyS2JXejUhxE1pS65scy26ShtEOtsIlAdadwsO43uvveJ3At4GSG1RMry/PBUTUDjP5lBcV62SZru0iKmkwjWgX+iobrVz9m3Eb1TeHNAuDcZwoqdR2rCc2l37Veeh94QFNGQeO7VBpIRsQ+b3qnYYP+2a7+n6G1bG2f3hZqql/hpdHM1lpfkT9zK0oAqF/DJolqbOKK0G9kZpUpUCoqX67qbmRb0vhJMLPNgrf20wa0PTJAy+gW0nVXTxAAVSN+n2QfaY17qCFL+Hf5bWHOmHdRa+nXuQy5ErxKi/iKhmSafs23YKYnRlZ1TSGjeo179UkHGd8EN4GNETS+s1Z9851M/iqGk0Av66FGiKaXrojoHdGcASfxxEy8YLqsLACrQwfJl9fC//r1Sx8b+vz8/O///u9///vfX/S1/n/GvnRJchxn0gEqqmfGdt//NXe/6aMqQ4TvDwcgSJHdtrCqSArEzZuipPVVz/m3OlO3Q7KKm6OC/fjxA0BEvsNvrZUVzl2MUTvIEiuBXdhN5u7vtz6hm88lSVc7IqUk4Vl/uvPZZ3Yyoh/pfHmwmZ31CgAAkq3Lr5/nf/7zn9fx7/f7/X6/I+I4jh8/fvyR/XyQ7DPJ7t5LMpI5J6+CkHcdZJLneea4A8iMiz7rQ3oK5GnQDpeZyWuxCCnXMOK21tIhfBFE5JA0RYm4eSVZWVMmSUa+vKxLyuswVANVEONBMP0qoYW6NIo4c4u4Sw3IQYLrKiYZQwp39bfT2laqvFZ06epQaNKF/GyZsqbMvgRzhYsKOO4jkYhtDMEKddMAsOrnQ34xF1C066X1BzWHM+y9GVqULpAw87WCRIRKmFpvlOJUSRK1ugNghvv+TeJ7V6kO4VhZgA6fTEeFLwKAlwNNcBGTGZRSrZCR5N6m9zpIThGjugCSF6MSYyojH1VpNCCx11oDUtcQbmYwYwQVNKtVt9cD2xNY2wGCKhVddWtRbFm+m+Ujfclbek2hmGl5JxiehqIXtddQ9Ap4ykT61gI6q8ua1Oc5sjFfzbJ7vclYWZmQeSRVKOMZof1+p2FrIe7vBZ0wjBdC6m6+i6Z0JWMnJNkMapmktq+pgXmYl3fyJTwMe5/62EnWww3gcD+/vs6//iJ5fv35159/fv35+977N24A3BERP1TnNVwZ9j6dsdZatRFAchlRT8jrxTO/vfzHjx/v81dECA9A1fj1er1/fZmZ+nllmQo0CzCiZpDINpj16jxPM6v1vKnNijL0tJtpSv/SpaSJV5RW/aPskXy9xE6VQaKkK7tUz0HR+unQupMmWwG4J0GDRClN8v1+5yZ41Zmvr6/fjlfoW7SWDXOtVW/KSZCEiOhAIfv8qxsF8Hq9eOYrElSTzUyfvhOBTE2TYEpriJIja629rwl64yNi7/16vZSuwThvHYih+dI/AAAgAElEQVRMCTPT9o3KReZ1g1JgNXRJuvDN26LIfKtwxt9MuSrQSd8xUc+8a37m7jKPZi1T0NKm/TFmDLJKcmyMVTOXpGg+8WKRRvXD0iiMdK2VnywG4J6Nl7VxIznVFhgRq2wQhhUEneQSrwiyfC93qazS5RERzPvqwnfzTIh7v6PWGMFzkzTAzdZaX19fqi2vl07NJOy9WZ2qeFNqRIwWYSOwcQ++mR2vl5SKQPQznc1w+CVIUwtivM1+raXwnufJaggRwcpqSgnZo4YLuljl+HEcOpHLUcFEJhBS9giv7svuA7rIWgIHvb9eiaxOQ+ZpyYdRtXRJctVNKmmRWK92JAkC0QjJqrfinRs9ArGLS+57rXD23svMgvpsuGjc8p0gumx2QVlyNUZpiSyXnBGJso1sdgFHW8ZwR7apMxfjvLnq9Y5x9RWiQZ1ykhZZgnpnp5nJ60t4FVBb1WQSosI1M9SYJV4JF6OcFXv3bGJXrvHafhVSSsE0pox/nlhp4iZo3sy6h065Zmajn0EuDVSXJBzUg3ukmozqv0pP8ZTYdk2Wt79lTLojm0mipgHr/jIC1TQdFZRMy1qd7UXEabzZ19eXEsOLC9xdHWYDqog15qqU3+/3H3/88X/+z//58e9///HHHwCO4/jr59vd11pfX1+2lta3EvL19aUj31IdETLV3X/+/GlmVp+jI8mqIQqXHuaXDaqle++wrKttpyyPgNXY2hOhvfd5fq0aVaV9rbX3Fo27v14vxBYIY2axr+HJzbnD8pWQ5u5fewM4Dt/7fe6fEfHrrz8Q56+X//bbb19+mNkeo4Y8wnFgOcCgXmtgBnBHVEu36kNIyv6I2AxJUC7J7t/afRCqDMJMy93dYlMLGmDBlvn7fJ9fX9vM3Vc1CmQ9R6heudno/dRZAeB9ZJdSIJem6vQkateGnaxFjRH6tpPSnSWMEtIrLWaGYYbopVH1nqMnp9gsolqTZIrea1hpsyWwFbV8d6fl+78lHPeOuiPQ8m/Hve+bkhovMLhQYmWDMGn/vaPrLOgovsDMWKZMw2l5rzI5OW5yAldauRdf6hauSHIBjFEwia9EVBq8Ftt2Nz1zO+vCXpDED1OrMyXHjGvSFHD0ng98J9rNzDOD7BGXVHRu+1vxzHRfDl0SfvN3KppAQvRqS0WUf91zhvDprOypwjLLJoG+S9mUbd4gVgBJxrhsLpKPsGQu73fIC2YzyIB0uuOjyw+4heUuPAvokYURjU67w8za9yZg7pWwTRrtzRQQde7vL2gBvPf7/T7PE3vvvf3IDiIiNrlWvQQJZmbqZKlGGzCrJ25HADk2TarVBEkNNupQhGl6M3vlhFLKcibk7ud5zYEgF7oEk/uSQ1IDPHJv9SpcISWhImFDTkrQH7GTxJguk3T3Mz+zV10taeMe8iWk9B7rcHdFUWOD9u6Lfkxx1GPy1ofISHffex/HsbRhm0Vi6K45Eemv8GQ9e1ECzUyf5ZNtLWjSiJ3f9SeyR7wiblAueT0DaWaalolXASTh7qhP4MiGS0HBxEvsQ5ESDX3ZNDPLRil3rpqw8FOg0tLeRk4Jgm81NuWDuOFh2wSVF1XTAJRtPedAseu3m1hjkLG6/Jrqvr6+AKC+h9yienxh1RZlRVx4YZTeO7eQAOTadkcVLpmOX+WVdQxQWsaIHiV0Uuoevo2At9hZVVqa2Bs5fxvfyIlvjIS3HDPzIXwqnSZ5bQJOLRix/cySaq9V8RWEyhWFkDbecWB2BeEhUwTz8uFd1EpDkkmqhuBeXUXv7tQjWjU1lHCSvZiR2RK7HhtDgLvPHgajLCRK0qpUKSRryJi1/QF39vydzkqLslgbfKiWrnquy1ld7X7CRWl512a32IjY42hx03da8C2BjUolUZ9kAlRV7xoiSpL1SdeLpSMmGgnk6DCFEQGgAkmQ8FR6j2db0gagx5QPl1sLa0zpLMnhR4/dULk3SlbxCaxCt/dG3iMny4bpY0NjJtmVXRuj3ZuJTLpI9m1qd9c7bs4IFVnUwCEW0Td0lmye8yPpLXyC/MK9PxexCJTuOADYEaz31VudmgSglW5LIIk6QWm1HdBqRXZRZnyM5Ps83+/34foM3hUWKTLZrA04dzOTPa7xK6eJIr4qiXiVUFpKZ27ZPMmexYrZwQb23v7xXaFOqLy6TAXHcbi77qurKG9c+jOgLX8ghf8m74NFwuVYK0p2uz92V80W7mDO5CsfAFCXLUfpKbbrQOcKP5EN0tgSlG58c9FuJ7ubDPcYtpDmbaTSYJ5kfxgJvTxPXOK0Kv4Wxo9YTH3FkmTJ1YbeOyAzozQVb7vdNOj0CHpLA251RUKkbiqSCiWTty4j4lIx8J8gvWpgjQHqdfozMkOILEkWUcrlGoQu7e4o44WYMUn83VSSvgxCa75KQsstGPKL6kYYDMhFcd2yxi2kKZMk7zs1gnswgQy+gLye7c86elfRIbrkWJkxMJePETBTv5a2iVLE4m2Y9nwYP4N51YGK7UXQ1pK4ujaSTOM/rAVgZppE2gqSPDexLd4EXthfPF9xnvu0vT3CcBp2BEgz2QMHfDOijCRJ0kAABut5hqlDybqXEyO13ogwRCZM81WKpX8lu0U1RMSPHz9UpTUzc8/vOysXdafIzED1MllLSyxQZk/MA0SfhtU4+n6/kS+fy/s2TSyk6N1trSXpMkw0mj1iJb3W9N6LfBhJt5zB3Bw0E4tW8n1vVmkzA3LeIEVmtz5KkC6Te2+dOxCLHQ4zGvQPbjQEqITev6coBAhy5TNdt8JqN/sSVX42JgEYLErIKjOX8VOOhDSlYtLIJk5dd2JdKrdlsibozdLsD2iDlbB7+c5fkTXX5J2U0jWzZlo0VvIfeJIclois0BcZPhxJadk2nyCMtgJ1PAYAQT1Rn/8MKNXqVFwGrmzIbbCZNUb9TxupLIGZLfHWZbuTiXHzQWDIii2yltNpEVvVf+ElMDGmy+ok7xGWDc0okK40wAw1u+BYOD2g1T2E98aK8A8bpvaGRmKKunlN1or6sbRruIQM2+bUVtJIyruekLUWsWAlEoCUilJNSXgth5ROpTvcHbnr6Gb5LgenWb2yIW0AJLkBAyOyzjIzH/MZQRO05ZI85TS+K0l6V0ixuDvbhVGXWJ+97EsFPyLi/vm0JmghSjxkzqxvka1FGKsy6hJM6hEumaTRQRhRtj2tDiNEjPF08bBEiSKjtAOIYP9eQu7BX/U8RUm9OSgopRmcuoS5uzvqoQDlyl+RSb6KjKQkYBiccgqmaht3LPU7tSi2vbbP0fk4fK299/v9DjN3f70WSe6zRbFE7QgdzVdWmQEAiomNJ8+V2651JRTsvKNuNiKMasJmipNHBGsXwN1tbKKZ5WacdJHM4xEGr0dCpFQ2yGw3k/8AzB3A3u+I8NeKCNh2MweWmcfG+faXJCyShsUwPRsp++W/ywZL5bJfVj1AWcqVDT0iCEhNSTSsZdxkv8zOjCJmFa7SEp70o9dyMRER3CD6jP2stnLCsk2h5KcEIYW6N/+GS9QAieqEijyqexGXVSQzDSjRlgg5q5aQrbcNngR/B+KSI888AIpnGSBK3IWL98H+LfLmY5FBC3vRdsYkmshPzJT1kJ7mVmtvlo6WuGTEzda7/KRhPZkwwczGgDrRraVVXGK/1WWmtSXa8ovksjZ/HxL6sij68qKplj+REqtkJzi6eOAu5C7+wgNo4Rx3mIXUxGXKmSA878vjB01DOzgdqSygGGf6AQN5BTYCkUfuze5dQUe+42xVRhjGD4Z/0v4t8IoYSUY9eH83FYDyHx0QNDtXujyaoDveh+65wQDdyN/mEKPkm1kt+TTwOEk9TuJ1VxBAqMev5be7W2RBS4gNU5UWkEn2elWTJxvZCWgZU4wkf/zIc+MRQV6nFsWS7CC70x8LAEEPe/rtY3LS+2PloSGrY0ju5u67nklWln5J7r3XWsB1aFkj08uXmfVXlAH4OK8u0O6yZP72229in16LUYa1xrLiKi8NG8qSQDE2ewtpOS3Bag7M7jNx6RVf0g9pU75gYtQHSq5ym8vdJb/tETTZ8O9m/wPTCelqTMPEPLLaMEl+5D5A8Wwj25hPLmHkGkQ5DHiUURM3nsMp4Ll0b72C1t66NHEhN2tJIALV4b5s3xM5Bsq23GqGITk21HWi0zJ7CmmCxkxkj48PPMfa7CGzfRSBXmjxYJ+M4pqMMw2gy0WUSqSzQ2/TNCgmKPlqxZ0lLcp6yNFvFyHJ3IIZMfQ6IzAhDR7t+mFkL4qqS2T2V3WcskVJhdX5I/lCUgn1Y1quqPRRq/1uYi6XJQEQso1pU5VuEGaSdf2UGcpqgo5wSxNXsz+kKUs2d7oFnvuyqv2aMJGfuYLW3tDarboy9NJFC6pq4w+Zou+0QGTkNY2ZJrV8Gw3zwaj0J28jH9AsZmmwhLdYk526HuVS5lDC9ds0UqhLZbm7u1N7iveCm+yqeDJDlF0u+hXMdFMq3WLbtm4aagvnef78+dPdX69XvN9JBLjXiw+KPUaxdhtB+aIzIK1UwKp4ypIoyVQ66WvWJJnufp6n2h3H6V3JFK/CDoARHG8OEqWyMF7CvdZyW6gpjSgVgcMPr8dVhEexmJnmgfHbrcmnGWYIPe2Z8xygNvr7chjT0DWqLfmW2N1D50MV4bFfY1UoYhd+1bsqmj6JR+MSV6tQWpQC0SvhH1a5+pMxkv4dpJC6lF4VsSwUXhiJbS7BtP88q7g/9ArTRYMhRLx1eZXOzFUCo1hnQnWgJHyjHcXeBSRPhW/G2FeHa1UcJOslugMFZKGizR2CJrOQ0qeACtnqAcw+sSQlXvT9K7zYJwuGGShK3t2b8ETyvtwtIdOpxBfmKQFo5CVBNBKlREsuhnlJmXEnsPsOqBIzJheUxsS3AQ1RJxHKC2lsgQllp7q8hzSzPtr9Ae1ve+H6RnKupZJGXkfA/aKsrMuYh/F/D5fxI0TKSPwEaSzKGclLzrQKKZYkZXY8X3Nodm1iksyvQiAiAhZYWIrf/vI4HduxDafhJLfGDvd8OkNaBClH97KyKQWJ0LOIdWQLgJX9ZA3XgNW0QPhGVn5e2tj5EpmeIeR9xvxgnFD23rQ0fSOvdEkyM2pLG9ZpPe+NOpkvJO69BLX41w5PTXUk0Ho4DD3DdoFGa7dbF09SJ8usZuQkIyIi+kF3ABoNMc24C3d3g0xVuZi7r+uGP3APftsmS2Zuyh8gjNk1jpoKFzdKU0MrUTJVMdxBKwezznwUqCSLXhgpvQqsMYmH5Dfehl9CqAai8Ep/gpQ2NNeDnj2t+Q7TianLHp3bgCaToY1U/9ZcLXbVQqXbS2bxqUtkn2kz83owT78iUJYFLXLCpzKCCrFoxBURjmvGP0tcwHtMuvl01b14yYjbty2aCzVpFka8M/emZeAltrPkueyfwDEfINnrFWGaphMxnpF+SJNGJVqIQHiFuml4r0USDgA3B9MXM4ua2D3gYe0D/5meGP2qINyvuE2XhVHk23dRWq24nFj3m14JQZIBArfNi6miK0bjJVm5rVT0j1xddpakySpVYKVb3Sy7DpgESk6DVEiaMJriT+Lk/w4mQUsT5m5DVgavRi3iqTclfhRi0yurKWUeKqRNjO8Mtmq5JSqlmdnrpWe5Q3K6GUomR+QH+5U7sxozS1lqgCwg6RWLEiKTMVZ3tieZBCrRLFPCTHSuQg0gIt7v98+fP//888/ff/9dNdlUFhEREe57bx1qQ1Vv6VIBTbFmORlrG4R0d68BXbkzCM3bPA9HRLN1130tLVyFTOHuOqnU8WlGmJFcKz+zl661eTTQtGhb5oev5W7AcvFtB9zoRr3f4evrXGuZXoRv5u7bDUGduwUIEEYzc31QZDzq0gZPTFma0MaTFIe+Y48xBGy9I4Pm7styNGH1TrKqzbOxp1liL11mpo2YuE87zeRU3ZGpIrMq3wfYR6HLU+GB50Z8qh596TRPBSQJQirt7l1HhGxRiYl8yR/Yg1jmKiEWALBr0vgg45hUTC19+cC0ECU63ZgWDuSpkMa0+/1mF11KbnYuU3Tnej3lcssdQVRW53IHxmulhFe6uacokhIkIS0t6YfkJsY9IqLq32/g7/AfcOkFUK6pEBr1+NWz7snVA7bsvEMGQUH7sFYTUNjnZsGYiHTpmlEHmxWsEZCOW/GUtZ3Vv+0sr7VxQ8qc1zVM6vLG8lD3N8WREcDFPqOdl435YH/CnRcPB+eK/UMUScR3OyNIRF7WuEuSRc8aVCr26axAXSEZJM8cJGhmMZ6/TSGMiKBtMzMSgINmBjIi3uc7Ig5fx3HowLmUqs+aSnXJyINSMlYEHJ/9iDre72a9IysZ7buNl+iIVtaKoNURlwplNbt+WXP3Vbv12rCMeh3gNDIiIsJ1hBXJ2zZEHvS7Osp208zMUrvXk7f7zMlTrvwrXL9+/fIaq7xemrjzOABwX3+aWWhGW5fSLgOEEZLl+KQRWJWFjG9K3nZ7r5qTuZFVTnlN1nolU/QqIKWTpYqjy24KF0tTmsbFmjq0/MSPSa14G0Q2MSi9wrfLD9s+oUtTNM0i+FbC30mT/WY5dKfx9wJq4VKqtLTot8keWpqgTRVj5+pSGDK35ETfPoq4WVKdmlPxmhm0hJtQXF1LqRrr3gUtQp0DanXNLcYhKaGlPTCd6EuJiu9KRBqn0mbpibLYRaPqMeV0etZbYSY7qlg/ayZJBVLpXUemSfL+HKmgGfuyVQhai1m+3UOYYL5bqxn7Fx+bJlbLABvrZHfv4pDGhxfA9Y6AiW+PJHvmSkvUuSfJnzCJ8eF+g0y1sq3deRjTvzVtuWkR4ycewFq3tXdnTV79CqPLR3oSP+gTWUvr5krGipuVg8psypYWESpxQdNjxAGlRVwXdmhUuXid5Z71VuIUqMb7/VzJ1C7ErP+S0JRRT04pYWbQHYmIiDCt0Ha+Fm66LBBG0Gkzm3hhmuU8T71gSDab2fv91rrR3Y18v988dCg9w44qrG4FcjnaI4Jjo1Bc7m7uvSDHaGhUq8yKeFv2SI7SFw1gZj9+/IgIre5lSVRsRVOE9VBMVVsAen2yLiVT0xsFP5HX1KkEaVT9+to/fughQev7BCTMFSIB7zXtUg1gFkFuy1/1XFmVEGPSiCz0Zigyn/yxLI4UOIqmp0+jaC4aqehE2/YAqgimC4TVVuaTGkA50tCmN16IKrWcBT1y1dM2TJubTCwlvjB37YpAEz9gKm1p39DXmQ4pmnpVfxovxq6oDSxoyk5LTp6DbWzD7TKNIph1QxiJ0OU06MYrouFYJ5TZ6YmXpY182CZIejPlygwgOzZ5ZJZruTSgOhQxZqIuLzkDHpeSKWmZ1QQfAi8Mv1kq5xhY0GrSkQi4p5AaLV29/BAlm5Vq5AVm+Si+citEeFTZ6YjETIMrquk4UtosIOUl+eBS1re2XdEzgzseE80Pg1HO3hg/wa5bjsB3ZDb2SqbjyjKzjynvdWmmja3YAb3RwAAE4jTQQGdYbMQ2hruRdpibmcN37Gw2DLI6V+S7cBV3kvnMYU4RAIAfj6O7Xe1ZmL4E8tmLXS/JI/nwRcRNP7P0rFfjzYwMXFNPYsw5JqNkluGpVMgeQSPC1/X6cVk+5UyxSutaosxotSMgGumleslXRk+SNQhFxFq9es+prXj1REBLk4ppTwtXIhTbKia5sPcO5iz/wdgaGz9BEiQcihuAMf92zzfNqj2KgIrJMFWYnkZYDQxiabGydmKaVwilldDHdaTFquaTZJktys5qxsY3EjXfkm2yWQSl/SJuda2xkU0z8fMyMSV5SgCuWkQS5dfUZfc7kFMjP0flskpkypKbrCN2TXnJBMzMez7Ytt0vhUE/wZj2XJSpt4zXpcS6u/quFoLvTO1fVZWpusFGRULKvxFgWN4GyFDpEliFrpGhT1UVpRIK/jSy6YVvMlRfpHTjJaExDyFmOQ7KazLV2b3Ji6tZ+jL9LIC6sqrSWg0oApLZNkQEq90JqYRc+FZyazezlGAA4HCQoc9hyzaTgzdPMbwgGUFczyenAa2rMSnwLkdgdYOuaVCFotwb9R2UK3Wt9xFwHzVZudOYLlb9JkvRNKMoH8YoV/28elFm6afxTTalkZdTHKolv21DRXJimrhBopgDPzAObM9tAo4j3xgjpjQ+VAijdFs7ME9j9Jv2F14VuIkn1wPaAHHP4kM1SVS0JZmkux/H8ePHj9//+IvkBu1Yq1RHhB2Hu5tf9/xmtyDbCiBkX4ug+7p/ADGruYm32x1GJCNCj+m55/P2JDm2SCax36vl3vny40Tu8CoUiWqB7r58GQw7eG4H1/K/1uG+3A+zBV/ipBn0L4MDAIZIuwbIqhmuiQeg0VyXKqysCRVPmU2S2lRatzGaH43F3Xu207VIkkVstbvQXMqqFPCorgRKlJAyT+l2TZfK1a+QbaGZeX1Wc2qf0nTZBvtjuPyM3rRz4kt1ZV7mydquIe3UDUaDwt1aXTbmrujKbQzv68GG+1vxh2NTMSCfCRIGcKwJBZaLJd6DRY7dobs1eptfq5C6/m0kpUt9EL9fbSamkMJ32mwcZusozF8o+TdyxvxG9PIFuIW7RaWduN56RVWjMj4dLLJpw8Uu+rKq3bGyobMusGu9KsMuI5tLwssMJZKgeMEKUWMEEdnddBbZ9X56Ick8z9T7CFcZkGnB7KMfBPOy4VNU40fYG21dB0Q//W0w0yEisWeRjUzJjALUAOORH6uLiL33eZ6uo01jrulp58W+9GkrpJ1mZrk9nxrZDpARsY48fE6SemLfzMxi55fkMovUwa2UWZ2+0qyXGMlU0Ud1c2biq5ICUM8MSwXHMNDyAaDuHQmUK6UApMtrT+r1ekV9WP71epG54y6BAMxgZqxP60mdmbnDxjOuVpPyZidJBusDQtLYwYmIiItYNBqiRKaJxQhFguhTo45J++XvHgcQJnF3gw2tukEE7u7ukiNG8WpCP8VixNbngGcuN1Wm7XKD1cT3kUXS6uEFkZHUd+xbTicCiAhFrE1NFkBFPIWLF9l75W0QpcWiX1zlbmampYhy23FpafpH7rcgf5NsULYLGJaYWU+AmlIEVnZOY1DlbrXQalD9EW9EKLYkWd+iV1arjr1FY2bi0BJUvAqouMSYFfsePYEuG6mEJE+M0l1esmRKsCpT/aoHf1Te1p6e3LMlofWa3aJnox5OXc0ys2Sn8GmPZT8869v37KUOgFetNjM9lpiW6H3U96rVaV1Ko5SuulGP6hUlR1oEwveEvvEPye2XQCoe9CSjtlZnHnmNfWaGmmd1rugxRgpJs/ven9c0Pb+xUhHWrxLN2Bgh+1IVWHjUrclJWVl5OcU2XrFF6e0sJZqrgXWU2qo6TfNEEDX0aGSfGpU2XhsWwkTceiqJxdPHm64p4fqtyLcEZX19fbm7WVYSNXPRuOfn6EQspKxqIfrtmq/c1ksSIb05oLQQle+jtpuZ5uEPaIPNrNOPrAdMPKvr0wPtylprHXnXCOxBarzlXi2ao16VnZcXwljG6jJSiQkScoUSQA30rbFL+TxP1RPy+lJvf2umi96zwaoqXoWu9wElmaWiiAhk7ZIcr7amTJLHcawfP3risfdea6lN8lbEtyqkRENZpS7iatr63Xu+vT+jGhGretGo6gdWFSoJuhRGJz2P49BHDSTtPM9Dn9nTjPe7CvMPwNEVyNHOaiFN0LmZGDVEv2bm9RlUlbLolWX3LoXX6JwGP+SLpc1o5LwsIGuMQNkjBZOi0y2kw5j0JL/rZidvszTXDLtAl8dGL/AMsJ70ACBpWEcd+gXyQL/ry1VNY/mxSGlqZVDliBybUYNTy7nYC9Kykk9SZlLbsaNsujbvvWX/ZATzyFFOg2Q/6/t50jikgWTkUW0pSjyQMiMQAYCWL2+XASptVInCHVEntFELcjPzfFusoiNkMpoli+dByrRWhaJIlkl777WOvTf2ppm1d6lU33UwEukvZIhpCwSeNoFBxa09NcjB/O2si6AMVqDUsc4AKl2RwY8fe28RyPGSsy6u2kgHYTqgRcBWKiWhdx7Jl9lWL4J2syyMIPLDIap1lG1ieXgHWH2fOYsGNSATvnIN3G/uJXnG7ti+SItY+83za73f8X7vv37F19f+2nHGwXWs137/GYz8ljjCD/9xvPbeFpvBYxl8nefX3hFrYZnDATB+RQScx3HATtjJvRyGsGUHEPuMdG4MPHJErsjgtH/cNc3KsTf19qY69qbRhVQBZlsO5sfiWqDXGcKhLoFkRLyOQwLdPWvCcjdsAR223B22zABbv95/abQwM30U5zB/vV6mgweqOWYwc1/uzh1rrTP2/vkXyX/961/+Wr6WHWuTwYAbzIIEOR7DIy3yeSm1WsJs7X0CeL3+pa/vklzLSOp7sIfKgoyITSx3LAvA4UFzOKunZa1AKoz8+rq+iKtACR/gZpgtAmfs4zi8zomZWYB7n05faxmM+jogkBO+q6ZnjVV62fWVnl1tTeVF0iwAmlMNxix7OTFIdYvt3EZmIZY6lax1My9jdBCjQci11lovTZvMcnCJnsEMIc0IXLr4MXefIHxclrLncWZm6bu1fJBuBm0w7WzRbkZuBimu9GbCUMBSoMKKQPro5Eky5fWEaQdIcBuut/We56nhzB1mxjB9x/44Dm1yeT1+ovZzpTXikCTNXTtumjp3iaAIZJi7O/LeYB9RQe1KyAuvfjXud2U74LXBxBEdkkGDOcwNxsAm6eYwwKDpkiqbazGh930a4Ib6Nmf6YmZmOzcozV0uX/NR3mcUu7ZCxCs7RRMRr+MQgZnJWOGv66qxgim5IyxyjDovPIAdGXCS536bmZmtlXu7ANb9ed2TsXyZgdrZWe5uGnwZEbWNZWYkSKiwZEMasNzM3ueXu7vncSeSDjeDs4oeQFDFZYATZm62IzZAw7I8BnJ1DkkWNLNXfiGIANoAACAASURBVHkbgI6UkUFzp2WdaZMUChvNVgZExN7btNXlDovssCzM6QskzggA2qogSGO835KpDgG1OyljJl4RPjQKwoDwZcjGcrq7wQymOYGeXCDjZe7mDgVH3b4ZrB6LSxdQ0M7KLxWH+ivZIOKr3UFLmkuI3o9TKyyqYrJudZIEKLNRte4i3dK7lo7OBYnbWlSUKohiqlKjOIIgedLCFoh479PM1uvYDNp5HIcfFrbNsdY6v644yBhG7L2PH6+snWr1hBQFT6kzMyDroLu9f8bXe691mB+w46+ff/z8+f7zr68T7j/+9T//9/f/+Z//OX785uu3n+/T/ZALoR5vGYmT2yJ+rByIpcLdbS2rdwGoFKAImJkZSY3dv379Inkcxwbf+1xryXKOpmRm7zN06v799bXWWmtpa9X9OM9oFXtvbppZ5KI6a5qZmS3dwVF3AUAzCjfsHbC96qb3+Y69N3871vFjHT/grh7+df5cfP/v949/LUN8HX78vpzkaQtuLxzBiL3d/eul+rzcfe2DDCLboCBDUa3DzI7j0M2b8zzf77f2PxjnjgBwrOW0XW0MvG5fEdvM9s5tCJFkJa8w7njjDDV2kjCcDIJh0Id5YRZjLkTLnWszW+5EvstGxkhRkADWArkDrBHkNLPj5T+/3qJU2yEZ4LFWjwIqRADvvb/++kttnaR+lYi6czP9UgA9t/wA2E6WvXfsrXLvUANIkQA0zFqOnrWqHZWTcrAecV1jgJi+cOwuSUgb1hhkW0OT6TIiQPqRHR0JdYBmBtRRfPFInC4vzypMEx6Yb40QvptfXlakbjQfIJZmFL0wIri4JuZDlAxLYjNYrUWHAQ+YWnT5FEuyXWYt0QHIbKXvWiRToNJNrqh2VQ5e1j6gkDf278y4sQsveoEi8Om+kC2nuVqamVltZJh1iSDub5sjQ1uea6EN+/8AVdMbyvQ1gRrDJEcy5+XDo8ITuMqxyZqg8N9Hu3iVm6UiZweoLGx0rBF5o77F5oLn3BFhqY/NCxgAq2ZMcqXqNJLMe4Y7NOlXb0iSAK/qNJ2V2VRZjZKqLCGb3mpyL5rOFWZGxyyJUUfZJaROkIE16ZzyG9xdg4TSEt+9bf+m+pruCFo+szf3tdZxHGInqQ5UtqWEFJNyGqPQHmupt50uKl+JRjZIOQCVTmi4qnnnBOmVOsnv38g7jbl4UBDEYvdyV0JkKRfAKNMpnPdeq6EpO7cTDxbRmNr4dxGYGDnyYO+0QLZ91ger6bJyZ1ZzPZCNf8ADOS9bgn7bBlU8LWamiknWyH8ANfZJrFKIyJMXay0z7ZrlzBJtVemiJhGR884p6tO8wqQE5U6aB0g+K9EYJZpRidaoNjizMGYFQia7AaN8ldUN/GGYuJRojQ+xSjRSBM3VlI1X3FqyQPb0pUxqrpbTRlotsRqpROsVSAIA8+zHJO2W9WEkanulaZpS9WcKKVW3OY9Ve2z2qSUiglWlS45g2t+XJM1ubk56QSOpNn5kB/ut/Ga0Mlv7TbQe4LIIWr6QiiGAqFNUEtIyvzVyQmsURN2MHSTANVGmaGSDTJoSOiE3dSnVzTKRF8uHxmnDgyWqx3gY/6DsDkFkzT4pi/4ppAHX3pybXSe2VCHbNfmrdP9itCPZ0Pi5JmHuAJG1bSEJEfHz58///ve/v//++wn7448//vrrL2VpWSWlYuwOEFUiskfGuzsrViSRd8thln2gu//69cvMfvz4QfLnz58bOgnIwXWFVF60lr50d4VIeM0NzMztipUqLWFeR75V5SRWvO8zV7zKBRB+xV/qZHbramhF/SsJDJVsMk7iCZ0lkygfecVKwDoRBsBLSBIXXoqEZE1aSEa9uUlcAPRFgCH+mpFGqHFn3ZDLOb4MvR0rkrI98aO8BNIrk1rdLXdE+MHbAjsxTZ30D7HN0tC5D2kzV/Z5PTImfPl4FdCDF6OL6KyZK7CKgOIljMg6cb3VeWpKASSZG2NN1oY2kBQzRuhFSRI9cLbYe9Q63Soe+IZJgDLYetQUS9MovsOwtkqXLWTSPyBzP7NK7A2kwr1vhpsZzBiBCFqt+R8B5LWWvrwAEimCDmBbUm1YbQe4HYK46AH7HO0qFE88SmkRAHWPsCqfyYuW0PaYWdsfATIsF9It6gnTHV0OTEozQy11Hjab3ce0BuklUcRplVxrl5UogjSyvSbVobMgibul2Yq6saBcdVtuNMdyt+M4YpvZsZ3gNoO7MUju2HvvBYhXqtu7vnR3sxyNyHyLvqIh16VXIKvKNpIMnSwYoMuoL8nrV1k5AkWoB0852ctk/+7uZCpy92ZPnRWrc+fL9hRwAjCY06ivNxmxAdMNHNSujWwzs7WW7vBJYMk3s7xpYKm9kAXv93utnMWxhiKrDXhR5q8bAG0KWI24rUud7yeyLFFNaLV1X/TbMfU7aNskXBjWxu0DJk27IJi5N+K/0TstvOcAz/pzqbvprQAK33KSa4BVZRBlCU4aJT7HEaTYW2HNrAdSGPnVxnRaNmBM6dgzM9JGEbY60Sjdl59trSAse/Qwg5koczYsRZ5PbN52+syqYy8bpC4NMzP2LCetkoUTg3tUezZw01IwjZclrPo25fdv82bCDeNguViAvJPfGDGKRSpajjBK+DgUPWnkssgkpy8FU7IwrO28qbcpHyBdTaBLZSkxuZpSUdJv9gkIpSdlQzM2iLdBWlQ5SKrLxfArxvvMxSuyrB6A8KKPCOKqKm0MRpXQ76SZialaCWXZcKQTjW9pQE/zMjdjddu8Bmql5NJSxWFmh1PLbYM5YDAggNAkA4DVeWbhxSeZSVBmtK5bbvnaXgAgmRsQ5Uvjdfn4bZpWLSCpO5B3xivgYunyIvlo2lOUDJUj050HmS4LmVmNl9hOmxnGwxGqeF5jdytV4iFfVagrksDriF9EkNUVlJwz9hnbltMAt3/959//948///jrT53Z3uT7PG0d7q6q3GO9fq3O46gWybCoj4mYGesBvSYQjZnpDoqZgfT6/KS8aHqSms/IF4kSaJ4g6DKaYYnaFdq47ZJ0FgAzHS8wp/lacJB+HlrTupmpNq611lruB+CbNOZjWgQIEFv3ftq7tASX44LOeuBnX90eTgKBmQHZZUmXme3z3UxKyEHNc8CrvATqgYUUCC91bkZS9Y3k3nvr8IuZMCJuxktuNQGz6ySRZPZmAcpH/eJu2AP8vsYWl6B5m71zUeFtaJpW3enOtZpdqyIJ2QY3C9XzS/GwXDSFvtSJUZhB/1QtbC7sJaiZwXGH8+5zg5BJj+sh/i7FpFOi2e8OdFqXN4Hf5eIjskqb9WwpQYexRZbuFHz6cgGJaXyD5D+cmmSlazpuKkszxPWp9mdAlNalTP3MHSCvL9eKRqFLZ3HZNsPVlw/kzZE7SCxKb2u8GC0fxFBuVDVo/os+Xcvr/O3ADl8yIUiudPCWBSTvDWGtSzbP3JtwkQVhxtTwTcVIacrqw2DMrlxgY62rNKBjahkT0x085o2avfO81ozq32nP9i+PkH6R7N4f1eikVwt72jU/UP9SsIW5I7PzlTRhRKaZQ1FdUdIGeZGlGRrhfGzeA8CID2ok0DihaHSuJltOkDnbkzQpNYDkkd+iZ9QjfEA6XubAPDtWWaUFfBujpYVyxSgyESjtY+HdZMjq9qxvAllbo9EtjA8yZTVZEwNg9fPNpaxmVGJeClpsDJlTSIuaGLPr/ryguZpY6pqrkZ8uzIRAvFblK65GTrJOK0vQ+E6Ld7JMXsEkbqTK5ZNYMNWxqpzSf8cid0QGwO51CakrHbFxc2DQJFLqvJvDuIcsA3QpguNwksp42Fzib9DsqMhMzMxS4uEFcG2BtMaUUO3ooizoibhyJ43b9ciGMJ37iel0Y5QgaZYLYBvNc9KTBK7p+KcWJTRdboxs5mjIXRlK5hVS1YGI2PV0UotVLurZdWEkfFqidAuUtNmHmJlKoCmnMSS1XniIFcjyxuPerYmyc9Vji16WK3T6VVbHWYzNGxG6NDM9i+tHSuv467y0iLUjLq7XuAMsghbVaeF1qYToJ1k7KzlNGfnQzVO+0o1BOSX7H3jBbBrCiKiJJQF1ZrvxylLJthkPEF7Et/iPd82IsiUXX8JAXsSflw9irwB21oN4apcjk0AYjAcozKzGaBzH8dtvv636LuyvrzdrayPqzJQW5ApOROhOouSoTIVvpNRFhI2nCNda/dYeY6gQm3g68ncgdXEfJqJ6Y1koY7Swl0fNKBoAx7EAePhaC9pEWKqZ7u6OHDUUn723XtDU5kkOSatuR9C5uC1+M6vZBfJCWSpfzvpT1czMfGxzuAxcGQHJnFZhHBRH1c99Xlurkzjmw5gAa1Wv9PTBKvIktSFoo5qttdodZdl3o/lMPy7bsL5U8PtSCbFMyoZH1kNXw4NMeluX8FaukWPJM0CheCCT/m9c/tae2x17pcmcv7fuKWLa3b8iAnP9c9OklZ7lzumF/xv41soGG0KU2OcJs9kMFAVVqYe0fxaeIJq7qSl8xESXV1qBqkSHQgZzUpaoNO++EkiCSd8sVS2+of907f8j1AkPRWoz7XLjyVTRnio9tCdBN5uSkEGT5ffP9txAjgNolroQJiM5YZIl4orJE8raZ3jLIxUW7u6Y1dGAUQpO06FsdliC3DkTSthvldfly5gvdlFG5LemjTCi++0nr3RBEoIkEZIiIeoRzIzM1bWMaadCs4o6KjyRomx7pN00Yu0cU9sG/a4xIbvXlKdwITUQdudu90PskiO8LvVAh4SY7htowa9lD0lyb31oau29//2vf4lckl+vl6aqktliNdZMjRp+hBFx/z6QzaXFAKusJb8pW92U0DAJZjrJRiRFwPuYLTKVUdMIZFsre/B+a8YDo1/W5pF+p4QHi2CKmlpkTou1rs8AatkzQVnuhpqHiF3iWQ+tVowuRytxgVlu3wAQpbR1kCzVXVU9SdXJcJs5kAQPkJ2z/jdYzVGqgFJsy58QEXtv6dfleZ6q5xGh+S7SpJsE6x4JEIFUT4LO0sRUPkqgCDr9APHO3MhyuaZoIst7bqPtsI7a7nwT1VMvyeXZ4TxyhUnJlSX5zS7oLFE2I4aQx6XohencvDQ8CCR/11kAIRt03kcgAtF0QvSXKD33rlUKTFXbzBQokE5EUA8Ew+6PI5Vk/V42fGh8wMwSo9JkJ9M8Xf+dHNxDqlqtetv1s8mUSPu3ubveuKAn0ABYT3NzyUoAx0c/gLs94m0JD6Udiv59ELTr32VRvUqH66FrUkr1Z6CiBtDmJfIhXmHw9+Y9QFk2RsasJMOYjkC3O46xe1I2RsOU2i9r002jHkl9Fx0AAUInjojscIxkgAZoUDDAKS2rO8CtCaOHLV9m7uvn+/3nr5//9/f/nuf57//8r9fr9YrsGdZavtZ5nluv+PWMfJnKta4liZm5+6rRtmkyEQFg761n5s/zlHwY4v4iRiWaXRKEUTpDUdB93cxqaeoyvNaiHUld2ujQYBAewHEYekZEN9St/sNjGQ3XDh0MwEsnSs4N5Gfo1rYgz+/qz/SxK6S8WK7nDa+4WQXWzPShPqldOnv4ygYedcflLp/yUaIuTwGpVtX1ehPTqtolaeo01lqs4JM5m1K1ZI10rUIGtFON14apcgXKVbQb5JrwymoJKBZJnvRTkZD92yydFk1jmuuBl+RHrrIATDNmerILqXTzWvWuzauSzfNIqQRQHlSh7bmOelg2L1t6jIM0AGhXdJtYIFvn5ch8wt2ZK9CIQI39EqgGL0ol+rKN/GddAMBaBIrlYZ4sv8tPFiEV7wfB38NFabkDkvL/xs6mn2HRnyKBeNtrwd+lgaRXBjp3Ih9pWZiIIavtryz9uSR0lIS3Ws+byZ30PXOT8Ib/Nv4Ykkvm5cUl8B5SdyEFwpmZdvqbqg0TaGrS193vsEwSstMUfWySy0z7yoqSJJd+q1imKN7dTB06L6DpfZG1KCJI/jjyMbPphUCdbHsk49WxCprFzBTqJha+6YWJegGhjUmJtIvgWwlKawCOiNFTywtKoFWPpoX9e8daax1pIZmbFyX84tJwO4UIaYaIiO8OKTSZkAJxlXwA0GFpkelGQRMLr0nPY9RRYkp+gOyXhEYq/eD6O2nkR/UumEZ+C+2+WlzTC99pJRqjIIjxoUI0XToT2UUjmGkRSJrwn+xKPNQJ2elv2YWf6UduXzbvg36mdcnR/KMmlNWaMjL4WACz7mAcxw9FI+rGb788r3WpSkiC0uyZ2XcOfmL6Fx8+NkaXn7zq5nqhwoI5KbeaOSmr4/DQxVr5P7JSYF1OsY3sLMHkUqyUq/omRhHMS0mbMr+9lHwhuyBmiSiraVArJdwXY6wN1k+TWp0wfTnbizTq9ZDdmbQEKOzF3oxdT0QmZBtvH+9Fb8NaeMdTBKJETa9V0B3nFtX0afawh9+NL5IrjcJ3QumH8Laz0xMmJavvJWn5jPRVUigjSbLuh7fAblYibhbBQwsAtY4mMLM7xyWHd48eLjyyPh2cBLoEwGsOwk+aykkHlavSUbqEPFlErNzHbytqaWYgqY/d7H3+/Pnzjz//eL/fahFKqPc4juM4Dhyv9/utDbKuJFYdmqa/bRXZuwyC1AuVKLDW6tf9mPbL9BzkaEftKaoON16JNV542fRmJhfEJYyZSZXIWrKISe7InjwiwhkRZ51sigi961VckqzldAs3y6f6vTYOWoXky8JWKvu/hZTWL7ob/go/RckG1HysW6tVtFWCO3ZEdGzbtiZ+SOYYHNdaPSjEMCaurilBkRG7VNjdU+H/7nLiUQ5Kji5b2iMxs1pgZzV+Zk3Gxiuh3xnJmXD3IPHRlbX8S5HIjufr8PpSKAAYyHw75SekrXUQRbIkLvXdiWm50uO9uc7vIt7oR9A/4e/wAhmTZtQDG8IncoxzwHC4Q5/X30HHiIQZIs+WP1kikuBTixIkx6YDXO+nHDZwLF//AUauUox6vfdnlGS2gIQZVb6TsqP0LdyNTB8nfPo7vehYtXdt0oyVCP7hUmBWTqNL9sqS5Ic9e8PzPbgoLnNnfs/2Tkyu1d3lpUiXmgMBBKjNVyBIB0BsYrvTQCMQBMKMTizYEkuJEkSEq8441lo4wwCHGUyDRtLrZ/waYNVBa3czy11jYVKm5QDmVkgPS2rm7q5nlh6tXsIBmJl0ARDZR5GkU/PIYheK1Zq2TZLA5rLatUV1eRJhc8YAAxD12aF0tslynADGIG1m7/fbzNxvMZf2llBpkrlP3NByUvSwXNDDFQBHDvlWRzd33d9rmn8AUp3lDZ5ESZbTr2mJQFm8d3Tuju/OKehXl98aOXU1vYgfqqec/pUlzTVzhZlGfgp84CWt8cp6cAnZv58w64YwunTdciIx5vptp5mQELLxTdnQ7UW/bbPaWhJXcLq5iaaFPNIC1S1pV+vw8bUF4dW/iT0xZYOkWZdLCRe+6ZWWwM5qCc3eWXNhlngCQNQ+vmjamClWIK5pYWtpMx4YG4G9BAGo8n3gRT+FiOBTTtMM7ls0lDXrbcMn5hNkPIB1HF0fPg1omHirHjh9dLNrw+JWfKgZ+YNd0OpszLZnPyYySdCl8JPxH/CCB7vpuHI9b2VmCNqoG82YL7X7rqBFpiwhhfFxWFqU/avExDQLAIzj8dOGSSmY6UfWQwVE/FGgOt78d4Y9tDc0nrUWgoyvp5plTAvsLsXMrDZTlDs1KtdGKTcIL3plNXtzSVQzmg6gAAA1EEfEe+cY9NfXr1+/vv775x///f33c+/f/vWfdZ5//PzrHVuA5VgeBi0KSBoMhC1rFfvMz1uS1PKY+ZkMHTp4BtDMtLAfTQZrrV+/fgkjF9q1ig0a6e7HcZxnvsZCFDe6j1ITVyObxczSQiNB7jxgaWaIo+aQMB148IMkzAhskGBYEHzZYQ0IMrgN5mY4jvXGc6HYMC3/zBWQ1C2TCe7evvdbD+SgWpyyJBnlaWG+USRG3icnLYEkZ0ediKcc0cfoNyZNI7shCNXlIl0zIZaHkE5PxmZ50ChrYvCdWIyy4N6K70QmfbHY6P2qny8XZMldfqfNDHZb3zXv7TzVBCmgoq7Y1T4KRrC+Ad5WaJroY8RrmtiXLfBbB/BdOQEwy+9w2hjbpEMrgya7CGTe3cgLPv36xAg4luUPUZLP3OZQrtczOVdFlKktR5QdjbazadrsYuFHJU4hfflgFKZ/RfyAxjx4y7aiMrbMQl1iMVQ8bPs7aHUPmPb078TX5QzFI/2NtYLRAZG8hbEur9+0sFnN7v3Ijb1AO8HQwJNPF5K8njKSnMvgLKVU2pTqGiyHeSdprte2Xar1q7247iCU3nu7ANB4OVVbLcjNcskK4DzPvffh10tlGlJRxbks/WZ+oPhYzTyEwbCBOp5XZGstPWPfEkpFPg2ob0IC3Htv0zxvWX1S1T3fQd269MtZE0Ay338hUK4IWmkjhZ/NVjAJ+rItF7TxKO1zmIyIGQQOI6v7vYToVzQNuow6AgdcL9F80Cgx7fkUNXMnyCTcA9LpKb9dkLRvZYrmob2h4/xglLSJEbLJHrnCW9U32db0VnOshjSVmRaviD/1oha0ommPOCblzd5ZSkRtlpmZu+fklTzPU4dWaI56u7gNUVLEEVLJFIESn9B6J80/0MsGFA2Zr2TWzRaBjNEd+11Hx9tHhaWJUe63tRgedW5jmlK53UCEaSHdjpQrYv0KWtSU1lmdFm+LbVF9qUTLXyu9k2Gy2cwUtyaz7vqqubdMZWkjUuq6IpmZ6pXXCjYiYKZLd/ePmauqd1+yblZLFMZjsR0HpVu1BHZui1LuOT712uyd8LFN0IwCkQkZEXojQ2NEMMWiyrQZRSnA8HTCg14gwx6YmfZ6udoDSMa1cr3qZLO3MRg267JB40umh/2in5Y0maAF9pzBzLST0/Qtrfqfi73xjRGjytdGT6hL5T7MmyY9KCVKJ94FERER52ZEnOf58+fPvWPvrc/WRuDPP/+kW2XtbU4yPEi+azXeVpXAZ1eghq6YeL09p43scuyE1Rv4lOYIS0SQ2ehErLSsUGWWomacunSpTwF0BROl5Lu7+wLg0gIzM9kss9WYdCl1GL5rzcJ6oZ2EgwwGyXxz0Ef5tpDGK0sg4ZO4L0miHiVQVkSslbW0jYwIkl9fX2YGyxYq4r33400rkh8R+zxB4lg6piGl6PFl9HhiEi+YhjUEt+u9feWUdPjoBqkCTWlPTwURYaMJdO5kUdbemxF2r2ZTVEPaMxIYlJkoLVZBE2UGVqQNJP+m7Lx2XvjoIe9mCGlm18vzGPV+9RFH9Iy2NDWnyhvkZcgYY5ILmMWUMgG0YwMpi1uFMJ2Whkl8Cb1HFgBk2N5wb8sZgQhYzVDLL4hR+BZSuli5vpZpHqNANZfkJ5PR6iN2rUVh/G4gAYYBQDK6w9000ZcQ04ffAOBm5BUAAGlzskwLJccM7qbeRJcyya+jBOZOhUVC5ugoOdXg2Yfrpj3ti5Btm/AkVJVLox+HujOY2XEwolvUFc84U+AU1TDSWYHNQMZ5qu/o9jCNVFWRxK6orGEs46MK08RCAjaey41zx3maPggPs2CcO86NIILQqSxNVuoxS5LYe8f7dfhaC7HP8wTypaOv1wuh7/rKbA1F293dRK8GomfJGKG3jSB9BGRtROhZNZJan7d2fUP4auCA6CVBQgRKr7Wiphpm2Z/O3TqForlUKyTK6y16CrKa/HEcqz5D+vX1JYFTFOtYvqRJnbtzx3meh3lELM839Oy932+stf73//pfJNeyHz9+vNYhmzWplWQdz9t7m+P1eoWeXrublwZQldSt1lci2HuTe63FYZjGLVkixhYS970VmSFPpZrViBQQMwMYNbPvME7eBhE0NIHU6bJBGgXyxaohv79qx2eMZKyBU04pSkK2KBFLV2sXQWtfa0XkacNJNrkEMqwjNvHK6l/hWWZ8JvpS7BPPDjjMxjAfEef+cvfDb+99UOQVCl22Df3yyId8XU7jxa5mCJ29NJMkMxP3I85SR9LSi9zoaWk7n8+/fdyBzG1BGek6Aaszoe4qAhl2nmcXpRQpjdEnnOeZcvKtzjkTUNAigvVAyjmOwipL9fkhUAmRKS29LVyXj1w5LkwjUZ2JjZ2FLqaGh/YMUQmRWBtnEi9k1Y1mb5jNvJEku6sRiJ2kVZEpei2/y3rvLZkqI1Fq+ZRaKm5i2fVNdaj7Gm2hHXy9Xl0oypJSAOTV0DpijWmWNkYfhpSdwutSdrZqSXP3ucEhl90964MBtWxAlYKydu07C98SRCPhMvLIZ4azDoAACZI7B+tuwiQNamgBXD18XMNZwjS14yCkLrtwm3GtPPjm5U4Xotqg6CWn7RGBEjOrc/tS0ZYWYeS1QiRrNXNoL5pS0ALFqDrTQZYEjAoZEeqjjuN4vV5dzYRHjZXCSGDA3+9fKvGv9/nr6/3f//73v//978/3uX789tfvv//PH79/vfevX7/8WH6s99ebsTVmvvdmVf6Dx1rLADIrkrJkHj1rvkB+AfmtkXZHHrk7yIiYX7wTuOphoOlJHvXJdyArmOSwykKXwuSl+aoP5YrGcqSLvXctywHAjGvZqo4XAHcEGSe54VjmRoO726ppefUJh9uOvX6sfZ5qznG8IsIPZw1MckrFp8v2V2Fca+139iQKlJlhX5SyatZqfTtQWSTVESn+ZhbVIatFuHsAiCCg/qtVZ+8/tMhmd3fPTximzSAjUB2LqpP8AnAcLzNTVhaN3WYUUgpgF29rbCFyoSUICeTZZwkXRrlWb+xrypsBkSvlGAGXPZcEM2gX4zg4KjOqAsfevpasYgW/l4hTVBN0obNKoX0Xjcjk9XVwH/KhbCrRN6TUNIfcE7RjUiBkcz0Zq5j7cvBe0fzMnVl3O6+E8tKdYQMH8kEjE1tQ/14yh1MwgzsilEjXdDkEPhMNwgzJF43KyewZgYfZZLGdkgAAIABJREFU38HFInuGEFbf1HFUOkXJ7IhmvGVN+pLRnd1FM/2dgcLlTmLNM9Rmpq6BTNUAOuayVKh/gBk91oYFLnu65iTN82IQFF5pheVWEPJCM9G+cU/OgNiDpcZm0eeGbTXIvTdidyeltmoVCpGR+XrFzJ1H8Qc0xsy0v8sxcVGuWtwx1oPl8QUR0WZYTSVR8qfa7lMmXkqVaAzJvbflYiYXJNKy1sJHPyBhNjp3Kjial9RLZhq/N/bef/zxx48fP/TEskJqZl9fXxq5b1CNrM2Yl/JLl4JpXkrQC/wA3CMm1RgjZZIPgbJHjBMvgVZ3kh9c87IJpoqGfuZfEbA7S2NamnYuRCOMfjsUSotghkLQ8md9aDAzr2cpW74ulZhIGwPVJ7SEdmHGQYlG9uUDPu1vaLEP5DWnGc2TZD36kUuFDk43GQC6eafISYjIEkWiQqdSIL9ZNCrd5qlcWrUi1vFsllRUMzN39/sx5l6ATV0NVrtpAHRnfsZfBCy/PuGBn1xNYFWBRdyJT14hGy/MjLl+VUAoMhE0/W2pXCatteLMHqDlk4wI9dtNqSwA536LZuL/wWZ9NdqqMxflHueVWtTUMtOClFZvZhGm8c3SqmdTahqS7scka3zX808uISWwK3yTteWTvjGi4b2ZNxL3nqElTLIJVnVmYvTbzRNDr7IUeeU2b8Xn1rPxHrcmVqPDXB0VTB/1a/fTQJNYdvYlBruapy5lc0RExI79MEmXs/5MOaLRb/l7i6R8rKzLI3efPk56/TaoqkTEzk/w4jxP3aU/zzMi9tbtCvz48ePPv/6799aNDRG3apJmNl5zy7XWr6+3fL/ISntLaJPw0fWRxL2bEr4xyBO9Cc3Y9I2UUi9Tm0zxmdpb2nEcColnYxcTzOz9fq+13A8zC7OI+Pr6Inn+61y9rU8NGClZ/Lpf/Xq9jnUAOO2aNshCqejELFDr1aBltJVFUkHWDLvtF0xnJZndPxRt48Fc5aJe/pr1x8zXWq+85yEHFRYJF3tKqwop3wVTi9J5abCxnzvpbfSNzX4xdnkU2P1+w4U3E4NWZPIoYtzQBa4EgO/kS+asLW2SErJWl52era8FKqsvUc72pTCdJpm39ZRho9tKKWQTNE+nH2BjU0GXGFVfyLZv6u2sVv2wcv4qy8wycY+p8GYWvDbAWhSsBn7J/9ByIYsd7iknQn22dNAMs5E/2GdC6an3bzDt1MNmIfvqlvuBbGMImNqShpMHF2vt2o3tO3sossE7i+PhbBpflN9ABRBIdU9fWl3jJ0vDNOkh4UHZAfnAtwFXeIc1esTjjgMsn/G+DsyTxtCOjgGwgIXSRjjscJ28AEmVyFprrWWI8zwN0JXWY7OgkSVgUCko3iOXbJEfrjVvJURMUn0oir3JejQtsSlEv+qRq9zYWYKSTZKeXz2g5ZvJqdW3hOx9AozY1JdpLD9M3Oyt1+vQXeMN5u7atZBbK8e8/JqOAiv24zgiQt0Rq7tcOq9uRJUvSRkmd6YNwFWTRaa0SQSz8qTMUbKKpDDuPnvqZC/6/lXkJ2bSd7ptm0aiZLaEmdsyG9lk+p2BMnVoVcqibE+VEFcTtMBJLFCuas5k73TTdMJqgi6kVIj4wdXIyd4JEU85k3gCSX03uIkbX0lVIQAwo0YDkmRYPUyrAAJ0zxMuwotLfxSHFq4aorTXy6X2toi88ZhVCBBvV9GohaIqXoci7a+ym1qarA0AsOseqRi7lrZhyiLzE0QtimOYlvFtwz9DWvhdQURNB9vyJp66hBd0kFuCiFfJmbmClileWa5yeWgRmRLKbYIuR2H6dxK3lr233undEiZl6+rgT2g5GHFj2aDLxou+e7+WfAkZZF4dlJCCR/w7C+vqzaacCR0ckgtmMIUsJQwaBM3N6hHriEBsU4ShfFV7yzfDRkAdQtDNggF7bkCYmZXvrVEEZoZsQ6K6cemvKkPjVb7CKFDz8rO2t8yh8eq1hNGlfpVQ1qR56FXu1jGHm/DrUjRi0a90Kbcrtrqph/Z2RL+SNrsUkYlFBM2+1tLdUepGqCFAPT9vx6Lbn3/99fvvv5/nuffeDLjRFlUSORez1+ulvVEpfb/fUSd9OhSfNphdK155G3Xr8jK7ulM5hRHPiAByjSMacXEsqKS0Veu3AUBO/gqEbxs0fBphMB1TX8sARHAdduAF4HQnqVZFbhKmd5TpScIgqkOTxoiIiJ/xBYCva+NYRgoUB4EsEZK6KeJXrROj3I/x4INABNLbmKgTEMjVT5FFwBZaMimNVl9BsnsngJJ5XQM2DAY4C9TMznoxM8oqJZR7w0tyWa6sT1DW5JWoxkxeRtjcqf/oH0T88FHwz5bMedfET4EzS/Vh0kyQ4xN/3bFv96ZEXTbNE18xmlwtPZFRt4Lv0sjbcqu5GoSZ2gUTc+O62wORkSq6B03rTWT/mtZoV8I1CkadrifheuXZJcHULkcN66wblHkQZRt55d8i+chS4h+y0FG9h+LJInoSZvYxUD1MSkz7RWK6adfLBacZwIjnA+RdBKrfSQmaMuNeHADs0luYknnRFEYmFTwdF0zjP8Rm6Zhl4kGgsiGDsfeWFyJTqCdXdgF1JFWMqEIBsdbKb0bVYWySyOFH3TT0v81QQuqEkcCZ22Z07ryc+JlmzXRRA4lKZ71+CGlm5OVL8+qyvetEd82CpmnJQj6kkbS07cqShNwcqZmWkGuttdZxHP/597/7ZrgI3L0xLcQs7zTWZ2DSVI3rbUmraN7CgCQHpdxU7t55/kKdRotNvUXj40yBdEXES995ztelpXzWhKMtEUhapyeBdDWllEqFNHYux8wpak+nGUXpYzkqTHM9QGRNo3TjOxE1X2khSjfmIXya9C1SluPuuI07Y58SzMz0k5G88EpMlnkCQqBw9cA8a5EcEQGZ53Qk0MaCqutw5/bvA9NFJtUAIk5WG2mDRUzmtAvVtZJ0M9aRV91GkxmKm4iVsCqFmWtmBEPPsFSBilJ7jam3bG4aTRwFjSSpzRCZIY86q0FIcU14YJpSaSrIow5gxL+RolRBuOc2lrKU2/Rdsp1F8vVjHHIsaC5Wv6Q0SasKgxFnEUz5zS6BwqTw/0fZuy1JkuNYggegmntEZna31PTD7P7/t/VTy1ZVZoRHuJspcfbhEFComkdND8TFnARxI3inUqmJsayrIlv0GiMAa8sbZhktCS1TgvL8BcqGIu41oWjQPJmsoDqZ7MEEZduFuKRVQZTBykhRAuC5c9CvBPK8QSN8Z+lCKsAsEaxtu6X3wiKxa1xu0BUVy2GzmR3vpywcUq+0WKshaggXFQIz0wNbnO2/0HzKK7jkKNo5LEGZIatkiQpdqUUpjMiQeLFs21YDH8n39/c///zzkRfjmxltkHRHxPrIvPs60K6ORTZoL6DbbGbWXKcAm3bhBcKrr2RrX/qNiIiwpxFZorI+rJpjraZdoNfYrmjOGRHD9QrAUmFmcsyaqvBWirZt6/MTcm0Yy6Q5J4A5VzgiHgRQEwSglYjY2bYnZJWg6CW5WApkpwj8XOErCdkfWm+etubbWkcIJ9V6m2PPvZtt22Th0ObR4ofZWoMojPMTe6kTKAygtroKv+DskArws1x3ZEHRmJmPEXP2EinqIlt1W7UuAwdxwgUjSkkQyLFKUo16Zvk03OGC/2SUKjCz/vhV+oq/ByyPRuC8jQFcL3NSnTDtuDe39pwUsjDSe8ntswd/Ca1gPsHX779wn50eI8u8mDPmVL2kO0hE4BdD5lW1oCOzOFlyziYVVY+WW8pgRZAFsSpNM15s+l3sPUnhVoKnpLPBR/RKeko9qSDKmJNhTwL+L6Dpkh9O5nQtOPvczKo0c+4FAK3F4iyNJMlgQD2mu7eTY05dL0IAbus2fomKCE3o12frOc3MYHNOI8ZY33ctRQIzw+pJDYAWt7Ki7+UjDVO0xhu07lg0nV5h/UYu/JRaAhVWFvRbmEPUolUSK7XoZY+7986BmghqhzstISlu8lhLaNKgt4VHWot80d19nbPd991svLy8aFEBoF60kzFLL04YBdQvkdRIAeWkkRUmIiRCLOU35vKpZIr+IkeWuy8v6VcEkO+SSwFpKSiW6m9LRScTRkUvEKbCSL2aNJwIPpOmVLT6dsHM9gRYkpPg2JvoqisjyMVD4peF3QQzc0fEMk1JXF4FQMD01yw/ZaGpdrMc13SjLIVf+UofAFibHYWR2Yp6Lo97BYgIci2MyXV5khSI1zVsN9eN4RGhUjA9v2Jl7eTqjlRYQiSnyC4s67tL7mhviAijLIhdUXFFvlUrvC7Pk8xevbUnKQkFZV5Bt60jmR5QoJKasCN1aUxKZLcmUZ3smV1J2Ves1qSwu8+9XmxcIBY/91QVKL0XltHeWjrZEwTX9q2r4pEAxtqCIABtAAUZM/Q0+xkk1jL77fcTj8mebmRZPsapRMRiKuiWtcr+svDsuuLVr6quUoW0APJLxxhtHiIJhAHReNnqyf8VyOCLAedU4FwTLgSXsOXufeHln6LpGRGmyJ6jMmH9a2Ilp8w2s6qfPalpTlmkCIQp9l52F2LLrZ/CVxjArKiKwIwqFOGAAKismYUwc5I2xi2wPx6P+8djznm/39/e3v769vb+8aDBhseD+/6wcTMzgjDYNrhzMkjoFZWImPlWvxFzztm2mOWQdYgjs3DkxUwSygkLD6A9EZWvLs5Bo2d2RxcJotevmkMKWcSCX7CY2Vr0IjNiti7ei5Cz26mr9VLDDDJyr1Gp7k7AMcY+zOzxlF8p7VGBxhQhn0EVBjI0PdnzVXjRLGm2oqhJZs7f1iRNRzlya6B+LXsY8cpCCS8yAMzejNXQ7PTAvENZuOxsNi9MklUY52ItYywrgH6Rr9Bqxi5Arl4FF7FS3YUrUGRlm6Dmb8gx1LKSKFypFdVvCV9hW4GuiORa2BdPWXYRXZjCdwWKA8DZApJoA49UXiTjLMrMPs1VDxSQbW15MUxR/ZZ8aw9pL/afJ9BlEqttNFHKyKLLxkC21eOv4eq3bCEkGfl5vBLVMrgYYz0h1+9hZ88XiTyktOx/tu1URoBlN1R6Cy7h7thCXqD7WXDRYga5sSM7HGRPwjs0/xwyn7PwbA8WAVuFrLCEHC5NYiWJElibVjaNORifWBo9kgXAooz9drtB75/r6X2qNjNk507m9Cgd0lUcmU35JNcXYue1D3225JQXM+bL8Fj7FbXWPRi7qEoqvKDo5RCRSWC0JwYiK+Lq1MQS+TZpEZzNQEQw2w2Ab9++bdv2++9fPU/iCboWUdY2hCUoSUaSxxOD9Q8QAUn9B4/5hGSWu4qyS0aNE7kAYI5bYnS1eqyBrWy29uT5sKqNH6WiMMzhp8iQPYwIynKBam6LrkyiFV/PWucViL0v+YRP7RSX7KlwsSfZAd1yQdercBEIX8IFaGPwRdTZvKtqEevXDGxPnkWgxhu5FGeWIIA5577v2/ZSEgpS4KmwBJ4bBBIFQA8RR97fw1Zk5TohJUFIiS25K0rujwfJbdu8bT/pEGxEqGKYmZ65Iafas13nplWpKAWKagkq22RVB0kQpTBlZI+iFWglFTDzLvlHNkklodV20+LzF3IkoZLEPueMfE+4siDhZbZYOqMCeLLnQiN74jHLNqmQe9cJnbNkCVS07OlQyKIsXUyHKFBbM6VaJViiymDRFGOvFSVfAWmpJPFWqgIqr5KsNGE6MUn1w4rK8m5G+V/44hVBhRXl0wao8ACQvXiX0C0sG5RUzUrIIivbBJe8nKOrxopXyC5NgcjZgsKzXfWqvgWAmektNrSVmNgVFk2FFS2ZCuBpTBF72VzQMaWrkhRWuzZ9oc5szvn+/v7x8XGf+7dv3/75z7+Uka9fv0aELsM3s9AJxHHz/B6B8CRVUW+3m6JygjKr38kQviwREGBuwBUAQFsdKVCuE6Yyhcygmek2e5KVccHcd2srcLP1wT+1kYiokloN/JANyYkIM9v3u7sPDgB0zjn3fddiWLAUm4FL2rZt03G73fY53d2m7IfUrVCaqvovvDCK5lJ8lSC5NhlXOGsL09v16pDwUmHHxtxSJBZ3z+XFIU0QEe5+a9vWyqyIhRF9+dDdaUvpcggJfZ4WECNwOLgkYOV0+aSbIbjYJjkKKCwD0GqXa7g0s+bPwyqAZEXZ6ucFiv4CXSO5lmzPlougAqVaSJK+Xn09IdE/d9ctKFkLybV8elZ8sLS5YyELrgKfJgoKdPnPQj4FkV0YF296SgqKQEQrYGvJVF77nHLtt63CWKWSlCQZ55fYmQvplP8v8GZmZjP0aCRTzyA8O3tLO4mtXNj5vsCLzJznQXmp6IXsoiiRi7joP8vXL6FYKtqNbGEzI+dBKehGKtB/L2DpkIuKdBoxg25mRABrPQmsHWV0n5MAlGoGG36zG0l72Jzz8XjMOTcSwIDNWhSl8Wbr04wemHMaoRcO3d1srajdXdMCmaY5tmtQZN/MMzODGXMOZMtXakGrqhS9+lMhC8Qirnl+sc3dJRNA7Ospn9glUNFnmTiKYvWGMq+kCUqF2pGipUJyOqgHNy0nVlEcIJo55+12k0xNHSz3tkqOiM1XIcoG5MBf8ypl0MxG5qK0CL/qQwosgsrpbJfnHVzZb1SUOeqbWhPAX7/srUAJ1O+FWEjZIKvk/04svKJmRh5LI6WKdNmTxMhIUQpEcNA0n5T8QgpTqcWugMyWav1exJZMiRKjQI4tTIntUKJwUC7VB3JZq910abtySbjqzKJIY8xO7/rqWDJXWz4WDFgG09qTzFJFsJsUERq8E2lHMsCzi+K8IhVUi1BUndXj8aj2AuDl5UVz67JTYrsugRBUrloDL5Yiu7Au4nFUUZzXUaWx6OtXzaTL9JxvlPN7NMUezb/oC+R5xxUvLfJYRZnbHJJsCcVV9UHS9DvG4FxWCUqaprYKS4KkrSrY/IDWUoQqLQoLFnEiZWf5uWpF5B0NSJmiWfIbLB/mVLsjLUuwVIvGbN1BI/xizGyKskSRRDtZUNIW19ktHZ7plzRAeNEkRsTJfIaL8Ira5YiBWYlVVNWpqz4IUqRsW5EkkAPZurJCVrirVn0gWWNKaVwERdncXlBKZLMipdfdH3NdzsccjMRYMhUuaXPKhgBAcNs2v21x//h43B9zn4w9pkzVK/c62BN7ANjGrVQzzNyH3zDcjPf73fUkPC9blTHursuAq/2qGZbB3XKBopWFgpUKAIjzAwYpEt5aHQAQc3pr9SSJQ4W0LMVmZhbrU0irxYmEpC4a9PWWp6qKiczrjhXfxhg3PW1dM8NpphkwjRMExnEZsOy85LSsWjmi5kInAvGarW2Inpcu7Tns2VdUAVm7aGbPC+2xbSvgVupEozP5aBWSICOgFpd1VQCgzi8IX7wSWMIFKqZudkFaezjtEj1IAcvmb6qBkd9T+wXIEgU6XgZXUpmt1JLv543UIuhZK1BqSzrpLfz5KD4JErbWDACAYxb7rKYsBqD89zyQBOnjmFbK6IjTGvgQQrIV3qfQbbiQnbymjCjTFbWnx7Yyy8zahOYEYkka2vqUHZXUq8UaBU3xQ5ECZXbHt7zI+ArT84XzBnLRVWAHIc9Jslxh+b/rKoFFdngMTeDZbMFydU9NsOxAfwmdRa5Iq8qM1NLIcM3dARd8ly8Li0ABZTyivnakkoXnDuFTpgSZeQcwbN2/Aj0hyb5AlEuu5JBmNnyYmU2SdFPfZ2MMxPqy1Bgj+1hGxJz7nHMYzUxH0Ne2ZH1ZoHVYdvZAIWXAYUkLi0W6OlJcq2sjFC12gTrlJS2O7nvO47bt6hBG3iBQ2SwaVbgVBroWIcVlZsPc3Qc02K+z9ySBMLN/++OPL1++bNu27ztm6AU28WqEk3AzM6xRXCpKvuV0TQF39zbmyTAlVdlKyJxrKqOVkmQWPZ52EIQpMiG7kWy1SCYJL8yvYJFlNplzwYgYY/xqR7n0dijtCi/nPOHLMOa2SEVFcCGrXF86WxncMQWVVK7Dk+pOptRnaR1DUpywNY3r7CVTUJtE/VcZ6SzIF0ZUXgI7f0qtZGaUJHVUvlKLeCEzd0i9Eaf8ihhVT9oyTAItm6EqA8l93x+Px8+fP/Wy69QjtQi1ApLurgqjbK795qcyWtiErlSBTk/mXHAzZaQkiFKqO9enMitaL20KWT7cTpeoHX3jWmxkhdevmdUtJ4oqIPbirbC7P/a72IURcblOUeTKwcw8T16IphTJ4IKSH7G2YIpSAQnkU1VEzY/PBld7F2Wp0634SLMVQNYfhcWywq2r7L/MnQ6Fi152ikXIyAu6ir1UYw15a9Vk2QNLVIG4sFQcSd1OubcoBSS5NsqPDkc0Sb/0VsZ7zyRLRCAa8VaUXLeml1hLiWI/ZCVXz2wJKckVZbpUUwZFO0HxFr60FG8nsFZPCmPNHhF/6v+OIddUf99338br62vAIuLv//yHmb2+vpJ8PB4fHx8kX15eghYR+35vEg5pOoQ/4zHnpCqDgWc/a3tUFVhcSoqIatSLUhl0M1tfw5UcyJPu7v7Yj0laCSyyiqoOk9y2U70tGtkjShHLHlDroFPpoOY86waA1cGO82dBZbDBAOzqlvWymPorC3e/twc5ls2Q2QXhnCl311sxqpUyydIbZoZ8ea2aD1sDuGTBzCQnIqo4tBGDdEhlTVapgBRVndFnYmXqws8dpMmeLH3JAZAHno4WWh22MIWvElnJZ+gZ6VD0RSB1mlsu3XYsZ4pe+ArHZ+tH+0WHtuxMrGgqqZPhXPe6qDTs8/FiQ36Xmwxof8TWmBcR4NTXbgBC45nXTNQYTpIRPL8zAHgEGQBNAxXE7A4zULXAoCpWOXED2tF3gQy1/B5bM30l9QxLlJm5c7YnvWawXH9yLSNLTmhFJ7KCIgaQeQSANmhpzFsGC0+qBifFUQcx5zJDUQARAMbtthpJph4ZSd4jUhKqvEt7Z1GymZnFnMvzZzA1lVI6J9MtC8/2MN/z+/YAIoj12hUAGMEA1wV45sYAI7e4VOKQ5ZpqTCB8U78ZYMABTvNBbT7Fnn4AI13RC0hlpz5IYfmBhJnDSL3YyKXWDO3l21bBDD4wCcgJBhCTMB0/2UvjKmgScw6LiPAZDtymPR779v3x8sEvH/vj8fhtUmZ7cBs6bHmfczrM3beIuU8yhvkjdjcnJoOaTWzmZnCb+7yT2Pd42V4wH7rnGQgzcw8AFpNBAwZMFY8r1UjGHnGs9gmQpBkiZsRu9lp9TXVeY4yIXeMFyYgdUL/PAN3UyRonIoKYJCg/R0SEESP7cYfrHToY3JwgAo+Px7Zt+9wdbjSjufl+3/d9f902kECYrMoBvj5rp6pr2aFrKQR5BNyGj3GLgLmPbTMbJLBttt12kqQ7gjFo3kB+mUGz2LbNzOacWuFo4kua6r0KCHRQRyZs7jSuuh7TJtdnz8YYAT5qX8NtMozh7pMx9zAzH+7m5X+4ea2HDWbmcAA7A3OV4JYtSAWphqC2Z4uTFuGrf13fIegzHs/aa210XE4g4VmImgzlukiy4W5mk/k+CKDhVnIEwocWHmSlSkhXqlzb+bG2MLLHzJLWAJodNIADNHMz8QZzj5EksHpoM1l6KJWRzA4B+wNY7QVcrlTJkiRPRy0AuK8FZJMcZKiGZCaWXvc1IZBq9afAxnX1sclF2zDQ932fe0RqjAg93V11D4CtztloDlfbYX5IQixZadcBVwaDBBAR9/v94+PjZds+3t8/Pj7qEf37+7uZ3T8+/vrnP79+/brv+8fHx9evX798+fL777+P2+3xeOiiisfjoem7t2dWNWkLZZ2U/Vppzzldh0jnBKC6FzULNHvsH9u2vrlJkNADf4uYtSsh0JTRsR4YmJmtGWwAwAxzvadOcBI7QcI/Hg8zMzeQEWSEtiZVP6219DGGu7nZx8eHPCPtJMcY9/v9drvV1YkAzOzHjx/TOMaI+wPA5sPdN/f52Ovz5XRaHfaJ9bkyM5Pk0MRn+LZt9/s9gj5cxRcMgw2d8gDnnKtPoJE0Pe0DQNq2SjwiHvv++vr68vICHA15jKGA/F/2m1l2BgFQiWaM2CNABhDqb9T0IsJjdcScQa5JtQYa1bZVRdWI3Od2FCIF69mjyQkyEjmtJ7ltL5arBaxhhb4WDGa2ahG5ejBxVQVTVL+lWroAWUdrd46JJumre1QVta26KZjBgnTjcI+5R2ocPsgAdnPOnRER3GespqFqqopKnPoTksFdAXd3c6x6GgB0hF8f1iEDgLmRy41myj3NIBWAzSm/LZkRRGwAjHAYfSD3FmXAcotvoElnbcdCrosAaXmSIhQFmLy+6WGGb9vt/nh8//b29v7zfr+7bfeP/e3t5/v7+8+PR8Dd/PF4vM/dzDAc5D7v+74/HmtFMLYX2zxi7rHvcx++AQ7f5pyy/D7Dgrfbbdu2j/vdh5OcsS7AA6B9/G3bptoL+Pry4u5zTjWByTCztNnM/XXclK+9Hi/D9z2A0AhOgw+fEVOnDLYNgOjHGGMMj3g8Hu6bRg2H5pwEASImbn7z2wZ3D5K47cHHNL+NMfah+bNvt9d/483uGGPfNmw3knzMu72+Av54PIzTzF9fN5txM8Tj7mZzPszcsrlBQySo6VjEhK0hJiKCBnroVnnVgeCABqXVOvREXbcXyRuP/OQq1GN4EpMwCyAA+JA+RnhWDDMLcDJi0sx8bXDQ3Wma9Bnc53xEBIwA1RXTfF3EQJJwH8PH8G2Tg9VnRhigLRsDSE41EDMzo5lGPaAtBLJ7ESgVAEnRsHVK0i6Di97dLfcL1NGYmecD7JKp8NhWQ5M0iSXDh9bCh7WhxUloZQ1iAqaxL4LbeIkkBqCwn7tx4SXNNKFsj9XNjOQmHqrlr+nEwiwxy0SuLPTMc633JEuKRQlodURwOVrcooGtKYsYFmbhG1JgZqoWaQzKPJzZk9gst1hS9UpFUnZjLiD6EvjG24YfAAAgAElEQVQ/hNTyS7E5QT9B89vJyIp+xqLfVS521MsLDWNtRpBUPVAiqSmQSudJ6bPGS5Y6gRlAmEHPB5YZBsslvf4AlC4SWS+XhO63Tw0ADjnKmqSJpdOTl9khPjH/JJ91fwnJWDsFZuZ5ZOigJGEWMSPCIkjqey5b6wJm3nkOANwjQi1S+V09QgRzoFW7VSPSfTVKTZ2wXAXFDJLrIplsdGrPCguQUxYAJJnTbyXZ06VrwgPr++rUWH72ksw20xl2I9NsKYhYAxsgCeLqEiTE2qgj3uqPIqfdB/HRlQGpy3KCXnh1amOM9/f3l5eXW17PWwTLJ7bIzKy0iFd50TlkM9N9ezIVPPxf+SKJ3OWTVQqLxTMXXVEBs34uLp4q58GYUTOTMZVaoCcSsl8gUczNeD9Vg1U6h4oUfhgDMEu/lOKpQDtxIfuvBC72tuFbSpUkRZ3LroPIghLebStkpyno7BfwNcYtCaKsvFgeLGxaPpcsmo63VlgCy3bhufBWFszMszYyD8kLXzLj2Js7oCR3IQqr3pJUZQAwxrjdbo/7/fF43O/3Hz9+iPLt7W3f10pAQszW5zbd/fH9u06+fHx8RISMnDOfm5ihyjSnFELKYNkmUQrUbyWprlpmVmb3aBELKbFmJtoMHxo7UiCZJUS/RSCzK+PCKGmM8Xg8Ho+HMJbtaM657/ucc0dEhC67Ckx35xgANO+XzAVuZjbnXnaWNABVTAJ7amhmpjUdwIjgubrKh0jLJaoLFMh7Eoh0QrlL+JJZBnQo4sJUuDIipMDbFFOZ1TPY8rBoLnJKe5knjIjLTmEE3YBn9gt8ikTL9RE4E5sZNJs1k3BmJymkCtxTgspa5pkZeXVXRQsjRqaLLN/oFk1JI7kWRQAy1yIQo6LaGl4suTleclYptKFW+BJVxMoLzw1TBBFByp758+fPtx9vqvxvb2/fvn273W6vr69zzoi43W4fT41UuVNGlHHkDKowpUsgRlWtMUb5hznYKTMlLREHUnjy+C59pwHW/buBVfTMorxoRGbB/bjHR5RK8g5Z80nCN3efuYEVEYyQqOYQRkQgSA53d5+yJBex7s4cj5SFskFCFC7iMUasW5PUlMzMzFbe55yhqm4mjGQqXAHhJVb4CveKBJxGypmPFsi1GwjAag6cfjZbKzWpkz0kI2JOuvucq56LqmR660/YS/xcmSvchABmyI5FjEXWSFbSBZb9TdqFt5IUWGXdtSvpib4bXNBtuORFZmztstWenfU4oou7iEbKSrJGH2vRLghFAeabJGYW83g5gWpOZhpaD636bwbA67Kii0mXHDaWA2yt6kowAFl4oenCV+qF5hmK5dPU/yO0NtDtf87sgjK7q7v45AJFqSSJ9bxPqJo1V6+8WM7Z+USsMFnWJyQArFM0KyNZF+laBi6NBFZbTv9XT7Oy/6xXkE5YYossWSRpYZ7sr+ii+R+AWDyPGBXSzOiOWNGImI97zAnGcHNY7HM+dr/d3KETtnNOreM8KItLYGWHpJqm2r+v/asngG7pJElrs4dYw89qcSSZMy2SqWGVyzgvejsUOhlXGNk3ubv7MDNwmVp9ltTIgGIXrwJCVkCdvmkU1ACTSxGZZ2brxvJzgZLc2tR527bb7fby8rJtW8S65Kb6awHyRJKd54giNoOypkd2fdcjQi/3qTKsiio7rV1YUvm66BWgTXxXHp6gu0tcfnZXpRZYbnCYBvuzkeLtxPq9gFJLkWUGlaTfNfAnWE7Iir3CXaDs6amXpMqUlBayC1GghCtwwT9jJO05tUCizA4zygBLZ6pWC4O2aSUJisoPgkoq/DJGrbX5R9FSxJz2LbJTwX3uQ7GXkEKqTUXEvu8RMefUWlTCSeqhPclv3759fHy4u7s/Ho96JKX6/36///u///vtdhv11DfNUwUrYoF8pYYjqwCwprPnApKdlSSQeWLs9AmGXL6ypYorS4F2rkjJCzPTswIpVVLZKfYxBsl93z03SsqZc06lav2/7zuMIDdN9GfE3B/7Ls+Y1SCvKgQzu40tIhgEoP6/zEDQiPrTRrgI0nL0KDLKVqm2sVXWCs+c+OpXUCyFKSh2SRDwXEaNHGj+LC45QVVCNIpq0CrDhBeBeGfeoyZrO2UJKeJ09So+IZkdV1EWb4V/BbJWQoBTHRO7dEmpiKULBnfX5h1zFBO9jASQz6mWTGa7kGSBuKoqli6Rqa11epJI/8sYthF588UrdT1ckmXSskeoNtAorMovkyzXY9u2xRq+lwH7vj8ejznnz/f7jx8/fv78SfIx5/1+V9uROgl02wxjDLq7uibtMBp0bMXdPdK8tOtkjIws4+Ucd4cd5SheCtpCHSq4/B6NH5WtVOkEUPp2mGXRi7jKd9s2s6ESrwIy1eGBMWyYu7nmCVJN09wpgCBmcGeEuw+HlmZkbvqDZjbyalKSgVYJ9dNrbPpENsgMnnsAKu+QkKMy1wglmWaWNAskqkCYpa6NXGKveUu3SmFlBJkjHQN3Pb05CFUcq31ZHHMbJSkkjPJV0aLRsFVmlMFqWd3afwFdZgfhSZb8gh7t4WLpehWWnM5itr6bcEST4NkkkiDNjg0m1UNRbsvRJLCOHAPrESKwTNB/nEedxcW1sJc1V+UAxpDwo7K04ocEnjMsAgF4HAg/6JO6eBa+mbRonqHYO8baU/1PeTtXZufACGw9jKvwwnN57KDEYjczxtoNgZ3X2Ir23AnSWiq8cOcsXPKS0cO3dnx//lAqMom6QLfwaueyRcIBgAb01tqAXCNdajFbZzEOFemrXtCHcOHr7wmYoKjyeyY5QYntIAEaKsoYklbTlzyFrimgCIQhSVBRkqvvbG3VNBteSih2MwMZEWNbKmS5AIA6LL2xpox3sUUm65EdX8+CZFYH96tfsVwkF0iD5UJCmE5ZHe4aUZKgB8oed0euJEUsI01V4rkm5PJV4A1ut9flogiRaZE/55rwec6oFFUAayd7zcPcfU01RMaTSSrQskRki7RVM0WRzlR4ET+B5Mt1wiT3kiP7BZ1RdhZZB2S5K1V5f6aRUuI0V+4yZVLPsqztZBUWFMGnZCVQgVK6LElFRVaiyphKLUYhC0T5jG8gguWfIlbgwnehvJhR9hee5xIXv4JaH14VZLtO/CIwM8uL3yRTvwD8dtqLr1q9uPKJ0KEAcHed76h1fsR6A+X9/V00c87b7fb169fv37+7u+7Sm3Pu+/4Sr2amnS80/5d5BWMMdS9lgPCiV6Dwh5dSZlEKeQmYWWh53JpMKjokl6KuTtaKvlSHDljlxk3k1kbdPkBy3/f39/c9P6+977sPG2P89ttvJTD207Wd0gWsyfRYL52R2TeWGRcLFehlt+RohuUuFcILgXbSSni1ZeREVqDU+u1CLBernxrTJXc8suIpI0WMVrIVVbhE9aRuWHGVBBFcyHqgyyyuS7RoOleRCZR0wTf2VVjdUSS146XMAas4lBqx1qcXC0usopKpgAqu2IVk2wRX7ZINcn6HSNAr5gt5frorfOVLSYVXVMT6jbbJW4qYba0sAfB4PPQ6D833fX+8v5vZ7ba+2S4h4pU6CYxYl6W5DQ3WZhZrPbFAiiI7QAmc7a5f2WB6jbf1DNoIkAMsG4sEKqCwmZHm7uq7lj3qVAG1uOKSum5bITsUpuiBtUVevGZrhiOaxaJ9kHXu29HORgkfETaOOzIUEOiQkdyoVK4SXO1UXsRSYmOMx+MxYwf06c2sFSm1DJPzoehKXJlyd51dyhyt+mBmcp2EqNSSE8q7u69NhLRWMotlYCDHTbHqn2URL2SFmnt7qsQKWb9KioguX2SXwCXaVXfJpzw2KI0ForzIF5AMvTqRoHC3sMDs2Ol4lrktznQKABIwg8oyTV/41qeUCHEKk6KXNST1fksRFtMB0gVAJrZ3J1A1KY1ZoprAT/N8gl8pfYYSVTn6Pwp/hnRazxeybLoHVrjR9FTaac1gltda2NPSukPZXGRNvufgMT9TSpzZ9VuUfjyBXxgAQHBC9cF9yQ9E1NkNQHknAZnUuQEVYldUJSquX+UU6TrRiCzrj0CmKsu/qoTqiSoCAKv9r15psafzV88V+ahtzvnYAYDTEI5A7GCIwMz0NqaULhvylxGhAwBnk+RkmSzLSepSqE4gmZsukUJUN+ot18UCgNmvKXz5Tf+V748xstRFDnIjbzyCKlVr78Wi1ILCl8DCK8rsnuQ3ND/oV/SyQaCFx+4DwLa9RISeSVquQ8YYEfsYxxv7ADSEYz2XW19h0VyhKoNpIp0Le28n3s2sKrEtusXVbUNzpqIFIlCqkorlGUpIgXiVhWgvJkQ+YLwQlzHdKgkhVxUrIZ3F7NQzV6qikpBMh9gCIfvGROHRNiY+BUkrmwuD5uSOVNRabdGvUgvM1sSly+8qNKwKuCrk4Zmu7leq5f8kWFrQmszFKnk+kUylYgVJkrqeailKRtXYjB2e1xN4pKP2OUmOMfSyCYBt28YYWoKqvQB4PB5fvnx5e3vTQfTv37/POeecf/zxx28Mkq+vr2opkuDuJFXfInseGYBV7usZvowRAT8rUIHsKSh6UXVM50rMkVTyBWb2PORIhZqzXqeqrL2/v//zn//c9/1vf/sbALni4+MDwNCL9zLv/Q6ApNbVL9uGCAJ71oExhrlF9kiVcaVavgLwDJ/m4lPMBSkVZqaiqdTuMTvvTlpW2gtZT/1V9FOw9tYGSqZBYUHhK6oKX2ZLTplaNV9QXAqLWGXnOXB0mufcsZVFJVW46xJI2my3lgiphFS2soBciIq3FpwlSoGKLu72RLFopKj6h0qSc2qTTsjeFYiGpBmBMFsLJIG7w03kEVzFk1AyJbaQR8Awxtj3+dAFHO4kf/78+Xjst9vtlevkghTpCj0ADIsJGwTWhpcsXJO1cWRcHpW6RZP+sVYlcF4uSl1KWCxVlPys22mlb1JUqdIi21Qu6gwr1dpOgUAyJYFtO0ZIM4MeQJub2eZjmE8QJO93d3eGGXAb7m473R2tObhv7g69GP5UPwEwm4m0P6cuiDCzCHre0LG48iN2youkKXoRBZ6ewur3mYyktbU9o73iqhbhZmZuawPlUwkyY+SdCJmH1cvJclHG0zhevxeBHVP4+u0SSnijPZEV8cWeIlPSr5SKqxNkfT415At0yV1dGVypx7cHRAFg8Z7LTwFJK5bj5YmzC2QueaxLnmmUjY6RYs4dZmwPka6OuXiqyQfXGs9svbuoaCc+wh2PJ7EFwn9G/AuGX8ATC3thXOwUBkC6iMoaTyfqeS64K4hMYZJk5DLgwJut6KUgnu3BUnPVZZm1qPcAQR57Ild6QconlY8Eqb5Ao1hBW/dBrHAFmih5CcWSkkuYUrM5iYQADIiIvODp5OH6NYVJRGiIHfmkVwRjDD0a/Pg4+jh1T4aIiHXCNQ+RSq94my5lwpgX3VE9prlnNVCHklkksDbp2HpnMYo30siyVgTqcAWiLC7pAtb7/+bQwCAyd9dTL+WuT+glRDLLzzK7kJ4TsuWcllq84npGSqk07rvPOd3M3ccYt9tNc24N+et7BGbuvm3btm37rlvu1qvOKp3Kqbu7+8Axk0hnnEbrMQby811lj2u/v6plEldYcnrSNVMZ7XKKpjIipGiKTPVBGRGyqxPG89EfSfXR4hJNUXarLtCJRcZ2krbrrWgRK3qx7UJWUMKLrMKdQElFIGmfCrQnTwpUi0qLwiSRxyALFC3GnoT2pJSkZm5VeYQ3O7opM5P8LM216CLXJExkHbq0Xmoz1/kqWYEolaRqX5X827dv27bN81Hzv//9769fv8459bosgG3bbq8vOlir8/kSe7vdpEvbBLKnjJHei4uEVHMTvZCKVr1VLpqQ9cRJZN0noq8Jt1jWxPFcjiWtuEpORDwejx8/fpjZ6+vrx8fHX3/9RVKbF9+/f//x48fj8RhjvLy87Pu+6zH+jx96nUGvLbj7ly9fzIzd/7Q5p7dNwDKjMtItVMDbspztSL8InuG55QpKJs419vF49LxXUqcv8wRirCgAZj9/4aqsSeBKNRN9F3KkpnalPuM777OdQlor0y6h03yKVFQSKrWQFY4IFetJhf6pPa7Lay9V97QxSlKBklxkZYBo0IpMSBlQEp4K/dpXSzJbLuQfkx9ybhAR1V9dwHKPEs3miGPjU/ZUg308Hm9vb+/3h3ZsZfC+73F2C7CeXS970os1nZi5sJcWUaLiuZuvZiICQdFXSVmKLxqShmOAWBhbm0oRQVuZjVhPiHRwqZwvFpLkRNpWoo5ULA9X6nh5GWPQNwCxbe4+szO3Gq/Vqe7XvKfPT3WyQ0mQ25H7IO6+P5Y33Ndbnu4rv8VVPhFlZaTL59nVPawo27wFl50mES11BEA5ankLbF/xQNUTZSQvr41YVyEumvPyq+yXSyWhkoSvDAqfRl3bToHw+u28z/Rm63aAEt6h6Etgl3CRWVZV/fkVpPGrxHGWvPFcy8nlMb3rLnyxHdwKr+u0WieetEdoTvzL3J4gVSCCvTJ9JgEXIWfXyM3lpycLk95MeVxpFF+qI8H2BL6Qv7AHtrpyq/22TtwlAFCV+szDvyJQuHJ04FvqJXxQ9uGheElpOZCpcTGWzIiVu2Ye0DaYyFBZ05aQa37Fcsg88ouUdrGt/a7KUPmSh0kARwma6fmMMEe5d1EpJLXXPOy08hfjydXUmKMV0STniDljDkZE2Nw30GHrzUkzAI9954yxba7veRIMAovA3fXZPDOYmb5lhPx8BUng6K9nTJKmZYDZynKO0LXtTq79S4UtB62ah5VnFkNDCn8hqECatFR5e5dSIMpf9UfSUgPhIS1BSWskI5md+NWSNiCtYclMSVrPu7uW9CIogcJrnS/MGGNodnEpaKDbVtpLHYKVHdqxkO68ldMCJRUUveBEg0VgZna+RVA0lqZWQGF7Gg+KTIwXkHwldZNY9appTPpDzrPMC4bkGPrKAHGuG1UKaF6qVMsaUlYxx37LPBb+orRESXipWL+LfrFclJa3JdbM1MFZ+lm/whRZ4RUtsz3nT6vXLS6w5IhY4RMmJacZS8Xcd0ULI42FtPa6TUTs+RD15eXly5cvj8dDq3SJrU0utYufP3/6tv35559jDK3k930XfZWdxJYiiVJpCqnfsqfg5IFz9ou4hLekg6ZP5koFybpgqcR2AvErqhIRRMSu5/Vzvr+/Px4PfSPg/f09It7e3u73+/fv35EnFPQpr9uMx+Nxv91+/Pjxst1ex20fd+yx/a/hL+bbCHLf94iw4SR1L0nVdumNtocoYLP8CDcXyn6xKNBZLqIUrUBBCRG7oHoqsYhSSZ238ADs3M+Ulq5aYTPTib55PhIlLhFHRJlUVasUSVRJs7NqJYnyOdqhZOpXmAr01C7BzER+8RLZJioAckWh1DLyakTLbGHsXC0lpIgLLviRt9YX1wrjyAVXZifqUHdmoVfIElupslA0Eit8RATDXde9I3JXfds2Gx5YX/gYeSN9gAxn7vujHUyA5jYpRJa4O2xNA9RApNrMZvpNlgiv5Stz60dJ1kdqrJnPBZTrQykAlfV5uSjhChRZ8eJpFAMgP62rzrlSxe7uuupMlw0ECMaL2+vwl20A8LHNOfeY7h7qIsZtzhlzRsQN2xhDVV+6BGWJ5/aEzJZt8oNhRIRmj7bWRvL/IAkd8jczs3p1tGfqolGwCNqrTMSxNJDAVRBnLpJTD7Q0122tRKK6q7VPVPbgyNEKkPmYLUHEUvvMKKSi9VsExSKaX1F2mRUo+Z1ASSVnSSZ57pyPcNvGLZourWCJyruohFHAdcZD3hddRMDWpFl0hzVZACRBKisiKMHrf+4xEVgLJzNYe6BqBvXOLW8r1fPLbalFZKccNjlWC7zS3lwmMxSobIvoE+HJc9DLzsQISbH/z0Fyns1QQDY0+xHHdwQWwRP7KpHKQoeG6a4AuU4xnI3/pVuA5RYR5ESEzFsPllX5rn7h1zVAT4YJus2Va9GXJWcLF6YYVRJ22kQUHvnEo3K9vFQCy9TiLb1ps5wcEYxA36BZxEvmwqcxS1oOfhrb7ve7jNHCfhHrn0uqhn9iOdigz9yTkq3AysUZREY9Uc8VbkTULjhJy4U9c2Rlk1Nk5Po4QBEoXAHRdC6pW4IS/PwWaBdiZp53U5UoANHGXXXo1Djtp/w+6yqZSpJwyddcAW0aoRIpAyIiIl5eXraxLszTFEGjUc+g5k8SUniVmmzgObP65Xm6UKklROFVl5JMAXJVL0V1iU5xifKiqwZRgfBVEBd8CZFA2dkFClZtkbKESq1w4cu8AtkcbUoqypImPFtdErKSSk79ejtrIJZKEpSoS20vsXY2swtPVshmW4NgYs8sl2j99knq8FEG19RTwnl45mBXQEnrhImZzFBSROw4XmUvFmtfuyhkRKhiKDDGuOXN+XOu18LnnHPOx+Mx5xxj3O/38f6uD0z87W9/+/Lly77vP3/+fH199WxfOjqkTLn7+/v7tm04V4kesCzNCghkSUWfkSuQJWK2+swCf+rqnwUWXj6saETs+77v+4+3N0kQr5nd7/efP3/+/Pnzr7/++v79+9evX79+/Yr8cIbfHyR///33x+Ox+QDweDwiYnu5/fbbb69fv5Ccaw3jY4z9satvqUJU+FdmV7S7UfQloUcBKFpCxFjsYhFmudFMqSpECSwyGdDZn4HZ55SoAkVLo7trqVAVxrKNX3gtK6rIikbSFOhcRS9dOo2iaIm9+KTDczYlkPylOv1KJnm66xsw5u65WJLsYBFEuwyv2K11C0jbKi+Fr8ELeYt7Acpp/RhtCi+ZHSko5DO9xj6ZIeEk9c05calz0J0UEbFt2y2gOykAcH2y8Tp+SYt+VfFUcN0qJXUWhT1fIxeo0ElqFqFU8UoI8/GAMBEBHiVYwkVToCRJkLcVRnZEACLfhbYsIEubzQxtrSQCUSq/Ml7RMYb2DYtSMOfxmUz5cwzftm3GcXrlU/nCSyBJ9wEglh/UDNU7rRHEzJh1z9vwWr9FVmG0pIOehBb2oozQ50LKEq5Og+R6YdaVhfYlGp4q56pjFRe9LT8f7Ug2KKl+O5Asnx+6Wg8j6OE055MkQaUuynyI3JPQGCvVbK1ciqzwZqZvXi77zl1ZkQmzaqbzYom7Q5fn9Ubl7oDzmHYsMDNqvrnEuZlVIzFbD2lTa8vMdosIRIBEDkUgTTPmUmFmSqVxzkV8FluqUTUp7YG1s9nKMwk5SDMeGSw5ki9TIwigdgew/H3kvc4jiVJg68mPmYWkLaIlZKloxMse0ZiZWqNo0loZSbMDYyZXywPIwltu764wE6ZnZGkvAwC4W65hUOUi4f031rl6mQplX0JKrGBOjIGzzUtjQRF3wzo8ixVSYAZv2z0Akfc7mkENm1R29DaPXKR+k7rtXPTP8KwXMDNowh2x7iNwRwTmDMScc8zJiLnfwbmBe0zf9y/uG/jz/Wfw/eXlhdgRobHnMYPkzd3dGdz3fWCNW+6u58Y+Vw81xtA8O2JtEJDrTaThAwD1yT1bOY0Ib32BNqhEoIAypRFxy9n8IgYAkKt2i6UcyLwsWn2i3hg0p7cTsBGhWqIOpYRIr8IANEvQ1KeAXLutlRGxjDGC63vgwtTv3NcVynKR9C6W9N6ydq12Yoyx+draZ9UKcozhfswOhfd2EqEyVZg5p7ytxcz9fr99WbmWSTosUAIVjiwsSVDA3SMP7MlUdzcd/velt3wikJCe95JfZBqwy3WSIAPEAqCKT5jueUFJyBZ4qhiJA5Ks48sS+fNSrxS4QKS7FEazZJlx1DTIqyoIkmIUUhkp3qq6z0YKCi+BANxRLFzV1S1tfqa/4P18jKXKWkkSyJwCigBmOW8bhGke8/r66joWktkvsZqilUl2zjUAFbcU3W632PcvX74I43mXhB5Nk/zrr790whzA/X43s2/fvv32228fHx//9V//9fr6+p//+Z//+//9f3R+e4yx7/v7+/vtdnt9fY13/vjxQ01J/q8CkhkKKL8CkvNxXD6vMcXMTN17Vg1lxDKuggZWXG7R1VwKS7IYFS0yd9fZQ9mjUouIHz9+vL29/fnnn8N8jPH29vbz50+dw//+/fvb25veq//9999FbGY6e/86CeAf7x8kX/7XTd7e9/379+8kQ2+ruqt/2PcdWTrKi6yStTJVNpfrZKGQXM5cxSq8mUV+hjAigJU1JUlsCS+lHVOUlnegypOW1dKyq0TW4YqWCvc1S5QKyewSAITue9Pt8a0vlTp3F0aShZQZCshvIlNqN0CWF31FCylQuLRUVOFLxmVGGa9AGVmNNyXHnNNtXWlR6qSo+6cEVlQyJbCKoOSIWHJKXXprWWJZdu4OVPfliDX6SJrwJLdtAww4RgfJ1PRYKqTX8sjPzM9qmFnk1X3kLtX7vr+9//z+8wcNgaM9vr+/7zFl4evr6/t9XTNRL++w9ZPqAVTES/u2hqTH4+F5+G7O2TduIkJJ27bNBGVBqRGx7Mlt0yKQamkXRMS+71++fCG5P+6eXdm23QBoEKmBUtIUkG9fXl5koWTqoRbloggAL2Mbea2v8vvgBzH99eX1y+3FbES8mAV5n7vZ2qJ6+fI6Ix6PY5gGse878lWjMgNVlAndFdtYfosIS/pPwbK2S6wkSNqqeWoyqjA54BYjI4C1ioEEJY1AbU+JZZ6ZYX0kzUnObI+32w0WEXG7jX3fI3s8aRxj6NlKtF5xmdGyL2LhIxuLZXaUqkIUCFMspU7RTlMYqXPXcdtlg/CCEoVs1NaO1CnaKZmXdnctyEtSzWzOOfcdJDS/4t5LpxRtqMpaMuBoZYnPMnaJRoRKrIwT3tYmGWHH4hYA0mUL30StuaStDZCTMgDN+gVlZxkmRforIFkGdDwW49K1bGhr3QqXwJRwuMLaA+oeuCgqmUdmm0yzw0jmJkgnBgD0ffMRaGQAACAASURBVAS2MoI6yqZCoAazakrlRfn1XC03ekQc2eEqyMPhObZUKtyPfJWdpahZ/jkUWbfhklTRDFvVn4Jk73iFl0sbjQIrU7Y6sqLJzK4eSrouYg+ZZGhgaFOrDJi7xzwanpKwlljilrRDbOJ/6bdSLZpSeoQTf2JJ+Xq+JMwaMACScz7U69m5Q68AALVGYka7sw3qL1KOiJclDTRAFvIQe2nOCb3zFXH9CsYYY4zb7aaRVdHquAViL6SskrokhpIUFb2gFImlkszEtJYxnUWSBTXkdCFmNswPSxq7yKA3ulfiJ1D0MweqLtx/cWJC8By1lgulFpe7A4jkkt7KiyQIWdHiLcqIMDueLQv/HBaj4FlmJ+529rCSRKMcaezsvCn8c8eWkGodkl+vEkSCiOWfMq+gahG5Nq0EWrGb2j7h7ppravpSZGnkASTzeQtI2jgakUBixaWkyoKZff361d3v9zsAHSZ/f3/XpVYkX19fAfz+++8A5pw6eX6/3/d9H2Ps+/6Pf/xj3Lbffvtt2zZdmH+73bZtezweA3T3l5cXfW+y2yAzLnaupHy9COkr0V/qrcwj140k8pUO8YigJmTFomgxsjqN9R0EzjmrFLZtW+cR3n7c7/f//u///vPPP5mf7xK9DjXIsG1bs/PRHmNKu9bwMnL1cmPMOeFGHt/N7jPIbqeMlBaJVV7MamfjoP8ss8cs8GBc8+o1se6VVisQ4ZkzXUUvciRfGS/6UlH0nasY0dpjEVSgUxZZye+pFRXGznY+S7tAGVzRHlbe5Zyi9DaulWFIRR2zfjVhtYNexAvVtJcEtvoDQNFe/ytgT5tlYleSKqeZ9aLQuKBwFa4Eei1QE9kzUmRlnhSV5OUuqFLtAuaGOB7rlRx3133mKfCoM0t4SUyabkYhkUtu5AYoAM+lvrszO9UxhrYDLDcg9n3XPkJJU6qZMW81buqcpLY1pUJy0GpFNZkqOOVVSGbrFkoYkuTyJ1tZH4HmZzZXK3oqAs0IWo2S2PoVV+mqjJS0QykAzTEgYYcfQtcD4ZBQv0VmZnaZJsW6dgHuNo4dEDlElORaeZkZ8mGBmZmOYC38MtWqouoRFFdZmxnSjCqFDoeuJzAzRjDnM7JQShUWWQ+IoIDZSOXVCz0AnWRR6xOvu3s+QemUCpd2BVrSckUhBaqBskR1AE9kJcp0QeNS/CTrAkvoKQqcDVWU+WybpHaYxABpsVy0i78ytsStWIdFmfSHtc0pK1x4aXFnZE9y4SpeMwBeu8KycKV8srPQCSoLz61I+K5ULjpUKODHNgpJ1rq6qZCvlod7LsqSkiaBspxqpCwJS1wEARsDWM/8T2WXs65Fv7BHy6xURoDU83/pUF6AtsIvmwvK5g7PmAJ7qi09y0+Usvugb2V0kGWWe8ZX6iIx5KxKWZ5JEBFq4ohwgrDBsLkbJ4PYHx6TDM6gr84IgJsReeTEzN3N5VcH4FzKDt82e0SPVYhZRZ+yUMR6rp7RkxMij/iydVtdnfrQ5F19UynKQQvRPhOi1BIimeIqZP0qtcjMjPlgpPQqMMZ1ma2AJMuwMcbIk2xabwhTYGYRu7v3W/G7zGg2F77CkZMq1+5YmqohVlzF28OdWEmy1sz0hNDb8FBcFRWqMAVyoMKSVuqkUUnCV+ozFJeivXRKxdDCOJMuxM/hqicdT9JbbezQedHrQzOj2y+PyRKzNdgrjBz2iljCL5iLRjSCksOcUZX2Wo/JvbKts4iyhJdhACz1cj0xS8+rA1HFGGOMoflrQURk6zn5n6Rvx4ZFGek5xRdevlqpEVqg6hGWTpXv+64H1K+vrzptvm2bFv+yEzl5ioi3t7cxhi7be3l5+fr16+vr6+Px8G1s+iTHk5H21AOUbRW4QESoofWCJomU5u71eo7ZujjgIlaqmYUoUZEPGx+Px19//VUzTjlNE/rH4wHgfl/P68YY8oZskPe2bZtzYn8A9AFz8wG9TGtm29iGw4xAwIyY2mXffH2MQIZ1U1fnA4D0dDh7pW1cSF53t/Qtzu1OBAJZDmCxN5cKxCV2y5VMFxIREaFrSJDmKUmMJUospaWkKQktKXJ6WtFFk8SWNUeUwuhXugovZEHJEZRhoybKXIfUTYww04xGN4cB4Gnut7iaYYKeShIme8ise6qr1ORLP08gXglcclpShZUqpSRrU8bMVHtVw4uRJBDAyeCikTYz6D32ZYP+ZSsrPM9mSxSAGSSWJbfb7Y8//piMfd/vjznGGLRt2zhXb4lWT2QLdANTuXTNulV8Bp3eT9XMGjLn9BzvNLJX6lrn5wtrpdSyHxBGxpOcs592UVfp2gsYQ5VlydHvpZ5LFLPsFJ5zzry71AciyBlAmC2bixcIksYwGhkx9xExInwdTWcwzM3XMz7SAIP5ZmY+HcDUd5TOdUO/aSbZmsmliZE0Wy2UpKrKp1Bmi6tjlCmRjW19WM3MbKjmM86XMhqgHtzMEDuwDuFDza7ozmCqkFmyZjbz/EWZJOgSqoGUhYsy64/w9VtyFOhiPwUxfmIDV4WEXJT9quhV2SoqSjlEmAN5ed8sQeosC12KybVyKCECM1vP989Wfi76GYr3JIG6X2xRALkSY65IF765teO1KZCGLhq2DreHFcVBfwRy9kzLFWCn6RLOTunGNJ80kPFaApEALm4VCLn4SQByVKdYohJIss441EBr6z1eUcL95Mlk10B6sofrToyiRLmC1BEsNhuOEuxQrsukIwu1kVbg7u7gMSovgY0deCoyQdn8rzHPFnY4E5zM65YkkqSClk2l8IBKw+QZEUFNN6Ia6shqtgZd/eqItXbG3d195CUuh+TcOCinKx45nyaPRuvuc039P89+FZxlhtPsK30Nihe8epkuhw1WaQKQwSSTskKd8plMeuVPgZLkvUpSgG1IFgYp0EkzG7meNzPPz25v23ZZ25sZEO5e3WVZRR3PyzlQz/6hLg5ipKlzztq4lM0Fzyok1nJlIpYSyKZdmBJbYeE7RlFJFkFX/UzZw11LIZFaxF40hezRi3xB6a2sKfopseCSJMbS9Snjp5I7l3yy2s7ZKhH8CorgYgaAOdfXLkq7oHqAohRB1Vszs6wzJGsNvO+7jgXaKsTVyZjiOY/Um8lLVPYVUteVVnTkRlvVNEU/7ncALy8vJOec27b97W9/u91uHx8fb29v+75X27nf70PvcW6biCPnzR8fHx8fH//xH//x5csX5CP9VwCATunLgKqT8dlt25VUmMpgxxRyhUkzU7s2Z+QqvWgujHbuuOackZ/mut/vOnJ/v99nvuv0j//v72OMnz9/ymaVg6bpM9cY6kzUvfjalgkAEVHPDOVDsZd2ZVlW1a8CIutIRRUQL02pVjRQJc8NCzxVBmEkvFdFAPKGhAuv8ipLlKTK08VGLq4kUBWsCIpdUPIVMLNKVNSyu2PObjvvRezFtkuOupE9WiwAUGukc9+osLKmqIr1IpMk2nKiB0qCmfUtJwHON9ULqYxfkBKoJMuSElmZdwmLrHgLX3IW5OsnpUjWRh92m9tFJjkChUuymbmbntUDeH19NbOfH+9zTvUJc+bU5cjF0kvSHSSn7hVqhRX5upa77/N4BU81TVHVeYmyPMysXJCM85tZW57bF7JnKuapArs7sF5QcveZQ/6cc2g5nQ/8JLlEKV+ijHOfxqwe61s8fabXSp+ZFwlRQBqBz757n1wV7tAl96qiC/zShMRlUzJvo4+0NDmiBBC/bqdbbgQDa/W+JDcjjzWu1XJjcZR80et3zvl4PEaaJplmZlh1PmK9ZCF6QfcAzkkA6gSHSkHEFxYkl34PLyV8OqgJap5QKHLN+ZE9rXy47M/yLTkdU9GCHi35PamLgm7FV9yPTucqVLCQ+m1SBEflJmF6Zc7WX4cUYqWOuW6XuU9LEeDgAg7VR5KdVmtCqiNYBN2YOZci4RfJgpOiDhIuRRXNpJO7SmYVgJDkoqQ2io1ps/oGa4MlIm+kS4ESSlLTEZKItTkkadWiTrYlyBJkTgGgnwzMEaLrWjZX2OwgS7Aq906cdeugbEn/Ci5k6Z//KWTpVGafkwrKNgUuLCTlqk55gJkZiXADzNxgIB7TSASHuZkbYDAzX8/tmyjp4QyS+o69lNWHkcqkf2UDAMCy7n1KoFwoa+pTRF/EbDMtRXtHxvzGnpLc1zsXJUpCzFTFFwh/scrMjnrb5M85b7miVv8jdjOLWGfbSlHxjjFeXl60kABQs+qaf3uCmQHDZXqCPLAigCR0/whNrmcLRV9emvM4gtgzn/KWJ2VAQfpWZGFmbKXD5ivVB4WjXdJTBH4ePmVYp8HZ+Z/iV/hIOamQ/F6ruhnWHKWoMILClJzOW6k415NymmiudrZAybkgBVVMF5quC+l5XKZBTbiQJc1a2+n0F0wFJEf2MMd4pXZT93nHUc+XSyMCOFoi2NyexkhLgedC1HQ2NRcq27YVfs6pQ/h66n673e73++12e39/B6DJpe7Jq+mamU3Gx8dHrf/lkMfj8fHxoYnOnFP0ahEApNrOHiubmf1Mh/LzqniflbhSVV7SKAxzOr7clfVTqY/7/ePjQ8/kt217fX3d9/3Hjx8zT+bL/jmnDue/vLx8fHzs+y6WL1++fP36tXqY15fb4/HQToFKVt0RzILUospotDnN3H1yHVGuLMi27g2BoiNPUAqlHJnZMZ9JrktAYZkEQP2tSkHa2SaaaJKZE00xVqCgYxQuTMcXfYG1WtrpL9JU9L1KsC11OpLnmt/ldPwzFKXIRM/MuCotzjYUMUAlyQCJMjOcPpy2kprYINlns0pSZgsq78/2l/AlulVvpXbKgyUXnACYt9SLt+SEBehum9kxL7LsqUqFWEr+qktj7aeT1NnF9/d3XaH3/v4+aXPO06bkstnI9ZpAnPpeTWMp7Wa22TbzYIL6E9lsucAOnRg/eyMi5pyqMwJhdEmbtYoksdVMCtnD5YRi7JgilDHdeJKk3GVmZrolLNdTVDJgoBuAMJgHsc/QNwK33d1hw93nPK11JVPil/pm8yHZLM0oXVaUGTjK1IS0lVMhTyDLjxiZ/XOJLUbXHUxmlhfHKIxmkq+Zz8l+CTFbZ0Ij4vF4wEYfhsgj7+Rp3tJBGiVcXPpVqmxQqRVxMaaMg7JjRNC7iNJipidEh/ZSVBjVEGROBSVQqYWUKBkgUR1fnUZP6taanW/+SAqzmtid8mZkW6A+wWJ3B9bC3rJQi6J+ZZPqzcIL2F7b7lCUZman2fTxKzL95c7lin4qUIVkBss78J7tEfQsXFJJAIyA5eh7ya8C0a6pWzijMCRIRqzj8WbsWiRNeUG+Rd+SNBU6nMn0vDul107TwaUXT64TlPEXyAHpqNlLXX7OkFypdS/rr0Q9uxe/IL4gW3TVgQuBGUClQj6p8JPfMrzefRDZJXVVoQZmRnXiSaBfrYFH9vIkubqP5ZaIcEiPmZk+U6EnyaYmRwCrIy4iGVA22LnpkSp8wK65zs7r6DVEYNkvFJlEjZGvoiRIrxgLIwlDL5Gmxm6nJkkKi0BQEipV4TLgqFciy3fzkLnWr97pfXl5qUzliH6znApo5C5edx/12QAzAJGTgxIeObXq/S/OF5WV8V2y2XJaSRPMuT5ao6mJchcRNtYVuCTzidwCks1zR2l2G1LpYVKXoHxVkgJmxnzaIDOUtGzgmpoISviiTAklSgGFSwUA5nj5bJIohZSWSu0gaUotC5V0MUBaOlcHqXjGKwkNX2RddQ90GrTF53NSz+CnquUHW61vtRdNYdEW9r36id4UT6u6P0up8JJ5cJkB+Pr169vbWy2TiuZ+vzNfUgWwbdsff/zx9evX2+ur7oq73W5aHO4xb7fb6+vrnPN+v//222+32+3xePDHjy9fvry8vEhXrzkyUoYVLNUXbILoRdORlo1l33fdR4BWECK+BASijIhah48x9FB93/f393c5JHhc/+HuWqXPOWsl/2//9m96f8Hdt227zV0PKkl+/fJFFxPWyrCDBJ72xgC0ui1QWMXXmzYAdVpCrqmFGH9R1kg32rmsD8ZzM+xkPZXnRiG8mXk+OlNAYgXFqKLpjFrEKLUolVrEnR5A1K0KSSAnlJ1FX2J7lRCm4BIVpkuL8wNJEVRY/lN+RS9vmOkw/Ch9Xaa7kdRSRJkSVZkt6MgKKym1nJIUVW0Rkq2Ike/YC2ku0Mm1k2R31+tpeDoSrLDafhcusfq867Zt+75/fKxvZ446sbLeiD7MKHU9KpkkqZ8G1ZSKRmbgiVdkufZbWWCrQnhaL5GsjQnLrU+JlXmWPpN85aKMkQT9Wu76C99VFEZYfPbEXvRmFhG1h7jf9jFG5AH+4gJadc0aVaI6FKOaD4B13J0EUKXAox+QncvPSb5EkYTl98ta1i5RUUZE7Eev21QcC/uIgBb22gI4eWmJMrOq3maWQZJH3uu3wzOGWVg4Ty+lpcsRTQ/EnMi+t/wWOa6JvYiRvu0SRMYItDG9QKmdXtFfQbe2MDy3/QKSxzmKZtAiLYz4V9TW3CgiwJWEptjMyKctGebqWn8k5eizWRTNEcn+utFIRaZjiX0CRnvobUftUds1W58cWKmAMrXCaeRhcxEk2bJfEIEIvcWxxHKV8eGEknM23tzp6xI71RuSSMxVe1ZQM6M7Yj20X8aUbaRo3H2KhrkdY3awfwplZGpMdFaA/gvg/yftbXckN3Zs0UWGsrrs7TmYC8z7P+IAG+OxXZUKrvNjkRSV2Z7ZB5eozg4x+B3foZDkeTKQCkIE9ChHE3QEfnopmLru/gquiw7LHcyuvZ4r5hMm8i4cJKNeAYLqbsa5FSqAJIAAAToRUTdAdliQcZ3bBDbr3ONa2euRNGC5A1TFMDPFKucApavTjUEPUQgzQ92hanrzm9ddkciwWs6hqoR+xdhZGlDFNYlnh6WEGdxdO7KCaW6zowqi2VHdn8wzHW0ah9CaBcijdw2dK+KI/Hxd9g9vNk9k45tdv52LIpZJw1NrRpXgeZ6KmLRLjuyRUtGLsrOs4iCxE5qgTLqoJKoq5q1Kt0D96jLrWAewEq206XX5kistL+w3rX/Pq7SghRTiom+wUSdF0dqtiuZFWkepWVrUC0snmkwJ8eqyw9nIdyjJt0vRy7AXpU3TSGreSqIGsiLIJX1EmOcBPzML5h0nd7fy3ew6OGKWW7SSaWVDiioQspX2XLnvt3fw3V134z8+Pv7jP/7j+Xz+9f398fEhFarkz30+Hg9WX9Equr6ttdY4IyDJTWYj7CS1ldl4kSkhs0XW+OZtGcrKvhfAvRAV2PM81f1GfSBA8pVrZgqFmT35vdY6juPz81OYz8/PX3/9Vcoej8fn5+dxHKw78/z608w+joeZPR4PM/v6+jJ37QK4e8c8wxLpSHsng2W/rFLcxNt4M8PotVYttCICuCphE8j9TqsglMsCZTVxmyQaWS5Mg5SKS4kmUFrSWMI78ZI1efvXagP0xTCBmYmxExOv9LStrWoWpQXNIujaOytth6sZlehfwZQmCbvOl/lYO5HXfUVdqu7pUno5xDalEnLBzFQuJKcHbbOZQa/pfev/ZU875X2gJt9DDoAGF5doJNbq1HEb0/Z3uB6Pxw+Q5BlbB2E+Pj7OwForNgGcjIgAXeahuikY2lot1aRRYnNGVC73MIoyUlnKlc2N7MuLrO4hc0RVitoRq7eym+VX3Fs+SdVP5Qopy/XuCR+zIxE0kOTok4WMgan4Bwju07orMM0lZPOs56+to7M6LXy74O6MvDS77oc3xmph/yJNl/Iu72MVXnYLI2jG2BlS1g2eFit6Jczud8VAlC4RdBGriFg260ZIypwud2pA29YWNq8Sgh5HpiPANf+04Sk7CG9lbfqgdbEImRdmLUQVYLBeIRJIhYiVa2bNNSWLUnGYeMGhksBAYb7HuIwjCRh466rAnLnAs3e4GFsNITIgzRROR+Jf3L6Z8VMoerT8GG+bawNMpppZrmC7rrBaKUlOLsXB8ptzGAUjRqCiMX+VW6GA6kHnTrAsgHRTFqLW5ABUhQH49Z0/sTQ7AO4tC83Gc/VTHQlmazSrj0+UtYlUERT9zdb2t10DMO28g17+hPqwamItTwoA90C9Q7OUvzeYyGHme2WbMHM7nV63MXendcmKEET0UxV9pHaMyhVXW6ZD3XGep0Jsbz2goAYV5QRJU2PKEUfzwbQEgBnMzMdnK1ssmeOjDBamhqLsboQ0sxifr8NsFyNQTaxcYSJCz5YvG728mZnpIQJxaavYZrQrIb3ZR9dr7VWZhWl7SAbHxkGpA6Cv5grz+fn5eDw+Pj608MAoiBYYsc1MX9PtLKWB29NfMywy0sfciGTUIkFvthdxOlPqJIfD4AZdikvp7D3JuE4QSE4WxATc49nLFa8yaiPfGRskYcp5J1auxE765mrelqBfDJtRMURNHF94Zz0RzEsWCC/MJO6sicyx7G8MRopK5Is0+dsgye4u+6u1piWit/u9hSYQkDf9Vo0IgNdM18yI6wnYpjSzft2j5CuXpCbll9xyMyJyJXkvxOfXl7trWQig78OvtT4+Pn755Re9FQ/AL7/88s9//nM9Hp+fn2b2xx9/kDyO47/++3e9Se6XX35R1t77OI7H46EgrLoTnq3GvS2cfsmq7KruIJtfgKS9HOkEUPVK9bzDKHrlavWu3ylNieM41GN8f39HxMfHx1rr6+tLmF9//fXz8/Mf//jH3js7qJqOa+ny8cuPvbcx74m5buM/9CVTV0CmO22bbJ6YJmvb3F0v82vXOldIyVHH0YqaXQSdbiHikm2KXiNF2fRKz9zubK2091RYXJ0rjGLVl4AmgJeumUZlNX0jV+2c/rQQG5qxszqRWYNDhkljjDvV2auvJaXKlV5JE4uyeO+IsqbV2S41LpJSLGJxSeaLDRyF20YKOXWV6px7iGZwmZm5Xqc3vjPfMpOi6H2coZivlW1GlEZFSRhVeCXUOj7XJ8k/v/7SPtree+cLiEKukYxx8qKtanUvS8qI2PuanwjTLJORVZ/VXnQHmKSZCa9fLezbGAC7bsAIw1qiPx4PAPsMVe+IsCpuGdABEVKRsZ/sZsoZCNu+pMZ62MrsWvtMkJzUWhHD5AKUUJr3GiJMm2Rm1l99uup/Bb9wKgXJUVyU0WKt1pb20i+R319fVoWl6arI2hgzQ0eSXMcCcjGf2kAp2nsrqh3q8zzBfOSKJMsqs1y1SYtAWa23uTI7ghVzEQtm2c2EbGBNVDqrQZhLUclp+wEwwscdIFUe0XQBtWSpC94Ok+pXMZdekYkA1ZaFn9Lqjn2hhL0sG4EDjID7gyQjoM8HmHW5MvIblWZk1LfiNyAhZohcp7lZ6Dn8HWqLBjCIvbEOoFhIqj7No27tmP6aGIBiUbXK9Fe2JUUVMCOsnuHJsUoFD5gc7z+zS2zrEnFW6HwhfOq13E2wKpi2j9UfUX2WeJUAJER0mYDQWdERASMQIXoDQNSqLoWkYQju2BuEuRNABABfC0B/CLE0FMjBxpupdxMvYnwJT665uy3o1aoBaEtN/V1HD4C7a2a5dxelggNNxyVfXo8Imzv3CRjmCx3DQBKEGSy10Axu7q7Iz9aoQumi0S/JLE3VSUvfCYRnwyOpBw0WDIagvuG5EaEAfmw8n8/nX386g4a993f8tbAe+EacP3i6OzW/5D7cAG4+zenLnTnHMrMcBuIE8LEIBBDyj6TqsGrMtiDpcDOoVLOp6lmyjITaoJnpRr6ZGQFNh1UB0n0kfcdHIIyQx3hGN3cl6Ya1Mg3A0LvL5Hpkh6ieq8Uex0FgMwiaSsrw3Kdelume5z42YFkZUo4kuJtbuPtaHwY3rNgwrOUPGj4+fzjMbH0/N3F+fn760jlJB+B+0NdJOMPN9Sy+ni5W8zfHWsv0qm1uM1vLIggDjcHzfOZ3d9ZhqvVrOYCI+R1jd3ezFQH3wyxIi4DMOI58jF/ucEzLlEhr9X5g5qdr994WdIP2D6BVE2GAjoCa+upgv5IgDDWChD7V1sB+Mjk0DLjBTu1fWN0Krr3hbkFtpyR0unPnJQs6V4aZOWCs2mJmUqhgUooj1loRl5CuxmameqgoTaWuN7UaWjsANyO5lrnREMu494ZxHQeNZLC+7GBmKpeSnO+NI7VuhNltPJbqdKDq9kxo8g3ADHLFEw8zczeSO3LNacuMWV4REQha0CKw9Yylme299966w3ye52Mt3XeecQBg5DJzYJ8nSdGjntlWAI8j9/H1JEtEfHx8/J//83+EjIh//OMf/vWlb+D927/9W0R8fX2Zzu0btHxlVS8E49zf9t1jqLvri3pftZugCFP+j7okIUoI2e6Ismk0pBAATAta4WVJ11KZZGZ6/4UZ3I3EeZ7nPjc3HARt2ffz++v5RePxcTx+POKMtdbjx8fe+9ff/vHbb7+pc1h1+72NT3eI44GIwHluwI7j13/85u7f399xHG4rSBCHr8UFrtACT38KxaxOyOO+vpa5nxGmt0ADZ2yjR9DWMiC+vj4+PtbjiAjStBqJiL23gmxj+qG0AqXYKqQAzDWvv/wSfeU7SXdfy5kHlG7LeEGHRYUojITcpQGAE2Y1bQAAiEASVA9lCYBduwZdoE2fkneocCWpacRoyL1aAJoWkZv5tJGqbipyx97Pclbvvgqz4zxDhgmkBTWHQnUCJKnnw/EFS6URW+EiaU6AGtlbmpk9n08VRyNVzV5qMkkAe+/DjZHfP0+uiIiA6pkiAzfqyKRtXqfHDa4ClSjrvm6bu1EDNzS4XxuC+W1N5oNo8prUxErb+v7cHuD5PM/zPNbnv/32//n64/ff//jz66+9qUFwx348Hn+d326+t5OEuyrweZ7w8LXIr4gdOI51GMzCcGYAz3MT+XG7jpLSGwZzPanyjL3W0rcn1FW621oPrbix3d0NBLeEQP2JYe99xga5Hddzf8vPC24aqAAAIABJREFUCNMn8RzLl966SwQBVv+jmHTlXyu/fEHad2g0OQH3+jgfGd+xSdIeh5khgDgi3P0vCzc8jQBPnm5u3CAe6xERxvxOm7urpzzMTWNnmVGqSVV0ktUoggSfIiurAMDddzy9jllxnxGbejM/MmI6RLDMaNz75N5B96onEWFwMw+eVp/8zK7MbK313Kc6H7Nc4NgYjFQPGQaAEBnXMkbAQpU2TvrD6UYyTK05vSa5x9cNJDMJRjQAoBqsPx5RN2aEkReiEUv/WvWlPnonmU1aBIEctqoLciC3zmErNs5TFeAgn1GjlZS2FsVHkvW71mKkRxBDaoHolWhQHETA2pokGREH+s65O9QdmNv9qFuLET8AsYDEGLZvIGvKphcgCdz6+oQXDNk12CrWSl80Sru61vTwyi34KRJ/g7/5ODETpE9WNVnt8+Xl5CIVLhUz5NFLlEZUFW2QrDphpv2CLN0X1eJVBMSXeJJSXcR5WcR9mRrfIO3sXKkgATBC5k0VeSlfsq5by2nD5BHU2t1j1reimQ6ma2bqDkqdMiFMC38Bjkaly06bRosUKfxNjmxIp5jvLGxf9t7neZ7nqXdeq+05enJf/U6LSzMZ+fhWlqy7a3DNw/YAyV19lns9mqE4kCJoaS2/3VSuman7k5xGFvkFym2ZTbP37q6N5OzmRGNmhjQYt9Hu2kF40dsdK8l9nlb7wZlLtgGtRcTneS7tJtWktg171FP3zIVZ4lftmEqGBJrZR318OyK/X1DqUqlV0Axw98/PT0nWDEkmCZpeeCXcXc0c9yAEqV6+OQF0n5DEo4vow4FTSF8q0arFol95LTnNpTirh2+MEq1Rl/+v0E69WyuZslPEnbbRIRQ+DZ6WvNB0WpcvNs9LK1A0zAwVkxcyWdvEFai87CyUa13PJbkF6ldkM9HSXux/gVaH0bVJoxibvQtOGDVz3P2i5rJ/Y5XALM/SUxOCj4+I0BP4yv34+Pj8/HzufBAdwFqrF/m6WaeJXUR03GaVxqgDs6VPG6bZAqsGqLR+VTQveIktfPrYNV94PQysh+0jQhsf7m5Ma0l+fn7+9ttvVrtIR327XnOh9LpeZjk7mV2395eeuCZxFVB6JxA9oJkf2gWBsoQxs641V+0dMBVNyfp9oezfHdvM1GN3rqDls4ImpBiV23VgIl8wU9SESfDTrAntr7L0GxGqUtMw/XZxt4Qme3Gh0wLV/MaU368yOd63MglYK2eBCNydNQco9vzVsDiB5EtjmTCFY5g906yAk3mPatKoyCRHdZJmUmo1vjSZWY5/XQHacpGd5/n19XWeoc1BMzuO49dff/2v//5d7GJYa9FvMSdJaYyIiCKEVIpGJjUN3orYR98okXrhhfvtwYGIeD6fJA25khS+pWm7UGWxceuUmlLEbX9EMCBpVr20oFnF1IyKj35POICd98AiInw4VWpTyMuvEim2TlvMXJSdhrSw8Q0tQQlNfqBOux5QMjNADZzsvtpysCOJ6l0vqPjUVV4+Ho+eOgqUdZ6nmdHNzPqN/dIlRpJ5H0NxKm3tFCtuMriqBEwNodrslHlJfoMWi3u0G98eKd0yJh7aWFSNHfOutdaOE2NW3FxzxGyBZtn6ZG1b3uoaRNP4pmx7DtR2r65JkqGUMEAWnoBVs1s0yRsxAOlrlfcYJRLWmDZR+3KNkfRk8GttcykrLV3Ml0minIYNS5pMcGXJMrvbptwW9R7id4y4xFKSAajso2mUVV4kr4hboyxsGLalhcKXNDIXn0V8W7GrpSEC4zMVwBXnF+9ewewlLBnBqLvuAtL1rLLnB9i7aNqYGDedzEz0Kfkl2szOUsQ/B/FGzCnLBBkgFa2U0Lav+chl3XNr6CwAwAHwYDwDa9PPMP0RDnPYMnc7IkJnZDiOlCcEs4kBDjqIPOGxzMyZE/GIYOT0kcxBserLreVPUFayMzc+2t8XYkEJydwXsd0lMcejHALnBEXUYtz1zGQ35O65BG1GZ7W69qvJbjYTZma4jv6KV7r0Nm+Z19rXWm65QTu1uLtm9qZzmLWZYmZ7n2vsBWR/BGiKr+n4FNWJtqdN6txmMTMFEbi+raXcyU7mZP1FrKCzXtSxVCirEwLTFgZAcnmeOBWvCHTZ9OX3/1+QGS/GYGwEYHgBwIyAug0CRN7nV6hDGFxtPMVale+8bL3yRSUSd6WCvmyhL+5LLJCVVpFs+ZNSNJ1+yZ8q6jfLUXjpNTPUjEiUU2YbrF8lNFFI3rITyGVl2+odn/Ok5a1P74dvI47j+Ouvv3T2Xnhb/vHxETVFA6AGiLHrJ7DaoWsMR6EIRKC0cpXotEA0sly5jRE0fauTJcdxnQibbfC3337TW/S0CH/U1+meX0/WckhP10uO3vn/eOSdQDN7PB6Px4PPUy13792dc/RzEPUklfSSPM+nF7QxrDuQsrOJ9SvL5QSqFJJe1OZem02KgnglrRMtcP7KDMM1/RVMdlYwG6+szpXwtGXgOTaSJnvjhRT9/wyqkKLnGClsbEpOWJpvkHxtFzmvEMgw1ESoLwUT035p+j3ZBeZ0d3XGLQEALHJJUtDGS4KoeI9Dx+eFUt2NMA2yraGJMfrV1q7LOWISZHuaJGO4MbOePwyTxC758igivr+/z50G2Bj03X1haTKQCiLfFiOBaiNVf2VFIkUgZCtyPWiQtfeq2zq51gUk4ufzWTG/rdhlCQBadW5mjK3m33o7zVEfihXTTaHSqMJEhFmeuZNHa61lstNIxt7nefrK9wTZ6JbNJL5G5/soCSAfxnwzVSbhrUq3Yfqd0pR+qV1NL7yZwQhAt/f1hpSCGqreQhcRHx8PpTtLviGnlNZrtj6id8mpEiPZD7m0oiK+aqOEi6WLRpG/5Aw3eW/mE/lyqXQDSYBWq++WaVpA5EGKzarJqvIRwQhzl8cyRgKnOv3qBKjwQ/5lWIMwOlolSikV5OxWpCXoKqQEjvUeSUD2XQT2er93WtxpJSICERgzpxYlm5RIV5towrAnK3SiLzkkWzVZa+wKXzNkiCMwFyrFaFYvybt7BzNE0ExeXM3vrV1d4I4WRb5GL/+/eM2dketz+QLI8WRqSC5RikaMZigLRQfMV9wVSLJKUCwDn9Y0zRukbfobvNNBznYlRQDI0GkRCF0lNUEyi17LXxCIfrHCoLwDf9YyBZ1lZrK10mnAixnXpZnKkSTOU9NEAF6N9uEPdz8Me2/ULR2zaSiQrhiAF7yZ7fMSGBukDt6GVRDaKZI/9VH1ofDpzvRRmEmsdBNMmRI1yextYEPdZSXJ2v8WY0sTZZvh7hERET2ktXClWkXjdbA8D3YWgabXVgcTRKnoiUYLe4lq7a1Ol7iXgtc6Ry5o+JHYVXfwhOG9M33xcUbAyipeTep2jkOYLgpJdvdVg8EE1EbDxVAO+nhpTRMrPZGN77hNvKwVwb8IWuQoneGYZToCPmGyzATvFVuXjWkjyfFZ0wEtttMttkWxOqWpS8STPQeIgjbjXUVfdUqUaunqKCY+zRiFaF1JSO68USwLG9+8ymqZHNMFkSlXh/Y9J1F5k8rMHvU+vO7B9KusHz9+aNK59z5jm5nO2CtiEig5Omo+Vasm2HVr7jJYBH3ZSOFl4fTRzPZb/PUrS8yswyLwcUtfwAKvV9wJAETEL7/8oiCQPI58ECMidKJHC3v9HsdxHEfUiSHpklXtFPdlrWikRQmZoVjJgOSqWkeSSKcAqHh1qeLQgsQsN+YAxPBUWlqXfnXZmGzv40En2TMlqODEZfeef4qdLE0wLyVf6fdYNdnfwWTvxE/h76RNrrZcv6okqKrbePX3k1HVo0eEhr5QfRAlyYjbblcLb5pOd8KqGot45rYgYUQwxepXRda80ykJ105cyjKXzRFhSVY5o/I0tCIzW2s9Hg/ded57n+e5I78DL6Xurghsami+ahqGs/XIgPAKHQBEnaYBoCf2Wd1Uq4iqrV4PZqdL7qJReZmZIVfXYrTuDQyonvmGry5F/sbPZjICVohELzJ5QdLrlahX7zo2ns76UmZmFaQouLuf56wnqbeVTu1KyMEJ02bRS7tyz+fTzF78Ikmq5lz9OeapUiQLANJIrjrqJaRYIuIcr9y62OuATNgVN+BqjJNewddwKsykYQTrXoVyE1+eNmXjb+wjks0rk4TUyQJlvTAKL5ABJN09SgtVCcgAvJaViS9p5/NpNY6IICIY+Qp9mWFV91RbdCl8W9IVSTUtavNLJ4hfYupmtnVUbFTlFicbldWWCSPdwkwQ/sritQ5M7SSKZnIpQUAOvORKoPDKEouQTXkDkhGwa7moRJco5WALKTuT/u6aDLgiUPBqgJkKHmoAncV6Af6IbTO96iVBZkcZ2bldXFb7SM3oDh+f2xGyf98DdHftZgmJtYR58Qty1rTMvvYFkqw8EidIc+90OiV6ISckr8GyeScBAfY3EW9Ciu/VsxtIb0F2H4CKskhGHSbzpL4Z3NcTe3M94zy5dv5Z8IetYDgMQSIQhJ4g2mFmHIe9ASWi+lACbI3vXZVo7mVzgb1VdV0eep72mmAQo5JPemGEm3rFZWPcsjq1242xrL3Gp5bQWl4EkuzO6IVgwiRA0tDMvO6VaeB8Pp/rMNZJgSaWIgB+XO3aqtaLXo6U8MzSrTxZ2L0260h/k7WiHtJE1ukXHwVmeTKFNS2U6iHHzHLjV6OdJh8SZZbTl8Y0mJm8fvdIoCyvmRBqFdcDs9Q1778OreuF/d2GvpwsslzI/0F1M74b2cgmE3JqEf6lcYlREVM0mlK5/Ss5ds1FbvjJIiG6nDA1Nq8wgpcKs+ukTxPLzhxB7lmo5UcLV7dGUgtje5sDaeLLerpEWSQj8pDt8/lUE/t6fj+fz7kwSGKDrZxwRG0fyEhp74SQkg//yTBhqvMGGDK3MYQIRK+01QvP2h5e6ysjQYKkXoThvta6Vl+XRjIi9CJDtQI5IlG//vqrLBeXfvfeplHVzAAvafoFoJefrMHYvrf2TjSX0gI9Yy+WTlwsI0vmsepD04uqaTrXqnqT1MO4clb0Mvida14KxCJiZUnCTL+AKF+ySnhevjO2bQ0vhnXCxgz7hWVeKlfQEpql3Alyi8/G/UnXkIdNEHVGc+9tljZ0AyRy57d5Ky0L9aucrgCoEZ5ATgwAIKcKt9DNS3kdEV2UoWe51VkB7v54PNSQxUiS9aS0mcw3KUqBzKUFmfdLUzHSTe1vaRz5+PgIrr/++ouk7pMfx7GfcZ7nxuYYv8wMWG6u14WS2VrNwAq+VU9iZpIv5Gy8JLW5phG5njE2VB0WmS6X650UZA1/XU/23gGaGZbLWa1F3X15rslljJx3dzC7nYhwzxNS6khlOUkN0WtdZ6BEz3G8fJzHj3p1AwBY0IwGYt/6atS7JKxLEOlgEWRNYPneeIEY+/enBEpE3NgZ0Xc9SKrGSo7iqp5TSjtWJJ/PpyinOhn5U1BZd8OwGjXk44u17r3FmcKV4PiA69/B/5qb7pCqljNLuUqozjR9clVVF6+7670GVsNiS8tAV8QSqmlLiHDC/B3IDACs/hyAmV3nc/pXhYe7S42+gLkUz1yzKapIci2ndNs6sguqUEN3NkraCyiOL1kkpUg2l7XX+s2sTvwI378NVU4vxptdU5ArIRrPRwMue0hE8KWoBpjdD+3LZtnZesvs9EiXZulCK0qKcrZ4k2tSTkclx+sVfYJJPxMTxNhG4gqgDOAMFK7STJjphvuMJyLfon/DtG0tkATGMYTEiEZ6r5x/CVTqpbRh+qvE/LXeut4apZJSg8HmN4ADkx6kgmSaLpCbZOild5YmAPCx9DJQisyM+/VI/7vBnZBPEdfRjCn/nWUSTBBmSnb37mqbRZei0XiGEdfmxejamnEe7kokgHoWS+oAkNQnhY5HfovLqggUHxXEBA2c1OvoBohXixnUyDFpJL+zVpvq3r1EjqPl4Dv7GnfURR+asgCS1pRtLQDL+4FX1uY1R+zII+eUNyEKVBMIZIDkX1MQUnj0hKAubZx9+FegKd9ZJFNei0AYGSykYPJ2DXkHBR/DKeHb+L6cWSoFYaT6p0K6mr1LkOUS1WnV85YmCWadnwBA+RI4PaUmiJZVq+UkV01rSkj+/nTNIFFKyAy+tU3Z05dS+iJE8lUBVHBrLRr48kymJtz5/shrcdjCZUMb1lYpS5TNJTLlzst3scLo8kWCwK5WT9Rk0Sq87u51P19muDv39USYYK2l2/US+OKL7vinotpkDDVeM0XMl4mgR4c2tSk7bi1cBFInpBIC+dJv+e4wltUXSFT3wy1NEHoZXj3w1dAEDZYT06s9ts24l2MTNL0ETuFTyx2ZdbtzddmKGi+w+91LvgXworSMlWje5eu3uZRusHLNqqWQ1HSqNWIMH3rZhJnpjS1imWKb5QVeCF4opes1CGZtXhdKezoZX8C1XEey2zX+phckUaNJRICXLhKsDXTX2yI1pnBFxPP5/P7+pq3jOJ77JImx5QHZnE3JAGjxTEU4lWST7KGTpNdDc53Ye3cdkPzmlTQl1EYiQi100ru7Iq02ZX4NnQDWWsuXslqgYF4qkrJblGlwbiYmvruRPTxCncAXZkqOCHBHRL5EvMDMKkqvtegmpzCd28RC9m+f2IrIabZMKr4w9VEASNQNAPCqooBdErIUrOWf+6ziThAj9WWHcbtCbYoRcIcq2ez/a6Oz6VNLCU4hEr03cXupSbNIplg6gdF+X+S0P01fiLRcAmeWJChX+IggrrEvamAyM3i9bV1cXWPyHVMpXImW/A4tUxWyea8H85KZJIPIPQZBZ4m08QLlplUpoN4hV8FqujQXgF1rv7QJgCqZ5NwLIIXcFU2zm/Kn0KKoxBCS6pgmKPdisbFkfdcS1xs+BIy6ly4HS75qf1qvmhS5lBU+ievSFKW6yhQJ1egSe4MOhXJTWknuAi2PZEYiG14kt7VFmVxlMHvCJC2T/S4HAHr+Wga0a6oDjRQ+IhD5ckegHNRl6ip/S+Y7vPo4yNKRK0fpqzuwQAQjCFLl8RGx9z7OE3s/Igg8GNyn7dOZu+6HhigjSV9wtwqVxCIi8gXoJABqFz9O5ptLEHmn64pP6JWBlxjgrQSb2GrDW0U+aXTJ6nr025dZSwc0wUxHxHt5pdgiflGq0Vrpple6KduMJmskSWpoPLK+ATiO49dff/34cay19PT7qiFTIHZJMDNohx5grTQaL3VmBhhp4nD3tdZCRsbgAA0BBvOlLrbWLNkWmEipVqKGwKwDjW96IPkwglD4q3CFEWMjm0a5E/9ijzAKIGtBKKTwgvea8A4/1aLLF7PfTW2YeCmdvGY2PfX60LdyZX+rbu9EMJGNj8EyYWKUbrHSLttUiH03e9ILpkZlGWC18fRO3JjGS4JWj0JKKUl3357vpLqIdWkWVaBiFIXqeYttruM4dKniloUykuRm0LKuWz1ebmYB7r0teydv2xQcXXo9yaLL1it6gTBl+2tZoBglVt7osuUPFy/XqDlZsQjaO3GJRfsUEUFPX7w6NKWfz2fjxSUtjjxkK58DEJmUSnieSoCB5rju8okLdZdPPja7JNhKdWYGbfNVUx34vJTRZtZZHQcJ/CmYmRZC47JPQNx6gxYo+Rh6m0bIlDWQSrfZunz5nXj8TX2QQJISpRm9Lpv+naXT8qgLMap1dD3BiO1PDYCFLwRPWD7h3CzWg5eFOY3E2M0HAEQJvhpCw1TU3Vo6VpQ56t0NU0LapxCSeuaWNStDPSRlo5Lf78OrYV5t2estBlOv1ZaZLjuXZESc56mX1a0jm5i7++pz8gwdMRYXSFKHfRKRi9XUI7EAjuPo4wbSK49qvXk99YNaZLYXWoju2KJRBWBteJlutICoEUHBMe1r16rRa5dBYvvleaKUpw1C6uy1e1JKHUltkbgK4TjU/5DUiU4n3F1bJrpDEYp80ID8cnIGCGbX0qlteDGmYdc7j14z7pDGkGZ5dolZsc08z2lGxD7H0hR2kVXhCWOWtQ3V4qYis3x5nngp75K3CQE1m9pIEkkKN8uXgA7JEcEI1NAwswTvmAb5fiVIG0XcWQB8gVRVcACwMIMZ3LMSir0FqqQkx8e+p9WJOWEEJM2Su1lEn9LeQPPe9/gccZ4w0+BhsnF+Wqz8aZC+dpis5VxPdDoKJGKsXStLYGai6whm1yYbhBq8bUYjrepiZt3pG4SUw0Au7F+Ev4NyzfJMRQtpM9K7QU9ZHgHNvSal8KIrfwNXe03KgkvjxCqkqGXtHVwdUIUiZUq1kCS6flTY0SoGjRBKdI3J+jdCMW0wabwjhdd1utwWliLZ01YBud8G9OsANtzhJZyELzN9GGMgLcvrJWb/K/hYoDay0+lmBKrkSe699R6mj+fzPM+1E8zsWOs4jkXZn69fNjPWQS8A+tjVOqb7ii0BxHn2kTDLL/QESR+FxWq9qJmichqptLrDF8ycQLy4LEXd0byoIHPbIrS1ceRTPCJTOiIsIOKGVNClXGnR78IpV6JQLwObQqToPE+9CFeO/Pjx4/GxAMz3eEftO7RhckS/gpe1gSjN7HHkp2saWDFJU6pExCViXQqjhOY0qPG+CWqg1VXKHEKEuKIhMkmYINVyU5DSauYqPuFbvsD9eqyAoy4pUbz/byBRr9ghsyW3SbpUotlbiHKVaJa+vNK1OhLxZGzguGM8xSo9zW5kg7uaEVCUJCOim4kwLUptuQ02y3c0aKFoY3qdenktMFoaql+aeKUlRIkXyzuNuwGCJp7sEWFm3Udpw0KUay2vicjj8fj4+CC584RRzrCnNFx90XXOv1XIHYyTJv0raPM60UGWrqibb6264YVd6rzGWZnBex2QEJIfHx/CKAujxG3MywVmBmbTPs8zNxPNFCvqfG8EKnrKbav4VtOkok11947wpLkgO5PLC6/aonxWwFtRg1wI6oRCqmjXKv1zXoHIpHeWo/SKQEWv9LSkExwdDgD935I73TDlv0ArxahyLRmAmWkR+CLEzF6qx2QR5sIbAITOWw05Sn99/eXuvq4Ps3UdAGC3o6I3RZImPMbCfgJrrJkadamEat2Ms+SI0gtsnFCLiM3Mba5ONEiL9IpSPnk1HEkGEDR31wm74zh0Btvd4TjPk0REqMaKsd/DTxIIAHVuUV6EstZavh6PxwPAeZ4RocZoZmZX7ZIlZvnKHmlBnRxspBzsQqTBzEKvJmRIlFmuYLW3AMBrj1JlqmlaN3Ypkg1WXUrk6un27hKSljd7fK2F45jNREKky911t1WPGCiXo4CkurcepoTGNFIJeT1zAcyj8v1Cvoh4PG5PZ5vZGnU7IvpItfshdqnuhNgV56jaK3+tal3esc/P7hqq1w0Q9/4Be8cQ/lNQrgh4b9q4xydpRjNUcGRkE7xDs2i7inV0TvT+1h82l74++4IXqFBae0RgbzwOxu3wslV/2zZwzjf2iZLTks3ssHHngaxlEu+3bTsQVitGjeKidDd3Rr0Pr1y1Wg2mWORL5kiiG8ZLoM2wA55nxZNYIG/fonMRkGQe+7dhp42eOmsVyb05pLE60BRVNpPEWlSWqp7O8qkHkQQ51bsS5eyVUNpMtnXDuFG2U9IbkeZJuEItp3Kf0RGE1XYXzG0RIGj1RhCS5sZ+V4JlXZGb3L2kylJId8ykThVDJZgxN2sMzLSVozqX5qkCtDsKIIAqAgBrraQntbuWFXqoYEdmytSlZacOM+wNbLhjLZBQMcVlQDpIAoiKQ4fU3Nda+/mtku3ImGpFMHa4Gdx5ymBgbzz3hy1sxn//+f3773/99Vf88V+Px2MxQABbpbz3JsLcGLQ63nx+f+9zw07VIimKCMtmGed5YizMurMoP6hKufKZq85JaJniMssdYtZsIyIej4equkAs7q64cnYZ93SrwOhEpEtyoNnVglikTmRikZDJQiqskCKBhjelJ6VpEmA5yq61/vM///Ovv/768fn493//98+PH2qeoh8Faqz7eBpclCXb9Gt+e2mwj9OAe2+ZLJOiHqRs2xSdNF1VF0ANVJIpl5XbBHtvqyFTsXL3fF+9X2OSFLQoOSL5ImhnzWzXsqc0pmSS+ji5/OUYlt6nCJdqUrZJtTySNKnoX4FVC2oW1ARr0gAg+Xw+ZXYrkq5mt1FS8lFkEiJFU6woFYHeFZJA0UtsRL6LuIkVMU1MpUWgLPEKJNPMtBqU5MuIVHTDk4wyVRL23tIldRoOlCWQPft5tmoRd3CO41BUFZkpvMXKgKiWLmQLl+9rrd6eU9bHx8cZe9VnoIVnN9USpYfwWb2KTnVqO1IsCrJkygtJ8JoAtYV77y6Fa0kwqp+0KGgANNGXEInFgKg7b5IvUYqJGppVGMX+Ujlb9R6rIJmtrL036r33l3mkme3n0+u0cERoKWJmcKMBppELpnm/G5FvKICbH6sLlHE9tmqG4zjgrnhGROSbQa5NSatgdsTkQvvSeFF6OSWMciUBQERWpMkuLQL5PrMETSCaXZ2kJFtZJV7RJ+YuRCwYncC01t0dVwkq1M3SEibIjJZmo9rIBSGbeMfTTJ0ircZE1gkXPchgZuKOILGf59diViS1CO/57TUHyaIRO6uOddnpl9VSRInRlyp32v9C6e5rrfPME/KKiZAySZ6utWJnZ3gcB/cTQD6goRFcXxEv4UrII5LnuXuxvdbae//5519en4PtncGIeJ5PmfH9/f186knjwywP/5+huxdYa4FZpmut7++njDyOw/x6maXVoSeBjEEFE8jInOfp7jpeBMDrxaWS0GGhYe+tb63r7vEeb+2xmrOR/Pr6UgzNbLMnS0b+pLKZGUOhy3iyyl0qNk+Sge+99/FYHx8fD19m9liHmTnxsQ4eH3tvPcMfbud50nyttSxnyxGBnKrf2oICosh0fITRiLMAsey9e5mAMUw0lxKmiK2kdO9akK3GMvhZCt3pKciK9vP5ZNVMYaLjAAAgAElEQVSlfZ6mEs+jqebu2l5ZdTLCqi+Sqf7It+t3CaZ5EaitELnQoWgXZLak7fpAg5BViFQ0hJEcsj7pVUpbLMm9w90jIs6TwHo8zExjkyhliUxda+3ns+VEBCN8reM41EMqq3mhSzOQ8+16onn31Cy/p2X3USAibg9yXGBmtXN/Ad0s3xKvyEEEWiJW3wreb8aqK+ftdjHIPETdyOb1/KbLhRTYtQ7XL8cwJo2CF7MvpZP3hZ6U8FeXBSKIoAIXAUV/gi4tl7uZFiPKrxeospRrP8l6D85LesinjlZG7ggIn+UyVFwCXzQiZVIJuWl50IBmdre/5WT0dFlmZ5DxZjNzfySqLoqcbWSDXDDTG9eB9OgmUGRCNr7Jyox0vPdTCtKFwrBAC0jVwhyEls4OEGa5AIiAmbur9br7/s4jT+7OfUZEcJsZI89hCsiseiv7jtFECQDqfdK2sejNzlGvDEkXrx5hlqXYq/Ff44pkWo1YGu2EdPdpiYiVW5aUonudLEWX8KlIvojxjaUsqWdcm6wJRKNfs7zzaUHU+vY8z733edrz+fzx+ED1fcp9N0DuCCRMpmr2leX4vD5oJxpoS7+2vd3d1bNHRMTx1i5SZl2KSzZEXA9UNIGyJDatGjRNgLanpDU0JWrNY+qpeFOEN0ZBI0UTNQl+yX25nPjpMoadnSUvLK26LOnL9l1FL7yyRNzpCSQxZk5Ww1sTTEYl+DcVu3Mb2pL+lYopX9ASBG1PZpeDQopgip0SAEy9nWvlms6mqmI3AcaOj2yYWT8FkiroiTQzLU2lsSnbZmfO8m2s/DPLXb/NMsVOUc0lzMxFVb/J/gLTZlFOCW35zHo3pslq5QXc2ZvGzNQ25bU2XKzmbeLq3kASOLYGvr7yw4EdGVQRTxUKi9g7vFYH5u1eTA3NrksJbwm6nEEgqXNhTd8wJTWj8JKpX4HKuuU0sBqXIiNQZOS+aIRUul8W2Opacqtr4ojow/BN0OxKvEC7MLmk652AvO6LNEaUTd9p/crTHkx5RVJacvreLOt+smDaprRi29UJxThrlwKi35bQAln7tmu8kb4rMIBZm/ztqSsZIzP0rbFGKiF6dz/P/f39rf04+aUROcYq2v14PB5gHkuREHdtdwF6I3qdERYjAC17zLPbnEaamSGnjpIgZGa9WftuuZkR2Hs/9VWjlevDLkEdjG85XtM8PeUgFTK1oYmZE89brQbw3E8A5lk6JGG5M6Iud611avsg4vl8wpaZsWY9LSqwIyLsZmFDXzaXVx8FwOJ6KiHun2EWsY2dAgHJvQM1r9B5WrFIZldL4YUkc2WX9lSWuVv1P2TWAPFGREQAySik+/UgkqBriN+PPLQclnnvILH6fckSb182zU8p81d/BdO2Niwi33I/5URtJYiyWdw9amSXUy2neZurWXTq4Z0l71NNJrIWUQCqnirJqPPP06sqvGkBOzQaA8xkB6oqXLyT0QyjKhcJgeuZ//ZB8Go/ALGQwBi1y+Gle3EVms4vqle9wur3xexMA6Ys2f1SoRWuqqki0yVahdl1adf+Rea2rpID5IeeU4VIy+Xrt8xuU9MAyemNm/krev02phMFkzGiDm40lKemRjwNG32reNueS++Qgx5gOOQ0uF8rWjLTY6FlFUkA+z56CRRwWdsBpGqNmZktTTsOTdS03wYyzAOLvmgejs0d5AksRyC447njVASWOqa9QZpzuTndYOrTwW0I1gN4JH2NMazsxNty6+9ASpUgVU2y7slNyWl1rLk4qlA0xsiGXiELvCRP5OR9AbsvtKSuswQRbDKZ14Y1Pn/zpUQ5l7ruiQHneepSwjVwunv3kiJTuiMgAgCaQAiiKNtCndfTxAUVHylqmRiVbWpsFi8HFcPmVaJ1TQlK9N25SaDfCU1vlgEnGfniVfc6ISIzmp3MI05KC0TQ/jZIxUS2Iv1O26aKpm8Mf/byOYirH1EywNR30Zx7byPdHEb08zpkJkupmbHmtZKfYuu3y67NnuORqlBbNRuL2FvOJJsY/bbGmX5HvoNktmSBjaVUl8uL6tmvNi/JyCNeSaxjRUIFamqVwTa4ZaLsBAA3086d2cICck4JIMaCTackGt+NEcOq9qtbboNKgbVB0PhmwXBWSoVXcPpSmKacoho/E/puyCRQllxrjFSIXsY3cu+tDif2zuN49zrQv1OFCPw6f5sbJWstYSKChNk1HzCz25BwB1bPJrFS0SHqS9fClVddRTlLErgXfW1AN6VcFrFAZLJQmLZWclqaMKJvmT2mtIUimNASSObofA/sNLjh75QKKV0vGAA+sopAv68qxGK1JlGumZkR0LPuiMgztM3bafYS62eNRb+kbidfAWwywU/FSpq76w7tFFi/6Lpdx7CzCFqalLY0AGQeNWr5e39/fX09n+daS+Pv9zNvbxzHYbCIOJ9h2WkZspuyICybj+Km9LWDI0q3S7usTdCBiiar7Xuvs1pjcLl4hdn6bB7yHBCp8zRmt/aSY6h4O+F1kq7kXWG/KE3jdfZII9fXWn58ACCuNsUIkMuSLSLOk+d55qbGcneHdpt2AAgL8rb6kJyXBMop1WdJlj2ikbUzXRglyjySerhsb6yl9y8UV0ZpllH3DG45j21FynWHmTFrEaF/HatyS8aL0qrKtZwWK6eSBzAb25YA7gGZILyUToGd1cgXCQa9goFZ2lggQIIk0+7sQwIcXeUlouYnUtG5ZoYRwKJNmHNOEbu7uxP5JosWCCBe7tiXMzVMlvS0AGgMar4oylt87wFCsXtN8b0Graa8YGDsZ93ZtCqJhj+ivywZyJfLKfMFf0nrokUaJn8j6qGDCUWMaeSbFiBj+GJVOmu5nDZV5bunADD62ek7VTtbnRJVSxL5dyClpToxnSg8x9iT8D/4CODNRwCY7aSjVFlXOhGvmBuYmY8XS7prcnrY9fmN/0UCgL+nmfWBuXtNku6eB29GHYiIj3qsgOSOrRJRhRGYmVqWqxMYraYLUVDEuaQUJglUCn8T+BdfzExGywyZp2d9Ud3xmFYSo8jUSMVlljNF7aM0jdXJqLG/gjSuIB0ZE/eW1pdNI5D8+Ss5KS39yoYg+0l+fX39+PFD9zNbOEmFbcoXaIBPv5aJpTvcjpgupKhdkEDx7njybmQ3OnELo0BFaN/g8kvSlL4wY/IqRslRrn5by4QmK9VpxqyHGEJstMcXS5Rugf8DiKbp/xUWgSgnvUy6KAAM+Q2NN8tHXZpAWbPqCvpS9x8iImpROhnnpX5V7p1lbxFrFbOpNvvLpSyZmL8DUUq+LkWvcm+9u1aSLwN/g4yfdrbAppladCnGtHC8id2q2otsGiN21vJShk11oiydt2Aqa5ralB38CTbmqS/ylRBSoMsJoleu18vGhHyhmZeSI/fbvGbUAnjaIPyPHz9YXX1LUNzULagHQ3W53SGbmUzgUDeVdkK/qtKoLlF4acQt/ilZEhpfFenq9yZ78V4FKmhk07zTd4VpShG0KFHqt6GlTXXCY8hpCQrppBRozMXoE1DaJ32npbdByBcbJqhkZadkRh4yv9WrTivOLyzdWFDz5MudYBO3KKnuhIq+Wgoj8oEU1S4xxv0Os3LdHdXoJNzMSJBsmRJr1eK8j0yb7bzpHe7+xx9/nOepg/p6Vuh7f5/n+fV1vYQymJYAQH6B0iMinzyHn+epeYhYrCzn/ascHPfDtThHvdW/Ha937lwhndJgWGt92AcAmw/CkGaWD8QxI6mEmYHZt5jZcawKT3Kl2fnIT4Y0GYF1rMfj4ccDQHAB8HpmISJ00uHLv9ZawdvbhdpygezJ/R4zq/qQ1G8NZJcBJFGOmBnmKct8tFPSsq4qF8g7rdT5izoDAsDrpXq5P2JmYxBUui0RgbuvZQB2bRwAWhdLoOvdB01vZlEJOa7c5p2JyTizXgiahmQT928TN+W8nPCixd9OvgikRYrMDOWFuDKhNvizflISOv0CKRPAiJjUHTP6RZ08bYRyzfKpI5AwvSQry49CFrOkZ0LemsXrROoKaJtuZu1FS8jr6WHrSlE3sougE8P5hvYLuPYsxFb+Gu+2dYLVIb5D0rcBACJAsnx/MQnCTvomG5QyBmaSBjMIM1mKWCAHXyQ33PAqVvHe6U2KSOzxdvqXaDeyeBXhS9QgUBhftNvbqNzRrtZy11jeSTIzIDcCCWw5r8a0hH6VZWVJUGwNeGZmTpCQHRvPM749TjMST/O9DougE2ScerbK3d2JHQh7asKU2/MAUANn29AlaWZRx6WEaUo3Q47y1GLGPXt5udH0LQqAHiWYsZUAwVpLO9xa0IpsdP0pZ4hPUfpVltm14Cfz1Tjt3aQXgRdoMDv8uoM6xcqM1CqrXCceyeoZZ5Sez+fX19fj8fBaRVPb83btawx512AvED3Jw3WAcAxgZnomKiJ63FJClohXv7ocGlO4fluLmZHUtGbm6v08upE6RbV8kb2kdSnKPW6iSotyW8UEGfOKLXjhmp6+I9vTBlFOY95tsPuATRI1tL8Qq7xEI2cn1wzjJepnSkXZXrQBE9PEjencqfSFRbqE+5usS4h+Sa768E8LLOKrBfXvZG+zdak63wQtKkq2xLZ8yWyWBolVImMFmJkerGVNdr2eJz/r0XoJF4tAWrrgBDoeDMBhpnPhBMZnR4TP1qXvT5TwKadb4ivQActfAOIi3Jc6w0RqXsteI9wKFKMJK0vqzMyWGxARe+848wB2m5eLlSFtrXzLdFMqegrL0q3MYnd30YtXZHtOxysAFwaQhboUYycELb8TCk4T4344q5GoaiDKNmz+CpQ1YUqTEGEwKomZzZN0zdWY5mrkzBWICyNryjFzq9GkKV/oJ5Bylrie1xxkduuuQXK8qqghIrT7j8uMtk1xBkDk3GMj3xiXXZOZATSjWb6DoEPaadWfiSxeaFjXAlt61WabzEZDkDSO7gWAJAsa47mkVPslr0V1npg7juO5aWZeizoRqBqTJF1HGElqnGpLzAx53z77Mfd809Z0U1WRfg0H7SAA6bKx6weYLG96TXi0gPwwAMin45DPU7h735eWQCXM7N0S5MCU8w1InxnGwlXIUI+B08xsHWstmEeEEXHu59d3RPy5/ePjYx3+8BVwq9PLuXebwmFmbbOQMg9D4zuIU3EwM918mgQSMpGSKY0X3b1Eek+kkVNCG9a/E8M8kQRUfxugmWmG3PRiUUFcYv0SKzAzs+vOaFM2l5DTyG4XTSyyyTWhJUxLBJLDCAw7ZRKZS+aJbL3urrqrrBe9L5h3vUlzHw1J5h37XH4DMJtTChFVsSVBm6gskIj6CCHGncy7quZCCr+if7N+cgEYhaTES+4bOQCgChiokFW/lgYj5yto7bLwJ3ZWKAuZxC9AYnohUfPvBVrRqG0j85UlCRTkYsyAkDeWUToCXYqj0018i+qb3isaQ+nUi+YVASnFwgl/6bV8M19TXu7fjb8g8qWJ+UdiTEoApsDSfu6zXVBnnHKaZoB1ra5LIBf2iqkGjMsjCRy9fA8honQzAO4LwI44z9MjzEzdqecxSG0DB2scAkJNzN3jDABR32uJyCx1f1IqYxRp2TxBBNmDY84VgJpoprXu7i4Vs9VKY2m5AiRXhZSKZCnD9t5YSdMg4mlnpxsve/SrOExKCQzdm637G9mTkpkORsTz+dSLc7zfI1pxk0AZA+TpwLwc79YScWdJlI33oxzHERGsV8UcD2fFU/SdmHI6q2Kb9Wq6TBJqTGWt2JVuTKc7q5FmWVGEUX1rS5psMrZhzWVljHJnFn6m9AVeDBZMYqXf9VaUEtNI0ai8lGY3TGBOrP12MiJB9JJjVbUkgaQmc8r6qWvNK3xnNdckNjPMZUABR8VojMDuzww3i435wYRJrGJSc5gLe7lWZGlkB1CMym3DiviKsC5FYFXttRm399ZNuV6FiozVdagghFTzUVZEzCOaUif2FwPaBv2KWHKUKyESLi6TX9XyprREjSIYv1cLFbHwimeTCaROAsk8zZt6ywAz8zJP4O4qKVYwlZjGi11IdVyNlw2Tpi9JruMQcf92wJu+ucwMSPy/Uu0FYu82hfs8fnLh7ektiVLRW9XYZjTLedqLKGUJOX8BUFP/gbG+tzTJKqE7hJLG0QyVEL71ikZpwVvWrb2IQFnNSNLvGxkzcRy5QcYKrI028iInIhQMIftXwptYQipBM/v4+NA4+FMaLZxCL1G75zaoY+w3xreQjo7KdK2F5/nHH3+Y2efn5xkpWft9EbFW3jnYewfziTZlyYtWZwYbw6vw9hYcksSFlMCI3EQQqJqJfbpm9f126hl1N5LP2Pv+TTgJkXmyM3MJ1rG+iGzXx3HoRXeKmNglQxolU+0C8XR3+Mdai6idU1I7I6c93H0duVkgCYIhLZEx2qNcNjOZLgLldpDJ22OAwois0yT3lthrQNHbQqnpl9+asGxQeQlUCgDWXXIrUjB7MW92zWyB60EYsQAgLwmiV4no5pa4BnEOQBMp/DtS0O5MGhu9oi77V/jOFWPSyVYFnISZ1eGpLuippRlbHUnd2hHyXa8SLUTppp7ER4/Nk/lKF54AsFDMMoWsVavVQroUZBbQWaIXLwBtRcrt1kuJ6nQlxDKRF0R9Sf7FN+UW/atVA1Lmm4pMtEnkhblD4+UnbK5CgRr1bVYXySyl4jKz9GWStZw7S8cEAJplCmx/y6QXT68E8BPbWgIAVVa7wtvQMk2dfgsBLsuLi7x9I1CRAcp+0SsOib7YNdMliZrKUz/lXSEKU3Dz+o5nTYZQFqYXI0EJlA0rv2RnK8+fRwS59z6Dp7tDC+ncFiCqM9IUjtoyA8wsGDKYJJmv07iipL6glh/uzvFGVuRkNDTGmIkPLcHM5FrJv+YxDd0p773P8/z4uHb3s/MtkD0kjSn5Ba9Ck6h8KwFg9yFZl0qf5yldR31Mu6Vd9pXBnSVYejdBgSQfx6GXHcqGKUol0sSsrj937suwmh/ouWMrAW7mJEiulRMOMzOLvcMsLEfSNM/u44EgIuSvcjW46lLVoinNrLqtvJwCm1J43Eu205NLWVVnEkhKxhQ1Wd6IMyE5TdlZSjde0GInQadbgpB9SeZT303Zv1LdgBosc14ANE3KGepUcCI49LFMEnVDSWSqD4LmnTCR06S+nNAxJynHZu5klNQ2WwBkL8HRcps9CQbMS+W2nHVcC+zmnQRi7/SMFfRRD8DuR+vFskHUGkZI9RtKd2MX8VQnjBJtzxqPuog+yUrnLaQAah9HSIGZGa574H8HEi5dXTKp5mdxbpZOd1egqEpa877niqCFdK6ceslq7RxVV78lM/fdmh01lVJZiLJVtzQz0zjSMpXb9A2i77QIprXCCJqy052FisbUNUEsnTUTU5SQLWfaMIlF078A9s4tcl02qPeYkDLH6bmXLJKYHTTAWkOWj1cb4V2jmdVIdBOrLAV2miSZEYFIaZ0rLuWym8n1G2oXogHyBr6sEtkU4iCq8ghPXtq1sJePYu0Nbqk+jiPi+5///OfX15cc0d7f8/nMp8FTESNCn3/oKOnXzM7g3ttgay14VmB31x1rFrTeaX/V51vAlXZ3fYRC7NKVYZSc7JszV7wRYeOYeiMjQt8LKPrVBDer0ow0oPEmXyQ/jUnvrLoCjCrXMhvmpWxABfAiGjZ3om2YoClkcwnZSs1k85BsJrLWSILjK84tBOW4fkWgGtiUKYRmZl0IJTapRKP5Uott7QJxKTd/o1b8w/0WjlFkKIGpvlxrSDteQWU6S0qxMdjScMUIMGDufrhfjZTMtYmEqyqmrsvNnypN70Q88VOIEvo9NLeO6nyn0SIqZA6xcZ58WY8BsPpOe3HdCIomhsxahVXBdBAvD9FIcuwdDPxLmsPDlCAYPk+QdqVEI2tbK5C8MzcTXq+vm8QAImD1kTbLubuPHVyWI3K8s27QqtvmxsyO6cUqpP/AdYysy6VzZ2Q6JhdSSuvyhR6DMkvNMrapt8iSURmlxaweKDCzmveo7qUXbfbdpBZyVQy1ySJwd4AxnxcY3r1IbiAzThdl4de9XGQAyef3N858MZ7ANY6eKSQiGPnurqZJPHZEuJb3OUYEgIitJXrvZyfUyG1msWOtlduops8pkcyKBM/JgXQBeD6fJFErz85VWlxysNu+CCRBGIlqmUqIRgaL3d/ueolGippRVT10kMFdE47n13cr/TsovSkWZR5r/mFmjyNPHgojf92d77MlS9/N8s29uv3YxisLvTwjoj7H0hqjmvPePzlyydGVi8vd3Z3kcWhC4O6OLJMLAMNoRC2w00V2y5K6/pVtIlHMrcqiDRP7T6W9XHZYlHghE7JpBKKR8JcsvAmUtS2HvMWQBW2qqViLV8cmJVDlpdIRmWi6sFBfaRK9MOJ6sXNiWj7e/G2rJruQrV3lqWrwkguAkZtceVny54YFRkj12wERvJOJgOPmlaDlCybXBFOQLbPWWt/f3+p/1MoAnIyIkIxhS/WHAKsq/lSpQEai5oIvBO5OpjFduE0gvIxh15B6/FTIFtU0E9mUne5LWdIYJbzOpSurtYugs1AeHceh/iHqbLYcmQLF2EJSAiAuM+OIkrisTnlI+z3rhfJypxMk7R6c93RL7qx3gTarcXUs7xoFzW7DR4kTZlKiuoVmQdeiGvX0Ow0oATdQDHH3ZaZbe5uUnHfKSvxEi8pU3Uyr874PcZfcm9pyULxil7Sbs+T5vOitur67SReQbPNJ7tgA9HjaTX71sRdG405CIs1sbqsB4e7n99daS/RmpmHx999///Prr8/PT2mhGv4C1EW7m9lxHOv4eDweez/33qseQnF3xI4IQ6y1eiK01urP3ZH00avI59C0aT/XWqh3QzRZhsuubRcA7v79/W1mfiwz0zPzHI9JikydmqQdx/H9/T2jlwXm+aHQvfNpkq2T/Preb8m06hZ8+VorkFOgiDCn7Gyb13F47RNVvU6QYeX6BbJHZui6s9pl2WlmGlOkvZ6AvIgFbYACYmameyZmJHtbB4C2NgQiQA2ma608VD9sttz5NbOcopMgGfO21vhWtxJtj5CSKXyZcbn8AjNLAhvzE65S2b7YvTcWNHJKEIv3vFrChhxxYTglj5SWL1JUN+xfy3pqfBGrxCQ2syP0+RaSEQYYEAZGmOcndlWRSZqmie6qBTCzmiwi6m35e2/S9UYrG+euzSDr1V+70wkGI7rYKy4rIm6M5QDeCwN3ggiqSVWIxULWkg9IU0sU5Yvw7umFdCkN6Nfd2fVjLUoO0KaaBmnmi6aplqalWuSjjmZmKtS9KTkqsJc69NKs23EZJgsbOlBIfxrPvUHC640A9Uk8uKPCpXK5qlp7XVEyy48lSi8V2AqvP+qTjCYbHCTcMj5mBAhCUZIxpKxTB5rmyv4KRRaTO+wQNwxm+voFATA7awMWaAwzAuFguqyRYysCdzDLHYGIMIOZObH3xg6YcRmI7cBxhCMifpit43h8Pf/48+vxxxPwfz/8+Xw+Pv3r9z+f5+9mRo8NOhigG81gPK0e8NZ60MGHL8AiwmggQie7YjvgZk6Y/2CcvmBmETzWwzwitjmJ/XxuAIf54/HY28/zXAwQFgQDKkh1edlzXzP7+t05BmQF2Wb240ce20NQD8Huc5vZYx17b7XZNd7JBCCzyFXHbs/zjIh9lgHE+Qwz0wOzVgC0mc4aSEQgq8JgbvU5nAtoMM9lNsnjOI7j+OOPP2Cfv//++6+fv/zyyy8akH7//XcAv/766+fnJ5GVKiL2phnssOXrZLj5obv9tkADsfzAvQN1d4Dmvhl2uJ88zx2xzQBw71NfeWWNhcf4grq805i960PcEedxHMexAvlQsVn2zmJU2t2NYMTpeUqQpBncTZs1kg9grbWW07Bj7+9vBbbjDCBIRhxm6D0dz7YC3HoSCVQxCdokEYhdNP0raJpGSoJYZLBC1CDk5FraPckSU/+j58dw7h2rH6DIrgv13sYOGnuKUyZ1P6BL9RtS13r/L2nvtiM5kmsLrkWTe2ZW98Y8nPn/bzuDgwE2sDHdXZVdGeHuMnIelpGi5FH7DDBEQGGi8W53k2Su6yJo/uI8BiuXXCcadkrRmBmdJBFY7woGA4Y1yymxhnyUBKydF2ARRDj0LW8yUL1oqLCcwxCx50eSHCYHxzZIzn13hGau7k4O+ZrWGsAI6sgrAHOGGeuNWdpN9B6HvXOH8Y4gwkgjGBEjwhDTX2OsH28PD2IYzTjcHRGE5rWY08OJsOlyiPpdVmB1+B4Ex3QnedvWj9V7wCdIhIdzLWyGBiy6mdUZIqyKZw5EACT19pAc99i3sZmRpoV0kMo7ylESdKtqU7dKzznhQejHUM1NJQiFWj2ku2vQN9OMeKyBaltIMyPJNf9zgjZMtrx82rhzENmfBEDNxWXDGqJXEOeczCm410cBuZYQnuo6VmUDfQuHx+IKyQsb2bTdnSDBADxCukSoUEQEoKe4U7VoTRwBM1tzATXGfANZJxQ6EZJjBBjkRFC/oL7EAljzqPCp+hlaoZlBvx+TbU2WuHuFtLzWrXKh0TY7IjGKYM7psUutGFdMyhKy5EgpYRFQ7VrSsLIiAjDL4WzO3oIBIIIAGBY6H049wERSUv1deGiwcPdwGPh6vgDNP5dpMzeJCPp0kkYq2j5o5Gv6WDN3w/pOZ7kPcPA4ZDtfvdYosXwBMDbGPv21TtDY9ykCBp6fj3//+ng8Ht///reff/78/ec/bAuL8efj1+drn3OOMW7fb8/nDhiMu8/Qq91jf/nuHuNmruGHYwaAuN2+EeP5fNrAGAZYBH0upTPfcpc7ZABOwgyxY4BhpppWJahb5/qqZbutLiUQo9aKE+Q6EcM96KFflVehkzSzHYFtMEaQ4ZpcqjeaJAf1YePSMsYY5iRdfbKmUj7cuY07xka7WYSP2wR9AGP7Y8z7bUSEma7f9lUAACAASURBVP0YNwYf82VhYIwxNsCnR8DIaeGkYc3hDRiaJOwzItTLa9srIhQrOaK6IWT1UT5fDJAcNOSL92MMf62OnxltqNpNNRBdAQCYEbFHMOshImwMEDN2knOqPQaAiPrkbUS2DuNGUk1EAUzj16eRETGfDzO76YVKhk6mHIPBgJ74E87wbPtszXxhSHJtnsbqExZEhAICwIFwV6CYtSjUZ7ZugYOk6RcKBAYPDxsD8Lk4YJvBGHQ4Q38BYJA0mq9OcYVXtwgF6lj5Vvstm7ttwhg3AMTaw9r3Cb2kI4qLD8iiE2RuBqXlRuTUMK2prHWbFhwYQecCcMyNzvQAupZ3iLbgb9qXIxWCLOAgKygKE1X1sut3z8gmUSXFrgSyAgFH501SiqJb1XMBkmaWfTn9r/y6wCVuHRTkL/EAxqCZzFaTBrDo01q0qnORU7H6Qj4AjTGdptIVn85IUuvMCFRBlDGhcmBgsZPUVEA0K/g5ly+ZeK8hq8biVGQNVhmlg0u88pY9rXxzzHP3+6Zd5Ofj8eC+jzG2bZv5+BqAmQ0d7hJwd+xaTZFch8ytNC0i1oujflg416dih8FUhclxy92nt3FuHfK3GjyyKHXby0ye1mS38KK8BMRy9jnaKbiRQDIajSRoKrz2wrsZVUANJKdjxCW8u6+QkUzDaEFSOw4CM7vf72b2er1++fqlKHfXuUFzzs/Pz22zKh114rJzySSV9aUxZmZmntHu0O2XENF4rl2jDSpsrqUxu4SPfFNAbzGsbjqLssN/g5RSf5vNF0HRFAGqoNtt8ZbBdS1kB7EUmWiKTAHRjKHrFSgaSncuy30o0RRBx5xMzW7twJDMuqpESSBXj6fbLvxdl5B6k7BYROZ++lYFbwHvFpbNRVkqmLOfwpNrWaLSFJl80a3UloSuSIwyrK5VIQXFK2IJqUQX2PHRXvkBINsEhRcI2Y0XUrnqLYtXBEWGLH1liUtZq29punpuFxJfVcWCEi4JhRdlYd55D3XtsEMlRFD1XC4cBiQlWhGzaWeqdnf39RyvE3dpPBdNXTtZSRaUnUqwHVdW0pRbvEpf2MUiJLIOLI0nyqvGgtIiORHh7huPGCr3oqukFUaJoqz2IsmC0l5cgtJVVVT06qw6lBxmmypL0OZL9XvgRa/b7MeOetWvSlS6MFrBag4AGU+yuSAuaZdGIZVrZhPHmbjUc/Ix3N1s1c+So0QJqdtCmlnvQEKlQ3jbw9r3/fV6vV4v1SvV4chuYYyx2TbnnOtcoR7AOCkGRK9HGktURMVEXq9fvTl2Lbltm5nNtFkgU8m1acjmlCwsjFRHhJbEoummPvSEPxf8yjIz6lX8IM9tWSUm+/VOk34LgNthgyYWyI5CPkqCmSm28sjMAAzNG5u1SgikTnEoaQqa5xAsOSqjiqfYI6JsLgc16y7zcIwXK5iHDXLpPO64jm9ISktAvrFSp/qb6clI1hwiIursfZVUyYnUS3LmW7EAaGurHdAi+QSHqW/IVT4h2WCO6Su3hagSRbxYMm4Kdd0CCE261sJleXH48tdWqaAvlKVOIHwVsUqtE3yxsGfGSwqWsohYzyCyHq9/Dait3lNFl1CJOgGJOJZziGOxt9h7Vod3UQBKF4BLwZQ0gFlx3T18fZx/clkBTYz7scjvTvVED8NJb2J0W6KYs5PD0wsk2cX+d3VfQDmb/i76vKWilEg1tohcFSvmPS1nu9KIaEFYe1fF6A4zPaqQg9qfPkQJuvCOB6CNw8tAKwMiQB7az+Z1T4/b9Nr0TKk5cgQnb1EL4QpgAB7r6dV0euAxfc7X89fz16/7/rwFbzHm86UH5Dq7aTgMCCCmS+TqFl12AsAKDkK5K1TuHnvAgQGABrQVvoSoMVPbw2Not1gEopQceZ0jwip9QPmpPO9xXoAtXixeVRJWgUYA2Oe09tpbCVHnWJQRUU/sS6ASYilkw7u7y/HqsBZDBNu5VhqiHo+Hu//48eOH/wbA3c1MRwfNOcmQHFk7xsil7OG+zJMBpa5jFE9gbcwUREQSEjlklrqekBbkyPeu1FXheZpziEVkZZigspQugZ3mXZTIkMPzO7ESXR1JuXCQNuhkAjmorGhz0KLsXB2kQpSdoHi7rsjoRVtkqh5WVmcRl5nhWoZH9EQjRuGVEGMVHKCJ2elJvsiUEI3MEL6s6mQC2SwV0i4o7R0i37nouZ2LrbUmy0FTLKjTodPrSivRBZY7FzwX19poqxAJKi2bxS68JwjZs6rnFwbA/X6X8FS3SrnrqqyIwLF1s6BY1DYjZ6uJOdVt6eV5pSekroNHZ1hykP52jFiaIaf467ZKM2qWlsemFI1ue/UQi7LEW1mF6bpO9P5F7jtcaKS0Ela/+XpUs4gV51VhFPOiYQupMPJXG80FpfeiUVmRtpezlVXIjgEw2vmOQq4rJhg1vPJcz5XodbgkHxKaqSWkaCSwS+v0wuiq25FnxyhuRbzeeyGpDocIQA/ANdQCei1R5ABjjLUdP8bQe/iv1+t20w7y2jEs7XpVJyKAAEAe0wzki0WAkWvY/PevP5/Ppw7n+8cff/zP//l//fz49T/+z//x569PM9sDn5+fUlHvcQpKYwSYLz1VlNzd10s6qzKbrW/ONWpXcI5nuXO6+3ofqUVSAqssLoUiAt1WryKkt7F7mZSfDdqxAX4SKEUCiX35BBCOiNgDAGh6wX5GABoNBwjQI9y3Oywc+qDP97HZRhs2Yi3/jWSsD+IPj7qD8ld4WT7zTQch5RfJiNUNltnJ7qKJGl/O9ZBZXqokQiqRlXC1ArYJquSLrOwRpaiFLy3rXysmd+/jlKcxyHYtgQLRUzPnplrXskcOrqxzIxWN5BRZifoSItaIUy6LvsRqUcrswAsfzZdD1FudFLJuJd9yLTPzfeR3gdeFvUAW1K2YEYGIkMOF4VrMi7C8WgRlt7Qki0xUohPIjsUo4boKk3AJh7wVXo5E6O3t5ErtS6+gCbmAYqfEfL1EeZia6X6V5cG2/4yld1XoNEnmZn7SngOFHsnERzmusBREe1h9dkpxkJUAVtnxWPYflkhmFyvKnj55trxWljqUaJOhw34xlqKKRtKtaxeY879FU1BCytSSnIzk2rk4l8OqJEL22K4giECFrmcyANQRti7SzF6v1+Pzcz5/PR+PyK+kpoYdIDBJasNx+mvf93ylfDVXd29SXa/cankvOWzTeznQ7aRCneeDWL76IQJ1CrJWO6Z6yi0QWXXuxRURUpEER6wqS+yVHmO86t2884yN2c2JtzMWjRLK7aUspcoSR8YVJBEO4JZPnKT9+Xwq2vf7fc5pWEHo/SMTxKUKU7HSFnJ1u6KRbQKVSx9gCoql5LuvRxMlUCGSTBzb54teyB4EIcsA3SpR9EXQWUSvRJEVTYmSPSRj1fOjfHuiJsRswZRYJbp2tCBf8GVJkekq4YXpNB35JfyVil7regfSJatj71yV+FLpGOtZTc/tXhykCUIecU4VODv7bsDib9WpKxWlECU20uyqbyUn8RK2BBaolnZMB4l95yqoLL3RIJANlSVkSdAtzkVQSOHrllnr6ir6ugq6eSQj4n3C19lLeM8V9FzmRE00ytJt5KaYWEpOFfci++vYCkq4oFSrA+lIJbrwwsgw1fOe1bULfxiW+E5T0iqtRESM0epVE9XFMmc9pXnRA6KJ1jspV1kFon/HC8QocF/VrHKLsZDuXsXRyZQQMuKwuV/lS0Qwx6bIPrNEdV/6PmFZIhr9F74I2Mqi1xn1XcjWIVFSHRm93g9XQulSIbzkqO/SraDEFn3PQtpmeQaeIllZAH777bfPz8/X56dei7vf7/j4VSfnaXTz9fV7uPs+n+7ezwCiqT2uxUmB+9z3XVvbsrz3AGMMdTXuTl+rR+TQObFqoxzxLC9J7t5V41q25DAhm4VJe3zOqQWtaCRT0lRP1Jwkk2SpjqUaAEyvPU5NAyaA4G5mM1ZjNzODzQRsMDPLHRYACAlHRJit1iQzdI185l9ml+TKjQhyMY4xUmbg3F7G+oSTlauYYEEI2UEqxK403C1/lKFo6voljPUV3rJQcJEwTwdIg9VqmH2Uu9LKLcaUd/JlmXq2X1zCl5wuKoQ/r/OUdWEvhmI/cGeTlJBhEiKkirKyLrDMTq5L1nW2qvTiKSvZFnW+vi0HoITsqLb0NXQJSnQhXYUiwfZgWdC4ZORSl3K69ohYMkWQWWqf8u5E/BYaHh134pNF/w4CgewvFwpKSJqhcCliOAd/UUbg3HQP1dWJf6mOaydsMepPeiNQXp8rNwBWByf6Bkua/EXTlao5hlqau0fyKsIl/MTY02nPkZUg3mUwgF6z49C+eOXgiu0iWf6m8NUFNJcXKSLi2FfWfUoJD4c7Yxpg4KD9bfz46bvtILZvgO+7edxoeL1IwgIE9J5KgPoCr44MycigDCABMJUmjrY+10eEDnhZltODHswxUlVIkpldnkSJBeVLgvr6jiliqqRa2CX/AhKo37UWqDqJq/qBw570OnLqX4zFVUCuAayeJMgGMwMZETqLe4Cawc85NzOt6h+Px7T9fr8r5hEhGwTIzxwIXDA1ARKLElItsovNwhRSxEIqLV5hivgiSjRicXe9Sof4eoVQYgsvgZIpmoJ2G8VeC/USon52zU3SsOLVbU+It1NWVkf2CsD10sQ1emiKJEe3JVO8wpfSytJVRWyAnTcBi7ezS7i7m50WfpLWtXd70MbUUtHNuADJyNNvpI5tyl74sqp0dWTZUCwC4asjvFSwqs9FvCxvv7EsFRSYRZuyB9YGj8hKeyXWz0Rlxa5SlpYeHFVLT0BujuTkcnFV1S0gV6OWgRFRJSukWC7LlZ4GsG1LdWEkjVVhUrVo6vBFERS9aJg1oWj0VX/HK9EjX1dUPc+xurJWPczlJYLGAcLBzltpgdQJ6pY5+2J2uTJeBMUryuoHLvi6vYDEKh3lzldupklHsXaCnq44jzGy3l0NWKXTlrIqPsnvoKxy2XM2jFU5QzS6ltmaKqXMVYhmRh79SXEp8d9AmSfKdO1EUNIKKe+kXSe0dQm67j5h5DCdrCG8Yfj5i7zjsAnGnNNsv91uYzBiqsqX8IhLd3Rqhg1/1ArxKs1xu9/vvz4//vWvf+3A3//+93/9+8//9b/+77//x39ExL6+PVYbcTN7PdcvwqjZRoTCP6e/Xq96JZtc49GqcNmNRBZu2RCxNkdU4vvrCSBszULZOs+I0LaLhMgAfQq0cuVRq3uqPJLs7u5+u23u7jPmnKO+xz6PcSUhci4xCR0QEBHUBoHdSWoW7r7PmbNinVIEQ8TLI+bqo26kgVP1aj2xP2Zu5WNXLdAtzwFMytW1ksebO/JF9GzRK7jcClPI+HKWaCY5RVbCX68XAH3oqtJWD6xctBoo6EKQbiKVKl31ISL0gnCxVEKMVUkq9+Kv0irlC0iCHvuh9RJI7SQrGtLSRZflITfPZlzSkoZsesKoW4sI1UzJYTO1acM64VYqBWWBgHLeLHAcfQ9SWbpehJDHWjqaMvkDUtYd+A7Nw8MMtmV/wsotRRk1OawstoFBZO7H4QTC6FYBKt8VuFVynbK5U3EsFYfBZX8ESLP1jbRAlFFVikcwu4QrXMy+AI9VfQfbNmC9xNKBOY/pmJP2N1EHiOwsc/FyFf21tTN3IpjHE+i2kCLIIBzFhGNPZHGVQADkKjgAgJnp1dBrGKso3+KsMlpHcUVEN8Z9vVO12hIi4rfffns+n5g3AOGvOefImYF6UjMzU185SL5e6xs8qSaJNdqAvC6kzWw981+UiIhaekVoKh4Stdo8oNuiL1FoZRhRjIu9MHUrrgqUCKw9RuuJ0cZa6YLGxbbBZ9mbi+wdus3RetiT+5cxLCUpy91pQ7PVfd+DDkDrfDF2UXJNa6MyzNsOd+SraCU/moOhqnKefqlqRNOl3MsSS+O9LBHyAqVCkpVgSuO5cEUvZOF1PSMPaUK2LKgevgsvmgJZWMSdRbfFooToi+tL6MRdTgnvuWiT4I6MWE6KOLJ0eiGKpWjqFeKSVlC33TZdI6Gk1QKpjCnoci6MglUPIwDoBJ2SoISuF8kpZ9F3gdRDobYlZAn6wjOtOLiUqKuySCJ/XflCU3AmhhaogiLuBMWu9lXCe5ZyRVCWS4hluRdx6j093m9aVqJsUJYoK6sIrFWVUlqU71ByusBiKZOElHwhhS+TOrvSy1NQ0or+cq0sYbr9Sgjfic9ZlQRabllVjCVENO4e5/ItvKdMsShLBV1CiqCMWZRznfpeZEpIuBR1rvJXlMIXTemN7ARKTkkoRYUpPMkxTqt6gQqxkCUtIkb7dlpIar6XQgqp22qk0VzTYlKJIihRMkCYgm3b9MM3koCcst5ua0NB9CXt3SnR9PaItBDpsrYnJFnX/bmPMX777bePj49///z5559/uvsY49evX2YW+S26oMQyq4S7x/oFeJ21cRSi0gqlmZXLESFe4cdYv7pdJomsa2wyj/KK86ZeISP7ASGVq6sfZ/0sser2i4Y4qvpSx0ykSQJZbtzcHXKNBDDn3LZNp0tKjYi1K+D6vcGUVFZJvkLErPmyQeyySnhJLkpZqzcCYnV61J6FmWEiIjTnlEaB5EesRl26mLcdeZntCGSJtEQvwa+eftciFhlG9/UzhBIr35eEM3tnrKy0P3riYnmRoa3PL7xmAaiQT/KZpSZGNZweAqlb9OfIKBdndSqdEkBS7AXA+l67uGSD0mth302MCPg60lz4FUS9N9z662I5JMRam5WyEiLR61bpxnxc34UXS0HnlZfdC/3Z+kRHJAc9ALZFZgNJEnWohLJNKRcksz4tTHp6gpQss+XOylLZ+Fq1ao0hykWQ99VZLEgXloOCzlVGlsYWz+VyFq5XrIDiWlDp9GI5K3sSWcKrV1sE6exJJlLs2aTFkpho21SqZjBD9pRFuSDNWOpIApYD6vKucoFo4+iKf4UlFq0TiFxHxwQccBAMxHTf53w9bfdvHLAtYud00xf4vhrV0NEvDJA2BsOAFWeSRg0ey3Dh3T18pisMfTZj61e1lwOZJI9Rx7B+bUEk8WVXbkeupHibN4hSrbvw6lAOfe9FKV3hUidedSgk6xlUcSm+6ukWTfabwl+qugjmXBs0ZYzsRUADw55jDPfd3b9//w5ghsf+es2dY51L5wmLOJ3KDfhlTN8NFUG7XYUVTdy6jQCXqRrMVAO7EMkRSI7Gtsqtvlgs0aIXEez72Q0awfIIZwcvUOwkRaiKeKEtIxUxgdxhqxsFl1thyiqJQpuYKrdoxKJE3QoukitKlSt6zzmxQGbLYBUTmuSI1boj5/1lVc3YSoXsr7QSIhC7EoVcPiZXGVPsha8ryaqBovwSir1rRBMivG7Lr26z0r3WiSDe6g90WHdqqbBXMItFXFLe2Fd8RFDzG123batX94tSacsP7JWomla6mNVSLHryplvlyobO1WudEp2sMGVDJyiyy61nAykusZTBHflXCba3A4QskM0SLkohO70IlFsWKiGyaHtbFygCSSibL5ZUlpqS6L2J/dJyBcGMMkrprCEnXSQBj7UOOkm7+NXxZhbrgTPzD1zvhK03g3RLAjg8LSERaxpbeKmTRWVFt0dQQsRY7LFmGceUWmTZohcZyq88RaXA86cQRSM5zNoujHi/rDPdHpFt21YfjpmZGSKWy2KXBN2Kq8RKTu85ZU9Vm4/P58+fP389Pv/1r3/9P//8x3/+53/+er72fb9/+2FmepgBuLv7hH57UozuvjwNmtntNijpZms7A8PMkMs82Vkuk2vxWdIiYs6pjVGQulXEyh1mSykhEl6eVq5lt6Noy9qIeL1eiqfYS5R7AHCFsckh4eET4eGAMYsv3DnGoIUxQOY0k7tzOA0GbjYGbQKhZ/pk2EDQaMOGfqGuFJUX/SqbdStrhZEZKhdNdTiO+Ih3MQaANWcrFStLOWmDeBdRU6fEQZC8SujNRCdkmLvrOEbLNSpJ5kkQxcV0WSwkLceIiPDaCHCHfmUxiUuIiLuQLlYJGdwZO7g7Iua+U9X0DCUKWPyqk3qVptOUlsIIpFQY1XPVRs+md6EUQeELqfQ6PFMSV0acFr1ljYoudEN2m5Bjz7v6oozILrA5Joz+J9dZcuYeQhJ5shZKXu2XDcpFyjkwzU2Fr3g71wJyGUeS1C+OANk+JacMED2WTfK9nA3RnI1ZEjI3ZEkB2zsLXX4mluRY66rDTvV0saQijk/9D7Hy3WzdNvmnkAoig6brvh80JNvGx0JeoNhx2nDq12Vn19IN0DN8IUmxIF2utIpKLcR9nZVI2Ra5dVUuN64kO5nq7vu+7/v+8fHh7vr5DWqwmebuuVMN9KAdbe8Uh4gwo+XzNAFJM9tf12YsF0J7F7FWLABUyv3VIzVAwTIFqFxS/exp7ij5Ywx9al5cxQJAlOIqgktjR9oJY8RlSaPh+5ipS6BELe9aESB3wZXFmtmYeX72JiGmU/Hhr9erNgLykF6a2b7vEWvhLRvEi1zYay0REaIhWfK7VUoXXHyXs8zfuhPxigZUm5Y0dzdbooRRVnEhTj01cAwgJUdQStlmfu9kBaIXpajk03q1LMsFZ68LKV5r74O9a3nHyFOZpIBUFVWusjqjNHYblC5852K+6s/zrPdCXJhKCCnh7u7uetW811vBvu+yXNIq0W9LWmeUKOWyhfGdUiDidxpkG5EQ/d5PEevKNhMtLqU9z+MQlArR9KxErmLq+GIppaUoq/kSpVzkrzyIRXVG8+b7/S6MhJSoqsMCy+mE58eiEt5VFLtoKivOVU7E2mKQokKS60DTAmbNEZlAxAv8Wty6lvaqQjK7FB0ak6zLERJYh3TJBiUuKgS6lVhdRV9Bq06suFLCYqncL29LUfF+eZVSscvfao89S0JkpDAicPd14jfQJbNVgMoS6FVeRU+FXmIvwiur5AuU1YuJS+9yXzQi64wdKqvXPd2eNR72K9EraiX2fV+vKOdwLAvdvZZYF0eez2dfxyLbF0l9/S52raP2fVcIuwRBxBoXSr4SfQOOJLM1ffv27fV6fTwfP3/+/Oc///nx8YGxqdzNjFzfirt75NxG7CVZovS6gY2jXQ8bY4zpr3IqcqiNCHFRYVkzTRtjUEdI1QQ+252sDRxlKi0ik0zPvkVcItOtICJ8zm3bdBavuCRHtYUwySkvtm3MOfXDZ/mjktPdbRXQkqzS6YrkkZlNwPODf2jrak1/jo6rvNA1IjT3UL9KUnMbM9MnHlhxgBLFK1He5o0bN3cPLDdFUIrQ8FIkzrJNMNp8UryyX6LcPXRSAJY9Iw9HVDr0ClAE2idOYkR2sI7jEOUIp7o7ktmfSG8lxvkNu4gIX98OWw49C58G96uQAOAeQOQHXB3I81LiLbe04K3FKV2JKrLSUqVQ0HORvGKcc27MTR1UnQ6ARETMKUmsCLrb+edqZKjXLDxrrnIBxNSPRx9TAOlGrFXZqU6oviq3gc8pYpxr1dIi+aQw65mnINoylfnj6kIml9QtscWiipilvmxLT0la+1atnKXZUpERp62Wjwg1XKiQbE3w4c4xCLh+mzT79EsEypEqix4NYXS7DBJFxmQJkW1jHBEAQP0eaKw/0ZgpAiVc7iPyVYgKkVmxyNmybTmrFqt6nELizfIQnlz4zIWML/N6LomIue8gacb1WxpwP5bxkkGunzmc+w5VP83z3O22OXRwewCgmZamS+8+Qd7Il/v++PTH4/Px55wT/vz2/c6PPx1z7g/baNvmgGuYHCDXCfkyAHKQ2LbN9Xa/7+4uepWRmuHtdtv33WPGdPhkhEe4+0Ybw6Dniup4CeYPtKrmCqQ0IiKC+VWVQmtmc4bWvSJTVuS6XV9eKdfbc2xhqjMiV/953GZaXihtZmb69d3wXCq4u2iWkTnn1kxCc5o5p7UakioiIiznEOJ6Pp/6VV6Sj8dDz/Fer9fj8fh1+yD569fnjx8/9n3ftk3jx/dv3yLCDO4+s9LJwuVShJm5++v1MjOztdqPCKyfZl3+kuu5d0SUBCXk7IpqZpmZfmgUWGOJvFui3COPhtK6aLRDwkspAOYLAmIXXjTFaGbQt3mZZeqiSYDI5qks0WTuEqhEMUaux8ryboBAXKLB8nedeLTCmwKraqkyyOsS6/mt49rgbyNUGSaZkccfClkBvxhZDgZQWUIKnxMpqOyqHlZRilKhqDhIqbSUzCKWZGbDUQRKGjWh2Z94m00C8BxoFAoJIakOFACNw9YXKHPfFSg9H1jhiiCojrDCUt6pE1CtriIA4L7CLlPLKtlQIPsBhLqMvE3k6VOF1XYA5ASL59gKZEYlRv6SaNnArDkkVehp82I0s5m/dxStGTJr4zvytb8kuTC6qrAEPVf+Sn6/KreIZVhEOGJ1ldB11Uxj+wY71iUQjCCphdmcs4q+G6+uz933fX88Hjr5XJKKTLeyqmyLiMhYHZgIVTZhhLykRaa2U3gZFnE8ong+nyRlpMgqbdljL1HZNPIruAXCKyGvq3BRFbs1IhFb9icySbkinnoza8B9Ra+ER4SKSB5IGEmFXWIVFikqs8UbijNd0SuXjyzAbI1u1WPIBkkWmdgFZV5Ve+aT6u6vaoVGB7G7+5xz27YxVsuKiG/fvgF4vea+r7bWtZSppU5x2/dduwa1VkR2UO4esTB/+9vfvv3+4z/+Hq/Ar1+/MLZfj+f89WFmNm7gcEzZKcvnnK/Xy923caumLVMlGTHN7Pl8ysJd8zpS1lZ/EtnjyGD1V5bBLHx3kNkea6QQpdJi1E+fCSkMyfv9/tjXRpKunh/u3e/fSda0K7K66naNwjbmnGaIcLkPPrdt2/STw0RE3Lbhcw/sJHc+3WzabdAIfLvf//j18e3btzHGvu/fv/+INgSX5czRqrumhCKsW5lZxMYoX8psd3/5i6QmDl1meheyAa11MMtXOQrl6wAAIABJREFUxGhxLrHefiJR9AAq2qUriH3fEWZmyLZfLpPHQs+yDQKwMdTKAPhcnUCplgqViNIkb7fbnHNqlxBAqzOiQZsg1a27t4n26haUML14oqLRCs5Y6greeQVFWcVRMRQSOU9WkYleTgEwM019VQpm+cavQKJR6nnsQLh7xLqVUNF33xZXQkRbiV0IhM8mdBAwm0oLwbIhIkigBzazOjEAMwkn265JvxW9pKUEBRE4DgUoH3W7IF3u+IP3S3sSInl1s8haP3sACc9PcZBvubcxht3giMimvqDbUxrZShYZOuXUdDlCWpIkIO2yVtceSbyJPUP5+x6ZQ2PHRwRArh+fP8GhiMwaWF4EcuYUUUpXVo/PWx3wuT4qEoFci8h9hLMo5NwlIvZ9h/Zi1urFzIzrxRuP0HkuVm92IC2ReZUgqX600yjK6e9hA0lmt6V+irGG5M4uTESouIpdBMqVEHWd1VN4DrTiilavRFDpetAijcqKCG03nOxJkmVw5taV5/5EA3dGshNc4yaBwBqikE8tADweDxGPtZly7M2LmAwzG/lCWinyOSOWwBz21rlfAOghvIS7u8fKqkjqtl8lubSIGG1otL5jcqav7lG3gi68gGTk9KITFxSXaoWYv6REK/rSUhZ2Uy/Eyk3ziTzqrIgvlnchwpccJY6a2SYERRy5HC1ecSlLxF0UsKpnCRF0jLhKUcm5wLuikPFtdtjp+23lurv8KiNF2cUW76pgeThfgSJwoY+MZC3RpVQJy+Wxsqr6RYTZ8b5r5Oisq2iKSxhZLbFvWQuKkTlHYa5d0aDMZs4+y4sOws/1hPAUtBJ4YaTWCWeQVQXSW/h3vUUvAwpflMUuSxYZr4reoevyXKeVC++WdPjtt98qIMIwV/7liBK6at+jJMtaZC36AvLjr23bIheoinz5674qvOASkC/t72QdecF0uNjZ2csLpSurTIo4FR/OVbpzVeTFVj3/kpL15FCRiyU1osghIAlOSktshzP9UlT0egrQhXQuIVUckfvRqkJNmpIqqcM7UUaewYGMrQY47RoISdLrjcXP177vopHqAX7//v2p2qUGyNWnmdnj8RhjjNumX8ibc87d932/3zczCxx1ybiZ2djz3UfmTCK9Xm4A6KVgZmZ+rgPFpWmKbnuc5b6y8jaUSx7bH2Y2Yu3aiKXqw+v1GmNs466eSsLnnPrhQfGCdmjMiYeZYcDM9GvtelPj5ZuZ+XC13H3fY1g3T8JVsjJSnhZNT79jJEH/k73HCqJRFlvk7e3FGbTNWSE7CKmrTPU2giuLpOk9wTCSehVfeE186wsOnvvt8p31JrJ0pY/u+gDCFKhuj7QrDiTHGCq4PZ9yiTIDdVBKtRJm5nr/NOtV0StKSi9R4nyrukXWMT0hgk4jRZUuq5AsFeSiWZ+OCKW0Ktxia8zhxzpnsei2SdCdEguYT8jPUIvJqNFdjK1m4C0oQgEnYiEj7S9jJET8hV+Sm8GVq3Sc7Q/3vtbFW8EU47r9qwESQCs53Uqv1bq6IeWOaqfLDOFb85MlofA2j8QVEafYdi6gCkXdmOhXv5ywBCZlF3IiyCJjiwZ5KvfCqmAWvrH3W5Loew2dhmQuwpcXeV2arjs/C+QjsPZHlAUAy+XlwsKn2YADXF/RT8f0bcQYdnO8XnvEC9idvsc+YouAERERcwcQwW2jZblERB5j65bflQVO+5dQhBjQgx3NFeQEordeJkR7NTQapL8hel0FzKGrWNzXiHKB0tJVrPt85b4IlqL2joDo41wibBVeZIJiEXvRyNSIiPN545a9fEQEMCN29609GFHfrcOZWFU0WTS0FKYk7/texuTwQJJSB6zHp6Ixs7kfjqhMmRNr5DS9TBVl90J2Vlasp1+LuOhLXd3GuUALv23r2JQLlFM9V4xdlJB1FRSBEpXVGSvrwv4uRzZcCN7dyUKPi3kXFzTJaPkLLqZKIID+htyFpjCl9CK5m9opBcupbBGdsbMo13LCJMbCX3pg4ZUINTe9T5R4VQlrTyy7QBFIUQnsSkUgpOasI1+OFVmxSLIwxaLcbv8FL/OidRSVKDkFslNcKn1314OITiZ2NTGlSyCAMY43CgXCK9Hpldt5O3Rkl2NnvMjeiUssWzdblMV4AZKxfgXlZNiX9KWa555TeD3wuXBFxDkGS1d2dJ0s0zlrNLN4e1dF7EXNtnFTNIKi6hydSkgJl2GdS8TIx1YnC9P3yGqm2yWaDjLaa+HJcthT7Gz2K6sUFRmzJ1nQNm6KvrNXha9cIQF4g84S2QpI4jjFCJLs2ZzVRoSP3NkZ4262KUpmGzkA9Qx64g1SI1qGKAigRsOIIMK46VVCvQc053x8Pj4+Pl6v1+9/fjyfzz/+/PfPn38+Xs+XXpgcFq89IgLmUV8VkzR94lSL0jGGcR2lERGa21R8+ruE5ZqgYn7B11ArPNsoWVCYta5O6LpqHBFxRMjsm42NZoE5PfYJdy0+1zRAR6mRYgEQen8UNDBsvYBDkjcjdWhTRt8i3LkrLBjkt9v927dvj7Ht+75t20a73+/btukAbFJbHqful+faXsGphLWBRvUrcyPKNi686AEwh5XKrkoofJOzIEUdDe2CkZDELLOFF5Dsb8sq91JeVZR602flZnlFBLL2SSCzXHqxKlfzQ5nUQyooXZG+Sxrawh7ayVoT9MWbZPhyS1eUgkWWnirRu4K6Ct5ZilJQWayFfdEVlO66qjBOivVnJk5hIo6n9JIpA1VaQh1ZQoolAudOU6qLfmks4aUUkPBFX8QJJIUX/ZFWZc3cDktyenQQNLGiQ4svYv38QNd+QGHzP7u/1KIwq+N50iNFXazSh8i2hi9rA0e0O5AMBTxvUaJ07VxmiNN5ikV/2HPW8u7+EcMeycZO1ZO8Q8YT9WgYB29VQgVNeGFc20/NI8npJrGqzRtEBCAJkL+ImHPu+27uyIGk+kp3p55mRETEnB4ROgxPar/lz01FBNZrw8sqz4U91jPqUwzNjEREuHbi5xrOI9ZZfZAjq9wzK3Wlj8tNZR1xy3DVrQYqtqc9YunEJVl6i0AY0cz9dXS+jeAiTQTA+lKj8LqOMRDHhJJ6cTePR6rxprgiwt2fzyfcI+Lbt29y53a7OXG/383McqEolktXPufUnHXuew0/cra8Fr3A8tmIplM9V2kxSrggb6/ImitHBI4dsCWQrViF71qEYY61Spdk3Soha5VYfY406un9VzKVEKYElhmFV1YhuxCcFxhKCN7lCFNmK0vIAiErt9jL/o6/SFi351VusUiCANlS3ttLpT372y7tHcP01L/Sq8pTUASVELuIlVB5Kato2BbMolzECYXp18pSg4o2exN9CVeu8Lq9iO3IDp1Xt5pAd13a2Or2i0Wgii3iklPNuW55aD9WQUWANkGU/MJ/uTHUaSIjJjI2vaIRca8qHd6RYr/0PwW9m0JWAAkvfOlifpLQiaOto+JSeUTUoDMqXQnB9GOrFG9z+iIuaZHVqSRcKCstmk6p24LCXHLrFlk6OC9gSqOMqXQl6hZnM3iuq7oVdL2iKcrQo9p81Yukmek2wqO1L7FUZRZ9b3RKSJdudQZKZRVX2SOvPR8m3+93SRCB5Ls78sfSIr93U8R0pk85K5kkn8/n/X7Xyufj4+P333//+fPn4/F4zHg+n//64/c//vhDS/0dHGM8n69o74vJzojQU/rn/pr1aRVXewcQuW1BMtxfrxe13pdJbaDXm0clVmkAOqMhMmjSXgbUASNyVteFSpCu6geEQb7zvM5eifXWulSYGbC6psJL2tSbUAFk8DGUtdp1xJqOLsYBMxtjbNtm3779+PFjxvp+jXkOIrV5sSYty34ZKbJ46yEvIPr3zBS1aiBJC80NjgcSkZ2waAopUDrlHaAsSKaZzNMtuab6YlQ4FpdOjKqss2pBeSrV6doS0jeCS0jk4c0yJlo7lT0lvKRp2c8co6vaQP4mi1AiyPslUH71w/M6iKZfO3TLL7dKoxWE54a48DLg9MG8sF1iYRaQcA8ei21wLfaQ6lHFkGTMgkRF5CKTp0Xmu0lCLnolUoIaZBV2J4uz8UtI4g9KIM5xKfwX8P8/N87bExDuZAzOfq3wusMdbYdS7qwAZsuR5OUguSYiESW5kwmEP6QlWYWil0TRA0dZfBm0k7r/HZDHXsPhWhw7cAXKWhsoQnXtf6E0WsNLVAC5bbHqhcBBwNfPYkUEfIfvFm4E/PF4PObrF0n6y+fzhrjfbzouBYR7mI2IMASmx1gdE1nbIvmfjNSrWzNbRmnHlxOIEQxwwiNgGAT1+CGCyHXgilgC/7o4LllliV4JUyclaX246iyCNWgliKzbIKSuwr/L7JIrvXLnaaC6eGdmyA14Mkhqsx/uZvZ6vf7888855xjj//iPv3///l3PsSNHU9n+er1iX1/oVe42ht7+qgHAfc0GImI+X5pJjzHmnK/Xa597OdXHvLJWt80R7dCvWiFemQqchjRdvX2mqIS7H/QtjIpJ8QJQRJVb6iwnN/jqAJj/jyBjKl34LwWKoJvaonEMzB1TkRSy4B0jiIh3LcL3Kle5XZ0SAhELL+iMwuPspqQVpieUlg1/pVGe4jzdRwtUCaf6By53lFXSir70CnQI86IiIwBqdiLhbrTQaSDDou06ldIu7YKhBH4FnavS5cslSzJHvs/cc5nhvXgqEHLVZ2GwPpPRrSQA63ucjNlRFsPW8ZmCotdVmE6vhAiUW5jC65pZBgQQzB0ZLDlqrYcxJOM8LygbClNGVq8lmuqglNbqokCilKvbLq2gkD0ReS6X+1rYMx8al3DgkFy9UGkU9PQZQ1Fe6EVQKpRuXAu6O8xxoSyvrIgoCVjhWiyXq4jVT1YvpFvlil0C3Z12nVgjS9/aeqabJMYSInqtHy6WuLvB1vmOBOSRBzwCATKmhzvNGBg0gq/X3DbnOgU4gJjTAYYOxnciMPO1VPdTcUfboZALz+fz4+Pj169fev3+8/Mzxu35fH5+fj4ejznDHbv7nOt9AVLVY/W6as5mph+glSINwWSYmT40UKwCHGN4XD+ZQZZ+mSrMSshynS/XBg5dRVaJYuyioPrQJjMSohE2NIL0ccSM5LYNkuyn2Ayz3OAzYJABrMMPI+Z0M70MHRE7whzDI4YZgXAPd4b+DB6u9/b12x+atKxpyeFCJeqWrf7otshIok0X0Sb1aL/cpBmg+hexC1/CK5G8K1eYMuZCoJpAUjMxnYqPrGbSBaBexRd7b0ECudNtKCRyz0Utq7KUULkIhFc9FEGXpvSX8gHkgYhHqFfERJ9cEVGDafFe0l9Ct7Bf+fYsgeTIs58FxRgRx2gnHnfXVyISsPSo5EiQmLOsPxLvcI4LJL85XxoXkIhsBBHheVQbGWRUl93oC5aoi0AZfEIcZIv0YmQmFKAFpUUWIrncv3S/y1FC0nRL9ldBF8jjZVhrnO4emu1JUQR8Lew7i4iP1Dm8x20EWvtcLBGh8al8Ib+IW2TpvzuorAaSiAwX25Y5hRR913gGtfmVJZaLFolLmuWRspLsFAchm5zyQj0OPKV1YjLc4a42QrL28FxHvMw55xztXNlAjDFsrbxPQ/UYI/cofIyBGBGh8z9lsXqluY6JZER4uLvr9DnVf0NfBqhRKLySvEDs5NpCEH1ZEhGRA5UwlmdvqBqJQGaIXmSiF+9qj01xcRUGUtfKQgRFJvmLLGGhU0ITexRcEUdEfSfv2vLn+iT+8XiY2W3Y9+/fdaqtyCR2rm+M1wRuFV+sAVWGCUSvjQ99eS+8iCMfuWtZYud1mshEqYihDaiiySnR6uLEW3KU1S0p1YVRWiwyqchEI4wgorqThbzkVqJLuJAJKYJCIrkq3SllYeG7kcUuvDByp3LlozBdTlVjgQxge4IqgdIeESOXjqVIVxH3ROE7WdEUWc+KCGt48UabFIqmbCsxZYzSl2vn1SK8xEb6KzLRFDGAcL9UxRJYKipRciq3EwivRIG0C0RW6WjVvhir+WjerCypFqWcircHv6J8v72Y917Heg2RSUWsqwzoNEVQtglflB3fWQTqBwANHas9FrKIy/IuqpsnULqQShSvtYmsIlb7I8Ve9HGun0iBMqwwkiYYY2hoeL1ekQ97RSD57utn7EuFZJaQIlO6shZBRrKu4qpEwYXgAtKiXOmSMWXXhUbShJSErrqsFX3PuoDeOOO59qraR4RegBeBEqK5LCrEK3VljwiKC+e4iavT6CrhqmyXuhQRNIscsMSyxn0S+Z2FbvXrFVrVA/j73/+uBvuPP/79+fn5fD5FKTn7vuuX2GMJQeSACKwFvGwDgDUrOap0RMw5tZyrqmtmrPWeCBIKiSprLBZLFt1Glqa0KNFVC19XZUnyuy7Jj86uS6tyUgGDmQ0eRrrD8lBbaTKuB/XimnPGvr9eL81IZqs27u7uu+8Atm31IQJpLwzfOkBv1ax8keWFxzF3Xu8alFOqEqVF7CWzoBMIRFbFgbMBriYWMDNwlVe3p+R340slyfokrYO1wX2RpXafE1lDLJtGRIhSpVYC2fqrSiiwWims76JJYH2cpXS0yCuoYhemjCnz3l0omguyTO1CCopSaXdf77dcMhDHIWpdk5l5HKt9IU+ieV4WKuPNeuAr5FcuLWgRV6q0r0rWDUjoRqLbqQC1XqOuX0AXwmOlVM27Qxd4hWRkK87IRhI1+YiI9wGse+ceZiSpUFRWmz9VrV0+n+3R7XLqbDDfZh76hwhUuFbvzJWVcBJbjG8ur6zSftFVBOI9BzltRrBeQV+iSMrZRdOdIpEToLoVxUoAwgt0WmlsG+ZEBGqMD8T0u/FJTGiHdW4Gm+H7C3AzW29dEQCGDNs0f40xhmE9bi1LRNqdHIRGvtB513MONL+0o7lCiohA682VJcelQjWlssQlGpFJ8hIOSJQwEdF7wE7m7vft+gMwStR8XSCNEtWRAEJdf/M+LQ8zk1+FN1un64fRsV5QN8haIF/V09uQUNe2bXonXyD7R74JbEYz00dE7u65Nu7pMgA6fn8M6Y2cZ4igrp1eQoT382uxReCrjIz5Ct8YK0oiFruZVfkK2aUxS6GnJaREdWI2I9EGngKxS1QnVrqE6/aCvKS7ukpEzX4aWWXpWjawLdE7gbJEWVqKsdPotghU3XQrCSLoLIWXQKWLpUR14QeNWuVbfFTK5OoBqjlcDKhEKULb44gIz8OciktQvBerekWVhE4jpCKsLMnvubpGM6nqDMkMycoqvMQWo2psshwg5DteAouryDowdwe6PbQjhl/CQZkx0W1x6aqOQlmdptJ1K0yZqtLRbcSpvgkip7zFK2mC3ieIq3grIUZRRq7TLKFUFIvoBTUhjtbDdEqlW+4Kr25LqVyQkTIr5QcQkaIAECSYB6pJeOVG5Nfvuik5S1oObRUW/Qr9O0QgEPUAVUgalSzMos3jWtL25ZE0XpQKWXVMonS1HJUkp4QAyGXtsVpeXBHuLjIhxStigTBUxfNggCQCDEQEA4Z1qzf71pzYw8PH7d6NAYAw/YQTAbB7auRp2uA5OZHqSgN4vV6fn5+fn5//+Mc/fv78+fF47Xut+iwiDMN9+nHE+OoB9G7a9KmNoW3btDdktnnbEnq9XjoyrdqvpKiZoG0I9lwA+OvnoiTN1k63TJ1z6olxp0nK1amqdCqheUXRjDFmO/VAburn6kVgtxvJZ3jEMfsluW3jdruN+83MXhE+p9+2OtBks3HbbjsNHsGjp91o+9zDCFhoFpRuVoJtiJQNyFonskooYGZmZjiHq4uVqIiYc+pJSdeLbBdlZIfClNKeK5kAFEORqv4skPDzGCqDSXpulHQgKQ+WPbnoUZYkUO03RzphxFKUxSWodDlbWT33IqFnCSnjVjqF/JW0yHnyO6VeI5UQ5ixCLAKFqOSsb+zPUo7l1juwTTFZs4FW0XWVMuivA9sz2551dhXMR7UJ2hktjEKl66EltSvdLVxwNkZB9Db/SKojXR6VKGGqKMryw2vhE1u5RdNdO7FI8iUs5R2AMfTGhEoBSSyDu/1R41Am5MNiiYhyJCWoZkytZt9A8sV7ykizr8iEsqo0iX5pT7LwfEpfV9LMynwBSRAwC9WH5vKbEQcw+zu5eUT4XKaiWeaNzeVsEkT2dBEKsIcGqrWcdJKm4TwAYNMv1a+JUZiZ6oe7uzuxZgDIwABwd0tj1HTnnAqSDGC23ojFFGsVukYmYWUhVhSPwJSiSuvq7o/Hg6SW6wpRE3I0h85YIL0CPRFVcIor2jdOuooGgM+1ii7JRVNilSbXZ3Ko3tYEkDSz9YtK2xjbtt3v9x8/fgwCwL7vIoiIbYw55+12N7NBc/fK3bZta98AxxqHYs65vjkEtdui+cGcM9rEQiyyUC7U8qBcI8HcSvDz4l9OirIk+LnICpRbcStkz+0YCZe6/y10+guLZArYrH0nU+4qqUZZFgp6Vt0KSqYI6rasIldHqlupqxoiMhV6yZE9xVKi5levaSBHB6r1JYuZXQ4nq3TkzL4LKS5lXewsYmkperFUbmV1el2t7VoKRE8SsQiYxVH0IhOIPWJVZxEXQUR0w7ol6nl6VhlQ0G/VIlT5exnhXI3FonRXV+B56qQoq1hVLvK3xIqgJFcWyZin+lCU3YzK+tISVKiTwMysHWeoaxF4vhPUpckkIUVc9N1sISt676YKOfNTnQ4iqOlgFygoe3qi12fmG+Py7sIuGjSzO6OgqopokO30glRC6bfrF0VQXEp7awtmFucRSgRSWowVz/rFcsW25MjxYhGSJHjwRttHk9JiKdCN8CJTWnaWZLGTrPYosiL4/PzUw96iFI2uS5esDcPx2dpa6AIgQbLmMxGx64mxe/UPY4wxxr///e9//vOf//Vf//X777///Hj8+eefDhtjqA6MMfRNeEiZmT5F9DWwEsDuU8TIiY3ZFhHgyfFt2177o3yUkCW4uV/piLAs2cKLWBiBbquMdFssSsvrUirGsg2gmX5VbagGRrR6nr+MMMYwG+7+fL3mnB6rHM2MHNu2aYdFU4gIbts2MQGM27jf77zdkJ8qxHmwkKkkI1xGQmYlvgyuCu9t6rzMzJmkma31VCPot8LMuUpNWgQVQ4Wr8GWD0oV/l1w01DunySUTKy2akS9CAvBolSGWKDEXlzXVBRGh6oo28ibrIrgkKh1tRItY77wooIusHRctQBNetnVkCe8gRXXbiTty1cmIiNjbvLqyJHnTMASFVVgCdvywuXuemmYB+jZumgePMSJi/ZpXNzdWJNKWgZQA1oKWQFThiBMg2+JkgdIH46FrJeaEGfNkabQ44lxgJKnf8Ii1tuxVv0DsYrQxgIhwuQUCCNcvxkTJSVHL1GPoAk4W4OJalaXMUHwyvcqi8BGIPMEOOKb7ypWeSmR6cYndPUi0SVglpGhFY85FE2tpvSzRv9JboVPlAUAGcn2u+iPC3oNEgGN1jADJo7jl2hE8ggADa3M9VnkHfEVeL5UEfErWJIFgfv0iaFav/lGuYO6yUwPDCvcEgCluOvYJB2AMiznpY+AWxjBiG3C+dsw5vzFovNtGMnyfDjNs2xbEyzXgOej7dHoACKwvpkiaPtTSL+6tg2gNRo/X9En6GKC21R0kYQzCGMM45+7u4zYiYkZMXwMnSVSZ4niVKCIQwZz3qMesEKlFz3AdIw+jhufwoDbdw/VkQFpecx9jmBbGzzUbGGMQPue+hvxtI1wPFtYEepUhABAgGAGjdjnC1BlxrUbkAnIsWXv5Og0VBEAPf+1U10+dLzjNzIHd/fP5hNl2s/H4mOEkv3//fvt2n+40g3Gusd53nwA8/PH5cd/G+lWemOGx7zsDj8fj4+Pj+/fvkacTffz6836/7/uuiccY9m3bdg8zjnH7+PwcY9zvd2oZo2ZuFuR0wg2IOT0itm0QFkHaNoOq7WZGW6/8aXdHZRT5XI4k2yhemIgI0PJ1WY/g0coYq/+g2ocFCPh8lswsGQD6wGM1u8wFAOaCYXUXh/xlRtU3Ibeat8XaepMpzPUPgEVAkpx5sL/nD9QrrYT0KhSSP8DwcLUdEp79s4dOWzQzggCgJ11Hn7DGY4Fuy5gySe1CBFJdMa9b5QIwM8QRGbHI+JGfw8mkMmO53VyT3hC7puNyjaQZMIJ0dY+2yhek+x4RCKhVRqyY3MzmnDPPkrBY245QTcAqOL1JO+d0g2vAASI8fOWadqNUo9prkB7A9DGGSm3f91lDoY1lm3yJiAiGm1nQnLDbprOpXq+XmjwzMh6hGUPsa/jIOC3Vt9sNgPsSrPwIOMynUz+KkeWINV6t1qCvkQGEh9p+CYeqqsaYiGED9cja6NNNv0ENQMK5xD59J2mbkQxyImJQjyXV063+DjCSY5hRHXuokmACMWysoOfxqLKfJEHT09kIhzs8GBzQQkImzZpzj6Foi9fMbKwv+NZMXeZjBQ4AzVRZl7rVmcT0lyoOECS2YRHhPm3AY9+nb9u25U6lAqjERluhi+W9+nkARtoY7r7vuw1GrK/3sQo0SHI9wKXn4TVjDDNGHJPXDourLM92mj9mC4Vuzhn5zguz0VHPXGmqS7LfcnFrA+5eExN39QMgwmixQ767O+CWoWVwvtZDNkNMn3OdiHZ6kl8Gp3hxr1uSHk4jdGo9MPe5z90xbePu9YyBi97o3PcgsAFgbCQR+/PxCM1xpv/222/P1w7gNR/fvn1zTgBzxuv1+nw9932njY38fDwej8ceuN/vT7v98+P5n//6+fHxeDwez+mv+QQw7GZGf+2bjemhIzr0WoHXw/+cQBKGwP5azfnlLw8PZ0SMMdbh+f5y9ai2qnq0DlOlFhGcHu4AjHxNVS74qmZZrEEENKVTkAHIDhrDIwAad59ObLdNJUowaDCuhpYtMbkdMHKY0dd8ctqwoTcx3QNz0IKxbZtmENsYXOMC4eEVhTtdAAAgAElEQVTz5e7h3Ib5FrR5i4eZffjn8/P52O7fv38fm8Xu2MYk9rnvPh0+xjDY/nyMm0Ws7Tm7bfp40vKwxulzj91CrV6RxpwOfcCF6e4B08EQcmnOWVECgIFATBUiABUE6YpyADRFWXh4Ht4Z4ToMIqhikvYKvnq+Kfr2m0TIzSaSGllUuJB5/goYcP2UUtJdX8oC6kt9Irjeh1VtkRDWoYaJKfm1O1aU4qqQ1mxEZMMMBPJhks/pDDMzrleJVFcjgg4zc6z4uDvBYccrZmWGwIaR1Me5yl0EdAA2AIAM0IGABaAdiqGZvOg994CuRwgiYxcRyEB0pLxFrL3JA0Sf6ZPJwrfc0y1z0S7TIsId7qpSR26n7wVc1nbLz9dFGWuwLFHSVgQdRBwRohJq5b0JOeE7NMzRzsTSvVBaFaKzZPMgV0eDZDyAC1RXAKDIRFnRaxrLcd2WogKSUeZd4M2AI126IjDGKWKXGF7gEsO8PUqBLGPere1wcvDM2AlghtD3BfhSGskYw6ZHrqYEJM3WV1KCojczC6gLmHNKchHIngq7rfbv7mvBb+vZ1ypH8tL6QmLdfdhaFEmIoLyoRKnuyGK5GH+73eQdst/Bu6gWqJNf7VauCdlNItc43elJ1qqpiItFGPEqcbliRXTN4UgifM45gG/fvgHY9/37j98+Pj5enw+tBMYY4/uPMYZ+6J5aCOWvD27bplKrQnT3oWWSuz4sVAfo+SrU8/nats3shgypFjkKprsrmBIIIHLiu1wA5I4w71nKFXTMOz6RpxC12B5VxXPTulN2UMA7xLkU/pusbk/kurfTMyu/aCr3wqisikbHFJm7b3Z6E6TnSlFhCl+UnbibJNBtb2IXLZ29WA5qAGeTlCjJgr+6VYKkCutQ8VX1qKuZyeWDfhizlQmP1sDRrFp1dZy+PyxPq1F3r0ug2DtX4cUr7UtlC4u4Ssv7VQuDC1JaJL9AMnusNKRW0+t6i1fpDp0GQDmOt8KSJR3fb+vapRVSLb1LEFKJou/QKdFDRMa5aRSy8MWrW1EWEm9RUiLaTmLpFUGFpV/FqCajdKkump4uSwrSuuXRhaXfdighopFtafa1qkMrlBaZkixMiVplZES+aaLOP4nlxXKze432LnRVSOGLQImuTokLskzqFloeR6cRqvCidPd93wF4+BhDm+b3+/c55z79jz/+2La7Rqhfv37FCACIFTEz83yk/Pvvvz/2+dtvvz2ee52Bb2ZjDH0zb/kQi23/RaZeXO7mCa8FfPWXyhKIoCSIscLYK2oRd+GV0JLs9Xpp4Nb2wWhvsnC9UucSSzLnYKv0PQfKgjTBtUstvbJB5k1tKysrWdydoLv7vs85d60E7+tAX7GXBPGWkMLTOMZAez5cwt+EHHEoOSTZvryw00teR9+uWU1xWc54L9LQrL3oEnFhlCBJDgC3sUXEHmv6VCyQQCltc8KpVfp6prQEklQNFKp0d0vKto7vtxeClAEAzJV8R3aQbYCsOfCy7bhv0LMk/5xflpyQnUVXJRQxM/MZaO9h1XV9QHIYCkBSWj91DkEa5K6SX1nZtYlsMZKLvLzthqet3aGI0D4MyNpmjjitabu3YevlAvHz3FSAlNwcUXQiIvx4ei9HiqYg3gpAQLPF3hhIAoySeVYqmshaVZhlUEZMDqsjK5qyGbpWQJqKlagsAKTSpbGEKCzRDFsggUowNxSEeSNDBvycB1RHrHLMCZaU/iV0S8q8o9k2SPuv6bQnYn0bv1ApWVnLYDMzAwMg5pJQtCSCHLTpc4BBMwZivj4f+/MZr3V2K0kzMzOuJRkC0J7+6t9kklT77n6cuA4gMtJ1VYMvO5epwG3b3BXCmNPd3dpvzy5prcMqlztErONjkQSlRVvmHVM0BcWiW5nqOUNVh94Zi/LwNxcAokd+G98Hp0qIrIkK0YsgIrQzXSzSvu97pBnu/vPnzznn377/GGP8+9//fjwer//4jx8/fhB+u90cET7v200WbtumXzfQS4l6Yny/32e4HuMD+PXrlyZtc/1+z632JkRA8vV6aWehvFBwytQy+BKoSggU28jBuyIc+Q1wBVO8EXF5Y0gCI0K1pWOQjLoW9NuSLL3CVW4H+ahEUi48UkKpKxu6GVEzaTECJnyyj+pVmgvFXvI7skNxfWmJ0hfJaHOOSn8JIphzavKEZsBFVxGXuo68mC3kqU8wdlFIyaVF9FUx9nAQZkaFrhdfxiGAAJxwwpoNlvD/UvZmW5LrOpbgBihzj5P3ZOZLdff//1s9VK1a2XmGGNxNItAPm9iCZBE3s7E8FBSImRQnUTQrkIqeAFbZMUGM144GEdu1ceAtS5yMyu0YLkh0B0lGdSTrXJqAMZcEUftsb8IjwjAAIJEJmPHf8DHnBMwwDMNVN/IcAUu1MIvmGpkbAW+ZUG7HEyhBcpQQAZGCJasoVWlJSWBx3CSTQJQiELBxYxbDyEhKMkuws3cVN2kCaiTjq1K0LoNAShrQkUqjeWHV3poZF82J5Mtk0S8Cs8gVGbs+Was5ihVSZZkZAO4MslYl9OzjGlLmluXnnIEaOwsTRFICJ6KZGRER5zSe+FdRmXYcAQSAbX28tmWCH0u/f/mX+PHDx3ju++PxMPcxxvP5/Ng/2KllJszd/fHlt7++ff/jzz9/++23Hz8+//f//t9/f/vq7tu2wY0PAr+UToOZTSSMGyarlgIo71htGAHaHGvfxPlD4sTnpa85KyQJiOEt8To6l/IZBzNuOVxPQQ9aRWkpcnce/rCvWcilekiLIDPJHa2qE09FxjGJrWsawHprSeFmBjPfBtzNPY6kf5mWM+KYuSUAw2qppZ7qApf3qdJLglsWXSCN2WXCTM4uhFmoppXqGEPeMpd4kmVmH24QL0bSSwtqMahhkJmG1bxn5lwN9VInymWYAng6e3lgSUmMDKZw3nZk53qFm2qC2IEA0tYM6WxszTVLpR1JelpLGibK/p+UWr8l7oZfugwAxnYGinEjzWUfQjEa2iDmlsu6npn89QVZzNh1ynVbZtetIWvmmWvOufDAyW6X15VmFrO+/W41jHqTAisr89yyvkSVEGCdjriyBGZLTkOslJDEFN55cCVzS7uZNfKlEVUSK6PCRZqOXKkXpMjMahGEfwxdmXEqIE2DbozR0wrRz7luAu0yeb7BEtjuQZdjrZtIe6x/L1C+kGxJWzIvhXUSKEotXExH6SWO0V7IWtzqIPPIsEyN2h8foS5nzrnv+77vtjb2LF5352yb9S+Sc11394yMCFhGRM4554Sdpc9GoartjIgq4QuYGRxm5twEm5mZcwbaGI4y86XchelZFIs2MpAccdG1WZ/G8SoQI8B9jKtnnXMnXrmUcxLX9E/waljUYgFh5ZmhBu4ETezNjCwsqOM4Pj8/t23btu358ZGZv//2L29vb7SZhwC9v23/+Mc/5pzHcfzLl9+2beO6/vtjy8zn8xn1Kezz+fz69euPb9/3fX88Hs/nE8C2bbx1H2eTGBH1gSKlbZtbjQ+KYNmcbScIjScSAIWQnnglCCRTQllZzf0rdPlMEEPbOuVPQfQC3TJhZhIoYqp7VdoNfpWs0hcNmvxOTF26RXMzahTYRd1AvNZW6MUixk5mVV27Uz2hvrz7Jfk33g4k5tMhSuKZXha2ty6dRhgN0N19jMGXbCQTJe1Rmoy23l8lXgbiDKYkdFE9bh3PohGSQKsowdRZt1wmpCIiuHdRQJZOKWkEtr2yXKKUyGu5EKOrkP0qvJmhDbO68SSQeUV8VmYixXLjfUV21brNTAWcYiWcucTLjC6hY2hVJ5OFpCQZb3m9JVglbqqz7XzpcMNLPtOyoYO3hSHpzXquiSSIXbnKopyTPhJARMZ1y5LAzPiuW+91I4K/7H0cB4k1oz54MkvjlTQlaAONYc0/jpBfPSak7PbQL7mW1b/wAVdaAaFY4sEAmru72TSzz+PDzH77An5K9nw+933ftu35sX///v3rj7VanZkcsX0e83/+z//5x59//v7773Mm+9MxBsnKWtA+OgiArw2WmKonxNALUipB5LK2NsEJuhx9lqVcM3P3qGmhpDHNbz1obd9Ap7l/F+Lu6ZbVeBLJVw60gWbwFtUCSKMgIgZDsOSfZYe1vwNjjLfxGGMcrVNg1hpejt3MwDOTqz6712c4VXW7F7wVcmBRdmKRLXWlVHC7pSjJiZf+ohOTnoklv9JxPpLITL5BC4OZua1xEar28ja5YFQVg2UnyVbRoIplUJVI5poZ8bZUn4H67wAVMU3HcQbkJFiWANAOnWutoO8SlcmdvPdSU25movawkCszeewoRVFdUWZmjnFZERPj2oqvq1VEvEaWJQWoGrbU9ALOzKyPoenMikIZeousnRNFCceqdoAZ3K21vArfK5idP0RHy5dkWvjrol2Mym7uiHjZ1sjE+yqQ0OXwNrOeIrLQ1KIUPeNGnpUo6CE6U6rcea5rrCv/mFXWJm3ocLsleB2vAEDqXkz6/wGll3GoN4pNtcx41ZKZ15WHE3oRtMc4Y22jQM2moABe5TMscGQkjJ8etFyu9EdgTszDIjwmjn3zET74pfFIY/MzI2DA+gm7BXAYHHkkEkdkdcNuCVSjw6/us/rUerNKe5ccIM82oswrYO4ZiuL61RPDNhqKCQDAqo+RTAm8kLVFFmohS7YWh8I7WU904bxyIKVcuxUZIEpmT75dYXzcEuDBxIvFfTwemfn5+ZmGL1++fH78+Pz8PI7j89j/8eW39/f3b9++/fXXX//P//V/zyMjD27R//z8/PbtW2b+OY85Z845xnqZMOf8P//n/zyfzznnb+9faDAXArZt+8c/ngD2/Y2TIrrg7vu+A+DkXbGNiDEenYwJeyk+dgBMKwutXDrLfwkUpVsawLQ6fhIwoavombjZWbafSDESaXb+esWrWMFPka8YmsGYvMq/QfeXIBbeUg4AjRtuZISfyhGvGJkgPsu8bI+D5IhXt6/aRUAbiFk9cnGJRbe8vkojyJLu1ysx7el6M5MPgrLEAoBWkZJCbgSS1rOU7lxM92Ecs6iX6ZJ6Tk070toAiJaTQPM0yoxyxN251bO7QDldAvFE9iOc8xoQkfFWaVF2PImZ1i0pRfYr6DQ37UzYS3suuBmj9M1fIs0s29tsYsjF9CueDZddi0ZkBKrQ7St04huw3AmqewIZplt+tUuMrBIv6Xsd5gRSLTORNy0X7ZWTmegTuQYdw/43rlsPAHi9kUbRF9d64oEAPCIiwCl8ZmYaB9gRmHMex/F4PI59nxnuvvOAOgBAwOec+Ovv33//3cwjgj8Hu+87+0czO+b8+Pj49vHjOI7//M8//9f/+l/PfQcAH3BD5PP5hHsCcDMYNwOlAc4X0gsiuf1/hT1rHnF5tNeL/Yg6xARARPCtMm8JDDUjpv0LxIuSGAXQ6lBAYjixDx7ass5iW19Qk5EsvM1MahxjsE9nYEVsxsJaZc2r2PnhRtIxmBl4JIYPzIw4jjFGPMyHp2HGdPDkDCATMwLHHIeZjce7RU47gNx8G4ZEzDgHinJfaQV58HSk2lRIezIza6QUEcOcWVaRV5pXFhbxEZERGlEvWYvyUhaZySmjyppIdzc2nfVmz73OvgEkYb0GLjvNzNowXhARfl3wRXvq4Y7WoDHrJoEgFuUqobgt38+PRjnPP+PgA5lpfk6aCPTotApAFQSRPa1blt0rC90RkoKJjAgWfRd1/pZDz1B2Zp4jp2bNeoSUm2seBSBtnQBHKyj5DBgAM1i9twfwGnRbb0KpCwp3mSc7T4ObSysts8uS87arY4TKTpm6zEZJtgUnI2kqd/nSIHs8u7+AHCfZuhLZ2r6LnTezq+M5iTLRavMSUuTJIlNwcEbshBaHdVs08v1mEuGOpEcXxAJkwn++piNdd2SeApe/mai0gkDGVfuLwNuqPx9UkmXFQcQ3kAreRHvzs9ivTxGJszowIvm8ORtN3rDNQ2amu0VErBX3+2BFt1aFUn0MyzEA6LdSBFKdmeBKQ/POKnpCSj7YdpdeYnjLdMfckMSzC/lp1q80row6JsrM3N3dMw1rV/NFGnmXnXytUOIo38zUhXPx28zYPX9+fv7nf/7n/tvnv//7v7+9vb29vf3xxx8R8Xgb/+N//A8An5+fz+eT3yN8//7988cPKv3tt9/GGMdxcKK+73tEHMfx8fFxHIe7A/b+/j7nMcbQOw1UvwiAqzlWJRtrsxkNP10TnjRE6kpgwMjLBPHkvRELiFQR/BTTgfJp8z3v11wqAhqpxw0vT8pPobtDA3jL4qY0ShaGBNQoOUJKQr+KRqKYtutEDmWPMLwleyfQrdRlbf0VmTQywVyCmcl2FSKALNtIrwQADihfQbWOQhil4zg0aKYXfDpIQHynNzO+p6LBspmND9NUx1yrKRAxImAuMQISi5IYpSlNxKm21BYZc0XTY8XrshmX2mJmN7G6Ct+dEsbqc1NaQoyZofVsr5I7hulX4a/wKxq71u0b0EFCRzLBUiaU5WdMbmI7ga5EcoYmRvIyIP0ZFJegC5FY0auJU4WUELKs0i9RXZGgEzBBXQKsk8OqLLCESNcq2ZpgdPmmqTtWg0OZenDMbNu2dTrfSzyVLqYAQGdJTDOEpzrm8po/aRLPKEmIbo/j4MExHx8fn/vTzMzOF+zPI9g3ffv2LRO///478d++fWOnBuDz+fzrr7/+/Pr38/n88eOTnn5+fqImisdxGJsCNzPDdTdlRPDL56gDRGkkea2eYiL9sWXmnMtT2ekF4iKS/bge7aju0q8/0CCuz48P0lMj5cskEdNOAFlnZFKReGkJ6QXEUzJvu3YAkTnnDHMz468SdMurDpiZ8ZwCqZAECo91dJ+ZWbBiYBEIpJ1ACaJRgrwiow3F+BOZxMgYXM1rvHcgDQuImCrSERFw1vmsygJ+ytG9oARhMtconQeXigCgUQtILMuZYDraYOY10UEsKt+I+/5fFSWjwMjdxOrK+sMsclktNC/hVYJSLRcIv7KTxlpFr+ea2flzd5SV5cNtQUsQESlXKS4T9UBC2n5hEAAS0yWo2FrseBuSkBncolMhzPYYgIEQI1lsnREgI5cjde1e6e60BGvpFZmwFfjGUcQ4sygi+9zyxqJYyYYynlcFjZhVnwq1aDIRa+WMMigbdu5ZSAZWLC2MYJY7zFYDTTxJzcwskDDAnVooLbE+FgKvHa53C7phsrP8TVDiP11lQItYQb60JmcEyv0lv0VS0G/JmJmRBzINnljvgZGJzHVyYybm9Eh32zJ9Tlb+pagAQCLnnOtICTsd90REztad51prP4uYpnK2h/atAg2WI2bma2UcyZ5jnfe2/BJZZmbeJ8bM6gfeMLHsz8w2ahEN26BORgLelq4FZgY7PSIjuxA2Dq9Ky2sw191ZpN2S1fzVkB1AGjjiN7NARvI5hbPzM/g2zOw4jiMyAnMeHz+e3759+/758W//+P3t7e3rX3/POd/f34c/+Moijvl8Pn/8+PHHH3/wy3wA//Zv//b7b//y919fAby9vR0z3H1sjznnv/zji5mNOirP3Xk2DwGAu49xNuuKSbmZWS27okcCIjm2WFEtUNw6hrdkz8J0gWZn9yNQMClEaWZppMVcyemr7My63RJYfJlJHZJzYyGN5Lt7nZvtxh90iDSsj+2pOhNIIJLDFK92TFevARnlS5fgRi97REyMXFhsRUykmb0Gp4u68YqeLMKz5pBAeln3JF/EkvBPQKozM+rHa9DkEC/houzsTHQkR89MiwtAXN89CslER75iOhBDFRFBCZnJrVAk6Db3UEha5npjJhBLN17IGxmB9Ue3N1MzDDD+W1m8sI0qEKP76Xu/3oCG/TSrc3X5BAWq46093XSH8kkgSqmjhJ9qJ2PPyqpXVEEDqEWJzk68qrRX06fcTi9QFSVQMjWSnZWTwknTRQmZyJTjqwFJVB0TMdW5O58XiqKpMEiCiAFY+71xmkQSUYqewDRZKFwYJkTPkHbhNzlSEbUNMCI+Pz9//Pjx+eP59evX7x8/APDnbODbtm0fn89t2zA8v30zs79/fN+2NzP78//9j33f+Ub6x3P/+vXrx8cHgP04YAYfn/vhHlyz3rbt+/NzfVxoZjaC1mUGMlC/MQE3szqzw6zK6OJCq1ERQQPYdSoyvDIOLIvXWqSIEhM14adkJqQUQM5Ii8gQpbgyEVUHJIS50pRVytu2Cc+ayVwu7E6+e2H9NEMum6NPuNwy4ViNP4W0CCQAT0NmjhmZgJutWTD1ZoVIVwARsc81qPDWs2RmtgXKbMbnGpGuUCpNgbKNNU2Ym1LyMpdZFNJpIsK4U4M//2znNJAEfGNvOBejDYgI5H3xS+YJqOgVT6QE8lb4jrkZTC5qhLpIC3M3wCLzOCLTsu8dUMfHq6Edpytd9IVd6k0dD8Pj7Uq8NBRiyczMaYYxLPOUb31if+owA6MJoEQQMhMR4DR74+97nafckWDRVNYZ51wTOWk88XXNTKBebtsauUvgyULKksbrMj6TXGinXy56edfTZJHlyiK+tHRQ+ISR9mUDujsLnC1Ry1U2A8IGY6W7GVddzLooIgvzcs3eaaJ4l0CGMRM1IJYg6jVbuy1QlS9Qxwf2+tBsAwdetLDHVkUm461WggQXOURci8AMuN2KrtgVLvlrbDwYgzMI5FtOn66vRvBOIEtPSqB+ZimNPydjWQ/8MESErfEBlcIq2pRpZrpyrdpXnNPMrGlPim292vPzaWbum7sn2KtdLGd5MZ2Zx3FOzABQKcnERS1UZ/XSWFzuTmLR00JiojXlHURAs3k759QEQzS89i/ZxNjFnlmZWQajHijUyJLp4zjmnL6N9/d3MzuOg2fa86WEj8ePHz8w4+3tbfP1gv2vv/769v3v9/f3Yc7XF/yKngZn5nEcz+fz/f192zYOLCKCiwIAns/n8/mc0yktM81srnP1NrPVRSn+9IxIugOAMu/RrjgoGnJTaYqlnNG2KXYCslM4b1lViBf9LVfIe269YbhnvwANWGzNBSWItHKBZLm+4jrprYYRRC6xlVCa9EqreiiLiS5c0AXe8Df2DrScWZT5M9kLVLhojMQz6ya/C7oY1hbmOsuon9Pjgym8bmkkufIXC23uvu87B5di73IUVYFs63ilpVrQJdyCRfmkF4ZOkVL24xpPEZtZeqLaBNbyrKdDQjio7Yw3IV6/Qn8DukAaVBEwRN3ITs/fERRGeCFFTwxldjyhF2tXJFGyimnFh+muztsDzkChdny8uuA1ks42e48ItduqIbxlfRZeVlF+7wU6CMkE1aFFg2kaH+3b8m6wcsUOILHqAwBbG2jP0idjRERN8/gc9VxUnOUL6dn/DjsPc811to51S045JVPA3H5looeOp80TGWsaveRk5pxz50+mR3DT2fevP/7666+v378BGI/N3be3L+/v7zD/888/Mdzdf/vttz///HPO3Pd9Pj85wXD3PZIb0xiKt7e3metwgc/Pz2QF2PgcrWi4Ow2iPeUvy8LMuEN59VP0jjBWSB16WtljVuXsLKieXR0rK1JErJlvPd1S8Xg8JIF2stTo7FHHEKqukqC/piIX3accAm+3OmqBlDSAGsSb5u4O417LaWbbYwOQ/QGphUgKIbj7+VCpEeaT2yykJVEL0IxARHCXCuXgrEiR7Yces6qlmaEGu5RDEKPXSse+76weNDLqxxdILAkSK+1Fw8FbAPBtPB4Pt23OqaBHBHv/4euQv4hgXaIGCc9ce/YJ3QAaTzI0F+SRKF+BSnnl7dJYXBHB7nfJyUSsU7JpLXD2tqjGcxX05QFZ9HNOZKJiBQBtIYCiqEouACCv+6rV0tjN3lhCkhIREcmyXLZWUFknJlfyAGSau9ch1dSxdJshguUfAVjN9zJhlsFfHsdyqR6JnBPHsQYuY6DiCzO4L5nl22JvFfe0tjxUvHS7QgCAj0qu5YOTBlgY/uWa4GUEUCf8ZSIzamwx+Ra3sghkl2EM66K5QkawNEa1FMsLY6GaVb2UF0BZrlsAXj8dXxgy8tdTF/22vrwAMPfdtTQDsD2dc65nPCIqvECpo3wFiiC/+lWW2LlSsILP+mO4CySlJcy8TkpHBLLkVHRJzPoGVhsztKfLymz1WFTN+slSC3ptFvz5yVjtCgNOORnxiIBZHnvENMQ2bD73OI73bTuO4zgOd+epuYk0d6eNXDFFxjHZcLvjOCZDDYO7z/1pjAPWe4Tgl/ZY+z8z06qLjRpVsybYep4v7SZp1ODKEY6oyGtmZouYtwwjKUc7NJUJNtyEzORqNLlESQwBwBjbcRxRr3QUZ5rxCtRO3uq5V4XvZJmJzIg4eDhWIiI+OVi0c0CWtl5TfH5+TiSAB9ZWvcfjgfTn55HH3Pf9H//4BwsrIo5vx5x/gq0nJvutj48Pd+dJe+PtMZHfPz82c+3wZyeXmX/9/fe//tvvb9u7DfdtzIx9P97f3/d5YF8DoIHB8MIwMxBr9+DM4BIPgJxQJ+fG9LmjgZHklaA0DXY2hpVL+XQQgBl6+Y4xUA9IZlobmjCXbyRYOtJlZubnLtmqUavsSKAqITOEIfC20whWHKoykyYz9339mLaQylKadSYiSEk30YZuJGYaWNG4qaYK8fJKsymBQaYoxUFyzAy4uDDqK02yMItQYi9TFNlJELGQL+pALt4K03MzV4ce1TI8Hg9+Ybttm7WGBS0CihLTfSInabSKjF0dLZHlxDOLX7sI2cnkRSdgQvVBSNHQfnGxShvrM3+epEkgmZWWiIg6W4s0FCgVAPik8LbbRjIq6iooim1gjyqF4AqUxlyrLRK0UwZTkd4Qohpz8vY+jkCarPY8ImZ9J8V6SMOI8Rp6ZnuUmKD8bBUy60l8f3/X8y5LmCajXcMC4PF4cApK+6mC9NROk3gbETd/ATCLLlC1kGRPFmi1itRCsw5EW68AACAASURBVJlF56iIzTiBQ1B6N3OtAbEzmnOan8JJ/3g8IuI4nsdx6J2WgDSMefJXWnJ96jznBNbXLt0XJpjmlSC9XFyeczme1a0D/uPHJ4B933/8+PiP//iPH98+/vrrr/043t7eYj8iAvbdzH7/93/7+++/fTy+fPny7fvH169f//jjD3d3MwBj27ZtAzwCPh5vb2+fx9xnUBHf4Y/HIyLmsZ7EOSdHMmWMu/vmq6Nn8AGcHVKBmhQSVNGsXozVjpQMFIDJw4nqG3sJN7OjxhVWJQsgaqeShDOXBWdmj7FNzJwRNrk5fMnnNwaRhuQMi96xNKk3Io/jGI81deKTLgmRCdjYRmYe7OXdxX6wcm6RgKe9vb09MTLz8TgHS8H5nvsYw1oDklg7ELdt49Mx2zcI/PlDUsKWVf0horQec8bEzKx+0JfOMlwkk3bS02XJdPfIRa/Whl6gjk9i7pzTbJWXuxubhfXT76vlzEwuw2W1RUyPMQLwKn3m0uAx1sqLDYbxwZiQDO0JEotM0rUDuVCtVjIgNTub/BS2BrfLpTY2YBrVZGVmrm/ygWoZku3MvsOdZKRkLstCZqDaN2AdH2ZjlJy1sw8VHAXfzC6/Yy+JF9GtATU7Vy/QOrmk/53l7Mn4eBuAkyDT3LOkLUPJFTVlFZCLReLO2ikHiqQZDADnBoZ1W4W9WIyT9ubOPwfSNwepcVne5HcmYhbSViVYZJmnIxVDuXOzihLuwq/GMLGcWvnV+nc3G9dKLHTSqo5CnG/4gZJz97FuO15kuspxxoHrlLScllzduYXiV+Htiu5m5Vor1vPGOsNqfJIvQyxtbYan9owVDXYXpGFvMecMD7NzowpzeXX3eqsZmcnrIii9WTMrrBW+hcxMGEWZu1udsUeTqMjdkWlmXBvWAIVZpy6sBJGSA5B8SWOWNcOYEPRcwiuNwMoqRowxpwo1yrquRu1aepkZcfb6qMBW5nLkZhJqbBT1IUNmci3/aC/r3H3bNkfs+/7t2zd3H/XGQHa+f3nQZeLVOeUqsrPZEYvYaZKZ+dmXrwASb2bcrr98bwEhDRNM83bWaJIYawXakSTOTB5MTKQSAFi7Jfaml2lhsr2d61mZ66G44dHUSZqsuuFvV0KnEYYGSE6HGxLVEyvRySiNidsteVFcVCrhvR7+l0BRnVqi7Fpdu5YOwqh6CETPckEzmFfWQDKK2JpeJZjVp/TECzqv4Fe1jtCF00I+j52StxqLdHbedjJqR9vR05FoxS38AmSWnWrP9ah2FgBZ9bxLJj2RArHwKiCXhJNXeDPzOlZMSOLtWreJZP9yU0GgkBsLmiPdAKnL60jdqvUgnmYA8F/sUBDctBBDOcpF61spmQSiIVmXIGLSiJhpJpSWHCKZIDvq1PpXCbat9QXn2LK12yfZqeq0UyCZzJK1aM8pWarGLTelV/RmlnkpOwpXnTEzymQ6a02QxKpLpN/3fd8ngPf39zEGRwIA/vVf/xVmx3H88e3vj48P8+HuR8bHxwds/P3336ipMgBOjH3O4zhQi+DP5/OYh0qT1tIGs9Nsxob4TJgZ+EDhbKPoCKE54lyxxvX9pNU4gSBns6oxn9bSvlhEZq1M9+caF+kBZxYHA7RqqeCnBSzE9VowAWAi17rM6YK36SXJmKCRWe0kWdzd3WMtDURmzmEAptFIuPv2ZYvarEc5NGYbY9u25GtXR2bOmMdxRB3bRvpldmsP3R253KQNFAvqLEZqJK+uNJtpq4FN1MogfaQWJcROq7pJwlM7ZXLww08OUDteKR8AI8bx85xzzjnWnvLLeMlsbVxw923bZqa3jwdfbaA0Juza693aPdH/1JdbFmXRPqq2NXpfwSQxrh16l+ytPhec/doi8yU/W9GQFCVZpU+IiPPn7tBKK1sBi3pR0vbmP8ky1o/Po0YenWDBDZ+JzLhGCm5UIbp1ZYLlbobmDHmXQMLVecWCCaBa8ld7iOzaG82FQDa3KPViJsG6tcuUmyDbJEcJ4oW5EHTzCqRR98AlaCdBc+FUnZkMJktQ8nmLaz24rcHWD7BdggPA26H94P+JTB4CqhIgLEvMJPsMhdlFeQFjK9ELW8SnSbmeB8WHpKfvZmY2wtKNP2xjmUiL2HOGJYb5cFa2dLc0i4gjY4zhtkVEHjBb6wtmZvWwI7hqcza4uX6JE0DS9sxQPGm5rSbA3N3ahJ+hoc1uBsDb+3B5zQ47M91LYEWvQkryxaJ7SsvqokTjbVwiIVEv/IUVQdRKMNroQe0XJVC+rl2+mbFpO4UzdJnBJRIzMwsgwc/5EUinnKpUyWUjmorchjuM4x53B3x/HnN+mJmvdRu3mhptx+aGSAv2Otq9Bsu0oNdm6R6ZkfkwRL1Roc2Px2OxlMvE39ykOqYZip7LAGZmVq9PgQTeipiQmRFhblndtsjMjOVCmajGs5uUmTRDSKlgLla5n1xkYUJvV8TFrNtth1dFjEmu4REAcHXGGHMDwI/YaieenZFUhcyqwyRBRVhp4QlygVdF+yb2xngTeLLnQgpof2b+lOX2uJGAGKZv0PFiVFoyRbPaZw5ZkXCrQwvczNLAn5mgBABc6roBVfzKJJS/t0TP1ZW2vdKoxnb8axysNSOiFCYz2QgkC66ea14VLmsGmG/ua+HPjKIsE1mn2UQg0yLSVh9+2ialaE3c65PVyZYBzWy0NtOrSReL1OnR6IyZae2YfiE5PZMiCXlVLRWiUe6ivLKTPq8jacmUGUQKk21bxM2AV+LbrcjQrFVat2hyOiaaL6TNzLj2X2IxW+O6C6ZpYYIShCGxmY06zrZkZFZ7wvmDV2cqFrJnCewhigWT9LKCWPctYqd8MzuOY3/OeeS2bcdx7BHP44jE2B7PyOfH57tZRALBD83e3t74jf3zeWSmJUYi82CZ+l7BcU+snaqsnxNBayPCOChZlllmOiyx+lTS5PkOY4VleQ0UK9kXARPEWD22rM9ek+oO9ouqchwHDb6tFBApYuZaqv1p1Ynv7ctIALRkDQfyUsq0E4Bvm9YCOInN4APuAByRmZab2XqTFLknEuu8hmQrgirl3AaGDxsA0jEGZm31B8AJsFfLQ6VmawcKyVgQzKVfomSaOKZJSSHkFT0rRudlFscbIsvM1bO0Gq7gmNngNmE2aDzqgJvzuSBSYgmIiOBIGGhtIA3oFhITNVgiiKxfGS5ylcKfgBSRmGBmwEju8k2HbW7D/Rxc4fS9lMT6eXWZuq5VahLegVnyi4VottoiMWam+9qUEfzw3bhRBVtcOxKJllBeT2hjVtKvW0AO0IclWTIlpzuTuXzFIjD538n8/A026o1Y3xvRvEVPljL7FNIw0nbag4p3g8UOINdcoktb/r7AXUXLwNVgQjLItroTKe3abyxELuOVYJpQ1T24h6IV4s2wZWrz65RmtvC5NuRz5s+hEnl55QO5WFBmmLEcgfp+Yd0k2IhwDlb2JO3kbXfZTH3HzXjCKojuQsdHoIWUjqx0gRUAWJNn5Bn8egq4fJiZfNN1yly+ul0GXjjZlwo2WxyEra5RRGM9U5y+niuL1n5UI5PdAx25qm4NnNpQ8oiMMrO9wLHWOjC91FzhhpGoG5CMYkkTETTmxnJTymDxtuBsmjssOSUfADSTP4vDzPhtxAIOtjLWkscYg4vZMSMiLLFtG6fibD0/Pz9lecmE2XpCo3axEunu27b2bX58fGiky1coVqZm8Vr9Hi+ql2LxiZIgjNRZK6xoU6MOK6vmHjSyZZ1pyewESlMXgVk9t6d520F2dng1lUhRkqDLkY+8FY3oCbolmZAMteglVsTKJZJ4Ks1WKKLp0oR8xWRmtF95EBklkECiqo6dQe4sKj7ediG8Ekl8F8tbEmTm4FeddYsWAZkkejM7W79yQZRS0SErXN1gEou+p/UBC5E3mTLD60UTC4VIEpsZs5gW49K7Tl0+43ZTQYxE4RocJoTpQL1dGPHi7cbotkoZxAhURW8SOpIJYiRBaYLXDCraZNWqZL0mNtQog8uKRaZg8vaipZI9K6sNUaill3OwLoSMzCVS1vYspsno18M7L/Y0IC+56CYxBHLNeShNLUwQs24bfZ+wSY5VeRFP+7O9WxOZaFAD4FGfJOQqjnPtRjaIi5QMLDssICgqIrK94YxYAs3s4+Pjr7/++v79g7nfv3//+uNHROTwbdsict/3j4+PzHTf+DHFnDOO810lGfuV5tkY1A7tibMUGe3XNJJyukzREDpZVAtwY9H6uyoz8Zwks85QO/GMSaVXJKM9XLPtojczRpVkQsoAshDDLHeHpp2ZmQmcewCFzNtjRWeXBNu2jT4x4sa9OWOY2Y8fP8wstn95PB7b2Lw+gt6Pw8xy0nKYmQHuPgyoDq7bLxsigr8PL3cEV0dX02RmY5wSoubGvBJv7VPKGx6t/2LCfT2/7s64FePm7vCMiOOYEcHfC+DXD852LOM4DtMJDtvWP03FXDazMrBaSq8UCYRhgjIZmeRSRazvdonsIEo04eLlLQeTXqPxnnXSN6Udtm3LVpOLyiJWtaSQzPUOQ0I6JWkocBGXostWfCbISroeEv5PKqJPAgBWE7NFlmCLwK313TEzsPEq4kJTb7MEQFVfVEWMWB/Sy0WasbTfdJWdJDsl53VKTHyzf2W9QhGzynaZ5LoY3/Hu9EXYM6tYLrzN1PypSeXCCgIxWJIviRtUiC4BUZauLWG2jkIkfTc7FT0SKz6tS1jALIps3t3tlPCbbQ1Ymj+Pyfr/Egq2VqfBBZlpk7sS1sItsCaLDClDFHFEHMd8Hsfx2Ea6xfpA7gAwzNx9sCy4/X4mzJztlmXWw8kAsopzkOXGmjkBFuNaCUY1bTQgM5cgfmFuZlWXNFHkY0KkmR3HM38WQJbIre3olNQrEA2zRJYt/j2XBohFtyJWQRT9qlQEKbXmO9mJX40GAPBc2RzNsLDqU4E0ILFWuw02PGd8fn5yM/yMAHDEHseqFWYW9ckcgIjgW6as9jdzHXaYbW5cjbvn2nF3rpvQBQqnQADkELKTCeQOqqQ6BgBN6vimaCVuMhkz6RJvVtEIz7Se3Bu9JBB0ywE9aZR1w/QsXqUdZfNoZ7503m7eDaxVe0mmcBQjEx3ZvSCLambHMN2FiOAVUk96U8GERHUjAXj9bm2X3HlFufDXlxKkzHpA6CBBNKJEicrrazQmZBilLbZiUaGIhVfWzxuya5dhxNtLudyANKQ34zuzU4jYVeI3OeLFVd0NL/psQDKmGR9rzzvTzBd7B6mQUrSwd+0EIXnLJ3rJ+oVrunYMWtitVVpKYJakdXaB1aoW05RT2i+OMJFVn0mmtshrQk5Khq6rlkkdaJLSqlG6ioBiCbzVtUt+5RWYmf1i4ZjwyoKSr/Qti9C5OlLpXIFanyJnixIAtXtZ/Ui9+F2Mc07AUfvgSEZRz8/j48eTM/Zv33/8+PhkN/R8Hpl7Dn88Ht8+n8cxN08AhjGPPPYJIGGAIRCJMAvwtLs0MyTGmjY7gAhkZo5zNkIwcAPQ+sQ3IvjePiMyQodwMbCsEhExOZJpR8cRjvpGmlcpohCpED6qXxMxySSkA6qfYpYoMzUFWLqkES+DJfdtjKHTcJhFcHcurNsw7jVD5rDx/njLhMGOJ089eAwbGfCZ+3y6e8TuaWFhbjY8IzA8DMb6EJkZMy0TXLgMfmBYh8xlhTdXrTgfgazRCzGij6Mf6yAPLu6Ymetd8a8ejRWVVf9JY9py37oq53fgmGbGV2ikR3vky6SzHTgmCwiZmTV2HWP4No46ui9ac0Sx9KuneZWRANw9GqV4SUzttCcz43yjs75aopvOEsfIjEzAzpopLd015f4KuhlYXBd3BDSPpeNtXwY1btkaVlIv0dmmu2Zpmg2WGim7qo1qnmhRy7nAzVbZFPy2mbmM5QooUHN7ALC1FkLeJaWMpM8nvveavzbpJ2CGGijXLXh7UZ0JIEtv421Amna9FOFLcfK/7iZ+Ib/bcAdfJ+qd9jOSMv7G1RU1dDZLbsZk1CcYcoHEVzgtX5RVFqTUlXwvvmTm6XhD8r9XdQvKKrHf5WRmRJqtbb4AAFvPybKKzSgZ2ZSQ7zgOz8PMPDMiwIecC9rLU3q96AW8oSJU90BFpIwIINw9W+dh4IiN0zzoqgF6h6yG/ie3aolbZ0B7iCELs6wN+IQkpTBKEzhAYcSsRpmxxiUXoORtrI6fLBFR3p3G8+rjHjFUZESpiKEchS2/Ho/HkTtLkG0fIdsuBrTilkzdZqtplDnG4JVLAAQzU6LIl3AlKFZmZKY0Aoi2Hk8y8UoODejSKKHTdGBHy7QIfkoJRvJn/YJVcctaqROLtDBX6Z+C2DuGCSlSwtsrPgFvfqVIxLTtp2Q9S7qY1ZGvaYFVWChFlJKmtBRZBSqzvZG4wiuGkO05FUZ1yarOrPSVmGmZROCTKMNeKXuZErJsY6HwqUE5SBtIIIx4bypueFm1uK4lwnqebWFCLEtCHehFaaKXDRK1GHGODW72/BTILiE3xp44TWp4GkN7eCWeQEu6hShdryoqKzu9iCmHk0Bibq2NtBPJQHXhEiik0irun5J1oHA0gldrb+mstrFjUEXJT36YVhaFk5EYuzZEpElOul7M6MAoYdFnZmaE8SfrM7O8qIc3M7rZywzekjIi0MaQuZb0U2QAKF9RZYJZTHCqTznM3bY3Fu5xHFwF2Pf9+Xzu+561r3Ae/HJ+zYW4UuDuioy78wwX2oB6ncAsEssXYrI+lHN3YOUSI95sBUGlssFszUsDHO2fLdWKfDv8jEDem1hh3PwmgQTz2HnLjk94fTKGepQo8/HYAPCrb8qnTNJ0k4IP6TkcLssBd4954uecmTk2HrPH2K4xHg3IKqkAWJS0R7mse2GRmTzNj5IpwWw9cUQynhExYx2WaW0JycyIkwveHjES99UlgtgFlNCRkm9lT7SDjbrAiIDD3QdHs+mZub6wq/bHzHRGQ1a/BpZCOTXGoL6lt80UaUAHM8v2qSBa/JlFmbqVO6IXi5nJbxIQ366rBRC9TCIyr82giolZEWE4+7WyYbWHwgvMTKGmEOHPn7sDgEwom9GUHzR9/Vu3iwZM1pfk5cOieTVIUaA6YjKRa9EDOCXTW1ZElT2NvDlDFvkSEZS/hFOjPLJVkCiH/hl0FYSIKPvN1y/VIpNWZaZdi5MpoH46jmlfDyopmT7dwemR8MsFZqEMo4omh8/SIivDxLi8vila/5tV0TBAizKup+gRq9srnv+vFoF/3WZbkT/Zm+WvcLGTadG/upCrAtNflkJmdbnN8daohZu73qAXjRlrYGQcafBtbf6ZwTn8YKvt7mFI5JwBYIMB5glkrhfrY0RNa6mRvtMAfiVVttNsJsJszViXqcFWYJiZnb+WuU5DXQYDAPiw6JOB24yaXlCXmVk1PSQ+a87VWgpndRSeACDqtHwCDe6zZast6LeGLDMnXlfQlyix0yoW6TKugQQyl+YB4CR/9RtYFpJgzumAnYOV1XSaGdzga9+ESo0qzAz8a7WIYt2daeLLESpcvU7PbQRLmrQoTckxQ4rIzizGRGkxjlaaaCDhHamsW1oG3CBzNSbdEkmW8JsipbtYpm+qzWwmfxwi3evLOtVD2kZeisgc9Qu3NICBYibDIuGoRymvtvG2G9YZhSSm83YQvTcyXbtMSaC/q518CYiIiTSFtGi6JeLqt7aq98UXpiNCjQDliIWKqFdcAhHotktQmtDTwlCyQEi0gFxi9VJYtHw9rQ0We/3gEOl17ZVEuZmX372XAaLsQBbji7gSS13ikijUM8tvYkWpNEGSlRvVAougcyktPKNBYuGJkeRusDQSugoK6VqERMkUvZp3EfSa3Nnx8txZm26JUgSMAEerXaAIbvKztZZSREynJNwwUkHIPAfAvJrVpKJViYWHAZeFReUy3cKy2upet2+WZ1XprF64ZC5pmWz/TuHuHhPHHp+fnx8fH9+/f+d+ewAzzWAYvo23iXzuO3eicTSScUBb69dJFBaZXKSgZG/nKfo2iJxzqj9iBOgRgJGOTEs4DMl3+A5Ab+BpNr2LiHX2B+jXCaREVSfmjuuvJFK7mWXmLO5kt95AcpigcOG7OjNLvhnmfSPo5UX8EuiLXSvmy8LhWWce02GOfB7jsW2b2dj3fY7hZmk5HMMpPDNnYM5cco6Yw2Bp2lfvxiWA81MFKWWaZJmrzaT9BNIwbH1gRsg6ZoVkjHwfsmYmE3Z9CoDzaDerkWTMS2en+GdaRNgAsH7shzaurQ3LC1b3xZuZzgEvi6CN1jIREe4wqyMrrw+UrhTFKqRKdcqv0IlYWUx3vCDTAM/MCLA7Jd4w3ByGOWdGJgzr5yBPmXltnKVaGrtqM0ucpxvccgFkeIYlLMMMVRUDa2Iv6gWZ3EotcTgL0ukNzNgknEwtjovALNu7UAlBXuaZtPfEm0lsan5ohkywJCsQqkCEnj516bbn2oKVSYKCVB9W98paZvAPp5xo0yeJBUNRlOuvLFkqbnbiEpwrOlcEgJNR8vubW8mkhHardg0USJoXG84ISEvhVykLT4Eyg8abZdQXE2iOKODKEssNhHyx7QLMlQ0NaD9uum5Z9cZ73dapuRHBKItFAxFWucUFH2NYevIFflsBJYiSdXURBNequYWecQYDDqx5C4ESeM0IU/FV65+1Epm1Ep+5fuUI9W2ejKEc9zV0uKlgg26t4Rae8s1srTSUqA6LoKxVmoYJwzTxvB7HodgKeWqU+80kJZgljXRWWYSSFnNO/gwhqog7Dcnc3WoiFBHruL76TpJaZIy4JDAzvTaj8k1FraWeXU60VZ5Vms1lJVgWZJRfnYAYq5lhx98S0isaYihBCbHc4Ianrl+JoknM6vQ9LXtUMUiw0q2sWZ8VJRKo4EgW9U07hdx0iVHslCyaTiwJDP6tropMAm9AJJfqeu0idCEqULpGq/pjgpLAtJCoG5mqLBkm+R25eJtAXiXKyl+ePUFeEjBrXj+1UKLHivGJCCJF0+GmjizUxeImDatHZvqLRiZIyUSXyaOYJFks3RhpuckXoNo9d6cZmUmZEedvON2uUtfxDIWQkk9pohdQ0R1bQC7ZD2DOe10VoKZAqMdfRUO/KI1Zkk/oKjrINlYSimLzOOecc6q/I6XoZZIMowGqbJ0gcy18SxSvYidIBZHSRcyirFiarXEONXprVYgnPXPPLFzOFWKszEy6RCaN3QzhWxqochELWvt8k0AyaVQWz4LJXMe7fHx88HX9caxp23Ecn3MfY4StH1/kaTJzTgszs1ilv4qDdYPpzDyOgzNSM0tb4WLXRgNQAQGNv2yqZ+HC3W9f4Kv6HeuEAsZgAUWRmHkU6NWrEqym+lnjLqt+0OsnPPtETkLoZr+VrnX2bU0SyYX61HEUuDsr78fzkwMtipJtPi4/MBERyAngbXsbY8BHZsa1ojLh3GHeh1tlZLaqMuuHclHFIUdkCQ9sloQukHoljWkiyEIki4lpVJUo4rOump3rDtKeGTHnIS2kdAc4vAxgHW/strmvL5TH+v3UiAiyELoZAFK7kNwiwn3VWGuRlD2dl+OxTqPICMM04SZNWRRC4hJ4PrmsJFkVLyLq57+WSaIkkEZ2mpl2AEk12klbZJE0UqK1aSyC4Kn4FGG2PioGN8PXk3NGOROZNjbU3J6aqGDpa8oyk2QwQyZY3ceAGZD9Z+3MDGNkK9GVtvWLYqeoTCpS+GJOc7c2p8pMRCAC7qBJlbUUdUpeM7sEIhkTwDID1L4EgrYVJQBg/cIZkOt0QtW2OecyJlswK2gZax97ymv++VrCoJBumewmo9UQpPIzpKjxMX0uQDCrBQeZGZGgSNaP+glDAyCXE2gFXfYve7i+UMPx5WCJTTPnNMQuTy8AY0GvmxJOR3RbwACYm6cFy5rIOaN+VSGtzs4eDp5Yk+udM1rbNJ8T7hgOQ2bEcSCCKQNGxnHsuX/uEdg/x8iZX20c5uaIYW8ALGwbm2+0/aBxrAEw43LXQMSMmEdmJhuCCHN3vhyuzSXDx4x9GCIH6gg4QwLgYSru8/F4uG2RwbXzZ3AFd9B7rCJNepd14miriqvzI40aglXNMkUPFt9kgSWM44FlVRxnB8ME5VsbIlACux9thaIuq31f6etBoxY1c2Och4uwtDNsBsZAcDACPoiR7SSVgdXXRgTmzMxp/CUVMxuJpdrM9ONIZrY54JaGI2baCPg2HPDjOOYM9/r9GPfBjjkDwHOfM57z3XfE23wbYwzzmQjg+8fHtm1fvnz58tvbtm0WkXXiy8fzuW3bo7pwjksYcDOzBE1CZCLmjPf3L3b2ImDdSsDHgPlR0zB359EPG4N17bd8dassVuMTsOJXYyOOhwBkhjs7YBYug70Oc6Kpm7M016O3dCGRTow2h+39m0kqzgQAvpyvX9hmbgLGxzlzbBsyY06r1bE553qy1oBp/RrCLBU0g9WPYuk+R2DMSltrZysQZlwmU8sLq6G8WQJxrF/iWRWs+iNdKXkJz3xinXmR9d4msY7RNRiAGedobOIcKBv0EigBBNaWn4hIvuFgC59h5kACweIzMyxd6/FZhBkRMR4bGwEzmsp2LwEjL8OfmZnTzEsgwFBX3JTOeirNzN09A7mCwOIAl8OWWwtYcG7mPNxuBpDmnhGWOQBHxv6MukXMmAeA9NVSZUWbz5EG9JRPY8YYmDz9hO+EVgVQZSCZHMlMt9VVRUTMndKGwxCGiBnJFdjMzBUQyiQwzbrxKjwihj9yRcP4ABLPLdDuzoACVUIJrAdkKSDZnBOGJQjMNwDTJswSaevTcRZuRqaZJZLk5mAFf2xjzpmYq54DiUR1BImZuSQDSKTnYEcDmLtbWkY4RpHA4QhDwtIdOI5j2zb2LwoLALb2rDloNYo/RzczONNjqQG2x3rukoYYAETmlrwzDXLMzLC2PVO4mbEqyE5/5AAAIABJREFUZiabL+LPYisD1o0hM3mNuZMYgLtvY6wAJhyWyMhYO0tZ59eBuNWeMPSZDuNnzMTT8dEmqMbHp1rpWWsiEasCM+2+HcdzzozArPo559z3/TiOTPvx8e3r16/fvn0DbIwtkr9wfsyZnh577BlIY/k+j+nuOTDnnJaZ+dge+75b8FsDNmJgr3vEBBtPrA1327Z9Pg93jxxrHzX4gjdym3POBJ1C1vrCvk82v/RojBGG/djNLBPAIstM/SI9HWcBMT5z/Rrf+SBHhLtv2/b+yDmPeSQAuCXymDHG2LbH87nPme4+HqtrQzUCMEtD1GMJwMZ6fHysCXZmRs7H40ECanT3mfE89szMWo0FkJkBzONAW2g29+Fu6WaWlvvcA4Bn4POIPcKP3eBj27Y9P/c9d9sej8dh04fP5E51RGT6YW6Gz0w+qmM4MqczpBgj2asmMrlhgHEDMIOhjojMw9WTLiMRenvh7uZutVBIF4gfY4BtVGZmIsKqLDhhZnzMTLwxp48xLm9ERmbCzN15OpLB3D1tFbeUxnGwGpnZTHPf9uMZx/E2vmzbxjf8bubuXGa1tMiEZUTkXC84qVLp+Xxy2i0tBBIQIy5rhwVSSFZrhs3HNjIzEBwZucHH2J/Pt/f3L483ADljw5hTtXhVvszEekAuCyWrjUsAtnMHq5k5e/lqT65cZgYMgEdbHOCawmZmmDMij/W6j84AANZ0aLndPIdx6sNWHouosS8rKxZYBsPYuFZVW2CGIjsxL3D6v4JztoavNPIifU3p1211nDJM9OumGf9L+Jl5v4LMNcZa91bz3h6crnEVcAW8grNKQWC2HjA7z3gnqFxO+lK3MJm8/QlZU0H6/zoaglux/hRKqdnaWlxV48zK4ALBQp9WVSiAFqUXL85y58Qep2TSLcyrW5mofUdrsckMZv2r+yK8luk1i3XS4cB6a0c6BdPMzrKQwZm6MqFOXbzuUHu0SmflUOyiFL0MlDpeg4OqF/NlGMluWVlDMQEpawS2yJTLxowsfh3mvmohkjTW9mfa9fW7hJCJvFKa9bKI0tj8kVg0TKjdkIWkZ4Spdx4h9lWm7NgAlCPMpYX7Pt2d7zdGDdx1pViuwpJLPlKgxFL7K3K2Q33RAqL4CHMvvEZMemmx6n2t1ZDQjpIXoByleSukZGYm8JOWWSBKZdEkJghbM4xZPZdZEgWc79OURXpK0C2vEXHdQHZRcWY0eC0sguIv4QT35Q7biptJZDmlNAmk6VmETt8JbtJ+muiSbwYQ81PGDqQhMWsIrqq7Ft6yFnUtEiIuCRTvLVdphtFrg2jXYmbd5rw2njfojzwxZL+Vo3JpIWmUKy7mEiM8uXhLAt4ySwRCEtMJzIwClEt6GtlBirrwniB0XRJoZf/NEuIlgQQzzq/0OyORvcUoHRcy5TL+nVh4M1MbKy1LGIDy4lUaCYRE87Qr+hWl0gTmKtSs6lTEmi8DumFrbFm3ShOWMbXGZ2bO4+sKKDN/1v7btS+jPZnJWS4Puh/j8fb29uXLFzOLyG3bPp/PWVMKjhMobY1wOKFqikj80w6OZO7utS2fzxdBtUJGZnLFYwmhR5wYRztkh9FgSMd1rqXKILGkVBYxUkEhZuZu7o6xWier79vNbIzR1qwvxyTlrerWCASteecLCepaliCzvo2ndgohC+pWGnm77/sYA9wXOWzbtsMx5wyEdIklgmcCLnY6wgSLg/QSDpUvwCz5MuOcDVIRpTGeuD7CEcGXEBLSVQjISALUqm5qFJ0GYNSpQ5IGGIBcTpm7D9/c/YipwgWbDzfK7LoY2GywDFBRGtzd2ggky/iVKMaTpeQLxGJmLHEWscjECIBD0eAxkPXywMw4JnHHnPN53D9FIQjZDeh4pqWOIWLRC0nDugTBeXgewczq65eCPCfVMOPkx1hgmYiArTFlxnoNm6ruxWvG9dyCTPjZlJDAzGCrY2uEq0ioXaYmhwXUyDqRmVdXmcjMaCFjVVMVJxlofHFdVBN67Oh4xzRQZDIz5XvlsmDw4teZJihBXcSUO8BlexjVXVhADrNqHyPWO/PTu6JY6Rsspac7d4KC3i50yuz1qsw7CWx5tAhI00G3imEnyFXo4qdraaYtYehBBgyXNkgU3GJgPG3d3JyzcoDtd04g+JeIyMlgzkREOBLVoCdX18CW18CMCNhMrO6/4m8AnD9ut/BJWzKTttUDzMEQAIzaaRIRwOrtQFlY2sie6wUdex0Ap1gzw8vE+Ja+IVcFOI0/o6eEssyMP0+iWxIQSN/ZI+JR7QCaHNQWOGHE663LFyPHOmjTMAbW23zAzLx2IYm9aQCArLkBn1xKYFlw6ENR16fYyAVge4xtnZSzmhfS80rggEBOEbovN3/ny2nzBAkvFwxYPQGRN3qC1EVbX6e1PVC6/pdQqtUOnMMIJlRvifzvCJcXt6sSUmrltXili7mdN/m4rW56sZCAxndeAWvULTfrXQ3lKEuCl75a7xN01WgBkQRhOrG0M1fEP4WbBGIExFgNl5nbGW/mKcF0tVcLlNUlK8ErWQidkTWQYplQFsUW+8LzsRJelEzThogwrL0XpFhkuVrgV5D9lIwyRrcd+ZrbzWBCuZ2Gua+MkslbY09QBF2O5AuIv1UwXNURI0q7fmHLeJKe6qSFpmYmFyUJKjKC0mJBayfz7N3MqhqQhlqIn9oEtJ2/0ERKkkkFE2mIXPtrWL5SxFkBGEMzzjJXF9gECiRfGNGo2adwBiozS/bpuNjpDvFEUpQZzVxpTaEFpO/tTLZCiVpTIK8IksvZic/n5/PYZ0YCR0zCMY855zQASF+zqcwE1tyAwlFzdZpBT5mrekU8E8xSustZCT6DRWNm23avnzKAQTY9vJn50mAyi0AVjAazaFhEZFrmqg+yx92Bc3/7vC5hdJAxvZeXHGu1N6mmuozuLG8f4wGAb5UTzqqamdxTiSV5mI2MmEc+3rEZD1Dyx9jc3BLItC3NLs8jkGi7z5YtZpkz89KFMUGbxxh65LOGE/0hpXyBhPerKqHoGRb7WT3h0XeMJ5WSQIyoloSj7jnnPI7Bx9/MzAZ/ojgzV7BhtvZuC7I9zovS3cxiXspO9FbjLtqjK/0S5qQvXrs+d2s/OwCWR/0f+/455/S91bd9zul+6qWubobslHZhcC0gMqoUVPGUm1W4c86MOI8KRJUWVLT8qzwSJKNc1fpkY5tH+qzJNni3nFliS9qi5P8lJuNyxPrJxUfL1keYQK0jkLJMpa6sBoIOSw4TMuwVup0XyheD/5tAaRQlGy7QAtsxZySvwOorI1dkMu3aL95AZvwUT1CgksGkGirCTywhSOlNO2+XKKZ6MG3F+mRYHtXwS8SUI0xeljAykVVSN++WumbVq/tEZibZy+Hz4acC1iW1U1md0FpfNIM6SOPqo5utTs65dTwWZKYPd3fEnHOW/TjVNcNoSUQcx8EGurTHakOrGpBFEoinaUTSTjPjD+xJRWcXvkOfmFnFWYqE71e1lQR6Te3E85a5ft26T8g2oRUl8Q/fRMxc3kqFiHUrY/jkZGZE0K+iTxpJ4jnbybbN5sy0XA4Sn9VYZ+YY4/39/f39HQB/VG/f930fmbnOgAUigt1Tl0nbXoFZc06ZmmzQ26KezANwW+NXgsTqyxmuqI7h7e2Nt52eDi6xL5BVY/8JjaB3RWgvFlRJqI5ICbxJljuCTsB0fyIIYpFrJJN3MkAsTJvZP5EjoOWvtim3Myr9K9duxnSZPzWmu9ATd7jKuXEJiImIf/LGg6YqRLxFmygKVlaLZ2fkI9/JeGW5SHJZe/rLekICFbcgIoIT+ytQ+GtCWroNvBWQXjRoTwrxBLSKrdxXkEyy3OR0ShSx6DtBV8GYvCpVzexg13WWrAHircXuuiRfNhP0zKoloQSlGSg+bsRLyK/cIZ7l2OPMLDRjpJS3kszbYlrQVf8KKIRpGUkk8boS37hOFnGJnh7JIjMb414uzGIjP+dkRVJ4CXw0sqKKCvtz3//4449vX39ExBgb90VTSETwY77o9e1aIgsJdC6ppjphaIOKICsUCpf7+qk8Ign6ZEavuMMWMQmoJfMy4Iz6HkFK6a+70wBGyc4FSsvMjKCdY4y4lNHyMSIejwcZiVFaJtF44WcbhzCXKiRQXF1arhHrumammc85eewA3QH3CW7bKFCIKIeizIzSCF2mEhFh6+O4kyAYDf7wfRmmMIIz6rnGZvQCgPNTqQLSZ/0KCYUTmO7jCmczkqd2ZlGFGTJzPFj/IzP5lRM/5SJlDajdzvb8YjNFUTUlU4vZmkBR75LS5kpK3LiYkMBOQwnbtrG8+HCd/jfIXC8Iu6mEjqENUqFcEWem3tR1I+3aggnTKWnzQppdfvuBzFlpZYkAOAWcGZmoRaCwy55z2o6SedL3hG6bh7wlAEiKBZA1E9KfFDGrOcmErqcBhLKTWVmiRHb6KO2VcaZ/BU1a134PHSX3aN+idLU569RrpheXO6olldti1APW/cpczajw2Zozq2iI8WLzFS5ZvyYDlrPG55OL6w3YKGQCWWsBJPinMqV9OUXyX7B0U0/GOJBp6UDCMoGIIyM2hCHME55hERYDAcQwd5g7MuGW7mZcQ517ZmaEuacnAF/9UK5eNqLKgs95ZmbtDD69ULTNbPhqLOacbPTLx587yLKzah3NDG2Ya6t8L7eKGxvBbC2yaG5AyeNlSlNmn2RCZg0Eu0DKoRACMcHlj1bPxUgCr52BZGHNYRZBlFa5FJJg77VGTkTSFpJQr/Bd4MHft49kB0zzMjMm+EiaGVt/M+MJRs/nc2wWEe8bT8RdzlI02XnLLCrtkMmW7wRnzauxxaVjYP9R3apkknG1z42eCa9ZFilviRtIZlzH62gjrSvHKeri/hUuSLMejZu1hG6n5d3szLSXN9I3wy4SXlR0YkWSUWIW5ZOATlGdmQGX6kdeSbvd4loHdH2F/yb+n5BJ/k/VEZmZj9pzodzMRK7jDEhqBjNkpgH8VlxAesWqOysVaLVOLALRMNFf5IqYX77YamDPURRzT7O7C83ZXxkmfM/978Mrl1U9uWlEudxvmSBlz2VgezsmvK540f56SwwnKv6ycnejb6CKLYIE+AZSAFQPEh3VgF4Q31Vv3LnG2ewYZsCMPKYB1jbjuBnM+D0whWR7cnEtaGlx92b2fxd6I8npJUVlPeZowe+TLgKz1D5EBKoNjwirMyNEwMiM+jk61Oda0T62p5zjeB7H8Xw+9/3zeezPY38+j+fzGRFkycyJPDKOmJlrs0WUim4VgXgZozacopjGS6gzM/Mn1Y9KZDBBMglMezty/6fAEDEhrpsQXd0dcGCd3mJmY4z981MueJ0oTHqp0BX1M3gRERFsVcwsYv10HG/JzhJniIhkeqxYWa7IG7iHzs2AzIyIYWNsj4RlpA9/e3+fME94TDeMDINxH+hSZ0khZoaa88lm4s2Mlv80a85DdZiUjC1BLCQgbwd7abgI4hrbFvVQrGdkZkbkr9tSM+NZRdzNYL5269AAM2sD2FU5GX+KIt7bZsyVuxq3c5x5c+1mySuSGCakK2vNa+k698gWmAHYKg7pNpEAJjIMybdEZyECtIeHWGdmdRD/H2VvtiW5jmOJboByj5PVq/v//7FuPdzMk5kRbiJ2P2wAgmQep7qwIuQkiJkzNZiZaaBoM1DGN29b1e6vuvHWZCS9nxOYgiCv2mHL/XOGgLyGB5HZ24u4pOR0FiQ1AYvMxka94CahQLaZ3baalxOj2d0IegibXgAcQ7Mwkj9V89smLkyTfWfqhDZbWcWaCstduyoevTqZksU+w/jd0Azkbfy2nLhc0l/FSixpw8wOmMG5YX4HvyltjXQHb98mNNNq/MmYmLt5T6iYyF8lMdxM9jeWSZzQZGZW3TUiv90l+80MNbj0/rwFoIJptVTysczVxt6Qj5Q3vYQYv4mAYOLdnUz7G9/SzAy1sBBSqsqE21CY7PexY8psYvkomh7RLNdJSXwNZCWBGoLvMiWk1TU0vvujiKWFY2P/gLZtGona6DZGV8mRYeI1Mw2n00htWgS5DCLFLhapi4jeRrYWSda2WV8q/uOPPz4/P8nUKAdFHxE8z+M47O6d5JDXkajw0hURWo4LY+VXsgwx7m716Oy7nS3WzNxdEZOQtrDhLhkAbAy2eCNoda1ReMVHMOtU9YJq2A1eH1l8yJdk0XQoSOogo4ua/sGODsVbZFpm42eWFbfMlvaJnNmojyfpKmiuhves1RgijKxSoukn1zSggyk5jZ8wJczSqdG+q2JZIslKT10PmASiUboxvHdtK6u00J/suq6V7ZyjE6lHPLq8Em1+a1S6FQmEbLGT+EGv7CwV/UPIg0ZkTfAomqBSdU+xCNlWTbyKGt+YRwKj37UjU9HEC0T/kIzfH9gJHsaY5RZWpWqWHI3/IaeL2rZm0U51Egseg95MN0bI1qXsO+U0ps3QuCpky9G2UKF7SHuPTBsgOe6O+vVyUl8NSwLehwUzsxqZhdewL6Uk997neWodYmY6a/7jjz/cjsa3IjJX8rJUAtu1BlG2Ga1dB2d9P7ah4p/bp2Ys1d8IFEZZM8NyM3u9Xu75nLw2J9nJSauVRsvpRssyoIuqvqTuqmLJZL2sKeL2y8ZIRVL0qLEFNVWRRB76U5GJqNeNi7GlyezxFQLdR0hfXB8rHbdPIkDy3KeZvfzFfpTa67ORzLWlhNu9qaiaGjlrWdoVqFM3nEjRqzrUVBo5uWQnh8apRTCzIlbQivIKS5O5u5kDOM+Xmdmx1lpRzaYVoSxRdq21cW3sk3gMC22nmakFHfXE/jRMZKmiQFzTAEG7L/ZcAJNWDfVJD2CskyNCsc1bhuv2hEgnVBGS3EKkdAoXUpD0A/8wpktt/o69sCRjvEWAinVC4yPfSO/Ssz5KkaUqMoPnd5KTl3mvOCXd5U/L2p4LX6ZWMrMi1ojVBGgu3naJXdN4RITXnfOb0geI8r+Dd94LUzbrmna0JUl0BfYBnEPzcP9CDmh8+9uRbOTkbQIlBP+Nv7+zs7netJBEP3Jf7FpAAMS9STyzfO751QzUlyb+gsheihne8vGoX5InGRt5Am8W8QIA27BtPBEn8SJexCa26Ucstd3aL2C5hRmWLQCO61ivp9u1lhnV/yMCcW2Y2y4zw5jViNxYakZRdbh7H0OYmYLRvndCjOR1Xi4ka+rVTCZQAMU+RSlE78Kb8h0jM1FTo1RrFJM0ISdXkwnfSjs7KfVoX2MmmbIie5Q2kATc7DajSL2MhOxpWcwJO691p0JgZma29z5fvtYitplFzkN+HMexPuezzZirvRHtNv79OLjNQK26HkVtj4zxepRORWKUkdNyIdFPIgAoq7roW2hTJ01raZouUloE4mpo/IQH5neiBCT753Ym2BgSm0uJLmpMZ0Uv/EVTyKYXTLGNF1mXPuAdKUWSoDYmfBszoTV26bRqWjIpnZajiyhJA0xvGxEG6BFGI5RFfjYfLQcgroGTWj8hB7TbulDXBhXZqIsJGtDaa5G1kAsTp8YUDCMMdKPph0OS6RnemxCSowFM4sllY6R6mN1pA0jdhBtF7xgAsjkCQJASLnWThRW0XPQDGEam6dUmexaQhfb7ie82vgGd1rA/8VO+RCnbpU05QfgHV0Ro/lSRhAjfI16XKq2YrPqAwhweBc0iRfp4PnUvFFQabvkbMmasBUsYzKBHCB6iMAyYYGbafqB2pJpGlW6yO+MM1KVLvqc79foVSRkkmgtZ6TkvCN8xBODua60zNvWdMLMANkk3LN9xvmLTPMAtXjcGN+lmfixjfRXIAGRkToYGAnfXz4/R9T4h1nJbKyL2DoIG1NqBdr95QLIO2rLd9lWhYzVdMwOu57oV3oS74w2SI2g5rJvwQpJhlqMRgF3vr83FsuBSNzoXSbEo/q3RzPQtJIFlS4DVQT/KpL23+uRaR0ToCZQUIGn041jQROzrsOMkzl9n7J9mFvZh5q6fsmMYgXiZrYCRoIZrAwy1cl7WT0lHRIS+6m/InacMbi+Ekf2yVniz63g9KSv2aXYVtUAza4Gs6hClatPdMc4LBJ2dvAqOqtPd3fML+ZwPTTDjbFVfa3wiUTRTkUCUHK4xasc6bGj6ljBZIvJdb6thWZY8oHYM1yqxakQPidxeYWjVMlu9Q3hBq7AaoJpA+PbLqgE0TeNdd+xVpoLM8rZ9Sh365wsdETPRq9Q0KgEwy4hk3dRYW2A1KLcEQfvfhqbqt1ppGisJitGUljTvGABDzgVdNjBiTzP+30H2l5bWNZWm5ZZjpOwXNM1NqaIqjORUlIB81OMiVmljhiCRacxLdMmUONmT+OZ7D9dfQwSnkEoTahv3YFp97d+HIhLI8znrBUSVksRY38hgU7tSoCThLg14OqIISH6EWhpRGyFp6eC1FsGMHu+LoRb7er323gu21nL9tpG+wKextbpLC/fx6TWdApg9b8+2IjNDjcStVPB6vWSj1Q0HlUqOsvJCctrflqOimiDTpKZ5vfJngSRExBNErETLVBbDhSZ7gDbwpnliCAme/SS88LOUNXt1Uc8K0tJX/XSQ8DGOIfRcvdd8yZpy6uAplXZA3P31ekXE5+fn50fe2Hm9Xv/rf/3H5+en3ugTpezRVepapo3h5RGNcmvMBGXAO4uZabcQ476coImFbHt08GRjkmhpvwMzwziBaPMGySVEHyzsYLY90yRlUcH5b+FbdRKooncCjIYnMqVn0QOErG9pPsOiBiC8ZMrHtdIRRbW53u1pOydgNJVOC6+rxgSOI38xikVZ4btUCZWqT+G+RmnVZtfv6D5AopSYrUuYJlBp03Q/bXqBTJINl+qCKfb1yp/4ajnqjzG+ldByuhe3SUoo/Z6QLglBbTLF3vimF7zX+yztoocBrD1bF0m4sv+tkA640iIgafeFYLHesiJrzOfnpypIRQ1dUypqkJtd9G0pq9LNrH427BYfEUxGEQOIiLVWb1GEX2vpRlFLEEtE6KdGxTuNSe33IAjf1wf+QTyt1fURqAelwHEt3Fm3Kzja8J31JmrKURU3V0RIe0TobryKuom+Xl8A9t7//Oc/I7DWWuv4+vo6647xo+up11CdND+PTYy+o22tiKcxMoD1g7VCtuQ2vjFCtiiSwqvPCqNKF69OBMTVpS1TVsnyJlACYxolafUaf4o9TwBqFNMwpXtF1CCX2xLRu/uuwwwVmZmEvV6ptE2STcdx7L1DXpT7AF5fXz9+/DD38zztw//44w93/vz5U3pllVRMf5O9Yk72tumqCGbEwqzOWc1apl6VEo2V44o5AOAZatu3dYXS89ryZV7U+zLNJft1w8DeBqgfP37svU8GSYXyZrNBoiTN/XoCUfguJWljfhFYPfnV2b6KvosaHjS6KgES1S9Yjzm8C1GVSH4vokiaaU86BL5Bev2WUHoytmqSVJ8db5dMSmGujb0SEflDCzCDYlQv/Hxr3IWMYIzb+NIXtbsDENe37iLCfHFvRNA9uWRDD+UkUL+7LoI2v5xXTuh28gZFaTrbjsiNUwQrNJJgfSirqxmQu0rqKYu1zJ3yogRLtetzHRGxdwahlKbJEf7du4KxN0hERERY3q1VY1V/EKWIoX/dlDvyHZzM31xw99Qy7dE/gbs+OBl7Y2+rn/e40QCQX9LeRVZbaIVrWtvzimLI/MgftPEWpfp8ZwFY0VdrUSO+WhHKO3k07q1CWkwtTdLMYASzUiLkhVVfJen6adm08AUSMEQs494n9wmGIRinMT6PpQnrPL8ALGfEXmbneS7Ql0fsiNAEE+fesQFEhBsi+PX1ZWbu/vX1tTzWWg7be0fQ3c1labQ72mRGnHp+TA7KWqvaPI681yEWqSP5+flJcu+XGpLm0QxJka21NNCbWS+kVCqBJPOn+0q70u7O/NnChC4yy7SyKlIDl7rGJIHUixPZFVjvDjVZy//x+SNVlhzZqde0Ynx0p/uRJIu+eXWSiprYmkUai+Zq1XktgW3t3mnqr1+/GB9rfSj948fneZ7yd9lBGnVb4OPYe//8+dPMjuMQgZ5LRFkoj2zMW+6umtp7d4dqSzKqmkR5ublqrbb33vc7EvY22UumEko35cy6O0lFXRFT0MT7Tt8V2gQq7ThL4EUw4jATDZLQIOFKoJZ6vwOSsfNuwJTcxjyEY8iX8W0qa+k8fXd3MtxdAfdaJkqjiKVL+Kg7mahKV9FaSwdnkol6IK6ldT8Sb0uQQBnTSCVkZ0So1fUTdu27Sn8cH6JsewQ2blJ9fHyozZ/nuesAzqovu1mQy53M37CIiH2eZqZBKfbeewM4ZsNrTQCqHfK+7pf24zh0tNcW6iobhFc2JZut+vJoIzWiatDoIjkuXnVJBV/WygyvnyL/ttco+7BHCVWZXFBMlFaRmZVVV8eZjjRxO8jRiVppw6536WeptHT9SnLLl79tmMDHKisx7rJZoqZJGI+ksjpIk0mR9KpI+ObtRJvUFsrmiDg+DlkoOYIpobUL728dYUKzSzhJ8Hr63UbVWLV/uS96APk6dWpJUcJ0jUdc9bU8jWy9Io4KBWsLAcDdf/36RfLj44Pka59BkPZ67VfsX+fr59evAP/8179+/fq1z9h72/oBdzX4nSFyM9PpM93N04IAYXi9Xjp9ngZwmGfV5kVQXQntEZBpsxy9997qtqrlGS4zC1KdS/i991pLPfE8TyVE6e46TehoKN39keRa6/Pzs047s1fuvZGWr7WWjWl9tlur1iWIalSj4oImP1wEEWEr/eobDBIusfJd4YK7jGxYZsdaG3i9Xjz8Yx37ax/HEQDO8/X6udaCnebLcJCbvDZoDETQ8mENRpzlk7t7DqC1DybJMJLmt+4mI3VVbPcY/c7z/BhPKMhrkrvOlS5jupf5NVKl3rqD3SydzgDa9RxEy0yrQJJmuT4/zxNuqx6tnnZjAAAgAElEQVTnETIi9BuKCrIq6zxPGtZa+7yGnWmGXLDRqltvkz0qC2P0FuMkbn+VVsNrR1RHZnbWz91JvlWcJfAhTVmJTXW87k1KO3BtqdQRWkJfTR/Pa7kZOENqLTpZcIHVdu6BfFxFI2va9EaudSELz2FMa6/ym8bOhhYolmMKUHvCyqoQYqkapd323pdS3PSqtO1sxov4HaI2wGbWbWW8nCN8Ej+kMW/kXjCDIOKOw0wLZOpAXowjkokRpcJehsm2K9v35URcll/tsfpJIy5pJeQKr5SOe32K0kVMzm3JZeS0vEHWIjXKErO6Y19wSRML0tAsIjUMCQ13kK5ZNu+xJ6BGpeMRyQJqtqhBE8A+T5Jex2qyRApJFlmGTkW891Vx2T3IAHScoRHEfMkwUbY9Svs4JheSzDlSCiRH7M07070BELQlat8PPHk9uqxr00hj0zcotrIEQ7XMVvBtLHOb4JGVpxrl27WHGdMGUUKfhhpKM1XsJKOWvEWeywIR6o7iWmutdRzHx8fHjx8/NMp7vUN4ZEPCcRw6QUe5JpPaO69fQZdwVD32UsbMMNwRjewpppTQEZA0sQgvuqS+g5DvZBLCeoPDepSofoE0MlcDIiBZi8tcH4le8nWVok632G9BMsWSYsvORjZlMd2g1bWopkyBPY8obpX+ncCGEvjES6x0KTuvsy09QCwqlVWiR9W4yCa7FIlXCdG3KBGoU4tGZK1I6zxBS24ar6WPGqTwKprZBhF3VlUvk1Q6E62ljZENAqWb8l21QNkpTVlhFLdJo9WhGBtvtQjrbNMr0dnGyClRPhglXJRTQhOrcruo2QWT5WHAO7TMh0ddOrW0ecI8LGwhs6gFdgMQCCmuTk9R3a2UbbL39t96OerL7icdaoctx+qJM2WnXtzdSR0DvrV/SlBaxjRZg+gFEjWhCDIhacIL09maj1JINydt6ZU+jiMi9Azgn3/+qUnnPM/ctJMRsVYqMjONxBqS1K/zIfzRvHt3Oqy9OSXoUd3zGDf7sohXn8LnIjFvnLYNU6yN9+Aab3XMLZktvEEsbUbj1RKgxnlcH5bn62Vmrp8gqtOZ5lKQJUpzdMbnmog9w3utCNJUkcmSW6uuUwNJMLueSjWzntml1N3pbmZ//PFxHAc/P6VRWkS51oKqqSpLzsqAtidZRo21AQBMy+Rhf2pPuPxV6azWyaL0O0jKLQtyDBTNK6TqUcvExA8yK+N1jQhY9nRJE8j9FHXXLjHtoFUXc3dVmbhE3LytTolWJ3Y1ZtSarVlE/GCZwPt8NOkfunRtewRmt+3hpGx4t1lwdBN5CAWAseYmCWrfCABTH4AsephoNaq6Z6CjTiAe7HeQRiV+Fy+g3jYvgQKSlN647pw/eKenylLEBWLpq0bGK1thafpLphk0QN/1WodCls+W2okm0L8eMob2hkvdOxTS3nyf4H2KSbLlD14qsFWkkFG2aRSZlpO0vJ/PCESk/UOIBC5fEfkch0b9UKv4FsxK8x1IDXba4kq47NQNDxlY1gJW8becarqUMMBhbgZ3I2m4lixOLJjDHGYM7lN4eU4SgMPYWy8VM2sZwHE46U5EhLmQakEgmccKFqgJY9cdKhu+z3o0M2N2yYggszWm+8Wl7BjBMz49glv1aw0NPWA1DIEXPcYUq6wIWpTdJxIlWmmaMhgnu/APXozBy90j8uEFcTVZyxSolCToJGGmMbltECPgAIF8sALIQU80ImMumHLh9cD0ZKy60/oAAIkIctytBXytFXUnTesG2aNBuDWigubuqEMc6V1rybgZ0px4tIbx3HhLToPoy7ZLiyg7odJJ0InmNTPUOkLEvL7OagDcvd3RHlKY1lVCLpjyH/hHApcNCS1w8iqkKm1kZyNCIZ3yGzAC1Y/it3AlptjfpZUl6fdXOSaN7Gy9Dco+kMK0beKaWdF0a2ku2SB6+d4a+6pEjEcxm1cgCc2uouYVzRTF+wK0MRIrTAtppTaWy1I38SJTL5OilpzX2FIjgmQzDwZiwwwGc9evR0B3iMrONsndZ38RiHKSzaJ3pPAzIQnCiF7S7ulbpTdj03D0fQB2N1L4CS1EoLTwE9mYFFu8D0oUcdfLw6NvNxg26rSbxMw2xqovd5fp0rwGDUjByOUoSWeeaCqvYoB9cN8SZgQ6vI8YPoA1S2IEJA2LbwYu0V9mVydda+26w98BEb2IFdVpD2kRoKn3LQBfZ/zz37++fp3/5//8x9fir1+vn18vMwsYe/B300vxJPWNbrrtnc29DSOpm5/S+LAKNU7KmGlhszQe6pXIu6mi1O33Kw4ZNHTlqqNR4RpPpU3JKo3xLFJbKzJBmyGxmp2bXnJQByiS2S7cKqtqR+rOuG5spDRoELu2jl0KwHOfZGamj+cBkpl63H053KiB6Mfnf5jZ+bkAmFNkJDa2wXQaIPMkv9W1ajOama18tOFy1kK000hJMLOKQNbmFPsgM42gI9pCKvvgJRl6KcB97231zMvem8x6NzNmZBIugRr9rlq97AEgGlneBkwCVIvymilQbbjVTWtnVpRmJuM7LY2shdxDlJn1lx2asgjUTlKICCaj0so+Ekp39i72RtbZFi64Nvbv0KLJ2tUDsNs94QvM8FBZXJeckuBasDbxkG/37lrll1dZKhYSWq0PLWZGGXmPJgDchWe4tRG9L9yfZoxsFynckhI1zzW0zaK3bmoVUvEmtd0POzrUFyLTEded/y5NKHWVs8uLCs4sukqHb01TiHulkIgADGas/XkiFfbBCVabGRoUFrYFtVwrgopJR0bpt+DIsCpP9rbWeuUxeQdjBl9/mObQxAKQ+/UCcJ7neZ7H6OQaOrVwdN3AFYimRKG2fGZ7rcUz5yqpdncrs5ueY9Wb2TxPzdYoMjPTeZXSfZ0JvK2fWpHXyXETCK+EirwWju5OfZamRElOmzoZkaNqkrVk0QujxFQ98S2kWTLaJOs7yXqHcOrVVZRWS5MhP+0hibEd1QSjrP4o282OowW2s5bdPYPT/kp7RESEJLv719eXfqSWdYhmdX+gVTdXtRZryydNKyXJaiQi6NJ0Q19qKgslh/daE9dMdI00kqR7HpZ3kYRUMvF9NTNoLVMA4HPcZJA01CmDQALbnv8pPBxpd5S20XEa2hhlrYagLmqyvuK7k5EpVopIoh7H7Qjo2nI6PXU9CDAECj/bj9qYsjOSKJeVEEEjW2kLFLsayaVrhKXFClp4i5WoplRWmE6zlkQcbUBmi2wSN0sn9ESMWFqvjJfkh0kaL6Yikkq3ImGURi67E0TZNDJj8k5dyiohZEOr6NJJJoGTWAkzE+s7QdMo2wJZI9ZdSGb7Olka/7BZINUqMjPwRibG2W4FTfNu5wRhmkA0SjT+kZiMavxdNN15F1s+fu8m7uxFbLpV8CC7SutbaI0RaWeVtlp+qH3WPC4JtxBZNexTv5L9Vi/uvtbi8EKJz8/PtdZ53n7uzv36sC5JrW10l/741PP2KgSrj3QHUfriLSPnuE1S79S45/ZYsPeOiIiAfq29OriCIFEdENYKRGLNTBJkXH+VposkWQYIM+NTTTExomwDmE8WJLEsWWv1bjPq3T2xKNqqEdELFKVGSlira+EtZ8me9BRm5sib4WbXUl8aJ3uDeTYMZVEB8bGWEGPK+e5hByU4h4vR9h6SlVBRYwTTEkkTTbNPsSjJCs6qkxRJhRplGZj/O5JmKHUAzEyV18a4u96z7WC2PRMe9ggjZBdN+6cL7WyLFYGykvMXRcKPbFJOXc0i6HSzS4XahuQIxCgyXR/tR2m8v2NvliPDQwp431xNuDtzsTQqYpOg9oSAWQxnYONu9tRY0C5NZIJlU+BckMXtzYSWZmZsvfJNjdXq1fEBlMHA5TV5sXccy3K2xvKRY1ksRcC1bZAcIuWLpiRd7k91mW6lGK+vl/amb70dlu/Bvg9+2yC9fU2WPpaX3hFAMyMA9Y0kuqQBiL1hhpX4HogfZAnD2QxvpTueitjNwhbVvJWQokkQ5uVlD15AEOcGeb5ePE/uF2IvYhEOfWEv9EGFqRSA5U+luzLuTuZTr1f7TGVOUl/sN30LlET9nqqZRYRRU28KFwFJRdbHqWRZTpLVTHI2agIlWlFjOtEgTLsmsUo0gd4tZLXw5n3X2CA5ioPIIiJ/0bRde+PCGMR7Du6ingNa78OAq24AwAEjTwlhH2Hw2lSfPOWPCFp4p/sq0MmDGY7j+OOPP/72t799fv5YawGx9/76+lprfcw781W5EisDYmzsZX/rld2tTsQox5u+aR79XSxKzBDJnUaKSxhBc83sO6MS7n6ep7uryfVdeoGqb/K2wAYVPZATJsGk/AtG4ecVuI7iJplAyC4SS+wrMsK3I5NyliohfGOaZhJgNOBZNC1R1XQFaXx4lKroXfVMs7qeKkV11KOBnCJ59NjeMkmQKaLSZkYg+M0827wPkwTxduetizqdppAsm0WvRJMJ84DZ2FCi4n5uJUj8yvG25fdV8Cia0JbwrXGa5Tq+ix4ylZi2SZFEtmSzHIXanUYK/MjxU0WT95HQVT1UWQ7bOGYoYaDKGlkB62WuxjQSAIZrhTCxTyObwGFW/wCAMNmzA6SbOYw7SBrg5ifzyZdHTP4C2k1BR69Lu+gvsq2u8ZW9tQo5OynNcjPzIJjRxpjjrLb6SUBj2GbsfdarubbWx/GJn1+v//8ff36de/kPg52x11oEaAgw+tv4ZlZPy0NbqfEGiurx3TW71+McphoeXGstIt+J0HbuPM+1PlTa3QFwMzuOQ7O5dJlZ1JcvhO9RQqBRy+42CA9AMvOXEQAzW7kBftaFxj0Mv5RWVvKVnRglpK7kZT8SQXcrIICA0cy2WUQ4YeZr5bgNhHNZkBEw2zgB6LkAcrs7jTQeH+v4WHCLIDcNONzdPe5Nse2UX51VWgmMaULQTk0aqtLvwh/D7zu0xo6DfmDhMQ4LzLKbM1VT2Cyya4N2Xe9Dq5l1/SjblKLi6FmzVPaIQMhpW1M2sitULUQSIvLXB5qMEU5azcsuhwAAJEhsWZWu1nLU8rcAlJOPqe43cUbFpLmUSLffoFtbOixtkznitk8GAHu7aT8IKIcEzSWkshM5oYJ7FfUQrD76sMEM9xPHW2ldJ5eqRwnR37gm/MaLW1DLSGHk4PXxubFswpsZgjb6UdrX3xop9+9kE36HeXjwLWQRiXGilpjJpaz7hZze/sYwRMD1IGRKoxnGFvSK518DCa0sh2vfBM3qwQESo9JT+wh7IhvMhNKnYFQaUT+0W3NzTzaug96SHxEMHV2bez5iJV5xoRYooheY2VpJQ1mYtlwDE7QYqgg3geSYGWryjgilmzgi9ta7Z96W54BlV3MSZE+5hSRpzIwIjJg3iKvdeZQ+oD0ysxYlXhVJgtVkv/fWk9EPvVYn2S1wFnX6IVkYAGQKNDPWV15F0+P7hObde2st8vGxjuP4/PzUK4tmBmRsz/Pce/fnXnRnxtbqBZDWQDKe9wUfybXypUGJLYMvL4R0d/0+cG9Eu05Lzu0RfZV6LWtaskBiBcJIY2tXu6r0k2CPF7BnpUiayFq1ipRujVNs24DvarMnQhX97togrukaBqVKJ0YjzEPgQ6ageC97rFYDqjtxSX7DQ1qXtiUTmtLupjZ+YpTmCODE6CnZqBtWl1ilir6h60vsLVP4d2iZYun0WV+UlIVqhy2wiZVgH70NmlYtdvVQcUmmSkUvmk63ZDVLu4+rTdNV1ur6qm4r+saLRVmB0j5ewZA6XYv7MqbdFFKlLYfjlLblS2MTN0im0uLtdKt+55pRslomNfJB/Du4FAMYVaAipSWz6R9do4tUL1254lpr2f0JMoGNl7p17UTENc822H24+xYjvV3amEYqbUwL3036i3TLUZy7sSndwQfgll+p/PXr19fXl/YPHx8fr33+/e9///PPPyPiWJ8RoYjVBj51mZk+9qZS4aVdWV1be+Ot5j61TFnIGm+lrvGi18a+FZH6MN6HrBDG7LpfLTmX8HLhYZLVYNVCRCAQPiWMBlj2G5m/Jy/83lt+adxr+zshk1qI2eW+kEpHXB2wi0gGY+8dDjMLfU1AFq3nZxRIRkRwW03WDU2GHKmyfZLk3UJWK3rdP2bc0M2pJUi+sq2rZTa9iBWutnyCCFRjqInA3d3WWuvr6wuAXFPEOpIAqKBUNVof0OSiO2Xq+g6Nb1+AbFaKZJe25UK22CueIyC6NrKLZJt8uX8s8wJJbnYhbUBH+J1XIN5O417RGR8Av9ElTEP+PkQzZHaGtTnNEGH5UxkFj9DPbDsgZPUNyc+qvcNlK2+3oGm1y0KKFd7KW2UThgtyEhD35Q55bfOeLghaYEvoKN91XU4BVh84idqYtQpt+B9go75/B+1Lqnib4Jvu4RHNrEPxqAuz/ErflACQYnqrYqufowNgBu2uhJmUwrhfljzADK4TmeE1yQjIzpWVSxlmt2lAxHktfCtqy2cQVHBxDfoscmDHJg0wuMIGMzsO7u2wgOkteocZ8wF7br3pTavvJC7TiV2qiKjXN8foOc3LIuCiz95bbNSLSCb5LQHA/AkuvXMumDQ1wGU8rfYYVtlm6QSqASitbOuaMF14Z7no7rWjxGOEEsE0oEsFc1SdNrcND4FTFMl2VxgV2dixq7MKCaCfJZEoKVKazEFLlIpn1NZi7/3z50+SP378OI7j42O5ewRfr/N1vPTkJGphMcyD1e2UBhkpkKmaGhvp7tLbWXeHO9tOALMl3TdID0xJvUClKpI0XR80LYSkvlpk5qzFpST0sCnVzSszpnalH/a0XiWaRuy/wz+ECKYLNg41BC3wQdyiHuo6+E3JsUMTjZDCT5pvzRO0I49rl7aoNtjMRBO1WVVLk2qvkdLtekqIurlH6FYCmULMrA8cZzAARpwVsSChzgHQLJ9Gmca8u9zpphRe6VmK4ZGZAQHADOTGdWjSq2qwPjgiFsF761VXlW0Ya6apdGJkQwtp+VEP14hLjJKvdHOJsdPKTuGSMK8oaZ1txilHaQ0CeGvwk3eKnUqVaK5Of2PGsKcTLWfCo0jqMJrlJGvoUUg0fZ3Ec+wywgCTzXU15AG0VXBED7WeYVtfW0VnpTdGFyZJ0vUwfEKy9OihWxRZcDtSz0TbM+GhlKRqs+Rc5rmvtY4Ps71j71jroPtxfCx/vb7O12sDvhnBqNVHgtl1+43kV/5spKNmrtR+D0iUh/lPaeRK+92d6YgwPu60ySmFS3gABDi+39kbbK/fSJO0GC+1qUgyh3KgTHLd66h+TVLzjri1zGqTZKqZSTjJqC/mtIrWGyk4i0ja0rosfZecVqDfXd/y3SIiaHowX1/s9713YGskiwj6JwDJoVsYNmjAa580WKjhZcskr29v+agRM1NLZ64o06o0rCpX9qu0rulay1GRyFIj0PHvoktaasg2QFIdwsamWlmVir4My8yNPQWklodJF80l5GYSxjMaCtEkUFqMLbnldAL3pt6Nyt1P5odaYGaEmbllc0X6c90MMzOFFdUvJEeilBZZp9s8kbWclHjPWglv4mbPD1HeFOil/5ara8XofwRmxp2/taY8AJDYG/V7p38NaZKNjSVSjkLTJ+K4B0jZZ9W2JTNY4or8fl7juy1YtsjbcwpWY6IqjMWVHUCUCnxZew06JYfM1xOSvYjbkRQ19OpdGlZXSSEP86b8dnNE5sby7leN+DeBZaG76w2riFA70aDfvkhIYgpSIJA/V6ONveVjF2jeEfTkGvanPW3876AJRPOgb6sSI0dHb4ceJvIanbOKFXB9nMzzDNLcXR1bk6rdFzFmpo3c3vs8zwUlXgCgx+ylHVeFMt8Spdjd3W5fJDAzc7jVAHe+TjUtK/ubEVlvCXLzc/yyupDype94CGRAW6L0DZNmsiVI2hy4W06zJ01hrLbrjVSa5KrXKYV09/RoHAhKZktoXQ+YHnX2Nu6N+G9usqbHokcvIHoeA1irQDOLiK+vL309z8zcfe/8Ru7r9fpa/uPHD9mgUq/1RNsgRYI2ZiKVbcyu3x9qIEDmYVCTlbHP+EuvvR0ktz2K9gPsrWE0u24lKXLTAN1safpZJGnCCCZS9Hir1klPknGbIxvfZA98t09xqdm3eTdKICLW+PmfNlsSmkyJdyHvRUq09kZOp5RW41G22VEBn/HBfdEwr3tvM2ctZ0WmR0hmvU+PWpRg6m2zu5E3ryxsL5TFd1Fq5ISHO8KITBuAZhF+ipUukm35pGmC3j80vWh0B2aqEHTXZvVTZSVQ+HculeoqxkdRq+7+9ZCQVpUQpVn2s1aEVge17nnK0FyCmZ5ZCcFQJJh6O/2gUanioDYg4il/QvNqEmz5KnpPqFTXNX7KviM/G2fb02a0qCb4bzFt/LRNeMlXkYC1/5ndLeqVNAAAUdshr/VeC9RV9Eo/aKSuswDcXT913hNSRLzO18+fP3VSrDOmatv6jOtNApk/tKSBzscXdlBBE8jsRk4JnZWFZiYq1UvUF3/33jDvLgbgOI7X6xorWrUI1JJF6Z5fHcLYR3Ubk/CHYaIpe+DuWkcpfSZvlkpaR9sHqB/NMQ0jMj0+tOWe933yo4Pikh0RQZ0/VC2QNMvmJMrQmtkMY/JtYEPtKszEl4YJhBJGiVrPZLsVjVW1NjLelluzdBaxjxKy3X4zlEXEOo4uykRZLDIhZaS4ZJiZgQ5AjzSkQJCkIaugiVU69aaEAUWTvLqKtwmUsDJPZMI3ErW1mTa3NL1SkWIjjenSLEqXhUuxXRHS2LHlHHyYmykBycYkwYApvAUqYWaHbuEBRjKKuVfVZB4RyWispXefwNw4mcY45ufTUqfkyE8tUEQvsLdPx1cRSeodGHer+UOEl1ukgrHVPaRXXs7ReciMGB+cK/pnpIbNAtlm1W+3vChghCzMGioHM838bHv2+WKcShM/LBdI78V192jXQYma3d6bM/JNWWK717UWaKAcnVCVSBKRX7PnjNgwwMyBnEggmo6ksu7ZEO/tgcz4nPFKsSpt4W6mQ9P+bmz1kCRre9zRc3w9eNzXNKblv58r4RbSA4HlJBn1xfu9jeDe+PqK1wnYIl6vE+fr0y1e283+8GMd9CA2wE2AHmbGhb3DuT8+l4e9Xr/M8Pp6nWe4HwYwtmM5VlCTdQDGCNARjAjYl7ubccc+T5rZMnVdmBmcEUHLu8QRcZjrNfV9bjM7Pj7M5lejCYC1+lhmZrlhUAWamSsu1cMYhMFNG0VYhVSxs6LzI39cFIAsMTOz/B1VXzQzgrlprru4EdfxPPSGzVqyQXIkEGYnAwYLXiOASm3r5rDwOhXee2sDiQKlzWSv+otBc48ZDGdslNMaA4MEudZB3Rz0Y5kzGMyf5N17B3gch8H0BP5a6+vr648//vj8/HR3xqkfqP/4+FjL9BPBHx8fX19f//jHP/73//7fHx8fh/ve+2eE6zs9a/lxqOVvEiDcSHzFPtzWsWBGoFrL5ZfXikRyMqpmRH5lcNdrAl7zivCSIC6FURVnoxOhnixQVu5LiNlSnYusY66vCbi75bRQ9HTIeEkueu6t8TGz+YeczeANrmqtILg/Z/0me4C8+Ll/mZmaJQAaCUZ9wFlknPvAuB697hnSLNccAHVOdxyH6fdSnDt0NmTQYtudjLQOzPvme7v757EYMDOd7Sk4pnNFGMwYwQjr3rljf2a/o/FDH+TV6VjQOZ7S0oLJjdwAgsEwKy1u3OeXZxsA1GkJAGc96twxVDS8PqNwHIeWByKwfZI0cgEgjGHEAlZVh5npF7hCj/1bHIgFI+kgQRA8Txttby6mfdNMjwWkEDKC5FjTGHIKO79erh9c9BrVAJAGKPJYFtwkCZp5cKt+zQzaaRjSTsCwNnvX5BrhcAbcba3DbJNx1n0FtRMzknsHcplLr49g7Z23vMxA1uLq6haZO8/0PcbiVdHubM6/AICuU4GQGCvptt+XG4ygpv4cOSNArl7FkSRDjQYwszOi5UhsRM65GlKUVfMAcGgyJc08on9KED3yy4XzfFE9yK49fzCqCdsrXnCY+8ZLH6IBEHGaa/0q+yBiAOswMmSMzNMfXxk94QFTkjnkXKNHSqr6tGpgyPhvq+2TbiwXGcgdIS9yZSLeSzJWrmTcjbHMpT12CK+hOGA6cgPwsQ6H7b3XEeevX+ZH8HWeLzM7jh9//uNf//r57/OMr19nbPjCr19f6+Nw8y96ABu2ka8RydHuQjJJjljdeJieonzX1CDbVGRmQGa1lbBcHprlt4o4ox0kEOTWSkOl8JyGpGutpVZ07r33JtIeYoNLhu29Nbnkw+2+3B3uYUbH8eOD8H+/vpKRjByc0VoAvcDoZjQGQk2R/Wvw7aO7Y7m5By0iX2FrOSKTSWZGM5ipyv089948ADfbsfcLtj7XYWbG2I7z/FJgba1wM+2zlkeEOpcFzWwx3H2TH0Ag9t7mn3tvM661dFeH5Llf7m5uRJw7Yqs3EaCGFsmURx8rVwuHxgDstdbeG1uTC0mC2+FhRyDv2pi7AXA/I/w4ZrNHLSF++LJl53me56k1ihsO96hRC0CAYLi5L3dbEbHPAGhGM8OYwZGjJYgNmDl2vkqT40ZEgHSYZ71cJ2Xi1q5QwBr9UNN6asnxliSX6XMHEYpUkXn1CHcPMCIIuplnawFgQa0IaGb7PM2dmpIcupqJk6z2k/K1eSz5ck16cZ3BXcaw2vMDRC/hSovLzHI1ozIw95kXW2Fad4p0PftSypTQtWmaWn8vZlEO9io0q8+wlfC+ZhcaXSuh8BhCZDlrnEqykXi6A+SukpxIwU2ImZllyJr4cpSTLC0B0K2c44BDQPJuSUOy3+lbJqsF9+D6LUwbUIrI8XN6U3s3sqlU8sWosRxIR8y8x32zbK9DQgchfZ/wyE6NbaTsfGcsmTM08sLvp+Ap1q5G8oBHfAQkP47jRR7HoUNu2L8AACAASURBVEcwuufoq61GRoSvFRH5gKuc1YUUS0R0mM0MOj82A6BXNixDtCQTgOIpgaGplED3f8vZpW22EWfhpbpohEhi1vqshZgZalMtUUo3Zi6ylRB0QJpLUNlUmuq1Rxr0LS3JRnrCFC4H+wCiSyX/lb9b60kGcMRhImWM8PJORSptRWZmMAC67rpDjjEWr7X04L14zUzrDzXCVHHX3h3kAaJs4qbZ4yU3mSf5yk5RbXynlW1pHLOLXIj7c6fN/mBsApJVV99VTUEr0rVp2iplO/0/goedirOPlaKyIpDNYtFVkRRjEwgjmBiSQHeTywXRKKtrm6F4tnClWQsFBUq3lrIKSp2KpLeXIzaqUiBpQs5rnqhZut9FN/bcuF1FMlubw8QbWiYAmd3bANmsUhn89fWlhIrM0oceHwRiX2tp4SVMExRTQhOY2fFxkNTSqkvdfZMiwOiPAIxBDc7uba0ozYxVia0iVQLiUqmyDbMG87FawZsERVi6MOq0a01CWgIqwi3nYViTSZRKH2CjRhrZZqgxtBkS2WQNLWRiOvFIt/CGrv02eBI3Rox327Kp6yq82fUcr4qmhMY3xsadSQzLSWIErPEzq+tUMQmEl3yRCa+iiNB05HVOOuW8S44I2SkJLUeTix6lETH7yRrw4+OD5hGx1lpr/Xqdf/7553/+1/+3Vv5se2B/fHxog9Qq3F2HlcLktOTeipSVMzJPpiorwyamRGVWYGaS30g5JXoAn5+fjRScRIx5p+mFseoOJFFzjbJ7b1KUplAACGgk+H41MkGKxrK3R2lYHXCIXbqsnotsepX2NU0kUUPQWutVv4jcXAKF6B2aXR6Jd+8NT6/dfR36xrmZ2R5bOBsNLPTkWoltve4ugXLWxlxJRbN8SXuKpiWLWOyKuZDfSBurL2ESqvG0LrEn5F4N0n6hC2lmOpZq/GRvvBIZJrPGq6i1C5+GMbdXyaAeUf202QXJS4qgbZBA+X6jzNeAnlClV9pGM7MaS9sSFf2Fy6KXzSJz90MVQxLMW3g0w5i/JydJELDcuKL1jSBeoKJJUGmzjD/e6gkVO445YPI2ISNAvm/IzcxMd0HJCnqy8LZPnj52p4qom9UAJGcMBjLGzNC8d5kqTZtHfUwLLxDvUDd5hZh+NT7FkUkz8BdNQ8U5s7XuEfJb+U8H+9oJEd8dv2V5OxICapDu0kfCbDp7KR0EmcB05mY26yNh2S1FNbrc4CvQY26EwRwI0kgHPLBoB0gGd3CHKPXTog1mBl42yF9qYtga2oQnQNOP5dwNHtdNch3WcpYOTSLry8yQhwYXl7urC6tChWf1nZ7wBA87mx5A1LujShfHdxEDMLSYmbtrcDCzdejW3RYNSqnolW0MasIT+sGSqOGpmcX4JYJW3fSKRrNIaRN3mld8KC6rO4ryXUKifJ9cXSqZHx8fl8Y60CO51rFqkw//WB8f0iIKsUtCy2x8IyMCOol/C3gbM6VxNIMG0aOmKylqTLsmSl0FU4ISJFEPNz6KGmSYrJ1VIxX/IxDvtK2zLa3jMLNtv8xoMLPjoxYivcJWiAjmrgwgXTpxyWmxHTQ1FRHI0+5B055Oq8jdtbGXNHo7WO1qhyycXEBu8jVLCeMgmPdsJdDNlhktzGA7DKEvRef985QC1E1Ch1meXKUQMIe40kLX/GJmZsvc82hN5hsJA7xEMailp8zWdddtWDM/Nh2GIIKoIECaquUoK7PU1B/jGKDfHUGUhJ6+rR5GLW/TF5rDzHRMI24CsKUI5OKSMDPSgm7mhJkFTA/5SP1Wq763uvZCB4U5ael2l4bsCOqsQfboVjmk7SZqQhfN6wPMRAbc6ffepGYHY7p11YuIW4jSiprgoctqzJlkavNKA9DY4kQ+AAKam7FuIgIGc3PXJAiQdPOzNvYNViCalq9rmzUtnGT/I2gtff0W1OUFss3dcxNOoG47i1IsrLNs8baiiJhjhdV40iqaXYnUxeT95z//+Y9///rXz39/7dNiHx8/NmO/uNbHa3+d50n/kDqv42A9SfGK/LbLQ/j7q1LTQbkjRlkecU2ycqq9aF4bvdjryTLr4XFHjI09kO3WNTEtsG60trSmlBy5pi6vthVzGzla4+RVdq3rDKjq22Rb+3XmaJNyppC254F/gN37Ncl9nlJB8pp6zM6VHrm7GwhodmhGla61pPH9534VXuTIluaJt2kkTqLUXZKgEiShu8v1FJgkV1E+oSCQxs62ZB1AyPaY81fFSaJQLUrsMjqdsjS4iauO0pe2R9DEbcm3pcKLRshpnjCzVOalAbzWdWY52SoySX+v6xbCrMfLBkkTgVrC5FJiSm5RIpiuCUiy7hCIsmlyYw+5OmKaEnkdaWSWaXtKkaCJacqkJ8xuyLQyjZhCVCouWr5fncZ0aZJMUUxFACzPnGB1n7nsnyyXtW9gZjILupL8LjJem5kUVwIlU9kkmEY+wOxW9Hur0PgiZs2srRpAen0HEWCG+n5akQIH5Q2+tbxANqAMkD3vLkw7r9Lh9cUlG2b6W3hTIe+6Y5DVFCcBnozTVBkpO8/zPF8ve71er5f3DbR6n80050WQ+Z58epb+EVrsupP5JHnLb+qIQD74mgYAOE99lg/QHmAMxM0rMDP+pld3qRKNmeOp0gC0DtubkiYujmFLVC18ihXNTXJKyMFOAOD10rOXFYT26C5WXCQLf9Pu7owstZqMJV+YKUcJIXUVtEmdLl2wOrmvcd/MclrqcDWvVLQWUs9hgdSjy9cX8nvZR1Lr+2mPYMoXQKsTZELIahJJWdwXCNketYWd6LRAnraoTkStvazio6sIvlWNUQtKPzC/43qHSSkDpl+yvAk6PVWLa0LiA6xRQsSqjqapqr9Jm5gZEDNTVuFydz1ynCwqLoJOt+0RMfy4BHp1Q3uL2BBycVrfkajHKmcRAA1RKXPiC1psZzstXRxnpix35LJ4J7GiMZGS+U7ZeCXYQ3eB/JIisUj+Q7jYzcwrFCpSqcROLSJoMpQi0Yj+IZmAme1+dP/uka7iLYCZHfXKUlNm2QjLZBTmQfMO36m7PG0yId9VdNHENzR+GvwotXqLh6TVWh/3e3oibu1mttbS802ij4j7uvfSOK83OeXgpISmhrdYJeew4QEPFrPnOvMBVqC0u+tdjJY/TZ1KlVZLUOsVu1giYjZv0QsInue5ieM4fv18/ed//ue/vs6//e1vWP73v/89Ir6+vl6v1+fnp/bh+Vu4Jba1d3YiRdbqZE/TC0QmyojQ97Yf8BDbMoWX1y28PVW2GRV5cUmsj+cgsqjWD6iG4ePnx0i2OnGZ3aq4hQtZYh110CmCpW/710zRQ9ldNWwMgJIfb9vd1oIxd2u7LJaNXG8InlwAKkTtVJc2DUl9+6mhXMsDFxnZkodTHBAA8DaeKyvLRTe1aBDIYxG93bPf5tbcrudyAkDqkD0GzGZQYGMYlDlppjA1cEiIrg8QZRtzaSR5n2oTRvxboPSJ2CyfsGOF18w4qobVzsUuQhG3tE63igmMvCG939aEuNeWskKJsukj4vrygbur+WQU75AGkX2EUtnc2V40uOoh0y1whOwiHq5eMMwQvfU+pJHvdpYoor4e/xt33qHjkOZhGDYtjOC3qt8go09C0nC53zWaiTdpV3AeUAIBIALjcbUL3qQJUqZdD5OgDRgUafa7DfK6fVcpn48WX2kzGz2zcVf2Lv+pTvAbX4BkJ1NjhpqMvW9clve4J9cFldXvTyK2ka43A88XXl+vX1/Y24MH7Mh33SldEWFDGhtTT3cbsNY6z7EQdPjSs6LbHDBt7N2curtD8qxHwmZUJZ8kxh170fSAO1jmOH6brdf4IpGuYmyZgpaP+4Jp0jQIKTmop4iJ6ygkB3dSNIKmN03VuBrGTLDMEDvH0YOEq9TrlE2gor6+g/1m9a+ixp/g8rXqfuA1buosn0FymcukiIh6Ja+tarEkX3v7iIBEqUg0TTwJNGEL77XQeQxWKrLZuQAM1TKv6RUrpfs6lYql2SVcRZ14B8kUgXjNri7SilT0F9A0k7jFtlW6Ch9jrcxaOk97Wsger6LMog6p4ColMBQJ/94IZRhJMkBi0Isy+n4m8hdBRKAJ1UyfeICZLZi5lYQrViQJfvAgyX2t2tOCik9EWD6ElF0byBeHVRn5+gnLKauveOywCAeXer28rjXleZ4WAX2SilRLBuBwkGZwN+bbpmZmoXfazUi9h8iAOfgBt2vdDHdzGtjLfdXsVe+n3rmlydRg7IoYkN8BN9a3V0OvY5scn91E7ijbwIo5SY0fxYsIQq9JmhkMhAOWK9SnqGZUaWIIUD9KTR82RIQaAwitTlnQoh6SlUB5LWj8ZBd0uvHTMGH6yqFxJtodUWrQ6GGkN/CiF1IjnkDEEj4HEElQEIDnE3AtcBrZmGmVwKqFV/thM2b6Lr+hXRO0kXNb8oD2bnK1HLkjXjPLKr7zigVjvHrXJcmKD8lzn3vvrVX2cZwkgP/4j/84Aww747X3fu0zvhgRx/HxNczQTQJ3d/cfP360bfJUWva4OdS+qGjSK02yY0/yYb/S7dokkxBImpmZ6Q1H0aeQNMwByGavB7BF4O56HlA0slMrB0EjpboZOVq4CGT5tH/Vd0NkqrvvM5voBKteLCqMpRoNcNNBPKR6KF3H0u4XuH1DBGasVdNeL3e3RfUWN9tuO2LvExtOuLvasyxXqFELg9CYVSC8iH2NBdJ45m4mxNI2o6InuE6ORmdx9713DwVVlebumikSsg9mVbZSyb90DGT7NZ8UuBMCw/42dSZUOgWmxqKxMY5F5Acvpi6SvNfjlGZm7q51YMuM6vhCVlBvdjaBkLeitWLvNKiMEfDu0WSUUvkSERFx6N1UUZjV7e4Gq51ET5OFAYChgKw9p9i/q4YbNLEZRuzcPToYFb7BdGl5t3MqzRBUVgYrOmn8HbqTWEkmbg6mikJmI2auj3rAE2/Gqhmv5DcVo4Iu/S28cXF0Ernf2XbzRqMIKBV6wNASU641V7Nc9je9Ql00yRKBfk41wuYrZ02ZggDcwgIz9O/NSrJU/D/AzVRkHG4YIJd9wg/LYWYwAFZyIkI9Y611ir5iInB3khr75aDCm+tCUjQAvMywmhpn7Yg+hZPk9b5TgyhFqnRVbIqSAV3a8mWAErKzm7eIlU2MLB9B67TNWJU6XYVp1cKb6YYoWe8XNctNZvG6u2mtXMtrFTXjpJfNelVB7NnYRhvohNXco43clCzICHRA31SrC7vXh45q0O+iNs+uh9P0kzY54bUiIAdc78d87nqnuq4agY9FjISzjslVy7zXXWNEIHWCJpNSAAqRACPm86pEpx+6GqYKyVF6Bv53vO/QlG3SA9rC/sIFikuWtAHqek3DIpvGqLTZraC5hFfVKCsC4VuX0pNL8b9qoURJOMl+TF1ZM6uF5eWXWDohkExRX8aMysoBZbKrKEjy8EUydFJWA3NERHzTX6SoBFyWAPDaOHXJg6BBLRz3hTiKrJGzqJV+G3mBSqeQLhVS9Fq0vcNkbL1X4q3R6oxvUsovaVGXVFbXpjQzAqEv841TwmmA6NPgt/go+4Dpu65TNSt0PVZMse2akM2oa5c2cZOpSMIb05KbUbapMa+1dkELdO990Ij5MOYB5PPnV5urs4JO5/w+RrZvJQu6qIln0fRaRUJ2T5ySRTYZO+31RFibqnSxXiAhZsaIr68vEn/72992/Pvvf//7P//9S3qP4/g6Xz9//kRuhLKdt1X62qWUCimxSkdVxGwhYtRVxivRcLPtzfKJkRB3p14dB3i/t4weGUqy1XZLG3uZKr3Vay4zovZRXodHrU7CG1mejZXJWJD2rnWtZfq8XzU0SXg49fGhrxtUMzOzugFwkdWPC4qF1SRQt1tkvOTvvV+vlz69VG4mZE2FPoubT0y0TPnbmJkQuLuOcaXdPNcnZuaeK0MzA4xk1KFqOyLG3gALWSxZGvr+X0hdnl9MICl7pU7GJd4NNa4KoyKpIDkt6az6dRM/QPhmxN3gi66KsjoGUnZ2VmlVxDSspU11Exl9n+9uj9IPY0i6BgcSJPemGSoaTdPSGilMZyPieMoGUFLalGyOIixNz2xPnKXjcpvXPu3C16tWYmkrrQUW8U37DA2AsYehj6+slepUF/ksvVltVOybOlb2hhyemtUG2EwGX2RysA6xVP0p4PsmnmBmsu3yYpitxIWX8bWfVOnloAjuLJRhHediiQhUTC5Q2cM1QP5m3Nr+EsuudxJk1kIE7TrsyNIJKpoEUiFdVr9uKILW2BgRs0bmYZ7iAxl29x146jWz0KPyAHEdQAD4WL6X2/LXBhCaD8x0vz234pyNtiLj7vlw/qlmoAHi0ngFcDBGhL6JKqRmpmz5cSkSSIIwamzTkonHGOhT2ncgLru3upbzIEYVKdHyBevjIMlhpAh0omzaxr+JnQLbF0noUrHY+IZqC7ExtzW9VD+QjVeEp5HKSntnI4LGiLC6cc1aoEwyZdfytRaBc28gIvJHdMjbF9dt1EjzCt9KL/m1+BC+XW69Sigd4/l56RLxBJaD7v4IQifanmZRYtKkuALh+9pi0Sv3O827hL+GyYtin9kHprU8vFD2of1bk9KFlFfZOxmrEoXce2vfrFJVFsm992G5iWk5mcYtJpITtaoQvukB6NV0EWepgYZp55ZgAMCnnuoq4iBN61dzY95MXtqcn9vP7cHF8Pp0U5t0mGn+A67Wtfe2j6sPmpaGDDJ/drGmAAK6r07U93obpGgmJriGZWZ0oEMyQLZBo+O1NoVioS8LmKIUjNiaX8U1jzx0x1JFU7tpR5HTUXZMA1SHHQeSYnWawfL1ctLyUNWMWn6AerR3b0s5RM44OmpPmW5wKfUUDpkNWnskO+tqSQDympj6AEILDMUPvBpPJiAZhazrrYjU+aub5aMfFbK0QUB6PUykUWjr6a204pqnpE6QzismBSR1l8/G6DFBEqacqUIYMzOzqHbSemVD00xRc3Rtgr62cElOgrHem8TaKIpyqoMbaGYOM5oWFqRBvwgANzOtY8nQTeBlZvH19e9//dLTuXvv//qv/6KttdY+w90/Pz91f64HnIa2JE6oKCLaYFRNTcubsaGl2bjDKZizzMNZ4VnEF76OWlq1CMQf41s/PaY1seRo5ippMLO1HGN6HRvsm0kR0etxkpGLOkhvGkyC7LqTiGQx0DKGW51C9G4wGJJ+2OasEAXzwwEkdXAg+ZFvAJCMI3AEFsMJi22x4R9mttxIkIjIr3tIkao75ch+GVFmz93ycOS2FBRSNkcE9jbAYG7mbtQDFIbz6xdZTx6RJMFrdyP5ckpyunLN+vH1q9WJRVlG1inJffu5ELWBJwvHGFI1k8QqavrGC1q7rCIZEXpy5KZRbeO+sRdy7406k1XAzYzqz/dQkLRc62Z9tUYMa5tFpcomsHZ8I54TJKQZWzgAdz+6blTW1/RKoqVSV9ErXaLNxqZX14f1RZ/ZyDu63/gjIEVM1lN2bY/ALC2clSdp8iLGxlXI3hJ/p/Sy5O5aU6Y7ZgC8bqxl2aC5nOL1mHoLafMyiwra0NUsl19dWhuYjIyEDJmX9iqb6lSqhByZ0KXfIvVrqCntzWaRyry07DzhDtc3lYbYHlPuuqwGZclUt1CcYWPfjicjMKyqwSXjM7kADHekC/1RkJxWBsDc3dd6mbEWDV4/6qN37E3yyxwzM8DMtJzj2AEWQVKyfmFIj3pq8aGhXh9HmaDT1laRIgoiogeLGkxhZUBTy37UO5BysaQRQN1gTmhF7wNcZyVBNS5K1OSqKVM2iFj4tu1RKpDkvs5BUFwkz/59qepWImA1ns7K5cchOqqFSH4Pyso2y5RJfd6phLTZ4tr16sRa6+Nj6fzi169fcfjr9QJgZueZE7kEqpokp22TRtHIkrLzem218Rj1ooTwEmgFLVYgXSpy97ZfpY1Xog1TQmJL0pVtZJOpSNaaGe5LcxFMxr+AdzMaPwlksGhavrTPUIea07hd9C5HWaXF1VsLtQ0RS6woG6mstrUYq5ykyWn+5giZGxjRJ0t+dDMlT3oArC3lNOMdmt0/PgbmWq2qLUGrE4LkPs/zPD/r1Q8RNL1sS5kV1b33jvy89loLGkVxuckytX2R/RNkqmpHZCgujHpUtulRZjy4fGy02k71jotytL3m7XTrlWphpNTM3K/xpF0j8w0spVsOh7uzyO8HalOaSsUrR5pyEgvT+AmTRQlxNVJpqWiBs64BWA2/TSyQSTYGChEL4+6v81RCMqWUtaux+85Q8r+FtqdVNH3zNmaWKtuMsc/Gfwsim/Z0ulUDWGvJBaWbTDPIe1N5tNt3gVMvyfmKnPDdApXYe7/qcY+9ty0/juP8+W8An5+fqqyIcN5GKtTxyituD3mhPvjXB1utWulpiUB4JWRei+rSqUJgbzv/eFMkaZbPk5+jaRmqF2tSnqIAkPk8iH5hzO99n2RpSOKIsPEEnCj5Npcp7PoqvvBNLRYAmjelvZdZXVqizKofpZ0F8lEmyTW79ykVUQ4eB8kdWy0hlTIbnpSqyNatV3qvV8douePMRW8pErtk6IkPd9cXglRqZl9fX42M/n0+M4XS9GDIxwFA50hSl5aMgGc9lmqyv9ZnADDWuqla3t4nUzPbzHYrLanoPg4Io0TUaNbEilj/qktTSkJqL6Qw5LWiJglNqA7cx4SpqxMKZouddoqskab4lMvN2/QYLW3io8bMtdZxK9ZV7Tgis2oQpDRw09xNA7deBtib7vC8Ye71Fugl0wxWJ8SynmRcr8MBIiQidhCWP3rH3gQWSC8qgkrrHOUiAmD5e/VqXrT8SH5G/I1YVskSic101OkAGeeZjlQERdZmNHtEoEa9y7upWrzy5W2ey0R8/zK/KCV51Us7u+zsqoVsQ26YJ7upoaiOVMtmqMGrO+S0x2RJG19pUxNUurpfRBDA0veG7/aLuPHTMLTnN7gsaS7ZnLRDhRnGGi4bpFnS685Vh1pPubhjGYEdAHgwzn3a+e/Ye3FHnMYNbp2pn8ZAHPpo0Ou0/ClUQ+y9t2o8FC6NyFrVWLzq90vJILcvmb/dHYxzbzIUO5L6ARuBmqsBZiY8LISUF2b5g+pewTczxUMpMs7zdPe1FmuqULNpCRjtWaB0E5Soq4psjDURsffWVLHWOs8zIo6PbEXurqFTDwSSOSVkHXX9mnk9K4i6ve/uxhyR5SBJX7eWKQvXWntvzRnTyPe01O299Q2ndq0nKhnWzkYEuSNiraVYSDUABdPMNuP/MvZuW5LjOLKoGSSPrJn5/888e9b0nq6qcBdh58EAiO6R3WtjRXpSIG4EId5EUViKiPOsHfi/fv2K83it+u633TsJ10h0w+0aPI7j6+trqsm5kgRN7djV4xCbMY2A7UEXClvZJdnUyRrjLXzord0sxu8O2aVJHf+N9+9Y6/Te4Rk5lhu/1ooIf0XSUeQyktwrNHrQZqUWjh7AOb2DxTq9a/dWc6f3xHVd/sDBuNFiybd9s9lVs3t7XGSYSxeHKX/IfcSaxYn7SI7UEQxGBq7rqniWz5Aul0rKE/vtFhFL9f2qP/74Q5lmVKau9Xg88Lwy8/F4rLX0fCEzV/769QuvtdZ6nGcgXn9+v16vAB8k8MyuYpfRZn99fZ3nGeRa6+rIua5LiP/6r/86v0JXB5KSpLtxBda6PPnhEQCe6+mQ8IjTVWxd6KjOTFffeZ6/jsfr9UJm9ArdIdguXIpqIlBNaFC6mOmmZAXttwCA7QXRs192lZTpGwZZY+fjOGwhUqv3X6gDbz1fEWF2dxsOlHVV+7PWUm3oBVXFtGeEcqakr+Px999/v3Kd5/n19UXy9Xo5CC2BpDXabAfeFMF4tyRSiWWHNHriQdLFkbTWuq6L3n9040ugtMggwzLUO5YBoJsgF9Ta13odBzNrrhs9KwNT9XaXhDzqQ12WppR0f1dMKbGihuwItz2+9K/xTjhODMNi5wzlSPgQO4xOj3CDL0c+2/8k1RNvYz6kmXIubY+RFUhblnPRIQEgMzPzOA4nTOAEAEfF63Vl5p9//mnkr1+/EOeff/559HKDOxGS5mUvoFz9KvuMKyx/zBDgKLIBQ/l8PuUGqktkm11SK9XWBYwHdkqSaJNMcxyH+hPrY48VWY4lREREQNWfuuu8rgtH/Pr1KyJc3sfj4YVa4n5BhqQljDGttwjGnqMaH661pnc+jiOJtRaBmdwuZULo0YhNAvyFdrFfL2KfHWBFXsy1JfMCwo2R5LGFlEeQ/MXjcTyuOCU9j1Mr86gOlOTBIBHbfBsdkNjcPoCuJgDw+/mAjbRMST5RwkIyPS6q9met5Q5xreX9ICRzm9KTlLS6yQJwfj1IXteS+oMc5FrLz+Ejav2CZG4jEGwxackumkvUWfeR0k74tyQATku/f2qLHieg731jyHs0M2JLzt6SgE4cx5HXWv0F4szM60LoOE90OF3XNUEyyBHrxKqNnFVeq/ZlQQ9+zKV9B1Y3LwOZuWskGRE1sbcItI+MQmsi6RtCawFvuzuKcoMb39f71ZsiSV030kzV3qixW/WuyFDs2zVc6+3QwkcYn6qHs+ZtpmpZdgwkZPI8xwv+f4ei59sMlryfh39641+UZScrSz4EjmFrWZ32Bnr30g+WD3Bh8aMunLuHyBvYIdgs7+Z+kJLKno3sTYvxTpM2o+3c67B0fRZhv3RHIrwLKSOM9GVpHIGtvQiMTcHtoIP8ui6ttVZsbllrXdd1SOhujO3/tZbPCJCL5YFnKjPd47hOgWodJKmfA2emPIoS1BNX+5DuHVUGRC0NvLVlLfkGSWheD6kny8Tc2gvpNzsC5lKSG8TBTPfg1n8EuhmKiP6O6+SUQDf9+PG8zqAOZnOiw2YEYQZA523PB/2wONeXY4AVDbHVjWtMPATvQorgIysixjnKyKwFfgAAIABJREFUzMyIe5pd3cZWU+bSZvA4U9IsNIzkXZ1F7dKGeGDo59fgtHXtGEN2J2GNY57pP1TssKvDu/zJjd7ZZIxhpxn2Mbvq5XeUPwslyZMlw7Cwxy5zObr8a4zpd17H2NggafXUZXhH5vCauGpzLWcNveVY3W9FDWSmf50AENsxcqMR77WzF8SUtn+4JL1er+/v73y+JHl3UiyttdgjHklycbxndyuagaSt8o1srrUWiOu6Espe8riUANJNh1+cIUjSzzb7cDLLNBizIyf+rXSCMzPZeyhsgImd9hqiszJzraoXx+EUROvu5nJT7aJl3xGSZlnNuZKwtag2e4w32JhhsSILTGhYXq+Xs0avufa0Gf1rM5w16Y+bzpRjz+gaRSSjD98a3hG1l2t4LdD2T8Jk5h0wvcNgt8Fc7iCG0QS2YXgn97fwQTBcTozw0b7T7xbutn1ghszpPfe3XIMcekvgNneaLNOzw3UXoupAcqJ0kABer9fz+SL5eDy8vvBf//Vf//jfPyWpq9IRnpnq3ty/hib8TcU53pxl7b7c2U3phEcvw+IaNOOQ7WC8Z8hV3ZuvTFACm/jGb+0wXLPdCJhgrQUHwGatI3nAvJZjL900h5s+jBlWDdsmoIvmLEsA7qXVeULOGVH07Jdk9BOUzFQ/ey7hbeoQ2KTjOM7ztBzrlWqUYoJrLfXa8Q7mQrtur0oAXpIYvaYhyW4Yh94sTu+YYfSljQGgVashw1JcTklq17H3SgDQRjljb6COJR75JPN9J8tIcCcw+EJ26+30T64hM5DkFo1jlSTP23fiARtmrpV+zeoW66xRl/fz60Ka0XYODLu1OzF4bTFv/HCZeOJheGtij9bnDHjrEYDNFJHIRNTuCzjXuvW25cbqzVu/m+nk/ZjXEt6c3chKvzPyvcXZszDGb2W2O3xZBJayYzYga7MAUCFWyElM6cz7Q2PJ+dm7vBdk0hg54yiXcdO4k+7OcXD81iH/BmmWKQXQtvnyXYWafsffGPNuxb/xptvoiybuoxCmdGXJ+LAtGa6CSbcl0Sz/yg8FewFJkmMGj0NZn1A7iQtSQom8nsqERPJgiEFBKaZCtQ53KH1obWZOQ7ubwS22JbWrTMvMzNoTFUZId8fMGQyl3FVkJkPO9Z3sght8aVVmJ+sZkcmmrURD0f9rtwGI7UH6zjsDgmniDaNuB/UQ3IT1HypdJjYYM3i8N1vugSyBPdmQ6jh6bIOMYXFiwFlFhpJzs4SrIVPJWnfeljYiiFrQcZZlJpGZVy4Ev6acQEJBeMeHYbJIehVg124t7MGfJLSFhpKyUZr943LIjJxfNKM17lHkX8NO/1vYc0fdLvkjdyRPltPDMvXoRzH/MlY3GN4BbIVlr2RbmlkyE/X5ySDqiwNrpZSEoCUpvTKFAL0DqIz8MMb3hbOyHxDtNksKIUj1W3bDjlSNS4S6+2SMKvS8gwgEgwJBD4UICOs+eZkJktIREMRchxASpcikdGb+B4/nSkn5unIlyUh9rURKrxdfFyMOn4fvMbpLfwMzlalDyyFJT+y9kJdKvEBeHty4vTI7weOoj1F5X4kAYIF+5zKkCJ4CpPSr6QBUjaTf7WQqch3S4zgCuHrEjI6ZzIzj8EGA6/v7+v72PeWbKhzk53H2gNhFiwyyhnHetJiVFSQRQZARuQ005eBZK6BHhJd39zdCdbRIKAMM+csgiQRAsJsalzTT64AMEswF4AAY/L7q/R3Umg5JkiDFGjdVN+GMENw3m6wMaMMIhuqbLySS0Lbm5QBW3/hGGjNgPLf2YWiMHyiGlc4BEPUGPeDbieT2fIlk8D7vwAIH2Ip2pMFZk94N2wlsjjf6TpZzR+xPpW5491z/jpAPpDpC9lwAnurYNhNUuJ73kzfTG6YpNn5kkvz6+roSl2rFROLj8eu1/rGUwEEGFMHzpe/runjcO/5GiGHXuMvntuwiKTPZ37d37m5STcC6B9xzh2ZXpFYxXAkCmCDc6QF469YYYxuMiVkobGRmegsJ6kwPWpoTEUEeHjhJitpAcU/8+q6/K93CMQSZdLslsPvrBQFay68g3eMfC7EB9uFxHEcftr96wunfMZInlQofep/5kH4pAPw6zoX1Iqg6fSkCZGQPPKxoNPoQ2VFtFVYnOUjfIL0tgjSxwYgpSG6TySnmYOaS7xP7wk+DoGqqnGuWD7B8Sdyi1CxtI7kLBBxXw74Ju337gdwvDUP0IRzbANuXpfQttAggI9zOG4xsqbe0kTAE9q3Tu6m7kMGb14FkvEFd3SRjW7wGcD+xL8FbYaaCJwuTlqBt+r1Bse8EJLg9MjVmijyYfw1jg9ll4QDc3bYXBm/6upTU1TBFu+W8C7ecIVYn3pzw7q6BUte6bI9m1aeRuyV7QYbmw6rO6QaU5HZXV9Y2W978qrvAO9KJeoJaNjkh9YkG6rr7kDDEn7jbnmJ8L4LT5PT073alW/uGyR0zPoB01mf53jV6Zg52+JlY1dCYMyIS4BZFIAXk8wlpdrKRNT3I3nFal1bRGuEQAiLCfVCynvhZ9nhpLGV7xp53h+Eugb51awSbJKHNzuHfSi0JqLYegDDqyL7557IYTdm/TgzNJJw1udM4lJAGN/GmH2TMu14Nk1Vp1Ywdmw1SjfpGFLtBjAj737m5bfm2QGtxli/n1/KNt1xzGdw0VhsKkgQYEd6N5icP2NrlAW7I67riKCNJnvWRnnsA4fQQWN3AkGXm2TuP9vKOxqHU1kZNYk8P1w4fzjFYlOmdNcIHv2ftkscDmzE1gPtgHAJnVXW0UufusTrsHwX5mWXMADw+G6W6KY0Z+r1O1SHx02sj9icvydS9K9hg1R+MkzW2Te4HjIrijVuCkSPt9XqFQPZ2amCt9ffLG7CrWiOCysxE6vV6vfwxzhTJ2jMiD5fv5wnWK8nPqTyydzMlyU+hfVzfeZ7HcaRE0sfX1QECHeEAeD4szWD8SEOP5Gx/ZuYq4zPT25LtXvamx8z0W0/XdRljs01DEsHrunzghZGlWpJ0fJGsSb7vx/R9dx4lpcE2gLWmKWne8+TWHWSmpx/DbTOG0kjbOYV12Qe/I/3LH7eeib04tQu36uxgdmGdGxH+CoPxnvNY3cgcMONI26NaugeUQ/mRiy64vTpZxs/vjjcM3sjJMv5D1OTaBr23VJI6BD9Vf7DvND9BkrvzwdxGDqphFO1aduRkqW9JpzX9znsL9scff1yJf/7zn47/7+/vv/766/V6rbXc2mjTMtMgGzO6XF8mm9j40G45cFz1DvARZfCISFt4q1fth2ZE+b8xwBgcdUq/8WOVf12/rBbjDiF5N3LcAwD07UbSq2ZmHGkR4RLYHvbM3IxrrSu9+eg8jmNuasnc5SjX+5hxHEfO95u2sg/EtuDryDf+9awdOsdx0MugALoKDhxW5wZ2pBkJv68C0m8fbK1NEcBPf1L9wVGXdLS4YJVuRGbtfmLdFKEeeximIJp340fdtOd9QzkXs6S1xXANQ5WrX4E0mAsumOV0VjG+3zLDCCC3d+x3SnRlGeMs/w5m6LGNDT7lNL3/M6UkDhJQRe99mZkmk9Sst9mW7AqyG801BAaTDQwluziWMEVjx8MOt5c/wAV2NWf27GWs9OWGLPsGM5dRa7VvDpbGHSBL7OaCn/BWfvUkbRS5nLf4Xk1E+Wm/E95MbYLB7z4at9p9g3wzBoDNk5Dp+hzi28KusEnfZhg5eqdovwVLaZ/bMPLtcz63k1t4qZPecvHvtNzpH5RkvymwWbLnskdye67TBRKACtk2rFSM2f4bGF2+zITklh+bAW8hzm0+b2nFcddgXkvSuTIzcS29rni98rrwvJCp1zcycV0hRcrDfLt9U8KI0LokhcD2QIQNs/8VAcDNXQJY68pMZT33du1YbES4Gc3MtZYf37lc6pKqfevfHfOR9qVvZ1eKucpsyQ2r3TlcNqkMAyKijOnhb/FurYwvj6gtTNZlso97atKqNTfaJ5ZgdpOZfWIpItjndRuzS9tZnLZAkxmMGfZdDsmIWKuWcgD4iOpQ2WBAF+0A1NtoW3jaS9/f34w2uF8aTwjoe1CyTFs7Gp2YS0swjLWjjh0Axg/vONBZI9n0I3lPjATzoqt16D9guHaMVexIdDeP90Lt2s0yudb7Id/xM3KsqMj0FlEGbeOtYaRHXbrdZbyz9hgb+QBG9q5lvDRCBkNlmaS3RcmSL4+kCukC3ERKMgB5MkIovEgHrPRMuTYuCgLAFMZjl16vF1JxHF8IAFqZmdfztdaKiLwuAorQayEiwPzzL/mFZ4HkFS9Jj8fh0SXaY3AxfSeulWtJfQofGecDS1gLkh7KWJJAxhG8FI+KuvHe8QtSLR9HxHGkJG6jKyulG8oqtaRXSq+//pq3PR9xIBOZC0jX8lpxrYM1QB9Z+XyK9EL2HdW2QeKzttQCtVlWUK7F9SskeSnWv2vlWsfjIWH1GacgcYQAnie6XvyQPKG11sSAJqgcMD4DIt9O2HUz+OEBs+/x6Upxq4I+7NBkTuf7aHVqE0D2/pEROGQW4tzBz330Qey2y3JspA2LiF2jO7KIcN9hISNfErY22cg7ayvXZO25A7ZnkDaMHry9N494F8If2ne9xjgx+JFj2C9/mzbLmLfjsXnbbjSx6V2/a+V1Xf/4x//9888/U7ESf/799//84x9rKRPXusa3QMyrtbtqw8ThB0FsPbu6dtIvtLd5eutT7mf7kxhe1/4gAdj/ExgAuL3Pbwm2IXvpcGxQfVa4eCPCzUHO9qJeXQqGMbYWQFv4WSnZ3x7ypVkMtjkz0ZvGMxNB0/vXNJKODn6LiojjcUZEXm8vB5lximBwdDp9XddxHF88Uvlcmc+XjiuOg1dyJc6QMrEiwluJVrvXNlu+RZGzvgHjnQUAmx+ciPa5bTPeMGSTtqJJG29k9MsI6j43fJrA5jSbIm0O7yySPj42MyXNDqkBlYfvSjTYvJ9BbS4nrM6ULuPgnbXDEJtmapYktqCycG13tDFG6m211Og3gvn1uMhC9N4QFVvXshO2P7bR0QfBIE3wfnjenlgLxwEPWfx0l7W0IgAR7ptvkOqP26yexDY4uJEDLdNXqn++6JRzh9Fa3qEK1qrtsqkbYww3rxO7Mc3IrV6NxVa1Jvstuw0wnf2LKtTtd0MZMzDEjXTi9syHdteLC4suy29B7w4fs2euNUVzoYZ4vL1f7pbsFfduQPlnl2w7US4q5EcIGX5o/D002UfJ3WB9unfK1U6u9oJUj73ke3ItrTX0yvqs/S3K7N2wusEl6SEo2ysR4Q2Qqq2tv68gC6l0jfDIbiX9AOro3g2AfBDANnSLNn5+u6CfjZFLMfhp6T6IP2BKOnai6cfPe8cQZzUaM1bQps6M/jV4R96uYmhI2m3jf/shM6166KMHDUM2QobgQ7gdyG3EbF7LebuU0FsHPfIwr3cjm8zys0/Gvi4/WawFmuMIP048juOMGumacurRYPP2SydsoT1m/E+DjRmBHzQ/kQMfwp0Ysp1eErb9IMPrtGthME67vkbyzmvY5du8nX0uPygHRtrkmvED+fNS7fyx6kOd6dktuvEjfGaY5h2WXfsOFWZ9iJFh17hzcQb627DSxKlU33p+0u6hGTxG9BTdd7pwXZf8bOq6vr+/5ROYrzyO42C8Xi+6soTMOoFPemTfvLbNBngsPmAkgAfrfszM1Z6MiPPrAdyLFiNnvfuTpG8TyzTM/QvA5crMtdbz+bTbAazeemooNcB51t5XIzPTg0XrGss3xus4jhoQS5IWdF3X+isjIvuMgBLl0WeHjWU68Xq9IsLTAFexbXarbqWV1aoz64mZPWCMpY2F2Y22taMP9DKNtZjSZMNlH5rAjEVQ5pTZO9nIHGuxhaUk22/5u3mm2W3wpVkcS3hvxodsZzGYa08M2aQNHxJ2IQPGT+6HeXvWx+Woa//cT3Rb9r+D1Yd36n1nxIeWAfuWW0WbnuT/+T//5//77/8B8Pj6Dwu0zD3t7snyLcTy59dHlw3LyHeFGuM4tJCxYYKtzXkLGPPqvcpGPgB/JeGYY557VOAO0hIt3+yDl+Sz7odAql02Uq07ZObxiIg4+mA2kw29OSxEUmZmXjYm+jm5iYclM+f1DV/anrm0BS4O3/2ArYCZmdJay/uYPpo4CzS97SE583LnmizCqxYRiOjvz2Ob40UtuYpkLUFuHmB58jNoz/O8rquO/9zgI3LGEvvBaSv15dGHy5rXmWutmV8MNX435iTf9sRZHaYiZpxGmn5oXPyfXHvav+MNU35gbNKOAeDCDvJtvQRAm+e0NY66TD9xhHRnjfHWzr6tdvxIHiPHtsndS2cYFTsZ9if2O3YwUs++2CfVT2VEILcn+aa0Yl8C9Tugbd64pXfX3Lnzi+6ZP6Sxn+iqppFkPRgF6sR+k1VB/GfG+QWU9ZjdJfWjiaF0Bdu2KvvYxoLKtUwJpo9w8KXH+xvcJVWtfdgDsCu2W9F0k1vyLcF/rXGKcyc+0oZRvWN+kpEAuN11VczRbhTpAu42vJVufo3w6J9U5lvwkJ4T3yxt0l1SQB+uALDfchLaTk3Q7jKNQU3XfUkhyAdJJK4Lr1dcKSmASzoSa+lYInmk7apw6tLfcGspJ9i2lBLwUtE9bmsW/6bqVOdY6wUgf4ytDY6taVP+DbDDclpAm+3ESJDqk3tDZsaBKZFFmcA00weMKEk+mMrLuMPiX1N90LsNtUyDszzSxabFSs2i9zGfkYOZspjLBGb5hB9iTTZ3vTMkfX19WZq6yAmsnri6gM7iEZnpafx1XSTP81hreSjmiT1J9JhgxlIWu9tg/FSWLdwr1KXeiU05MMid7INgEoZdiDFOt5zK2snsrknvQlyWoRzYLZ8K/aD8nXby3UI7ZygljVt8uUuYOcbkDsuemCwA+F2njrZ/AtuKyGrMt4C/q0nSDBGsa2wz+EBxAkwxBcgntiOFFIGgv8qe8p5zf5gjDoaOVx7P9RDPTFwrMw/EsRaCFLV0vXKtxQPIhMBApA7wrMEgMqWU1iJwsFt+CRLJ9EtJqk8Zuwgk8VqMYGZI4UUH+BMkVOR6XSY7jiP8hmp+24GMUATO06+irnpnNSCxxzQpfb+u6/n07oN8vUKKIIB11QyfgO9QACQPRshfJ7GT6/STiADUXygF4CVR/pHycaWSvJE1iFj51/ff53nWMqUlBwXEUkjwksURAUpYa8mHnIogvcBB6QCvGqQIwCHYh3fwpNZayDrRkEIITFWblAkpfEfFsQQAB+j3hZjy2jE6Jvffub+GwJfeM1KSyVDFYrTHSEC9ciEdIASUexEebqROxuDPnuxh5b6MYmRm5jYrcMJGGuPEgKTb2i13WPZiGkxmxp0gM7f9MJgsmzSYEVWlbvxP7Tuxge9FGK4ppuktWZK1JurhJIClvHJFBI+A/Q8p62SWRFxZZbn++ms+MfP383WeZ0oRcSkj6LdffLzCgB1uq8ZOY9CFcpYd4vQQDNf8uip9aZYRPjCqnbDxo9HOXz6ZKOIOjFZh+Zkp3bz0xrdaFrw7NRN/wOj1fb0bPLlm3yjLMJKxvbFvsjKJEEDwOI6ESAars/PvQMscVfcQaCgHT9JfSvrKIxAXcUA+fePhBRG/biMgJQhbQUZa9mfzyoI2yXWELZjH4IjANvm0MbmWbWfVPiRBCIJIkjbABwcBYNSrlxbixFpL27jOeq160jYyM93/lPF9UzgXALcednjZ0bJDEbyrwOaiXbvBxo1kbq3TcAHQNt7+kBMR4B3b2NxbbqwTtYrXv6Yx8QSn1ZE26rYqei3V9GPYEIyoycrM33/uzvJGPUjeQePMXqdRz8Fazf8TkIBuXgC2QcIMpOpyg1HkRJdky3+vOb7Nmd8op3eZv3g71M2piJiSmv12lO6J/XCRXNdlOR/uNs3PxATuDhFRX9cD8G65kVMvYE9ct1ybZCMaTaADVO9VNk57d69ZpnQFP3TBxkzo255R0RSVNWFqrpEWUYOJmwdAM26UVagROAxDOfY4gPeSDmX2xH6bkMAdlfc3Op3pX21Aywe43ZOml+SGst5jLBsrADITntj320GSUFKXumkbY0a4j8qahtsOtGTgvWgNnDV73na2DaVz0vQCdYOFD81+LvfRjwWcNoG5RrX11nas7s82R1mwtHUGaC+Z2OCxvjtmY8yVWvJgdyuUpQ0ltrg10oU1lxlL49ZKmsYeM7vxkDLT77ZZpilL48a7/KUxKTPXql12EeFBzGhxwumIkBT9yG7g04Yui9NWPfgpkdMm4Ls/jRkytGdsgBOWg62AQz+6nB7kEIyHTTMEwzh6jfevkXvWwGSN/DGP2yOp0WvKDzutwmWUq4lls0UZbzJf/mC87dxhl2CMExNbO/HQ7BjDLIGN6p3eNP5v8JnpdSLP63w8Sfr9cwSA6+/vzDwRkrzM5BXB9N3qhA+Ny1y9As4+A6lLcMeYtu9sf1hr//tygKQfrYuw0sfj8fX1JelCra0M2XmePqnLN4vxTmTm33///f39nVc9n5wAs51z6XiQ5O8te7BopAPbSte2BGC8yyVPG6DjOBaRmc/nE8BBAEivvoHcvsVIksHMXH539NeXzchMRB3GcZ7npXojV3pbrbYb4U1AeR3H4ebdwm25fQuAfbqHGadoLoVZdpnYvmFmdlO6UUVXnOklrbUej4caBp/vjytHODxEafeO5fahdQ2jyYbS7JZmw3aNoyV+Ny5C3+87WIgTZrcc2Ut8oxljdjmjdC7HHicG5nJYPlQPjH+ctsbMNFXZt91E2UFlN17XdV2XpLXw9fX1n//5n//4xz/+5x//d/V+PYt12DxXHTxhg3fjxzAvNtm2UQ3AZ0/YQguP7bHwEFujpEya3rl7elyxJ9yk7BK8b94GOKtChQRwnhVO13X5gZgZLSe7dzZEBO4h4B3n7DvIpTTSmMejpjyZ6d1PVmdLzCD7qnXdcduxEBHXKve6LMN49M4msqb9prnWPVKyJcb7eb6FBGprg8k+6OFV3q/Tinwj37myonoxx7wkXb8zsB7Jttn22XiSx3G83ttzk6k/w2yMS9cS6jOBu3x0rVVs1LktyB7waJfTbTXpza9kVyIAlcB2fbuFdeZFFQctcKJR2/3o2p9Lw5jqguxKh8AyrbMwXXe+JIl2xSDxu7vDokzpS7Ozwvi2n1uNVGD0LTlZI8dpE8+v5lT8uu40vULvPKBML9ccAHItXBci4uurLiWwbk6Ysn2UHYKDqbQvpTd2bWSF6YniVlXYqmH3l0EbvX1h43kcTii3zQWjYptZjYNKYCYyEUHXQbPvSu03Ezhr9XasohziKSCgHqxkJlRv3N32O7FRA9DQjMyN3kswllZcvqtIRC9edEuHnWzkABh/di6PI46D55mZMpcMCSXYlGPSWjiOsiq6rtdVmxslr3W3uq4O8x4HJNR+HtMIABJOkKFcQMVMgCAkCdV/jDeqHcnESpA+E/s8Dp5HZq7XC8hVr92u018G/vvvzHys9f33dzyfJI/EWktY53likcdxXq98PfN6HVKgtZKIK6WXEsKjVnNDJHRlpnwidyRI5YsBaLk3JeuDvhIBH8kNn7e5cgF4fB1ghsoTsn+ArAFTPSWW5M6+27JDCe8QP47j6/F1vb6n9ZfqEeJaCwggpFR38OxbbK0lf975LLFrrbUuRHUkHq0wGAxizazeWki+Xq/M3DeRkkFC0nGElCtdrcVFElAEFcyEpu8HwBoTWLjlu9efcUndHT1eMdL0foTuvtwYlttL5nGeLiDJM1xeb+6lb3FJXtH3Q744Gd3sPh6/Io7Xa0VE8EE8gl+P84+vx38c8Qf0gI5MrZW+e0hGHOf5IJmp69rmDGT5oc/dFZDF50+w6cBxnicJ+JkiKMi7gdW9yPgtu08dFU5by2TZCewJxji5rb17LOcOwS7cSg3Yxj3mcsqUFgt27whEnzpR8iW/VU7HcSut+wQ994KkBRAQ6yzRjHAZ11oVAIDAQ/AOxOmJwQitZXssy7/lnwDQTpdk/+gKBhkAQpAUIMEVSKUV0K7w3Z3VeFmGa4fk9/Mi6X0cfn57Bn+dZ16vtRbXiswIrFxrrStz6QJwrNR1nUvHcTwQAOJKXS+81pLW63Vd15Vaaz36lOwHcEK6VoBMvp7fWEuAdADIzDPi6/G4tu0nJNn3++FLAJuLAEAv7ysAADHIg8T1VG8xTcPr+fr+m2SeXx7L2glLi6dwJIBLT/RIyEwkn3//ScBRDgBrwcdYAgEFlJl5Xcj0htfr+ezRBug/0lVG8vBChifqpKQ/kcd10K3ctejNBRFfr5f+furrcZ5n9VhHSDqRAK6FtVY8vn79+vV4xCnpepL0gRw8H6fWcXyRTF6SltvZiFygROmL57pWZoaEg6AuJoDzELmIBEQkAChzXfAiAtSjNKQyVwpfJAWlEkJEMKhMhhgC04EMIJXILH76u9rKelUsV4KsM+rdtTPIINZyVduNl8eXgdQlCASDC6t2PBx8oMyC4owvAECudUU8JPX00ovVEMSr73eA9wQEfleZFXGFJqmf27NTkgfEh094WZe1UMnjLEqCJKMOvtE///4ngOM4juNwkEMI8iKie5Nc23bxmLmiPBCxDckjM7V9D9yGppQw8Q2SInnVOy/9afNcAYl4vZ5fX38AkAjE92t9fX1hPb///GuttNPX6/r77++//vrrOB+v1+s4z+u6zoDWay2/HFRbvuc+kpvunutGxNFHtds8dpZviuztZs4C4HINOwkpVz9yJ4PkWukbZ5QOuyT3jyYgpOsFpNclTGALAXx9fXlRA4BbV8spCJKMOG3PdV3n8RXHQR4kEyAIj0SOUGau5YqPiAC1kjwAPK9XxBGK67qIUOLpODxPRoC8VkbE8TgVTELbln6UTyCtaztKmSAFKA6GuEhAOiIiTomPONZaKcQRx/Th0fePAAAgAElEQVSJqUAGUvVoh4/HcQKv7++v//hPEH8D67peh0heJyX9YQ8jMhfgYlHS+TiFOjGKFKRIkFx9o7l9GHg8HpmZPXGWdMTB87FeT4cuUI2nW8/VD5ZcGXYFyYSOx0nbcJ6SMtfjcWJtAZbwIPYg4dGiROk4qiNYay2lI5Nkipm1zTkOkaxxCcpUACFC8DKijfG97MgxxjBcnBJ1mSE9Z5yTye3pmgeKluN3IeSztLEQRlFSoppkSQ5gAXJfTzLC3c2YAcDFfD2fIklmZva4C8D1mv4XSsXDmk1bHVFERPfLFmiWAe2fu/sE9kS6Q7lAAskIbccbAkB4MoI3YqCEGPasD7LxtZv8n1k/ILdBpCu7wqhdYDL74mZzuUxEWo7pnGvkCJxGyn4oyeOcpnRiZO4SpHqAPAXZVXxA0ftvYJzTNtx4p9Oz1tsJNwHuot348dIu6iPxzvVWnAZJUE3yB1mWvKsrmBZt6J34Se9Lcm+MgKLXEOA3fowI3yhvjiqlCdIdUqYXNQQPMdfCWn5ir8zX6+W0eyNJ1N68FGSm1lIv4tCbOf2UW0VA8jgOq5DbF3o3peABkWRK9Lu7nlL6dvXvdb1IH4ldteAanJYoIs7+FrpL59Bl3wvGHFEDIwsxgWVmJjyU3FxnXrPb/h2cZXpfCje+ME2pmSmR7BbN7SN/VKPbLFe36avx6meAQ2n59oO2Obx/R6MbCpMd/eTKcly/vrS0YXeRPS5xbmZ9fqblv1noBLan92NkWYJ7/DfEu4Qxw3gbsBfKiV3dzuuo2/FsaWylFmLInvAPfmcZGFE7cgcLMdf8utQj6oPduWPV5P4bLYYP2wZjjYafYotMb+wkybs2N2RhduIBSd7BUVpSQH3Q68o6xd2MkkL3SNeyLcTsI8TEmBttG3lnavWJG6/1jAg/gTfx5UH50uv1wquWJyKCUGZ6727FhrWApnFA7lFkq2yJYWz7V/AzMs1lpT3Uq+I77UofyWYxXh3qTpO1IFL2NYuRTuR7u8QfoTvAvv1NBqtGmXddF1ZaI0kPEH2MoT+Vh/p0XwJYSUncCrWuWtsC4KaNXqqtiaXUzYhrYopAkp44/Yh/J0hGxF/ff0v1xHKqLCJsrctusb5EG2ZKC5RkFqdNho6BoRl2kvEv/DmFRSty2lMv1+fyoV/9wYUPsEa9N+aD//cY27Zn/VZIRJCfwWnwxAabx0bgJGz8BOQmuWh2mU4bOTCSJ2sSrafuoOf1GjlDZtvsarcAXiLfBQ6QPI6jHnO3anUMeBP7mD00XqlBxwb7jvOvtTthshrDbM4fsz9MGhp2a+M0u2WYqIue0Zlsl2P6GYPlpmgvjmX62a+F7HIsBKwthzdmmxRVVreF5iX5G42k6SUB1a5aLwCt2/POmvqSat5RZemIWmslroiA9Hq9Xnplz9kuXpJkd51nRL3It+RqCpLRrSUA9/7qkCPrmYd1jVVjj20bFg9abLOzwpXU9D8luE1zQZxlUU6jw3toJoEy9oZNwR1y/LGL11gX2V9FNRJbBDbvW3wO7MRDOTSmZ0e+086KCC9h2p/DaBhnYrtluAkciAi3+bt8SZg4bFhruTLGGCsar5rLQpy2it80uAUdwW8gocusHg5mJiTum6y2WpQH6D+k0R2DveksX36QuczObVQlJKk+L1elciH3Xqf+u4EdKS6FSYrXgvZo2G6/YYft2Up0q26ZA5W1WWEJPy/HsIK4Xw14R5fNvix7dqXO6+JIny413GaY4Icu/ihIKfXv5Lp0lmafjMB3FS6g7E8LMYEl/AQPXHy8x1AaMtnvYAPQ3pRIkDwcKZtHVxfTZSf9aC9qMtpkJOWozlQmZulakPo5YYMkuVVlgj1K9hJAdzDneYbfC81038Se6mu7RW3VpI2wVVMW9rLXTdGt8OCN2cmc/oDBWwXLgbd/tLUgvlz9nsLA8PoyM8Fq4HbLJ7etLqsmdyczuGPzlInuYGxJl2ZUoCWjR6jq8QG7YzM9ulAAukMqpAnIWjj7uItHJqzL7zaTJNUvVgzGAtWeHNgVuYG6iXsV1s26yYbYBNwWcZy2RpvkX0m/zq9RZ5mW81Eiw8gcFmz2jK4hdu6OsfA9PRhD1eMmH+9CJu3f39o58KGCXb+GndIad0WDx3u8BQHpqFc/7g7YNCGQ9fE2gxlTIhC2PyUpydg2w2RmoJuCzLNqHIQO3M+QCUIIyX29GEdRMUUmKAipa8W1kHlci8wQQqIPTEplJpbW95Pe8CkEKQFZxalyucQEemBaZQTQa1jHoz5H56ByddBjEdv7Xn0msBwn/Dvbc8xrgZKohYQ3WdEHCgjIfj1K0z8IgAD441JlQcDRLh3H4VVRZFIJiWBeecaxt+ckPdUkWKsh6Q4LkiB9MbCQKV1+0R3IVD/xOJPHQl7pux7A+QDJI4LkcR5/nIeOSOY/v/+XxwGv9mQwCS6Qh80PgFyQlH6GRpvnJo0gK9079wvYcEbVFwQIcPRKub3YNYlJ77/OQirAkrF9ws00biyudh0AFi2kFEBSmqySmkr1VuBqqu/BFLm1YGYY4XvClnywmMtgGnWPUIKAuTTXCGl8dVjOGrHneWamg3yEr7Xq+wgdtDvvUNJ7eBppvMXuGJJ2izEmML5vDbFvSmw9iBNumR+Px+Px4Pc3SRFX1q6uW9On6wrj29k3HVyFG/2wzP1rztHrdtuU1ji82aOCcFVXW1E+vI3YamTvrUzmtR47LLaObwyzgJ+5kqZOTelSRIS3SIyQXWNmIpWZ65XRz1GNd9oFURfQEkjWs+u3eAuSaxlfHTfavIXbCpAphQUGhfuLLADot7DktS1FEJSU0DqCBwPASazMyORasIU1z9qqowRufq80JYVfxZqZsMQfsepL3w4keccnyR73brdkNajdFFuUMYbMnJotIVuMGUhiu2EdoDbgfewEAC6LJZCMfoXqFtWlsMbRq61cQzz0U95BosdRgzTZzftuyXBZoPHjPQDH/dGK20WSZlxqcJYkRqljEEDqmhZPkrQAyR0ZAGQESZFQP3d06f/lxH63GBa2wW5iXbdlRaFtXufEjmlDJ4221xHL95YLzgLAbcbo0nTdFHuR3+lJ0D54L0iBZb4X+VZq6DLul7feptxjyFSulsEUcje1hc0lul/5tPajgCTepd3Q0ib3g6zSY7kda+iiDWWpG8opjm3o6jC8mT12SrINfZPcQoZyt2Fg00U7870z7sxKrOuyJdL2Lj1Q4yYAQParLCABwr1gzc+rUcBxrKhxZLVS43bLG+cD6neQbKDcFvg5XjUx4F2nudaqd2tbiNsC9B5RC7cnLc0EtYVx66b9DtUUf1o0y9wbOOfm6kOnNv+r21yL+dD+cWmxcLPevC5aZto2bfXo9Mj5be54daDu6w6rwVuOLdnI61Rqe2+yxrCdS9I9arnDtnzCbWJpb5t3GvfMrK3XEST9wSE7RHsfEOWxTEdQOSF6L4bFmsDSjDGZwZclkLbubRzmNDqkd0bD0Oyihuu3WbsNvrRkIzErKxsxujt08e0ZQw+Ayr1oyS6IkSNkT4+FAx+YD+LNwjcabV7dswaG4EOawVN151ias2s4aEx/kDIzo/f6Sr/RZ7RHWB/2ZybphABEc6+1Utday4FEMjNz5VqLVwI4TPhaz+czvOTUitUDaMPep+7WuVwlf5vwV3mbZugHXART4j2WjP8Y05C1U8kFMYv1Oj3qnNZWNQbnZqYHRrkNwkw/Gne8JawGZzlKxwZ03Frm3E3DRS+A5JKUOgAc13VdVwYz88LrPE+AEeEd7X5h53Wt4zj4ddr6zPR7/sG3dn7sz16Lsc1j3l5evfmn1p1NbLA0bKMR82amorYsRYSIQm517V8LjIhaWGkYyiFrQ96WAo/wpuuD3XJWbhtpOSa+pW8w9jj98xLvMTztyYBZrH0we5rbUqmk67rWWsESNcJduuEybsO7XG+UP83zpetxCFj3ezrA0F2qoexfmZnf39+1hUSKiOOokxRHrHkrq0Ed5xGx8n4ybzAeWw3aJwOWPLlWNx4DamK/2zwwNGut4zj89g027azxWGmx8SawdqBCbwrVjPcdHd3RWNcOkwvUhz+RkuS7byAzFxaA2o/TSHRE6T3qaLkR39/fJN9r04ZVUzbSDOixhCs6wvu778Uj547Z6oomeTEycz2fa60//vgjIhI1kmS3qH6hrx1RuujOIjO33hmA8djuGhu51gKqNbg7jpW5tT/mr6wN7Bt0QLJl7rkk1499r6YZAiNHVPWwP8iKck9vwHbjXuTJdaldER8wuszLrSGt3E3t4Id58gbnKrau8YZvCteLOYa+vNf2O+xtsJWOEIOz1DCi/t3E/kPEwEhxuAxyp7jT0U+e1XO895J/gmm20ioTub2D3ezWqLXUt7dIa1HmyCkYaWPGXDaBwcgia4OLZstitxo3vFN+GMDNn06QNdDSj07uU7KB9xJX2da85NuEuXSZoLlNOaqH+O1X91sDpnlzxQYlyoxbSW964yfhXP838O6uu2gbZkx1aYG207CnTeApdD8HKpVkhZCETEXUPS3hWpD0unBd9qGL9ng81lp8RWYuN4J+KLE1TDQcQO/yyrwkeZcKCZIA0dMekjHvxvj2WSKJXqUbsBsdIOYCE4CPY3G+ZY5YMzp99HnsvuS2AD9khpHj9EjgVqHGmHJkOm0Wm2FgreG47DcYaTkDvgQQmzonStH7XSPJW2FH9aQrs+1Xm31dl3ZF3UQWr0qCL7V1fr50YkptsWj8B0x7KIkn1lqz3DA7t9eKtRQBMqTqLaw3M38KNkZ9C2aW/LUyIiJo62Zno9/2HDP8u1/uhSXrMDAPIAbQZdlZOk7M/RsY4lHhy5/IgR0vKTPjncoynfgQa3i9frOFVds04wNcv82SAAXuwiW5XkIOSwG1c8TP7T0a32bJUo+OSNYHhCSq2yK3gishUQCVbecYGanMfHkIdV2SHucJIDyD7/eDlPlwqFwLa+FyniRxCWuJ9Nn08BBcZWa5ZfOP7xnSz5KrAZGknhjbsvHg8hkEuKXV5dbyNG3RGDOJ+lUiAQKmV1lruIVILu/hhRU/43dIrtTKZLlluCTZsBFFgKpXK+Wl27VcwPJ+1BkelA7AHxZdK3VdjLABID2ktotwXJKuRUk4zudx+Ll3/CLOMx4hEufJxyOPFRGUeBx5rYh4hSQtCsBFN4aUhGBAftSXquog6crzy7Ee4blokeMmLr+zWsUF2uHydobGuHnJTBzeSXFP+FVda02cpKRE0OcJWciImnRrUWa2hI2y2udqTtX34y2lKb0L40PLRywNWOmea5ZBjoRJ2ICh2Xm5dXkAYntJYWgMPzHjz6Of8H+QSZLuQVp2c7prrFvZy0OZ7CMn1/IHU2vC/79//fnf//3fz+fz+byu60Kcx3HUPh0gM/15y8xca9mfY8BeZKveE2T1ZWPbsJzn6ZCTm+W+zX3IootjzA5GjmOBmpYf/fq9BTqLJBkWtXpj12QB2KNgJEcEGajbNzydgGtke9JrgR6VGcwLMSKUtWXJRZN60gGo2ytbrjwy07dDW2UbvMARQEhV+1Id0ADJZYiIOkvf9wspIiGgn+Sr3kpY15VxPR6PgHItvq44jscBILJkAqrZ5kwvbefYPGBjJC3IxbSfh8zBE74rG9byw6wCfwXUY75BShLgv/QBLQ0ms5ZhKIO7XrwD12kT1yVumtmKPwT+HZiCGDs0kkadaYzJXpiQFO/vIvHH2go2t1haRGAb/4zx5WX3lb0NxFFivIUY5vJD178CkqSA9C/w1liRlJa0PPgYFQP/bmKPnwykFbgMlWW35vv5Z51dftQ2M9wqbCO8sz6RBr6Np8s8AJnIrLl9hEZX14AkdGvltCVoa21NbOT8ljHkhys+DcMb5RDj/u8N9OMmxHvTCYD93GAuhyXXGmtd0g8lJr6RU2QjP1S3l8wiCd0RvhV2pO1ebToAyCz5xmj7ysBotPYPA9AEu4qG8dVHGX8jBCUhPEWx5giRAMhZ+NgMIHEc8CHIjqJ3LRHh27UaghrHVjP6UUEeSElytNulJs5M9HQ0IjKRmegFAtldDV4oZVXsPc5wOmu3fxHbEjdDI8GXbpKGfcaF50F0a2uy9ICgGzjjLQeAHxQYacwu1hLm0mCrPsgiwobZIc71L4BqocuTN8uMBI2XPreejoRJmMxCJrFn2Ywq7z3cKsht82RF0TtIct3pPVpGwgfS47a1lifPfueZ5RCgLXc4fXhGXb/jPYu1Gbs6M0r3Zj9nWUeZDWhG2FuIjlh1L2jGTVJpkeSqMu/gDZbjrMn1IOwDrGj0DlLqN5nb2p0Ae8A07OahS2qyXcjYNlPV21qApBfCnDWWfzjBb1w7WeyokkrqdN1Zhojw/g7fR9DtOpKYQ3qEtZaPPoJvVVd9rtVv10sC8Hy9pI7bzOu68nVl5lecjrGxH935zqU1DtgSdIlULdWdZTt3yg/g9khkME6Y0XG7Y6CqfeNHteNwFJl41z43iBNulp3+EDVCuIW9KZ0L1CwoM2MrstdsDOZaa41qw/mIzDwOH4Wl67pwBMnlASsI+ETUdTyqwXy9Xq8nALxOHseBxxERPk1KQmYi6tGxVBP7KnXv+rElZSTQ9QkA6PDbULcEbG4xjbZ73BDnEfN1gI6B4fW+s8EUcgNJgmz8Wsv3u70B1bB4eIcF/0KgVKJIfhDsZKYx3KY2jJAdOXi8q3YVO1DP8/x4omg5c7lLNmTv/jOZCTjDA8l4Z+2/koSauq++c30YW2aFtx8LX9f1z3/+8/l8Xkvf39/HA+r5iWGXOf21ZzIu6V7dzjWL8WOhMbZ/nxIbLGp+rc7abc8HsfGetar9zB5FrHaUKYfR6Z9anBsRx3FEnJLoMuZd++phhLNGoCXU0yqSW0xOooqxSTCZF7ytDuWf6lUtduSUB96b0Iign7dv36v3r13Hr8dxHOidC2Ycw6pcUkScjOM4Vve/o8QWm9Ktq7uHnv3fxgzgfhXxBjvAr6i0MUU/XvoAtoVO7OFkjGHo9/QHRu83/khuD9MG7ALfRPcIangnk2Rs/eCQ7dxTjyMhtnPvnNW/JdNcZnTVG2khxrO3iRk/wK3ftKm7MRNd6s+OfhDssMfMAP/dO/bjREskwXoe7tJXEZv0Tu+gu45vetu4N6DDTvrOKr0SZvA7k/aGN7GdoMfrkptquCIBJ0amnX77a6uS+S2lm8YbtiDYcPzwr5HA9g78yP+gbEuUNUOOe05Y+SVcNTbUVIddsUnqJEDCpTZxK3XZnUBHksFLJPhwRQTWQngR/1ZBUkKZ8bNQANjffnBBxrYPYpvnxH5pXU7bQxu+zCBpMhISVfbtBQQQ9US9WTo8iLiUIaTAFJbfxFp1kHs3alPk4zgyE2thbmxJUroV0KLqHSSrNg163dOas8e1tk6aDgXHeQDTz9xtpSlSHsjeFTStgNWx5+pG5tacOXcYh8BNj8tIP47MNIvTEx6mMdL4KaZ/I2pnwa7LNOPG0W5TXZaqwa5W+R3aFjK/zvLlCHFi/GAw0sTWjq4LI8szWQKH0X62WCMswZgS1ZX1AUPD3uxqzOiVpG2uCBzqmXj0/d5cBKhuqyLiZ0U70aIq8eusd6Tndwwz787ObTOq7Zxf+3/6pOHy5SBHhbm4mYo24INrMMO74z8s37MMvpxSO2sSwz65Y0ORMQEctTHgLrt5QwLqBCWXgvI7xNms9Q7lLIhK8jN5+fmklrUBOBDe4COlHzeDBEEhIM/h1ut5HEeCUlKLwBGQELkiAkrk4nWF+oDJv15TIi3kpUhIPCPc8hx9r7mtRt7nA7hcACTNayZKZR/4j24BnAl020v4nU+zYAuhOgOla6F87OILRx0kl6XYQQgwkx3zkjKzNpxUK0SQSQYZAAEC6blBZjiMJf9J4jSSRjoITQMoU1IA2a4wmRUdavcIgLp2GOBK+XF4pIwBqeffBE7gkFY90ozjOLTygB2mxQvniiuO4/B29ytS0vV18PEgHzzP1Z3CysVE8OGO0lvr0+fo183nNh8AyABQZzrUuKZm/3awb8MKXZIk1CWKA6jDvrKbd5KRQcITeJUXq0mMCGzHNODH/VXUvRiamf7UqxxFui0pwrrvyud8H+BOotQ1aBsIDe+AzXOMfQgB4BgzmfFlSZONZMupzwhIkkhVz7S25y4SAar+3sT9gD3H4o30xwh8azjL8td6RTjkAcBd89Vn5gFcayEWAH/GUluNSyK5ekaxex7W2reGhTsA/CDEEowxmdOWYHpnbRVRYJlWajC+REVgdPXb8pnp+8LE5jK9tvGDVBW0vGVJYr/I1ree2A/SrXES53maYCxxXqXf62UuLcqXJCOi9RiqpdliQZlJHIzDe+tT3wCs3Ut+Ia61UjUlkbSgIEFKOEFcC2QICFHrUD7OAyFgPaDMPFaE/HCcV+8mA7gAdZzfE4DONfhsF0nJaiS7jCusVIJ0gARlXkEpSHfTqGoExj/aXP0TCXwOkSZ3AjUiVt8+0cessuriFuUHOVZfmI7wkeyEMfurZ4by+ftCxm0Mab17KdqM+56909WhlQ2GITa7JGV9b3t/MGb5kxix+z3lsgLILEYAyvTXf6RqtJ0VEai2V3STC0nI/Den4humquRBCW/kZuuOBN8erReMT+VBkIC4kcYP701z48ntCPcdGin3Q05PXG++hoSsbQW35RLIeH+yYRj2HWm8BU5iysuupJFsQLe/QJdoE2X2SnT66MMVSsW7n2lvbHrLdUPX2m/z3r039ti8AeuVJBO0/aX13W874xuMMcOyWTt2FmUDWa1TJcbySfe0HOONhippl+su9RDsK9DvWTD9WmstrHW9XlhrPZ/OYhfBvzPhtIrMdGPvd9iOOhW/ZEpyXGl/Dlw35LJck6lvVz/B69Vlj04F9NdDvCW4T2VH98dWZ81udyZ+hsx6j+6TzHJf3HVV3bDlfJjnXACDmV+r8GsLg7T9zrXM/bIUN1jRyJfuO2jkjNg9ge5Kh9hIktOgW6Ak48uSCqiyR5KfMtFuZ+WOHHvYAru8VlUhERHGjzq70eMzAP/xx3/6hUMLQXv77O/EjjQLyW0tWfJtUTOindJ659JZZjHel8PixMgx18diig2bghv/o9IKXGu7DTbecwVfOsv0u5GmL0xvId7ph8CXUxBb6DQ3nw/SxCW5L4G7gxjM4dc4uxTjGY9YXQpsXE44jR7GSFq+f8vntc9zrcW2xNZ5YAogvXBmb68l1ZwTAklst6E1WY5FQXK9sF+JHKtIWmb88LzBSCcsbatiOXcS/4p3T1vI4J122DuGvdQ1LOw7en5N5twJ2ioMOcL5o7927NnaeaVkdFnyzCiMtC6SxFvYuL4kvV6v5/MpieTs4pGU+YoIvyAw9rDbPQiZedkbeEjiEWstPwdWb5tcveFR0tSRf7mFsZUCQj9hmzqy3qG3NP+aoPqRbnVNHxFwXZPcxiq7nJFfMtvJgzfZVFZm8ojx9vLXYc4jItBL3MPlG8WSnOUlsx2G3gQ2r9gBvU8ZTMz3dn5yJX9O9c0/jpy819bfAmAH+nC7hlHnhMETaRepuW4H7sCO28xMpc0w/XEcK1PSVd+Z68lY5v/8z//8+eefxs+5DGSfVWEJURUdEchao3cFWamkfL19Bmzks9+qGzudpR/BYMMj3mbje3ood6h4eJcz+1wAsFsG25OoeowI9OKjVUuKbeOxLTz38dgWnMNi2yLijOM8z/X8JtlxWBDhdU7McgPbqny9LAeAaid8SPr6+rKKsRANI9ZlzIS6f6+yCOwW+++1rusS1nEcitqpcZ6n/Wa9Jc03RZBdp/utcBOQni/Z7TOedykM6D7OXIapghLSWS6m5bD9PLq2u+2O/4h6+DFyzJWZcVZ9kWQvYEk6+80ISdp3qsL9462i6L10Aoy0UT1yRju2DmXAud454kv/agO7yAItRF1MO9DqLPAtkbUgOopG8mjf1cF4Uqp2Kbe1A+0RnokfnWMp7VCUVN5xHpwjCf3ouwVUAven4KccRdlI6G3K563jpBeoVDQ75RB311jIXenwkmVhm61ME7sI85tr2TVAawRwHE67ngbqMhOkX5LRWiJjG23bhtsMu9hpW5WZRvqmOg7c7rSB910xQBJNedu5PSsrmvZ3+PuTkyspUyTUu9/91xGJuBdQdheV8wEADgUja4AyYOEo1916Adgk+3+0jH/apbaB8bnhoogH46pE+ZakIkqIkRGkSohL2lUvVXEYEUSaxgW0Z4C8LpBByG7JhGfpqUhF4kog6xysYny9rtcTET5n/HEeX19fXH9NPV7r+Xg8nn+uiHgc53Vdr3wdx+HZc9V7iPAaajWsmQuoLXN+qzN6nOpbWlJWq1SNDu4JvEw2eE8R7xrsSHPCGLOb6ziYmYf3HfR8xnojAqjVcbO7Nc/eSIY+q2964l3dWmutlaoOySNLkpKez6fttDH2w+QCqBu4x5qZ+fX1ZTJLy0z6xb98+dZgN+Ijx/LHFb60uuu6RqlpnGWxI4SOpV6+uZ6v0TLvFhpD1sqtkXbgICMijnP1ZD4ins/n6/X69evX9/f319eXlY4l0Udem52k38lXh8QU2Z63TJIunbN8mXl/oNGXQ+BCWZTZp44s02B6ExjU4/WIsH9srTUarNFFQNdORGTCyJ3YMp0YvDEDcxkRx3H4tIIhtsGjq5neYHKtrgAJILtarSUisBaztx233zLzcQYDJynVu5EHPSARICxBCjCOcHWvtc7zzNf1eDyez+evX7+U+TjPzHy9Xv6ewiX5fVkAjzOu17efi55yhSaA59/PTJ+at1wTACSdy1v6tVZ6tS/q/Nw8yCvXWtdxHMdxrLzWWg8cpN/zv1tXqJfMAK+WBqmU/M+LDnsUwawkGRFnZ61rSTUQJ0nQM1t5x43P60p/Ph30Uc++41Qk+f4AACAASURBVDLlBvk4AsjM9XzS4b1FdUiME4AAAocQoCSsDInVezAdYBW0ghKpe9grIVNQACQyU5mUIOj/J+3dliTJkeVAVYNHVvWQXBH+/weepxXhYU93ZUYApnxQmAUismbkcNckJRJusDvguDkcrvQJ8FYHN/8kg1qLIWWCvCIyc81F8kPEUi7P+W8E9HhozuCKCBHMZEoxH9ea5IRutxtvvr+8vrMSeKwZEfutfklfXx8/f/zxxx8r+fV1n+sxxsBFkgqNMeZcACVKyMRaC0sAPghKHu3A9wKZudpBqR68CZmeZUUAK5fLAqm5pqfiof1tvzEGibVmcC8Qdymjms21lousT9e/ris1I0Kbchelng2I9zHt1kYSX5sCEzt3PS3ZHkTEyidl85rLeNdM48cYqrMDTNaKmrflW53DaLISLOeaC0DEbh5VyzF+rkjuI0tYLappLNb3xXWLtYRVHX16jp8+dZEca+nz16855/i4/fXXX//xH//x119//fj5836/K9fHx8fXY845r48fJD0ek7TWEjGPWb0qIJnpdsnGZ20Ki+M1Q9vMYx54CnHHYUVvv5aJI4z21Fkkb9dlLbF30e/tip5QdRg9riAJljvSNcZ1XbbflNgFsWuOZY4xEB450DQWGBG7FI7aZa9ZNZb0XH376CW8dtBHHthBSe7TQGamV+e9k8J+OWJlIccY3gxJjtvtlvd7RJSFz7p6zVhrPbSQ4tB1XXENKmPOj4+Pn8o55z0uSiBv1zVrrwdgzwB3vnncpKBjaF/avFlrrBHhwK4aV1hmZnp8aLE41hPXWtd1RYSFtC5p1wRjDKga5UTnoqqN8dovpO/LlqBa2JLkzq0lm92/jmeZvX1s+a5CcWwSaSEmcN1A3SZbXRHYHgs/kfn62RIzNlkjebvhGLahBPo2aV0AbKTTay1IPWV+Uh67afAaVR23IeuGgt+xb4MAgMeTVeCZLrygdxq7dwr5v4JXUWBN6Y9f6ZgBFryYDQDYnhsq98SQxzNh4ysiAHaVcYfReoEzYXjSn6IOO78zNtkp6t2FN5eBZ6J+0+lXe4CD95sx0K4NLwZ8j0/ht3dmL7HP2+Yb/f5rzJmoy9PnI+MV2vLXSwPJCCagrAWCso3FQtIRemZViSMTQI/2VI2jz7JnuwBAtWQwBtPDYq/PSdXlOES+n7FnNdN4VqfuDa7uqEwmeJCRqvmqLbFauoaUGZnZtgPYc9/YA4LmOsFIulOp9sja07PNiGBkHZZmrvaFJHuGfRSTL+3UqIXbp8Dqmw3N+/33lNYsLrouPlbb5DYx+IySEzajwcgmaLGt9y1hsHCz4Wi+AU/entPa1h7VtmamJ3ZmLDHbvP5VjWW7KSdpIZZvGlWzntXLSnorPr3WEF/2WMfQqlFPIM3ScCLPtHlPOGX6srMkoRfPD7BAVcUAYE9JjrHf2cO3Ujih7ekneC3Ql99L5ASTOQsVqJO4ZdbLLM96tXmr4+wK5sv7/W7VAAS1qO3LHv7uYYQBQBRk5qqRUGYOPO+jOeeckwhgz1eXF0HWlJT3R+aeuuvosL+DNfr3pLEx98c9IgaeNdBZtr+pTdx2+rJJeFRgp0281vIGgzfbvktj1XDXCpO1KOMdLivVt7pq7RZrmS3ZWabB8XT9tOrUawkkz2bwTWOD6ftyvxvPkCQs5wIQV08wVPcg63DHqQAwOQAoh6SExhiIkZnXdd1uNwB///238GGBmakpksmcc9ZCJ9D3QkBHNOwIK3R20D7aKVNmzetMdsbECXM51GZsmgbnmpL0UkICWGsNV9Qqgpbg28HAatWB3SOfGn1pLf1r+ZLc/kh6SviWQHkh6ezxO9cEb0LOy6ZpMsfTBJm7ASG5eyht+jNukhsMGWPoUjDSnkpK7akvgIh93of61igJ5p1zym9uW46fdgGZGfEc0rfBOFqkqJbENvR4prNs8KwdH4aWY2ILP+kdH4ttA1q+MSa2C34po8U6F8Dt46MxIy5rf7KH1e1YjTH8JHwp11rnzhrb5suz+u7umDCZJUdE7bx4Bs12+vz5NgBASpl5v99vt5unxyYGEBHzsQ/rJbngMOp0MyJwvKXvBQK4QfPce0ySK8Zaa3EPVBy3Oed+qu8Ij70LQJIX4FymflzuLBvmerXtr3K3wWchdq6dVfWGfWljulCe46gSjopqvE6zLeGklHT2p50A4FKwBIbIvT/FQpy1ww6i2kMXVxu82Q+zTxWm78sX7a/QSvdl9aT4JvBJUzdI56IaBJNJUj7PpFP1XxsOUVYhqQ1p5Bu0BOfuJ9Ivgg6Moo5Aa1lOkNAx8TPmJOj0acrJ4lXbk3hbtr0FwLPOtd5yb1to4tP+pnwFHhXClwA61rCoJj7q5VMmOrzP6mLck6aMOQl8+YYx0qo3lF9tW9M9fw07hrXactaYQr7ANwyrZXnLPWuYRVtX36iZ9Tz8hFfbdkBM+f8Tyh2SQQJY1m78Eb0dNO5WDSC1kSgD6wJ2ZWH9IVKUQGGAE0QKqWBk7HnsiLiua3hangngCj6UTGmuAAcj95tXe1laUgArM27u+M+OnPZlrXWus57gUMvPWzaAZMRurBtvdidahcHtr9s7swDoCcirwq3RZd4S3mhYK/qoDuC7RtVqdGehR6IH3iAp/Nal9mXn6rX1bKXeiua0ajxhsS38VN1IRwPAWmvVUXbWbr1bxbENrMGi0N0etg0o1/xrSkNmruMhyZzToet64EIBMOCGbgjhW4uQiP1FZT3L19C2td7WLr3cEaZp9qZ5EhfY/TdFZxrPqO724U1IE7dGYxznHbeD5rw8wVmddkLHqrZzbbBLv2mc5YL2paEZyRqIHxBSeFnukPxMHBIoPEfwIkEKK/eiwBAGEMANADGUkUu5mOmvHUtJAQsREcorE5kxk+TFAKC5ci0/MOdKZiJF15Cep4GZz2fOBANQZowhgLZR0EpmciVT3hINkH5RHPCdA+5LkoAyE36suvZwcJd3xROQkBkZl3hdIY2sLwVw/wGQQDH2bSRKBCIYCS+EPKuISXJvQFPu1vAsHqHaugj3AEJCS5kOuy1kjQvoQ6gBSGXPPlDA51rPFMAlBHlVZfC35SX50r9t5n5ntYQAgAhQiMz0O+4YoM/17BHzAwCQXxmRgyTH44rb1AiH+o///t9//Ii1pvgYHyt+3EjOR94i/ObzigXgEfZnKnPtJ/A3kgIyM7hHYnQcav+Ce3dCPjcc5IIIvzIg9btefafMhQEAAXgL8Y4GE34/nzs4ZnTzT7LCtotpxH67UxK6v63Hhqwy719LM5xZcY50ASNN1jR96XbAdmDX5y3KJhjTwBrWm8W5JOMYHwK7Pr8plTwodqHg1NuXTbmraBsDZPo57q4kRkrKesTaAtfKOZenrw7dAhREkCM8pVcQoM+Yrdc9tqITSN78ObTXLhL1CpuORtIWNsZI01c7cNwaPcWqptiMpzQzdukbH/Hc0Ooswxl/5a6fc86fP3+OMRb2jLSn9JLWWo8111qIvaOtpVmOE75/6TrvpZANCcALDS4Ri8VRPczlWw2AlHPup8Qk3WJJwmtlCCGEhNKPlEm5LBwKwe3eiOGN/Q9HSA+AN35cyBsg4IMDwJ0EMBiZ6WWgCwzGRK61hl9FlCAJigg3ejqGajZsR+P4PeEk68I1POXYfGkqY7+sRosqPUK9rGQ5ndvSmvi7JXlUUVeAzmowUkDUsxPX2/78kGn4L9oHpyV51nlq96VpnDBsxtxZbYPBNecNycP3xhiyqxlpMhNIWxFJYN/RJH0PmcUF4Vw32Nxn0TyL79sTe8CYRr4HNY+xo2S1TwwAHhPLE6+X6XHvPt1IqySl2uK+CXcQT8y7wd/sh47Z9Ss7yl+LfRHFfbu3ijfVDU/Lm7LlcA8xWr7T5x3yb6BVO91YlUd0K1I1vmPVjNa6vS6u79DCX3z8Fm1gC7HLv89tKN/dIjxjchL8V+BNJoA9iNmNyA6+KQ9H7NQzgP5X2QA87dyX6T2iLyVlF0ASHGNE9oPHwczH4zEqYi5Qp616jEE+7732QhL9GyQJD6C0H8+26hZrIpIe6Drse/7rdrt8dBaAHfACVoPSBKbP3F8lNrIlmKUxThjjalZNyRNaIABJEeG2qV/laAtx9JfFvYHkXvN+2r5hHGvMThjfUUX1NHa2kZvsAGNsYZttLh8JlplvDjrdGNYeS/sL0kgnW+wpIY+JvXf02Qwn/LTWVhlzemqMdV37XN5dPVrF7XZrj5pAEvYt+Ay1023kKcRa+Lva4s6yiZ3OzOs4nOY0yQNEU56hbl2nSTr87axmtyVRZepc453oWneSdWWgh24HmHhL3nwbuVMFJ8JpVpSMQUfSglxzdi5QVQXAnNNPa70saLP75Q7XJUmPxxxjkAKQ3jG7FoDraL3aAJL+MN6+dHCOUjCNisXaI8LT0R2BqoQqHlbhdiU3L47xim32iN+/riFHMW4wasuXVOq2WGyMBaL2TJo3X6cHjXkrUIONtIWnHTpK8E2asyywGTv3ZLdtBueGf/fX7E1pdpD0ThD5EasrCURy5iT52JsrJcnfvR9jrHp3w9P1KzDGuN8nyet2+/j4MI3Nmz61HpKEY1BmpaY5kVbmEFVJMSJsZa9PuVC6ICzEG5UNJnPCA+6oW7vxbU2zOCZGWrXbc9M0B4vINKfG/t12VJZvi53+Bl1/LC0zx/U046R8kVkGGLroyZe6dNKfibUWclfpM7dpTnC0Heo2SdLt9rHWIv3EPsYYWbXUkJk+2HeMMcb4unsfkOt/Zt2wnTj9JRn1Hpa9s8zrutz/5utdZi02rG/PMvhp8ynfEposKhR+Em6M5Tsx9ne8Xzo+1LPljamt2q7AEYFdIpYRmfl4PNZaM5ek8wyCjnB0FykASO80HLvfX2vl0lMviRrzbCN2h789kuS60OwkPz4+ImKttdYyMcupiADDNmyBgGkc9rket9stbreIUFzXddGdxXWNenPBvBa73dm92VNmVgdh9Bhjd3XE8mv81URYgvtr29BCWGPOluxQqFadsJ1/1oGmfEYMQJ3xMcbYWxK67gloX45F9g7vCaj2lq83l2Ny8jpQzjXSXDavjTzxeQz5Ti5Ds7SQE34rsC/fpDnLQWjKXlA7aXjU20I/3XwDk0lVKNKZeBmlnSJeLk/RfWzM6dub7rcs537z9lT3guRzaWDT+Je1LH9G9kC+gOV8Tx9xd+I3vCfkfpG7ES8mFZyWvwl8C+wbmPE7wRvmTWYHQSQkZfJoEP8llBCS22ALOUhkf/dF5ZxTuy6LDXy9BAB5YNFIqwOg36yzbOggnwQ9/suEtFATIR6LR9K2wUHzOzm+hNQaDwsHmGAmsLTWVO5HW/5zULAXbV7Kfa31s16sytr2A2CtFcNtLSR5NX34nXCttqECbqYAwv1GlbWbtgns1eVuVU0jSXVGMathWnU4jaFE7YF4lxq/1R8TN7jvtJ43MvNaUWedDXH3DSdv5wJgtcs2qY1p+TVg3dD03tHQIAmvY3QTG06kVeu4GR0KX7JGbyRYcTBmXHtLgjEt2V3jm7pWZN4mAEDtjt8F0VkR11r6/LyvtcZ4ecIAoNeDV+2s4O2npAhiz+MCu3YHEPJmE4JExWZD2+PfExqzVRx1wxhU3bMxwDNKTW/8CU2MI9cPJU44hbSpTgN25L0Jxau6U9F5jzR8vzTG6jpXnoyBWfvATbnHZ0gCmfsYAnJX08wl6QLXWpoL2N/7DUHah3SEX0pca6113W4Xk8L8nPPrntpPCTAXM/P+KyPkE8uXkH64S87FfJ7iLtfeCCWVe9FwgASQkDDWi8uZGSmASg3ArW9UeLM29woiubdursRcfucc2FHLFAckSFCmVkpKrIxVj8E3vSthh3etZU07L5TYj9okkQD3+5ORpHZlY5e7rQO0ZowRgyHJ96A0ACbgD91K+1F5VaFd3q5FLZBYax+0ASlAClrpM1CGyw4QlBCImQtAQMrc+xpc+kxJuXw7+L5OVD0REpkh+taG8PEQIB+qOpRjLHgUno/5//51h67r4o/bGuMzAOD/+fk/11r6OT7+x/+In9ecK/kYY3yteV0XrxvA9OEFCsn7+iWJKS8lhARUrycRxJKwy90fcUEiIizBaznXdbmUAcTMJCUxE+NCRdR94xtkZhJ8HXlvwuNGdsJm4HjHGK8t/Du99e62mnQ9/h3wWO8jaa7M9MTgO1iaKc1i5EngGuh0VvdB8qznZlcNBnZ2TbQaWvJaa63lEux+242YWdZaj8fj8Xjc17rf71+P+30+LuHxeDxSc85xfYwxgCn5pkwxva6Esscat22F6d82MiLcr+lYIIt6BGqallAET9+7XCKiHhnAYqN864l9G0DuXq8xhk43fVWTHU+pv3UVJNPzauwbwJRt7ZbwCm2Ac21DENI+rNpLbM4y2dj7ZeDbnARFSWOQVObK1FokLyAjOBwlK7Mo7a5BktI1gQ6jzSCZkKRkYuxz3S8ilJELmZAne/3aKP0C15aJXeEjoo4SBEmkMlPHoOsE620hRkaEJW8XCiRlZkR4/48vLaGFHOSICBz1wTQRIWnuYz7cXLyMb5u+uQxNYDmd2yz2DtjdbpOZvdMnsiEPsRbICqar3FsWXxc+OtGrm6pWlAD3XfpiuUWNOuWqvfuuC/tpfLOyWjUHP/x0vNkPxprYt9AGMwNlqfb40cWzs7pQm6BZDnN+Cztq/gMAaCtls7fRADwYctD9uwWRZ9SM6V/+i55gqza0rm82n+zW8mZza3+yV3zl4ZcXPvM5W25r32P+5nUPiQ7YjluF+9GyR2dD2bknVED8+6694cQ7bateO6rGg3sxckcmU6Swt/r/fwHWpP2ImABkCvUtlHbzVH1GWJK0i8AOGZleIq4gkD61xZ1DZmotC+9iIulwdVtmfGbuT4m4ZYnneMIDTbdffazOtuEo37ciUN3/ktzc0A10s9jNo9dRzQCN6SyU2U40UhKxbbPSJnO64ioea/ANJ8YSeDS7mbnWuvzqAWCk06ecN4zbgWaxbU/GUmpQ3fu+bBtOd7rhshBTGrPW2s1OE2yqbZKqQW92J1qCdblTNkEPziy5KVumLyNi14dMV7m11o8fN9Yoxy6YxvXdJXvX3WveVt0y7YvTnWWLrLqhHTFN21n2P1eFTGyuVZtFTYzXsjbmBNO35KfAImxMw3nZadXQqpG28yB4BvZENpd8I9flWwW7bse9YCHbtKd3TnjK6rQJgpTkZ0RgzDk1F0l6sVvAETcHdq211rrf78jnYo1hrTXnnPd7RCQjIvan187yrSLoWu0ntwbZCwFHlOxIp73IaPr8tsHBWX5GZC2qSmiNrFj1WQPGpI+2BlA95FmRWqPTltyiLLlHNiY7022Y6Q2OpPFthgnaVMOLawU4XG6MkU40OKsWOpHpuXw3FSkp01rsqSUIgImICmZ5YVCtGUk++W+fZ85dxALw9fW11gL88tdN0oyZmfuwve0FW4tV2NRWFxFzzq6E1mvgx95Z0xZKch1rO9cxODalc7Pu7szni/pSLYGbRaDbr+J1YjteUrlng+kVm1O7Qa/FZHoAJrTqg3zTvyF51KsG03SL2kGwBBNoN4ybpc3AvrWf1RKkCRyQN+K+1LeY21r7GBEzvUV/3u/3+/3++fn5599///Of//z6+vr6+tINa61eAzHjm4pKPOsDzjpfcThrhfT87n0HyqbaMMtpYlV/Z8kuUwuMeHYT/rWWOJ5AWsIpPOoQO/8C8Dm7UYNbHq1BZvprd8BuEjMTgmtjRIxrT33jd6u9pvdnAnsZYpt+lE5mWuk28do7F0zT9rA6bm+6kTTGuK6rWgMAe8xMvwHkBW5t8ywqIn78+BERM3POOb1RcU4Aa9T2mSN0JJcf5ByvZKa/xMS4rsvHfLqN6gBltbf21A4+Hv6w4q5LnT6j0dqdsOmnMSTdCp30ZvFCSfpcgBpmjDG8YNrQ9H7C7zRQlSeCobRL1eYYbIAb3N22SKxRq40xva1tB63XxO3sCSfNibQQM+I1MnA38Yo3V/+6sJzrxC6fEn7ynlpOpEv2xPO10WvkXo7dv6Y4LHsC6T9Jrq+oW9cWv3O1spbJ54wdqIniK5kknEtF5TBefdbRrjlx+gY8Z5U7t/DmdapVG+PfrrjokB16N+MBHcdnlkNe4X7n+l3fo2/GPOH1cue6NpA8ovri2nd4LZ0n8RvodysChtPHFzS3+2/m4RmQosVvLhsaf6qoG1jhA/9f42MWklYHABBhuuMPIAPMTNuGGC42RVAgeYvhR/iQ+hmCdUV4FzzohgD31LxIZ621IrjWbk2kXGtdQOzDniUsW0fSg2BVYySJ2/xnPxTcTTbJCOdCEnZL9Iy27TmbBkswnO1I/5LM10GboYzfjTXK9xZrfAt0rjG+NL5zW8XJ24wn7NajBLacU2ZEuEmV5GC2AQ1N75i0IsfHLO4AWqaRp4QGi2pozPnrhGflpjHGuam9Z9KXpvFoe87pNn2M5yTEDlpC0NsCd3d1mtTyTyNNgBpssbw72Q082h9rPAUa/3bZyKb8LXSc8Wpb++XfNzmdaHW288xq/L/S3ixRHbnD24qaAOdIlwxRZVITAOAenBE+6Nvjp0y/FxrY75swRQHaT5ItcyQy8xaXDfj8eixgqiZyUpAxV2auxwNz3uYi95Blv/j8CAB4TFrgFUhwgeQg57G45v0stV9A0j74XRJTJMeIL4gCHUDsxplSViUkuYSI0Eqkovazwm661kVoLdRwDVLOid37L7iw/KAvggQBMp5NsATtft27ogC49UWV7PJx5xERRK8WAACZks82L4MF3G43CRAgl4EYwQhGUpm9BBABcksue6C9mgMg51FvTUgCCLc6YCItH8gEH37nfz8zRGYiQ5KPKxgiOAASzMdS5lWNfwT8bcwhAJj3x8/riiu48v74IvnzxxUR4/64kUBi/T2/xu12G9eS9McfHzf5ARDSBcEh6df8YgEk1VNO1QFbBJTahYs9hONxXwQ5xngcA2vj6Zgdt8ZWU2SN8U1kjNk3VzUv7C2mPjektABg7AFuU1rIqmNQ3vBtfF/iaGSc5V8jU8+FsKZvj5rLYvv3jQDVrZQlJjGdSNZLdrAvLcF1yXIMYwSgepTguRmAvVPXZ334Lvvrr78+Pz+d9jP8PiytV238rrW//W6NFmuDrfotDSD99LWGGaiIeUyCb0E+afI4eVfSLtbqo41sIHldl3Nb7Pkb3176sJwdjdx6911fBjvRtkUER1zX5dplCV0KNo/cTTXcikCq1/22zZmWGR5jvda3viRJJqkxOAZ7Gd0EkrQyIrxvdLhaMgCEF7wqDtt+KW6BqjaZudaa+evxeOAHf/z4ofhh7fYlMxdS0tjP1Xc9N40hM3PuwxcBUKBAMMAA51rKFKCVu9baPNh+eBeVjeEh2YWuqgn2Gkd9a40GX9pmSS5Tm/pkrLbxjddQmoGjUrXqLbOqcbM0IyoyLdBZqkp70sN1o36daI0n3vRxDPnO3xbY9DbmlNYYR6a54Pu0P+joXjIC9W0sSUAALgQAsevx1sUqUOLcin+CLdgXZaV5cu590YiwmZKg14n9EYWXrNco/x5z0recwmxdHeg24ABb3h6yFiM3xsQlx2lL5DEabt4dxVcVwNMkU26QUKUOEl0tnGX47l1D+/49q+HI2sKtzryvud+lPGP1Zk9dbuOBXV+MJ2M3UlXcBzxriw3w70nWXM79LwNJC4+IVH2LDoCEiDdpLl/1649PjQHSheBxrb8tY5aIiIjLpxm3F9jklslyZIzRm8NJshahIsKTtLXSUULNsqYmavDtU5gkqRoj34gSulwiwv2rHeerg0W/WwS3XE6bxZSqU23Nbrwv5QjkHgq8cZFojZ3lELWcBu3e0GsQsd/aqoFUG2YwmfGN1NnOFBhjekNEeHxj+RbrLLO0Iis9FfXIo8lOLtW7kY10a3tafqYbXoR8i7/BcWvVa61+HLHrxoxeOO8SMS9Jd3sWYjmmNLx1kygDVm3+b687yxgjzftmedNEVcIW3rym8W9nfae0fJLc71LWndv18HdRbeTmffWu078FllIdPf138AMEmF5ql13uxuNYXHYwvckiY++/lCRIEj0Geqw5J6WI+IhrrXWvmczn56clewGx9CIz55yPx+PnQBtMP/2YkORD8nYY9azGbbAkG6yjCPpX0q42Va+2GcXoB01WEdivXEr7jgAw53Qb4prWkl2aNsz1xPa0DU6fRWDBjc+jKTjFxlG9O8uqu0ls8IZVkxm22NdLVbVZfr3iqB5dW2wAAA/HDVsaSdLLACbze6Hab/9Kku/Tx+PRt6QXgIgBYM19J5ZdXj3YmPv9vtbSz9sff/yRfk3Xn0iUPj8/V/KPP/6Y0JzzdgsA65GZiRi3281rOSv3pzfacryGReWvh+aPWhjtrG6RXGEsQVWUDl9fGlpLIY1AZvqhvEBWb+WYbPk7RM8JlZlP+U5Pfw62zmo1jSTs7anvXPbR6TPhBakTzNX1wUjTN69pHB9fuh62hDKmak4lMjOPZeUTzOJ6i5pFZ2YKmeljZtZaj8cjM+/3+59//vnPf/7z5z9+kpxz3u/3uIEkEpk5rv05WEkpP+23py830RPCT6qfj9ntl751wayOph0xxnC/7yf8rJibxrkWaF6L7Yn9NrWahawGwZfmMuNZmc2lir/2ksSmH2Pcrg9JHBER4t7o9CbTilodq2aOMcYYyj1UA8Dj+D3rXXjp6ci9QOBD2qaPPvXJ/H6H4j7HGHHttY82w/HxKe6o7j4zk5Pcp/Rb6f1x//vvv7luAPL6I6rgHq6Klzt3tyoREXIXkTvsa601Z9REWtXyS3JwJEUdr4BjNccGwANfm30MpWybjlFEizV9sW/oUkDdR0aeovK4T13op1iDSYFdA1uayyhqdCHJGGu0WGOcwuQYvAAAIABJREFUexrjS0trljewlnfsQe9E01jmmzRJ47pM5iyXC8/ugHSWDc79BttTdRO8gdlzTrD6qQKSl6ccgE9GoVVmphsCuAnwTQ4w/ELKbhPDb5RBCMT+kqR7Yqy1IIEE61x99xm5FwWAl0ksXWbpwxW4s7hzIY3hwx4k1YwxIoI551bkuzG3Hz0Bsyj7ZYkAEIRauJVC2e/w7Nqwg2X5DYfB6D1m21myaxIJHP3K9mgXgKy6rmwVu0EB8FarngYI9KUkd2aABZrFM941BWAM5BFnVmAzwWMVgNzxlwDZ8QhKyLX7y/R7fQAg7E/K7RtJuR/BRARcbbr0AdiwiKdG1Qy/q0QR0GQdH0vfa1eU69JKeNVqeEucswFC2BtTYQ1+A1kLwIXACOJjzqn5SAkrlXll/Lj9WL/+/PznX/j6hVzIebvd9kHJCIDSzMzhfQP8wMXH19/jdq2vP1fOKx/XGHoI0o9xKTTnY855RZKCICmxvwOfmdrPuIQdm12ImZmpK25jDA/le2EegHlrUGgEAEwlUO/3uuBI/zqGLk3A51eLxLhdCUXExfGoc912UYrk2I2pRAB7+Y6sfcV0A5TpRJu3q41LIAXCJQoAKfYZsHsxXpKCvPym6F6qkAsRHp7U+3mZ6SgByBqJ+hKA3F6VF2432zyfN5t1O5ME4N9O6ICIS5COA3Wseowx50yfHjcgaK2VyptGZsax9AC3gWRCM9d1XQk91rzdbo81x/3uodvPnz8lRlzuWUnebjdrXP5O3uUGbXtniOq9MqeD1BpJjkFEJDGVBOkFLFLergL1FGVWo3er4u1o+LclO5592e+c45j94uACEoCEiEGCeiAXMoP0EW5+FroHUk8uAIAfOtK3L2yh8SQE73uXqudj4LEmUM8ZNH27AWDI71RvjoohgPRYB8jya61F7PGEqwqw77Svvz6v65qfX5+fn//4+ccYY90f13XdbmPdH/PrU9IlXlDmWvPx0F3Sn3/++fX1JU9mlnKtfW8K3htvw26k1tOGKUTE5Q3eEQFozfv94doF6f75SWHmw++61wPNMcaYuw1+lt1a636/+xWhzJxzUohap5hf9x0NYI47PLFfK8Ws4x5vt9ucj885Pz4+rusaDKZyzkHeYgwh74+x5CpJJRPhtQ5JHmkhJQXgpiMixnX51vVzk6jRxcjEWprTCxKsoc9tDAkrcb8/3ICQhLSW5WOtZTxIt037hnV/tACI3K2E1FUKohihmCTpRmBKtWSmXIBUywq+B2NE3NMaJRG4gESm8iPCOsB9TgswSdHv7BPXuCTdH4+/50S1KpJIXlpfjynp8Xjcbh9fv8YczExe4/aP+4//9sc/xog/1+PxOW7jx48f97HW37/WIIA1J8ZYH9cYw0N8w5D0WPMBAHGNK2Jqzbm0O00DASxpzcd13Qhib+9P1cKQckVEIjKTqdErJwABxgDI3F3PQKjPwZGgyQjVW+6StJApYNJ9B3m/f5L06GOt/THziLiuIOXWBlC1BSIQDBIrl3bXGRD60a9v3G46/CjSYjNzzT2t3X3LpgLggYaADDKC7qICVGq50RM8nfv8fGTmtb8EPiPCDnQ9Ya3reSN0RCCYS5/3L7+zvZRLCTEiIKy1lvT19TUTj6XP+/2vz8+vr6/ruhg///Hf/ud//ud/Jq418+Pjw1bfH5/XdY34sdZ6PObuuGur9hjDXQn2CEEfvFJzzekbB9yf9QjuKYeh06ohge+aTlPUEoOB8HkNayV80nCEDZhr7caoasL9fncc3JustUBKiqD7TfetAK7bbU2lP8/hF1VI1S4G1WDADqa/KAwg5QHqAAVoJQB5qAB6gTKuwdgLu1EAYEFJ5Er31C44OwvgdvthjRIEkGCM6xqZ+Oc//5Qk6Xa7/eMf/wgv/VzAgL9rOdNhFEn6ECZAUsozG6Xy1p8P0Vr+uNvH7ef4qQsLvz7vF8mvGNd13a5/ZOZD83bdeLsiwmooZWYkHr8+4Y1at4vkhCQhZ1whIbVIItx3Kkb40JPEAvcnFVLZh/Vy3y+TEVGv9gwQ2vtQ6Of/Ne6KGgJl5lqLNSZBgXLNtcT4+PgYt0vyRhNQCtLdnJdWuVshrcyPHz9A1N0pG9ZlN+ed5HW5Cj0kAbuOudTaAEkAEnC1dxqSC6Iln4ysPsgAIDMXROAixojwHLM2xwHwAtN9zcdjgrzdbs3e0ZDEegXYjrRS+wgAezq76TPTsTVLI8k9WidhA6SUQMZlNeaxM07g38BZWrbjALtB1izXi1EAALL2VANQTfzewEN21iSwi6HGQ09KV1ELKcvP3J0loRx8wVuy9hjSSKvYinTsS3/Va7pTo9PW8mJkQyF3J1aXvydGxeG3ua+ebgnlBUmX5UZWAN/hm+TT+OevJRSKlu9CLMwO4+lLR/i8POENU5eO6ktwyoaNzNyqJQCsyG9ibJeNZ41CoF2U234TZ2LOuYJkPh6a08JtAEsgPfrk3p/retjWW7vkD0r9BrY0W2P9u1IFAG5XtiLWgMCXxp3SDGYpmZuIpI1vmp3l+gAAu4zcIqCi3nKaCxV/eI7qniOCZNTT5jagRO04nO60EJ434L+GZmnJhhcar0+UtM5tzJsix9OjnLcsi7Z3nWuBJdYDR5rGBKeDsd/FiKetVVvu97tXxHuOBCAz55zXdYU/oLh7oP3gtGVajo00sXlRPUFEuDm0PaY0WWPUNfkIURO3C77sRJO1EEltWzP25RujNRrslNOsBRfjW8j/LZzaLbk7PGtpSlfyHSzJNdZ4s7eQzMzM4BZl88YYmfl4PLgmgMfj8fX1RWGMobkyU3Pd7/e83wGspbWWv1f/x/Ux57z/+vz8/FTmrR6t2rL90bCXggtJufzMHxGRIsmoVwDa2m3byrWWR64cg+R9rcz8+bE3bR6SAcATs61UyL1VZG9bMGS9CbnWesz0BxdM4KL3g+WI8AxfR0HjqFdOkMxMV/hVmwJM0GFvYheHE1GDeBeWRbHM83KYfVTVSfOeMufjcQ7snF61+G51BsvB7i03nDKdMJhxrWW5FmgbOtf2txenELO8STuVGqk6y0Afu3H4+vr6yhkRcV2S4uNaa81bjDFUq6sk5Y7pmMS60ZdLyk+BoMxc2nEmmQl7A+C6bqZvCQAy0/0aj3aJVZqmd9r0+Daad9pmnHjUHep6ZS630g2WrCpr66LX/o5yP22Osu20qglO+u9ZZ/pEGgDHatcoy3GRuTSbUkfPeBKYHfWKFoBckuSW/PPzKzNj3NzyuIKh+q/b7Xa73Xz2u3Wll+oGUU/FXcFs2KlUEEnPnFntcBuM5+rpbyJgL5xu1U6won1W+JPYBrQQ03Ssci9Emk+WFhHuNM3lQFl+NVlsSms3b6sm6ZugtZvGaVckUzbev9bCKibLBHC/35vGjA5Y1nzEBeF5Wstxruc+ETHG8FqH6evx83OjTTtFbgc/Hw+3w2MMjwG29qK3NADKzNyfnQMdgZ2bmVdERNgeCzf7URC7o7Q7rm8t3AlVKfO1oFvgSWlG10nVPdI0b/SN2aHYuU9F+8lT7CI28SkQNUaN3UoQxzaEjpuldevf7jgOLdnpjobxPL3uB6WvvlhOeGGCjAiQETEfj/T6foTFrrU6yJsSiGrM38KFsrzv7rZnZ2U6HKu8sMzfbMV33ju2gNyLCSiVeB1TGmPKiJCep/hactblhtK1Gb+p/g1X03xnqXjpRB51tFl4dAkAurvaLlS9j+PgwfbaLI1peJP5Yti/4Drpz/SoB4Bqmw3mfQtaE5DbSO7JNs8B0Devwb3+si+dp5pIvwkvILnJWiaAw36OYTc3pvWWVdv+w+ydsJA3jW/l66s3ydiTZHj6+rSKWIDqAWVO4DnfQCYy1yPX/QvzUXpTNUSiwRV+v1HpBn1JC5BVAWCEMhHwBgLLl4SVlBRuQJ9++ZahXtqgiIBn3XzeU5ZGG+PVS0sGVO+JecLgjE1fQbMHltD4as42ppGWHCCfgyTjnhbq6J6t4oQm1u/ujvOy4ZRzmv2W1Z2T8ad8O2i828fzMo4+ycSdNrS0k7GFN2VjrIIOEcDqHs5cVH8z5wTw48ePPfxiRG2TK8P2aMNgIfLTU+n2cz+iaXw3/f5tdWb3iND2n7+maU9Pgc3uXIt1loU7hs3S0GJN03gLsZ1mPIvAWcacLKcZjTeQe4nueQkAsHzLBOC7w7lnGUUFyiw4+vvMtJ0e/prAkJn3+51rrrUej8ec80sAIH9cGlxr0ZsCZs45MVdm4mN5Yv/19cWU1j5X3Bbv5vIl1E+nIsVUSgCmK/xKkoMhTyjnWo8JIByolSnZfA+AHGVLtDt0GwUMvwUOhDDAdIGWp/7NzMExGILmmjkXyQDXWikg3TJEKrVyZa6at2+vvJsyOBjKyQjIj1jJCAL9Z81ZY0oC17EDtichICXkWjmn5oL8upwgzbxbp1wrquwyPJZ1IPe6dmpGBKC9jx4uBgAKARL5MgTM5eVeRTBzfy0lMwEMwBgA4WE0CFCSj7+O3Xdw1yqvHKSElITcf9a/bysHNBMpBNdanLyuW5KPx2M97mMMb3QZ/CFJuq6fwyOEixEMghCmH1QSZBW2SzgTwPLmAT9lOmcU7PLZddGB3bwWUklp9zK2XJJe79zmNZC1jL4vd7V0FioCzWghm/GbcDMab6TxroRdf1yf34gNUcO8Fti/raiJDZZgsV1jz8vT5t/+tgSSHOEnniTpVo0Q9z6RcfvwyXl///23WT4/P804xvCZ7b6jJC4J0/sF9nPvfdcAkrojcH3wZc8kHSJJLndDO2KNxuwqWl5k7j6lWTrXN0hnGeb05zxprqaJWmp3GAFEvc1nCWYxb5eajWkhTdylT9IjPRtmepO5F7Ao5zpctteT5+wPZ1QQTNm/Ld9tlMnsgm3Yz5x37SW59zK4fd5CylpJKRnRWgzjdl0ft/jx47qu+fF87eI2rit6x+KzIIzx43bt17sAIPis8wZ7sbVXfXb9AaBjlPUGpjeZ2XXUH+e+MBxggeRzppCZqu4Q2J9/88aBU/teIKhDFlvv8iuH2uMTE5P0AqVLxMKta0f4EG6B5jKyVVgmd0HtknLuWW+fuyl357Z5zYVD5nfjfSe2WLvQZDbMl4bvsbU024OjqruMLktpWf8VaFctwpdou20B+VuZ9nzTVMG+ExlIE8AellhjAEB7YllXzyic6X8Fm+abdllsgc07BW6MS+LAbCixG3my61nGrUKS7MWZ+2+gQv0bvGNrgcac9n9n+Q72vYzpy7b5DHEnUUX/5vtW/UaDKsRWYcPeHO/L6lca6Ju8CCxT2lPfUwrpXVD0ww1JcLMFRMQKv0Cyl9Asq2N4CjcmfRD0mpnJIuAr2F1JpjdI2j04JQm78frNg1Byf2+WNZGxqJbcYHrUApCHayY2Po4ODLYT0HG3ZmYczaXJdvPh0TYJYObjrU1h5VqdJZy6GpxrSjN2VnutY2LzXQLK06xZxI+ft1O1Wd5UOMsJY3YpHJA1BmoVPAYQxevkluPyQg0I9phjDAt3lFq+RVlaZvrt+jFGxjD7nNM0EVsUSSsqGyTp8Xj42X6XiFeCbrf3p1unR8b410jL79xGnpabvhk7fbL8m/R37Sf+xLzBd1Nb9SnzO00jy4Un/VlYdoYkX1foLaQS6SzVmnpmZua638fYRWb88rfoBUl0azBzreWNed4kn5kRMeK5VWS745cjyjBrGGOEx39uPVautXZLJUSdd5B+2P54fHx83K5rrfW43zPzY1xjjLUWWc3dUdzBHRz/AoBE7pnA7ogrsBHxcfuh1zfwWS+RGm9L/OtFK9TA2m6aZd7v3jZsM5wFYNWYxs4716rbR/trXmllfa3auiykJZvd6czUhaa0wU40cV/aHrkcSZYNa63H42EvTHaahKpsxjvRYh2ZU1crsrPW0pcmQN3UWRu8M/N+v2cGAO8y//r8uq7L7zGsvZMoSWLsuElabkuDJB0VbPMoKeOptFwgyTH27gAAqKXeLk257LAhM91ib+GA06yWxHhjXCuWdoi2iqO8ANxuN/trXgeniZvsMOF5aTk282Qvw9/ZW6+OCtAYI7eCglbhdB7LWI45X8cnpwq5TanaYiF7AuNdM7nH0gDcyGTm5+fn//pf/+vPP/+0R79+/SK51rIcg6Tb7TbnTH9rY7dwz4IzTZsUEdlritUGmsDav8PpKcr+lty5xvjS+DbDv85908Lnd9R3O4B6BebrfjfNrjzHOnUbY4wZif1qnn8zE4cZbTyqztvO0x6n35wtbfQ70pbQWe1jW9ii1nGbk/vhnBsQ00c8X9xYa3FcNsnCMzOZmRn7jaUqvkyvro2xd/B1Ll2FfPYoIyJyP0Z6+tjyN0u5aVH9GxH3ry9nGVqIo9fg3POSR49M8lE7p2y/5ZB0a5B7B9OuISRjjLV2A9ZKbWFEJF+KwL9ZbdFpyVNg1c8555zTXZiRxu/6U9BifWkhhujGUBqx+805p5d3e2z2BDAiPIDgawAt3418a+zf1mUWQ0s40070r0OtCmxmPk+gaWY7cIp7AxtvshO5L/1baoS9bXvj/wWoCfL4bnzVv5PyqR2ly/Am/83+zu27ojHk750lWc237ddJdrC/hEvPKXSb6tzMvelAdZOQBOqW4PNptvXiDEuBRfnXkh0J396S/hVLh5GkWte/gZbTZVFxeI9tw0Hfdr4V3+95T3vOxEFMkimAen22Bgn6pi5T5JYURApKQAsS9OGMwApAc82Hn+QDCd+Ta4EB0M9gMqekXPlYyXpDMjOHNQYFBJaQEAGIe8TjAiLp7/R1KCTJn8EDbXkh1RNFA+w4uZ8AHTWtE+bNTNcrHi2pJTQxyesaZzvV8GIGnh2Ds7qV7Ms49uQbKQlAfCtxX57W/hv4TmaM2+szYWjLSbbBbUBm2k6TnY6YwOlXCc/wcm9M2Q6aWFL6qVeRwePd6oQMqnF/DzjWWt2g2wDXIktYtTvL7OZCHSLFo0zxGlL/tjpzNVlTNt6OPHm3R89uu7WcmIY2uMEqGk5iX5qmLXljP0H/ut/ha6n1bz8CBaD65JLVkZ5+79KxhPa0KZGioAq1aby1coxxl1zLE1Auv9kryXtkxlzz8fDm/Esk+WCSDPK6rss3ip6dehugHu1JGsNz3X2GUiYyV4pkMCho5Zx7ocEdeM71uN/nl7eJkj7JQj57P5NPB0lk9fdGRkVPkuNjSlewEfH333/bfQEJeBuwDXt8fdl+epljztvwy/mZ5Jxrlt4xCA63ZoklbU0xBv0sfS2tBU9PSZE20k0KC5aW9DykYG88Xet28zvhu87Q1SNTibvPr4rIWnoYY8TtRpKAw1MBU9z2O/mQ/5T3Rz4eqnrosDt6APw2c+OtPSL2hFyZNVjcg61MAr7nbaRzrd2/custAfCOjJm63++4xsfHR1xDuR5f9/WYCfCHPrH+1j+vf/z8+fOnPj5I5hWSlm9x0ib5lpeUSyRXQJLt3Fl+yuQ/+ytB8MYP+8hvEyFf2s19P5c7Rlq4DYiITKimEEW+pZGM2mTb0WhpcXQ6mWmZqEI/pbGm3CY+5TQ0y4k0r3NNYDC7s0rDtnA7XgkzNj1rxGhYNSE/adZafreFMUjkysfj8VjKzK+vv//zP//zf//v//33339ft5ulAXis6X341pjPNwJ22Ds+cfR39sVVwTeLDbAxvmx/z1x7Z4wLrllcKGY86d2CtcyTxry2rS/rhto9nY46wKq9hjampeG1ngCIentfkp+jWmNzOeF0420JDkzTmKUNNrF53Ui7SYz63J0JMtPPkK1dR9WyL22JiddaN4rwJElyp4Dt8uPxeIxfibVu/wBA3iICKVDw8nGdlw5g1akElmP5memFP0MTk+w1WfPatai3A7oKkfseN9fGVNg7YWSDpZ1Ip8cY2K+b2cLnDfXCf9Si3orfYLzlK58rvE7YHvt7SjNNI8m95t4Nu3NPv8zSdU++7y6memKydaWPXuoQgSSD+5zdjSRdImOMMUb3dNbYZBbSGp8yqyloMNlae4jbZL6hnlvxT5faq38FbVBfPvP4Omm0NdxL3dELEpb/jBE20oPmRp6iCmzbU6mJWxG+if03eADAjlobZhqS5FP/yXi68DvoKL9nGEhbYr2mPGNIMo8K91+Bpy4JmWAdTdeF9T3Ub/AWz98W01kcfJbCi6dVN96c2jbYqlPXafkJxvd9xeNARBTxG4uhixJE2bArnkf5fYd4LfzxgKPdbh6g3VP4J0Mycke1wF24m5vwyEZS3a5CPfABiMjMx8MHCPn5/LM9spx9F2CHMcIPCJ8au91064CV6QFrNdCbWu+ls+15jZuO1seXbkQkxcVtQHVFUZ1o0/vX9OflG7Twt3Rfnox5tIluqpw2sskMLZOvzd8pP+r9PTepPRBxbtNnnvKfZW3hrD2NqBbfA+Vm968x/r3dbg4XSpEtMZA0fScsKsIVDQAlnX2Ay9d5qMrTqjvLGNdJkzVLgyQUo+kdqGZ549K34JvrDcx4Ulr+G/63vA08amnz9mUjM/OsKsa7oo4xWK85qO6sfb8cKrQyM2PsKtfsjkP3wZmZa6lev/f3t8MF5/Bqm6SqRV4g2/iy/FSRme0CgEx00co+Yhdim33dbgC+vr4ej0fUePp+v398fJhS0tRzZO/vNtsFSRHhTe+mZNV2Ry8iHo+HT7ryyNVybOSsL+Q5LOZCWWsaewfgdvvZXG2Mg7mNrL2shvCZ8DURip4/+MynozY6YS1WncdcK7nD5UfBj8dDdYR134bNuNYC0/asahP8hMdpC38xDLAcu5Z1iLcdNyUARzgici2yFmWreqgq8FrHCQgASW/tycBaS1BEDO672PT3+/3Xuq+1Pvb+DJJMBYCe2Fu7m01JrkXSM1YNqPbw9vHhmNuSBtsm7QhLPpZzD6xPOe3F+dvwLNAjSzXBa4GlbosyvQvI7GY1pYUUXh0l4xtaaWediXid1BlpMCNKnaPqwFoCSdah0TajDXOCNRhwmuScj8fj4ZpzhQ/9mvf7fYmSfv369evXL1c2/7p/8ckybV5mat9WIyLklwQPG5q4wfbYNl8SiAjsRadn0HxpISfemNpRSPI5cpPnsV1kpcslchZxS/v1+RkRt9sP11IXsWOL6uPidXLYYHWW5t0KLhf72DSNtJBT1Bsl+VwYcm6z2PhGRoQ/qrdqMuxO/KqTR3xGZnop8OUWqdsn0/uwzG7hhjYpIljjE9U9Ih+7uO0hAJ/YT9c0L23zWf8tvy/fwPgmsFhH1Y504izl0xHsMLZIGOOEuw+3LcbYWTvOTSlUTFD3+Jv9qSeNeU9pzjJL/5rY0lxA/s3MR9njrNMd0zurtWQN5IzJ9IGDzf7cTHcKUT16NItrOOsUjMaYxWSGqCn6W5ZNYgWnFTWlO1lLsOSrSVvKfwVsHyRWrFuTSBzNNPQylyvPAb7O/zvNqkln7jeMlVp4O9x5sN5/D4cB286GupTkqDqvPfWFabclDW1/FYDpaXWO0dH696/pt5CGFu6sktbQluda7DgfNjzJOguvwW+JFVJbuEeaRfNkhENSMc9ExaclaC0XepvX9mxGI7tdM+a0udOnDafrbf8L7hXp9x39NdRdBPuGz0xKBGItrAUsUPuJvp9i1qRa1UPsyBxDHO8ccidGIh2YqFk4mYnL0WRkZtgGCsBgxGbdpwaHRbkdqZjZWltipYCr/EYu9+h4AYs1mNLITLcbz7I4WVirmNXXv/CafWfUVBPVUpsmM/FSSIBjUmCyzpLeCvXppnXhaKoM3fA12J6+bEWoEWFn+dKlWYqe5pnG0upSjXnTYvxaC3XYDw7j11ru74E9KHeU1lpCZg3CWo6kbv1PY0zGqoSo/swY2/Nm1cl7EjT9GUzJo4WdNm/bYOhcG3DCqdrsTW9gLVyeGCda3W8vSZ6YbfoxEGnV20qSZNRzj8z0m+SW08h2YbN7MLQBWYNppG7jIkkhrjFzieCIoQHgEtdatxgAhitnzEy/JZ0XIzMFKdPtwxAk+eszeqrbY9NhF1KS3AIQhBCMzIQ3KZGU4ID4Ze+VTAXjikGvKj4mAHrh0gFzbSTktstyAKYIEZBA0J8qUCpzIbS+ph5rRFw+CJ1xIfRYq3fdA4Mc/uAIAilIQfpgjlRqnzKqnCszpz/tMYaw1lx7ACp5laTjjzEghUQJAFMRQVBCsNZnBdKjC+RK93fKVFaUgOvi/iBErpBu+yX5pQlAriIAvAzDXPMzM9PFAd+zKyOxX5gCQg7iPmNFgXQ9rKhCguRLY7bETA9pxxi0m/lcmd4YKaukUJVZUiAYYxG5VkIkP3wGu3S/3+d6RATt+2NG7E+R+MsIIF212MMwYseHDtJulPyZCZuxkuAgKfihoz2TXVG185mZdf6L5dtySb70pNeM1tJ+max/jc+9Hb1HcQREInNlNmV3MTtQhpaPI3R92WTO6g6r4c0Y7LbxNxNdB2F3jgc+Ym+rNv25GGSlcbRXkkjO+5eklO8bSVrwQGIA+vX59fl1Z8S4LiDWWgr4eIWIWEoEAxxjdFtsLY5DR7s1StojGSAz20iSQY4xVn9CuKSZ6RR15rIGLQB4jDscIlvCmqgbOhQ8FjGtqMlQcbtut8ZbshkbWqNlpqjjVA6SIHrlxUi5pEjVUlpEWAsAuaU9xDphw2yFkf418f1+n/W5+BYIYFxXT2WdUaK2QMtpep9wsTFBknGN67r4cZHkx48xxud+bnQnORQXKBe3vx1UoxQACdl8CySJ9Xwyb7AZTwNqCRJ2TdJrV+5i4NGT6qjhJnNuy29em+G0s9KHd8Y2rwm6Vpy/O3wAvET+rULiuN1sQBel7WwVTjhrl3s1WW15G4O6lUysuh0kpY9HKVHGW4gBgE8EkNSBNe/O7ZWaMsBpfPPOLO1CS2CVhelbrH9t8HNi33Sn3b8FE79hnGjeozjMMlNBAAAgAElEQVTlDNPtxL+QT+7diLBA05P25KSUZJrW2Bbs35P+VV17Z8/tD5zGQfwNvy/dox+nd256AKgbq2IiCa5GxlZBvnl0utAevWfV0KEpgSNQFkdu3ytoTy36NnM+DHiC1XcYX7M634j3uLXMtscGv/a4b46fl0a9GNbpN2Psjk164oTYSHB/b01KAMpk3R70ZIM0Bn3bkNvsTIxne9Rg3w0o9x3kqN7XkgGvIcijpD5KyYyo7srplnNKJ4n9SY7DtIPGvIYT5WbuYHymM3eD/M5Ynd++bSmVSR4Ru7Ew0tALnzyaZtLbbJ8tiYlPjf9FiBocvOHdMb8hUTE8NdqMNvvce9aXAcax7x21El/wpG85bZIx/eBx1Om1qp6m010ic07kHiDebrfrum63WwRYE2DXii3Kayxz+9XWtCXG66w2FXbjT4NtpBPtbGZ6cHbyOqsFthAnmtJ6TezLZjwTVue0E6r4FOvv4VTdGP+etZEV54ggn6Ze9Xg2/fCkKI0xGbW9IOlZmPzkltEPHNryiKA/17dkdRFx87PrmJm5HnPO6YUS2WxvCl2+93fhAmiBEbHud5IRlLwxfleYj+vWlp+Mv379GmOwIpPpr3OF67M96ukPj/lMS5C2/SRd/1XVeK3VA/211qqXR+aca60xhu+UqPrDb623TQLw9fVlRyTdbjfJRwfsiT2qFLqM8lj/soV6vX9bkcureRv60sN6yx9jOAh9abEA7Fcbaad8b5L1iayjqbEluTJrHNmGWYjJbJ6Rqu+WW6NZ2vhTb9OMMdrURD4eD+SujQDmnI/H467148cP+wW/y8kAMF3/Adb2hG2MNQiodtWquRcT901hS9opayxrd9EAQB00uIVXHGiiQ75/gR1tko5Bi8VRt4v4GUDffQ04rOr0ydJZxnxP29TzEkdrUOTvlE53fHCUJr/VVePtrPEtweDytQQnIuJ2u/39113Sr1+/vr6+Yh8jx7XWfc6WbGLDzL2LJzM9ruCeqNessiwRCCDI93juEdBT+Al21ukWSO7+XbvZfIbCW6bN6Kf6LlALj1rxMZLkx8eH70ov/G2h0seP/rzcZmQ9byCJ13faTSDtnTKmHP4UXA1RWrLBxW3YqFqoappOZ6aws1gFmvt1oL0K3BFwcXCEiW0t/crSWpk7mGOMUeOEprQQOxvXdbvdvta66mydLXzshaQxBv2ahj+MqrSCU5SkvaBzwOk4q42yUqedd3IBe6HLxdcSnBsRa5WzFTQnvPPI5W4Cl+lc67quiDHGQG1pkLSOhvE0wIXo9QZW/bcKAKHu+jeXq1MTOPgA/HKZy97V6QQLt/wT3+Xr34g4v7YbAmu0ZowjoFr8ykz3ffa9a7Vqbm/LLXyzAp0+62pXNh7tjKS833FdHWfbn5l7Yt/UhvPyxLdEYN8MqBuY3FuSAJzprigglelnuezQS+YFCUmZ+9uMr7VQek5K5bVcSz7NJtGOrWWBO6vBLEe8TjLuc8jSZCCRyXFtLf4zy7f+vi9PUCZ8Q4+hao9Mb5Zt7Zzw7GKMXEuZb/J3qqJkbAdkGxaxc7UDfsaQpI7aTzLnfManPTpqxsY3fwfhkCzrPcrrJRAdLqclnJIzsZZsdpM1lx0k0dP23C5bl0iQ/dD76ctyNAhbnAnN/8PYuy45kuNIo+5gSFk1c2zf/+n2CXbNdmy7qzOlIPz74QSCUlbPHliakgHiRvB+CYZz4ZzzDg5ins/zPIdPceEZI/ORcAZJMzOOw72SjXWlipk55w08n2c+n8pcg3hNAK50q3qbPufA6mtV+/xzTlAkn89nN1LtPTcEJM/H8zxPYL1Kd57ncQtyNWzLA1L/5rUVBDvEA0qH0z0cERHTH9ZaF2IVQR35k1tPrIZeEqJKaebcRgata5EBmZmZrEGGMdgaijd4E4Wy1sjn82z/WC9KYG5z4J3rTYhVnHUr75zrHHVsa5/zeeY2olXdthXr3P4iI5nbe9fHuvhntbOmN02z2xgTnOf5559/3m632+1Gwaembdjn5+ft5k4ONjLrOKINRpI1pIi49hbaCVbddp7nqdpc2mPVo43iXexVv4wxmKDxVmr6RlpjlDOtUdVjvRS/7exZVhlz7C7Wj2Yxvm0wi8ESTBMRymXMnNNtLFNHnZHbeTMzM+fz9IDJmeX8IimB5BFj3NZQcrEzf/78acoICzwt9jgOPB6SPu738zzznLfb7RYjM9PdsBcOZs45vQVtsd7bXzafkweDkTU0jAQkSoMU/G6aIkJOSyrzpBBcb/GRMSLOXHPXd48ddB4BOLjeRjnP068SmFIzNdeJpPsRg7c5Z85nANTU1G2E10ipSambGwIftx9zznM+phs0LnXn4zGfT1IR8czzXNastqU9PwyMiJhzDr8RCoDMmRH+9PSjSyCrXhM4n2upjk6Fz0gngLVAQpIRTDE1xsjnqXO1JM8qhyMCQqaU8+vxnHMex/Hx8WF3Z+13DRCMCaUAifQWqDJTIQzAV9nNVGaQmYJ0jKGZgJ2CZ+asV5lcTUCiCpsLJLlavMzEEcdxzMzH59dCBgZJ8OvrK3/FP//5T+F5u93sVVqIMv0mRfnEB0uyqq3dSBKS5lyfkwYS4jgAhKMkFwm6HNoPY5Szr3cQnJUREf296/pmmyTViM6lwyxRVd5ylpaq+A5sXKvV6tgmaBbWWsZONv0eRHVDsa20mqYlbPas+eGc0/bbhjbAZL4Y8vF4+GB2s5vAlpzVFJP0Gy7P53Pcwgt9Y4xTOM8ZPJQct+OPP/749evX//7v/05QjMfzIWLcjufz+Zynv1MI+L6KVUJyzXiWAed5uizZbIO90wlxrrUTVjkEbL/JjuPwRH1sS96ZSfooYeVR5eOly4vXnoxVZ9222QBJc063ILtjHWvtEXHWUqNTRDIzZ65OHGV5zmucYMn2htOibuIKOvlmH2MIcE7d7/eoAdKPHz9IPp9P4Vp6s5EWN8YYdR1SE0jyIOF2u2XmPE+Sc30QF9rKkktXZiIyItygRsQY4wSez+cpSnrqz8x83vI4jltQOQeOATIx5/lZk8MjYtzvlk9SmTlnBo7jGP7KBhm14mY7DdwKhjZf7fTaqmSn+vl8mixfd7Cb0hjLYfXaqFvuS+Oat7uYNSPr/I6tLSRZqyQdJcLCWXXZjKghmdlbsp1vYyzQvJ0pWevLxjhqF6j5FHwIGJ5lJPHs+y+C5znzmRExwPDmzOZVgwUa78bTuqylfdX0JnDRddqNj4gcg1VPc/UgHMMHDisPzG+QaqvZpbbCO1mH+doWN34hq8QYCdXsess2YK00K1+n6xsLWrVjSUgvZksvWkzTv28yG7jN7VnfyduSsFS8+ucdtGa875avSLFWid4dWC5ahfi7r14Da/WhUrc0lnbYscsTftn+apUsdgmKdSix45zA3YwdbBZ01bYlf2v1LrM7XbvTCknS/64oXAYs6PAuSqtsvPuwE4Wy3KY22i1LppdNi9BLnTMzd2uDMcagrxpiShq4hiZfv74kHcBxHDfd5pxY5zHtoeX23Iq3tMZFprEcj7BtjA0yr1s6NyKAG/2UtBqjTq8VAar2wnKMNPDVV/7Pdd4fkn206O0HP3qyZxVRN+e3qP3XYMoWZcxb2Ma8Rb1BJ83Nq9NVxQ1+HOP96DuAiPU9+bakdXmUoG1HjrUMPMYILPnLvdWO76lrsAGxddKNbI2NcRL82EgAx3HYpDmnB8HAaq9byPTrvquWdPYtsGd2LxqpavEtbWdsSuMNjTGNtVsUqh3oJJisxfajyZrX7Obq2F1L/xrTjw7sZG+xTd9IyyfWQFaS63uQ2Pp1/W70uchLVETU8eNl4ajR5HyeY4zjOOackcrMM3Ge54gREcMvWCLUQ8aZJL0854PxOOecE/NaBnJz4DF5+6qNIaGeLBWLq2dmHl4DcntfTphzZk1CTI8aiB9c+1eZ6eaQ5BjDA1CHY2uOnl9fDpjLjK+NErA58DzPOacH3GZ0VFOa2I/SasCbuEuLIautYw2I1/UhmaZXnZUwpSXvGn2LtW02McnWbjkmcODj48N5ve4zI+ecX19fP378sN5WTU8dtUqU9XZs07ASJcl+bjI3PibQVp4da4zT4t1U1aOkz8/PMYZ7W2cZyK+vr4xzzok8SD49pMfqLJyu5/NJDU9Ec9t2RpntwG6P/n0DuBHbtpZpnx/H4SpjlnN7A9wJt3DzcmuNHc4atprexK3972zD5kD/asvuttCxb48Nb8IdtrdtucuDkwm3G1tdsHmt2rlgG7r+nl/PqBez6Qseph6Px9fzfD6f53k+Hg/FuN/v9/s9M59fj5Zpva7k5Rllpl4PKltvpwKAJH9Ho4XMOVdzsDnBHt4xu/1lxKIxscP2T9Nzazr2qOaKiNw+bLaLcp9oGtYk31E7vR+xTRQbw6IvqS9l+w0kOQfpzd5j3G63qAX0MYYXjhfl1j9GVWFTGlj7B45VvULSsIRs9G+xqGb2/HwAmJyZmeuDCSlJ6wOHtSrxWmLTiy8uffZ/3Tliy1kDKut6Y7d52AyT1rC82b0IYoLMbNc2y1uiGhae3AkcZrV1FteErX2nt3b3tp7Y7yXkDfYUtZZGNt6U/rWf7UnntZXab7Fc8eJz1am0zqZL4zf7HbDkhjbJ7Fq1/OLdc9BpN8H948OM3cKY7KoVjjbIRZNEWZCVATvlrt5h07yQkeiqpTUjVdZUqsAsC96y8zUPlgtMU/3rwrymYnG9NuKkz6u9kvGa269HG/A3MqH1mZNdteElIVu4GwKDwwvTYf/tBbqF+9Ft4mvRsQf8uBi/G/wNyLWUm86L1vJ/8kpyW9Zcu4ve2DshBjLk+ee6Hi5InxjKFAhuFQYAsT7sc4lV+ecVSPYh2JSg2g8xmFyCwOA9GEFMPqfO0/v58jwKJGKsJlP+/LyQiUxqIueIyMxBjEGemfOZfonU5QGZSi6XTpI+FkCqrxoOIFAzBwkAtxnprHfAnLE23zUWAGvHw2XAAuHcxLVAYCSq1JnStMd4+dKGAywwRtW7SKtdaplN2ZId1XK8W8Yt003TAt/w4MXbBmTmcYwy4PrFliI/Wo4DdlFHOXCrU6yo8UcTRIR91pgxxhiXQOOdFv86FS5PxnyvjA0W0lGS5pwft7uLitdWPQNsGiutzEVE+EJY401WNryrbmt3+9uAfjSNMQ3mNaVVmMyYZsxacGk5uwQTN8aPjXkz5i22odW1FuPbhj1KUv1XZoZfdanO3jRkn+sBVd1ZVZ/uI5Uk2PtvUWO7W66PgeVIunpOzTkHGHUxT4CD+PCCHs6IGBEkYyqZYhzHoXMCfVQ+6DmMMjzZq+kiAL/d3eCkNdDXbQoAgpTkC/MH1xBkd45hk6NaS1r7XaaPeNkwQdUybmXJPrErsI0/oElk2OlY3hcEHzWpN0hXFKD5zDk1ZwDHOG5HkMjMEQOpQKZyuGMXBtdIYfGmiHVHAHzEACUXJBgClCSDCGJmQiAjIgB5Hdcp6sQqj4gYQUKERsQI5jzlzx9k3VomEQLkC89Y1dB+sG2A3I2sUzDkYOB2A5CEpNAqk3NOu3U509kFIVaCWP8BIKhuVElJLniTfDweJzjnRB4RcQYATBexFO6JmTknJBy3AOdM+MsRlS0RoRCwTgaRdkuQhMKvlwHYpyjtusxrqQhA1vyhCYz3INjuWjpes8AF2wsBqkbGJc0SdoHt8B3sHBUYabGqWVYTAODWf7WEDlupDTCjkQ4YLJkk633a5jWXU2F8E4wxnvN0l0dAAsk44rjfztQYI25H3A7Xtjnn19dXbmfx5jY8WPYTSGZdndU2dID0lRPLeNXEPjM9v2x80/ux12V2mSTdXhmJcumc8+fPn5Zso9q9zneH+5GkjWqlHbaQTuNbLjS9wyo7d1AlB5vwnQVb8yXpTGVmf5tztfbXGOmFhSRHcCs/u/BdIwBXH633L66Wx7HcKoKUkjAJJm85YtxiDIYYSdyTR1JJCXO1ciB5uCWve6M2OzMztV6+eNmI3vXu1u4YB7C50anwrzPI6ymZmenzCBeXoZO5S1aByeVXCbxs9Lv8Jf0K67qw00gAbUw/blHAqxCDjbzoNrxNwpb23JoyO61V+NVafxohy7eqCzUzE8DB2A9CWr62Mmy8A626Ax3lwGLOtYe6E6BauX50Lkdst+IbLF3bOxVOmKHV/9bQN0xHvGMM361f00WChLaZbf1qc4fheuys3fLYEn5vFXCpuBAiV2/aKTXZ9bgRr1/juaCjFpQKe8wqJO+lbzI3OS8GtIUl3yqWQ17bu4urvRphry0hxWhr3lgWV00dL5aKerH2DfaotvAtULDLuRwi2SHL8s2k5Yc37RLgcUUTv2h5A6uYM6X1jr2MrAEuxoByFcJlmlSj6vM8fTjv5+12nieTmYk5n88ntd0/vDmGJMmySiRj7X4vOkvHNujJHi77mUtORLhBMcpWtQrSiyOLeIVeC4NlAvDe48K/TsKtSFKU4MzcPKHStopNK7K0N2hKFMEuwQKNbPaOJdfEzJTc5LyBaRxrguYyZG1iA3DYSKfUEs3Seo0xmNcYZ5PldKzn52a0zdbbAk0pb5JkelvGQiTd7/fMm3sRTzLNnpnD712/Cmm9baPLZ+P71zYsos0nbVgpWphmYaXF0JQ7WKZeVaiKpfGdHMc2pSX4sVU3TaelaXZ1DjcvAC8kLajXQBxlD5u3RcXrwmhUdrcZe5Iz01P3Xc4Y43a79bviAOSTmT77XAt4zhdrjIh1X3FxWcucc1i4D+qvFFGS8evF9DlV3vAOsOV4+QD+7n0MJ8fJt8FOhcvbnLPf4bcBlmkalMHGdy70TN4ssS2LNOzSTEkS1RqboOHx9WV2t5keZqhqh+mdENTYw4a1BD9aSFOicnBWe96uMJhl96R/vRNOcoxhkyzt6+vLlI5tjW0wtqGRMYasDWe4oXCWVj9iAyT5ZMHiLS+RpPtfD2S9zF1fex5jzFhDyTnnJDOzLsxTRMxBkl5E4LEGmlK1ct8aBLvIazJ7l7NCEU6LyW2h5JXq5flerS6ytYMqaywttr9pDFHyjXd4z02bZ1FtSW4lYQfHWukbWMUux8SOajtN4JjW7lyzUifEZufWhjig1/JvaKXWO8Y4uF7jiohMzTnBoZqoRMSPHz8kAng+n79+/cJYb8taBcoDNi9IhxvZBpiepIvYeZ62uW1z3oVfHSq3WJTq/NGu1xq90Ox0Ocrggv2dpclsIcpjb1s4hpZgmXuYTtG3UrRTNk3j7eeL+lvbNec8c1He7/dxW1ffHcch6fF4cNw6vfZSxPKSBdpvTTOOoWol/JETvTazDpilrZLkGh0RyoyI+/0+xlAcsy43sczbjx8k07m/xjCQ3GDQ9gCMCNfTuXWCHSiyF2dKyszx2qYBiIgxxvP53MvPKgzk8zl3CbsukvYYNkXGWxdwdaynX/OsRZOWZgLrMrQEx/mRJT/rLgM/drgxHXYUtxagH/W7BsePrd2PDatftrvqVYK5Law4ysTf2fG7HME2isA3egDaXoPaOy+S6+rmprNBqArAGmk5tU75Tm9ilNH9aCAp1MIzsAKsqfu/hzeCTHiso5oD/xYcZRWFWdSVMdglvIpasZXMjntJl9YU9MIAqJKx48nrJEbmOqQglNLvpm6PS07RNFxkllZFZBm8Jc30eV4VD9hUZ6omKjs05nsCX+xszG6nocP6Vhx3oWX/hXa4Ag47Fb8xJgVCELD2r1bbJgSYyyeOSCk1J84zzzMB+IKoOXE+MCciwIgIjpzlgVWfJQLQDGoAJG8gEW5MXfkPxq1uqWUqhABtOTwam9PmL8mrC1RnVqduD2Sm7ec6Aiqgdq4cJknG73YM+OoxE6Q/wVUA2NeLpY/AZa4l/uZ1oCUbuTqVLaqIiRoEOMo09hWr1e7HtqdjR80l/GtF3BqiXWyH3e2Zvskyc87Zi/orT4EmM4Gt1fL5NXCxXtPbPLNoW2RxwCxOVKvYwQSSzvPs07kRcZ7n19eXO2/WV3MyU5VfPb4ye2Y6FVmXvaEmM3bdnkYTGLM3+ruRlvCWFjvEyJ0AW7/g352saay0H5vdWWloxmZpOU1vShP4pMwbL8kQifWHV4GSNJMktjpi3j0cNf6wTPPaz5l5P4KAgJT6RfQxhhGncubk6XaA2XdbbJ2mrar6svS2h2tem5K8RylNudkBkkgooVybFmQwU/Dh23rTBEDW92z38o/KLz/2DczaNiL4lgtVr3c8a82x3ZJVzExsFR7cF/vVMXUAgCcYeK2APgYvyeXfdaFsU+Y8z3U1V9vgcMux/DFG30hseiu1hbmNcR01xpiPp6/zWCs4KQAH4/QdNCRcrnJ9RcUGZ+0qW7Itt/+tqFP36Rvstymi7E+XBADEhEdJBN3kX0ByxACgMK3GGESe53kKJFOamTnPUAgxxkB5OzM1c0QgQpljanC4KwpZUQIMERICXJfrr7UyJyxdksseSeLKdFYxdpST3AXbxID9d2Ga1+x2ndYgeB297jaZW1OsrRcwWGaHTeDH1tIEBsvcxfZj0zi8Yxq+y+8cf6OXp2q9CrOtN/VZrfPMz8/PmU9/7u6PX78+Pz8lSTjPc2aC/Ho+rdTS27ZcTdbw2MXCWe817ElYxyqcFRusEvjqIm2wY0ypKhUGclUB1p1Bq+YC+ubYVlTc62mPQi0MmcyusxC3q9+ESNWlOJa8egHjWwg3JhOY3iOoF5nl3jEGXy/lYZX5JZOrrrnu70olqdorq9uhBTrvAKKGdkxh5nEgqAMidAMOrDZi3O6SnnZsWlNKK2PaHpIDcE22FqfCxpjMwNcq1onVll6Di9ao17m1tbEW2Iy/fWx1EbGWLLEYTex/mSnVZlt3Ez69WKmzTEmrmwSMb4I2wL+XlkI2Zgczts20qZscYL3o1xARIBWxDkZtBlxG6mVSlpn5ut60G2MnN0jSnJDG/e7H/nXA415nkIU7dtUWP1hBW7Mj3x7foDXt4XdK47kNv7RmyIvSvy1pPdZzZ9Wrrjb+om9pJnbgzZhdI0rLJvmC76n4raiCf++oBX8noQLSuuBgIcunqrNM4ssolmRn06KT1uNbSg0kMrE3Ojv77uf2STXZ79CUOwavGjeCK8uKbCntFG1R0O/XUIBvKfoGJHEVJizjJWSe5yTJTDsBmYqQFG7FypnmYlXvw5+QOP2poTHndDSE8zyxVk+X5w1vlktSDUzHIEmnzmACV9RilLqJ8Y7fcgz5LfnFslrA7y24wSuvjvIR5Sa7fgWW29sAsze9jcy1hr26Okl8Nc/sUb1F4w10Fne4ICJU1w02nmRmzu1dZZRLd0yxSzV7MW/TN40fjfHvnNPZbxoDtzaq6a1R0u04jHRP7xYWgD1jzK699ToqMz2rGWN8fHx4WGMWciW5U2FF2gYrO/6NxuYZ34826YXMbFtRN6VpKnIRRF2OZYwD9nZmHsfR4zzUFM4DskoRWbPololStBvpWFvYZGbfkRGBWqFntU6W71qGkpmvI+8W2Fpc7xxr+kwvoLzv+Sz67X7mlfWM8zzXKWdbu4323vzM2gpetT1SUqzCRpJZd8uRjIhZb9Ddj9sYQ5xzTp+s8VDDB/Jdorh56TzPpSEC48oFG78CXMWSNTLgVgVcr1uyzTCNsx7lsTlni3VuWJcD/jU9aoYs6fl8fn5+WrgJLNwBX6dnFa0o6+hjm9fCeYzzPJ0ju+rxuuZlFQDu97ubRMfajDHGWAuycopMP8bwx6VaiFVjS6mdY0zjO9aBiPC0arF7Vr9SJ2B9MCk9ZyNJ9o5WRPjTiVzfsV9mZKZ4FRhunuRWYee6GRrS6k2WtV4+kCTB32b3DRET5G8GG5bs+m6uVoqaSLBKiyklmdZC/Kuqer70wbztQwvvgMGPbYMfG3aMDVD1U8bYMNcLvDZNJFnvJJuYl+VA2dCJigj5EHXF7gHLmdu7r5ZmvEWRPI4B4Nfn41nweJzneT7qFowGsxhZFgLf+jJu5bAZjXRibaQZPAP1k43c5Tis6rZIbsX/0oitv7N8baoXI7AHvJPMuvaviV2AW6DZLQ2ANgmqVn03AwBxtUsANuevfLE0uyIifGo6Ip7P51S6C3Y3d7/fH97Qr1TYpBd1Fg1Ysh1qw9BO2/IRQFangO5DSdScWSZwiSUiYvjedd8e4lMGAIBJSWtN0CuSZdgyr83+XkK4+dbEDSZra41p+ua1V7v6tDQ/2mxUYi3KsQ5YcBvmVyZ9ykA+7h4REa4FimsgZAqHDS0WgJVyq/jGm/77EktZgiZ2oFOxR2Wm83+xrK4eJtUrO7yrB5EUwG3Lqq36Di0cXbRq6u6E7wSS7A83Mo612Wsva4kouMwtfMda7k68a8IrpSRwwAS6psTk6vYXzw5GdhRrWr5jGlryG34nriRcdlaK+K2WQoKErV14j9rgTezFsttTupzr1vquseAS6D+n2nJsp9ZnIZrSwFpB3G1YcupixgUb72Una35lLsNuJGAtS0URA8W+0V3SHPsqkH2ZX0VZJrv73PW25O/IbTBkomWeG7WUIKzX7gWAgEiAECgRUJ7IE+FLBJUQGQr6LU0Phnx4NQSlmJOAMq11nifO6cnEnHNguYWkyxwmlPIAwiane/StVnd1BUCB62XgPljlJ0XYEKU/77yGFIYWdjkEW0e7x5L0Tq+hJEhb5kpSXu2v1ksEV5MqyWGPTtwbsVcia5KAbSe5zTCLiR3AJt9iO9CNKSppJGfdgtvWmvioW/1b1JWEkmlFltyNLwusaDeghbyB6ZecV4I3q/zb3vOvZ7y+pAeVwH1EXoCO3VEtR9WItzfcvhu5DCqY2yZYs6vqDso5rKxpxsabEYD1qjowW9jEOxmqhPtxF/v90YFm/y1Y/l4kzFh6qwBLcBUQTGOWNsb07AJfNVSVNAADlrlKRQsxmN25Ns8EIHJC43VK6YAkCZPE0scAACAASURBVNq8jaoXh2OHMjN8rPq2FgckRak+z/P5fM45Xd3iuJ3n6QP8kZLk2wEMIhAkg2TOp3VFhIITOkCS04MqQdJESiD9YvrKCG2u2EE1bLUzPeEE1gAaAKkIevEUr0WXZMQ6yZyZ3uXzbeGoKqBaIzONdE2rCrMaEIdtEiqNuQ1xzOIoP9qMTgKAj48f0mqlTdyPrk3m1WqsANSxLMHv+Rs59VTEfD7Pr0dE8Ki6eVt1XHbx5gpJHva1VZIgAkgTEHXMbxkvUsBxHPf7/Qid55kCyXMAAP35zNtBciTux60vcbzFIKnMOMKiSOJ14ZskvG1ol9ogOXa5DgAj+Loz3H6znA40i2P7UdvYN2LZ4/lz463b4Ra1rKl8fJPflJ25ne87Y2Peor7Dm96dsg2IGs9YYIvdKbk1ocLqqh6Px+M5QR7HMef87//+7z///HPOOef8/Po6z1Ni5vq8iKF9herfEwLhLdvujts2s/gWAGKNA98sdHhnYa3XNIGBtJwXMHt3LibDq58d3hX9FlrUGKObAuPVBeM1aWZsh8irS1sxaHZuYxiLMkaSyU1msDQju0ttRaZxcVU1GlaXmaNenSDX1EPlk6sMbO1PE0SEE35a+0zGuCFAZIwjhl/m+uvpu1hBcnp8O1bp2sSKZGxutwqbYTB+B9uwP7bMTuOeXklzzv1tbksw+BMDqra0JVf3YpOucKwJud1r5csAFp02MFKv+UuyM86A13Tthc8ETs53MEvLsagxBucprWqQHieTjnIpIeleNcAg10Lw5hmL6kS9QetFZYHxf0fvvg5mcVp8G24z75yxLZr2rzYXG/bHdpCRpoeE1yU+e0HeATCmiS2BrxPRAntELo4kLFzSa1m0OPTvlqnm3T3V4Xeuhr/xppn9H3/vol3XpcLIYinaV7CjuK1KAMiEhDkVQZcP/wGKMH4JN2+naNfi5tIEO5heAr85wbHAS+psDAD3Abu038pvY7YJ+U7j7LiyuFDvLiqWzlZgVVdLWAk0V+aidytvvKTM5c85cRyYE+vTd0u7JL9rxFxt2Xme9BT98SCp8/H19RXzeRzHiJe9ILJ210mSz/VtOZfenHMScv0iaXozBgmsg3O8eh3IAGWuD+yZZeGNKWRHZQ1JLdyeiQhumP7sFslm9ITByMz06cxdo8OZize2WV9mxlhmNIEfdwyrvSZXCTd7q3DQj5lraF6Eqwvka6/TvMW+wGQGszt8nue+PW5Kx/qx2eGyuj1GMGoT9bG9AmdRNmkvn2aXlJl98B7lwxbbBqQXgKxxvWW/TNrt6RS1Nzy2c743y3f6xqME7gEb0Mi9HDZmZ7Fqh3dH2SGjvgmEHoxWGTC92XeDbeQuqlV0wCym8S9Jrcp99Vz0RGUT1Q5nGdCSHNXP4bRDqhbAB/vpxkcg6TvqZ1qXP/WUl4TqdAHU/8tag11pZKy+UgBu48hMpxO1mXOeZ4DHcRyMMcayx8f4x9BrnbIWL7R1IV/ICK8rUWv1zUhJ9BWAmc6s5j3rqzyq8rlY5iJzkgFExBjjq27Xb/DjbSy3W4i5zGgCAPa265cXIk0z52y9Xh0zYwvPdMu+1gicCuvazbBqRz1j7Yue9aGgzNz38Luq2gz/sspnk9lRj8fj6+vLebH8kE8bT9Ijd9uA2j80WGBmXvfakVoJh80YY0yuSdSPHz9G6PPz092Mr8Tj7bjf7+N+I6nH6RNAzriIAHme57ivIZ+5rF09IVRkd5or9xYvq/ysMippO87gqMy83+9OiIuEpXTxKBlLQtbJi6axwOY1u2OdXzajjWloXW+PxpT2K9cuzg2k5XJrtBkuiiZwnu4yVePb9Vjtj3Vps8rh8zxvt9txHJ+fn57zPB7nv/71r//8z/98Pp/Aah4jghzuBcxomZ388ASgYrOK9MJvbbjBfu5iT7Lecn9xaavwolsnB21GnZizDVa3M0rXuK4ZDdx6Clc0bFMt08ytNlm1tgYHWP63bRHVZAKobKXee14A3E6XNMaPfp5z3u93jtWtW8vj8bCrTG9IrFKKcnsnbc553NdtuLab1zLTYl9RUnMZWoXFklfj1sjMzBGZmS91hCQ9Cn0RVS8llQHANo1qjIn790VCJSqr/UR9UnFUf8TtlSv/OrY/LmCBrdetm+jyfJWf9d37wy+KL+JZI6UaBC0/ONaPb+By21FRyyWdZQZtJRNb5nbYy20GSIyoA4kCepQOXP8QER4zMJfTAOAqjMtF38O2wWCn7XhTtqmm6Vgv/PFbTh3YDrMZMhMSMj31N6YJcq4TyG3Z7h1JykS3O3NiDEioLlNzgjxuN8nf6QVQu6BOwDpbCdkGCSQipCnVVNaqCRDStK8hgBFBrMHcsi6zPtgu5+XKPHS6/BdxScZ6SRLSanlMg8pFCVtiLc2iVEJk4RF2yxJOLv/4BO+cl1iu4zQAQG8jEyC5imm6qsupAOkzRFAmUgCrjTMWQM2u+7fMWNUsE5noZQLDnszGOCMiFLHCRcNK4JXGFgK//U6SHscI0pyr29xOuLFW2pbYMnVFW3JbSJKk58a6Bl4pQYr5DJL0QVmRq5EYiKeImesvEwLuP8fnI0Hhgczk08khocdzzjme5yjzPp/nnPPn/BOA8oxAxF3kCSV4SG5Kc+YpH829xcDAJwDVWOF2u805zzkJkXUVsS9MCkQEH18ESAEpzPRHsyGmDoY7Y0uzVTwhCWPN7lykeY0qkvSX+8REQO1n38bndsGeNp5kUlMZDASPcT/PM3Pebreoq5vsc2uMiNQJAczbffT1YI5qU6U1wbCF1ihJa/2qbIg1HP/4+JhzSuuMaEqpJwB862kMHiRZUYcjghh+HKNegk0Gj2DkRK6KwzEGAa2xNUg6D6bSH9nuhJCc8/l4PCLC53inpDoFXalYX40mmZVfIhM4Rnw+vgB8Pr6m8j/+4z/u9+PHP34edaSfZHqU5mFu8sePH16DAFL+3AOQeb3l+3w+nNgxIrfTFlF186yPSzvKHjZmzgkXBh8GceMJmR1QKkNYL/pKMWJKsZataPn+ldYggrXWQHJOwS01CDDTrY7u9xuAXJOIcE5qre6KdL1W5tRUxMoOksEjBjITM8/HOT7WRp/Qlz522gPAzOk32MNAaU0RqwhR0tR6WdOfGV+OJXmKmRme+Wg1U/Q5beLznCTHODIzUh8//oF4ZCafU4CvP8SckiZdqADgABhE6jxP2FHVuEUEiYgIcM7JysQ5pzf67hyZOZ9ngO5coDXrU9XizmgA0lphQeX7CVEZEekzTEcASOnUBBCdAXZEBGtuI8melKTM6YpM3G43JOacOmdEQJzn/BjH4/E480k3MqTvl9ccAKhQ6pzTPc8Rt8xE8uvPLwCSnvMp6aHH/eNasJAkL3g5PXL9dQNCnfM85/OcHoF5hjDITJ3nk4e0ijT6gMCJ+chVQWYdtUgv4pQzT5ztzPNxEno+n2MMz5mdO4/Hw2abTOfM57pT8/j4IPDMNeni/R5jADj9ua8goOUZMuiPG+CcZ2aO2/Hx8UEfDCaQE8QR1CAoDt4+bhyUNIiIuP/j548fPxL6+vo6/r+PuAVvMfKQdPIcHMc9NHMcBzx8nDnG8MF7G5/KVEKICDHFjDgiAlxDbQCAm5rhxDpf7D2XtIg4lc+cx7gz6IGQy6SYIJSr90Fwzuv2BMC1HFhfYYK02lFAbv3OM+1zlMPpPqjmtC7kbZhLDdbJCJsMQBF0+QXSycqc0goDcKKAdf7FMqXM6cYcSWROnEkSEgVQbnzOc73vFoE5U8rMRBDkx/jImXPq8TgfX19zzv/949d//dd/zTk/Pz+fz5OkB27n8zHnM3ijUyrlOtfATHnd1ylKQkEeg7lObo4xbrdbZSt95fv0sGddQORskdsHtx6ZCcit33FwznmeszqU1ZyCiRpo2l0R4ziOiHCfOMbIdWv6eDwe/Xnazh2SY0T6tuIN4GR2V+ICWf3J7fZxnmcmIgiE3zwiKcwIj4voSZwLg0+7+P1zjhDXZ2h82WRETGHFEgTi4+YDmSI0QiPSMiXg2h8SQGAEjsE5U5QoQYAAHWO94pGZx3EcA9A8vM0DjhjrYkuCEITbcSTznCc4xhh5nvTgak5FUult30BqPpUHpIc/fTH6lS8IlHDO1cWf57mqQBBAgPT9HIIkgpAAzLnGDF0rXFr2d7kzc84Z5P3j4/F40FUxwk6GdIwRDGgt9wQZEc7Bs9YTPbBx9xERqcTqBiWdWuufPHCk+7WIODBGSJREN/4g1+AhIRHrcD7JYwyONfTKzMAMaMT1LaTzfDwe65XA9Fw74hhjSud5jrEuj3T5lNRuMYwaCcifDg0PJEZmvS4BALAE2zDGIHGeZ1IEI8LCVx+6LXPYGEdZrw2wJSawGVltmnVt+GvBwopMs86vtgj/WmEbzWp2Abhbuig3O5rXKgEowlwGcr0c3tJQjP8Oyozr0Zj/k7GBhLR+y/gXva3CgU3+Il7Ri6Y9A3xLgBU50LGvul7YsaWoLFywWF+TyeX5/tWbtB12S34Lrfo7NN5WuU0lX/K0So7DF74wEljZLV2T8wvzQvy+LrBgt7DCc07k1Q27wmOTTNK+9v55GEOK5BgifYWeO28Pr9dp1kxXWoMkVkWKiI/jQ9I8cZ4ntt0k1cp3w0vqNiBJctRiin/tJWtsypYZEcFF886VqyXqKm2bW4jJ+rfJWgJrVcXy3dD40QE3bZkJpNtB1UguvLwCGZOZXm2ynaY0WNou2TZbzm6MDTDGZH4MHiQ5XorQDruuVofyrdbAZWkxQWwL2MaYbHeCY3dpHfUmoWlwlcDLTgd64FULwMtsy7HqJdOFIZmZziBgdSSlUJVxS6nDTeNY6x010zbE1nUV42Vty99j+eoKxzaN6xErW8cY1vj1WDOcFs41PK0CXAGLdaB/STJosv41ZbO3SRfLK96Jdey6X6OKWctsM0zZRQW8ZNJzZgBXWkCuhTNg+TkiApGZ/ggxVtqvoYNcFNekdBkWEUcwIrxnDh+zr61as0g6//rqsGdRwJUEB+x/SwZWvrcWh71MsMrYFhXyBGaJAjDnnHN+fX1FxJp3AlYREWfO4zhsswBJcyaA2+02xkhs++2QGaW1QGCNBs8KvDSjLS+ez6ctYeWLY5f9W9a3zbklyo87oyQP8S3w83MtvHrU5fCbBFMacvZRgrSciPA2UdNbiMMe6J/K9MSe9NIJ3Nlo/Zg4IoSl1/nu8O12+3o+MlMjfLo+M131PfMXERHHx8f9fl+fvxrjOA7Xw0VahkmrI94xptG+wQSgKkJ4Wr7VfdMHYy9sztydBpWWha9yaHqSeP2440KWXj/udkaE3WiBrc7+zxrf72ZYyE7c9JbZXMsJRba4cEn4DpbgANwRSqr+cQcBklyeH4/H5+enT7WoXmcbY7jDnOlN4DiO4807NnLOObV6Cgu358k1gGyTJEHKzNZlOaz88kKZ8UaqMs6YVuHYHnK13p7VH8dx+JsIc8456bMewDKswFaphLcWR2WNQExFMmKwXv1oaff7PesTM9Zr1faDfKE92S4yI4CXLK6+svEramtLXQf9aLeYzGt5qNv+DAB+fT0svCUYb1s8olvIYEQ8fJloLZNZS2ZCmnOej8cYI29p3jkn71f5bHpJYy0fXPXFqfDio53QxE6s2ZvFmA44F5qm63gTR8QYw9W3kZJ6e/I4rm1jR3W5XZSAkZLoBcStEEpQ9REWaKV+fMx1Cauk+rb1ym7LsdkGhyWhXtbLzJSy9qhahclUo1kzOmmO9X/T7CzdfQBw6szyyru0m9I0bXYjm9iBv8OY/S3WAklevWNHmM4p2NlskC2wTxu/M7ZoY1TfKlxRVfG+p8QEL3rr8QWzKXXECrwa/G9gN9gaX7jaAwC2vqopnLTdnhf4jsk6d7ArNTjw/bfosaWozbYD2wZy7YsvxobvlhRYgomdHHQCrdpY4yVYBdD0rGZit69ICrg6uvVYGuupHq3xt+yV3re0SOszddBqkZfwErK47GrJLEujjW93SaiqNUKS4qWVX2M41PSAXqqIGGNgfWUTkoSU/bSum4VjWam4foGosU7VvgS45FTOWvAbrxMCXO1dt262+a06Wxq3jtOPDmubxpfkl1lQP9oJ5Np48XKsRZGULqV+57BFATD+qB3pppRqS+QVTzIiuqH0r6PGGO2bZmmuxviRK4sXgb41tUbaYy2qBG+uyEXjx1Zh+oiwc97kt0BUcXLYcvwxGw+J2h5vJPqgpiQwyVUTW9Runh8d2O1xuAutYxu522aafwNmbHZcGq8CY4gC4y25dTmgKn6GTkgLN74Dss8Fkj0+aI272CV5ibo0LjItkzJTNb+yqG8G1JijeeOyx6kzsz3pZtFdmrVEhKRxC8y5puhL8pIDu11y47HwAMnwkTMBQKZP/VxDmZWVt/X5JY44/P35TIyIOkJvGyLWVXkDwmt9XNJIYl0m9JJeX7CnCz+5bmmTNHNGDeUtB0kPbRHMCEmBnHOeOT3DBPCsXQXrlHL65n+NSh9vtzWAnv6AfKeifFgjy87WFZbEa2F8NR25L5BJxluOH20PgN51ZzWehn0gay7JnnQhCWuzST4N1D6xnEwBso2tTlrv1buUOmpfO3KiSI4xPJ2OiDHGcb/NOTP48fGRHz5+oIiQ7fSS0FbLbH9so3NbBReeQu6xEesMoFPhgAXulM4dP5qmXV1JAFYhXx9dH9tRWJKs5SGS8hdqNrBwW9sC/StpjJcPOXXUqEvpVjJfCfjWULzK7Ipjxg4sglefNIF759znSMXu30tLEFj8EsYY9/v9H//4BzE+Pz+fz+fz+SQ5xpieUTwhIQJjuPoupd7vmzPP82yrImL3hzPCVi0768UW9ziOldZAKOJi7jS2N1jQBcnFbGEq4ZKO4+ghTSHXUqbBZCrn5CacpVcSf9cvqOpjX10ZEc5ulyXTA+tE4ZwT68jROqzUett+AL1xLCnr9iLLMbQ9DjtpJnNUh7sYRA1dDADcSqQXUSHUWsD6buSWv4kZDHJEBD3VlyBFxHEcyWNEPG9DEiNI5jqXutgBUKBWX5zb8cxLDQAXm21tvV2kqgt+3FPXQkxm2AU2gYuOVa+8wPp84JzT5wgaWlT4vCpJroP60rv/VXU5ImIrXfZqrDE5SJrXsaavwrlkksReQ8uYDrgKOPaFYHNCR6kG0nZUu71jzd6YRvrXvF1sLNaBJo7X+fL+2zR7+FCNPOy1jjO0iW8gp7Ci3hKwP5JrEtUWN8HO0o+sBABo+Tu0EKfsPRrAN7Ev4PRyzVQtKqrXB/5W5ndglbkdtdjfkvDqqxfG36Xx4sJ7YtaTpE0mpPE6cWp416U1fUS+LzeY4HtHu0ACrkKyxPrvt9Cu+PdQyQEA8oVrT2BDx8Z6dWIZX4x2b9EqM5VTkjJxnphzJd9/c8ZaK/VQbM3nxxjjEGq4YAc66vPPz4jwkPhSvTJEPRUnSVBV4Yt4i93ypR/nnEcEqqobjHf3YCWsleaI8FFMaW0fGaKu7LaKlt8yGxo51ztswGahw6W040GPOyNsp4uUwz2Z4dbtmR3lJQtRdRgdVRrR/YHZTR92i0VUuhxla7sWO+yo68T1Rr9zlbwrL/BiDJ2nO1xRkonfor7DLtBg59iHETHnPM/T+3uWHL69bQNzW2AP3Em6XO1anCIX3WY3piXsxrcoA4CsCbBpusdajtUlwdCU/WvtMbZ3DiXVEG03o23YpbVw42PvF/4GzNXCO+D94czM9KnnF2ubUpLrtaOapi3cYQkvyxvkelSZKEn2w7EmrqZvsa62AAGcKZJrYl/lv7kMHx8fYwy3S97fhj8Ydk4XIbtdkm3Y/WYLLVAVa4LmMq13Yk1J8jiO2xiPx8NHJfvlbW9bWc5xHPKELU+SvkvCBwX9hqR12YDmMkb1zTPnkY1oIztgkyzBaTELalQXEaqCZ/rmfVPqsGrw2r9tgMFmtDEOt9n+bUXG75SXtcVlpCR/nhCbYQuvBBBjHMfRg+CI4IjjODJ4HMf0EaoQgHG/k3Uu9xgR4SS6HLcZbZVNLgslrT7UYGrtjVU5ahOyTIpYJ3OcLrvOjJZgkksUe5lypct407f8jvKj5bzRf4eWYwm2WVLpvLQYun/cWaKy74V409hISe71rKgJUHJG7QR2ea4oAoiI2+32GOdff/31r3/969evX7awzTYAcP608I4Kvybzmi5JrGprJEnVfCO2c9HTO/XbSKO17OVfW3OKUuQERkQvJwH45z//mZm/fv06z/O43bhewnpPkQVK6kl1q7NqlHB3E66Oc86fP38Ca6Sh2lDFti1sXbYTdWKoJKxRAesbBFi+Iqrc7rlsYgcsGZX2pX7rxdIHKMqAcVtH2XdjSM55SuvUUrVUkhQxJE0fjKo8Inlu3THJiDjGAeB5v9takusfASBPL5UCQIwYYxAiGbX62QmxNL/OZjstwoF2lwtGbL2D2c1ijLTOURrpWI+X5pw+hCUptn2aRSNJa5ERvlei7oUl2Sdf3vQ6jxzlQrLMg1QJ0SJY+RUR61jRNjHu9DbyO1zJeSVojMoGE7tm7bGmb0fBxrxWWBPslA7vgZ1lZ6zYl8cmOLpAm78pnFstaXltc4rKNcbYvt0OQ3ckWbOmnaA1GhwFAI7i4l2PQFv7W7D2Rb+lS35cvyVEXbAqlaZpdq7N/GVq0exmXwYXvCRpFdPVX2Lzz4I9vIkF4BW11rVS8fcQ+9pEwW9YOo39uGUWAGyDjxd2hyVxrdRkrtPv/wY6sZcoO3YHP/IqV8DljcX47TfWR38AeGscujZzLnWSIClzelZfpRTqiwMuCyeSWGYcHBGrdfP7dF48P+czk2OZ6UF8BlRTApHefwOhCLBWlEnCezUk64Co/WNcYBWerlPAlTvrpcTFIicwM/3yc24NmW1+g90hLks7pgEAayBlStRS4hgj4gqTdGzzmtEdjLYVDdN0+9CU1tU9YoPdYOHGlAZkXtcHmsAyl5p6bC2S5vRb02v/zVHZE9Rv4AEZFuUS/mZMY0rVZYBKb5tn2B+zXuK93+9zzjEo6ZxrSs9qVOUjtcUlCViWW2Pntcq9mXkcN8f2r2XagP7tWDfLDrfZO0tHmdi28dXP0Usqla0buLWQtQGwVyMGVnnvX0rQWomvegpgmQQsz5t8vSzKrd1b9AC37yobY+QYA98Gyo7i1tQbjHfVanqzXDTLjQAwvDNDH8+mJA8oMA5Jfg9w+gWWzSM+MnowAKxr8BgR61I6268aQ5CUwGPc3ID4ML/PpXN9hnDOqaBai4vKlq3GOKdcmyT5ymUA0y+Hj3VfAaSby9j9HsdxPh4RcftYNx5HRBw3RhBrUBIRiLs4RyYiqKvUOQleODa734OFlFpHhU15lSLvy2VmZtYkHAAAeqTI1ZsIEJA1FiQZ20axtjGizbB81YICquKrpj1mbDLaG8Cszz12jbPMpjdYS0ScHtgRALybDPcCdRIEgEhXPFtiPLmGH1MZSj19y4nfJo2Pj49xiznnOsTrKYokiW7uALwK9K99KCAzSRk5xqBnQXLHtOTwtawWAFsCLdNajDeFxY7axTXNsqZAr+2bKf1oDzjn3YZb0VJfSTNZs++Ypulfg2Nb0XdGa2m8oxpjpKR1MC+kLnL0pz0JBDkkTWWm1kAjgoxnno/H46+//vr6+vrr19f//M///PHHL4BjHAC9e++XWThCkhemrXdZDGB7tUqSsKxyjjhpNgkACUlzzlEvZZi42GFiY1q+NZqmKCvh5Tqv69zvH7fbzX3Z8/m0CgCso/h8PQtjabWh8gJ0iSzbCpb/M9PfM1d9HPF+v8+8JqhOPp2Jtd6ESt2CkgZgvfhDWxVLmbWXNy6Dt0WfrNv1LqlFE7Wa0NoNLzYs4RZnqZJEMMBjEMCZAkFCM59fjzxnfty9irELiYj19owdXFnfNM70vUgYgJWbO94sfC8hMkHLVJUBblVyx5hszinpOI523XEcvltklQesEiLJC9mdfUZassWSzFIkibVQLsl3JViU2V8y/EXgCrz97ml3YAddVela+vTvMiDzdruZzJim2R1oaLHdNvoArGEvtObCVhRbpsU213e4zjW1VqnGswBe09k51PGt6Xv4jfI7gZF7UhfomkW/R/1fIPO20s6PxrzWtyamj6Zw2zEGUBOwCykBkNbKqCXvaVmpW9SVOpd+rVpsCZdJ2OT/X7DSUooMKn/ulrxhdiQAxHVZoKTV+QB+0XxZ+1uQh2JaYbr5+RviAlaVeM8Rp6KQRb5BK+rfV8ia7NnmngC/w66uw+Q68urpfXtDyry8107LzLUyl2dm0he3uF5s4zptFXLPiN0u03QsSdoDkqMkgYieMi2Sy6TVXnO1ho5lDYaMcbra/kvyhjS0IkddVm0Nk3Wa2PjMnHMK1+66k2hjdmmW0PgSKNZY01wRIaUkj7NblCRwdQlvcrL69R3T4V3vsmMDk+0Er3IEYJ1PLaRhF9gSHNa2qLHybpNvjHdWfYF25nkcxxFroObRMMmZeZ7nx+29L99FOWwP2KooOaa3SXugw83SYcNO0Cyo3NkxO1jpGzjqt9K+I/WthBhjmqsiFMEKk01zIcva1WGVIpKsa8Csq3m1KtRVjY2ZSgC9NGveZsEKWDIiIo4DgD9cxwMRwRSAifRgFJ0EkqQz0QcJbNkaem61rPUCmOcEEDCNJNHHZ2rBYoyRvLykvBbOLKcfM7vgXNVw7fm068r5kj4+Pn7c734EEHeOMeL+ISnPhyTwGsb9+HE/zzO1bqHLTGff4/G0rpZjq7QtXhjpgH9nvbFsDOsS+6hNyBaiLS3GYxuIW0ULmXP2HWOO7TLWvChvWOa53Ra+B5xwM5JsrvN0e7VESVImq56Gx7V1cj4z6eP9Nd6VBK2bQY/jiBqQjDF4DJKz2mcAEiTRTpMk5eY3VKUgiW1YTImf1wAAIABJREFUbxvo320p2TzmbWeQayXF4YpdtamEryjvPbZ7y0gB1+MOG8Ea9bZ8pzoinMYma3XWsglb0Midfo9tgs76dzLS1u4AAIS0rutuFkexy5LQSMN5nnPOx+Px9fXlAX1EjDGe8yszT3/V8pSTb5YOWEXEKi0dJSyltrMDRrqV8KoQts7CQK6TBa3FeJftFrsJv+osgDHGx8fHjx8/5pzHcfz8+TMinusqyuDv8oWb5Y1p+dgqqaPWpSVmIQFkpl9euN1u8u0e67q+JVlSv3fd8s3oGrEUV041WRNHXCubza7VR6xppB9nnR14M3vn4qt7TT9nSvKUTlujtAjq62CSfJUA4knS5cfvzWst3wHVRKtqR2b6KD62V3u0Q05tQwj/WkjrdazJd7Km2dNojJF2hfu7iBhjXEW9tt9UeW3W50z2TQrb628NAPiq2hbOOdOfbjULzGuqK0/X8wYkY13sf8U67CRfpBVF0nXNqlXnIBxoOe03+6HZ7YpmZ9WOPRfM2AZoq87GtLQKvlTSJljnKPq5oQ1qNbbSpjTZiz6tAY4VSCKZc1b+LWhGfPP4m6g94gpe2H8LbxI22JVe1rQHWd+cr6grvGEuUxtJSqtFltQGXB7eGDv5L0lu+Gb5ElgGOwn+zUxIXh6z0s67BZZsmW+SW715X8dDFyOJCPf9ykT7x1EONL0DcofiyN8lp6F4L9QWfLEHAIkawgJgirne1zJGWxhA56mTgPDnBnYVU4y5bo9fVpCUj0RGkAxBqTmfmXkgQSQBCGufKgUxtOgkp9/XAkkhCXK1t2HiOj7CQAK5PgThajIT1fsyljGwtg1sp6TpgXtluCTVNrVbFX5rFAwWu4SXn/XajfnXmDmntF5eNWUW9LxH0m18O5olqXYMzLVr3HU1fYetmm4BTfaaEDvKLKb0o9vKzLTPG9mM/di8jXS4uQSQ67bhQlytrQMX8eusXhJqd8Vhy/fjeZ6fn5/nGcdxfNzuY4w55/P5HGOMMa76U8agCkFbsifB+KZvaMo2zBhzNUuT2bwd73DnO4AqyUC5ffj+p63lMTG3sYIpXaf2vHCUWZbu11pvw8xyUTpMNsZW+dF3jLUEC5Rc9a7SYsBWkGxeY8ohASD8yQbVsiZp/U5zWPUISfCVln5NGgAwHw8wEF4GNQMjxsicc/pO4746rksOKu22DUAdrVxpNzIzpzIhBcEYe55OkBTXdgcAkhExZ0puwOwNRwFeGIoA1/WiInxo1VlMulmChm4AjyHpHIPjFshtV3n2kFea3oo8zxOD3kwjObC6quMYrHdi6Rwqa9Obnps3AJD0yN7sKnp7z8JVtYN0gkJSs6yEbCMtltMiIl4/p2cW03/8+OF6Ksm7NHPOXs7IGuhbIMlxXx8AAmCnKBgRIK1IWnvsDnsbcd1HWiXcAuecqcGgiOc8MSFpfV7Ow80REeFbEubzKSnrdJUT0la57tgEsirUXmwkY8zY1QVw37e8YQK3jQ470GLfoHPkPaIUOODflm8bioDY5HwXtVtOMrcFepTwJmjJDltsG298SzbjjiGvLQ0bk3Uaa+VIlR/nYGYq+ePjH+czH19nHLz/+Dl+/fV4PB6Px3me/mJLjiki8+osluoVvmxwwJMNQ26vUMFWARFxu91M37yVWLJ8tce2Uj82WLhh3A7v1d/vd9vPqmiSItgtAGqlxgJJnnUKowGlbse0UrsCZSRJSY/HI8bNGPMCyMzMdCNrMgcc22SGiHAJYYqUv5Rn4rEVP1XT4ah9MOCcxdWDXKXLKpxhERGxLsCzT1ZD4fn7HAA8UWdK5zwOQshlTxLrjvxLLOmjqnlCWl9NV1CCAEmpc87pO1htvA122+UO3MnZi1nD3N5BcKFy2PRO4xjDV1N3LrccxzZ7y/ROu43Bssr+oW0DELXYtENr38PLkri2Q/K02YuFJLe5p/a5Q4l1wAItucN7qldUXWjdeD/aRS1zd4gpHWVoFX5cvV4l541rV7THGr5jDOsjeP5tzn7EpmzHv6lfhtptxbhic2I7tbIoN6P3KJKOw6bRcWjTJf0uJS+w079Bsbf2NmmZTsrjTpthQ96kVWLNeBls9ja+Unol7f8nlEnvUEgnYdfucR0k1AhmEfxWDgDT7+mK4NbNd4qWX7pRa676vVh2sAQb2Bj/mnGjJ18XUwr7W0wnbde7wmXMTnDx+s+wJxDL4Vmfn1uN8NbHS1LmnPO5vpOJMYY7D+XMzCNIElquy/T5fGgdqJa2OQMqFabvqIhw35KZmQm9n/gycSWUERGwzJdBSf96nqVy9a69A/ybWZajVGtVz+czc100ZTOWka9eaiEOy+PRzOfz6eHvarsL3Eea0pI7LVlzbCfDSnvS8haVrxPXToLzV5JH6ty657awEwVg1ppIa1QVJ7Nnph1wqQBQWdY2m92PJl7SJHdCjj3PMxOPx8O32vpgtqSPj49x0OrSxyIk1BvgqK5RW86Onht06eokSFzlYStdBS3EZA5bwi7fv53A75RNvNPPra+yAabvlXI/NmPzvkHb3NmHLX8NWqsqiu0GI7PYM5mZ87nbY672hpE9BjVYnX1nXlNyNYq9IHi5MTPlwVZclwVdGnOJjYgTz8zM5xkR/rLjrDftN8lAJXwwMpPrG1Rc+uq27VbkALZBm01ibd04yV6IMaORbSRJVnGKiLXxJ0XEvS5mP8/znNMyI+I21uczz/Psz5KNMYBVcWbd4OXtNU/srS4zXS/sMesl+fi6jjlkZqeCVbydEJttURGhqu+NtPFOYCfEMi3fscstY3x8fPjRLLZ5jHGep+UDqK+IzeM41jC9bLNwAKOqP6su+DzFKjquAj7T7E3aAMlTeZ5nSsdxgFSdaB3Hcb/f9XEcx6HbiIiHzYZsVWYCK5cBkGs5xrY5pajSy+rb7ZAtZpEZ+4ICHFyOrUxpGjoj6gU0w54FFrwLNJfe+uvKR1tuRmsxZYnCztWUTd/hnbJp3shU6sa3brfDDYsrX4Rkrezk1kdra/8j4uPjw0fxv57neZ5fX19//PHHc6aLVkRgrspynqcn5BalzXIbZ7HGGLBN7NswRzmnGmnD/NjEeq1cRubWt7ofv9/vt9vt9nH/+Pi43+/HcUh6PB5evHOfTtLdmXVZQlZthdu3AlYDZV2sZqqb8fM8j+NAvTHkgzbeEzaBqnFzyX+cTyO7Q7cl3IrBwlRiM7N3SFhV2M0Iqvl9Y7Exxpjga7tX2AEbdhzH7XZjbRdZC+rrHlPKzPmaZejW25ojopc+Xanr88NzTr/AtfRu1cjpimqybAxwverbYL0W4rxQEfu3Hw02Bv4o3eZSB6TVIjkHScpX9G+LUCbL1JyzF2gyE7nMiGq4LDa3atgnL0i6/bQKZxZQXViBiyXWaBnSumPQsS1Wr7Wgo1pyai1I2domc3j3c3M5CQ40gWMdjohOqaPeVJumY03QKvZwE6xznkbZMgBzTlfO9m+T5evqjo2T1pSSdX2xpZEcXlG20Va8Nc3a+lcrOp0x9LnGa9iBuC5LcyKViX7HDIAZI0Ca3Tb4d2mXEIFMtwFwQ1NibeeSBsBplJZArRWmtF5HfSdu0Lqn2JUQgJyEkrPSJTECrJmtFWW9mGUMSdtQGdkBkhzjzez/x9i77siS40jCZpRH5qnCzrz/+y0WWAxmZ7t7uipPZrho3w8T6fLIU/0tkYiUU7yJul9cbnWZtbVONtKMyFyJwpZAQJmij5BdSNjVa6BAsr54p3U1/fWI8oNT0chN2nJgE8tT4WWkHy/VzinWck+uF/8k6Zz2G0nNzDpDu7wKi1+5v54jGCG/bI8qKvMJCfQY8y0i/M2ZOefj8RgMpMAcB5k8n6ebX7+C6ukGNCNWlQkoIoLKnKerutY9WO5vbF5EMIWU6lCi+60xBrC+RGqTu17MWg4n2SkaY8znBBBjlUxX2zHGuR0xWhLmNNJCbsaQc84uk9Zuw9Zwc/VAMFdWG+RErfvbi6WLn413mzvnNMFxHBZijWOMWWvYZt+yayVWkqrd9FEuCzfSxCQz0wJb+HEc81xNlgcfbZLZnYoWZR+2Rl9k629GtdNIkstUE7cNEeG097Uxlhk1zyTJiMz0tvzz+fz8/Hx/f3x8fGjmjx8/ABzH8fPnz+M4WPfomF4SsHoISW9v6z1nG+DweZ7SKvB70kw2636a9pjV2bY2vm02r5E96LQW8OpKDcuHJbY908ZoG6XZV51flpO5Bj1N04y2yjm7cUnS8+urGV0hnRtGtgWWs0uzqOb1GNHkjjLlYxyZ6SvNuL3PuUq+xIjD/gGC/BKFoHLO9DCurFpfPhtjJOc5p57n8/kMrL5PfZFeSpKbtgDM0s5PqF9NPyIexxtyfY/XBjuFKohjTVFI70otRfKK2xiPxyNqXWCM4XZHmZqTlVKO8LV5JBE8lRDmnM/z+f7+blFzTin83eQpJdfboim9jbe3tx9vb28fHx/E7y/l0Pa49Wu80wLg/bd127mkiHHEw3n0fD5dx0l+fX3ZhyA/P9dH5h/vP87zdLl9vP+Qs1uCcByPCC/cMmoH+Pl8ztkLAewdzi4JQABrBu55BeuzWzZAdeBZEsnPz09Jx483Sca4Rk8oM8Wrnp7Pp6pGpz/CCgGIY/T9ZAlwjMfjcRxHem9KmnOO9wfJsDQiMyFErBMBqvecs8o5thbMNWV5hlcPRcYYA2Rm+iI01VZhRICmWW01q/EBljRJnlpkZmfoUrZa9ZXFFmJgG1SNQGa22absvNhZ8lr3vIxpStREYtdlTCOxaRz3KT25ptPWZcDWZeS2mZm+ppfw9yCO4zjPBPD+/ltm/vnnn3PO8Xh8fn7+7//9H//zf/6vOMac84+Pn8+Z5Ig4zvnMzIgDSC+j26plyVK9kmn/SPW2PwDAp0jO8wTgsqrbu/kXOC3u052EOdeJPJcEbH5uLmfobtWc8+Pjw7N6gyntzHTFBGySs9IE9rwpLQ2Vg0Y6rHXvA6S1uJj1pckxxvP5dC9pFmffnBNYH64/juOoHQVJIULCCNv28fEB4O14POcZse6idxot01psapvBusOFpFwNt2Jj+1fL83j4Ow5zrmJmssfjMeL4+fOnTRUnA2/jCGE+z8zkw3vX8iAIQCADORhS5vkUeQ4nihGhlBNreyRFMI5DuWbpJG2tE4Vtcc14Q2c9tkbDZltOSzD+8+fTki1kzuntc2d3izWxCVAlM1dB5XEc2j7XVywrfxvpgFV3vR5jIK7GQVtxXUrr9MEYQ/WNtohwdMtvay3fabfe3YGsywhNtnCA2S05q01wwGETWNTc3pAy0uoA5JzuY0y2SzClyZrXFqKKVmfZ9QKn2cJtNGkzs8YcTWaCHfMvQFJnAABUVVkyJdM07GSO8r+FL9QL8S5tpwSgcgGrWfwXwi+ZuyXdEtluq4t6QZ1csWaXzucTbUwE6pSdC/pF2YG7ecu9juZ10OuyVnJdN35FlZzdHj+2EHXdNnKn2QIvjgVW/ikTts1lq9StvxewPW3VLaZWWF6ibBs251eSL5bVsK9Hm3oZDCCvYwgk0e/y7TQGCSoVXPloiyRl5lHeWBoLXH/KKyBpW5xxdDqwhhckWZ9RsSWS3b8eW6x1S+udvdUWrFoIeeumErszGs+AubohcMAeNZjAvNbuVqCNd7iJHW4a43fV26MufEoSqxtoyu59d9B2UtTEJD0QMWZncdid1i65Y41/ie2kvcBfITuzMtP7TvanypisqaMht8GrabrNtIoXkyzEMt2JPh5rTGBXnHUG2GY4yhJe/KdrOXyNRQCo68id0hjbtot9yaYGS0YVAGxCHP7eNRgsuWENXLrxqVLnxO6UhlZnkNbelLVbznrMzEzUBKnpm6YfozpjVL/7QiDp8XjMOedckwQTA1j+WZa/4rnaLdtwk8/S4aDKAxExc6ZbqvJz78BLwvLt1c86YMrln7U0vVLB9bqpTJBbtlqjA/srM/tvpYKjJ/a24e7JzKzUrQLsxsfyHSDp2FQ1YtcE45GZyttFaLYBZYDFWqkx57nGQJdXSQB5zfbXZNvqznO9DuDYR12OPbcL2LrNAcB6fcP2WDi2lSynse15Pp+st8ctas5p4U6OM2j4WnvAnabZnVS3b56xY8ud5Q33DqXSSQNw1ieXTWZaAHuhlPPU3yXpgdyW0SrzfNTfJdbp6nBEuH1aGQNsNGhKWOA9U8zup1bqX/vnkvgNbJ4kbo1nR+3hzZJbonZwLIBd54Zc2F2XjW+CpnEDNLfV551mZ3FWkDyOIzPHGBLnnOd5Nvsff/xhRb///ruIz8/PlmAgKYBcS0td67MSKVFSPp/WtVgKXsIkU+kiaqTpN8bENs43ZGYXe7NYmgOqhbznPJ/P5/v7j1F7SyTnnLPKqitRi7WKXG5aTX3nna3qutkC3Spoy7KmHGOknhEXQf+aremb9/k8I8JfNjYSdUxvjBH1UXoj7fVSuPDWZfMi4lj7MasZfHt7s0wzOgDg+ZyZ6U+Qxlo0x3Ec09vx7rsjTJ+Z2F5d5ODj8dAYc86fP39m5hxrZTki3Jz4Ajnz5moTEoCSqnm1DZPsfnUqGkzZPmykE4JyZhPYRU5R02RtL/lxB3LtX5qrM0CStlbFLZi0qkyDZdoG75Z1FpvAppIkb405a8brsmRkbnnUlAbzNuV32LnsjV+G24cNqjxq4TbXUdL62oVzsGwma1fAjy2NJKr/arwZ12ibNRBf+VRrVKZrKYalUmv71LENTeOwyke2+0bwjVcS3aNU0fkuH3txLO+3kRds8lcsCTcuRuk231s0+29HVUI21DWr3w24KHNtiZN0Ri51JaRl2RvYyijJBFwBLGSR3g02Ja2u7CnCIqtGpFn8qxevfndygVkEIHOZZOFW59K5W2hwLIm8eRK2rQ3ewIpuQAL9TqmgNR9iamZCUmbZQmw5qCo232W+ZiLgt14ZduiiUTVwmae07tIP6Age4aohAJTHhUzpWFUmSYaPyxrqYg8APnIVYhBeeK1DuSLh7pLbpUqMbo/4OB65bU3sdvqxwQSN96O2ari7y7/WslN2uOl3+CsksMqtY5cDgFZtaALLcdjVJDPt292AFfBSxV2sA03ZYCS5KsVL1EuNMDTXHrYK1g6tlsP/ck5rSlc6lc+N9yNq5WWPysyvr6/393fWzOH5fPoo/hHXLfdcLcrN80Y00to7963CZMZUEpZP2s7vZC7DRrbfdl5TNk0L+Q57el+iOnXYFH2H7+a5h1zvtN+j+tfgZsI2j61DNcYeOI5jzol7XXix1vTYKpcJWk5mwmkcQQIJRCgnyFOJERHBCM5JhijG+rxGBEge3j0+J7CO+Fqdalavzrs60SithZz1rnWB0+IBq90uCbUZI9dxwnfvu7nh6vcTgF8EWPKB8zw9lfU0OD2FhESIYDBi+MYjESBExHhExHodn6HwfjOA68OcHpw5le/vP8oQ+LpBLPeu0a0tKSSOY1YPOYBV0TLTh4S1bVp6lmWNx7E+OK+CdejrXvCk9V1u16Y2QNL7b797sUASSDHieBxvkgRMkVMgmSDHERETE6gpNyDJjf7zPHE+Uev+mfl1PiPCn+NSAGREjDEejwfJuC8gSvLFLOniarMdVd7LTFTq8KvC3AhynfbV6mOPiHCCHcu91mCVRotB1W5uPly6yqN7VMOLPah0oQbcO4vDklCXgTWmuV4E+lFapX2PcuwuxMh2r39XAMC20OmOoKElS5KP0izhw/LmnF+e2CMYzPwC9Hh/+/H7b//87z8+/vwJ4P39/fPrBClGKjUBECsv1nBX0hruIKQ1D1qOsgWVqEVcfdxUtj87pabW3TOdj6yaiC3hS3gJmHM+53me5/O5GoeeiLrZAZS9U+gytp2nI1epsA2t2gFULjgctVqqLWktsGuQoyyW1ytQVyGR5AbBqcugzZMUxziOY8Qguc7UbD7cRWWmY7Hl/h6wQD9mpg/+AZGZfhscwHn6enjnc4GmUuIgoJkA4YbkwUeML+Dr6wuPg5Tr6wAFX7Wx8pFSAFnfiwGQupUKGxYR/bk787bZTdPQ7J1GlCj7x2GTkRSQtbLDaqCcL+RyuEU5r61Ne+nlUpF1WXXrNUGHLXCl1Cr8+lvt/0uV/q09Wbm/jXxYYpumq/muHWVAs1xaNsqW1mDtO7RDHMtauXZ6p9cBdVuZtdm7cNbhlKZpWAtUxvqXVaubtPEWKl0zzMWry32meYFG7qJ+SXmB1j4J6CniVsfMyJpY7tDJ+y68VANr6rDwJLm94707qD2Au+c24Y12ioY/L1EZ5jzE/spAsbWQF5/I/ZbjNuRm1g3INVHnrwTulEa+PN8e98wt/98wGx2cL1svuzCGiiry4n0RUgFZYGG6BNoRzUNyPWWChNvFai+q52t1rz6jHbvsrPUFSXsqCjLTlb8x7kgy14x8993O3gGSY6yeo0UtSmMLY6SkM6Wrq7tVZhM3WOb0KMDHL4smq8FFdVElcCkywc7SKhxw2NCY77CiNoJ7Tl2/Lc2Pe4o6tkxFR6HSkpm+KuYRwya1EBMb2QI3sasFbzIHmrcl9G+DVdhvWbPcFxj3HQaPM1grrLuRDmsN1yIzc82TmZlfM/3Krqf3c04fEgusuwk2GcS2yUAytgHKoigPdPl5KUgktZ0h3GNN0K7Yo5rANI7do3YH2gyzO8kmNs2eKf7deb9DJxBtTATJU1cNtTo/7chWuuN3IPl8PjsHAWgb1VmCwyoPX8US2EW6ox3eUCpvWanHlCRxzojgwYj1vfEBkjzAzPTl+H2Y2ezWC8Db0faqKxtr1ckBN1BOsuSb2q6xcgfsT8R6edvjCZKeL/Z0NzPzPD24jwifYbEQw26b1nhla21iVeo51/KooxwwF8njOFz4sZKcTgKr/XzRiHrJtqMsMzPtYVtr4SaL+8Z+g9fK2qVOzq7Rj4uY/PHjh5PmjHYG2edtcwvJTHdgjQHgpt/LDSLtfODaGY4IenmuJiEkH2OMOuQiXR72VxvgJmirHU41hLYKa0A/SK/PgGUbAAc8X7RwG+3HlkDS353xoy1Z9CXEURFBLG/bOapS3SCJZUALtMG7wJ3e5pielblN8AK75F+Co3YXOeBUyLCNIpoGAFZ9uWYsfvXGvC4YFuCwuR6Pxz8L/va3v398fPgTbpeLANR2saTjsaYoDUvdsV5Rycx1awPJstwCXW3XFze29tPgcMQal9rhhbw+32iZxpNrhOayd+bMzM/Pz2dd+NpJyO3koBn9OGrLkDWxtzQLtPGG1u6wC7/qQj5J9tg43sxupZ1AqzaZMU6FzxegXg1YYiXEUpSZiZXeFmJLLGHpHWMRVytkUee29WKWTOU6PunuqQGWAEA2z+dcjhERWVVljJHbwezlwDHsGZKDLsArUyQ54O9bedqvGlw5NiKOR3iIoqqw/tXd+O9RHbZM22NLFldpNMbQvKvpKWhprAYNQMI16Eawc6lOsFqvaVwGvCTNrrwSuTzvzDJxczWxHy1c2yuoL6qb7Ds4K+1e3Ou+wbz3MrAyy7EOGG+GFrVSt1XGfmwWSzBcR/Hh+Ao6uhk63mAKK3sBx+5cBkszck8t7r6Tahq5s5Mw3sgOVMJeQcK9p2myV/pyREfvUQB6Kan+k6S822Bf3HPF9acxJKeN+VWBMEub1I/qBO5KjS+4afnWC1oUq4NpzCLY/PNrkAAoE7vnW/s9F3arANjUmycbCSw5lX3okvAr/wCQ64YFzoTHvpkAUW1EADTBbpIkiu2IzmIA5PqTQAGClBK3C2/4PJXrRdMlEGvMCsAHzpO55JcT1i+kKnWj7lXqau+mTQWoTERKeXtfzuDYboVfYgFIskxb3niSqJcR3KK5tcrtVXy3d57g2cK23OGWBgA17OOWWbQnlzqIr1XbeHvAj27LnBxLc/ibOgBwrLVwe1f/r1q6PeCYF4Km2emxmXrhyZZvCRV4tVPb6I33XGh2R7GE2+0RIa2RvV8X/P33350p53k+Hg9v4FumGf3b9gCQD99W4+O8bmNebLNVHWi8KY232CbbuRamHtsqQ+uKiIpKkqDqD/RKGlIQXP1cWUlPs1pUCQWAVmJnAoggwDlfc818RePx2kqFeS/JlQTcN6bs/z1dwyn2ZCeIEamcUKwBEw0W7nBEhPc2E3OujtnDwdIqAL5TxoU7wa4mPlnQ1mYNDX9+fT0ej7fjgAdt0GOMEeHvzy+fB4c3D4ME2YPmzkpp1BTdU0eXRkmP7QTEev88ApLL4XiMK8f9xn4Cq/lBrg17kj54RH8NJGcNxJWc040Pa7EsIrhdomkPAKt9pzf9a98PAOxnkmN0ZsMZXQsW3N5NABD3WX07GVj7WgBs0lJR12Q4sawVE0vo3/P0juXT7afTYmeqXqSMx7JHkt+zGraUmHPOShS5BsQOD58XeBxjDEQI6yTOVXDbYIGsTx64+pAkwxV/k2mwB7iWjK8G3wFP2pslXMdIE/SvkykJ1QXvYDUkiSp43bZ8IzfeoA1eaDpsGxxoSrM3zXcJvwSz+NdFcRfSUS5jo/pH3OXbD94V9xTOjIV38gYgYHoy+fe///0//uM//v73v//5x8ecU74yc8riI8JXxD1zzpycskar6/Av0yhp5jqkExGnLwyr499m2RklkSsLjHQY9YL67qIVW6rJ2sTKdTrGLBGhNcLPoy5wsVtKuTLTt6NbchenzGQ1dLtq1fzHSxhR6wWZOcohZumw6a29GxwrarIQQvB02udcltIUJB+waj+0DQ77twPGk2s363oE3H9lpo/e2FfHcRBxnqc/80ZhxMjVaNKv6GQmgbfHQzFyJkKPcXwBdogkxcpZkm6NUcAtQ7Pauv79jjSvuWy5aYzcYw2Nj3plzEjJXfzlnLJoQZM5dSQlZGa/BGEuki6Zpjfs0sY+8f5G49TZ/ti2PXBvgC4J3x5fSmyzWH7j/di/xjgGy8UdAAAgAElEQVRgrqbZ2V2Am6BpRn1vxZRdVmcNepvej4aFzHUfWUQAuH0D1g5ykuw4xxqaEgC6PO3Rkowx5dK6ioiNMJW+pX/Zl/nrCSfvs8ELTWVNPu+UFm5cB17CKO+o0t7Y6zfzSrm+zYfNaAn3qBdFCzb/OMn96Cg75LvBJu5E2WABevHkJqql7XIWZs+4fw2WubNsSXgNVBI2/GXJIsO33CybyWvuvezMJINcR9WNXzL6qEymS1dmItPrlDdKsl19mUGuvwZpnUesVMw541d9+YZJkoFVLZum5pLqCmygB16VdSjb6PWCTfWSts2E8/7akmlizQ7+EpZ0XbramFfSApNxm0L7t1mMsWE7V4dbXYd35E6J2qHKTDsqIlhv3zW922V3y/Nr3c3TBvi3W5hmXMg6f7zHWuAupGH3jLwDA3cP10Rr57D9Bsc6IS22FVkIS4hjM9MDG0C+j+c8T4+HwJxzBqBaZS9Woe4sIN26rqsKbKTVmasVzTnH/dBQybw808QONzRyB3PtjNJqCW2Vkc5KkrmN2HaZF285uR932OsRVv6S24DVZLu070B27bshnQpsWnA3xlNc83oHzDvnONcJecntUNKDLbpzVGamd1qONRDZioccMDsAAU4RAB8KRSXHBBEx/aK7bUtlJkMRoVqJiAgQEevL6rE6w6WlE+sb6VkbTQCsiN6l98BIUl3dl3UN1W6w1ZGEe/tt2LTUVRobj7vDWenVvaW1fHJNUP1ojMNtSdYyZYPJPIBxI2ZvONbSHDCllZqsww0mjojH4/F4PMZjvb1oOed20anJXMvsFvbObRHQRBE/vz5VHib59vYWYZP0eDzG4zHGiGNEhH5RXy6bVyoW76oSwLr1evd/m43NniUUqKiFyfRJf8bOdTVEVai+9e8muDWR5UOSy6BfFYmoqd2OdKCFG2kJbZK2XS9L6Fgrbd5fgml2sTuL5fh3x2Sml+CPx/F8Pp/zlOShYpWBdRem02V4Pp/neape9MjMz89PjGOM4XewfVTbfdZci/Jr57y1u1eaz9WujjFsr6vtliCuhJCsow0qt1gUt16e96rRYUNr92uG6ca8xlpmyVybB7FdFnv4ZEo5bZtpX/nrEmW8y63pmwC1wb5/arGjWrVdbWRE2MisDsiFpImPOqNkv/jFHpfetl+1M2wJpRCset2WtHtZ9/KYfs71xpDFgrRScvVEluAvhWgckmZSkhdlNK7jCeI6XdWYU4qIycjMt+NhMzJzYkprUS/n0uJ2fs6Zmed5gre5pU1yupZ5la2dakn92PRN49jMXLeHbHVz523hO1iICTJTa9lxZVYzYuuUUTLJdWpmSaDz4rLc+KqM18K0++XYqqeF+De/NURttiX3bxvmcJcHe7KT378W1dLaciNb7877omtnd3eTmd5pdgGTdO3Yk3XbedUxB1oWUFu4m2gTiDU928qBybK+I2qH0uXAln6HznJuky7T7phCWtTCsKZGpKo0/ALytnZgL6Bz0SpsKAkgz7lUuIeW9GKYA1xLDOZalBa7G7mBfQLAKWnkStQmZw+8pMuPqzQ4ai8QxlfeLd5feXKDX61xYEvFS/I3Uy/GIn6xFQB4zepXYSjkRVyFBLmuG0GEgGveHwEV+3LZBSsLIugde+8soazaaUmPptftc6sEbTkoAQgqNfOcmYkEtSqPk+jlAHfAxRuAgATgnS5A5FohbuGoDmB9GK9yzUIkAasTMsYBVWO38Ff7c4n1bzMa00i3QUZ2u+nA3hh1G9rad+F7wOIrfCUBxduN3U7j2L0h85jAA5e2oc0AhG2ldrdnN8naHautshrZNDtLW+vHnb6JNzNuYI+9yMRmSWOcFpO2n81C8nmuy5D6E0EAzvP88eZDuAOAdPUWLZykW9YduazZ7PHkp7sB2+ywGduSZsHm244t214L5OItjMH4XUhL+O5P493v+HGPtYT9cX9e+lZTKtxX9HOj7cTeBfRC9vKekSQPe1UAoBGAkKm+PVjIzDGQmWACYL160/b72/KxHSKlh1mgpB8/fmSmvxg/BJI+im+NUUOEJaq60WWhBGDOOX3TUtnmTWEXG1pmVfCI8FQNgDLlbf9MQVFFaM8acu3b6+3tOI7hy7Hm7GxaO2YBkKGQa68kWyuQwRDkT2dwjAdwvRYoUSIQ7nZIEoSZJQEc0lbAtBV7D3M9UwIQvsiKC4z0uLxwF0SNjx/Hw/I7CnCergmGo47j8MS+JzPWOHxmvialoz5HYhUR8ZVu/0H6cMrqlE2wXDDi8f7mlwvmPI/jWAfmCzrsRE2J5ZNERvieGIaH1JV2ck3LWwI3B0b1j/YO1kZMjXprMOPGJTcXoZaELLitKvIae0jQ6uAacJ/Yk7S1DW3qvwDdG5YW/iLHYGkmaxYTGMlaA5KU2zvhTdY7kP1ryY6dyuf0l7RAriMhl/w4SMzp2xOOiHjOM47x9nh/e7y7cLryun0mBhQzV/0aY2huHfzmH5+tsHsjrnm72zrTrNaeQFX/jmKVDWfrLdcce5/wOO0AhK21r1jzAqWoCoNrxMW7CbRey2kVTbO8UZUoaqbtF9ONsTpzOdCKgPVKVBO0KLe6fqTNsJ/P1eSimly3Ri4bxqzoKoGW4wS2e30qp+Wc5+k3V7yOoO2SmpyZmXGE6pY4vzPvxa88pzKnb14cq+/u3ygDMjMx55x8+OsbU+pT/M6Ue/LJZ30Y1dKcNGPaq83e0I/kSqADLcoELE0tE1ufS9K9jBlzK1oOyela9v9ihIAupZt8I1fUKuoWvNoEu9cSDMY0Tcth5d0OO7JFvYCFWOD+aJfaG6qC7TBq/N94Z26zZ43T2gALbBoT9ONOud7e7LjWKl1zsyu/txw1vdHOuQsjoS1QLjmVyCZoIywB1SgAS9EC+6heI1y2FX79vhhm9nvUkuxjNrv8TOQ227eUNi8C9r4pSZAo57zaWQ3rhQFAIuoW/f9ncEqX6zZXLxsMElxGt9LmeiWX5lnv9ksrmaxvYFbD92uwteTlt1oQuggM3zHAbg/wzUsAJNrhjmKdyS/KlfzqAOwKtwRm18y1DuWk2clkWW05SRI91Hz5K00AvMe1Php0bzIMLnVdP42xbagiY3zrBgjgPM8xhodcXhxelGVnRHh8ByDuDWIHHNVaDH70Xg1j1aAlvAxWDeuby2StyEnoR1XTsIRvYQvJzKw2sW2T3/MsaF5Wq9S27Q5sYseiOuzM2Xa2XkmAMtPbE7akA/p2u36rMMbwS4IXsNnL2zZsuwDS9gCv+aIyw49Rn1HZWJCZEXGM4amIpwTtEC8AWU5EPB4Pv588xjhqeyfrbT0An5+fx3F4sGibzetS1yl1lLlsSeNtkrle6Hezm6XDEbcXiyzBeJYxzdVh/7bYPdB6HV5yN7LvNC1QW60UtLOkXaZrxGb8rsUBE3d4VxFF3GLN9fn5iZqKj+FR+3Ge5+f0KzOX06qETNSwgGtSKgBvztnnmZmxjoNCkgf0y5vb+pe1O0PHGGOM0MoUSd4Cplsz50W1AAaSI8JCAGTtoQHwKYOzvtLUBcbes0ZKZrGoiNApAFj9eRfCuvhzfXoN1iitHsRks1Y6JJ1f63brtjbKzs4aK5VE3y7p5NdNE2ua9Hw+Hg8An5+fc05XkMzMTNbSYdupmtjPdd3XmgtZRdNYuOHn1+cY4+3tbfhLgXVYF7V25jDX+Dai8lCSJ0Va5yw4xsg5z/NEfbpvzukz+HLC3UeXwdJygw1ziZia5JqkLUV2tcd8VR9ZbnebFu6PnLV7ldwo5RpXX2NZurcqsIt9eUy3Klu3VfItY8lpmdpqsaMcu9M0ZQO6WG4lvOkthFymNsFOg28N+LhPdVBybmXeAgVJX19f2yb8eu1uzjmnK+lidyl9e3v7559/fH5+/vd///eff/45xvjx48fH1/Pr68sySWbm8/l8Pp/J61iWbY7l9kGS2ibGm50uGY6qpK0jLU1j6OSvcgosLfXohBjpWACp1YJFBFf/BWwnwuacoD8bMTLz6+urJXQarZ+VuZYGwBW588JI+/DxeJzn6Ws1W8TKiIJGqnZoDY5qmk7XkuBTEkUw53QmMtbRgy4PlmavWk7b37H+yLFF2RIJljPn5HFd3QdgjHH6VJdOAOMASaxdZR3HoSpsj8eD/vDkViwrp67cWea5dvsk6TaktOVaTfQqJABUDaDNbXzHmt2/TuYeu2Nc9qKUOsqSs7owI9uqHWmBF/aecdhHLMd2ErOKK0nJYpfezNTWSrCKh3pX9d7ItLqOaqRp/GtRTeZfazHSBO5uHGvY5dukqPssTNC5sNO3hRZrmjlnnmfEaiKMtLrMPJyjhlWgayGnZdkCy7IFbVyrLyM8gw2SmULOVS9J1iRtjIGS3yo6AAvfM5cEMFwUNquMl1l0jRgWu+psvP3e0nzJeUcJQKzHllmJWshSiTGWZAARcOvgFbvqgz2NXDSsubGEnBa+ICKCEZTACM2pOacnqGbc4cUbLXOH0iiXe2ciqfO50kX44mJA6lW9XYiTtqUa57kSHoHjgIQU5lqpQazlTz+Sq0wDQAydJ8ilsZ2GzcmVWPuZtcPmJKxwxCEXPCv1930BAIPQhIQAQoCABJArsYQUSghQpiZ0gokAUovRDjmfERFgQMNX5LuNwAk9lZ9EHoTfVlVqkCPG4FsyfcwpOInUfB5jkDjPZ2p9WikzH48g4aFO1Ns+UAJpr0gEt8o/n6xaar+OGMFIukVbHRKAiDiOI+fsUbWjLGaslWa4RZWYCZ+Di4isAX13xq7ydq0DluOv6c45H4+HU+RHa7RSaKgacY688FiGbZbDlhtZ7Yk7A0p5nmtWb+1NDAAKCR7VRITN8Hw4tpbdxLbnOI7n19wJHNUp9XabWTLTEkwBriNe2FJR4asLtFdJRqy9wVzv7qy1TtRMmxzkSCCxdmK9dj7GD4li/OOffxzx8/F4/x//498zERiS/vz4mJmPry8LeXt7OzjAwTFV7yxEBNdW20q7wYkaY+wDpjJydcDhHWVlkAKopGD/MwhgzvX9YfsQWlu4VpR7g+xKKIULYebMPMYgGNU4UIQArgEisLaeDEigdgq5poNLi+33AXKsQbVUCyIuPD716N708/OTZAxYWRu5Tj/f+2xUgWlHNb2riafHhgHOub7xbvbnwYjQwTkxPjHn/MoEJikdDCiCz89UYIgRARddiD/eZorHGMfBTPpV3ed5nuexumNFRIKnP1M8xqrQqTGAoG/QlsRzRoS/Wi+JEokIMkWCJOKI5T1Kcn3QnMz0MSIBp5RHiEyKSHZekCInJOUZmEdkJiAidWCMEe2owTEOSSAZodTUWhMGRoJHPJTn83yep8hjxDhTmXkcP2y5J/suzyQ5BdE5exxHxJB0Pk/GO2OcE3MKfBvHcfgrd+9JX4V44DgI4MxkHP7AmyLe3t4YMc9TUkSc6wzN4aoh0rcPgBwRb2uilJKe1MyTj0joK59HSCEclOAtVoMgDUymBk7VmxpBOhuq9pyZBDh48Hh7e/vttx/H+1tm4pwkXQsS4NT0NzgeI4nTqzeAQNbGlmG5i0xCZPhV/hFRI1qTZRBuJlhDJg4AlFbFzASS5Ki78d18aLVmgCu+3OiRHtEBSUwo/KZnTZYElwsTh4/pZmbmbd4F181qoNzU2HMtf7n3aoRvx8idTc6pNlVSxGrYI5YrTHAchy2c9Tm6McbjsT5B0uwAtrHj1RZFhG/QgMcfSmnNVSYUEUqcmQfmz4+fc05f2fDHH3/8/b//+D//929//Pz4PJ/P5/Pz+fXnx89Y+/lIfZ3nec6TgRGHNBkxq42VmClEjhhtVWbOUwBGjMd4fM4Pm2drJTHWrNjIqFmWPWXXSTcPW0Jmok5nWBQAJ30JmZ4vIfvzeIpgICjR6xtr1SEYdbzFZjMTkItwZr6sJwprljLGOtQQjyN4HLnOz1sOsT5DEEGOUMr2R8RjHHNOSJ7lAkAqc/IIkr4nhRHKVOa2qr58MsYYMZg668B2LIdAwCzk8l6FBQxxfp3j/S1IxuCBzy93oKuLseOP4xgHn8/nnDnnjB8PvsXPOSEcEfM8gZDwntLHzxifv709PvOUxOcPSA/ojeNLzGcqMDgwdD6fT3fW4214BBXMr0+SDII580lyHAxFJoBlUvtTEqnMEwBJFy4Abr9coHI7hTFnAhEMN9dBgJDm+ZwAjkGQmWcLjIiQdK5T3G6k4FEKReTMOSjEoZR0jggviAPIFEfECAmC5uyFXSZSEgkSmRFHZOZUrk+lrr3OY9Zw0eXQaeGAMteADlANLMoDlNYFtJAy0/notoEk4EYUkty1zvl0Fo8xuL3v4EbMSiW9v7+72eF29Oz5fPo1HHIRW0tExChRCiiUGTx4jMynDZZkewyHNZWUi0Ju1Mideg8bFllFkfvuyAJHmdK/JK3UYUPH/hJ4tTXfoKx6ZfejarJqcP53eGe5s6vT2/R/bd4NmsxJdtiNy2aJVh5DLxbuYAt/acCO39mldrV0W924CDKXZON3OZ3kPbYcxa1gFMfKuHb+SyG5isRuw90PF/7lUZIgF0gAa6xfhsEtOul6mX2p3qIxY1OuALbUbQSZ6eHXd4CtktBHvHgJt8GxGkcjFz4zYw0cJUl3RzW4xi56wLwmswr4+yiS5RuZmXPOUYvBWZMfcnXGFuvHuHr6S11rUc2xHbZeQ7X8JGm8Rb2EzQVA2/72LsoBYzLTDavDjjJ9s7SQxksi+fn5Zb1uKFnN9Gr1gJ39suru851g19imFn6bc97tbznhgfJG01GWs4ezgHWkeYyRmT9//oyI9/d3pP7xj3+c5/lv//Zv//7v//7bb789n59zzvf39/A6TuWds9gyp2/SvjuNle/Gn+vkyMqvxnv23ixGOoMs/3u6mmwHrl2adeDc4fM8s0ojygM7u/3Tv1m3DX+PNaPK+XaC/WBaI7mNnAAIayZwscxVKWyDpfmxKfvRlABYHiA9PVv7w6j8ZSVTX2tzTLomXi3HDQy4coekb9JuiAh6m25mZkJiTWxg7TZrK1pG+GCn9/Gc723blZVbu3SpI+0TEx9jvZ1njH8NJGMbnRhjcHglc19nrHe/baQZTebRTFTNddaPMVitiuntsSPWnKS1pPKlJPgxjohqWw4uegBJl2qvDgSqRO13sizbwNbl3DYBSZKjbunPzKzlUaswgYUYYy1AuWRERHixWzV5cCNgAyQNVxbLMmWQtRNogFu/CACjC1Lnu/fr1itst4rWAVaiGrN8co1W1ge6v9arZGGunfEFHGVTfPwbTtTWwu9g/4f3BgAAknivd0Y2AcpOx6qybInycuRd0Z66ltPs/nXAQl6ybyfo8EpphOmtt8lIkozgcRzeN55zvr29/fOf//yv//qvP38+v76+3Ei22W2eINTGtT+PYcpSGuQ6kbEnsw2Yc7pdsg2O9ZKWwyz3Gmy/JdgShx0wvQMtoR+lWhjqqhdBs2y22T8XS9nggAkd5WS6k2KsCbyJMxPLCWFTLVmSvwqR7ji2ywv9cRmHbYDpbZUl72ErUq0yLzNIzmvFwZV9Z2noNLr97K52jAGO46h51r397JzVGoAdRrYHLGRulSKc1xC51j79xc4psXoKVvbtXAYryszMZPln+D4OS9u+Hr90Ve1wwOFd+J4Kw8qOssG/Vtf4zESxZK5LEx21M+42GJycWjGVtF6GvTgBW9Vh2+aUAlANd8nlRMvpNFqF8RbyErBMVvlvZPPK66FjPJ9XmbEEx359fdnCFkJyjDHPW9U22LYXt5v3/qbOskTS6uT8fHOihEreLm7F7iDpqipXbTFlWyl9m0b+hYN+CS+xzeKHJmqCBbxP3Y3xHzb6JrsTOwHYknNLwp60hl3yPfyS0pUiszblxriUblxt52UMSXLZWWYoU/VIj3L8VwYjE7FGfhdsEi4MluVXGnnN8x15RUmoKrTIAHS5ynoXYE+d/+zqHTot9hJAEvV1SuBiIAmIpDaNSKGcGwDJgO+XLfudfMl7iWkbJEkUAjwiJj3sgKMSmj5LKfl8apAAtPqVlaiI8FCmLX8BLn/acmArD9gW9hxrYgDuG1ZKt9Y53vxu1WJHddLmshzLtOXVHazWp6v/rtFyTFZD6xvSvC1zx88ZAH3hXJtUwi0w3UyZa7fcYF09ifWjaVRHDFgNt5NActwPGVlUVu+1gzErCZtqYyy5rLrmt7sl1lJ6F1fDbrYxptfqOdZLVk0m6fl8Hsfx9vb28PU5c551KdfeDZs+IiJq13xZurrS1mWw9rbZvCZwmCS3mmdi63XBaAk7zY60ZIe7LDlsslbXdrafl8SCHbmLNbIfG0xTY6YJIDwRkqR16GMdHL0bYMOid2Ak3Z0GwLGSvPXRy9WSFJQ33jfHtvzYxn8iQJ8eXRXN2SakEvRuGCgpNSc01gtB5Ij58wuk30AfY8Cv0QLhNlCQlIQg1PQSArWGRxbjgMPLJJfD1UUwYm1A2BUkx7HGAMo6AVEN3doEJjjn6lZIT0TNYRctvSBID0DhkgwA665++OBGEMFAjDEUQgQiGKtziVRmjjgAXzsgEQiS9tqVqAkpmASIcQQivAN6xNqZiYj0lVFIjsCIiMNW2QkkWTUXuQowACKZjKDk+wIWSJpzum5OiCMYZG38WI4lT0ha7YwLP6rlJ+klniSS/soV9fTRP/fpQJX8brdJLwmsif1kmtiKAYirAABQZUeDDdsxRi4gsNU4bfWlAWX8hSkhwJpUcKv4uFW9VSwdK60DNK20BZqlyfp35UvR2NXdqrxIAIC11I4XOebC1kdI63Z3C/Gv5Zeola716OoDWHVrsQE+6OQzWZLe3t7O8/zb3/6WGJK87imE3yeWJELX6+ur3LZYa7QGSdN3ahSBaVwax7E8HxEu2FIabG1LWyWkvMGqCDsNyhUXJa4iYaTBawrHOMjrKMkY45xrQXbeT/ktXVwqLDxzvTUQZUzL915rL0OrUnW8PSyBJAYjuM4lFXDr9SRNCERslpumxg+LxUaq3GLo2aDlm8Z2kmyTDC3HPbuTphjSOlbQ8scYk8Q16eVxHMFHZo7Hg+TzOOAzPuRUSpoEpAlKmkIw4N5kJZxKQQqPwwp285x2W4hKC8m5LfK+ZAE2hzjsZO6iWo7pDc2eNUoBEBHuERzboszu312atFpRG+DSvthzsQBYTVhBmyF5LDdWRkh7nppyaQG4fVSlCXawDZ1MSc5iszjgkmwjm6vtnHWMrQnM2wSm77BzbUvmSlfPF14UHa27tTaPMdzbsi2TFpS7USothGRErIryK3DhMFjg94Tt0JUBW4Jt283INsZ/Du/Q+H6sxYgFv0rOL2BzCL/LJJvxsuouzd2w+95GQtf0++bnv4Z2+OWBm8bVqK2Eky8EN3AsXp3w3fN+vuVXMxoTa+Z8qWkvFQ35bTP/l1YBWLo2FsDyc074kjwSY6h3wKSXjDU9AO87QZLEud6FLpILUOndMU0GQNA3lhsXt07FeGdTI1euQaieeFRD2nIsyvXFCO/eG/nSRquaFbc7NsD4tqEtMVj1LmEnNvve+jS72xpHRW2hN5hyt4334mRMpevymMMvZre0vSHbVXxPZql+HSFZhTtyM5uluRwAwG0Y6rGUrbUQU8a24+1YEzQZNrHfKVHEn5+fkviGt7e39/d336T1+fn59nZtMGbm9Eu5wDguvapUOOCwlWZtQznVzmhVyYwIn01vURaS31bcnRAHvmMs1iXBihwVEbbJUdbrgDE72LDuRy2nwd2kyYyJCKfru/2GzBQmgCPWPvDuh5a2M6JqoimNJ+/LqQDvLg0SQGae5/m2hBUjABDA8IV2YGbOTLpskRGXKJNzq4NG7WF6srHPZ+rIRifcBcbEl9xfQUs2S6vw7wpUM9rJd8lp3rZ20ZhR6FhHWUszemRGT2I2hzs2IoKIiCPWLtac0+3kGMOjQ+vNzPD+VURUo+fHNX2Sxhg+69ulzpS7Yd7Jz/S5zjXHWx25KZe6VfetWluzaTk9UDE+qmpkXq+eRcTbcRzH4RUjltljjHmuiZB/dzANuYxyLKvsAbWaTbDrS50n2uW8gK01fVvCat5N00iWbby323DNqXmy89yxplz12o7bioRLsmqcbXepfGvKpl8s35C4TrQtmjZM1eb0ozEddpSz3lEGWwJAnkrNGdXH2TOqD4y1ugYzWuCc8/l8fnx8fHx8/Pz58+u8dgvbhjlnLP9dvLlVz1YEgNsMzUhvTliOpez29Eyn1S0/F2WDHy3H9C3nJrCF9AtWlSmW0+MZAJMnuZoQM5rYlGOsUmSkJF834F3uFh4RM1f5MdLEe8BCGuz8xjuAq3xeabSdLaflW4JjAczueetUkVlao9lPn6+uTwwex+GWyaJUrYEZIwIRYwyRlpyZEsYYrJcRIiLd3OWSD2ASqJ18Z7kntzbDKmz2rcRWhsZ9QmsCB9x82Tb/vgi0FjOSPM/FaFPbD92etAqD65El9C9Jnyjckbu07xCVL5nZ54wAOENaBSorTW9dxjs8z5sfsCVkRxrI1bK9RL3osr/mN/qWqXpV1mDfOhxcJ24W2zdoLkkAHm8rfx3bKuqIiOTZzsrgXxXxxqzYv9aNzp4IVX+2sAUoEzem/5/0ONDsO/IX0FrqqcN+fOX9a9UX/At1DboW9mEL68+1+pZGCX4NlFT6NfKO+ZWuEv49tsUKtwxaeDNWVfnODv56Sn9hCn6pfYHWjF0151wJr1xTBPby0NDav8FlcJlNEqRmvU3w/w4k6L36JOmr7HIGuRaCw9Jy5vk8vz7zPJFJCRKBsdphjwBgm0owvWdIX/1MAojK7jb7Sks1TP1I1umv2+36i8AV0A0OqpJGxOGLD4q+pTlsmVbaVXj//eXjixAHOqrluO0zYDNgBbx9BnAxgmPPdMeyE2qZe6rdwexIh7tDaid0rME22Nod3xb2o52h9oEAACAASURBVMl2GlUjS/fGa1oq41vXbqfBSAdM3DR7gCTq6Km3mp2c4ziO48jM5/Pp3v35fD4eD58ARHW3toHkeZ7vPx7kemG3Ldy0LHsa2rAOrPJp4wDjd2mW08h+7BT1o8F9eVsY5UFUN497LuyYXaYfDSY2vaF5De0ZSfQbMlJ+O9Lf8vfRQwPvK+vGNI0kENKtCbpN+TZIIKt2O3dM4X0kCjoFEqQABudM716DNFGeOaUnUgGKCUXVBYt1D72VvlfnnMrA+nQH6zC8ExgRCoKBgZkJaw7S61+AvDBKYIRbG9smaSq9wYqDGIfWUIFSLQ6RIJOIWF9WDxsaTBAxIJ2pcYzAyJPn85nKDI4xNGUtIgGKzG3LQRF9dViSAI63hzJzTomUAIhMAkERCgKcw+UHCszBRGQGgsdxvZNCj/Uj4nGMMZipc2ampnM83fqnlMjMfPAIEuSEJjhBCFpX02qmTsFD7QEKa4ctKfk4wjHiOMYYbz/exxhJnecpgiMSypx8DJdOck2H3NBqEEHUfExan12knbYSs0ojyRpAB+2WKi7kbfnVsAlwuxcA1nvOpJGObXqHVDWLXJEWJV3EhiVzxbqwXNa+EKOs7bB/SQIpuXBBSqw7wFztnEBidS4CrjbTArua+9H01h7bus93kxpjIZkpriTYvAYlBTwejznncRwfHx9fX19/+9vf/vGPf/78+fV//u/fSD4e719f6y59w/P5jAhykOuYMWoIgfIVvfSjNTVF+eQOKxPZtpHkOm6d1X3TNXrbRbeoFlvCl3nN5Ta2WTrqqDsLJO3Xpqz1ssoa25C9lLkVg1Y05+R5skYv6FYL8F6NRXnmn1mvfUgMjgiOAKlcZVRcJ6cg8voq0SoANgmA305fVm12jvEAVht++yVnpjyadRIkAroXHpL+xJrVLcqCiCA4wFzNyKKSZAOfOamUF0C9r+CSMEgyhMxc7UOKQUGQ8kwnjVxTa6ellXZRZ9UL08irD1WeHZDc0K5xqSvyEk5K1+mDPbAq3SanZV6P1Ynim9NMJim3FmaX4PLsx6YHIKUd7o7eCTeNHx32o1kaWK1f++eFwDTG73JY3xpo+hZUVl2/tqGv87hxlUCH/dtcxqNYVInaoTHro6xXRrmGfzfIuvmrqRSrZAMoR6PcNDOhdRdr41krapbfqnFPwA6xjeBt5GLfMtVxTXaBqkaVJfcoAHfGb2lUewCVXtu5ZYM95T9xbSIvw+q3TbXlzb7ItrxQ++FXKbokb9m8R3dAu+UNNeBenim9UL2Tb2g5FkKi1DXJyq/dfhixKb09LGIBzvE9LRdcqjdk2dDg+gNfm7fa2Y4jfAxPQveRa7kB7Za2AQABVYM+5+y5pSEiSIbfgq8+kqR5lR5D3FoNNxBNqS2zfMWUAXvbVBo71mCZjXcYlS7nglWTtN5+dFqMZ3mbm8BdbAs35a7Lj5JI9qlFN6CS5pyZ6cPkzYJfybFVWAKvoYZj/dgXBfdwYdHUkLHpUYWwtbwY0I+ttPPFPDullXI18StdjWxpflxCtjQaWmCD6UkCtzmkiXu2GR6IZ57nmZnjfsmo6Q2OtcyIcM4uIVvYsJu0i8r0LGk9NqX946JljAU25QvGSrvvR3Wox3HElvu20482Pu4TBhvQZluOtvGow9hKnQcHFktdErxQ0m/ktBtHXAOCXbUfHTDseGNMahbPupxMT360HLhtDgiSnKcDJOlj3o6NKk5WQdax9tqpJcktyVbR9DsvylGNd30HoFiOcqyqB1yxlS/9mL78jATQPQG5rk6wJaaXy8+6X3UBAHvDTvCN/Vm7ZAA+v36S9DTAApfMKkUWYo02KWqUZglmWTlexJ32ts3SOuFrgpFs7SubahPMj7ZWvaOyvbVrXX50oO1xwLq0FeDmYqXOYGRExOAYQ0RECJhzPuqOg8xcriSb1xPB0gNJ6bRvurBKzvKMMW2bS90LNG+nxUZGhGqMvosyJQDydVznj8tiJy6BALzM4SiD8abcoZEOWLa2psCxrbqLU0eZeBdiyp1gl49q9zrWAn2bQ88TXBEkOXdMb9tK4Aqf5zmVc87n8/nPf/7zzz///Pr6+vj4APD+vrpLSWZPf/DSU9lC2v97wjNT22qFydr4iCBXftlaSQLD28KVcTbPaWliI1/8YLwD1nXbpS9pJB+PxxgDWn3ibpWJu8aZftHkRWZFnq7bmFbUv3J7DpjFWhqcTEQ1TQWtNCK8sW0JDZk5lWZvlvYMKi+8Fs/K9DbSAUfRr1Nt02ODMd3dtj1rVTWCpPd4o1rszJzPp6R4nL/99ttjPHZGkl6lyLXAtKyxJdZCrvM1Ttdu0p4XJF2iMvM4rvlwt8DOZXOZsiW4XmArh6Zc9aV4W9Hu4bZWUi9/WIIhcy2fmR6VBGeuw44yjbkauVvVmJ3Fv81lUA1lO6qFqIaOjXdGNK8pW6BpjH/BdNVr+Ysxl5z+NZi9w/245xGrWkk66OK1tbDG5Eub2PYB0OpIAOA+MmuVnQDzvphoO7bIG8G/hl2XLcHdSMddppc9Hd5pVsBCzL5bIuk2s/wVSNrzwKJsQCMjkGsW0ZQO+IDNet5Vb2S818nFePdD+/OCb4x7+JbMHYzXlcUvEm6edGJ3aKvytpZ50RuzSb5ZVVENr7GV3v2RLMN0y8QQqXVlPoUA7TRJynV+x8NuuD75xaTMyHxIARxQQszJXK/0uBlmClj565u6p68Xug6+LVBlTWeuU+TWoaO6gej0vjQfNbRda7emmXNyu/jEEkzvCm+BLfM7dKxbVSu1KEdJtwke/kWBXEDUprRbC0N/FCITZADEGgPcjn6Z2JhdY4lBcB1Nh2Yqlb75S2OdCAgbWq649V675U4pNtXG9wBIFlSiPBlAQZu0CzeDBTqq6XcwpTsP56ykz8/PMcbxWO/gkfz6+vrzzz9/++0dgLfuTbw7ajdjV+css1Wdup2xLfSxcIMlmMx5g+pEL64tTVbK2g6ykCvaBw1KuO3vqMZY7w6bgG/EHqnuJaTES+rPSbZGyAt5i2vX5UdunjQv7lXPukyTEIgAyXXTvmHatyYKkutdR0pyBY9IycLSx1lGJCApRihTa8M8QLdljLdHZmKmUjhc4CHACwQCBExlpiC3Ubdy2EmYXtwk02fIg55lJoARYZv8Rjcgaaxbea/CbJjPJzLpAaVTB1Ca+vLtXBHB1VCsDLNeSJpzzolMSefbwceB45AGHgOZBAQoIsmIkEsvoDk1Z4yDUftUAABmYs4z4mRO0jbaeJLrW2BCRHCEpFPQiLdxhIQMACI1Qi57KWCEAHJmPs9TUIwYxzjPcwoT8hDHiXrOSSXrEI2cocqISCghBNnvu5IpAquX1IgMKqAAIeWMEfQ+vOtj5olVvP0bDBARxAiRCMhjP62BSXg0TEZEbqei/H0EewaAA43x79rz9xKA7wpx1hNZJz48EC+pcPa2BGP6UfeFA8keknTtBO42SFLNExbxJnMHVb1uMjrJVc4txJSOleQGtoW8JqSc3L8of5p3/VaO7NByGhppO8/zPM/zOZMc5Hh7+yH9cZ7n29uP8/SZkCXWzWzEQddKoNPlKIMxAETk/VWpF3t2LoMJIsKGZWZL22nsLpN995UxdqwJfICH+7xxG0I0S2Yi1ta9pZk+IrRN0qx3bF/nMbEDPgWA1QasKNaMdGGIhDTzl37DvdAaSdL1t2kci3aX0hauBG4lwZI7Uc1uLaaZcyIR9VqQS5cJLB9cU+WImEBEeGK/mhcrIngMAc/n82swIigGI4GE5BoGwXVZ8Hc9SBLrBKkfW2A/OsrG7MZ3EozENoFHFTCz72DhDpigwYy8DwOsZZdgLscugm1i3xHcTm5GxOprtmyd85nZ0sobJCBAWtm9WkizsEZKmdk5a4KdzJQdbt79l1z71nNObiekTGD4pTQAoG0jWXMlSFIMOxygne8SzudzfWxVEqtrzsx1Q5UjloxNzXe7pWt5uG3qgFlvoshmN2aX33Iu+r+AnLNFvYK5tlhpm/vtMit8KZKutkI1LXQYuB53IMltynIHRii3D8tX4cgS/pL8yqG1+UxSW4NuXgeAfVB9+RwAnF4Xhbv8zNxd0elnDQia8nrcPebH75iX8HdHZcKDG5ttsk3jevxrWEnuNtepw7LHQ3ml10XqWH7/loR24NW+S7JPdDP7JV/cEI+81rlZYwgTRKybb6xizW3gxu5q+zrPFktNk2yPpPBaZXdOW862LgufcwKKKieW0NtN3bkarMK2LQsAIy9XbG758eNHL/41cUtrpAWyd0SL3RhJ7mq09RktqgU6SpIl7GTN1RPsrhR+fH49nTXtQHxLqZEvBvzSHlZP0ybZqpZs1fSHZEspPFkq2FX3o01q5B7rvPbE3h/EnnMex/F4PPpOcvejX19fwLrrpbYc15ZRDABwM5Q1MkDteFhRB6zCjw1OY9+jbqTDEeuLhnZCR5FErdoYHLYou9EJt/1zzlm3nTu2vdoDFyNdEhpjG2yV9Rrp+mUaR53rNCkkYbv4xwFvnqGQJD3sUw3ILspFsBKVmS+xfgQAObCGNZecrdFe05t72bYlbbwxrrZOvqdYhuM45pza3uP1UoI1agff859Xy2CLVVljCZedjtpKvu8ENU2fuJHczNI053k6H5cxBYr13TiDtA4cuLiyMktVrX777TcXBkmPxwPAqNptMsuP+gbE++PNxrSFJvb8xFxRY+vdMOPtVV5rT0uOhQDIdSzrKoR04zanpDnneZ7eGTOL6wW2EmKl5jXYHrO43tmY8MLccYS/ukf6eH+b3T40r4Wb0w/Ypv2GdaSTJDl9E6KHHGWDYYni2sHbowy9G0ly7XlOZWb57SpOlvAiJDM9kBq13/hCsNqfZdpqbwF8fj1RFa256HFL4VsIKu1tQDO281WLCC+MzfUStYdbrJF7lPtZEyz5WL28KU3cEhw+z9MV4ffff//P//zPr68vH9E3vW5F7pG5NnkswVFzzqj+ogrIrZCY0r+S2AGuTXIv31hObD2dCbBahsuNVmeyTkurs66OtZCj7v9fJ1zWIliQ6+sVfTq62Q1eE7QxL+ZZ4xUmsM0/2wYHzGhoIy2hwyZDndjKWlBIXScXjDGB7cF22ssssZWuXam2Mu+AkVLO+lpBx1p4RJwz55xwTtVBjExbvd66jzFIznN+fHycP2KMEWlHUbqNqJcx1Y/4EZVxLnhWtEZrWyF3YLVvBbbH5cRCDI4l6QWpqBbYNKhCqE2+jbFwbk292ZeLC2nVEZH3sdYLLCfW4mPrwlY3WUsDhq598FJIQfdu3bOoW+CtFtBbCJWKxr+Mw5tg99XO4jCr5Fim7nlhYsfGtjBq82wNMsWa923C19ftc90ZC1Re7oIM1uEsxOY4g+ZEhLNZ3f8BrGJxnicy3etoTu5HMqQrSS323gHoGlUDlfIYI7vc1DBiSeg2wo+VcmUuF/jPj0vEVoD2MLBozNIYJ/Degy4LjdxT17yZINtaRJ2KByQ5jSvV5qxqY7g8lun8IKkI9KDHKYoAkHPCl46Ql0MkSFodbVh4+tF67ZZMxdp2QMV2k7FsrnSttLQzSYyBrHeQDLUcq6yFDwvXtnDQxOXJx3HMOXNOSPDFxCuZWkK4PsKUc2JOjAH5CChmvySPtT2MOZtrAQbJSGRm5BPAG+ZgPpCDOpTz+aXzDAmCUjNXHxAR0KrkJOXhvtwyimSe67aViDiO4ziO2GpNVifhlLq+kFe3hJrcSvr6+np/f+/yz81LZjc0xnKajLWmTlJaO+Tu9eecs+bzprecNsy/PQJwGctMG9xkBqvobgD+AnMNF5xkW+I0jjEyZyNNaZvNYqSToPKSo2y8pKhRspU6Oea1HOOzZphO8uGPipUua9kZW1SDUy0JkNNivMc09qcZ/UvSZu9J8AecBdhySed52rzn80nhOI7Pz8+Pj4/ff///GHvXHklyJElQRGkeWVl10ztYHDD//48ddjEY9B0wXT3dXZUZ4W5UuQ9CVaN7ZPWsItKSptQXle+H0X/+05/+9P7+/ng8MvOXX36xrojw6NCm7h2JbbYiu8hIW9h5bfziWvV4pchFroWYpiUcxzHrspyOdbjLqn1iGL4yjkSNGBzu8mClUd1h07CyG2Wn89F78gYnn2UAqx1oGzJTXrYY4dc5J7WS70xvXc1ijS7DAEYtYBkPAC7/OYH1g2rLBgBk1HVlkjIxJVBA7WSOCBw6Vx08jjHPeSopHbebpPv9PueZyFuEGIwbM/2Jat0CCQmZUnkDEIg4xjlnJiIiFHbO/X4fHkwvMwkIYIyBEZJmIIIjxlEFtX9b2D5xQmYmjjWll+RMWA75+vZWZebclp9ibAO+8zw/mA9K0u2YJI8jqiUROMZ4PB4xRvjMv+S2ZgDnVk0i4nh7y8z7x0ceB95iLY+R1iVgbMXyJON2i8xzzvd1d4kwiFRCh0TADQIiYowJIYNa3wE9zvM8z1Vnqvz4t8rkBVkQQJDdqsxMACcUEL2zTpDMoHfuMdbH/A9kMHy+A6QIHuM23h6Ph7OYjBhjjOGLuE6uXHbiJPnz97nNScaIiJhc1UGSJ05eanEDdXphKzjGGKsnvaowR8w5vahBeMH5aXgTsdahc1XAqxEGr5JvgfV6Id3a2KNl82o3IkJblW+NKFEtsJ9mbHaSse3h+9XydyEN1mW9TxW88nqVrBF2nTGmtDqny08HImKusnrc7+ftdvv69et//fVvf/7zn//fP/9/j/s5vhwpfby/L+I5xZiZX6qiddJsT6uICPkURa092VT5zP+cKwmVZI89SLI6yqweEJUFUS2hKS3TaZlzHsdhUVmz/ayj2qZBrN5nzjnGOM/Tg00TL+2kCR6Ph6O4lROrtlXOiPv9/vb2dty+ZN04Yxs88FSthKr84wbHMnObxRij2AaHJEa48Vq2+aQOGL6uqPbJvRQSWMedxvZBnHmH26sqA2aXNOcMXsXYKWKsyWRETKy6afMiAo/55faW48i5TsmcOO3A2+12BwScc54uJ8rbl7dZV6V2aSHpurwKJw9yfTJxbpabC4AtdBiAS/V5npn59rZ+Zs+rrh6cOL2sLDOBX1FlaRWA7SyJCUwzxvCIy5cH2ZJlbcRxHB/3h9PVAp00bSU5/MMhxj8PFWyS2Z0c8xrfpcjGGKQ5Z551H4RrkAmMsRyzWxprgXuPdRSkqBGgo2yYhRmJGkKTtD+bXVmXH25NkIU0mSktx1gA4uqXzdgs1/YOy0E7ONZgjDl3/ILyuMHSGrNEVaOjrfU35UVTJtqkxmfWhLyyfAGJp9yS/4Mkm/RDa3domp2ydL2CBBtcXJfGhmeTNjTJdRp8LxA/1vWcqJXkF8o2oKwiqYgnMgkRnTuL2Lyl4ikJn10BoFtqEKhN6Law8u+V65M/l4Xluif4jAEASFrmAaisJwnCnjQjSbrZ+iRHc0KLFnDfAnJdPBbOzVzLeM4jAwB65OHBnytYXpJNUNR+ug+oXnb1x8rM8zxjm04cxzHndBMmXDV8nmeLtElO/uPxmNP9wvKGWeZ5mtH4fjpwFbMCG2ak27JlPoBybwPJ8NbwM5Lkea4jQC+ganok8Q/PtYCkjXKHuouy8d2Y7sYb46ebSL9mZg90GtlkjbeWzhGydlY3aON3If3ESn60tMwluV6fBog7eyMlD9u3KllDitP1SyI553x/f//y5UauDnWM8dNPP40x5pwCImIyUL2FhVumWXawPzuW1VuMGsw13vQWa4wLrVaBuShZ9jvqBdlm2LAdY3ghaLAQm2dKGxAR3FQ7yuoaWppp0htGunKkeXeWllPDoYUHrhP3RpJE7V4Wy5PAjmJlsZRzTroeSSSjJhskz1w7ln5GhMe5OL1wRpJhjZmS8twHPZmZWgN6uD2JCI+iPP5wPZUn/BEAuI5j2NyVfAAW62IWnvLVAM5RJmv6ToIVuQC/lEMHbJJfPR3dxUbVJuN3LpLzXMNcY263mwtDJ1Z2adF4Yr90kax1QMsf/vAqJdWHG7HAMjPT9nx8fDhFe3pN2dXBXvNszzbIjgqyyqdVG3Mcx+12Gz5wpKuDWNZqzaBaPoCIGGsRZJL0JF8QsL6ttfNBXk9nkdt5LrDlEeFbDxRXFqDdZQsqOeaqpF306wA/6dclpEqIzW5M443ZCSzfr3ZCx7Yu/aiCt8BdbBM4ts3bndnPnd4sbUlHGenwC/3CVN3pZC6lAoCI+Pr1axzjr3/963/+5396uz4z5/0u6airUs/z5Dh++umnF9ssKiJ8IsOpyISkhLKWmOklyLFOcgEA02m58qvABC3NCbEiO8yYHWzPTlzlIUj6cJ6jat4+IsKfI5oxq0PUtqvpcgWsZS8LtNluKJqrw7lazrAo62XNx6zO9ljgWG0sTd/2sH4lSqqRcMkxY2Nskq2ywWZ08xhb2fCrPfPSP44xGGsRU9LUNcFjOdPQ0nK1QjeSa5kg8/F46Dhut5tX+Ufexhjha0eVJHPPVq45miS3MwtfGYGtXhjapNUGRrBy2TDndFPTAzbpKof2RrM4TK7zGCinWU4zzuqXS0nZVqeY55z+REiu9S7gJF3sr8IMp6gl2B6nsYVbZoNzTVqO6mfT77wsdo8oOtZckrg1WZbjjEavqT+3WqxhVebaDWU35oDJSsJ6daAJXl7bJJLhDXbHOWBZr0ZXXZJkDXacCZp3EWygT1Vi+I6TamJ2YkuwKGs3zRL7BwmLWD+q9yLtBUia6BVJAmueack/tArc5uqSM2ERP9N3kYKjzAus57OWpYvdJS+BS2Lx2oYV1ep2kzZYKd3eUfVtCTE4YNSP5ACXzR1eE/tOlPFO5jM8mbHpWtn37JNX2KS5/Vkv5Q0APbG35+hRSHFZbowxXXpdAufE9CCYNk9SMKWkMqADUmbMR54n7t90nrp/H5lSDn8bWw0KIGB97+oeAJPB8LxAM1Nr8uYJvLZaavv3FffwcHPrz5xfjnXy7Tq/dqfuwkbyhdivBsca33KM2StmM7JaHIfHWNPgXTKrDermtWMzJ+pcn6rhliTMdXCcAInq001s2yzB4w+WzR3bKl5saKe1hP21W6rGOLwauk3Rji/6S9RKD0C6DV8ArIyI6ryLZuWgeU0cERIzE5+mQ92mzzozKenj4+N+f//555/HGO5x3YRK6uplpRayW8vKYr/ufthhTRq3KNNXOV94B5ryBdoAa/Frc/G5+DWXockcbjstwbyGzOya0jQxXkfkzYtSbXhR9GKVMc5xYwxpLcUFQASC9fHikzGoaY/gZYhghvc/1+fPAkgNSoL8iSoQFJlBChoxXLxukuTfctc553kKymqFWquqblJrbcjpmnUmRYQggAIYwVhHc6McYgkR67C3lCPIESy3jDEiIuPypLkWI+mZqrcwrB2zf0Q0CSaVt6GxHCYgncsJMWYERoC3JBNIMnylhffi5vo0lxY+Rk5kRtyG5tSchH+vZBW8nxhA35C+CkBXal8mEL6cICeAKX9ErfM8fTrGe4AeXieUkLbxdwYzaH9ai7uoZUCQEQwCSGHO5LFuuY+IuB08hrscjmAEj2CEgJQIuDwouLqoEQjOgALK1e44IXA5JECC65cI6GanlgzIdR/+zpWEgM5cAIhVDCTlTBeniLVN7Z1J4JIJUrquYLQQkuoKomt4QFLbspqwCs9FuQlpsAGO3ck6/Bl+GMuq422kaVRFwqqty9WnJVwmPUu2TEmqKVzLqShk5rdv337//ffHOf/93//9b3/7G4BffvlF0vfH2n6UNKcyMQYi4jGny2hmRhxA/QiClLkyxZMEbCmqAFlT2TW2KQdKymoiLMqBXYLkEvHqPdObhVvLXGllPLu3Y3vp82LcytguqpvPNqy3vl38Wkhul8XasIhgpdp2ZvXFdMkno3RJ65NOH0ha/pyzLXfA9aUxDarkxAatd6f3CUQv7pjFyfZrZnql1cO/8zxDVWhqrKJarG+Zc877/a7x09vb29cvP1WVXPKX6+rKQAD+DHsCmZl8Gh11mDXMA9aU3s/zvHsA1mCZftoe47UAxgOwT/xs9p3eNLiye+GtvWnMYuk+idCyLIFkuU2SsrgioodPdDPFRQuk071EAVzD12t8W/SLpp2MT4YZ+Zl4j9pfjWmkFV0aN//bz466CLbss6j9TVU4NyRed+ybYmduvKRFWvQvZM1rvDHSmt823jQmdrhkLHDU/gSveezOuwKmdEA/2rYt+oallKsStsEd3UJ2dQukcaxfCuzUmd5yFov/sIzXZzMkVDW+WBo+C3wBsvEkP7vRVvWAIHMtDoF1qz+evn3oJK/XygDU87LASQbCi6+rQaG5IO350n5Qpj4biZXSBZ3MTTlgmicPfPYJr4kZIyKcw9IpaZ5PvnWrl6n5QB3gjIjzPM/zfDwe8Xg8Hg94HRoA7MgY9FQ2M3Mf1gOQ1M60w93EoM4hB1cZk+TW09MnCqpOYq0Gb12awf0B6zY4J9wEVudAa+/XDrusOtx+c+A8T08DFv8m2VytcYcXpTuyWZwQPGt/oXQsq3EfY/i1NXaA5BhraRxby2tdFtjQ+F1IdmkvMH63rdkbg9pRd1irgF/CUXL4qUwayZ4g5fNZQcmq1zRsriVwF4zzPEmhvliec37//t1n5I4er1SPa71tmMU2fpXAamcMwNqRthCPnGxePI8pLarNflFnTKszsBYvLLChY3doCU6m7bG1Rp7nKckTg5ZDPjdZZRKqRI0YY4z+rh7Ppc4BQzE+FdGWZuId7wGlzbEEE3BbKIGLqEKSS/WL/VkHF5dVM8cY4d8xTknizPM8J9Y6uKQ1mBbUlUuac57nmXUycM7pUvSS2F31Ulqjf2ntOfg8oXPf7M4F7zHuol6yqfGmaWI/ozbtszxA0mmylre3Nxe2ZRg5tnMHy8KC3QySRyyazDzGQXJN0Wpib8hMaK2xWprZXTHtNLsRymnDWgAAIABJREFUAFNzzpmPOSe3UY9Vm9HruOlTIdu5AHvSfQHHSvsYw0dJXeO8RGXY0wJeukhK8pmscbuRZG11kuZY5dzD+iURZC257lMsp9qD4MZYCrvfvFKwQpaj6rAiglwHOizGEgykLyNc4Rbe3u5h+u5/vxpv4o7952BiBxpZhl3h3YBdnStL24nn3mGXw23Bd4emUQ8FgcfU/X7/05/+9ffff//LX/7yH//xH7/99ttPP/10u91++umnh959+E713YqIx+OB574MgJeHvEPrnFoDmtJrped5+hiMq23drXUZtpcoI3dXeFzRxM1o5xjpsm2Wfcyz00SsT6sAcKy+abFw1Qi7iFt2OEW7ARHxeDyynVNCXCBtoZEOrHZVIhlbo3Gf6+6PUhTYGhBuxhiW/Fq+bPku9qousu3kc1PAcqnv4vFCRkd1LLrCSlhnzpdnTBARiAOAj+VbkSmVeRzHzz///P7+nuF1VNtqM7ZMrOUzbbnvWONReWdLTGAPkOucfESYxtnaYUtogT7R2cSWaZYiWPjPr603ItyjFfK1zTd9nwQB/FutK9yizLWIS5oqE0masMIX7K9mdJLN3rlDMqrHbIxpXKNtcPdZmSkbDTSjefcc3xV1fTTZCzhqhxbYr36+noNtaGSzSds0tUDl+s5IVIKbAP57rpYNL687o6MszS+vkgE7yZzGO7A619bu8vSjlBouMzZ7rOs16sVCIytq94MxIOkW6jmlju3krLcaUe2kKyH/FNrUSxEZcV0+kVmHCNoeq27JpGOfUrQn8MUMiyJJaudqFgDcbjFo5GfVDTvN+n+lpR4drzbmj5zjpivtQAARWMMgwUaTOBOAT9hHPjgfcd7HPN+QQR0UAGKKqUjUR+OW74DcQ7jxxUmuCbwJMlM1hui6nZnneTUcvnLG0tbwd2u2nH1zTcy4WNyTxdoPbKscNmSdvuvTAXNOJ7vJItYpvqZ5gS7PpnfYSWgaqzY47QxBSYKx1NWGhImX/Tt7JwqbLkc1JUn3U7n1jh3b9A17FDYVzo4XvANPup64gY2gWVjf1Lk1d2y32s3osFU7r/ckNFhUZvaU5n/8jz95UOgzmf5V5OM4GG8AUFemmX0vYPsr61vcJrMNpNeUZDOMB+AiYTkd5ddj3CzEr+0Nz46cInO5JLdPLGcHG+BwFyeT9bP91kJ2ArpeN35TYd4lv/pjAD3xMNhg00vy/7tSG7aUbalohwDy5Wqmj9oOkiQCIwYPkiDBtVMqCaRA4flkI+HdVoyRd/+OHDKoIEYMMqRInOep6atkw7/2rjlTGSN8+WJmZuZUBsOdo/WuzCVU42Zspd2DcW+/z3IvIxJr8ZdkH50FEASS2K/3K1Esh1upC4ahSxRJj11N7NI+SK9YdW1a7rKFEU08HycF/y618V0a2xh5yBuEwERE2PsxmJmeg3qLnoKvRPH6UWa+jeM8z/Px0RYCkHTiFAQqIkYQQCB820EMIEBKvh4hiKSI4+3mOzJr/3wtcCcQWLv0Tiy7vyYFTMi+l3T7+lNEZK1VgxzbJATXIalVPm027GdjHFEZ1JSeEdh7/gzB6RV5Ko81sb/odzVVva4OZdPTUQAgd4JbwbAMbtMA681Md3Ym2PWSZKhVSAJFX6jDhLN5XSsNeXiC9W2t2VuvgS4nZYlBW7sHwFOOBlN2rP3mJNhL9/v94+Pj119/lfTLL7/827/9WybO8/z11/96PB7x5h8tY8SBIOtjfhd4ICSsMiBpa8Ss3WFsV3wB8CKRM27mU7ttax3l10aiZKLycY811+WD0r5n0IiVm6bJzPXBcrkoM4ePvm+82haJVh6Vhc2F+nLYkiPiqCtGuqh0rPGN7AJsXZIbW5jAlA3qGez6ZYxVZTqW/jGRTHkfe0CplN7e3uRyB1IYdRzxYfl+2KqqO53GJZmMiEAA0BodKcLDUkJroYQkR4iYUHAt2gYHc8kMiDXKRZCgPxddqbDK5+yGM6uc5qjzPAFknrbNUVHt3qhDnYYOH8fNsc3i2FK7VPfTNpi9HUJeu7YNZjnPc2UQIKnLnv1lvClN4LALiaM6aVbnQJdDX6NgsPwuNkZeuVCtnMl21X62RkNp75hPIKkyxdCKsMk0plP0fwjXB5Z7YIddgYDOgJf0m7eJO+wxASq/7WJs9BbisKElGJyvi/GzkS+vz0VEukZ7L/bbckions1GLihLlrqWWTQe+C68aqYKeMi1EzNilaRnSidWWt18l3JH4b/LF+A1oj3ZTlBNKZ1ZVyoA1CgcL/h2oANb9kECNvc+G1kEV9SSv2GeaHZ4QX6isUOwlnESuGgkcXWCT1yZOf0hz5ya6868kgNJBMh1lEtzSvLA7pDGGEMDwMhxnqfLcGbOOWP9/nxmrmv57PgRyEwhI/zx/vKMm6E9Q21qxGoKJfnLlPDGjuVIJm7ebkeaq6ElvwQ6ag/YVxZiaS8sfjWBkSZrjJFN34EnaVwSujF1X97sL1oa32HWHMA0TW9efRq7ONySjVyyKtxCooYjfPaY5WzSrqmCq7ADbkgqarW5WW29wZbshnUUSdQAxTQ7AUljbOcY4zzPb9++Afjy5Ys3BEYdasjtIJYZVd2DkV1sdqRVL/oaJTeNavnZBPT4IwI+2TGub/6bsZ9OtfH/HHazu8CzPsRwsWl/dkJaeHv7szpbAqfUCanhI3B9v9fgqBc5jdxteCGwwY23fG4GGJwW49nrC5IL4VFf9Xd59gjRsXT+mktJ8ubPT6xLAOCxgIuKT3O4zZFLwjZiNka1m7SDbb5ozLMlZJm37bBZKbY92z3gIrQXEseudNWrCYwE1qeYZpHUCWmMA2Zxkhtpe1bBMJf7BRezRTAABDXnVGrWnV5iemvUojJTsQZ5loyqOIm0ojGGJ1SqrsFhkzmBJD3XGWOMMZaD8amdKf+QPOposSRP+NsnJujEonKBXJOBxUiw6/u6vPKCTs6eNS1nJ5NhLWrVaKFKQrjfrGL8YlWLM95cAOx/tHApcDUmo6YH7fkXkOS+1eFdb7+28X7Gtsv9AnsyWa0Nt+ZoxW5Lge0Eks5Hh4v9mjBEHJIej4dqXOElpO8fH9LaSd6PjrfY1mWMPwlZYa+RxbqgZ9RhCv90+iJbnljSyF40qoiKNVi782Vn3J8NTePSZcVGzjkz0xcu2rDViWzLT02s8oBLSxNYDkm3WstEwIjMzOcv2FmZtZFdrUfL7FdJc64d0X7aYC9lqkqCY6U6BbOxGO/5iIUbn5lzznMqItbmMgCseXbxrgEn2vNrG/qy0CW/fx+nLUxS0sfHx3meNx+rAtBJC5KMurPdz4hYP3e6UVpm16823p70iUIjTWwu5/ieuaaPrUdr4f3KMtNRDphxt6pz1lzao7YxmCkBkJylumMdtatrS5w12loDu2jO6ZtKypcXvCBfbHiRv5uxIyVxu7WnCSzcPu8UYescX1gadr0NFmhk1jDv+tDXT8vl1go0m189Cbm4JJUmkk6GKZvMEbDrJZBOQLh1q7RhGz2b3kI61hhHmYZcQ2y/N7vd3+Wjk+6YhSz7sa8xm8XpkifhNZVdr4vsksOrM1uYDu9OKPwyu3KI5Mx0IrtQ7sk0xv81S1l+we5DS0CmtmZut/8yvqFTsVM2MurqfvNt7HvuLODVl5BME1vUZgNQujr8I7AfVpKvLCv65Y1cUQ2SMk9vbZ0TEgRWwZNSWvtslhHAzJzn/XzccT4igvMcUuTU4675gBTCec5kAGBqgLB7V9V1jSK2VtKGOAmSZF0RqJ15x7oiREREuERLUnd+1aMb2bEO7/BCwIKmjIiIlTm28EWOw1barzu0/B++WnAHjTRBlSMCF8uurjGsbGr2jgXg/3fhft1Nkq554C6nX+0BozrW8Jz2i70HnTsNSXdeFf4kv5QaL8n5i+eKM+cMt11SRPQpxMz8/fffSY4x3t/ff/7553/5l3/58uXLcRw+CtEqWlRjJFmmS5qJbdhOn1obqut19e7XIgWrZJprj3JsM/rVZA5kJqtZewELbEe1N3ZkO23ju8CUTqlbAJvylJY1LWEbZvtN05Qda8rG4w+0tzdglk1CQog1XFvO1Kq8ADCC6NvsAUDeEZLUdhL1yXQMAcHpNnR1toiI4R85S6nqC2oGaOOd6ZkpZTAEQWv3KbDmw5KYcJELrAnqY2qMCIYEny6MoIQpAAwEQK09qAB0AN1/qjKlx6kOEAzFWqQACO9nB4D0/moCEr0cWHNIC/BHCQCChDDPdcJ2gAPLl7Gy3r3VOnVJsnpx2BIA8JQ7xdQ555zzNg4vxFrs29vbAO+8n+e1c+VYB2D/h31GAbn9+fh0RIwx6BpN8RgYsaYILuoSg4zgIEkEQSLWTxTAraVEr3QcxxhjUj4nj0odbJtzv26asHYAJ9dAi6SLVtvfQoS164Aqt9hTSqgG1q5fzY/SsizBym5pLaBczqooB7LGnQ2uI03QsaZs+YYmazCeVWD61RiHi/sJWrINaDLLYXXTABKX5KdAWWph7iAejznn/Pj4mFPfvn377bfffv/99zHG/X5/f38/zzPevgBwL+wMtak2A9jyd3OOITxsZjhbL0b/aqJP3t1Wvlz2u/rU+EHlFqdEutpbg1+z2nOLcoDlVUubc655eBWJsV0U15IdrgQuH1omKgnW5WdEXxi5CkxmesXCjUPbGREmWKVxXOOl5Tpg+bSKX+YaVu1yyLqG6fmsUGbuE2xsfZkXBBtp4vM8Y9wiIo61gEWScQzfd6tVJZtxjEEfzCIsJ2J9dO9XVnkYY+QYJEM4uGbXnAlpppcUGRFufxJajewYZ9lpn7Rqg2QnXWDJKB/uUaZs56hqjWonIOvgiTEkg861i95hy3Gyc7UJK6XA+jywX80FwG04STvceJJuqWjJdXFgZiqvcmsM8PRBa2byWB0lCprFWnZMZnZOjTGOug+i2VkOMdghu3Dbackuh50Qs5/nXbrkNKOLjTF7ju0WOmDM68Ter442mMegHzXNHeWw5bQoI50SZSITVXNcjpvFr+fjwU6DPC7gfG55Hb7Ekthan6U6082n/wxYZeMZdj/t8Ef4Pfklts3zKqzNcBKU6eVASG2JjZS/EYrQeSJzVWl76XYzyx8YAeAS2LnN9qcxmavLtxgbaTywpv0VtdzuhRttc3ugcyTqVs/LObuB5npuvFpCp9pRKhc8SWgof5aMLVFNTxp/SW6zgZVqW9s/i6LMzFmNOLfbUC1k+oeL+4RIZmZinUS6ZuNBAghP9igA6SuafbAqNT9tPEqSxBp/S5cNvfsx5wRXf+moMiFLwnWu1fVF+dRYW6bBBI6y6uM4yGvS6+a4zXDYlM31R8/PyIjIzNuxhO8CVTNtS24uBwzW6HTxedtkN8aNsuVYlAMWspQV42cJquGR6XfYZWKpu3iN0dYQNThpqHEYK2uMQe1dOEwuCdayk2Um/X01mdca809vb2+Svn37dr/fAXhi//Zl/bCo4TxP6/XRbiNffNjQBAC0DYwajNnlm9EyW5oDlmZ85/ISLjnKZM3IrW9zYJfWjBZiS5rdsdcTi8zkLadrUER45uZq1WJ3gayCVHWL2HKzdT3Rb22Ihy+LrAqAX1WeQXXkALBaMgHglhctX2vTL3wtXPi7TYak8/0eESMCwHysE4ZjDOu1hDGGS9GcMx8PNzh7LCtnLzO4hkeo1y48kvzqRJnFXA1tdj9JNtJKAbhUN4vNWCVn09im0kl4XmZyYC/bJjC9wcxOyyJzQfGXt1O2ZM6JXCOz79+/f3x8HMcBcM7pvVYz73p9Wt3JsXBbAmeEP6w4xtvbGyMkzcBxHGupzjK8vT8iIjgYEb1rRFI9vi+Z4f6Cigj5iBk1xkBQqp+8IsnaQa1eabkCa6BsgR6Z0iWWtF4AgwvZehFBcoT7ppWPEUH/6NQ2NrUrDH5t1T8EqwBA0tMSq141pc3bpJmL9JqYPhN3I9N6Hejc2ZF+2smZaVGtpVXbM3UccKloAkOV51X85pwfHx/fvn2b8/fffvvtt9+//eUvf5Ho7XoAWbVgjHGMW0SkdyBWkl+d5p+BMItt8BEdVCsx54TCGWGDsbWZqjJs8/DJpZX25cxOmgM7l0FV1zLzzFU3R/2YGXFt57Iu5shMuW2pTCTpUZa0MoJbm9nNl6TmSi9Kbr2SX8t+kqv5NsZQ6EXW2p31zruW5oAq4fZtMtowVtEyr/E2qaMebm+3UzkxCGDUBK+ltShgDY/9q8j0rjtIeiF1FUUrGmNIcorM66j79Eeg0Ukwo8NGvuD1XIn85HM7YNWsxtlkjmq8hThAi9gKjNPbSKtb4c08e4BL9XIdyfOxuuwGp9cEtqFLFwBhb0+WnXYarp6irViJfXGmkdzpyocRS6lb9U6+2c1iSkPztpyVru3Xr5rlhXIHm4SNoBn9fAlco0A8H4Wy7yRxy9SIIOXTGhERAa2pawLr1FD5ZZ155FaFQMIHOc6TW1ftQi+fb9nqrWmU6zfVLbkLkO2U1jLYMsPJjoDDErgOvpYT1xWdACAB6+A0nIu7W52QbiYIwPNGAUCuo/sq/kVmV+455EC9tiedEOkkiePQnDpPkIjgGJrrx3XtDdiMrnL+A+wZPleSXbXm9mlA4/fE1kk/ScqEuNKyFAYA79dA3hkHwJKwnGGzsYIs067fq3drpbkunBM8v0KKy5OskxEXJMmkgHVcbxFEkHS20T9Tl4JEQNI4PIJ37ieUNvGUmBr2+fQ4LwXcoJwz7w9It8d8fDzw7ZvI4Yn3eR4J8EDi1BBv0iMzpybJm79XxyMziTNzHcWPrSnRfKTmEWM47+ZZVYEAwmnMdH85xgBcSi8gSVLrwtjVwbuqzjm7owVgjZmntHosV5DMBDAGI+I8162hgDJP96+3203zBEAllUplcozxdozHXMVVtRBgOy3Z5km68JIkJIDwVUmZOefaN9Y8U4qIIwaAnGlHOWNJBsOFaoDBmDkhRfB23DLz8XjgsPGQxOcJg51gd9mqvL5dXM5x2k2Q6atzl7eNjAgvxkeEBGOcwCWXi0PSnPM43hw2WJQdbnyJkl+ZECSuPn6TaTNy6pyP8+3t7bgdkqZwP6ck/9Bdgt++ffv555/nqbiFq2FKM/El4jxPn6IGQPIIAphzevvxy5cvS0tOVyUBIiFFrbyo8pFuT3wMldJMkhQyT3mws5rHtQ4oYeaclaixfXJPrl5bUuYkOUZ8fLwfx0Fizr0grT7SGIOUwBof2Oytfghz+m1E7Vdk5jXKPyB4aAAEg7db9RQbOIMyU+JxDNLDJpKjjyZaIIBBAjgz4ZIPJXziFADjnJlyG4VQHEQOuNuChg0Loo7McmZEEFRm+GJOD+KJhO5IEDg4GTmQmeKYcwY4xojjmCMnpzQOUa72g2Q8MjUnCA/1nF6PFnM1izp00M1IzsdjeWwgtaa6q9OXguQ8T0V4WohtqHCWczLXLyF32bAUBkHc5x32M2ZEgOl2kFwDXxKAck7V7+2l8jwfHCOVmDmgIwLrR+jXz3wySK7DvjEwRiiOmTnPx5wT58xMH1E6z2VAZv7+/v79+/eEbrfb+e398XjMxz0ibmMgz+/3+8fHRw0L3H8RXA0FM6gYGCQ1M2dKjDi+fv1C8mOeJL/+9PXrzz9PYs4pTkRojCSnMjPnWH2uZ4SUjnG4HZtz5hH+3EaZScRxZHBKOI4P6X7ej+PAGA/JX7+f89QI146pnJkj4zgG5yTh3lN2MEnyTOUUB71Zn6BXAFa3HmsaO4WQxhincHW2gIgBpBSrQUsJCvLw/QU5p47jQK2sRQQDOSfXJssyxUXL4TauC2p1CnJx6qg5Z+pUNQ7Gx9bbGuNYByKGJJdMTz6tmtucxKXC+OPty3mecz64UrfEnue9TWokgC9fvtzvd0D3+0cyfv/9d474v/70L/eP+XF/3P/+G8bx7dv7x+M8wYwhQoSAhE6vFJBRP6KeW3NqXYhwCyMiNSForhbSdZAkqDWhw0xfPFZS2lRLc+fbcSTJEfV9hJNmh/tKFykBP1f7JiqREEBEMGIANG9EiNcSdsSNZFLevm5vKzhGIMJdhS0EIEDScRzH7eYvtx85McIlFMDM1HxExLgdviMzoRmYMwGMGCM8DAYArStKACnIt9ttRsw53WTwc9l7nLe6PziEeX/knIOcxFSm0qeoNELSJHg7uHWUMzMJHOMNQxJSgtYJAun6zc6UlD68I2nO+YEcY3zhIIlUnPM8lJmnT+R5fHtOjXm/TUl3fQdwv+s4juOIx+MhMDOP8Zbp4hOpD0kjMM8MUKnMJDkY53kKON4GwHNO+yIzUV/Rz1TmVA2uSEqYM10e5pwfH48xhl/v9/tgBJiZFG632xgeYtdSrHQ+HsvFBYAnZ4xUkNMng3KSdG2lEraAcQwqT4+3gxwjACGnXUsk4UUpGRiHpzAEPHCzPWOM4zgm9DhP6RxjxBFMun+X0iUhAkDOmSTPc0oCRHpQLQCZYdPSzVGm6jqh8zynzylss9HzvJcbVwtj+ZnnGMNlNSLcvEXE3hYBUCZYgx8PLOd0xXOaV7mqekTSjOvn7vyyU9hNe/gKaK2vGNOMduQlPa7mu8kaVvEpHzWjY8soSvWFYWbaPLcOLSgTrPPeAByQ6LZ+0ytJmUD9zPuLSaX6n+F3Lz3jrwRKAGQa4LMiaVWz9aJEZRuw1Kl0XWItp20o9jbJibXeRbCqVi4DGv+SwNKydGkt5H8m+G/gs8241ElqvKpUXDSfrZLARbkYn01CJ3mT3F61tBgjSc6UdBDAut8e7ofc7M9a9gbggQiZmR/3j4i4rbNJHgTM8zwZXiEKAHP6wog1pQTsORJrrYpk6rq0zGBrnbTqZfgioUcqTc9PVXcnsDS3L0CwTiKYoAxYZEaSa3pmoMqkzc+WjOry/WywkA73qxlRuxmSbE9EeDBqFZmZ1QF0iuy0cB+8CXR496SJO9xkVmf6F/aGF+KoFX1jHOjXz8L9arxPdtiwPde6jketC5T3AIDEcvuWlSRdrvrVXGMMd0vO3/v9/ttvv339+tXj1Kb0R8Ixbk6jzbAEm7FL7tjdDGOWic9gfCcKn8rhjrfAz9Bc/dqS+7Vp+tVgLT8yDdi0GzoJe3IccC749cUGlCe9DqIa4+5CgHW01Xhj/thaoZoU08TVYi1wl/5ZwgvGEiKCzvTtu1+PG3impB7R99O8KyElcs7ZDdQyrIqHtmplxiq3T2BeSUddupmZpjQ7t27dLKaxIje52nbn/Npgq1qyXyllpgcO83Gy1488LJoZEYGhReZ77ac3rB+PD9MDeDweHx8f9/NBckzNOfN8kMwISY/H4/F4fLm9kcRahr4KeVcWktHrX4ATgmOQvN1uEeFlFGHVdACeTK/NuEqgY00grSUhv67VBBJYt0AvA8Zw864qopYWz5OWCkI1XNod2wGLcvtMTzC2lLpFMq8DzsR+5VYRUKXxaukK1mu1ny+xhjbJdrbkJo5YvzFhgo51kdspO8onAszrQPOaxoo6sErOJqfDzdtyAPjX6S1wHOPr16/nFID7x+r3XdSjVsPN2CwtqpVavj0c24502w9cCS8MmtF4Y1qmJO/8G2nVHdUZ2gT9NOxiXYOeYcW2QAOfF6+bWqS0tvqs14x89vNCco1S7o+HcZmp7TOZxNXguOxZo3csjLE0s8yt0TN0eu0Z03esuRosB1u1baRlamuZd3AtI4Okry81viX7dRlaKlC3NqRXe6X7vFuveccYihhjnDUXbpkOWKzBeEtbWp8BwAifJxXL87bKsQZLsJFO1x5l/A5GthZJLsOL0t7Yypify559za6QrBnfot++IWrtrdRPB9z9OvkmMzRZY1pOe2NHOjy9/l3lR1Js31E6v/xssx0wSwv007GuF34F6vi3F19sZ3il+rKHn4yHd+zN2QFTd87B/HuaPoGT9EQPYCtYu9YVW1o67Kw12JIuVZK8FwQA1eRZ5mxp5PqTUG3i0uV0ZUK1v44ndS+eWtIqZuFfkmBF9d5R65VEGZxLL5tSkppdaiP9pLNgs4f0gA1O2mVJybzUtzSUKO9dm9gYAHZ7Ycy3uAoar89Km9h4EzjKSL/G2lHEJt/SBKjrG8gqdcCWL15F28qVYw3b0s6FBkAlUkghIsJF6CHBw7tVD9dPjpGktztVB/IjgoJmIkX6V08Jd6V14y7JGO4JfETFo9XLIFvi3O8y3EbaDHf26sQCxq+hqpshqdNe5fnawXDUqhQANifYyEaWDWuq3PQR4ckhSRSLFVlIbhPvltlaGm/o8I63QJKPx4NkbE0wyzAL3OVYfuNRDYVFWcJOr1o0NbEl7+yGxliaK6YpnWr7368R4a0AM7Ycrbq7wCvNKNtavg17MSPTF2PDJdOMlmMtY6yxoIVkps9ZjDE8WyB5v9//8Y9/dMZZi2qo1KIAWIad7OeKre4KPS0sS/ppsLW20CZdBaZpPoWbvvFZ6zXc/G/8Toat6O5iW9ozLfCJrJ9W9BJoSmxlyWDzULrsN5Jcu/fLAGBN80z8AwhCa3jXLPa2tE4VOWqXCRdOAIBIcP0CeZiAa7Md12bmNfh28YBmZu4TftN75x+QmxVzZWa6GDx7RlstZoEq301jb3QOOgkrMe2iLV0W1a9d8JrFrxbY2tW9w0bsOZJbXU/s5fq7xlj+geg3kl6mTECkkKrRf+tSVVJ/Qm1R3tf1ULVyn5LS29lkREwh/aN50hHh3U5JCI7bsSrMiPReUsTBg1xLKkqC3sZj38YMUlG/sxXECIxABINBMCIBAZnrl73HGNja5LYTwHCRJiVN71uh4irtq/xsiwuqpqOhy7ak6OONhUFV5wv7nL+o/LoINuionaClNdKpM6bLBvl62NjhfF5raALJm3fXQnmV/avlsep+KqfknbqFtLSW2X7z+QtJY4yIw1/Xv7+///0fv//666+Pid9+++1vf/sRQ5iNAAAgAElEQVTbP/7xj/tj/eiMRezSdvnoRmlrsqyrw5KkNco3rwMmiAiPh1tgP5uyAyX8SYKqtrpIWKat2iU4bEq/rin0sy7TGCwk87qjmrXQZqXcBgPccl9P+bty2SWQpNeyLPBFdSNdrx01tyP9lmmC1otKtSSSWQ2RU2tNV8+d69wW6u92e7Mi6bpqVJLHe9bb3AAYYMBjXSlQJdNk9omJDet6j60nzVVsFiWrI9t7diPt7d6K6CgHLC0iIBCE3KWsjGaQ4GAI6TEzgMC6J8Ia3cr5tYVbMoA94KhSLbImOO0Wrml8VB6pM6LYW1rmKrSs/HpRJK0NDB8jt5wWtVM6IaifgWyxqFLqV7bzt5GM2Z32tra5Wk5m5pyfc9awq8BzU2z5KN9mbvPKzW9+9RXflXmb0LZ4B1NaVhuBLeWQnEJJuPZHPxFX2FELS0bEfDyw+aVEvUroojOdPABdvCS5285EpqlJIkLuwMgW5dKzwrrq5+dYU1zhxm8+uQJS864k8JrJX08A9c3wJvpZEZbBy7zCtKKX5/KnNZqy4DUt5Ycnyev9ExjXMndLzO7As1te01X4Ci6ai2y3kGv+tCifjWobze4AAKVQzpEkrd8DTa+czanMtWRgzwOQPJhTlbGsCTbWMd5ED6Brsmew9oiYp/EehVizANAvKdb+kvG1KwhsgwzXnYbGt1XAqt7ud92KqIY+ToVPDXGrRN3W7M0QgCaQpG2sZozDLaqjDA4baTJba3on01wR4YpJElgLz6ZxT/MZ2jDWFooNbslN1pQW1R5zklk7gaZnOSEzLZnPqbBMUxrfvGZxVCP92mHDbu2Op9t9V7u6+q7t0VqbuFptW24461LliDjrpmXzonZRXEpdBtr+Vk1SvU9Sd2Wb3Wb0szEkWeugbUk7tmkAvIiK7TjZC5jAsXaplVpsS3Bgh0I+FTmUk3/Ia+GNWTTPxqBYjuNwwE9X1aaxVx3GprfBiVWl3cfDjVdVN786YHaSrKl4G0RyjDG3gcWid9DlxNObVEQMIiLkS4PW+LMEsn7RvRJlJLf84lan2jyHTeNAD8H3nO3X5i1ta6HfSFa+A0DVo1bqMtn2NL1ZVKZmJldlWQtY6hH5qg7GMyJ8OtSionZK55we1HqQ7bkWH5MkFZmpOkSAqwERAK8iL0c914jdVJSH4abby8pF0I7yTCqfL61cUQUkSfaCgmNJek/e0REBrDt9FovHP2491tFWO+OSqQjpWqowPYB1/IdcSMlKI9bej5F7rMMvwK3SOdx4PEvYmBYY2ewAuHWCC1M1y3JaRdPsAUkRjO3USWZ2cVIVYxO3KJZvW4WJzYgabbtC9oLX4/H4fv/49ddf//b33/76179+PPK33377r//6+/v7u689XKK2qYX1Zq4zvdwmurbHkncg6fS58NjgPTafl3dNw/ouppPcwl1i47m2xnZizq+WY2vbh46VrnGLNuNb4P5klbFOryltvYurAQDWhmgC8M9wwuO1p1w26zIS1VM73DZ8hk6U+9m3tzcrtVVtrVsby8cmsMZaq4U0cg+YyzaT/LjfSUZ4BWS1wza16V02fD1zS2g5Nvh23CICPjY/8zzPOUZEnN4r4uq5mndn79K1KzXYcifHkNtwjnVHVUS4o2TlmpGW7KUu67IQK9rLsRmdFpMFKSk3v+3QhklyCVmqK3URAa5EkXStNNcuZ1lC2n7LQS1zOKqRUX2TXwG0DU3TGKs1nk5LZlef9vnTMzOOI6qW7WCf7Hr7aS3tgRcL9zDJp2/sX6HcR67lE4teXi5Gq+tUfZKxMHpuRp0AuAABKPnwXzmu6fewFRlM3GAak+GTMQCM3CNa4IZbZE/Cf0jwgiz/QC9rHBeBo1a4WGCDyYu+uT7b9n8IklA73nqdcr9Cm7Q7cI/q8LPDgX/qpc9gD3wGrpLWCKnS7j9Hk1iDPMDToGd7lAqQ3hmemeeJtaeaUAoT1LrFiAlyCFPr+CbP5Jlud4EJovb5Z2ZiJlOkgMTMALSK/VoUALyzr/Vlo5SZt0GXBz6bWjMHGbASx6ytwsY0iyTUMM7gsNn7ab1RXfU+Vshc37TjeSSt8rA1ahtVmMxIM74QmMXg14gIrAbOLOiB8rOpLbbJjJlzYqujFrVraQlmeUHuYg1NICkz7QcLb3Y/d5t3mS25o7BYFsaxzbtr3DGxJCy8nysqwk3Bbs+c836/n+c557zdbl+/fkVOAP615KaMCE8/WqOk3djGk/Q3fiss6VO6ALgI4RO+2+1mtPadpjMLgD8Y7ig3j7YEzzloMj/bWsMu4Z9As7AyYpfjgH8m3TQ73obZNm59vK3bE2iXtZ0LuWkEIIIRTGWmgET9rBckKCrJAARrBImx1Sy6vnjoI5BMpjJ9nZK/S9cYfERMAThjdm+9ZnLOrBqfzTmz5/bbVb2sNgeAJJ+swVbxTeCw5TTeEvxq9vbh5ymKw2Pr71Tec4HpgtFjUzN75A0glntFctTHnJKwBlJLCIBMzTk1UxKlzHy/f8w5W1SrZrVXbQa2Qu49t/XRVlDkcdwA+JiZsOYYNu4YHLchACMmAMLHNyxZWtNpAYT38+lPiGfQp0kxRkIJce1iWYUQjBgcIWVyWc8wj/fUsCaa5diVTCIhx6THVs6mddf9qr/2pySXFRd+u8JyDMZ0wOx7AFuxeWko1utWZgzNuAwu+Kyrwovghb1pHGiaZvertiarw6xiAwCpwDov0wIBSAQiMYN9/kKSFOPxeMz5+H7/+P7t4/5x3m5f/uf//L//n//1v799+/Y4z9vbW0S46EWdArNSAJnpYpmZEWHPN4ENa+MLVlS/v6TOT9P52QTOBbMX8nLvLrApO7bDTbzsKGmAh0sL/La3A7ABpEW1IkmZaye/9UZEaDUCqAkYuc6btPbHY7KmnfskynIs32Aborag3RIambWRY16bZ/nA0uVAv7Yut0KN//j4cIBkYIwxXE2dj1Z4jHB1I23ClKp3kARf84wQKDHFVAgD9KKILQbgk+CMEaBwpk5IAXhsbMOcIptaGnd7yJ6zALsPuVUK1hHxUVfBqzqCrDmOxVpdC/SrnzuBobleoJFW1AFba3U/pHf4h4qWPW7Pq5a1E8zYTz2Xf2MkKbefWgNQorh1kbucLoSGJvDEoYU0l0tgv7ZtzeuSTNIWeg+n5ZjGz6dtin46sJPur5b7QrPwFTAagIugiZp+B0tD6Y2tIZi1jwqjzCCp3rrkWbi5dlrDwvsPz7NcE+yvHSZfBe3A2qBukvIpuSZ2VvzE8gLlq1c9f6T2s4SGtsewWbXsecmLXW8TS861JyRK+D/BO2AD/NcVe7cKuIz5g1ptuBxiCS9RkgSztxCzSJLkGXNmYk7kVAQ8qH6Wo22cOud8PB5+PY6DdSDTLZdZyKejgFxH/a85p88Y4GnhCOQac+0WuiMJrJOfwJrX+diYW4QduuGwkLbKQ1WHbYKqVWo7m8UY0+xhYHUGDY7aMSt95XCzN34lZ2vQJbXGK0XPrbNTYbJdMgD0UdUN4nljwUIc9t6dY5vmah82sCV+cmvl+9mu7qhdacuxAbsG05jL4UbuNJJ84YsldGC3xK8mzlw/sn2e5+128y1VHx8fHx8fdvt5nsdx3I6rrFrpaoC2MqDVYV898cqCLV+Mb+hXm9T4JbqGbibbiR1wqTCmw05akxlP0tLU3bBkOy/izZeN38H0L0jjHegi0WQufn5tjX7NTDdXNnuPddgSGkh6uL8k8HKLm4AXFpLYRMn2AyS9IBJm344aaj6WcIDedtbM+oSEFEkvIpjsNkbWlqDz2pTYCuruAdcjPBdmAI/Hw7lmcJa1FtOrtr+Mb6QTu8JVv0zZ8oE1yWmBxohsy42k76fgWohJl2aJBCt1ni6d90d6ij/nnOuYvYW0YYcNkFjFW05U5ZftIevjCBfg6iVNIK3fovNrR70EVhQJ4DiOMcYaRgdb+8P3tnyCWB9pPxWhttMWOspJ2x278A74MwLIyIgAVjcnqT8QcMMCIHMl0NIcu2OMdADVnnhhHc8FgK5Lz2BRDu+ULl396gCAuU10dwOM6WcHVrqqsFnsGGPfqTO9LV/dsTvyAlMamtK8PkuVmah2LKDb7eYfWVBtBWcmalHejuXzpN1fWjmq2+094ZslyzMb5sl1TlEHmszSdpY5J9bmyBXVrx1w6vxqm/s1Isirv+NmFbed592A4lrCdwJVfpnMhdCv7x8fAIzXlmtGGt/hF5mxzVf3HzkmmZl7bKfUws3rqJZvsZ7fmr4JSGpr5+Xl1FwEkjmeCrDWIXyRq3dz1GIpYnPaBr3MjABsDXXm9UGWdZmyWRqjrUYY2Wl0wH2xMb1gYUXG76KakbXqasxLbLM0u9vVUv3kPW0TbBP71bHtkGYxwYsxZvSCtVtac1m+KXcwftEVpQP4VMaaJs+TY7jEGmmCvccxvn2+C0G1Hu5nS8lqK1By9JxqFO+eEGPW9UuOM48D+FGa/wj+yEEAwJr7Sdood/vaC5Kit3SMMYWJyrn2zio6uuaN2kfZBkdZmv8IcE1rrzS2kH5uYn8ANobbnfkFV9MAoGP3lC7Uer8y2Ma0UgmxVjcvT7Yzm8bQZpeXFOuOwCtrpGUP+1699smT5PYztvz6Q2h2hyU4dzpW2lOxzHtqES4Vlx+AhW/Mc60umqeCBIAStA72BDID/vSHglI++Op7snEmpHE+BjCoqXk+PjKTytuImN74mkAGEpQGifpiFS6iyFyXFtNQVnTqVtsKoMzenybV1mYZ/5IoIyOCRMs03pStnGR3qC255TSNnxayCMoeFTj8IrzxVm2kLW9FknwR66qhACpFnpRaoCW05KZ0bNbVrI1x2Kq1WetA1tpBs5iskcY43MNWt8G2xLHdmXHrJH6YHSXz8r9FtfadxVyS6FMdzycvmsBmzDlthmR5K9YEgOac3759++WXX3755RfWosaXt2uV1p6POnlt5IucZW09G0xGd+G9zFfg8cHiBbBJNlhCy3GsX63aYOROvBeYltk0xfWaCyo/NwueufxsaBW7hcZz61b6SU+Vtzmt1XRQWyk15lJNiLV/AqkaumsoQwaHFjFFSms3+DiGJAqSkkpCdfG+1QKAIIY/lI9bIJP+uXmrl0DfZH41+Ab7JyJY++GZuX6AbZ1IkGrYx5qK22azW1g/HZh1otju2smagNXK9VzLxnS9y8zzPI0HkFuWGUyf2/i4wWKtPTPXddaZ55wgFGQ+pQWAF2rX61psvaQBGREYQTKkzHzkjAgea3HEZShIARox/VP0IyQlcXqLiOuf6+NaILgdx3HQlBIjnCugFOEfYAaQmXKS/e291gEQAINIyT8wRhByR4ekQA9z1njACTbm9NHibYDbAekqon41n6orQdFHrXebcWepDKFZ/G6nSsI2YTaRn/uriY10Lr8oaqQz2pIdcLgpAaROgun7ZYIEJDDkO/5BegyUmv61hcx1qiUzWxEAH76gtoO1QTDm/czMmTinEnrM89f/+vvf/va379+/Px6PrO/hJa3TE5UQSV22R/9cnOtXpUhbBfGrWZfAC7MEXhJIln+6wJumM87s5KvHTIatYNgP3RQ0fUtosNJ6i7bBcizBDF3BLy4yIprdwtuSyusnXkmjSksn02bvwsvODftc2OK52XeUHRXVETexYZdp/Aofh11kns59s0cc1rXWj4Dp9iQQQW2tk1sF+IRpgJTvDXSzqfCQe1WrzBy3MedUyqbZHj+t0WRtdkfFtpnEyl+nxWBGPLfMjew1EQDCEs5qzw1OUZtkaLye8diyrKUZaVj4LS+aK6LXbS6kWfy6G+Nwyzdmd5SRHWs37vQG2+NAZprGYWCNS22b6c2+W2J40astF6yiY420/D+C7SakzT5YumrYV2qKaklfxGju57AAgPZ1J6Mki0TVz/1ZvNd0DpsfnUg/L2kmM0iLZT7/zFtT2r/PebOgXYEngqXrmSU81DNys1aZlkM3YW1nIYHVMBvjHZ4lYVttMlwsm/93gs9glsxr1W45pLXUjo0ci3KaA1h50eoyt1WeDpietHySK1EAqxVe6VrkSyMrB5cc6RLq/y8V63/r2k0y2goccJSFZyZ8XHOZYRlEhCeW8ORK6wynq5xqYIo6sGpR53muy/bour2klSJouxW/oZOZ/iZfywNNWROksm9LRWP61RARJNx2uL0wS0R0EjITuGahLMA+utrMaBp/S2awOkftxrQl2lay/XTscohDufpIt2vmmjVd/wwmwOr/YmXvsw2oQYbxxvQrn7tYG9CvJmvtLWEZVgcfWFMdkqrV9NwuD9Oya4G2+U+r6FirMHJB4XfturJ+ajNGEhAujSbOTH8YMuf8+Pj4+eefWTcAr1JRuUASeBoqNViO5fN5v71T4RT9cGL/kl5UKprG0gwu5zbPeBsfz3M/Q1dAs7RVpunnfwvcct+Ss8Y0LlhN1k9VPqJGY4bcvtqwnGYxpikNTpfD1ui6X2GpipkTOGoizRIaVYwl5TkzU3uP7iib4WwaIOnj+r49JLYF/vXrmgXWZXCOODtIjljecJS2Oq69xS45HdVOc7mNtbd8jW/MboKsX34ysf0p6cuXL1nQZSbqMjDYsUu1R7jZkrlyRJLe39/HGNR1lMmQrjtzGt9bK07C8qczRZLkfJTs4esUoSTSezOr4hgERMQMOBbAhMYY3j0LkmQcwZrYWwTHqrYtypW9Pe+074oAYJvaYU3eCayBtTE77xO7v72vJoUk6y4kcg1XtOXLGLdNzAVmd6DyZfF2VLsrnk9yGRb71sK0kax5dZcoZ5YlvDwNe7hhZ9lfcxug99MBeO5NssqGo/bS734BNc7JzI+Px7dv39wm//3vf//zn/9MxnEcqaWRJNb9Oy3kqhoR4TK/IFYRQlVko22PLXS4zWuxe1lqLtvpWKe9S69LmsMthHX02owWYgk7ZSWHEeEd0VVpV2bRlMuOgqylBD+NjFgTe1dMCz/ndfs9X7LjMolaRw/WKRg/6+j+qghZXzrsd5c44CWV9/d3Vq/RKX3R25jMvN/vZm+w2fOcZdi1SNYE1pVbN7qEr/s4rj7RBrOGQ1GN1f1+l8RjHMfhciJ7rAichJ0lqr0tc1YOluHLgfl8kYrZbYkLZxceCzSlnw74G3vH7ica3Lq2QAD4VOt3X+FZsi1sLcYf24JLC4mINdzeipYDY4zMFFZ1a5oXkLuJSmlLMOy8qpySi18EAC+R0POvqtoWYsmoWmM5xrdeY1pjJ9ABh00TrtEV62dLo4/iGwW7LxOqad6WE62P9ROXrjnHcZAjM/27shZixe7OVsMUYVNWqmp5vm1dqluT7S5jxhjTl42R6DK6Z4xttrVmdLif9oKjIvbsgf3bVVpryg08HwFopIRKyB4LlEklgT6RYtskZX2hUaYqEy7izd6JsoXp36V+Ur2Ss0PjYT2XbR6UAFDVRjj7d107bMnv0kl3zFo/xtPGSAKIlNbXowKJFCgKEARCwkynw3cId7sAABGLt3yyUrelaAfnF7CWJKauhiYzc04qIX/ASEmaEzkZkfMBIOcp6QAozfPE/X6zuvOR94+YD2It549D379/l38kCTzPM+nlyZQSa+ldc87UGREj1pYIycw8z5NSkDyOs+45Y5/0q3Ft3aJCVYUyQVQRdRaoWmcAZjfXGMPdiIU7KnP1c+4jzd6x0irwHWst3aa3isU4rkZ8ByObktX42pIRazra9E7IqMtdGtMSXGivrOz6WIpY/a5p7EA7ynjTmGy591OX0EKsNzb7Fybiy5cvtmfWwMIGtzSTSZpzvr297fKxdYRmjJeWvQhbKStDJUkT9V36eZ5zzq9ff1EdUF9mAO/v71++fPn4+PjHP/7xr//6rx7NdM9tx64xRLniOA5bYrNRHe3j8fDPz9oka2khvbXnKDyv0NvyVuoct3Cvgxipyms/Wf6c25elJgYw65fYMtPHU423HOYyw9ptGK62aEHWIoLxlmC9vl/D+F2Uyi2oAtaxTWwJLp020kiTWY43WJccks4CrR/XRDAY+0HuE/KubkohgJxAQiMiUwhKENYJZADDQ8B12ZsbIiiYMznCS5nznJPrG+Cpy+cjBgBGjOM4T28xYuY85wngRpBMJADP8kU85vrlvzEGwIggY1UuMOL/Z+zflmPJcSxAdC3QQ9pVXTZW//9zY8eOjU0/THV3ZVZmSgonMA8LgMNDO6sHJnORIG4E73Q6w8JDpwfltC5cZVyeR5XI4/GIcvJ0IMmeiKvEo+sMcpLa0sy4lrrblGzZriMi3PP3hCUNQBB2rP08t3sQ6+3BOp6/1nJd/YUwq9MKgK21jiMiTsfpbu7Hcdiyg29Q218Wy9Zaay3UdW4eccJJbAszA+0ZkQtX9YfHWmsJsd4ee2/3IA2HqWmp09x7n+kZ3ZBPkLGW21pvy91Xta/AdoTuwux2txF7b50FCEDrJHd3pMmyVsUUEdAGhPxcdVk0QjbGazc5IrY2g3p2kaKAgLsrj1GtQ0UpChVxC5SaphQxAHUOCidl0me3L7xYUE24oyiTuuYo0PYooLr3fD6fz2eom8U+t8cpXab8urtetn9tvbG0vff5ef7+++/P04/j+Dyfv3388fnx/D//f///r6+vvbcd/Hx+vT1+uHsQMO6v6258PdWrthu7BNt4+Up5b2uBNEmpTaZ8TcbGKLMxhsvzzF+L1Df/LbzhOI4mm9pVf3gbs3Lq0mZX67tVNqUex2GWg46E7L2P4ziOQ5tNYve88zrLLiIvNFCf6lUrIuLcpzymDyK0PygDpFR2Wo19j3XsvcNdWwgAEEDEYQvAOgzIzSazFRH+PAEs0kCdn8J2bD9qLCZyJK2PsLKBROTnObJBZoQGo5WH/5/Pp68gs0JGbvcZkCeJGE6z/KGm87n3Pt7fn8/nWuvt7e2P5xMRtg6P8/y6fgVdALiZWTC2L3KtI0JHWUmPt8djgc/n8+PrSfJtHRER2/Oyj7H1gFFz5Ekhu4Wyv8B/HGutvXevb0Uf6n9qMiC8V81UnX17f3d3IOuVmQUC1RykEcVlZnpKrFYs0C/JexaHj0mgZJJUpfFRfxIPYDQWVj2Pqvn9FGNTCvNC8yK2zWhner0oUhamnaKR/OM4Ho/H3vv5fMKdtRktFpI2ul9lSqVjuvJUkDZ15FuNFHQQSN/gvhPZWbrI/hwughIIAN0rMX+jbu/deSjyQHflw9Qr2pI5XpsDMJ1rCbR22TlNbeHxk7WlICcoSp00zNojpwlDXjtSfwrfhFxRALL2xZ4Z9tzL6EwJfbmoeWXPlP8tjzP1ChfZ5b0W3hARVckAvGT8u9gUMuV0dIYra1ktzQCGpsIAquO4GBtYu++NuQYJgAwdzo8AMOutGps0KvAimmS6kppXnWu8WY2IZWZmez/NjPW75VGdQhFf2lXnpbdV2NjLB4DacXSNBGXXtI65AXFlR/jKd+ZIHmv2+rWUNL7ZX6CRTSOQ8Y1vIQpEhCYK+Qsqo7cV1wQxKgsdnamT18w6EHVXvCi/C2+TlCpQEsmW/JKqp8a5Qr8udyW26c2s5zTTfkl8xZCs4/TfoedMx3EsvQgNF14LmK4JAOUBlDc6p/iZG9s8r5mQiNV4lVnr3+wo9h7wREaNwSWtoYVLcktosimzk14wE5T6WqL30nxNK5CFE/NC3Ln+NyAWMvcfpfG75bqcL60CUIN3n9n5KTR706iZRM3Um0ztQkjVwmWMiHUwIswjImDL3f3ce+/IYeo20Ve1AbDWUkckgZoydk5bb2sXpo2MCGEVbTlRvRyG81VR6xTVVWotrQNimVpeSicitNPRWoRsAo6Jo0D12TWXiKQxszizGq+1VneC9+zLYFmzanbVZFS/rVYzJIhdbr/sYLLemk9OGUIuEr7lCJqzk1pYBrpaFg1Ze+UZBrpnqGVkRKz6YgfIfTyxyP6cQZpZrfrd3Ws/ToxtbDqq+tJOYBWHJus34m9lrae0TEoBOHI3oIVIwhTYrpZhHW0CVCNtIWX8pUJkegrWWo/Hw+P8+Pj4Op/P5/P9/f3vf//7f/7nf57n+Vb7qhG5OS6ZjWw5smdmVhtMbacyPllEn1UrQtF+CiShGbv+Ry3SmpJj+G6Y/XYLEWVHhZGXlDUUgbsDWZ/jXr5iFb0i7ZCoyztJJ/M3IMUIaAZ1WLUXzZRyU6CmSV5jmYzsfLX8Yz2UJJOE530h9wIytcPqM3GvDNE1ts49ibrD8n9SjncSx2EkqU2etJok997dFcs/z3juvddfV9TsUTZDHaxWtzU5dFdXt/Vzm2lPmdoyRdwEJJ9+nRyRhUCeYFUulBF3l6h2eydJ/pWTqkKSIEwHzCw3MpI9y8vd3TfGz87JEomKMSKQOcNXVKnCd1gBkvOGLFTn/ML4AmKc8tHlW4EZbWJ5WM/mlVWiVKoyMhk79cb+LYMdVaB5RZCfZSqhxb2Elapo+xaXyy7dgsIDkYvJFjLF9lO8U8KVevegeBUQHrxGr4x+B17LWh0WuNiVkQh0GcfYMvg38N2AySIdEQj9/E7WJ2HSmAgAGtguxs7pwCTBi53fQWJfMHVsTH/txpv9d2h7ZqBL6gpXRm4GRyDC9/U7jUqd0HLShvn8/wCqHiQigp7zjIg836HXXwDrXQksYIHwDWBFbHf6RkT4BoI4IyJwgtv01cg+z3PH/tpxGhzA5t48SYKI2EAEHKBu0JVBtkxfaO694Q53bQyo6KkjnaNeVZ9y9VAiSGcWmTCXx8YUURglTclVzjcCAOpG0p7qVlpy1LemDZLQ1WPIT5AcYVpOE1+SJ2NNlaK0t6jGN7ECL/iGzoiiEvLSUYpscr3gp2qBj7c603hNIzTCsaYvYheNuJTUBM3eqbrlAVdzySwoMK1VVGZoMkGt8z2H0vM8+13T4/GISBUtWXmRGbKnk5QKoN+TkGzjJ2ULFCgqAxo5ydtKCT8AACAASURBVGZAMKOSP1la1wuXjJyWTJrvyAlRU5bWIoFt81TRGDHOKICqBVe7U48t+S1cxABM38aLCwjkK52slgHydZPXIwIBwNZCWZVnE4wBQm+GJO5YEeE7ggaQZgARgYDmiyBtGfXNAfxYD1mNnPdLVdZ/ZaHralaJuk0K5RBJEI2iSnJ3G58StM/VWCRKvMIL03JaiNcbDMlp+YpeZkzVpaJlVVSCL4zG3+Vr771VDQiQh6211vYAaAY7ltqCeJVhbOy9w8jj0A32Sz83paknIxjqEnaMyrMMzLvTdbzWCRjNSKMbADhcNUOv9cI91OcQZkYzRGyUt0maQbaRNMIYAIyWhUMz00UMAIj8hCEzo+/DFU6BV1hl1K7WU4GIwNh6TgOAiBCXohNaiAJdRlnuyF6XtRgQV5bUaPXZXu5CpvzJ2LwvAWmZjKpsotFzj4shRNzCAQcYpCO/3TjDAWx37eME4LDfP77O8/z44+v4P97/+rf/WI/Hj7/+VUp1o8EKSr6EVhazqsukVh0RF8Xox8qkCySzKRsJNZBxvEJ4kqidVondewM5WomriVtLg2SuuhdNxBKbwgHeV31ybEuQRjLfOrRDzKzDKae4upptdzNb60FSC3vlTofSzUzliFElBMPAlKz1cKsQKF/t6hZioKbOiDzAq5qg7Is+wT3cQyeeVAolnNT1DilWirQlsdYBACfdw7EBuA638jAGLUgYNsHDfBFxaAxhZ8SVkXNrdJAv9444uffGkQaQVHHIWHXRHKUgm+lhVi8uQOZO2jUi5EIC1NEvarwjp6gud+VXT9FIjrsGI0TkKuD5fAKwuclIrrXO+nRLQia0XlRRNo0kKKBwZ7aLWNFp4U8lTGD5UOEXLa1iVo8mU5KiskEe6NROUn5ZvZNEqWVNSzr8EpXkXNi39EkniahJQITGrpoe3dXE4KrnTdqE6CIpaAOm6s45xzxyGgwgvgkHAF6FDRHzftGd6tPk7fC3CvRKKRDmz7giWp0MbvwVLl5Wb65IO+fGiKHrz6B8mIzN3oHy7au1zF0GRAD5+uAlayrUQtwcctkp5IvwgiZ7NeDfcP1MSxf9VQeivtpQ9smrT22CCoTGNmHKITF8nq3u+XR3dTPALSkiNPaqj5SAx5HTo+44FFbnq7AMVvPOuj3aiHqEl75GvGJ3d+C2CS1dGmlwrUXdq3cQRllTLiqcEYma6pTU+BfopBxU5sAWIXZoOBy6ouYTR/6OQHbrbacom31IyugMR0+ACuRbYRQQdFRkMkZPQScp0MI73ElZXjkYXKnygJK09laO+k27irtlor7hbAnyjCSQV7G2nVbv/3O95Dsi3t/f996fn58fHx96mb/sTZVHjKovrVf2Z+UpB0Tc3oG3nag3dVoVdWrUS12ZhHLO3vuoy58kQYGmabGiF0FjhNSz3SW8QFEAEbfiE/1kb5i8YpFX9UNfU4gYj/stxyIws72fql2TZVbamdTBXD0LUwFcjk9I5OjzFY56G5+8oOadMpXVVxwqHY+9dy50h6tF1mLEa2ZW0nb9rrukibLriSx5yXtHlRpxu8So8QqLQFE9FYiRWVVp1Z9mZJWXhLYElpwWK3rFFe12KiFNY9WI3LWuz4W9dlkOy/m63Ws7GWaWH2FZ1n8tJHDPVDJKr5Gka0YciAjyJyYBWUti1HD3/LqVpGqRKPtJXhtDzTUtUSWTzGQkFUadPOohIyJkbtX8rIpKiohuFxH5ikKMskQyJ2STH0mS045tELvuoOlcNEwaJVX4quENk2XyspqAkFHDqGoCALWCqFViOeGCiLziroW4e2MA6Jvn33///ddff/3j8+OXX375+vp6PB76Bvs8b99kob7CVXaETy2l2j1XapIv4pmpDjS7MgV1htXzTJmtDoUk6e5fX1+Px3uLbS2oflV4VlvW63SFO1WQ8keOpFOpkhzymxM1vnSjM8sD29rg0+I/r5lUCY5OKQCSolTblJxerGKcrBFGKgCglsUyqUHIlD/alOqzohKlXPSziTssOQA0TUDV2C6j/kUPCQHgefHGN3+qcJm7AGb2maV8lanKWKLkWzJYZSGTJNDGZrT8L2izW2/6qqofvm18sPyvUxVafnezigjRKyxRLRBARC5uIyJ0kxEAoNsLSSxDHcWXba2azFPowuvWBglkvfNPIRUoP99yKsqmn0h+qyEYeXlJrYxcqZ00BU7kHHkb/+KxzpRYJCGqEoqmkYoKQm/shbX7loC7h9SUrGbCz/wi+2b2gDLnu013siaYMl9sbRgiSfJZ0+L/HUq4DHhBSnXccxesFW+mXWA1EblJA9DRoUJuSQF3FZxVpALxrR40/qZrwovMkXAF29o/EzKh7MxwPwG0W0jVjwz3c1THZBGUyy5MG1zTuKH32p0h0A4M1SI1USG9vtIXqTbMoOuiAXiUkQxgO3X8Uq/K4IBTN0/bDveNr+3b9ieAw4LHQQcZDt8RS0NFrux3z6K2fjPZAzUzK/x2935jD4AFUA4LRKDOV7wYHWsFlLMLemiMbw2+MamLbIKJgVyqCwULJr6RE6JgWtvCJwivI1UY0jq1o/2cgRfo8aAxbQbLe8IoOomFlORZRk2Auxk9UIl+dHEzpxCyBGRYE2gBec0GWMXR0vQsypjLLZJm+ctne++991oLtUuio/hm9ng8ACD229vbqum3lCqsPMoGjs7hwlROmgyjDnQYgH97EdRhpSoc9U5vFscU+Pb2JhZJUFhRyZ/2dKowbQwAGyUujBR9ZxQI2c8mkxypFuXUIi+JhfekzpfCkZ9aIoDsJZCzFrIaU57aAADUCSOQejEPGbaMJPWKUzemR7i7f51kXn5GM5C+9w4EIoh1WAC6R4DHsvpgMs6t2kLSjkNv6RAeeXFN9hIc7w85CqufIrNRdcXVqcKIQOWiuirGRk4yBaYiUcqqGRAoLF6BPBMBqVOdX2vpS/WcSC5bOLJqAQAWKDIAEdtVOkzt+Up20TV1JnTB/se5342PZTTTm/MtcbqbdeUbvgC4jGRd6x8kuRhEvm/UR62IU7fZmek92VOfuS6LiF6EAMhX9AQsa5tr+9rD3cMYCNUzNYbmcsSikfWeM7uE7B9IqudPTKurUtAEXcSyRpSoghCpohG5rfAdQmUEoOpM0utZNIKufj+FGJ2DnmLBvaqIRplVrROZAm3AC/3P9DrgH89tdd47Rt6Pt8cP/OW///k/z33+8l//+q//+q/Ib/WBer/Xkt3daythrSW/CWw2gdFbToObGOXDGWj8RTQcoqekTRoJV+oEMYrYzABoAFJzniAy0UyTVKmlsZMicvIpVzQyIudv0qiAl1USnkh3XVSTuVjm41fom/1lQd7mef10qJJajsIi7rBSG6O6NMkEnWuz/G2LVFH2i1/5NTNaDot7bz9JUgO1XpQ/jACesSOg66k2nmR4PHW1CplXgfI4IoIeRq4lO7e7q2LRjOTeV36lXWGVYydFZVBIQedOYVF6NTS7j+9NoKTGSIWEAPj6+jIzjJM7NAs1mQjU+a+ICHcAfYdRlLS11lpLJ+OQltc05r6BKK42IKpGyfImUGo/J3KouElr+Z19IA90qHm88Db9C0bQel+QLVl+mjQdbUWdKuJxeV6lKTnUgEc2Mhoprlkq5VLQGNEoqbV09IVRgVlvUPa4Vm4lNBUoJ/Gz1+lCdoYb2XonC29b2m3YvwfVXVkLoHVdkhUopWnqEF6K7kkv2YkArnV+++onwGsZnAKFxIW/VPxMCyD3miqofELtdX1X2uwjlSoypUaAjFnz5jMZMlOJV0C8lXoDuZEEEBoyXwjMIvJNaRLfwd1RI01SfCMLdZoRTUEZGXD3BU2JkljVAMPYiCChXO+93U+SSzO3quHpVYBMLcoK75Nmd+/mIOFkZlosWuYB2OOqoe7Z2jaB8oIaYBov+KmKGwUwkTo6pahZ5g7d7+NViMT65XywbuhRuJGTS4H5bEp5QGHhee9MNQB0rhs/JfRTIAktp4mj7qL7KYueTdkaX54qIN2dZSaOS2BJuNhbuAi0M6IZjETpliaS2ss3hrv/x99ywbz3Xgb/dt41IvRVmyDtGG7XUwX6PVWBnuGtOsmvcmwaAKyxXzlqIaJRJRSy6fUU4xQl/DSg6f8MJvuLqJ+CDGvzWp28fUslO7VtGIxFBmjgUVTLMdHnCmyAci3iJiOzJ5RDROmaL48WB/mWJPNufHPIAhHseiuuyhA1HUFNf2cxSVHaPy2pjIi38UI2CNkGq1ZMZOwtIdJrZmqnbZK4JJnqH9vPEVG967Kracu3yqCIpd0qIxGx5C6L6LLwLF8AUT9LJpBkM4NaHElSH7X95S9vP378eHt7c3dHmJnbtX5T2Wj6WP4PkiwPkNd7eJIx7j3RvN7GWQ2rFtS2KTtpoULf8FpaZ76KgMxNJdMS6DazD/a4M0QpVVl7kXZTBzSH8gJAS3jlQk8FbkYDuKv7jin517MrgsRKo6DV3emzM5lV8YVA+Pi2KugwSa8PoFS+6gA/Pj6eYZ+fn3/88Ye7f3196XX98/mMkizV7q6zDy02YswMaxO5QUYKphkdxlhiiUZcMzsKTFGiUaWy3BFmixKLJPhYkAvEq/qA6jTEpaSI0KysGeVP1bQpamrRELZWfgizc2MuyaZ8M2P+lK+L9zzP9fawOoGibqS5RNNekoROmpmN+wpNQDIirF60lAFXliW/s5Nk99G26TvzqJcx6pab3cy0FWiWdWMqdXcdl/BHXlIbkRuUEqLadYa7530uZmZ/MgMsW24NQYF2kQJ6sq7HU1gE53lGxHrLX82I8mH7XNBOa6UkzXJZTtLLe2Zmltsx7q4PkZqspWm80B0rgo1UGhGPI/cUBLJkFlyLEkGHGy9gVXiFf0rW7AnM8brxL+wTZntHOcfGRpiQuJfOT/EvqYIj1KR/xg+kQiEzUAXUxGpmoi22WzTNj0C52EvLCw2Q2x7ZRU2B31wsermyCTIaf7Jw7dw18QtlQZL9OcwCAK5CTWkk1WyidhN+aicQqFW9LOFtlyGhNU1rXywk0YQvhgm+aUmyKRMgr1/p61YdqLsAxFIWhngbL+LWEpE0DXddhSv2Sfln0DLj6iuFSskt6sWkfMO/ERuxScIDEX4+AQQ26MD1p1s23H1v+SSAiHDUUZ+IkEJjeKh3oq2cqXUf1zY0l2BGm4Bj7Gl29WU1DwPGiM77jqkwZI6yFc1xfWoUUpgJopcNLbnxCgupsBU0QZL5lfc/A95rgqL97IGkUydBI2286FAAtVxpyu+MTSm8olLRciZ9QxOP52WYAhHhNd7Lh9/FNvK7FtZYLscC1IqlWcDr3Ljml2amQFWSVLf368xGKtqYqU4CuyjLnAuaRgRTAsfPPTS7tFhNdDogRpktdY1ssRLSLC0T5XZR8tuEowNKFaajZsYaW5q47ZHBjRSNjQqWz2KfT/FGBHA1+Zp5CZG5iIh8dzqm1JmUdNCpb8WkUWrMjI+3y2lFvw46lrtzB0l90Bnn3nsTbmbbiGU02lpEdhpmttYhUaonktxFnFqGJ8UoXpJW01ORKS9KEvKlfIVRQHIkXDStRfgMD7xAepssDS0tmjQLs+ZO4iIi9HOnlBACyI/S89JBAMzrEWhGs7z2bJmZLYS7r8f7jx8/jrfHeZ550ZSR7mG0tXCsAEJe0qwKAUIlCNMmOxERGucvT5MkAFuLZgF41VgY0ad5yxNpLQA7AtKQ7+RTm75lLScBhtDkatRPea9eskdc18qmau0Plku9iljGXDYAQja+E4RRkrtLl6LM/uQSIowkiL6NEUELbkyDVjsl8xq51D9YzZhnzRFGLLMaS7WXZYEQI0kVTUQ8n88/vp7/+tdv//zlX//85z9/+eWXj4+Pf/32G8jneZ7n+Xi8mx3AVyvSslOqZfMMY2azMPL2TEI5oc3uBqWkWSbtkEqKGM3NzI7jQP3YYadOSpQN0iInt+Q/Y2yWFqKAmZnlj0fmZvRYyegp4fK2PC9d7QqUGYkpM7KAxoxI+LZhRmWk6DvcXJOe9znGC6aRqPxGCRSlZEhQe9vzvoDl7mEHgPwNzLAIvZX35IpNQF/akwGE2iM9ItzNIuL0OHQDSGlsa83sqG/ghWmYC8v45qKoLChsZnqv8CJHGtt10/NWa4e18uIYCVehi2Vq9OTKCmZm6iY1rxCLiGVY/1xLRHSvOM1rjGyQxv5x2UkwMdMwSZOETlVSgzDKrKICKFPfpl7fodW9YCZXB6LaEWos7nbxouIAgLiWW51D4DIzo8l8KUviyEo0aC6QKQpJYNN8pwQAEhFwD+ROMisnk+Wys7kaIqDW+9PUytbM6RR7Y2lXDBcJ6fNEg2zWE6lA7dwlsOV8sxNWXEWgSpwFNg0ogtfAZFd4ZOHKWuMr6YKRu6ZXIKOVHcGNhtc4NJNeYRo5ISKv95MN/QSAm0uTpilVimlDpUbA65cOVb6Vi0jE3YzvGADDCSqFzrswERHu7q7TkYLzPB+PBwiOXmCthWov3VFKoBaf8OyelBspkvY2THKqj8hceC0de2GjakMSyAZf0QtItvyfglhEoMCLd6Q9xsxe075OMr1PDpejWmDIJ3YbJhXAMKwDe19z3s4aawEpxpHl/KZd9gjjte5t3u5GXkD0TfYSlp3KjuijtjLdnVdNvKpNkV1THNGYWR/DrgK9WCKCOtALiJhkRC7sFXV3s2ucY51MUymQ1D66UuXRktPGR9fJzprjWtrJga76Y5c9ep6nfvCJZtbEnVPeQSo6ye7tqMVO2zrcEpqsafQUsj0sO5tA8CLfzDC+sedoDj2zb8aiuW2iT2gh0xItB6bkfwMk41s7VTT2rXqQNDIibGVOZTCrfA9b53labDN72AKw9cNjAQCWk3iYmcW12tGN6HK7SkfRNqNBNBhlpKI/6xNl2dmpOtHD7AOz2ySZ0/mqCZ43eGUbaUoRMyu8pfwyzMzyxLnKpSx0d52sSRhdt+Wbt2RJIcCujR5FWTakPWrdek1kdPdnnY2SnLWWPfJd2dLCvmB6QxZ2HoWfShuv364Dmqn6l9GEG0hizMcqCFTG+a1x6c2zHdlpk0Rcg448LDxJ012wxa6Mdy4mtHkvfn6BF2SMmtMYPaVC2jv7ktzErRSjj1U2G/9isNziNTQ0Rq1JYRGojEl6vg/MptHS9t7nef7666//+Mc/SErm4/E4z/wBtlYqgfXM3MlE2Sn2pu+MKPpTEEuHJZOkbBZeyA7IhlRdes1etxtEr1TWz6/YgCYQSEVqv7IZ0Ac/g17sNIu6zX6Nm3r0DlZy5GSvcTaqgEiPCDvW29vb4/E4juPpufGk7qh1KYzqpkRjlsdRI0K6RON1lEnRxs9oZeo21vwUJBxIp6DurVhrAXnaLl1BanEOzSV0VbN6GJ1NwAlA39grI/KDh0eE7+3up4eZqaPXVrIMkJHycEPXgXU/JCVj9RSZkLNAJ7EoZY9YFCXZPXArippdxPXDKylKmSKpE1WsEpQykud5rjpWJiPUcvUzrlKBqjBSKhBGKo7j0MYEmJb42LxuFmVKhnW0QSxKFSg6aaRU0tzdakNkVhhxTfmKyudin0lKfbFwJk2MaCLiAPODvb3HjWIR6/GQppZbzBYR4YHQD8If7g53P0/W5DLSyg0gvH68/doOBhAkSFCXZIx6QywQPUTlTk440zVZgYDMGXWTOZDGA5ILWatv1ZQaAUL9TP05IvQJtr297fOEO8xAIjYiQMI9BTL1AGOhjlpVKokQfSBdbPkJX6hDkW8BpHASvku+RMkwxD7BvIZHLg2XtWNDYcK+5FifQA4Pr0W79E7Gia/UrAajeSsjW5eBpfPFoQ0U6HsZkCQ8NhA4DABUU3X2LyI0upzn3Qbka4j2T0PenbKQzg3QEKGiMajjz34qzBD62J4EuZ/u/oj8Jvnz8xN8wjewYX4gCBzuX19fx+cXgHV+xHna/jLgDRZG8OHhhMcOx2lmtk53P/S1c2xbIOm+jTAjYHvvvqRY/Z2Z6b1cZ1/97N77La8euV55id59I/vBHeFS8fnZs+ds9rMH6ShzsHcpUvGpW3T3CJBUuHlllfB6xujWzfS5btovvJlZdVgAspsdckTTYfFWwCIYObmxtSziJOG+ZZWZec31JVDqpOI4DjlWkrWYb5ppYaumBaA7RYG8aAZRO9ZSKoEeHh6GCy9PikViyVxmN6P8PK2SfCW1lssJsiGSkpXNiPCsM2s9HlAd2E4CZqsKDsDmioB77Of5/nj7/Hyu9Xg+92+/f9l6//j4+Mtf/iLtYomIr68vGaMo8nAx397e/F7i53l6TYXf3t6I26v44zjivonejF3iUiEDVBDKeIsV2XR+YySqNca5zcxIBCKy1yV5tSn3kpg0EkIyvyuOiAgCeV/R3qzrJ5tYgWLUU/1QkFSraSNJgnQg50SkRxhJjaHnufR1m4esIvOwz3Y3GgJyj9mCWZBvdrTH2hiSQWwdM1pHAF9bVZHLeHr2BgZtOnhEHMex1sOXnRFbPe372ge4NXYsRrD223yBgc+9fa3H4/DnuUHKY75h5hFfcS5bPEiPHXvr5x4NRi7mNsHeeWUxR01Q4xW+awVJkmbXIXAzs7XU00UEa6DUeOGCvd8OzfzgETBer3SOpdfpEbHdt/umxTri7QhAlYGaOEa4+/PjudaCEaBHgDgNAM4IM3Ide++tjtEMj4XHw0lH7L1trbe3NzPbe3+9Bd+Px+MAjlDnRVLt13JQejLfxJsZjtwYWotx2FqLAIHtHqRD6sm1draRI4AdEbQd2NuNaz2ynW5k9dAEKSJspefX0s+AIX17rL13bJd/vCqYrYcH/Jk9m5mZhZnp9IGNla2eyx4I7tMBOEI9FkB5Q8Ywf0QKAINLg9zeO/y6W1HXYml15e77rEpCl/2mEc09sD08mzwDQEcjqmXdG4t4syJVx6sapCTJTwnV6kkiLBzuoZMbhIHbPRuVgwg4CVv7PAOx3t7d/fNz//5x/vqv3z8+nz/++v724/HLL//ae9vi3vnD7+7n8/k8w9Vw1rGeOwK2Y1OtoEZnLm2syDxlOLftvD4Il83qkVRfhJmuUB5tMyI0EYwIPx3L3h4Pdw8nAjRLZxJmuREcWY5EdeAAUuDYCiH5/v6uaGs3MwCS4yVqraX+ZFJGxNfXF329v78T63y6b3UUpp8+BxDhgPEIRGQJrmVmj8cjInZsD4/t56nffzWs/JWK+p289IYqgHIh1VsH3xKX9UFmoyZFYm8uVosQpr3UWtSVCSO3RB3Ccfc4fa3FlfTL7DzPfZ7HccTza288Hg99QPfU5/UMkits0Y51kPwK9R6bXH/ZAcTfH7Sv5y8/3vf2PwLreBwnn1/+MJjZeUR4bIIkzjifz/PIa+3WMtIAi9rAWosAzjOnXhinCUi652/RA3DtHVRRFoHvfS4sW2sZ99774zyO41gWEYFQrXw+69tYI4DDHuFhj0uaazLm2L7twHEcz+fT3Y/jWLa25WTgPE91YtrQ+fj6bGPC6O7ufp7n+9tfSGzf+3mutY7jQG1OifigObGRh2wB6NsZVH+iSabyrp4EY4cR29UAq6onn0yR4wm4Bz3y7e+YFMl1rPYb96aksOqzUtsqmSr6aZXtbPjC5CTWLE/iSQRkHxmVZ8GkmRYobFYflUWkHCDpR1TUV1IG1JhvjBLbUaVOzMRrhGsUANx5M0SC+brzliT8pCHZ87s7MhnzXy2YBez3zAk3RXc/JG/Lb4hcUU+Wm1Dc6Ts6Bc5cV/wWbpYJHb0c9mqYAnHPOEnV7qvUSJJeGwRNmfAdM6F9EiqBbAA34FWOPxUWEeHjy39V0Z2GiWA+995Rd5h3F6DppNqhTmq6+95bO6wsiAgtxSW5NXZUHYSgm9/c1Gwzqk1luJOUOp+NR+3IdhRFJgkKyBg9J/3dyJwlN7ECWxtJJbbDzSvoqHpAjCtqFFDu2vj5bDKBRh0zU2ACap8ihouslgEikCIF3J32aqrI0s6qHsK7e9QbV5L631paNXq/jRQ7h4cBrLU0M5MWaWwQ10u4i2lmTXgAWtgrVaPOqv0yd68bmE8z+9vf/vp4PB6Px9577/M8T61J3F3ZlJAYQwVwdTJtWLkUoXueAHfv17Asp7WpMkap7aizttsFUipe5WsCv81WZYrkT7KXPrFT23jc/dlkEUEmRgZI16R5iU7hM0kYRSdN1P5U0wu6kkyICPLP8GQlKIqUH6hVkPwgdaJZuuqsbIyIVQtsd4eOYavJnPmmRSUoOWTu8k/vRU1KWpc2TcRotpq3lQoar/ALtMBW1E/hlcf2m+qbopLfGrtir7VCFoKAVoVA2U9q0yArall52Vbas26bmRnXWlx29Mlh5Nu2pg8gIrTToW3QNpvMt45tqljcXTv+RqphKlNKEmNLCGDXj1rzLqrDisoSCVEvATmnK0/uDl8QVQH0ZYLYpV1RqdDTRrirTctRYN8/yWk5HfjOqGg/055hswKil1jhWw7rTWbLafo/E5vRYm9i1Yd0vrbRCQA/fvyIiOdOIPl4PH777Td1ccdxdMEBXGv98ccfMXpFdzeaom2DFF2+qNwp3OyS0AQzoMojcHd3J7O/ZXc+JXM+AYDpB3R/Uo6SWCWxqqI81sJTyIDWprrqnstmM8N9F97dNctqOc2FOqUvgaLhWHG8mLpr43XilTTp5SKSH1+fEylejk/JJkyMJDTyPHPdKzkytVP1lPw2xiz3+Eps7L1pbmZ2XD/jpzSvvGMUivRmJ0+q4r2vw92x9aIlyNwk0LbvOg7em7OZHcch++UrZW06rQEFMSqhosKstXq4F8a1B6Tl/a2l63kNVTLm3Ke779Pd/bB8cSLGtuFFe0OoXdcikPdPON39PE95VXh5TKrP8KidHffr5gIRt16p7u5UI8u0Z1KqXKRaLHbk+NgsotFTXJ3NDnwHsbNqQTlqDAAAIABJREFUcmIimBuCqVrSAFwLDEQuDicoMxIkUA1QHRWGJO064pKYKVOZJ3l3FpCxCoNFlywD1rd7sATWnyPqKa45mSg5kq0jfBf9ADLXqC/YlnCDUnTDVH7RZS8nxP335yuDJH2aHVFsA4P7PFZaOtyBYUlI43do5EvqT4kbfsp1z77yoroRqlus0xHVXyjpktAgIfcJB16Kv/lIQq/ANszuvnFE6CpqRMBdn48x3BAIbA9zD3dq+23DPJa7nydjH8dxhO2I8G1rHdR7ewcQfe5zzA9Wv1lCxDWEZ7tSNJ1SQ468pHBUB9SttGlaV1KW0xRovED0M4rqeoT3saKT9s6CMIoGkl5JgojQ8J/hYcw0W6JCA+3eJFnDrYgnvMgRzXwqIPk7X1y4ui09v7PPcBMINMhNSt77U8GVVJTtNOlqmgYVa1uC+1qx6gOE6YBwU6mgtcR9DipkVyFZLj9Mgpcku5+hVbjtERlGIaoXEqNohFfha+RWWbyYLbIuHQBqFyTP89y6xn9QSsJ313W0aa7sDRDue0obJjktoQmkFEAOAHeaQfkquR31Uh8w3N7V8tJyt7DxbafCALxOsjUBSCAXUbnsbBbAEdSn2iQ8ggiQqmzkOgyeF7gHEUQdaSDdsd0i1Db31zNOmhmMvuiykNy+wxg6eiStsHB/2NJMZa0VxA7XiI97saKKYFakF7IWrEBjRNAYIXflwD0ABIJAII6cvmZ7UY0C8BUbxpzq6bMXEmbr8TAzLqD6kwA8Ioy2jGYg5Bo7Fs1Od9qyYxkJI44VJIwPO9ZaVO5UguHunu+W3T3cESBUTIFs8vqYPyKPHK9DPzCdO5UiCDAciNuCU27R/Kd7Y+HFaGZRm12NVL1FebiTrmpWz41AxDHuUZYzlZq8BFlvFcWlLsVIy3128eopLj2liN/GHUEOPpVN0TTZFDIZRa+orD3Gz/I1tEaFJUe8AtR4LaQoAVBHg5E0EXGe26pLP8/z8/Nz7/377787glx776+vLwSNa7uW/e8ADuL5fD6/9t4blj1z2y9pUba1PZ1T0TSk9YBSp5Dhk4jIbUTK57WWmJIBqIlkuPzZApXZPW5CWdf3gMnSjCRFz1o7AXDfWr2ryskGLZ/cfWO3kcLrJ9hd05V7bZFSkioSM9OrEQB5wr5EiVIaGyMjla8m6KTJMik5qo1EvUhrzGRBVaE2ycuNWkO2qI299wa/3t7etGt3Ar7dy8PMtgUG4JqgBd/ABTO5PciI2KE7oRCBTcOygyQDsl/SoN6pRmp3P8+zd16sNoa6O2oXKXedwZbWMpUpPc3yBxelurmgzjbC6j78LjXsc+9NI7/JV/Q7xsxUG6XCIwuraSRZGFnS7+F9zCF99AkA5ASlin3SJL5mCK1OoH0rs9wCvmyQxXeNCgj5b+A7gUxq1TQjdW9MHmoCoaHnaGpUfvoZqiojn4kczxhtT9iWQF7XsCluY1CpQCjUZYha2+o5pYlrSmiCtj+fQOvtgLis6RtGXhR9TY0A+y3IkPwdWAPsC8iMbyypqPEVSNd9h84O0imQkLjOvCl6kbXe75j/DThayw0GuwhiDIoCG5vNN5P+TDXH3kSoF8Ms9AkkI5WCJM0c11I5dZGawsXee2/f6ki3e16MzzPO88xFfjVj1bTRvM3d91YXjMfj4V9fMXbiOYYE6W6kpNXMPDPSKk4tgJm9oWhISsKIQoa9IBVWklJlVad2D9JPMgMTXjBNL+EAHu9vLVNJU2PjX4wxXsubxNwHzqh+oxlblGDvzRqBpoc7X+2K+cQYkCjHjuP3k3hyKclziLIWQmYhxhil9t7u16QkIiUU+zViCSkVrUvZ6exLpjzQGImSHBE0exPvvSPitJxFyUUR8dtvv62VnyC+v+m89NaHbS1EKiBn3mpveqZtUHwmCS/2ySWrUMJncbc3GtoJYmlKRUfgKqkbvliU1PhJ2eGfQtM3WQV+wtVapvz5VCmTjOoZuraIpT3QMmUzmafjW77o9e97LiS/o0kfV5IwmlpR0+j6nGStpbfr+lpoUycopQok1WZljOQsCQxExALVDUYtMrVBIEuUNRnc2fyp/d+j0hURM1VIkue+5lWtJSK/RWdtJynJzFgVe++dvxEAktTPKwbyva6IzUwnSVOZvm+vFfha63g8zKwP6ESEVrdtYYScndteYlRBZEnVsjeJC4SRnEaSXEd+mjGR+NlCvQWS9GoTXT1m+3rR2+GS84qfqVASeeVorBDUW06Y2ZFMEVutHOx29OkS9WemTjMU7kBDZ1YgmhmdIKSru0aO1Epy96iltZkB4a59+yB5HIduZDjP8+PjwxEkPz8+vr6+fv/994+Pj/e3H6yzA2s9SJoRgO984yfJUqenu+uNYtnwau3MaTPKHoxuX5ioPdyZ5KNjmXIUmAskCVHpaCG09z7rJ8pXrdhRdU/0LdnMMHp7JU3KmYQacCM/I1rrOMxMh8KUJLENMeqhnhHx9pbzE58dVw121CZCzfGsQCxtWFS/KoxUK8lrLJM0WdLEcp2slfweFy8tw7DWK4x73/sGaRUFSajvyu2S5s73SSSlfe9tHu5+2GuJSIt+Xk6rzajqIZtVUaVFOVLH3kI6m5JTJqTJCvsYvMTu2qmuk2Vij8ie08aNHnpKozphPSUfgH9b/bJKX/Uz1JABlJ0SbuPFs+hlm6q0aIRUqpDNK6TUzSdJ1l0brfGCqg9JSZLsj6dYQsTVGIVRfmhhnSpYdQg0ItQkhTxqw73Fij4X9kI1Nnpqcjf9ptsd1WgnDYYjgkRokZZl+aI+WYfjUPcWpqy7YROjkptJM/xqVUenqA6XhSquK+lb1oC7hP8VfkocAdy68JcMAnULPb7ZUOaxmn1EwPPLsxslAPn/pzDyfjNykKcBEtJkpUip4XpPfqvrcuZFpr9/C6xJwyy4iACGefV9ckSAQSI3A0iSAe2ebDD0/oThvrc9z3iefD7j+eQOi1jP093tPPl8+vNrrbXC99czzq8DyCksQHLBEKATG1y2eDifcX8Fmh/WVFQZ726lx0V1FoK11lmZal8J1O6mAwXqL2Ks3kXZFIM+A5LT0mYXPCUgh+TkLHkJE/MicFBdSepxWP2vkgAcOqxYZKIhKdYpJ/NFSgjG8ft+SjJH/9P9aYtSVB7SK2nyGiKTSHVTwWC77oWKYzrSZjSmoTPygkfRd4MVNF4sAkUFrFJrn3SSu7v7F7jrYmTx7v38448/fvz48fe//33ZX0W56815y5dAMeqpVIXbKlFqN1qUc4AUfVsu4VIn9peJAsuBLVzRGZDApBkLez3ljeGtm7sE4o1vI05EuLt+DqdldqAkv0prGlUwIVt+67oYTCvt2qFW50CCzCnP2PtV1dOqLBCmAQggYQFU7lovAFt5nhNEkKB5hCPM9Fl+KIqc+pKsKQ4J3Xrg4RGwB7ctWkSAEXufyleu14zMblQL4/M8tyEzImlUp01EvcfobwwjQisKgABYbuHIPIB7k7Fx+lcA5PLbquGwfH6q/yecsRnOIOmsdQWDCF1RoS4yGCSDDLMAEeY9oyWdiMibLPSTUXy8xdvD3t/WWlVAAKCRTA4n6R5OnXcgkT/ddLOfy2txCBAgDAT65p4IhAo6ANDq4gCS+iRd+dUKQPVAS8oIscrBr1UlAxHt0swsrnVsGRkR4a6oWh8ilGx5+qDqPMaogVF8LxCjG/8pVxN45Egqg0XTuUZl5CX6Im3rhXmxi6Zyl9GWKfoSmGIrCsDKzSX8DPdYj+Pr6+u33z8+Pj7+53/+55dffgniPM//+e9/Pp/PfXo49g4gzlPjrAMqWZgdaym/ZDaOBADaSGpHTdVx38gTssPKoBiFNzPffkkuUPSF9zuZpKkFKSCarkIaRFC2iZ0EtUat4aPcm5252B+Px9ImQkDrt2JPjT4GGhVMmySNAJQ74WWAVRZUJSRKGCGFj/qgTGEJkRwFZLnwekq18jJT1Y40tMlmjYaS08KVr6ixT1mW2XIIYKyfqpWde4y/jGC4umD1xXkIPFfmuhpgAQxjQF116gJUXjCDwVrmBJmnZ9t5HMfz+WwC5SjtGRDlPfHKw17j4448ii/5HCs1kkfdzdHl1VqkqMMiUOuA/Fn+QTVneVUZF153KCgLMxdS2lEgJzNt23yyaleMop+pLUQQEe/v76oD4pXxZG65iqsZZzRGlmcYo3Ly3jlIfqYuI4Gdt7mbEeRG5A4cSkrzR+RaTtB4ScxoxHdT2hpFg7UsHO6+EUTmvJ5VQnfJKoAYZTMVTUyq6FQZAOjp4RkdrWiKldYUJRQgaVPjZV4HvtkDsUhUrfReoYx5xTf8mySB3BsRP/PJT/zwQtP4jgK4u3oKEWT2S7Xo86kAmeyi7Ab8YkPJ4eg6b/Zk9BIVAYxmdqMsoMYkj713aJnhjr33c4P5Vcre28/TlCfd4aMbO9aKiPPri6S+yVxr7Z0Dpr5eVm0UpM1AROiLyu592ieit3FVno4ORuQMI6rrlBkoT3cH0VpackTsvR/j5E9pTEr1fYPxGqXae5fe89rVVmpEyJgpROGo33VvZGqoEvmeJC3CdqoMEAz7E5JliDrrwmGlChnVjUY5qlmaTJSN/B4V2QtxRE4jZJ4sXGt5XeBEElq5FDvHxEiMCrg7c9tYJzVeC/QFWkIXojBiZFUMVZXewTUzMlQ/I+L5fH596aTfdR6+ISL23kyul4zHWmutpbut2gBo7jiqhN9faMg8WSWP6bCfok0mRkWn3iaT/Paz8KqNAFBfQTdlhxVosR2VYR2VVzHyW6mvEqaFMSYiwotLAhXtgm4W0c9oG0Pme3KFm0wI0Qs/WUTT9IIkiEwiaUBEmOXsVkaamZq1mZHUz/909dh7v72/tzTdzC8Qy3rk+20AiACwz5xhJMu9LNoYIcnbWNPETfDdvU3TSClSjhTmaHTKDtVAtns1kyyXh5npkrm8PEm9/a5+m2QEI0JXNMljQPYwALRr0ebJsNYuA25Ja6Fqu6ApO6rmBMDMtECV3qaJCMnpqEBhkbWESSAkAF6lnxKETIn3khIj72skjDmYiCfjpFFUxJLJ++ReqeqmdPkxqxyVqieGG2dGZIBASeIVQRPr2W5UtOlNu0g5b7qgRbm7lih7+9778/n1+fn5y79+//XXX//4448//vjjn7/+8vvvv//6r99IrrXe39/3jq+vL6/zzHtvr6KUOr+fVFJeMEoN9eNzDSJ+MVJ4VrejyinvTQeKQHOSliDKiAhEaAgYjE25c51gCkf/bvl9bd8Cd16uaXGtatY0TwN38gASblU67r63P5/PHz9+YNQTACBFLJMlpGTg+XxKjuzpJFklDMkczsyuC0gKRKP6iVH3XnyisJAKS6+Z7b2fz+epr9Yt9zjKnCxoWain7vmzEu7upz+zcpgF6e6aH6rOOLNGSW8b7FXTSAKqDzQzzSlJfbBwVaEG6W2BKt+omWGUN1jTjKbHKPdmfwmTXLUZKmnCx72HUfNX9ysyAaszt5ppTMnidfd+o0XmybLUUjRKInP9pXqedcDd3bWTep6nbLAxgrfNktDCRaAo7129SrZTG3nu6/uLFvIiQfRTWgtpLpURyzle51Aej4cIBE1/qF62uNeAmTL8AuTPzoqX9bIyK4fdfmFCYkX7EhANRsYmvhlj+E7o5CqWCH1fbUC9B24PlhCksRdLzKXFkJYSCtqMjueTPWX55pbvUOUKjL2DFv6iAkmfKvSMnPZeBHvDDGMrFOSwqsg6STBTQ54fHWgnNf0sC5GVbYLLP51UkFXf8+foruxX9cjnMInMy6IuW0p11wGSDGft1AEbAC0QYc8Ij0fw4AL4uZ3Pp5m9+enu5gGPHwvwE37St+FkxDLYY53PiPDzzFvKjuNwh4XZquzLvAJq03pclaQOQr2GWPRUj/b4ttZqUagxY6Z21GspJUolWfXIEYF6n1NlkqXg45WjgGNBMulFJkzaNAjE2AFJboHN1VrEm310KW0yJTWx4CXvgknc2r9TvgjU8WOZrIBM89sleV2t9CVs+rZzjwLRlyiZBABWW/hC7r01j5GFUa6bxTrFNoiyWVCtxr6pVlhKz/Ep49vb29vbm7ZdZHyzKCpehSPCdS/XfWLk7o/HgyRLrdj7KSGqdY1UWPQyRlUuqkRmYcWYRgjE1SwRt66gJx8vxoheSEFH9exq39pFoAopIS0WY5tG0PJFM5Maw5HfThVM+sZIWqaSUgqFAwiA3B6BAEH96AYpf6TRZAAbEXptT7oUedokenePg+6IyHwFEYtaTkUA2TstHgaAeXqdriIL5dFoFrT1OA6NDspIfkUQdu9GMo817sNI06+ZVGlGZzx9mC/VASHln4gIxIYsjTmuOkEyAGcqU2JoAqcb78JiubxmEXtvkOeDa+XPLwEwMz90FBnufhrWsghyMR5rL8ZCjlqUq0lmBxLUnS718sMsAOiS6+zr5JYIos5xAMyTBqbugjr+gBzmjL7DzGAMpkOdCOKQT7StULU0IlB9Q+QIaAAQcW41qCOqRCKokdbddaQ88hv5q0y9C/dqv7f9BQGA/L2hpq/S7EIWUnDD3uUoVWRK6vB8dlLUkgCAOhB5++3tTTJ9AHC9HFaS5IgXgM6nvGgRKQAP7J3qPj6/SHt7ezvPE+Dj8fbrr//617/+RTueT/0anG7zBmCApSUwGdnyZ+5kSdULEVxmKKDpu2DKiavLuuHVhSqsJG0damHTeDOL2rZu6OgUjhqDcF9dNGU5zAH0YlUgwzRIqUTWWlp8Rs233V2L82AWKJnDjuTnnRQ1X7L6LoBa3siHEbKwxbZJYhmlkAZX9KJsjJ4CkiKQ3rZ5SiCvoVBJLdbd+wtwFWWzkFTe11puy929XN25kBRbuj2XCBicEeEMd4/lYQwgQryyIu9jDx6PI+DbPbSxSx7jHbXslEf0vjcKL+hcyBXNNd3V+ZWTzfIbe/V3nRQRjnB3p7u7cUeo6DziqmARTlp9InbVZKqkyr3utw9YVG0VJXJLXVxmuY0r16SDAHfffusQJFmU0Z+b1R59ZzMivGYU8oCQ3SmxHLjWOo7j6Xk8we4zBNFMU2WeUqfwSdw0jVGTlHkzd/XaTVQThr5Ol9GJGW1gGqeoe74Yt7V2hAwBAGVsZED0kqwIvov6GURERHgu/G4JLaSfQFY0klHypTQi4B7VosR+GTMyKLH57CzcKV8gGXEjaMNYtzhe8qcKAMwJkExNCUWWNayRQKh0XiwZBFdSq3gJ/wmkAfqb8hUmO1OZl8IEczfhcsV3mA4vkH9uPN9oILFi1x9eC4JqDPd3aBIuC/fernW8e0RsYq31eDy+vr50NsyW+lkj+Xw+uwFDDd53RNRR89tmbUSEvtOrjq9V16mzXDZIGqCaaKhjzD0YrP6tMkAYdUBRAwxLLzXRV1deGgEAuWpC1RNJmGIbJMrdj+MhAqnovqMxqEJvfEROPadYZUTsrBc4Ta9wS9OzM9h9WctRqgbaThW4e+dIiqRRYpvSq6ttpJ52u801S7O5FJBMPbcm4pU1aVfuYvhk7+vupZamaNvWqULeKAuv2MzU3vvr60vyH4/H29sREed5Pp/P97fj/f1dP1A0haPkR+h7uJtVidcrtQCA62VLVUi5vT2fQisvjffakldYqYrKgDajeXX6oFObZc6KBHKyyrHliL5lvjwjQlIlSlYJ30IEHe4JsSS38Blg1VXy6utkHspXsmEKUUD4jnbAfYwLRdBiRdmWy8kAohafZqYXwb3wBNALQjOTncJr7kJ1Ms+8vJrMcSTlH8dxHBZQB0jmxErSJEFlJJYWLlEzmz9Fznzpibt7hRGyC0srfIXTA8PzohSxWqWvUHgm2WiY0IeLx6GjpJKOmpti2CaYFpLUJFJJVkc9JyNrROt2wSprEby/v7fkFt7EbaXwAOoHw26um7yyPIZb3F1+6+yLpU3NvERERHXYl9jUXtdztiIldbSNmcKbTFoABH5yGzm+1YRGZjnm282r4bfY7yxQlt29uiDxRmTbaLIWonDkzCIi4jzPHz9+vL29fX19fX09I0L35/3HX/7j8/Pz+XzqFauEd2pwodpXF4TUTct9XFomggbZLBY9FfCxJhGyhN8qQETuiMmwZiRzQ0fShL+Sqsl0r9tke3zV1YrEKBCeJPVRNampkbtHxFrLHvpBUIh97x0Rj8fj8X6dLGuNYhQNAO0AKpUqx5Vb2C2f5FpL3+o3iGDvfT5TlJq5cioJopSXpgpJFouZ7b3bnhYeXfT1sYCQe++ou0vkzOk9d49Tu0JG0tY6jiNI7/pQfiWzN9YmyKlzWOshvSR3/fywlKrukdz1a3ZrrbV0VXT+oq3ypaTWcqt8ww97b1YdUwalrp9du/QL8+9/+bF1JKe7IN977zPy5xUlRP8VdneUIgCuyxfrVnkR6+meC3slaZaS2WmXjU84m1HC06rqB1SmXcrCSLL0tpCIwJg3TgLlUeFZ1i8SvNYCskFIuUhkL9B6W76eKO0yu5HCA6ibWl5OKUSu3yKiViA3WagG0GGJVjTZAZD7+URVSslMKVlUKbYti/sAL8lyU3NBiiIQoY1tSXbJB6Axwx2gKj6QZKH9pClZXO2d+Sx7blA23KKd5Xrld0udZMiNscQ3VC6g3mRvKI+yTWaM3MEdXi/tSWiu5t/2OVjOnxpbF5BaAKwFMo9fDmsVDY0B5GWJUt1Zu6dtPzzvX5CfAcRLFtrbwox+Qby2lkWt4kxjUMQJRBix1lITJdzdvW0mcRjczT0i7Nzn19f++iTJPz7tjBXhzyf2eaxlcIfvr093596IWCTBiPP5PN+o6bK7n2o65NUJqo0IrKYXay3Wd2WdnfP5BGA1DVIrMzP5B/UJQFxDbEQE6ppNrak+Pz9Xz+3abwDJPoojvJmh7v32mv2gGqaESFGLcvfzPB8rf2OmT9ytHGZAktVC9WwJSlLuIsLql1Raiwg0Gk12q9bn9aPcMliMZibjRS+zNVS3UlmufE2TGsns9a556osBwrdSQQsUiF4BlSDq93gi4jzPbnAR0cIfj4fXkCbD2oatI4tZ1hC9jJHlEmKjo2dRtzGd6u6aNkW909D8Uh77/Pxkdeys05LHcTByqkTSgb33HlXiOI739/fn87n3PmzNiieWzvtxHFJ3nmd30bJNmSUpA6JmG9MSYdpRyo6IVQoRWawiVtjdgevTRBmj1Om0rgOyRFEzI7OGy5Iob0sakOtk1hJCXhWxxJLsSi4VGK2P8uo4KbfqeqoW0kByR8iHe2+r1WZEbG6Q+oksfQnfQrqFQvfiRxjyZTXkc0BrRXs7HNebBFTZuQdA6LQ/Io6alJgt1FmPvYN6XUsH+P44I8zDF7dHaI102HG8ubt+g9oe+XZUczcHSB7HcuCMCMRay7KCg4SZPhDU7fQG5NtLAADdI0g7HiC9CjHFGk2v5dVfQZtr3HvjsZ4Rlh/b2xlBxlq2jXvrjn1bPx4L2GmhkcRx0N3DN4m11lpBbhWQhyzWonCB2j0BiQiaYRnXChLyG2FHtriI4CIiHFfJ+vN5Pp/Uzz/rI6+qnI9HztQjIiKevsOdkWKB3JqRl0iStMiqbtWCgrBlK9JjwgMIo5mdzw0aAaMhGJ5v6V0FamRVEnFJEerVEAAsCwDjCLfwAUT11TJJoFJjNSjJV1JEbM8rQs76/bM2O91VXWK3SlRmu08wszlNFYj3+by27IUUi+TE6NUFz2cetlrreD6/juPgevz3f//3cRyfn5//1//9n//4x3/97W9/W2u9PX784//5799+17dOD31qLckR4RsI8/CPjw9ZLnVRmwVTqdwiO5X3VbNxEf+0RIRpRoXv/aQclXlUklL33npDvqtPbi7pVRKr95betkcGl3xGeVWUlYv+3jDNc60q9+nux3qL0G7hRaOwu+vzAQmUUkmA5ZDauXg83tSChJSK5pIQJSl6nqcOd5znaWbSCODr60td/Zz/NJcEashrmZ3UTfg4js1cOYts771jd1GSVOGe54nwt7c3Ow4AZ9kfEbBYR5ZFnEEPGuChnuj98Rbu3KdFLMcRBEHm5kFE1pzn83lGWtvVT9VAyI+Pj4iQSQIzM8tfLm9/ikD5leclRMSikSfNLDO+bK0lf3bhXlDnSeUf1GFyyY+qgbLB8qhanklUQULVrMKKSiDJ8BzZpeU8T23Rqp5HVaS1lvjEro531jR5QAFpkUBVktYra5XUZrOuTpDktdbe+QsRYu9GKiFRpSB7UA28w+zNCI2So7lJeBNLGnR53pSiKHk7aS/SltX4Rs5AElRt0ICXqcP0CmQSybQpklfIDrzk2TQPI8krAQAi4I4IHEfLuWAYmQUWuSBXA0stIwuXkHvGX6P/noy1DL6bdHPmS67JmwFDThbEd/NeMI0XvFiowTUClm9vrlQSAMlo4hY+IQ0bueia16VZ2SEJq8OZ/ysog5KgopcoMwB52HFvkPrxKgIkSQYZ/ona4l3uvnf21LXaNDN6mmRmoR4NC4DFCUDzJnFlWw0tWkDmPnfaJiMBAEtnnGqa1bmWhKQsLoHqbhb3QJKM6mWi2rySJplETXXCTOJO5dVOkqx7rkq96RJZRH59CuTapg1rMvVfkiOMRIi4MQoIGo+x19A2NIGiDRKiLrjZm0zmCdrnqEkGKpsSImhKuUJJkq3w/8vY2y5JjuPomi9AeWTVmB2bmfu/vrO7PTV9eroqszIjXAT2x0NCkEdW78LCPEgQ3/yWKInpEqhwZWbuxRlMW/AlGY25F0AQg6lf3cPC4qCKeu0UcbcBJA8aUAXd6znn8/k0BbOmu1f1zTl5U2KPGDLxiHRpf7G8RJWPkHUovCSOGsJCAjyrAYhtL3cogiYz+yeeizgz+Y46jJhKltLCg6mijb+GIBg7ULO9+qBES8mEt6sgm5m5jpuuJaO1/UxRlswuwX1dFABTgerGnAUcAAAgAElEQVSMBMHbKp/SF1HWao1rA0nFtbitTrFjIInmV/IRaWYuSpGQkrhyiBxWjVhbxiC8WwvBGIOXN5edpbeQ2kB7OOP63vX6lWyvLzs9gD38InaMcRwHz0ufebq7DZdE61+LCDpXf9JeUmtOkoxgcQO0Aey2x0bqGtWZ6S6z6+4Q9nSuwi+9DSBACzSkbwS58FUKSzGSKJoq7fgLs9sYyE6AAWbG00rVNTqYcQJ3SaPStQfhF9UA7lvrTflpiim8PrnzgunQFXVR4Ff7N7PWltydl2DFXq/POc9QRMwZv/3223/9139xxfPj44Otyxn58fFRQcNsd+fartpbWvjtZsJyc3K7340EWb9AxbbHLXcrqmzEehoZabmjCh4hIDEbylJd6WIE0wH9y4wmysy053ckjzHGGFJiQETU7vo4joh4f393dl8m6M2MjSj24EuZ0feEqCs70YtVPYEN5TKhHmP8+uuvaDnPkwQs9FYwAAbnpxVaQddoxr7Sfd+khcDM6Prrxgwb88Zb756wPbAkK9g3Q+NllULSWCvVZOnr7p6un7UT3RsDdqAiImx386KEEePHnsrLMBi1O7IkfZoLIAAJe2xjCgMxWLJYla3V8Q/Lh69RVBItiuzzY32gsQxTWxp1m7nnj1/IqdIm+da/elZlYWZE1BWfDpR1llL02SQAfGbiaTGCx3cEIqSCDwbezFzXq8jDVjxQROw7utvVEtGhhFYWiKqVe1C2oqt0ac9rY1m/LwASZ3woM2drizRDq6miazVz84jICNGebG25r8BtDGZUHErGgk8x+UsoGhI7FJfM7XJRZqaZ5a6tLALypF96bLPEduNQ1d0quFtbRVtUYSr42cleY2kEzsqkjTcmS3x0dzpzj+3PoDuSmRmhCHkqM8/rdQ95ztiXmQkjIEtFDLeQfZHNiIPrZD/e4zzzfFrm4NbR+SF3ZVieI83Mxzgyk7scFjJxCsGHjsx8nvM851R4+mNVHYG5fisCmRn7oqO72+0O5CsvjDgC0mzVeGae58k8BA30sFSai3+fCejzJeGqgq2IBIzuzqkHzLY9l0hKXd513k5Tpblfqkeb2OYsLdJaxMBLETN6ZbuKGsXwERfwq/RCRrYIurSI4P826jLVeHp5PXW/o7GnGUnUA2nfzS8ixOWktX+AEtbaESVp8GYW+x4U0qoI3myRBAkNcoRxDSiCUZsLRliqCMm2VzCYQZ0uOY3m7uMi6PagC/mdoCS/UGIG2eKKfTe7yDpXMUrXaSnbN45KHZJfglYSAIh/qqWyPWFmmcp2Ey93PRZjAfRlQNFrO4u1RVnBIau2diynvHmBv8WCTNK56wvi4AowJ0fM1p+EAYBLmTkVVnfp91HGqhczZUTKwsxkdq37MUIyy0gN4838fPjHjsEKEiGS5pxglpHutmeJMYZ2iCQlC1OziLT9gUwMtt0a8xm5g2bDTSKyM9IOd3ceqmTK8xhBlY2RUkZkSsNsmHirdGaaTZckdw5lrWHBIsRjU2YMGZkrSpRLSvGWZhpVplImV5rSzSIzlPJ1pBZffjx/LHZT4ryb5PXugFCGKcX35EMsN/flJzPjDOCqC/pmZu6Ww2WXtPWqfCIFcUSEiX14ypIF8VhPX/ILL9nU7RlpAkBCw1e97VCUPdAsMq2XM0NA6MATBDCdvma33h0A8PCCQSydrhOXwBIOLzZ0moLdgy5j4B3tDliGfbyfUznn/N//1//948cPM/v+/ft///f/iYhzzv/4j//4+ud3DgXQj7hpOcYYh3l6zowgSARBaCy/Vv7CrP5YBGz8YO++QAAUBi+u2mf8RJwZyGLMPX6WBFQXBlHwku2JgiKGETmZiWfd2iKOCM4ilRB3l6+TXJlZG79auiyn9v3ezHXqPu4vHy2PENt9BJnK3tK4j/p4PGhXEPu+ytz9ioi+1urCsQ368heQxJXDaudQurvJ3d3dMpPvPcG9BnKGNZOZRobOZ46HJPvxHNIYbmZh/jB/+DDjpVI5I2bMNDuO45GHcj1aiGu4Y2Y4WO1cu/FIUq6LJ9QNzmQmLYOiciRz3XhDMv4EYybDzlYtrY+/ECvb9eXu7lpBkOX9mx3uHm0AQRelJNavLfpuRqm+2mWDiEhfNQjLCwHmaavogJbi4kpKL6q0pIhlJyzafpGoX2gAMKQp+isa2+s63z0Xlvy8sVeuQw7lqlG7DUpE6QNKVAfb8FrQrOwotfV30VwEG6ldkUDXElp3jCFdv1vgkrxluq8vT5YQmcm96H8CZmbtRHoBMl8UVWHPLFSzrVlY3hWhtQb9cyghG5aFn9ynTJKqtIpW7X/y/SWLeddy8OoSr0ZmggSfeS3pPsMiy9X8Xso4Lzhhn1NzcsJCDDXLzdBelK+qRGyEIuZ5yiwtdc15GRFYvzSueJiZ8XER32+NjojIyMzn+Yw2RG4LrhlF25dV2n6rdHU0CZWXKLPM6Bj6LVyFt9by5763UH0b8D1R2T7/AxRjiSW99tCZuSsLReNYj4kiCkWSbC/FoO+SyUJQJtm9DRe+07+ImnPiApcn0F6lsNQwVUgSRVwbJIhrxC+akkm6ZvTMpC7gLUoC29gvgj7QU9C5SHR7FnPTXoCRBBD6F+hI2AkUd8hLTkQ8n0/bPq6zvvueW8S6vjl2cHA/Yq0zSHTAHgAaAErCSxEu18qs7Jlznuf5yy+/gIEYY6IdQ9WWjvFdci3OoEdOGdNNrTT4TvnyS5HtvXpBCemSsQp1nSBzrYpIY57z+IMZDkJc6vSzytXW2y0ECaz47FZttjbzBbBLSl3VVFwFZeQLXmvpmZJYaTLgsxqVZ0TUeYqyCqWMlmhEDqqXqc0pEuDLhooS+Bq7zMx334yIB0fZ3SXlbmxZhzY3C9B1mZn2bGxmRTXGUDsmaoxv+50FhW9Cdo2baZ/wgoY5aNXLBswmvcxuVhUB4UKsUdFu2S7wWdsDmxn7BmoZDMGMNVwv4eBzb4dALhvscgSxC58Z7dnvAorWQEGmteGqO5C7/AaFR1wZ0w0AsllVjpAoykp8ptR92f2ZpsyoLDds3f08z+fz/PHjx1R++/ZN0sfHB3v4GuFzrw1KC5FnB1iSIe5atjkX5JqVbj6SKHqsBYqmhIOHEswuXe2hGGkJUBRladxc61rtIv6ZOpAloYTbstm1FzDFEhG8c9OHHo8Hl/XRa7tTIK1DKaKpajsLbnWNe9UjtgOUMU+6KnZiHpNyRBClMQY3YKlHohftejRhYX3yopGW4G3gisg55+PxgLIcxHgeMJwcZPIhiZ3oM57uzu2s1OXg3Pe0sGGMQY9mY88JEePD9ZOH3QjVBbjz9vbG2ZPc9vhevZAtPGkCgoQqrSzGQLyaw93ZzKwxCsB9fCmMZLnHSfxSG9tZDkJJYpmxrgtIktt15xwVlc3dYIq3l4KpNBpb4QKQXTLpm6c9dJumSsnStEh3USSgLGK1ftR14UjRVHqMsY7iLynNuN5ki+cFsoUGZWVNL+oEBZRmvm5dlqNl0pbZFVFKuq4Q517hZaZivXqdi/SwyUxU6t1Cfm+Bu8xbgApBbWZmaouhRWA/X6VdpfWrZlX9Vmmnv+nWwnyK7WdYfNvr9deh6/qEv9i1XH6JQ9nwYiBkqysSkMzC/0SdVG3/J6VmUspMjqi5aNwjTjNT1BVOc3lk6NufOg7lsMgx8wi5fNoIpZsdLJscXzI1LdMkNu2in7iZ+zyfEfFkZ6WpoUMu6XyuTV0NNxnT9mDhf1EvxOoaoeb0Fbq1HTIzaJh/Sz7suSMDWeGr9AVT8Bmfie+ShDEgS10hSTNe9xEEKJoO4DPXxwu1bSvJWLP/y8zmfBbG15X+iwZMDfRlZ5UCmcmSq4gxW5KPFVKZzF0WUsoiNVOeUuRMzVRyS819nSAA0GVtoRD1oMcYYwxxC3SvdIFiLwmkyzDSP4WiJ/tXlC9itafk5/PJM4Rzzswx53x/f88dtzWRxwpvZtJi8Q6BFO3x8NK1FG9FyMSAiFjLi1aDQOetoX60M/naPhLYHkbc66rJohSo0sIs3k9NlFL3i74S2E+2GLG81HVFXXjXkpmRKd4UYJZmIZlk0nDPzJmZEVa9293nVOaqjC0HvZIslZl9SVS2kV1yxI1ZWy/Ma3hx/yQXHl6vN58pU5lcTNxKIDUztpRLlZnMcl9Ide3rU9yRkGRr3sxM7jInUEKldBceZSazgQ/iUx5pzpySlO45XDYi1k179iKnMiyP49AYwYI4MyzHcDO30fvaWhrOzIiUrYNYu8d6uMUZyqWdklBGxHEcZj5awCkl/dKLzawW7nODpDHG8fgCZeaqx6oaMyblNKfyzMyYESCQr9v1ZhZtIKWuUYwB3LfHsKvqN4BhWJPc9r2TzJQylWbKrKbK33KN8yD01eVFZmYyGgOlCAMqTaIxJVmKMCD3UpNSDCvel0RnBF8JkEVPUVfaaXJvb4hJaczMCIuQUh8fp0zufs759eu3Oeff//7393N++fLlf/0v//r169dv3zJzvYAnM/eG0My4wGrWXvC0obKwSKImtzFGGqs6WWckYh1T6Zci0mO/k4jmseqITeA9sHAVoLrqFCGFL8MIJrrI5mppxoW2wputt0LgF4D8zIy6JtKepcdg5CPZmuOVqHSVVhYMCUKBEKYhGCktwJjzPNcJRHffO3ltU0lbCzViK1wvUJQdGCjYvbCTgcxiKsLGw81oFbwV7ssYw8evdphsypxjU2Z7+DbJTIPb/PPMuceTJfbeMCqrFsMe4V5KAq4rAi22VB9HhIxm3YoY/RCOfKpYvcHvMQGkmeVe5jGoxr70b/slx5mcWVsm2b4Pj8AxRl24LC9Qavt0DHYWTZn3U8CAUoeWakUdlsBxjYddBQSli3RRgqks7ldRB25AKlJMwtv+9cYsIBtnRuTuitpqXsy6GD95BbIoO7u2k5W42G3dJABuRQ3ALwnrpNlVpJ+xFGSEWKNvCZlpZjmnPl2cpvQSSMxWs1guLAtzb6ERbnuZ1I3ptWK3u/QLCoNtf+FI14s9eZezTJKWST8F8J3AfRkPVHqbtGzekBgZ65THjYz4bMlXiP4/Idcd+8WCWDNOUNUe3nw321UIaypT7jJTrpkSckn0PTALif3sanJmpninPQUMUsxkxnXNKDm2b+0ytGVmtj3nMn5bRZbhCWNyR4kiBBYxSFSUwUUDoKgSlYWy6IESC7Lkd3oCyi+U0PTBC3rhdVXrBrzrSBi7GY18QS04sKd+3Z0xVBKbdjW9PfsZIEBURyKw2MHgIFntK+4bedlfBGqhU7Oh11T9aldQZTEAgkJWFkp+O+Zz4Mqq2LtlbIYWL+Zc++eKW0TMOafyOA6WNXVmGJbc9/SgT2Xc79ohBKUvdi6Whsm9aOuNh+VvhUut0ruQQhZNJ+C3xOL7Z5kAAnei0Jec4u3yK1tgux4rnr1Ukrs/+XRTZq0aAXgBeMvBQhb+xfhKQ1ylle40BV0jDC9aKr2a0JZRLaqb0dP4tWj6hC3pXmVqwcevW0ClwiMw71cY3V023NcrnajuITMz2q38dmvO9pjJ5X6yudu2xHRh3m7a0HLKDGld5O1B6C78dIEV+/OQ7l49js6V67sTr1ECetFOLEWFxIC531DV8WaGSzdM44IY5F+1xlRiOcTFAobluLZ5xUQcyitUm1nouuNHkIkwNkBZvxJH8RZ9EWAqWTD82r2zgCRbAsluM28RKJqiBMCTjojn8xmZHx8fv/zbr29vb/F8nuf522+//fnnn+kjIn78+PH9+/ePj4/MnHndWnwRXgZXBKw9MY5tZRiU2hdokKD9Dl3t6XWTrSHI9gRNxCKif+6rJJMmi5yyBySlZRIECOxNDq6i7FACS6z78P0GPjCQaWvkq0NMB8dxnExNGNCcZTu3NS75JZB+iqlq02tvQhBjf2WhQUKRMVwgDaUl1naPKGmkAcwws8dj7f9xXPczep2R9KpWBj2WlKtH34a1iKjHc4pdrVJWiPZoEBEWl67euyF47q87YQD+xt61IrmItduhu/PYAqWSojUkvM40iQuSQsIi6INSISWCjBfW7Fz4PlJlwm57nF8Yk/aQC2ORmdUVhtVUbA8vBL50dS6QlSiAoAAD3L0HRJJtN5NYvGCaDcVCEZQdCWURbzPXiO2+vn0DFHvWUfxOrdbWKar0ZyhBJRcfCk80l5Bc2zZJGVG9N+J6BGATLiiZpZFS8Fl3jXqx7f0nlXrLmrR3oViF+5LKi41ZSu+yu6oixvjCrnRRkrhPnJIgM+qsLKyiz0hcjrWTLEVmJnfwnViSvL0YD/ruTreZX3fNm7/gk9KfIl/sXOjd27s9P4tngbvPTFXYN9yeAzGTGd8gksJsLWtSISkjlfl2vGWmzmc+nzZjpFyyzCGbEZGnJFe4O481mUZmKDIjuLE1Neech1JKuUVmBOvC093XPf/MHYCVwF/vh5wlCLb1i6ayhalOx0jBCEVR0dvuRDV+GRcXdrctAkkI0R61cy1tr5mvG98tLAKmWO2NN2YgCjvLBm05kKGXdHFBrCJtQ/xVJEHMLwlKuepPuvafQOzBGgIkF3tm3uO9qgMC2JEDvbb8To+KzosidycBZUkgjXwSxZJ5yUYyxL36uvYKst1DWjRlUmXP88QFM/vydtTGBl3QcBiS9eiSsO2pmu2udSBialVv9ytQHXJDpXF23D9HVH69OFgBLSEY3EWBKasKXrKQmRm9AIJSpz3r038hLl6gKKsI9sITMaIKsuTkPuLb6SkiAx6/KHIZm6rClzToSwjAdrcbnSssXJq8WiA11Ws5Z2QkNNxkzEz3ITMpeXypJJtxk35VU94/2ImKTSuJYXR5KImf3PNGZtqaJWBfEyVSQmnOM9UmSe5mNkye6wKumbnZmSEp3Gx4RIQp2PAzJ0rVOBg75Osr8bT2q/G4SfJc93JpqNrLIXz8mCeOSgLpKTPjDi1R1Y5DRFyNuNUa8BIrW010KZIUu3opgjiTsK10vRCxQ2amr69AAUVTCjMzlLG/z1q/xUIr0d6oFwE0vY6b8MvUkpY7zi/44i2yLqpKqwhe8JV4oansixygq6CKCWUVZaZkc87I/PHjxxnz+/fvz4jv379L/uXLrz+eH3/++WdE/PLLL5H248ePMYyLpDgeERGnFGOYu4XRCc/MNJmbS9d7wpdZhGCxX1N27iGuqCjC+No3ljSAEaxDtommMJlrEwjS9s4w97x27bFb2yN9id7SapGANNR1StIRYWZcOPN9Z5XXhkN2CTGz0rvjkJm3ZodruWbnFzy/2Vssq6BYkQRTRdhWSsnWnlzNNnihLHWIcnc6XUmGodiL3sw4B1PS3B0LakooM8Cgzma47dc/n2FpsjQTX8zUkLvnIh5jPOTrxklJAFgk0KLKMKqedLUZSq1t/muOy8zZmiKKeLcWzQkkia0rxRZM0n7EAJAkTXPz/aR9RDD6QIB8dGHJ4jKjCCS2Fdca1feBizJ+aqnQzwDJJQrMUtOqDCTZYin6zLWx7xi1xRXs4HNvZhvHAr9/9aOr0P68ou22xPKu3TnJ62ZpSf+cKKH/AspVsplt+yetSg1OBGyNO4hoX2HaJi0hFdwWxKt2pTSTXdt4s3V4T9JNOyKap2YsXu5b3xdPuzs79eLXTWNnL5oGZiaJ5ri074IX+mXezwBHhO9Qwpu7NvcObSHrF0AXfxhcicq+sBRkf+RhO5trquTQ48atIMv2uwk+AY5cVYlJ0o3eqF+pNpwp1eAoS/d4xnme548f+Xyep2yPBXRs2s8YY4zhEXNOnk1CK/9nsPy7JjbbT9qPMfSxvmWCARFhrSp3W76kVeIKwsaambTMy8xYQ6RI12zXgWFL1yhp2S6yIgdFEeHuq6svCO3rx7V9Lati3ibIzZIcxwUDAVm4gJfxtEPRLK4tagmXxrgGx85V/RovBq+23hvUTl8qCsrCzKR2gM5IoswoeizsmCLAx9XYtpzP1YQu7C+93R3dIwCN3xe+JX9hPnmx5O99QxX9+PHj7e2NiM39SYjM/PXXXzP3Le413qSk5/NZd++RA/2a//IWsdxLDZocEqydbyRLaTEWccUEDDa8QMczUpOu+GgH87MQtINBNRiEUES/KIIVEIl7R9CDKZlFjBzSQLFrK+ItBsVbZNzJr1AUFH93UHcXCoNt5VHhMzOqchs9YGs14rk2HkGiAqgmrVSUnJu6zMxreV1ySlR5RzspCYthewEGmfx2dtK7y1xxWJTuZtfRdCPTRF1x2KxW9+Isza5HBrRf3hmMKrt2zCwiGHMQC3KM8Yz11mUku/uQZb29wsx2tElwENRaBBDo64LFFRBoMtrXIvaYg6kLaes1ePAWnjSJiKjve4MsKEVmt2UGPr4Y8wJVlJm9zQC4474eV+4ScHZX6M3gq7KkQnZLCl/IrrcIXjRSBEtHaqvAWmDVvplVT4l4f3//xz//57fffkv3v//978fjC9p5OLneis/FF3dnejr3y/OQxuIi94T+4k4ptT2HJq/v3RVkbW9pn6aeAihJV+MB0F1ZbWczU764in3ZuiOGdm+b/DEGF9k7F5ZzYqXkRIS0ugAmIbaEU19jDBx8Pp+h9D1OGu/yuFcKjAWYGnsFhWoUraL7NIGdSnsZ5+FFC2IJEZhsPaJM2iYIeliWm6sXLGvNLPeQAsBiZrzzjTggpEkVRaFwv152q70cMrPYjwSGnmjX9oVX0C17fDWnFxUgwZOlfWLbsnBTmtlxHNzkn3P6frbf3Z/7a1NIkJQZrNNwjRgip+ri1dWKiaQ2FQJVHciHmJks79cm3P2cayHaGL2qA1iKtvBiLwPy7v5ik3K/a6DUYeELZUnrAkl0ApCd3e6DG2YA8zxXN7i30nyukxRUh/Ylm4Nv5GammTOxSRpjcPTL1gryGhoyMs0Q1NXnnLK1Zy5iM1MmVQol0ZR0fPky55znB+Zmip4od57bM8fnpFkb1+Azs10Dd3cCEpnK/Yy0GZW5YlRF7uY8jKbMzHk9sL24IN7pi93a9QLAzOy+2d4TOS9pwwCr5rUbCjIrRJQuRbs1SDL32HK0I+ZjuPuJO5DadYNUEeommS0tVR0w4g74yhKBCNVVAGgyZeLKrvYtmkuUJDcCu7jyupFCh1kszWAfC5mZ4vvzFOV8DEtqLcKlsIwIWSjCbbh7zqGUSefzlMmGSxFzDj4xlTHntPep9w/9+NB5Pn/8MLMj7U02P+JhB3d0/JwW6Xr/4mHj4xga0yNkH8eccyQHorAxzTgj4B5hUsqPY2TO8zxjHdS3TOV5akYSilzvcZDJ1V40uNfxsbfWLXKZ7KaU4pRRhBvviwpWSy2QaQpxWMvM1tsMlkzGXCzvws2YpNdAQAXRiyPW10clnTEljceRmc/n0+Kaz6yN+PSvUlEEvFQ7NSUbh2UmpyQkpVjlBo3W3d0dAWDGGKyPY39/uJBXd97uFPh9LOLS5nEcyPf1dcRQprlZyt1l62BKZg7bEyc3IvdTu2Zmdh3Mc5fvKcRs3XV5PmfE08ze3t5w4dgfOVM7XICFEZGZc1JqBADK84yxnw1m4qQoIo7DM5NVUmpd5zI6r8S9yqHxGI7lHx8f3759++WXX9z9/eP08XAf3398jK9/POf5b/NXJKdlrilQc05FmNnj8YiIOSdNCEVYmDv4TGxgQGKz7bZBolrXkGlGzMB9M9OM0OnumTnPU9J4G5aaMzylGe77rpMJacQEnCQbqyZCGedaZ2AM1qILljpDiKgcdmak0ofLbFoqMjLefvmCiWbmx7qLm2YZKbEllruNcYUoIqh06gvbMoPOqB20zJTSnbeRm5lLKaUk93W/VwKXThhlaat3+347aQLzNPPcz8eO4ZJjEk9CZ+SMmWeOMcZjjPhiZmamVEZkmNKVaWYxM4i2H8a6d2bq9MMlzZhi6pbmHsyNGqnaNx3jyEwGjRVkxmi3uduq2VqvjDHO86R6IzLdzDwzZ8Tod863cB/jfV7P6MaeVW19hyy4XzdYkkrPCHNFRFqmK933udbxfD7Nzey6LYZes7TDMzTndOUxhkl55vF4YwyJiIwwc7T4GOaeEnrnnDPj8Xg8MyRmS9kxfPic85yvxzRwDiRdoGPGGHOaaBxiY5RsHcdwfJf0tvumu8/cVzr4kPoMM8uUhUxuJhNf8VOmMjUea3tZ0Q7J9kJCoupWFQefFg9xngPLMHb44OAPcjDG3Wc8qTtCJMlMyox5cmvRPNeHF9bSaEXG6J6ZWAVkJmIj1m6hxqXiArQnEdLIcXc+EkYzQEUE47lnZuKpdJ4nZ51sHGOMH8/nP//8+v379zPjx/fvNuz9fH8/38/z/PHjR8plljkzNR5vZjbnpEHOCLORNkKKGdSIfByPh5lN2mcqzdfgJhYL67YnVVx1kWvq8dyTO21y7rfHl1Pst4udIkZFKqKCQ2RaoGZEmo2iR+aOeeweuetCTiwlRWTEhHHFcyqVchtjTdkuU6TG6izP5zPktTsK5cf5TNNxHDnj4+NDfmTaCDNfMqmvL7++0QEjwszNxpk5ZxAlHM89E60BIXPdo6H9h2Lm8XbIV9ebu12k0qQ1Ls2cGc4ozbskpDTZcKrTcn3bjD6SmWOMt7fHnPPjfA4/KKXFzjkzJ411By1ScjO+55WylHLqPOc4xnGMsJhzhus4jmkeOZ/xLknDzOzjEU975lMmPXwMs6fpjDkeIyJ0ThnjgcUhdxtnKIUlVCu+/3KM5/MZc44xjnFkKiLmeUpu7jHnwQWX948xhkXOeQ6zYxxK5TkzpSGTPY7DzZ7nyTcjfN+DeX9/t5T2BZo5p8kOH5mWuRdctoYgN5tpmWYLddKiCBe/WG5mk6l5n0fKTJuRWi8dNE9GGGl9MjA1z3nGmsJyRpjn4/GIqY+PD/f2mfMtkCxDTRVFRATXkVYM6WhlWBEjAfoj1krb3Y+x107n1AyXMokWObIAACAASURBVLMW5O6eM9Yo23poRDyfT8YvFJWFomUa+4FUxsIMPxBaplD90rUbucD2Lv2TDzeyBpnp7TplxPWuhUXRRuGMUKb2gLUIJLJB6Sd4NXLDZRgEtvYUpk/0n90EMmV2ZXG/E3TIFEbu0s9hKQwekb3IMtWRyGka8chs7d5fHS/6nxpQcsqjz6U/Bezp2SJuBqwmAUHD3GA7uAy7G1DWZlehbXMDowXSPjdh7tb75l4ORoSkk0XbjnlEnPM0s7RT0miBotuszyRo0m9VvvDSl4jjOMY4xhgZa15B7DJMcCybOSrZaejDkuacsQ75S5Kz/dtrQX5z9wUkLNH3gFDUKdnMvAAGVGcHA2BYSSiwdpVUO1BlACyFB1O/BVUKdHbtwQcyLKl00ZPNzDknTzbaHuMq0QUWshgRRbpUFJJEz5YLJbPtK280GNOzDKFzHw/5zILZhXmRUJq2qVe2pHWw3aIojczn8/nYn6/n9+3t7ePj4ziODx8sDbHBzMzWRZCSph2orq7Ss58AkiRVqy6PIOa3JpSXOAPWBoQXIfXbEy8Acf12+i4WyRSxUO3Nw1K2V8PQwLV+m2ZEAarJODPv3b/klBAIYLHt5iK7+1u8a+0jveBLde5eAP4+/qxodEagFOFv0dvu6Xmul1DCWPQloQvMzHOenRJkATagDmOAIitRSAByh0u7DYMnep0396heyIxV1Ckzr3dbdi1mNudkEVkqwEMQEVhiLVCki/glkmjnV607F0CJVZWtBFcGq7QTfNYSETMSfN6XmNqqcwfT9oYHJBLM1pYXvTAC0PfxX43xpb+8QC+CpbvZbSg8RcVYpfzG3thrd6ISgiUFsJR51BHXcYBCkoMY+Ww/3D0iuCdvZo/H4/39/fff//n+/o5tFU8AmUAZxjhpxHys0UafIgOx9i6iyywAXzKp5cJDXPL/CkpXadz0KFndsxMXZUERLL12pYvGzPregfHfbDUYdx/j8Xg8OCFVkaFyzSx3/YI5jsM3ge8bxUtjGyWWXjPbo8QKUZPsPB++d4y4TTAlRQSn2why3vt1JUq+mdFsoCyBRV8SssV8FW352vPRvvSWmcnIX+okMRXkbrrYQJpE8WLYEsONnyX0ZhjG0+Q4Y3IcB7zSijZaKlbFjnxcm3Pa/mpSgXRFVb7GHG8HlDC4AL1md5d3iOJeR5lrg4OcbfOi3wZcYPY6g0OwKDNjTqSgoqTRDDpQBGP3pbLQLCMyX2RiakHxFnFhSg6USG4VtBQtMjNrbZJSSesSgmFQBFWnlyOFdm2u6gZCOYMpnaaMq1+QaCG9Kmk7vLRIqsS9GsSf1EuvX7V1kCQYI7i8KDO5I8H2mFhyhKLKaBd90ihbe/syrJdm3J5yvwjKhZ1e5lX2BX6GxM1Yl50ujCraeyDDx4UvLZkEAa5bUQE0+uQ+iR3AhSzKn4Ux90DwApkppXKfrZCtkGZWRUeE4moqS0U300JcitvGBLcnMjNzONe8IhXrCtaMOM+Hm7s8uEZ+ppR+unsyQvEFlEztwI51kzwkW76kcg95ILePmfuasXHwKXYbk3KfdslMkLmCE4y8ICtcxdjld/wLMGLSMBipMVJNpu1hglJ+CwN8Mm8xjn2rufp7DSLVhTvAW7oKaowDKl0JyKqF919Eqe0h3dcNtD6kVgILN9c1Ppb8YqyiUpH38bRo6o46BL2IRJV2k+6WXBVREgrA9wE6ueOUWbwvLCBftKACG0hExOPxmBHUV1dEeoxxjFGRgQal+plSoISgGkwvQojfJUAPJU1XLfJwUfpTyZCRJbHsvBfpzk6DSSadtuxYbuZVfTDeJNhKvxhWEBFzH80A09M9W6tS5GNApcFDb2axx40qAqJ5DR75OIVGkKW6CymC6teQVdrW8+dXpYRZihH3Bgif++yASdhMk4PGZL6O3mVWj2tPguBYmmbdmZciI9aDuKsV2f0KY0TwhGQBZJnJeLslXXjWM72IRC1hKQU/9h1IwlKBzf2ISnUWrCLdjQFZLa2QBVfAzWxXASwYHBFr43RvcYgys/W++prr715XgvapGrc3suipqt4jkAYBVpGt0iKApn5179SQ8VtkRQl0XZX+q0Tu5tpNqkgWpkCSDVeu9cbCmKk2/LHWsdBHRMTz/f39j2/f//jjj3/84x/fvn3zcUTEt2/f5pzjeIu03G2+Bw3XEI4oCMxMbrYv9XYbXhgjoupFtY3ZQWODio+2Y/XCjkCKKH1JIHmxG+wXQae31RRBXDTa9ri76mRVDTXIaW2GriRf9oOv4PhYD27Udpp7vLZfp38cx9hfXIelXKhLMEjwDcgpa8n6XjDQp4oAS5BM/FFBKUUlX7sTwZifWl0JhFeseVpUF7RgchhTa4O2XbPV6akebIBew2Xmx5DE6SGzlBR51kix2mfIbKRWC/frYlYy+BOQOWcfAzkZjTrfr8rjMAu8WJE1Nu7Vqe0W6BJTqiRLWWoc17rU7Dpx0xrXbRzTbk5zzh4BbDBOaLb6Bcq8/gvgHUrJVoH7vk7UJEB/M6mErM3KJbxzVTbv4wO/VEQXXq0FfESsKmy8EHThyHmBkiMpeXneRUfZFgqFtFZGiLQd9My9XSTuTXfxWnuLbOGrtNghkGTuMa8YXZTatonkT+aAC8zM9lfc43ZVQp2+4W/GNOKfwEup7dv4QKZYq2RKq8nfSj9bW/BTyZm4s8Ieobb2vZO/RljScupf6/1c9FeheHH2DmXST8zocjJF1bT475IFXYu7RyYLzYi0bUNGpKSY2nNbF0KGZuxO+/15+5GQvGb3z0WSGDHBMibSIVnuUc/o2mG7dD0/nnWPFEXIpD6LsYpyE7xAGbbZb6GrCNBPtc+BF1n16PN8IgoW4NKeSVHXQraK8L1oCvJnI04xwpW7OVdpRb54dyRf5YPkyqV/ehQI+g4RMec81rhtakulz5JfAHrkLP67/EICRZxbMufxqPcuthoPlJUomeXXJlsrniKjtDbMXfuc8zGc9hYR3BVx9/M8j8dgIi/Y0l6Dye+u5ZsLuS/QaM0JXlnb10pA2m5UEFxmb8BfehPEALrKwhL+0zQsha8iu09h4Jf8+zhgZlxGfJmnuiWVLSSYLgdM8ZIgDtBQKTheEBHXUXwJXn478nO6m9F1gfe93s3MWj1BVuwvlhQc44ph9h6dktY+vGuHYLeWayQhC6ZTFjs0YJCgNhiy1pTWHS2Q8JZA5JeEIqtQ4FHRv1CCrMEZsyX57g65fal6zH3nv8TaXjJ2w0p+t5CAF29J4PeKc9Orth5FVEnL7b77mo/AdCFdPhAROdcZsRJojbh4IdB1xxVCFb6nC5OZ5nZrfhvyPmZWUdfVARpKSXTKqiwwnb2TUVLGgMxU7nHM21cVImLO+ePjKenPP//8+9///vvvv5uZRf7+++/ryGszm6qpC6bubvt60FZ9cwo8ZlQRyOLCGAigIVF6O5RTUJKlw3d6UqURMLNUmhkRsPa8D6WltIuKCJ5lXQQbf1O3TFhgbsdxvJxZ4MUuEZG8aQ3DMfKaepYNubflNTgkXrtx5x9egHTWaLPfWWD3RkuWIgSO/RgCs2TVqdeXQdvcl3uAstZDwcx9ssDYwt5XHSRKtZkNTuiEpHVKmnrp9Y187GZOJ4d5ZmvURaDZOp2yFSa6aGP4MsbATjyqowqZ+8GYDe7OtRUesK+waAe59GJSafT21vrcXS/uL95DyMpGgpHE5R6ylN7ot21koanfYilppKua1FaYIEmgMbc9RU9DKiHrnVxNb2WBFzmEuocCRtaHJaR+sxn2Iq3S2dS9QBHsBwwyaSbwIAVSs3UhSFJvLOoE3TJK70Iq8QJwqVUwmyiKSs6ikbRrpYC456a5wNg3vu7YM67HAcraQq7fkvDZ7JJW8C/IwH8u/Qyf7b9DRTVjn6poLfXnQB11mqqGWkZg5D1EV1GD1fR937f/C6hayya21/ILb6e/3MnMXUEuS9kKgKZkSj4NwKMZIZNZZk5ZyNPm6TE9I5VDKelwyeU6IyLnu2J6hiTPsMg1zsSICB7/X/pn5H7hJCZjz+Phz+eTczpMNhzi28bfvKt4U1pZ0tmGG3q+xGX0LJbi+iwBpN1HpRqG+kBmrSfWQFw0VdQTxYtYbQMKj8EIKcqIYIWwzVkAvYQAQ8guXPs6DOss0Kz55s6FILJQkq0BtOLZiYHCgPwsp4hLFyWF7AS4j0aQRBV8t7nbUOb10aybWtKAzgt0+WoBN7PH48HT8ud5fvnyhebRJWCtmUUEC7uqTQh2Uc1iV6urNHjkSHJ3FHXKzJxxWwAZfXXvLrQDDnG2xVMJKas6S8dAA4AvmiL4jLfqI3a1Fiwpli6w8CWNtJmxKCSMRd8BGlwrXUCF5aKW9KnGK+vHgyyQmeJPkllKKV54KR6BftyX7Bis9RxQVPXVLx1Iknj4M1PcYKcVBXEzSQrxxH5EQCylpAhF5Bhu7jzEKilTGZaZ4mMk98ZGmhiSqKJxX4RJClO6XS8YKXaTkse315D4Iv/nQNCyzYD8VXonUsr7/pw+UvKtjaVkKw1ZbqC0oAReNg+3u3ewQMNpBV5mQyVSjwXZhqMxRl2MUDsibjV0J7X2KgGWwhRXITum6JcblZUgK2kd/1dIsnHvKZXdGpYZnxnBVFHsJ0ypBRr+DKzK3Ioybc6UH7/99tsff/zxyy+/HMfx7du3Gfnly5dnzIg491uBMtOGS4rnWrWbmVqrZkxAOIfGMOYFcIEEmNz7STCXkN2KQBYxiQLoSXSZnbHwgJnlvrxYvFX6Iidb/NWcoi2Rsz3cmVnuiIE0s7T1CZWI0D5Pd6nY7zF9PB7GxeIwrr4tAlQvkYuxzIDlokkzY2fjySOKvk5O0SlsdxY2twgEUwJJ9Cwyl/ptwMZc1fTCgnxpryQkSc4JF1AWkcHD40lP8sxcI7xluttznmmKtkNGcqxr6CmlG4NYilFyG0xYiAYP65nZ29ubmX18fEh6PB4zrqmcmOCO73XOS/rJ/E7kUSZprweqLrqp1ppT/VJUpRf9HjlBjjHUhMByo28SunyAomK0fSGmE2B5EdcvAj2vtRnIl2xXpzZf6N5K25ZhKYWgn9TLa2haL+0r+kqrpxscKE565g4u7ebFxKSt9Ug1y4qsIHd1ku1p0at3NmjP7W6V7vWhpoJElaJFnbjKYHmJwro4djc4P23XASRX6acaWnAvvTAl84W+w2dLOtydlaS2dqSyKt3x/JMkM3n7QD3uvPj7U2vv9XVBR245aLRq1mXMJqDIbF+JtHa73q7q6xp/qn1Vt7YZ7isKmaxJ6QkQ0+XWUtWUmcp096GRmdYG2GpUmZns2i3Am1lmZObYQzZdZux3Jq/n5Fsc+u6es0yk4d19eB1tKoAAI7RF3YoaZCa0KKMU3zGSrrREbyHZRtgSSGlle5HtYeuFRe0ZJPCQZa49RjQXisDMLG/yEbD+bWTVYO7pCl7iVsHE7HIZfJFVmjveNfgWb9F3vPaCTHcz+AVeWGyPmZCBwWbSRVClSHjBEM/cHtXWd+yXTUJcabhsr2NWeM1030W4e3lUBBQV+/P5tEzboSOB2GxNuXhh7EqRA1nVSERExPk8fV/1R8LnXb011eCLgMTLZARZVVAhrYW6S8AecdzGXg/Elg1dSIntAONLqbUmpx0f8J2mGElQR5KGX+vL4pWkHfkuB/hE+apLbT2BbaW6vHsRC1KtdiCIiLVlR+km7gb3HldyAGh6FhxpVOSundwtqugjwttZEvpI2MViZq++g9qSSXcLi4tSFnZAMUJDi4WsbNZf7NJLXZF1dT1L1VQFVVGJLaRaALsN9EqKOMpbllc3LK5eFBG5R2CQn8H2BNeRqCgDIOsEBfRKQI2RRJGVkKIs+aTrtxixqhwkXBCALGnIIWFrlrwA/IzZV5uSgiv0qY+Pj8fj8Z//+Z9fv3795z//mbJff/11fv8zMyNmtRNr58ARu0Q3dcTc5N6mrSrtGCgLU2S2R3i1hhf3j+ZkawDJqcZbNSUEhSEL7xZ+jRIlsGOKvkOVko7gXZZmuxW5e8oyM/Y5fDPTXpzg8mhvuJA0cy0VQDIcEb3M5QgaCRdIMBT5nnwlGS/M3KLO8wytPVJvPxhfNpSo5dRdL2T9UeUiGGMcx7qgM+essbR0wV4s2hdY124ulbke/qSbop1is2UP4LuTGuPbtrMszHvESNSYdhxH7durCh6Ph851f8X2Kf3zPAlpibpUZK43c7Y2w2/Fbc7JaZdeX2USvAXLwt1Z3J1VJpQ0A+SOo33QbdmztPxUeM+S5rf6EYZpt6vy9AVKDhEgUZj+S4KTDrlnfJB+ff3hJkG7yVW6rKo02QJi8mKD86pewN1DmbFuCFv70AuzPZyX3G0lSBRcpbmu51X7Q2rRLzJURCjWIfNOUFlrc0OXQxH/YEPv+pXkbiUWJKW631otPJRN/iXwBfMJaI6ZSzuGleWv1B3+qrQ7RbbZf8EO1oWpFl/BoasUTeGBhjcik+siDvYrM7vLnwPyEs+/gBUHjDGzpURUvW0gBYlkmfXKw2kVBIY+BJyRGYqnMj2eh+ZQZE7LZyaP5IdFjszhJsmUc04TA5Yy0xWpyMw5p8cpKWya2eFDUp5TmT7sMY55fmSEm7kZHnnqMOfjEhbKrE3+zFzPGOOOL8DodVRJEgR5fzr0p1CluaecWmZYW5DVb1dBog9kCHwRW9LA10DZf1+ynT41M5Mpqops39UsY9EVESxMazD1vSFkBmLsK/psR+YKA3t5WvSk49PR02KEpoAis7VyKpM6fdH0ok5AIvcmZNX3JkYm0IUAueMAe2baflP9C6WkOdfCFC4U1bQNS0TwdNxqd+7eVhgYxmr2mXnst3apNRLkq0Uv9xS1/NxPHWMt9LAUl7bjEWvRQBFZ26uNgq4asba5XiBzbTXtvhBECFy5ewFaOi8GcOeTaCCktyU1v+q3gKKqtcLYhkpTR4VHnbTe5StlKutKo5mVnrI4tUbmCiPyodenmlpcq2j/QWwms5TJPAmFrWD6/nIhWUlpGmM4C/QIMx14zfu8dwVdTWvOnFtLq0SZSSaNrOfnqUGzlLu7cmYGa/HMjEylToX7flNwc5BnI+XrRnpmmrHsmyYTw3MKgbzKGEskSSYZ8zW1v1vQUi1JkruPcexogLPMhc88zdyMIZfqeNkPI3ZlLhGGxttogGp3X8ryxpLVy8xkcuIgUxKt1pzuw2DpKuRojbBTQtONBFNk3Vqy0ED2gq8ibfmIgrgUdcae1jU63WafsgfoWl7YgYjA3S0tpYxkeXapkHzOPM/z4+Pjt3/8zxjj7e3tb3/729//8X9C+eXty9evX+dMs2E2B5+4i+l2XTBdBrXZloroVlUciqswEUF4wWyrlLmukGaLHsS1sSxF7u7usS/coMX9J6euSlRmRvBS7mVMEUBPwszGPlnN+Z0uB+jys41Rh4/a2jmXZjZlZr7Y5u58ZQNK8NW2EUsWOdmG+m68u0+OyuvWsN094rqA/pkLvSuS/cn/DYiiFAzpygKh9bGJ4q1KLHckuVk8z4jgZetIxxmOoyOBzbOZ3MxdZonAyNMls8PMbKZJipQlV2nWZYK20UX7krmrQ5KZ8WTEeZ7B51TWsKKcYSlLzef12YVLoK4bSGbmkvl6GQvDJkVxTkkhzF4nhiiStLKZSHZ37SnYbL97YFdTsRDGyr6UdnzpeilNyczGuL2slES1DduxKiG8IKaEFJSFRUy6HhXh95KzYfFL4CHrzQkad5/rGtDtDfS2T+R1ML7bpD2vZIQilKm+BsoUPjRzV9GGFyc7LFsxd2OWQElmyv3Q9ZK8fIMUmoXJpDK6OqIT3YYmnM66wtGLMpVrVwTl+t2KKnbZsmXPhdmwo2zLxA1FsMwrTNdVvx26/F26uo2tNdON4MWkljUztRiCuhJF/zNYldXl/4UWPLxcLhUbligzaV0EeSGoGKpF73Ndm5m5ZztlJC1R1iakhd80k++vmiTFOpvHkIc8riwEaUmRHN4zmmNE0CmuEWfPqcYdRTa0nyD2gt43ZM5CAsjJ1SRvi8uCz35FZESIhe82OzfU6jz7iNkIcqugCKUI71rggrH/epsVOkusk2Tq0tz9PE9JcR8lI+I41h1LyLaQNX8TMTV4Pp8lsxhtv2unJABgsMTupxiwpxtZLEVTRWSrtKuookp3jLaFVR1qIS2gAahJgPEzJZCZcy8Ed+NZLcf3OoOi9/d31qmYgeXQE+Sxj5GjNPaCsuhhQZe1/gUX6R7kbeOif3z5EhFzzufzCSUAJdLgLUaQJCr9r+FFdTemvEN7aukq+9n1+W5vJa0L7GDbd7zAyArgy+UD6LUDW2KLscjI/gu9QJdQaXen/SPQd9+U1hF57agWF6sEiKs6JB3mlGauaXpH57oQsyRKmcmdh7o0gxcRwUmlzPUwagW24lBCAPomlL5X1YiqUmDZw2gmqfUaDEAOv6UImb0luLu1HQtQvLnX99rPoCKHRLGDLCjejinJZAH8Al96bUvslpQWM7PW5MCs1V6uOysg3T0zxxh9xMPg2TZ+CCFfZLkbIaUUFVCkfWJrSdhFRQB7ldr2F+hFhak0cpYpmXkfoo/9ufgqMjNv31ovOUDRZObk2bodnyI4z/P5fL6/v3///v3r169/+9vf5pxzzh8f79+/f//1l3+TFLyhnaauZBoqQC8VQZb+WKVoNDPammrJvQFM1Ve11ZIJdPqO5LeiUUVmZi3+EKAXlkpQyq+3jWtxgcx2B6foEZiZCcZdUkSY2XPGnNOGv729sXvkE3RBBzdpW47Zj/05Rro/bRgVyIRYYomxXC4CpME+xsDFMnKM4ccY+6ko8Nq7puIFk9zmad0cs207a3Y9I4Bhc3JpkiMaS8WuSuXugwg02u252qTZWveKZjA8M9mj8xZNd3f34+CzqbeWgMwLk5h6tYqi7w2sLF+WzPn+/j7PRAW/5T70hanmMfb6ocyQmfa7nNyvCzRbzvpSI+zg3T3Op3aniN3+JXGDGckEubIlZ/+uttGRZQ/aSyOUSOhiiUlm8t34TilitU/E3FRsmSUfZO73FKr1d2jIliiIqxQoydYOueAbtpkZdQ09ppI9qFfy7i5uEPUBhdDsP0/FedoYGWHuY4zz+dR+ZsBaXWbS9fa2UMoKnKRoj7XTB4ylw4rsKpLgNffEsHslQbzo1VjQ7lcoKTXf1y+2EDPLNooRyJ5VhDJXBKB0rxaAVSkZS7pcE3YNOUsOEirdrQK6UlymkjAVdXMqU+09IheNllXLpCYqX9T1EJEt1yKSK0AvEbDrWgYerRosAgBdYObE7OoSO4wprTcdLDYCuFugu/MUHOkVyF3LeZ4asjHWbZr5lOQ5lTM/njrP4TaVMZ8Z55vbnKEIN3scIyIiZ2aOnMNSGTHzOB7M4pION0vjmvRh7u4ZM+aUxeNtHDZyruFGKw5p1v0IBW9j0nmeirBrhni6u+SZFrGEjDHMOIs1czcbHKda6YNm5nvhjiIioT068AsBk1Z5tILWiFf1ZfLL/pZSkJ2meCtNKSqoIGsjabY7DCIgW1eHKs09JfhuzxFhZo/H4+Pjo3s358z9auvOUrrKbNJIyz2rdeHgKapS7fjwsJnaDg35pRQupGVmXeqmFLFgaiz2vX8maMhH+OcQkYZeUm3YcvcO5OjudY8VqtH+8fEx5/z3f/936QuMkJUB57mOyuf+GHJJKMquyPaZxlKKkLe3N+RXAxbe5TptaNsL2/cHcDb3u5TQ1QOCAcWIJS+l2l/QwCTkI4d01UJEjDE4+o6EFYf71EiiHMeesgSapXprKSj6kg+L9mfM6JVF5u7eVickzMzM+A9l+YKncJGGHiRBpuIqPfyB8C5H0uHrY8vneWak7wOZ5/NdwzNjzmBBjQ4f4/yYM2P40FoPKUx2DJlpeJh4lX0o7Rjplm6SZcZ5npbxeDwej7fv37+Ptwc2R+yJ1f1jnmOMcYw55/N8SuKG9zDcvRYVc93zW9EoT2WWmQ9/4KDtpUiF9PF4PB5rtF9C3WeGH9e1mIh1D8Ddz5jrXtnYN9Okx37HAWMR6eIl4bU2yJzzGmcwCbPn3GZLEEuSTPurDbDgYDI9SC7h7xYyj/3RbCQUI5K32DU0ZabtAxEUjTGiNemI6AN7F4uW2KNZF14CM/Px9kAI0cDUMgCusv8lC5RAbDjPk16DDXV9cM4JL1Zl5nmeJLrSvZHQeZ4n+zQpM+f6yHy+v7//8e3r77///j//8z9//vnn//Nf//3161e0RGr48eP5ERHH8fbx8ZFc5TE3Gww4GLMCtZtc7gU9pTKDGJOwGTJiZWbj0wRBkbvDUpHBNSwkza9Wk1shRUJm5v11hrmvAaHU16uF11u0YZxzYr/2PHjuKymlSJK7Q4adZsbH53lbPvXisjGGjT1tbWvxWnY1KmDOyTVByGhpz+dzaF1V2W6mtl+jvb6kHIcSr5EMI2nb3UfScRzrikONJBKtDrKy2Xavp3lDSTv0mpf9kFkGrWu1WzM7T0bO1c7NLCLmnDI7Dg8tv8YY4RbKnHOMkTEz48vjFzN7nqFIy1Aq9JRkb78cbunXAwsEJHkBuTtW4QIAZbS+ieMESlKdBJlzHsfx9vYWEbUwALoEGMmOMcYYM+Lj4+PBfLcbFYbNORE453T3x36Nwo8fP3KPS8SE+pL0/vFRawMIwOe+SHHFeawqhgyQZPuetrVuYrY2/NptjMgUme+RuWrWWSada5+L18Uy2zPzyAdKYGUxrNIUVYL1SRWNvQp9Pp9wcZSj5GTchgW8MLO1wMKseoROmede4Epan7Wgz8z9HvK6NZGpTFndG1hq0CtMbA6s7I5Ch8wEjWTYoTSz3LWLnGLh3xJoewsKHveaxi7zyv4F3EpL/oZyEPzKlurG/C+02B5xtL1+BbuaoCTtIS9YFRVs75YuSjtQuQAAIABJREFULIHxRfsOxQ3z/wdeGPEU3s+Wb+09RJLWOw4ouJl/DbVV+9VzLhoztWvGN72Z2ndXhjtjQWYaE9ia8j0zh4aZKa4Ov4BNwjLtZl9m7gfIzPb+WVrL5Yg4Hktagd1GwCWkfl/AtiMkMpd2M6tI8YvAIs62H6u036fAEmVmvt6Ca6WrJJPoRcVbwSSLhNzeLR2ZmTkaOzRFVkApI+aOjxUSGt8LIBH8Nmd3+xFitp5RhzhvEb4MKBpt+WVhcY32RHoRa9cgUPTB3NyWrZvY3t7eetDQhdJih7K8IFsq+AXR5UM/9hYOFmq8a6m5U9Lz+fz+/bukYf54PI7jqMms1MVeAxGBFbHtUxlGurRYG+cp8g2Leq55HQnFotbqQHYMgOSS/1IKBiN6aUkDSbab1MWamV2n3a+wa7tcEgCiVC0Qskp39s5LttO8ZD/TFJm15kG2ZNZvQe7t0Jak2C+vKuiiaDPRrsXUSsLdxz7ISpOwVo+w76p2LCQs3OoBEAg9vJT6fTwpjWA6UATL6pt+a3sIBzIzcy24KSpFZVKlKeq8PQtYiyTpToY0oJAvpSQ6ZafP7SAeSTIOwX7S+/y0cKzScqQYuwrw9dsN7QLXCjAz23BNw3ghpgt0A/hFI7eyc+8eSdMwiubFthIFdBoUfa7uFwleR6+bp4C7u3vysMeWGRGZLBXsPM+Pj48//viDS8n1FjEz+3ie53nysIzvEx8lmTSWOE13z4xliYiMVJQYngn5ct/2TKdaimea2Wif4EFgBf+l9RZAVvJJ96ISxQqnSjtx5lrYSLcu5u7ar7uDpohzjTxSU+Tu3CZBEY7kvvTg7mmXqRD4fmlSSeAY/7m/8OJ7Dg1brQ6oIhiXhP3xtsvUvfMpLawYIas5dBl/v4DCDnOMMcbAnlKHcEmxI1YSsMp9tQS0g8cCs/Ukp/UZai11MiLCwsxoIMWuvaeNcVkOHiizK6tWWRGBAWTLZruPVLCUkE7J7zqAkZnbsHlroivU2kMxG3uk4S94Dnquorsjua1VcwqNVPpasezglG31W1BZ2Em+0LeiVXcYABdmFJQxpZcsEsC/YKC5gtBGRYgQVYwRUZVFthjV1quYijQzO1ZQqIzdMRAA/4JM1bKY/vZS62RXBsTVAsrcVSRVUWXB7GHwpURmScylNTRIypTtJ50gWr+FkbQ7xCoFSHeyT/ATsQ0yM3Nva3dlR4T0abnwL7Wo0RAlkFdw7nqpo8US17mDm3kvGu8SFrgvsir913buAGYbWa5Qv4jSFZNbGKGvmFBiJjNvd3q5SxMRQZMzk8zMZPvDnimzTHEgI49IzciMiDk/3iUNWcoUmTPM5OaRZ+T0ON2MtiRm0zkVoZySpWZqJiOdZWaahRSWMq2JcK9TMzNsf9M2IhRmKVlKYWmuesiKXrP6W0WPWIIHDKim1QC9hYTYfbh7xNqeMeJwxY7xDsoCsmuqiBAx3Zdssa1YSBSNtZoF38cN8Jss+YfAAuzpDRH685zItL2AK3oSeFQS8h6ErVT8VmmBu2lPot3rXY+LhVLfS5MOSJau4JSR2ne8e8CRX1mUIgcAX0h4C1OSX6Czu1+3EEsj9RhaTRR3fvnlF98bqloYgYmI8zwfj/W5L0QhE4GZ62JWx5QxJMD4/eim9rwVse76vkCRYXzPqgkHk5m0zyLo8NIOIXuxh/DavYVfosyqqEq7DZvkcrmIC99Ly5iCF2lqjlBNqnXehqKxPdsCVBYCi6Bn+QUPSxEQluKiPWRropmZbuY+cqA3IoxLA2a+37FkZsp0k+vCzDkZ6sYY/UTGcOP94e5uw7k9voTcgykzpUx+7HsvWGvufqymuyi1Vwa5bkZo10KayU1cvnQbvm6Ecp/fZGlrDmU9e5PZ4tmNtN487hGW2fXQcOMVZLlocC1zvZUA21KSaY2JJnb02pVYWmampO4+paEMpdyUMnO0L71myyhqvxv26XPCAJiqTWtTlZrLpLPG80/xWVXW5Bf9ixASoz0KUaW9QUqyPZwWEigtZUYlilfmMpeSXhQRc+Z5zi9fvnx8fMiHfB0Qe39/n3P++PFD0vF4c3c7Z2bKhvt6sjnNWXLlfcwxLvndR6EeBOzJTNaH0fb/1VPIkoalJn1rd5IlMZgjsIg3+5KJWGtTFQSbbBkE72foktV4aSBF0EGSj0WZu3aM92NspzIz0rKWKPsOdldamKKRFO3rKlotJGO/i2dJDjbAMefkAqIEb1AkiZFB99qZ+4BJWYKuMQaXdYImGjPD+HK7HyMkqTeADFPMqzGDR2BmmpnLUmJEICYrMp5ma0xL3s10jMyZU8pMh1eZeeQ8xpHDMnNm8BGoYeZjvRMtIs6UJEu35Db2Alv91CIz1xM8CyRZikfrr8qI8DHczFhFSRnXI+b4dpjLNLUmkYhQppsRcDdT6ty1SWVRg6WXIp5dX+Fq48mvv/564SVJjGzVDHCjSgG0JI1wN4/+i+6V+DSafZZTjL7fCQUGeJEAhoDAXkjSuyIWsmukFDxZfER+lWKYmdl6IHctJErUOoVCRps6M6OHUnszlmk+GL/wbfkzRrIHyxWvRa+9L93SyqzysH57opeS7oEggfwaOG5QxtveTBam2ElT1Jy9wfbiJnCVbB+75Ey1GejSBVkRk14lbaMr5f9L2ZstSa7kaJo/QFqcU9kpUz3L+79WXfaMjEhJS2dWZ549wo0KzMWngMHokVk9EBdzVSh2XalUkuX1rpSWUOmb+y+glHRr0duJgCp8OdtxTizPt5ejfAeSS+qKybQBdfaqsu+C0dCzHh+QZBukCpSUmZusCIR3Ztwm7ymEdr/p62AbGKRQtjinF+s49ptBMHFfCZfBmRXkV4UbFrAyO9wzc61rrcU3qK1WwJthQI6Fo9VsB7297zejt8mQVp1xy6EIGjNzl5nxjPqNnatNMEhrAq8dcYQ0QYvNunsDPeuJKeQ1RLxjoI+8MtPGJTxFsKCX3yYAEEUCA8C0nU1DFgNuclrIxCOhlbp7B4fS5lJN4c3VpeyegCHh7lnnP8lShJtwteTWzi+8JMA0WbMU8UsOWlQLkZaJNOB5Pc9zvzmld3kej8eXL1844pj1GZvPvkzAqRgNGGS3BwJCMKcLHQQsPDicOYy3agmQNSNISvkFjyW3jZjW2InuMi1nEiMw4v45RndX9cTGk0ACvKhoaGQXwdVFmEEpRWCapRm7Hltvy+m0JK8RplXPUqsRD6CUBHFDWg5FXXGfWbD/pSgGfassoE6bEQzs3T25CEFs1yNF8EZEN1rYvXYcVp1GZhsCFkn9jon2CN4YN6/MrMXq3cHGILNpKG12fm+lNzlgkGPfGwcQSKLlTF9UQbgxJvVSMWzK5rK6LJySgRtZ/7a/+Q/suRGjoolxpLn0KaqM/FnuNEwWYCJbJvLJ3iS3zFtT33rLsJvYW3zMLDMi4rqub9+++fl4Pp80mI+Pj59//rmnnsx09/M8dZwojYhVT9i2Sa2XX9V4RRrIt8bw5pfVWBF1HB0JmA0SgZDBNa9mUfHuYOvayA4CsNMyMxuxfKtWaPQ+j8NFNjMzYicys5YoyG8WDU9fjE08hiAIOks03D1N7n763ohsORGRmRxJQyy/ay2e7UIacUO+u0ddiiMcaXB1okVZnb2POpqH0lYHbDvhjd0lGwlLREqagxi1vCLO8+QrnamU9gNNzqlSbcsbEN4j6rQBmWZGG9N24W3eAYlVpNvaGw0JGztKUDYjpc76E8urMakOnhi1+bou2U+MFl6qQUaxH0gxM402zB1+JCNEVTWZuep1G8dx6HhNOgAa1YkBu1ha43OMG2+m2kFrmKXTTauBvfVOlknWeJC0DUqRQJqaxWWyVgsn5AC0LjNbH0/k3FTsZ0tKx7ZSUqzVYgiNzIQFZjBj4xbWckcFzGyWq4XezjRyWvYZXopyXB4X17vKYcPo2G8En6HF7ty43u4ITOjSG2bim8veNxcGmL0dUcAdM9sbJYV9WRKR9IQRhLtS/jJVcZuxBUNYGrnB7HMs/xmY7eorLa86jSDftJC9NmKsXliQqX5dk6RMPu/BtLGF1oi2IZNna4+MjGXrsrVsXSuWISGuiHVY+mFarzVTCYMqM/M4FJF8/fiQyTz2ZHO56sKd+yFSZloNmhGhlLvzYmkGCEqJYMnf358kK8n3k2lvp6BJS1WhAyBo+wcyrdaRUQ91n+e51vr4+GBig7JVS7I66snQ0AQMxGAYEzo7oQ1gngMQ/mZhviF7VdrEDW0Dv8D0dxo5eTttY1Rp85p9rWcjmyxrlJsyzczMMrfASUyi0y0cUK3AcJOrbquqQRq8UxSMIHPYw29L9jpMCMY/XeCRIJ01YYDPzD5J2IrWWvQ1bvustdw931vCS92445G1+iwPBPFnYygiAbKLrCy5Neksx8GQaAwJgCxkn4mBaSelLy3VMhvZMOUg1kYlgm/kFDslQNzs4Kky4MYCIG0adhyvu+sUbRvsAMXsK0nyTJMdacYIKxKcnXnfqG3zAI2lqpkdx5Hphx+cVzrcI+Kyy8x6E5MgSPU+ebfMjLXMuTEvs30vehtXa3fKGA5ffkXITGbn49FtzNzNXZnK/PLlCzLhMuN6xLIWji2c9GHG0MeARpdsdYCNGowOvsrgViHJ9o39lsBjBmBow0iz0Zj51WgPILf9ZWrTtHCNhZ20L+n9U4OJfSrKVG62ASpFnVaZMY2BYKs2myzAdA2yZgHfcsA3si/8QHa6hQCzqAkaaWO6Rz5tg8Fq9ou2k+wNYFEJhIxY/fbH1z++feTXb7/88oukP/7449vX56+//H6ej+u6uNqXxIV9Zn48n2utSEVvbpphcd5m8HFVs/Nm9orkxG3QuyMRgUAGMeTjddShXBs9ccpp5AQbG0DwNhf0zUJRJ1gmQLblrCAbEfqndU1Cn9r8MSoXZBOoXH6TYyap7sBvvFU8p94W1QbY7spb8nEcWW9ld9+utcDsflfOSoqqyr7EgpIqnkpvNhwHByp3xaFuCneZZCszI8S75O0VUlwIzldeS577AyrXNzv0sB9TycN+K5bM4vLMfSAo0yXLsJQuvb16Bh9pRRorPUya5gEEDWJWDsO2kFTfmRK3jmF3d24YtzR0SXva6FC0FrOAhiKEtFJ42yrwmUnR9s7UuhoyM2udjNkth0SEbIx+WVtOnUU+KhBSsrcufrGwS4f8V1NHDgE/Pp1UagKyYIAbXlUFIFsXCeCkqjZAS3FVc0bsxpYpKf21CYewTQMMV4FdVM5TlPlaXtX/nX7j/RREUnq/HjB7v3X8TyDrzjlg71fslM7sxMBFliKy74btRDN+so2ITcyGTFUR8dlC+GuWG74Yb1pe0ALfIeL1iP6r9BPZC2Zk/jPY9kuq1tYeBQvNym7qTsOObZ8k7E6yLdl+rbXo/RahCDOLCDr8sbm35WZG748B2ruqCePnQMFlZmwl0IZZfrHYTa2I+moV3hRj/3ZRpxsDkLUxg77RDWlN09yNxDDpbdem5SOhs1lDTMt3dxhbmv2Dl2IiATzsCOxsC2ky0hQ1i2qZRV1MyVMaiWac0m4aGzPxM6tPK34AI83s4G20mTD275yKWpTeQw1kZtT8hKlT2o29i+bEA2CPxlNqjf+cbgL8Kt4933htB9wqES6IsxYfpMnKLGspgJa1FjM9MpEQ410DLQGxvdBHJlaRhn5mSbdJnYWgaSZgmI1JN98b9o2LbMehyTTa1eQlVfrfwrUJPlXH/IWmfyd8lwyMmZntWpuMU1cDNmQNj60O6Ofkb/KbF7zVmrVDB0Z100Drba/EzJztTndaO8iW2exdxWBmjef7PlQLaTIzOz61EOxvglYKEmayjT+Og17felsaeCjBkEA+2S5CAgkwQHvBLxUBYGFLaEy32/nbCQTmPxou6nIlxwXGBCTMbJvH+PBdaHVbyzCsMY2fMmH0sbvRJlGaNX7ewN7nXORM4SA/A7yQAVPj50S+jwmqEP32229//etfPz4+fvrpp69fPyLCHw/Vu9PEOy8j1lpgeLUwAhHS9mHP1AtkZt8giAhWGpOSXy5csRNTj+Podqva2mjeVU+o6T3gTd9IElZNAi539mxfpbdGy6+7N1cXUeru/bYL1dp+m1TGmBk3aWiwmzjN3bnRmqPGkQMXRbnHNAODFgjc/Xx//IQiuFQvnTXtBWErQsWkBLxexwiyKed8h1548beRHQflft0DwyZ63f08v8BFu2qZVyyz10WEmbnt+jWziFxrKZ/uzgWqvpzQu/t5nu5+HUdE7HdbYIJenrZH01mNC9EurfR9PYMor5MjIJvevjeO0XT10hJdBcfDX/jRGokVHU0lgWibGaWJYWYaj0BiDDKz3q+Mro0co+WWwIgt5adHXIG2hyISCGxisjeYpVNpE08CQtoYkKs2+LABxvzekmY3pHqnA4oASWeMe03s96CgSZGERNpTvy1hK0ZfaYW3jdAcFxAIwRjoM1/X+RMmbjo500ATwTZ/I96uEjcl2bbhO8olSWXtlGA965i1F9svM41dTAr2b4sCbNxRn9qnqZ9tnhIaQHo9Mx/jwXsN12ZwbkUaWr6r4gaD0frCpqohCfgmvCde5pltm83US21JkvEtA/6KfWN2zcsVJlOkVsTzUqZdV14XQ6dFrLWOlewjmO1nDrtZZmaa9lshpcyV9fru2tNVZlrulb2ZuYVZLt6tLTPfV1BRdxKQQw+0mgPoX+il5UQs9EMAnt/Pia16dPIBL1+svrxC+suXLxwleoUdBrOI10mzhhbexjMgNKZNbcAkxiaGp3JzT2YqfzV0UaGUNrQc0pQ2yxzRVBeuW9onaL0q37EcsdiDtZS2kH8iDXDffjUlpcQcDGJvWRpV008byAKwwNVpSWay2khSVcdxHFG1hrTm5dIGvdyTh5cpcx37iXo0ZtVaG0C2mwF4qphsfGrPneg0kjtN9kYZ9Xhk0zfxhEYyjTV9QxvWIeKXhRG6bPSgyG0/pciEC+QU3tJINL1Vj+hS8PxOyqZvskk8042BPjPUo+J7k/gMOVpUViTJLqSa9PJXUkqiA5tJyGetU7O7pMjXC+jz8DTjo9iG+wh0k7l6/0ZSpuFFmLQnCHq+H75fQZOJ0cZ7tN2fz6dk4OWuPbwYLzQVjTAzJR91TVVeGcm0crilkvknPSKiTvIrc7uuVJrSd1Ip0Ty2+VUd+xlmyQkX9RLXcqhNEftg77a8BCQbvpmZ8tMqjbQNOQbJ+ctBrjCTbLav3d6sJiQ5BO5v+3GbugQC4DHA9wdzX5Dvxrh71pDSSAIObK53X8j+EzNINCVyJtmWPkakG4tVp6OI9Gz2AJYDWSN27AsqN7Pruq7risjn8/nTTz/9/PPPf/z+7ePjyXunP57Pq0bszXXsY61TLACNunYkvdtZ9mxfIoK20XKw38aEC+AjeGhaERW0xrmqKXCtNcdV/s+4YbnZXrcjsNkhI91ib/CSY7vGNdpYRJi9kLtJVNDghV0jetA3FwS71N6eO4j3CWjbJFE0s5lZdbINc3ceOp82THoM7k2WJriFCAs7dFCCiTSlRaYplXnFriYN7zRMPXjRyTDGWcUJ+a+b0nwu41QeGRGMQsmAmpkPPzPzisxMd5nEe+YZfW+RsZriG9NW3ZAxXokPo7q1l9i2vMHG51TNjMnBarOjyWBEzvHlh7YhKz6Z+9t7k0v0LO2AW+9JvZG8ALIdw8Jk7kd0j3oJASqygFpoFtIRwdGKLoUA15psCiQxianxJgbZxBRROmluZF3UE+92qsaTU5l6iXsNHwwccMhd1Y4P1SbrWmmWZkRuaxsGkcUUtDZNB0JdhV0m6dZWZvpdfmZmv2X9M2S9Xm4kjGdOsvYXqjrvvJ/hRmOsOzZ7uym9LlAlCV3/GLqOG7PNk2TG31v0QN6g5uOM2sW4kXWaaNzS3y39X4NtbXFRK4rQewN9QdtmptznMN39rEtESWwmr7WyunfmS44REF7YnSla4x77cq2lCHj3mMhhITMz2992SV5t+pB05O4JPZSUmXt20QiP+kKiLl/dXUgzxg5lZmTSe83s+fymvuslZeZakWPgwDD19LY1bpUQdJrfMpJR+NVnM5OX+vY5/Hd6qeIws/zm+9KhMYjdXV6yGkw5+U+VcdG1pdFgJb0bDNjQSBHxhB08gGSgWWwMoK8B6n1CasmUgrUyuy2BuCkpUl1ANoG/lkTbF8wAKCqCPTDCC2bKaYgIdUMyo6lMve/m7cbTwo1WV8vfiUcvNrN+RdG3b99WuCRLnefJw/YllsOAuxegvc3gfgsGQ2+jqcB1HEdXCg6W7TJjefMGU8VNI2mQN2gCDS5JUUqnqBztqhmn2O+qAHCQhKqa2qmWf9SlDqH4R0DE7thPMIMGRK1frapY27bvGw+l1TQNOxaChwY5zYIKXIC4yTr9Em3vF/ZDDtFATtcFgDGQmVlwh2rUC+3HSin9GogIDvxvljFA0eQowqrWCGMDwuFCC4yZ6e68HrIBdhJN/FLkfuX+0CN4XAMziW+/+tTmm7KzJCLCGGsGNOPnisepKee7gHYAYlwws/wHo1YTT2ebvR1vyMyIOB97HocA85CAWBKtRe9xbqWTa+qF0sYCsmefZp9ZWGJ/kXTPXNd1/fzrb3/729/++te//vbbb9dzj2ZrrY+IXQWZz+dzrWVnStKozTaJNE0LCdDYGJYjIqvPRoTqjmgLiXG8q9mzdoRxE9s0ntRY4848v6gDusoAq/bfBBFh5lCameryIKvxT6tyhBSbt7oaGyCjlDxZSefjjIi0XTURkRVDaffoqaIbMcSS9tPmo3lTFLaD37razaYxvVYyu3RcW6KUbKe9Dp8H8Hw7jtSKWsJ2pGIeLD4L1loKFnv7c8Wtbtfv47Tq7y1Kdfl3piIi6zwovlzXtZ5Pd1/HknTFdV3XD3/+U0TktTrCNyMR29lWdCNrL7OaGWS9pOyATzmEl+cGdqlkdSVP3z2O4/F4PMdXWmwIIcj87p7DC4yGedSOMeJpv0sFvKTj2L27BUoyMxsvdgFDIuow/yYr6CyJtrASu6gx0NAxB9krvFktGbD3fVLIwKs6OG1DnyZTG6MxvGx8N77NPuW8oHWpjvdI0n7QTGaHpKVUZlxXZEa9DCnOMyPiujSCi0IhhAqOsHFVo+Sm62uxAiAzM3OlnydPGO5w7Pq32A9L7IdtIiJDfXEoSZvekKgIrUCjCEdkWuxSSXq7vdxytp0wSi93bI9PkkTv7bVCpsTmfxG8GEmjyIbTknQcX67rSprXDFSE3FujsW6I2qcw23pxmSF78YL33IwqA2aiY9XZ94TT5JBzIwYyX1dLxgtnLVlaZex371nKIHtd88vM3DJOZWohnJ65ImJlqpqBomJopmemIi1dSllGRlzKPCwj4/h46lr+7SOez+P5lOTf/ogIrgtdi2YlxcE0FmkZbnI/FB4R5nYch57XWnvutNRa61/+/OX5fF7Xh5l9+XKep68rPp5848QZFHrSzUw+i2u5zuPI+uzc7QKbhJlRy/Rhrr64377W+vj4+ng8zvNBEXIY7yRlzvuWtL04T2aURf89jkOK89wt87qy3jyvTH358QfGPne3ZKmh4zhW7fRnZq4wRhTzsMXp9LXCzM4Tm5+RYZluLks/lJnmKQtL6nw7O4chSVdGRro7n4POCDN/RmTmcZ7uHjUIPnH8OGSv0xaR++gX0ghjp1tpZrLuOY5Dpoi4YjkzgZvJzZS2T9lliqE/IkLJ025eMee618yynlU2M5lkyvdD8iQycybMDBrsMbOoybIjg7+0PdqS11V3Jm+bYMfb41rXdR2HnefJWLHWutbymncjYrmbTKnj8UVuf3z7anzB+8uRmV8/vv3pPOwwudztuq6QOOdChUe1NzGPGre+3V3HQa961WnbD8uxw51ZJ8AtFXlJEgOJReDdaX4cUq544q/bWUNNplKEuJq6mV1XHVk0i4x9LlE6z/OKZzyD9HmeJsWKVDBmZqaMNwRLkpayFiJJTbnJJN5SjsY9wEmS8b33PYyZuaX0vCKy2962M5MmuszMutnr1U6sGtW2Ci6FpFWXl5srM5QRS0ztvk3KzMhlRKWQkszEFJ2Su/lplr7WUspzXwJd9WVmKtrd6SgYm5mZkRnHYZGXTO5mniY+PRKZqdSSePDp0H71vStptGb75juiVt8qV5qJ4feKJ5u2OIu/3f5pV9b1Qs86D7mnlKa9zWSs4YjG/sEpSUtpbjI3NwvzdJkt7ZdspahH6kUyO/TaIEBCZq61zvPcTm0vRM/1x5mMY5Q+zsy81rJ9298waLuW6X33MiIlwxdJZikxlm0DJElhIYkqRimlEXtD4XHscUlmh3vIcy8WzMytVlYw+njxR2ZIeY11Fy6Txcesmau1H6d1O0wtOiy30TIzM82N52wjYkUc8WOG8WdmSjdzpdZa17XHPR6vADAVE2KtiExPHTIGKSkj1pWSOLyctgBJhz+UnsrFSC4txUox7mZmRLL/4+dDKz4+Po7jCD++rfjt29e//fLzX/72919++cXM3P2Pj29fr4/002qbMs4zJFe6+1oZkRHXR71VC/flzElpZqm1YnHbgPiLOWi/+93c/fQjM696KflR15D7g+EcXD/cKp6qXQvv0axWDpKopjbGzOxhablsTzepXdeZEZky89PWitCyveeFqE2manLV5pfELLaFtA3uDo1yG+bMIBFx7YsuSVek+2FSxLquMDNnZWI6zqOnreu67DwOP7TWDz/84O5rrZVxHNyDOZ7r6k+3LuV5nnwiThKqe61FYCkyTz/czCMsM1U7Zth28wXHQSLEzP7lyw87FCvM7PE4M3Px4uRId3Mfi3bZpX0afK2VpuNR8/KKWLG0DW75j484z9Pc1lohz0N2eET8+F9+vK5LV5zKZzwj4njY48thl3voI5/HcZz+fDw7hZtIAAAgAElEQVQU5w/pj/UMz7QVWiuM9+Z8zcz8kJkdZqoOyyMQVh0fWGvJzQ7P2IsBd7+ub2v1UVBFXBERIYYU2uNxmI5jRUTE4Xae5zKtCHePjFAqxZIgU2uJG3Jrj5/Hcew24MrIYFw9jgcNgEM0GKMar6611lo//MuPYhw2ceuOJQOz0tYHSyquddROzaoR9TA7/YglZ+5IZaanSbLgHAR1qkP7SEVekYdjRgO6gi0tMxubevQCG5OIqrWvtReW7ZdoQiuU6Sn3IzOVewOCWcQixRABg2w/yiFFxHmejDzP53NfJONAA1Zm9nXj6wKPIsFiG7+1AKQR+E6QRYbbm2wakCleW9xwI7iZOvU2vlikMqDM2EWTEppOT4Cy6acQ8FUfZjVgaO9BfgemqcOGGPS4ljH2GmYRf5XdMS9nX9XRdupN0ZsBeo+SpFIaetdOOt/f9j/gVZUaKsqGGZkNEI/oKVMROk9EZebrwr4mGC4XWoakzIwIH0j67cnCpdZk0t5K6c6WmdLKTOPUaazMPIQ5ZiyOzJ7PZ1cNulbtoqEM/EuvH2YsJ3cQ0MXMTRYJZsrM8zy7b1udXCKNTJRCIMk+7YVBBt5qfIGLbJOxDlhrXdfFtCH8redzIqLtvK4rI7KuPAnHph8NBnowCEE7T96SnfSSzMzdbzZ3EPBuC3nfZO0ARsSqiKH0u4AibcMSDNmpAiTSbqUtn2yJ2nImXlWKnCmtfZxc3YqajLS7T72tIjJVd8uhkV6zCJSdNtZVoxQzmCMR0sLBs4qdyJ6BWnsX6bXge7V/dOHa6EZliQuapuwsEm7Idr8J+N2tcdDw28HMTIzEkimzuSBojQ1WDbKzXYSFIK2HlPfmN7XA0kUN0+YJLQrzvisZgKCzjYSFRCObsmsT4/u349a/4O3dX0QRnKwFtNk+ZoJSuioaiT/SgC5ClOWbU+DX+zEZjAQzidGoGvesvJgAAaVtoY2otsBOdBFpYBZN3pZGAhVkZ2Abul3hEekZ/M+AOrS0asZJQtoG6L1+p0DG/MZgnqQcI20T691HsmA+Pj5wgVpGy1TUAL73BXoA7wh8l2sCrtlroHurTdgxbALudMPL5P/mXWux2D3P88uXL9++ffv996/u/vHxQUhRnVWDNCwkg2fE5j4OVduOZO4lWTeDlkNpjZ/bKUl7fvR9azHrxFPL7LZhZsdx9PoJq5qs6zdrZH6zqjzazBVbDZpyczdXNHa6u1jjEUspiVZh1fjBI6uCsCmbvjs7lr907NHp8J79820c4Nfde7eiAWnQNBLinjpB+rGPdk+ZZsZ6jEpR3Whp9m4qTd9TjEa7RWnjqRfcfH6siLcLe4hPjqAPs8Hz1ltqeZtxHBGxl6dmyEeOuz8jzOzxeBzHweNXT3FB+Db+S3K2REd/oRb8OM7z/Pj6FYFUAfIj4uvXr9ATkLZhCllKd+d4Adfkdvjj8Tgf+zLTKuCHswvjZnujztbKTDa2InbzTi5o3xs28PHxYWb7kr7CbmararABfCOR1vTH/B5gWQg08SzdN5zcCSZpfVoRQR988qDIrGaHrn0ACfBe19VFsFAR9JqWDHFWjwBPPYLcO6+q5W9WI4NP3GrhD4jts0ZvUdn6gmKZRpuZCFy87jxvfNPUvBXxdi8dGoqALnrZ1gCm8cPOF35W/6CvgNzxdy2lt0MJertWNG94YgsSLRG7g5VJCc3NNrITiYmN76Kbp8C0vNPU182pTNl2DRBGzcpteyTNegc5BLYESa8QFaYbupU3knLFKwJmkuygTZok425PWkqeykhFKMIVocgVqp0w58qN2TYUEba/J6+IyNwX9pIynjZqnISZBd3jPM3M6zC/u2dGpjm2lS8kzF6BmwK7M7dwfJ+zBfMEowAszQgL42nUKwMg20o/mdFiSexpUmIMzaoLCIAvX75YjTvN3pIR20XtwiSgtCfdLp0sJKbeHGPTzLrzaEPN5QWrTie25FbX7M0ytevT4NvQQgDk9HD5GVpyZnIHBkw72BWXTGN7h9slboBvgBHA3y6iNOJ1iNFecdhbA+1jm6Sa7NEFnkqPcLQcx8GqpbU0JVpstKLct2v2Ou8WE4o2ZWZmSuZ17QfXvDvXgKJOa7SWlmmjGYN/8Q9AVIeCNtPykQNlN6eJ7GwHv/Ek2uXmpbSruClnFmMag0mNn6VYjm2NBE+ilRaBi3sTe1fOim/XjrtnXW4YR5OkzKSHQdPxKQ2MZ5KU9RUJyIqm6NxpQlgVEaadVrU9dEtSet22TaWUqayjZ1Kfisht3j5lZr5fvIJQLMPg0mPMsRXUjgDBf62ZNlbSWEu9+75hCxqQBZTCQhGJmaWyZlFzdcdpmu3s92Aq4rcTZ323r5G5V+Sv9jlF+bgDCQYyH+t1MCRQfcNIMh1iQqYoPTNDOs+TA5NZZ2cyQunXuo7jOOpG9A5iWd4OasT8lp7ewYthG6Nov2hv0IBsyXCpXkr3888/f/v27Yc//cvXr1//53/8fa31+++/89iau8de1WZmno99gwFR04UXdpjKfNeFmGr1mTRucSKCUg4McwOAwu5Q7q76CjoNxt3zWu+alblPKGADGBJbSGFuXPapR6tagn+azcne8AhpTG6MMBWargjI4CALDV7LFKNruPdrNbZGd8fY3PWeweuNjqPN7CDc/LX3OXcWzbFL2jZAfxwHqyMALq/xCrKW33ZiHsSZufI1GnBMiWvTPC0iTsnM+Oo7YiNzRbgik4fit5bkXEzaWstlhx/cwuWyL00rebpE63gexyE73N327RYla9zML4/9ubi2HEvbcauxzlLGZ56qUqLO8W2CAszbLphBHxGE4KgZMyJMdtg+THFd13VdZoe0TyTtm9K0mUzkaNQaCWgwoL3ANvRjXmYYo+G7hTB2e0AaQhrTZBSRbZrJeIz5blJqtPw2myJ+CXgTIxDDoO/Lge/CZ6VNbLuzvJBmti8kCArcWKFMubO/FTauSyURzoKbjszXrWCrKm+CzQ7N+8ABGemEZojSiPIuRfgobrIWOA1uQmjUUR6KWsWmb7NL5ovFvTIvSPCSStTLZnu7HrbSnjEeJcASvXzZlJ1RFZm1hA24cDO7i/Tu0bsxLVO2tVn5u8F92/kOuyIqs8W+k7083ar3Kd9XqaSieXMKrpo4N1IS5smSWz3cAi2/ci1Vu9LeOVFmPsykvTUQERFxWFovvKTsxQGiDm5Ko3A3YHdfe+qFcIPVVXpHr8cmCEhQhI9wqZo9BFz15VjoI2p2kxYCDWQTT5p+tz0a89lz1VnrYT8a4aW0tQencKWWTDbq6jHHiG/2OrI+IWulQnaN4wkMuKQpJY3lINtHo4ENfBeVH9uYdj/r0rRpSM/fKbAxIO3Weoums0e9aKDr6EYw8W0e1TGXEZChlDR4Tcv18itGs8kyDzJCR2DBAEjuWkBXvAew8ZXfFyFd2p5OI9G4OUdI26mW3HLaDCuWLgLJLxgbX2e4EfDbRk5886p6WY7TcTchN9WdPXzvIgHIIf7ImVomtDFAK70BFdpybi6Q6FhFREnapTiFHChbFGnGyZbTjH2hCLzUuc+sRgPGToxBi7uzjwc9lB3qlgABLM3boiCmuWosj6Ckf0GDkCb7rEJ1ITcjBi/s/TsZW2PWMAUNZJ8tb8ZJhqLvEUijKXZpY5qYbNN0hYJvRW3eHj1iX5i1hEmftYlA2sxsEN8opwSIYe9SzKMU4uYFDyY4iDvqEfqWOZFTYBP0GhdpTZ+ZfZq6MZO3iwAz+/XXX//85z+7+08//fT1r3/JzOfHysz/8T/+xx9//PHt2zf4c8y5GuGa0QMQy6+ZcTXD6CTJ3bloJ26MNZwKzMyIOLikr+1vkFyoww6m1QEQd6y6J7bL0JjZURvNzQjNbp/jwoaiiGV1mdTSurQ1zsQLr8xMduhAIrxVmJm4GVMskhg9/dynCDUaZFY0SCN/y6z0eZ5mWwXh2sSldDoy6xSY2ebFcnd/PB5W7yGWhDFIs9EYOv5kGyJCx6n3MTNNkq7nPt9+HMdS9mHsBkzqQB3nYWbVTLYW2BGeVRfoPR77vm5mclzc7bW1h/xNnLHWWmu1NFRExHVd57k/lNaNEC1YRaKLaDbu/Q7qkCQ3M+OdWeiFEpePwyTFuszsOPay5zgOTu/7g2P/2yl3Z33SlrS126ZqABHBAy/uY9O5fjWaShtP1vhca602IZ6Y+Wtmp2+a6V3/QkZfjgiEZD1vi7NT0Y2R37atS/N7I2cn2qMWIum1PQnKqQ8zzXEt6uFtyWqXpUXcYFrQkIzOsBTjzUlCf2c1Q+B0u/HvpFK+7SmYGVF5o4n9XjfYP+l7h88qGtB14x8GFOKfyleZd1Nk+xL9zesRve37PzdP7wTTtkwdxysyU3i9FnkXNcEka2TZ+SbhVb6FZL6u/51KGaU+dmfM7DiOzBXcjc9+b0hIOhWpPJSZeay1ris/PvTxYc9lkadyKUNudUtJ8czMzGCDKjO1lmLRE0KXm+da5h6xjTQz85SU1cQiInhVcYbV9c5aYXVhFnvvMDMztbPSpuyjPpugpm13P+qEPFlJEcHziplJNMzM3emVME5RsOzGMKAHFFoONGRR1CwkkE8alTdRzd6GtQE3AI/lEIBhUGsWaNrrKSprvp8YCNzdWDzV2+ZULiAkqzowAF4Sk9g/rW9muu2c+MnSMlsRjkxACKVzoIcYxqaEmPQUMjERYbWlP0tnvsPSEbtBZq61OOan83Fdl4+3zt5i0va/K9km3bjwiAdSQILv9tPsAKGY+ByzaUf4RtBpFdlMN0tXR5sxycCgfQoB2ekbNFnEfoAcJCxd6nzRY8hvMrO93G/65uos9txkTmiZQGYO1T6t2m2sljEwNu8/UsFQ3EQa61dJck8YJZml2VEfAEM7itZ4mH9aq3HUEHr7NJIg5GWwu3JvLprt6SYzrVaTNxeMkb/0ultEZESmuE+EBPRu9v2IpqUpbauJtdBoh8vGKza09xx3eEGWVW1M2+/nI7OOZOfGY4q0Z5mWQGIvltwba2bPj4/cQT7MPSNMezZqXlU0rBbfIK2cjQgN/KzZNriJSbccCKgd1eZsU7ZMJjUO5PdmTWY2wS1x6/Ikmp5f8BBTty0Brk+UaWY01H/913/9448/fv3j9491PT/WWus//vY///3f/13y5/P59eMjM4+DzaDj8fgSmXTwOXCZ7eaW71E1MzeHeLdm4zHYgD1rutdoMBGRJqv4ZM13NvoayOytgQoO7GCylg3NEhF2bpngATNjyMJ+oMn6dyZaHcgXfvttoLaCAor6IjwikAR7/0K5iTJBEjHZvrCXtDsmyQHc7QePcK/LSLL26aj8vB4GOS2x2tqAxkctANBMRvCd9Rr6cmwcb7JI1UYqeE+d5vTvfiKjuVwms0MW18q0w1zmsUKKww/78pBkx2HScZ7Hedp5RObhfl3XRaN1MzOXLPPj+a0t3Ne8ocP05LhNhmTH4dqHCCJzXwyb7YGuWzIe6dXLdth33I7DwjLzUmamMnOtrCcvtgHu1BsuS7vZt8CsNtM9AoAeG3L0IBuRZ0NhPfdn8GxMMf6+vm1RANlZSqJL4UXa3swqAK9xvx0yNHYk/X3eh4wWS3jRaxVzKOGltPGfoYvamMx8ne+av2nm85QL1rjLfT4jl7mdbCFtX+ObZguB1/acpPfl8qDdF4pTV/++QTtc8tP2q/K+QwyU8GzXXiWVvfHeZGFV+2WGRy/kJ44bvJWWPVJJLnx2BMq7Luwgd14aZjflFD7SRuT5u5GRnRo/ad9Q/UHDmFezaTdbmvYO2Y3YamuNJ4KMI0yENL5zUkDSdV1xXVr7I/bqGXR3KzN79UV3zjq95uzMNGf+pUCZCQeX1qsshEsSb83YixXb0Fy8lDFzC2xG2x696CNSUtSRcojpkASh9SIZLsi6tGXOXj0pn89nd3Is4ZfhDzzVR5DabHf34zXo9FbFTXWnG2CfLjS+i5oMwGaQzQVBY5odYvZsmp3fJoC+bTB77Xk3JUU4OI2BoOOgoZoiMJO46cGzmCDd9FntpxeLTUAFkYYXrknTZDEWtSC7UnyE4tYeSGucWoy6CxF+gEdUUxqtaEt4WQJvPy3SE3Yb4+7crWqXYYGmgWzP3JB1oLLmswlNaWNmgVFjYmsyhCATCSR8XDTefglmA2SS1vtb3Emr1hOkEUIaIIvMZpw0jWRB0Oq6tKEs2iZxgdE0COG3yVrOBMi6tMRvCVlxaMrmwgvsbBWk3f30/bIiiFtUs5NuZLe0GXDVM4Tg2zBokDOlNaYB+sxcKzSEQ4lMMC0T4BIUTNbQARlpDLZuJBXdm5zZHnpMcPdjfGAIZMsEwJDuRFM2GfJbaevihEKTNR642a/aWFGtLFVeD6YXNDu8XdFg2kig0z3QNTu8nW7KiCDIEPMLHkrSIMXxKF7GWXIyUyZ//6rIpjeT9Hw+Jf3X//pf3f3/+b//33//93//j7/9z19++eVf//V/byHYVp6+Gkw7iEzSBIGE7wFvm8cvMqGPiLUWr8bc15YpSan9AkII2gZsx52NHO+cwjt+JwYgaF53IGeRRkwaf/OuKWHvcb7E7mZg42IbLmhwEC02kFEvW22TOoAtB0tSyszj3Pb7rQsf49n7qo6srQ3IMJV0z3foGvV7726tqIX0XAxXW45GK0/dPetmLNKwfAqHS9KXLz+sAvA8Dw/9tEqSmfGMuvw8jsN0kkWdmS29Bp+ttOaRxuNIx6fdBOPua61YizQ0qnesdlUiJCIej0dEdIQBSc+1NN6ZLylrbZD5ekePpK4CM/P9ysbdMKIWwzBGKPvtVHVTBCHIjIjzy+M4DqvSLEVtGL/NdV0XEWhkF03ext/Ys/vUmH+bwKoxkG4DaDxeb3bEU+Q0GZJbHRtA+NsC4W0WYGY7PuAlvd5q0GpmFgbCt6WssBodbuJa1PR5t2Prnb6tBZrp1UZmvcFer+ftKVWLHXI2pkszRZ/3+q677y/mvCS0a2BszwEvGPa/ZSeZ2Yu94cb4GdrstgSOqMvXqStTmYl5bSdVXiHaXO0gNTI9utn8GVq43u2/CRl1vVkGvCriM+BsqdiUmZJSkSlGaEXKlD4ujQiShWR4yFtTLFKZ+fzQuo7MZfYwWxG+MlfILDPXiuM4TnM7zsMuMykic2VekZflUqI8XaaU5cpgFNoTRmSY7WeZsMfTzGy/Zpfjdoe0JDbrT48I8VExY16XRh9x72dTdw/fN04lXLY999+D2V3azKzeBAsXsMNVaQYOVahnqdlelzYXgHa6ao+/W066mZvcKjJbmmRVoVYSlGIXFkBLWzWHC2AKJIuzjJJkocT4TsClmpNIQA8jBFnzXNOTBmKsNRFrtaZsLUCXtqj+zdzGk+3KgmAKiTHRQgYXjBS1PYC7ZwVHEgaT87HuwQ7STTzrkZqFHjjqbbTn42FmW6i2sLUWixr7dGHfluMUipCZ1Wug3wSvgX8DWkgjAcobZlszqr6zXdpF1LvV8oVSyJqGhI2qaeJpQBOARxZkLcTruA1AEaWZr2l7SptkEzItU2YHGprenSPojH6uuol+kzMVAR0KbDMz7kLLTdW8nf4lqbRK+ya8xV4QI0ES2s1kJlxfa0lp5u6ebjxdldI+XXW4cUvN+JJ9SpifqidEGjpWmNSJXv7O/ohhnyPQ/pqZyTMzFta2F3YeX1TDBciW4+6tdNoztUzbdl34vkzaMTrrReiSe8W5GkmJeUGJernTDpbNL8jcr9omSxUnVzU1RICBwqS0/VQYNoX2uweymgeDCcL5nSCqXHLnrNsevjI3/XEcer0N2TKVyQAFZpvUpjZyJtydN9W3y03ZNDeWeTh5Zabq1p3ba+i315Lv44qffvrl73//+7dv3+T2L//lTz/+8TVCKzk3bEzlkkIZyohUtRPaw9ZXSvnNzN1iZWbGc8Xgla/K3a2opsSI/XUeWpAVvMRWuDBJtVl8ay3b4DGfdmlfU00h+hzG0n4crwuSJu5S0hA0ND0EGVsX/cjdCW3u6ftleRsMcRvZikgD7t7r/4hw7Q3oiMgKLK1rck2ZPi4fII4IThy3dkqtWmOToQshIJtMUmZyaD9qX6aNhx1pSIAr1loX99QDA5Rp9Sjfe4BlZnnV3ZRM4+CGTCu+fv3d3Z9f0sye1zdZLH9gEkolWYalXK8DdGamyMgliYdHMtPMDsm1ey90xA4WK/fNjPkORdujaqskIM5MW2EpLoAP7SO6mbn2HbX5pIMQ2JJzPDiJ0qj0Fm5mlXV3q37RhjG/IKGFNw16W10r2qEeTb3bAFzdAHhHSeZrQYucltzRILvWmnuvyDez9qjD2MjYO2Kv3j2hbUYUlqOoCYxn7ElpOCwuyCMk3sdwoCnW8npmL3NcsJXdrU+SSOTeAp1azF5PSt2lqeqvQKqT/O/qNss8Uj5jMTYUCLpgmbzQm9lnsxu+iy9/72D3K94XlOqdboClXaOU9FRN2kwR/M5re6sGQSjBbNai2cSVzo4Pv03f35m0twb0jyCjnm9XSR4GfJf3LdSZmVQE/X+X7goqsOERpbR+uvF+E76UsEVcCkkP2n2aJK9d8Mw6bimJlwBFaH/NOyWtXJm58spMS0VErmVmi3Zrm7ctQma3MUlmO5u1WATfPZbOTBYpEeFc+e9PIKX1QqFKzQxt9Hl3f2vYlYiItT/ktrUjmXHk2/Ojle7oj0EZQDh4Uzv7VqFkO9HZhhtLxwGbrSbsGQSGfkw9joNTandRFZZt3jCDNLG92QkxmC6dcm6ULa3lNDQe2EvIfxqcfB++m30mqGK4wG/KuuAa+BfNK1WVCGLbVAFZaxFbWg6U+2lkbj5Imenj7gQVQaK1B98lqlsWGA9LZdWSKbKqboS0zS0TIaRnBAAYbWy4TCStFEpsaEbw0FgNYiQ6O6FlNtlnfGM03q2gUg2wRmsMLFPa9LeR/JKglOC3U1t62d9kNhYllE75We8UaC0NhPpmSWe7IlogRehCEVkSN5N4UBPKFrIlj69mEL2NL400Qqsab5ltP5gcEZ7NhnGvm7EqLL3ga3Zo0IWc/p3NG2Lw2FaqNrQlzd6YHsQaA4GN8fYmDXwTq7RPj2A8juM4jmcdOQYJbwl7izzQxPx+l7hZ7P1IMwnaAO2/WegLESG9aFrmFEh6ljaeugB5MwyaRoLJWi1Mysy9mUj227dvf//73//t3/7tp59++j/+r//z8Xi4+3EcP//661oreZHUnhxDdYKjGzYC3R2/wLQ6M8Nm6IOtWzMz+/r163mex3E8Hg/WGGkuaV0rIuS7LTEst2TOm7z5m697160avarL/k1JfQ2al5D3ugbp7u4u7XYIBmfbAIomF+nGUNpkJeQ1C1vVBWSweU0K/TuzEyTh6ZH7njCaOibr/Xqm7bmuiwvIloM967qIfEuOcTrA3vu416Kxi/J9bCFh+5aMR0REcvXeGqE3O5CD781e0X4LrEqm3J/P57rk7rwL+uPj4zzPdSxsc3c95O6IjVpTSfLDH48Hb4icwF41qhlDplOP941XDD4GEkw5GwRODMJmknhUtj5otwMHcZmmY7/cbdf4Ua8tZPeGNmmf5kqnmiR73YV6NR4//DiO57cPsgClWff/cQQjWrK/N3iQyK+R4dUpJiAfqyjN90lNfWO70viFGVTZxJsZjQchVqH2mhOnUySwkGwvmL2/Cb/NggO4LrnbcZjZui7lvuxsBZmvq018W2sp03pMb1FFoGrrmW+v8dgJM3M3223oFSMUraVqOjam3ivGW/2KYAN45HStTALSmbmWn2espUx1PbWRzTuhbN7pSTNVaFBmSvv4w+u6OurleRGK/fw/ocgWLmGVmQV9rKShi5DuLJhuXi3Z7B4fY7u5GkD/Db3UlN02kKbw/pU2700mBBjck7ekTLfd51PSuiSjcbnClemZEXKT27Ey1rLnMumxu8Hx7ePb+uNbZh5KP444bF37M+mnKde68unuR6yI4Dv1vpZHHAozc6YcmkbqMOei++DL9vuhyjgOcz8lPnD+8nWtFdVLIyIz1lqn+3memYsTgNxmibryoT/biA9gNdxf1/XlsYeeqC1DaEBK+/ofTNaGgplFRC8iVZ8b8XofTNRt29YbEVGX/V5HhpKdv9gHBc2MNxZkHTmj37EcQXVENB7h2IOuTniNAM2L/M/0VtEgsHynjQXZdV3X9Xrr8uIDfmOmQRHCyWaN6eiF2Mz4XMr0YtoDptOEq41U2WlmbHRC7FU1GAn9lIkZbd70HSRAEQK9xnozO+sN582105Wds9Fa6+Mjf/zxx/M411pfv37985//TAvkl6XPrnfsq0lu7RdPhPsOVweTREPbPOPGURR3d3eOzmJe25w1bcMLF2ni4zXnQRwRhBQ88WlG3Nlmm+FCs7flyKeCJkA5LSG7baiVM0IAd2eB5e70i45SvjvVKiKCNsx3NH2slm42wLJrvI44QoNJXcvtCwRZqtHe9CjCrw4gklEHMYzXdUVm8obh+p52ZqbSDg+llH4erj0E8eHfhpamoatVm+0byJkpk3j/iFlqv609M0NKN7Pj0PaOCsUMd+/3lgOSaGrteEakEoe2rsyLsyTV8OQmc5M8mGpdpjogqosmI5dppcycV1Gs1HqG8bxJSGaZ4r3x15OvghONPA7fiqpPvYypsGNwjglC2neSk31kugyMFaKISInlwRUhee5pdpMTFdubdRnBkIiqNNunUr1W2+ht48FA/Xw+j+MhCZshIAEBMw4VXd5tN3O0BLzLuq1EmqKjNgjMzOtE/W4q7yMkrQghqT3Og4TyPM+l/P3333784U/P5/OPP/747bffvn58+/rx7bc/fj8e51/+8h9fvnz549u3tS/pD6Oa5Nf+TL3avA5OawfZXuCjH/p4PrmGBy+3j+vp5+HncR77feCZqUx3D56eON7GMZwl0RHYKoYNHVNzhbYAACAASURBVA13R12zk5BkRYaEjiHG70G5hK+1aKhmFhEsWlrFeZ5dvxBkZmrvFWbm1j66ORi+Pb/2Lepn1NDHUMnMEmNM2J6mjuP4+Pj44YcfGNm4CPe6soLM3SODgx4UtZsznmQZJKOWRu7eR8on5Vpr4r98+QIyInQwOaZJqZQpTJF5Zbh5mMKUybklMz/0cZ11mhrbvpwPM8s0O870F97dDz8+1nWeJwu3L36Y9lba3gxaeZgf5yPqAQH3Ay/c/cmmfOqQxQozO9yPw0MhKRTHvk5+67MYwM8zgmc2X0VVHUTMzDB1PxpQ7arbnj414EMmc60w85AU6a7zPJ9rzUkcq6g7ejQ2rLWsNoPantabmZtyd46xSJ5WlfC2HxqGPquhZq3l7z0LGxCLAS0EsufH/opW1sSEU3QKJLdA1UMKEXEcx67TTMQex/Ht27dWNB92AAkL9EhudV++fFE9bwsedaqe3hf2jS+bjgNHJYnfcv5FMxxu55tmF9XIi9vTgs/ZTpOduqzuAqGLRERdsTfvFDK9Kmgtb2Vm+6r+HbLlA1P4u7UvaPoO2oieZug+qduU7fUkwGGVwFupFGNn6AUQ8yepJq5JsGXy+9l4iYA3/S5FclNS9B4TMxNVPMVGJOOIpL4b6Z75Whyktl5p2xzxNgvCTgPItZ65JPnuD3uqMDNnHsu9rnrBWHwwQmB3Me4ElpsZYwGfoqElw9zxiQjFnuyfz2dySHBs/yMcwJjuEVZBw0HSjQcz8SRuSNL08MnS9E3TA5AkNut7qM1MRhbemyopIq7YS7H+hWTHpJBtDKLAo7TJOgtA2fSdxp5Z3Vmz7ForrouEatiVBCWGkYArM9kKb/Ma2oyJvJEhhERTtkfI93pr+lYnWe3gNECPd1jeilosutojq1bX8SdrZqXqZWrbgxCQ0ERE2G63xA2Q5DJJxk1d9zZ7e9HSq2GQgKbNJt3ZzVvZiDjOfWe7XWgyElOU3iVD1nU6CSiaQaCo2Y/a/LJRiapnjCcGgqafkJksmNryhls7hyAzOQYD/uZmq5v0TTyDE3Uywt273rsUmaRbwgRsa/mTACFW8STbkO/dEwndGZu+BWbFB4AAYq/VRhfd0t8FG0EjewvULLr9QtO+TzK9jzMaoftH9rTMGwELtWbPsqpH0e4pOEv0SINXDdQtc6qgfXa9q3ZCaZ9gkFYC7xJmmuwgfhncSPs0ykFmYxybXKSxSmXqZzISt2wTkJh6kdzyG3KMipKMkA6aFvXbb79ddX/74+Pj4+Pj+Xz+9//+3//yl7/8+uuvP/zww48//vjt27ePjw9qBMnubrb9YmBEy5woMzPex+Gsy93z9Mxkj2+NK+1gktpnKIHX/Xk0tguStli9Os42bzSbBorQBWNEgGEp4+7Y32Q9nrR526b3OdRs33ye5mXNv1n9mlKsgo42sLiH7IYBkqQdatUOY45WB6AFSY3MzKgj/fy2qROPzUhr28yMfoTNELu7104QNNiMLnYKIO7gZO6Hy8wMPOnz/cUWLUTVtW0MWcW1N85mn1p1ZwLrhGF7DKHi4NoRQz4JLAHceU60AqiXF/a9ETUrGmmv8ALr0yo06nEDeBGIU21MRBCTVlqWiFJYMtN5B8TevXpJQJft9vkaT7q+yLZZux2Xd5kZVfUQtyV42nWK5U1ArF7CC26eNlJrN10kgzxqd7LZ2wyrmLRMsgw14Ju4afilJxKB3mc5jqOHpsfj0UMWckhk1vkWGwECw/bwC+Cp0m3QmCwzU/yVoQlQFnvrpXVD0NnvIknM3+9AVfb+m0C2jHkr+gyMGmYvReUO+J34/wtTWsfQxlX9tDxT7ru07NlkAFzzV0VzEzjJOts0XXGN7KLvQbYQABWbd9dO89+qT9qX6Zsr0swODt5LmekymS2qnm/Lo1EppaU89SW1Ir9EmNkP+8C8rTRlXOvak24udymNpmhmp8klT2XK1uURluE8V7/NkuKyDIs0bZtotn7uNmO1vokVEZFamXJJVYeZK3MZazvta87uwzZAUo75CeFN2cgbzKb7ucuA7OEPUfk+AU9oM9q7id9FNRupHAGa0saQh6gmaGtvAyjIJmjtjIktlsSNAF1i3VCqW2DTNzDgtoQubS03aOJJMIWDaSENtyxgLD3L66xawCpg2kb2ZvMsIuvuHGNusRC0hWTdnSpr9g5vZ2Mc+6e52v6M0LY8ImwHDaoN7UtnG4lkzzd7bFRf896FShoudwKyqAXEdGrSWE80tdTuLMQk+MW1Zmw5DTCCT5aza4tt4hY4RTUvzxam6tlfM0jdPU0yyc39sD3OS+tV41bG4/VNHQm3c1dNWKQkhMrd9yvde0DOTCxEvCSJg5gmY/TrqjCzmWbpgEZV090m3irRjpTajMyUHVLauPvq9HEzmc81ww22p2IzbsvfY28Eas1MMht7r50AmIhAttOSfFwvNRL8zDbL5G2vJdl5ENi9LKxaTjPu3XEG1d2pnqPWfzeBvVbG7CZoI292NgEsbdKQ+mZ8N6GmBJB8a9L9C7Q9vsexbueYl6tetGQmH1U6m9BOjXQ7NV2bBkxM92X6LH3NzMzdJM+URBWsDCphrXU8Tnf/+vXrzz//LOk4jl9//f2nn35xP//+95///L8pIo7j/Pr1t/PLY11XXNIhe0hSKFfGjFvbMG3rhtRA/eJblneMe1css/3Ef84D6iMa6Or0raHeDNiKihfY5pqZGS/7nADNrcaRExHub42taei8HfablpbQ2cxcay3uKp9HzybVwDelu+dY7bTqLj1P7+uZfWPGXcN+RLVVk/1mZG4H33rfnu+qcqcZ1I7eJ50rXxFos5EPBq4ucjEeSuba7x/IzGRDEN7TXLymLuJxnmstzjiYZNIhu56X9n1VM7OQ0pSRkh5+HH6Y3NMeck8LS57fjAjt0V+SLFJKC4mGafu6gIv5jkC7oEwbr4eAIPvkwogt9KTd/LquiLTjPNwzQ5lnb5EwYphZraKRWQJfiqDRrmWvsL1qkGybwcALhlKrY/nQNH1m2tjJagnNC80Upff5IseAyVkJYtJCWix+5Wii7W87AgGUgI0tVBLo6tLWTpvsLIPMlIC12Rf2n8FGaAyDcIP5LPcJbci2lfm6dGyz1AlCMEr5bcuKqpSOwQ781EW8Msd941bUvEOLbB96R6b0Zu0m0PbxZfyEd0f+GbRV/wgGgfUROPAba/vCvrMzMV3454okvN5kVY+ysbNwc8f2UmUHKl+1tiltR/UVyarETlNqZrvuIjDVzJJdOr4wzwvquo4GbEaJRiZl1i6Xr0sS8TEzvfcuupByuXtw8HOt67qSs1jNJaneBpf5dpwUTHXC1/CXDP22m0dWO9n09VKc7qKSvG7XQIYQ1kn/CGaHl4jZPTiNn6PGpMT+fK9Zqx7dCdKqmawxtVg1MzvP18Y/ks3sqGOHLYHfCdDfsq23Me1CU5JGMrUwuXosA9rOxmiotmo5jWziG9eUeYOmbBtmtur01RgmL75MjUdtZABWrRe/ZlGrg2xaO9NkGzPNSJaS9roqk9RVCWa3Him4+CzQHmy7I2zhlGJnewcmM5V7mUuvaUuappFtzw0oumPHd9enwMwknl3UCZaYU9RkByCA5qY0q1tl7fQ1Y1Pe8KR9vIyqh47P0ehsjv44beiFYHOR4FZFIzvdKhqCJ35ZItdk3YxzfED7ztb4dsNP4YhKDK7Nps1ejt+IO/1ZGpju6S/JEniynQBPooXTBjJTta8xf1vpdyWQvaVnthM5emirJgG+g9AJFtmQNb55sZl+Md3Mev010PGE67uJ1tgY0jeCiWmaVtpkE24Y+sWc5j4bM6H13gskfQ+PJZ9b7E7U1mH3TdJmlpnneX58fPzxxx9fv341s99//93d3R38L7/88sMPP7i/bVpl1Wm7T1tq1W2PtO82N15S1D151Rieue3ppiIzVZxVTb25KNo2VBYyd8/rfmevLMqsUZRSIlafBxZcWa0LmS2K3wlger9prcUQRPQgcPesjc6I8Nd90319iBeutNocbOGAJIo625Yg5zwPGN09M9DudQChBG45LZwEyKkLTCPXWtf1mhdmop3KzKgX/Zznua79eMIUDsHU8jmBTNXQdKsF1eLwOPYGKNrN9uvZwLTGzJT2EAFgMARrrX0uj63P8Yll9uBaaWauWs7fAGnH4/WhNBttGNVtDDSq0cBsP0Fg5TVt5sqICBXSzKS9ZYMExD4ej2sts30Ol/aCfKsKeiktxszkomITSGa2qu4gxjxETWn9C2xpr2X/feVGqZn54QiPmnFIt8bbL7yk+xSJqrd2JaLI3WkVUz5kjLdm+zY+MsEAdJC1FpsOuxYbUHADpN+xJTSzxldJZnr3ymshflPU8F3J+kSPY+iS6uR5hB77GTBRZG9X+HdA5vcIrOW3asjmr0rCPwFsmBImC0XDAGK4M1DySwubGFx7Z99IM6OyJz2lLcf2fphwcBr5nzr1XYBx2lNydhBzBLPg4YdpPyHDrBg8sjjIOmxmdjzDzPxa9nza12/Rx7A/fo+1bC3uw2f1BE/PSEWYTJ6xll3PvK5ckZkeS5JzwZ8rIpSyvedQ+4RGrWDJti0zlcste2qHpSF5Ksn1eDxUJxXn4NsAL4kcqzrEzmEIsBoWW4KZSaK3M1iAmb8z0cJBTgIsxIzG7BMNkobSzjYvvySwysyyjm5MRf8IplgkgCEmGkGmclvmZ3sYE8E0mSQN+kZCMzFWquHt7H8KPSsjCsvtfVL/rqhW1Nn+VQVE0ryQi2H2tBaWZuyqzNxZgmNmdJ86/pdZD2L4aAOzBaIFX1AUEQgh3XJu9mSZ2vEB2XjsQchWVuqgQTKJZoe4eVsmjCppGNZkU8iUD4GVohbSZBHxOL8goUtbTmenEI1l02eBjSFRLLuoK476AgklKuC9GQDmJrnhsyLwM9sCM5N3mqQplWnK4Y/ZnmsSexgl1o5wSyPRLrx4y86b/W18C3nzlAZGZuCpYggkmbsyZVheHrUiPoEi7XtZ/rq5k7nF6xaHQklb4KYbxE3f2UZu+sy1Z0ij0eWeG82OR+au8hD3n44097NOuESkZBxyYBJ3l1lGyPYVZmbSc7HhZfaArLYNHMc+20m2DQbTLbAxuZ2+q+j2qep0XTRhImcaFUiY6Sboo+PgG44xFUZkRHAHkmEtv37lqj4zf/39t//23/7bDz/8y1rrivjxT3+6rvXx8Yz45u6xpHQ7lFIEtrn76/UNGElCkvuRuW/AgsHsQ0rtj+Oy+fh8rqxIAtzAOOSHH3w1N7QJstzfddQ81aKu8Y6SCc1Ftg3mgnPS03ggaKvIzkqEJev2SUS4+3EcRz3om+yi6nUPfI+eMknneS7efzbkmxm8Vu/lsR7c9umPHYHMjIiIOPbXQDIzQ3sTgfv/SEYs9Dd1nUAmlMWkzjYNZE2DbdmbOINMtdySFON1RVYBx05Ja716EEhjsIpk1ImIq2J4HMf1vPRc4b5Skh/mftrjPPkIU0hZngK+0jLsDDd3mcu4Gt5feqptVqsu7y6rGzWZKaXXUsrT0kyKzO0Olrf7mYmRhIUahAyaiMjaaGMhehyHpWLxPT6zSIu9leDuMrsizYxRC5ls3GjRa15NsY3BeGyICPHLybjRdMlC3FkIMBv8jZjpzaqnt4ROQE/jjIjjcR713tyudOiRcINpUlTLcfezX29UrSveLwRIQwMB8Y/YL3MhnZmrXkvUioy34v/nMIzeiVvsvovUbk/T3P8U2tUbyytbfeb/4+zNtiTHcTVdgJR5ZNbq93/Os7uzssLNROBcfMQvmMxz94DloaBAzJwpSmZmjO1vBLIEqyr3ApXEB4a7pBKM+qBUl/B/7MUG0WMMw3OHClRmWtQn7swsc3x97TBqhJBrt/QN5DV+jYFHFIbhIMb8LMoNe/gDRQk2dTva/xTncuoqtY2+8Mraad59tTDnM/ZmmRasZcpyRp3zzMzvv/+2CMunZTI6weR7aXotG7x1i2jcSiNoS+4+3McYE7yHu6/ka6JpxiGVRHJYGjEq2OYlIhMMTc6qPmMMWWYJgZXvn7nwcgWvNImttPwVUgmI7b1TSwpLeouFOEja3nfJNLPX8wmSFgfxjV4C6VzECyiNzeSKXcQ9resY+xPrYpezirCEW+s9Ov5GhpaswQ9GZaFF9MBNJgBZtO8SI5YsxnuryID0evcPYiSA7+6I3qh/BYga4wd2EVAcIIHx/riD4svMiFhrPeoRiSSIS/YgkGvEnvlx61V/mPRwfhA5VDzz+/Nqq94bZMfjIDLBiEwYmdfxSgu29mb5TQIgCV2jZKra3/DeHmUAxATFiL0REE+yNmVmZjItJm3NO+gpKbJyF80VdtFDqZhII1y6CjoZt2Ayk5OkN4Kd9R5tgK6ACsYt849b6KRCiRt48whPSVsFB8abIwKvjsj2cf03Iztjz/U6cixMh5sZO/GTbQDxB5RFAnpRelurKNdrfCHRibliAwBX5sfI+1HWVl0leFUSYW4JKeoVGBv6rTBiJy32Tt9vbwQ/siCTIMAy6s0O6hsJ3IpMM1trufta66+//vqf//XXeZ7/+f79999/r5WPx+O11hjjPL/5QlVmmu8nYFmtzHYj3e8iyZJuHoD7hQz3fe6Jh1iq/5BlpqVlpg+fc/JEHWYJtCssVaylGrwSZAFj7FPrVj8/vtaaX/t7vdKuBFxKIBBPvXpUeLNVZlSsWrTT0rfY4e5uuQcvkAiPWsM8Hl+oyNoy2DT+1iVGhIevtYZfCx4OV2Pb2dopB7wxVS2FXAEfwLMKspnNOeecWb/qJVNJ4ymjGCENyrSeoEKDQLLELuSnTDGqn4EYvJmNMR6PR+6F2I6/u+N7snXVyg69MkBWbXX1dnpEMImjvKBBLwSb/r1GwejvPRXVDI1gukCz3VlFfaHQzM7znI/rs69Rs2L3/XFc3xFOGDV8YKMxx65gwihjsHkONrA2j9neuuWkANYS8zEGFVhmiyXz7ayulVKpk2ormY8x8Hezt9ybHOmSEAUQZGe3ijxyvIYzeaEsq4av3MwEI8nu/sPH88ws6yij0QUp+73iQinLzMzH2BZkUngilg+dXrdIA0Qp/I1XbmSmfu7FvBaZkLV0Fw7cbLhjMLccufD2EalP8P0MYV9v9LKkrM21VD03r1e/BS+UgBI/esTfTbtkdhr+IBDxP4HKruT0LLP9vNtsD0pXroyB0t1qJ/5Cmlm0zxa6+xhmKVNnjsPn13Ab080j0teZEb4iI2z/GC2tNyLyyLnS5pjuPtJiRUa4mWe4GW/4YytbmTTfyZH7TDNLjzRDnLoDICL2mzyZWS0/CcDw4zg8r23pzMgMsz29BmlmWT8Essu3gbvP+l4uzThqx071waso1c4xA2KRSYW4Or4zIgotyoKRXMjUleAgZAIJL9bNLlGilCXKglLGmNmob5ZCM6p0EYipVv7CuKUXICcz5/ubV6iAEYyuJLqpSgvfFW1pvqdQYtn4zM4uGnnRaUiD78gxxqp3/IRHqgQC5CJE7FLk7sz8iKSI11qTOej7mhDVEde5Tgk3ext7EE7WGGPWMpUahWSJpeDgQiDEXQWJbky/1cQLvf6+wO63EtvTvep2vSS6Um7nnCy87YOeKywo7cZ7VTNouIX9U8Knv90kldfOqqdYYhfXTRG8AZPza/Z7n8h5LB97UTR8zyPd3K9fSLgsF0g+aRLWAgsemykszTzg7Qaj4nYVTdcOS7/t2kU/xkhriwezG02X1nMBaNQ5kNtFiaZLk8ybqKw5K7fdYGsTwR6ZzEzb5ejvdVtaAKSB/xGj2xvIEq4YiXaQlB2qiSeSfNucY5qZR56M0F2UeZpdJx87eCt90t2jW66qkxIyO2LRjWTuzxkA4bbf8nN/vV7//ve/z1h//vnn//c///rjjz+iPvk+5xzH/P7+1tY/olAxxlhrh7rnfhoMvZmtc/FQeq3l9as0c04WGEbQ4uJiRqHn1VZFgAo9MVDXoZ4OJFyYypXyKiqPCFUbqZAEKD+9EDu5NzIs3Frar8DQN0bEeZ4yQ31OZ0fFnFPzdgCNNy3Qj7E/wtetIouj5jtdjLBIILld/hhjznnkNo5cEqpmMHbAYAzTFUpA6nK7c7V3AOEAWdhpketcc86vX4+0GRHhI+pngAYfmQuLCHObc57ukXFQ+Vekh0X4GGymv9LcPbYXV7mPFg0VoizM3DWKNmVmVs0fPMSSAJcaYH68CqfnFp42vB7RRZpljqsdWT2BIJhZu3hjl8hbWah0oME3acSkTo9YssDbexPQ1d1r+fJWZ0RT2sxrh0tNW+ttaSFxu7WSAyUufCLBe/X5vZn0+pb1ihZpRQ9jZns95B8/nmdr7WdDio6z5gwhtxT+zEyzw9ynrLOm48CW07T0hGT+iJ9tXQF+a4/9lXV3T681cLfqBh3Z0plvm98odfd8b8YbGuXP0IMmk34E6eU6xq7xr9eF/9+qy3qw30VlWmZGK6+Ii+yf7AEUwF10ftlJru1Kne9Bo/C42RJIA5l57npltr/dkBm2lh2Hux/D3N0sg70o333DtoEKcJ5rrX30K4aZDRb2lmMMO3OMwWqLnfIO2ww6svAxRg7PGqIyMyKWLTP7qq39zLR6TSMirL6CDtxkejW8MYbv7clLL15E3McG5Wb1d1ZV/Z8od3waPabCAh4M2nWd43pFZ9h+1HZ5aqa44cXX/JI75HKLNNIwGlFtAdnSzKzNVLo9Ski+ZEbNdaQO9qgfLIEYkFjJBMzM2wfnei4JmSeQZGE68Y3+hmlK9w69bkXfE4SdNP0bLMRqd+7xg5Hi6gagnVrhNUC6+2luZr9///7+/j4ODpJdP5/DnIwaLvDax7HY26Yy1X0fFaYUpB2u/u7cxoxdu+p2lx3aofQq6H4rsSBFIDLJBEBC7zWJVM1RruqhMIiCUqpdte560PIGN70yTxmQSZoISAtf8jaQlZn8ZCDQK3ysrQH6noAyq/5szPvMEjMEXSNymFpxCwE0t0RLe/b5XE1T2EXy+kocuST6FYDxE9OR/m4Mnur2n6CzZ1Ut4Kaxw6dS0sJ3RmiwVpgOwnQuDRNi2bm15Ot2Ek/xdoBYin4E5FjTAj23mRn10Kwj4UUsSKXdXb+PDVIJPvHV8YKOQYWMudH4x5BEOiKsGvSFYay0fD6fX19ff/755//4H//j77//fr1ea63/9b/+Fz99N+f8448/n89nMgOOLaQr3aKqvxKBmbmbl6FEgNxk3znfnmkz9cc8rDQz3oI+2Zho281QbmltiVW2DW+DrOzpZJnp7hxp5mNvpuJQv9SQimdmDvZpigb3iaqZrbWoGNDMOYNfw0RpsVA5R50gGG5RG7trLXUOEFg9MoFFwSSs0bZyrFxAmoY2Sct2ssDq0PgYw8yez6fsQQhks33LBi/wd8651lr1voDAfI99eIqE7UirM4gyM0bAzfsBstbdV5zneaLa6eTHfjA+a7Vcs3UfY3DGmF0kaxVVtwg3M6ta7ZqHlJHYoJgAW767mY3HA6uyHqi4e1ZNhnK0KZ9XU9Vy1+tXWjOT3gx2i6vu+a5OV9ntxO79rrlrVHFgibtf9S8z/arSqo0yrHA7ONukq2W5u2deEvoVR0jjMiWO2k88+4bSKC3WphyAhGSLJ5XKa94l1RC45mlmay3mBqT5RW10KWFmh/n+oY6I5WO477PoNg4EZ74vkr3Kqqz0Ub+4rvZDwV+P/XdWV4xk5YpAO17Ck9WnDlZtzLRLQezMTP0dEnzP68ka/Jam/7RUxsfKoj1sPMgbC470sEAgPLfVNPfUOeLKsrJ2vx7DO/AZcVqm6c27cbls2tlNpDaTrn6e0+JmO8jhtpdq28cx3M3ZHOrGMFqEo4h7d88V61zOALAPMu3GaZlM9Pdw3t7VMXfLtEDdNVLa4fsx+xhmkRG2wnxMjgWtvZWQK/Jctta3x+HHXPFa32N9RzyPODOWx/MwG0dkZtpzZUYsM5vHskznbZR1Wq65zrWWv76H+xjL3c2XuedwMx8ZabkyLM09bdbv1WdMV0ecZhm20uPw4zzP2CNKRuzhfOwV/LThabbSzNOPo2pBZFry0ylmgzGyFue9HNmv9TYCuftxHH10JKErZLA75mZGfUTEq+eFAKXInL6PmTGqjbE3jFnwG7PPOcBvB2vpaLXy1FgIgdnw4WZvY2RaDk6ZWvp0DpjtvVLOSpTNRiV8H366CpuTW1FKNdBDYWaWIyMsx3AfPiw9I61+AdFymDmxwSme+GFSeWQQb18KttluXNPSho8xfYx08zkycy/L3dNsxYqIXZ8ykYyRmclPkmqMJxdLxhiUm+2neXtCg7URGZxDcR+Dv30idK0924uIkeP5fKLo8Xj88cefZr4bcn1zhQojzBhj1LIcq8zM9FDJzMxwJOtnb9mew7FlGbHmSPPNlJZRn7A+86RS2eQBskVG+K5mKm7iQ5XDR6kul82qvDKjGGdmnud+i4SomuUY9nrt6oE7UhHv30PChsz02FVrjAFL1rjGLfXNq0xHzpHDzc/ztHBn7yx3nDcUvaWFZaZl5hjOpltQoplVQEYH7u7uw0aEsdlpZhb10HLOuXgAP/xtsr5i8vXENMscRutbPtnnzeHuaVHflOLLpL6HTcrXGAnwvTzYwDu3mB0RVOoxppmvtb2Y8yBWuIPpRN59P2PMDKaDNdkdZh6Rmfuhd9mxdWEDSKwyM3fno+CowHi0JG+sE9PLfMs6EaNR0m3yoq+ZuW28+x7yGHrRa2ZmlLtFnFQz1Qcz+ru9f33GrsORmdTSOYxqUE0+Ytc2+N1st5e0xxxmewTPzDRz9+Ge0zIz7RrHqRKMLwRqHtN9F9AZmW7zmK/XKzLG2N0CR2cTB4fPUd9LM4ahzLRMR7G5r3P3Ce6DWcEuxvbzYHlFyaxiAp4sd09bQeOaFpEM4j5XKQAAIABJREFU4ubmI90sIrXMiIhFlcrcvS6/gGPm7udzPb9P8/n7+/X7+fJ5/Pr1p/tfv379+uuvv3yOsPz9/B5jZMRxHK/nWmvFfvHhUPwz3WyU7bsiReQYW1H3wszCxvdrmfkcj2GDdRcGZ6abeVqaZWaMmHMOFi2xK7OkfW70kBURj8fD68jVnLM3h9UeG0I/c3pelZDONjO/Hl87gHvJPdNyxUrbv4dynif1Ycxj2VprHWMe88gVK3bvt15nuq+MyN0A7X0akG7TbfheqGTm67V/vnHOaWOkGZU/M7lG0Ac5rf11xr/+9S+fY0XY2sLP82QrZCtd4WO4m5vlueYYo97kl8zjOCLiVT+c7u5pFntYXO77kQbpr68vYkvBzRoI3N3T3Dx3P7+b6hjzVQ8YKIhLe31uFjxId/fDzzjXc2Um2+uvfP1e33N8rfN7jnD3I23wVf1Ya4W7P+bD3Vfm+fw2e/w6HuGRluvIHPlt6wxbFsc8OKO6Xmdmzj++MvPpeRzH+vdzDHpvf4XWUHMHweuX0lfk9DnniDVizYzppodAmblWPHwsY+rmc84z1vfz+a/wIz0oFPfHmOF2nqfNwWBvw4fXzoX7JDKvZUFl9ZX5er2ohCMtIs/cm9pj7G+0ZeZ5vmy4s2U/5ooYY788y08CjzEmrbSKwwoyM6h14RFpNb+lGa629SwWAUh1QcdxrDzXWnEu311WmNnuIhsL15Vvr8Rf+Nr4Bo/BGLnWPgQEXkVAGoLfv3+P2lOg3kK8jdYTe7Pd3ZKw5qE7W0UbCLRt8qI38zYJ3nh3r3oP9PQn/BhWgYSLDExvRdaEdLPfzOha3DF+XwG5X168sQgPIKETiEsgCf8kEKSZ9RC903w6qLQiA6bHp2dZppxNISmjuFb4m/0fXEZm17tX6TdAlzuHqdL2YXsfI/NNF91h5m4ezPuMbjTT3OM8X5nHGREx3sdCK3uYylD9v/h4TGzHqfERMYvejPlbmlU0CszCmae0xXBmolA1LavJ1fBNQHZ6W1ai+7NQckVDAncIgpk9n8/jOBjL6REwhuYt1xWELGN2hpnvsWePOgBIM2Mqg0yzCnvlDhaBfo1Y7BSiHXVcIcAMBCrXzMy3TPDKEj3XMYaFdYzckQvuHrUZ4b7fISMNF8KlGiGkhVFaWRLeid3dWDC9myQCAMcBygikKCH4ZHR3YuttAQAjyO6FspJV3+Q3IquewTIo2asUlAsB9GQ9n093//Xrl/OzxvP6UW4qctR6ySo+Gq6E75KhVynfJAA8OWF/QezI5PZmM3iJJdeq9UlRk7DlkAvYnoddZlOBs0IxrtX+z2ZLPnDL9X8oNZDgFRYsv8GnfOSoLYO5ESNZXNZqKWM8t5JgtsdlJCOzFwSYm8wOP6rrxstNSR5jCBkR0gvNTaD87VYpt6e59Yp8x0umsqSOKyAu8BB3XhIA8fwnuHlhTF/d3Z2ahjqvuZpVhbTipel1PDDGEKab1NM37d01bq0FlvSn+1grzD+Fgg3ljiduap7isg/JPQsuFHViyMnFZgjIFR44z9PZQtpfUtijkpmttZ7P52udf/3117///e/fv3+DR4htmXtcYxW6dftlgKQpITeJQ75HHrLOiAssFXABkDu7cKW41Wf3a2YIvhOqcZFFNUOmJJiZ5e4nAas2iGFeA9ZoZ0Au3gLI1IrBSNoYY9ZyKzPneBzH8Xq9MjPr+TZGoshktlm2bXpJttZbMinT7dWTZMpOMMjfhpU0TIp2AmWMgQ3iElm/xV9cG20pJU+RLznQRHs2M+ecdViDIEC/1lprsXGPJTjlfFmwYjLGsLG7wTlnnC+vGHbt53miCOScM9vQtq0ym3NO333+5dcxs2ZWbMRjBpJxp1eVjt8ak85kx3NWJ4lHGM9svH7xLjOzplQbkJy59yitzTbxEwsh+64fBxlj5H7ldsw5+ebCzqrPXp/nyaY28uWCKPmv50brlpXFLbmphyitFJR2ed2q9PYlMzO9fqGgA9oVZxgpVs23iS00xJ+YSHiP0qhBh6zk5+5Imez2+8rT3e29o5H0TW8GcmOa2xntBaMGF3EFUWnhf4Qfc+FCjtxT+g3A5N7JN//psH334iMaO2vUqWPlyrCOL5Ou+ChX9J8ShLxFoznYE1tsCwK5V3F8mppp7q5JZ6ZtORfjFlXssuQyKdOyib0FioHUPbPJn9NYtGcmCWZ1/IK9QpRpHjZ8Lst1xpm5Yo5hx+HtmS3PPzzTMt3N3Y/xWGtZrlyZK/gYfjcKBSTNeICzO0Qen2F08OiqWNy9yIpY1ppZKwsz4z3VTM/3yQos/s4ovFWRwUW7FcHYE75NBqVyrUkQvZlFDTyzxrmsR3xmdtaYJF3opf9DWqyrdUg4ouxdKWYX40Zect5bGRLcnU5fJpGmI8Nmq6kJQrDAayogRrFfkpudEisa+s3OC6UKVxgIuqitoAF4gX+UjpBiIeCi1FUEQiqhMgLGGHxBAGKx5wdA8Hw+H4/H19cXg3TXghqs4gpNlkzkb+IyFRusDMuaoECPJUwfiXy3s+Rdjm/Je/B1zBDNLVyklYslcCFHuZ3S2hQEYtiFkTEXr1LctnLpZNv4SuCvQkHtFbsUQY8lICVHcybYobQmk2tPQCPtZOkXLlChtEpEjiO/A/gu3yra5Pp7O0KaqoR4u/AuTVyfcgTdKjAkbpj/nsbKBkwShmrTVQi8VQZA+NsVObh+8X94KtWS/Elm1bpvJsHbMbfbT0CCLLwJlCUqL5kHpehVdQVkwUUWjGRBL5ZPR24Y+hl5LQAPjQSOsV/i61ogo2fzOf7444/n83y9Xs/nk8fgXtsrOvqLLtISIr0gpZ3ajoT8KAsoISYhX7x6sB4rKNXJSc7OasHnqoWKv28ig+l6IRv1+bQOXhGAXRU1M22fwbwoRdDrc1fBLW6amY6/jTHyvVZmZtTLXJn7ERCTt+PrYSrZdiQ7zaiT3OIy6sBw/QThMRV6VW8BucjseJURE48fyUjvSPLrBtcTl61r1NfLQcLF2h4aMJk55/z169cZy90yrkkOXNsGj7S0dhz3eb5+zZFmK2JlcHSF3IjwMd3dIo/haeP5emYLxcFrdLYxmCF2KDOvx9eyPzNHbTgKKS6Qo4oszbDK3XWgbJvnbjUeZWaC8R12eCMCiwjImAfCM3NlYIP0WqkGE63nxBgB9vAfGAzL1g8oK9rbEFAqCzc7MUj1V+AxhttO2UE0Vh+/PI7jOI4K1LaQhMZHaRE7GCW4vn1zfzM04ySFXHufZAC4ujENbx/+dC1ySZguE8j3gAqpq0Dhu8lBAo6Q2ATQINw/nrrfoOfeHOy3SnvbCyhehfTKkt4Pxy+Njd7dzT1qp6qH/Qp+c18xeYuVxMIY4QyW7ps3i17sXNfaZLBDMEa+9eWbxd6VutfnD/aR0TTe/Nnn7ugRiNI+HA6buY8xzvM8z/NWYWrMXmY2HVvcq7rnWhEhljHG2w+8bvPSzFbsE8junstCXVs1+CJP34Xo9HEYCY27D98dX7ZKaz+1lw4YrNvM/Pr6IsGKCFHSkmlZT0syE10kkKM0Fl7BbDaIUr6pE0i83mXho37DFjPIVTcqXggkZwuVlnLBPsDds0y+MD/FCvet9Pbbrki6lL5BJ/vfgshukmWhtCvXal7CE56bIq+pwA35SYaWiNhH+vekaLd6amBnkUk34ViY9ekH6gNDCEKQblXWTKTQYtZCeVWAPQESRqpJ4KBXlBiQNLNxd+LDfhOM4u2AfHvPIi3t4MCT1W0oglsluaZQ2Al0LU34dcv10wAJ7zRgFId8r5wQQwkGa9Vab/K7EHF9kgEIEfHc8a4CNYOG9E2IEc3Cc+3qrLRne2KAOhF0GmURcFSjsXONMZhISZEA5V6SSVB/+i3qrOqb6IUnoXS/xRgwnVE0nbFbIkb3NuK/g2wTJRja42zvYwMqPsgAeGHX9ZYrGthFtuW2GtgJZI+QpCkLcoX/b6DL6YpkquQLWddtOVyohhg8dYzKlrkXCv5x4P+vv/76+++/fY7fv3/zU/Z//fXXf/3XfyU1bes/rVpZlp0SAnTHIQa2bc1UgKqINDwFD4vcBIT8hCQ4bd0idgzrlLKTW2vdvu93QzZLmbndEbvwvWjR5e7WNhYljaz5eDAfy6qir9crIh6Ph04aIgdY67R6ZSBr2TznPB4PFJlZtu3pMSfDkLRTXtyCgRJFlcvdVQSrfR1AjIAwdlVCpz0ivIsSPbnCxFpjjN5+YWGFtipX0kh3A+acY4xpR2a+nkk1k6j9VflaIVtVnkg/z5PXZ855nufpX/l4PJaN1+s1x5xzRkZE5Mi1ltvI9yMk5M7qb0GambWRlEYng7HNa8RcaRER11jxA0hdZi7ej6J863vtERH7FcI9iHC1Kkv02tjGmJnlnk5DI/upVtA8ny8IRIbkLaH8RZFuSSitskMFBnTVXqHYRha+y9ks7VbXaPtBRojqUxS/fv3CtiBAzXjKAl0kuvYbtKP4gsx8Hyy3uJ72vSgVdBrzNs5V4iIQcUH3WSDVPffGaK0jFjv+91shxxjb8kK5bqHv8j8x/ycggYLMu9k36Io6ZaWzByfCfO8cF9W7/ZmK/y4XTPLdSWyM+xbF4O37QH7mmw0ENiGuvmlr2beivcDdh/laK/iG8/AxZ6xlmXYuW9UnYLNH8jaiO0v5jJWWFmaWM+x8rXi+ImK/YBdn1sv8gwE+zd0Pvs7xWnauPFeey1Z49RfuiWGyEMsjTvd0h+yMjMxw50C+uWdmeq7MTKcGQpC8Dbi1m+0nz7bSMt43Eex9ueVlhoyxVppHe7umLH+TlpnZ1vb/1LAZSq1GaAyICI4G0bPQuUQ91ccG2ohU6+Mc5AIyCTuzTUPJwipYvMDMrAYPrrcEZLJKSJnqvg+Hy4DOC6ZnOdW1Qc+9YT4BCTKJhLK6kZ1et5/gbWNOV2umdgnc5i5ferlWi9xhMbMoO5Vr76vKzMw0d19r8VmpOWd+Jew7r8YqMGSB7GIBqYtap0F2CTRD+6Hf5c60ZhXsn0DNuYo7E3Zy4UJjGXCfVetWxvTEcVwDagdyEQu9IU0Epq29bUFmRubuDYt3tkOqZum+n2CkW1q6e9L3sZ5xsxpFUSo5pfYCkBDIwp4LAblXGtVuOhpDB4R9PjzdfPhesvwfAIq8WqXlvdA1IgvZ7emiBNlAmHeSDSKj4tm7v9zq2rmon/R75PY6dhNi7xJ67j8ZBo1uSbv7zbDPrI5330POeD8SLAJouiWdQGT2rvpGw60wkiZMT3jL8tZFqEnmP1RI4IbvSkmD6E4hUOkbo4gzExL6lsfjMed8rfP5fFI3juP417/+9dfff7v7sZ+/GYNdRLj3hesexaxePUAFQM3ZGotMuX2kQ0jW400IRE/WnEdmZm1nCLxFVcLdnU32G7EwF5XKsaYDncXLC3y3mg/MOfmNcWhg6YzEFgwezcdDuQAEUFqZoeb2eDygYUKiis370tDz2RWkHY9fFCUy4ZVYqRsF5ELQVa/aRxYjvJ1FSGqFtSUcjNG6C281wcxeZ/3IQgncEcj7k+2IiPp1jA7br72pcWHQfuwaslW7Oxps/vp+vf5jPsZ4rdNfz0fEn4/HsMday9Me87CMiPDIx5jz+KLQ8QXV8iVbW9u/I9frwArLtBW2IjgGP/c2VkSk2xhjjv0xPzOLVquRvEOHZJRfpfGmfX8QbrM4Fh7H8bu9CmQVijEGp03BdAJg661rc8p1KwKAsOsWQF2Xo8JVVcmCGy9INtrASBS8AgjIYptsjAFNtqGzq+i3EJhqlLuZHZf0CrFlWqbrKFReD413GvqShB2b0QyCnb7F/cMycjGgSMqMdyBMSvOf2d7jzPc597ZT9hRcIq77u6ILYOwEXeYn408aN2B9M/sixtQb/ChfrindkN47rEyz9/20K7zVluRdplEcKJWKbtWnhYI3OzNzb9xMH4hK9wG7u2Wu18syzd3ndJ5y1xNySRnXp5h20HSN2G/as1E6bb/5Q5aZ1VP3N5BkfOedHDPPOnoHi9se89zpb+2aureAU12p8+6uoVdpkYkYKBqD/mYYt1ypzMLAKOKOIX0jsDaF7dojwkust0XIldvqCXgwsHAlAV70gBQJI13glXtdc5N1Ua4SobyqjzO7NrluJu0uqM04Aflo74w4C6ar7pT9Vuo6MVk39m55x5PAF1EqLfvhxebMXCcfsbti2Bk7iKBjzAyW43gwx/r9+zcSICg9W7W29mcNXarnyGzitwtWDRYDwHOV/MZ+qRayA7y9EJHAxAsuWgcgacIowtbCLsCYUVvyYKROLt9qkUC+4Not16tNRQQSoOnEP3rdAR970EDeEvbuXSdQkQmIIfRjDDkI5tMRkDDqVlldMhsTsvYWyU1TViEHjADD+t6itWkWcrI1K9Iw6io5W+h7BetZsMsqrp0RuFWAm83WtAO37PxwU3iubOBaKSI9xuAJJ+GiHHEcpK6XtLqTxh/dIUs02+jG0pGdEe1ErBNjG8AiqnN1uAnsyMyM9hV9kCiSSTQlFieZafWdNjOL2MjMHHzo60xyeXBqZnPOr6+vcfCp2rDa8lZtzEyrd/Uzk6Ow6gYBnJWdJMBgnjC9m5ILykWmmTHsKQsWblEnCbmu/o0riY4RPjMjdv/GbVZjUX3TFRr78EuwA25mzVQ+1KJeLjPd53Hsx7CrHjxqxcs8ba2lBg4lAklT1UlLlDRuH8eF7Fnbkkwhzfb8sPfwJAiFu3cVWCUyb89pRS/JgNdvEOR7x+XuZjv47p6ZnG5YvEJvZq3i7VMPBwv+q737+1oG7ZjMLfVTLoCcYz4ej6yvtI4xhu8PB0BDRXXfU1TKLlsEYAQDAYtSMBQQtzs+c845j3GI/SoAM1is/aYAm1nYthMU3/vDcBISpnD1q3wBzPYH8DLT6+GHRAHbwCpiMCRkIVw35GasxHme7NGIkvSoY7wS2wk6HqCbkhezDlBwFuPra/8WldglXBLAYwxpK6Xuvlu7ez25zcxbPXbfBrlnhFW/gzLk7Sig1d19P+jA7i6KfMOOzPwogNstGPf9sw26JWWtBmQLqEqJ/9+gh+bHdL6vtN3vt1CWsztXt6Rvqqm7LURv6sAIbjJt14uN6fsXlboI4C3iOzLTrJZG7ltUNdcfLOkwJ5Rml8BYy5jSbJvdMi3SMpenDGPwdvccwy3SbLgN3sQxp01jw2Hp7tP4wl6m5SPdbPgcETH5wYy0YT4m6ZGZY2VEGAf7T/MIW2tmDs+0nOxBBT8X8da6rCYo9cMENPvdAjLTM10RM7Oq0rtvSvIsIswbPjIz3cx9e3fVzNabbAsK3N3dbT+b3aHuZO5u5r07eGc0q1qR9UhfvCCBzuK+D4ndmiotugm+IiDDYGRkvenqXQT0gMyDJTPZJuxdGIluT093RfIFdd5GiA5S1wXeCJRGEmnIuJUQMLeECEiLy9tI2fH2LpBb5ZIlRikhDqIUXlzQwPUZUuYiSmR7jLkyrQ53gEfXaJLdfYyx1ltpKivaA4Fs0Ybg3RdHVCcmLUBy593t9J3GWpy7Ot0C3CIQvcrtigARbFHKePdCFRvDepNUAslKX4IadEpuxxjEHwJlAbe4KUt19WYDV+ghliLdKiFiseiqBJKhjAgevdEJSBTEnVKgW7LEpRURDkrOJ4iG9E0+jFkFLfnKupUUXEqI+J+gq7tRctslUzdQp/SNvqfd3efIiHQLS7PMGgqv+u+1yImMTN6pvkl2jekfoKpFBfb2fBKWrLGDtBzhyq0kZ83yf/RLAm8Eyo0INtAxA8yN/ZbuBMoyszHGcRyPjMfjsVa671/6OOq7btg553w8HmMMtxkRq37UBvPcfdYXfBSf7rLIwEjsGIMQwaXCQg56YYGAYc/MbnJuzzMzk593ZYVmJRAV9l5vubrvrUlhIKB9cSunjCbc9xEyxQh0RUPjQjVAAUZa6xjrur+60uVkZrR2gTJu2ReAF7HbsJ+qkLWqDljVVSKW7ehi7l56G4NYSSBibCuIBS7EArLheOwFrfzdGvkR5UyrbQ4W4WBg7zJX/RiNmfFjHMoKTqNl+qBmDsw+joNDDfPxmI9HDv8+X3Mcc87Xa/3nP/85vh6PxyNjZeTJJ9w/KnOy/KL57ZrjYwx+tWEaETeQ7m68Esj8fE6s5f1TGWxUrV2/fIwx3W1E4oVZZI4xFB8fPucM86iPw5l75j50As18/64EkO1bGGa21/Q7whdNpwewDaTYx0/7+MI0ycx/rjMv8h1R/rFDMcbgVUohKWgaEQl85x2WbF2HvdcTJTrIhU4G5qCyZ9aJwFqKdACfuVeVEreRwHvpWimTpp7r7uv1ssqOtyi/EYv+llYC52XGDb9FdOhI0t4Ww8JL43t/9LNMs0tCZmcn4d4+0SelN3C3W/XqNIjNa2Ff6MKXUvd9mOLNEq5NtbtnuZaZW7X7xW5w7MRgSynCfLfc3LfT3L0N+ckBnqZdQuac88FvM5wEk6yttCj9bSfvGkgy11rLzjMzJ8bWQRdJ49Q89ru7uw8bZvurqlm920XOdkD9fEtmZkZmHjTIJofc3iatf3s/Tzanu3BaKRgZSUyQg6iuwmuilrUZbDVWubvZxduQWymipJpbKdraSxeM3B7Hwf4xGAnJTKikS0IiYtQnQyTWahz1mutDKbHWKgMAF9fSuWGMQQCRgM3DPf+hS+l4MF5dLVnk5rubut54gxlY7pGMtHJH2zeRWO/9YRPYtegJpyg7O7fkQlBPMIL6hjEygM80qnJ7/X4PQmSAmfEjzxTZr1+/xhiacGQmIy4sCEc7BEgQvtco8HPOs75TZR81kFuEY4CiJ+Eio0WT20HVyao2mhlaEOv+tuclpZ3eKtqilBxlCYMZyrrR9DoppMiAbgPSeuJHQBqlA0YSRABSurp20j1x1s8yeavSzCaR0IV/ggikJdua2UxHSa+GJt4bSI4SyKEsOibf6tg1VYIACZIjuBlAInM/wtXMCbASKPqezqpX4Ls0CYEScHdrJ+RkoWR6tR1h6NvBeysaTWRhL+E/APTK7Wn7iIZAYmHPzKiTn+ISJfZAZtWOKC9sxuwumawuXwI7mXKz+kOkwQ4GepRqHv98vdy9tjM8q6RetRoXwBsRa63n+Xq9XmPMP//8c1ehuLYSkIw6TdxBgocMS3oVxUh3n3MqUAA0kIkL+WbWf7ytk/HDbx0Z9YNtsIPM9qQOpK5MQsSeVcfUDyCqawEUgZ4FZlTVHWMopF4/V77OXPXRFr3oh5CIiAh2Uuacgx/ZnTMzOZmCIpTB9TrPiNjS3hsCaRLidepSfRDuRoapPe0+CB3yvT0sFVLpHhYAFm8NVkGGQKJIYxUuQwPSzIjJGcvdBw+B31+7QH5mGsGnzq+cHEIZ4/F4PB6P5f56vV7pf/zxx1rrP//5zy/bB4LO83y9fxxRYnu4zMxraF62MpPpOJ7CwjF7fNEHGjOTd9pht7mrliT3NHrBbOQcc86sWTT0Zua+25SZna9rXupMecYYY39E08xUEGR99DdXTc5Ms62lq7P3GcKlrropYoVelS9kaCex1lJlm9WNI7kLwVQaBYzocveI4JcX3X2ttc90VIOVtd14dTsyDC2HmcVahGlbGWGZa04rDzcPWdUMtnTsjrAIa+EeTE3WsrF/WhDAeouwCH88MtPWStsnw93dapZat2bvzoMRjYw3zICofIY3cy8y3etpLMWGJVmrX0TxOzQRlvt9BApprbXl3ypBhFHVsPM8jT6X6LlfZM4j6m3AtofYcgUwaU4INntJcyplqqZuFSJIOjtE+X6RHozXrCiDHwLd8s0sx/7IPzUvIiwzeL+lbHD3HMPY+iUIpTrXSvc5fPiIURXGdp1x1e8V57krT2bmTHObLFZtjTEGQ+25MnNE5lrjtR6ZtuL5n/88f/82s8NjDH7xcuU611pjrWk2VpznOcPXWg+313lavOacGc/jODiMNzzdIl4vdz+GR+TYR7yYmPoYY+62Z+7uuX8/FvtxITLHGF/HIyKez2faGnMMPlexgiKwVl3VpBVtkNQr9z2tqdy36UKv+WutiNPdNUmNiMfjwWs5EgWgxd1HvdeAQHoNmSEuuiRuoZRV0Gd16xGhgEhRV8qtBKpGZdLQ9xCy2XML6TZLo6z1cm24mxmOZKZCpGvW4AE7EiRQKkj0W+SzS+3vZqNLXODHGMT2U2w3DEsUf+q216wIYmgkp4sKbWabrXVSlNSciDC2V+pBD1ZZm7WYrHVbax3HwddZJBPtc4yI+P7+/vr6YtJAdZdJcqFydsmutSKCZ2JEibgBbBhhzDajnvlgLWkJJ01gcRADSBOx8zw5DicbJcrKcTyFsQtHu5zCDKuaxmzyVm9FgAQEIhMbwCBK9EhQwtv5YTDyEQwSHo8HkjmP9ynHzGh6pBES/AxY9TBeLiMWXtLcQklM8FFkmCEh4BFLO8pqknRBa61VnzuBi3YtQKBywShLbfM4DsKukrr6BzPYM5NSnnOSyy30ck0xBKwm0LRHnIKlM0qLrhIIiwjQqLgp182IKkqRgIMyQ+rkHfSfBWetSgNd+NbYWFBEfYAXvZm7v9Xt9/c30WAGqWJFJsIpC+CMfcsOI+po1BB4K1/SXZpuZ1vbqLqaGeMd9AoRnjKuzY+djsxMyzFGNNs4lo/GtRZCvr+/rWTOOee89q+1sF9rJV/VadGTMQjEhm1luQwxTnk1cCLv1b2jAmMgHmN3F7BjqgTyGbltYXWYXlVIksmaddAavdgPJXr9fRxHLELMDI2H740AaEjLQpzCfdLH1xe8UsG2BpZgilXExhjP517Au++pr4yXJWnmteb3EWOMXtkgW+8nC3AWpQiXxtmmBORSz4/j+PPPPyP2aEvNJz7cPh4PLaUi4vV6PR4PREGTmV526tsEl3f7ukfA8zyjhmNsRiNeqB6eaLppAAAgAElEQVSWtS8z40fKVL7IiYjM5xhjzmOM4ef69Xh8R76e3+fjT3f/T/xnjOHTXr/jyx//+te/wvL7+9umfX195Qp3jpDuQCETsyk4nMXgWOfj8VhBxHYv9/X1Fec5zGJX+BxjsNSHPdx8+KCTsd0iiL+3aSfORlXdlfl8PtMH84SIMMrx2FYhQeHtEK0+UBTE9jz3jBFe0UTrV0GSviRWcLj2rFmD2mLtUzRjjK+vr2zzQ1o9GAR67mZOp0ctTX1ToFbmvCCJFnxHIDSIggA8CewUDQDy8NZBbwYN9u6WadUHZWZ+xPeCliUTuUFCxD637+42J9O3oJ29LxLsvSC3Me9ZF/JmUpGKDKRlmlms5fWu0Qbfx00ywloooIASXVlCQG1eyReUEBy/0oKbwRLymSVDG3v3+i1KDMaZRg2QYePabZE7VhWlY34Aye+GkebajLFMCpOCvvkiRdJuZuYXhjpGFxxM+PbbSisizufzfD7t9TL3HLtdIacHAXxExHYuI4LIfO3Gudx3fTN2efdXN68xg6kGDdtzrbUwHOEkpHTW/gsNTD8uhXm9dwDTAQwyrWZjmVeT9mp6o74pINvom+gUukB4x96buIr4Eth2W6O+LQyxyEiApEeGBaRk7hBVWXSusmVTWpVvB3LZpf4EoiF7rOqM1HX5QuK4MNkiKTmSBoZr7hH0kikaAXjl5vsM+AadrCOJAwJvuTdAI1dMU7GKwBm3bJunLEFmrlgRMW1PJkQpaaQpTZzKzMGMx8xa5LkigQJioNKA1yEizvM0vxbhMGbm+jgcCLu03NLcbrktsBFhtuuJbJPAz0RmZu5KC4Y0rYmFvfBS1KEjuz1c/aO9KCvbQ2Cxe6ul9lN3Ab5z3bIAd+8+Ck+WkJImvai+yRd9v/W2aI8IuiDS9h5q0prDyTvUqYV2LtLCw1IGXpYgvEtTFhhrMbyZ1KHTC4QHbtqV8GanMO5Oz3wTYs3OH6+f9P9kHrfkilHEqredC8O8DSJq45JGcQhA6mpmfLFWeilTq/5ZWsQCsdi9ylGUXmMlgLnQw6srGEBTZ2CU5b06jTFGDojp6yY/wWOGKObW26qaIri71Tm4XnlorVTg0I5k81dioefas24Y3wubK/Jme/kR2qttMyLbC+9rZtJF9aKEnsRsPS0SwLOQoAmTu8G3QPVOmAR7BzBnfcxsjLFZ8qpCbteWHIABu/g4Tc7KlpOSZmZ2zRvNxriOJ5DQFSPJqnjs2jLnYD1sZhHB+CI6uESMBAAW8KhgLOuKuOIOyIjgN+EBFaKZHcfDq9ogio2A7+9vxMpOrsQnYjcuufk8n5h+HEfYtY9pvIxZ7SUiwsLdmTMHP3dXZerubJFYmYRVEcGvL+EdZgQz2FoJ+7vLzD+X5YI/YllGxOBL9b73ICJiccbK3do5OwSOMc61y2gMTZbNPvoNWStes72VAv71emFqZqKRNCvtaA2ZWyQwUyJL+K5I8rP1NsJbVQzSSIjaV0WsckkcVX9Uo34ULqA+2HsEsuaNkiyA3T9Gpb3B0FHWynsH9SejfwDIOkVpBTKvJ+djDHxghW+1eSlulILJiC28YEtrlEbB5z7YYxUgkaF6GO+uJZRGv+Ae7rSW6W5m9DoD4QhkBoPECLQi3M08E/qg/BBuV0wMePciM7FHeHfnNumD5IIkWEm7BaS6bG4Tm92t1RXwPXGX/N6YhTSzbU/d7vi7e/uNzYyV2JzXKwMVpw0ObzFtxsyvOSNiZGSsY60xxiPdzP6cj+fKTNtxMTfLiDAmB2me5rFyP/53XtgauWaG2xpulssix8NXnGaRGe57HRJxZpxzTneibWYeGWut6ZmZK87WKQQG06GstdLWmG42zGykue2DqZDJO9iVEGTrcYTJCr679yxaBzR0reopEHITbk2jt8bChBtFUf0LlBfY5jIznqhDI7HKvRksjWTRvSJyN/Y6WEtWZv7Dun4r3eZ8+NL1Ki3VArFABrLzdvnA+BAClP2b0d7jAPR0J75xiWyrzBTyZrD7te/h7lW79q14jYb4LrzDWstrFHw+n2OM5/N5jL15bB/BiQjjUc97KVhFDDKvraW1Vp/PSVREpF2PKboKiSJLVaX/DjMsqBNjtgYVEVYL+09pUiHG4nZv7oyCPbeOyOZCt0equWKARAE/NkYYUWGtLUPfKa3KYlv5LkpcHZBMAgx+iuBHgaLBd38PMrfCwIWW8b6UinPPjUrbBr3YDONN6Q3A9yypFqZbzoxZuTd2Uf5oGFlAZmphk2Q1hV2+9qCHD3fP/ZBoKzOzyOrK3ovezKBFEVrSt8ztUfni1ftkq+TIkNmYsenLTbJE0G+9LOwsqre6di6xmNmqhgmXWocYRYlVYIS8gbis6AkaMsGgQoq4dglzTr2jjklmdhzHWiss3T0iaGLuPnigvB/M7sC6+6Cx72/u7Elz9kdtBdyiHRr03gyzW9z6Kb8WFqzNGhwF0JCwctNsn2eUWBGT2wH5sGMnt4DaIMgyx6MWRV4NXJYIIxar/gppu98IVxYrdzNjimJmZvvxo9VjfCh7n8A19k7xZWenobywxD5AWQqv8KM9w7damHGLcJGx5KYCqOyQLBYrU9lCQhGqwcd6ccpaR4dggVeATFntPs2MVblZ7u7FzN3c98eembU97DFWjofzBN9rZHmumGY5B1Ezs2SePKaZ2e7nzMwIiPYXnOWL7U9uqWQptXyvlntxBeOo6jH2GCrrzSwjtATzyJHmcxzHwff4bPtu/DPVDVRnWjWxMdq6xg1LVBbu7s7LwLuZ642c3CvLXUxbQpWDvFCCdL8SB3y0smfLKUaB3O9ZXtUVUSTARM0TOqPVxpm4lHWrSGR1xhvs46Dblp9IQSv9nvmPgFbC71XvubGSSQHsitC4oNR1M2ZmFTA0onzDlKh87zetKtDSzyf4XoJmG0Xsw8c3O8t4UWJPRzq1ufuVtYmAxl3DSsgm2V2tqewzUyzdpHKk7rZJqn83+y8Mcj7JUNGwdwllxranaQe2DVCKBl92mcKdlultotyBijs4NpmWmWuttdbM8Xw+Fyd5OOjCobvcK9u8pgKJhDEGow2TMCzBqW1G/VKd2MewiBi7CLYczb9Fya3paM243mXy2KcNofc2zEh7zwKTrdyLYLd/ckVZO5TmVSE1BZFYJEhXT4ug53ILptvQaVSvRIAo8ET+JkFdlfoyCQHEkrlnt1nNuasWo4ihUa6uYrwZaW08hqwTA9HWZmiUUgH4zoj8fqsria4CjHI7sqsQsufCuDu22AZIWuzKfxUT7niFbs7JlyDA8FD6+Xz++9//HuZ//PHHfoo1p71P14wI1LE6YSSfohce7fJFQtZ7NwyN1YFDK18ghhEtEIMngfAt5Sqga46InI2tzXhRFtdVWF0aZFzRvkXZNlLEYheLbgGQIuhZwCex0hKuQ32dwN1v0rqu/wZEJqskuWcp7CS69uM41FK6GQo+IBZ1nhAgXNI6yAwlbvLBg8nq7b1KRHjR/ygTfDdVBDck0JGfum657s4DSNLQiOVGTAIhIhZBT9uHGSR6nwbclCp9k5zvDbYbcCP21nY6mQpRSLGT0IJTGF3VdUhRRPCVECRkZtSavNcWr27B3ZN2XZrVLa8Vr9frde630pjlj/qSyBhjjJFtYX/Mg4fY+T4pZ1SVPVYVWDFXFrlC6gq89SHNETARIYGYh9lj7Fwk3Ho2a4WoW+VCrDeWS+Cu9qwzhTf19pfJP0gjGiB3HOr1Gb9qyCZAOLMgHHT3iP3qkLtbheU8z68/fnWlMszbyxd4KpOUxhEAsqyn9BhArTAzCt7b8A27RMkAaKL6FuixVqUAgD/rq0yARJ2vl9V7K/SZEOhUP9U7M8cYc87n+W1m7uyIbKV4Yba3/HSy0t2nXW8cYNiu6jlAbsbMM/jhtOtdA5Ri2M34MUbsD0leNSfrG/uwu9eOJN3ycHeHGCFwmXnWmwjeZk0QHMe1yeLM/cxMb/pUDRfXDYRXzTTjO6O7XGpCmvk+RuxEsWCzQGS67QSwc4WyZ1kb40B2aTjrap6NnTQBRLL03syDDJauyFu/xK3Yj0FtNrPMrQpPxHA14B8CfQOvciItZzL3km9Q0hELHz7MwrJuLnlQRnV2iDXbZolRcFn7npVUCObB7pYcJSHvclMsF2/1ktCAV27HZNaC/AbgSej6Ht7u15sQ8RbgspQ2J5rwvE4uXBjkxPUZvG1DVgW4UQrTkI3+rQ2YGWJnqwkdsgZy7swsh5u5nU8zGytz5TgjIuz7Ga/Xv5/n6/XK52lmw2PU0MeCkEft0zwyB3vPK3yd5styub2GzcjTzD1terhnRMTax9KOYwy/3uayvYyh0l7nRzgXgEZCfa7nijV9urtHxutkPMv9RNqJyWavdFYlyY8dd+FpICCxSlxjjDF2j4Yl0NyArNwl+UNFJWvzvxvGbXtsda0YyRLlnFNd0kUt+c1Te2/Om8DMygtkCkmCZt5ZJFAEHSlKdLkzpl/BBKm0skRQnqIhESUagZnJZq+BjVuukimnoJQWbslFKZJFI3DfDxLnZMjfj6EAM6st9O2vmfFAXqLcfR4zIo7HLkdmGK/X6/fv33NOZhSjjESOvxcrSDCr3kUnztgjL6y6aLkZ+VZLL3yEJEiLtyK+yRFet7CY7awbr2hAFrFBT7qzACIG3H3t/q2QPLM1ei0zq2ewdWW6k1aPYfcmp5t5uIUOoHoXjuCrCrnvoxA9ROA3e7Eoq+M77N8WdsM0ddehh9PsfPomvr1M1NPYg4XcZiZ9oG7Fgv0kVD0oF1krUYA398G7e/Wob9AVdeiWqPEiTbei3Nqb2Z3gRgw9gJZPgExp+2c7/x9AkjGgdzvvhBtkMFWI256wVqwdPi3HL5SCp1V2XhF3JHjxkiUaEjd7olZoyP/RGDMzfommIDN///79999/v9Z5nueck15ujLGeT5Y0m7HoX6/XWkvL+JsiEXcX6PRIyzticjNG10/YiqrxqX9z9zn52R+zCkVEHI99ZBrGnktCFpI12lIKPNDtkeXuPo+3dThyPnvdmzTh3d3t7awoAVHuqJNQYFgfygaQ0ct37Bk+WVbjcq9yIk5ZfkXRUUrJEiWQ0FO7ECJk1rwL8J/aTr7rXetabGMhwMdH9rLWHd9hwdSuHckiYDCHYB40N4fSbB9G/WUzIh42pg2LTMv1yIxl88jhKzmBYWYWTn9+B6Txs4WKqrsP88hcfDr6OOaccab7GD5yVaEwfBCOPffIfK/qOgNlt8oT6bHfgAETOOu7fCGOiLDMGgi2zI/2iz1EPm3HNjN5lQM52eqbVxPg2qX1dL+FBbBmg0SJbIwRdYQW+mgdBWS9klh7b19kGNy5JCrbz6OCxxIISmTVE3d3v57Y7z8Y3C3qGXWbQP8/A+ovIVHnNDKtuaHS7Szy05q3XWxPyLf1jrnI3CkK8PQp7p5rf4Qvm7NZYYXmsqTJFFKM7p5+PbV+S9j2Yl8N9Fvz1pU8QnTdsjHhnr5/oXBn/QjNzjs0Ry6/hK+stzSjl7woRy5echsjfimAb95lml2u0TYU8Ihg7j+g39ZaZjpL3P3TdG+Q9Zw/nTF7oUgEHGqSRvd9ujneh0kzo2vGfrLs/aMgkmDVP44xvDo9jIm2/UxTR7jVEzCpA9B/Q6J0zjnnzNzb0mMMlGbmeZ6au2DGnFPvwskFAE/BwP5JJiSYTkNa7ZRb9EK8nWougKmKeuFFf8MA8s6aAaSzNTTpFZmukKFXLHBJoIoYyMx8LybSnfdW+lLUr+TC0ss98zrcLgxAuqsWvUSJ0u411r2Wgl61ccvNNLcxxq9fv8xsrTXn/PXr169fv/BljMuFbpgATLY6YDTAWuqjus/YcFmRB0Mi2/MxyeSWqyZegh8Ng9fd8R0MMYl65+3GUvRm76FWgXZ6sfMErGfBqyYg+ltCt5eoogez0424WwVxZyFuqrHgSXMr3g6QmZlYSIuYRFcEnnTHk87SDlDKNy5vdt7w1txEDrmqvZ3SzPgYkm6h+bFR23u/BMDrzRERg5RYEgLRixj8P/GK4AbYQMJaGDvyRk/iphG8hMjT7ppYsqZS4u1ZPQ2jEjdAjoR0shuju9/IOh7If/YaEGPUlzJveLP9AWBel9PQETUgjuRJ5u4H6BAAbFDf8vz+NjMWhNQ9+g36Lq86pu4I+3simxc9DShuSAOgdHe9CS9p6GVbUJN+qw8NyiqpJg2NJEfE/FigKsurDwED8vD9s23S2AlERpbI3umv0icrq5G6+3E8xhiUxapiUuHC5VWl55y6wtLJSOCUDIDs8IOVz6qdGuKWNf5iDPioCQliERVV+ogFgyPcQkatsPdilZzMJP7ujqc4IqsghpI5G3WvYEtGu9IGZhfEHq2ivplK4vj1a631iv2N+jmnTRtjsH2P2VuamZk9n885J1ngt22ReU1cNzIinHf7LVNemOEFwrEKvKShy5vLzziVG/tlga0iky9TJy/aiB3IfHu0yRP+rfpjf5xb0tarTWwarBWL0rrtAntuN0zywesqG8bYP+AnjbiZ7cGeaia3sJNAGj5qvUCuEqKXJWCu3lM481pMvkf2/wLUT32EbKuX8Db9tWbxp6029mfblRsRph7nomtc0FdotjHvXSpmuNdS/KaUkoj9YXkhu2vgZfDG36I3hkV9Fd8qyDvnWmp2URC7u7/PIC+xCkKmmY06gbPt/LA2Ox4DigaureBDkRzfEt7dpzxIdAepg1s0b7Cbme+jYvTltqe1e4kCo5vNNEuzMF95jBlj5lzuPpGRdJ2nOd3cskhP88iMyHV6xnCLTLfwdB82p5tBHO45prkbPxX8OvfXKTP3+T49q8ckciPCR7q7j3RLDkTtOPz0+N2d1wB2GuT2sRUTWmYt/t2dyHU5XsOSuxPRLocExOqjf2x91qsHqs2stNyIRUlvAply3dl1ubKkGvMwQH2WhN+EuPt6XVuqQqIdRqkQ3AQCaASZbS4CPUgRCCTqEjiyU7oGj4aULoZtyMj6EcSbmbE2vTCoRsuNmOtay94WgG+TFff9jpt4wUcEy3he3ZODmTnG+Pr6msVl5abqITbJyA6aCvSz2cQBdgKSVQQ42G+RA7LLB7NfDaiQikxIb764uyIDZWZSM6G8gZll2zjzqksRMaofBiOZZsNbHch3m0mX5M0oXaLseMiQI0qxZ804oxrXTT4AkjRCej3sMjum0wNdzmb5cAQC5EusCFQVlYVY1Q0ZJr+4hZ4EXBIrIaQhkwFdnWjEAj1kunYQASCuGyPIG0a3XdfW/v4zvRJ4IwaT7/6+0ZSYtCplZjcym3mBeUZY2mivjG36qs8Sy9U+PJIBnYY0cjqlriBvlv/3eEGXI8kC3UKsRtfZt+S0iGBeRtZxHF9fXzOP1+v199+/f//+/f39rS9sSQIW0rjcfYwBQdci+kCHmZmJC0bZeUv3649kKLWxNeq6C7F+MIy+NDPPcxeurLrBFljWDr/HX16AVDPEnVvlQemPGuO9U+1ZQPdLZYfAbYO7u4/3Ga/7HsBYZx6PLx0Uhxh6FpCI7QClDEYdevutNHZGJEO21uKzINbGYndnvBO7/FI79QoFWs7zxE5RIpkn+dB3lrmnEG5mXkIhyMy+ZCWGI5bvGXKutXifn/I1s6BzGMPm8LkrLRqvCLSOFLFkYb/z9agCeCOC/GWZmWMeYwyekyOnh4jj+qPtF+iarRzd93lk2GWhuw+dhrvF2R2ybPMEK68RorC7e5cMcbaqsuX+A0DQyW6M3Mpr1KGLW2oOJyA6PQmFTrYBshyksjS5QoLwN7FC7p+LXM1EAE6J2JxxfTr+v4PcKzoSNob5XvJtLTXqXEqhbA7rGhGW6ao68gEWtBRcqaq+6FUgBNujTMpkXwtk2xtNcbnvVwOyWQVNVMFs9xXJsbvslM3/YBjINPOqpnChaH59kd56cbluhRSw5nR3muaVUXqzVyxX33IZpgQevRlM+ooAdGkRV+nbnqNsiP6zf7Cbmb1eLzObfRxd6zzPtSLO02Jd7wWVsKwBg8TeAR0jM+e0zGT/3n0+Hg9b35kJ8y6gzIhg53J3Cq2HUvDHGPvd5kxi1QtlreXtdzhJIJ9BieS2uEFmYgC5m8WdlisySUIsg5/VfpBg1D535j6zAFkHKK921EztaeUCGjMgI+Ft/aYspVEEcY9A/b9BckgAPStrLiUhEHCVwbsH+/gwae9JIObK7ayjwtzeEkDXqJICEDXGoDKIXmmAUEjp7spauDql2HuWHDEzzyu8+lE6d5/79yPuxQGA+c9//vPr16/jOBgR11rHY7p7tNoOoGJrdL9ZSzMEqb7FzEZ70rLae6q3/gRe0h3wMSJ4dU9mSK/qiW5xuZPdEt0jKM0MeVnR9prjIgfJys1Mfpn5ZvCn/WgEvJ3A7AReDXnVg8Exhtm9sHraWmmqPitLAFIe3QjcXUI+8V2XmfHMhFxdzYz21auHc1LjtYRBFGm+utwxqAO65Ky22YkForeqJNhAJMF3FgnvArNOFiDhjf79B8aky1pUb0ipgAXeXthCorfT60pCZdq436CbShqBsFAo/l7iaJcNQlLPJUF4awZ8WoLwLspaoLocVHThHa+EtTElIix3iXSybGGXAYkNLeyZlwFn/eSHmb1eL1b1sKMoIsw821IWyaoSsNOnQQYXfQi5zBAkE9U36DHpHmWmmc35cPdVnaQaVK+fXQIPosVOWGCBRubp9pbo7EoA7s7JPoQgJ2taIhj9xav3KU0XOMawsdceaF9rIR8kvMmsyXZ/WIbsuc3X19esH9QA6e7IGW3rWTDnpOhpCyoUpFktUxUNJGTy84f7lJC7//79G0oIBIQFY6yKxt1x3VtBZGZEzDHNLKp8oT+Og0MKIrYq+pUnesz2I6sdQJ4wAPtjZXtpByMSjuPg6wncss4HVp6Z+a9//Qsjz/OUSV7Rdve1llpEZo7jreeEOG/2ZGYmp2YQqPCaGc/hsVDqEJ65f2eXWUTWh0kwmLSZ8ULKrgPzOoIumVYTYOFxZ8455/7oFTXB3SkL6HMvTHch4ppVuUi+bm+YrKZxo0lEFwE0YLhFyE2vWHqCeiJiAVxdAmmVnQB1x3k+IR1j0xkWj5mZY/jWiHFji9tQNsEPzt1ZxFq+PRbujKSzQpytzXPtCbN9/sqrz82sxTYvHsixkgbXhsxsj0Fw++JqVTzb5AlATrpb5jpPdWqZ+yt0yMQYqmyutf1sa35359yYj3HM3fKDHdMKgrW6QhpFmZkUiu/XImC07vjWZObXchqId+Hymk9qsf0PkpK22BNiKaLZZSYv4fDDmJZmaRZhvsNuIy1Kta7D5hy+99fDzOb0iMi1PXX3uTwz7fSI8O+XZdr59LWOeJmHnd+Z6RYjcvo0s5WvzMw4M3O9zjjXWisijkirh+dxfnvmEcOe8cccc9n5PA8zs+XueRwRca7XWmsew93O9TqOY7pnnI8xz3VGLDdz92GeY7+RmlUoXn1ZRFApns/vta5+cK3l+zdCwnJtF4a7Raa5Z8TpbmPYWud57l8fiViZixdx55y2p4t7tR9xjcFRJ8eoutiWmRCYWUm4Wv6OTBt7dunXuIuoiAhPc0+zFev/Z+xtliTXcaxbgJRH1Oky6/d/x558g+6qk+EicAeL2ILkmWUXFqagQGADBH8l0aW0WgYZhjJyf0EwMsx5hOupr4hlDjfPSYjAB1Z9kJo3M/1QTZKQOLQZmt+qj5ObGSO13ddzCOPt9rlIwemncCAQ3D32RHsBEnBOpfVwWASz46PLqbubb8DUFD7GbK/tfYD4voZZKvL0vZUxM6nBMPtZ+2Wq43UsY/p0W4wwcZ4r1tvMzvOcc3ra+fOePuacx3F47hXY+/2OiL++v2kqmexdMRoM/pz1HeztgJlpjVJfmaIseD78yLC1v2o63EaGJy/Po0+FpZn7NDNLszEC5F47xs8J01sl7tqxvf5Dkoj1N0VZq8GsGc2qckGjRO7uNocPc7Ufs+AJxLWXcgzf3/jJzD2zmGVa5vCa79b+jAtV6e5mnisy0t0PHzyay9w3PprYDqbX7KMsiqM2g4yZgTPbb/I7TWOTVJrZoBJjLWOhE7YXVXugWGvlHGPOzHyf57T9miUhY4iJwM08bRzTQDfbawizNPM51lppyW7niGAJcdTLnLK6rU570eCbWVi62XBP27/eDMtsP8vNpGWYsQWr4unm6zxXLHefcwYDl218wM0s+GlbQUUEnYLRVfzM3DgRalSKvzvzg4RpDuk+GDYkRh1m5m7wBtoYNcSNcS3s8BMy2870Knb39zrdfRwTMz7wxH+9f7zekhV8eNJsTH57nGbp7hXZgEPtrbUi9oVQZkbsJ2yZYcZmN8+9786Ml1xvD22MseJd3jVyi1hpucPC8tCWD4vcM9QYY8zJ7GhUd41+ozV+rx8wjzHGsMxctsIj/G1z/f3rbdPC7Oc8f63zeB3nudL9OF7neRKEOV5rrcH+O3NLy1xu5vjZ+pQC6HV96GYW4WNw8ZeZ2fopRP3iobuP2lXu7nPOdMv6TZ8U55w7CNyqSOOlo3OMiHPOaebcZ3Af7oP+gZ/utI10T/fk++o4j0C45fDzXNN8jnHmbr1mFnl9gi4iTi5aOGf5mmm2VwDpvjIPeljmWissxxh8NwRzuSLW0mWCu0ckd1her9eoi/CBWsWHj6gRMfP5er3WWu/3m1F9jKHphjDiHqU7M/yYjH5qGGQtHg67ExEzG+5rrQ2UNn28jmNl4FVmHscx6u7GflvK8DNjD+7uPLJOt1j74i2r5Y/6icHWnrvn72JOem6Oacwvact92GIcSDNLW2bm0+iOlsYqffgyM9xaryM913qb2T/m93zHr3//vDJPe79eh/typ/NGvC3CjiOClpN5uJnZsojIyDgXAbf0YJw8Xkcum35MPzx9rZ+IsEnncdwAACAASURBVOHzdRzH8fPzY8mdETvfPxExzGy4xeKX/Znp7mEWEYsf6r94c39GhGXavnBNtxg+XtOH+cq0WOm51rl4Fe7YD13c3eJ0MxuHMZLm3gscTht2Mzt85Ep3+/7+UvOmBUaNlrwpk65Tw5dnWtAXa7gzasLd3OnGg9tJDIwrptVQUHeddunM3F1tT4QkzoBPgqmEXBB6GsBt2t3rBhymaWbnebr7+9fPnJMR0jLNzc0iYo/73byZWWuy8NMdS1nDM2JmZhEWke3pzcbZXX1pzANbyKQ738yoqtLYqzdvgyDCHXNjdcrr9e/F+JASlFlmrprgL1hVWJvCJXOLWIULebIexZQuaeV2sS4Agtnz9f434e7V3UNxLk8+I/AHylYQnV5+Ptz1Wss+8N3Ny3hk1L2JpLoy5TAxHHOOMSbT73me5znXsnp79qhKzkxG3vPMiDA6QU2lZvZ+nxExqnYi4ufnx8y+Diprz2dWnT9W29ITkZkrLer3S8wogrL6HMUYQ30Yvk4VKEAnvx8owhalADYZDSM4MnCZGRxpMTBZG7PgY11EHNCVLQFKgETX0pEgoD7GSNvq2EUd/0UPECGTxh+JdcKEXLUGgi34vSBsXXsULXOvRIWgXE5BE1/+dCucVvO8BafHRMLK0im5stj5V7oWNGKSEL7ivJd6c4za6L59TjPbD+u41Wb35icfshGwa62fnx+L5LO6ZsaSiNEPxczEnNnuo3lrD7fikGXlAIEiCxXuUpEGnPRjvPVW0aLOVH11ATNrru7GSfohiVdywK5l8TYh+TGGCmX7OidggoAhHR+GIMFy+ifJzpEKNQUTo6pcQDqaEmqHHdPuLdnuLnU+kSEtZGOub2PR9q11Jfto8EBxkyir4UmG3Ly3UuFTHEXbzLgVInVrA1E3p1N0dSqZHlUxlejWJdaZiPXmLUJA8Zd1ak3j+YNgdnOcXhLF8RoNyJWMDCkhNFQ4dpzRHr1e1OYv4ciEEhoDOVUCgW6663YESWIWZpYztAF3Z8b/9KGfUha0ImIvGOacM8zs9Xr993//97/+/jdv1GOokeLcV+V7uGCYJQvqhnRknITkqvv1LieRHLN74+EI+mdDUptHvveI7gmJbC0WphIdWdbdnUtWnV6JMeD7vU+pPUNSIZfEQNfcal0ESAa3qDC3ux4NTFC6YvF9tbWRf35+sK6FliyOMXzepk6yImLU3ROCk3Xxg2LWgOn3X5CRdYEXkUUC/F6byEtG8giLP+77C9ZaTCVS2Q7H7Ra52b59yUW+tZrVqTjEnzS24BANhGneEGVkYbre+4Guu89WKdkG2LFX2tezE1lEZozxXrver6OZ++2rLkhSO0RA5c3M3K8vz4jYVwfbHxtjRN2oMrMksDt6u1zubvWAaq01jr0LQ7WGLosEgSut0cCq71BAdCkvDkOjPscoHL+Pq2Rth+tBo0wIB45IKuIgxrCPgJgQkYSoKcn4fnlepmWmVrryLJNQmplMXi2w+mqY2VpGwXxf5klLBAfzZtuoudOSyMoEYCPIY79fwHQBMeEAYtXyrGqLKEgXApncfQOiuvduFnH76cHlvJnd60C54ONGUsYSvZgNShMGUNLd8rFvdFkFdsehe+JuFSjBIryPInA2/1YWu/vfo33B3otv9oH/wbnQAFSuu5kN831XMnOs5e5f7BBZEe/T36e7+4rhzmMa8/QqrqefK+N95nnaudxsYM7d3QdPI+NcK21f/hPhzMzIMzOzWpqZuWfmirSI8HFNqzvhETVnaIEFRQRdQgMHYlm1jF3JS8CLVHGomBleSvLBxCVOJYAJnGT+mPXWehlVnQpTlDWId0wGNau5wcqKV+/gFHlkZK7bFeEAaYqAFeQRyFZehJEUwtEmSwQQRgZA6X4WmYROrbkK9QngPi5tEkf4oH16BUmLdK7nkg4oxZ+6kyEterxuM4Gw4+97/paMADt4Zs6akNCFtOQlaMdxbBPlhlY7gLs7D2C9or1P6mGmtyC4+xiDG2Rg9lzKSxpzJHhEhjpHSIqI6ehNRu0nM/XQ/lMFht1N4J4EHhbVkJSmbUBSzHaDqdOf+N2iOPLnwZTd36rgv93jrMRvT8VRoPLe3kgRVaxAWkghJnVyaVqgIYOAM9aZ1d/O3Q/S3feAPNx47JxmZoPHf39oEjLRBSAs0p4VfGnJ59EWwd7qUfKfmBzJlWQntKCovR49KzOjPdHtzphtfEha3AcTRwQapFylSQiwD2jo/gecR7p3gWzjFbo6PsSUFo6yNlUDUzS6danLUMeHT3ubc8451/r7X//61/v9/v7+Tt+fCEEXSR17eQVutR5DvpPGZEF9lsjdFQoVxLleuhM+95IKHJKu+64ywKG8GyUhjtJkUenygQCSWGsddaO8z+BZ4xWnHDfVzT5352fxGXvglbqKhrdXOy8cvz8yGfVzGFUQCNQpMmutOeeoTYWXD2NYrVXwgQRiSMqHzOTCnjXStmiZtUXcb1V8hVSucgpHTE7hS3jUhT3MiDjPM2pDEPJrrVlPpy809ovl5mSm1RaPOed7b5i4enQ34dxPicxz8RCeLExIq/PFwWFzt9oISazea//SITPHHDQkHJ5z5n5yvjt+hyL+iFEp+MAxIrho36crIviEzhVqM2O7fmCxNarpGwQx10OLdc0X8GlFVuMMRSY3c28VJ41vXlEFHD5aNDPpXiDNomir2bNrExavZqM0p5jAetY4I3yOGxkHmC6H7xs2ZpbmXvu+rIpUZ9vpTyKLcKiQYWaxNx9awxHJxcuhyqCikLFMtql0hF2qvB4OwCS9/WnFNtvtRTIIyQpuYwUZtY/uJzGhRcquEj2NQPd5k4QRzcymhXVpecWTGh3c4qo8/tzbZwil1kDgmE7xTG40/u20kdOgu4DS1II4fyK0Isx9CxLMwcPKW7StGnr8/Lj7sb+luQnnI4ItST4YIywzna2/73euZfSHqymZtw05w16ZmetvM0s28vB5DJpJXs0yIiP25ze+vr4Y/c/z7M9FaQ+4jJPTrvirLoAzM7YywrGqXGDFh4OijsJEgPE0a3wRFDKd1CvNdqBIIAwH5gMHGZULScbEfm2P7mpvQyUaZJHbycthWdFRwvgAwdE1J6eSsXYDhQQg6OKAxvFSfRKdizTq8oR9yIKyKiCYVs2VBEWTvCIPh7S3UQs+wrIIjTHWWpTaKs7SlUpWBW2E3w2JqguYHCmC16TLNby7U4/ufhyHLuz3LD4Gcxn4uMHGy250jC2DUZlGTGkJKAJKSKCf/ilt95DivNDgd2Goq/yWksCWumAhBG6SxfkT7ENLJM7DpWwxsWqiMOWDFJEnjYoEuuRv+VL/LbIcuGVU7ifag1BXoxJH5sSxBiIOTIlZ1a/ElIDp/7FagepoMLsD0MMfRR5FEohJRloPXeU6g0PcrCtXvRgOyO5uWp+VpHI7H8ra0qlTRidGADEvheL0QlnrO5/CeEVAHlld3gtEzsBUWgSU6GzXkxWBawQTPiQr4suELh7e77eeHq+1vr6+eCkadiMi7p7bvY2hqLRVAHkPHwTUHqvvwyPCKsjnKUNr58OUUY08CMy5p6pRY2zWQCGjHMURFGmhyTpZCghxEx/Cik6FoKq5qA3+JDRHZAKzh1OTwBiZSTCFjwMwgXq9XlwDu3t/bqwWPsbwCleH6o0QDooP2qV24vx8csu3SOGA7xV8gkYWbnPspwiDBmCZ3QSm+Bdgu+mc3HXIcPeDV9atCx8EQBavMxg+5/RxLclm3TSRM3uZ7J7qFK0JcX1IAPdNkNpmj5/WXJ1z/uPYO/5WbW3zOccYwV6YfdWyXc1Mdrigwo/ZzOm54e67uEkEBrbklTxAYIxBfKwFeZ056jf8COMtsJRLIJnJT7GwApROve13wH9wrFpUV4GjNInMXYFwvG42ERxkJEliVG8a9cnGLiAxEfIPvu8n9iQr9Dhj1Q+tgZJFazIttQnER6kg8be6mbVuLCIuCT8zP0sCDqel3kEemNmXXyX88O2iTK9HVRmBNBGYc661qH4KnplyEhV5dQE+iNLd3dhFLiKLY2FfmIxfW4aquZedwvYC4lhG3XDpAQSkyW+Leb3sAL6ZmbtFOOOmsi4Bd6PWitEdu+J0o2GemVxC+To9Iv7+cff3+Y6I1xlfNpgevo4REfxM/WXj8MPsXLFiha8YsXz41zjMbJy8cvydsTLfaSNsZabzE3fP3D8mrMhHRMTwa6lR3oV7jjEjwgeVe6s71RpQVNj7za/+xtAqYUf4tmjo1CxucvdVb03HltobnRzrl4kGQhZkdWFM2luFMlQBAjh8u/uDUTMbtY7RqTVbkgeQY8chS8LKkg9x3gY4CavzAov6Jz1swQH8wbSKBoB8xxUOR2Qyr2U9hWUUPo4j7+tmCSAstEcZ+ykJCSP/IJgo/laGAu6p62MAQZ5ED92eGovgqyFlFW2tZe4UUEyr9RaSuCEECDHXtoJM1MmKdlsBPj+8ROU4DsA5BUqERQk8CDQSavMYRZECinSqhEqUbZqndNae4IngP/B/K0OCrGxtkuBgoksqC05nitNJDuQfdgRIUVbE7ByRu9PVSUsCE6Qz2Tb1DKOIIkDk0gBI0wCUBXIvpnRJj/2zfUNYaVW6hBGgmYmDjI6f5L4LquaNpEB02oVFmftSR+o6kpCijpDS3Vt3t/uF/X9wXlmQmKQVZxGdQl31AikBNenNp9ffg/nbCCgBcdrLxSnNoFvpaF2XrLyPn0jKivj0ULYEzzn/8Y9/nG/juT2TXbebme4bHAR8EDiY4itWUQ1YMvu05OEj3131Nsy6u7VR/dFWESarYXJDOWFnJi2kNyWA3T3zuqEDgWlm/DSGUuAPt0IAElPNeP3hvYxRPwrDZGZ6mx1UfK/q5mWB3t11N7PzPBn23a8XuErs4YyXt4RUBTFjA8E1gHQVMIGSgC7VstWjZLy1OqBoXQ/5HTozMGEKKj76kWAVJU7nnGt/lXhTZq5YEcFvDhT7rGnOc2amD/O6QCcsrFrhwHwNc/fjuO3IMLNMc/ev45XJ+23MMJNp9bZ5bFmrlNJNPIcZEa/v/TJviaUuu+y6bMEls91fqMGV4e5ceR3Hsdbqj9mwgvp+dd+2n5nJKw/I3bbc3ffrLeVqlmN6xSAcr5uV67bWuAgPpSK++gV8Zak9WDUGBMZ8znfeBgRkukrvd11l1fv/UJFdZFRfVp2xXjnoLmioQ5vtuk8aRZUq4tqsLktKbK2OUI5uTiubfMUuTB0pG9bxZJOMmiHGqbtnhBGIKqCBlpnVdS9PIgbv4SuZzXdPirmWVb/JTIvAk+bKpsy8cKCK2Cd5uyDvMttKTc+db/yZPUIhMUFtThV/M82sNYIbZZpC/Yjzw/+WdQ1w8JW1W0WzRSg9M9tdgCJ3j7V+fn7WWlafDHH3Y/fAq8WvCOZsM+MZ48v5Kex7rTXq6bqZJeP4eUbEMeDv+4LkRsSot1hlZpXes/2yCDei/RgP39AyY5/+NZZB7u5VdwBefPe8P4F3v/pFtIctkictecyttfhhoXIfUDBVQdC4PwlEuDczFQ3qoxsksR4E1ihev5BEkVysSFGE2CMXEPmjU7sPnRAIgHB3mVPaBukHFIpeNSIOp3n/vBAJql7gMK0WH+LLUNKuxgAhW6gzrw6CMFlIel3i9ioY9wp9pJEhwVFR2iYrPcccY1AQNQCrJ11WM8qs7Y4w2T04xuBrPe6eawNaRcBaVYpP7ZNFQlqiXcBarsFRlsRcg3Dj6Bi8ILBqfDtZgJx2u8j0U47lxtNJKwfEJyET0ToskpJ5kEBklNNPYYF3W/+hQ4nZ6SFgvzNkH85YvdO4F8rbswuz/bv337ohFTG9rWO8VU0X6KcISIxSS13HR3vIVvUkaOcC5NHfg5AnAQdh8eEgIGbPEufR4AExM14Ut9PNCmkS3ZwE+qnddTuTeUqAPVwSRkBZdE+YmWm/W78C+HAbwlsQlCs05jVxSEhLJMX9VHAt3NM80rsV8hBMWYcz5zzZy1t3JBm4juN4v6/40A6HTzObtVVY/kAgyLQSOIaT8EF711M17GIIQB07PookZAgtCXQtrTogHHB3xVkgIPNEVGhZY+NtXmi24iO29uGz3IPfEboMNMbAVmZGxHFsxYjrx5BmtiL6Y1W7F8QrSqpo+i84yHC61jWXybfM1K4NwFXRXms/+Mgw+OvUWHgPdz3Yi2B+3E2oTXyYQxFmN6p051Ong736x20dCBT+jzHqLY0j66m4H19ICo1AzZrK11q85xg+CfA59THwPyIsd/Qk0GdSYmhmcX/LjITzPqogQKAxga0uNkuMIKgUtR42YM0suciv+Lm7t2amCszc72dNFj912w5kpW/z10ebF6hI7QeSDD5IXXwVH8Ju5nUvAqbX8GtVcbRMspIrpN+1GVSAEjha6iPKMrMDbZTBzWxX4x8k0My01LaOjy3iRZeXv8V0t89JuuLIEQSO+CZMJIyMTBRF28OmsjmVyHvgKMjtdgAtMq934AvcOAfWtgP8N7u8uuKTV1RxVvIlcpXamj/oin8rPn5WXe6ilZ9ekbyEkfF90S6cP5KMmmXsz5BeWV63bHGgnCF/P6t3M7NhHrw6Nc0y3YyXUY7IzPTztIjhdlrOiFzL3is9eM3Y2m8DTrO0XBmWK3LFawyfc/iXu8f59/v9M9fbjLdk52Hmlp7Lc0WutOSV8uZh9ZJ5Txvm/HSO2XkXpFWQj2ui6j0QSWejke1pDGZEffHedqSF6QpOIWwrrSI0gUF0DQZWHFBn0WII9XJpp9HqTPgMQOBI2N01/TPCqvnBJw2ITr3CpRB1WziMjNfoIxyVYvptwoCZvxsoIS10sAgaWVjEkDxRGlLuqBlaJsjiNc/oog6+EqwIycIcp1HxhKOFVyf3enlkqVtFD10S3ZyO1oLW3e6KJCQGUV6ra35KTTqvJzP7lLIDlZlqiYJCEhnEMEdazFI3s/SyGG0G6n5mzTudOhpHmFLfAlUQyWfmqt+JyBlkFHBrdxazem5mut/WbY9Igk8Wx+4STKEh2cEFCwctBJQFx+qdtzBxA75M97Syeu4jS85wKgc4RcD9fj/3Tpcz9dZ0M8uqUxFlQdiri6mkIQvu5p7GyG7unrwX0s18M81spKEOOKUgAUd8aK2li0MJf8qr+CTwWdWNYlchjbwwH7mf6cxUfOALufvW6WFCaF0eBNJ9fJYi6d6/epYENrNCgbB06bNSVi6JaBfAPXe0+3Q9KyLU/UXut1csYTFqn+qjUOKQhkluZrr7WutdxLD2er1WfXjF66az5W1meaBdO5XvNe738KrDcvrAsTYqCgf+jmoRyARNTPhwCBo4YnZ5cqWoekFebYA7swq13JMifDNT/D8pa+CVUXe3+x63MYaPIUm54e6sos0sIsZxbX2fY4yaDgRFmlMWRRHBE2YM7Wj4dgznoawpABwcIGE1HylQiOmCtqFdFYeYwGWL0pH+zFLiU1dHPBHfa8sbX4JDwH2YWbT4j2nuyYjpmdP9+zi+Xq/l/n6/Y9mc09o+U1k32xs8tsX9q/ZbiKL6fq0Ndhzc9zNFhc4rbn0tOvGQduK3OTQzre7mjDHoH2DKSejS4qcEBJMDDa/aIRxWZZmZDQoP8UQ7BB9EbB8h0h2NzywansmNigDW4ZCVUFtwksspAkhKS4qfTGokW4/2aroIiOBct7Hlh5nRM2E+1GAattWTW/uWvDgw4QvWsi4Cm5iKcom1nN+mkbuBiMSU9b5C6ioUnMLU5YEEeIQFGXUzRlSjd64WAOmeqIBmW6uytlgmIxkjzS0Lqrrc/EYPNBzjRBz39uD9rm7OjcvfELAbH61WTaB3tIzbJ+vNq6Pul5KE1xXU9mr3zq0eEV4vcZlz6qopIs7IMYZnjDHmrvTt25xzjHR3O2Otdb7fPz8/35Gv14tHivyUnqc2tH0Lc3d+QY2rc87j2F9fIly4lJlRL5/LDE6Roan7NWVe71xZbYuXjzSzYRfmLmkhyAqDQme+Xi+EeeZAWonUrVC/vkTFabcF1HamkEmoeZNr1ed0ITHassPdVxvE4YAmnzlSv318ly3SHRO7nXAGXaCY3pQllc87qVKRjHzAVt5DhEsKIyroZua4v7Ve6gASHK/ngfmx0OloDwIza+GIkz3LPgrb60JZeZ8POI4xJCymdMzs33//O6vWaLRmttb617/+9f39/f39RcBlAqgxTPKZudb6Or4Bl8PEoT9+US5n+IYkwferB+0ywlRM8l5G+UOiZx2vF7ASAPnuw5VlZvGHX0hm7tsfZFEuqQtQx+5VZsJ5GO1i4vRTFqDW6vpPTtodrTsjGQn8lt9VevMTubsQMtNqmIZPOpOBvcrOv1Zl1LVAxM/MiBiv623Vdnf4bnqTmNBvYRFDIGqr8ENGAsgI5JFld096Vla7+syCfovzPvc16uM42n2uTvJNnK4lh3UkoVzUaUsC6VqPxXrm3tOKMFk4Bqcn0BKmcD5zlRYyP3R/5GbmqvfeCW3VR8u9xlspoouYvIqIqP10qOzxbdkqitvzYTezv//+G8AxBq0FsbBrkAcfUmUhb5qXq3bI7UXDVXE2s35aQk2R67V+kLxKhzB8mSCtU7WZiMh2YwJAJMG3ahsc55yrVZxM6CgQZfUa4bkGjWXVDbUx9oU9wuP+QIJQZ+YxXth1dGo+ouqvK/kKuzPnWo76WjuYyVKv4aMFqiY18M0s4xYBioYnEOpmlnYVn4KQS4vqungodQmTO2oYJxc+p5m5YrdPq0fu7j7n5Mk2sXW3Mcb+SnHdegZBaK/X6+vr69eKiMig++yaUnxIjBwR1xf+zPaX5/E80zNzjDHnZE045/4VPfVrtldQnGbFhIXZcRzHcUglMrCLJxFhEUdtS6Rc6ftJEmJgygoTDJ/T02cUxxjsdNB+DXcHxPnw572tQoiZGUzSXjWV9QJF6RITeYXP03d7llG/D5idMtNy26oibxUwRYotAlGNGaZV2xCf4Ci365I4qD+LSK893k3UiEvUsimCq9xdjCpMtyF6WN0qFaPYxU4kJtdREes8gbuAahyJ2K+Iz74oB6E19M2sonLcpcDiWuZuYzhjIqWLyNxflYdwTzXNsdMukf7GMHeLMCKpoQTTtl0lzrSnzDy+vox9KWuZO+Hdbdoo6+2iZQPKqJm1yOxsalNe/ZZosi1KZht6o7n7GDtoZjaGFR8tai25oJVYxN59mGlmw/hw+wVvlmOMY/p5nrbOaXa4vTPs169p9nIzNx8WkbzZnkacYT6H8yq7fA+389ffmTny/fe//m+cP7bO+Zpp52HrXGfmOec8Xjam5zsiwjysJiGGxjPWea4Re7TNzOC73Tm/vr7O9ROpezd941CSGMPXil+/fvG158zMTPNgQZKZw8cYgwHUqtnTV722UNKfV+2CNrPz/BltVrAantZaGjErkpcMAuBn3a7GFsJIjhoa5pwyrdNoL25194j4+fkZ87KVmRExxjiO4zxPZl/wycKu3BNhGiZtGzEzGxUivI0aSSHK++YbpO7uPusnMxCmM/P7+1v+g4/DSiMsTwCROeFbeybgbcgGjZpCQEfZQtjbd9QB50hjxhJQBJNTq/czHfUNbfxhOqd2APc2vtdnpbVzb8jV9/s9bdd4RGTEz8/PP//5zzHGr1+//ud//uevv/56vV7//Oc/j+PAE+odFUoKUbTJR+9r8Mdnr3bLEb67f319lWM/isCotZFKB1E00PgtKM5Q+zRRcr3qEZkgEK1xCoeFCIow8S3v92KE+X6/v7+/j/mFe3IVBPCli4rAAcEBM2PhgnyXJM0CSEWjVaCODOmuiIDixlGAInRJgyY+CPCJEgWRgLL0TMx9vwRrrcXgE3Ujkids6Eb1XJWXcuEkLQpwCUg4W5Wd50koPsVICwS7kkSAyGf7xi8c1aPQUH8kJIAtEQIUfIxBEOBDSoPz0JIAptFVbT4USRNhb3fTEEh+j+ru1VQQi2qrMEmDRq7wR9Xaqp3ABbeR8VDyyRjSVrrZxhnUsYsWIIzV8kEEoLWWP8Y4jr0RGXyrAVkI3aUsSQn0GAaz1X0QQ5Ly/vz8zDlfr9fJeqAIXa+AR3vOCVrULwVmfW2eI938fb+hkJnsF2Co7G4rIHDkHoH1RggjRlhI46SZPSq9y399fZOwCjX+CwFhIhAR4/5KFNJYodQURJdt/Z04lAf/5U9EmCUeHsdBpPHnUqxQEHkffp4nywD3q/p4ykoVMD743I2Qop3nyX0pYdL85NIYY9U1J/V7Vv/CJY4EhCBsF80idgxB3q5WncooUCqvZBCDxPS2/MCWhI/j2GNX7L0DUuyAk++K1JPE9/t9HufX11cw6K2cPtzHOk/LGGOEO/WIOau3LXx/f2c1wuljzsGp2XUlT51SNDN7vV7hW53nT+/3+2yfneNlh2FGF3B3bhlYBcrdrU1G/Ax20eqqRGutMJtzvl5HZtogvJaZbj7GSDp+ZtYgRvN29znnTw1QoMEn5jiQLewcEYMfEcSE6hhtdWpm53mufWF0tXYUCReAIHP6c77HGLM+hYC8t5+s4hVa4CgtrxBQdyCLI4XlVJLneR6cUPpebNVHZpq7cfzoolnDYqz9vfpLC+GoC90iSoIkQpeWhD4MGU5/dEj+7dyibDUHZWaW7pPPQpmsKmYB7XZZZ7fwkRBr/79feGwmoa8wQmRdBamlUkJUcNXZbtqtjqxF1VtkON1FU6F0tHIVZz4os24ZSMw2Ykrl7vzmjHED9P3AkJJuZzLTwv35yy5apwagwYowGVMojWXmWmutZblf77HWGnmutUa7uNoXBrtduDvb//PY/eEaZaqH7Eu1Mcb+aHs1aXovzuvYOcjQAgCx0nJ3hiG1H4yKHkwwM5PVCadd0mod4zVkdFetIkCaXE6FAFMjCyYESBoTSmdmfHyuTwJdisqcvAAAIABJREFUrDP7KdTNPThagjv3icolcvupELIVDc+9JmY4HCXZoSB0SRDA6zT3LiypcGTARVLCqJMWso6qelH3wWhy1caELAQS3YdPSdpzJwXBzKZtN9Zax9zLjvf7Pcxfr9eckzVTto/9YNRrMNGxRel6soT/qIiJuvwBqhNMPHxIIiyO+Mq15hJLh1zXhZZ0wcdEr9+OI/n86GgwMzPa1xBgUqePWEnAq99Jvic+DQHYY2jNQxJiKmLId7RuVDidOgdJwsKp3Mu8nig+CJntgzZc/S6e4qtcOsUE1CXz7r+1iPXTTgJRKR4C1uqLxMOou885aUVdhaOE8dyq7J2vRJfvWZnJ4tVqnMQTrEtXiplJlDoCp1IRE8VPPqc9F2bWDRepd8WuAhOOBrFRl8pdmFP42GL92rN65OWtetAsWImN+w0UPEcdWOGQha6Y8YdnqlnXKhHbijAFKz5a8OWqqkY+IP9wSVd3CHTyuomvU2+Np/vAVJj33/oWjElYpdDpup5AGIkxhuoOJrS17lUjXXCEDPPhA4QJCWRmxlUjvDzPaEvlkpmt9gQYn3Bg8O734mzF6jIqL/hjjCiPEMYTLSTO86Qg8rAjQ3DUtscYXNGF77L3IyZo5LgEk7S3C7ZsVvAWpkAQiLXDm/VeJ94k34WR5JS4EQfwyaWWx35WNN11v27HhGNmZuybU+7OGsDdI+L9fmfmPKaQNz5OcNFbYaN/Zet6x3Gwk2Kd5/v9Pnk54jFVF3jDZQ491GOY2UofYxxfLzOzvOqIipvjcPcxPPO6As3cr7lNLqfu85GOCJMmYp+E/1bujeopapwPwN+SdL0NVhEBeOiGeLvn+PPz03WVVZBmrcllNWBxYPZTa43Q+I29+358DW1pWvOH0nOhT5Tv0SEBjt8HehKMsJvPP3THSL0twbYPVjKUzdocaWZUtuxCsv5Z8jhPM/1mox5rZ47XK2LfBwJty5iZnM+0Fn3EsCt/mJOSmGTbF0WnalrIR7swAzaiNhEUZV63G9CSJxv2PlQpva3c66uiervb8qSPLPfrFgb4lNEzlet1t9vMJj+oN8u8vo2c1G7kNMsVfLt+xJoZg0XAufgBp7s724o8c8NErl/n++3rPcbwOO08M98j4zUy3Q7LyBgeaSvjnUzgmWkrbWVdtBOrOecwNx9nXiuAOWZEsDtqXOt5kwAF71PFnJNfgY5JXNtE656Zr9eL9gBTPQXqsPg264acstDlIbDEzGy1LYsgSF66vYVA12xaw6sQkCcLE1a/+YcTRUgCSImQB1n4PZ01OWGoC4jkpJmxPPoEIbfzOeKGV5FxD9iuKE4HF9PMGGu6FXQ1P8GROaJBlkxkZr8jizMI0Bey7gFzRKwTOMIUFA6AabY7Rhem+FJUwmvFuday+hi93Sc2hKliVg9zIrij6u7cWVepSVibtOTw1iwr9JrOpFCY7o0QfxBQGr5ylcAfotFzHy1fAh2zO5AUfL8Vfst0lwppU7TLFaHZxwIC4S7QvbKay7CiRsWRBCSmAtUxhSD5Tg8ZqNsiF7FPkrxXq3Pu0FZ2F7aC6sg6urutsNxzfJMxdx/G73VL0izTzLfnHcpbPT4M/bZEWU/Ce+2MMf5zq5Nd9ak/ifXT7ps4KNKz4PRcEmiNdi/4gdOZOtLvHkZJy242QuCWdW91HCXc672T5gW8zf/YAiEEZIL4ZysyRmWOIxyysk03QMGJ+uncnHsAHPWU7Odn7/aKiNy3NkzgQCngAOIh/KyIyRnxH7cwIGwhDI5k+qm1aMh/xKIuYklLvetySgClZVjMq7kKrSPgp9LrPBHoRxJSVJb/riWQNdrID3pmrrW4sKeKs411gs3MqA0FeB5tiwGw53nyiNjM4GSm7UlnM0HDGSGv2haH24RauZcDEcdxaF0HRQankpEhjviAM6QRiGo2KimEM6g3RaQcATO+/jbmBOfWitDyeig1h0XEMBtm73N5mlt6runDzdb1xQO3mqAz004baetc5m5cxY/hkSP3kwAZKgd348nMrNu+6/6Lnn5ca/Fs2es2BwVH8aa1Va568WpI7p51kQ/f3fdW/MzMrGlidzRvdUpa5pS2e2WRNWqhj2JWk7NqLTgGJzOH36peujQJTmUlM1m3R1v/ZOZaS5s6ZYUVFwidsqyI5GpE5LpfC/N3Xdjfo9Ox5O5OZObv4oU+aQFaG0DjPkhxmrnXCA/vL0dzX5d2iw8/H3YlgwD8K+sx5lJJ0m1V5b5fg8/pWsvwtvXMjgwOwjiG57+lLWCWa2VbXkTUpvqxd+1eOkrfnTSzbHMAp13M2kgUEcYfG+aRVwrne4kaLKwtg5NahckVxeFe9u2nu6Mede/DbLDV7TzXWjPTqs1wjDgzk4tno9Ij1lpfh48xfI/DFhF0SKbbWOda66ybUJkY3KSxg4JkJjIUJJs8fHfzimEUEB66O9cCvgecrZKZxLVKcZlvArfIZaZKQWE1FncZxIQJX1AkMCqOFCUJ5+GVckVjjFlfDcC3XnzJZxt8ybogyiUUUSEBzpzXp86wovkVRfgkxhhWt4r7UYa6dan/B8IHmXt0ItkFVnxJPnK7GIQn1OlDjKyOMMbopd5Zv4PtJGHEmPIjIiLctnUzIxK7FnzfFTrqw/VZjSEizvM8z/Mf//hH7qFuE4ZEj+KAQ4ngZC3UVF6pCEqSVj1FWb3BeG3x/SR2AO10ZgfklNWSkGF2AfHXWpbX8zFKjYDXlfDjtMM+7Ir+g4yyOhTUxbAIn27Y1TMzarX6IDER7nyiDQnK3fVMRnylLzfKN04lhjM9oaBJgMR/pk+7cB58K8AOm0VdDJKYBCjRb70S01ussi37ZKib+KSsKOkIif8g5X5wdlm6RTkjyc+0BFBUR5YhqPdfCee9aNlmKJ4kw6GWpdvTXtFDHpUuwBUCt03dfa2lFTDy0sLWeZ7urosN5TLWYY6Hh9rSbBWoGuIy2w3uZ7/GUpFMmJlXrZFQqVFH+DGIISmOu9fOwY0sSYllPat8IGBC8nDU8eUGFdS9QuuheyHchxfRY3zI8uGBLBlo47hZyVC/MiGVVZfc0jUzv7+rSDf3OY2I9D1LUnBd2IOPmLV5nFBIBfBecZDQxJcPnEYEjSfbpAYpi7KQBkdk1c5BxoGN5teDFhIca+0Hnwq9CgisohcRy5aZ8WQSprLgZCYqRBU3eLROidz9OA56qQxlZhRgRNQiZX9ifYwxfZdorfV+v3GJSMo9ueT1ziZynYksEoQx9iUP3mS2xTZNulXZnwhwkUzrdAO2ilaahLtnG9+sypz3nkIWTGUJHzGvrzUZddSeZ+/rlFpugSb6tNLrsUvKIkaluG86ci7NjOulIBugyqBT92vnvNSTHlW63j6ZoKI65V9r11ML0D51F+BWaOXUaWZaJo3j4phhZX58zkSKQrtUmgn8gcdlI2Lut2f4chtJsWnx8gTitB9dw1CmRVh7jmpkt067mQj7b/bDbxyYJOTAfZTfzBb5S8XgteI/+IV8Wcy0SPO6A+JuZvXpd7N92OTuYwxfp2fyZvtcy8zifcZ55g+/mef2GN3eh3vmT2b4WsP9a4xjzjhtRfwjLDKH5ch45TrXeeQYEWPmHDZ4U6uFmVssr3f4RZy2by/cApK5IjJsuruP9OteR2bGvRzPyJiH7ZdDZ977iNUEhrwTJTO7x5lTEurkfaXl7mzdkTBpzXxCVhaJx3Dg7SV5WGTMYtiy+7oEMdqzSAPTAxam7AKuMipButMxblu/ZJSJEMfoAttPATU0M2NpCEW7ziHXmpNwKAhpgWQm32KwFjpIMxmno+ZCToVgrY6gHlIx4UD50WaUK0z7iLwISfirflguGbIQudZSY77f7/f7/V//9V9H/SCc0dLrgQk33ZlqQdtu21VT1AgmIJWlFwpJyUi3grGjQW5+3GQRoHSNJcW9pHKyS8oNnUpAaQlk3QVQudz9rLc2YIUECAiIDxRZXQWiUHlfVjpDYj0Ph1QRyMhbcKQuTi9ONyoT3TFpSTIiECi6Ypj3eiHRCTmpiy9zyMhniXW03yJ3kv9IdvBPojh2h8Uo1oVDQhXdVSSpLMlvxA9CTMKPdOd88jv9BxNWwUQGHLUrHTvhszyXacoF2Z/9yby9Wg+cqOuxjszRWvu88AuKRCfUJSOOTJBVdvYYNWoWAJ+hYO3MMLM5J4MDnRdJrpTcHRgEPomFeB/tMc3QysiAz2MM+SkiS4n8XSPkFMfgeL0TBHD4OHy+gzeQwUTazNwHl1xjv+3VIiIjzvONYndMpjsTQ6PaPzLKgoMMxy4AM6kp39MHKmMMfhfNJC4oAcIhl3jiVWaOMVZYR1M1ARiWc062fD+ckUuC6ubgA0iW1ThfC7ers28cXu2WmVUWEH5rVxx5LgFOx33CwqWrWs1M7c1srTXqveaou7uZm9n04WkeSb0jkJlj2BhmNqyWjhZmaVmGaKuokMATMXFy1T5XYN199JjcI+C+3wEEvkL09fVFHFatfgFH0usxT19D7RQnGGMN7+bu1rqV0WjZnF/hkT9mzxrhlPJ6awnuPsY4F1cct4ngkSALzwXY4LcYTlOnaFmVF+tkzTl1ta/iwJ/1wkIQcBgTcps0RBaED5JvH2+v7C6q9EV3/YciWJbXA9tPwO2TZBpUZlq7iEJeRzURcbCuhCirIjP3j/zJ5jR9397dWhUBR6wCKkOQ+/1RdpXlJvDRV+1eJT0ym/yaWbfDZlajAEU21L19U7BFMlswdxGaV7tJ1XaDbW4MWwXVXSImDyfdvc03Ron4q3Oz9mgx0zTBS97MeogYBRj314oIbQmDKJa7F4Z53azxfQm3MpONmgGZZb1obffSewWZ2ahdf2istXxuK+DQxzBHAgSO6Cp3q9geGpBxd06H+ahPhqAFSVII3UmEAbFHA2h2895EkRGfYoopQI1uD3NdBpfgKxcBUUfuHLv7+cgCWWg6YvRhgrpAnrC7e0SM6p6IPUDEoQjAdmekJXm7x9yZSIokVrk7hmKqSQjtodVz3fdeFWV9qnefM28DaTdXuZsvRd2AH4M36+0LxaNepBQRfAqiLt33Aqhb6ZwHUXzSAGJdYeGUXIhcwcpEQV6VaPeIAQ71ja8kdi4nRUKWoU/+42gtCHqFT9SDL4rQcR66nT7lYWpUIbdnda+k1QsuYdEDQUysK+tBXbLzcSmvZ5hX5ZKSfKpGtuqmh/OkRZziHtRd/Tx2ykxQ8bAxf1MWyZDotpSWzEOsQ4nD0aqTdkUdP9XF37l10fIQ6AlRZnrb+Nqz/F653dtHGprtRmc2l3QqFcqQf2g/nalERLDJVlokyEJSwgqFjp3oGroAQMsZ6tu9v54l3cx09zHGGGOtm11gGe6Agunu7teQK3lxGCflrUrHDXeEyd2nmciTJZk/kXK72Bgjai/uWT8Lt+3ANXIiLN8AgXRKNDiFUBQTeRBQhLqwZEQPzE5dmDRNilOJYaWqwF+vL+4pyzoXzz6uTcQd+dGu3D253q59kaMmpm4IGUatLRNXE0LS7+NtapUy3OvSlDtEIHT1UTd38mPAwWdOEcNPrn6lrl+Vy58z1nmellxsY9GQQQwPhQ9zq9dtdzPLjMy0uSMcEUSYIoDAXRKv+yxrreQzUQXrrq0w7u5sxe9uhO1LYjhrLRvD6qejq75ZgMXMnLy/oK2CjmO6+yJWNjITi2Y+51x51TuzM27XzjI324sgALMtkPBZp3BGu4sxxuAKAlLVACVSbkRo6/6DtvVM6WI6Mke9g7MLPOQVQDksHOUS57xfMqy2v6kXdr+kROgQbRNON2CfA0RmVsfYEtW4JY+kOGjZGF6ObkWoOffMKqbQhPCJc56nwZFdqpz6LMWu5X57gx0cBbEXISLM3ar4SJrVS/L+XKIrxKqJx7VW7mZN3DbH9lcZbIyMoOf43f8L0G5b629ldN9/pEU9/buYmxX/oeVuVuW9K1IoVwAzhw9z8zQnvGut92mZ6/0+z7PhWrqlZWRa2reFZXikZeRattYRMcxGLFvL4z3e52usseLYA83pY/g0M8vYdxDdPeKkS48x+DhvrMhzjYP2vFtpRDzeHqXo9UgCRVefvvcxWtkibWnZbzAVcQqnH1HUb+lR1ANDDQ2YVrMcbXs8hMCDsvoIrsoiKievnK3TrAsbMxv7t16JCrpZOICIqdNODwE4MElgl9KRNjMtHK2KbGYR9fHCIuS9mhnyOsriJz1ycWOM4WNXWc+y8oF0lrcPcxJQKSScrTs8cLCLsFSQydyTmdcrcDKTO107N1PIkDjdCkQT0un7/f73v//9er2+v79ZX2GdljDGUEsD6hEBCJXMZOs+xREUpFOyIOkKkCOn3gZecaTYabp1RWGS25F1lIDkrfqRNZBHTXlbLD7AISQVJUj1qwbTAR/+IPzIgrDYXXqQmPINB5R4CGCl88nSQsfsNo9483DU8hGxTp3TwS8rkU7xzSx32pJWne5uabbbuFlau8+/wYGS9f/sA4SK5IUgDymy8McYfWdTz/qEJdEHBBLbShurQX6IkfgTIZCZWS957T7kHwYiNSRJiiiU3ZBvCQl8eqsBIepVW9JFAC34QhOUPM/Wm4gPM6kUH51FOEqgAmfF3oiEabJY7yIvQIyOWnHJFgksIkkaMQjF7iRikhegslDsuRwJo9AQ41dRpLN5dcwvyXRMDeZWbpPmaTYgZHHU/I7kDr5ucjTCLmkZ7bnKcirRbvE8z5OdrojJMYibF3PO77/+MfSqv5I8z/N4XVMh3mIIn8f+yBkvQYzzPPm9md3bLfIgwKG8ZsYv58HfAS8B5EVRP+RUEcYY4EStjhAQYLahGzdg9m1fqCPfdZH3+lkKMu675ZhZREbE8IPczCR6eaTVjkIb08yST0EXgen1MwecJ/hWDkR1qKz9F60U7SKruj+nEcGlOzgbaq38WB8iEBGvWl1k3YSida+TbeppZlkbKzLTzCMiwQcQrfpdLyfdAQi7st5j7pRqjDGGj0HZKZdVQEY1YGBhdnzlysSDD5rXT1mlS/SoZTiEFwc6Wi9CVK2pIIQoft5utttw071e4S4XCSinvSSEw9vXEY0/auNe7CRGZqaBctx+NE5cMYHiBizf9mkDxzz8zAThEq6UmZm75X7Y1a1kpp1njJHtMgY9GqLcyyr+o0GQRXrrlqErF+ui1C0oQ0yU7cLvAjQbNeTFWraWuTO8Ae7Nyau8zflOGXzAfY9r2LLqpQ/nzczcUqeFL8fMtq2t6O4ZVpVSwnYJQBGWGftrnMOM7psWYXzB7txX3aVsmZkRmanXWUXEmw/JVPeLiOS1HINatkxtpV4REWuZ2UGTjr25zt0H6vszDnvQX2xqqBBlFQMOknYfIIJn/rtdb5Jvt1dMlWl3HzUnIckRRXePuhkBX57Q7cFpo95VcV1YnigLhM7PVigpKg157zgfsJ0TNRPot9CUFxkJg0kuAvp8TteK+raQigwzIryWZVBHlp+QfBZHBJo1t3tWVyHt9Rtv3EYXSZzpkshQvzCT9lBzNnwSKstv/dc5Hm1Je9Z7aWzrMDNz/8jefYyx1uKh93meY4zM/Pn5+b//+7/v7++//vrri3fSmuU13W73qIWsqXrYbUKSG38qgtLWSt0VTd62abUTwlxosUCBX23jjyp2b9iy3k/F6WLEEOasG2rw0VJX6pjkEjqy0HqIKc2Rpi5zkmHxyilisgu+jhDmRIKC5EzXevhG2upyPjPtHrGmdbUQqXexbqIzSejYqctLC/6niU5/yuogVvjdRK9lCXR5Odz7O4mHUYSFI77XqAVzX0hUE+ry8lYCcIS26qdJkiQL38QRyWcdkVfFwYm4XmkmHFS2VvlJuGDSaLvP1vzBAYFoPAEBW6IkQG0c5tRbkEkjD0JEsEAys5XsvNvg7/f7169fPz8/CKBLNEZNncIUoau0DGUmKvp+Jy4hM8ZYmSQkT1mw2KFIIDzqM1oCJJeEnCQUMGWli2FIEXN3q3Ih1qvJzLIeSwptL0pao4JgCodE5l7jIV+abmbM15Dn4L681RPFLTynux/HwbN6q9br7lQNpkdbKXntxg92NLR9rIvv2M096uKniIBYG5YjYq31ft/eokJ61HobXSpojN3UhYlWZkZd2Hem+FlNAgfgAysOCTNbdU8KqDnncBtj/Pp7r6MQi4jgw8y+TWftIolXeM2Ptq+riJtn5k+sMQbNgKAB+PX1xXIaDp6PMZYPhQ6XQFtrjbE/NUegkJEzKjXpf//733NOXgQIIUZ5USyXwqqhJr8oaWHnVk6/x7zDkgnIGGPWflsce0q2KoDJET/PdWbdIoGPY5IXptMUbxbMmoCVOhz8yVjqpxuhNqfkfSQEqqMJEzRCBI0x5pxzTqL3CXIYP5K2YWaxVqzlRDwiIyzdxjDnmsnGcLNca1kEwyS2MzNDP2MOdx/cUHy/LdPmtPuQhO80KTlEHhWWmQRppzMtM9usprq6ApHXp/Xc9wBnaiKI4cxHBL2NhooObV3WL2Sp40xEnmeShhlhWZ+1B/E+RHbTpDMzI8xdIxetwdytPq2xPYngFomKeeUKsH25YP9GhTiAwMMRLg/G/lL9LvkYPnmeTZHNZpUiTeUFGbRMqizMzAb+hJnZyvRY67QIS+MlbBHnGe/MHOs0Oy3ftk5fp7nNOM1s4LnncGfPS6yv9PT83/P9fv38e5od56+1lufp55nr15db5JmZP/nj0y3/vZZFRER4rsxkgDTztcLPc4zx4ibOyHn4OMMs0uwYfLZ5B5IbiWaemT7S6zdscwc23X343ug0zOfYvXfFSn7m4G7u6bvjZab7yHoFqBkDepolQ3DmMrO1FtNeRLzrm97Hcay1AOGKkQHiPM8xLS3SklrNjDRL88h6J4qZ++6Y53l+vb6YD4AFMGJZvU0XKHfzkeaRuUfPiKsg9NzjOOZ4xb7X6+7DzKZH7maWY7aZzHxF0PPnGG5ukWm3oa2gDHCMLrZFzDnnPI7jPE8+Zb/MCN+KGO7n+30ch9WjNsqyzvOoriFPoFk/mGSERca0IdAdB1RYq6ko2jqY2gFWJqjfrIWs0uhSKBKUGhNegz7gQLm75TIzC49z2Uinz9Y0tgc8szHcbQ4fxsBJaXyMMTNXZn5///XzXhaZmW+Lr6+vr+/D5zjP83//93+/vr7++c9/0j7PeT2rZPH5er0y/TzD3Yddn1HAQ3enUPAzU+W1IgFmpsqoBHHm1DxWvNPGmMOHE0p6ppmf/Yctbu4+qt/JysZp9UWsyBrjYDedakFi7m4jI1Ysm3NaDkvLvD5etWXM5DDIuIMPR/uUcc+SA1Z+wqT50VR6bg+yEADBbXLFRIw0aBSQPk4DUwVREATAASEzLWKY0Zzl/03AzIYzTcRaljGGm9lafIba3T0z3M3dMjGxx6uIZeZm5rWlk7LM41hr/7q2EDIzI2MOVjOYvlVrlfcWiiopvF0ESmpm5pFlPfKMZZbXhS6S3gII01stkMAWCTgUUJIi0LoJmHJY5uCbpXuaJdNBZpjZqOGXcGEFhH77eLinmfPkJs3d3aiaPabNOeN8530EUxpMyKqMZ+1kJi/NgsHnXgpFBmEQGKEicxAr+VxQa63FZOT7/r2bHXP6cbzfb0Y3cn0MN3Ozc/1asSKDV9tkUpr4+cWLu0amf39///3338Q+YrlbxP7sfGaaR+RpwZXnMKOhJgmN9hSBOEQE90NBoIyE1Ksjz1p2U5s/Pz/uPo6JQEQY41hNB8QBfGQwgWniiVjmXgz7SKAyU/P7POb777c+vlPR3d0cW+IYXyPHH7PX6/Wzf5O/DUER4f5CS56Qjj1lm7unjUjPXGutl9s85jE8fjL2Z508093zPN8RNuf84k25Y4ya2TN9zmnLzvcZYcOPtdZa1YTmHLZfdOVzcNWHJ5n5jvVe5+F7pwNHBIbiVj101e1paoSaDcuwtLwGIrK29ciI8Dn4xXjWy/xWvcgGAh+jnZlVE2JG1OVJ1b67+6SbnO5OBaM+D8/c6ygzxtgwj2P6GBnrbWYvH5FhkcP89dd/ZWaY88h9znmkn+c55sjMFaebHa8xJoPhaWcelq/6krxnrGHmZrnO9w/3e369f8YYX6//cvfwYMKd02loFc+9EWCMkX6863rVhofl2Msndw+ja0xfGWEZGef7Pee0MSLi+/s7Is4wG8P3dYRl5hmRZlzxhGVmsuie6Rk5PEfmaWFmPj3NRo3nRBdnRvscPbUcEcFIZTMjhrlfF5s2nMHGjOhHuNlwthxb8DzPHTRCsbjxkfmwznYUr9WdXAp6iO9JmWCambEszf1+EHJRyUyLZAi2TPP0YWH2fr/nnEmlHwdrpAMXLCmFWQ00RNbG7gbb6u+oZ0WERaSauLuNYeWc5b4Yvk5ruBfCttvIfd8IcFzFYnkoXbqX2d6fT+AeWvJhO9AoM+lUgKiD4STmZMvMRrWDxBOyuryOv4ve5bayVDSzjDjzah94K+e3vMLYFhxmth3YybSPkioC2wctOzDRqdna1AVuZbxvUii++/WzDij1pNrd58xaYkqgU+YedkXw3T1WRMQ2mpmZ5c7uBu7udf9yjGEZEWGxJ2Mk3a/fPJsZ3QBDdFT6lZCFjxhaOK9+677HCJLRupZUrGbKzucIPrTR3LOW/h3B9nTyRLBySacYAnMxc0aMdjWlNObQEoLcENSobYSM6fB3ifJ2nSxSFVdIq0k35yFyQRYsRwR619Zx1lMOTbodHBnxox6TYqtnMZ7LGWWBjw/WQiqBB7HOSMbSIndndiStLG8DvfC7IZmDL1gFk9yoK0/cgpMZEfHr1y/3vbkERXR//fpF3L6+vojJOUdmfn19gWAf1Asll8T5LakUHTCrVf8p99P6p5XeGEDTqRWI+y61OCTEER9ScLKNA2QRYaF9JoTW+WJyCrIwO7MLI/PpPEyO6oaKJOqke0BQV5bQFKfeAAAgAElEQVQwH1mQcCSGCg4gHxGf0ZAYMj23myALlUdWJ68nRaoCjJIrK/1YEdsCkAChzom6PJM/WMFD8aUo652po+TF9FZG1LtM14V0BYIM5uL+sjdpZSY/ixB5dUZAujyJXpxOcumzgPAB6cFXmhJJhlwS5Np9vkMgMyks/B6TbL3jQUi6XbdB03Ot5XNyYfzXX3/Ncf6///f/IuI4jq+vr5+fn4h3txsRdSW77cp6OXg5jJw6XbSpc4yxZ7t7HyQhQOJDgrNSSgQk/Ai+KlEInTDEah6Lq+5KSEvCgsLVbOP2AxkO1N0jK1t9QZvfitPrmvqdc++V8PL553xnZl0cDbN653sbGUgQE5nLeraBIau4cUNfPnDsOFz8nD9vLHq7k77WYr5GUobMjPolepTlUSkylBXMzpEuyJDSmZntxhwJtJy35e+XV7q77xVOmtU71WHOvVdizDm/Xl9jjP2gPP04jp/4GWOkW2bqZwhjjFj7Dqa7O9vyx3ZszsmF/ZH7JQjYUimKOdz9jL2z4PV6+Xzl1alNWhSKNN2HaAd1V7/Dj4i1cO+6+XJrf0VCIx25e81ay+y6FQWpyJkp02YWERH71Y927yziYGi0uRUxigzp9DORyc3jjQmHkpapi1DMahXCsXLeqi/odLX7Cx3T3fV4YYNaNTJ3LmXH9ga5LWymuFdwddxcijHGqAWuZDiVoZuiincfcfxx7ee3y0jEgFXaiE21XaMFxL7TLHkSHV8gmwqq41SOm1kWGoBZY6uNvdNhnzYSvnwwM6wY+MXs3rp7uj8wt+cRZpb3ufNJ95hLklabRaSR2PK/KcFF7tx2cU7MtvxecLjbGBOESIu0MMv0FRk5zU8f5tx9NzMzD3On1YWttJxzWJpNz2WZERGx3hFh6/RYkW8zy3ibWdi7LprA2TuRpw+e+LnbspU1sdGxD93XaKGOiKsuzKyuQOhCmhfRAlBhhCkSh04opprTQ4x01GSg+YZTfMOimUXEmLdLIyRJZ2b3E0KRgsDBE7V/TtGVOrGyMjHGYGqJdS31cGyUOdkVlMAfWQgrrSz4ChT40oIpNPwhgYDQJOPuUQtrCZCWjDzoCMQKARJw5NInyeIzo9B6nJUll9rxeW0GqQZxpvPdryECptFUBtf1eybovo1aIHLM6h3gQ4g9YN0dZLLEz9bwOgK5Vgs+8S+xe38U2sNh0QNHKvLnIS8mrkL0aMjKk5K5Ikx1Z111yCIJ5PEHGbIEK+q6pDuC0jqF1NGUJeJUtdMrjlwwlfZqwHCgnrZSESEvHx6mwbSmBXMrF8HsbnzylcuR8UrmPnX//5CcybuHyoIeVux3TnYOTAlDXf7Bof14BR8Z7HYxEbYwwWUJKl1GTElC1pqBoFCR5IViNupeLUcp0tTtbhcmwhQH4Ww/XQFBvQD/BYJuRETWvY9CoI/NOUsi4EPVbvf4aWb5XiDOOcfYV90SZkwb4/ZDBgpbPrqc55yEhLlQ0ankoV5YQCBwshRx2929LiQQkyL0Jw7MzierInS7Td/lvdV1R8g2BG240lLWQ5EiROvsVk06aocpuu6jN4MxBpepwS8QbxPfbkKIZX2uGAJ5mxrb27UWY4LNcRwHT9G3bzU+ZwWh1xqczwRpgUgXHC47ed6LGI9SkQff29jV1Ts4aXEkQKkBh0kptqSZmeX1JM7TLSz3m6G4sH8dZ6yIfX/H3c/zfL/fY3lmxkx3X8My883mx/InM+l9yzLc0p8XF/vym3VdCw7eQkji9muauVNhk+2vTu4VberO3TNzUfXjukIUvhIqOepIRuy9PIjR0sgiAlnDrLtHRNTOtfF5YT+34mXRzKpekOSIjGocfISRQQymsjRuey3mwYG6OsfgFkzsCGeFerDTs9qMV7nIhaz5f/WiTSXRznar7Uw4/Yho5n6W/qkl+uQ/SthhuzMSc2fL2bYiyS4sSfHzo576KRV55RaU+94v8HC7O2m5H4zvU3Tdt+5dsRtVQjhXCfGnzZ1jjHSnarGI7D7t6p+Uuf/MjJs45T/gciPvy0ez5v/v4HHy/tgAIDMzJwyMuRFRv53OTDYIWhsj0NGpXfdw09255OC+rFccdu7eeYzVZWbJnuO0zFxpETHHRlP34JStvLmLtpvEGPsNeshzQpR0DTDGYKv5xmxxewRDVFaeTPiUi9O81wtipL2uTmFGTWbIqxkzFSEvW9Kdc/ZR21r774TkWqtPZnP+f4y93ZbsOqqtC9iRY1a19f4vuvapOTPDgnPxiW4iYozam5bNKSPoIPRjyZYdx5C/VYCa69AJSOnEV3q9vksMYcg7ttZRWuPn3AQoKHnoH79Shhi5nHKBoRRkQavvsFr7DwhVPGOFP5/OQ7IOrEIhhJlV44KBmHSLX38YhLzU5QCnUhRHORHh3ferAxvm1C8TJu8mUeOKMgFR1xGB6eGbtyJ0oU//pcWTNMm/gf9faXpFATklq2qP66QhxN4KSPVVlfUTgAmu0xkQJaSrtlpj1Y0WRxltWzfITEhAiT2Evs5cITVUH3UnRWCV/u/ko8r+xPnvRNkn580NiZFQrxExMcp+p9r7M2Of/pOryhIBiN2OxEt7mEzx5wJj0myuHIWmhISF6aPUbzIimGrwGhDUH6c5qQiKgk/JGuWVmEicT7dFZL0dJS9wCeOzWp2KIH9ISEWAcKYPEbF684LU4VdV+DYkN/SrOn///ffff39nZkTwpj2RwRnkj+O4utfLOjQ9rL6yo4UnMCXMmBkRbw2V03qdoE8rkGxRFokxdEgYBE4BpDiZySoOpruzwxEQjtbdSiRba93fJpB1tNScZHErmnmHgrJXj5ZyT/U+Tg/kM3NVZebXX7+ILRE7jsNj3w7AKM6AWVXrWnxXGBV3D/ejP+qOG1zFMMpHBKmXGH1WaUAg5kJvfEzDhN5OkXmTlAMKAg5olwFMEDLzPM/MrPHcnlxiy/Vayzx399i/cAz+eZ6Px+P7+3vxxQGedT/XWutIumG4e43RDz+9rVQVvyxQtl/5NLPslx+ramUmTwXM0IVA4EUooMye7l7zqo1JjKLfTStzP2Ql+ACevFE/Wjv8Vt2EA+Bgq+3sGvEehdSc5L9y4/UXCryNyjRpwWIUQoWjTuFMEqv6nkL0tITIv4pvyszoWyE1ellVWd0Wq9sPaRs+VNXm0oAgsjH/afuNo1MQ3fd1cmf9rp+YmdXv1qU7WZ9GzbYMGQDeVnb+y0CgxFv63RMza+fto3SmmpPyUN/CHypmv2nQUiQxT7eTte9OSeW/0R+iN3jtmzKlUpx5Ji+t1OpeavxJeBbQ3+/n2Q5mlpXlLUl5XmT2s/rlVY+1Yq3KtSqPqiw2E7qHVVZamtt5RAPndz7N7LQVp389/Ij4qsqs5/OZnu6ZlcsuM8v6qaqDtzTNvIOwiveXTjOjc1dnqRbeqrKqjr4AuDsbCqqqxnXFff+Gp0YWAe49DO7uXnUPiCTejTZzY/b8QFlmVtxHGOt8yN2rNzLhA4TKxEc4ItivCIcLLeCM6dgVgrvjDHzGJrK4UOEmyEhWb4uCpldCw+IUU644CMCZx09Jsma9vAi/iokG+4WmRo1qfeP/dxAbDqggoGVHVUfkFZDpv/VV8JNUWARkToamwzqtqtT3O0YB4UNccuQPgEhW7XGbSgSZZimoN0KXhAQkL8esZyrmSYnIqu4LMoew6M1P+6gs5ZJQlryiLFx0Y7xjoop7m5PBpCMI5y2NMzNrujT5k/Mn+Uk1qkwyn8LTk08x5f5JUSV943/Sn/j2aprTP2WJ+RkB7yYNiUmrkOKb1sQnF3XrW7fASsu6Savgqn0ZmoAITyvI58fNRKy8MWdaFpFUz4KkPpmcfiLTf8mC5jBLQV7HXbNG4465MKtDAUc0T/1jcMMZEuSCMGmKRS8AEBMsAtVxVi6gVZW599xxzH7HVVc0yHoCDSZissJ/DHFEZw9EY/KttUe1UUCEjDy5aM3xQeQvF8oXEI088GH62OkAZQ/7RB67E+dPc0fwWSSoOJl5HO/zE9HkyAGefBLz6i9iWHuCYwSwnbxLLcDsPgUOZYmOMPIgVBWTVCSxAg5H1JHEgczEz4hgdYowRqckaBznvAsfzCwieGaEh8QNNzgKBM/lFcxpBcw3FYlNrS5ORoQbrejuHdyQWpVmUfrIU3fhcjuO4xHncRxnHe6+HoCXu4cZYmutcE/NTePu77hRXBPjqCrL9P6iBOISc3fzlz2S1UC7svbOmj1KmNnBnXs3d38wn/So2h/VY0ZNDfI6gGrEjM5qnNZoBtjEJdUyOJxGRIwVNbXpr81yF6cT4m/THzSt1+sYJV0zK9udXUZlF38EQm6f3vj2cRcAeTi0FnRj3Bo7a/j0TlW59rf0ZFLHSeQqDeAWyyyG71ctqbygyZMa+9L/K23ncew1w8yqh0LSVUVMEanRtXZjEjVgd7O98CYTrQ070jqV5J9omt70Cr6d6YGSglSmRe/wl7u+t7HdRmvfI7jLgwrHm9flGhGxCDgSu8E/EKQuzkuW7TByCv38/JhZdGeT/K6Xe+uNZ1VmRl/wfFz8GGXgkGVmxpqAu7ndi3Cjena+22UVWhCStgO5xzj6/xZwM2OHwd4XijyK0GRCWMl6uRpBb5LzlJ5pLQ8IWeJI2IZu9XQBZ5Q7rUdvobexqn+T4agwIha9VZssvJLi9MF66swpziCp6lOWaLYEEVYg6sLumnp3WJJTxt29sxRVfNC+NWlt3b1X44YFTfODLbax/xuhO8UwB4eoSlJHcmea0zccKmgqqjiqu/b29lkJarOqfv369fX1xVNQNfjqG0kgqFu5e3R88AcmPgD+W6rRLOWDji+nfsuL+QkuRREy4uPz5EDyVpzqcQaLaqXIRBxAoQu9OQO9MSesWi/8T/WJiQllgSOB6s900XioIy1XYMoiWii+YVZHZvLJeuNA+DA58lOOzVxI1t9IipiL8fBkykvAe4WD4qyRN/zppKzfR9/zPLIys2qLqbXMcokwpCydymK1GyQk+cYUR4QkAtiC+Xkqqu6SVXX4blpywMy8v5INguTJFMh0UpdUsnTECpjzNHtAmHbRgk8LxPR0YKqoIiaCfIB+65X7vtZnAl/HcfB8/q+//uI3wDPzbIqo4zjYxQZmz4Bf4vaGj3D07eyZK3l+997MMpNrJWWfkuAgL1hOZ9EoaY2maP1mmUCyhxTqq3rBQG5VWT/RFSxQdB8QgNVYMT2RP7Nq0OL0HFdqSjrLy3EKrMVd0QAzIvw4IuJll4FZ9fP867q4GPHIPTOf62LyhgMygVdPPpqLjQgKZR1Mgct/ONGPT5XlHXniA0JVWe/omaZB2MV57QKkEaYxyA0fnUIqrNl0KmGaXBu/64J345mdyn/kkXH3x/mIiLMOM0u/zPbO2SMCl6qq9uefPSKC72X3NQWBzKTRg4l1fNuesLcxivoicpmZO5ey39WBe2y/xyr0ZENo2HEcfsz+8jIthCXOe1YT4x7+WM+y5H/2WAQzItaVNVbdAtdUnyNZaAnt7UgCAayTBhMBYGHqiOKWgV9VPfQJWSrTEETt4x6SLy+02HA0InItDEgAY1IR3earrAeaO7vGgtDdfS9Egbol3d19n71aqSpvWLSkG2O1MAmXQH/TglDh6O6V+0ts9bs1hvm9E8EG4KTtkkr6kQW9ufpy2oXCc3Gsa7E+wrJTEdYuvYei9v0IH3c0TGLu5m49lu1TMx5q30xCZObV+2Q61/fW5btjIMmDZLcK74fxZVZ28HkMzypeF1ru5V4RlllmWWVUW+a11vPrPJ7ryvWPu1d9V125/lnX87DrCKu6vFb408zS0yv3x/rKzKwsrYr7PXzE7hhLd6893nFqd7Ctqqp7ppkxHczM5DdXYs8bVk8KAZE8zA1lmy8ZkYTFQVF0i35k3bp9DVYvmAKyS1aMOQqnPf7evk2vBBURWIFIuzuNQcJgCl80BSAwiScWJYk/jIyTY+2wTCCzPemqhFBBTUy0cJ4SoQKfNFCiNzR7vRJP9U9CTE4asQ238Noc3kGzpMkTQG5v02yMD7TeNN3DOia864i0JLFCoqqIhhCqaq3FLEFQcB6P+wfwIFkkbrICUUyqRrmkhUNCfHDecsWZ6U9duVHZgX2VZBIvT0hTTE6FsEFHSdEiaxZ2iqnjzCx79X+ikZhZM02WEv7a/mfXVruVAHwEpA5RHeTSceSJVKQlE4KVw1P9U3IyOVX604oElCVv63chwi40YdXOJTlxYCoxxGBv5LUWi8DNbRwpislR5O5zILUei+TSnxKAT2SROJRCHP+oR8Q4Kg5Sh2QXeSaUMcaHKYaVafctl6NMTEmlpTLbiaCUII1X7vtr21vYinHQcNWzoszNw/e+NKsaj9zBF5ToOI7jOCKz+gZu9bNldwecj7tjT45NWPjCZ+pMmta4c1tROFjh1HvM0amqz3q0nLkQMkV8MmlacKpbfvZ1UGgQCKQFAif6gR6nTrt6rTvvbkhTgQkOgHNnxyT4IOOk7acU7OzbV6jzPC2iekuUO29831rYmmQ4Zla9+Icj2CmmqgG2BiZM6hFJ6VZ3EMRIFKE+DxQliQzqCH8S8mZWo2USfxvPVBAggYz1PLP26+kWgSnfmLEnXWZ2HF61fn5+qurw/l2JxrnWT1U9Lc1sOY3tbnikyr3CnYWkW22xu6FyVGG3D3u4CzOra6W5nRTEzPbDM3BA8J51c3qe58krA/2QwMzC+BmCy92L7ylUrwbMgKKtAoU/8IE1s3z/1sM9Fql+V98RQ104goImk8Rb0yJLCQIl3+C7O/dmwFxj95Cs6FQWIyJ8g2OR0pntCoRpd3h1m3JP55yP520dye5Gc2SyGLufVO/0cMI6NFVlDECZJXkSqKBV9xJ9FhIcdxc2p0gabXFUp/hbq72aKpJTgxi8lyIU7ql0vte3qkjEJviNUL3WFXMYst+6ZHZzaj+k3iUBKtO5E9xNlqzjOBZ1PEOK1kD+JO8I4KWZFV8xoS4ibjdsrwNUCpgk/HcFgfDQzHjo1iDvMrtR1spM42nwHiXLO+yYoI1eVj8/P/bzcxwHX7/cHWxtQBEF2FvLsqr2h08IDQtIfssvWB+ae184sehjCRTuVUWu+cu1EPmqWnmv8WIsADz2tBtbaKlciCHAKXyOdH4ISTAlOZlVtXL/vrq04CODdaFNHygITBLIqIAYZaDcttZaax3jYwf8WJRsRQQ/zwaaPCEhTAQ4EhkE5A/HKSmSq9aYNW64yvPtjJkNSczhLfIcyWq6nZwOK13tJ+r/haqvItbrExsTArlEAs4bprvTDnWKvI3BfTak6EHSW9h2AFosq6qu67quyzzXWl/nA0DUj34NDK8m+MbP1/B2GFUEmP9XUhzstW3ECM7kKyEtSHUhN5DEc3o9fDOLiLVe/PSu/RojrUo3mxMCq9cVSIKP+uTbKAICApcYNBWhKTPLAqlE+KZagGTOumjRm27gQ59G4Xzy/8T8LU1JfBBzujQTf8qduiLxlZinFK1j9RtP3Pu29SC0kPmM9htV92ha79Qi8taA4tNyPksNITk51VrW1wLS6Gbm7JJmxrvl5CIwcznSVFrsHj8lYK89BQHkW+sm73Fm9hdksu/CCAoBcjFkZpRiG4r3QW9K2vAQeeLPm+Fkbfx9j/j6+fl5Ptd5nmn2zz//rLWu67qul7uxOoopHHZs4R5ELfz69Yt+hJZUsu+YAIgiMhtwtGp3X/wU7igXwtd1cWHdsF2PWJewwKkvmfO+03Slcdrub93n8xkRqmVAMvM47md7ePjbhGjHv6OXY+YgohmQ/vXrl5mRz+6J4kNFHUn8h5ABAYfNrIxB7FLwt5kxcxAOR3BIwMGfiMi619XVbTh6LqR6tK5KXtDyfkgOXzJYlFExdbpddQc8xjwNHEjymZn7jYmjqvbjMQ9MQ6Td/TiO67qe1zP6HX4fO/Mrc631rOXutV+4cLQionqeuRa/M1rsfSf3ynvvSYRhSH7C56bM8/ktt5kXGDHBh/1xxF26qv2TbNTyfqwRfp6nha+1O0fMq3ZXa1XZXqO8BJ+jmOd5qk59DDsUBxyYnEbcG8FqDLC0HwgB9z1ZFeZMC9ZGS1Aks1fd8u0YG9DeKCKitsN0aiSro4EzmKM/RkT1Jx5pqGffAQ3vuzhobqzYBd4euLMgNHfKBD/XoqEhbIxKrse/ZWZbC2FyFRd3cKqKrY8KmErujGLJM9gN6PO2InItXJkeEXKpoQpqD6Gt9tF5AIcQ867dNe/wZZa7RQRbOGbRzO50F3anXxsK6X3qvqFqL7BvtOa8nVK1W6wFIiJzWRXR2PLExx0+wq4RLcvNeYRIt87M6vVJvZbLzGo3+nI3L99NONMz3cxXZi22o/OV24fZdV3X82etFfYMdz50l5XudR5eVfnz/P7+fn7/1HUtz4g4/bme//zz8x93P+o7jqrryszy5xHuVpnL63roQmtuVmFuzn0G81puvpte8dMeVH0pdEx6ghEB/NFylEDA3fPaHVXzewLyorjDvB9NY2YCet9c8B6p0VV7AI0eLhPIkIYvfOSlQkNFcYILgVzv1gipZcpn8atv20sXo4CgQi5acAgU8hKAOT3JsQCmIJLHjbO/74IA45pGScSEX30nniqTdbJkFy0ScKpLpKjKHGlJwpcJLAKODLne1/Wfnx8SGrKRpOCASEXOYFQVqjr1nglxKveOEX9BZWZeW+Dn56fsqKp//vnnOI5///vf06vjOLg8YAKjThzs5SoSEad+ILptIckpMjGG0+M4aOc+BkDJG4/S2n9kfEwWq0rxOY5Dv3MhSQxhl7Rc+v7+jrFVlUjinvfuZeJ5XXseeY53UNUgKS+Yk8yMLzzpVOmIyExgsVivt/DlJBx0FQTKSwI3aAOT76MLI0NaOLNdeQ87eIKMyoWM1ImhskgLdvJ9VBxHWpSgSBCB7N3L13Vd1xW98EBMaJRF9QgCTTR7C5WQW+xuhxCA1uoEKnPvlSFX1t8cELiNCZ88QV6RhyPr2nKMiurdPkYMqYivchEc0iSoSplTWmJyieiBqVPS1SO5d+MXjgQ+0/jmPaDJinVwqgoBFLGouHEq2DeOSofPZ7++C6dqf3Uf+W0xjN/yJNTHcVy9w66q/vd//xct1IEyMz6mC4hMu/tz7VBTRxqsuO6o1KoyBhBaHfKZiYlZfBthIQuCiQ8yCiEAFKc25h44A8LX11f1gJy2awSi4Kt3YOEAUKCJSajxFnxkEJaTxIFclnburgioMVRph/b+QAn867rwgGG29trOMrPcq791QtiN6054RCBINNTMcAZzEA48Ho8c1wsI5HXt9blqMzNXf5T3re44Cl9jVL024CmGRZgQrhJ/ogQCku4MuXvow6vzPDPN3a0Cl6ovo+cZVUldP4//YKJW2uM4z/N8fB0eZcvc0m1ZJd9Xc19r5aqI4Gl58nZqVkTw63iL8OZ2TBavfK61rusigN49pZjt05v8OOOwGLtBzzN791/1dxYi4jjPep0jxfE4ItLMg/eKtuQz1/P59O6nEeEHg8OqqhiXgOgJCZWI//B3fMa3IRAG0935vCV1JCZFoLJmv4BZHRmQaTzeXXUXWaO3330WcO9ugoCEYa7FFH2XGnNVBb7X7tEM1+d5UgX8lD3+0NJOc4/jsHI23hs9U+OLH9ajklHg2Guie1D878TANPqJ0fQbcDObKA+kcEymuZvv5/MUWLkIb05mmenqpyxyszGJmplRcDMD+ab2H+6Wr33vKJjWw3kllWsW9k80i+DeO3XbyotMprlvbwmFmZnl8wnfI7ysqoq2yMR0hvHNmUwzK7NyN3d+ps7dK5NGd0u+VYSZdessJl592fDj4Ok3Px9PsWi42b0d3YhwGvfYUqtQW2bWVcdx5bXW+vn5cfezLnc/IszM91ASVWVlay23cMf4Te73ll3Hhpnt4uB+mTHH2/388D3JqNJX961elxASQGuDVJHY6czsaXFbNNiKCafKxYHpqUy8pen26EodGqX8PU1hAc4jfLkkgimjkodfPcWZBMg80gAIgqnZv8YBPBISq54jItnzg93wkJkq1BRpEcjIYAIZd6/+JsJUqZ42ISwmx5mgRkodYWNuARqPjfIKDT9tDOUSQxJwqb8JTE/M3pr/dtU1XpmBVlV0xuu6fn5+mIpZr6KR9L5iVVVEfJ37K8Rv+DL9lkvWZ7WqvKgM+btdTZIJJUh/gpDLKc54t5DjOHy89Tc7zsTMTIJjZn///O091SAhwDddjnoyRiuFr3qfBBqOkasj+DqKaaPI5AqKhDxRlphvMgIkLUU6lL3OYKQuH4QvAfgkfksyMc2R9em/TmVxcnCAIrwJ9NxuC1e38+2n7wsQ8sdx8HkqatxGcdQ2bJRaR3xQQaa8yiK+9zhvwyXSv0VG8g1HhianeiUDTX9mveADM7/PysIQ80X5RmCnD3/yB75MTzHJzAJKZp5KXSBvKqRd/r9s4rWI+M9//vN8Ptfytdbz+fz+/v7P339/f3+f53ld19qPzVLV0Wh3GUmc5xl9T3n6sHoBOY8xLi7Zd6ngvNU45jIzYn/WSjLwaZPKkq6WkfiMXXk1E0YkbbdM4WCIC+5kQlfuOxRC06kMgYCW9c0Od3d/f2zW8vfYzgpEt1MzM82q6vHrS1rgV/drFEUwq6MdETjDD4MRN1UEuZC7V9WMrZmZbSan1aUDUyT/qVA4SAL7JkaW9fhPOjPVHnI82skeaszMjOvsds/7lsfzyQTprmXoeT3N7LKLch3HXgxTKbPgGIKZXaGZufq593EcHhYR7H9hPyw3L/A8u6lnP25R4jgOd1rmPd/LHmci4p+fn9AGwNGWSCAMWhwWEWUM0ftWkbsvdmr0fAAr7g6AjJL2MSBDEphGFRwhXL2DBs6EPfrWEvJVReXqlOPEr1cfqu4V3Dy+keyi7r7XL5AE7ooAACAASURBVDdImxOIVN5I/NNoYb2wh1trWewFvL26ReVNIExuy5+EsLt305+OflLVvaCFbFp5LYw8ISJKk3enzaovgQKEv2WqGON3FKUoqPZku9d8d6fhWo8UEJ5XleR9379pHLON1jTTvz19MQ3Uq4R5v0cAdeTRIuhb0XnC7lsx06oswmJvzjezcrdMY2Dq1vxJbuluu0H2TQF39wozYz3tudzdKi3TozyqXXMzy7zWuk6/3N3TKtNzea4jn6uur7oi8yvX83r6eppZHSviMFtlq2q5+2FeZbnKVnrsdwHM6tjbSszNGVy8jBvAZsawRWiT2UyY+OrAFMxQHyOmmbH735rIquq70M3kSMcRCKeQJPP1i+U2musbDpy1FlsHgaVcOhWIKMZHqt5IklU1tWZawyIjclVZ1ziShEVOSl4g06s3vgolfLJ2qN3RjQhVn/dsVQsnib0pig+4TNcYN3bu+NihD380MaJQMvGmDixXWU5lOjMxDazkSb8x4bz71k0IDgLITKjqQinX1Taas9bS7fXM/P7+Rvc8z/PrgTxVrDTOEwpAwMMi6m98OfDm81QUc4P4H9Xn8Y0Qgz6doSV0a3zxQWgzMSeCmXsoqNEeQEOYU442bNnAr9e6Q0sy03lOJ6dGEwUBAdUIp9MN8CUvBInZPa18J9DUR2SLXKlLmA4oi7JFHCSmoySVBf8tnpPEAVxH6zpVbr0udOHUx3gC0artNeZCU0ICxAQOPkjgjchCGENEQzjZv6uM/AyvmG80TU8Z0v4xpFT33HptaYxLlAUZjgL8LZSySKAimlmiCa5qmnEAWWpFbpaXWZmbee3fl7FiC55b2WKTsO0ri+w6RfO9lsABVtrWV43stbfszshzxNUJi6EclxsFxMadZS0A/H4cXSxLBEIaQzDF4QhJBlhxqE3az5QHbQe59v1KTgFhiSIVQFBBoP7Q6iC5aq9VLy2ZmIQV5DlFvkZswSZdoxaUmDjWhdpteH93YQuTexz759zxB0UiRiKOvQcEFYjikHjj8FNw3uFVg7HXAopoIQKZknogMW+ysJStj+n8sT//hqs7gJnJ5DYqD/Myfxznv379iojv8xERxU6EUTpgvSrMVpa5pae7H2VednoccSy3zKyV1V2GQtFIcFj3qXMMaKu39eFe1HiiNgZYOi2f4NcWoShbo2p4sh3cVnY3sy+zKLuuH/Dgu3v0i67ie/f3iGBgUy58COH/cqTUpK3vdeKempOP4RGOhJXG3IaKqswuk+0A8TNbZmVlfBUsyqwy174FNlq+bE2Sk2/+KKuffZWbu3WjrNfWSfXg7puNLT9ZZtaemRmb4W3ErqpqVAy0Yav296Ta+h/JHccWGw3sVgHK54Qj08zytf7A4PhWqBd69cTdy8wjVATc4IRqkBVpbZBhlNzpiTiqVKuxSje7i/m74PhjvytbmVXbK3df2fHZcixs95TdzNKM+IB8B621vJk3COlRBGx57etE9hc1VdjMrHVV1dlXHQAzs3Zf5LSu66rnk8WDR5y+J0C4IbTt5c7a5SUXptI4/1YE0BDYI4uZd0VUX1CRVChqjx17BBz7+fclBBy+fyb5G2ck3lZHDCKc2kfzUEJZ8tOHcETsimivJqEyjXIqQPjASksqFFD+dLQNXeHMfgFpvBNH+DNXhAOqlMmUOgTfhvOklWtm+TpXE58WCM0sSeooQ2RBEv7Uit5JuNbiOb+0IuLqPd7Snfj4JuGIqLwndohBFErqb/SGdh9HqatfeIuI5/PJFfdf//rXr8fLW5e4oXmbLsyQvVbN5HOUn/M0xjMx+MKxnkjJevbVVODVRVZCKkqoXc2GpF72BlUMKe7otidm/QRP4FM4x0MYQZntqRsy1rZyrC3Bl4eoIwlnoklArtrHUvDNPWRkFwFklDs3FCBAQuOewi4xEjaiB6YEwOF0Fh9+n24oAZIV3TLhTIE3Phziie6s4p40vwRT7c18S4JZVcXPSvXlQ+CaqGFCWcJ8S/yW6nVsEU3AiW+vzRUBG+0B3+BsrRHMLtFNZnb0QrcB7UW9iTk6klWVTYBMmhxAvKvPRr9DUgIqgnXrxUrZHaLNecUHBJVkL3eV9wt0LfXSUAGB1l5v7/LiCVDubm0dxaqKV2dQof2Q8L41M+UlVq+3luBDUgGWtHe/Q7e6HlGx3imgJgq/xkIaFfjHcbjt160RJlzWNyDMTM7Lh08caBbT20/vishM3GQMxH8VTTL4WT2wRMTxeJzniSWzDZu5f99ecRDtW+2+GwMEPp7L4ehHxD4qEaNIZmbZ+w36artThTQuQpgglyzpmu07R9b7wyks04DsR+tVVa+Xhsys2mERfu7a2YXFND5kpvsZEaedEWHn+Xg8vr6+IiLPs6p+uCW932mK8zyf3P7oItwFGVefzLqu6+rb2fV6vRimN8Hn4xXnSdHpF1vS+rpZ1OzKqrIyd7+ui7BExBm7jNd1xeMUvrw9jsPX3b9oe9Zfy0fXun7VHrbwa0eucW2SgMSQ1BEBgSMmc6Ip7GMMnEw9KBJTaXE6elljPHmT2Yr9iBamvc5jyYJ/xnHkWlYexwG6jXsVxisI7tvwWja8f/ESUOW+xstHl6js58NDwErPos18P3me7u5E7bWuu9Oe1nVZ7hfFN1qVvV6nNyCna5ntdz7kv/c7RdPEpgbffpphOM2qSs2dDlzZr7ILyna1bLQmBUSncHZw7A4gtIXdLaIDVTWqQL3IqnYMyR1lh97s8k+nxRDM9G70H7Jut2v/dj0IXmll+2N16VblxNg8zDMr16p1Web3z7e7W+yZcVkdYe7hl1lV/nw/v7/j5+cwO7PK/Nfzuday6+/ItHpaf+3zX78eaau43FpF2Wmnhf19/YNLuE3C3Q8P3KPKKO8kd6LVo0ZPcM32BgBkOCqGMqEE6pLBupjScuw1gporExHhfxKKIoyThSIEuFTI9dfR500GRQ2CjX83LRZ1uHryek+XUSDxunaaVsSxMQojLAQx5wJyAkavjYFaa79jP0FQ2cijdsiiOP66HkA9M89HqC6QR/049iYxJMni9I0PoQUnxhxCuZIka56KbFxQ7QMT+Tcop592Sd3dbFzVxvTI3bnEyhAzElogFbT7QstjQz4AhSQ4WNyStpscaeQh1HWcMvP0Td7VN0cYGQFaexOS4k95H7+pO8F1OhNVxc1OqURT9hxUwgKxPWN7kZ8yNUYhIUhACTkmsap6Y4re5G2U4i2rGkocCKa2kvqIoXorBALF55QjCRmdaTVjrNTv1j8kJsinkxAIsmjtPFkSm05SIzW/olKVmeEvpSAh5Ldjfbg9SQjW/iCvNPwZBJgEZ3IkLGQFhIKoaiTzRhScWQ1FRldVORVlVFZ0VEP9NDRbNYWyPzQV/115JaDElJkcEFCJflqoLNJMWfkel7uf5/n19bXWylzXdT2flxZUEXGe59XtAVuA2Jz6mhW377svIJa9NsMQq2gIXWQoMlOH2QZUEBEcJpC5vdrlgi95EvIHWxxnLlnSAlBiSALi7mEv7Q2aaalXVWY+9PCvqupuFbS0tjIH1ZeFh5zPfhqIpAQG+O1Y1csnt7nov8m3OTczRdJGQCYTRTn/ZlRMmfg0BKZyIYGQViM5ecdtXBfQWmtl7m86xLgrUVU/PxdiOqIYqw6zMzzMLe1IsystLHhn2rMqV7lVne5xHPFMN1tjZtvzmIG8Mq/FVnx3z0zvW/k1GhKEtrsfBy1wl3ejmmnPXVWtMYvYAsddqIeHmV3m1fOrjkkas5YOr1H8HfzN2eZe6ZMp9yZn5P+enz3dxTGNHuS+WfHXySQWt9txV7dy4WzlV9pirzLuPuMgBKcr5V7XyEPn9k/2vTThCkglnamdMLM35xpUEu77Z+RqV/ktjwezGOZ7Pb//Ovc23YTupnp5tixhJTYzgj7DAITAi3Abg3MTAzq+2Q6NenVl1hx8a0dvIw8Vk5WPycFLcWzEoWmjubv3L95R6jHiqFwWsfsE08cjSubaAUSRuYtcVZkry9b9tQUzowZNa6ep0oXt3hhmdtjh7ky4ReBbLxqJQDK1qh20tVY+n8/n87iuud64rsuvq6oebBm6rsz8OmOtxfYhhqTzM5IfJExJ1igLtN0jOFvlHtbR7WmEWV9FEPiEpbxVRUIOSAZdGidM6UoeQgtmano3vipMAjRr/Ld+3WA3TXNYx1UxSUvsjaovtJw+zt01yIIpZEGpLOpKs1IoIDFBACY4lJ1TcMAUU6bdeQFtKyqXLBJKoyLflAWH6xwkcHFEKohahQgPweGUhHJB8IZFHr5GjOrmRFgIBVqEa+c2x8yqxzaz+yImWEyEXofrZ2KapE55Z67QhpSFPJzJf0uQJrwRoZqFWnEjv2nJqI9W+iZDAhnK/ubSTEt94lQ3EqyYGc8ZvC/tNjqUaOJDk1OvbZtcTqddcFQj4k8xMSfgW65IgPeloYUp3ZsPbwIE/E1lyuMDONUkMcW/usbJ9bGbSfjCVKEgGqRyP+lNt+5r660C5nEcepLJboW1lgYueivq7q4SgUDit24ghiIIPtre8OcOI6ezLc1SoyXOZ0IWIb6J85ZlfeOVvux963Ot/fIaaNhCkYanOLxZfPPQzGbzQAC0t94xEQAXgkhi1i5Bkhc/9US3qywzV/la62CHBT+mG/F4PL4yr+v6+fmOXqXIh+fzGc5m1dtJBNZ4152yRFP1PEe5EZFrv6MuGQQ4Wr/3ByaSe/LgThzQlbnqGiFX6yvrNoMKCfhAYdR9c8hSmiOE4tblp8U6F+Sq8r19U7AbMF+uy3u8UkwguYS8mVWPonCu64qT68vtv3WoSQvQRqyqJxszLPIQN+SnmYGJLsNg8uGmEbcYzeONzPpnm/sU8tfxgSx8oCnS+xhhvr6++KLqWqvMvBsAsP1Rw92u8PYNWWl3ZyWj2YisrPOI/tik8RN2ZtaXeIHgNCZUiszMzBqfkUa5qzW8f2Wgugscx+HOTGAjuDsc7oXzPcvuPPfbMeG8RnHH//CoHjeu67qua/dB6vfr/h6njXm4SoSfHCPCxng4SRFrqLvWlBYpMt6LO1Rw8lP4k/PmoYzq1FShbQgOpzFumYncfQN13VERU0B0urtHWO2apmqpp4j9MnSpnWm29+alBNob0FwlrPtJO2VCbFNnmRl6sKetIjGGP5qdEOQ8TIowcxFY0U+8G/8GMTPfC/jtTCv6uCWD6VsFk4C81ehbMf8QKCVIe88tsFhoVd/yELkDshFwye/t9Ftr/DDMjmFV5b2z4IUyeQ5vETyDW2uB/FIuu289uGW9fu/Ky3zEVmRm5m4Hjao5GoJ5o66W5RWVh8VRvlYeK3Nl5HJ3t3IrPyzCf3hsS6VcaWaHWRyHLlTbm+3PXgGKz6kcI2LZ21NsrHmQJ1HdR7Zuy9P5YWbmHLbC90iNRekKVsg2rkaggSABEiAgeRyHfopPAijSeMgSISNAwDnNsbVV8jBrOM+OPgb3N3x5K/wc9ywUfxHqyhKIRs+IUC1IuPoaMAUwBAK5pspqvnCqwyhFCLHkexCtjsUcA6gQyJ1V5qNtwBRJRRd1OFix0d6ku613Y1AWfCFPYe8xMIYYo8iuX3PvEgGYmZQOeSYJ0VM3RRgTEcH4MD0hDZROMV3FBeSWJ10dW3EG2hYThzSeSPiT3vhCxpY4YkpMpxMB4czkxSWYasMc0VXbEz40T2ss8KzLgq74WMdEvW61FZQKNU9nLi5JZmnB0xyOEpscTtlCOUNdVdOH/0d6U5mn0wf5ifPIvFlEUrlw4uO+A2l5LnCykK9eYCj3t6SsaYLTqUUaKOxqPEF4ys8GABOXpjOf5uBYb5Xf+k1Ve4o8OajTwb0HKObKazH9ea8aG0UTAkwdZ8LaeWtDOp2SghL4G9Pd9x30KqsKK7My269Pe5XzA7ceblZWmrpVD1wRUWVV9dxU7OfKzOu6ns+nmUXE19dRVWutn58fBB6/fuEG8YG8P61POsaiiARVMAPCeE5aiVuxv4CDvNIgrHHHDSaKook5mXJAp3CqavUOApqiusMbAszMPGJ/DqCqYMJ335cAOSnfOHUnf3+5AIFuBtvtiLDXW2zeM5PHnpfuLBRrXNxFewb1GnZ/vdTKK3yo1/IiidjeFj4asLJIyK5OlQUazBkWsnQqBGVxVa0q6+8vqNf0Tcb7nhEqzg3QUTUgR5zneV52VNVl6ZZRVlWVGcfxiKOqntyb4qYJvqW5O5UBYGVGBLOjKDvMuQnFThaj4H29k594SJeJcDM7ju1hAOdedm8U8jFKkBD4zQx3s/XzrKpn1nVdqzIiKHuMt/a4yY56jmZcEjBK/BtSd3D36tHDzOp1vqFjdHnI4ncWUNyIr4QD7g6+oGi3cg+BT11gkYcQEyz+Sxc0XRS8i0bCzM5kcMy75JhpoKOqKvfmeXQAfaG6H/BC8kD3AuTWm3NbrKn6cyo799WWQChw1b3cVRapyiSm0t3y83yk0TIb49AnVVlmua/XhTGxMjNzB3YHCpVXktl332gx7t73I607kvGHPOmWRPe2UsOmu3XnfHFpZ7auu0UYVYyyu5/ncRxeu4tu/qR2Xi3yOA6zMDPeiika625KDW5GvbAcdfeIOOyoKmNjx8Z2d698GezAlK289rWkqiKsqo6I8zx/al/YKKDZ7ug1rojVhMDN2QPWvqRRtMzcVWNm/a5aZq61auVxHOyzkrCOLJZ4w4Uwyn/SSoBc+4K6nYQoPsLKlWREXL0MI1bSnSCoTEOfR1lBkSOGOGbm4/HgljAXKnd332Mfiu6++mMnKN78nrtrDRkRmhUhjKJUaLFygKwau7bc/TzPtdbz+aTLoCj/g4vPKCCEoekhMTSzer0rLJwZWwgBHEMdHE6rgyYcf70BhK77y7xBxZy07Y2mAr5O3wgddJGp7sh8qgcx3EOGRPYU7S2YEogIriU1pvJCkFey+0ZCg+DoFPwpJsV6Xegqy/1lb5fqSLBbvzlmZrab9FbvYhJ5tLBVNH5bR7+ljCRpEGQFPhGYuaj4a0CQJP1ia+j6R73DAUrICLzhg0auxivlyp83LYjCYoJcEp8IwhFHAsirjBKICIZ/ZFAngQxHMYU5wSHVAiVFAMWqqnqp4kmo3HKtTqmxjvNTF7SZEIGWmYI1M3eHoysdTBDIgi83JrJAdHqNH3OyHgEkP12FruuimU0Tay1GbHSnFfkza79G1bwlZvyRVHVPYZ0CFWMLBnx/2ba9FWdaituZLigCEWEW53n+7NfE/DiO87xf8eWYuWNu7fkMoBKCxTTPD4kM/UKUmTxaPB4PhBUH1PcTzj0fvEOt62CNPrVNdjEFJUVklIiuVrR0QczMdb3syKCwVP0amwu48qZ6o5m1Lfj50X/xjWFOxUEG60TG3TNvqPPk5wmFtAlPqkoJG+0KHChoBuPZvjPYsqAd0DhA0aJvSUiGBDdujuMgaIRaFQFNzGN8FE1ZaOEG/kyttdY1fjk1M7+/v1HhN9yrL8fuzqtPpEEjF1iqR8gRcfhxHEfU+1eQka9d1/csglJ3G7qFySYIRN7DjuPI/nnOiLC859i0B4ag3JOBw92v6wf4rWLGfOzxeETsXzq4rmdVof5zPY/jYFZMM6MN5vNZVVdZVfHze05Y+vqI39t541Niu1i4Vz1YwSeYCLg78xbShATb7NwRH3UUKSx1wXhy9U8jyZDSckD4wNr9QN2snbe2IqN/InIFeA9/PfPEbkSodBGRmWeuu4MJaBRyFXPNI8wq83LfTQEB0O04rMroIdXrTJpppnlvIeiWhDfbQbm+O/b+yAdiqstc+/fhX3TNbC2LsL5xSLDcXfEw9N2B3b4pzWmV+f5QPGL4e0d0KrZLZuMZ+Mgly8doRW7wsC5z9c9m1oxY61b/ttZ2WEbJ7Rnb1p0C4MwCmtlKcze3zBURcZwelpn5vHxXUFmmwK2WmXt5mGeYHWa1vz5otd+rtyzzvcn5viNi5n2jvarqej4zz7Xc7KisXMHi4eFV5ddlZaddVRXrZ63lq+x51fM6zL/ssuuKn3+O6zqez6gqv9Zabt8REbnW8+dxnNe6LPM8jvOszMx4rrjsWdUNvazWWjkiiWuQu7t71rOqyuruMmtl1U9vcfdwIy8rM6/8hh9WFVa1MjmOZhlVVVdmWBz7R0HumZCur1xjGP0Zpo/jqJVme0IAJm+jfT2+LL3WeNE96/p58o1TM9tMM6xwyhEHphvZ0zh3R1jOkxbCVMzMa7xSWFVl+9s825w5zhhl6dHTff8cqPVdRry6ros+tMFoS+5mxbXhOA6mK5lJk//16y9gsUKX54d8uaDKQ4qfHUaYEMKZ6VHH6ea5uIYdvtZ+kMJIhRgqKpp197f+3XIuZpTLNadXWNzNDObX12lWETurqhh41uJnZvi1WK9aEZG5VqWbW28gjIjTd/TwKrn1Hpu5+REekVXXWpbp95a/u7IsK6/1j3//z//8z3Ecj8cjn5dnrbUej8cZh5fxWzpSET7MiDiOIzOvfncGAQLYirtNkquAkIs8fEjvPEfPEqrqPM+fn5/jOB5xuFmVGrBl3wi2vnZAZhbjN7GgKstk4rIZZl5l7n4ce/Xr7tRVVbnXeUbWlcvMLQ5zr5XPFgOzcCYqovasFOdpeW7HcZzXtbXcfeXe62NuTM8UB9Tt/pmoPdUTgVA9+ZuTD++aOsZe0O+fv8/zDLeVz4goKzMu37lfqrzHjDK36quPvJVFhLAydNbuW25m+yoW/OKqLWoK3YiwCrNw3x3Qu4CZWWXV37HDQuZa6yJXzmAXf4CFMpnmVrF3tklau1Ly5CNd7m4Vbk4DVjdHXmGHKT5MKkj9UZfyGKuy9irNzfev0KJFZlQVG04jwj0iIjMz8/DQxcit6PiZaVke5u5lnrVqlZnxQNuQfW1FmYvSw6cg5xnZv7pctXtOtU/eI1VVWe3vdGQPLxs/0yMi4ugleviemaDrh2dmWcURmXU993uqTJJ2PN3c3bzKKhxnGKczszKto26M4maWaVV+HI8rV8SZ15Urs5hxXLXS0r/OX7m+D6vj6/z/wq7nP+v6fnz9lbnBn8+9wDCzn4sn87HL2X2K8QdXEY4IimBd6V3c3d10xdnd8IiVyR5YBJCsquu6Ho9f2ZdRkMmCwCGBnztigxpn/3aJ8CFnkml2RPhx+L7EEPH9WIVLqdnekQpIdi9wj8djP8a34aT33Y21VmW6WZhblmUdHnGEmYW576ZobnZ41EpvkKIBRETEel7pbvym+l4oBuBwKGnE/pV1ZPBk8TAj3My+jr1V+3E+/np8RVld6+vr6/l8Wma4h7utXGtZ1enxOE4zC4/sOyAR4eYW241Z0WZWK6MLXlVXVlW5WWaZlZXFcVhP6oJuci3LZO1KWa7r+vX1Lyoir/IjHo9fuO2V63npIlZVEedxPHJZVVnYeTyu63o+n5UW5+GPSr/cTre044rHcRz1fD6rfmVmrtPKHwd3NK6ssuMrrVQFCV3reJzufllVprnF4zT4dvw6f62q9cwjTjNb14qezlHMroWnmV25qLX1TGL4c+XX1xejMENYWhrN5XDPKLOLb3JZ1W4p9szr8XicR1TVc61nXad/HcdRzyuvy9zC/eJh3mMXxN0rvKrbSVZey8/xEb5XolHhPInjOHLdFxEpmhlNjmbgPVcXpnCApd5pIWs/QQlOrYJCWjElcHcP97KyXfgDSPhH2cpVVfRO3rQKLgrtIQ7gGDdK/Ag2B2VV5nL3s3LvJ6Zs+F30K7zvXo0AuBMa/k2tYmaZGf2khbByBH9TlZnJygTven9Zcr/T8FzHFxpaG9N7J7myPop58wX4mrX9nOYGgkoBByalMzOrol1m9qPs1wLOUrjf2zOwWDhv5h/rLoSmq95XcSTvAsrDDoWblbvFnOg1ER93s7IqhlRkMLrb3/Ccjxpee966SjOaCDM7/VFVvtZ1Xev5vK4rLNw9joNpJb3i+Xz+i+UE7+HYvoypRPvEzNS0qq8fr5HHLmkSRhnzraD7DnH2k/9J4FUTzH05b0Mcd13sMN+uWvd/SZKQMMfsxORDqLh79ZsiMJWL8K6XsQJkZPe+kHNEBnlZmXzGKcHKcybEnAoKmt6KgyRiOo0IxfNTuMb1UtUHR/KyS0lRFEhmquFJWG64ewtumgIQRau+ZpOG1MawjgmROOCQsNeJmvhTZgpb3zaGg4dQ9MQaSfypfjeeKRp8H2iiGq2Cif5aK8rO8+ReO2KZmZlcM3BACLhBKHQqReKGurQ+3YDDsUN9+0YW9PX1ZWa2x7+71Mdxf8MfIivHRJAjJHXlwsFzmZbidEPCNp60S/hN0UZPR+WNYDLaiFN9abARHKnjhsxNu9d4Qiv+JPFJyPPJt9HfgUK3ekC+4cxs+7bTyiUBuI0hiNNZFpnwMZXnFJqKcNCdOG9Eud5w7LXfSUAyihvCPu4mSAtFtXB7jb+PvjDBSVUPFyRq7EBRdUtLMmb7Tkd3jZf6so+YwMENwj6jylGNBDEoM9da3EgllwEke85aryMPRt+OJN5I/mPIX6P0WxWZkCTgcBZTY3f3/WiBAP773//+/v7+/v7+P//n/5znV0R8fX2d+0fsmSjvMZnjtbYPZJHGFkzxycIQ5OMaqnk88lIUmpg+7rhJXoSkFEUTB89hysqbIjLuTkFwD46iCkdEY4MkJkVrXdJSz8ysS9Z//fq11upQ343W7KXdYgN1M/P9KerdoqpqXRdRkrds+5ye177AWWY+cz0ej8fjwavs7p6Z39/fXNQQripV3K9fvwRCAjEFAc8VRt214ZSKe3NGucjjf407pNz9P46DWdN1XbSB4zhUGbgh69m/r45jEiCtuR9FMzNuWvFuNc6jiA9IIlxV0TvvwAQ2ubPDgzk3M8u1J8cyrTDifER4P1aw313vMCp19UReiEiriPDw8zzLLSJqxFMW6KGUrAAAIABJREFUq/aPkYsjtyfhFd6KkDfbPeWtyGavS9EmJK1bKZJvRin16odJjOfCR91sL6LlCW4go5Kiu2Pb8x9rRdBmf7TXVmetW1XCf/llI6UNtebMLFzU6Z3udimZqr1xnULezEkfNbQF6l7Vw1chb4EP3e02Mq8CL3YnbFeAwH/jIRw8eBv3P9wzQGgurSJF9/31u40gsY8GJ3nrVnIbtV2EW6VnIaWiyTF7kVlVXla574rX6zQlIjLNqrJ/Z8DTy899i92MV+KcJsTT+5XmnlbunlVmxm6VOI4087qq6sgsq8Mq3I90MzvSMiv+uex52XMdWWetiIisWnlmhllZVl5xPLop7Gjg6n7gYm5my2rtG4Dlfk9o7t5V5e7qV4onYpPcnVss+wnQW5Z7xH0NUJbSyIip9G8TEiYBCBd+Y+/DFsbabhW3onv1ch1M0pQLlXwdBEnfCM30sZNfhsiVie1EU4y5GlRVmRm2JcUHxPuKhRgmIsKs0EVMJEDrMZRTAco94XOEb5rKj1085ErGO4azQoUvEzAFroJLQMhwdCThPRvAn6u/9t/YhjBiiozAyZryQMWYwH2iSd1s939kfIRORFZVUUXG6s6Lh/xQRHjPoUUYAhA/SYA5T+GQQEWnounYlME0/SKf97eCIdyQlo5KIDCtk5ggmXn0WyFThiwkpzyAOEkWJLHJr/GgQ2KSudbdHgg+ilTx9ES5COg4ZaZL2D3Obe7NusolEpokZ1MnV1kCMdtjqXVDM7Mq40lFC5eZubHxZE8o36AglUW5Mo3WdGaSOLMHwRSmaHKomjcZTj+tiLnHljak/igoxNw94t6LOQ0dx8GQi5hsyZ/MNNuzcMCzJ+XR8zwUka/XRh7jiROS8CUjTtvaacnP1qgExOknGkwQ3qAmU/P7Kh7X3TQBEa6PmykCzG5g7l5mmmSb7QWGmRFkmiI46GKnXqcKyBA0WYFgQihOlzQ1F1SOSxXCEptWhCPhDTqYSkOcCpOjvHI+ChJRtT83MMXQVQFldKJxiqukxc9u5xBarFcjQu05wqOnJTRCqzE5AbTKzCI4BrCds5nOFccsM9nuCr9Y2LuZ2Xkc53ma2c/Pj9n9K55vgOiamXaubce61DHGc6mo4J/dbV4vlAXJ88odseM43HaUzOZGm66UnmBPKDOrfk5LiBg0qirPfQ/ORqCqyvb44GZWy2rtLoIMDgPFgh/CLgGJ42Fmjj+80MSOm9dpkvxkwyngyi3ND82wCP51XcX8kMc5VlUV7hFBvaxKrKBOBWErNmLVHy5e1CDTdsoL37q6pzxIGEJM8lKpUb+Qd5zBP3r7ue7UoC5dQeA7Wf7a/akOstZac4/kTEgdWLmkBk/1YcvMTuvxDk2wyu8n1ULHD5iftBW7M9xOXNca7ygiDMptrpGryhjpfT9ChyS5ZaYbSNZ+7IzE5kMgt/gb7FtikowSL+9xubqJS0zC3nf6J4K/hk7R3pzXkkpMp2qju+AU1szaNPzM3thCRnvFjqMZtL33Hs6rPA3OzAAUyEa4C9v+4w+wRT8tYzN55vaKjWeZ7Pz8CquqtX6u6zq+vzPz4f54POr757quYy1MZGZlesdTq3rs4q67bz9tV5C7++vFWFqaTFg/ldpQY/fBPm6g3ZfItbs9bEzq0foyKWHxxZkg8kEJSD3fzNz3huTZUbcJMwSkSFpoympvzV/HXOWKKTHpwpyYcyRCQF2AtACtExPQxlArTE5nf4FQ14gBlFSUnvJTbFJ1xH5L7rvrzaJxrx0oOBBpDL3x5RhZJBSfN69Wv4YDzbFXTHAyUyAQyAi8feQJTBUEwB3DeZoFQkRQI8ULEXE8Ho/wWGvxPdvHcZ58aAPNFr5vFFbVmB7J9Fo94JhV1XHs7uDu8CHVr3JRUX8U1Ygw7RA+CLZXkpsARFgIEiBrCktex0nuvtZ+QEEj/xQDpJ0xM6ueCCpoqx+PTF1leU8RJv6UnEQp7EMAB6o7o3LhkIZJ2UlwnBZ5c3JKqh36bgh3ofL1hsg0Os2JOX0W38xAxhxicDD0piiaViDk3wRm1uSYWe23gV5AJIYbn1kiVTry6q1yw90j7r4AhyNRVTsRFO2hQfbwWFU+Xs+GgwM1+qCyMpOHhDJKVmaucU0RVRXPSCfUcRxH/5QAHGoEeZAnwk70VEvRUO7UrdGp4UNKow4RJQlMeXHYG/jvf/97rVW1X6k9jiPW3Xh89H3bntyeTzHSHPFEe3EVuh2rsYSgL2AFGRJCRkt80TQt5ow2R8AhxUTWpQhJiyPXNdHM8i5U9WWrqvYOqVdCgLT7/oUULhO8Rm5mhJ0gZG/vr9wNDBCMkt5Qr1lr3AnlWS5i4LcbZWaPx+M8z+u6fn5+MvOvv/7SLB1wjkJQ/OFD7m7+EuffpqmRqlpraUElrzglztQOMrSTX1+/4Lv7eZ7qnqhrYS+LlJ0yko446KEYkjMIE97aCAZUZvqxX20GR34Sxhr3LDiy4E83d347cv+EOc/YZdfM1lprrfPrse11SatflKuqHK0LgTIGljCzVXvmcF2XH7taKQ4msj/rizo1mx40D/tDs5/l5VivyyiISD7O+xXFicAOiE8raM0sCkgCW4htgWPfh0JdbryRHDjPU7p4ovSbMFlHsJP/DhqJe8fL1LQhMdEBrdorOvf+cGKE2pwk3b0ibK27rTWCcYqBHgIqE1jxfdTErTuA8FO05Tu9DSEm4aFSY3xBfqu8ynzKc4LYZN7C7j6mJtYNIiJo5UWRx4C1rZuhqPQGFOGhvRRkF3BYV4nw093rbtl5q9f+6mF1cR7HudZKq83sWuLteq8ixN4XcLosg80272VVHlVuZx6r7Csrs2JlVZ1uVXX+XP58Ht9PM/tX2HG4Xfbz86zreZpF1c/PT11/n1b7Ax4s3fcb3eXuLDA64G7mxm9ENBEBU0t4vVKKs4NTu7xVte9PdDDJ5dw/btxIUUxlTQFoYoo5qaoWX2UfG/6ZTu/eXrfuzh1xmOYkpiJzfFNXWgPoLCDyKouY0sUi47hkdJymkZSicHRdkTySOs1M4UteIIKiW6E7E1Q66kgK3N1Nt7qbZiOBw6kAkReO7G7AVmSSN5EhRgB1cNRJo87pJLLIjQjLe0DGAXyGw1FWzKxWqk6FQ4L0z89PHefX11fwJNDr8XgQ9q04PNGZjasXgOKTED65JHQ6HRBTWfYKLkBeXFRWRLjvVw+kSzRUZCE0vu7732EnUKRlFPng6ceQnzQtIhDjSWn1gx0IGSmSQBcCAc91WsOoD/dU6eK0nbsBHMdxrR+Y03qNRelkmtl53g7DlDqJHHfx6iMgUomxULcOFPxZNPHfyqtc0hxnEcCcpxDCkxCjbZOrFlKvN5gmIJKTjwPUDu5Nlz6dhCN5mKLP5j0BiYly4cCsKh/P92Zj+0RDkQkxfUT+TMDqOEhL7eetHyFjfw6+YMVEEk6NpSOS5OooRQRwgIqTsARsPO5faz2fTzP766+/1thmP7vJBJ8VMn2YwZz8+qhZsrI77FzVq48gI4Qcj/VAeKOJDDHRl1fTDZF3D3J3c69eQKqdZ+bRO0QkiZZOcY+y0FlsxFCrZQSQCb9vKP/8/CA2G1KN4tzHEdLM/cEp2ptcgu8U4WDEcE7j9Vku7v369SsitGDW5QCZmUYRx+SemV33doM9QBGWCaUjTk6xyVSQFQoFFovebaCq9qugfYpMddt2d1yS3TOOqkpma1llteKKiCMeXpV5ZXnZLkJErAbEovyZ0ZYhG+OJR8R5uN9bjBGAdErfxEMUuTUMsh7IibYbMMuqKrlBbGdV7c++DFeVqCojpL4/xHDjmCGTuT8WJpWJI9iJPNVrlHHOKODfRs183HsyM9oe/Kqa49VxnmstRWkGCkNVdV0XinQEgQsEse1Za5GgXUFqJ2b28oIiQFunEcVX2oqVWzi1/mpSNvGpxh0XCViPGtl+yKhlmu9VKM5UVWXa20SkXpfrg9DasIP/2zBJ8g5Q15wEKGCZ5XwyOUpdAxBFOb8RzJCfPUomoBvz1UOlJ45kdol6nTCpMq3KkhX5e5Q2R/zWP3lnlU04ZhTWCbVZlVWVnvuZ+96QLxx3/qLKzM4yd2eVENz6WS9frc/M51rXdf0Vnpm5+GZYXtdV1xURXarRRTnv8ioICNAhlUVbj/4oi0CkDvmoLBb2pJFv/os8yErf6p0gi3YlfNIv5kYiM8MYvLarCJOGpNLpLZOZtE/4CEhXR3Hqd90BEGWRIJf0GzgJXNrD1m5uG1mEjKJh3ePEUTw5BdC7XDB/64CcnOMaCRRF+KBc9/vrFQIXISymFJWWCuWayJnJlBQmUNB5vkx9Jojw5ymJnOOGWXVw3nxYr7+JtQNY+7oivigzg+tK7TCa2XEcv379OmNvcZSks0Kgvw8m9a5CySXbk937yRJ81xA6Ksu6pNXtOXQzq3Nhkhb5eNIifMHOBGIRfU0ZWjHGT6koi/TbkXGGCEsedTyn7c3qIFfWUZTd/yIzCXAVh6P81IQAQgBnKKMAP8sFoajII+/uWJzTHe8VI1rTVU6BUhaARIw0R2iqQ9MBQU2VT3oTkJ/zVDI+1glSeaPPrBrN7DMLPlYmE74S3u/uyrp66OM4q+M//fReMGQm1wfA5Y9O0aL5YUsCEqMJie/91ehZO8mTtA/deTpBtre94wYHJKMSbbHWQuwTFk8kKYev3C1cwpyycP15Pp/PZ+YGzMzq+/SSnwQmBEc7FMhFsfrqVl013h4KXCZgAkhCaZGQJ19p8ds1Rx4iFMhI8vPUX2/owIemPyrFWgvJ4zjOcz/mzb6rAjGJAhxMVSvmCBHfvIQQxr/6qLWyoplZ/37H5reTmYlsnHvNg0Xh0H4igkf33AeBIysSrqqs9+iJ3vjoqhkTik8H5CrC9KMd+UzUj+P4+fnBvapaa2Vv0e8RdQ7O7u4Xod5fjsRirbW8dgPLTIFEz28XLdoqIoItJPerUrtb4aT1UKyrPBXNdwoW71zQNvjwJ+/bd8EjsOBsnudU7WdaxH93dxqkh0qUlVV7DVjXZWZ7jwCFMPfRTXYozepjT98kdOUqDkwQnU7Jep3CIYMAMlKk1DB/OzwKzd3pSkhKRhVnPVZgF+Qu5UtnEb2ZsxHbCWhm9yfoX3TqfcEssaqy3PdFpoocMrvVJYP33RTKfN9rUamMozs39Mgi1pVp2dNJWZyJ1xDgYbUDQjOzyt/8fnvRo+RAM82skk/K38ztLZLywdp/+JuxhXcQ3C3TzOj5hMvdqZiti1H58wElozOqJHbuyLL517gbk0S7h3BWRUQuy2XcOKsqbo3UXqpXmVXtfUPEseqnLRttH5V8/ri7PX/quupnudlxLc88KjPzscqufDzXdV3nuqoqHvF4Xtdanmn1E/lcvsoysqrK43Lz4iN8lvhpdn9Mr6qSxcm+50eBLJP1XmVeVV61Wz/Xmqqs14F+psUhzsQHc9Yxryp3P89TXVdDgI9VPVmoKC2EyXGedGWZhkjfaGb33W7oLT3xdSpD/tH54dQYtqawoMSUCgMTim8ji9SxogjAnzINuF2icJ2u2i134yELcCveCTx8hX2PuQTIqjFwwySh/sjgQ42LD2k94+MyL/DpBnyBI4CMFImkhJGJCGL1hm9ms20goGZJAnCyjr6vGuyQrG0FZvUHloEyMyYfx3H8+vqFDxFBCzRCR+cfhF3rlo9FwnWMrbw27OKk+GTtaPTW/Tcil8mFLIpvv6vxNz8h1GeU4NwFbDESMBCQWFUxjMO0cfmrKsmo7mZFiAmahOEg4+6aNMglcqE3ResHhtFXFqxUFV2HNAJSmQiyImFwMCemZCRJ/zUz6/5LGtTpNRn12u/ElBuT/8aZPsAETcL2uxEGGTjEh6LRtiUjSWvwaVcJ/BHgm9szd/o2BeDM9GwS9hGNCWJ7/r2LiaL3MM7UfCJDAEIygVj0+CYcoCB6sXxAyzqMQpvmpso0pw4y5ddaNnbQTJz/n7J3XZIc17E1FyB5ZNXuOe//mHO67VRnprsIzI+PgOAeuXtmYGEeFLhwIXiVREm40Vb6bOGtyPU+l4g4H19fX18yez6f17WO4/jrr7/O83z9ekZE1uVClGcm0RWX0YtJ22hk14vea3Ay973m2ZDyc0gnbXsDwj7syG+pb9VEovkT3IeZGXWSAB8C2Q7b+1KkMTkGBBvLA9U28uu6CAK01jrP02uzvfIO0ePxoI66EVJA9KftiSlzd6FtqOIcdeseiIrMbGEi3hq5mZnfY3I7SaInR6h1RgSe4BtuYAXTpDeyDjGB8g4RsLaIb+2GmUUEF6FQjghSpp2Y9MHBOvfzS6ckKfI8T0WudS1/HcfXYTKljM9VSEpLWYrBeG9jZaqSuezw45Cttdx0jNNUi5T5krmz6M7F3M1bG8wy1X3bfRtjtX8rqVa050fbIQLjzrbdXFtMZuZ2j9hZccCIannj55GZFy8IPKvxvMdfDBpjCZTvLSEzsQKhYWaROxywTn9ktUiLs87prNZAut0DDwbwB4eLI3243SpD7dLNTClTJl4lqhT7IPb+AY2BJmKfFbc6yKiYqzbMv1NGfTJNUiaY29FMVWsws2uGoMBb3Pvm8Jt1mLfdj0MNgQjKbUXkZPEbL+1QbY42QyijOVZD2cz3CmvaB4OJOUk0NXePTGVmxMo7Po2/CScLkONQ7wv6dlLaocBbpFjfyfkEiYFxd3HaPqSk7Xlmvq5Xe978rWS7lprTJPyNlnC1etos4HYsMjOv67quy9diQJf0fO4XvUSEKY/jyLg3tZrCzDIB77HB3a1eNSFprVhrnfVhIZW3O1Ai9vssyGtpEhEcbi//Xf1m0mGsTnLwDTANu62Q2/zWACHSnD5sZkSE0vo7qBkRce6X6r15BU1tHE4TnQWnDz84vXJClihlJvsboS4msKi6a3NogEN6HrZ4h87rPGQqQQTYVDhzSUwrgK1mFzAaFTGdAdYYmNQUeDiTjxSCkxBv6w0gjV3SIN33slgj2i0ChgR2P6xLYkHTcZu2jn65Dr2mnCfrqBP7GPf/uZPAITDcQ4m7uzufsaGuebkLnkAIRgQuYbGLM5E56g7NqIJPojH40KXbnP0Jlx1YpFSntQhCuKHRCAuww0JFtxUOb3mgoxQfuUSjC9vWV71iAA4x4RcN01xmHsf9HmOyWrYJ64TrIyvLQxYW5IIH3CItSFbjEW8+6ekDiW4MuAEnItw/I48stP0YaknYe99X9bsJhjoyHE4N6G8kWdwh6WptPP53OqsFTkxbt28nQv3bTk7B79SAubkUJgD8mRwOe2GHeyD3KjkzIq7rcr8f5W3NSOW3YQQNZPVvAzCBXa/uj6HGtx4O8ZN5AdMoAU+5KHvbmmlEMBERZp+54M2MRYJGKJAC5u6p3X8j4uc//2TmcRzXdf38+ev5fK61+ry0a6Cdsb1yeCsaytEPLKvS49s6Yeupc7asc04/32ZSVdumFBH3jMn5HnFoneWwCGOba23tVROH/PaMjCqNgRQH4JMFrJ05joOsrty1VrcxOCD3ymTd3dZrWDAzHy/Po6HK9459SRp936r5zSL0ITTUuurCAXNWx41cZoHJpOCUkQR37Ftnp7NmTKuamj60EqJE6bbCCq/GIHPxajpt/lrrcf4wMwCP89GC24MKF6qQ4rBhcHBgudM7jrrnfzz+Oo4jTx7d360uM6+VVFZr2xbf+sId4eN8RMSx1lorY79Q2d3ZQUCQpyxefSi8mezDjch62JP2v0/pDzezxXesRr20uLu/Xq/H4/F4PNZa+Xxmpo+rUSjHrvshsVdhL2AgM8tMLlQhxe+uxN0kN5FGcx/mOJ2Z416LrHrztI0hgljRElocfPvPL0wOc6xDuggMzq0fKQAUX8Nhcs+uOXsfyxqBuqZw5Sh5F0OM5nE/J49DylTsb1equiXOtSGV02bGMJ58p2Et2biXnik47kbx+CO3yV2ZXrWL3W3L9lZ//qyKPDXsQ0pRnG1LdzhabRLcTJmZ+8GrHYLLHC7acCoz3TwyFCk+7ZAZr0u226IkqhoTGv1HPVTNKRN/fBNu4A1giaD1C+5NmbGWcU0On9dKouFuUmZyhY++0kWWdG6R3Qwzc8XKiDNT2neVFUu575mfEZKOa+WKMy4z+1KE4uevnxFx/P6tCI802bk3zq3TPQ+7rvW8fkeE+Xo8PJ7c8btSinyttdxSdpznY631upaZnQ83N18ZGYed1IplmmofUgT+M3xLMnfLVC2vewHRh87HOau5HsdRDyCkxmQpSbWal4S46r5lH5KmlqHZfeic7v719bVel7tjZbHI8y2LUXRm7qsnqfjowlZ3SttDcrMWglH3D8ll1GhPKDLzR3uI/4Az091//vx51Atpc86mFQQ8Oc9zrfV8Pr++vq5rf9MYEdQiBaeZUwMFp4zHeIQPZuOPutiPTmI1/fnQAEa2NaDT3bmA0s40vw8b3E4CwE/GffCdBR6+u0VtPmwY4lQExbFa4u8prUgSm/Gg9gdwjkk6GX4lzuaNk9jFiYFbN4nner1e//rrbzC/f/++1isz9X/lX3/9ZbxNh1f6sui/905tWrWxUBJFO8+Thdda66hHEvANx9q9VmJ3Wd7A8IdF2Z9mq/nbRI23IVpIcwDjNoAdEIJWa256okb7lGRmfWbVOmciq97RRimIEgHhMDNl28n+pTHQf3EbT3ASbVlv8+reRLQxQUE2M17UXdanj8hFCW6gE4e5jKh7YtkrTl4mhM9mBhMRHIDf6T5EOUWICNp/F6QBUS2nG0zbbd9wuBPo2W6PuR5qjlVJqQtJXkMKGHKRJYYaG0rbKDQvHEz/+W08Ssz2hWzA7QyYbv/ufl3XHjp0N4O1todYgX+eZ+bqVorDszg+dufiBkXbtsYjQu05bczn6qLKTsvJKmxXxCxI6+EQQ5hWzSkAOpdDM8v6rJe+9eKsOKPKzNz96+trFPauIIrw+/nMzPM8X69XRJznuUJmdl2LIbfdKOVmo89ajRIdos5FZBLg+QxtN113p40hiKzqzViohdoT7H5kqRo56c5FP23ARws3s72uNUMWV7HShA/g+5citOyqjaVZL977aGkSy73dxUBiNEIRQV++rqd033k2M5v3xreze0CTdNTHVnHgPE+T1lo/Hn9JYogIHunPU1LWoyu4d9aCZK11nqfV9EQ6M712NtEmz/PsxklBKIIkPKSLbe8z23PK28gYYxFSEXGtC9O8mBbxiBBviaL2GZdyX+Y7jiPTns9nxr6IQBHan9OPXBEW7n5Yvn7//KXH4/E4Hj8O5YrMiKxeb+aqy0xZs9Xj8fj6+iIaXRwoM7/8SNuXSI7X6/l8XjUnmtn2dixdeHleRES1YWaZ3Z5zd//80wCIW3xgjytsYLTH5/2AhiTaxtfXV2bmmLLt2K5KwqurG1INXFRNG/WagiMiMw/fbzGEr92A9wRt1UHa+Y+3HrZOFrcYQrO7Px6P//7187ouPr3J+x27RaF5/jaT9Kr3hgBAbdQVYTAYsmqQnb6fpWkvt42499ujAslcGyMbT85kysYZuN0j0ebgQhE6yWwlmSnpOPYa2my+7+02uqWaU8xbIc70wUTq1lBHf1KoG0YLFn5m6tuwmBS/MEmB3uMG0szcvQ//QPBL8LPUVfGbKg3y038V4N/ZkmT11fouSIRUe1da0EzVbqYu8JR326aYulvLEaGadHMtGnREMCpIsl5wV9zoYGbG0zi7D9jL3c3l7qbdviNCcZ9CQ+jsaJBoW90l2nTE7mMf5LVG7K6yrzLWwnTagqb4rHS9u9HOkNWY7xwSHXQzs/Iff1Tadm4503MVv12WD2orqoESbRT5o1wNJnHPlAWmRlx3WSAqlAU6D8K1xWl0KicBHw2d+KM/nW5+w3ZbGvRhbuZSii41PsD8AJPFb4tbeThhqh6KOFGaHKgtqtv8KHtbycyOcDuAVIujsBNmMrOoO2ntD/TXX3+xZzUzI+L1ekX67CZtnd+ZgKyihMhsD2amcU+s8Ro6kULkA9kAjfKSaPHMN/cA+LgKNkkSZWpbLdvtpBubbT1vUzhZmmdu1fLBN+YDrwo7HJAR3ND9zCXdRegFB8yjXkbdsIh4PB4AmrZeCZ2dJusDScLMjlqxtQhqZ9Gg70ogDgkI/Ki2FxFWW/dbQ4tMWQCtNt/bCXw0THHVwDt7Pbk40IKtivOErPK6ezeA1jnp169fyIIkrXEFB3HMwSGBdSoLJ4FNQ2bWbznOTOmzaSElnpKrqoHfnmQtxLPGh3f9ezqb/mfub1tiJd+rb1Lr3LO2mY0xKiLY1zZFwNhogap6J7c50yKH3+uibbl7798x2ytMSed5up9rrZ/P30QPqZ53OPHg+V5KkCWLLQgmCPjYtV6xmJnZVZsCbpi96UEtqjgvbW14AlFlqibRUvx+cDTmiCbMnb5H8m4bUF8gg6bdrN793WG9+wPAzDCR7P6uoazFG3+nv/GRQmNnbe3FFOU1mdla6zzP4zgYDKlQq55uVbSppOuF8m6p+qR8F5Df83FfqEWqlTSGLIh6bM3t7fSB0JmZ3rsq+a228TNNxrsSk3T4IWmdp5k9jgdN6PV6/Yr//vr68h+7dSHo7td+7P6tZ0VdiKcsiKiKk7m/FeXux3Gs3INJRHD+/Qne7inHyEN7yLwnSqxvo5w1lBtmZmz4P4/jOHJrM91XP++RikhiN0cN7ppqM++NanaHWRdWzQPn4RzHwYk6GHIRwWFJOECupMfjMQ9bYVv8iEPrgW5bhKcw6NxZRcRW5YNKfyPN7O19Fc2V9m15hPnN5PTVBK46PACVN1tFD5dDzw59Iws+NRDc7zBp79sRWd+U9O8Hvekpx2ZWy97I4XYDpPvcHkyHCNDGlE5qJSIyImN/FgX+jgxSNhx4L0X781bwb8VHW0Tt027n9+97qUupWd3II9rxf0cKAAAgAElEQVQR4s8s6VJS+ZYfUZQpMyxX5mJj8JGSdKZn5hErM51Ng8+XSw+Tm6W0Ih4ZnuF5KZaJG2UiEJmZlnKZHdeVSstM5/qWZGbnYRKnRkspV8rscLnSzfLYDxS1m+9Ov/UTsu6wvJPVgA7+OyZrwiAd71fRGqN3E6ShXmdw2Anc61ZBWtLi9kvsE2mzvYCgOW2O5OOUZkv/qVF9+NmHWSfqcHr18H0Y4lI3thDBf2oKajCnIuT30O/ueMuh3gfN/kUV0/mkqb/TzW/OhyD81txpKEfccM/qVDxq4dLmpjhFmwAO4XcuahuvmmMQmToZBv/ovOlexPwhd1Q0/ktpVi9xzY3EhKQ9lVLX+1QxuaIPLDN7sslMLyuT2oEOGvg/EiJbcUnBmU33I9FgOK1KeqsFlAP7SJDO8RwSWW1oWu/uL6WElS7R1gNSssyIYE1wSHuhqXc/J4dDOFFDVoM70QRANX/Pqs8inO90i0CYQzOYdqAB/LYS+K2QRtL4AYjMXjN1QXK4RkgB/ME3MN8PZ0La7UR1Ct3MrLJrxAd+lxFZ6hTqbggAJVMK4rBt8TtzMdp+ThHM2TivaJoK2/8PtZnk3MqRNTOSmZn1CBWqMITdie+Eu1sniu6sOmyLKGz+VIsUfJyEJvg70kZk9uF9U+DuiSpD06uO53ewJO6kIQKttZ7PZ52p3Z5zfBxc0Hkzh61pDoKDoI1hOTNz1PKWsu0eGMBRt5T50Fe+V/o8z4SwiJ52abrRsGbCOWpDUHPAcx0QTvP7xOPDhN5PfigaCaZyAErml7d+Z2ZWF+9uV20f8i/61vrws2Tfw5t7f9qql+dbeWhm7n7Wc2RHbULMTJBcc6ExYOU4DuKDkmTg5tZ9fbYNDVmtqzWgvMPCLw63FC6R5e5HPbaZWXf+dgRGqf+gBM7mE20zkwxvJaVf5i6lux2WZoq8UgdPwXPNynbj2XWBNkwQf9JZjgFQsI8/3Wy5H8dxpDLzYOzVjgBtTFLmjk/7z2AAYL6dB+u7OzBlcNpvf94bpdEINYZHpHaNvOMz0ypcbZHD7mJtyN2P48jYc0EUURz0t5KsEgHGVhsi0coxh4YG7wVYgTtiABrGbytv2FTVAI0xvznk3u89/qDtaARahUPue11UZjZSEnop6ChqwzAIJnOcmpYqqiTXfsIfVchJUu4evjlTPDO/m2tOvp3o4l62M6OGONjCJUW3h6S3C0Jv1JjqVDPrTr9Xm9l9P3b6s+sJWLWP72W5vZU05qEuaWb+v7pMesd8uAGg09oO7ESXol01s8U2XSaw2rglaSnXWrqueD87Qj+qDlfm2xOJERkRJx3JzsZvT4yeybAuNB/HYWzsKSKd447TzCL3Ta1g7PeCzizbVZM55lrIqgeSng6o1CKC1OzkTUTS8KdO7Nv/PjGD4+5cVU2/lyBe+0GyCP53zgflOJ9XBWStdV1Xz7KTWk/2+WGNp7HuWbPxVgvrxucY47571bkUp0e3iezDNtdSTRRqwppgsixrmqpU4mT10DlDBPgjPT3pQwBNFKr5WdOGFXkR9a6xxrW8y/VHzYC7VWhWkwxAZtJBPSPq9df5tT3nxL5lObFvN+BvZ4rIReoj3bIk4HfxKabVpTRgLTuVmJlGqcvy28RGLmBougoSJtSYrC7GCgBnWCy2kjaBLIZaDxyrBdl3N1Cb9wUXVO04tCrVaUAL4gwAVgwwKYsZO48CixidLkFdcW0CTFvZ+FIzmTbC3lmkP9RCVs0bkWaip9N6ry9g83Bq6ISG850FB6PUI8EhXB1wqN0ABk2jEz8dsPES6SmOyPSqPffjTlNqM0M/v+RmNRVuwbX+lqI48JEiTfxbHD5ewWk9u1B/Ol1vzExPK5OPbKehxvDyy+bPrHaGQGkMAhPAb8y7ecXPzFVXk1vEiOT7Hg0i0IeMda3Ka1cgy1v0AG7CHAlMzKiSm73lWNJ7DHGyzZELEwKGZmgVNZMEsNYMoRwM2uC0XbJUjeHr6wvlMyzgOWwTrQ0mNMvi3yaXeXvTzBjT4HSCXGmvR9HQJ35eG6Ehr47M4XEc+b4iap2TgwiH8DMzIo7joLr1Po/PCFMEhgsiNq2gnNJB8JuaCRJwq1prnd/WUVvJKA7eTuWzsFutFBHsv7j0oDrM7Jgfmcs7GvGt8RTmHvoa0AkAFMErhu/SRaV7Fnyz3lsRh3VhyzIztFtaZsq3w1KfjHwOU+XPblRm5uMFio1pJHyQjaE6MGT2tjOCXGhO/TFa+6RWThFidHl+OewVRTP7d+ohbWNzAb2gqfGT2jeKgKHorfhkkLgN81fUgBv0J6KomhCrXfr5did8c2AiZhbfWoOGS0b1TOOlk9yJl8p02/1Ts/tMk2hYRL4vC4RvvXD55q2knfUmsJ3MuF9DYLbvu77hP2S/0Q6ChpMf6Yn5/0C7FGZy15USr8F/K47L+jaMRVWBWa7ICD6G4VwFev3OCL9elnlynhnXWiuv32utr7UU4VrueXA1XSsyLHRd176Hb+mRuvhQ173AzcxM3gLgbnkc7mZS5uLFe/t2IjCNINho9KRVPZxznR0EUSazsSIEabbbcOYe70jTr0Bit5lttKXQD03HOGzOBMAlPZk3chS5R4Qu+P9A058JpvjNAcYvVuAzfDQnM83sPM/Xek5kC3bkmSEI/lprTuco4bdhH37OcLVpkGDQAHMipx71YqsAlHqK4KHX3Az+g6ZgjhiCn/xOX1fdQuqltmRmz+cTbbQlim9joUYWgoRlWmwC3OmIkHaryNzXRpFlCrC819ab9W0ay8zvtuC0rVZLFuGy9y1w6OGw44mGO2uMPB+JPmzK7Aos8TpGP7//Q7i+U8Mo0YdRcmESq14BZGZEeI0nUCthJUE0uuyZabpXnBoOc03NasPIlKWAq/bQtnXMTQ8x0cQhub2yQeQWLH9ayurCQYvD7MNprtMfv03Iwp80AZOPXbI6DjGGhazxliw0TOfhfO+/GGpzE/ChZDKnCD50lVFBMMF4jR542M5kfVZK48XjfQjyw2GKBuaDcsw45fLbxaPMVA1KTJGo+lAIrEX6EBiHWX7iXmPgmN134MltPR/F+dD2wdTwsNPJ6FSf3cpMclg3v66LJu3ua+3p5jzP1/Us8I4qfsaeLu/21uamGzPRh1n9JTN9XFMjgaIPPSiHWuGOWCbzIFKtOd+D80dC4Uyvb2cXRH6NGy0grQy1uL414w+iPX9YBE9ZIHJaxGw/8rltEX/68r3Zpx7YLJdKlYwbNod7vVYADuXi3R9drRQThWiICK99+2utVcMsV+g67CsDtTMgrdaq+cHxekRf1R7aXDNJNIB3uW9OJcz2+n/ztypmYUny+8TIMrXW+nF8rZQxL6xlEvriWksmPY/jOI4vd7cxVHYp7N1n0hojJztwId5df5i7W4yOn5WOCDu2ZrS5e/epzH3W/92uMztzWSctM4/HKVi3yG63mWns592t9+25+u22GfsgkG9DpK1eFttulAk7Do/xFgCrCZdHk0BObQjCQRtEWBoWEUmD4QWB407eH3V2bn8jACstQgVBLaKquG6W2DWzvR8DaMtEhNaSWbduYBkhO5T3+XmbbyWfCcC2P/bW5GyNGMwSrDOo5oOpYmyu1cWCEdw2PT18oyospWmm9GeFHEJbZGjeh50Gzr9BRJWmfBsdNfTB13crHxjCrvJcytxbUN7Aw73vhPW7UNKuJu2rpA1DZ/823sxk5ukrgsqNSEn0E+aqx+Ph7vbar8EPPlBP13/3DYCJN3uttVYwFV3XcXCZb/twHIekxZ0NE5i1lrsdx2Fj808rnzUIv3N9LIDoFZxamO1JNyJ2q0M+74+ydHelcqeS1t8tliwS8DENNX++TKjJesqp5yfgR0Tknsmmodap9wLC0ajWxnM4+V773LZj7+KUncPMREk3cpxpH1rD5Lfm78iZ285DH7BO48BE9uGq1UBXk1U8U7dLXR2tLbtJaK9pZlabhqbFj9xWGxHkT+ZEfgh2nfZhZmp8SV6l50NV/7ZLs7EVnv6y11gslbzfcPFvaLpETIgqvZKy22hFs8b5bUwDps/N/0igf5Yd/HxHRpXrLT2ZqnFYI0QtTrodnlJ/pHLgfhVlq+rc1sNbcJpWved8LV6WqagVc9YdsJadmueCshNow4c20S61SEvZt/PGIXjbIhS0iu8aVCZK8K4yYJ1uTpdxUishC5878eEMSvJbX0NJ1hK/h2j41FGrImvmktWetC0IKUrNIbIazalp4udv86fOj3REECKkGoCVAd59EBjM1tN8mE2irY4xEK/4ZSHb1FLfC2hjnG9OEzMyWWiesu1J5+JP8z8AYHI0uSYzU70G2N2v5++GRazn88mrqtCGrNnGm9naF1h3Fi3cxw6p6Um3W35RC606k8y7ZTpIaOJnmoaKP9Hrorqi3XY/Qt3U2jRqxGy/owErdHx3P+qzo+0V4riBkzCbekwD1oZ6zWNmvBCuHcCH6d7H4WbOAUS7AW+F7vuy9xDvLI39s7h9XVfmHtyoIwoe3CSv1wC188Dak6mZtgQGJnED3/pbD+AuVzs80+gHPwExpj+vxCyyRnF063Ezez6fZrafqZM0WkJEWDUhd2cVntrzMuBSZVZlIfFRkMxcay2l2d5T3DLgW8TrhllzaOD16Mebn1afcbXzcHc0uzxzf0uCe/jTS/A4lrjqZhWZjlkmxvfXDWAiSO7HOybM7DiO4ziUHuNlxlCORSOWt5lSaxUEqFtd5yKVmapr8SiUlJn+vuel+ZKyvtqDHlTZaAkN3vjqO3PZdhzH/aBFK0I+7T6rty4eVdXQf9MobyZ/ZlvhgG1Zlu+ZqMhM93Nz3HF8S01xZEdwv3tCiSYAtcEFi0l9+M5HPIdySe1MRD3TXnFAP8P6JFy6MWaqmiNrl7f0yCxRbpxpv20YvkPdiSrsH2vhs7DaKnrpo/eCjK2DZubaNzXbAdoFABljse2LEUempCOklY+UrXDJMjKuWK+VkUpbL2VqLdPYA8A4spbnskOu0Gv5FZZ5mbiMl5kRy91Du4lnZlzPiMhYpjSlUsnn7u/Jg4SkMEt3maUUkpgK2Ztg1XMgM+PzHlndlfqSRP3Sk0HC/zjshI8TCTD41pwYew5vDDI0G5PVhWdyUB4rImJpFvae6UvB3WCwNft/57aGdoDyzkVGgxGfv53osjSTQU31QuCoPcbuDvJ6hfOdkqItFaZ0pTIsRfuSZOl3BNrb5nzwM1N1+OGYbc9vDz9yAcxfvYcLtUPVlu20qlAUlrJzf7f1NKZsbn+i1vcINicirAbgNscvtNaipCgn1+tUpxuWmZ3nw2tyPY7j8Xgw1X19feEDBHiaaM1Ud2MmHthay+wuWvM1lmhw8r3Dor8TUGYCbUHYs2Y1rIOc/ObgQyf4JYs4E7GPrE7wi1061PQK0/REKDOvugP/4VLsh/NvQryfHW1kq4Vv1YkYOeG0uZnIugRJGthHI2n+uu5rBHRYWs70ZCZyXAhGF/y9eN3rCPFqlFSY/vz03/SEMk5m+5OZMLf1TNWCLCLWWsjOuqMiel3VqkgjMnWisNMawZkYqF2afEygUyPg8CVl5uv1ooztCV61Hg7Jbf2l9k/rgfdwcQjHzOC0AyQaNmU/0pMQsTEoTf2J/8cdqGnuj+nW8N3iHzn5p/77XUnH7TiOHz98rfV6XVQ0MJyPCOmu6NZfWTuMDW7PO9fMrmpXrQRFALoZt0v4SIvtONhYfqD21vb+27ntSYObsItFcukRrYesLD+/0/Sc3wZnXUaki+H2UffPmzMpcwdlZ2VmXTiQ+gztzcQf0x+RYdxz36YZAzvX6iSfQL1eLxwGk6MSd6Je2q1aG08YhAPtUo8SzUSkwRphbLvkkpgK7Z50nLT7/vhXgeXuaz3dnTdcd5Ykd3NnpZSxLqVnysz2q3a133KVVK5ZMGVoX1nAE9pEe8jclIdLYpHW9QFe1deQ+mgDGJpOkuXuKryZGZ+uqhtymfvCR2szM+Kw3RtnWHgCBp3NxG6bbm1wkJJEK4LTzZhCUUao9aAcQgorKEGDV62Z2RV7Uyoa2iUwzf+gHZky3do09JDLkgK/M8IyD7ODN4gQkXx32t5f7oU6mXEnP91VTTbR8B64f0tm9l7ZZvtM8T50V+x38jd3V1velxX0bgu1/E7kpz/x9rm7ZiNL+kP5nVVBMLOkw5tRB6oJoMWtrb87CXXd30WbIu45J4zWMBz+4N94SkdC6usw25NMyTSavjI7JjYiAKnikBEyq1FA8JOBby2tpQg+mGDV1SPiN19LvviuLB+u2wQgc9+9330JrSrHqkPG3i1zmdnSioh//fUv7ESE7Z7wVtHtv9U819ogeuCVb2vipi5dZh6QcbGfnMzcdf0hy6yQ7/0fhWhDCiZeAW6YtMffTW5mxkKw34je4qF9HtLM1oNaFALu9HfCFFLQjNUHkdUmMB0R8b7O6Cyr6ZPpvPFrLdM93eLh1IaJmWVhVoO+jZGkOWV8u7cba3EagNTMIsEV4qn/A9bMNt1IM/uDAwWAc133Fujpc2b6+2oJAMi2aLs5fNZ4A5BtzWYbdbBldO0wujvvGPbzcPfH49GvdXWGJt3Of5D9qbAwB2qXoip8F7b9pLyTuU3XtYdWToKi2fiOPRbJbUz7MJ1pjJnlt5fndQKFpM/zpCN/3GlvZBNFoOVbNUhaL1nkkuh6KWW3NnIJfnO62ZPm6kDLEoQGQx0EEqRxgEOkOGyppi6IKuaZedSHLWF+mJuHk8iaVjKTLW2fzEo09aFGuCZnMm3UQoeoMeR+VBBSH2qhlmpmIzW8hYksyr+rlbTGFtDGdPOgusGLq3J1DxMYCj881+gj3GuCpqrpM4Zgsm5pncBsPJqBCKo6tzSJww/ZDn5EWL2xn9yP9kyaXMpCy/xQrnEhpgkwgvswM2p7YOvPTHd/PB7/+te/3P35Ws/nM/PXWvczUFZnfVlbwXHD9tcEb9g0zeQFGCsUvJHTB1yFCSczrW6sTT2Y3p/yyszRwpHlF0PTHGAaEoeSrvU2rlIpBEQS4erCujvtp+3CJwtOW+HQKnRkEfmOTOnJrIo+zyMzo1oF1LktdctWuCZY0nEceworkhQRfj7o72x56IK3n3DIPc+T+vWx/w4w7c3dMZSZa63ruv74NQGimvUqOADTW2IoMzyX1N9LB9SYzdHOdXf6q512HIf8bWukmf348cPd1/HgGYTbXH2L6rquTOav8ziO9dp1zS+FlXRde6cYHMjdY+0LxyjPTG590U54eZ4qUJKe16vjjGDo9qpH+7aS7/MvMDNb3/goUYUl6+QZW7ZLtMUz090yx/3RQVk7CL7T9dpjLG1D2pv/VXY7SjABv6tXVkug8TQ+x/jWGlRFhkMCwMzFymR+KNkBr0O6dtYls9Or/bWyzPT3Z/DMLLW/L2wHd9RlzNGpjFSE2ELs7sch3naIyUzqNyNn+qOCO1TrxURl4tsKyeno+x3sFdnRKUkKXIW4l0TWox4hrutWkqk+7ZaZyG/x9M3N5PLQrp5yYJeuOsBdWLMoV0NpUpp0uCQ7fK0VGTL54TJTKomhmWrNF7HP01Y1oIy6EpGptew4E3Nm1j1w7t/eSmVm0t21lCmejT92g7BMl8KMa2CWyhWhU6KmnDPlzFQaj/swEZ4rlPmINLNrvbReWr+UaWyef71c+vX7ZWaZS5K/fubr9bWeZqbncjOnRSkjw9bzuq6HvR5fdkREXFq/jljJN8Zz5bqUr0OSnZJMDMScgJlkmZaS2eHHseq5aBJEda17/zxVTK1FROpKmq2ZH9xXulikAKafrLXS8ziO9Xoiix6z3f5iPDstycy4MnE83jbF4I+NK/RQY2Th7m621qXUcRwujxXHvJKWYbJQhK1TD0mezsjuKQ4jQql+oszMDjtlchf7dFR7Gc6ToO2xm7FirRWxzvN8HA8CJfpN7r70eDyu68pI40mpTGW6LDKIP75e18XcTzGpEQ6JhkW45OaMKalMC3PLjMiVPWG4rczMWGlurprgJXEOttaKCIt09/M404/ruta14ixDVekoZMI2MzPv7aBUKzdLY2wu0Fj5YXdLjhsjqG0kzY9RnkNMq14J02BKYXZk6rpYDpo7c0xKb/dajTEhE29J4xi/lLQxEs1GUphlWlzXZWGycDsj1t/214/zzHX9/Of/6O+/z8ffmbnWOn+cdvhrPddaj8fjOCxzXdc6Hj/cqZ7I/V4iP47j1/P34/HYjdDda0GPC5LHvlRLqHctcKh9omKSZ94nQgTHzKjfigADJ91LkUvaw5yZqS78H0xDGZLoFVdeqRw3O3ebJB2RZnI/TvYExnbyOB5rrbUCNyhXtSKDsJiZEen+dqfoqutEjewWSANbWpHu5uYWUq6MiPR8ZeS124mbm1lY5BFW+0tf1+u5nqjSoRffqz8P9se+Yl+PaN8qejuwzcSlrMuXsrjWyosakbvLFJnP1346QFKmsq6wrHpbdStEsLskSsy43htr/Td4VJlZKiOD/UdGkA9bcV0rzczFcuJu5NuQ3bYygm8yuaV5plZkunnE7iO25+U7GmYms1S6H4pY636B9uFHKlf0puDsUiuVuXc0XGP9J9PaM4IiwmRmlhlrhbGWwFxKmYr0faNyayT+ZvY4zli/s0pme+2QsfbtfdtDMCp3VXZY6BGGH4XJTGUG1WRmjxrPQdatMGMXeu13sFrgmtnrusTNKE54qAwpVS88LmN+HHHtHUOKu/+6eUbuv1qXm8zdL/F+nNvtiFhrsU3PZBmRUijTZIcrlBGRMnPlLshxHIfSXXnljx8/vr7M3e3//s/1XKFYqbiu9Xq57xhc13WYX+uKZIQ/t8/S1landoTXa0a76gXAOToygSItXM2M981xKIFPumU5tOogiNACzCyN3eDGw7rEXykzSzGDyHYTtcz0c8PapfY2xkUQXGXG5xyP8h7Hwcy+fdMREZFyO2XKkNvJvdtYMttnEThPSSWZpd+7LHUcJ/1CjCd1ycDMZHkc/UTY9evX87Xy8XjwBVY7XGM2IeCv12tpn0edNRhyVbqjR4LztKQFukt6vV6PH3s5Rxbjs5k9fA9Kmbkvf6e89ufD5yKvmR3HsdPncRxHrPV67Y+3u1sNVsnz0hH3WmX7w27ylKWYsFaEu5/j05t2KPLK5Tnq0UxLuWKZnV/H+cPOWKHnJffjPA7ZcklxxSuu9fDr8MOXuXtaSrlMdpod7sfhcUVcnn64JxdB6INfx+/n83m9zOz4cUp6retay+1w90PKXBERuRTu7lQKxYyI8zz9yBUhi5QsDzc/jl19ca0HW/RXqM7EZLwgXLGC129T2Mi1IvxxSlp8F3IvEO8z/DAzE52MsHskGw/oY8YKbYUszuMwt7XWtS6TDtlhHrpSKSmu52u9KIgljyyFIiNkxlgkSefxkJTSY98pWZl5mClzreXaQyK3zSPCjnO9LmUe5pymHe7G8qWaBI2ZAAbL8t58ERE1O5uZmcGSpIxMHbkHJdoPsLXW5764JIDVH9q2JHdPM/WZdBOhnQ2XSI9B7Ua+09R/w/a0ZjA34l0nhK8U+IOvzE9z+Hnr27nbh+8aKvGhXHj1XTn/3XdbePdqlnRy2tUOeGbSVRpzEzoxUYA/+i9pYzoOJMqrT80351PPHwo76MM6/kQEJVmxJOl95maUykxj2Q3+MDCtpNKoN2l/IMAYDUyV3JQ1TCO+1ZbC3Rne0+7O1z2s5t3mc4jP6EQWAExgk9+5nW5nwLTCzuXXWXS4X2y1GgSmDTGocWhmGVtD62zf6O1tl9wZE+yS+3q9mPIZZdCAkg4XguhnNYMe+O7eAPAzOO0JeKxn3uvamyPD82nObI/p+R5qFDa/Ey1FGqSNAQ3k9HBmRV3+hKP3Om1CwxTs3+a00XYGJoeIWy01mobnG9mEtq6UZv7R0MQ0jNhSs5df53l63VcH81EEDpFqZ6Yt1MLvxMcherq9NbN/bfQykCyvszpy06y1bs8fDhDPFkFJ5l5sTfoQ1Chy28UiWY0knVWbfQhy4ruFzyxyq1F/ZjV1bqvCmf4lscZZtP5UKL07rPIKTmbOBg+AcgHoUDS+S201VrSSrEcJWltjaLa0PZidO8GQtC/ZfJDVAMIhPpDg9yM366zgbQk1RsLpAIJ9OGnqJNEarnrUQqO6M/Oo9oYPiBArygisw4td9LcSaPIRRBtG2xl+GcxBtuaWmoWFGkBWuwoHqWkFwHcC3HjAH01rAppDmgQcZGdu4/e6eEh1ic7zNDter1dE/Pr16/fv379+/eJMldrHGYrGxYVZ1/hPb5pB+PHjh71/s8BqksXPZnLAf8BdKDOjfzS+kbQZONNEH34w0VbWbv7i5KpGeNW43SelFNZGz/3Qhidddlo1Sshti1PQvlVTU2aqroqamdytT61tN2aUYzciFtehjoPamRW0oVXeloKDlRzvjKCCupjdFGG2afovLaQFV727xCpc/Kq+Ww5MNQ4fxxGxb2O0ZhLtYWZy45A00W4wquxeD9x8iCXu0pK0bEXE8j3TuXuMMK4ldz+O08z2tQHuadfgYGb7EmTVESasKl2jTgkjWUR4rfV6vfzrhw0PG9/hQmEWdbjaLk6std8xYV1ZVcVBjHK/zI/bkGD4hbAy47n1FKkiAwDNlKWVtOwU7ENJP3/+tNFyOvH79++pRL1eKiaGyOIfhzYaVcsSpSZyp59N1KtG8fFnvxyracpkhLTPotqwjwAVjnCbMkm3uygfpfv/Q5lZwcWtne7QdBuq3JbL9qT4ZruZGieEFaatJPfL5zanNGMuq1bIxo8sJXjVqtw9Wm0p2Xra4aJtiN/uRTO25HYAay7B+qTpw5vatoJIwXI4iXuAXZFKmTJXilab7rzWIpXJDo1UcqXsfL50XXatzHys5Wv5tSLi5GZORGaeIU87ZW5+ur1ELSoAACAASURBVB1uh1mmlOZp4cpj3/eNfEWuzEuWUpjZ10kJPDNladYtcEXsIXK2YYZm0iT47RYfEYTXRs8nDp32uno6c1sJTKjtTg1TYQ3Qmxo5e+MkhoMPJ6O+OxrjDAGkLCTJJNMOqPGNJZlbL903rAZoPCEPK3jCIYQ51+4Xs1A23jIKnwSFyveBldo5x3fvKRqJs65qo5nu01KtShK3Ij8qBQKZ+XbR8e6zo4At2FP4hypgM/7TBw41LHJbAOpyTWRT13gXFjKzLqxGCykNu0mQ1bldjyBbcIInP8eU5u7ursyoezhn7mhQ8AlmudO2tsIq47TFQduFYLfnnduYLtHG64hYmenmpsNsvzm5BE2yDJPUZ0+tbdptc83ZGL0hpxv4Sbot9joGQgSpxjR9VEqL8DtpcrqlIQKTQxITP8Ez91Hf8cYHTCc3E6TW0L85ulLjJ2c2pGkRZPNJfDRpmPoWXjMz26fW3zGzF3wnshpMYto1osc88u0yRNMHB8wcKxrTaicfK1AzMUe3ivdrglO8vZ3MVsWhmVCV4yoJWf3bCasm14XtLK/1TDsG5iMy7RJ4wB9RndT89qSZuOojPm1lHjaH9P4CZ4265ILEpRZH5EMJTA4lrbWez+d///ev//zP//zf//u/fv361eM8HTkiMvM4jhXsLLjLlf/eYY04EMkPZh+2P9P5zpU2rzsaWR8cpFpDc1o/MEyT1YdeQ5YkxvY1zk67chGEY3UiBxOR0rzDgok23USuvX8GsrNIRIR0rw0i06od5rfCPh4P7sNLcjaP0DbqITKrMhoNW9bugafG209EOo1F0uCxy6OO7UlTtx/VKIGgpMzkDQswwUxzZHWaLHdn/mqfzfa+44iICGlfus3M3NsqN0lKhca1zlt/ZC62OiZvoXI/uT2SdaEqjz3ARsSXH+7u+dZKrS5dYS7HeuCoFyG1J2TRblpJZvI8LUyrBubV9V61z8WsHulHima517Qm7XMPce2M4LlJQj/KKbynzExj5EQbMJBWPuObVceB3wT/g9n8loVUpba6P39XXJmmK6GhVUmyVKzY9+dLG7IkGonOPmzKzIhg88e0y+HbR1lvoRE1KHMv5sIqZLE3hO+/ErvxRXe6DEObz28VPlMy25q/0YeTmzJTQnMd/ZnMDCc4/I6cLu04Rqj7diaOEbss2sgSRMn8Nfa6vNv9bl0qE9o7OqQ7pCRa4WYWfWrrgqCHQzTQ6OeJ0478Jknwt859KQSLdxEiUtLijfTjZABAw+CY7avsm8lwH6EaOj3zui7OM5hvOZGrE1r2/ygiZNHx3B3erDmTsGUjVjC7sBHBQlDV57er2nrhTFkftdC/EUFvaVudiL44WoIYYnSjQ7bnEcENnmlXo/1kdR8EzThPuWEAdpbk31ZpvcehLTLI9gw3xTOTcbc5LQiymRPQowy/wBrcFhGhH7UGqxI1c9LUw2870/isQvVhC7YSSb1Pb8LIbW3TRGtoh+fvhwZ358o6fGShbmbw+ZV0HPttxm2x1IbKW7IwARKdZEF/OkyNm2YtYmYYhXAmIiLC6s7GcfhxHHOjo/t2+KMBC9++VVrb+swYEetDfIDfXuldvKUaAHWjgphoIVWp3Z13vX1Xu74909u5yFJxWO8WTkxAkjs50HS4Ex0xQhbvawI0NH4SgD7sdcPj8cBDMOqFV7Wc6VITtjRWD80hzW/WBSw4+DYF+2SgmX3hrx3u1gLfRz/6MNp8sM0szi5LVhib00w8+agmAtJ4iMiDJIBY6fYAjDQYvVvJ3HuYAbSTE4Yg+ttuO6MR/1VPkOFJa5tqm1o/4jiDOeZNDr26xrSIOFJgumhwECGrrWPij17Bn14247s4nLbSmOZ/AFrDR6IBbvukLuv5r8fj8b/+1//6r//6L3f/8eMHNsv4lt0nD7r7Wo+TM2hrrdfrRRdoK6uuUyMIobOZXbqmjziT6FyK88Eh0W6TBtkwyMyOcT0uq3lkbeWlUK3Ha59giyOSmfRfTkHRRqLvVE8m/nxwSGi3uu3tdV3XWABMDKa/Hj+IMIBWa74b+XEcUsKswzei4KQpMund+469ncGLKDWJ9spqRWQFwD0wiEeEstRW6NzvPthSzZkEZ/NNqpbGu6h2udgA/62MH4T1tdayy53XdGg7rIyIlRkRfBxvW/TDzNz2+XZ7uHd2HG594i1pvPxY1TXoDlE3vbc5M5rM8/mU5HbSwLr4HPoYr3CAXBG0MYCvqmV3t/PIzOfaH7YELClzV7SZPR6PtRa705mSQJIAj/Jt61tfa5FSnhqj99fXV8s2U9KPHz8IhdXYnplWb/XvCHz3pznzsBMECk7D+jAzr/1c1JtCM/u8zNbUGpsSWmFk5T7LVXn8YbtFvjNnYT5o6xlRSAwhVlP1FOgkfAr2NoONXL2tPUu2Deku1//gZ2b6GKCbq8yIEEEfWSCbbpE/6rd9urphE1NDzM0hSna/zK+5uPEm3nJoycz3GSJLjynq2qDJ0sx4eNssw1Kxcq1cS9Lfv66IsBVrrSNemelc84u0CM8liSHhiCXpiItn69d1ZVxmduo6JddT8YzrV0bIl7sbz05KMsmu1MqkP+95ov3HeY3AUqgm+PxarVSq7+1goCff7/k3/4M6i1zraA/TwOagjBRpxqapvKTuyrUxIvRCuec8USLbyH04W9efiH79US4bnZcsQmRmfaV8gkm4e2uTFLWGgM/oRss/xgnk1EPpYN6HyqxBEz4Arl63eCvRLE5u2UrmN4kdZwq4NX/vUKOYM3dmTQ0TAH3nk2iRD8yH0U7HeNSi8RyCmSIf/mxXdPcUwLmXIH4cx7Hfq7qVVKfY66GtoaQy0zKlfTW9+VR9222yGkU7l/R0svkqVX3YaZwB0Lk0qvU+tH5g2oHO4uHwyfxOOEm6/bdxMaV/G/Px+x2WmTOrwQfpTLddfiWzaq2pNYKVGe8FJGFjkzCdCL67X1U1wDqNPyzdfKg6xjqYhEa9INVMjV7QmpGlSbShVmWWABgAEcwxTk5wZkbuUaWpTXCo91BkXJmRKfftbeaSMsbz9sdx+L4BFdJdp+67u0mzHfK3LWKoE02Z2QvKjlVEJG/7NJNU8d7xR6Htl3pYRKwV14svUe85COXgSdwmJVV1z0rnt5HD+rYNfx/W2R0YlsJos3ej4Dvdic7agBo39B6xdqPpg/PdXGc1mRnvPpicPdfUq86YKCX9/Pnzn3/+iYjzPH88HhHBi0tzn/nnljfTOLFv+vA2qwv0nAXnY4IxMy7VtXgXp0q3xT/0g4QJgISqtbQewFQZWd1WzUyjabk7I2fWoyKIt5J4/1QnJtAWu//u0aBHYKxM5MxVKQfAYea+4DsFd5OzGxN8dez5tL7/We0zM4/xfAFvxEDqx3l/b1zjukxmoqeltqExVWEUTG8TQLw7BW/LB2kj2pzWel1igJ+5mwM6O0sfzaC24rdC7lDhqniJRGZmmu8rMgwI0l4dshI2C7c8UrbicXpErEgzPc4fkjK1rvBzmfPCCq06i+oISJHJuTNqswFm+xLVYTrqzQvAboA7K/LmSGIP5lXjaiPRz/hAFsPMCq21/HHmGB8rFLUgUaDdzNwsKp6+Be5aW+J7StYrY8xxnz9M3P0Xkc886hwwt6ZN6M+anjIzIiLCzy2QUpoxzUjK8iolJhWs2JheP8jdc98m/jNAH81GIg2T31h7UGoY9IdXgH4o+jCcvLDALDIVIffu1S3SUMJ6899N/Bvmn8qZucNXza7F6fYf3kItrQ/f7vTbFYQ3yn1u30W4NXAwFH6mOWw/MzOTVnznFkC6x4ZWAm1w65E0BlOV21sJrvJLAvqmdgPK7S3YNCxuo9W4MbRFasPhX5wjLWUPbZlrLb8vxThfqrz9lDJirRXrcne3e+lG5+mv1mfma79M8W2JQKVLe/W7db6X1MymReIGkxZrZh+X9NpJpJq6hasGmonciQph24W4kwYh1Q5Id9AQdPeIZTUPTUyMq5hep81ITSSqWpzD1s9vH8506bjDiF3LHZYcccCHKdX4CZtukzVFSLe5TtNhOGx8Zqq2eJnd+w40CkJOl31S5tbZxIlQMzFkZmBb5wzyhwYwlKtFoO8wvdcF/Ambbr/ruZcI+zc3ZuJbbQcclzq30yhZa/m4fN4iXYOPx4NmprFMaVXoafojh8RHqb/TFMxM9HfranNkfUiZWb82dBriF0FWbDTFzKR5fbinukPSgjNr2v3w4QOJn9+Rk9OYzMxM/k9/yO2bEh8UUo77S53+sIseGgMY/ftqaqM23goO5wMDoQc+swCHWCHUNqqsfyPiPO+Fcs53An0bHLZ4OdZ6oHldoKlzEd81PvCqEzNk8VPVa9A2rZDGk+4a2JowH/es2hCHEXsjNMHprAYgS9C4LkBWF2eW6/shyOkMh30h+HsuUjABNLP9mciJ/6DpDJis/jsL0iZaikOzfRo8nZmGJp9DFM4TReqOO8nm3EXUX3/99fffz1Vvdnyt9fPnz46Ju2fdSXP3rPfsQFnV0cw+P1xrsWZoQL4HqjXMUgAAk3kvA+C3eGuYTOPFxqUB5RrjfGsO2udo+QBi3LpsE+gh12p/Fn1f1UfMjFPQ6RstBPFmkoCTnw3ytui8nN89qx/Jbz3do7dYlWJxvUz77Z7oB9P+kEYEQ+jpXFRl5qp6B8z4c5e3HMCKu2vYgr/1vN+Y6VxCjVG9X/IAkJlcrEGERGoH7cOHrHEJZGbu9aSZjecRSIM5z1NcxqKtMn0fh7snO15nK8Kh99PLrDBSE2R5X+kwy7Fdhe3xOEBUwZgdkky741gpJ54bQkO6doEkGov0rS3h9j4nHxfXOASJ4K9fv0r3PVC3hoY1v+t36mm1DW58YxpALiNDlksdruAC1vsSDoyZ8VrcabphAJrfFbcFu13VHfsmgrl7MoQYNC1NPuQM3O/lh9rRGTKzfY1kZ/17ItfMbj1N7wpb23eF3zlvdOvZYSq28Y8NSNsBvbtRXhHoTZ1LuM1UDYvW38DtNpzvZSSrmePwTpcsGBRuzxvc2iTFu4Y6K9tGuR/oKZpOhBR2t7aVKZNJqVySuUKKI69XvPxamfnF57t4uXxkZmoFy20zO5SWoViKldfLzPz123YpVuiytIOXdMdLeZmHKSJfGaa8Unldv9zdXKlUMj+5JMaYpGi8D1Nm5lLavnAhKaXMvLdKMpvk/iJDutuqCZKYRIxRRlI1A6v21swm+CTgTHwWtRTxt9E2WnNEsNBpK82/q+xdJwdmlqmsEdl4OfMYFyTZvvrOGrSLUJlmIzJ38ZlKQTSzdZLuLEpE1yhPtg1gnW7H0NTjVCbleAuXEau6Y595B6ksbKTGtzaKvQ/L3A4RrkKtAWDjId8vxdkTQ+Mx4fXwGIeNwW1+yW0NIKFmkmgl/Uu7fRPkuOvsvTo+ws5/M8OveK+stZadXxxOV61mjm5FW/sw2rkIGq7Gjk/jVQEh3euPzp3phqFthmXG501/umRKN3NGqtwtKEVfYzSzSK3MqBH6TUlmzv5FlpnhAAlyW6oPyUKh1UIZ/tY+CCQJAJ34wHR5mxA0pUmuvWkiMlVT/tYcEaXZzahxdE5D6J+udnoSOiefw7vDLrYYyGy/l9ZSucJHu63mkjIp0iRLuSwlS+0tOhrzlLRrckWMG4+tUO/toZm6ZwFZSplZZzj1KLcpFdcK7QcH3EypjMg7wtriUJVagaP1ZtxUxk4rFSvMzCkQ+JTLeIn71jwaT5RjqrLAoaRoIDczG/lHAjxFOOyO2Ux3Nt596v/euTDayO8inWjm/AXQQ8rEf5qw20T3we50IKeeD6Qksp71lRM4//Ef/3Ecj7///nut9evXr9+vF2VE53EcJ19LOQ8z4+49ClHStQDezNiKzNodJpjZS9EQFc+WhSbmg0NxyILIzcye6hBpzOy/IOEcpRaCv9bqLcRIdQDXWl4v9u8zNxKSlHt2a3O36orPjBXUSDPLWmlkBS0kPtUmicK5u9ckG/Kvr6+eJsxsrfX792+7/DzPx+PRvtEqvjuD/6oOtep9AWL22ZNDRgQw0pj7+M3cz/aT7oKo9rYwtMFH5PV62pgTP6TaTw7vLFMU2bgYnfJWBd4fp9bydDN7+JHmF8/VX+GRj/P88ofsWNLKtD6Td3N3P2RuuV9snZKCfUwmM+c1TN0UI+q7IDSE6jg7a63FFczIVCZbAqqAmy0Zg6HvYmbm6V9UtyROl7oeM7Nm7L32iAg72VEifHLfH8Ql/lanKoQIK+3JpNkMNGvhrUVLo1IAc6j3MUelAUBz6E1UIoBZOmVK+5wEDEuTHSXqV1ahk+FdKqIe9cUfmVKYsHExZVuRImKf2JNBHoR/ONeYdm4T8ZaU9xYLaIOr2K0Z5oTNQ0mKkFmOgGbe56uTiQk2hDcgM/PdIjQO7/JPesN/T3/gI9IMb+5cd4ImyeasZnU23lQlAnAzSWfKLCMIhfC2c9+JOOwDqzPad1UNhpmZb0ZrHlXuNaJGrTXye8Rg4sCmutxjdTPcLDLTXq/X6+XXbzPT83kch9Moq3TZDb2GlczkJM2n/zWf5WhvmfeT9pJCe8GUVVgGiLO2csEh12ohfs9kUlb/BMAveNLNbG0RwYvFG0NC/ayR+1QY48aO6qstpHNgvGY7PKfsOMxMbGY7fJkAutQQ6a35PeD4T5bGHWxjcK3Z+rC7SbfOVkIaVbikUUe4DaBhCIIZ0nfwiz/yJqIoqzgz8wPO/0a2z23l4xBep4in1Xz2AUYnLbZFAFBlFN9Gk2sNhLfxt/A3Jv7DMUaVvAEwJx7TpLWd3MiIsNEUYbZX7WprhrogyWIInO3X9nZJS21muYSSj19772sk+AXAoY2lJ3bJGoa2hyCbae8NjHTLmpl9a/lgmtqlFiTRh5M5qQWnBmBwUN6/cDpi7RLpFuxEAXaro02ipBsqGNLEJD4fR9xuU31H3WZpkXyf9JumlcarPOwhglrgFyn0dEH6JVXtKiNPy058RGTdTZ3aPtQi3hxMq5aGMLukay3u3J7nOXdz6H2JibZJZLGledqFv9aCj0LE8/20ByWZGXUTFYvkAuhqbSKrffsg+GRl+YMPPvbYQ9gi0Uz8gePu3R7Q1r8kWqTFP2iCO+BwGvNmotZjuE0aPc1vkfbTRlmgr6+vtRaVS0wifv3zzz/u/uvXr+fz6e4/fpxs119r7fXAwSnEQjmG8NyqYeCnV5PuXDyJcTMcf7Ke4+CQkG4vSwPURhuPoVYYEaphsC1+p+ZHBP2L1t5+bsfKw6mHkHaLJReO2V5dNBNVVl1VVUE+xupmTm0yiwiWVYu3qVNMN9VjBXAO309lq3rodB6iStD8OB8kOleSu7N1vFdZ6D+O45Ct+oAIzHYbQfiq2f91vTjECk7SMMzMaul51pfGKDfBRysA9OM2xvB272/fU1OqSo2Tsb/adtcjqmLM8pkZPMXQkR/dnDpcfLX+cZiZUVmcumVm7ksvSLEjgK/KY0smTKOTeiSwx3E8ebylvgmHD5K+/v5Lkukws1m61D0URwXBanFrLA9q3Fhrba22LxOvtfic5KpP7XaVcfD19UXt4KGNKjO73dBoUcD4bTyzErCJ1zhs/YisGuiwhYZj9D4ENWqwXcqqWdPuTWRtkTGlNu2ISap6B0P6fv+kVd9T9TRAyElKtD/2uxzMLK1OWdvpiIiQ7TPMLkw7aqPNdaIx+S1wtwO00AirWwGS3D307Yw363LDe+B21rzGesftpo3NvXnebE9Cn1YmuWNlr6Kq5m7Ax0XZEZ/bsc7i0EyUdGaNmt50q9hkVh07U9TFyFNmRqyeqMC4p7ulMnWcXMUck3FkZlhGrojrWtelX8+8LnuGRejKyMz1zAitlzJlcZx2vZ5fP36saz2fzx96ma5Yz+M4Hm6mjLhiLUsWea/MVPxySbZWvpSXu8sjIoiTmdx5bD8i4qgLhxn0K8tMpuDgaRwzH/vVz/NUrWVpb1kN8qiXbDW/RT44pC8eH6h1BiE6joMFSsPgTw4tZPqAWtIcRsTXjz2m416ryqoysnB7rZW1oJR0HAebOZlmkJoauiBojrGt7sNWU8T9Mic8RBxqfnuIJxojEZo1egSHlEJrlxQ+qS5pg0lgwndbxb3tD4cqQ/jm7pn7wjxIPEQPnOajp2012MzWWs/n8yOqjW9v2+5ZH6Rt5dTRjB5K0JMV/3ZgeLWLD0ASF9+xpdoL3QCM4kYLujurnEd96+HxeKhga60+ucJtqwtzx7FnLNtPAvtVldhlwTpuPI6TvpbvK1QMmVk72WkA7SdrnKzzPY1aQBCk1TxKYD9szTTecrjW+jrP1taFdffX62V10SFqDUovawx8DqMezowIMG2RyLSfbWgy4UPujh6NXjPx/QsfWUaJrhpJH1ZQuCqGM0QYjYhrbEiWtNa6nr/At5/urnpNgyQzz1wIHsfRn3tvZzDRGtoiCdX4TBauWq2V4ei9V0r5ev2O0aqjpgAzmSniWuuud+IA2GvaXTVO4if+WF2fQpDB0905naBJYLGVq27+kEY5+jmlpODod/fjoGiZGZJpX5dRRCJt7x/7cD/2ivA47P0l1e1DO4+JTvevjSbRnD1NVAtpz8n9nm7l8DuSrZBEjuaNFaoS081vT/Aqe+EefhyHUpIpLdZ+El7jqpOkjFxrP6pgZh8nG+7+it0mkf3nn39+/vz5er2O43g+903UX79+c6/4ui4/9plAVzouwewCtreS8v2NOTgAvzn8clY5QzQwdzeU1FHlsHXigJld+wbJ29xhI+zUEVnnecbo7FmjBACQSBHGpnq5YHo1/nIG0b3TqtNotqpNq36EEvjaPYWwmFUfj9oAfxxHmpiYOux+fs34X9dFBUnm7jxwkXm3t3YAhZRxrUUpjuO4rkt13QevyMJP8Nd1fX19odAqbgD6paSTiVozs7rAStZxHB2WzBzV9fahRCqdNCUK7Xi6u2RVZGncy81MWvLX19fXeTyfz3w9f/z4Ycfj+Xyex2FmT3e/riU7Uoc7tZ+ZkZaZfvY6hEV3WqS7h2mtpdzRcPfk6+i0GVNm/v79m7IPzKbuR/NyQMXHTNYvrHX3iHi9XquGHzPDtzxdkmnfhVhrLWW6ee0pNjOXyexVDxCstYgPFqnfV+w6wkPCSOsFZmbkcqi8RzkEW2pyJEly9/WHGyf3jMPhURs8z/NUBOnORW13KGQlmcx0W8fDiOjm10r6UFIMu0iBv28Vthhp2kRnKO+lNMit2vBn2xPipafNf0/PQ8BbBPv/D2HvuiVJrmJhAnKPrOnV7/+kc+pUhptgfnxiG+6R1cOKtJQh2CB0MUl28eHVOW35GgPHMTNGQwRQ93bjz/QuI3+qirl0Y0rBjHMkqze6PohAuRPvw+kiz1LDPCkkf6JN+pmrgNudW9UbAVX2fj0+YlXWraH8bBbgbN2NuKrjzDC7s03Q8rr9nXa5d2bGaTBl3Ze6zHftiKqq0K0rMy3ZGWX2tiLCvCLC8nVAQGpdlZeCmLEFeWx9ZP2RQ1qYcGantbsN3CA8YiotEDJTF+zJt/6aqPhk0f10OnNnN85MH+sEM6vRjUl4xM+Bxsyez2f15ElZ7veXTpGULa5MSGKR0+jrnDgyUT23kEu31ljKYgJCzDs4Vfxax2cdCUc0rVSd+zwStp7N8ESYwKtXTTpFWORd44C7/2nvzMy6sKHrwQD8SJBWpaCoxCwsktDP9kBi91eyfQRNdSqLx/m2++ZkPwzsPRoctOESidn2EGZhDw6ABAECqsYkDxwJY4i06IMjYejN83FZFZ9AgYx1ijYVSUwm6TkoqbBEbBJayHCRxookhQDnj9ZF7o466Y9TGxuCZJFWUxE4WZkalu/ZYY0mIUKRCz/e4rbQYHIKVb9nS5Z1c5r1SK5wgncp7+IcgWuscmFyBIZTYf5M6JRxCfnoUaXem9lU56vOEIoIa7Ll7l9fXzC/v7+Zl7s7sJJXpYMjKwo7KjZmdUojQPHr3F88xZdv4FQvCWpshQAF4dUHE4JPBUFThpqdnJ8+WOMDpeMU+CnPkWB+CMiEQu3vNQhT8tZREpp8VsKGCWWx2JjIe28tAt19rfX19fX19TXbA7aY2XrU3juND+nd3l79e+aUoqpAm8WUtzZWiSK0BKhS2GmQOjMbJZLKj6PZj1ogV2JqA94XXIIgJgWHI2HE5le+ESYtcOFAq3czlUWpgZ0Fl8+ZKffdzzfGztq1vyHv7hHxeDxe/ej7Wmv5g277eDzKjXpx96p7XjFbDsWkpIyHEec2JG5kpsVih5pmsPdeaz0eD9bMmEARx16v72nC7DQ8ONjCDfhoKQ7yUJfIDyiOzFr7NGXxo51n5hm7KiOCe1/b2IJfhPEAgqXq9rcx3N01J28lK5oEyBHRS0SPcPerP1r5I+CnXtZau07bg3AJB6RbZVXFC0rtZ7i7lVeV1a6eVDjVwVp3hsuqqh5ngz4a9h6r27HjP95SrceimmPPe6trMDpKOvq4LkjL2hDMeQRBVA0lFaMXNBpiE+QjgYDCLq1pFM4U6Hc5hsmikAzNXc4bN5OeaWbmZ0l/6/5wFEBUlbDqhVmzDqDZ4f8kv9f20PFziB8wjsMHyN3tx3XL3mvlZ8YN/+Hhj6HN+IPAPCcw6jYxyg5IidnSM4Y3dZgOv8NO5u1Dva17D1+S7lUV5mbeG6oeuBJR/R67u3k/DO/ubp5Vj7Tc9Xjlde2vq8ys8qoqr22Vxrc6+W3G5W7p++X7ZfmKKq+MMr6177mDJ3Ey3bZX7s0O38vd3Msso70uO4/6eIR7LXN3tzIri/OYD+VK87clH32MWKkBH+Emcn0Qw8pHR0LGzPQDIQiT9VlNgzPFdApn8qtJg9HslZJRGnL3WA8cbpfK3dyDYdPMI95ekq98WwCgSMLHKJxq3nXsCuTgNIEjRQkrCyKemKi35n2PMy4BUwAAIABJREFUUId6YET+zhqzarL8fWw5Qm+n5X6riKR4LL1X0C3XNK1wrB7WkZdj8/hTZXJE0yIXJDEjIvN8ihbmT08UWOSVK1hkvIfqd6bneCSMLBurgumMbNmobsSqbzCiq6zs9xg/CBX7EYq6J4hHsMrcgwRNpbiwn2twuJ/iT/8RIEHuzXRA7o7GkY0wiQmNmoXWuEVP7uykYMK34RICs+lOGYqjgMPHHAJTvtlHRYBTfqbdfYVFeIRV5c5tBDSCedxyc7fwcssqLhx/WChWT7Zki3RmjuninYmDpP18/Ys4HCH5iZOtZdZGBbrGEmvaUHoKK/4+Bv8pP4XJ5XRaxxwLD1rje7UWRTPzOJ/W33kGVQpuNpyc1mWr2q6cIa3G9sGcrsKUjFTcfeLv3hBEfRpCF2ROZwEnISlb04fJB5864jj94Sg3oNuHvi3/geajLCIE4GemWoWPKEnrzROz4MttZjZm+YgKU/JwQKDXa2GG/K01rBBPlijI45XwzWwU4kRGbv/fNGWEqUB9kIQRuH0buRzpX6xyka+qHO+fC4dTAXrvk4o+hOEUX72ZfTzCzFig8halfIuI6pvVgJAbEcms0j0imAHi5zBUIIAmdUlSm/yI8kcuCBNHTUtWQK6+WQIC8tKqd2T/l06BzIcDymKlyRM3LHprfAsTH1bZw5e7577Wvh5+vjaVll6VtapqWYXV7shXVc3AWpqVn9/EuQt+7Wutxc/dUSIbe9/IcMRbZbk7sSV3UhEBN3cv7Re4by5J4TxukJkMrdvuqlzmmVlc+tmucouIjo9nZrEZ5B4RD4/QXSXzXcbqxtkCqEyc57NcZTWGxxoLe+tRggKqyM8z5t+tMTOLR35OEG401JAkMsJZNB4zTCgXYRyQMKdkcdqqd66E4ZzHJidEVT/C7e7dkiheRFzj3p016MR9w/l3OoWxIzeEb8ybqvDH5gBBgpt08mQYrfdrITTHAjOrPL9Ox3Dzk445722FmZCAQKp/N34IQHSqN371mumw32pIzHMymPDnqaHF3zvR7OB7t9pTqH8h4ubuPp8MefewMrN/OKqq3MzvTn7GQUbA1PsdZjfaMRFVddbmNMWu/apK5k/3BPEM8fxMZ7X/eKrT9uEe4lGHKYIDrDgT6o8qVcX/Ux7HzmcIf8BSdiF8JOxHVap9WlvExBC5i+zu7B5Jkm7l7nwd9ETsPQ4TE2b1tRxYKCK8H8OGUDfGgf7tE05JIFBj61q5Op2mpSUyM9gTs2g2/QVd4SAwZbStg4CP/p59OUF+yogp/iSYf5TxEZMPr7D7IfwhA+GVsiZm9SNbsouAj/tg8HWkAaB+YAu++ygCVqoqe2FPO/lAO721J82ZGYuHIQsZFL0fgww7Ace0bOGPvCLxf2d9cERgIrDWyr43BdrMhanjT/UJ/ng8GK8kT0AoiAgtpYXm7gx01Be5kNKTKR90KoGZ9VNGvYlTjrj94VVrWXU9yoHMJG4qoLR4/vwji74jczX6oPoXJAEZnfwJqCxZ13HytXgAk3RmMrGj9ZI1decp6d0LXaqpqiJCuzmIKUFLQLGYlbb/1S+peffT/S+v7FY/tgAsxYEPJvLgoAKa8CdJHigIlUn+jmajsqYAaVkX/oeYdIX5gcYpHI5z5JchH4tAqXuPOSDIBES1EnkRWZm5KxVzdBVn68jzLn3wYlR/VSF40Xqt79eOCDuOnQsWQVDjxOLk44aMJi+BVJkZyO5neUOXtNG8kTd7ayHk/pGQsZ7tQN6X+HfZt1D/23FqKU13oA3PcpG2upfBkvcOEXU30T5MVFXm/Zh9Qh2uzDQ/jwBgF1skREfLTq80M4t7nsMdXZF8OPhdfdM34Twej7XW7vfs5LON2QI4SlfPbRg6rh9fJqIsItQpFNaxQq517QTH07ur1J594QxFGBeXG/98we8HgYx77GBlj1QR+tW2WxhQ9ihZ6aMOhNCIhjhsbhJPORIR1iPheTTDjM0CYngClWFmFuvr6+vc7a9jRaXTvLqqzM6gQa6ZtXclzPJz4cYTJH0ML0P3DVCOobjHxlx1/bq7+q+Y4ExwmNkv9IkDgY9wvXtIU8EHH9UnFRHy1uOk+HLjcYRo+g2HqkShY/99ANVRCZmEhePntKnk8U+nW+XWktgPHLM7MAbmYEtEjonzSR9u/JT86YAGo+Rj8ifXCfQsGumhK2+n3bfgi/kBNcpyFxmB4cOf/ce9rh06W2eeyFWVnVvg5d53a/fOzOXpZs/yTHtcZVc9rnI325ebRZXZWXl57qoKr+v17fuK3H5d7v41vlhunu5WlVn9W/dPy0wuJPwCMbfqizdwyqrK2fPrtM1IgorrXZaPxGfQ+iolHMVEivClUlVV9wRodn7sQuQecwNk4khGfMn8ZMLh9MA2CbC6hyKWY8o7JSUgTJgCFJGV/S6xOFj5qUIuCY4yYe9te6qzfYihmS00e4/D4Y9aI5dHIs+3Qzs3Il6vb3ShCcUREl/0weGaOtUjIsbjXhxBk9aHFX+fQP8soNCYPbj7Wj/iRq8cnA8HdJRMRES8iUmY1ltVuxelohozPBrA3psn4CQjBIhtJvgkKIXkf3KUBmG6R4ThyxNyocyk2ZClXBqtoEhApL1L9EEwp0rVuX6Tth9VPK1AyhWI/6nTkVgqvjmTGDezsjAeSipzK+5Wof4nD6dR+2gDWczVTiTtTK/PnGOZmR8M+Dyl1bMcPJ8msOt+3qbWpxzhk+W9CvIOHdX3MZIgD4HWpsra4TNlrMr3lxspRf7hKnZAaC/iZ2aVVzEN4s8yzwIMixOniY2AV2ZWnXvL1hU6HVZDReDG6W/6+LmX4+ae58dPyrysr4Purn1tqStN8atrASjSIjG9P6yNADikVR3iy4oIRRyYMZ+SoJEgzVFzWRurI1a8IHzU2iSMAsiKSwFHhSAAa2bAArjzrNakAuCxvndmPh7r+XwGK/C4qorlhEjqmKYgnGojCUDS+CNzOMDHvSivddAQznEnHBnp/lucZ+UohvWjXqTC/JyCT5Upyam/j4GUF5m7UFXVNTLVySULqMnMrqzMZCEkAsjdv7+/MzMe9xcNBEUChOu6uBQ+nufJxMxkhWC4+mPcgE96Iss9HZm/ffBzXPIiIs9Acba/q8c02mfxVfkfAZ9EFtej41j7Zm1XMu7OCHbqorctbvmday2P2HuH11rLy/fe1+t3RDzX08227bJK97J6mZmVvuxM6do1O9uUFlX32JOZ1s9HuJ9ZuL03v1Y/s3N+iI4bgXdWG0KFM+8n7CJi8ePEvHhr7rzwa5afIXyjMHc7N5wqjYsmlRWMkGXnHn4Vwl52vc7XZFac21fcvd9jPm9dUlrU5EPuzs8/W1nfZ7Ywz7KihZSFETLzMsvyfqb4GO2xy7D13vwwIXOcdvTe+JKnyDoVPU4DamXkNO6ikJmnotyjd8KsrU7JSVUFrrW7HOGQK2H5zc1fMW/Yelsb43ZmWmb18DQxY0zsyKNNF863Pzj3wxNXQD/8PFTnq+wn96Nl/FHlJ2EXSfd29ND72WG9n40wTjfeW8DhdIg0CFq/qyn6KAunVVV72965Th1FX7YnfYSrqnbu67qINnwPL10zykoPNeWrqh6PKzOt+OQMnd8izp76R0+rOo1KdjW8yqWPLoQkaYisWKPxzHbYAh8kMYFUVUSsfoT1A8fHqqDaDa4TUx6KOD86oqIpS6cg325oLdVi5OpzODMyH/Jy0vojLiIJ6HkDd8d/nZLAilwlERFM4uXDTAN1QOoz1DigGofM7udN7P+vdjCExTmnVK69h3Fq2Q/kn/I6tfeBVQnlTqIgHw1VgD8JeS5gEUG/q3FtwLSgNCyjS6KKS9BNEvC+eeXue29eLkWAgsz0UXGnKlUX3lXJpNb5aZYmsj6gKIjcuP1plWlu8icTLQkLROnJ51S5AvExavEuLnG2vg27e5UiSalPKPFhQnIAvhyAr1y1B/ERo3J/4ghERmv0cR/7LGjVGAZn/cKBUJc5AIEiGshgCzG1PcY9+UAWPiAskpjSOloX5EMgxmRD6maWTVIn9y51FafTZ5roWotF2nVdF194ajEblcvpLHW1dZVODvgY5FmHCOrcAXOvbvmS5JiZNDa8IhdkWQfBzAQrgjkrHQQWkNahkPOP0Z7hICNkOKRxAM4HCcSGunJpHvNUaRutHRPkAqh2RVq51vUrZNIg4CectVb2+8AT4bou7+/gRMTz+Xy9Xvva13XtfQC5Zs1q9fdmjCdkHYEuzk0jYKgo584YuUApVyrn9F4X3Lg1mrrIidhoITPLO+acSh5mRBBMyXAvmtJNdZ0S9hqtiFxKqtwIr35+Abe5dqjKoFGVhaEaN3sj4q+//sJJsmRlt0do4YOZ8TsI3JNXAwCdrnFd1/f39977+Xz++vXrFOBH00VY/heDXi8ucFs0ZZpxOKhA1k9h+Gj/cI7VRs5yrkGcmlnLA3TXCB6S+2GFtNzj6P2KIjhV7JZ0kyCBipu7n1dlWwa7ZmfBbP3ofmaysVXmml0EXzSAPwZtXq8oLkBx2qS798KjSi3QzIyN7qpMd08WqeU2aqHex0yy8Mq67PKH9PmZ0tGukCdRPY3Uab1fKxWKG3A0bMHaHXaK8uaSWhdZMhcRIAh8ikHR45X4iD0wX+/PDvmPy4ll//BGQ9xZkxr+5PpZM1dH/8MtZKZFPk4GFYGghdX5ioOsk1sEhb5R941rAvdB+G9+tyHvYH1kTR2KoLKMnKo87yyc6u8Ykk2WmZ1EqwufnnNMTKOT0Bq+3d4qy+zf1GmIIYtD99MbO1aqau9y90izNMuysrxqrXiUV/kyT/MH21HLq8ozzSrOy4dpVnntuvYD45lm9mQfw62K3ycuO9Ogl5kZn72xa63F3iEOrp4MqX1SBB/vgmZmZob5WmszWFTBR0AVLeI0ItyPPCri6xRCoKqqTodUFoAfCDeTQw8WqNBdEQD8hmp1cUCWighYq7A6b8y6rfDYuatqrUdxfe03Qt3dza2ysszdIqrMKth6fKwnhsz6mQ3iPz6BSxc2O/NdfECsqvx9CwZ5fDAzd2f+WmM0VCk4wiTFgCUx+Le5FkbL+hZ3lOE5dklPMXu3+5GoqtUXmBb/AylXupMp/oehSSoUZZST/n7VjIh//jk/tyPmR9HUVvGfeQC5HcCyXql+7IHKN3C4DFfV6/XSV4LB2f3h4p+RVzW5e9jtlQQg2cJP+xFkCUAAziyQxSQ951gYJTi0WO9mLBWNhCIKmJlCgIM8RmGSlv/EGUmEsYswR3TJEsib+nX7qd4hLSFIl+sMkoJFEliZo1CPfvDJssrS3L1seX8WsfrmBor8N4isCa7EB2HROnryjZCqOjSMiwD8I1/FFAcCDUVOSbv74/E2LxcBAibuKUGzJ1eS4NePGuSIYwIHVio5JutyHjEJTCskjok6WuKji5NH5h1WDcbahE4lDNqHgJhTUkdIdSoOBCZHZPBNnQiOjYkfuSQEq1DEWZOfGieLNITnYsoQuWvFWmvTwKsY7jAkB+Bf12Vm+oWd0t3RKjNb/WFz5CmI9UKXtATcT6QwhIDMIawEfrbGITGnLRFMH1deOPg2VaqKgEwBKQofjo2p0R+DbN1tWTjNLAAxBBFnIQtTueBA1kXgtYjzFmY3p7239R3+zNyvjDg/Xz8jUC1fVexHU/ZboIoLVo2iIZYdBGqftC588gS3q8qq0M1+Z8F6UoS8TMMRH2coSPZ7jod/nht661bVRjNPbbo775x4/8jF6/V6BB8B3Wa2quy63B8Ps1UZaZ4vK+fBxfNROjtGIyLMSn2HDdlrV5132r2X+u7nVkAhTwkLgNPUFSUVkyJUlbmttbLfhHd3X+H76L72Udl7sxYoq+u6eNzXfFUV/AY06wl5tyrDSlVZvTXpqorRldZaq/dlHjQGQDOtzpYBrYJCoWXdBlr2tAQo8jTZtlJutjzKIzy8jAt6RKyIWH5eMXjdP2pI8Tmubs/QWuu51t6b9ZG7B87YWcEN2XOxlmOQwM8vW0CVqX6AkNLlVEJVnifPa1xOSFS9rU5RtDxLX1k1M6vyCAkfE1VW9fj6ooYmDjTrr2HO4vk4YHYw3Wtvsj5Q0u6LwdGqcyFpxFkIM3mi0nWVSyT6mrRH4ziOjc5wZ42m80GHPwx9JAA8tQC/i3wfJ3X835ju/T06L/sxn8u0ssrsNaGZe46fdidu0OPxyEy3VAERuDLp9pgQZeasQXd3D3cP3sxnm8+pZTOz3c/jlS4heSZ2B7wKTLrSzu1drTKB5x/UAJ/8GG9VQbPhZd4XgIggq6pqfFkXAY4ss1G3MT/jFDF3R9dow02HMwoiryYTkjwqXIFmKU5uHQGySKiAchKZzIz+VgIIqosZUuqFaHi//g0URtGSXbQQRgBP4PPxPOxW+0/wb5l2HnXTBMUcWCle11v8IbQmIKczVzKgUUZlwTT9rMt7M5qOcSpbytIRjsIlRcWzep7KqY3W9UcrqFgXmYra+4IjN+g2u1fs3LhA4PV6yZ/MvPqnob0vhDLn3TuObTO0cGy6h4wk0ZpZuP2hwqlsgTBbToxvQ8qoQP6Qfr98iOBQ/Mwk2ovnLd8Djjxo0EQQiYkDdAGQUYdp/WwLAa8q7Cr+QuOIOgkGE8TARxivjvxQpBcreuBA0uKZcPdzv8V6ywxk4eOkmWkhylFo1nVKFqfWbXLyoez+Nfk1+t3MVUK6DHfu7kwNf1RxRBCi6qczzOzxeLDMQ3LGXPhATdNIfpigHyFDhBF7PO9XeNDKzOxdJMLovf6MiLxOM5BR3NaFQ7kk4OhUJMApYGOHBVig8BZJHUkQ2A9CGC2BmJm7n1bRjYSEuzOG4A/IH4oQXpk2Itsrgpb9A40CkSHmG2AiaWZr/NadcFiicy/U+Ekqu/smC87runAAE/gDDiA45r0rhM/wrUqlEMlhuS0+voGMFqUg8X2dNimBN1uDdIoMhqqXiHDA+UCACb9GyzGzyj/7jKIszqLJLulub0CGu+/efUaXWqDZZKaNvrPrDMIRofZz7HVBkkfTmzDNkEWFIh69yDy/u14VEV9fX+gCbn3NVSki4rXPV+u8vZLnVaXREoIpeX9vGDcz7/Yf9Ii3jZK7anI8NZaZ13U9fz1mxPbe2zdFEyalLopAf+zHlPBtrRUWVVWokNF1ipOkM7Md7AH/yB7h5/PL7H54PiJ8xfP5fOWmK7l71QnIWit/f1t35yLOBPZ8AM/cHTR8SPYOJgd/u03CFGZ0KDDH8mTv/Xg8aBUQIaK6haCy+/uF7OcpCdKcomtjwAQ887TDqvP6P2K0IjDBRX6Nj1ki80EfbuCY3JNvj+/v8w6q+2lemWl1FpDykulhVZm56zUhuk2Ema3xrstRMTPvJWVmuTNMIoAugcGiua/Ho9zKLevcjmZAcPfrunZv9phbVlqVVVqE0X+Q5wbOdeGwk6WGHhGjCykKpGmqVsXjc7h3r7TcnXdI4OQdX/ZpqsrNK48n6LLeO+5RqWV53V8nzkzXU9x50N37lYFD+NkV2eE6sSWP/TZZNzu5p67uZR6j4OXlXsusuId7qsMsf0dElFVV7axK31ddl/9+XZn/8EGa//xD+Mz8df3t7lFlVpF1Xdd+/c7MfP3naVb7984Me5nZK2utddU/27b7jgirf3Z9x/7b3D3KM8NtRT3c0ooXV8wqGcgiFtNft+fzfoHQNNGP2JXPR2Tmta/K9J5nZN7b7ahFuFlZ7VOPVacOcpt7mEXQLM3cM8813vu2s/V2IDVYVVe/yLrWcj3J5qfK5Ek13c60DOo0cu+hROS9uMU0fT4zbVU83CsysyLN3azW434+JyIQ3ntvZifLzCzrcnMPc7Os63XtiCCrbFdZVe3cO2utxadiqu4tFTyhXMqKiLp2mLmHm/OCU5lZ2et1udmzX3CqKs8Kt6tYWC7jWr53vdzd13L3ZX7GYncPLjNUupvdPZNLWLlbuW1jARzubu55+RlDCIhZWRUvVnXndvR5t61302FaV9nuiTvBFM1QIIyMj/oii+sKjWcqijA0a5kLNi2Hhvd4PPxxtjyu3KtXyAzUa61rf3vE8mMXZ6tq9RMZ0WsJW2tXpdfX1yPNXnv//c8/f/31l5uV+3/++9+vv/56xGNf6R4Wj/KF02EWY1WAIazYiufj6e5sOceKTciTT1WZmZVbPNbrzFeMgJA2s6c7gAr1NARR2Ih4PB67yj3MbGc6L++crdszLAghys1sTsVAwxCRIQHH3avKz/eGzR2+4Yv3hKQqzWotXVb60YaqPItSM2OQrwhihenMvOe4KE/fcGDEx6vq2ufjdmt51b7O/QHPPO2zqvZ+NWAWF8Qzkrm5l1tZhXuZVd7t7RitMiuPcCvjccd9tvJpTMG288XzzmV+b3hZcUvEqszcK9Pck4e/GAbyWn4KUnxQwN37g4vm5uf3Ku9Kj6jMXWaPx8PNsoffx+N5Xfu+j3paiHPpPiYaxMy+f/+mfp2G2hS29iu3MbXwqiordx71dDM3d6OIFVWVnlWVmcSNskPwSQPuXXz3sDpTT/d+PCotqyLisZ62rKqu1/kx9oNsZ/5DMaLn1roGubsF8S53NzduxB2ZOubWWuuxUjt04RFuZpVlDIFUm5uZ8Yyru5uXh3l/LEojDKccISwesR6W3T3WPU+1Fbtq58aBKi/aSVb18oZC0R1A0xFAM/PuaO6OCqf5uh4eZZXfL7teX+EV9Z///tcsr+v7Efb//Hr+fuV1XXSm1/e1d9GGg9uKfTW/YzusP76+vr+/r35faWcav7kV69U/oPD4+oV6pqlpoA7Jc+sZAvH08Sjvx+jBk1O7X5Viecb4735fQSKCuF3XGR+qijHYrNZaPaf1PDfvzIyL2ln50PCiF8DndOl6V2613DOv17XXWs+v06LcV+hHBLvpWheWVx6esR7rwSIZYXs+996ed9iPlvPLlFWVbvV8rvUMi1or3K3OE2OnNUZ45VmW6/d93T0zH4/H43FuWxJMM6OakF9rUVWU2sBtBPyMiJWx9y4rN3vEsih++I3cR7L2flXE+no+Ho/v798RQRVEXyXXWn/99RdxJj7Kej6fe2+WDxGxYpXXcrOsrKzr8twrPCrD7ddjMeBbVNq2uHz5w9Pse9GzksbznZnuX2ut9eu59/bnr4jYr/2MxQ8cXq/vsozlmeUdpb33zt9rrbDl5l653DytXlmV1/XyCHd/hGfW974yt/362r31sL8vr3rU8isf7vbaZi+PyH1d1+Xx8K+v4h5g3T9nRh2d2jczs4eHu3O38Fw5PD088bCsqsLZ0K+9N+GOFevBdOWE99rb3CPi+fW19y6zanNJx6ni1MawA9vaJei4V3Xla/laaxlB82SItizu4flyxCzr169fj4yqs7e1K90LO9xwwlC5uXtZZeXeVlXuzjiD6RiPr8rP43lEVe0qM4uIcs+q3Ptsb7yJmpmZdxc9zM6SMaMa2jkZnoBmvdKeHKfNpE69x/TMrLrM2lxHU5x6D7f4J6Es9/MnQj2znOuJmVn1Rchk5aic22IT8y74e2SqR42quuVHlKwDRXrSjIzSR+sdSnSrICATHU/z4bzZmUO2e1XnTj2cc1XEczPrW8pRlpnGnMAt18rvqzL50uyzR+HMvF7f7v7ly7XGu3qi1pXbcahMVuvJ71UuVi/xjAjPl7svmnj7hQnrQRaonGNx+18983B/e/5KbpAQAd7JuxZckyp30iIE5sYnRsliKIFJrjtd/qwuRAjk+3xaWeq3kkSAeqHs4tPhgSJQkgFB1rsQp2iCFT/6Q/dc18GMiLVOEaSOlszBF9TtfXNIqPo4lQwIu+/PVFXEfW8KgQk1s2rMpGfc5Jt1BOTGhJ2nP2k6aaOaxP/QnafeA9okGsPv379x297rN7r9iL/WWmtlnvFdJZ2YIpVxnQo70VDxu+WcYfZ084jdU0as4/nemwklTNVdDZJdIr/Wwpz4ZMV4/kWAUkdS6apiTEagujtIBtgpYD7S4JtZF5yoylxE7OuUiCz1HbUZLKJVHRMl5ANawHKKlmKFOQT+D5rmSHycYhphJXT6oWU9sMjVjsDdI6YwAjolITEFp6poD6Qh5Hfv9HEqQhEPp/8xHhKUond/IWuaIJofzGqvFGFOSXNqo6ZgovXTVRue2IjMVCy127O0+GyT0/pHro2oigkmWdL17mvwpzwJmFiE2DiFZntbfaNFnEnTNODn2t2t+m7GfbcNMe8KnT7fuO9jr0jqEAj0wev7LESVxfGjP0I+9pHFIcFP2e2zjXKHkeM8jVhrLT7ThSEFYbqBCe+aCvfoO/kTc/aIqT4TuMSp0nRMxZlbixCSxGfXCTiSGJLPyGArM/ferLIEWz1FARa7ckbu6TR7cgUsmMjAROVNt/5QTHFQn7lcerjorLWez2c87nse+Iz6WuvxeCDP9aUfGnfT7ka6tZ+o69KmUoiq6ps7cMNP0hDBgQgyaPhjXYrq2WZ1YEmQKyimUmSpyoABiqNMSJ04YzRor+tMiv7f//wTEeErIijk2Vi5Tokys/rat9aiNWz3+tMcjOPhmFXV4/GIiBgVbVbeGz3eIGonFA0/wTEGgXWaK1O7zLTa39/f2+8iI08L7wX/XRdYDy5Po7KiqwN8cEjbuO4rTRYlQkbq7s5SQ+qi9b5udRWt1yYfwVTEJFm9SeRapefO0VAlNhOxDiwR9i4jMhLDh6qysSlGxZF7Wp7URIierHn02/VDWHD3DqgA3X31xhhcdN379niLuXtxHQLbx5KVAuhkxO7IDPeOZASghz8LyABXLJvHXsAp3UBG0Tk7bvtoQEWvlntCGMIHzUwN8C6LGWHTKYTYGRDfQaCJYGZnd2L6P8JyPm5kdwxvb6vqPINw67obJt3dl5mZl7v74xnfV+69be+qvdbDw3LnMoXXLbP2ldf3fn2fjTYgECxKAAAgAElEQVSzcOelea+yqrUizVnHLa/lsc5XMbeZhW+z3FW7klsHa8awyrouktbShYJZoy/9jNsHdUDuyHj3ItVL1cmF4319dXdatfjIizS+5PuEdQqo67o7hqoq7lt/t1eQOtdURAYmwihKhnRmMsJKcaKhSHF0mSlGeRvRHra40E6LpPmBUMSUqGKPYPl4+dmAPfE/IDiGb3tv8zOyK9QEFg5MhRpDMs2RhxDIkl3ZwkM/RbhrXzLk+vtXpidfCdLSAkpekY4ILZgJuzxB/d9oOg8pPf3UUUazH+A/1JLVcUMSEOoIAcIOCBMLmZM8Ykhye0TWQYsIP4/M3NNKCUCotGu3JP7iv7Uix4/WqFJwOnZrj+TBfK8sWSRxLr1NpKuqzv2MczRu6pYnXxiJkFKX+jgJAr7NQkly2lVjlnxVIabEdA+Cn71+hj4CSNZPXcS4TIpZ7/MVxVkyH8JKf5CMIv+m7sdb4+JLlqfzqSZPd7cqN6syHz2IopHw3giQCfhYkYxM61RZnGZmWZkblszOM2JFS6vyqKos22bcWq6w00EwB45onk7fdISpLPg1dii8hzjkxZTKLEJEmN8DOISABlsJC0qwkAyhiwDMqtIWIQIckVSaU5EQaoxyZ2HgTq5I7W0ioEIuDUC693zSDHyIO8M6FY5GDHTdPeKx1vqqYXS0EGAhOMX1rodH+LgtP/FtJgRloxTigzDl5TlpmChyxSQtGRyAAOf6jphykeSoQsGfulicpeZUjgGilSoqpzAjYjPd+CsiznKxjg8RYTzjwLp9XLuJKeBrLRRLFT1+Hi/Gy3qyG30JQ4UsG83+NtRazLR1gQNZuaTRqmFLUUKRwuoUmRlV0hCP4qP14Yx8pp0jTwSoXwvz5b6W9ZXUo8wreE4tyt14KopIuVtE7F3Xdfl6rt5nP6HjsalFC7TMfH7d0ctTxfcIQxYEBzROK7zKkq32sx9kVZWVEZFl13Vxez0iokc8gqfLtoqsJbT12DsvbFOYtBGNfhkTEFUlwsiAiYDtoygEEtzA06m1OnVB1Qi8qpA/q7YmJGUODsdRfLMfN5gRVhV0RfyhvPXOFP79boakp8Qb+bkVXLPzm8H8IPlXhfXmgmBmw5Xpq/nbnfaqMv6mjEzbsN6K7m7e2wTKugXecA79LAIcd5z9cPLNYXtTV9YMt5nRDyWAwidOc9xd8p/xMTN/vyffew9DArbb0FXEmIqSPuE1s+4MmS93917wZ+Z+Xbn3U5KtyBmXOh7pfL0uvZ1bddhVxVCHJ4uPQ5iR6+7IOIOglY1HDW1ckHgxEifdvRj9+/oBx8yy15xOMX+MxSJU0JqEJJ1KuR9WJn3wUf+Qn1DQvPMfPdriTifecIQwczWEAYVAZhI0+DXGaEYTsmpM4gWIivf8qar2mEIxUMptHUXu3oPwIcBB4IgnGjdpA3P8hV9ccftBX9RlHQEb9QIfSU45IinhiLDu0VJv4RtHdNCP4ieftCyCKQ5MIcBnAYzkdIy0+OBY3xEVswaymXmPZuLU6ReHCZ9ERND3JebuzJzg7L253lPRB6onkchwxA2ghO8/ekcB0U13th/op8rkyIpsYUVpyf/0B8uc4j/DH5N75bo7M0XGMXrKhJrukdbxw7fmHA/r8+J9k/uRMTvPThMiYX4YQuAo988WQmihOD1HBmbV2wYoWd2ubm/hEx/EgHX3iHi9XoSRQiGw9+bxGsAnzYkypFMSwrdZukEyhC0RuTBJK/FB0zHJy5nqMW0iT5k/wtaIyYfWT7EPpo1ooA5H/YtTNdFpa7YlKVYVehTkQwCa4B8EH2HaA7bI5SocfYccMVWKGtsEz7HhW6MD7n4s6Pl80tEYZz7chgSIP9ZQRMM6JnKJRGZm5tXfUUc9IrxOAddaXyfmYWZfX8u6jLxGd/CHaRQ5BYFaAxmL1A1MyLo9S10IkxRJTq/x7h6mIZ5Iqr5YkxttVATTzIyXWcyQXGvNEU/BIRdAEEzjpLuNb8cAiwy1IItQdYTJxURn3W3GerEK2vP51KJ9X+c9dk5Jk5A5HifkPjDFD+5Ic0Oor1YavpguCg0t3EASpjgSg+NdBTNiU6bea9zdPcK6jHVa+Knf6RgoUp+eUEGUC2+9Y3L1N/zj8f4dwSp+R2nvY2vpfY2ux+fzifr6tdZa9JHTu+sM+NgC05rE976xgecU0NgykLSZUdf9zpGZOUu9oCeemzo2lqzubvHwXgVgDZd4HZj4aNEWEey2EsCD0G5XFVGBCSGsU+zSfigXxeFIYX12QDPrILi72bmkMoJ5t0bmdURVtmr8ssOHimSsiwApRPY+jKj9TOGquhTG0VnM7O25YilQf4hy+sEXub+t7Sc0gSMKUwXhWCvfn2bBCt3jVpED7cNb2dwr+4Vz5bk7L0GJRiycscP91pJM9SZCtYqf3xaWpMKCD05Ahj8n8YOm/O3/DyK33n8eo/J86M5kEQKn44ms6sJV2B/k7hZxCtuEZNGRKvfevrMy43XZ3vn9sivDKq2yLsu80qrqkZeZLSpxf3teD6u14vW9raryZWY8BMDE2nettCqvquB28CnjFRHn+QcvC1OmPBSVfsas6rjd163FV/r96BKu2Qj/LfiTX03Wl6WJqa7rXSnFHPfH6jR7y3b6I0WypjxHmYaQZGI9hVHHqEi5ZyAegAiQ1pDxoSJ5YK/rOi9GtxsRQe7uJ/REB6S/N1Yj4N52zYyY3IDsLjdVVfXvDuy9GcOFz5HaFN8/Bqt/IeTnqdLiTysiRfgDH0CZVkIgcJz5ZcfnZ3CqKt9/d134Sk+i+Ivdq55UDZ+xi8uHqDVr8Gk9+hbH3vuff/4xs0d/hXhKSh6afPykRSnLe8qiU2wB+7M/cqwquSrmRBOUiK1A8ScUONH3i2znBPnQ4gJv74tMH6Hj1DomElOgkFR5pQLnj4UyM549LLe0Mrfir+rMicx8vY0/H/7/pOmw/ahBOXMSM29YgUjTev9YLncXhjAhGpW0TmG73VY3GEXvj6ZRnMgfzYCGpOYkhJ9Q8xTMzMxe2Nv7LEpGZde7JZxKGZiIURBxlP7ZfoinBPDHRhB87KtiV/LIKD39VBYJTSKFLxWdkuCowIo4FfJHrgjA6oudd2uZ8TQ7X0FnxSLMCB7sOzStTDFqCqjpMzIRERHZz7iSu9Z6Pp9fX1+v398w11rh3FXjU+oPaO8dfU9yqlsv+70n4iopCXkCE12O8nAKk/7JRIWySKC6XFdf7KYiwhiSOZw8M6jRICkCAfyphQDLCSwe/dFUSEAKlORtDPVqtB+nmfl8PtfzEf0MY3RjyEw293GpyoKX8dox+Ogy6yvmBu7WN5YwAcl5FCG8NbOIs3+Nk5A6C8Ig4L8kq6tp2TIzNhrQQrF6iU4MEY6ePBAiVI5PZvbenpF097UWD7AjX9zkoJG0YlVVPwccEcZr4zs96lHu7mXh5ZblZVZnqk9GXmf96V7u5+fGwowiy7Ezx7YwO9+meXMdcie41f4bM8ZwrmVGHNaqMnur6DcwTikLMhQcpigiyk9nV9ZEUGLGLfk4kRC6c3kv7NnG+nBgYoqq24l3s4kxrEV3OhTVIKe6jpC7G19IGRxOpxgjEkzopMeoa4C4m9kf7tj/5Ey+nWcRT8Q51tCqKquy7gnCcZU502B633lGrM4K+c10F/KTj13hvMfiLuSkKqvi8zzVtj7p3fTkk4HRU0yJYXRMgIbGSX9E9c9BrjtuKrWyPgo/z0z51Wv194C8OWwnHwWzW6s6Pntvuy6+/If0vi7rhjubb52WfRpWVVWP5uTihrtbWVVdr9fsk+4erN4akKyIYEl5/f6mp2EUWHUYH5FEps7O3x0w3BCyjqgoWhKeCTzkdA7N6M5TKU4QVD4EppbkSbu7/J+uSsZ7YJIuNIVxTFa4jAmTCyHDd/Zz2oAwdrDFSLSrSnCoyO50wGdn7180VRbEKUXQacT58mXmPbXyBkRQhUVrlgXnOUV9Uou9DdOZaXzr4T2AZqZdYRt1RMLfJ0azCHJgAk55tVsk+VgppwKx7lNqY5JhJ1hikByjr1mrY7GqahShGZZ5vm2BPLR6g9/dr+u6+tVHvMWfzCQRRNxdTlb39D0+AgfaSbe8j/rSETHkbyebhHmgmqQ1OeBXldVBQ4VEVRm138+AQBLTzElM+JySmOZwDKayXO8i/hCeHAhYEc4LUEYnGjLTN7JqTMim+kfa2miNjaFJ3t1cFq1VtFGIACWKCL+nmrewjKqjES45SREQoxSySBbtzftjpRKGPuJAAnk40wfBwsTQzJqn4JCAJAN/xvnf6I8+oP5HQqZGqb3X9tIirVJYV8F53m0UiiMLErVnQCQmWHFUQTKBDzwPGxGCQgZ5EfIi6xon7T2O1djZdDpRFhZ1FAhiM6uqeBd38sG/+jv2Myt615LoxdlUOo+erf4orF0vrnpHrEvKmABOjMfgscjxzbeRpvgzSiDLQ1khl+rWKVRV+f5qm+xqnGFRIQGBi88EAC3USeOAfjUGwnkGXtxTdUNSF5Q4HOUGxPU3WTutyMzX6+Xuz7E3IajMjHVeqt97nytoNwk5sNultRavLgoHt1VN1p7g2PQZLSFb17IExJ/yay0++4EJwG+JqsfjPC4q/gesmdl76Op9bmnHtJvZ3vv7my/hHWfqbHpgwqxHJD6CWPQvVvbuETR5W2t9fX3540EzowrMLNjDYjAvM7Pv14tARUQcPwtP3Mcz0WbMl5CU87Ib4e68xevGwMJ8vn/dQDHJ2bC71U1yP2uHwkp/cFck66RBsPa5qrJ/7ULCxz8/zwLAFBqUY9tXAnSNtdZaa+/9ep2hAz9VrszMTITNDPnyM7vGH1mcRJFJHA+7hUwxlUVjFKfWcTijLSfKU/ZPmspQ1dtKnrSZ3WNSYx7wsTJRRdq/mLM/VVh1RzUz815XN05VVTNROziNNsz1rXszyZuZUdsTv3GO+s/4jJYh+rPkCPIfqP2XjHvPvoRWdT9TYGZuVlXvb3f80cABcjOzZZ51v7ViZlbb7Hw72iJ2hKdVVWTVztqXZfKdTH7rO6rM7ekVXg/L9KzIFZm2q3JFuiU9e5mZpe2sTLe9Tv0U/dXYUQxPN75l4VYRy0YH1iigsNBpZyQ5pdvAVy4R/eDMelH6gz/xbeB8MCf/J5Q4U5exQGIguDs/1ze9Va50lWW9IPno9uKgK6asKK0sGyoknMnlda7xH1rS1Sm2VC7xlQAWNElWnPhI0uqMWe7OY2ZttPb7ZwKwiMDk45iyPtwjKj9lzLOqVn+6byJb1xdMWqOQgZr04YYKTtnfRP+EAMd1LW+7pMk6NV6VvQtzcBirjgunyqprrerAQh++WT/I93w+vesIW1iJiBgXcplAWE5CB79K8oCQhmYawuLHKcEfUmZdrr7iH68Qg7PGzZyq8iz3MzVBdRqap8r9cE/41qX7yHV3JksR8xNfZ1rMKXwyq8rs7l8iAJEXh0RjHpLw9KdGd5BY3W3gDs7Hssp6EEAXeTir77QjCX5V9eTv01sIGZ1aiwlHJN90Cu3eyBNVVSafNz+S0bcBzaz6Vw+qX9Hs01N8JKvK3db6vKwogS6mpctx8mHiAIZQn1A6nW5MKHFmS7Bx1VOn4CiqKivnw/XO8x7mbu5uOzNW6KP55mbl4etc8nuAAORMb82qsnjt9vw8gQe/DjMIRQUBjslbssdoL8WfvbiK2cYdbQko3XjH1Z15uvO8iLwLW0+sq4qHj7hw4JKzy2Dnrr6Z8fg6D2/PKqBP3ab7JXYfH7HXTAsfPvqyHAMHqEnI2Li+SKwtnsEZMbLkyeoXzsm1HgcAIfjVo4FwFEA6NXwkIes74dMoAoKdhCSAPjYH11rP5y/rFw323nvv67q4TQpVlfk9vMxCZRXXow9b8l9HsqRLecnCGQjfFIq5KAKE+ACLGPISQMbMns8nbtyK7u5u+/xwT2ZV7fSMMn/46q8ImXl53wOrXit1IxG5B1XAUpBymdkV7sFjjo2Zlbkfj69dVVbL6mUVbm5pVV+PX5n5jHjGY3tE73rjsy9nBK+q8ipPilzE7dR1cerucAgOv9AOFJhZ5WaxIty2VVZ5mbtbeFZVWUTk6yUHTpFpXQxbsxG6rbWY51tZ7mRLpapqn6/soQLF+zZ1dc8V+egRHDMzx20eyqXc48a7FQn4ebBic4V6vV601SlAM1NrjIj1Y/+uqmzcvtJDdJ8ygyM0bE1Acd76zCzAvxEyH5ZuqrMGrmL9WRbnB4IQlYnK83j5Ldx0ywjEzMajCKhM67fnVcbFO+/fb1d1VlXlHrbuKJ7EURmrfTdA3qiqPsJVp4uO/BPl+9xMTGWR7szGoXTuZE2cdvXwj5KZXddxvrWgNwT9wpB79XeSy86Xh4s58vmq6nJ3t81n8Ov1skzrF0hOTXSxst9SC/e11no+997F4M6PktehvffjGWZmDAoHgaTV8eBwqooRjSJgOsa1NiLCHVjkTzHbMelCpCenelTRKUQapuTd3cdFi34lAXKn4kcaAZE+GTANRQQ/RsOpECgaiYlpY1fygy9icLGhK3wRuQwQJDKTBV6e39O6JxaY00UR/q3YFzBgJWA9PSVumDCz69xZOp/JMbPKUxx3L7un9eDD/wCRFdzDNJzX6/xAEWLQ9G3gn5qduVNMp6Lqm4eTKR/cvapyfAfVO5LwMcSp/3ggEHXy3zlmWlm9Twer3+FfduZYM8vdV3/z1np2+P39/fX19Xg8iP9qwgrmqip7RivCH6U5RfgW0s8mvbcff6+OSbLCKbrRP9kAKQhV56I4ATllb8LGFH9xIRwNycy8J6MSJixmtnouBZGuKvBBgGQUEBLIcKpcCQ/dql4PkAsIaRHCs/EgKQ9Rh5CfPpztnuHDsWJH+JhpQh0xzKkBSAAmP54puz91dQqHhEjeHj9HhBEmzrMiIMY96kggHGVFuio1xxwzrey7D5jADXyAps8CIWGjfZ4J6Cjjz8JOJgnhqIBYFFR1nFmCTq0P3Q9kQKKn6cByitgUtrY744zdr68v+SDMtRb9UaEAJyLK367RyiIBoQhTBBT8mab6ptYHIIXCq7X4abd7H+Sx7idNuGat9VxrXbsigkVj2llzSlGGFBAiYD2pAC0imClNfz5O0ZocwDmtDlT7dtYG4FeVUAVS40uEnL4B2mnhnCLj3UqJFeDuvvde61wRYOIGsMKUIbSiO5RkrN/lJlzw6ZsIK/jwv76+9rwyrnDuImR6V/daK/oNDjPzFSTwf7pHYfP9eko1IQaHNMKzCJTo6p+GARwHMDER3M/qEWfew+VmxiuTcTZQ7gc35kak8/use1fVg9lyN/XqhyN+/37REvDk0TfbueO9Ho+1Fh56nmf6KMhaK8cDd0aRY0XE7iFx7x3rrUVVnWX619eXmgHWKZe/t2oz837bHFsi3Ph+fWffDJDiWusxXm1AGD4/hYgvRz4i4m4YVZVW7ucJ3903JY+wny02SjH5EM6Ij/W99wcOWda1Yx1VdN3d1trjIbJTBb3TByyKOK+Au3uNJ18kJqOc+nun5hS0zAStOm5gwoz+FQZcPS+9CEhm3Mfr6wPdtfOUZ+XsLRARubddV7Fv0V00tbtJIwOzyqpyXNIOn8gOGUJbeb9nfhyQjFnt3c3BGRqoLoJL4c1srbXZ6hmFNTtax26VWb+dTrrJ2nSZWebZa6BEPPG191S8bbQ6yZkA8KQ7w8ysysakw/1s8oVehejjUXnfuwUwM9017zHrRoxiZhofhbTARTML8/263GpFeObr+7v++ceqfGeVfaG7v/febD8s53pwmVns9L2rXm65gr6XVub4Wdtq88BP1s69y17uTkl4Eoj2RI+jA3i5dTdTU1EZq7+qQhb9B0KS/rbWYuAmRBPhur6RFCGAIqdC83GlL+LfUGa29z53AMysHzpCVwjV2xCkhca4IzFyhWyjtYiJY1z5KLj1ZS964CCGNH4/F/IzShINxLzHWUwgXFVcpYSJtxouJCnTVZVjuMeE3J7p6vEo7Xi79UKjP5Z2au2s3t2d6SURBsHm6NGeyB/oo4yZ6X1/ABWYZuZ+dx8zQwUEgiAossiV2EwDCOEhRwqlEglBHE7BwROlwRQOLllfRzFaVcHmWo8SOA/CWiu8ruuiZVbV3vvr8fj777+/vr7WWr9+/fr777//+9///v79+3//93//53/+h9ZiZrrxRZQBnzMPvOUUbyNirfWENXoQJQJZYvBVwA/CFvJwAHR3O79df2ISEe6nDSOg4p+Bpu+f08HBwQ0MTTfoL6RVCmSyvxOGS0SARxwximRmqrC4BJQEVi88fGwWdEFOnOtHu1IW+ECRJXn4aIUdixoP+crpeR2rcbDbNt+WxDMNON4SdhKIqWiQ3JMWXslDxNCVh8qF6DgChxN9MwQmDXuteL1e1b/bxKgCoBSrx6K9t/UtV7WfGv2RtATwH29tNJ68F433JhEJNnAlD8LemyUlHLTMTI5hHWb8uIiI/Mf1SCps8M1GDqAqgrRKZ21UDhjzpX4qm0gqlyZNKBBGt/xE+JxWTRzrhopLOIAnkuR07z3T2KoqvrDtXREkXq8Xz8T+/v07MzPz6+uL9pB5RryqWuuJxb13Wfz11198kOzxeOAz5Zrg9OvMrHGfAOEzMvR4TqEQiHHNBY3iEBAKlR3tvTe3++Qb42pVXde166xJEEZGyBBVcCrosSgOAdcQLTHU1Wy8LMzD3MzLvHoVVzsjIjxKtzQB4dfFR0Myd8oLco1x4/V6PR4HcK1FLZw16tgIc/frujLz+Xx692XGUquKtarqy78yN58OXeZlFuZRxqP4hIg2+f39XVXVD2uQVtljna+X5/igXdX9TSsiRkGqaiLApLwRgc8UISJshZl592szc7eqotRY6fLe1UdsScvJvfdff/2198bE4/HQj+nQBsM93GtfVWXla63X9++11uKS9LoiIp6x1uPv79fe257L3dM232qNiIfX+ViWpz/vpwO8F6sUDaN77+/v78fjEb1r5t1nZ5pGRVOHc2QGGmFHkrJXd/aqynnlcnf3KKtrp90XiKJjxukvZn/4bRe0EeCUQnlfi2kAwhEsCN7DIM4AhZ+Wp3kTKxX5+XwKUyFi5LmhzK/rwhnd2HN37zmMmdV19qRoCfLno7Gp7OLY+9D69gLnTLt7dXyVm5m0DHdnKevvFWzuFkEavgCR0enkH7EIerXZKTHxvkX/SHKyejk9DIEsN6oqtGld7/fYdYVzZ/PH3StCb6WKAGfyZWa7ymSxqjKJtOQLx4ZLMw4HTVXS/f+mIcB/fxT4IOLvYyIF886dXHfkq9fJZ7Ft5hEWUZpsmZu9PXxxe24GQjGy80gkl/aWiQgsM7JZT6rMjMbKbpxp88LM/b4WSth6FrIi1GMpKWIS/tAFlt6OP/Dx35umLiRFskRClhbCEwpd4cBhdOCIwB6TMGmJI11ZUVqnx6S7u3N1N7MacwjFCi1MQMSfhGCrh1r8nFpYAU0JDUY+VvUwJaMjQ7l1GwDW6FDjVwOQd3f3QEvCUpEP4kwZM8uxb0I5qhsGAlVntJM6uajQYGzOh8Z0jVMkoXqffsHRESLL2wpHCU95nYooS4ubjQsnF5LeEbwXWsxy3E5FQN4Xidfr9c8//+DD19fX8/l8PB4sjRCr3nWOcR/Dhm9cjT6yZthF+D3jg4D/aKIgz1ydCqr6wzMIHKyxFJRkgDnA8YEiUHZUqrundwsh0dgmAU5Fkv9o8NLV6Th+biBOu8hMu0IWR/LiCB/5zLRe2CsLYe8QTUPCn/58cNBaa1XdqzgJTHwSk/nHU+L5sxRr3CHhVJgUjYpGBQGVRZ6D/IHPKQkBzgYj3cnRKZwpT0LWOX30V5chadH2JPnz+JH7wfzpP0dMqHNxOklQM0uSYupU7RxF9QvSOCCtzNRX2aUFfzYzJdx9/7g0zMRMY44zENwdDzvrzCJYEZHFK60n6zhTVXXtSxtAeRXCv379+v37N/iQ3NjDEKaPSy0A/2dJRTQDH+A22nmMtbHAH4/Hfp0dB4Rp/wiji1dmxgWXJRAycMDHMfzUpZmFByDgT69QgSm3630YNLOqt3aC7kwzpBNtxF6vF60ff5TYe/OOOhwS+PZ4PKrOPdu2ewY3760xhaJ6+2DiQ/MUeQwRB6ZMChTCyIf6rHv0vjDmOCZBfjN0EI7iXajjv42wECWoqth4nSUFU/UYEW6Rmfx4Hsxs+em5dy+Ls2F0nFHZi7G0KjN37wdVnY/qZZq7P/kyxbg6sxaY87FpkflnVe29qSj3JaPVPUgKi73vaqadKzWgqMCf9MGvKp6gEWGoes/i1NQckMevSMBHzEcjn7R6wKciqvsO5gQlRfqaZjXunpk0NuTRq644qxt5+mAdOqBUBC5/UxI6nwIGKPPcTpec0qU5EHdW37GOMIFWVp0ef9LvmAyyt7KfXSxVJCCISeq21QnCWtMJiVVVlXVNmFkmT6n8acuAgh9vD8/dhcQp/FmjVVVz0lBnS09ZB+tfCEXhQ29qiluVZRa/K6t8d+fgLvesHa6q2veF83StSitjT6mSPYyjUlWWV0Q8LGrn2vVlsSK+r8tzu/uynZVW6VbL3dzze1dVZFXV3q+996odEZXbK80uhouqWlYRtnybmVuWbbxIL7Na5uZelmZmGVbl5lb9sl8HfwaGU3FIr35tEv4o+8Fh8Kq+xlCVkq8ecc5AYzSKM13I91n1pBivbIEQTXRC8ZWWLRsFWY/7FI4USSsXBBLKUhq71kOAtCDJQwIhMV2aplGEM9O09jOS9KPRUpxGxSRtZus8ygvPqgqHqR1em5IWFcHplCSLU+poCiCDYht5q3ESTkH2XVkgz9NGMDhYIQFHucPc4csT6QJYPW8TTXkbkwBZEen5nbrdOLofOMWc4AzPx3SOr/HTL7gOsapnbrT6x4Qn2vfZ0pYAACAASURBVDH/5ufxnFxOq+rR8xXJiOQGWTr+BJ+YSpD2nxWUZX0VnCBncsP4/96wSU+Oyruvc6NfcmbmZnyLoarczMoq3czdzP0Ek1zQ4ADAcZTo2J1jixTlJwK0Z06FmWP3ZAaK0wlFAoEDau49vn0IfKj8FEBx59mOpGFDNdo5p6IYEykJmxl1aATxHO+2iq7cqO7RoukzxKl6lgREyFSl9/e9zCzzNMJZHDPzvmcRdcYZHJMbpHH4XfGODAnsUmsiFFVAiaFOFnYFi4zE4Iupfs2pBJQQf9r9CVvlVVbn5oW7LzPPrLUC2f47yFn3AxfAAigTIrlBAvUPItfdo5+Zwhb8mcsq7rrS3VnY06GYexyxvqZXFRuCBH/3T65aP7gxwW9Xhs/tzO0/TIr5URaVnTS5cDiVvLJgRsRatw94iwABoUlwSqLOe5yHkGHCU10L1vtfCNgYQ8CRJyTklTiItfXjm8SmpIxC+H9dl69FcfANxeSmfTcn0V26rjUzo2hsZE/rqHAhwzEd3f1MeLvqpciRKRxpuQQgfPDJAhYoM6vxKl/T7Q8LS8HCj4gaVdM45e57n3XZ9MfdHx7h4XzN3tzdw916xycrK6timVt4hVd5+rLcmZnr8WVmOy9mDfK2KFfWMieeoMmo99YJHJhWb46ttRxhc8uKssxKyrpZCR6jNLkDYnZuIp7B7R4xzkL0mLh7mblVFV9trTrfB0FLRL24e3UL1+TcZLeqqpzPFbRkdf2ejaQeLnRkIc2pClLvM8zh9tluA9/6NSWtxpvMeqLOrc0ZIvzE+iwX5qgs2onI3R/5p5sqfyB3G8WTPKct8gNEnNECDqfKfCxH/wR46P/kIF91Lj6H2RGh9tRh7MTnHVO+RSCZ+3YD92RF/lNDpG9ytzGBq2p775GZigen1IxPyzZ711LpfgCSQtdGt5H16fYHtc0uY9Xp1WnXdfne7s7k/uKixYjQo5X1juNplDwMZlV6AKly713XVXXW7HRvvuXLMN1Qd8eDcBsrHwVx/a5mHaLiIkITR1SEP3e2UEHM33vO1J0y1ktHwgtHNJHnaahFtZb3DJ6jDCEvjmAl8OHM8bgKXeVKXjMbyWdf4AVCLiDUIGgQHCRl0fuSqUdMJYDM43E+KsMpAshwCsGsOi/UH5NcYHqMqyo+nte6VVVceLzXOWSheFRGnWam/ctCl7TI3d2NfwgjI5Xn8ylM+NTsB5QMkSsEyEdNTRlJIgCB5uPBcohTxo0pDC32hq2q+7L1HMj97f62jjyHr8sDbqgSASHmsiISTvZMVxxIIEpzXH2PBRwVQThSkSfTAaFNzhQgPjqtOuNn8gm9lpGANT6KkvkwqmNV/fSKmKuYcglhSUrAupgkrAeKKWyjaODPyEh+rSWtqYs/elhRdXTKngUOgBOBU3GsS1FVOT59oixUOJXDU5ej6kRZKDLxhRQT64kUzdjGyIADErM2wbiHDMhoTUwZQkaEovi3r6O6Vb+oKFcgPxseTNWatpXpdAL5AJSVmQufugNZ8lNr0gdHILQcOOBw/CPCBxP1D9/gf7gkAgTFmTVNQ2rSEiONlexn5oWD/OPxyMy13h7fsIEcEVRDlZuZX3ebj4hfv35l5j///DMLNXGmLeVmJgtFOFIhDXEqmRk3MaN3pUlLQByYEJIPvg4wZiPTFjK0tN3vUBA0kJWmLUHgV3dwld1GA6O4koTPqcQgmD4uJVLJ/vkxY8VVZzpXI1aUmg5SVd/f3+7Ob38K2d/jCThXK6zYqDJKysJJ6mRZ+6Y0CODjCblV9+wX9TvBU1Hv3cq7Qj/8VJYMkaVTWquNKnb3tdbXCnevuGvZiG3c8UcYTBL5ysys6zJ2Vfx8nUf+ILnWuq7ce2++/X4e2TujTVVViyEfEdoIiIig7W3LTJ444DeSaEvF7xMdoLJxibd+vaU7Ey0tqipGvdT/R9m/7UiS61zW6CRlHlnVQDfQ7/+SffH9WJXhJnJfDJFO98hawGYGPGUUOUlRB5NkpxGoSc3MTOoLyTKVIHSCmLT6lJk4H0yIeqTiMBERMfrLrNBWPzXlZ/JsZl2tjUza7XUhsM8Os4D8YoIW0sVph83sOs2i9Dsj86w2Jx/lPmxmQ0+ZPgSkkm8FRhEmARJXpNtua/4LZXUkCtIJc8fFF18S/WQyfxTwg8j6+UtujjOcmaWdJxF+xqfwPum/2O30kYGTr3geu0MmM19G8yXcaG8CZmjDzAxlfPHMZ+z9vP15u7tFemplmnRlRAQvnPBQxBkFeGLKtU2ZuiNtx+/MtNw7dsbOTKdV5DYpc0fcqVty+VaPX5JSnnZ8TPUdIvjc1JzuSIQ9x6cyW/KnehO9iJjY6Cq9BuYXapyWn4eN0wSnCVezdFHvblwjxWhOox/NiS+EFr/Iz18MdWJa7DSU/z7ZIvdDi3TLR42kTCCAolN8KDYUJS2c11m/JGU98L19TOsPQe7DjyKQpfeJ+JRvBz7S/v64IJ5PmXnYuQhPZBpSM5sPvUfgWJloTXAaZPKzbh1s3czUmGhOeSy6n/bQNcV78/766y8zi9r62Xt/f3/zOoMOyHFvhBGv3L0bNkbbNFDtno1Gy0zuZ5SWDD6kMQedyKRbq8Ezk3NGR4aCW02Vdrw2pKZ6p6H2U3qN50iSICBwSCDTAh80374xy7vFtX6TmczNLTOrvnn01bS4OmHdUqiUtpXvLaGZUStwFvZtNGtxGPF6cLqz/pjuMkL4MPmt0lnN6XQLt5PN7ytvPZvB0H3vtRZTSVos+DSJaX0aIgtqsWa25Ey3WCuSRSL7RP/jTRy0TxxrHFRy3DsNpqonwqRcLQwTtAZHBWTA+zfHOQWV9mEyOZzqHM5cfG6B8Wtk5dgobBXSTZnM3t/WchNQY0A+1v8UtPxxSvrgc67prE60Fm3JzNiQpXdAZN37mbWdJNP/+l//KyL+85//tHsf1HF2d+5gOrbMrBp8t0kioB9x/qCPXEKEFRJmpnmtcsTzo6SsK8zsvAm5Ym7V9q7ruuttRGbGdZe1FnvAmGhD0wdwZm68XzCYLQThadfs9S4V6bOzcGjmVhcMaGBGQ7pWXzgNvlgmU77GXlXxiT+wQGXta7RX5EavF14RPjhkNWBLIgNyExtJtENwUqc6QM5MYy0jadyyHhEdbxt3hlIovM3MtR5eK8Dp89eDZ9Et7i3J7dzVyDd9+H65mbn7NqWJt1dr6d43C/ukI0smM4VSOi35nJF76gtUxOk+maeyyRWF3edLxW7nMi0RtdQyN/PLl4iJXJJz3a+arplJTlgkgQE4kwCxEf/eRKcPbTLPIPbWgJuoUJgvE2ZAddU3VN9hMZkx3svgY2JJpXd6msYolejXuUtlVrqkqO7l7l7RwLG2Ze9DCsKPx2M/74id9fUoVNz96uPpzUs/x9qejGqWLU+xoczPNTMCH+DSC/mN4jyj9Qf5po+sn5I/YF9oZsr4UDn+Z1WvJJ26lKR6qmcWU/8StI4S/P9WiqIDYgZ+w3L4Ch2H7nlvQvfhT+zzXisOP7MlvXvFL/inxVMjtML75p0z7r7qRSOS+BwdaBHxfD57WiGJoe0F+B6BD+uZefogUa8FLezWgqaWmZkZ71aps9irFNRAlx5FGzumVHLb6qUO8u15w7ZKU4P/8RAOmI3c5oBVnQBgIlNi7/VeNGVAaLtziOEQOpoSWWstBpRWxB8caJBJZhb1TqkJ2PMkVGZ8+E478hiKiDaKxZbPzH2eMX6Vl4v4JwLj8hS5wHZJX5IjIC3ckp1oPorNgTKPKgI5JjEsUMkiQW6fsD9w8A1Cq3+7CDO3YVEfgK8KmiqIHYnSzUyN9gPTarUgsU48wniIALrIRMTemxnVhwC/0wGsNGbzcUBS1HtxGgfqJjF1sx7IJN0Wp9gn1I8iWJ7739q3Iym15AfaJOy26b7T70Me/2drLHNvwYemTIMj1g2sqcVasbtADn/IJcvG97e6nUREdvcplf7FEJKIEbHZl5FpAgrqLBCa/8EErQXMTHXPyAe1Crk55uWEqBPufl0X4wwCKFJwbr2e7pFosUlTXSOek29m9japOvwWaOE+nLk0/o4qccarTiBJAnM/+dQmh01duj5sTgtPGbz6yMJoc+xfKpTE1IXmuSAiHo/rj4DTLsL8fphD7Ke5pn9z777v+76fzyf+EGd3XzVHQDIzpZR0XRdDemaq7jSO2qRuH0i4e9w3fMBJ7715cxdVCR+trvE2XdZfYZ80V7C4UZimOuGeEq21xssIKV3jqBY2ndWO0YRI9yLfa8GDQDs5t0KA4hcX0S2Lp8j53nqRRwwm5UPXymcO11q82IVCHZnrXK7PTErttewEsx2DE+9jKXzQsCvpuY8MNT5xSECtyAY0koixdUIVdMQyz23nj7d3aoTVzLPDlZmqMTzqTXKtckwU5vTn56GdpbRLIij9askWw3OKQJtBgPYmsezMiEia8ekur+nife/7vu16XaUHWSbEoq4HUH1mC3xJvZrDjcxkjXBsmJkZO1fI4PYHZTUwvQt8qGCiszq3I99NC+GfWkTmZW6ItbBXQbodeu1GUdEwW2W2kKwuBuyLaa/AnpgUATVhQZhNnSy0mnkW9rNhNVzTzBKWxmwb0O456nCg0l4O0IzXt+hgHxWVVkR2NSA5XZrI83fwM1/rw1d6CuuE4QiQiBiu4NtbKJoizgaBjdMz6l1QG61koL5RF/8Fgrfv8gi4+/28u4AEKAvkJZlnF08SXwWv/TxJ8lI3M2PZEHwdUDKL552ZeW+lPKUdurftuGSSPLVO5Us7Y99W/quWBJZPSSY2C0JKs+zfe3+bmSx8aYt33h//R5RcOkVot2cZmwMr64yYmdf1Gtcg+gC/cLoL8QtlEglGuuA1pMi06Tk0fFCDTzSg4JCbmTbOdpPJYQ9DEPyWRFjDbfBhTn7TBLEqMuCSurxkTRNIMma1Mx9pZBrW3fvLC5M+VCaTC8y4BPO0WB0+o21ESOnvLzJY9aAgYiDQElqgQwI4MgX4Vr9x9oaP6eZ3uoUBBK1lponO7SwIJylRC7cuBLNBNLY8IITxH6jJQbHxW4WKtrMP7ii6V1euqHI6b+QWRhDkxodPGurivEz3/G/ktkzUPdKt4iVPcdB6oZUYiaxKAYGqX1WsruICfOt6KH6gfZhrQn6qYIKsTri72audN6AqwhO8xSbhCVkdGVW1ujtvEIBm8H86D1QwPpRK58Jv/A9CbGa1AzABz0yu+H240Yn25zh/ct7AOaQvwzlCI86z13P4AULazCK40nL+gGxn+M3Myk1//1wZiZYEs8HN7B6etMNWPaXl9aP6unuucUsCv43TaQQaStWYmznEXEopbbxaeQg0o8nszKcyXwW0zJA8U2YAgmDS24S4fUax1D8rwsctFfY+GDadESkPWgtDXmtRhAGxcT7id8KiBVTUvYS5DvJ1XXLe5K/M5A6ax+NhZk/eLi55XUyjd6AI7Ey3iYgwO+MVuXiC53AgZD6Kg9GpOCXzLEX+PH4Sn2kOFfHSjwopWVZjI1oTpxPNh4OrnaUa7XmGfypOsooV6m0du9brvfcKpUeQnnE7JRqwx8n6rs20wm85cgSoLBulID05zbcaMLlaS3reaXW06nACSkxkjocQPNIA6gxor1PeSY1bRJFhsY3/s9ZyhyTjxiE3d1O+th2zWoK7R3DGue773jvNMsqBvXdQxRZm5nLJgm5rZ37i7lG3JOCVmZk7bkeE3Nz9Wuu+b8Ty3nZZzwBf8n5UIqIXsZS63T4cdxu7qJmvbSMwgYVDgt8PmaNb1er16KhVLaDeup3oNO1t8qF8b2YYAoo09YjRNmd8f3edNjxNI9AJ9uU+1PUabY4W6d1bk5LVfFiSu59b8Y+voGTmCMEn5esavmY0IxKrw2kA2/G39HvBjkrmEZkIM7g/XZrmarDQdKwKhUCjmZn66kemMVBmcnyKH8GdnW2ChJkhiXU6XkQoQgxAQxIc1ZWoSceiHcrMw5E0jELuTmtrgY5FZmo0BdRwia8YvKJRlBUoDsC02hB1ydda7OS1OdyTusiNg929933fiqe718tN30xn5r1vd7clMzsvoFJEnA93Ad6hINEgzTQzHopTjekI+LiTs+WndfBnn2kZYOF07iQUf/IhdAFpB1TPiKIIUYlYwVDr9m8Lq+qdW7+awGzhVukEU2FsdYhQxDGE+xA/p+fgr3XGd27fgGnvJ92miLjW2bFuE42GMAlyMzOSzynNCcccEF/1JaX1nRrlBpI5rpCrRjNaQrswMM3HBoHaz0xJe78tNTvUiHXwAfe6I9pG3U0i6ye1t+0S+PxOfqenmJlFhLtfdaGJmGcm/vMkIYpziqOxb+Hu7k6AwLzG13FRBwG7JHx0sTUeyyfmTc2nlYMDh9+6YvAa1iiFj3sgkUR912fVOhf3+AZylU4RQe0x1Whz7u6mtVbk63vCH7+Nmf+1b8LHGbSazMzshabRy7qChqSZmY9tLORbpUl1Inf3ufNELvKc1Ce+JJwkPfk6gXI3UzXshgKnTbeAxlN/SEZEPyzzod4J0sOfl6HGyR9DfauoNrasuiE1i/+0QKzgIW6358BO5D4kvWqyNX933WbSUA2LTONDZoYnLU+6fUOG9DnD1pDygdNM0m2oG8AQl5lFHOGmtth8vRcQzkyQle9NBWF3mollNZJOI4YKJeUXmSagpudUHzgNy7CDir8/j4BkRUytQi6YXFm9rvOZkqhzlvX3va7L1uO+74hXXVzXdV1XftMS1t9///2f//yn3FTj45JqxJtMe69ikFtxRo8zDr8t1sgd21U7C8npZtw9CgdzrU4WaTPjrfh92Frx3l8Il7vz5qNJOAwC6vABxL3OdXfeyt4cqJ3MDD7I8nw+5UY6oq4Pc0Kp9wVEBOM8Vu58uU2vgbilucy94mMV1Rgn5S4y+L1QR6Ax2XHoQ3RJNBNF+Hd9fqw9wcLN+6QOvg8/VUxzv6zOCEyrwGzAzNTZKDgtpK0/n7+B6N/gXnh/9QtKyoW/vff39/dOl3TWNdJ93xTVPK/rcp4s8GutlQr8MTPGWTP7+vr6fZ+vD1qPMPnp3smKiIjv5/d1Xdx7ns70ICPCrvPAhZnhqvMJw8dlZuavjxHSeTI+7xwhEDai2kTccAbPO/4xGm0HE4fx5BTqVUenUlq4YTPT3RHASkNhJccTWOhe1/X19WWrllcUrcFNIFi1CtJAcYiA1wcL2m6DfKhctlburQit5bX4tPc7rPAjIjLOArWxDtDefEph763Mvfd1Xeu69vPJwCdJ85z06gwspCvW7qyJlameeZuZnTeaIi+r9Xmm9FpFI5sR4qzjLjNFKPOVttMfMjOpbHcKvvdWVUbEllLLFN7mMjNTZpYpWw98jmSLysQjkeq9g25DJjMqSzo3BVCvXNAu5LRqiEjuvfFQZhlxA7EeXcB0yc5zPCDgEp0z9lbuuCTJdmambzMzwpV774hlUuYVGZEW2+6tO0x60Lz29/39fT+/Je18rrXS9vf9+3Hf6b7u778s99Lz+by/vyU9nt9+3w/dl115b0lKXqG3MzMjMnPvbRFLdl2Xy2KHK5d5KNyMcoSFTKGIiEecIcCq75nnWv79/dvdzVGJtJCFzCLmxOIVGKudyIiQgiYT0U8wnOGA2rd6i2lDwLRxlRhCBfWvr69+pVzW69a+rsd933HvtZaxV3qfbTZbp2aTrmuSdJ8rcqZ0ZUqWYTL/5z/f13W5X5H3vm8z2WXsCZ1+8T6Wxfv2fOcqUnwHldfRR5q0zPfewasTetjlwQs/M6o+kzFzanCILElPY3qnu956FaatvjIvrOBVZi65QkkLOSPadqNmLTO1I18vPEvJJOtpj5k9Ho/xmSICgC8Wkc/9dD83ZEryeusM46PilnS5oSspRwfESRA5YVu9tbG9bWMtD3X7AaoFOpioM4PZe8/5XMXB7IwbNDljbiOduY6ZZb2lUtU+I8J8pfmOzYMzx5DLTJLtvYM9mq8vd/fLCOfydT386+ux1lrL1mWpzZ01kXdy52d66OtZn7ZWxKII0q73t8mMiVpmmrt7Simaspnqz/wMvzKlTvtZl++8ZTJu4VNEhdSWuIfH6La8yHq5mMrcp9/9enAaYns+3W0tOsjmVlrajOGemXGntCQ/L/PwvjFSktnW2ZiTxBvg3d3cTBYbsRpYduy9F4WuVgFM1pk+R31lZubpFxwSBDNDEqZRbbXyoV2BT4M57TbCzNVXDEQMbaUiYussujLT9Vo8bErpFjp7u+eKt1FnZ0CQyd2Ss44YNvda6+uvx/O5WRvf9y3pumrirkylTHy/KiIiM3aejQB7DVaSxCzATWbnF/1MdzNZ5nnfqpmFYudmkipXKiMjdZ7uNj0yz7Wp09Tc17qez2em3FZ/+DpTa608j7pI6r6c5krZ9fjqOJsvSfeOfolm5ql3KotKp7KgtdZai7A0zn5/F2AjqNpD2pnPoHJ4ZmtdWeWShEpkmLB8Tluo7L299i6xRauoAh6E9rZVKAu5DHSh3BmcnLjiJDOTreWRqUyrt3xlpNwimNwdcvfMZNSlLJJUVyzNLD3dlxTdApW5d8ht3zu0fbm5ZeSOvXPnnfu+9z4fCXNTZMS+laEMVz6Wf13r/pbLHuv6/v69pJB///P7uvJxXbksM3W52bVTofz6uu77/p///H93nvvtzSwibp7rXmuPIXrvvTNS6dey9O/v77VWb39TZDNl7rUud5llnDfz51q25elm7hkRERmxTNd1iVscCZHVo9HS0mtdyi8jCd2H6juRZHJlHhEmc7lCZrZs7dguf6yHmWUkF3uUcvmuzzlTiRERdaF4gqsaiZlxMs3MlLt5WFD2bj9pbutcmV/uO0MpP5vGS9Ja665wmZmetyR7aP3yvJa7J55sZZrMlWc+wDBp6csuSffeUqhcfayr64jzuCTihv+YO821utJHenIy8/t+rrUYDyVGxbMLoAIH2VMm24y9NAP5GUmljo/JLGXSMo+MrTvOuUy+EFiSbMzrqiDKzKWlVD5NUrpSKcXSOVnLnilJX2YmPfbez/u2rll/PrX30+64bV3uy7VStplOeIbu+/dvSTfbvn7FvkO5ri8p3JctZXJrQbosInxF5s7ckr4zLSNM3Ix/Zz6f3w89rvXrznju25c/zqNJ28x2KiLS5O6hjL1/XWvvvXestZTSDrtWZtpOQueyVKTStGggRDXinKo2d+ic+kxZKsPMH9cys/W4ns/njjCzZ+ywuOzVm9w9IiKi63c2DAw985mRd+zFyHstM5PZzkjTjnOSMuVzv95okDz8cgs/030/6ysJkSrr7paWhNpdXMS6rtXfRDTL5/P3aBVhS1JKCm0pZUqluBVfZnRf/KAYZkbT5vCNX7OND5pROFTnif9OoB2Lfmag0pv1Fw65fUgPPAciytLA+fH7CSVlZty38nwb75QuU5kiRK31UZ536yrrHR/C9SrRoFNeHcwjOaJhVh8FHGLLV5RF3onk5RSKXTvuHtmTMbNalNJ2MdC+ZyZRdp35x97bns99n1duLGNNfhalz+cz9+uGJWNoc19reX2ZGaIgpFTfJ1+L4TWPaWH8FLf9b3XAAYwxUsMhi0O66MvojxqD37+cXRBrRasZSfOzZ8wlTBcl3eCTeaiSLdkmPjgc7jhnO6sid+l+CmeNGh9ZU57fphboww/djjMIxBM+ksSfM3SLNRr1OzmrrmUhSdbLz9qIeWO+z0FbBYEcZ+jMjAhmz8h0uFqmYVuGX2T0XmR+SZxROM/Flp/UVkhPP8FHYLbPrPVAvscWRa9bAD5wSGDUal7VYvAbnMRE0PuCsBOZGXXL3/S/g4Y6h9Rj9y+NvtaSJModoE4c4HQQCKlVlIDKTP9xBbUBZ6IFfNQmnBzVavWaKNzr2EKoQM3/MNqOQc2ZOFOrR4D2oa00wtvh6UZSqQA+JeHA7LSqgFMmInDgJfMjehlngj6Zenfvg2/jrj9ajruTIM1vWwcKtI+Y672YUL53sRyja4xlBoBWC+Nuw82f0W7CRKenjI0N3Ebbe0fEF9teZ136cqAvmKji31l92Pjx/nZxclvlJ5kZCwWNuFn5BmU176Y+RLHV+7BxrFryS1lC5iPI0HT0p88tOVUY/yOCCl11ae6nUb1XTXs7E000rYjISEms3+Bz+M8//yBwXdfff/8tyf37+/v7+36aGRPcqiDPzO/7XmuZnfuDrutiI4NmDMdGWKwWWpkZ9Z6In0Hr4vz69YtED3RUotX5rttbVuNvEOQ7jcw8RACauRz+1KIZfzBzjLpwoDY9YfuX9nxwalcpa1jAJflrbkCiCUmz8/WoOAvIE8bv729d542tVvXl7mutcxtqlZGXrt/33bMLcEibmbmvIgxR3qw7ufDN3cmd4KQpY49LmWljse29/zsCG3/q74gdryqSbYgIWBXT3d0uSd/f30CikpkRiogv9mSP4YZ8axVRKk1H/vSXs3FgZjxSL3f1dfKizJS01nKTu/NoaijhS4qIiPh6XKDBz3bKZGaRGRHP55OzsLuzRmVnL7hyM17oyxy78TNz+WkPMMHvXNkr8oh17PWj3SKw1krJzOJ+Zua6zhwSMdL3fXe9W7VDDGXFmdx5iCQcJAlE1tpBNapjAvlWR+XeOzNX7U9hRfX5vTaHyl2fgIGDLaxc+aqJgw7QORxlgIsAWC+x0asx0k78F2oTpPFE1cmFM6OapfPEpppvJrRK7PznzkX4zMx3//n/w7djmj9J+ENjmoJoTdMfZTR7C1fxVBaPIemVLoCkU40R58RzGpVkMjtdkWCTRcARhj/LmLXfY1IqY+/FGTej2zRziitjx7bvb9tb30/d99pPM7tcGbkyXHLlc9+ecV1XZKwMz9tky8XmVeY27vECmV+3TFniebt2POdCLvwjT4/SK3oUavThzFo4mRmjRtBXrwAAIABJREFU3ZpDgF5oHc/mkHB3ehewMOfJAC1s7bpFE5pQSLbRFmhOx1lld4J4TYubAxMExoUp3yZ8ONACJCJed1UhQ7rFJh9JmBM/x4S1mY3cUI1ALsyW5Py6957DJQnpFYGGarJxXsQNqqblqTViO6kdQ56rIShCpPUa/F7n7JPVuu+Va++mm9kWKW9XKAhINv6Mnrt3NU1DcCDSxRxh0ckFrZGxiydkcdO+Ecaaozyfz8fXac9420Eg0b8dimlr/lI7+tF+3M+tm2Q1P/5leWxVfH6hRv44NDMbt2qD3DJUE1MKhrt4vxg1CWZDNXM6078NziGco7hWSrQMLBLD15VeM+uJQsR5y8h7oaQDbGZ1WiIX+J/Cb25QTFqC57laS1Zm8p0R3jacFa6sunZ3yTJfQchUptyZWIjzsGR7Z9RH7G2MYBOQdJueFj+o+d3kNOJPgjRFI93hRbd91o+qXP42AW2f8aoxOVxrXedFUG/yqs+qtSfoqucnozr4nfINgu6U77S9VyWSXqvNl1iNFTQMjQC22DT3QR8mVGNdu93qf9aXNIL5odWe5J/OQZ07sa0eHSKXwrZk1JWGvXdy7c6s+YVwwrLWejwe933/8883uWa1gBmUjAnnVo6kxq/r0uOscNzP3YAN3u7NEnXcshoSEaDKuuu1zwgDYjWMd5Qa9pXIVzxR0XsHb6+wHuMdHPF+WoSDbxhV7bx06203GhayqlbKBanKC7/l4fzUxQoqHSj8WWtl5vP5fFyP9k3lxt6bYXIqapyg4a+14EScJ8DxBBBUZhxIW92c8uH2JNTbNOr8ajQPjS2nCRj9dZIKb1Pzu1JSG5ckBtuOZ0pK7VQEA9fJClVd+1pmMk9ZZAaOq2rH+ZpD2lr20GVmUnZVR742StLOJvhai0mGm+29d+yI4Io8bSDGuJTnKhYMUf6IiHje9SAnN2Ij9GpeEoC77nlxd/q7xbnTDZWRNjOzmgs1znkybNRkZprZ4/FgNODQzJaMwsNsedB6IY0/8He9sVLDE2LbkllTKQR6/IczbeEGYsd2NWlqn9GDoYlDQGgzWXvQmG5wOJfytdSMiD5EDkKzD1WxGMP/m8dZNME/6A3wX8jsdU37QJm9mBKcY6I6QeWMeHUC9RFH4Xam14KNerWuzjv1Q+VF9tpT+LeSQpQX6/ye+EAjgS0Eftp952cmn5bPpO7g9uiRqetShDJi7/TX5F6MBRkRfEo8996K2Dvu+7bnM+5b901UzWzv23o5wRgXgWUwzerbmJmZeS2T9DN01eKVmWLn2yxf08oTJasWlVXk5pud2djku7vkUTumVGKbLsW3ho06gwi5+ND8CU7uFPgjbIO/0vmy1fyJALOR6cOdlZkMcBMEBDj3/drjhD7A20QnEGjPf+Y2c3LQmsgk4BCirK10wCNi781Zs4e/rBPkqXFEf8QQWAgt+Ay4U+Xf6vrwa+OgBVA/mEO+s7o9dDfhfNPkdeEakIZtx2iE8FUTQWSa+UHEB0y9S7Z6E5KdJoGu87jHqYLXHIhCOVSK7TBoWeek5kuKMenMTDA/iFyNhvGTWhgrrdh8lQMkpm6Xd6qcw7EEbcku5QcOQWjJ5k/wWfwm5O29FbV656pqYQpnJr0ASSv3PhBavQ+b0+m28iEzD5tDYfM+e4J636i6v8/LhDg8EJVrZv0LMWFFpbWa3/IfaMhMZs6vn0g5RtqpAlqXpfmtiDOTMpOJV445N3yvlUNnWY1I1IWP1nJd11qL16pN+Z6Cd2EhdEGDVM1g+gazMamLDzEzs1GPNorfAp0w3KiN74mjGjSQ76wPmQ/TP9OZaf7pQ9OHh/jAqcpqB7b5tP8PixRBktUE/RTq9XtUAFHNH2QZtdqHf+rdUtLe+/l8fn9///79u20BEhFc5ev4rLX2jsxca/369cvTf//+DSwtjHoH4ZSrXgaGVje2KdZxwC4CknYc08Ci3j0LmZnuCNgYNzq38fU6BZ/+9YHZLfwEsNI9LkFWXZ7DTnSaXHy2Og/G+z1fep8+tToudWRwCeo4ANhZ7Q/PXq211lqd67XhZWZdKNTTlDV3ak86gMdPSVyUHjNAHOjcdhvqrAnbfbnd+BBur6oWjpjV5xiRwZYp3J13SKHYgHrZdTMegjlx3jyr78dcRPDlWKKda6217OIpes9M35a1MoyQuzNTEqvK/hC9eBuj7si9N7WgumMF/BnMzFStqs3qevrIJURsFkivyRtS5Oo8HpVZn2+AqKZURgRbdb1eINfd99guqKq0iHg8HhERsZ/Pp8yu62Im2bZQsRrhWZCDAD5EDcJBoKwc9YbicGaRxhxWJpNfHhOg1Ejufd4b0iCtRQIx3CCdma9eHfFaGaI2KV+91GSWCGemnWvsCPBLotP//9FQe3MjzuP9MJExOzcISEqrS+j2WisejtRFe8G3YnmeCHPYsw22EY4n7+nzf0rsX6SZzbcWT/LXGCSstUuC++7hZwAxOnenMuvUo8x0Jl5H5VVGTwUPPL4W1ZkVHIudmblD52/7P9/2fOb3b+3tPNph2z1t/15reTyfz6ff325mO+7vbz3/WZlLoZTHUxGeKYlnKTO3lMa+oHaPHTjgLqvKqiHvDBkVK/NaqGgsTsiiIFALRwTgMJuQ7xonF8l4v/4Mc/YlH1NPEKDunFOyHTta5VtrZaaZ0V1buPlwOOzftvKqfQk++wGTM/Jf8ezfPTYCaA8f8hAWCcvkawRkyjTOlNFwmFPsh8XMVF1xnWRVWQiTgPLVeA5+q+MhVYBWROQ4CbXYRxhhkqBSVMhdxVaV2+VFDD8/QPBk5tIyUe+otqsIN07TB3hjqk9ycZhgUi+NZqOP7PGpG4oEFKHAsXaP+dMaM552df7+F2q7jT9BvN4BA8GnheQ6V1b7twGbQzHB5F4M0lQZhla9b4mOjPqqDRd+/wgOHfD3xTA0ZTqLdPvQAjjTaFMdtHap5eF7NZIW5nfiINlaIExAVay6weNMZoa/3WIKVGYyIaZgJsmUUmTu+4mku1/rAnbvHdp8QSrzPOWOOXeXUpmhbbKzvyZLnd20OE7mOYuxgCSkqdNI/SwrIzOUoTQpM3o3x8zOA8MVDdJNmWnyDPUjD6eYmZkWEaF0t3M7qCklW27L1+PcUp7c/O1my909QjKTSWZE/DzV5pYRybmWkCpl4tUvIZPEZLROvW5mstcNdxxadQcaACXKtEyjcFZ0SlPzkJzNA4eJDG2Dp9wlM1OKh/ULRJKod8oFPzKVueazIoOmGxHRDYxRTjUi4X/Tca/8/BCYmGaWmW6n9QLr7ukJpxVJ85uZ931/f3/3/rKfq47nDB5RC/vHeXnn4/Fw1+/fv5NX5W+xBsC3trJqY8vd5WcPQpL7lclKVWYullZVUrNqQn0qqcf4o+4e6iJParsay6QpicD0sPkTzaoh2ejjnYXkhIWyZi8Ioysp6hYJPOfV7BMT+gnYhGRmmjun2g61M2iXJCDgmFnGKQucrGL2whgm9WJmu847H2iYa6jJOSegKrKZ6X3GRSQhSt1iH/x274OK+fLqtFpGjEwzW75qzXnk83SBzKyNtiRo3A+yzMz4GnpESulbkl9bhiCX+izZdzvhWhGROzLCl3sqahluZpf7nXnzsK1J0hnB6NQU0y3zVCh+Gq8pcfeah5PFS7JVtQ/T3TNljKJjImdme58msda6q1+jYtabBa8T37E+flGHqL/nvvn4xd7bqh7NThGym2URTZ3mREM9ZX+vdNKUdxrtrC5XmXv1lBznZXL7l9kamwvkdittEDzp6c1k2nnGnogDUSf+6cEk5g0hZYQiqKu017r0GKciqx9qVCqSeHA4k7JWvFXlM6v9bgbm9OEDgWioJjPdt8zO3+HVVoVZV7m6gENyqryKg93813sTJv2h1FbVOTCJfxasVSgQQ0BmtUyWVQVX9evoStE9uRT33oqwetTEzJZMUrJxPUzPFIaSjsEdKXt/f38Hz4qUgFX323leZ9WK0MVE2U43wAF9TNZHa+nu1BxV/LGVr9E8jXokUCUJdcfrLNK7HjfF7TYUEX/sqzMNcTg5Vv05M/Ve46SzfO5lQ6tz4uQQl9Zaay34OULEb8enETjsgQAVMNtuH5L4L2TvYxMcmCTa9Cnv2AJXvaxYtdOMChyokTvxIWBjR1xVL9jC6MyC31U5QfTDVibrhBep4rn3fj6fqrJMKBSxVaU51UGCmvoIGmn77KfnlBDv97p/mJtlMTPVVkjmj/HtHfnIlG+4l8ms/jDv+37UB4QpLO1tykMnXYyPrA9bJPAHzmR280ALn0lkNdeppXpHAHxkTq7ppzBp/KEsVIrXG8Vasp3/IBBibPmh0rCTCAIqtJaWmYr8Ut3IIAYm6gP1kxBuyWmlczU8R/Kytwl0C8+NFZh4zit/GmdmdRpqQBLUKSpTtxNN5Np7q57jg94LO3WhVtSwlZkRcV2n6SJjZswAmSrZ2PiI0N6br4l94OTYWKHsFNnMmCh27vRkcrosJACBQ7rlkZmH/E5nSLTMv1FraciTaD7UVprTYtCH0Q/1ZrbkByfHnNXsXJduMf3wChUIJgmwEUb+NLw8sBpn6oaKusfquq6d4e71oTuTxBwvzSS5++PxWMvu+/btkq7r+vXrF8jf902zjAjsks58tfk4+zqfYe/Ddg+HfVyMafqp2JwzwFWsDvNH3Ai7akmAgPMtgNH3W5F0Z7U6lGNhj1gyb5QIxWn/dhZsCICQYxgnjYBq6DiAEhxU9t51EfV1dgAH9VBSBY2DGE0Lc0Ah33eV94kVD3lTXZ/j0OVG8VlTqDTgR5oiwOnYHvVa65KLWP8W8gs/4vNqh1UjNzN/f+skWZkZoYjY+3bn/vrPdVYfnnHelJnBtkW6pFBkphjZ1nJ/vUaRQmEzM0NpZtfXL0lsae04LlGitsg2HD2ryczAJ1DuLolNUqXcHfzuwFktTTz3tM87m7FVUofaVdzIzH7rZAuQeD6f3TUQ5hk997d98C5Lc1RzmI80OFazdFU1TQSz13qE9oYYOAe9qhU0QosVHh9gKMs6j3wYcnevkwu50GU1CU535ADWaJGTGi7NwmotnWdZi3Mt3IcYzqyZaDWgw+lhJVPuajEJ2FeiyiwpIw7Ou9FDDTJK6+6EGeYxOqqhE5ICARri+8AnnSK/8U9xpPe4ITALe7Qq0XZbeCY+qGuxW8a0Bf7rsEwtvS5VuSzNH8sjgnt3vhQhD1+358qI5J8eHhHh+fR0xe9Is3i67oznvfPa2xUeW9LK28wuhbkpIzPtfFaqxoA6n+Etw4b7Gfh0zpGh3qsoot9S6uaQoE1H3ZLnZ6/wxKflVcGH39EmwcA3+Z1lNVjgA4CdQLgFOt38iIgIvpQwMTlsmc5SFbYPMeTu9j7xtVH7zFPbdOuejlzURiVZDQF4CGfyp8qH3ZnFYXvCISCkVeP4h5WWd3ft18KvkcFpu82875t95YnWpPIWAXw729l5LH6Y4HJfq7g753gA4XcuAhzOEnUuh3CmQIeoJSFypxa/H2J6j21Lztz2hKwzcdGpX69Fu9XCspkZpnT+Ymvf+dQ23Y/rl9IzLKR0I50pntDGmWmxyzITZhY73c3XUlqmImkSdj9ZM5sygy9TaC03ySUDkkQBLolc2WkDhtnMIC0pk+m7751my0xmbmbXxfxPhXBizv9VCne3OHu5pw0AK1FGCn7i3yA1uJmZ82mUpPsjJ5k7L5Qyc2kfrHOJ71ivYp4mWqpvhJP4lsodO5O38K8U0zIzLk5y8VWW5uZ2+eseaaD88ojggtHk93htoyNHXV08uuOU2m6TAI1uMvkvebnbkohSZJy393NfVyaHEl9E6AsmMuNSv8zNrd63lJG7fMuQ0nh9vfLcdPCilE7rkknu7nWXI5SZ0s6zhl+MPe6+6kPoxguIz+c5DzxekIBjY+Byd6Zlk6RzsgPHSn6qN+CEJQFhdyrqvRZa8d+ohSV9OAD9EWSqkJt5zo+t2CMMubSWjsOHLmIgTHOj90ilgrqZEUDSVXeS5H52dV+xrTsozYzCOSs6X+6Ob2b2eDzCtPf+ff/+9evX19fX3udp/rs+B4MPmRlc3jj0Np700IpL+IwVDjvN4ccvOI0mycY2bke1Pe+Cfwi0zDTd/Mb30Q5bZmKeEtY6k9wWiHitlFrgQ2ba7XPQlDGzrLXcdV1ej4vSiuC7e5qayRYA9d4gHRDUISKAoqSI8PebtqKaGQmE+QXcZEzhMlPRp3W5LDLr4nWYmSIVuXWaZWb+3ATXIDOTdMn70+5JHCwsUxGWyfw8MiPSk/HkH3fnjScyxr/bXe4yk3kqk2fsmWVf11dERMpSFgGQu8fme1VuZr60lq1bvOk96qN9a11mliZ3t7Uk3d2dRkOiaO5OeenKxJ6thKw6MrOL+NNqwCHgerumdYSvK8fWBhrGjl5+tsbkPGVnH+eIjjZ5+MYmR/CbSXW7u586jTSTpZa5u+WrljOpUmWmzF2ZipQyFZbiTijeMyZJqdynMbQbfTj9IZLIxN6qi0OZuffmuxst2TgtkJnGpqG7agh6e2nEyyR/Vi4OirOT9Nk/sQ2dGFR1Nr+zfzDy2JVk75sFLXyClVIt/vLcZZBmIso/iSLVudPdw6zrm9oVCF2WTEl+LiwfSZInd9TKi5qTQuCYqLI0MkRuO9ZWkO30dGDyPhx42TIzM5ojsO7KTD1fLYCPanAbT+OQyMybF0K+n2gjIp5PSRefr4t4Pp/i9TNnJyhxw90zLCLy1FLme8HPCJuMp2lVxWXuzR+r75ZDJXamEU5nrOVc8FE0M6v4gAlxiDxQYLqfb0tit4ksvG2Eme5ERHBWgNlZwXWDekMsmF2KmaAg2KJndRFgIgx1EcjSeEaI3xbDh59ZWPzgYxTwWeqewXSoEcAlTKA+wZHJOlO2/CwIsDpt1qxOpbiESvSsPXPzphA3Vengo7vqolAjkGDpjmTbJbf5EDi/f//+9etXX+hoATxBKyK6RLP4FBzqauKQaEDwO92Hene+dVuGX7NxbaHCaGZtwovoxeROZNWZoIMGn47ACPC///f/thrnSfiY3n0QzP6diXZAo3Tuft/3nJyZ2eIlMRxXlJqmOejI6JVbqpmZEUElIrbWMjPuwmjAzkW3mVMGgRbr9IdAU8cTsjrjEjqrrkdgJfFuXkkwUaEIjTDRwG9A3IamGPiIubuPwmIIW5mvmQd0x+sKWDvZv1CDmxmfx0MAcA5nWDoXgU5PzlUvGQI2a2A5/rt79T6vq3B77zl0UyJo+kMClczjISCZ54PeqpOI6hn7qPddofhRqHmYmXiL51Z11DJ/1J3tZOZC3dFanTTCpCE4MJv6sMXaRGeR+MmfWT8bc/+ilXWKyUxC2mVHBYGWJwFx2NXaTHSP6XKqtaYYCUC6+qxGNpyJZ0QEXYpQnca0rrVWnsdZ47ouLb/v+/s/3zSMWfaIoJioSudk5O4UtGOCD9MxM+vcDs4sY+fC5/DFJwwD4UOsLULloVTWI2LXS78+wH3cwfSBA/2XrIjYcTqjVTdBLHSaPRxAcKwLojGUacwrdp6xGlp11f2O86Tx7PK4kZmIUVhsNacdxg1kmFWCgBU8aWrwvlOMNoDPQLV6c9ydr/zCwej8/Uk4icOgua+1Fp/vZfbCQCe5JL4Pvx6PtVbmcWnWb5PKaESwHOfdW1Z7YRFRvw7zui42PiLCzHifZJrWWr+fd0RERkScpuru4znZzJQpM7cyM3/9+hs39t5Zr8Rba8kdiMw8n4t1k3R9/Zo35SF8XVeGUTSCgBV3rxeJvaKK24rjGjgNSGxVQyuHay0uC1PpXQWSvr+/Ueew0WiomIPwymscQxIBCgp+FfocItlQ/bvqwj4udRorGJrq39/fqhtj24fgrfjo3/edewud7jlx7jRSN829c5yujljmvm+2QvfeyjNbx5WWIYEJnKsmd8KkCMVTzu7T2VY41vfmUIhlytj9P+ddfUTWLDdt7MTi5Uxmvp+xTnkpkRkdWnY6WVdJh4WidZGsBoIjkCmxwD9BQEt29oqI3VEpotccH6pxH2arSyotM8s672WVcd93ZoZkTPQjvr6ujMjcqTA2yoQJyzwv3osdy91M389vZZr0eKyIsN+pzGUREcvjn3/+ue9vd7/ubz4tmnE/tNmiitg7uTy3zTN3SkoW8Lkz80rTmKhJstcNOG+hsHGeqFHEbExBbIQikzeDrL2fz+fTrvP2aeRJgBYRUXvAjU9ujPE6GSBqzMUodbH3Rr6bE/jXdZ0NkboXjjGCYiIz03x3HXOYYIs0s77GbGbVQrIGCOKWFYRafB7F5jfBabuZaWa05S4v1CqMrQhc1xkcZtB4pI1KRJHo7b3XWtd1Mf4CO4ts7623yco6ZUSsG0kfdo2kn0h2TMDEcypiuhdMkQsHlUYmLE2qW9dAsLpRwusE1uruZ3+dBFZQ4TBPtI8K7QGQU3CzFp7q+nGXBPJI7r3XOidmAHM8Rr737pd+3fftnOWYQo2XPC2ztRZi13W5u6Tv7++vry/4fKsJYbzCbUx4bUKBEPUcQdbpDRnSVuXqYqLyeDw0prZdTA47kp1LAyMN/2TJkIdDFob2uEjIM7eZiUuokNXF/HCG4lAWM+uyRF3QsFpCUC9OLceJWPeC9gfrmHgZqnM2AshT0o8mRxZaLUkWfpJlo8GALCndzc+ns306cC3roWlHZv711//ae3e7OlnlHiGSLGt3SDp3uCB2YKuB4T/MEnDOctJZEgBb6Yi6WVBirOPmC7uur7Xyvu8ILT6oruQvuZYvUSHf39977+u63C8pvW5I7oKs9cBJSVwIk+RudtVFj8zM5E5XIz52nqj3WslkJkVz96w+SEk7DR/Jg1wjA3waSTtDHFoX02RNZnPc3Qx8EQHahdVL5iWrEAk7pXXMRaSEnTPEreXul1Xzw5xxk0hh+uksKUky9/NE530HcWrq4nQVQ4HtGv0izhUqHKXKMjPyNb7xMjy+6+6+GOePcs16mwNzV6/8vu+I+PXrbzynLjIzRcMWRh+Px99///3//t//+/37NzKQmXmd8Z/PJ3eDmNne+7oWoQMBsXjfl6HgzBB22lpuJ4COP8/n87qujEwp+aq5uzOM6CxosY5d1TkRfKuqyUyzM6iCfPOt4tqoej6fIO+9ra6aEL1GBpPabzfaFlCnsGMHxCuk7Sp8zi/UxXVdq159QqejIKveVfn79+/rr7+z+oXX+lyS3MBxd4TbbZrK9/c33qJ16XUyMjsvme807gXL17WoIPxRfUVMNeGB6dVyGlPVc0lTaq8RY5poTp7GfJZ52ELF6hSTmfd9E2dmNe7+9fUVoYj49etXZu7N5S6XJEsu7ki8TUS57x2btcTzn98RcVtK8sdfj8fDfcWO3JkRJl3rWua54973fd9/XV9R53EKnpn//PPPc0dPFbZsR1gE8z2r6QExMH/NT9z98XgwqaWYjNHKuO874gxxtAqKvNZ6PK6I2Hv/888/+9yQfU557p7KiOBSYphgUjt7b5fFjjuCaj0+ZWYmMV81e798SUq9TlKQ1WSjtfA8R7MEVuOG2eNbWcFnqGFBbnO4FxHThPvKelCOTx7SAhE2MzqRpPu+aR6YBoFOsdb7m4qyE+Ms1Z6pCjMTk/7MpMptXIfPP1/0LgdM9v5CvtNoXnInwek24oXG7wQ3A+dVefbaMsCTI/lBJcPI+GJKknIMTKoAHoH4UTCVY2+M04cZho2CkJGpzD1LpKoJO7eWZWZyZs1zG+hsnSdumQdNMs4uPICSMrPM43bWesPuO+6bUy5fU6cFGx9cycw89zee8p5wnjZjZvPqWbf+cvVTvr1FlbnUESqxzPzrr78KIyJCp2bOmayZqDA0NOaHCQhYuiggyCA2e4iqr5Lr7vH+2ZIP6x8k8PcRAKd/MxOZSVat7sMrM0O+f5Exs3h/xgF+Mv8oE1lTjSbkKenUnWRlbgaBIjPwNXjnduLjMGte29Y7Fw4gLd+Nh0M4SN5VXo1G0qXDUI7YEp+O0o8iv9XCSytoj9n1y44GyG2X3/aThJmteifCtGVm7s4OKzJdqAa0OXaVGDEfpk+z79z2YdYUmE3trdWplPZstZtD7n3fX19ff//9964FPGcRcnNMXDR2l5v/4b9GHZFummLIkGCs+Decn4ezyF5LuA4L/Jnudqj3BtYeNqf5LTZzuxSd+5GWznp+JpraAcJLYgLyixViSxaEOkyEm9mHZUpZzbiFNTpUi51DP8jNsWG6o9fmcJv0JISRbI6ZMcTaay54rPS4OvloQXBwQOPCnfsBbOG1VgVT7s7hu6ETc+oFXZD5jdrKbC3SXZYmsto6v4C05/ljqO/DaRpC2EbMbTQABPitxOkvjUBuNznQOjFBoM7FynTGagOixcqpM8zmj1Y3HZlezXRz8KeNZm1F7Vo4ZfmJzFrLAq3oTk0W5aUxUBDU//rrr7WWPHZ9n+XekT2wu1kNxTzkZWaPx+P5fP7+/fuf72+mf7jaHp5HYN4JP5EBH36nIyIi+rn0SQRTVRaYs89+VMrPBIYgQNZalBe7ZE15qA8bsCU5bBWiyqI32RGujiap19WSbDyeAAfAjkNmZgQeAmvD/+56s9uKF7NVByGBMHbbOk2Ip8rBaQcy834+3X3Vir3LxYUWEODzizkSPs41NNGm1o26A1ESt5PhJ7rU6cmE0igF1RQR7mf9bGbezxxlBi80q6rBROOvtfbe931n5ta558jMeJaeNwvkaACMG2XllDrHW+jd3Sqez+dzp1QLadXL8DCxqhnw7L2Wr7W+v2+jAMb/Z8pxduCqOvjNzN/f3xjFDxqJmfWt+MclM65mshe2ascWE19fXxVhg98EmrtjIjMz0sfppr1q3UaA0z7gRgujS3toEJhRO0E/8V9ujNy9t9dGxsxFixhKuuvdH0mIMqn6Lo7ezqFmAAAgAElEQVSZnbg0tUlVNNtGS+iDQ0ORxGCUp2lLeksPLbyZ6seKu87NlSeyNOejPl21U0v7+faStiMsmXuOuUvGeBNe41htN3Tigy/pnADOqULvBf8jzdJlvrqiJOrwLauQ6UXGjCfrXYYVuqZ8r++mPzLV1wwlSa6zPs/UMpOZyzLl51WaaSHeom+53fxhMjPnvoeIlbkiltkVytSFubwlnUckxbk2IoK34hufphOjTGaNkkRChOWH1xpBZlOQ9krLLGQTlirLWFA9z5mY37YIIN0s+7w+TjwwM5OuSxocCJlGa3my4Lc8HHdXfdJjKqLVkiTIbQ/hNyyHUzePAy+ZFshM1T1GZiYl7X75JXtdSEQFwskGh2yskRo//nTr19SC7N3nDgK5ncXeYovpfRIDtRUzU70xtTkfbcDeB00rtz9wTgOo0z9i9r5Ubn/cvfmNM92Az+8UmAS4SosEvx/qCCNDU8Q0BZTO9NfdF5OJiKh5bSMA0r9thbJwJgYE/uPxcHduVm/KzA/rvWEMtYny7aVIEaZ1xNriBx3hUmk0+BO/ExBOthiETNZSAS2vhjHVIdxTmZsysywt06Xgl8MIXk2ckhTJYC3JUv7usyLP1UIzsyWlzssFTutzd8mN5xuP3ZSyhxBgzAy7DdyF7XTLU3xVFoFqgXqhkbul1itKQEWEn4vWFVht01JN4svJg0aNcHiKlCmJ6Z2NbosnVmtIshpz1R4Z3uIwWQDCfAEuf3ydi6gMU9fj4e55GojJ/UQguLninBUlc3c/Jyyjvkxm8vE8pyAbtYkn/JIgN0cQpvBMN6kqa1yhEm+zdfNz96mdOyhToiZkxk1v2G0QwP/4i0y7Sjwh0gQTeXdPs8izoS8790WGZIu38Zwr/pIiz/N13IV15CXh1fKQ8uzui1dqm5luFkhnHDvCPwhneuTpInQpcL6fcPa65t9loeG5Oy0WEJ3O4mstM0XE//zP/0RdQOOXVkT6xOQ+Sxr4OUbR9gqBtm41E+s78hBuHIxiBT6ADNQQyMhQhAbv3P78LZy2Mhce8KfMBEHlo0Qacyck21ugOp2ZbKM3JgLoUq7MtNGjEcPKh0UMmZl09kBpJF2iqC/2AZW1SOarFtON43k1V7JUGwHAtjzp9qSp0T7a6lR5SfqBynrkx04VvOKDzzhAcGqQNv5Tnd8jlJkMwjKXzHkdiWRmyz1r2DxxS2VErp1KF9/suDNc7maildnZZgpJrrDc7PKbmTmP6mdmmtm61lpLteOZmXfsnfFY5yZwMQLEWa+drjrCQuleJ7DMfG9gUATP6Z5mdprL6OahlPT19eXuOTpC0ym+TuhgYsKQD56NP3ycz8wY9x62A9i1bj/vFY1kjFtEEUAemQYnDaD/mNchTKuG4AAIPm0VtM5tTvuTmWdz6Mi9I0IzLb2qSlKOor60isNhQR4OCUmxX7fWY+Bk2dg46D/J5hXCkjeE26V8XYFvo9ZL5Sk56Z157I7jDwHrOiux07zws152oi5ZuXE49raJ0AGZDicyZA3rmD1kpuzJWrXgg1AyOg8vncVzTQIyMwkL4yMyNWJiI7st1lg8bL9wvIRfMhYRgckukbubMl8t8qWFs35OJMcEQVbdFpXVsSXxmqhXLUhAVbReha/YnJHxuDGat9dcIet8QJb1wk/icGphNys+WOzcTqP1fmfiCwqtyYfZhiYIo0CbmDIt1lAwKSkjSCMDNhVPSOuwCVESEyEziWTLkEZgqvP7wYcwh8WZbkJxcqAPtHagoawaCYfIfEBhruruFdKGgppJI0EFEzMLTisSHGQmtRhQ4MMHFsXOmgJTvgm0P9qyqnenw0uSIl73pbcYqyZkuXjCcuj379//5//8H6/OAqHO/DhqXtW6IH/4iUDzpwNeE8cPoj8iNr2dOKT7kADirY0m2odI4urs1xBiM81hlxp+4+P5hIL/s+wzPX1ul8DhsBtAq5T2WzTaVuNMGTi4+iFD8Vssa7cUzojeSWucC6zuZZ2GiECOto3ibM9Izo5D+0HsnJsKFoIPvo9P/nShWnimVYN8mH79+mVmXEJ8PB4s8DJeLQGtuUqEg8U+JLdloFWBakX4MD/4HDZ//s7DqQVNH2y0iq6mbnstpvem1fXVNHPxbZqO96efkPRxhc3ez55Ttx1oxQ/wzmrhFouTeKl49RRJ2VciWpdpxCgI6YbNanssiZ+b+cNxwMzW8sy0dbk71x7Xsuu6uH7xfD57CPr6+jIz7rFCF/70sE3/22H7I6pvRLhjfl3XvG0KQp1SwNcIbAt0AvIanHG4XWWcx5Pp0gdscxBGctoys1UkO3eTaTzClsnrPN3f2xJpCJDM5FmA67rYL3b3HANX24WmG9httwGfJiCycAb16+J75uchBVXAGwcxfhmgJj4J0i355lgt2t3dbVF9VuMnwnl2EpWZ63rd8t3487AlJVN/HSa5peUsJlWuciKOqou9t+rCybCe3ntkwbB57FotpI/wOWn44/HYZmstOhJTZdbfX9d5rCmqnRDb6/qSlAfnlEg6O9O8orVdkvT19YXu3puX6S4e7byf1vMZRj9prfX1+Ov7+/ubN3/VMwKYoCyZGXW3LO7BNDtrfjPjsOURhjgk1+qkTxlRbPkPRY12glfN1BCOiPZ20h2fNyu1k8/nk0kX/YU4fyC0k+denb3fHoyP91nmy78fZWjy94nOvxUbL0mp+2Gm+oRRO1iKulav4/tJFyFmfhr38bVgKdcR67OgmTKPTINz2NEcDmemFnZD3AIiCZjpXmdl5hCDzEwmnoVG5lXw9/jMmNu4LAaz1Ct6UpcUmRGiPHwz4w0V9NdjP5UZmYqI58697++npPx+5vfT78gdLAni+3dmLn17BPtLV4RLXzsj4gpFhM64EdJr9qbRx8xMcjPZ6c5n51jHl8Rb2ljWDUJAZTVT5E+zVLahLntmorverzCb1ZWc96lhC7waSVUEPnPigQmnqRHIApZ5ZLvUWlGT15bnsPvUtNuJZv4bIYMKvx84Fc+Xk0m/1ikvwfzQRbgPiQDUwqC1cKu01vSKrNaFJixDVVPLzLRGNek8XnsILUo3mbQBSScrksP5S6INAcWUKGsfV8N0tytUEGtOG81/r7uWIfjN1HsVTGZP0eBnppQ2JtntQMM2h8uPR0aymuzCkeTuPHUpKSLWWtzMNic0kN4fUES9XUUAu83nsLNamMOusgmV+faIUzP13h7aEPicety92zxVRlb70GTvbZLfyfkQ7gQ+k5jCncZu04fADEKnP+LQra7LONPubueZ6regqR72wwGvpxapMr2HIiIiGIqTSmdKjeTmIrVbZkY9WGaM4HiOUUnLZTI98NLM7JgIZT/Mp8xUDTXubn56lkVYvG5LzvEwAm2eUsBBXXUKAAr/O8siLGJJ3GRL2R+Ph9u19xb3RrzVyDKz+ph9ApoUza0u4yNdV8hTKZevNBsvv0HWzCqGZ/Bx3t5vZiJuZnOmkLSQCmlIyb8y63Yhz3Lh1a1lbmeRttUfppYkUUCzHIMDOTFmpZK8yiudS22LUEuqRmX2dhECPlktMxNmRvzeOUemG2cLUATSjWzVoyVRTDw//o+XxQLeh3A4pPHvvX295qUg+FoR8dfff6+15Csz3bXW4l6J//t//+9939/f38/nU+5WYya63AS7x23MGVYfFklJylTSX05jUCrDzN1ky11V/CZJ7t4dn/ICDh+xU/yKJ4T6PGxvOxRNHcZdb0/Q6Qj2AdtZqqDBB+fDVXe/rqtfYuLu19cXK8zM7EfPrLbS2ly7YfRTd0njwVfFWLrwiFC+j9JmxqIOD8nFNA9ZuNPMT13AQrILBWBjNg4yJMidVlq4aWKeQ2XWjnPXqZlJr7IM5mm9qlV6JqPBC9bMMkw6s0pGMLeVSmNrzM3MFHfs/Yy199bjlwmDVX1mbua+LBVxKzLu0yvXWitX5nkB3mkwbCjUHR977y1DmO2Y42pRnv2aJelw686CTMaxGmUG4QA4/UvrQgDTEeHXWmvRE2c7B8QiJW0eVxwri3bezMwXkhGRoy11LXi9hIIsrEP0L8T6t/sIMiC0OshTMmswJBfdo8UXFt7pw5NmrrVOiYYtusPZRhJ/YxZ77OX79WozHiJplKM+6MXMs1PQVoGF6NCtfkAyO4E/kuSu0bsOZWZ5+8avcEdExlx7nwDnR4lG5ltBCkfVCcnFlpnRk97w0eIej3cT1gu8sm6v4r/qtYXJVtudVuoeEknKc2OehvqHq36uqxytU0Y8L/DTyPZWvTWaJQEqrdjITbg6D1/O15AES+JCfsiUmfy2ambau0Wr6qDt5jixcSv+8WaMuaR7lIc6vWry2pzM3PvtzTRkdaOaOHBsLN4mzpTBCiRJcbpSd374H/id1chHXUJ3qn/gNAjUpk+1SjZ2N5TnLvoeuWghrY48buS4kxk+v1NA5Ty/0+3pIfXSKpDZuf5iZnNkb/l2rBW7tBNtGoXT/J8CJDB3Tho/gunu3Vqirk4jALNPvXjYlT5L8dN0Zq56DcQfqYVV8gjDL8CXG7FfrcJq9vDSzTOYZ6Zz+WAxFThWzIxLmpLu+26BHNdS6DiqeRhpSkoWTrbnHYHp8we1MGlk+J3BabGsZ9FbrHPpF1MSTo69g5lFon/byekSBKfd+5k18Sm13judCnmt1ReIoJbXZ+UahzSwSe0Phx8++7gc91N+NmbiwyoOnAbJ/x9f77okyY5j6y2AHlm7e84Zvf8zyiSTaaynd2U4Af34CAQiskawrCgSBBZA8OKkXzPj/cnDBvxjpzWzta4Pz1c9lQ1lLYbc3d1Tr6EEH5msS/Tdl478++TQnHYMKOThdxFpFHe9BLGhTo38dWRpTxqzqaE4/iI2JUHANDSr02gtXMBHcXIgtKwGdTsJAtk/qpCYAjA/xJrZYrjdaQQIl6onfLjRwi+Z5lYRpehOo+D4ce8VVcCxG0MXxUZoH9oEWkwUe+/fv3/f970eV0QkJ3FyPx4PZi3nHqXrkZlSrLXYC/yv//W//vWvf3FN7B5zO3tX5kCeWAYE67MLtW9kKXqVVhi7Lu3/B2EC9QkCYfpTp8YpPpOF2h+NOCM5tKVq6Bb4oNMuUB4EmBhda63rwvN53KS0kZkPs/a9YGYmm0YIhKN+nVkFearflQIWT/CBTR0CEPIATmewO+eiVon3gzsOtLnjZbXjERhB3nv3QZNfrLAhR4tHo9EFkwSl+dZ5THVle59dg5sZp7ro9mYWEXfce2825DR9ewWZmWoVgYwkudzdxPNQkrRDe+8n32x7nCvzZibeXXJdX19fPPqaHFnSMjPytNqpj85b0k7tiJIzfE5Icdtq/Lave2+7XjdLEofL5O68tZ57arKWK+51CgFzY6V0XVcfUpFkvOd4P65VB/AxKLCOh+3kwR9N378ffGLb4FBDNZNsdY/PxrKqwnVd6EZ1J/BBwHNAzn1u5p4RdEbq3XATGuWXtapJjg3A0RqKyGAeMnuZiGr4Qy1J9ezMoPu+GXBT8oyD90BAmXXN388zdYfZwlbbcvxoP9+bKvPN+cy0miNe/OnA9KXwRYTfg1DZYwjAbu+unPiDrIZocxrl5fBRyZoxrbSsBDJzmfNAmqTrPFioiPCdinQzyS65TFf6zvRQhFZoma5Qpj1kqfw+QeMh+zB3mZl5bKXE+bMkbhERYUtmn4d/ey1EPkpeC1zq0unuih0u+zHdMwBUR6MK1UGYus3MWvv2mGmoTk8TZKOeykOm54XMZBmRNcsjMHWhBicALaAyHe8downwyZFkdeUZeWp03C4H4EwHUGwT8K2qPLNTfRqFkO/fDwSoJdd6bRQ14mzVUXO0ctsCsOuIQMu3lrs/99PMlp1jZwufxJD32s9QSoM2VPNRbD7Zbh1U2kN8+OgPrY5uUyPY6N5tpeVxEmocijCEcESonjg1s7XOo/Xuvqp2EfH19UuSGXWnd7j7imBRAYCbuZR2zsMcixjFDX6nAxQFH6EUwp3IiFf0+EUja741M64/ZKZSXCRDMiLN5M54j0z4/MnM8VMSnMwk0c5QhbJ4CFuYKCjUQ8ex8zdKE/Cqri29ehGem8lMXs9pU1RLDvve546JpvbnSB5/hG+d5XSM6oieFXyWklg/NkoLMdK2lul1YgtzMz0VYcKfsPSin4q9YsukpV7LJq+nqc8VJk4MZTAPKM+fmZncbUWGyfqFIcl1mx3upnSr6JrxGtFcy7yut5yrqXY8aZcyLVPVrEG48AoZxuyc4rqaEwcOVSPbY3NWeQp0on8buUuRJ/3TejcuHBq9swhPXTj85vuadc4kyKDV5qCfgxqybr46uLg7N+jqHYo0iVmXzKzj3VswCb50VubwxTmj+gjMFNb7AZoEjcibpdfDu+JX3ahs7ACr0bt0rfWPf/zDzP7173+zf8Di6vcIRu02/fXaou5FqubAPZjIZCY3cXQpRawNus/YCHWvqz9UpljzzWzv14ahOzDyBIRSsoghgHpno87h8osKdRwRO1Ze2yozM6M64BA05IGd+Fe9PO8M2OTrZu51xgRJM8v9aty5/4mI2YIwzcxHDBsqM3e9iR1zyDQyHKoMecr57DrzSI+16jJGEVCZ4edURUTwkkUA21zbAorpWtWB3Z1r3SAQra5UQylXRGQI042w+UaSL7Nleo0FQovkCfU+jkn1KDEmIjPPFVmd695hZjyChM90JSzOO/54ET+1ALBhSbzqwgm4PJeXzGzf54KTavLU6MAwQYj3r9JYnawpyVHrs0JIhBn4ZrbM3T3FSbpDLMxojrbVPtt7d/r5i4zeZ36QfyasZk789JrucvS9VoHwasKSnnxAiMnVBSHlfStCdX49MzVGNVjMxHBgYjjj7KKPQ9U5Ar7EL3UCgTqYnbfxS5IZipLa9PE7Qmb53mMkwT8q0EzrQKjawEYnQ7Kq8qZF1szOcxqj9AMH1hEYRa/IZErqHkZwTmmmTMpMs03QWLRyCOk/CJe6LpmqTtzU+OfvfTaZ0qe9hjMocouL2esUYEbuvTvuHa65VE1mamGrTJTzr+45AoticyI4gH3Gllvc2ZCcunhqHPDaH6abrAMbwnRvH7fWtCjZHtrwVTEEXGNCgdO6ECZaeEpGRESwpWxJTJD9kCdt42VUgCDQMohNGX5/kr0fwMh63auW47Lzh1anc1xhbn7b/RAGX6NLYPRDhWwzV+2y7L1LIJMVNKu6cMMk4MhjFGFJyGedv9/fe63FChEZoFDpZRlkdYYV3XapDU0mgJTCmdTmOg19f3/TprgBoMrtzvo4IIEzAV8daUSbAduUmVkv4mpkd19rXUz4EXtv93PirJ1xd06EH5BygyVae5jVNCj+7Eukdz3D33zUuwqTmZk5KovnJJqJPyQoard9HCwRm123fWt1q+aeHH7b9DTXRNE0BDPz7U5m+J1tIos8HPzvbNbE1W4MxVetWyUiIoJJkjRapxoDZHLMzMtWjtXnh+SxPSIgycecjDCRJI0bWZFs5Mz08Z7nBs/6wE+3l5lN/IZFJupjnIB4LyTeLUqvMPZLsDMzU1n13ZUApAHJUov2AQGyJNp0IWe+958PmrpIwm95mL0d6oCseolgI6DC/NySlP6RAMRh/TjwYb0l7U89AY5VrLo5phgH+5ac/rR1bFF039vMaqdmgCPQRJbfGJ/IRZgEdYHMbK3169evx+MR//7vzGS7HrXxaF0WwXs8i/vr1y+maDP717//zQVVd5/rENt3X3Du8U51mtqT9k1MevWuh1kUdWmaQzPqyAPS8hMNJr/drFavBkRXtdCnRhDC8J/PJ2JtiPRsKVT47eCstXw9EJ59LyJ2nrqwb+/aRRGwq97bn+OGmqgFG9Vsn9sEuh0EAHG7KfP1SBeSTTveqoYtd+87qlqy0q+m7FIkP+QjIjP3+NDalKfnUMfJJxpZEUBgyJwqmxlm7/s2s5Aiol/q2eH9lptZ1if6OpjO0vxY2ZLyTjN70DeQVqrW1djkd/lyd/rJ877v+xbvp0g+PvpqLzOZ2TU222IurZv+MvNZd0y4e+ZrGUD0ILeLzml2nvmnq7j7fd938Ia/FRHxfBLY1/TOyzglibehvs7PnsFrxrVHySTt+rShmWXVCOs4nHWAsBoFFM1f/O90K/YmhWyXSvJaMnnNKqcb21FvrfaEikgyMzpYRMz4t4yZXct83zuD7bHz4BzS04CklCJTnjJxKfa4ajJT1lwQsSUeTc+Ip2yxRVeww89Uhl4vjUiTvC6eS+a1p5UI4qkPUesxTDZT7kJ+WEmrEwQVlFd75GnCPJ+TN6XivpkIqKmZsSaWSbxR/q1RJElmbuchuojgCQUz91VHu77/3cQ7QKUcf5KZDK85/RHKFP5y94uDr9xbmQrJLOspJKrTicvPOULtLVozUsrg9bN7Z8bi2cVNJOXyZetWuj/v+874l67v8N/rcsvnztz2d2Y+vv/W3vf3nXfa3grddkfE9vu6Lr/pbbFcJkVu3c/MXLGXZG6EPyLSMj2vRfB5Cob3ZKTZGW2cLJjRZn/WWTMTTVOzg6Q8FBHh9fJCr/PBrcvenkHbx1GErZYgnY3atDQHuq7zjU0EegZfYykW1Uszab23BRmlH+b6t6nriCGch9la7h55buViEoGZeU5/pHZESvKlzIgM8xXK2DuU19d5GJWeGvs2Mx4gTFMo1+Myu0yhHbFfLyORzLRM7umZmZFcWjGZFMs9lTu2ZOcC3Q7T+cKFd7+VljsndHBS1ZT3nb9+/ZJyrRbP7hYx9gyokH48HlbTBUH4/v52We4InXZ/Bd+qmkbruqQdobrlSePiZ/ci3NNosj5jTfz7gNSz9vSw0xOKdGMigP8RcWdVVloy+oN7vRyXu+UBp0fts8FLZYTc3HUeVb2u6/JlsoiU0oy112tNvfft/vj169fe9+NxXdd6PC53i9jP51mv8Krcs2yy8LXWssxtTh1zx9POKNOOp+fSjtjh7uu6LnMufaSUkVJ6La+pbyzt2CZ7XA9/rMxMnoVTLl++zoSSmWnailRyUXdJLtGTTZZKmbRe45oLHKhKcnezcyNVRG1rJXGYY9EkuepcqrRZHNfijJ4mSfUI4uIs2HJlRqa5c6HD3S0z4twFkZmZ4anruhRm53aS12Hbfe0dkvFXKimp1oeoZKbMVk1KIYmvJdlrp40XjsOqlQQCBJZ9FQbcXz2QauJSzz+AIH/ft188S5mh8wVj0YdXPXUspSmVtAjjopEhM7vvu6dQOjDh3ePEEKuuzOTbkygCZXUiwGTP7+3uX4+/vvMbMa/PPRRUEm33lXe4u5vTzST5Wss8dljKUpfXvaBKd78e5+VbGFX1RirykaAoa/gzn3i9bJK6/MTJTKJNUWbGj1VjVxxhooQwpei2GFna3d1zLGFpskbuNIprPVqeWEq673g8zkscMjlE1xxoMn8NUkAjznVCPBSdUBYR+2GZuSWlVt2Hkpn4ZulKs3zd6JEmW27hEZvOi3tfj1//9V//lRGP6/r1+Ov/+j//77///nb3UBBtSdfjy9f1jDSzh1+Z9vymCrqutbQk/53Pr7/++dz53//P/yv519df//73v9090x6PXxERsS9/pPHBrfX7+e/H4/HXP76ezyebHzOWhiZlarM8JhzmaaHlZ7iZjAXk3ltKC9Ebl5ynqJSKmiGJYTcZPZBGJ2KEN+JcAXb36+KkT9CY9/1My8gzG99xvo9Fi6BOAjR+6TM4mTi9XFIoXVpr3bG5Yv91Leeh31D3q+/vvzNTXPOW3D3Nol6Ecd+hc5fElVYPcu/NNIdFM3P35+/fa63rcXZ3WbTqhNd1XVc9b4/D9EnEsJ6Zy+SmxRP7dPjYmcGd2RnhZq7MfUdERNh1ER2OWoQXlzosBFxSKi8tbfm1ZHrmTdsx+VzXJbeMiOAr9CZp2ZWZynystWoDLObqyOSav7zGVIR57Ih4SjJxYIpU/P7+W1Jqmfu6tpmtbfv7ab/+Tkn+8Ew3V+xnfN9mnrH3Xv/853/8x3/8/r6fz6f5Q9I/lzL1TMXet4WMr9Zvux58Oc/dH8uVEd93Sl//+AdxUJoiI+Jyv9b6e39LWr6WS7H3faZfLrzFvXOH3C63OMeUYGIws9S+OS/ArOW+LC235F9fX7bv7+9v86TxMmW21lqhjAi7zMweXCFVctdWZuj7++sf/1inV8uksPx6rGefKrSU0pfJzFxmej6fvx7nlX5u2hGmXHVi2o0ZMhlBGcH5i8yUUpkmuZ397BFwv9aiXynzqsu3Z4I+s+VJm7TsbMYjwsaRd/m5UejeN32GvqQxD5yNDcOagpbAqmouPkUlj5j6sFTm35hk8rXHpkz9ffiJKUnKalF8zGFIKrvNbMVafJ82Kp+r8Ie3mdTQuC499m8fYlP3J7VWGztxk1RD1Mxs7igqgFDmPswukggXJCndOaNh7/WC4Jx4Uhcztd0MfDqlVa/9/ZT7KjOZqb1V56eXVkR4nrl1772qplB3Jj/HBuAPvao5VOigwRnr0//czMzSzHY8Ve1po5qtbt1w1S4fYiQzk9IuIrHqPjoaIt4viLUKWdW58ykAcW+e9TqyWpajC8JAgfNq9zoM89vyqLTM9AEBJotVJxFhtsoc1U048IHMAOlag9wyEYHKh65wsvaZXS8EyJJuDlWeZGYcjOldiOVZLB5hTGMdgYnQHKthBbXpto7z4HQCQrLSp47ztxMIt1ZTZxu545nvQaOak4he85E3swiunJ8pSOUkiV39x92t+o8knvWdFn8SpcnuaJ2mGR3giLECo0P++vWrs/hAa3q9MD/yvGkcfLQAaXNwjpF8NVATMnjS/gASdkI6A5V8Nvm986DSuqoTMTABIT3lG2EqTh/wrT3UaNYGbIHOQlm3nvaon7MNbnxodaKLYHaEm1P0gp2ATS03K6X3oP3UgibyRxGAIFAK4B4nHD9taZsAACAASURBVOcvks1BODNtiHWD9uRDtqdWG8dNsk340EUz27+TQLb3sOef5s+srTIgKCLm7xuh/lUNkw9mq3/4T9EUmzgtM4WbumqU9qwCfbjX1FDgN4d0vj8iNBXzfT5HvlunEZBssSZKrfaHZA9gpvvZwZ74vCtOZ0jvvd3PnjYiKuZy99ix1rK1ol4C+v19//79+5//+U9Jm3uGV0r6uh5rLeaKxcW7oohwd4rYKO693f26rq+vr+u6ns8nBzLiPKvstf1uh1W1IEHQ9ln2Hl0qTWnzzYxpJDPdPDPZGaqeFMB/FNsELUu/BbbxQSbRWRRBaGqVxmzJ5PCxjp/8IqBxRVqS+xnaFJkZYx1kjTaNege4u6cpz5IgbW8i0F6hjhtD/ZzFxsB0CbR3HwyExqEI9epLx1zTzKLyRxk4mcn5QasTc1n+0JFc58zaAHnNXQ3bVqyWB3COiWyNlJQ6tcgkeaBoAubnHK8OBc0z8I1us9aSL0mL40tKEptYzk0zxZx3ElY/8XrW3c5ERNJs3PeemVnnrOGYnc1gM4/Tf4o2w5BWjvoKAAPNzIwxtffeW26S9n2bnTvROs5eJxS8rpNRd8zhAB2gfeBdBgSwVdBqh5Gcv8i0QGbWybXPgRa1JGhA+LznH9Nm1omspSPMlqmzAvooen3DBrWIc6F5VuBFPzlNZgf3Q2Zmx1rtjT8cYsH64mRdqy+mTZDmE5WBM9OzIqRn6F9ujxaiKMeDVR9aMztNR5+Y+IHGf9OQmYlr9O8qNuZcOOlu5wHRTwJ5791BoMdQagiMqKbtyFBsuZn28vTIFRm5U/HLzV2P0M5cvO/V5CZXqGaHZecrNaoKRtySZPGqwfu0bn+aTCmUzs5B0tJbuDKTdmhmZmaGaqNOET4kN/acMB9+66pMwDSzTlA605TOxDEcEXWjThd9qHcRptf76M068/2B0H5OhxuwfymlIjDN3qrZwk1YRwtFfGBmaQ6KpEnMrNeE2PyPNCQp6tr7h8xP2A7I/wT7k4PKhwxZAFug/elG/9DCLkwSVJBjQQNOSbKt3orIM+hat+VbIGsh0pyGoihrgd44Zra4g6mGDNWRdO/XB+dx68DyX1nkNzN5OzTLQaxYXb5GnpUH7u29f//+bZwJX+u6Ll46tffe+/mx54TasQZsgZl+c6loiu14fcEFPrRq49HCpHseyNqPUcqBGRD6P9kZXgAhKo4wbTEdmOkc3QBA/VgWeN1ZhzC/U+YD/wPTamGUNXj1mjMP86eHZJuJY9hqeUpJY/Sn4kzjw5RpOgLvKjbmeTi4ja3MnG/9bRyrDeoHE3X4cGbztZXmqJoPoxTBv65rmmj1jjNi8DvmZDs9+XqPWHM+mPanqsWPSyBQjlt+yHYvYtA1tdbsVP2Luf7tIitnrPqtjfZCmETTzE4TJLp1pmILdNrqRJXG+LrMzUz5hzBCx62CjYi9N9/Nbv8l8ezzzYLezN2/vr7+8z//096+H2E1fOoU/PXIevuDahpx98uOn+7evUjSr1+/cgwESlFsDulubqjTCMTeXTPJKDTTWn3PcLgvd8tUxLkiTStjkTi0bwfrAH4Gs/lNLdDyTS3ptZ+Bg60DVVrZw2SEsQDda9kDsvvrsoSP2YB24SjDBagW+3CbK/zJ9dRatEBWV1maKSl/1B1kHEMLohTJrkjDtnpDtQOTCd9qYRx1oL/ve9ddLS2DVlk/5vitPvB2IYch4+7urkhF5HmA8TWNL+7piOCKpSRZyOJXpJnCzN1vt8z83nvvzSOij8y1t8K1M/fTzOTcaRWWoTA3Y5z+zakKS1mWdXP3Zfaq+6tScnfcliQ5EcjMtS4kMzO53G1GHVFFHbIRK1V8Ym9FAmjukvYO1N1dEbJzDR7rmYm37RuOUYqfyGAIHG7Xak5T1ej4xi+62ALNyuEuwsOW4TMQuNFjrTGRbCL7wYTjZkopUpl+7g6SpV5LtP7Fkcz3vXd34nJuFmkO/mk+U1E78+ZPZBtX8g9nMEvM3Rkwx2/au3HMDqeoI0u6fyWxErFhNyLoDUeg8DFhBQ7m4atqkSmzHNNBQ/B/W3/zEK1MVdh1/JLRVFJbtF7NvBZRhxoh30MBITCiciQpYgAHN+Tsvfd2s3w8vM6gNzizW943sJnJS0HOzcy5+8CzlvzMC7IUnRUQey0CuMJDxQlCZqa5SWJfgha/jIfSVWYyc82F2iTUsTiZPYw5hDPbRgTZaREE+M1sHA4hDQjTa6JvozjcgxnMdjgzOVBBbw68vFa+d5sWw4EhlUjOPF61nx8geELiLHR+dEiIKswov1kvlamFdThtl/ZqK/y6e0cXFbwCYTIn1PSTKjQfxY/mcHc43QfMeNXWoUbWgG0r7UkLY6UTlHYXJTsx4ZCYazLIa34HYSqa2VVvhYWTmbjQ2XYAKOm17qEIIv2Br3orb2/drRamnCZHIDNZN9z37esPaGi1J29Fo0PD7CJ+P1TAmVBUxyrgzYeaQww7m9UJp5WmZjZZdZtZZGbiqkgmgO9FL0xkWrKF+5dR1kQfmAI94UBty0Zsocafpmca+e72wMJpnLYFv5kd7eZA5yjwDpWZobfJFmEaAjES1hch92vsIKm6iAS19RwtCMFvW39MN0gz4c/B1VpWHuJGx0G1UG6jrfiBADWzqZkkwOmgZT1N0EUkJhqc7tITinQ7A/3sJCR+uprlTHNadwI2wZzmrA4r7fkfFZsAb09K4RN2goDfTdBW4NMbA+KeRyqSKem6rr/++mvvvO/7v7//293ZfHKvLM4/aj/ZDoBvZgRnrXVd1z/+8Q96SDuDacQy0+y1n4QJfqfJZm1s7L3HtukWpgjAzMyqL6VZb0H6+vry9z0JWhxnO4uAqv/3ZAwzM72uwbZwp6H2ChU4BwXP3Tk7hl3E8Wqqd2kWlLs73y5jE5spiXGBVpNq/cDmv01HxF0fcymPDrUuniCfo/noCar7vDKTRkcSmU7jUjtGMLuohVU902qk99GT0g+VzPw4Ps6wt2MUMUk+75DERbwPTIRJmNmuZ4tgIjYJryIi+Jp9iqwkXqnFuQQUN1f+MzPT3dzdaEEiQqx89N6X2bf4tPSreAyKFm7MiOAJF3cPnYsTEcH1+WMrE8WI4P52spQSln7+BXWq6X+aA6FuuO6fz/qMfIOjCBGJzgJlNfaz2qgTq+7bz7EZ6R6ILqVQd9eJ0/Qz+3ka2GqAmZ3VPHAvzVF50XxmklY99lZSVX+z/jtQSNTsc6jsyl9TGDHQtJ7jAn6mIjTWLq9fUoVzkCWNMfmG+U6nNFM1WzXh25tM0cmWAL8f1DXCw8zsisJPZBDGhKRjtwqqps0yM12vNHRkblP6OYd1OlyYZeZTqbyfubd9/2vd94Nn43/fZrby6ZmLg4pMKaVFmqUyYueOCLeQS74j7vLTJLlSytBOhUIRYevV0ZGk7uLMGwfmcww43bcr3lNHq88pI8cQMo7H5/3en/HvcdvIP9Mz20wVONccGNst31Z6YGO9ofpWJbKk3X32wxZGgATgs/u12JTP91vZJxoJOO0V+O2GhuetSCkJWJS2AIqZr/4/dUl8UGNqhDoi1nrth9vKBxruIfCT2XwUe7ImsfdNTXuGxRMe2py2IMBhNtQH/yNxACuMLfw/yXdXpBu0PM4g2bCTv8/cEJl5scOWUG/huTTRaKkpAzUse/uvr69Vn0V9PB59vz3eApiZvZDlNyI4IPUJC1V1CPijPu0DE09ybBSzmgw01F8drGpHurMkMhOGJLM0c6tbFiLSXocy13lZx5uHWG8rDW5m2RGrjR+SLYBMq3hdou8B22JkCWxnEfhZqfYHJr/v0fif+C/kZkJT3mqp0UVNHzgfgDM7Vazc6KJpOqtNX/184KBOlQFExms1CQfJhp3C01aXtu505kNy2qIDT8kmZKYwN0XnmEh/Ys7s7Dkwf+LPX648Q5px+0Fg4jnDUDWlYEXlfKNpHAdbF8kPZ1r+J2G3FX9SC0wmdpufmR/HcUmZJlnmRr5/eUmD0kw/Fm8SaLSjlfP3fd/3Lemvv/4ZEd/3fd/3Sn88Huu6rut6/PrFLCdp792bqM02oHb1X19f933//v3777//BpAqmBmz5brO0+/TK6KHJ3N0THVkunt0wzVHUmbuuoW4Sz8wkaRUY7fWzmj4w8mUN3JLk0yRuTNOM2WYWSjlJjsCKUVtkI4uTVg3yDQktfuIRvdPiiXu3l+qeyg4w6AxAJGnRvRVjam4m/iqVylxDMKoRjdutPkbESC3DL94ThYxTDfHzPz9OX8QusrXdbHFtVq/daP06rH9bNhGg4Mw8l6n/u/7vvdtZmkPs3P1XJmS+PrDxui9LZXpuePr3pn5fP5297zCzJSKCFd++fraWt97mVbknTKz35FizS9dbsaVWWkpPQMZd3c/D6nd9fSuO42pDMvkhVrK0yv4PySL++nu5rxqKzPTUi5brCtGQMyMWFHxtVadgzIzE+MowqRV73JSntac6jypTifJ2thT6u5Z3SmrHXkrk6+FAJKZaZEWySvXmn6a618/R+dTRL1aDB+yVoPWd50UIC41OInmt7dwPsQy87yUsov5ReIDjgTMzLPvpYwoQ2SRTDPxVrT3OmfDSV2TP1Spfl9ZQtwq2MKluQOPcwWeKh0cM0lrLcbkYeo0QntEorOxd1fnD7WYWoWZePVOL5/NjuRx/kB9qFBN5oVjsfhTrGGZYzVmt+Pe8BDy1hqzJPNIZv7+/XutZX4O/xGR9/18Pq86Gh3YwjRCUQGJCF74sXmJyy4xs+CozMLieP3aA59fpd5D7T8/DyOpzqh1kWrqZ2EPelNzmCubae/VgchyzCBrNcLd/VkvS9Nx723Sz1rIUkp2zg6thQwqndZwVf9z0ZvPlu3hRylTRkTQysxo84wgLqGLsGqJ0Pgws7pKpzGHJFVudSRnRSaz7eLYGs/sQW1xZhstMlVOWg2QHNdDIITdfRx/j5+keWsRYiiS/qDmNyzqJFRLKPuYl6o3Qt3l4KOLetMHOLTWGpOadAJ+wt5MxjCl6/EFSL4vFiltTutOf6jLVYQkafb5a63UeZlZjnGh6mwTufFbpgXsTxeoKfK6o1WFSSkxJIvpD0V0rSJDdSi1MX4bs+lnlpiU4llMq+xCCBO3VoTT6YkM7MRpYUAw+kFWzxPOWMFXKULTVgvM7FSJMX67qCXbltX81p5/iGW+HZGBArlBSNMDyfB/m0YXNLSiqMUap21N/C794P9RF+p0OzYl5y8CyBONNjE7Nv0T+YbCEPKYg69xgriLyE7MVmytpvahxxF+ujsI9zhB0AjUgjR8vLX3RkSgxdqW3hFUs98sjTxdqzlWwSdLApBGa5APycm30bU4jp+2M7l7Vm9Zaylt7927vr23jYP+qmeLmNC6fduupLUW98r+x3/8x33fe+9fv37xeryI6B0+0SYITeqlSHUYYjjDgnpbJGFmRKO7UGbyGqKsy3pIqhq6oTrbzoAAJpTVFmi1LkWd/XBGoy0y8/F4jIgpM3kgm36I55yaad1GgOPVwwlO1DXY6+vh9cI8VRjPbqf2xrQsaFbf9wFtjzPLmW9XwiGKWjgz997AduiQnN7+/6fJ4oOZZWbUEgs0wrLOU2ybpz+64TKTvWj71mnCgu6He03HupSZ9EkG82kgMzPjRFXyzr6zFnV3X+b08IjQ8TzXWjzCFiZJyVsSOf0Bazboj2VeZmZmbBGEtZbq3XJWh7/f3/daa15WsRqVmRksZ+GPUCT9wV4XM1Cnpm6vb0k0sy3WBtTsfSHEr3fX6vjTqwuK4K+17OsrIr73277jaAxv+5dES2JC1f+Pb8XvRHuIYsu30Q/AFpucZGM/i5sauhElKcemfXIaNEITKvkE5KfTZmZ/enb9RR8cspnK1xf4Ertmx1VksDXiKKt7ASSNXmJj/fEzTIdm1SoOHbE3raw4lKsfUDndmO5JqplFw4GOP5YksaP9eaKBtEbbR+3olGnDjeTSeoabaeW+7xW39v667/z+vv7+OzMf9/bI5VxF/8694/v3fj490/18ATu1MlN2JnFTONuk3JliwHvKZOknYma20mSWzKSfATgx8R/TMUTVTn3tVLOrT32Z1joIrYhYh+ujlD75Ai8CEyYHHqYeilCh1exPq0MEIs4reXHM6/xRy3+oqI52kwPtOnerH12xCSvtdjPXj70B6XMQHVPbFICc92vWk/OYeNV3OKPTjT+dd/euVPvWdVG1eIPAjD+8UcLM7L6f8HvInIJaRWmEF37WSQ04CHQPRAaxTnRa79Fugg9zKlZXfJnGnMYyBbHuRfzOdsfibBTQOEIhEPdrqdqBAxl1itydcSGdg6uPnYOZ0UWvuhuljf769Qu+1UGXW9G+vr7cLtMyk7svv3i9k8mUXt8QcdMysyyj1rNZUXuoMaAkmTl/Le/uZuKEmtmZz4gz6hCGwIn3i0id6I7xR2qLVBmt9jN/TBEdZ4KGQGS2cANm5vGPVq5Gjzwb48hzy1KbA+dY0RhUJnUfyJDEbQrz1kSZpZSmeecqOifFe1OANaUdtIgwN6Vk5zKdzExmPbIyZbJzlc90nqU6ZGb4PCvSzEycecVweX0xR5YRMovz1XpFakcu01rLuBpTVXZzX2tzdl5mZimxjs9Myc1khha+0SukuuIjKc+j/rY3g/eYiAiOmX5e0nbakSaS5P56Jj/PopQqdwXTzqrEJGPom5nZcl+Z6c7xwjKF7kyv9SBRRjF1plYzy9czRPh/TrSh9THWys+TNTP5Cslfq103C85XIEFMT22lnoOGV5wxPO9vm0Ut0BahrOHQRWZGk0HT52qvIya9Tve7+z4xOTiTqE/Wtt/M1lr3ecL5ejzW9fi6rstsZZppmVaYwrSVW5luMs/cd2wzu74eHsuW5xbXrkOZpjTx4ZjFu/iY9NLpDZlh4yDOAFWmMpP3/1hUC5pMsuBTQOsys4zYvGSEq5+m9HXucv+oMtFQBRxmjE98dzQoNXpatdHJDvXWajRkIqInW+rVgEwLaceZxol4nYRVtR1FIOf7aQ7U24SZ2VrMwMD2fM6GkGmcfakkPs6Kk8hbdWN761eHY1X3VqFI5eHP36Ys6vpq6EZEhtz9vk8PvOoJxBZoH5IzC/VOhyZKUbcKSPOXlhn330aPzhYz40LOnWm2bFnm/TQz922yOy7L2JaSvr7WX5eb5d68bCszbaUxv92WmXnlGX1m9ju1ZGnGYULVCtfjKzMVmRlyy8zIHRkWZmbLLCN3VvO5L/drLXeLSJcFyurVaUjJDKD34Gdm3jsz+eDxWZHSqf30Z3dXcrdCupvlOYIRFpa7HSuxDuR45q8+yb6eOUSboW9f6wpORnz/jhqMyKs6gL1PvMQna2LHh5ane3eR1/nB48PoexN8chDIMdhbRf3yvGZlnnOEL+Z7z37TR6xAD2WKVs9UBHeLHD5VdWdXf0DeTdhaia6dw+NLbJCZyYxlwXGpC8ySCLa6vTbV9/MpyeqTM7Rfjz3p3dD7hIWrZBSR7jh5vD1HXzBG7Ur+CKvidiRp/nPkI60+NvSfVRw7Wwh4PjtEuxERGZwIyMwksAxUMxPfvLnv7+/v+75135n51zpL/Pu+bf+OCLvviGChefqGnY29JJ75wY2ucmau0TRnoKaDkJkc8fJ0+hOTTAb4IZD6rZLZRyOLrJcJwY+IiGAD43qdlivrJyz23poQAlDLS3J3xj/We0yySWaOIIti1gAj+G2IRKeRbE7Lq5yESWLSHpuuaY64QYczBEhL8po4GiQrbh8ukaAI0My0PPEEDQGrTogiRQ3ewlZ1LCOvuZXgHEPvbTFpIvcdEzkmQXQboetFI8JBHot7b3pye2jV0G0IQDPDQw60uI0Wdq/6YmKrYKiZcND92VtIqxoI+amVtZDFaNNEWMOrrkWX6rXnOUwQWn6tRS0ac+/9r3/96+vr69evX9yi3wjdMRoqx8Jr2u0gfDiPoWZ2Ft1WIdEt2JiUNoc01Jz88bKxYyPz8XggplqaQHSYNpp/cq+zeNJF6E4B/GyOxnzywbfqeG0OJjgt2em5HYIaucX4nbVTNTd1b3mKUKRlv76+UJyutkyrNFpzWqbT0+IUmNlm9ryESqdndlqfttoNwElj90MXzhSm7QhI9+0c/adVEEOmxeCD1qSa6rsbtImJ2VlUgMKfFvv4RYZfOPd9X3VzDZSZMU5DNxTyrJNAaH4TwqMqxzEkG0pjvprUWjZaYapPAVSa/0IZfChLwN2fz3O1nApmJouGM4lF/P79+/m9OQsZEfJjFCj38/C8pHw/9Bjt+/2bkDIQruviZuPfv3/PPTPyx4H36oADf/YTBNb1GjKN86Hi7vSc1kWgTTdCU9bJaxqlkRuBcMFpLavNBkVTq/sh6qrQ3fdN0VqLNZ78HNraFstMAD86CcUNaHa+SbzWklnU/MPGHjHWosizdSTNkxRmxk0ELJA6bqqTa9TiMKumc3Q0YKc/VJoycT9ijK+WwQeTq3ymaqg0pgr/+DzWsU0I2FjAdJYIZL4mQLMTDTO7M0E2Mz7jdt/b3XkrPiqcjYt4+X/W6r4ej8czM/Oc5N3nQHacWWvlWKvjzz0umdh6TXqsl4xJNc/pjLXW15df12Xue+9nns+XRsTmU8r1CMP8JeFeXyT1A2vlBmk/A+Rz6YUuoxh+e5iZYWdKV8Vt773rrmest2LWHStnbinCjZntNG3YrqowMQGIj0s+5q7qG5RmLVwbGYSZbRPNuVBDCG7GeLF1wWSeHWaMNVzm2TPn3tnP2FPDqEv3XGH28041ScqMva05ZsYSkGrc90Eo780sJWfiiFAf/Aow7lt4MmqLIokuOl6ZWYFYDfJXO5VRfo3pPiL3Vp77BSSJhYid05WSsuqFFpwj7Od7dcdP3HA3d25kOsIdEDtdOTqMZhmh+9Z1HU5mEpzMzOxr3dTlFQSZyRSZEZfS3Gzv+/f3f9j6r++n/v23fv/W/c05z8z8QsvNTPe+c++lvB7XYhNe00L1lxQPr8ru+464zexsXmorKGnv3Hu7XT376wScGSHN7DwLnWc9im7WHonqJFp2ht9aSzU+3d3MI2K/H5BI8yuJyDSfztzCSNK9e8g1v+m6rlXvqmW+WO+vw22fzez5fPbxBlcxkcfn14EKf6JOGfQoa+tZN3W3wHVdO14bXY5/EOetwORgDA52r+vC//YcAeRJHAfSJXm9ko06gmxmKpfcveuIOgKAgElMmt/VmdapKem2BWfa9Yo5mNMrOBMHo7SCjUMC/E6T7XRWS5kZ4SJLNT+o5buHd6XwJCK4jRN1hKciOPjWmPd9P+McIDPPkHa3tVZyICwo7N73TUvhdp67De3r60sWxFyvK8wREY96Z56ZfX19/fXXX2zy4TQOnl/XNTs/L3Cyev0EWh3kiJg9HwRK8bw5sxbSq0fhZ1TjgkYV2quvr/PoAUYpBZMqgIAJ1SM27WfjADKZh2MGIMz2DefB55dshyJPcx0+AQG8Bch2n0E+IvaPFxZMl8hOKOQbtqHUB5GqMjL8tjoCqzY8H9GDyLYuw2HKkOhQd6dCODNpUAIIv2OCog0P7ccH/2D2qG9hwLGF5AQh0U1w3zfIj8dj783kPK37j4U4iriNMMzMJBpk21bL4+r6cbM3wu1ejLmLgNDPAcErG1fwsNhQ6/EVmSzZ3Ll7w2x5Sr5ec+zFy6gj3I4u6pKocgNS1AIU4QNMvN1771p6toc/JSOCEaQxzwO7SV/nwux933vPsDMozkWXx+OR1c/hgJaZsgTc7Hwc9Pk83wl3dykj8uHn7SEcFtdabCBj51rrenjqmZlrreXPf/z1H8/n8/m9zew77n2naT2/N98Iykylr7WudT3jybEVT9z98XjgDNWHcIa0dG7P7h7V0SMyPaFRKr9mD4c/E2b2Cmkd07sbUxTVgbkaSazKtD+fT9CiDk+zKcGHcAzChKTYp/qnOSSzZWY4s/fz+Xw+Hr+QN7OUaEeNZUNmcsqJoqw3v+AV4Gut/WNu7PHVOBRlRQOXwIGoFLWwGvVm1qcPsC5prdULvNbtI+Dj8bjv+77v67qiloJu6/v7e+frmUcAqZp4eUFEROy9997LXs9+55ipcBh1+hh+3nWnXvsfqX3vxScGU/dGa93x/P7+dnso9t6ptfQ4Ac/M5dr39zHEMUi6d4a5TG5uZmGZuRWSmSLj3rYul22FTIvP47l7PUDhqeXns4XmsePJeFmyJRwNC3nKzNLsctmyO5X3rpvzJcmcr9u+okr0MszdL1/urvrspbtrnZcBxd7GbTHVPcxs783Sa9c3FPferGQAx3kzW7KMXDL3dV3Xd+R932utay2TYm8zk4m9vVefsZrMaRHSlOJh1kjE28x8Pp/Xde33GYAqGH3APeN8L4BSk0zyd+TlzsJlvy8AzOztdBG2Za89c5MRMB1pqvHiu7fcSbzSVfROGaEIZWpxR1OK37opTu1QpvL1irC3QrLTaFP5OTldL9Tn7x9p1vTTyh+Njum7Oa9E1tmHEWGrYX9KRfLE1uw8ceDuSsVaiEGzLbvrdJUzU6/Zebn7g3v5lPd9f39/i/1erdqNQXJeuHnmOwQyk4OuKSQpzwE16xEgS13XlUyaNYW2M3tnxNmQG6uIM+ES/5DO7XYdua5FExx351ws9Xrjcyv+uPWLBNTyzSRN9GB2PGMcDyjil6LONqkOPzk6DNkPuw1LeJFB+Ahwo1FRpxtnquy9jVtquzsN3RYzM2zhwLQ4hbsuzclMTjSwXWz/SUSE1wF1hg6BCQI4WdUijARMsjjQMiC0VxTR3xoqM8lOmS5VrVGa08L0upZvmghQ80lMeYSnWPPpDzjfNGOo96AhT6+ACb8BJfXVNg4JME9RiX1xa1x1sLWWu0iZGR+5QbjFcMxr3+51qGsCGcnmkG00XMrq8K3reRStTRjgFQAAIABJREFUjkZeHSYrPp0AikT/TkKg+ViE0wmr3g6TbAu0nw3Sih98st2fkSThtYKnjrQdvbrFGvODPjBxte3y2wgfnMzMczL0VYo6ArOmDd7qrQXnOFT0wZkqKltN/xO/aQq0Vx0i+O0npa37wW+athoH8C5i6wI138ww3attmD2ZqMaLqoewsicLlKSIuMZpLw23p7nufs1pat9sNAFoONlM+Kj0b9vt0on/YQtOi0GzCT7M4RiJVuEE4hQja2OUIUk29JpvofjRcJWQ2ds9XySGgHFQ7XlPw2csRoTs2KJqj8fjum6y7r43j2wch5tAgKVMr0mvV+13fagMc9/f39/f35I4Eypp782tjuz0sMhCf9bXa/YDKvO1pwW5PW9bLR8RfEgYwIhA0t25/7zxve7Iyzoggtywe28zS1PjI5Cs5XT4JOL9EcKowxBFmHgh6K1dDjMza5iYmdfeeK3FSAPW7HVEmPghYZrfrCOjOxvJY/0A/okaEwdIE72mDw/Zn2t0wuz1bckA0mgQ/QTw83jUK7wnJkhavde9rYMGfqvsOi3YzDYKIROZXhd79/2UJPO11qqHWfC5q6MaNXjV/rtfZsYJMopSioh93oH1OtB3daDMVH3sEA8jzhX1smiq2kFrjZ4zevsdx650tq9rre4zRg/fJxQRkX2TTua9N5M2XaPBf3oL4aq7u3v8GImUZp7zdIQ3Mzn/FW6/fv2y13A+TYCKqun7N2qt2xbhI9xpaoTpJq+OB05bnDINrvdan5fndR6Ul+pEAeL9YCA8+8iXscw8F381Xm5ndf28fglcZirT6rvNhzLPX4xb2X/SBET+j5QpnYbv3w/qgADC0D+SZtTuZOv3DaWtT+F8bdqtmOhR96B2CFQLnWxPK+ucBz3ZsYCOCMX7bIvRTLPLzJZCpn+4mdn+fu477O/f+v3t9x33rXunhd2x1rI8D1f2pT/FndJykzJ4GCY55v2WtK6IND6Sh/WIHRHr9FfcEw5Ro4igwOoGoYg4n6elykWZObNU7eNREYoIo8ZFlUkU8duj+kOmR92uCxGMyQmemRy5EW5bWdRoZmfi7qE560KihVvFzHJ853nS9KFBIuJab0dxFfL0h3o1h0SXTmrToGXfah4vo5J83IdpFY3GRLLlm/9htJlTZRYNGLMKILN8o1H0s9Hhq+L24YC7n7fLjmNeF2kcvJv8Y3BJ+lOom0mCyLTz7cyc7vVeF+Q5UAECtVzElvroeUBwGPVej3pt7CWt5RLnxN66IvH8cCDrFXqko9YiLT99wy9A8AQ+RVGXGqYJ1WUrQEBrmurUwt5bitLGbEVkMEe25acA/Fnatj7Qshc1Zi1pY0JAbKr89BaCL2a/TNWpetKNP39nVmXovtPMTAeNEilNxmWWzMxz4lWROc+TdycpxRe9asHaXzKzTKlk/cwzLcZ/tsbxuutiJjuP35uZ+Xn2MrL86dq14qzmy5lxfEQGsWHIrBr00MiaGT2hJV9if5oVO9u2GrybteVVkcwxnFsFhMYpm0c469boxiHbwlaek251siCTJcTNJ51j6/WzlGx7Qra74pzY+5catWJm0gN6DOZ770J44sCcPrCuifMVHVZNx3SZENd+lWfjxKXLUj93zXCq69S35k/U3Z3X95Je63FdX8Y6SmncQ35dVpdP995bqeXLHlqefGdLef36+l//x39u5d9//31nmNne+77vZ+zYm409kyQ9obtWm8aliFCufqdFpvgYdKaua2VGno5kEq87yztfbx2PiO5poBEBs3MRmAifClejI3BOVMEqAidr24w6v5S2QHZ/qzn2VaSUNM9oRLwuPk/FzGyHO9sW4RyE6ja9ZTr4623OjzowkUWSBEyy05MW6DRx6zPa931nJtFoPoDN3HsjjO6ug3Vmmsn9XHzqoq7j9OoAcnv5GHezFNNUE9N1z+wJCwR+RMjSTJ4REa71tdyVqUyXFK6wlMvMLfdT4qaYyIw4T+xG+kNSKiN26EQsqzXNMyMszYwTAZm5/XzMXvjocrfzlLSkiFQe96gUNco878Pnaue57GduZi6zlOJ1usTMImLvV1/i6EnR2omimS2zyEjJZDwpvXyF7B6Rj4io1/vFvTOiplpZLSapwnK3kmfyeXx9XeYyvzP23vG8uQHB3TMl/lR3JUg8XIBpqsMvVqy6LqUtA5MOYDU08kcHRlPd5yU3S8nmFXtlWk2Oqr6IRr7PFy/KBKVL0ZoiNKSkbBl352gt6ePIN9PFwTftLXfrGXNamSqTX5FQ1vQpqSp4QCiCftYxTz+QTinu4f8B5/dDN1/X1fWjMZpJ/I4nJZ9xbr//iC2KrdvNHy1fzfSKjxm3+sdYeYirEHu38/Q2OzdrvRZw09bll5mxXJsUz6ekpTQz1n4ZERGP6/X2VA1qRfDNjHJ6sOeRHx36LD5anikAKPgIS6dpYLahBmympHk8AHZiYlo62xJK0WVOR7hVWmuiOSfRx3MtCEyVyT+leThToOX5dfeuTneDBodoU/g43M3xYR3C5w+mu389viIid3xosZTRx/itI3Ez+7f9gbKORs35IBAmqbQQaAQ4pFu3E9f1iAisZ124aMCW7PTsP82cYg0F/0wF76bbRHeVD12YvSCAfuJIove9C1QXsVOEFuY4rwz1uLAKDuilaqjkOF3V3Zs+ZmaqUZDV1s1s0xBFWWOEQ692TrFWJ91Fk9kyx+fRVT50NWa2qYtpFl4UqQZLg3cC4nJNyxPAiOAeZiQ7ApROyc5CE5nSDua0C1SnWyD/dMCF49U/J30IT3+stubgd9GHCtnMVL6myinWXjXylJnCL6ghhq4kDvtTEsJoD5AG5B7sFkOm5ZvaB/9x6bKh2rFp96OH8IvuGmfSab7pHoDYbcVmIsnA+cD/mWgZELAFwQeN7PzNTJp3yk83PsBJfKQ7a39q4uY3LGmduUSqiJH2mih6YFKHV7Z7FOk3U1Kh9VB1d501RTBhZvKaurcYsky/I7jSTvNphKugXpVFpuMD/h1nc84la+qy9/7f//t/g3zf933fPMOP3UboqmGCijSzidp1m354hQylLdyekIjaZkz5iNDYCcNvrePkiAa62Xu24iCMIlWY1OoYzTyvx77vG5zMzDylZFFp+SijWMdtlLLryH9mKLp7gyPf6n1AR7eRV50CyEzkEdA7gaZqRxAapKvQzQFO1o59YuJkxlubogV1dboK7h7VGSbTR4sAkuVD5nmVwForK4CZyXoMkJ267zuWXdd1brHNlEQbZbUvVtY6bzfY8ZTkX+7uICd3+BLzc6t8ZiZjGj57bTvLy1f/n3eSlpYycy2TJC4zVH+j1N19vR4gPa/JOCeIFRGxX/HhiRVaf62Lw0RE1B06b+Bmdr2/hJJY7b1jnMjmdyYQa+eJGGmK0NU4crXugSr5D4of82FWB27Mg/CjIzW1byi+rLKxRxkPoEbUT3uleTj5Y08r2Ke0K/A/EZXM7D32qw4omhm+vxn6qOfPIjiZivNA+2EO/2elPgGL4mPxXQl8eyF0HNoTs5cMpT9jlRT+KZJVC0ojAkQWoHvv7F5lJjMvWx/1SqanvWXmqetyPWN9b3/GfecV+g4pUpmMS9rL6jWVZrYzI/Pm+XmPtPRlMmdG3/emDmZm3FhV146AseTUnmTKTKasGUb3M8jNjOanqOvyqs6gn0X5p4m7BZjLkGkm6bL8Gie4RDreF2d/NNGmuxRdM9v1jDSTgo3VIQI9WTBN5DjmtW8IQ42GStQbaAFBcv7CJ9F8kOc8NREQYwLde++9eQdpF0nisygaU5vGIhJqYUx3Fk7/QrNU0vRNJfkhA8Hsonxvi+bPSdDM+rXQrU4W4Q+itCV/utGlH8wJ+GEox+l8H7sRjlXNr2/XKyLs3QRQnZZktZ4meuBLrzXua/ozW8u7pwESRaS7pgBy7QJkihAGZNcZgallZlawGsOqZcjarMV7EyCJM81pK5kpeSZtnVW9JXmm6fUU2Ikn7hzHqnuA3MzmqDph8weIuJMFmu5NSTgfih2Ezk5dOA0yJSHU4TeTLJJWl3/BiXHrr6pZ/f2Om4lPMK3OAyKgMvdhVDVrNeE5KuAk68LqRfEDAc8/qNWRmYCtMnU7zZOfk0NiVr9B2vluaEo7S+kb/lpWwUEG6rGMlo3pAhDopwAyTZS2MKUt37otMzf2h2Gm924GMln6G3z6SRMgyDfORG78zB5rr/aFcrwMGA4rkxkx8H+Snc9ZnS6qbsEzlt1suUVm9onmhkLFzCLC3f/5z3/+/s0zxtd5flAKTg1wu7KZ18b+ztjKO+OO12Axpt+9OVXKY7F//fXX8/n8/v6Gudb6+jovG44IM+MJndkZOg7tMEwaogU6nTWfIFPv/ku86lLMrbVoxDbnY2i3uZfuexcClwjm8MFqUiJtkumsB7Im/IjIMOk8jw0+dgEHHy2veE4+stRFErd10iJWR3/QzOzr6+u6rtDrysqHOSoLSeIqE9ldT9NYXY9t9ZbHh85K8opkF6FOTfluvNWCHHkz+/397e5Smp33UOSrsgKHFjzMfNs9NpTew9iJ9tDMegyaWTWmMjN35o4dt8senGSxiIinK812hNbya2k5r+Hga1ksFvbjl6dk3BMGsvbe27eZbd4xAZONscYpvGrizNROszqrbATQMtMUSuWdseuOAKpFejQK0XO/7BzfjV3FnJoRS5M/HhTylg081FjGLFt7x86zOkI3IsxfL9kl+ITSrvNuC251WWst2fLzlofn88m1kOu6GPL0B3DKuxfBoYeoJqKsMf5THsJDVS30jnz8f+d0bM4T/HTWWUw4WufQq0vZyb4fn4aolKlMxXkHwMnWzHVAzI5iBLhJw9DAJSBJ3WOgd0zkz+9PgeaYqRYu0tsu/UdVJekgg9CAEtvTlwDUYnYGnHD4h2+nwTJFZ6qizwBKpy0ilBk698FCJ1C99DzjI0Xz0y6Zdh5qz8yM6iIREfedzHd1gF+x1lrMr8QGYPoG/Y84ZWTmuSWeec3TzEyKiPDRf7L9eScEVBVkDjUz1cvzoMzTdyYH3z7ASUv66Os9pWbNp62YNbeamXHOssYC/B5ObcjsNEFPDQ073eAXlclsc11HMOEc5vutO6SpVEvC/JCZzA8OzBYm0RPKT/nJ+f37d2ZavmYl3JiSuAS/dTsx5T+oHZjC/Fp1vA7vh58TkyJ+G6F8eyG3gLvXrV+m8h9iwsVuMzU6kt6dhNq3DyfbsSlGJGnTzPS6uITFdhLSqBpUBSd0NuJgZubn4TTVcjPitU7tZ+zJet3Oig9otZNwiH+bgAjRrB2/jI72au/9GAdOjVbb71daSBTkSxK+RgRIwI+I2gyMiI3D+eRjaO/TVxsNsZ/VpMWJc3dCFLNOypBGuIsaBw6mWxKcqYtKC1M0CTGKvDZmUwAT+X6kh8OCibo0Ye6nUThWQw/FBp8ITXOYNCbyGG1drKyxmaSU2P7s/HRL7oyF+RHkHLamD8jMIpikPxRJozu7TUesLc4sBNPMGCbNx9yU1IhtF/HbbrSJHKf87L0WjdOwE+qD+ZH9CWJ15MUiWfgv5dHtm8yME8r64T8PXCCDVhdNal6eVbvMzsUJItkXMPbePAjm7td13cGzxAPZpPpairuvtX798uu6JL/v23jcT8pMAH2dq1k94/XYx2dwIDPjOdu11l9//XXqWI+gX9d12etp/KsetsfWDGbj771B8/eVCWl7b253t7rDpX2jVDVFo9IC/SY8so1Dj+oirGRm6pwKmXbNbNdL7LAFmb1WthHBy8xQnMJWV3cl5ViXTgRAbKxOuXSa79NsT2jP59PMVG/gxwGN1RrCzcf/4cbbqHnzpzoSTDjozjZqnM7SDXAm3yMAdUV+cpCMCO6s97Hlozde4yWsuGHnmtCpaWZanVIxs+f378zM09wH6vv7+3w+s2IbEXy2jYcagtXOeV7Fzew+M49nJiPheCVJ4lN5Vsy9t/x0eKubXNptM+vVrEZgM/Pe933fzwx3z3VJSl6aG0ex68XqpdNUIesBe+fNgjvu+2ZM4bBKPatFuMMldJZbazw7Mz00O2/s4LiDzzgTOzLTalEatXBSdTlswWm7ka9jDVDIA6K61ahV2igqLY/urBEyVHPKk7hiv17knhiz123zTR+IL8qzUf4oNfuxVQYzz4fikMcn5dmfu3t0UGCSmOok2kMaxt534GantpLcj1YjtN0PKFFeAiDUAu7TgT9SBwHdzFdYRi2yXDX3zPNd+iPV/awGcxWcONMnpsChMteMvbcyQ2fGjAiXeWTe4XfEvbXDpcv94Q/j2s5afs6Fn8HvWpZLkl8myVN7x9beuZ332NuWUhYyO88L1Y4lM6U0N+M8n8s4AWDnvEOc/erpjpJYWalageqcCEjFfwl0KVl352U/H1oaMyZFneCXUiTL8z+AWB31cRhAoBq2f+GsH1dFuohEKx6turrYOFCOI0ejRYSdz59kvoMjOcGRZxKhCED4H45NBDPjhQtdZH0mYtSXsDQU/BzB+XCmxFw137RkCVvNfjITywWz1xyHJFD4MHTb0Flg4T8Jd2fCbbHWPS06OCoTkqYhfKCIBL4i0O51v2rORODXa4NNdqLxqZgSAyHMzOqhGORbUSaOeVj5qIiNOKBFNDi6wKEUTh9y2h/Jehncf5l6PL7cnbTz3tr3LoStxsfzD/ciQuZZhyt+JWXmPPhBDdvZNsrAbIHWgjP5HzIfaXfn4SAIDj2fjRDyB9HMzO4M9tInNGYpxUHNRjY32flYfWSmUpnO/Yum1Fk8IQ+RMpPMgOnSlLQ8j0xKkinOk65VU0lSZErnIiryZnWkO87J3dIt0zLzZPMtPm/ElZkiqzaFSdrHxCVbvGFFYrVpIYvkHDQxkyQ3T/OQPc9Lnt39PHopKZUENzJ3Ks/twD13OkHIzKg9YRk0M89UBFX3zDBz97NV6J4jWQQVcel0fne/b078UbUDbmZrnQt3di4pqUbrpOOAzkPEZqY4E+bJSsrkl8sHgJxEFb01BJqJWzpFNVoPUSQpZDIzP3dBppQ8AGcps7RzF26rXH/CzxpiEx+Kujw+i/4H4eMqRc7oleiqGG2Vzs73v9GveMZeVeW1FgacEwE73V3uWYPdz7fBlvvVwxn5tsgWhabJzH/+859eD2D/61//QkBMaCkwsZ7vqwLqhAmQ3ZeZS6fiuGTWoaBxmaK9+pJV6RusmWVdjm5DZK3OsSKGZFYTNCcickwjFGEIhztLKSBk+Z9/7KKrAc8qDivUtCNZTGUmKtm2vIfSsnoZYdY1fC6Q8kG1BmmXSJOdRVbD06q+XTpxphYHmi6iUu1ktzKlZoZvuBF1Nuf/I+1dl+bGcXXNF6Ay7VoV+/4vdKa77EwRmB8PCSGV7t4rYhCf0xSIE0HwIIqitPWCt7ajhyIXex22V3rLV9nqq2qzN2szK8oVYKv7NXcfqYjp4e4eSjcNKSVLecpm2AwqeD0J9+HuLyVHaSHc3QlftWmDMTrz+q15Zp47NDDsSu/RU1LoNNmcIzPnOk5bkiLPzFSaUjEyMxXX8zNuyG3XTgHlxWmxbvjWQ69lpFTpzGRBrUJ4VVMDMxvuYx+bj83U/pAN8/fy7RUb2i2uJgO26z0iMJshHqXwZmZE1LsDXeaNrNLeupdO32MbfMGhiNzRlpmKWKss0Nka9c32jfon/wWbHlg4SQwk2ynQSNJ5yizpC+YkYDPTfTXpRQxXpnwdAyGJwLqKUjQF22Zpb9D8mif9b8CwsCnFMOr7z7DbgFC3bZYu5ywzVnrZuei1CgJyFWFzu3tt+UBUMTKpKTLSysy9NU57gEkeCGyrbPcpa/bktJml3d211kfXYWMFVOyqKZPZWhfPFsq7G3ZJybEi6+x6KNeNvbunUmjdYNsDSCt8T4s6Wkpl/DOD94/EOAc8zRgoAu1xqOSQy+WtLRUlLehGbGY+rsPMSkWxd+Qy7LNmASiLEQxcEJYoaGy/GtrZqxPpZMVY8sktJDMYntgjhCKTti0Q+nJCRSDy8/PGjF8SZWSZxGUREGArRHcFdQBTojpB7j662DGmCDoSm/ds/sMYcktRSUBpkVnzG22pLruocqAkxBaB7TDA7Ih9l9jVrGq/GkXxmlnkauOIigiz5QdJ11lqm5Fpk7WANLNaF+iUlKgCACgCTpNmisNSOjLP8zyOgygqw7QjpEsQgdEiBKWkSZSF5JpVAK5LeKM9LrMdq5CBXzytokssKsiSNNq7i0DuiWzRQL8k2LqsXBLYgBx8Dp4E+Jsx9YuQDki+aSdBNZVGtfghAUGVCDyAxo75TneMJG8N82ZqSYOF4nuueixpeODGGDtUYp+KDH2pANM1Lkw706QUIYeC16TNdmdOdaC08HM/zCGL5oMlXSkq4LJPX3FJbv0WTRnWuXBFyQRuom7Q2TsSg0lDw298dWUQ3HrIsiG3lwpToiCG3Ww9coASzE1gZywoYhJFU84fY9BpIR8u250bV1AWQexvi44xxlgnsWeuJ5DHcTyfz5qJYwMSNm554/1+g+c+3/Z8HavYk/8c69E9cUXYkEY49mBqSS4aRI32nL8bA7vtKiCXS/Bo1B4fM/M4jogommLposgCUAe+U5Y3ihGaczefzMTzmA0LQlCKBHr+rgioy+vX15sR1Fe1Uwj4Dutsoxv49/s9dqsspeQCS+Dev0batktxRdmjPSdEwk0a9YiiMQZ+1vaArUnXasKwlOTJfGyHGLlkITD3nAEnVCQgBDt7eEhKjcxkwwgSsTBsuPuQ2e4PUeryzKRFMy6Px8PdbT1pb90CN/atjtC46phvZ56Xt+tsrMw07gW28dmiGi4zk3HfbmYmlk3t6uTVXtDoEmjBVPd5nvVQ/fF4UKL3+x15fc5Wu5bNjDmJK+kZbI+Pzx9/5QY8T+ARBk6j0JKTmcRbtqopwEWkMTsz554saTvPzCKCdpqfzbm4SJeKSqzq/dwcUZRFJunQ4T7cfI+I1F+mH6sB2G4zPBMffFAUp0NsJjO5K0IR6evt1cxUhGRS0nlLJvCZSilTubvmcchMkSzJOqv4aDGTuWJfuingl5tprHcdVSXM1Dxz7K/oJc/Yc9mz3bHihsu49sNTHJx7iTXTHmxWAlH8SYvM1yqA8HghNwGmmpnRA85JBpWxwEzN8xEhMzsOS73f7zEe5/utiHRLXKuPiXiwuUaSXCbTOyPcpg/P9/zXv/7R//P/5vv8K/01pV+/FTHH6e6Hp2m+Y7q7p885cyrT/HSbOUwRU3oPyU2mjBlzhudvM0sXp1D4MJlmzoc/6EndXZqZOWSeKZs5p+a0CPfVC5iUKbbCH9cZs2zCvFqRmGfnKiAuIiFJawHEI3Knqf+E0d0j4jwZmHk1DvMyMxDTZK76Qs5WoRV7Zsq0FAuWiuS5ga+QWLS2otkkiwhluLm5uY+IMMnM0mS2MBFhnud8SUqlcayn6RhMYiIl3iGl/0rlMdYHfgkV7KcHOfdXOs3WZlGcIF6aahOLKmY2iIjMfAzLzFRyWIAsZTHZvEfwmcEYFu94P34855x829fMuM/JTLO1qdtsLeso090j1qek55zuTh+NzZGRnv7wOeev9y8KdaxHj8o2WpiZ70E9IoJJbaZl+pBZsiqMBHfl/iYT7HhgASWi+pVFlhlVr3Q++Jm3PcFfBkRkq45Ku3uRLW1mkub+pHZNg4rRUyaG3K0/pG1nvZkjKTPf77cr3+8553uMcTx8HOZEWcplks7zzCQSHvDS4igFoiICgbnXOyiCJDOfc53fE/Xx3n3qHkfaIGFZ5RYmjpIWjcPknB1gGmO7QpLZ8eN5nj1KlwG+HiBL8m3PupRWtS45mWpPXbDcqKnM2NsiCg8ZAE3hoXmz5Xi4TDPzPN+S/LGG1QVo1ep0SmzLWQ7p4zFKt1c/gsTqFOsdLbBEhHRNAjaQTr/e4rFMmfkYg89lUa4xxvO5HhTY2vi8AHvczZWKmVKyN1vuZpHpqwvaMbiHwnn5UCwqUYQ553EctmaoYWZpmUrOQKdASHA39/U8aq53lZdDcIKtp9+rR7LdYHcPZlq7V8LMZ9JNKSJCIZcNk8voT5JmgPqUFKZUKCIzZ85Ulql2uKQzQiZ7DEkz092CmZJJONbS3TLDhkls+VnOMTO07G4w8jzNTMPeOYdk2m14Lx/gQPbYpsQRG+nrxsDdzV3uy3daT4REp7q1hrRmHdLCrw5NZsp1nM6KfLxKk8lMs11ASiePXKmEy+XulkdGZMRSnZkyG4fFdW7Wri8fPqgszt4m0NLmmWHre/U0ugDAYIOZZZx4BpmSTDIzvnSdYZk5xkOawVnVi3iaZWoeDz9lbm7Ph47hzx/hg685nC+eB/rj8QyTuw9p7K+Xu/uvX7+0F3QK5pw8SHT3t1KSD7fhk68IS8fzEXOG+5ugtdVjZCafGU9lus0ZM6Yd4/l8/P79e+7D5N35PHUoCcwwWx0XXslkwREvmaTz5LzA4zxPyRJGEzNSHOruw13SyaZis3E8xnphYYzxyESgzPR4rHk1RSb9ep1juBjjMqU0k9t6vsovnoHL3dNlZjUfsDEe+047d4Twe7gfPtLEPdg0y8w5J8MNNhw+2PttKZPlmr+tODEz7a5p0BJt3ahD8Hw+V/yUeTui3L1jzv0Gte8H8tTLnFP7gBUGa0JFey0+Xfg5Ikpy7htFRmFiLyIyMjR9uLlCMzPMLDLf71VBeCmVmeHux3O89DwzD4WZaf7OiJGWcY5BE5NJD0tJnjFzvl3TJucg/E9kZOT51ik/xvGOsJ9m9ivS3c/jh8mOR0jyeCjzmDYkpXRqekZEPvIxngdnJb7imNKR7j40ZkydcdiQh2XQB5wzM8LNxnHUqQdzTsUcYwwNZY5pZscrpmV6DElvT+1XJZ8H892ZEWaD7txMM6VIc7lZzni/zzmnYu3dyszX++19zt+vAAAgAElEQVTuP378sGO9JxWcY7+D0wh689f7Ndwl85TFOkgYltfrFRHTnY14M2ZavM/f5tzMTK3tdfl+v47jsDFmzJghMVBrrUpKZgxha711zpPmk4kGZ2R5+IgZSGB/SgQ3RnJfi4CRGZliyN5BYhUtmZKOx/NJ5HGNBdZmPz2rc3bIzNXlmF0Y0a0szB2gXN38qvLe6sz20/JPyQVlxtJeBKQLY4ZE4chdsZfNsEDZYMnfcr5LfcEtCzlduJnvmwfdRHXhnwVZ9LCszIwIaMzdeSJ3s+vLUZIy8/1+//79er/fD5YbX6fXpzuTr8hMMxtaWiI+Duuib7WkptzdV+SuQJU+y0WaemTGEQzzHpII0H2oxvJJ7uiEkbDc8hqZEgk3XnF27nmf6APE2HbbmisXdL0k8nNI47KEfLPwm7vUZEWsQzdhxAMYgEyy8O1gvZB3CMt1W060/ggkvNGaDALL2hv9dxqAq+T0XzPjqQVpEtgP/Y3F26nsUJLOPQsHqR1jxQjEHlDJ6nIwwOveZUPJL7G5Y6YbTBZCioVcoATOtsUalsoCOm/m1bv9J4Fm19Mw7QlEEZCwXUaQvQh/qPfPOrrRa3uMUpvZ6v7MfC/iUHVZM6r9oiD0uSurxJKAnlvxIi5dRV9cpBEoCTJ4IQbAVDjBXVVWWVgIcRcCVxFXomwrFTfekvCdW+z9spdR2x6gRzI0vXWUPRS/C0FF2VC8pRdkJTJT1+3bMq/kb46724uGRPyH9wgWWUx4O5I46QL/CJ2ePq14S0tZAnTDOr60M6smlwRCbvQAud/IPxKLLEmf1dQhMyuEIOjFuYv6k5YutjCZucbTL2txL/ieS7xVC/ov8EczCsjtJcKeitgORaPGqLw6yRqFEWhmuZ3Kr5mJW982miMWpf61h6gAGqAwRoytG8I1UdGOE2td33me7/d7xb/M3f3xeD6fHMNGD2cm2yMv2wudG+C9tjj2ISN///33v//9b9rO2O/bv16vuasS43/8+EGikDXwYX/m1detsuwm2e2vFoffwGt3Nfn52V3kgC/JZsYKCyxUGTTANmkRYwZ47frqAskqpJmJBTLq0Z1fcuv3/Xq7u2k9/4SxyjjnKjsWnud5PNdycwV8mj0ej1rypjjQYNk25oqr3CsCaR+TruLiF0ouY4+zJeFGU5T++cV7fsFn7gdEDUpOac+84haCrguHVHkL0HUcB0snkpI3IMawNmWClNJKOueJTDPTmr1nZipszhlzmlnWOmEri7sPH1g2xnitR0eLDBpJLIclzR7Jqcw8OePQB2vZ7p6mzOSshLGa2JGZaeburzcLsisOJdl+bLHEtqlyZtYS+SSGdlSAp9IXb0Tu9tKEG+y1amO7RPxCXGQF9eQJq2paUu29rOUSad+AOuQXY8T6/pS4RdqfYNTuRqjHLp90XRZc3wCIWHeMRYeJmetuE1iYDnVpPNTPjHUSnrlzIOPOX8IzQr5efXf3FSIRGVHLvUtvmYSWbQbW3i2psoFvZUZ1blE0x15eUQGfjNKWubVfeKAotyija7sZtoPsUrqJpVWRwv/ATdFlb2aeEu5N/pQZQTcUZlncmSFLk8nd3HN/CeaxVhx/ufvj8TjPM07NOVkjkxSRmhERD0nS0nLZgooF7KbXeiqwYk6SLMzTtZ5HRISUETFcaDG7Bp6bTDNo1iABfe7qhsvb4IfCiwARG9PELmTRl3B+b/hCWmsLuQeAIu7pEn5d7jfHyKKVgikammtERIT5ElLtAppCdqvgIl1Z6ALjbXgumg6IwgbUdeFmO1BvVdB4K/EN1jRSX5KyTVa0O2vweIB0jZ03P2APwjGmLksIGs0s9g0GWUWMKGxAODQkerq4ClmAhMGTuwbIpKJJw0u4lkO65GyzQ8R2aeAvA748XwUxM8VyqbubpZmxWg8SV0eseMY/S+xn2cts8NoOLPu7TG9hVsaTsN12tBcH0Ys3vuE4eFf/I9gQCPzxMj+nTVwWTQVVfi4AFRRjyaR0JaFKARQNwskFOcag6rV9lTsmS2BFQhfetXRkYXZiWctvUdZlEYN3X8RdSKcBmqhr3gMeenxIFolFvzX2OC8ysoBuwA3DLw7pxnRnfkMXzmW32T4d3s1WL8UWUvQkqhQllnR1L7sp7alus6fqvVuIWCREe1WErCLrUVHISnfkHzHdho4vuDm/DOi1RsIo++c72No1eBGYfdjwGcOSMpf/P8gW7R0DEufgqIiACAm+B8jKzTTtgdUupRkRc87Hj0fu+7rxOMbjoL8qk8zsQVWazCz5JNiOxrLkPM8xxt9///3r1691oKzZGCP3Pri5t1RkJmn8UK7AsHEcTMNAUmSM6WQAQvol8ouyoojy3rPGIo7dAVaiyMzWWIzZ2Qr+TS+prBtjcOtVFmZml1wsAGkqRfuQAgqORoYSxgjtiUFmRnuKQxndveoltvGli4I4z8z3olIBJSoLv43XZ6PWdgXqtHmxDZNKtZllXqUm0S8xGy4Yu94OnzIv/7vM9tqQIXMvjWUmRy0C7mbmdipnKKfM3IcyPZW55FikmWo3X+Z6FOxDPjzNZsSU7BgjFRGHsQMyFaE5FfEYD5eli21OpoyQIh8+/IrAVMwMm3M+5W4+/OHyObnlHLY3R4R5RIy1JcqOMVxXU+3ek64+NuIaYb314csnM7RjZpWxOX/GdX4eidyTtJKDdklj76mEHWIAshkRsdYUYEcylJXWngNUVlnlO5hpC9oBQBriEpK57jS/1R3nr18aQ6B2AWBGH3iozSy+o7DTmIlaN8vtESzTVryssfYgfauT2eCdxjkVe6HBzNyzNbZlVbekS9tEy6QqxQ2+DFhIfUn+Zi8DbvSF+YKISEokaXka1Vr++Q+Md9gScoeCIrUnzR+UklrXeYvsYwwz87ZpcMM2deN9jVXviLCckjKvxoBSJAPYVzXuzikbazXOdjCsMNi8vMO/JGyCbAHdNF6jDkPRslvKzONYK76wSxr7xqNoKqvEwgJX0dguexGbrRvdAmRqzzPgKlER4ewcM/M9mSh6kMUL+/G4NHrrX0pmXcJYNlQu7IUsTCE7HiHZ+rKCpWXrKiHYfCMuS47jmHP2exuGQDNjQoM6VFvrN2vw5rKg8NDjN2ulK0W5JyJkGe71D89UbjGisQhKUdF3YgD6Je3TOeRCltue3kFXFgnS+RmclUUpiow0/i9dRW9mx3HEmTX87O1sZvup1LbkKvXj8bC98RtGPt/CQFt6bccqaRLo7VBIElUcwvvcuxYBcomH4qIfg1678WJqMQKFKVcApRQbYk8luWTOXUJgqdwbL9I6vVpfdzOgcuuSsnBZkdlVWHsXujDdAOi/uXprLXzprawbgEdCIZEMhnRX1MVC1n8RVARYhX+oa/ucAcO1FG8ojfH1ogTSSPyR9xv8T3P3UgH+w3utCy0u2/0M7CXKtjdKQsdUAQHwPUHrI7arpMgButhCAmCqFJUufL+8UXYgPjsxv9UuMB5iM/a8LieA4TH52B8CsO1Pin8x7rLXtLuEk+YWnR2dMHZ2aJbM1kXjZ3J3QSxzLRYzJULCcRyYDWOphoq2yaIn71C0SFn9NuwkXq/X4/H466+/fv78+fv377n3h2vfw0NJ5eJMRKG6yoVGLomBzERaKQXc3d1///4Nnp6wrKonlp2FLMDdrbWmzgvsS0iUu4Wil3R+1Yu3PXO+j5wkADZyKQW5RhxZYVDETkCxk8Ld3Y/jWC7d4HtMz/15OXR1dWUk+I4pqCLbntHBXpR12bnAYD9p20Een/fk3ZhKd4C4LokQ0giB8QZF39MxAxvGGDg62sBK6dBUtuU2WPtTryUTmsycc546I2KaS3JNd48855ynrTq6la7biRzqhcBhFpHNybwyw7zC3SOC3QR+uPbbDYhaWnCarZoFjzSKfBwHrcDWg0BFBIdrIooE4I8DIb4dRS4JtZ01xBjIKmPR43wY0cJ0d5X3o6W4pGivNVUWl4UpMDPlKm9pVLuFKQPIwloEWuuFJB36DMSb1qIDMnPdt33iF9i+B851zxa63jG4Q6ZVO59TmTjjTiapOeUPkP/1lrhV8MJ8lfcu/PPS7L7VvUr3v4LtEyYQIgbNup/XJZbUX9UFXBvGPnQBuBlTxWnlVWq9vAeeVvFzv+eDtDHG4ZI0UpmZtj4yVKIwhpcZpZAiNbGMrEUgUZDc7XBF3vZixaXZ2jYMcbWlzKQxYFt1rGRJ6wlpWV6KcGcRA2UbZmAPLL6nI5fl5fPWdxcS8IM9CHc/zznTJLOUbJ85bHaNZLZvepFG0So3asTy7J0+v7mfYHd74GLevLR9WQWU/RScS2jKh5zSWRhozGzuBYjCYGcZiSjA9sjXNZJAr+3qBp+Z3iZq5Epy9zq4qCjX5b5B+iOgol+K5zBb40I2nxQLBPEn+V1mYW4CYexIlIK/2dApwVfHfaPB8yC5VJvd2ldde9tHmqyomdm+sYfGdiVqPzmhNh+Px48fP57PJwToJTLhAkgXRjuuYCkV9tl86ILGGFgCcpXiE5BQcipR/rnRFAH4clFnobxmxjvnUNZvJTC4gMv6rdybAf6nyWIHJPc457drvJnRVUADhlIU8bfBlVW5Rcklv9jcGQHbT33MzMxNnhkml9JYY18DeiqlpIdTZsb6rO3SbuYl3swzw8yl1NcOlwaGvdIS6G5jrIMYpeTPzLaQ/guY7bN/tQseGVwuikWztJjV/AmMuCzjMyFb9cJCba6Xn686HWNItexIe6HUtr2rXHOcYTx2blW/K2p57xuKdl9enuxy+uX/H7jMaOaAZAbj7sxotWNS9IG9JF/rI8j5NPhS8J8sX3rNjGr4hMwAvUjN3P3xeEg+xuN9hixMclvdDkC/x2lmkZaZwQZ/SVrHmEiS+3g8jufzL/fzPM8IG+PHX389f/48z/Off/6xCFZFEcjwx11K3Sos25C8YRu7+ig6KOgRAlfxglTr2UoCBNWi/+jGsd8psNa3zzn37eGOUQkCCgUe5P6FMMuGyoXYzHzvEjIzE8UJv/aRWWa+Xi9352NsaFy6mhn1m5knnytrzQ2WxbXN+hDVPFy8sBdBQSkqFn5JFA3Iub8FeBPCdbF03g+azei+trt3DGREiD6rGLKIGHSm6/qaMS7IjDmJ5Z/HY845wzIyM7jnMjOLdLeJ/XFmWoQiIh4PSadmSqmYc4aPw2y+3xHhGu4+Hm6m44AyY4YiXDqOYTLP+Z6h3y8zc3PfLjWzdM/TxvBQKpJzudKUpsicc74iI2K9J/+OUNhjTV2IXsrn7pmTSzPzwVYBk+QtLNViQzMy8swVBlV9PtZsQdvnQzZk2cKvfm2/mpp0dLZU5K5oKo84Az+0718+I6EMyFwLl2Yu0xntVdBzZqbcns8nnUlS5JJSpZMkoZT0cfz4IW5L5lRm5Md9culQ418E9vkouyMrC6s32V1CIXGTu/YUU2biji5TELR7/lWAT099QOViCS4pRWVetahYh+ot+JNkXLEKg1WlokGSRW4RlHyklN5MKqecvOi3KLSBNCn3ll36qYVva6jbuqtefHfoH9KkzIwIXkVyyX1FWjcEGptT0sD/nGm8Nsd9QKlO+sQIrUnVKjQ9ynm+bQ8t7lefW9V7Scgkt5CFr0aO5M7Iljm8VI2HUaHYSUBQfSJyyFW7T+vyI6JWFjsxNGVM/4XL2p0VlvAyHrnogoZzB2ApS7Ld+MFV2gvZ7c+20nwzpmjqstMUpuRQU0UG8jaQFIH292Ypae7Pgeae65CFhGylM7MSThr7y2wcojby3aCEk75l9ctvZLcfqNzvrI5BKchuf37eqFf9dqXFKyn224mdAJpbOjPpzpYfPutrzjlqjivhkPVkbNMUnjZSKsYYj/0OKpQAnl+iPjthAMkkCsPvjQzKyi3VEBBpzJlsP7q33d4rnmHsMjsZSNuTY5BgELtZLwO6ST1RWd9pLgF91n5HVisGU0K6ARCU2NJOVuEL4O1ZJbPT9HSp6Iq8PdnmFzuZGBXy9rt92ErRDKZRgx9t3CkJIKEH+Q3gy+AbGcLty8iCXkbgmwyrSKh9LrRytfuZIquq5LfwRVzxeSPGzyBVTttQSsn6I/4GX8X5oLx54xvK/9rurSLo0zzwXHQkheoYKCMi4vpQFgQQX9J25WYma/1XMZLp0OVz7SgtGrP1fAD53m5lAWs7vDJNUuR0d16IY2Iwxnrv18yMqXgqImZOeFaOZPtg0YjgKf3j8fj777/HGO/3+9///jedFeqwkJGxkJhku3eSlDOYjaCiYO6d/JLMLPZuRLpBRCETAo4PqOefEKBiKWr+LDPgJVEygdJO5ZYicpGg/WCTLG6uirG0WBtxVtb+4j1Bkjxwdi/Gsnn4R38IsmuX5PtQdzNjpQdkWW57HJGvcQQ5WmZfAoFopwOAh4ysIlO7H6MURa9tZ25F/FaibABKCzeWuQWWH4rAmnuzzceKRelmBiOeJysyJT2fPyQlyyvLmJS4d7YS1RWBjIhYa5rLklJqu2N392ydfIG7xx6yu8ybIr6Q8j7P8zzHj2dETA6Nk5kZcvfOjgvg5fED9nQ8ilCRuyIwVVsyNBEx5zy1vuNTLMj0ccBbEko46QJ375XSyWjUhelQNCUcOawPYsmc8zxP9hrMr72uXXJJK0XrrE5J6r9AZTXoJq48RBcWh25p3NoBSMvM7d7NtBOZqfa8ANuSmrPrFp385PfTwlJtnx1uZZeuZSGXn6Xe/y9n1SUQEYkxG0upIMPIYtG3DZJuWUXRGD+4VtoKX7nubvlBn9tFcOz/W/2kPPV+vSSNGYo08eJNRkScZ851OEfEjIihaWYRZ0TY5zRCOwQr5mxrWhMdVuA0zEyW5jKaNgdQrm0zUyrW1BVWq7wfJdoFjH2/YZcnzd0VqyDV2CgLEoq+oC4hgLdUaO+nJSv3IRxN6SXEWtcA3ttC4001T+Aphbfh3Dxtz06A0gUe+VzeVhmK+JZARQ3JxVK51r6z2nm1u8vOUhMOKCEAbE84QFZnpL1UQaXgWPSWYVVfIJlOdb0IKb/ghMpCQuktb1QkVKFwu+9+H15yuxk31R1KlDZLIVFEEcilFIC1dlqUYCDowgvfhWdm6npi4I0geZIwrh0Q7jbGcK11wF7k0h77HdHbDPJWHcdxMPjFOs5j4RGCnQCXZXM5B+CSACgoIZ2y0hjPgFc0f0x3sZSinEOay28gqxen9GZWMTu9ItaUxt19PXWJiOlu1nbbRqRkmTqOtVwiqURFaIxHROTym0lMVjJT3bvYuC5aKSrt+0YdsKvnXGRAla5o4OXSzNqj7GVlqQAKb2buvr53IEmiIJJ8fx/hxqumlPQ3HmTFaje7ExTXzc6uFMZOXwBZZppfPW0HGHNPzkpOl88lePqcyu0sJPJzzKKAsFeiKBECshSp1dTWL8nURkwSnfE/QSfITLt2VppW3Cqzn6t1RYJ/7tiqwHN323Nn6Mvs4i1kXRbS9qV9fvebp40LH6tvRyZhn5lSmImN/WbDLMzC3R8Pz1wH9UueaZJLHjPHWJ/y1R4vSiN+1h79I4JxjWPV//nnn9+/f7NmfRwHX/pUM/6jUNsbnQAV5ZbSTmLOWe6l10VU93MRkEUaXVBGBGqLdznz6hmWMWUhpa40iSIGsGG7yDITsUjbAj+mPWMM+rLcjwRsv1NNQWhikmp6g16EwAKyW1hIDKhS1K+71xnpsYe5klwsaIEMsZBVnZZJ3SckqkYK8DPpElj0JQrV7p6MpyxzrWfAysh1DyqGhIXMiHHY4cpMd2VaZprncIspM3MpTG9qEDPec0gyD2OmLynNzPkjUjRsaFiY2Utys7SIzGmPcQx3mecPP06TJI+I12vOGcnTezPFULr5YMKc+XB388uNYRQ9Ivzxw8POOTXnUETEVJ7n+XzYzJlsjHILk8kyUxE5Z1KhZm7OcQDuioiM9VkQM5NOSRFHZipz1YEEL/BIC4I2JVnaunmh1qiaVUeTN4gEBgLbTUPSRb8fpSxGybU65fyMBwAyQr1zaQdtZib7K2JGTDuV7sHXzq7gkVig2T3VDdbeYDPLvb6SmUm8bsX6bDBlxx9hSStz90EIn1RLGgmCVJIyZeskfHSYmXZr3KwLUNSzViJTtxGRNLlliV1PG75zL+G4Ypd9Fe2bDAndyJt5ZeSVafK9tbjxmrvtm5+Vtf7P3J1dQm+mXbUL+ckis3i/y/jMzDnP8zzPM16vMYZvyojgC0Gv12vOudbdkWly9/M3N/anmYmBtjmPtpGZ7s4zQ278Yr2Tv7qSzJTou1enaTuU53pStwTiOrxU5eJSe4TwvusYU3XVYDXFIqjLOWduT1qLAYSQ1RsMjNAXsudqywdD3cEFS9GUkH56fL2fExHZBuCShnaQuFqSux/787klqri+01yivawqYGscpYYSstifxrFmFepuEoqx7IQSxvJnbie4+xijyg4X4O5zf1KIy8pa7aXBwn/aU8UEQILBgbUmYl8RUpJLCGQgOw1Zhe+5nawqXZulvHEDuKz1n6W9SwMPRbGQCxq/mbmZreOm2uBkTb6ZURHa50iD4fRXCI7jGGOsFr2/11K8pCljyVTzHpelJSJ2Y79iBshMvkNJOveiCZf6nNihsZcIz0DAQkCZ5Hv9UV9LkwC8zOPLJLjRUkECIFC7XO5OuKq5pdszPp9gk4iIin+kkSgoSxACAb/9UtszZUBxUek96xZ7lLdYXB+v/Zf8mzEFJdZ2t1zpwtvuPCsCu4SiQW/Rk3srkX32qB1gzH1HesuqaOn4zKwh5zur4wnX3F/gA9+tqtuPMq9YihgDKgteCGCsoOp4LuPzjRiQBUVW8E3TgVx+y9VAt0dS5iIrjNkqb4UWeHd395xrihwR2+cfxuSOfwoyz8vyLd8gQGZmKpZqaDLXrL2L9bYzgiERgjE8M4O3ReohmK9zf9r6+dbbXtUB3H2M8ffff7/f71+/fv369etf//rXP//8k5k06mp6uR/92f7qW2ba3nyE5aHrnXy7Vg9XR8fleZ5zzuotzQw/ADA+n0/MgwXkVYpFqUojsGRGa7bI6WnsAQMxQoqM23Js8TYPIQZsv95iZu/5dvexpwTQsBQSEdJ8v9/nedKF2q53jCTGeGbb9TIeQcNtFYBSJMQeAcHYfiiCCgCfF1e2ApLgt+fCAi8qsvUqZpa5Kh16foEuBy22H4SQJoGWG1nJIbGrckkDQ0KStzGOB1HpayYgLaFJS8k8z/M1bYwhG+6euToZSkGFarduanDGnHOu5/nHMDPfn62V5ISEueoRS8rMsPlcGs+ImP7hB0mivuhY1rLFGrjLS9oBHBH0BFUpmanzoxvBCZJ+//69g/Yql7tL662TaOOj7yfk60DNPXK5u5S+d8pk5pyTAxrRXqb6dhqHi3fLsQczFs2OzzHG+/3GySVh++3qpXu5IEN1ISVd+w2gEB6pLXNQE6MiuRWUoB2REZERuV3DpWS+Vz0v3ZkxOadxKS1RihAtPPaxA1JGEBqiDOWd7S+AdO4WvsosKZMaI0t5bSigku3xiPOUuyIwAE/ZGLd32jMzIjSn7FpxyLnOCFh/G6oWl+QGiUsJXLJsbUnQbrdzTry0ZGaK9UuMb27X3spluHQ3BkWwJo0/g5lTSpFDZpEx5zxP8ziOw6RFYMb786Tx6uPxeL1eQSfrMzOHou4ZeLORw/Td15NkykgtRJwZmZmP58jUnIr9wm1E3dWjSsv4izdiN+zMpNp5Jzyvbx0be7sUq/2AXzGQCRIWClVFI4FSco/jiFiHP2WbrfoODCSX/4uxdAH0a+D7jFBSPdmGt/Alf+xWA1cvCGlJ53k+Ho/zPOm+j70LwN25Q8s2Y+CSqqHb6kVgrC3jSxFWdSSuwLDcHRlpHEURkIaKMdbXbiKCnovSwYLwcrKkiHi9XrYjvGxAbu4aLL1lDICRq+Bahapc22M8SNTxi5cqeks+6oDSCI0+NzuAH229CTy/AOwlquRzCTFAFobhRjMrjTgHFi5zT8i0LFlyShHEubrDxZ5t4CwyKCkIH4iKiPM8H49n2UaVIdzMqlBlTxlTLGRBzPyMrJJDJN/qnbKXYUUw56yYt3agFDRdHWn/am6lBZruh1INkNbuW7LtkkUmLFhSELv9Wus98jOAAYzPPQWv5lCWIMSah8GU3qIsY8CXM9FbBYQGgV1L2YkNvj/vdNOevPd0rLNakDD2/BJGOkD0opSsklN6rbU75JQBhayCmNn7/V7NQSIrqb78EItqRFXBUcdv4anTquvSW+yliwT0GEMw4wRyK4GK3KdGYeScs7/wAhn01ZkUMVmEh7V447J3NXPfbENWeMxGV1VQIe0rAHq64rAwEYEB5X8wKLVcTQA5c053sXpVZGQBth+aSbLt24jovorzjZ22Hxhwq7/e01WYK68HWkuI5JlMOjLdj+NhP36MMcx9RjzGD/c1nwyZfGTMOefhI6ZMA1OJw+GPqfzx/MvtON/xP3/9/ve/fkn2OH7MeJ/nOecs5z8eDwbTmqLkdvKckw3omTnnhFGSdsAvP3yuSxY7YJ9NOFtlgdTut3nNpGRqRxc+qVCvkCgb0Fi/ajOBOd/IiQipkHPuplqRQJodZDHXbAef1ORkjHT35/NZxlgb3RDl+86HJlPzB8wGCSUgKSIOvj5wnr7HzYj49evX4/Gwz0cpKM09FaGkOIFLEiDnfp7EgxnbEcJ96Rjj+Vw+LAnwIrbMA5+ZyC9dqwxmv379qvGxRI0x+CLDnJEzJLfUzJA0fFApmZkhZS6lwyJivl+ZKU93t+EmU8b79Z5+ZMTxGE8f7/N8Pp9T0px5PIb775ju4/E43u93vl95njnf5n4cPx/H8c6MOIdsjKEZ5/t0uaRh/nw+M94R8WSJLdbcwN3nfJnkipxTB0Ng2Pv9e47n8/nmiYv5nPP54+d5npmR64HfqsgAACAASURBVBXqHZMe5jlsjDEiPgbcOedaWLTVibn72KPw+X4PniS1GMupxziUMnHu3jVJoK7dbe6qyUwznecZEdWfZ4SZxV7Q8T1JMLMxxtzI3C1r6f0EWCSptXrtccHMLNK0vi3e+HKMdenYutvgNm4Doi8ws69+f2E+L684/pJzuzQzyqFWGFXPtTVKUqZ2z6IvOaAuxgJjeTbmtkdaSwPiF5oiRrK7u0e2p+6ZWZWRmWUtBLung3ex/O8gd09tZtlWYqTLsPx0I17JMv4zC8pOf6VbVjm2qszYS8ZYufs4s7WUgA2pzMxYXbnc3XboZxsAxhhsGVqHFzWNZYyZnedJCHK5VDTLC48lJYeolZTNOcVeilxrtO4CAQTqy1FckvtNUFAEpU6bHc/AVdJIk4Drj6KASvs6ofeCyq3LyrL9ZKBjcBQzAwAWLKlaHu2df0ZlCLoutT6ocsH3Swjyc3xFSOHVJnZjDEasygIgLskFXdF3FoDwkgCUDdBAX5eVqPRN5o29I7WJeUJYjBgQ+96vMACUhSxdZBX0rJtJZiYzr8dTmRJd12pTj/09p0w2mn28DIUEIgSoeHD3McZxHIxY1BGURIg+u4iutOr9j/K55DdzTXrQAksZZmbn+fFkEkdVzRYUhoS+XFr4LlxSrs26V2wUi20jS7i7IwNiylLSqkTkktUdVSaRVQB711tI6FGNhCIuGwoDexlQl5Vr2/+koYS4WG6XUFai5JAoMqRtjosFKEU3fHF9Z93sqUir3woqJJdLO2PmuiqDi4AOp9iLXmz4bFCXn2TLZmZ7ajHQLYGmVBdZXRZQwBIFEnZ+K/eboGPKnrLzBiC7hI/sjfF9A1OwFB3f1fRhwE1+R4K3PcnuTdJsvUpptm7bJHmri2qDXHbIXJM025B7lYH+UCtaLqV+HI/HY/z4cRyHxg8zY55Arpkfx+HczOdqLzS0MQbSaEcRERHP5/P//J//836///3vf7/f7zkn91RlUiVuRbCvnR09LDsZl9n6gcyMiLk3G1b/ScWVQIi17HeKYGav16vkF1lEmF39p6rSzbj3RgX0FBC3lIxihKtlLUysR5aXHMT6eij6Po7j58+f3G9nXhP+3G0BoJjFWyqolK4XGuZFaRpjILyqyfceK7QA1hZTmA5JorpLJpjORbojYw9JIIHc9WgbFvFuEcivXO3AgKzTPJ/PWkhKds76si2vIwZlu95jTjMbwyPiJNqVZvae55xTzwHlGGNqCXH3k/Umu86ArLVsd08zdz+WzzMicse/pHfMzBzUV6qXmnLNubZpnOnHcUzFnJNbeorMosnxCHdHsu1dQtpt9nH8kOTtmEYs5xk7u4lLqdlaWSBBzyIKu3YQp8R7PJJE/JA4jqPuaCKiHvhV3YkHeJu3lMLCLxFVWYUnccMjf/B5uB3bi7J9vLbYwZAo5Me+R0HXWmAxlCww3ZSVaHF8gV0vZaOv2BPJ2e7MMcCvGxJtrpWrbZvtO9vK3bDoO8E3xtaNa3cZ3lxZEFfuZsyNFFO62J+v2wI/7Kly3S5zdV5od/focjJzz30/5C8ZJp5ALjNTSpmk5NA1UJJkUoYseRUiIxRhkZbkxJE2Zxxpx3EcQ+d5nnMqInNqnTwsU2QGe2JMwa6DzPRMqxlMYpXM1mZ7TlXGkOUUNu1ItodeX9OINRC7e67N+TKz1DR2ABi90AVUVnlvSZcyMwLJ62FsEQCrfj8rHYGk3R0aMEXfoUsoObTwXaKLjFxmBnVZ6Voz5hKWiJBWO8KM3QvtVvZZNAhI36AKAnQkiRuNmYH0PYCBhLGEFKagsm4stucc0JQu8OPzASy5lIVLzCBdusyulnurIHTlrkqyMtP2UwtEFf4S+JWw7SUAC0mA53dLuygL0Aj90roLiJ1Va0jeoq7LQtp2Y6cpB1qmpOM4Ho8HZN5g9Qlt+giMMZgXlhbfb9EzcnubZGR7cmvbS6UCTBGXeXVZUK6DoHjBA11OZUGPx0oIvwXFXomiL5nk4jfIbozdJLLMLFnXzERU4UtCARiEgMEGeoBO1k3qkQkgh4Q1X8We1ldupwTKjBJlth6rFgYzComdF+PnzWSTc3WVhSzKuiyaassgi3Lx7Krpl767C5oJYotXTdqsj401jYug1XgxIryIO9hndZfMzt7TXa9ab0kCQA4EXFaWtro+1esC7XOtrcsp6GW59boFJbObcbss4rq86TIz9w85ZiaZdn9768cyc380YfnczGpEA3klmv5ezNJFIlvXBzIicr8gRuOKCA4hk2PkkDzjVNrU26Q8hh3Dj6eNkbKIFMPFNEn+9DHGNGnOkdGNQXXufnXpcv/rr78ej8d5nmZ2nudb77CICKVi6lSY2CmpyIXMvM6QK0BFFa2Ukih8EWuPs5lJj+3tKUt+zTfgugkEyIIdCeApaew7il7wToYMnFPycVeltcOAj/xhj7UBKGIFM5QRQXQBESHmu+2thzFGDWcgyzCQ6J3cEA73vU1gznmeJ7xlCYpI4Lq6g4UMP1SrB9kTGAnGzB57B1knQxeJrrG4ChCYmcfXmTJIePiQReaMyBAdBfvUIrV2rbhkkistY1i6W5hHrE/luR7Dh9mYJhuWmWn5UESePuOYx9A4QxExfrjH5FDJHw93H4dM0luZefJhPJ7mzTyV02SZmVMzz6cdmekpM+MAL62qP17v1/vXP/Z+P+LxzKdbvt4vH8eP98vHAxYzexij3tX8XeYyk6XW4X+Z6Wam9SQjLN5a7TczTet4ApeFrUdZ1E75cz39aJNPP9YUqGp27HWCqYxdZTUpEjtxmFcswhX5mam2WNmDCgLw3ucMNdeSoEFRRJiZp/levIDeQlq3WdIMQ7dsvRuDAkzm/wvZAHynWXIaBf/f2PvlYmQU72TJ6fcrCD6yyAWW5etGvQvhepEBtm+5P7n+70Ak0Quric19b1+AAaXoPwESNtndb8AuOIu6iusM/1y1J33VgjL/UBG66gICfpMVuL3MP+yjNukNM5MDKsyscq0FH/vextAYI+Y69hyFZkbzFuN6s2CJ2e/eSNL+ruYYY+7v5WYmzRHVPdGhkKuOMjvVtscg+xYFS5H1rJ3+b0pvabXJVmXResu8Tlw0RQ+ZsX7e5rjwdmIStluomVUuGiPC3RmfOjvdR8ksOWa2eqU/eQyy/tuzOnyzdKR9dhe9bwWDVbnH1C6tp2PbXBjghilppYI0l2BgKcYS2+V33u9Ls3tzrgTtCAyeryJrR8W3IggKWT1+0VTuky+grPX4NdeRFLH2/Y4xBp902iOlu/t+WFGSKwt2bctr7MkdjZBpW1j00CCNS2hIlyKafKkrsg5qt8E1cFK0GmW7fH6Bnu6WfENRll5vE1mKU2QUuQTm9lhE0NA6PcRACSQLskKWrkrXLwmEF8AOPYz51RIrt8DMOq6UYn+xl7SbwE5guwiQAVUpN8bMnO0YBTCkb5QFCKzLXrrSXpfZbtR1c107zK+Iezo/51XWaGDsLIXsCSBbJED/LQfKMo/LCrYOEBQ7wikj1nZXd7yaInKR1gFp5ILpNKTLJ91srrLNeiXV5LVT2mf/hsZvmsJkZlJTLT6Zo0QEwY8oM7PWrN7vM+I6iabwMfEYZYHJxxiHZWayiFLE2hY6TyCHu3so3Z37il6n/Gam73drz/PkFvHvv//+559/MPU8T6ZPVS/g/fNE6+Ox3nLlslR46xL5hWC9e7zrHXzZ/9nzhyRuYjFjtvvwEqtVgQtsQ7cH/3cCciNijDUEkIsZ5JaEFSZLl7n7WB+JzNxLJNwLPR7Xi4EMTKyVFEjXDs2IsH3gC7nufjafF0sZVh4rYAUcXdqDXQEspG8Cb1DjVFFSLl7dRSy8RTPn5G4LsQBm/BdFZCEkIjKviaWY+0vaWow1iD3iZ+5pPwfmucM4xjjY1NDelso1Rq/P30bEkCLi3J8qHGMcssw8I2OfBPE83PZuCLRZmKQzz8z0pLvLCN7LVo71uH7OqelzzhymepIfGmP4jwcb5vNaHFwlwslcln84qM9Y+46Tgkcb4CAjbHqo7CIvgiJGr6TYu1mRX1y5m9W9ojd7YVClm8F7QsUvUNJgJIqwtoxcMptD6AkrC3YzOzICEq6L/5v0QknWuuyV2EIKuRS3ckJFLo5DxELaflTOHyxbOOz3S0l0o8VYuUVzK1SjXAXYxfkuPlnkZsnf4Hu1uGyAstNcUCVqzsxMqZUX2yDWvSDbdVdaSMgE02uqzDDzVLosZMN8ykbonKnUcD/SY0ZmuGyYn7uX016LRRRazMwHGiMzMu8dOiMz59LAaGsQCQJBprWq9xnQajfAEWH9KF4tmuICVRKKSLqm5toz8iIoPLykb2agHZrCdHpJLHkgjl+Xmflg5W9lKZPNEctatRoBaMNoRF1pgZ4Eafscb4omqRR35GD8N+Rubtbm4tVjgr9JLqgO7paL6iLjEjkFZXzuJwlFQKm7DcUCPpu7vtP9F7gZQ2KMERYovWXpq6R1ecN3jG0HYmpmjn2DgeSi7H0xBEVWlEWcLfBuLP1yM1+i1OQsXrOSxkjGIw/SNT7BSxB24RWN9nnv53sylPkRA+UNMF0Uaeq94xFOXLl7NwmugqJ095Mjrz5zb79qlhSmI7UjubgQjuRcM6ePwB5ta0khfQ/MpJHp7lVYfcYM6WL579YikCc2Zpbtm5H+p/ZSjBDXpbb8ruVGoE/nmFmuPYXLZknk28ep6a7ds/GQoqLCTLkPRo11Wo5JKaVkiMVy2KHMzMeD5065JaDl8j+2mZmZ3C3X6CPIMMzMbHcdsY7oMUyVPPebK9iwy+eoW6IlrN2lXsWs32oU7tWaQkKpm4nHxYiWlGunmnbxJaWZ9UMiS7t7zTsvOdZqzYziVJMJs4/5a5F9I8F/X5Zw/MwlSreWzwhp9+JFQ1b1Jz0XxGcRqiB3fKUbmW67ADJTPLlbLCHFfuHIJc31+royzTSkNA3TMCb3/jAz0few2djdzIbJLGwtAgTP+owWnRqP5zjnI/Ln//z9+33+8/ullB8P6R+ctoTvUpQbzSx3xyIpNnSCApB0R9AUxnbvDfKxwfcJ+WTRXjBgPWKRShEJb21wtvs6uKo3KwyAhN6fU4MA7QIyGCWZ2fD780+k/f79+/l8Ph6rdVPkkoMny2Ztn3QkWvBSsQNgzMzHiAheQ8jMMQajGLkIxOaIYLEGB+KW7nCcDHHhISu9tg/UqPqFBVEkOj25lUZsaawA6OXNWNt4txuk3kJ5MRBfZZqUivM8Q6eZpQ0zSWdm5isUYeNpc8pPGz7Yafs+RmgoLSLjzTN9l+L1y8bYH31xeUa8X/N3vHOMoRnnefJU6kg/ns85MyKOtDQ7ZIrQjMw8ZDZnvH75+52v8Xg+WQr59Y6IyOdPdz81nuZnnJmZj76A0qevAh8RsU+oiYghU17vopfrXGY7YD9qsH2eEy1xTkmcTwGegBkcf/ue53lKOo4j3UjTKMzWQ9bYdyJm9FJLOLlGA5RSCoaH3ZDczPdOjYhQ5mr2n1/B0LzaV7Zidrjv99B2IpdYIymLYLf2ZWtjL5bCm30MA10m57SpGWTuaaa43z8vsOth+5LDBcgbC8TZnq5DcCv/Rv7BNblWxkad6FMq8EAEa484966uoLi+syRJOa/D8GTrQL7l2yrycq7Zfs+kw83hlQDp9XxgRyc2z3lWFyYF27rO87R2Co1JufsXX0/phyTtTy/MOXupQK4ax0sSotRqP3fn6C6EZGatBFPUDlWWJWo1n9XqKsvW+mUusk9v9JU58LdEtmk9+C6HDgUyEt/SwHSuQnJZWfqTW0jbfufwBr7v3jfZp082FDH0QGnRvrGpMIgISg0ZXFD+UX5dEgldRe5q7UaW3i4n87qBJAjhvbHcuIAiqKy6BGMt8t19b1dbvXZnBPrlf1cN3Gk+tfu+RSRR9BhQzrkB7FWQUtHTN1ixuotpe6xiiCjMGCPOOa/DKZcK/H8rIwSdl1omjaLsTwO2l0oyUAEAwTLsc1J77CcbsCAwIsyuBYitcYV9UfbErQiF8V0Rt9+y7WYzBvTicIm1HYMQLjtvqViid5u1HQCVoHTF0k2FhoKjaO7XF6mO4irtQAnvSDAQ96xK3wwGcxNSirC8Z+nT/1Wogs6LWPwJBoL8rN9ODOXtFwtrSg3xpehPZqysLVbNjPi0sGTeIvNDxZaDMUDhqdxihxd6aPiFoPNWM+nQCcCUatLfNVLQWYCbKH1V33d67JtVCgKyWwWAVHvnvzWcy1HaDVPSWqDcN4dm5lsL7etSZKsWip2TqLW7lDnnKkfmnHPOPM9znooIO/acW8rMiBhOh/Zw94wrkMRgNK/NAqjDBvwwxvj58+ec8zzP1+v169evEo4foEdXZVVzNjNb3/s1sqBEfnGVtALYMYxS/Pz5kw4BOblDFLcTXfY5vCK55JPolGCw4WogO6FWEDAtdtSQKa2yYzmGgSlKM4t94j0P4SWxeku5qhZ8+7D8gM0AoQIlitCFBLkRHvCOMajuckjZbHtzdXdp7iGbNMQ3xkIm8+FxdRSdiztA7O+55fbC1GVEVO1cAZBXBfGtB96x971JEznujt8ky8zIcHfe0IZg7kNqpbVvltOCxFrP2vmybhxIw+nudgx3VygiXq/34/GwyIh1604rfr1eETFD7s52dx4wPI6HmRm1z/4Fycx+//5tZvZjuXHOGRrHceQe8vBGtdbjUGYuF22fZKZxPr8yW6fN73medbtOSc1sT4sMJCoiIgItx48fP8glEjg8UvQM25/Hccw5IZDWXc+SeS15r3VP3ypBapt3ia1y7UZEViUyr9JlrtgrSnIPqo3r9UsCrKQmrmOuy5aLDiRglOqF7aZYRMlnlENQhxCs3GrDdt3Y6+aRbWHXS2G4WmT9t1g2JnO/5F3ITNFRxn4mj0k7S5mR+0k79kTc/LkAssrINTt29/g8daGKucxudpZAfNWR3flG8SHOjOBfSjrM0/wxxhzD8oxzRkyTXKZISz3G4fM0E419LZtyumzrYpLTUG3KLCNBmlmwKKBp5jQ2pk3dWsyz9YnDtQuLXCjHGDyxT2DvylsloqbawF+8pGnS2e6sgDmn9vCgHY3V0dPkuorkYJLdF5cBN727OGtEAZ+ZUWf+NwtLSG4/0BeUNGjqt/BILsqSIwlFZUYJ6elS2hWBqR7kRlO6vrmKWJ812zuszBYVe6oBVycr4zs9xCW2azez6oc7srgiAjlkZeZaZvqswUovmoYvyhtBtiqrLO0BrwhIY0aXWSWCoNIQ3IghuJFVGsCfoy3VQRb7uQQYd7ehaPu6EVt6zda0ABhjsPhdeBJIi4gxrtO5sYTcApB4w/e02HcjggCW3EN4Z7wVFE+Wb0nrq1J61g2gKS7oS122tk8uSG1rz3OZR1mqHm0HSbHcIpxciG9QBkCDEIhLEblgmPwVjXanVOzkFr4uJZldGwqKhcvSUsQF35ji6pfagX2j/74sTHcg0giAW1nKPAIAdgi47JS2O5nCk0UCgNfdkVxkmcs5HV8aS0jRV25Vd0SUkRiDnGzBBrIkJPcAZvYZh2rDDZJLDmQkuvAm9aPIN5bbJYBJ3bCeC2BY1ZqkyFVefcbDtxwwZvL2VLlY1jP2r2ZbVqE6M32/5z/nrGduRQCNZBGRk77X3X0qMtOplDHGGLKRuZb4j/EzoyxcEBGsX5YlIGN/Bhg/PB4Pbu9fr9fYyxbIgbFbWJerT147Aq6+sWjyMwbAlG1gEGVmEFcWLEjDIZnJjdxNBSKQI8nsirdOg3Auix29hQTNf7aD3z5jkmJSrrI2Mx+fZwwV2Y8fP71tlc9c22lg1zaM3NiTw/IYYPvDeKEVIUXGfC+/2pTtbvY8z8oqJxQlBt/MJo39w9dkDL1VcH57NWHDqF0VmZlrptT1mpm72frcfeI/8hZjpJRtk9Dy8zZ1Zs7QcDdzZaaneWpamttwKXNkesSBsIg5pz+Gmb3O06TD3TKVU8nX3Y3P1EkpZcQZa4ttuCsiLc6cNl+vOWdOpoWOnWY25jkkm3NkztQRme+Zmae5pHOGpBH+V47faUfaaweMpFzbhGlZqz8xM1nKgkU6q/vNTDbT4hOKptAYw1q0jP0ZWkkEnhCr1F5ygqDqZbRjeqBfLGbuDlnmWo5U6wf4JffYn1uOHSGEaOakCrDHTKkZkakpq0+hr0ZuZtLIHczVKCJiSb/g87L7ZVE2DABNxl7wyX1j/8n+AbluWY1i162Fmfa2qyW2Mcn2c/iO6Vlb5uK1tQ9CZbwu1esXgZmLouTbul3PCPFXSEmxT9enSsbQrjBKRNYSVQJL1zYM3ojQNU7nR43sdGYtqK1LykUamYVcQijUnGKhq/Wttvu42K82RUTk6jEzU7IxxkFZLDNzxtWpkaAZzLheQdHuwZthupRKeW0Vi8ycc9KNVlNBzuongO0B2+VFMkEMEt7KutsgWZuHMb4WaCuCDMhMOtnSkruCPiPyqojcQJpcd5/z/l1cAM/rk1H7upP1dLQ7xs61a+3C0zVoG1O/1U8xwpEu9i6zBHLZi1BkhXR36g6xNxa0YLy1UTl3e7kVCueQLmnArd67QOIZzKXUFqbLKUUIARDSMUUPEsb6BTjspC4B2MHfRPnnUg7G38TeWLCWUhSmAiN3JeI0PvDTheBJmvmu6HWHg8wxRuUWdI38ouI42Mi6APZO1rN8FxZrc99Z+VatFgburrb1OiJir0fczCgVUBZvwc2SzlLWgierCCh4iS3ARdo7V0tdkZUQCMB8R2NlQQ9LF0XabO3xM7PHPi96zjnbiWvkwkjVF6bkSDKmF40YdkqKheQu89oTVOibqKX3ZnalOyCfNOr0WUZqtggqQrjsyKKsUMFasih46Sqf9zoCf5P/x6LVZbcNSn45sbkXx9dk6xpBMvNbeCHrF+PRe8sFcjccaJDTicvIAgh6umMKbpbcszdkJqe+V0VIilzThm/52FcOwWDaevfP4sqloszIvVsQTETAFZG+Z8yhzKzV+0Wp3a9Cj2259xW6+3Ecj8cj+RymubfgHGP4cZjZK2ZmsnJMbmZGxHme7/f7n3/+Oc8z9h0+dZeZr/f79Xpxhjy9KAUs+0saRr5+/y6zCV0U8VuJ4qLJg9F2oJn9/v2bcqGUrCIryNZvdPw3WSVIV2jlHl86wSbjVuRqBTexkmzd4l40m5eyXKMhteYbEEXW7dfaoDOOj6can8LNmscguNGAqdzYj/eRT7VCg0MIMGwoJJjVTHYXPffnDLmkG7fPYECFPg0A3vvbbFW/y1EZ2GBmvptVRMS5ZnSIjaiT6s+ISAKeDj+FedovrZzGSsrh7q9VxoGQ2APE79+/xxiHuZlNW6ELzZxTa3mCcSokJTcdZ5it17V4t+XfMeF1dzMfY7wz55z+PM7zZMuGuz8ej1fiDcs9GYCL6ts1uELFzELKzPNjwfSKRkwlUULMbD2A/DzRJiLSBDL2F5qRaXZNUTJXAGBMWbLyNsQe+iGWNOc89pZ7shBekrXtNLOZURKQX1oiwvaKDsiSefDOMLJKou3CF1ISQ37K13NYkLbudU1j4XPfnIdN+uHdxWeEJEUILuzIVKbcZVKm5hTOYo+6rd3pF2TmeWaxb3ppSc5cwwAEq0p2mTVjyUSdlgszuQs1czfxCoRpxuKSyYxdQnPOmHsvWMr4M8tUvs84BsVZ5TWzMTJCc3+RviwRXI6rqZXMUJgitk/8cpf49ICbu1lKWl0ipcg0d27FE5fO4K5eme5KMw3LkIb84fpnGeDu4hXBaSbL6Zbmeuc5p35npsU7M2O+j+N42Jhzzvj/GHujJclx3Qg0E5RqZvY47pPDLyfi/v+3OcJ2eM+e3ekuEXkfkoRQ1WP7IjqqKRBIgCBFUhQl6YhBpuaFdc3AzNTnhTnjiIGR+cw5x8GIgFdJ6apbZ4j2tJKElPXMIQAoAEDIec8GvNEoImKE3a7mbjRgHTnXWgtPwh45fHqbPFQbimTmNec8z1OSd9fsxpNe7AR5eQ1yr4UDSIjAfpTS5wIAZObPz4+IKGe0e39JY4zaOlWjlKQx7psbxdTruG5AQw0GPO/RmgSMMbjeWZLS3hAiWNMN103Ohrx26D7FbtuKvTKOyQ4Yz2LGcVZmRoR9sNsGMc7aavWaVT740FacW3wX1lqSrmsCMOwY7qBTki+EXBYjgOk2YbuST++VrvgYrfAPBlMhHN4/BkREMNw7aKa2ty6yD9nalX22CfONHBHmONfCBrEPxeQu79xvW5WmgcmAkJkeGyLgNjXGICNTMcAQmAwOBgVQ53nMeQFDyoj4ticZx3HkLs5xHL7LYcq95cRe2SWSgEhEuLkzgo6cy8XdLCOC64m+m2x0031hIAmwPIEk1+lc1UWCFNZTFQ6n3b6HhvKzCAD3G23t4RijvhQgSeu5XPJu5wIYMbgGTjEOkjMx01+1PSBdc0aEEKkkGIzYQ/JYkwbXVizItUeNZBABhQRi+J1SgDu6AEgMCHPO4B74050/g+QYPn/XVMnVEUFkihGrTXpq5SIAiDhATD9+yQFgZuZ6uG81Ra53XIWf0lwymQAcDUSA65smXjN2hKPqWMh77Xn5DEBC7p4cgM+ndfrMZaLcsArAnK5QD6OcqeUnQ0JKmYgYRMgrzgoCBDMuEIL2Q9eOEuT3thCXLpIYACFJa+u4I4YxPJ1d3zQCUCuzJDJzDEbgONZ8boeI5H1dFxHHEXPOOecAByElcV+dnhFMBDRQL+lA+hVT4ZqF5Js2LoKLv0LKPR1AewV0lXS7vfph7i6IZAlb3r9FEff1g9MAJuw66TYAUIzQzCQwgvRQkpk+xezZPZ+RFGQcx6NMS8qEcmTmOOQO0pF00wJBUkGMkHQBFuIY0uVGDWBe1wUlB8/juvJC6PA4wuv5nIOMc46RwBhjjiHfegAj8ziS5JwaIbsPgwAAIABJREFUMY5MSedxxACOBBEMDOjS9bwmJgYePx75MzX1t//nb7///vt//vd/khyPERF/fXx++/Gbq5uM+bwkHUc44KgW6Jdl+J0nbgw+lyWSorvAkCRCBEeMEZgzocx1By+whpUVxesZuR6zkqR9eqZ7iM0heZ6nZzvAyvFp6B2j1i0E7tH5a8vJhEVsypJjDF+gWjgC26WcFyOOONaYRTIiWkuz85rzKQXJvJ5xHKmcc4o4juPY85Dn83nNOcaIxylMx9CYvky6rssl5W7z4JoqOHqW3E6GOa643F8Q9NX4XepYMfF9L7iDlILhHmaVRZqCGNd83qVDjmMV1p8xllLwrfI1+XGuY16/kr598+fcVi9kHyLimcp7areqSdLnx0fOOY4g83l9AjiO42BkPjQnJzQTehLIQTA5DpHPeQl6hA7MAzmfE9f3bxGR0ryuUzHz41OSZvBxHuEV59//+zPz+8xv0nVd8bzc1j12xBSu63p+ZObMKck9g6/sf84IxWPgOI8HmfkxL+R1Pcb4PuI/r+TgHHrius5DysBIKTMzk+R1XRwi+dfHzzHGOR4kQ1BmADEohaSoBvycY4zv57cr54/Ht4+PD8wcMSSQkTMjFMQcJKG8ZiKOcZxjzjmOENIrm3NPR90/uzpqe7nryy28fod3SQySXI1x7SOXGwgp/wGKYASkeU1LDgHPa3XFx3g886nk9cyIAAgFQSkjMiKkhFJ+NY+Uc/qNNSDXJMBp7Omm/XCicrswqmOSfMabhYK1xIoE4d/WiBenaOfeaD3rLVFELqMS9iCxEMpb58Z678riwIIq+Xer+9TCdjgidBz6+MB5usvwRQUAHgdivaiQpDzgc81MX4omye3Vd1bLyXLVPejWYsSafSw3lv6yuw1Z3WmPtIaac2JfVVrA1t1eg9ecEzkBfBuDJC185XVdmJ8AaG+Z6UYKrzLACGPcl0k2kb4qzuXVUpF85LSdd7oIuzvLXLa0O2In7EghrIJXUOfimGmB/vvG7yCrC/aq0KuwxbSfiSo0u9flTdtVSZovi4gvZNjcy4EAXOJiOu2AOALY1u1tXrPzS6XIPjhdVooTEcaxmL5cjn5e99Y1Z0n3eK/mj389xBagm1y2QR17IcPyqwW2ZZqi8rYDxq41SXNtq1vR869NkPQlnIf/ArFdtih1XQCq3qPJY8PabqkXiBOFbJmSd5ZnGF/xK11oJpKHbzG1iJHrHPdrk2yhQDLzGPcFBppjVdEGqZjM/WxYSZbPJVxkEx2n+GWRZOy9lF3AZHBJc97XTuWbpNjPrZUPThfI18Qb0w7YyppwrEmk5pzCfTLWb6l3KFOdhtpLM2aWe4Z1mlyPisDDxJcKdVbXteRo+/24a8e5byDaoehoXaXkDWi+s0qrEKxbhjKzL/R3Qx255Auq5EumqxfHh+WSD/8n3VLvWW9i5UkddnNd66uAE+7P0SY8tlh2335L2BwfmtQ6xth3U5myvJGrVZSJjkD6ttYLx79d8mvEHFKL9ZiUeul2sc7/ZadEr/1llv94RTa/BEzdAcfE8g5OkZnk6vwdmfK/tMqoc8m1dCvJ3aNjQCbJnMDdn8w5pxdE18x6k2Ft1/g3v3VK7q4B2Nbz+TyO48ePH//85z//+OOP4zh+++236+N6Pp+e/durWKPkvXNtcyRpfq5ndCVxLwc7y5J2ozPtrbXscPdZrwOKOf4two6nI3M7M2ffw23kEjDHLhWgmT584xd1jtHemMb3HRTPEHxRbYGOZq1qOa4UDy5b8qVzKFtrTh6rRFXwz8/PEqvfEtDu04zphJnNxD0EWNi52vd+2Jp6SXoEt2/+NT/by9u4PSnhrsJ2ahe4qafRJNHqHXs3GbReNUcSpD3JzBVJAl8ajzGL73/pe/I7OM/nk1oTlT4gtl9ox8H9nMHpUh/HGOPb4xtJ7BstmYkd5+qo7YMJyYjwPgJD1QniSBaO9z48n08f2hMDWtEIud/2b6OOjwXK+tuvyatmyysAgONTinYG23976MZc/F0RqPL6EPuWldP2trJ6kUvXPePtDV6dLreK3Pqd7okKYonZ2AKvPwBcV6qWfKddHx4x8OaAdXcjg/aFurO0FhRWFnBbLNp2q2i38KYeDZfCBamsiJjbrhsfsJAjYm51KwJYjjUcaJ3T72XcklWWdQgnF6C03ZY4ViOugiwxT27TXz0Y0mp2bj3rzHYFzak5AU/xLwChp3K9Kh+Umw52J+UilNfGRLVd3l2eHYMgiYQk+7kRSBJ73bpT7JsbJW+yG3a7EPahw7VGL2Paw/JkW4RzrehCWQathd/g+wOh1q50WXHx2XqfMloCN5pWE+qHlgegfaMJr5Mbi/m3+ovKeok/4LgVDl5DYd1Kl5PVHZtWMVfdretS7s32FbRCM1VTcS62lXss2ciWd6J+K8sJtt7K8lU7LnJmAqseC7+sAFj35TZVRRjtKym4XcO6VwlUa3BdCoigpCTidWKB7flbC3T0juNwkC2zUV98fsvabeBd8vF4SILfHLtDXYZcU8Uk6fbmc+rNiu1aUrt/8H2PUu+SpdhNVFY1AHPeBHqWJe2YqzVft/i+4Rf9SuBdzHHzrT9sFeyFjDr7nNVlGiYkjfHlabVNbG5X0So4JfbGcZQq1+ac6zluRcCSRr7FtqplzCzAUqnT/60dOrGggK+63I/CObfSux2+t/Yuo1a/NtFlSrG3kK6OjVCKxdy+Lb4RDFiwWEbveRLXIjIlcG/AAWizO/f9dKgzZQMuo/23hH0I4PF4YNegBUZbAi7nuSf9Vctf6Y1fit1PtGiXgA8t43QhWKvzqyMtwDeyZDWkErOidrOvC9rtwRqP+kmRbRxfJyYAgGTuDfOmyvolSTqO9Vocko5hrn0iAeBzXtd1SWscZ+texhjhT8FxxP5wHZAR4eecXV+xB3CbsO6c87qu79+/S/r8/Hw8Hv/2b//28fHx+++/Xx+XpOfzGRGPxyMzY/j6cN0e0O7oXEBbMThWBNbYbRm0WZbJzmsH3DL2zSDGt6tqMS9kW1wFA3y4qHHwpdKL88t0YdiQfTCOdvQq8eab9rqMH23YVfmyXlYIVZYxxnEcMUY1J+9Oyv1IqSkzfSGUeOk0CtMcX/zbnM9ftQkq7fPucH1IkhzanyHshSKpvVphc5a3ujGdVYAkI1bALVkye9FK3obgGrGtMmcys3ob7h7Gwdw+MzM1IzMH44xxKSMoW8SciUAQOIPcU6a/JQb5nAngyjzAoXw+n/x4ZmbMK+YEx4FEKj8+CZyPxxm85rrKpQAQvpgDBPgLFyEx5R0rHOMYocd5nufjeJBMBoVIIYUrY5fC2+P9sb3jODTzymuMEbEWFAAwBEiAwBhrxfy6LiKDMQYzRQoQ1ksBckUccIQhgGuDRsTamuiKBuD6tC1Hyenq+Z3r+nIbMMdkebU+oXLLixLmtgIg9qPT3P3ebqhTX245RMRhbwq0EpCw/TCjEk5bsuSN+5UcWUlSu7bfsNK+fN1UTfyFrMg9va2zBevTDvgK1QuCu0KiRbDHoost/FZ5N7Oq8zwBzOuyY3SU58QxLIHdFAAg19X7PgbwUqjlnqFAcm8YvWUlQK/VYTQzydXPujH1KMHtLGKMtRY153x4XTBX1yZpu6DrujA/IuIYERHi8/l8+oS0pK0b37/lwxhj+dka9I4qAETtI9oIu3A3VGa6WXJfEJpjsRgLBEBpLRSJ654ZUTW7cd5MOMuUa665ONwtf588KmFfmBV+yTuxcVbBTVWcEtZeuXgrCMk+kNhP+wDAv5bn7uzchss9a9loYbqwbIGymA9NdtKS/Vz2+WucN4TOLLQ32JJx/NWoBCrxxrSYI9ChLNaFC8S0sjavm6vDXsZi4tWfMlfqHYdkRITuZtaz1Fq4f7V7c+e+yRe/aoGkmwfJ8N2ADRURY4xaJI4IcyQdx7HnrAW75Au8QpqZbFPGUkF7PASvwSkBe1gumVOe8y7jkn+jHv8CnHPWJufKfaMeB9zT1pdqKjc6016FXiZblX5zssrindK9Rpwosq4NSZ7KrAmfcZzo+OaY4rWvroQtdklTWfRvCWSuCa62nyRd0eXJjQLgFeTNT4N0lc7p/AqIf4tfRPLNzzLUy251p7tKLYThyxzDwp0kcS/l7MNFxSnr/rVfdWixEt4yy3m2EcEcF8EJmyvF7f865S1fVGdoBwdQgsWvrP+Jafw3ExvtZtrt4ps6oJuQJZ2wQJE5/beYHacLW9LMEiiSpPXO4kXml3uF0H3LzNwdqZmZaSW01bF13QhEhHvFcZ4AfGE/1sJlRkQI2kst4lposBvRdhMcx/Hz589//OMfmfn3v//9H//4x++//35d1+Px8M38x+Px8+dP38ZwmTzdKs8lHed93Wi+s6p/rhuGzupt3ioWq3OnSxqkhNmmAbVVfr4+b2+Eojo8+kNtu/pKsfhO98PiWH5mAohNWPsoZvkmKTOf+2n2XjRuFeObsbLuqp/WGmM4AhGhPb9Cm3G72RSC7doHC5fPsS+iDFUOGMecUjFCKVqgoznX/ZgVeym0+21Llq5zu4cW+PrrRJFBCuc8v91FhheJjojAtMVb3lBWnNIYo4KZmUnMOXNez+cz/P6XHZk5p2ZmJqQ5Z2j5RvJehwZ8i8Vnh+DdIooIP1qbEdEacLlEt4JjkPQyjb9zFG2PZ5lTWzirBRHT3ItHPsxduV5YnPveTclrXqsEjtGOtufntmXTpqpxq2N3RHodg5ywaQvYE3dWVjdOB9duqzbKfW0/xpj+ON92z80sItZsuyCMW5zypgS68E1bpXIrYQ/YAuFf7uuNhQCgGZW7mLJLonr2V3/CFZzr0R/wvr+9qHP0vo4Am+Pa4NqZ/i1w7VMrM5EZtTXiVVFal+vvCZMN7azF6cUE+OXuE3AHtCJGUhHIXNE37bo3NX0rEiDkhzwngAAzkzMjFUQAg0JAGJJmPiVhTkmHn6LXqrvywQ0mffnBNVkB0M/ocubNJbgUrde2ZO7RKNoqTyXQmpCpCzh63ZABfbL5sPxB62crC82rjbE4lfZhCa85gaQ9lpvZjZauf30GWqVyI9YKsU10Q047q6ONYz2abo6Z2EMF21hYWvgSH5Pr14rYYwm91rTDWL9fq8Yg7qG0uy3tuYJ9KKM+5B7dv1LviEqdvD/K4kMAfJ3Kb4Al4XHkrSLUxuNSYQuRTRvWpfDCRFFJ9vZvDvd00LkF64D4bcBvZAGXyGSOYSNitwJFRDC4H2WvUsQeG45j7QGWdIT3w6+Xu9rPud/8ZIefbZsGSc+AY1P5lumRd82c7KHdq0AZwc6YnGVmRcyciOESdSZJu9fRikq4H27miyTqbQu5Klq7xdaEVa1RlSEnSkCvNVtZjoZaa6mssRcWrVVBKOEiCzjLxD017DVbzK5lKsW3XFuvaupZlfvGrLRV6tdZPd2prHcrliz//xfqsF8Tu3AvpsviL/3B/49ivjk8X5/7dVbF3yB8DWMhdPy6+2f5av+fflkUQdKfp0qCsT6V1NtEL1WZc+KtvZXdSjssX/mdLPMm1rPwGnwfZptRmG8Zl1FaAfFvQTntFtjRzERrHoXWG4zBS7jcAJC5trKbj11f3lL2eIw513tYbP25n4OrKhaWGyTpj89tNPJ+FMKlcEvIzDGGX5KX+yp0jPGv//qvv4/f3aVbfs7ph1lq+Ctky8SeRxXT/Iqz5bcXK/0WrtwdbzELzQnjY0e+S1bC5sZ4uRYt+RLonK5esJZ5q2uTJPhrBXvfAffF6nmePvVq7pSZHsJuaj2Yq68kzbFUWfSh06s4+449d3/o83Tsyz+nY4/XFqtyZWYNLFVrgAAcx3Fda7ucq8NNbM7LBXTpStcJe7JxgHajqDhOexyswubeyVU7XCoa9ha7OFY3SfJgspDDb8SZ1zVTSYocUGrK1yQA8vPPzEREnOd3j32Z13Ud40ESeX1+fup6RsRBSLpcv5khhZLzOcYYY/iVJuWbSdLlb8wrJU33h0NBXn61WGZmxnMO8RxBhl8pNjhIXtAEGBSDDL+GhSke9/kyQNJf38t8XsnoH7xcchK0XorlIDuOBMM9te9Q7mZgee2zxsxOBjcZ05LZ1h+taAHLmNl1I4Jtju0sO2Oowsk9H8MYTheOXVrrBIXrjMz2Gpztman8M7GdVz7EhgYAXz621gYgO4LThd9aqhzQllXyWWOApTORCQk1ASoTfL/OL2/L89v/Jqx95kSEFx2drnLlnDFGeG/tnLoujOHbXwuda5CIiIy4XTLZUCtUHfbS3TIkt8+ZSa4F5glAa82yirMQrB4BjzGZvsXHtW/nGRHu4Fzv/hympsYYHLiu6/Pjc875CB3H4Xe+rKvWSHIthTgmrQSr1K5r7CrSbqZ9+9NOSPuC0EwTHUPJ6Xamrc0nheCaIoekvTf5NdqvFguzaHf0KH6/8C6mXp+VqtPPCJnp8Dr+le7+WNgITvTcsrhLtPudVzGra42F9+b/yrW8ZTonM7GfYTYT7vi/TEGciFhv5ntDc7gs+b9Qee60mRU0AJVbiVJ0PH1oZ0xoa6vW4n5Ks3QLBtgLxLuRY59fvyxvP3xz20xzTEtmrKmnc7tkpbmbQfrtJq9Uhkqrioa9JW/XvyR5srLOxBa34RfgjfWlH0kjvDtxNU6L2R83Y3K9ECs2dQHLF9mQfXtj9kTlmtOFjWwq+cqKtWC/ytVV3qyYw3YxUEYsb6jMTFe/VIrsL79p1FtFly9mkXPZvLJYT1um41jlTas4knIPz6Xo3Aq4mZ6bFMgbOGpG+0pojcqYfd5ZiUpbpchazq2srlVkN7oYXtF2T/teoSVQfFPvb02W/59U8GWJ55f+dEwLuPFX9Eq4E1/7c5+D/cSpX7RWZKZ9MMfy/wuVez60og8NZabbTIkVdZnOLJDKKmTnWqznftX1bw0BptbqlnxRgZjfAY1WzH640e6Gt9HWnbTOj4hMXzrG4/GQPq/r8vsaj/Mk6b5xrJsxa5br38wk7pPOVM5kZu5niX0h93g8Pj8/AfhXkhPYs22/QqwWEO2kcyWpPRHJFhw/++2Oa7xuvNduoiarWKA3PEtWYm4yDtq1cXlbWf4tqkOb7kz/mtn9rybtrDIUEQ6gy2u+hc3h67W9045AmTbO2HdKsmbIe/7ZI1C+AeBrk8O+jO8yTjiYdqOyJMV+hOfttxwmuW2JZC0l2DHLG7DS2hNp7LiVuRJ2Gcuc3YuIvJ6emtpKVWKVi6TT5YDVAewXueWcM2lDbpZ3SOeMOWfuKwIAn+sVXUESeV3Xpcsb4Gm3MxPuBoU55yWRHNF2asO2esxd3pd58pzz0r086uLYrVUKLDTLF2xZqUSFIjN1CcDj8YgIh8sq9sSSdsOA04sy68XM6zQE1h1lxm3OJpw2vR1W+k3GFl1NN/6ytcRshaSrMtr01Y3HWuW/kQtwXU0ZYkE26swy34FW3o6UOdyNHoDmBL0ueudaSZnI/cp37SlLBbjFAsC6ZvZfka2YE4E2BwJg5Bdz0qqeLbYkm3Ax3QJo99qFxBLeimTbWbBNW/EGj4C08EvUh/Zf60X6AAQhM471lMRiblgHwatr4VM3UxV8/97wHIwLGVpvRQbgd65mItZrJwSKgQMgdleFJ+cTOQMagfMIXaldp6vsL30oAawBEpLW+yK1aYuhb000H/u+RW7CHoRKxipcIX2Jtomkj4xjld7ov8oXYNmqE8ZaRpMErv7XwamsDuKdP9yDFnaXXZL+7aZNyyGpJFUd8Xa+ckum+DVyl11s0+aXz5b3la4jUyplzmROHRTT5EPHiq8l0n7a0PJff6sU9sG6hVlilulM7kD5X2VZspqN8TdZdJnraHgdUDs5vittOHeXElxerC7eWRZxE7KTANhia3JhF2Zz0o5VFnZhS96c2Pd5JPnpLyvG64bAiLDv3Ypzc29WLBMksRcOom0G61RilSj+WyLbsvEbzpsiyYi4rvcm50N7/RXHJa3DytrN+yV0HZBtkiQpdug2EpxV4BU361qyM101BmE1y22Xe5JkvrPe0IpKXa1JWKZqqvgW88hfmP61S9UC1Ypj4l6pKd++IlvM6Tp0bqWd6OkSMBn5Dd/Uteywm26XL9MlaWHuKWwxS8Yc7O6u8/thFRyvUSUHQIlaQ5ZPW0Usr7ZjBifW+/NXo3Lz02v3W6WQVO/ozn2CVHEs/MuyOGGcV28XYQ+X+FWhfFhulIrDXipOdCv8UjVmdt0iSdgfRygc369eXu6erasUZyv+ItdZaAOuc0kC1MsccMVTfo96AnfZQdLPTh/neV/Yt8d2XClq/vvRWhuEoEx/FWBeFxTEIMZ5fPvx48c///jr4+fzOI6//vqLu4qP45jPKzPP876wtyF75eL4sHqSEnOiF98qO1bqhyYfkpTkSz6DFJT2HKAMdXU3IXM6v2y536iLyV4j5pSuTaBdbEjyTNWH5Z6FzcR+LwyA67qcKBX/+mo/IlbEduOXxLhf1lvglpfWpaDJYl71Rmta5YYTRvZYKYm8g7kpBOmaTA3QlweSck4BOGgHupakaJsC2HqzM+5LMP9aYFmKGGPMOeecEVEP8LN1I710r34CQGpKyhSAwckIQanLd6cpSjkpb6zP9BV9DgXnxF9PAD8wIoLPn2MMpj7nvOYVWtsrLgoDPmU0MQlm8vPzOM/cCzpqrdT3D3NAwgRI5CAHp9ZpCcDv9voGEHgmAohwcBBYr6K/3LAGIxAgPD9zJ6713QH6jBNI5vNiCjMp7f0EkGThaieLu/vVubr9RZJGHLkFXQWX0m2JuzmptXCLVqKysC/ssU9zm/AIYQHPsSHhdUCPapQS9gVl1j18YM75fvsINpP7mfDdE3XqzmE7ndel5lM5ZAVzrOYyrBNY7Z68ye46a+eyjTc3bJER9lYfSbMJ3P7g3Zy0PkMEvlwS24S41iOANXGH+0EJWAsNPuS2qzl9B89ltVUapOE7HHDo+LJGQDJT2hM74yzniyRvZfmK7CiVIMmItVxNclzTN+3nnJztPr+UmYmMCH8W5fl8Xtd6bbU/CDJa3Moc9lZGlymNo0vSIOacakG20u021mFB5d5TEHsrgXaHKKkUubcim2ldkvBHA/QSrq9hrF9juccs+X6ONcm7yCVAssAleUwyFWBHtlg/tEty0Pbqu5/BM8dGreWaXQHY/Nyrd+VeUcXNyGVoz1peKhF7nHONWxKA2tZiI5Si09105xcZSm0r+yoA6Vq2IR9WkW2uJM001OqSN7lYThvkziMkjf35QAsUcvmpRtwTFwuYHBOX4sYur/yJl91iuy0nDMsW2wWxxcwpi6Vrjv2R7vCqVVZ/80UhWwtAtvVut0yS2WYtANz+i6oN67WxFZWVzrewEZwVeyB4o8JU25aCVoQS6FrFr3RlVboSFvDOIGLd/3G9SLILXWXFardDF9Dm6lC7IqwIYO5n9pylfc/k6O+UAbDHjmpXRrOJSptKqyR7Vk9oB9ySbN+9Z/PZMk5wA371xHaX4q9i+0uOQRy3ToZy+k0eu71ZzIQ9Q+pxKw9zd4wdh/tksYwPuwxa0fxbiTeXCq0KUsw6y97AjWAtZ1U6Myu8bh7GWVO0FpC3wyJ7WPyvAs4tc8XsMgb3r+krDl6rAK3gbzKd70Ps86XUC0qvOCXA7bMPzSHpM9SHhe/20OWbuTWolQrWKYY5Z42Gw2djhGekse/3SsIU2e6vbFruANijZ8+qO/Dl2BjjX/7lX/7lt9/+/d///ePj448//pj789RsC9+muw3z7kZcNNN5nm48bj8uo3utsa91LR8u7S6+Y1UqvUk4C/u5AACFb8ztHS3mcnVbHaTKbgHnlphliu9QS7qm7+4uh+2Adm+J3ZH6a2H+uEB1rUazA1V2Sbl3Pcw5R3sniz0sWFs0s7xyKMyxZESMMWr/hRWP43BVZq5vEjcK+TNvEdwvgZpzXpqZ6XlgD4h9sC20+nJZZvtakBPlp8XG3gqarzVrK1WWOaeHAKfLbnrP9P4wGwAJjj9J+G7jbkuorniu2bikb+d3P2wyxoj1trnlG8kx1i2BOaeYYwxdyxPtBuk+wWW0w0uXNGxFjK6pNjE4jmOMEd6Xuq/dSep5AXDatkzH/ky1CwIA5Bjjn//85+PxmHO6ZiUlcV2+Ks+p+1yLiIi4PJFrM/+y4kKVh2aWOb2eIJZ02bePq1uoQ7VzLfM+wSVd1+WWUNuCnFu2MtfOO4O4LjLzmHugrdYQEWotpgz7F1pxtxlV5zWGMjXnugEakVg3yeEzM9cNcwDInJKzfAiuG+OIfaFbHDtQ42sErAtgxeKll89MZNoogHS5Ihgh0ivKqOLsusecqt6E5I6shXNP670BYW0fMO0aArCKgxU1RmjOvC4XRADWdlNlJvavAR3FwnGhXIXaW3cyM3327n5cO/6W9+ESS0HiiAhixJzXNSWEGAk+vn3LTExIOhgkAlJeqScyoYSSmASpzEzH37bor9hFRMS8LgARBED3lQoAVJ7nyfWojeNxj3PYIfWhXl/+6dziu2uLWF8Gfny79zIYygVfJnSv75ic6zZpToEbUK3rr0egrUhyjOE35RpkXqvejeM0gOM40g8jvX64xYXSPkWNaXm/z+Y4jvoGpvbbVm3X3hZC6Zq/AijMOR+PxxjDz/6529K+lu5ljFifcihkF+E8T3ccsz2RaJm1j6Za+07H67WKccYYtl4CVcu9Zuv3rTjRFnQcq7JrSezB2Fm2nrl01TZfZGbmBDCONZ8zZjlj9+YeA2zXoRoj/C70zJRS9xfCHTyS4doAcF3rrT/lqsmRLG+xJ1VoZam0o1Q9gw8leVTDbntr/NMdBO4pmmVIai/5ZeZ1Xed5RjD3W4JdcPKeahRst+uB2SHiPikMO/0l4dZBRfXMrVLMBzDvD5gvYQDP5/M41p1MAE5IOs/z4+MvSxrHyD6JWOreAAAgAElEQVQso2WOpHeIjL2cqh3G5dXaJkV6eXJOMB+Ph09G3wBxz2Nb5b/xJT2+Peac1TvZ/4jwpMet1EwAc06tlxItcjrb1amdL1s+tGQdvjELh6R5Vi++dm2a6QpFG7actrwj42A6sG6r8B2zNlF27Vv9l0adVRySxjemXeo+WKbs2gcnrj1RtryhsBtht1uttCyiFVz7M2POegu7E2+lKLE5p9pIYQEzsRuhHe66ZhqhoLSn7P4tMcuUM1+p+2ayP25p2v2kZSLCE9lSceksELsHRmsSRrBuF7CWpOfzWUGoLGvZH5cl1kxmFcoWK1Zfqe/k0o6bpHkpwmNxSiADoJIzU+L6hphErBnXmnvsGJIEIlNKEiPzuq4LGt8eP5bPfm8rWab9dPcY55zT9/P9SK5nGt5CnLvJuXQk/TL8Hz9+/Pz58/F4fHx8SPrtt99Ifv/+/b/+678yc4wxxrjwPI4j87JFe2vTc87Rnwceg74mvC7tmPvi1ioAjhh+okqSnwkFxb2FEEJec4wRI0CS4GCFd87pGqkpgdqzLXhtrtZypc/dyauNy05buFTO8xxjZObn56eLb/BqLbbCXV8W6Agmt+HzPCNizulNEBxxnqevVezMdV2ZeSkdq/M8n9f89u2bpzrYSxhZV1NxOzPaXXT/mmzdbrNNn1wpwPt1EPkSt66bmYiV6xJZLDM9pDpxHIcLlZnKNN8gxqwqcC0cx+FayN03ZubHx4enB9+/f7erRQ6CI6a9pg8g5xrsHscAqJkROAYpZV5QHBGJSYJI5XUkjuP4NvLAcz6v/FQCR0QcyJzISVLk58eHp/mDASCZx9CcH5np0l8558yDx+N8HCCQl3vRGCSfkHI6bm5OV0TOqdR5nnGckoIxxuC85syJyJkDvK5rQmMMhkfYFdU4js/n8+fPn9+/ryUJpR7HqZmOmHZLPhg6hiQm1+eNXJAx8pkR4Yt/c/xO/pwT+0xxlXnXhnYP7BqU5IrzIzZmYg8i5YCryY3E5BO2yIYkuQ0AKHVnRayvhLh5/Pz5E56H22r5hO1B55iM6LQT9buEX1XIlz3q6/wmVecV+aLyxWLnzDmh+x7+u4CkOfPVyU6LmemPv9lhO7NoryCWsGXUjP4S+aYq1DrawlVMyWfwSje0Hk9TZkLibge38BrUV8wlh3M1FBZIBAnplzVwF59uoFq/AHJmtqkYSWKN4gAUPiEJwGvPRdJ2o1k0jifpgJup0xucrEuRWw2ASyUd76/4/oWYEyt7v/XamM7VXiAodedyv62945SKMaWVs8NyO1BnWhmyoiULx4cWrjbms7ErLhzciuYXdeeL+FKrq+A+7U0lWVkdsMe2mP3Qi+OV5cT/eajdJVW6XPoqXFSGylurxD4LSOZ1r0Zb2Lk2UQUsXZfdh5VrSZKGciIz55wRe8TdFWfFClT9FmwhmCSVV8U03zil/iZgekNzf11ZEbG2lrV6LJK0V5yD5KDvU63QvVGpYE96TCRtlC3IporDWxnz9cI1Mz2BkHSej7JoxwyS91tcFhnKmGXXTGM6gKbCXFPz/dpO65YwMQpze34/dGqVKoV/u1HsmaL5Rn4TNtWhd3CUTHlrNB9W+mslvsFitxOr4Evz+F+oVDqnmOVJB3S9Y1vpdWpmKZZKqVtGe47eOYXZ5TtpnxcGN8eHTvuwEIzp3BL7Sla0pDt/cyq3PCmoOqyK7vI9y7D9TCmyvKmfL/33zXRP1KE5jt5XZLbeuzilUi6Vt/VrAQA+GUvXVGknXJtsjaEjqO0ctMDYe4vwGuGIKAS0tlQC5N1NvZW0SNLu7Ik7tsD22VaI+xaxvHDpFVKX16d8BACff/R03vL74QL/1nxae7mTXFsgxxjP5/Pnx8eff/45xvj4+Pjtt9+ez6e/ijfnfXa7ROm1+19VKMnMdIsq07H7cCccHOMAmO0dqJZfmP55bU5vyMZxVi24sKK3q6ZkKl3Wx77sL4G6tjSOBUjGbo0Gt0C/faLdYxjkb3/7m7PQ2kxZN7+KLMlrAdwDYg8OuV7nbEm74fmeDwuKvn9TbUYy1JwTyIj7fbRzTo8ItdhdXlWi+LZirQJ3rvmZiXlrOdfUC15xAOBPKnr26BJJIunXOrrUNZpr93tpmgutkB0EP654277PpjU4Wtt8ad3sMTka4QX0WAImgwCgVreDFqXy38iT926X3apXqVcqYmDxJeXnkyR2PQKIvfxUKnagPBlj3fl3JUbEcRx//lwX3reK39K/pjTrPgFJ3703vv2JvfIlibzHr/KhkJ0w3wKGNdluKVbCusW0XUcp900prvvF67Qtx1Yo1cZRo3RXikiibf6Eczdi5tp0UcIuueWL4zCUYslbDr3VmEjY1jZXrpIsdQDKlIWL0/2XkOkPHaKFzFShyVx30W8tF8GHfF2MKDKU5PjcZHmrZEJS7u0JJaB1R3sFxL6V8I6ho7fdvqfdPj2QCTLbKOtFC+a9nJ9EEghyROICoSAYRyIlepObJpShlJLMIAl7leETlMRqAABWo+TaVyFJ9Iom13rhKuQub6kvLgm/md9lJ/naDn2Su+uPCP9avuFb0QPJvSBXID7crr444BNsyy8nuzpWYdcJHHxfCDAZtqjktU8l7K7Hue6aAbgHUZ3eXsMCzCm0hdsMLa0VsxW928/WJ6IN7VVzzrWK2RY2bcG17a2EbcjCHcGHpo5vJ4tpzMqtX/ONY4Eqe0cm18qoxSxfh6hzAQDgYWlu5wvEio62+fUbEcdYA79SSAX9KNrtDwCuZ+oyM8cGNohdwm5stmXfSqwk++FbkzPxHlPvOu2K0V4FJykzz+/fvW4tKeCNgi9hL1putGZpn/th2ap0+WCmDTnsZha+m5xHUEtWliS89vNWR3vplNqAh5qCSD4s63asGkLJWMyKZZqk2ucJrWb3Sr6T2lncBcpW5zhRE2tzuliBVAwlfTX9FbkEpPszovpy0lms/y4V0vKmN+dL0vyc6x6Cnayswu/M+u0yJvfbzrJRy3RYA1q+YsJ9/dlzrWsy0zKds9WHlawBAELOeYyhFLA3AC7PSe6OEdjMjnbjO1GcSpvKz0IrMdMv+c2TfRgEkRD83CgAKb0K5pklkJ6MBCOGX9VWIG++vRk1sw6rUE5XeasgJst/baidCjY2cumaop3LtrKn13c0LFOHX82VG659t5lMZK7T1DIODzlIjuM4z5PneRyHPO93S1toBECs5hcRz3zaPUPZlq3nvqAqQ5+fn8+PD19TWVgSI3IvdJauSZLvKOtLO/fhm/wYw3dBLRB73a3wrWucJYYhVcMBFFrdHRcKaYNm6vVlpS6C9sW2+bbihDlVm1XqsS+MtWvH6hHDi7zuEKzi5RKXaO473i6+hZ1lowXlQ1uv8J57g6SdtInM9A0hZ1k3vuxNK0BDZdtJZA4AMrTvgWOHwiD2sxDsgxFMFja/CzvL7f/c88kOhbX56GX0LHyshrRWqJ32RhvuFYrbKML3ZuoE0WrS9+AO+KLDFwchicgj5PgBU4Lg/QsMhvuhCZEcEJmpJMNPbUIpTEFkMIKQPyeZzInJ8PMCVadCStLx/TiOg8c5xviMyMzPvC7l8/MTwPl4nOf56fcFeE8NJOngOI4Dw3sZ5pz7OhwJiL7isbt7K4kkaEJTmTk13MK5CEBeU5IHigAy95saUkilEkAA8p/klnNkeIO666UaW7UHvBJJVx/22WRO1a9l+NqHmyxvsczLLUSSpLL7v92x1z5vCxdAxPuFU+V2EJPtlfC7gO7rZ6ndlCZ71s3BOqcbezmvWG+nqyzsgiw5F6Rwvrh6C+/DxbFWybucrTteYl99frUeERNAC4Xa4dKV0AFXzku91qETvYzFXw1lZSxm/b7mLFhU1+bDHdgS2/1IAoBfxo+UNHa7JeuiCxHhZYJSN5S+tCiS/l+SXRh7DLPiG72pmMHdA/ZctKZYUOaXMEl34kVdphJrt8K74jpZ6rAzzYfHae+JWjeH1/npE8RpN+9+ypShkumYvsVftrowXp30oWV6lhO5H72uy0LX+G1odyj2zVA9t5jm6FcXojbkOi3JThbGrq9iVsV5wRK7uQKIva5sfOfatYjoCxObT7bt5Z6rkYyIiBixNuG/qUjq4D7MTHJdm5VwyTjRs4pZh0UF/iZvQz7vujCXwy/V6m1+7tkB+N4+cBffwuqV8iUylnE0LFZzhZJxwBeaBKDmZ1a0fO4NrhazpLXQLuy5BzlJY6ytZT3XUMbvv7onoOsehd0rLSWxzybje9ue8Xs7VGu6VjfTugVYWW+Sb/RVskrEPXFc/vzKaKXrsBJWqbSzqoBvKk5XQMzhvqVTII7DkiHLw5J5s8hNnVPgTrsNlIA5JdY9LBzr3p4A3L2Ns0xdy5j8VdWwlaI43a7JDbWs4zUgVYRC/gKwjPYqKKjil2RRyZekE4b/6qf2sF65xvEd5ipCj95bwjLFNFo3VDJqlw22UpJVnG3oXmRPD2ptDDXmG4KprHDfKCrhrl6JIu6GoTt0S6BAgJcojTHiOMYYXrJCBIDndCcQbJNvkvu9JB1tBd9dE7A6kIjIzDHGeZ5//PGHP2J/HMfPnz8lnee6eajXwet5fdiis0w21C2Winbp0KpM+zk7g7tSdinuMdpMQxnNKgVYWua7dHPOuZ9yL69Ky525i/DWti3mXBOA2gHhdhKbSib2KCMpImpLv6TcbTv2jcplul27muxDRIz92KYv7G8Vb9Tez62Uw8vJ1RTXlZXHO/+SmnO9msomvGA0vyxYr8NdNKuXb8a3vPbJMuf8/u3bV3+M5oqbe34C+7lHc4Mbx3tJipzrhEGcvkHmjL2Pz1nlp4tJgzAiArrnWpbsWjHuicEyv2NuNCNHrOe7xwC5RpnCIRnHcZ5nnGcpXnNKunwuA5KeSEkZmZn+sr1j7lboaDgsb8WJ/ciSl41cC3POj4+PcXw3vhEMYvzivCzWa8F2K9ibRLz3wSDcbYCvXR/2oINmcYWDdAO+zbXasWRtPV7nSK53WHjLjIUlHT4olP+TurBem0slyq0bU+ui186tw19ZXMXoVhyUXwmjGiL3pnq1BYJGJOFoNk9W3o4a6ix9c7sX5DUCPXFb5V4+cHoHh7yfTVieGH+7dCtKbJ1CqTh6kqq4JB3pu3S7aL7T7o5gEIJEiJiMyagdQMacc7pHH2MGlMigwi+8xMTakb2IIZJajXwRSfvMUEQg3chuK1WCfbi0lv//A2kX+Y1T5wZ3U5ZS0v6kzQtxnzBzr0OXRXOwumyg+fZGbIMQttgyvBth8cvEL09stTtaRqjEuTsUS3bMNxDTcT8Nfjs29sT9LYuk9oTSWRtmvS22XPUvydicKhHbbLvUTd0H/xb1iUiJ4XVCrC8jhKm0IiLGyyWHJAnO4r4tsPwMkYRWC8Gui4iI1+sW/3a73Q2nu2TxIyL2Fz+K/5VcLrzWpumXuuWPs9zq7DZJ7nvOkuhFcrKu5ztapdnGmF7pJEebmlg9M3N/dqj4FbESc67dsIfFd5YTYyy3uyLJzOWefxvU+5f5Kt19sEW7Gm0jjJ0pK1o3plaWpNHeS2RO5dqKfjUgdjeKaSpFH5Zjap7g9QKv5MuW05Xb+cVxIvcCRyVsriLQ5blbu8vlLOce7XNcThjtrV8qfmF2cukKpDhOlIwdcPU5+JYvyUK2erw+EeCsou6VBXxYDvRDAL3ZdLQF/hoZvDaGzjdVruOv3Yu+mTM4ud7hvKBI7nNhtXNft3lZfEPY/9L66kZ3uGJlZjU5v2+ll8WuVjS442wZTxNty8yyXg4YyvIdp3IzM3mLfUUoskwljPlVDNvzSpRit2vdiLCg3/Jjy/5XYYkI7TJ2c87FfihJ+4IqN41N53n68MePH3/99Relv/7662ifFCGZ+96+ocy0urC24xm8ilNUOBYYe7yzh3ytU4vVL7km1bE7ZOwSubxW74B+Ct22CrPDlorT3NeK5byZdV4XJyIi4jlXU7GKpxkugivFjXC2haSItafaMfRz17V73/gFYiqLY9+Th6d2WnyS2i8wsmm1yGv3h+VJaQFZkeFuOWrzt8oNP/Ov9UlpI5uv/SaXsa/2Mxdsd8NOdl0AdsnWSfq51i7sUkdEPf5m8BVenxHolydDElIECHgCsK5dZ1ZcSYIXY2RyYk4mAELBEMhYl7D0w/YLMAAxM6QRkZmXrxtAknIjHJOgvLvWe2oiAKQUwOWWBoDrsmv4nRHH4DGG3+gRQa53hOVcH5sk6YWbzITWHgFdc86cUET4kT3vfwn60wDTxXaAiHXf3sGsz90BCIEpBUk/bbBqga6CXVMkwzuASOyBoFqa0axl5m5gQDs9zSlhg7Cdgz4pum6Rtdyu1u2voo7rRGVV2onuh5k9bdu3OlnOwRX9Ore2TMl2u+vQfzWgep4UoTndCACUDKo/8t/2UyTwem3fDGEXyulVzB1BF+rNN6v0Q23wG5nEfkDr5pO3tx2BRK6tH4vjRGY2n9d8gPSvyTVaZIT++5brstyUmZlzDzx4LVruGYAk7LqWlKv9EdWIvbmxI6zz592ThdZqvOdW6SLC7TszM5N5l7Q8lOzLAnRWwVbajafOCu2VWuMXWbjA0QPiLmMbKhOWKRUnbLfEypz2xKhwKp25TBffVMguu3MlnWPdYO+YJNdp8jpgVyVWlj2M/YIW3bdASXKM962eVi8H3hJGtrAPjVnqhi2VXo+l68NV17tqnOsGVlA+jH3H3r+3idd7Lya3pYio87F0AWTmNddLj6zY7aLVghUjIvbnryzvXzuw3Njkw/L/jUr3jV915NwCca6kiDjP8/v3733pxMWxEAnuK/8FKNl3Oq/5Y3UbLZcMWG7gtbzm88v6tHEej29viqZuoqB60b5SKRbnTb4OY1/tBF/u20iyI9x1ar6FnTDHsTJzw9/pUqysom3lbu3m2DHzfWiOfyurcivdZd7S/yfxta8zswfQVKZJjri3V5ic5UQvV9f96pXr11mWfwMsqC6/TqnXsHdS61J82D2xlRL+uohgMXM2/92TN5ySLBnnOrDVumyik9UtULoF60uX7q3amWvqOF2yDiWNcbi1G634b/HHRqsW7ixLFqfE2MbENx8KhyRe1vZfIlk4JnN63ZGMiMx10dJg7sLydVwAkPm+ddxiLr/NAi89bQnbkF461TsOTozHAODZc/GxzxruXs61/+eff3789dec8/v37x8fHz9+/Hg+n7/99tvPnz+va71lvZu2erdYJ6OH3RKu5sHXpshdlutaW3DtifmZyTbjt3y0wctoL4fNGaONMcYYbxfqBZiZ9tmwBuF+OXw3aj72Yw49pLN9PsDIhrUbJnLdMR77o04Gr1/DgisCVnGuJL+0jOO+dT/nrCtkcyxpc2N/oEd7ylR2OywAv4XH/hszM8cYxzjHGB8f6zqz+4M9zTCnLPK1v9Kubv86gd1IXDtu29kWIFxf3UmHuqxY3rkAItZdLu1pQGVJpffO6SUqAcOaKos7vCThj7/u2w8Nc5kp4dz8zMyxygvAF9hOvxHJ6J8B3isgaFCS/KpF7it/SdUSjuPQRraK/YwIf+hO209JmSKZvpEQY4zdUex2Kwn3IwYLsIfXCZsomZK0QHXkJd8VY09aqtTYm/8tUPL3Nzx8XFQSb8xqNOWc+S/yzd03ZGldZtsJ6b72Xn8CXluJQRa+kQuuhPoZQqLml/vvxb230r3aWlpcF952tVRuN7iq0O45fQtY3WTATMR6J/mi2I8PdEnc/iyywGZGePPbHaJOVS677UNyxVZB7XdkeL1uLTctKAGSH/CGA5ESdme+JgpGXiAOlrTZASA9q1ib9i0ISVZyuLhDLanqU7ojXFaccNry5FrQNdMy/t9kbhULuPVj94/b9N3hSlLbtt35q6CbbxznWqA4tmh+WSm+072TMqx1jeOvRvqwxCxQ8oZyYs5pl/S6WFD1VWS+md2lMUa55Iq2wGLul4FZuMjqhdPdM5WK09kuDqsK7GR3qaigzLfuGCOve/XaHrLudzXrmemXO77xfVimnWUT6YFhku49MpEJKcYY4NwXHgYBfJuNvYXXb+e8HXaLPrQzHmnMr5bj6oiI2PdVpHVq1lwH+8MKj8dDreWXLZNxXNdsF/ZTQrv8qGZTUHkPIXerKDHLmO9EWeyHVneJXLpilrAPvaPMnMr1oTl2pnJtt2Qs4HhGxNo91Fqj/5Mce2MtgNx3vK2uNpMox5wugTf3OjnLDpfdNzcKM187kwazyJKVtVqd01vFia+OOV0Wy6i0ZgNWdAyjvXq9hHsc/Fv4lqnaLGal3XKwp7C5Xw1dVWa0srWstrZRtirXid5KK9fyVaiOVvQG6H/Fr1yPLyXTcQxe8nU6VG4/lQD4jmi5VHwfmlNoTgDQrxpY96EOKxQlYyqmYev07Ds2CwT7usuSXdFpS/rQv7tyZQQLk3SHWJLlTzHrcAMu30qyhLtW0UwAwbVoG9KaC3nslixPgy+PvlBmAm6Et6SznChdN12fGl2G5OPxiIh//vOfHx8fsVfGnTjPM/OqU6wKWJMQtBbrIlvGUbVd7el7ifkXQER4R0ZBWRhYw5EdNr/IbttKGfJ8UNuK3YjXbfbVyK1iZjnj3/M8zekFnHOO/c4aI8857VjFpBCMmXtbZUTEMR6Ph7/4U5iSuG9+RARjzV5cKCfKT5fXuj4s0zcaWZ7EnpaUS5Vw2oqOzy9NGKFr2auzfYLeOOHHHu/1nJvsg9MGxG6ZZbeYEWF/SrfTiJNcyxY13nVY7UL58BABfzgaTBFKJLh26WJdPiRAaWZe/vCAA6r0zZIIrrd92cpMSQqRjBkCEN67TJE61lXDCK02v8p4DgAxhvYcdaZARkDC9fmMiDhGjJFTmamZz2sej9MFvws1k3vjnjn9NKzqy0zMmRIiYn/tS+vGByWF7utBCkg5GEGCawe1TduWE/E6gOrL4LUA97mzBo02W+hQruhsSwnk/ZRHx3y5Y297/i3zRdZJN44maauFeEtv2+Z3NNe3JGRCdWH/Upj/g0gXZr6emSDRhjF7UM4sW19w6uh2CQDXJfctULo7oe1wB7nJ5XIiEyRjXdtbPq1ugTLq7N1WSIJU7qffV6334WE700BIYg1yN0in4lcFldaCAuQ+Luest4z6y2++ZNoX0gAy1/ZvAOlZNXxiUxX8Veo7Vsbn2tSjcqZo+cq7mQFrXuhOqqBQdbJLbTSrcE9orFto3OeDhX1W2WL3pHAAjOPe6+UiO8toVnSiYJ0oGeyBoZC7RT9C4xPEFp1rxSLLc3vSPfRpn683fyyTmeO8n76xpMUcn95lrFysEJnZDRWzfivxS2+dcNHM0a4Ry3fkKmBBWffSejVxyxJJTxecBUMxSXr3SwE67aBlphMR4Rq5ruvkGoDVumCSuXenO21FY8JObPCS2e4tsoBzO9O/jjb3OO3ilHtjv6OPpK/t9oW9LHCep6cO652ZGzlzTXw9EXQRvPvOkff+PbvUi+BfV1aZLo5LVwEpXRfBYvxyOptcUgu+ZZH0HTmn0eITe9yyuvG79TrcjrwUxJzMHPtCy1NnK5rToeo3mhslUFrFfCPuCGD73G86uQgW623sFWMZ7UTevbp/q4Ls7Zs89p3AyiorPt+rq+Eml87yvQhv6iXT++EuXOlSyb3a0pmVMBVsgXTTPcuSbB2goXIthIWzOs5XW/5ngcqtlubf7gBJN14LG1avA4eFzZdEvsfQaUejQ30V82FZMadMONezuuKYyh/LGJxtXlSSlfVmwhz/GqQL9JOxGrBznS4TXdFVb62Csq34sumgQOrQHO3iYFUdsBrqfQm9PrjLQa57PKVuhMzEHvcBcI9xtmUxUz9BXFKbqFPjjz/+8HLV9+/f//u///s4jtp07RKV8Jzz+Xyu74q/NjDtp+fQVlhs0ekSNj/2Eu0qC2AEu+SyYA9wJp+nlWWjANYXwhs5y1BoLdO/7jYjoiJmnM/Pz+J0lbHHMrvndOxHgs1UG/6cXjj7I6ZzzuquZYnaah4RrfGUS+tm+7hr3xzPr4xWY58RnDb/ui53Vp+fP32nt7LmflTbOC6Cc+ecXt9xESoa9at9ypjjENltC3ct57J9gc9ZLriZLj7Jz8/PMtoxHSjLdOt+oqQwLWxdksCqEcnT/OLfyFa0UdpbGSqsUHGebUyPfd5FrLfz5Y5/kaQxxnEcEfHxfEprG6kbjyC0/Q6SVp8MRlvPssM2ZOr43EtI/oKGoSrLtkjGceea/L75VXaJtXcjk6Sf/SgBJ7DLa+sAZrvHXk3I+I60jWJPlgoH7fS0TOZ6+4OtWD68q8Si1vdhoRi9sgBI/mAcSORaoTHJtgAm6QbTBTIFiJ5WYs7np2esmcIEJGQcxyFM8m4xblCSgPXeMnthiznnoE+kiR6OmYxACgIYZPg+MrxvH4DuS27HUnPCty5948JBIIV5zXWfwc/3zjmRie2eSLi8pMUyvfYBy0sSEoMM8P4qZgIIInPbghHk0sl3SrGutIO0ryRJyFtcdk+dmXDfcRwOdJIMSPrOMed8XhcynyEAz4EcsJVTIOMMpa6pZ1DglZnIK8iDg2QOezBJglMSkQLGFBIRMecMgshnfpIMKpUIgcRcb6eB4yBgnTOrinO/fsYCRPptZ8qM9XiulFfOp8M/Z3obAVIOR0Ug/VT/jrDPzDFGtjd47ba03Jhzfn+crrKszTnSdV0RAQESJD+I5tbFECEoAcw9AgkiEAwSgqD1aUa/oESpVAYZtWMqVZ9tWzozIcU6d9a+GFtUI5tz3EhGhIip5AhITzfUY0wl4nUxHvZvXNfT/UhmroYKSTmGb0rcLUqS22O2vrsSFpDkCNufMQZmZiawvtRIDwupiNA1JY0dh8yMcDtfVVImABE4/fX45wU/CSbMz2cEJUWsTtzSHm5JVriMoX0GkRwcmZkzSR7nenoNEfEAACAASURBVO7AMQoFk4H1hhWXBe0N7W+3R9CCkLon1suuq3XPYrVHX0mZOcWo90Wt13owgePxXYA/mCERcUjzOTMGcl4HjzFGKDOTWgvwJL99+/bt27dzPAJj8AAR9IL0PWVZBJ1jIK+UjsdjjPBA9ohxMn48vvmWS2Z6lfo4jkFCGrTtwHqCMVwFkjJ1HGPsHf4SMjVGkAHQjY67Rpyo2LqVxXrZkMbwyHcxDkAAZqp2SUQMIS5/rWfs9+tIKUJBMhiCjfq9vUw9U7hyDoKejhBxjOd1jePBGM8rJUogOI7HdKMlx/EofMZ6e7Odd3uLiP7AZ2bm7orDC3arc1tvVxKR0Of1dFlIrs5in91OZKYnQBERI9LtAy7T+k1lgIHV9kgiBbkzTAIEle6yAEBz7Y8gVhGUazKRmQx328q2q3N61CQATKXPXwdEknaNgIRgbyUJcCJXv8F1AwAgEFz9I+Lesmuq0FnXVipX7YKngzuwxXfCYfQWys/raf6yJQAYMTyFgNafw04SYN7PHJmviAAhJQgSkubMWE8vEkDOhU8MQErMtXofAIIAMefHQiQtrJQyJVAG5rr/I0HyK5jthns5ggTYbntkpgRLjbPuUC33AYxx38FbPcweqURcOSWdxDnWdmi2Z6Qzc6xP+xC5XmDWK9cJwwGMWLPSZT0IIKVlD+svItY9nNUgAAACNbTuegyP0Zm5nRcgR95+Yp9lA5Q0c0LIJIA5Ra7eZGqIkRIgjnFFHIiPz8tj2TUVEdztCoBCCgHIzIiT/jZKDMRzeiooncf5+fnJcTw/nx/P688///z8/BTj7//v3//jP/7j999///n8eTweP3/+ZPLbt2/H8QDCJxqYx3kGx7w+57XqxWEXAFCAZp7niVQMZuZ8XsdxBFgv8XJMjrqeh9JPMeyeJCFIIzTzCUBIz1WCYHCs8y4lpaaQ3h+tmWOM8DLEzBTGGMFI0KfenPP5XNvLg7yeH1yTB0h01ZN8Pp/neR7fHiMiJ6YExDGOa35e13We5zjWxed5noDAtRVQQOoCcxw8jgOK3GteccXF53xemXl+W7fu55yaicgYGBEDE/8fY+faZEmOm+cXYJ6q7tnRKhQKK/z/f5+1Ydk70111koA/PCQSJ6tHYUT3KRLEjeD9kpkxFaGMdDPLcLlSzlQ/Ms24ry9TMj8PFmDpNuea3o40M1OKhv/29jZNZ2YYgsxkkRnmGml1C0kKkwZfzlFEKGi4uCgoNTP7+PlJ1TWZm8mktHlG5HppcewBSJJSuS6Qi9KnIZjZOefzXDNbHpsST6zvl9y5++NtTWPcbZjMMvM85zmpMHIpMyftqyZRKEobvPh9WSINmcyez2luZFeZ9ETDjPKSsmoRWXYzd//4+Jhz/u3798x8Pp+PMXJ6Zp4upT6HXPq0MOVTp8Xnj6eb2enHGefPz3x7ezN7uLsNzbzeICDJD4VSkdpbNnHOz8/P8e2NEqQzyUxL5QyfaSa5DWaVEU9LMzsOt7Xp9qnIMcYwxfn8/niTlLa66OT5/9TcS1ozc6MNycxcNue0OX13Vmj3FCOLm6hdmeljKGXmPLdfro4IY+hJPx4Pd5/Kec6IcFPOM8NcSlfEDOXwcaSHKSIiTndnzixpLewxBRRwi96A1LK+Jy3XxxriuhyIsd72Rpf7equhm5vZea5PPr5wMQvZSm+pkuxaOi5jEJ5bhZmle7gv+i+58/15wIx1Ym/0oe1lJ3Atg79IgItqp62im5QRDL+VBP4OZrQcSdoknbgbn5nSGuRJQgV6f6GC0tmptGo717WxzBy4zt3M3NDlZsaiUcoIviFxGQG5u4u9OuH1lVSEZpaZnCtmBrZlZkSc58m+l+05RCVFu8It6WgfFC2y+tUam933292/EgDJoPSlAhMudZ0AJOXrvjaJCz9o45uAcGaesxYnq4qSqdIIJUmZOdvnK24EFUUUYdYYGPNVbBfCb+bVjkpOkYFBWma6O/1g0YCHHXU3pblVo6XwHGt4K0q9SrNXe8q9BURRR+nXmFSVpMiAUoR8ZiqlqKu26oibhWCKLHffVcjMzN1EiwzeCpeXiNLLQQANv7AX5F7AmF25FivPMcZ+IHDTGO5yd2j+qmT3eL/AzCz98WBvay3t0l46sUtFZkTAhLSuiParXXaEJb3zkpsIksiXbR+amfYkSZJ9uYkDcYV7YLMv8wpz82QBeGpOmVH4mz+BmyjoIa5w4bNVjxs9YaAwN71FQ9F0H3b6LqGgPNmha+y8ZlaOqt+ipEChv4mtcHcLua4woC1HzTkl7Sa2yMqGSv2qsWg6hjA1p2pyiSrVZVsxdoH8AlDeiCFgV+Ur1DwyVzO5ulkIuqKqY6goRWbmbD1sKDO6P+nHShfhkv9X0EVBX+ykEjBbq+4lfy82ip1w5aWUgpyvNwiKoLN3oCuL194e23pAW36vnxWec+KTyLvHPj4/j+MYnmMMNjnosW3pXZRrbRDBlkQHBH58fIwxHo/HH3/88c9//vPPP/+E6/fff//nP//5fD7//PNPt+M4Dgt7Pp+P9bW1IzNl4e7ilcOv+7zl/+60G5BUbqQHq/pGUrkCFTU76g7EyRBjQIdSV2GIEaIau/fGDUwQ5z57j7Xxt8bZiDjnms+gPXPdMel9PnlZctr4SwC9ZLCyAEFEWDMv1x6H0NiFJAoaINDM2GG4QTJDba4A1AQWHmTS8G1tTjHU2rb//f0de0gt9uPltPYvIVufCXFJ0z6jKktIWn5ba3DmBjIz5TIVyi7WzLxVjNK1GCW1sQ9ibsfAa3tyYvtqBrwl/zxPM/quJTkigpuVFhGha7dtsQgJWw7mlm0g51xrxqpm2r20GUvzFb2Btcbi7tpzucfjQcsNXU4IwF+mT5VU+Y09oOMfmDAALggwOFtpFq+ksPUSDe3XWn98fJixDyhtb7v7Y6vIVl6ZeW2fk1DQfdHDbP5X9AYIrWLoYGbl7h1dSkvgnBMR2E0SNEiu6AWbGIISWOwFxXGLglnMsbYkIKokSUm7bb0MUPZ0w1BR9gj6TDEMF3vuBfz/HyCwawepplFm0Cm5VnB1lJIrgz238fYWEXl+RsRDIlOZqQhb2+7L/OQxIMtU5qpAU7LMaZaSua/D9czVQjKTV5dZK3HsXEKr39l52e3hsiRfxwC4tLaQ1wlqSdP2QLWNluuX+gCX7Q5XLrmZjLNjWjKHS4srV31OSaZs/VqpdmcPZKkrfLdNEi2QRrikm9l2Qu7e1h1nrqzdxGJ2CYHS93T25g2UEuB35frVP8VFuPS6O8fLHd/hZsac07fkv8pCFVAFICh7igX4IuHF2koqH3a87b6VAIDBRQBgarYTQqSRShiAUTvv9ZZ+aCqsLb9zmRn1pCg7yyLYOTUzd1/HL0vCtRkK0vZb8eAyMyXmXZ6EbCu5wMzGGK7xeDzGWF8bfjwe8jU/Q1H94oJyJhIQldXqX+tPAV69RL2MwctOmgYDP1w3IVD2pNzldSMoe0CC75aXhZVK4AbW+hOiBLrZHSLieP0qB4YVNNqLvbxdBBHX85BfGQuv5u2vSSWzMksYgCa+jGg3XSW8ZP4VskcJlKvLAHdfC0Vb9JfxbrbOiS2lRNo2ci3G3GDJXH0ymtZiY0ZEHH6dQgO5B24ClYpaCCqsVlVAlq8gqOs2l+WSdn0uMmgkcXVzSyh3rUEcOQjDKvdFgxlot93hk1SNqLRUGMZCdjIE2lhl7e7a0+tqvEVfLLLV0ZH6S70FmUsilF3azTkQf1UH5q+0ZOZxHNzPktZEOTMjYl1SwGkrxd19mo7jGG8PczcqucndZ64z1cx0X8aYWR/HF8ZM0rdv35IBzv39/Z21KF+w/5d/+Zf/+B//8x//+AeTb3fFs+Zdnrmcgjoz83acWHq99Uv+pS6VGcV162c6Zb7WHNudGGuPsd8Jx2qwHFXGIA0WpHU8ns9l6hoFrK6LS5npu53OOSOi7oKZGYrotHM3zJsioMIQXDsv+9X60EQ6y3m0S+6yVHJsv++PSFoPr8Z5ZmYe17hGyXhcU6MCbCBQvzDiYQALF82+QyVL47nb9Q74kpPmoulFBgtIgPyW3opWZSCMoo7BjXgVY4qlcjTGWHbGJQSMVqktn+TuJ1eOFqVhF/RlnrtHrLKLXO/vMNlaL2jKks/ap2Zk+nxIylbc1JmnhSmm0neHzEm7WFrv04jM5EIBNMvyVOybaM993aAI8Ax+wGbw8ObO7BhDdu2azRmZ130l9/W5Ptc0Mzc3rfsdU/Q/60bwpdrN3LlAhymIQjV5IXdlSbbFHcVqZr5re0REpiQuNbtbRMzXylCwRp2tWtou6/nvUHjIyIwk+i0y5m1yjNcwt8sspZkp7eqbyVMxRbkC7llV7WbYa8YQW9np4Yh1fz7NyKG0GrPtkyKZWbsrGBGrZ95w5Xcjb6Z2gsxU7jvJqGhcl1hrR/SvUMK1JWfrsrthEPQIumLTy12+hrwY4+3t5f0rZmsvgxWtyyIi5szM0Gl2rdAzU+tMfnW+2m5EjpnG4H7T6lMxjF9Obm3vqo79KNoyxpIOKDPP/ZofoDKSmbEn0CjdepcBWTcRNlT1K/q8mtCaw/nurCHD2mK5smBXEfffIrgcvpCmXQr8llhoihd8ebIwROlxiOI6WhZ4oLiA0tWRPbo9oNx7KNaaz9IyV0fJb7F3jSAjIiKOfXNhG7VsPvazZxFRutBSotakITPb5/Hqt8TetJNUmMKXikJaG5KJVmoH8EUDF/W2MLY1dh8S6GSFLJl7Lv1iPEmwENZuU8/zmgvysRastj1dG2OtzDsvgKJlxqo2R2bWXkDujYnSnska6kXOMmyLAkjCBkmUaREXgKcuFRL2HgC0T+8rSiqBoqzoVySBToO12JmvJ131m7scS1RPIkyStRpYeS98Va3+28V+Bep/xyCEfRYA15Fa9uiLZypcGNtWScrXCWgFsvWimck4e0W3urKka0d+EXc8SpFc4dFeWFi8JZ9wj96ga4TSdtWq1N668RtklXRTV78lp3ohlFbgxnLDV3mVUnrmx9vLRqG2N7K190oCShFIZD6fTzC3yoCuwpDH2OulkgYxBCAzM+OqG69kV7F6W2R21VWOUGKbtrrK2l+lFm8vr2IpqzovYV61VUhK7TiO+ZyXNFMJ/O2379+/f/fjLSJkJomnh+J5jUGlURJX1rMN8b63CJ/PJ7n+7bffxhg/f/78z//8z//83//r/f3927dv379///nz5+fnp0sRceybbmZGvUPF2EAWkIzGHiVfERFtjxUCxJbfskmGBqX1S4DaWFEERsSOme02CxlhkFhVSSVEMu1aQX07MyLCFGV87m2j2C+pybYr0XMExOvlO1LJGgSI6owYf+G3KLO1zQ0xcH5Od5dfzTAjIljBLWDzjgXk9UhRcyZQninQ9hvFh2y1xgJZFSUScFQJyV2xK4rknvoVU74tG/i13V4glrQG+JajTbmkFZCqzU54tO0DuCqnc86qZhTZ0piZu+PaB9EDxmoL2lU69/aZRN6VuR4lw0TPdfEQg5FfxoDpStFCak8C1Lq13LeT5pzP58xM+TqTcPcD59jVchdo5RfJ5YRcfluOivaSpnz1bf6qiCt1zgnyAjY7MjMzXu+bIEFfP3eXzUdLyK+qVCVV6oxQBI7su2sx92Ptr0BtKBnSqm6li9rme8zOLQQDKpxsF0Vody6SctfUopSkTGXKXWjNlBR1EZTcuVcxr+axF/xbxjK6vNHdQoBw5np0zPZdo6+5yJLQ8Cva3EsAeClGSZLbuv+8bOOfJDOZ0dDSh4aO0Ok5+NjjmDntVJ4ZY84Z4ZmSHg83Mwszs4hzzkDLzlSIe/hm1i7BlpGZaeZmxq4SmGXYSr17kmpCeK8KTW3JRxIYd9+X+a81VbEQJtDB2+ykpGkRvxRciaJzgbjbYOvkchW67brqezLU5Xe4cVElClCaezObrqFXxWJHQmfpSeW0+HIMWMQlpJIK34nB063cQNcGjdludyiN2iDaYivcJQNFSR24JcFejBCD11YHfu59nGLHdSVEEg4pRvwMQAN9RUs4Y0+ZV2SV60IWO6nIuUtuLRjk13BFYaTauzsTDnvdVht7Ye8uKfQrV2cmwrgkWZZnpj889na4rbndVaAABCjVtookotCYrQ6hQ7ehor7bIxgo17DXpokFtgv9/we25pd5ak8C0+tD7o0kaAiAL5r+i0MQUmILir0MuNU3WAj4rifFi5a/gkotCYR7tCNrpqXNa3/hTGzoSbfwLxmrXUBQYQLWltPUjUot+rIKlo75qq7wXRdRoNerDqRWtCT/UoV+lXfCv8wvUQI31bfcFdmtTRUQTfrSXUW1r6z3nN4MKEDFV3tgKa7MPU+Q1OSvpO0x9JWECt+6CMSaGV/DKbKiqehfQWdRWwsVIOTW1ZfsbhsaV3Z29ctMMWdYhtoYg43OnUsjFQm9aeceB9/e3t7f3+ecx3F8//79+/fvnx/fI4Kje55pst0Z5m4yzFHReCEz3f22xAVZvO5+7s8BVm2Bno2kWz9Jv1qKAHJReSkJqMjrQFEgCUBZ4SKgn9w+3RWp1Zlot40Kk5n4h/xS2QrfzSPaNfq+4AASrsEdUfdwk8lNU2mR0jpTtjFMa6ydrjnjqYiMbz6O4xjH4e6zLXF9D7OSZBl7IjNkLmNLHWqTcafItJeaa1w2M2dxaBSxkuefxQPYZu7mZr6+ox4mm/UM7OuqD0vMjHC5l4eol61roz/NEpNY5vlq2Ze78kv3W1EKQhLyM8+IoGSxh6TNdS3XKakqrwLUIZNcYINRXdOGO+/idkr28IiIMebwefiUZoS5H80D/OIHnM5r1MzNZHJlBm/bGVo2RISlbJ8gLgcmOUlJFukp3jFhe6Akd3POXC+5HJl5RtDMMtNMtsp/vUkEb1O+crPhpsxYzzu729KemRFVrfGPrWJNUw6ZzI1XOWQ4ptjKjrmbZDSWvdnhsjEuD+duI2Z2dSv12wEMom9IYKu2iuBHYpKYqBFGdwkhlpmZIa0mCQEJyoy/0F4CJYOS1E6cLZ8EqIOLsY3QK2rrxVMiOzuZKIzQE12MDam2c1MYANdX9JYKlLVJjroZX/wA5K5qF5cku/Ypcr9FnHJZHeIY0jVAlrW23/Fo3Glgo0uSFHY1VNvv5C/I5uqvRt7AzLbOpTd3i6ocY7B9mZ33bgiyCus1I5hafUpPhWCHL2TVW9tv0afbghEhPdq1r4bdTK1UiPH/19SiIcnbVBiyChdlJ2CMhLJoIOvRmzE348u8Tpx7NlNkIJEQbQMeaRXQnraCgbEmIoUpUSWcML+wA5Xq+4pHmVoAWRlww2v3pARKQlcBL+yFryLrtgHYw1X5YiQAS+6SqlQISMUVFca8rosoDRYJwLC1He7tRRLubrbGWvSALO1A5Qz55WTCy4BcnZi20xbNknCNlLmFw7tVXCVrZnyEL3MtVHzfi6vKs5S+AuyEK1DRYgR6+EZ8k0P46y+UPXoLoLFDpXbt5Qd3rxlbpRbcuMDUL77tGw1ljF59S7QY/3u4mX37/Ss76xeCG9lfWdLxRIGOLJYett3h31JJKl6zNVuCpuT3VP2q8+8mFR6WChdB4VFNeMZ1F6wIKtDbOzac59PbFKgCVI+eVBYSQCxh2jVZBkkqGiuMqO6ZnoTw2lfM3NP/Zthm/Msyqii5yz2D15Ywn/c91oJClhDbqJKMEKsblJuswue5vu4BV0RE4J/lSeTkvrX3848/3P3xbnCZWewr4tqdMBPDMcYY42x3DEu1mfm+NAEGxuM4vn379uPHj+fzyXn+eZ5xnhHx/niLiMxlSWbyZiK1qSAGg6loIUt7Ke2/IIu4AoUnXPTaNlvryszWwA/e2gWrUgpUeN1cW36+RmFOYpPHuNYBmY8x8Ha+HsPEBizUNtXd69E/KLeBfsb6MBPsc85VQ8IyM5hy5DWqlsERMRURMWNGxBhvjJ6kFmUt7DNT+0Q0IlhtQwySAEjMKzk1qJE1fjEp2oYFDqnUkokcoiWHMIxZb/t/LRrbLaJ7tdgrun/NmtlIQFTRYFFXhGFFn60hdDlEKZrchU4U5+DkaF6CslKJmpm3rcyyobSUMZcDU5lpvWR3PbxJoHtbtjVfYYZ2AVX2ywx7vYHojPJzSno+n+5ua162KmEXcml/dSDyC/94PFY3EkFRwUXJQlOFn5mMR+gCifaXhf0NCllGFH+ZW0rM3Vq5Qtkl1C+wy57/jghJySK/ACF5X+UiaGlvDirMpO/O1KsTy+x8xcts/UOdJDN33zt397J5AZDksVX0nbgmtZKW/O3SS/sv4VXZ8ufGZa53Qr68cMJMkqci0ySLTJO7K9PM0i1C6SM9Pi3PYXGMyGCT6REPd8/8lJQxcx+5y6jW5XLDI5TBytdw0jAyYj/CsK0lp95OzuGlFlJtzJYA6gZ4BCb2766KX7g6dOEd0F5ygBUdK3CRrR5C7AGKjK5MW+bLFb6vWno4M61dhVLrB7tGMML+WPWzJHRiM8t92wdMuagrzV/VLqLge9dDqrtjG4WiXW/3rvBLfvN1Azhivdn1OI6Dgm/2lBmlmiiFRWqrAJfNCClj+C0bShSWVIdbEjoljFV5ctcxyMrakkmYpIKSXNUM+iIo3qLpQiCeuRi7itgdF2QlhCiMYwzODdzk7o/H4+3t7f3tzczmfLrL7DAzr4q95cNOrslBycT4MQYHKZnp7nzipSoYOcWYzJSuWlTCIahwafcvU8ncIyinW4Usmfal+CopW+MtZNHcALE3ms7elbr78/nsZGVVN6NkYnmJAshsFSX0EEPZRZEKAXh4Cdg+c+v0C9wyUqY00TUhZL0cRMo9K2U8e3l23VZ2VpFl647o3nxdZ7upxqQbHvuZkFX0K1kBBMfb+gBKp5eU2nNcPiWyv7xga0PJrDmwwgQAxIIEv+u8VX0mlUAPl8AS9bXUEAhLpVYSv104QJmWlwqIlsEgy2aQzDIl0cEuztf+hwCq+QV6/1OMagcPRIu+Y/riP5qfS+9XsFdLXhOlV7d/hZ6amS/GbO2EM+xm4ZwREV8/2was7G1w95gs7DMzbW2Smr3aD2VhQH5+fn58fLC8l3SeJy/Me3/7/ttv69Be0syMiN2fmPakvD5E2mVaq8ko7b0iGAiKESQGUzGK6zzP41gffOlcep0s3ZJKl3bF9n17OTP99bbjOXkw08xM++qyWn3OTK0Z09r9n3PWELOn/S+VBP+AGcdLPenyyQIqaFCZySviLZWZbz7MxjBPZZ4p6WmRmR+emflMyZwnt6dJUjq3NpSZFk1Xaj0pn+l+9W84FkvMjECVF9FspQljiUVIAQTVrq11WUWM5yuzJKG9O43ygrcKq5LgKgksd4umh+sXIWZpllpX4jHvlCL35yThjQjWopUp7EFvmYTNb+NtFcGcT3czex6Rpk+FyU5LM5uRYRpozPAalUQfjs+vm2jYJkvV2Uas7zS7+zBzrYESBksNc7nMLG29GkCWwwaKTDK2aQbeWDXW3XXKzSxl0twFTQYjohW1QplKi1ArBYRrez73Ypnpq6ThbpKbMcmf+3iADgt1UOJYPvO0dQotvl7a+d8AqS/23t8tB9qMRuIRwX4DSOR/JS4CmWGw2zCzGfvB7/JFpjI5Pf4qLbOEJO0G2yJC/DMLCjWCCmsNLmljUB3RUg76fJ4QlPaXcGF2oNoVlknKtoooU8sAKmKXvGCz71hmrnXypTrW51gLtlDaYUjrFS5mV8VCFNUFluKl+DJTbIuwM6ozM4+3F0UAcrAfNSXcW5VBxTLEzMyktY9bAE1FRfPd9sR+Y0ruJWX1IxCXMbVEKdUMKv0EHglES0WXQ3ibetnv7rN99xtGor63gYt3SRAPOixK2ojt+k+4RBEg492YfF000uDLQgisjXzRjtOR04jv8iu1aICIwEiSOmQbWYsGOI6DkgWJYdqDE+FKtTauALBIYmIEQWlx9zlP8svIgQOhIV9IgB5nIrmQsCN8qxVRazvrBcVelEgglYlUVWbb9pcc6LHEzDKW9sKXqLKqohGRWjW2Nk0QwcKY9xJxWsIZ7xhjzmn7/KoEziftxZeo/RGK5BMvY9BAxhhjfx+kS+gZ73ZWKrkovLMTMcack7BVjjIz8/Pzs0uAxt33oz+XOgJ4r6D0duIK225f2jPaKvrOhfzx+lDGLZWwvbYy5BOGhl/bZYGR0JOvsqdkIrDwBGDU61Sg8B0DIASCinYysg8BSVCShNiyoauoAMjRnkYpgnJCCSeJ2t4lFFf3WOFLL4HCZ6b2wn4LWFD1s3gl2d7gI4pJZua+XiiDN0oXlEVflURal2Ky1VjC9fWTcmznBY9J0EMMIBkgWg4sfO/YrZVpIW+lcKsnQH45CSz46v+bFqBoZC/FV9m8XQVHGr8ltoRgT4WXZEn7pluJin0YC7JLg4sTrYygXMobSF7y1/zUJH3729/qGftd4aU1lFzjVMknTJ+Ar0qL7VfEIQqDf/z4Mef8+fPnx8dHZj4eD0V8fn5uVyKvNFwZJ1waixQ8uTMzfz0LKbDWnLE2Is7zfDweeq1FkJUcwgQy83yuGxAlZHvpKvQizn1irJW6/JO7f+YBzMppRPBl2THG4/E4z5PuMSK4yYV5pasCyCzjI8LHmpxDUwMKOVWkmQWPQ5rM7Hk+M/NpmZknHbwbLBGRk9nCeDweQxYRzx+8+HDlqOxBHVzogqZSkVn0tAtEqc3rbsTufuwPPEFWWiCuKGEYwZRkUpfn9+oab9N9oRGZCMxM4+WR7WQIgaSSu1IKYzdgC1njGh+047qKu/O0BfTneZZYbYMfnpLOc845z3MUMU0eylwruZxzRrqkMTwzM9LMZKsIKl9lnplNvkIlI2tVT4oSYknre0+2XoHp7m6rTzCz9VgNr+SMiF2Oj/71n1x4M8Pi2FeBMvOMGRFvx3sV+IRpHQAAIABJREFUBBII4PbcPV5Z9fm5P4topl0xgMoR92JIYrZme7qO0+ac1+futKtszKmIOfbuxR6o4Le9IwhLtD6uhCbWwBUhuow5pfQxMjP2fR7jS4yyzMz2dErZgwq551yfkwQgkJTRbs5nqhXnrMuQmcukMcQ47V4rMeHr4K26awcU9s/PT/E8Q9O4IBNPZ7A1k/L92tWVvm/7u5t7nqfcMU/U8jkRQqaK0czcfe1NycwsIsqlJlOy62M4NjOgkfg4aOaqJdVOcimJ1IxQys3fDoVbPEIRPmYku+DJOyc1z/kUu7Op8zzH/nQzGHxSHdMe5uXuVInMKcl3dwAvjidQ+HJIZpKytOBDSfuL4pIYt2LvJpDrTlnsJZ/hpChRh3zIwGuLhQb2OdcFMAjytcuDbNW3XD1XpSKB0hltPxWNqKY7QwXgw8shy6wN1GqMZJDTq66yv6R15KbBycuMyl0ZvyEz033sWpHZ5hC5JwqxZ/DFi1ht+0u19lwKFjIiiY0AwmSw1EFGuISDV7vP1ocx8GUMqVjIMGN78EYIErIdPHaDi+A8T0pwvk6Yns/nIacCYE8xMmLRTUt6f39/Pp/neT7PteeCkVXWZT8aEWJmj+Pb5+fnHKk3N7fff//9558/MMDdI86I8zEOnAD+8XjYPh0CI4lnXzH1OA7a0Xmev/32m5lRz5FALrCf7Ey+JrXq3jX1QXI5sOgJRKt45Cgzbb/GH69W8SEnImasNZVVn7YBySWqdBGtMFFKWXuO22lu9WrOSZ1BL5Sl2muv87WxQIbwjidcBhdB9wYYnIDGG5QBQOXd3ekxoOlWZa7Rs7iAygjENxoUkVTZucm37YTiAsBXUeZusGZ2HAcsWItAnHy8PdDY7YGgLClw9+txXqpxc4W2kSUhM9/e3m54d8+9MYE93edVb8mgu2M57ORIkpmRzZh7hy4zt7VlAKLKmGydGDuVyAcPzZzz3F82AlMyC5O7NRFAThEUlF7qVYkiqQtEmrVSBlPEFWCODZe22ztN10K08kiJmxmYiKiiL1MxjOwgiihkXTgsTJ1dGu1I0PZGv7uPMc5YJf54PN6/fTuOQ7jLbM55pvwYzveXzOUmDtMz55xpy3gkF/z48QMzxhjv7+984u4//uM//vi//+cf//jHb7/99scff/z8+fPt7e0jzjHs/HwyacEJmUmFylwvoicJReSd1gfSzOacYwwfbmafn5+564y7M926fBLXDJAafuxZum0gFQwZQRo3IGx3ICCrTlIuxe7u7r0mXKX8+fl5HIc4A99nuZn58fHx9vaGhPf397IQjYCtMcskua2uhii6xhihNVkCyWiemT9jSnrIqQ8RMXP1ru5ulud5Kk4z81wnsZJ4bD6lz8/Psd8VhTHlmWO/8BxFlYQEkBSW71117fkMZGwmGhP43S6qCQSDRa4LAix/rhWpeSpS5ubD3GSZ4voSxQ0gB8Oo8CxTSUUdZJlpzN9yraJv7JVNkDC6u/vqzEtOcgAwTFo3ieac1F7b/SSFTt1Al5kdx/EZU1JYmtmQaYYi3D0kkz7Pp7trvJ0x8+fHGEMuPJEZSfkNWWs7ZZinYoYPl5IXH9oZ0zTe3o7jWN2vmZlNRea6uZAzhrnz9YQ4I2amufs8zykFj+gPHwcvrZjzKXcfj0PSnDnnnBHu/vAx5zwjkrcIuD/MwuLwNf+sqoIRICPCpGNP5rW//kBZ4M8ZcRavJMnClElh2N5qLHrYLykEJMn2hly+HBqrk2Vma3sREeeZtTuyGc32a0m2zMVi9kLDc01XvVq9eQWIrL8X6guYaQ9a2hMFVGfNS1qOXuRvTLG/YHMdHBDDmEX2xUUEzF2ttciv97J0ekR1Zy6bM5UZdW1mYzLuhYJ7aZ8kIMrW+V5qi6VaU6XgwpgKn+cpW0UMqZllrk5TUrIjq1VetvssbnLGvimQmcgpRWVDYUglqt2zWHfgZuQXyN3pFAYoyhJ7k9NFVQuRNOcaIYqykjqmTM09iPoe84DPj4+igQU73VYT4xfAgDKyTO3IDvAWcScgqefoqwQwZdhXyNZRSrI2o/XGUuxFD8svJYMsPEWGWKoTQNePebmHmWyLhC5Q7eS/tMNVEko1gdsEBXpYir4yi5CiKS29uDEGvNo8DDyWxL4xAVATUHQcL+tnuMoAfXEmU7qI+Pj4iGG//fYb80V2lBXnnJNvwGamu0+mg/ttrtrVxq+5zsogumY74QSwlhpF0srGXpCQBHRr7XWCjtlFXPkFDz1JRMHQaxUx9PwWfWGyLZBIukHHw16qSSqDyzngyRcsvif6hUF1FwuAB2N/sT4pSgJoLMbiLZ9ATBKBwt8ICKjlLnc7KrJb4JdQQoh2jV0ymCIGipIKSZgkotQ3a1UlW6svegKZ+cv+hyR+O1LbwlLXRRHtesFDU78klYRbhTGzknlTDYH2XBOg26ikrhfMJlvN5NY0igyAuITcoMus367OzBg/wdje+i/K0lvQFRUBNnQjy6S/spyot3NjSWY29gS3Kjw9TK3cQLYcme0/YIwTyOdTUsrmnPI3Tg7dfc455/T9EU1kzjmV7u5a0+6Q5OZjDB6VAsjU3AehBAo4pQSZmcdx1OouXm/MUeXWHkkmyJ7lGxTNnNPadfeoCe1rpwQL4fM86cogyMyIwJkQ5N5BMHz3F4CuW2GZGfMlrQrwwoLV9QO4m7uPDWpdbu5RGPYVWBNtszYJUdufvSglSY/HIyLEHQ4eGnUYJcndjuM4+MCbpF2HgcjMvPRVarZaV9FC4lvbU9+5F13url2s5KsCJQcW5GTmeZ7r8bo2StpekBMu1YvdpG0YRQzjuW/tZSY1k2qAHH4hNi2NhSEQu4bPPSXbNMt+8kgSdX6MMcZ6Ufp5nhHxfD7hqpzyC5jZx8enu+eBsDUXqlSgl4jTdpofVj1b0atHotLXCxEjIiNxCxKwShJ7emVAOSeXw5uuLw2kLCHLc061MYW70tiPWKoHXDByZ7PMhnGp2/0/GDN7PB70KdEqElHKC7KSltvz18K+RJtdL2/vAIGZ1IoK/JyTvMpduU6hF8u2xt2rGO7+MoN9JvtXkpoWpL0eUeoq5uWesl+758KSRb9Xs2X6imYSwAbtvqYErsAu5ivaJr7luBINJeVNO9kpl+uYKOt1IAcyYtkjlZxd5L+eA409SHcws6mQNMjjOCwVH2dEPN3PiBHz5AD/GDo155RNM7MwpZtkMndm51QaZa6Nz5Ro7JLU3oxgZmb1VnxTG4TKpUWG/4tXAnHv0SqbhWGQUPNABYoMZMEtFUWx3zpbNPxGRpJ9Ec3M1L4FlLuP4Pc8z9xFbLvDXXIi6EFKb1eEKPAFRDtxkeXWS9LtFy6guDq+Ap2eXzCdHkxZTrsgVa+TDIwsxmKv/q5TFj34mmTABXtJINwZfX9GqJDZRpGbOlIhIPxLO7s9lQSyokjoGKNPs2uDoAjcnXIHGRHlrsdjfZV0zllzgq59WbMV1ZQIzOPx+Pb2npmPx7pIhjoz4zuxmZj34m1JfhyM9KWra8FOwlT1bn8RFH15w91ruka45BdjYYjCiyUASQjXGgpeKhupsHewvUlUFQDItr1dpgL4HMCGElX43GZ3dsi0a1RnhLfbAFKb/ZYdAJauFy4o+UVg11j5AkoscipcYktgpVagAEyJKkyvAN4mkQWo0OYtvSQVGamrDkem0p3BRSaLzHUFrOTQ5TLYHFd+S2JmJjGkNOTYrqjsdHtsL6G/GgkUBnZabkX15aAYfKnLzAqjy2QmywzyKOPxzOUrSeslJio5y84SAr7Cv8T3aMcAvQlULe0E3Q9m+6AlMzNlL5QQ3DBQIuRobUqvthHwtmgxszHWo2qFpCcpIYi9LLQXsfxFjpnNWF0Ty+zMTDeN1S+txjbPTA7m3f3qr2z4eBznc6aUUprJPSNm5hnxeH9Ps5lpmYrwg3d5h9k4zzjPz4ioVcQYgxkDxqBJsQY7ckqOXjNy96qkmLM6/0ICxVLSCunuuRcVvfRt91RFrNeTMgRqz9mKsgAJ23ihCy6zNe1XsxMbCgkx9LF7v1KambnfMcRoVcJ9VxsoS8jb8HRLC0ka0lAeCl+9caa525vsOQPtw83dtcbBNWBKEs+O7o4oZrA9QXvHSLQTxbbyT+7O/Dw/1+pjU2Iqjl/VV6lqlf7Qa1GSZVbOJJX8zMxWRsVV0grfw91skswMI1FXxLGhzHYnPSVuNY65L94XF6xSnOczYs0HMhEbu0NbLn8qXHKZlEM2ZIdcKVb6J9XD3d0PuZvz4Pcq37TMtWuEke7prrEfOHZ3BhdPhUVYmNn6qIEpIk6ezI8wiRe74RbNUKYiFGyd2BgPSTJz86jqjSOUvCCTvYwxhpPJDS5TXgUHEgslKVOp4N0Q42U0l+Sy8zzPWBf9lvdzVRjyuDJr1zodPDQ4Z20xAmWEYLC192C7clw0ea3YgwHYnfKILqdVrGJPGsnO6pWaqcyXV8GR1PqOjc6lNFN5Hf5DLEmtli91WwuqkYwx3byCQq5AL6T9W2xLZoFZWYt2d18X7+HbFQV34YciRkK3qrJfvCucmVJGmNnRduBWKvlrOz1j2JwzMrk6k3vX2czGGIPLikzokdU6An/Za09JqYyIx+ORmVrL+KVLUrYTXeQQpXZSs5DML8KXzZmwFAFcIG1b23J6QZFVtJKgBHOp2cgCUslvRUuI7/vkRGlIkh7jIBVAspnF2im+9Fa41H3VAiABfLZlACy+WzLR4iKppJXwspnoLVxiO0BAoH47PRgsycxcQ2VmKwK1UadcR6q7s8VbxMWYmbHXliCBbJ9TIpVoH2m66j3MXFbZ7k/y1UXAL8kyc851hbIoV3SfliPN9hSzIyXFvsZ/vK2FfS8OtRMJ9BLOq72sMn0+n3ZcT6MM9zHG4YP5x5zzMd7IDqox0t3nk0Ppl3pyy+OKvtIUJX9yDayX6+AqQFrlDkrkFAbju+pKhQBjgJ5E9Ib8CsWInJLmrzuMBT1a9vCLqdpKKxVAbBGgqFI73JJKyK2eVFI9c9STwJQlXTsYiG+lcBNe7IW8AUklvAu5caGliAuP6kKWUsJq5/bgzazy5a1RV4668A7FDmVETN0fVajUUke0Y25ww0PZ8TfeIiiangSSaMeAJEogInxclLZrVPcJXMULe6/Y0AAQANBAtiTkUlEC+S3JRU2N6rWxKAkXXo23MCDVtBRQu8hgMdaqBuKSFhE+XsQWAfOQVLj7bA8+5J7p+p6gcq4eafalCyJAmCTbV+Lt1TOknudpG8NWAop8vwsG+tXGZ5znycquq+gCUeFt/lAbK/ULC5sIvitGNVLutKN0Ms1rtRdihEAPpiMBBpRl+XZ+Zr69473F2E01Mz7nVbtUmVmfPY4IjISyVN/0IhlkUUbEONaVb9ulBtncMvFGtlv6kuwYj8djmOaclqzB3N3z1SFXxc6rKWEwWUMjLs1MzCg7CWAn2iunSMCZ6IIeAt+TapCVL+SUcDy5yExgujRJXMJ/Pp8wMu3B2hulXut57rIDY3uUxJ+95kNWUejL2zBCQAD5lSnIEJuc6DTzwHddlNRcRsK+pEiq+dgY47ADN0aEHL3LDAD5aEcjBpsZjYQzEVRLMjPG36XQLo/NTckvBkes57jXq/6WOmWm62XKgVKz9fAjuUXysmcDksFQ3yCT1rOKyQi7fS5p603jrfhdcYHZWqyWgheyXgDuMScKih7IvazZwi9dkN2UQnIF8loDt/Ql5A7dMBgzlZkRSVjLr7nF3kWZqVXExIAMVTUtenfRkzb/NDGm1pFRt6IWHltjd2+3xDAyQhHJu7M2TcT1IcQFmS6ZVNPxEkXAOOHElxG8J19OF5xPRSqmcowxzKdsyio3SMg0pbsNmYWdZmY5lMqMlMaAuo+Oa0rXMFfWCkm0YEXXjuYC270MAJm2S2/y+b31ROBjX6XueFtVejUM4EZAtJDunnugItXdCXPKQYlrK40Is3UlGy6SCkjCNnhzf0oQ+vqFUttswmghqQAaM8u9HYsuxAKkVjT3WIVjy1eZFPLFxW8PQFzSYo+FZTmYQgIklVgADOG5d5SJFj73wrLwkNHZES7JHYoYRm/b7drG3JDAjVGbmGjuPHZK7R4WZJVvZnLOc1WbbW3X0gNvb2/Hcby/v//rv/6rRT4eD7c0s4jp7jK5+zjMPKVVMdzd9lkKbjGzbAMAAcb+Yz/TVRmv0nd37ARDDx/MiA2EjzGO46js6NX/1soUGqIdifdKJueZJaREYS1c/AJfywuAzFuBQo8ZVV5dWmcsKK4bHpsh6Hii2F/ZBNPJCooGKAxwE67dIgh0JL+Vqi2z7Lyx9OhXgV/hVsO7zG5kCcm9VvlqZwEW/hKP2G5/19KjJQH42hJLVEUjAjJqeLTVC7y9uLt2s9XPd4C3CAq6wBsGlop2sC/O7PIhqLC/Pm59I6tf4BdyKu1XgPY6hbbWZ0a7zkMSwipTlbXqGdZE9jUXZjY5uWpXb1ABTQVIKgyAuvLieZ5zj8I/f/7MzO/fv092VG1ahksocvdzLk4zc18vhjzPs5eJtxXOpnRycRzHnPPnz58Z8fb2dhz+9vbmQ3/88cfP8/M8zzFk5hnritCcM6ciNNbXygxplTUq4aV7A6pJKp8jUNskAtCgjihQoqqel945p9t6+VaRAcVLEuGbNPwDviSYmdrmb3kvWwmWJRdLaxREcVExKtYAWkgIOPnMTVZC2OB4uLvszYb58S4d4zg0JE0kuJlZZJ7zHCFJD/Njn02OdPd1w8jczc1lqXUkqd0PpNLMdo6Tl2vy0cThY6bOecpSmWY2GH0yFenuh485l9lUS3ePL1ese7545Vtila35spm5maXinHFOdzde5m/+OdfXXpCWmSw8quxQUfKJFlx698tTq+J1MtuvzqFqgazyAkO+5uM9zPg4kEd66hHKTA8t12SmpnxwxLurmSTlPgaX9PBhZkPmuY4YMcNCmfGk7sky9YznnJP3O3B0P80iwmXGp+xzffQOU11yc1vL3zU/yczIlMRHExdla0cykzRkvBPAU5Y2bASv3svEFTLTcN+vPSaDllKSPZnkqWE+xjjeHu5u2+Hk0d29OZ9yRENlQdLLif0vAYNgIy6JbFxglnvGVwoW2cUprcXsKqILLclM7sq8LnU3vsxcC+NtN+GF2f0dMYnXUOzX2klK1rUvI18RX1y7FlrP7yuBMkVxbt6bzAsglqC03ZA6QXY/bCMrX8t7DSQlw17RSHgVAsoeICPDRkTkOSPCzpN2Mh8P/zx5b9X52smuxrm74Exm2pdM9/XdlvWIUqZUmwF4WAtpyzElHMcSzaSUrrEqM+uTMKRm5lhv+V5G0KgIwAKQWnI6puMJ45keRhfRG32lklQBkJfMphokv72nK8jdFEt7AeJKSEF1InDpy+iobRtQSKKlDkz9FiC/rI0Nh49i/EoPFDJz1Xlt/1S4Joi1Akd+Z++GlXz9Rb7Kqnyd83WfVNjdUQqmiEsC0V5Y3WNqG0YlMyIk8V4X5PvebIpYL5UxM5BlPARIgIBAqe622T4vejwe//Zv/2aRHx8f8/zMfUJl/Y0YZmb2fD7HGMfhCMy2ZdMljzGwkN+y0PcmPYdm2LkCrVZDCSC2KIveW7cMC7/47ZZUtuEunA9lJalpryiOXH9ek4iW3p7aZUJzk1DRnq//JpDblK+/+lUWcA6ZhaA8Sd6ZP1Uqv9gJV9mcX9Y8Xe+tGhe+k4Hp0YIbsttDoAjKGOwEwGQ7s4Kgqpm+NLS7Va8jWoVvGALWOupfEneTetVF6Y3lhlzEWsgbb0EXUhKqoEHGvr9jrwYXZScGbrZ1KPpuEhig5Evy162uYiz6TB7jXfQQ0wthXrVNDC5R63dvfGtX8k7Q7QQwtWO6rzogLXI9Lg6QUdtPNkVqjOG5Zg7v7+9vv317PB6yq/ohmizvXMiulnIdrmKb9vCBzKq37v7x8fE859vb2+dnZGZtcbo7PTBnHGvzhRdx+S+yptdnyNGLee7dzuWlfB3CgIiI/TgAlvgeArTLEfD9aDE3CLrYoqkrD9oqsh14oitz2VzC002S7WOezDyO9bADNIgiAAEyi8Z4MsXM9uSQJN4JR6aKxV73g3IXMVzuzh2KLoolCMaw2Q3LrhYyM6eD0roEh3wGSkmjfWWJVCxBPjUEmZz6zjm9Xf8sjTucyFerZgzZZXYRgNy2iiQzi70XQLEiYeydAhjhyswMQVliu0AMQGwlgQHKEvBkjUCZBxl4KDESgBJdmAcegRGRFhGRziC4C04sexfNetBm3e65Lq6XPZkZLYPYtnxi11Sw8ghAiVhJkZaZp2XmWqkhHJOwiiiZKlGxGyxtqwwwMzgfj0flGmkERKOzl6umCCxrS0tx3ZBmthb2UFTagtdCJaqUdh6ibdwuDgwlA2B20ouKZpAkGrNkMksW9vixTe6F5N0vLqSZzJ262PB4MYtGKy9l1ZK/MRf+1UcyIzNXdIe9zVRWKnBjN8vd/oUiLLz82RzS5C/7l+1N5qvlZUPV5kri4XCiuIiw0dQfR5geb99myOxnZgYfBzyu/GaaVmtaO8GZZuYsv9ct5ODNnzKznaGrEtet3rJtN4CrL1CvtVd9uTNCSbSQ/AJozN2nLANavwYQrnrL8zCUQiqXFLPzuV6ijjNclpEyhcL2devq9M3sMVZHkzub5K46I/AI7ybRtm13fPrVVUO1gu5J2QaVSgIz26V3dJmZt8+clD0EGIQALEHCeKzG3lVHW7iiXc2AynupQHX5vA8qN17C0KuZB73vUQea+iW1R7thXf5ibicesFCIYIoM5CrHVlG75XRdRUYqBpQuYHngV0M1krWHVSRA//b2/u3bt+/fv//9738fsh8/fsTkg8kREa4ws2NdCrHct1jN1t55WcXpxKrM7uCxhDBAxSbpYthgZpnLJwASstW9Hui/2YoMGpD3apDXLh6AuhsXv2Ym/dpUyu6G7z7vDUSvNaQwhSyCrzmFDIgvA+LNqi6wJ/Ww7zpQmGxOu+UIuFmFMV/JOvRc97wQBdNt+CX07KCUMBK6AdhjZpYymYuAJFnK9y6xTKlcI5S0JkENSkvXRcCZPe8hBny30PY4WCwIJFD0YGqhdRMFe28+N5qqeLCDLLE36DK17SniQn5lKSi9XWlE9LLrddLWSP3iw4LC2O6B+cpAIYsRjdB0C9d0YdPDUu3iphchSCskUK2g8Esaz2A3LcCyx8zMWHq9v78fx+Hv729vbymfc0YqIpR0DmvefKvk2FOWE2a9JKkWiiBhP47jzz/Pj4+PFMT2/v4wyczqeofZMs59jQ5kzVq5F+XiaX4mDAt1j/EXfO8e6db6yhCDtbVUVLullJxuBmLhKmJ3j7yuiPdU/LPnT1fRs5RCIJQEXuvkymBmcqaNrjLPzPjMsO9XupQrhisiU5EZ9BeLPk+zIzVnPI80y3Qzy5ioMyHE28Q4InBdMjrst1mRtcoR4VpCA2Qk9+bOHoWt7Cl6KBFV0jAGAF+8iIWsG1AE0LMQtdcRPPY8Da6t8So7BKLO+Q7u47LTtCYPm5HJizKvvRhEAUSLvsyr2ngcRw5P95gp6UhZijNzm+tLou7O1GdpHO7uot/mZD5HRByHZ0TwHrzlk/UQItUmItb5f6bazSN+oYS4dAEUt5TStbCXZK02EqC8kOlmMovMaJu27o630eK7zlsu3j4LFa7bXUZEZIa0Hk7BKttNGGIotXvLkmMs7IkA20cbs/2i3OfJjVRoJkyS7Uvvr1Aq9WpQgZnhAtvXorSnjxBEU90Nph7vwnhJNdvXZqR8nW91KNuoBN0DZsbM/eaWbC/VKDmLrDDb+IjIfd0AZSqrMjNiIZvZRo4ylZkRE7FIbkIkKZMOqDp6SdlaHVd2ncGgWWx7/Dv2XdwOySjCeJyZmcGzJba6AEmulPTkUz1+OZC/RvNsjkWyv7aiSiXXdWIP2JcFqpnRlkpm4ckjO7uwUEa2Hf6VRVKcvzgZ036aC68Wb2bOXB8Go+JJzBLWTjByoFzStAqiq9Ae2ObaLqGkIiKO16MtiKHEZvBlKnKgh7HoYw9+nbJkIqoC5eROXIXVLSlFHUnUzLSbrbW5i+0vYMEOMaXDgFRktitMyUcdBES7qTcAiXbbpYYZ5WpoevmqFVwJIYw0b9vAXUhm2jYJZNW9iubeRBBfbdwTSjDYKek8T4yJvfuO3jGOzDzP8zxP8zHGOAZNICPCcprZ8MstcKECGwZ3cPY0BY0AXNaKzHa+jmN9Qg87xxh+8P7b9H3Dv3RhdrHXL4AlpTpbGwGQIFZTbVKIkG5G0WcmNNYmc+CLspCdkWyWkDknWfDWL5XAzlIySapSBpO7DnS9XTuBAvJoe3MwX+u/ftVP6i/k8FuMerXza+oN/pukknMz5qsZZIFcqOWuCApj+wSyskwqMqlFt7pUUNK+GkCqu1tezR9KiEudbfkwFgFJFAf4EnsD22MNdaCQiEJRtQswVTcQmG0xlk1dZs65ZJKKHHgr0OWUFjCYoWt6elm7yUAr83orPtH6xRmo/vb4FhFI694oHxZyGby/amFm3cgyrGvMXG9MrKQCTuRiz3399XHfX4K7r6W7DbqviIjzHIMlg43V9mVmXMVP6CVtR0WrcplX/8lNKHeP/cZ7fj8+PoryOB6Px+PJpv96vdbaH5fWZkRJpkrYLh1rbqxwNwyuYtGru+CCEY30bJkpPLPN1q4bMPYdEoj5ZVpYSjHDzEzm7lpFv3rmrDHOvLKDrsfjQVEm6/BNj23Z6knh0eXuFbY2HJgZuQPDm/BXkpvZmkHa65QDFZk55znG0GDb6JJJvUVySM/nc+Z1kADNlrBmDr1Q4M1tidbCbFV12DsGiLiqGxKqVsTr/qCZ4b3n/oRe1w4N5e7uj8fD3T8/Pz8+Po63R5ccEbyCDsmwl0DQzGNgAAAgAElEQVR354N7sWrs8n+RQcPjA2UV2ssMkGU/qiWNMcYYhx9mpnnOOaev+w4IqUDiWxnZcV8Le25tI3lXgKUdA8oqROV+HxNm2Kq01jeA+C697TziJaRlJpcHJt92272xb8/jcLoaagUSqssys/O87nRYqwMR1/ycuoTS5+eHmXHzJU2+b9+s9oVh+JQxpeXXWjtanwfXTl6cmZl7rV51kegeI6RUhiJlzMWUwTvTkUMdSgnqMuBFywsS34aZBke9yavJKYx0mSmlyDT5Xs+/WBsR54k9MSfLL1JLacxp7rL17ADuiAi1QZToMmvP6ZcZXxylBmaWZmKoWHalJBsj6UxjPbFPuiRFyJ2qxKREmRFTc8pM1Pi1qDdJ5pbUabrXbcDhTlETVaatS8KHlLLMjKmcSvkI2fHt2/OPPz484/14/rA559thZ9h5TrMYmtMlP2emrxXlw0x0mxFTkulprsfjMec8n9PdfZhtZwYDidadXjr0Oefz+ak2V6ZtZGZqujlNoHs1c2rfwMgM6ofxNpQFcjd3y4zznOf5zN1ZmCUFsgUmg46kzNWlTmMssaQKGR+JDB1u7lrfz8i0TLY42ic06FycGiLNjPXyDLf1ussUDZssr1seZjKbEebmtl5YKMmHPx7HeiVCZvmBMGYjh7DtNU/sca7Icjs8IqLNYiuQmaUid4WHoMvPzOfzySdJq6VQsjcy2N2dFotYMER9j5Hg2VGKCA1HOElUBtF9y8xMbkn9p2jc1msjzIyZytSMKVNkaIa7D3fauDJjzkSCZL5ukJwZfozMPDPc2JbyyGQXTJKsPgphYZIpTOZrAS2ZcfKSkc+UZDyZJS4ZZUQ8z3OMMY63mSY/zkj38XnG27dHveHGhoeCYw65hdLMzojH8fjb3/4Wz/Pz8/P97fvvf/v74/F4fsbjt2+///1fzvk55xSjeEwzc5sRMfNzxmSYIRN40lOawfa1uzaBJ7OxoWMMHzYnX4oZwx6SxhiPx8N50dQapN3MKLjxOkcEKDvfszcw7scY9VFlHiAMd2fiqN2Z0BjH8ORRuwitebBnWubV1duuijt6fX9+azHbA3lFsQdM1THwhIlWkruTETKIHHgxAAdCqbbv1vWWWAIdGXvKUtrBlJBODGRmZj7GoUhluiylnCFp2JKzTEIK7Me14VuQu0xlllLyJmGEUK1fXYRtGNAtj9cToVIKZR0iFdLMIoP59zJjHw348bJsy1zPNBYSmSjNve1V5pUBqx1tBv5KzECSB/3SZMPNLJSHjzSPiJihffFqzrk6H0mrfJacmTFnhHKMkcq5r56FUvQYKaP/kSJiRhgPdlJzhkvi+DHXU7KWmYkaU8Ty9nGMlOYMMzuOx5w8P67cl8zMzEyuIPvlE6y1PTzZ7l032bVg6H31yiyQilo7jeVkbT9HhPaBCupiQ2Z6amtUMgm0FEPD5kXdMmO/K167eRJA2haVmTnnnHP6sMzkoC4ywtZzl2ZxnmekH8eR5nPO53Mex1uaPyOH0sxCZuPwKTS6O20lLCSl6LwNM6i9NYzy6NPPnz8/Pz8hcPd///d/n3P+13/91/e//f4e8fn5OY4584/nGZa8P3w+n+f7+7u7//jjn2OMGSNSMvNxzPlk9uPOd7Lwsx1vI00oGv6ICNPYR3k2z3R3k2WGu7v5PINqep5zxlmFYnv3gTBulIQzyZ2te5er88H5EFNYSIDRzCIyrme71mMdKJpzaoaZH4+1C+Puh/uDp/k8XeYpnjEupYQlmXvOGZrubkNpDLSWksnGMHdPz6kZivSUFBZmI3cbPMYarchdnpmmiExb30KTpOG7AdhDUohMj2M56pMZqVaHrz3jQqaZSZr7C4i+B7uqUWn+eU73Ywz7+ZM35PtcX1rwwQh4TjMfPuKMtMvPLOFijbZL+9gXQ9B1xoxYC6vhrlREnjHPmObmPiR9nuu5+vfv3zgclpJeiL5uzhDbFloH0TFPcW0zcs71Ngo+lS6Zmz3ndPcpS2kqQinJpJEzM1imYra706thg/tqRGYZcY5jzMl9BuV4TBsxc874NvyRTid5Hq6cnzJzy88/xtvbGA+ZlPN5Pp2tJaVJ69WMNsbedHv4Gl4iIhRma0PB3Zm3u/vHx8ecc4wRmeHSsDkjlZExY9LZsgkYyjkzTpZNNlxP05lzyGTSegljZM6I08xmRirtsPM8z5wPk2yO4WZKPWfgVUVE7u93SMNMmQFMabhXoeeM1NRQ7rfom9nZ2u/MU7L6Z6sPyfU6Qe0qqz2Aid+X7n6tL2n6aSZ3wheNWbHYrpoFt2hBJhVImWlaPelKuMnfNiyCCFyrVRGvhS5CK3eFA2/GwG3aw9KufNZ/zSzbM//ZMhV7NCXxxUicAGWmzJwdF7MtRivwK4csgs3o7rfJFsJpkGnXazwwuAlCTIJEnRnHfiN+/KDKVxUZMboEd3e2WmdkJifJuZ+qMjMTYhfxGMP3Lgp2RoTtp63m3tBCxQ0yl299zeYXV0Q4T221EgGOveSIWJviaPE9s8F1JWrsOTqiCsYetwDt2ghZBQooyjlntrEfmlKtXYj8iqy5N/OvvSSimbmtXfWt7Cko3o7EEsJdKb/lBMK2R/qigYBMqVWh0lK5K5YyA+d3GmnNXytaYSiRQJEZ9YEht9aZWzXWEq4MmtluAZcTzKwKt5LwXgF4oKQVlCLt+VDHlGGEi97McvcwnQUaBml3J5Vfd//8/Iw9SNs6N2DufmSmmb29vf3t+2+///77x58/IuLgGOjxqIJDTrIwoyPSVQeWN/d3LSKCG0EylSXAkpMJL+HKAoW73C2BhGUpaOWSye7YKrVC9oC9Ak2VsFoV4vLb2PdW0GVmYPBVacF4AF2lrhgxrPA8O5o7p2WAbd+SCsTuckntWkogXMXYPVCBEsJvMZKdIsbm0oLkSuW32AvZiYsMDFRFA/RcdGmZmbmGJESVnDLVWp2pcJd24y0kZIUsKEzJfE2XmtgeRWAZkG1Zi6gbO/W5oiVkxixMV1HEHS8p5tUBdgIs6chbjkBqW96LvgNZuCUhB0bkFAGTZJKydUeV38IHS+VxVQBEIKrkr6QyoLWLTlMmYUxV+9w34C4WrfwWY/+1NSO7VEsys74rtCRvsk4MriYAK3XNj9zdeRseXt289AlIg+paoOKVm4qIYNAvDATk+vv377639n7+/AkN9uR+fT3TlcLvUl5PTgVXI1/1Ei1d5QRMJWCtXyLLKe+Z7RLU+ucroZ9at+a8assuRFjwA8RmJnamdsUAyYBFf25mZskUxWu5Mqft+gkjSuu3VxVKJ/dBhfZRUE29cj8aViOI7eP0sgFRSz7T4p2pbeTVJ5NagfJYAfSMIyXczChlPlQGIza/5O5Ve0SwzANTJVv24CKQ5Jrs4xZJ53k+n8/cN1xIRQ6Ws7CHvTKFZ3AsUDLPvSmASZJgItcpxZ5v42TYiwDLMUA71xXVbiZjOLUCFdhmu+CSvZL9mt4yUnT4Mnc/V+URyDHGGIeknGvDpVtF1oDSCHycH2MMZiPQQ7MZbYzhY5znSXsmFz3A6/Ro4CzXye0lwiz3HNKROEa08RTV0BzHu7USJ2x7vSO/Ghq8uV7HfI1W8N5fnlcJPdoxq5wlM8tW7+deuJb0BSt8OWWju+QkpEz5SAL8M0v6KVurZZDLzt0AlrTSmykp97IfI5cBFrJ1drfzmjJ2UdfxBatR41ZKu67WvKBlJNDzi3nVTW9rbXdMxDJfHbLDL8jCVLOM0BjatcFWX3BNBa5sbkWxWuPC/j/K3rRJkh1H13sBukfmOXXmaq7atJjMpP//6+4y3TNVGeEE9OEhEYjI6pEJluVFgtgI7nQ6w3z9kuf1eJzupx4PhT5Od/dDpjzvIyI8JNkxzswMoytRRMYaBiQppMw0xkbRALCTTUcnh5XZzDSz4zjf8rgcsrYAjYyQ36QUNlnuEXHseT+8lWpmdKbgQUrK1q/RBni6Oy83Y88wsEApk2Vkam2vmCwh211GNSdMqpEb7W/hbk+ZVHjfk0KjhkuiC9s02l084QJrGwQQg6R6PGXu4RAngOlmFLLLJ8wYgNnkFPnaXbztzQIw9ToXjcXFEzkwLmlNXVlre2LXswBvTSx6Eiw8/bXvhqZgaxMCC+97bpfN54S/exgC+9bWOubct56WFgrl8bhXmEplfCIDZcr23Mg+U9Lnn3/88ePP2+12+/xgs4A96OC9QVwzwmNmpsls/wRDZTQiQmtVXNjMJFq5fjK0MiIARpKZcpcmXDwB6j9yoK9oQdc49mt2tJQi8/dPNhBiryVeknsAmmIEX5BtwuF78EaXWl5+y4hqwt2AqhvFVQKBsqdbVaIIF2+FfVc2ngWdslILSbiSgBp3StR3vQWZCYpUa/1n7j2LqhhvEipajJXa61h13YXpNQ3eYixMRQvT617hq3a94evZMaJKKE0yXy/B01DgxkAgyZ59siQua7btmRIOIJNnZbMAJNBZSOLZx6/OWIGqum9+0+sYUSyEK2qtjTDtgqXLscZOUq/nYKrOd0oz42h0STMz7c39Iu7P2spHWuGJFhKwPY1avHaEFPw29SK2zHVkd5xztuMJxUXvyyvKlWorm+Il2N4rhzHaaJVt7QRwB0FcF2ek3/quGg19L/OqjNzdXblfD9Dk8fP2qMDkri25AWSFSyaAariWoA3Wxsc5JzmFsniJ5jaCQOkqPInPECWya0ghbS9cxxj4tgtBbFehXSh4rPyJkDU92/vmY4wIOa5sbjezz89PjMk90m05T7eUIp5Q4s8yDBoCyAeKS7uG5G4UxQVU0srC63hR5ZuvrYzxtCitGRZ7vRcR9/t9znkcx8H5x+0EUrXbF0ASXvW9z0KJlLXua8ktcbxJas2Q7+HxDDRwEejeKGTlbsmcj3EcrGJy6NJ85HzkjJhmOscYY7gfmclJn1RwSMDNzTSGp5u7H1NmFqzOfLjMmAXlNJkiSMAqMivJLdVufMzMnNPch9lwV+RMjeVAixmSD/ewyFVp7RgemeuAjXmaRcyY08chaYQsNIan0txPHzOXE1AnaTBOURsltSaGXZLhOeqsFFIEv5bFHfsxM6dkmTqOg4asXRa4+iCkV1jI1juYGcWovdECXq0m/QZsv0J/62F+y5OryjyjPCPW2h4ws90O89VCSXhImUt1pvokKZ+bAtTCEll6MzMjtLtgmtZK3VmWpD6B6HhJlT/M2KJIqkAn+A2MYTV9ib2J8Lp+AyimRbmBBG1LqFUsYofMzG63G3vJYwx2+0BGHHNOU0jiu1waRuKZ5QeVzIM36sucp3asQqztYqLZgl/tKqlWlnv3lyjl+5S4MwIy90Y4lJ2GBlzRUlFRZILEaQgEQ2ZJosvDEiS4u+ylViABsTBCXE/bGxOFaUnPWmdmZRiBwhCo1FJaGe+pRMvmHoYrvh2kjwiy2SWUnUDhoS9pXTVyTl+DMUgAM0pjEbj7bGMVlJ23WEiNPcciigQEdntIhf7Y3wqSCtcb9NTRTh9oZ5xA4TvBb8FeK0MhzazbE3u0sLZQmXMyWt9ut4+Pj/OPP//lX/7l4+Pj4+PjHIckTvNCPS+LiOD1RZsuECgfmlnsY7f4kGzaa7lAoDZdK0CUxLiyCgvMN/blK4STO4QUZcdAXCqc5G8efitf6KU1IQZDEl4tGqwtevq6Lgq9176cCZlFAHF/EkAvALJD1wgQxhhSeVZlLuLCl/yeWmfXCwPABbwlFabjy4zvSR26qdpl1MNMQN8oyREq3iSTr6rtCKmJYEHnfZPQFcFub8O0RBJCIGZcgOBF114qlECkYWdRVbh4UV34kvyd6629EKgGWGT50moWvJja/J+ZzOdMz0PUuWt7l0NSe/7ezhIrSXu6BhmAhGpuREnqbdPdaYCNzIqmiy0bENWfkj4+PuhqkNbkP7OZWurKAKi03q34GIN5VLeZucouXzPbLxU2LCslbZciP/aUgABfVJ3n+fX19fPnz7///e8gIUYgHyqa2Rhj7mNxLdfLyPLGysiue+4OexkG2bZOSMMbJL2lgo9dIlBW3Ya8wt3yoikk0CtVV1f4zPWKHvzttvoHMO7Ozg8Fp+cgKNixkEkpbRaHg8/9YrngPA+EI833i3pSl8Z/4hztjGjb77v2do91MsLWTth1yuu6xvnsD5EpKfb8Snxs+6Ju1cyuwt37OFVC0AUxVTH3oQYoYXT3qqjOi9KdWk8Aab0vcvfMvK4rItRM1SrBZ0vBJDueG5FQorqPC2jBS0lvP8ZxHDbGnPMRj9jVss++kDljVTNSJYUpMyn34EOSvdKJCG7+gp1T+SRlpiQ20ZgLIX9YL4v2LoqJccbgqg4SaC25XmeSx3lddMW+QWuGtpoP821W4GBQEbE/wt0l4vsuDwoR4631DLDTvioVRttjHKkHtopiq14jnwvOjP0ZCj4CuxtqfxbNb6AJlPQSLngjcMcwSdpGrlh1N81mckiq9K4iM8vIjNDr1r61ifXTAyRUvSzqgu6lMg/Ma7Tr0i4qRShCbSEqCV22Gwlm8954MTZRSU+dqW8qMtOYsqQyc4quTmaWMyLTXI+c83HdI29u9/sjH7/c/cOGTNIjIhSPiOAN/4yUAjcYJxtQ2po9VVb4s5VXh5WjTOhBUnBFUM8OHZ+ZLJC067G2B7xNiLt8gPAW+ST+LVnJgWAnHmnm5pJMaTI+HlG68Epm5tJiVdYbkGat0wdKL/0HYYBoyYkI8gWyJqyFLy5oeKLO2s/OQUYSxKW3G9yjJS3b23tUQ+CtWZWRqOs2lzR3v+bVkxDYPVAsBHz370X2XX7RdydbK4gi6KlEYUF4rz+dssIlsKJlOUlg1LgOfmB2V5OiOc8zIjxHanr6YcfHx+d5nrc///jzzz8/Pj7o7mP/AKEfiljLS44Hu60x/re5Q0u27fbM1D6RUWZIMluuK1H5rTgA8EUDAXJs310ESaUiQa16gETXdzI1T9ou657UU4tYu2kXGVzF2xmzFbRaTajAGxRvF2WtuwAJprh6pQVTWohW0m+V6tVvHfMW7krfbCj4LVKY3baDC8oVZSGS55zk600R4dyFUqldyBtxhX+bke8G007flj1FVgZoK2V+BrJreasn0Fdq0Vcq9AVkjcBvbQAPzZuQrWFBsSOtiMuYktAxBDs9EiiXIoPL3a94HiG2nQRjp2+Bp/FAz1G2cQf5jIz/Cbwav+YnPYlo11jhzMwYGZbxfHMQe8ptZhJdxDjP88ePHz9+/PjFJJul7zgkoZG+lHLTrk7ua13wojFTEv2zmY0xPj8/I+J+vz8ej//23/4bBsw5f/78+fPnzzWx5rStnsOr71U6YiNCWnh0dceiyMzmteoAjN1a7IGXaMTz4/CepFblturlf7OV2ZKG8NFe5+qbAW+Q7eMp5Nvuq7PdgxgRY4yxT351UdDD3sWWtSyi1qVimbGXN5+ff6IlM60dkcBytJTkzDRmbq0SEkDLG8AiCRUEgOXt7edqbonBsX4OAGPgjYjnknqD5vLqm/xuQMfMua7RIal8W8Tf5ZSQKhEKCBdl5hhjsMZ+PNYlT+62GcuTmTknN1jlGCatIaD8gHACVd8AaDLTpZxX2nGe5xz+dV1f5u4+bqefh4cipuIyiW/pr7RMszSXO30RV/f5Jck0PPNwM1mY0pyLipYNMpNZZOYMs7lvRjDj7b2NMa75ZRkW6ZkxCegwD5MpXRqmNB/mrhwyTa53kKeGMF2c9nXzqchMZ5YVoVBc02Xmrlj318xdZzLTKKxcB+XoCHAUfgOyHQbJzU4er/sDYh8+zCWlIlLMvZYgGKTn6l25V9Rb1uoMVuImzLXyfDMIUzrmBSqJJSjEsVfLW8siaS3nGfgnesk0KKxdBMjMzDn7KQB89EJs9mYA8Mz7q5ErpzC+Ok2S4rkAVjfGfdGriZZs71wStr1eyt37UGSAMpf2N2jmG606Uyv30+acc8Z1KUL7PeFxHCcHaVgtR8w5aSkI2fBcwCN/mbIX9mAgXUZKWmPPs1qDJErnS82jy66kIitRuReW0bavqupDX8SYUXKKoODFgOZbkt6sLb31BBnkLTN3w4OdQMF3OwvPswJqWcidXwAVJDFBqdpCauyOuANia6TBeOzBfngR0s0Aj20ljXErM+kukTzGkKJsKwldXcnp6pBZxBWGsmzL9qZrtrd8b3IId0VFA7Lwnb7IOkjq5YVGnkXwpgiWSu34ipYc21OE8zyv67Jwd//8/Pz8/ORLxc/Pz9vtdp7rQjuec66duleZfGnGQmvr20AubB+tAbQ9XNaCKSeTWpRF3CUDkEFAdFO+sEBTgaIvoOpCU5B7LqLdAJv8p2EQgKTOFHuRUdUhBtAIQbkUrrINyWjp0ImLoGMKRl2Hsxl59sx2mT1c2qX1xr5YoHzDAGBejNjwnbhgcTXt3wG/QVDt+o2mp2qzqPXtBd3nQEnLzLeFVqVWOYLBnqokHaCpJ1D2qBUZQgreeKEv4s5VlnQ8SZW7MowAfWaZUQGy0PX2QGdxXuvFRRKpnSX3MAF0svVsPum8alMHkoqrpBW8taZsvuLZoWO6bbmPwJQn7/d70UO5FT01RnuF7v48imzrO9Z15Ljo0Yt8W3lRZnJJWM8gStFLCT4ej7kBsjknSEk/fvzIzF+/fvHBs7t/fHz8/PkTUTzpmR8zsCcitM5dPbNJL+G+ukF3555FyLANw7ANLixc1rbLDtFiZrEv/wNwFCy2T6yQVHJAUiiFh6zCpQiWAmmNRO7OpWJac7/94vq1Sov9ZXdMZfShZG3PTyDmbe0KR1Ac0EOTbTPCd9fa9ZpZZRBrKxeVShhFpa6QnR5MKSrtrPTgRfVkC/J1o8fM1pLutXAlXfvujMy1Xy/J2gsM7Rp1XRfEOKQLcfeMZQZcRYZPqL0QU0AaywzsLOF//vjBqjgiOAxv5pLqsmpMLUUEEItSUt3Xpy5Fb/uABnmMiKlpZryNp22WzZl5RWL8yqQkrSvStMfZhe61+njOe+t9+HEcp9PfvlyfkZm8S8eTY/hxHPgBMjMLDmjs4zar0rZfwWCkr0xhvJlRzwmvXDT/s4EFMYp8v8qCrCBf990KD8tz76eMBpLG/61a9+gTukpEYW+ruJ1AkjlXwS9Mbiem58ImL7RWAg0zc62ZzaTM3Pu2wvylUwjV2ryRpNx9xJyvBsHbWubKYz63DJ7IDvZc+ZdKScr9GTZ/JG07cvcLTyubcGuddc6ZW0WdFlhe2JRAOYmkEojUkOQ25JKSlr9+uE46RtyGPNM+Zbpf//EwGzOuGZ5yHye3xcacc8pNlsad/bsyuXtmZKaJmrq0Y4y7u95vEzWrNcbTIWa2Cqv6F9jdaXLQwEIUsQW2Gwm8heRp3V1b7zIj2VayNWNOZY27kW7GFuaMmRHmHhYRgcxSBD3yS3XphaCSiqBHVULaJwlqZLP9LhfEJR+w1/UYXJmJo3BLtFusy8ndYwDsPOsNTCkC+sQUk4DqTyopt67M1B7P7NVyyABocDJcZaG1DS8oe7jYkQ8L0JMw4HsSQDmC7/SPx4NsFm9mRgRL7sJkG+aLsrMwHFJZ5HJ3tyM1+TWQ87xJsnGmDdMYfh63Dz9OG0dEjPMmn2P4zJgzp1JyydNkvkYA247FCYC7m/PNntzXrAtK/Ak9T3d/yylhkkpyJaFO0tgz6Rq5Y28wVanBa2YQazscCV1gVwFSm7gnoQKZ0JBKeyGMwCIDoDQzd6ddgCx6wvYqlmhlpxP0cGFAVpgoGLRkKykIuoSu5Y29oOh/K+flatW2YLMaXVPSCnMXLqKKUs0Y8ASq+H7LQvQtF8mecvNkEVe0p2amM75ls4Fnij9lSslCbUdfFqZwR6SZuSylSIZmmdmVa240xuBL+8iMeB6ZBsxs9cz7kxaQ/2zK1XNB4I2mMO9aNn11eh26HKPqphUXeiHoLY5oPZ9u33JKwqLPZ45yE5Qc2iCpxW67Rcfj/acQ8BtRIDPLYCIr3AS+bXygtyRUkpm5H+5KmVIzU5memqlrzsd16bgVfS7VsufrSjMz7tY2M0m+fwGaqK1udV2vBbI74Xa7/fz583aef/311//4H//jOA59fKhOiOyD1toD3xUPa97ONrqhKDPNExVo70qj7ULCZW2zHlUkZYOyFjLCRM1EF11J6K38lrola28VoqXMAGDHt8jJ3eShnHNOPY+TVO545l7EYhKMRLnCIGxxFWNFUXrtq3nWG35M3pJt14HKTqkmUGIxGJo34ioX/ydzJ3e3fHoMGsxzZ7Pj2YJ8T+fgBVnqYI+9FpV0O05Lzcc6d5mZirRUzkjqm2SS214a7aPmJRbtWEUAm8FPLPlWfxjTy0Um46tvHAVAjK7KYyHJ3SEbPr6U9/vXvB3neR63jyo+02XzOjTc10pDtyMyM65Q2J6L1nwzRUdtmeJ9Pr8iEREZofWLV56Z61b5yCG7jeU6fiwDUeTALKWQtk+UERGSmdwtn3d2ZERYhmJqFURI69t+7uVnYB2+5ttKJdXG3GqDRmZaJYUZnJfOzIjkneqKar3Twp/QZxt2KSN3p4CeH8CUaKKqaKttRdABZS8ooq3FbvQ3CQuT61/HbyFAVcSF32X71J5rFY1G6DuB2ZqYVlRSsD4EiamoyPVt/1O4RAHA2PP1Arv2zzmRY+6r5DJFFpoEs3WZv5nhgpXh2nnKTK46dXd3eq43sFdrYNzs8jH4mQ3KXpHuHpzWO88r89SZmXmetfNnme5+2GFm1yMiwvbv02ZmRkhySzPbv8Ly4pDMdNYPetliBL8y2MtUovz71NPdj+N4PJ4Le5BE2S0jioS3rqfkEAYPpZlhibtHuxUZejyAbdBIYrdSUu7fVmEMBhmtF+uqC6AsRQBJBErpjAf2o7foUVTLj1J0v9+3A58Dnpl9fX1VZm3XW1jsVXhmloQCKKU16otq2KC+BaIUQL/0meYAACAASURBVM45q57AyxBO1vAA2p+CtjNjDx6IZSDHPLTD+HisCR+MQL4OVOQOxgp3OTzNLPaqEmTJIdXoiN3dHT9bK8Hv8sF0gLLC2ics1qset/M8nZ2jOccYt9sNOXNOO2+32w33woszj2PQTktdNzVXjp43KaxmsswId6+kKhSiFfB/MmUhaYxB5S9QKyAzy7aXzBhZpkoqGlQXo7tLmo/ffG4NV4VhAcr+To/9tt+AFQtkXTXR3DvrhawA4XpCr93kCwkB0RLbuebeiITMXns/az7v9hSUMR1fyG7quw0vvlw0JJVtb/CGr/z2lq5djoxHpddey7pr6fhuJNAldwPeBBZ0ymL8DoXP333WbrZ+b9za6gj4buGC1pFWpVWbb2yqJQHhBVQbjClKoLNXUoXf6n89y2+5DaNcqG9kChuQY73Dz4VBWqdpz2dxlPG5j16XKFQjHAMIw1jSiqUYIc3WtfKkJyz21YlJ9CeQaVdCSfcHXeKip2h834oPS9C952IxM1J8/2wbAHHRoKL3JxAT/fPPP//n//yf5e2Pj49z+JxzPh6Px8P2N9UJ26uWTIHG7tKbWgtjSe7PKTpIDOuAhduHywvlUqKdsdxUmO3bZwHNvagummCAtt+36OppyU7Zb7b2WCnB67pY2JNTygjKiLj2d4KVBcy2XZ9Z2MOOXrIJS1fUzch92tzda2Oi2CUhv5wAHiiaQqLO2phVQiRxbzkbOrk/Vn9K6x/iZWameWuPq1ak9liv1rGg9Ha73e93Zr/4PDPH/h11PINV6K1otkLx1w36rgLXgVkWmrk7LzbK8xGRGZl5a5dGQ5+ZauMdQLFKusha6PF4hF9//PGHf3xExM/H4zzP3FcGjjFmLFF65mWV4xjj62t9UoR5Y49N1vpDreohM/v169exv3IvmXPOX/dfZqa5XpWXNDOfc/JSE0/h7djtKPdbfbKGfKLHeeLGzHxcT43FGBEQYEadiQZJeKF26cx93xn5okyLJTPnnjy7u7uvrG4hq2zEXxvIKwCNmRlVcCMlaQuBHf25uzaW0OaO61cmTTKj81ry+StpmRnrHPtKbTV1qdPSqIg0y82o3doRSH1drslMM1ikpy4Zeyg7ulU/MdodA3Uowscws3ld5p5zGrdTVhZ2IansB5rDiWZE8s1G69ok+Ri8SIGYYobAaMmpzLwej17qc87IeRyHzDNzrl+el5mla2bYOeacnz9+jD/++PrHf39Yfv7X/1Vz+uPrOKdf/zEz+UURi+txv3v7dgXb1yLc2BlRZtLUMUD71xpzj/RavX8UxmxdGRoR523MOR/7R++h52AbNOxZEjazntnH40EAMhxVhlLuFP3Y3SU00ZYWBAiP/UHmbGdd4D1vJ8ia0aqNavVEDoqwlgBK83VRWnKwBy5o3sJzb35X0mxvEoBg+2aPf8iHpltVxBUu+m4hGglc18VKvjaA5j4Ip+3PRyzVdDGZOefEHqBcipb79TiOAxUlE7IumVxUeWl7DGJMBUkqOS2xarOBiHg8HhFxHAfTx3JCZRxKJECPiiKmms05H4/63eCUnssDrMKSHkbFwti4HpF2P45jps7jfMz466+/3P2v//K/uOzzx19+HI85Qz7Gcb+u4zgeM2bqeoRpGK+eps7jHOOMkC/LV/Uo+8318fHhPjAg9lFPorirXERBZ2a+pC6fq7WpwpjZ4/FgZlaOze1MFEVbHIKHEUq04KgCVFDlehK85AIMzXPOmZlzTi7fqspWkq/rMjPOWaAUXgI8e2FR1bEBj5FELswMS4q9yywjsQHJJcT22n62l2PwltiSXNA1Ap0x2wABnglBhxIIZQkpqFQIfE+bihgJtrvEaFUaMvwGDdIIlPyiN7M5Z3XgJM05zYziM7Miy70JiAoklz1oJ/rm8FJaHVFhSmm0ox8QIJZnsbwRIBBrO1lE2La8LCSA0i4cMp5saJKEzDEG9bMwEADZJprZ9gtsN2dKB5o5p3yVnSRtgd3OiND6Uv1ZUl0jUdoj6mAsGlh4Fn1VksLDNcbzVzBKV7Z+EkwxZj7zS+qcc855TTzjksx9HAf94SpWmdm6TCumImKcL7P8Dk9fSdqGuTsf1VeJS4qIr6+v2+2Wc/78+RPLyezj8fjzzz9//cfPx+Px+flpZhHzOI6ZV01Rgt+1zmQ8yj3J0e6R5pz1U6Z4u0qqqusWFVU3aHrHcdCHF3478Fku2IDN0FT98Q1zzuoD3Z27zJA5xlmNsdbkPHHCnPODX1xy1+7o+FiglKLruq65Z2gonXOaGd+jZWauIUOoIxVdcy4XwYsPI2LsHzgYY5TP+b36ud6fL1OP42BcyL07gLX3+71oCKAdewrGGAwo13W5PftwsnNd13Vd2COJ37uFYOzfpUcO3iCKW6ChCDDY3c/zPPYHmGjHcion0UpFTu4GVWE8g0C0o65oisA2CwaUPajGq1gOlDRYtMsF4cN8XjPN3X2afn79SjuP4/g8/ri52THm1M/5yLjCPRVZAs1NlhlTnhlhIclyuFlmzOtxnud5nnlNT517nmORGmFmbhZznsdxHIfv6peZ47DMlFtYKN2OcWXEtY7VRMyIkB9jjND6uY1y7MyMOY/hx3F+/PG5WdZAQL01H1RmSdxAHjEzUzjEqdBpbvb20aI0NiYzzTQfV9DetciokLYhM2v/ZW23YE0Jla1Fb2zMSsrnu+POiNyi3KYtZcSQSTRrYrSnOMW7VMOxxz9pfxqwmxZcgLunGV0UxO+w8y9UZMIsW2/LZaaIpXqLhYUiWezbzhXfBQmxu8e+yrLDiwfqufFJ725kQ2pTFrITEQxXBdtAQy8L7Gd0j+gZGmOsn1/MxYjbMxN/LvsjIoLmuqog5RLrbcZ5nuUHHJiZXNZl7eWe7eJGAQaVVagtIQWkIh/LIUDsGIMWQvMgm3AVOxKAanWqXJiZGZUW4b3+ZFsrdoH0Wd8BgmoCZX/x5u4i0VUEPL8jC4yBc/8uayfz/TXUG5S1lYWKFpQQaxUvd7+GokK+BWK3qRJSoso/iCKsPYos3g2233gQhgvAgMpdua4M60BSD5Si0puvfoCmMCCRb7vUOtkbpqoTT1hoLGojViUVcUkgXBgmEOTO/IiIWnplpkyZ+fHxYWZ//fjrjz/+yJMl5ToZYWZzT2tUs71cqZJWu2Mmy9yCk2FO41rzMxoaQghUWPsw2BhD+4gQ8qMtpJGzWVZbI9BErWjuRgFNdybRfFaYZ5utVCpPIStM6XSCzgu8SSMLJbns6X0CcohCTKAnFSOYrqhSCYMk/CbEdna6JW+BNyBTxVii3uBN7P8nFGV3dUnIvdhGHc9sbq/sY161GpBArwC9cyjo1n63vHi75Aqgd+4pfuF/q7HwcOWrJ9/CEBTx2BP3wkBMPSEKV7GXNFh4dnugKUoklByQlbU3aUQgLmTX0qOZyaQWDCgYF+ZVQkRwtzOWdLJq1wW9DRZL5urTOr4kZKbypWQXy2s2gY15xwNzzuM4zGzOOXZ3dF2X3W4QYIm2rzDJuDe74ee13hwwwOX2ISurykhmzjlrNXvtzamIuO53Fm/HcdCTw6uYHx8fiKI0jdO6rcSR3Cfua0vi1dvkjnAFMG/GWo9hjF475E6/ctEu5wMwCYEEEAIee0B2gXMfv4+I43BYMKnkE1Azhkkd9tjrexfEFu8asHgf3qD6pepazSwiRrta3N1XZZOKMvcahACTzNxuRE7ZQ7Sk5V5BIYenpNw/Xmi5DMvdKa3he82dn9CyIiTkbkrRhqpK6iwdY9urZBaDO5naIE4eu2GZaWuev4b4p0NaZ5Wtb0cRNLCXiyBDDql4Q9IVcZ7n6YPNLOTAGxHBTRZ2mFmsJfSzBN2G2fqYAntIkiwz2WvQfI5f0OBMjCk8EjC7RCG1DM7MuV5VhpmtY/ltX6+rqFcFZKqSjr2imW2KW/ZDWVZJUutvgU2ziKWXHpB8Aajm+fIhCgBzjqGtrEorm8VQltynKTViZcacxi2LRUQbeNX4G8i1pbHogYrS45hZm1nKvVS/+Y5w0gLnQxLfpJpZRKZSynE+957hMEqa0IYSlRFyF3kpTQW2tyc2Pc4sg5ci/rZLt/ZlqmztVsxoC9pXdZnJj9JZq6CUV3BoLUOZWoNubpOVdkbazLxC4ed0fY3HjLyNH2Z26IiIx31ecY10ma+f2CbrMyVRsOjFKLPltIhY327uTYeiIUDl21xmZqlpZr4pey7HGLFfnVXfZHtXEnZUgISXOlD46qO75MyUr55i4XftHu0brc6C5SqzN1TYtv9hB0/0eyPsvMj03YllrtdBfbRDaQmHl2gF3sg6Ei6iRVYBBOrVzmr7nawzqsk0M2ZJiCpKdsRLWhFDQDlmrv1jkroNYGDEM4XPXZfAA9DzJIqisqeIK6nofb80eBOFCsIY3KcOyOnPrjozGSal9U0WJ1DlJlnGSBtjnJ9//vV5fnx8fMjs3/7+jz9//JXuxz6N7+5jHeR7ZKYNz0zzcZw3mZjUSor28zlgFu/hx3FQyGV2JyCP2vnFq4S1d9zIeOw9GggIk+UK88xM5yqVBmaWzSE8O5Twgtx1A95S5K/l+MYCQAwl1axYiqub3bUXIwG0++tWZgXe2MtIeMvD3wkKyiqkVRTMwu9vvN/Ye47AL3t4J/ANuq6K5p6QdckUd+Wukt7MKzw1hFdkAJTIKX9+z91buDTyhAULwbyZhF6EFxcspIJ8y50iXebmLlv3HW0HQmR7JEMO2BKrbaHvw02Ei+AtvxWoKEIKA1Bbipjwi9nbBrOni8AUSw8XRmqe/6aRJF+Tn+U3SdYGNZZwtF8cXowRcbCN+GqqvvXPqrw3G3p+nwTvNeEpJ9OSy7WKwIZMzi9RDZ9z2kpqMs2kde4SU60NN7VQRF3T9czsG9xuN8vkPar2e+nZlkPBVmyuA24M65lp+/vnp/1o3JN7d4/57PpYbGDbm+eL3cxhLHp3H2NUf1ssZArGgk5QKpAG/dbyfJYcngyLDDFdGlZJCinbDLDY0f1dZkE3skzFMHwO0A/UoAkNZNZe1HXJ1XLzm0tr9oUEfNIJOvK6LkZ2f50FZb3skbL1zxHBTgnSOktFS0uxkJ3OAsb31Aiy4p1z1uyrUt29v3VHbGYqXenmKSlyvWct4blXvGZmLnPxVoIkzIDYtoV0F0+CME83c/dxu91+/Phx/PFDEtfWZzxsTr/Z8BEjzdKtvhsP05Rk4dL6Ft0Uxvpp3Y6iYZKSX6rCibwnP5gvySwWkTIl+fpfJqUilSZzyc1lsrTMnJ6RXMIfzoWX7u6eSa2WWRofJq9yk5ncLFPmrox0Vmk7TWsGiFu0DzxnhPOel1GD1OHufnHm2laVqGfEwBzcDt7dnz+WmK+N1jmKuQvVzCICfdrd/RvL0rf8ZJIUIR+Zaa/VFyjimatdgV0SXgcDe53oQ5MRc9cnaeWbKBh4SybOWO7ZgLRyClzaeVRKJXHLlMjauopKWh8aLF2SbI0fPTvg3+XsxpYRXMxTujIzzRShyDRbxkNtpu0cDsmDpn2W8GquRPPlYrZlxoLdFB0/75q2VLhv/AKCSCFcZlfXWVCp0APFvpNMrV5V0pzrSGeNiKtcNlgblVEEO0nb3oWv/q6gaDpG2w/oggZ8UX539XcaAiCJVpgoBF07K6hCZpvI8gSK/g1TokCWkAp3mp507MNd8BZB3adVmP8cyNSbGd424xFeTw4mdY2wEK7yAml7QkO4MzLeaOcIfLbZ1ZtJRKsQK0m7l4SlpAH0EhU2s3JMZymBJYEnZGb8lG+aUcEcUbfb7fPj81//9V/v9/vX1xce64twAszSxIGuMc7zNEf7yn5moqfMgMvdxWWaO4OIBYqScHAqodlfwDQIMlLNrNccyBD4VqMKXwFSm8BnAX2nIcCTVEpEr+VLFIw9S+plNlksSC6NnUy7BvZyR2C3BL09DNkbEkAsUAJb+j+FRbnHrsJUtOAl+pLyAugt4h74bhU+JOPQ8Cyu39KrddeZGXtBCH2HYiSMDaWu6NFYNIWvQGeBuFiylaNee+zCVHG/qa7nd8CMCneyeD0v/Z0MmwtPUu5xvFvOohEh4An/M6uAokHIO76VAvgV3pQRwQmjWiblfjf7Nl6QtMX/BjCgW74CXGrYeiSS3sIdA8Bd0ugtc5+7RqC7c8D7deajzIxvRVAVtWjqqVafK4oHHo/HGGO6n+f548ePv//974+vX5T74/G47o9nHYg55xznOkEQEbZ+Y+qlVgO2l5Rf1/PFZhkDfUVLyDOyZVamqM+oQBR1jBMTQEmGhbC10iGJcAfw7u4cA35d1ZecLSQy89pfids+GI+pfUNQexjKzIg4jto1WpCZx7EuS5v7pzchRmZVA6TZnk9ChnzMo1+yOu6aCQGUhAkA6ALKgDnn+XGTFJu3YLUjPhXZDsx8vtUDSb42k/LFb1nRylGREcByjoTE3kitT+TgIsvHfhNQ7BFxv9+P8ZGZiQNfu8euqKK2TzDlrlHAuX+FwV43oYb5dV33mO7+8fHx+flp5znnvGZGxKVVP4/jiGNk5qU1Q4vg8NByGKcdOSo/hh3HYWO4+yEG+pVNpOGHzEx6jDYngawyiPHuzk0cfKt+zUdlLWHcZKiIiK+vr0Wwa1HiE6rF/iSQUjCzlZntUtsGRBsiEWXuYww+gYGmGLM18JKAGasVEam0kku0wKjxsS9Mk/Q6R5TWL3gQxgtYAMGSvGkyWXVHbu/HXJ/EqxuQqSKWtBeZK9paAoC6CvPfSvN1jxSlu3jbt22VkZWd5gQyAlBEUQ7dLE+b32BnoQx7Zr/sz+Wc38gpGtvfDgC5ftxl7spaFgb9WppSskjJ5JWHMAtTuqd7HB/yyAyFxfhjzhnxiPSbzmnuNtPcXJkZmaE18GdahNreyzIYG3Aj39iDtNUSlp2Vxx1WxPMWWVJpTrOdtppzuvuxP3kASeMEqnM3SjmXAYR7M+j0hYQLKEaSeB7HLffkJteg6JLmvLzdjBJrvjKy/ZAG2ksFBmSrEtqDLkAUU8uATlyY0gvXdyh81/5M3oMTnkQpNBAVcTmwTPoO2AMLJkFcYWjcXdK1r3kjCuX37BSy+7AMqEDW1vizIF6W7kDpKmNKESxUKrwBO+WCtJIfEdKztpf87xqfUK/rpbQRUshCNq/5Hz9/zcj/6//5v//FjuM4fvz44e77yDz0Mjf5YeMcsRbYz5lQrqmMe/lgMdrr5GaRt+wXsqK21+pMdGLX9iL7Dmh5E9U9RtIbWSGt1fOyrZJAFg2p5fkirmxWPSkgyhP5xQ6+ZNazoOgLTxhRPAv/FvhttKAM/k6AVRXuUQCWbtX/L/gt10vV2Y5SO5mpV735u8pvZnTUlcSTNtXJOhSyROEc1L2Bbds6feHV3PIm840eDNDpib4JsVferr2I36DEEoaesF5tg4wAPQ9RyCr8W+jqOjHaQdKDAST5prTd2BFlvxNIQwbTS3aJ2sJ5OfEdVmqTTPh7xirpOz7X1szqmJlLkOTn8Xg8InW73fhQ1jLHcVw5M3O9F+1l4csnPRexZ9W5dUAPje/taW+HzCV9fX1xrvg4js/Pz/uvj/v9Pj4+5v6qcVVjrSN45brYK09WQUgrjcAYUcZ0XsLZCognRhfBeZ4QVH9YSVg1uS18V8virTySat+qMYGSxmAEAWGGddufG5Tknh2yTzheJ0glPCKqM6nyqlQqHmHsLwBZ9GDGGGPfoAQeU4kWhkA5oUurVAJqfkNU+Q1riaIxteYny8RMXqGVKMTC+6YFRdSZ2Iv2MqzXkEIWvuQQPo5jjMEsumYRhNccgzfiGciz9kJF4qChMjIzaMAoLRU8sVatG48IG+f1eGSY+cipX//xZV9mZkO3zJzuZvawmJoPj8y8XeFy07iu62K+PW5mNuQREelSyjJnDHPLuu88zZJzEya5ma/7uWZEej4PWg6lTEoObUmSyYb81+M+xhh2KnVceV3TjnEcY6ZlpEWMYetXDS1i/2rS8o+7xkiZpK/9hQr+SbYYzfhtMsDMfPj63l7pMtNyqyRPWeSxbw1IyUyp9cet+5LEp/MRMpP2wl67DuVrIwEPhuKhqBa0mh37mwplKlOtqeRy9CJWq6+7X7eOROwiwAwMw7bdYFAKf4eMtTp8wdp6he6c1di506ui4noS2LPrWchtRuZa4SnXFfpW3VgBAotreaPBnHK3MSiurmhlU9IeUSjaF/YtkEbe81KUZkZFqWOcIMcYppR03m6Zedj8GfHx8fF4PJTPvSh2+85nedZktPS8mGQL3jEEci8PylSe67CQzN2RP+ecc35+3tbHMxKU39WBJ1zCKwz01gUgqtPsfCnb2FPqYCmC92F7l4L25zRbCxzvlnsbOEmtQFFSARBFVQdfxr+xd8ZSVFzAtuqJIYyTSwtiJdGYYCyW/wSQjwoyWNns4cpa9RsYTzGxnVxGdpllW2EI48+iJ9BLvFRUKpQ96rsRleo321AEF6b6OpG0RmKgS+jyM1Myd18HsYxJpCRFxP1+Zw/78POPP/44z9Pdp56XaSEN8DGe9owRERGr6N3d9o9K7mhlf21zkKOSScZLviSu1cgtYe5TnSUQFrggWJmUkL8DK4pYYOXhtUATDzdrOyWZhR6WTlaYQoJ/C+u1jUP8naWAJLUKwLMwFXjjzVaLsAquQhZZhTsUvgwoJPE3m1FXlD0c/0TFW9Y6EkyFN8d7Tgl0XYDtutEzLikz536r1omRYK37KpkgK6ydU6AqLSqqdIpFuwu1ZkZBaekYqkc3EmlvZtSze6Pr7VG0E8UYCIpyM70UaCGhZ3z8DtmKvtvW8QXuPnNdhGZmXPQFdCHWsubnOrmZuwPcCzazVtBdC4y/RRa+5KOraAqKoFjKhxFBuAiACAarRRx8D/JCIrPnDI2uTGLVv3oYbe91S+jfIIaLyUn1ih8fH/f7/efPn/f7/Xa7/fnnn//+97/fbjduZGDZb3t8QTvCu8DSuA2Udj9ctbdo8A+ZhWU9d4Yz17VqZI1UohAQrTBRMAh/QxIufxYlT2qFVjGthf1xHPyOfTdb2za8UbaVe9FYBkPPWpTjsYgiQKmxLoURFuQsWzeUXkmruCU1LQBRxGLedwdacxEl2AkoBdv9SexJTvHa7pGox29JQMkvemwrC0t47HMN1uYhWFW/jgRAM8boXbHtnM59QXLPEdkvCWZmktebj32pdunFtmodaqdQtV1xjsPd79d1Xddxs8/PT9j3x4aac64OL5Ik/EQqTnB31inLkxEg3esKocUYEb7zAmBM1ieB6eQrt28n8xlfL8/d3fjAZwaKIiLdMtfZn/I/zzmnyzLzaz7n7bg09ubO0zacqYyIY/eumWnr9EFkpp/PKbEZxi6xHWl7wvZyHgObIMJZlRR7Eumv5QdXZmrOSfnFvmfT17txZfJ+vPOWupToLBJ3m/FX8lcg9iVzO6nLeUaFuo0qeMp8SUFatqP4T4HLnua+kpq8X5ZiX7nXzHgHclRdc0Ru+6WlBV6wZkZJk810Z7kLWUYoUzWxXjIyt6O0mzqipDCzEeSOlra6GDMzP1w+zilp5LT75R8/zO6eV9qV89+vx0OZEXG4Z4pugb63FiVmtnbElyErR2goXYX/Higy7q3tOcpWNGq3kVddKmIqZ4kFSkJFjR2NGu18b39pbTNlZmTwjU0m+26SxA/da/9Q6sK2jBS+stAbEUgCANYW8U5alMVb9EvQRhJAe2UQgaTWsxNb6x3K7KLsXgWQXwQlvypkPaHJeHZbBTAuh7/C4srUrrdUfgoaJ3SBaH8zoIBWA8BIBw1xGdCllZwKV2rpxQmVWWvdThXTmyVAV0QgTbne2Vuuvl5jjD9+/CXpr7/+i+Qz49f9K2S32y3MnLszTW5js9oYg7k+ZmOVWh9bSR3zHYqmPGO7lN2dvNk6F2DaDRBd2p7povTNz0UAMSoYUCvpmbq5MKPwJaeqRDEWccEalTdQKyCrZ2UZFm9v4Uo1ZHNfg1SMxVXS3qI834CMl3CeZKcj33jf5GtPbjp9Z6kwAS5k/Q0gLNN22MxMrxeONGDiAh6N9tq1di7wGIBX8XZv1yWqnl1ppeYMSTLJZClLuRnfwy/cBmUqn9cLw24J6/qV48yUaU1GJeWWMMPcF8aMNzFLYBmVmUqN1QDLyAqAxyEQ8CyaztiTOnyv2MAyfmMISMLxRcMT7HdGaW3ulxxS6XWLt4jNzNqQ2lO/h+u5FJXSbxn9bpVeS79LqIqkXW3ydWAFaKTMHwpyzwpKgiRbPRuSUhIWdqWL5jmJWt1FySkVksYY559/Ph6Pf/zjH9d13Y7j8/Pz3//+d5JsHzWXFBG+f5VgjJH7F6MwHoLM5MeEkO/2fLtYrUavZVHRzLR9p0b3EuX7z7jewMx8j5srk7tqSeIOIDCkS8LJ0EsyW4vn4spMdCENetub40tCO2v5Paf/zFTtJlMsJVxbL9Ft8xPKKgJI6JabPd/Ad0YIgq/VdhXlua9be9JAUCqKclkYASUaCRQmm/EYRpJ2Mak1CpCI7TKJgkEFzxoliW45K1NgJEmrNmau07/22lcUFMa+rR9BurumHePI8/lG2c3c7PRhZjk8M+d8RMQvNzP78dAwY1fnmqy/zaSUmSzMZoQiPZOMRsz0DOMUxpq/CD8/DQ7JIiwixrLz+TG4TfPMP8cpKecckrmFTPIjNGxcmVemcp1sMknKw4eZeSqTcSozQ7mW/WpOtogpnR/rZ4O0XU11uh3D15rDZB4ZsftnRfDrZi53d7lJ+no8b08ggIeWf98KCSNwROCRCJlNNi1abzvnnBye3y1hOdisanOxdy0xp1qdE6RgXjtiYc/uDqB91htcs+s0ludbhS6yzNzvrAojKeP1ABmCaKhzr+fLeGsL9TEY+RSx8gvBhjJjZS1Tto6yryhFkqnMnCEzrjpR6w5qq0E2EgAAIABJREFULyJh37uhmXlJltP35dWLXoqI5+bqNgPnEL74BilFlSpdTOCMLdgx3OsusblqQtWeXQRma4cS1TwrqasGWWQEIFgyZdpdFTY8Hg82azHSzOacnHspaQD01/7BecbUsqF0UYtIgqsMK4HRdnMLuZLWreOrd8YMNPIsxm3VsyoSwICSWeFcnfgaWmxPCLqiygXP3L1zzwLEb5SlomjytY1Q5SCrp6RoH0cUsSRKBMpKMrPckxKiPH3XT6Ilzdpeu9oACXRrbbfrcg5J2qZSjavgKP3SUoHOa1tXeQYtyCyrSgVyQJJqZoyGRflbeEvNGlP9yEwuG/rb3/72b//2b8dx3O/3P/74Q1Lwgeux5FtZ21qKmlUAP1JJqZGKRgLfobxNaRYw17T9Ius8TzO/9m8CQYOXMjMixgaS4DKzMVxbC8SSEFtCytQykjDEcHlrJkUGZYW1qwGdBqnF8sZVSXDxyqKEgy+WwmNG5yX8ZkYBeNvdRRdIoGpsRxJ+w6/UlLb95UNsIFyY3+I7lNjSZWY+PPckDwzEXVd1rblX7BBD8xYmYK3DrKSeWpgq6I6vcD2rflrLI7aVKKBUECUMwAWyrCpKCIqsKN+gy+z1vKso+C4TKCGdsT9H2wgrdjOLvSYsJGRQFqboK0A495wyItCemfzMkqSIqIt7IWZ6oDaV7IoqWoqAt+iyLzPbxBfouehIa6NhtMpZ9CTZflNVBdHHtdy+NbNr/6KVtDZ6igzJb/UQadiAKPAfHx+/fv2iPz/P8+PjQzF//vzJLMVyXZIyxsiZERGvPwuXmY/H4/F43Pbt/RHBwh75WIx27MH+IrBd+pkZEXM+fxa07FSbZhAF7HUBRrgqcNFUwMy03zdGBDhSkW8rX0PtxOWbtC4/96IFmWCoYzTwygufyrKrVnLQ6/vtcdlPZ070XT7iGmADSosyIsAXVCoEj8fj2r9uMPa3hGZWPywNu5lhKkL41FQ13TVbd+U0Y377rFxjW4XhAlNA3UM7rihnFkvN3xi1odEWi/+R4G6+T5SU/yAzM9u3BpSXiDL+9izgoiE/jmOyc2SrdTwej3PvQEfElXFd151PjGdzl8vMkvcc1L18VnJE3Z+/VFe7+Y5Y5MOpXdNka70DSOI9ysfHx3Vd/HgzgEMOfj6c+dveFTeWS+5cnqRWoNZKClNX9d7r0OWWMTAby0H64gq45pz1C0q+mxtCAHjFfAZZUGQm6+0xxsFF1hHKtDG4Sy/2ZSrRrp3MzJmpMXKXq8wUMXEl3wCMg69Fq+yVUtbr0NQqA5ntbwlwEDVjd4JP9g1Gl5eJfxf2jUiSrffqUqSZzNbtgEzmtvxSWuxm307XA+6KkFnuGjMfD0m6psw0XL0nxbCV8SXPZJKJPhohZtoucm6tnFNmaZa0/wxzannOeEREKp1GJVkb/s3M7JghZZrbDGUq7QgLj+nunxkzJsa7HY/74/GYklsecc3MYTY0T8847HJzs/sY9vX187ounaZUxDzP8ww3s/SYOUeGux+u67pMp9n6yYqwMEtZZOYoV+T6DiPjSlZiWpUQkCIzz/MMfojbjPKlYeS+/wN3VfXAA6sV7ElDvk5ACxkR8bV+qlRS1Nkh8/pWkCSTRURGaFjsM89SRqzPBJwNteerD/pEj70wRh16C8p4FJlZT0dCWZvNeGv1pPBokdTFblNXxwRBySHauSoJ/HEceBIhsZd55KXLyWcGIx7XcRxyu645fETMx7yw0N1kNrWa3nGM65rxPHAVmTLzOdfPC+FnelJ3dz/BZ2aNSZVfhGAPAT+GbF1VwoZzKDNjnGvgufbtfcbX78NF28QnyHGLCDfz4Sn1iZc9D71bd6kk9+qp15xA0hhjzvlwd/fMmcrbcL+dmpHXjPm4nWOwr3e6XH4ekkIh5UMPl9uh24+PvPJwP86Pnz9/Ph6/7DzCpqSbf2TmnI854yYdxzGO1blJMmNJ5v3noyOUGZLSTLnmDUEPzwka95DcNM6DASkyYgZF4MdYmR9rF1lpkqUkU53BmRFmNmize8TBUSk51Xj/PjYGIF/7XByG4e0CPGy76Kmr1E9SyaMkaMgXqjMTMm9HbcFjDxohKF1FU7YhBHylapsKpnrmoinzKloqcndoJOW2xN1TKVt33RtHqSVzU760ROFhiV9PAN91ZfJuuoZFpTQzjn2eqyjJBUVQKkrUUrczW/7E5nztNwpPUqnAHvyZuzSTOZBSplQGK0w3c0+T3CIT9ZLMjQlZmjLXe3utqZvM1r8y13yNvBHBJCSZs5pSy3tgNsfTFWUkZveKmm3pSypP7RrOQCYJAlIhABBYuiAGw6Dmzs9b7KmUjUiy6JkxZ7hrtbKIqjaSIq6IOHY9zLk+HsSGF5OkqTQzPw/b40gvtc5lu+lheSrMnNaPHpOpbRSCf6rbTiuxVUmImhkEODZzultEXtfluYojImRjzrjdRiin+fj4nKxqrjnGMB8lE9s0PH3NT1QLsPTUlF6+VBe/m6NMUw6bMx7zEREzZrq+5mNazoxpOj8+/DiuXzMYYyIiwo8xzuOK+TXnI2I+vkZdL5eac17zCuX9euAZG+55LvZMem9J85pp8mNI4opsSco07WqZkmxeqzuli0itQzgxabxV3zio73LDWDNDuJnJLCMZIiNX08M8N8Wc5u7u0tpkcXc+5r8yZoTvIj6OYyqP8zCzGXE97iPWAmabvxr72Cfkrz27q5K9MoKlToavlx+GkMw8jucpaGoOwjsZL3uczt9HzojnqtWVmo9FYKmc4WPwSfN1XWnMOlZOeZbN+BMCd5d0uCKizlyMMcga9V/DzCylK54r7YjQfhVxXVfuSRf2Q4CW6mTIY2zw3VuSKbJPUc7HtLRznGOM+vRG0vVY1+nlXD+RyM3u521gvpvGsQZEM7O2ssjW74KJtjOCAXNO1vbYTL4ej8eXH/cI2fDhf/ow6ZpXSvc/LjP7sgyPM8I19ZWSdNxi3v/j3+8Rcd4+JD3uKcnOjzHG1K0MeMy4jcMzho9zjDFGGi66tKpxrNIcZpbKaT6Vh5nGYV4vnywe12WekZMLL6U43E8pZsjyNB2HZSZ3C0emUuc4Xf4Vj4zQDEm3jzMzZ9Iacs5pMzz3mnfpGmmmvLm55Oc4h9ucc0aYH4ePNPeZYfa4pksn93llRgTZuPl6gxURkfu3yyKfJyLUOtzc5SZJrS82s7yu1FppA9SheV308YtrQ+aS8Bsw60nWFL2AGUnaqZ2mkl4g24vxN4Jd45e6nYV3vTuea/6zO8SSiXwU9ai7zNCy+OtZJm0ws7gu+bojS1JS/4KRZe13PDNsJq3xaRGI+chqyTAiGYEAYikdGJPuaQwzYwEygyXT1+PxmI9fkm5MI/xw94x17hcJJXYren47ICYx+8sJaR1iN3rDbV7JyfaLNSXZzKRnTx17guJ7DJj7PhWIi5EolGWPmd3v97I2dy9pZo/HA164SggbWCVKuxvVS66XcNtvkIqdMJQEegYzE70lHyG2d3wBuMCDiT2u2LcsQzP2jZpvYLuS14BRyDfKUlrRtwCqARzSCWAsX2kPsavT/OaTDkvQK5DUpRUy1zCzQNu2OSfVgyx3UdAUEMWrxVhaSmDm+l4RTOErivDSRaC3iCLIPYrfbjeZZebt9vnx8fH19fXjx49//dd/vd1u6GJENIZ/tkdjlpx935Lf73fN54BNVorRn9+bLSh7CBcxKMIlDRaiZCf34M2TxojA4iqBbxoLX9KKDF7YWduTChkquigo+xMogVVPCKOiCDoXxiz+DcX11l46QQ8TRV3hwaCoVEBs3+zp8JZaLL6PyJYint/9UPDbpGwbnd+T3pCE3+wsAoi7GZ0Amys72vM8MGSqKAl3yeCJFk0lFZLAd5OsNSIwavvCRVaMbwB9EZT2/wS6MXCV8N9qKcmFIQy++qXM9P11Hv4s+tw5rWZo/+RNBHIqOyVZrZhIBVk0JaFUvAE0NTYRriRSaUfVkIvl8KG2DuksHczWORG+2XamAemSuKHX3FgtX9clLuWxteQrCeW2zJSeusqbT+fs4jYzNitpd6iOiLl/QmyMMcaIa78SGCPHkFTzioiIiOu6YHHOsruP/coULdUf2i4C29W1hFQqo9u2+lmUuccpeJdwCbeglySEVDEBbyUIMRjUZWZkRIQi8Da6Sl0yfdW0vabNXJbn9kYnBnxv5UBTukS5r0wsm6EHtO+eKAsB8oWuyhQB/AkLYgngt9IC/ZxT/nvtIFGKhJ2bpw95ljHujtNKlJmd56n20gViM/v8/CQKnnDlEXWIJUAS4RfVuZCVBLDqRnJm4oHjOOZ2F3ks7WoqyiqiRUy4ZFLn1x6WJOxxRURKmTlcYww7TqxF8pzrWjlzw4DrutxX055zPu4ZEaf8OI7zOCPC/HT30BqsS/V6zSAhvAJ4ErPnlZnpuTZuAMzAJ+4uhdm67u44D3e/ZjweD+FGsznndV206IhQrGVCvo2zPG3lS9Larbbp7jae38WXnbmLZqYkpcnM8Ixth2tXg4pKespCk94qwWsbMzO6rSf9zkARIBAdZjbnevVZMpdGw0azXUeBzG+L580F2SIuFmhyrYHfpElaSSUWIc3sfG0zoDZrki1vB8BkVqUFke02UOHcTkAOXM+wJFs/fVHdOQZ0rxoe2HLMzMeI+cjMbD0yOt4yjkxJcpdZhMI0kCZFprtlrh8zc9NhSotrDP3vt/t/V/7bT2WOcTOzI0ZmHg9FxLCvMB/rxytjxOQbRLzBeMPN+9hApizIoJlZXheGYWHlF0rkEKBACgM9vERJKmkYoN2hkwqvu1f5QkAS5Q4NZEVAoCt1d9tvrlQF9EpTgQKipYJo6bXXDlSS+Wo4ZXxloeerpBHF4B6tvCCtZx+kmm+1J9xvws2ev2tQeCAaQPymERWFH3vHoSdlG+HKD+C1jena8VIPlzTYyzBoOnRMKUJXgVrlQSDI/oSdQGYyeKTE+70iM+NyU5Ovt6syM1mYSUZbTxvaBfFf/7e//e1vf/s///Z/nOd50WUa0x3mjrjLzPiOK/NKiRMGvKo0zSFJyVCxxi1yUQH7NlRTfCJTZtZqL4xmvNJZY7a0aj4yqTYIyT0l2h4w92VcqUO+7zcYRGEBzJZJ/bWk70bazYMeA0ppQWdh0kbF8NbNFktE3G43CN7kaCt6QyK/VCA228gKQPMdX9FiLBXkpQgIQGZmRN+IK1pIAlRmwtAQLSH4ocSChLLL7OE3gdDba/Pvz7cMdgz0kiLi2D+vC/xWWg9UuORUoAq6nMaTAHUP4sysfqnb07m+S9DvvISrfXcaVcGIFldJKPyb2IqWCmhKPpW5rwRggT4zM0OtwpTkHu1I8LSj70k9DBlKKxWCAvvmSaI8y9qyhEBhnnJ+5wR3l559iOdz398Pc/eIeDwec9zv9/txu8GVmbZUSHrOlxALlAHMzrUdi35UzDllayCrI4QsmMcYg7O4ZnPOX79+uTtrNqwa/C6pWcRzgV1KM3POiQQKrnJ97ZuDYUFavlakChe+F9Awt90H2q4nEFj/URVJ2+GoKBuApSUXWUTY/szQzMjjMmbzmZm1eY62YZULkhBI6mwbCkhg32V7L5hk0l2Y2Zzr5xjRjkwKJbaoUjHn3DXhqZRosZdh3Ydv0BkBhEdE7k81EQh9RGBMsZcEAiCtjarHcWAA9hQNAaCSUIcWuNw9uZF6L+yBMgmCLhzt9/t64cSzCHr1i7bu1d7pqEwhFl7IqhQyc6yjx3aYeebNLCWTHl93SbdxRISbZSrdTKY0fV3jdDP7dV15XR6Wc6Y/jo8/hnJmKOMwj9ScM+xpgMuldYYrcTvP+fT2pStX7Al67an4Yj3dlPrH9RhjxOP6+fNnRHx+fh5jXLwFHOOQpfllGbHeZh5pmZpz5px5zcw8fLg7Fydfocw0xRjysdrRug5mRkRqbx2aXNJ0mVmw1ZiRmW6rRLIqiSTp9Rv71wpEnhKIkLu1iyKTdVRjzF0hSgcSSCrkAtJ2v/BM/Uam1gifZLbW/O9iV1+wqu8CaDbLCyPhVuOJFvjuj3qm9GrJM3f27NQqtQd6ltlYP/bvPbL1qNI4Z7eqGF8AUfuLuMxUq6GIPY4hKW1NCzLXV/1Gdc/MTBdbUx+32+1fPO/3++P+j4j4jMvdz/v60VFJqz/NB+ozM1+/T4sIcdkGKOgWyMyu3dTJJgZIol5F68vmXP2ypLFHTVIZBYuXzFa11O6GkE+gdih5lq6qz5DZ7suWxa9jZMmvJ5TVcyGh6N+4oCGM/UWfe4l73t4nWLDAW8LfwrCXS6NN6N8Cqw40IIr2N1d8J8tMAjiw05ep/y9jb7vkOo6r6b4AZefKqu7eHbFjJs79X985s2eid9XKtEXg/HhIGLZXdQwiQ0mBwAsQ/JREySSICae5F9A9C62amLmQY3YEtoyqlXfuJ5bwY0/eJQO9KxbhRoWI05Ls1V0Ev5yv1qvmSSWQRxIT/cjPPpzK2+2mcXx+fn5+fl6v18/Pz3/84x+82SXZGEPu7n6LWwMc7j5kEfH1/YU/ZRGXbDFXXWu3h/IZlV7k0lULFEx6fe43u2xfYGC6oIqwAh8xxgffy7tCXhafycxwqnLLROnC7xazVUHnI18qlUYATlcv+qUkR06zjTaAYK7kC4dEvvlZRzALGeqOkUX6pdF2/K5bMu9ZJFCvJo05+C/tH8nSffFTe3gs5BLrMoBAjDMQubhRXb6YlS7qsH9VRt/3qrqJfG6uMKvgBYIYud2B0oU6clENv+5u+wL4RaZAfukM6VoKFx9Axr2xb1ExTiKjFuGIWN1u80sGoy9xLj4OFJFFAg4ypdVBSgWJOq0+mO3JFSD23MILCipn1AzhufMl6oiI4PExoTCakNbtwjmn75EqItjwhKECJJ251irkLj/bWoJX45ci6BunF5Ar8OM4LpfL/X73fWEfEbavPI/j+P7+qf2EtnAoTlU6RC4NiTRMCN/goAhCbM8hSbyZzA6vytVuqNYuyRjt55xz32XABMLbnEv7DTVJUtYTHfdVp7mEI2Ls99FWYJ/Tktz9OI4qJoGyPRGb2difq8yq9z1gmpmtjzgnpxgFFvzSpVzi9bE2GtvuYqjb8xpgz4CpvYaEyj1ycSwiMtdUCya52d4brZ7rO6RdmNLlbk5zj5bdFlqdTxaFyh1Go5HYUikT3ZC1l+GzmSO3m0OR3DJqZtyL6pK2G6Tt2z1V0uXSliG2xO1r3scYk+URI56j4ud5WoSZrQ8H+IXWcp5n2D0i+PRCchnf8LHLYwkcwH/qiJbme2WCUbQigh03EFkRcZ7n9/nt7nE/b7eb2JjTbjatoLQJKNZrPY9gchz8qtHOilgvBHFqzy3Zdv+lL09TZs7JrcanSim77XYdhWcEyfXkeVnKtYuAMmdmVtOnrex+EhELR9LzwP2e/kvKNYB2sX66QEo495b1ItTJfaZyldJRDMCLujxFjtrAU404Qra33JcPePZLQn53LexkJhU85xQhpWW5x3lWyNBKpigsbBxJfJBjzinJJWvLgioLTPg8Yz9v39oxNDPj5ROz/29+//eH9HlIOm/TzK7n7ZbzatfQebXrGEOTbu8xw6+uPabwcM5FhJMbVZnrFcBsm5Qwuo9W8a8sJEumtEoMizT9Eiut6rGFuW6qbZyKRlFJkq4BPbmBtTsYsCVGOvccX1nvDsPsPhRTbZR/zpQ2AiXVLmblHsfBVAGz0LoDHElQlvKkxOrJwAt1ZqX7iKNWWGTwsAjfXqIN2fOcWviAVBpJOPMvFr4YQoxxH7tsWyookHO/hr1Gs91sequAX1aQ4ZTcOnYOMCT2qa0fUzEzs1CMMWbMOeflcv373//+n//5Pz4+Pn778bfL5eM+437O4ZeQZsaQjcuHjRFKpQ5L98NCGXkZl8MPm3OMEcvbmZnXg01YWH849p6ggBQZb3EXmS7Z09XOq0F2MTBXqRHLx2MTcnvfRJHjlrG6xaO9ruXGYsG+UCGDA5Eub8tE7ylFsSdyVPCwK1YRtBciy95uFYiRW+AkSr0AexZU6hDqJQkhU5xyrAT+PXUo7YUdfNzDty7z7wnhOuJtHTupjRhUK8yKg+3qfnGyJLVruQT8+RoGAXu+ooZDOneLLeEqNQIwKw2/W0S4zL1LvvBR7AgvaCVZCNrjW4eqtleAtEBJxkOzhoYUCID0Bul8uKeFq7SQLy21yHemdvun4aEIH8Cx3mt9na1Y53TdnosnZcj2xdWLD5lp5hEx5zzPM8/M/ZEU1tY+jr///e/28Vu5V55AjzIvzAcfzs58MGvPkZnJLDMj4jzP+/1+nudxHPyO/c+fPy318fHxebl+fn5+/fnfFBbJ3JcHY4zzPFmNUHfadQThwy7s8t/3aodu0gW6CrGNdlu/StTjaWa22/+6j96mToS53rPW6RbmjhAOIEyjLWTbe4XdndZaUEhWZ/d9VU8BpXXLAPDcbxbQbpfhhxWz1iPm3oYDH0BaO2LI+FtkUKkppueCM/elOAKYKzEkC8034QbCmcmOsIJCINoHXxDOfXUNs/BJA1XIZCFJDRanHGBjuyRzt7ZGzVxfveH31SLiPM/YD8zwENhefTjAKZz1wM3M9pwSuzOamYZrOE/RzSzdLuv1GR2Rfp4eZGaEPOYRcveL8zBSkoaN8zx1ppnd7mdm5nVEhC5uc5ruh5lZ6nY/ZMdxfNHxZXyMD8fKW1ycmVLyJZDL8DmnKxU8peb+QIxhERGMLUqlbvfb9/f3H+ctM/lI3jVtft9cFHU6X1Awy5Bm8mEzv/00M4ucc+YZmXlY+kxeIxrSpFNIqUjp8IvZ2ju5vn3gqRk5qHFRqtyzgNlTjUhSpqSjuFtllV+ddtt6kO2n35voSJmPLfFAsczVc0cqgtk9y/bIezmTSUk6AmVYnB2IklklJGu7BC3A5g8Jmi/nK7FzS0XVMTIVod0nHwJmi7OVF4qkCJllWy+yydlq7tlOZmZE2NvW5VLktExTcPCt1ujP5UJxobm7+8+ff7o7L3xZKjPZOzLn1Bjjxw9Jl1yf/UQ3M8fq7WZm2u+llC3wlYo9eS/dddcwQUCrK1p7172NdOuuR+6RlFC4+6OxbYK/QvFMqCNfCCRs2yUL+ZIBqit2vp7n41LHFsUvGXJRBKdOu1eS6IglWceaCwsWrfK8vHqhXooSfsmtBJgkSqbSlSiciiTMQosIZmKGeDg9l4T2lVu2HSvabtgev+DoOSxURKWJT1cXhnbanheLrGAwDVVW8QtNe68KnBcBqKyQQIaOYK2Wa3/NGONyuVyv1x8/fvz222+///idtdQYYzhPTvjY1cXMmPyYNwg5/jhfAGaBmIvj7uKjPmtcNNtlt91gbMeH7sYp5SGNJFqxPkWy+JK0Swe/cotQL7FSIcufB4FScfddY0u9kEuyG+pWIBoknJKssr/oFsK7OW3P4a96bOoUwXa3RbILFL0zsQIft0l04YoP+B2kK6L1IlDMoncfYHY3qrBkkSjfuhtlGupiEH3zJSbYQrKgtFeQNb6VCU5LvhJ/RSj29b2ecUhzrNp8GVeL3v18QYBfVnrDe1H/N1DlWO5e2Z8KFhROIlMJe76LUTh63TRYDj85U3xJ9jw2llhZJL3x1yk+FJ9T3++1dj6c4teAwOmLAETn0lvV0KiCa6QzImIqJZ3neb1ej+P429/+5j9+v9/vrNa6erayPzF3eaubU65laxcFgdzVoX0XRtuKu1+vV5txu92O4zjP9f1XoEoGcBBsr2dIw6+jmaGILqYz0/eFLurlG4HFaKlQqO/vb4Q5Yj0i+MxbOVlZNXFjBTT4JEqe3DHGGIO64NTdj+M45w0cvCIX9QLnFJ/nDhplyUxTmtn9fscEyJU4zyWGfJke+wZKBRBDHCuB/3BgVqkholrgZlzvrdqkFFUunNrWHk0I6rDayH3doh2H2DdWtCeaAukOl5VOgESsh9JmSx1FBLouZaGAlN3M0NV+3oN6ISNT5pCvWo4555w4UPJ1ylHSnHPmfYzhY5jZ5XJExOSenU6z9cO+/LZbmuXe9XnPjIi9FvIxBr82z3fjxljlnXMmDxWGu/M+8mNIIUGRy0PIMmJvNEBsKs/zvN1uP3/+vCsy01NmFmmZafIxhvbtjDGG7UYYEexQ5ndGiAaf3NMICoD/7uunhTOTcnXftCsihkkKX40QtykOhHpmPn5rSq3AVD6u5G4K7o4lNFdWjUH77mO3kZnVa8oK8o+ezf+WK1vPqIuyGkSuq/RlPdYLAuRGhGI9GCc0ueUXmUkmPgGdJlmmlEq1LfT7TgQOB+NRG+7V3EAsrT263/xVvuJQKNwmO6U2CmcLERyKUFBJEJ77VWaazN1ZnpQ8BL6ZhTKV/HiD5RwaOfjdLJfZnBEZqZmZ83rIfvs4LCJy3s/bLfyaQ3HeZk6+Ryy5pDEGnSczZVPrl1ks9zBUEVunvsYOHCv3xKcpMvN52CpFCA6YZrbqZQet+Ex4pVICZZfcOpJbiVIsftd6ES5+lynHsNi1OK1qhXC7EPTsA1SSPRdiYiiQkiG3S5JVaIVDAgTiX5yuiGTJ14CCQGWB0HWh8lP/djFdUO+5ZPWFLzJ1JJFt4WX29AH2jrkGyj3Wo4j/pItficqCYDLZbJmHoQzLTHdLmdZdUzcbbooIG8dvv39ef3zOmT///DrG5Utf7v5xfJiZ/HD3oSMzb7fzcrExTLIMKU3ufhw57+4+zMZ+i+E6HjMo85Tt9/2sXdjbrmXKQimKSh5aAia0SuZdZex7cIVJ+zetJ3WIScp9EwfJYpYiON3i8fzTDBDuIQlC51MvxSmZSpMAAfnyPzNZmuB2MdECU7s9UMxqctVI6tgTCJQzBftOOEO6lzpbEFCnIN0xFG1Pi6R71juzOAVI1osKMj23gtCZxS+tShR1Trla4KTL/3ecaiQOJI5dAAAgAElEQVQbY6nQTopD2p4HWLzNTKoYgW66VOCQ1T3p8oVJAqNlrsuQSyLaRRTyrAj7lunuT/eThLu7Oy97g7OF17K+hHfDVuxfjSlCxlp8Cr+3QJA5xfR7FtT6UGaTpyuRKEUz03N7265muVRHiCeQywfLzJTJ3c/9Q2KISXL32baUL66UO11GIRpDj1tSEXszM1x6+rHf4OMbWpfL5ePjY5jPOW+3n3/++SchorBV0SCPvVSmxklXWLabK13OAGjPw9E7MXBZm8pNj1YEApIFMsao0Y/Sdce6IkfjKeEOsruPMT4+Pi6Xi3MLWAOEktGuWbwq2GhP2guqzFGKbOM8sJ0qLPZc+12gQgG/rEBkwSfdT+f5+D0m6giBssuxLI7xukgglzRUWdr3hspEpQsWZiUqt/PnnL6v/9Vacq/HXxK5c86qd0AoKbndYi8FuS5TZLLhXInbYy+KuGs0M1JppjQNS5kyUpk5TymdH/hOjwznA3Uy27P/obxer99x3u/36/Vw95RMspgXk5SK6bq7u8s9w83NLXk2H5EZIXd3W1ZDli4Nkystw2Yam0CNAqVF5Jyiit0y0yN0njpPj/i4HpKOmRFxVR5j/Eg3yUMfM/M8x8iLWaZ8WITd6Yyh8zzjdp9zDl43CI0xnN+ScBvDTx7VTPM0S7n76XIz0Sxb2zt3sNe6chO5Jh1jPK2SoXxuguL0OdequewEoKSpkszMiLUXtik+8EnUqZmZ6e1+s/L54rz0KdvuuhGhfOyQx8OSrVOz9QY+iuV2bit4WyrzfmfIeQJ8dmnhRCjXc+/0vaPBbP2h1YoM4AuV9XmeFCwzY07Kle4UGbep7AWOZmW9mcgIGoQrcr/z41r3fuacfOOu5i1GnMx09+M4dN4KOZ+G3ZCUku1hN9eGF2TW9GZmJtl+IgEnW+0wplCVmGAbTPlvO/5QMTnFH4jcOkWSclVWQVGzIJBb+IjBZ6SDX1SSPVFlhwm/TlH0/QEnygtnIWhtkej+I7nNPrkR7aErWpVV1HPP9vHCnivJ27RaVDKow8kWkIfnmdSgtbmTVgQIRShhYKvSEct9TVVaEE76/ona7htUp6sxV3FMeA6VfH/iUaYLpIRLZbXht2otSUnW7gkC1AE50s6P4/jHP/5xXD8i4na7ned5+dvlcrnwlVdiq32X18zcHf55nukeEQdR2165O7e4KQ5mbf9kY/m8/V2zZhVk+dmywLFd71hDsvgdkCdURH4jmZkNP9arcc1otAfgvvs7fGk9jNqDSQLOBUzVArqokwCZY+4LdSK5Y5KgoQsnWlsiXfhFHdl2hDtyOUAuwlBXRL74ZQ7FOhYVDh522JIshGJ2sWK+E2K2ezRp2+M/p12SjlytohQrDhSNU9tzAaflf/ftJf0SN6iYvZqgMlTOlMALs1Sgyo1Yv91rz8FHsZgl8EIvfLTUCkvuuwPkUrQXGUCqsIVfAjDhd+tVL5Kkxy2DYmZm7E8xFX7u6a+gChmLHCu3TksAZu7pwMzO3X6wAr7v63lOUVnqSvio2L6hgNHuKmlpjSRjjFwfmsWlNat+fX3xReKPvaepG818evRSlUMKK5IwQWK9wZtpZmesSyAzM7PqFPjDZ7HiuJvZeZ5s0e9TKlrIA4J15LeDj8ZAAk4pFpRavZdwuYddSZbr7jOnBJl0ZkYGS8FsG9cxBLOso8L6zfaizverxcdx9At77VsMrCo5zV0dBBnkOVdIB1+M2xWBcGbyLvGxSfvCFVjfP/cFP7djktz9crlU0M7zrP5eVFoolj+2H7rajkbsexBwtGLyqMECpFwVNwioKpq1CupZmChnipBBDCp8olHNTHsJxAhcHpJVVNUBwtyb58cYRIAwwvG946M7YERGVgjs7BtjVHszHiU+DxfIZGZqXR1ISmM8HGbW63TeZmaec359fZ3+49q/iGmW0u12GyM/Pj6oFHIhfiOc+qUG62cIM5OsiLUaGWPY3uGoBTvsGBFxv9/Z2DvGmLylO+ftdhNNVDbn/DEulG7OGUxbETQkM6PaiZJkmXnebsdxzL1Ott2oFI/u5uC4u/ugt+5hjKD18mK9oNZPVsCN2G/IV03kulT2feMTyYKo47zdZGZj4M1k3bzbTcmXrrbrYGo3R8mwaOx9zUTMzJYzLPiYP/bqAXNwJGnfeqTMREJMMHPCxWKZwB+1DrBcNVOuus/MstuFlxVbD+Td9wexG5rZvr0CpvRyBwMQMTRHyH2lt0ViFfd7VNwylRk4nqnt8/JBykyzXUyz3Av9OeeM6e5yT5rLMEuTmSv9GCNjzpkxYvp5DmlE3s0tGa+N4XWG+aBF2iFJeZ9zEiJ6oJSW6617QjH34FicKjVBJsvdpfXpbHfv7QQVWnYvaUFxhEMCi/C7QPeB+qXZYLGySlFSd9L26OztQUSN16gjDEVE9QVto4DPOVeL9SdvkSddIIB3mReLL85b73e7CJju/lTxS9fdc2/Vw1YBzva9nFInTRUzicJBt9S7iX5vsQzhPzK538qevFfZapzmcblcLpcLnmt3DXQj4rhezvOMPfMRK/Ajwmz9SBJxgCiU7aABlTsC5Sd8vorPN0uNn3+wIVlomptszJQybS120oZHmss/P38fP65zzr/97R/Xzx8+LpF2htyPy3HJzNs8U+mrh/kYw3JGyDPcjC1nEfHjx4+Rt6+vr5jpbi78H7jm7lJGrNUbzlNYOFWPZnvLTetEhKinQSAOKKJLpReVYq7fBHhF8/ZhfBAoDshlyMwyc855vV6pYtZ2mPNd15VGUc/f1ChYCCatoqzPOQkI6z9aCwVB5cVPOFVYkEmXGP7jWAlAhQmfBICI6XnoQAA+5qrsnBZsR5NEkOu08AF/R7NdTJDfXS0rhROs6trAyCla3bHuYQFWFhzslkAhvNT4sT+2Wla0+zVahWzM+1uYwYRSU+PgvxutFtXdHu3CuORVa4ldxg6FAFkdyrZjmIAoJgI4AHKhFQKAVY/EPCKk5ckYIzbgGIPbv31YBjki/O2GKYl4/rWCMkqjQiC3D/AvY00BRBj5umIsDmT72pg0gJLwE+HeGiOCy7zuKsOCH9c553FcIsKlMQYIyxABr9NHX4D9qLVqG4QIW8TuPM/7PMmKPXdIut/vlCIi+KRWZnIV+vvvv5/n+f39fbvd3N3dx3CaEOOPJNK5wzj3NFcNFYfxvPyUVKUjXXyYeHIcx3C/3++AQ13rGKveq/34ftLr+3oYYQKSvGg5xhjjPCO52plzFWc8hr6lsm+s05CiPaLHSmZikcL62geaY4ylsj9HR9HKvQoCfIKJ21hBCzF3500Nt8cPzvm+K5GZt9st2m/4gRAR47LGGQoVe+001s6XR/eE777ujWbmeZ6YQBGfq9Q4sHGeOnXs5QolIkEBkYePpCTWPxVYioAKvx1nZr45S2aMiLW7OaXIjDkTfCmrW7kfZsr1zTXR/avImRcfJWnrAih97yRyFnL76snMUm7mNng/0SSFhUzSTGWwBo7hYwy5mYXm+fWH3D4OpdLmaYebwlxz3s3HONyUmTO5kcFX65Uxpw+PSGWY7evntNWAZQefdVQcww4zV2bknDMyD1+d9P7Hz+/v7/N+j4iDj+Pf7pKOOY/Mz7TjdvthJumHMs/vOTMi/DiO47h/f8/bTfN2uV7NTPf7OOcRIdnhx9d5P47hJsuImEPjGIft9+pjhszCifa83+86jsw8c57nmfSs4e4+b9OU7pa5rmTTNec8qKo6rglnXz/AIbdo8VfmHhafly+y9cgatBctCN1KOJMNP9hnBj+bjLnnbtCSlOuJ/QO828pUZtreJC94T26s07L1y9wmsxKZ2msIaGuQvyWfza07Atae3jfKXxVkcbZF2HInUJyXrBi4NxT5SRC2kygyrlfnLzIzb4Nm7mmbUxo6a//qpYWZtJCIiPVKWk3M6EpKnRHr5x99lwKXY/f8aBPeY6xvruKMmTHswix+VYqZlYdk9VNJyY23/eS2nMGi2sVAwYIDk9zOmW0B3Q29S/Z0J3y4n+tdOJhBSNtgXZLg5G4bVUDSxekCuVerxD/aBNzF6iipEDhyCjICRZWlfXcDGayc5znGqNZVFLEuyGtaKkU1N2DiZ+wrzIpSPl/X1dHM4g0BRYoAlYB2lGh1qMDva69eF6FHqDsCupQXvskyM+b87bff7HLNzI+PD+12TnueWmsCdz/skGTHOI5jhS1lZr4tinn3OPI4xhgxNeccB749lboSpLv/3VskuladdiocEqSpZU7dvZtAstJq7Q3rpSWp9WkhUGJ0sap9tMhCjFP4HaTEOO3potJCuDgdip6Ye+GFWLdeMmWx0KB304Vf1hHrMlCZ6y5VmuB09fIEARS7uW6xZOr4ktXTUBXwHaEb7Zx3kKIy2gtIESTZbh5kFWYRza9ASrKgUM+9FCbL92hfwiRyv8pR8gh3zJKMiI5ZINAvi19i3efuW3E4ksCB0oJJd4Cphfzw054mi479l1RyL9aLio9d+nIn7XCRKOEOgq6ZjeuVBFcm1OMLbBntIHAeUGNcr9fLx8cYQwxB+/NvD7FSrqa1HStbOACnhLPdmzj2l1Awe7/f2XJ1vV7jnH/++Wfc7pn548eP8zwRcPcqznk+7okw5XXqPuZbkSHs9lN067QaKqck2DtAVjVps70c3a0LqLm3dhfCi0Va3cG8E0HQMtNMZqZ8LCdi/VL3U5DzrT2Qq31DFmT84VQSEatctG639fOBnFYRJPm+X0DWnBMQa43zRRJXkQGnlqPIY6uCQykBycyIuN9PScdxcB9hM+/7Qdej+soWhgDnyOCDAMKYKIT3BD53ZvnfmVUWbmFgEUk64OfnZ7el945mph1GSbfbrZxfb8W/u9F2Dh68Jb7UzcxymcjMlJZuZnJLCIeDtVNbld3P8zj2Z+j3T2Cqalmp2gPC4w0kzXI/cwIw+JbEWI0EcG/XEcvCDt1TY+AlAjMzO+/cRrTMdc0VsfDLHO0hU2Z2OS6298edpuM4tGfwMrcQTJKS+26Phy8Wu58iDxX+44tQJGw3L05psOTiRIlBGyttx4I6s11hhQ/1054uwIigZbwIQLaLkVrdkVMIzyMiJcXj+/xmrz8s/2K6jv+GHipmklrfzqxxyuz1TYLSqnLto0kogpzx+NCX9nzs7v3KRO02Z/ljZrYvnrU9KViXRWZGmjHjmyJyXwiF1i56MzNLc7+0OKRf7Mi8pNhaduaQTQpgJmlmXpcvi3aOYk+QYww/zMzOUxHBN/y7vFrwi79d2sHZx+Ljf2kBYhuHRsiRrGqWZaXLvyBEG0HgvAi/WyRdnOJ36pjlf0FVVu5ORC4C2mMKupWLfMl0Pul3cnesd0NQh4LAwXSNDGiVGyiSqDJyBDD3JTGE/MZ8sg5CuVdZmINZ4AXF7IWhbqUzO4jvG0ZdBtJuPAjbLgJriw6+5LnAM6Xk/hj0hl/kzi/Vd9IYv//9n2dGpIbzQeDDbNhwHv5HxBmny1Pm7hcfh7krTeKtHnFrTiaTWZpsXD7GGRFzzmkv711JknwPzlVkaBWhgsmxRZ5TtW5YC6AXkK5CDSITc4+NrVXYBkS9mGo3yCqrgxch09tJ4SDA6XtDyt3wsvWRzGShAxPnSbxgVh80s4joXRIZZkl7HuKQ727ArKO2Pz3rnV4AO798Lg7HdyjEKotSIwyzEgiXRRJIlq3KrTRUOHVaWS/0klV21cCt1QWwlVUt7d+bY35EoMQKhOOL0S5TRI0XvTjDseN0KgGOpYtktpaJ/DsCQagLQkDIKo7Zo7+ThUuxX217gc2/mAUgdFHpMrRzerrWMvRxiWJ7QfKi+4JjZmPfq419oWtm+F+A2+ZTbDPZxb9npWdnSmv1x/WNbBUcOCyJXMq9teHFIgQzItKkbYhlOo/ij+O43+/f399fX1+fl+s///nP//2//l8zu91uX19fHx8fn5+f39/fEeH+1ADem1NlkcuVM/xyjBCVCtVXpDZTL9yKWKsp309xMtP2PWhy8QoVciFsSeuD6h8fVzPj0vdyuaiivT8PbmbG62nVNVoZKUJKnC8ZCcfcHU9s+HEcXEBGhJmxwZ7T2PM4RbbdPEhApMm933+xkyv3Fy4gwBHI9XzwsRhAlzQJmjoCvu/R4yrMWp/UsbLYKYA6PhR4eQKVqyQ6ZWZJcpqP9dVjLitdODA7iFq/xhNwYrfALg9+KlNcyko8ozGzepiXkZluxtoilX45ggs0pfuq9MiQpmzpSiFZpkmacTOzzCFJkTnDeQHHx8c42Jl4z7zPtZvGxsFjRjMzhVJcENvwzBw+zGSKjBzmlulpQ34xuSkjh/iQv1w6M+/SxWwq7zFjzsz8iNPMRoakH/Jj5lUpaX7zrROX5JqH5jXyPu/nvHmeBOZy/WFuXxGZeRwfUvCB5OnjPEPjlHQdV0lpSlvj/Okys3OemckXlpzNpxlzzgs7XulFKaU85L4v7G0FdPWBIrPHM/PM/QZ76ye5aSkCt3HyeSX0wMn1IBrxGjkQAB/YUnm588TgOtq7Q0V4JXe1ovm+Dn8Qiq0serjfqMpVWWbLxEPkEbQnnJJ5Sbzb2vLd/IsVqPpn5g5jN5qPIiNs9jpA+BZAJmLt5aeQvm8iOp94NWOXD7q1bJVEX6Ve1rWG1Gwt51Fc7u2dtGqzr7u5Oy+xuHuNHShiizSny7qZ7ebXBTohY2axt2Z1NGwV2os8p3hCbmZ2t7u87Y8ewa9c1NGqckGVW80SnGN/Jyz2YqucLCpncj9Z6gjklspLIiKqCJjutrrzK9108aQHp7QQtuf5gwRas12wlUpmmj1qAb5t6rAce9uAk21234BGzSLG1qbcMx/qnSh7zyJdUJjYd1ufxICteO7jA4H+cmxy9/Hx8fn5ObXuFLj79Xq9XC7rgpmV46rKtX+s7DoRyMy938Ri4uTlcrG8zjktbiCgWGjdQyJGkIkVEe4qu7/IbA34ZJVWAWYm8UexU2ZKq2dxWob07FXndyr8o34k9rkVdeff6R25jL5AFQ58TrEOBzcQ6IXllIBAlaVHk1gLx+KD2QXq2MWKCpmKw4FfAhYTn5F88creevEvnaliYrSyeqwqJt1ECVeJyqt3TyrrhVPqv6RC5vSlQZL1ot5rjS6Qz+NYpypXDbBwXuyS/isQqOdW0TjiQ0liAjFyX3RtV1x5/tIU67hknuNZ+EVlvZcOXeRLAJBOxSkTZmtR9+IJ6QIvBO0dc1QHONCL3YKq4leumczWHdWVu74w/ShUd4nT9Uwo3cy8TdAVcxRLnQbGbAKTaVrSjx8/Tr9/fX1FxG+//fbb9ePnz5+1+x0Z26NExGNnex/ey2iVFKqeXna7Cgl8Br+K6fs7PkSG+aWbAIcWwql2136Zd8ysZAhUBTb2yurCz8dmRITJKJ07O657ZS2C002U8/BnvVpiwgpipYV1tIo4JRcEmN7GB5wvQxxRL36lOzKS0Pb2MbttsXVzZO4PN8LH1Rd8nMEfONCLPzjZBTqfIwWspWM1zuOydsTYfl1OUvlTwtrP8M/zxG3GPXKjvcNfPlfBO4HfCZmqF9uLhyI9h93M1l2A/ZwfPrrgmxnrAbWmguT1WO+6IxwRt/MuaVweL0QQh+PwUbt7nPo1dzctKOQxV4Z6iRGYvKz6PHxJ8vWiR2TmnZdrdt+Zc3pmRJx6DFD8HoQdNsZIX+M8OGam57UHKpUuo8iPMQ7tyJIBFsfFsb0VPB9Xki+SD36mMnO3ZunxILrji6pCvnOLqMJtcaX1eBy+IXf5S2yDDd4h2ZIksvx8JgSgXnZp/+59Pn2W72G34Zfua2k4pVcDtd3odovZGCmpMzNTK8xPJnJPabbrGAGa6RhDMyJjnlNS+NNq2GxNims4NM2YbpmX4X//9PtxRn5/f1+Oj9uIw69mdvG7pBGRbjH/lNYdcTDBNZOZ0d1me5mW65ls8yKnEKflv/aAZXsFWfKUF7E69kqpI2I4UJx+2qn4PQvkSr9kIUx7617Bpye/+8CxC3e0jkDiPM+qNXI5FpUw1HM7X7s4yONePG8tLqOckkbY9gj7AlgyBOodgZKWV4XARDLGKGcQqzGLY8W/2kMHgdMNIU+C3EIgTQSQgU9WJV7S4JSM1Yr/KZcKergBQqbch/sws+v1R6ZdPz4+Pz/lF/PL529/G2NY0lulvYVMxziOI++nKV3m5msqyoyIYYeZebCBP0d65Blmdr+bGZZfikD1VWTIYjqHAwutKqy7ize4GhREYDlSL1C1gcxk6VxogPQ0Kj3rhUr3RYVE5/+SEEZezz5AldXFKsGyldLB4ZThi4LTemkDBLmsvJt7J5A52q/61zt1mVIvD9VaaXnec98lX07/b3x4ITx/UeynCLzzX7JeqPypDguz0ih2TueXoW5av5Iv6qV40epud4fpQe/87nDllgOVVbbsuad0YdoVHJhqy2U4HHugSlcSfaX3zRcrxe+K/YFKwZY/pf6CUKfF7KeVm5n5PLBDfW1gZi+GKqsIf5AhXd2wyN1ZmuBfrNFpob1jdsq9jZafwoK4nFjrmRljjM/PzzFG3O7/9V//JYkPxfOomecWl8vljz9+lktjDO39F/ZcZZmZmRX/3sC6QLaFEMwSIJGZkan9bjYCRGMDLBVwyMIc13uAlOKqj10jNKfx2OQvM+MzL0tRj1WZ76ESV3Nfko2xPpyc+419Vox4ckbcbjdOj71Fv2pBerSNcqxzOMUi9UW68BGmFjgtFTMzd9JkVbTzrYVjq9wgJqjM/Sk7M4u99CKrfCh527Z8X3jjGCocy2i50fl1amb8EhaAc87JqfJwiwxPpTLd1l5099jf4ACZNA6D2S0al629YexBaTWeTK3yprtlamjIxM2ak0/ZrQikJFnKeBMezzJ82XX3Y1W2Dfn3132eyXsewaR8DHe/+MjM1XAlFN2djw3I3IdL61mFpI/hkixSGYO9I/c553Sb+v4e31+aM++n7vfz9uVzSmFmRGu4PFz5+Gq75zAzz+vI4xAr6nnOc95uc87T7TiOKYXFbX5n5jmuYwwNn8rzHhFhOi9m7ERYTjqxXR8r0m7Jg1029zApXe5u7jSVUV+uInaqPpxJg15UjcZWQ4cQzlbT6a5cw+XCfGuOMGk6mY+Rvef+It08FLb6BNDaXOK/rQbBEVMLqlM+3REomUqAE3uMgyPp4fa2ksk2BJlZPm5BbM+rICBnSkvRzCjSEpC0+/+Ds12K2GWUZI8GSqkrnXssWJvwKz6ZtJD3aGytFY3jOC7p0nIGGaOfxy+ucyTZmjQfoSs0TpldcAymJGndMtT2gbLTQhjiSxQOAt0BFAEv4Uepd5w7v3JJUEZGgeKj2484hm8EAWSaIsfC1J5QX+xaC2nP0vP8im5EIFy2Kk2iqxenjL7wrU0GFMTaJ3kR6Gix7zTjCfMTWV2MU9tP5pmlvF2ol2K5VxZLHUMQ5kqACGACRYTR6lD51mZIF0I3qudqraxytVMJF2UmG7TqVM1JEiDj7ZyTdd5vxxhjRGuHS3J/Vz9zVbwvdRtjjOFjDKNS0t39cow5p3Ld9MnMsWJo7s6vrdr6Locj82SucTDKacks2FY7VdgXSXseRSttz2FBvgyVPJjRbnvDQbGyunydliTMnvtvBCDS7s4QVI2ksqpHF6cIsXK4Tqsuymdt5KLCLEIl27Dzkqsdt35KbtfqMvY2znSVbqX8JA0Vp0r0bvcl8SJQIJ3TvS2qqq9SwK9TEuUYY2PuIP8bXWsDS0QQkLF/JJJvjHUCx9sID7PjvBjSXjoXH/nK7VnQ2Nt3EdZbFZck6jDxH5mXzotKV8xMJFDhiEwBluL7Kfg1Nb/YqlPiWbBeO6hbe4ZeTHNaIYUTEed51gDeLZZMka2HCMp2I9jdbWOWOvJqaKtfM+lvGbK6e2brsRbIhx2MFThJMc1sbbb/+fXz509lfnx8WM6vry8uy8cYl8vlfr9zeQ8U4e12iWQVPDOt7XSrstjzUIwk6iBj4gGeC7zku2mYmRn7yW11jTKHAAl0ab0R4VxFHAfOk2tafXPOyXeTqz2UG7VTg9Oxn8Np31AYY9DHzzPmnGy/L7ulazYAx9VeukqP/cZBRAxfviFMmixO8aHUtZkdE/nMVFvDIzDGsh4RxMf2B3pxAyu2e2XXLWfUhtxypqvA6d4SE7IwxCnjG7mAlzkSZoZvtGd0d+lkO3r3+73CTgWhS8UVVJkoxyoLZs9FmP6FbslkplIRYesTd0+B0v727ZSNMXKHF4oIsU9zh+s4ju/v76QLH0dqvT8SEdfD9Zh9JElz3u93edzv93m/Z6btPpKZyBCKM8LMZswI7j+sGplT53muF1IUc5PYBTnGcRxf5/o2xBhjmkXEDMW+UWg03b1nISL8+TFS7KYV/O6A1521del0aIdyHXdbISKkRYsxy7fVVamYGVlzzgJRG7ijLdP/ijJz3asgdtuBMoqQpNynyy4xxSsztT6Aq9SEme2PyOsBFevyOFN9S8D+b4WJMe163errC/aQ157/LVwBhVmS3JFaaTPlqjaYOWfuEeqhkVm3DCi1tC6nOa0pCh/cXTOqWM4yItOS11qWAy6ZlJKZ3S+ZQ2Ejzb7Dvs+U66fruBzzPI68hJm+PWbYzAwNfrdzbSlZQ7N2leFRGPzMzNjtakVpC4/2xJhERKo9MXtEJjP3RE4W5V1laZd5+TZulrk67blz3zsvyU6IVaJcgnrzLqOlUky1aYkiFJq2Sy9udwFOq4zVqsl6cYA0p4Vcub8U6LmYgImtX5aRNMcxxrm/FIIWx9zvqBcCzNwX/NUY8nlwr9OiQqgA6tlnBFA0Wx+DfSEQOjLCZFX6pbwck/XKptw1IinTJPHd3S28tArzGNfPH7+NcYnQcV2b39z9ev1w93Vh7znzzGlSfNjFZbz3ZQqTmQ1315S7pyyUexIePi4uPtpmhvYAACAASURBVPLkZmYhM3OT72mvioAznTLX+AM9NW+T9iOFCgggnPagoVtV47Zu7hQs8qWIWDH3GLaoMOu0dGHSZzktscp9sWLPa6Nt0Xy/GFmKUKkjVlkF+CLW/dTus/bclaBSKZmeWwIvfFz9Jb9zeroWYcXRs6vlGInYq7SeRRFIc0ou/pPoWiVc1f2u248v7lVFvNh9ocqtI2NCdwAx6pfTysJoPxbVaU/QI/ANK929X8LCR6yc7IRMjX5/5UyFMSKqghB7QeuJiLVZEiZLQACLum5XL7H3NFRinWzPTS/CeotPMZGvLDgVkKLt5lPPZQ8szpXdMYZAiKh6z/X679OUnZlY7iVZ3G3FzNyePOwEPkPr5XK5f9/M7Lhcfv/99/P2xYU9bZLGc54n8yAcbNmeN1+slIxtZ/rYVUzUSaNeIEtA1lXwpMTQ4lgqTEmr+K0Lm5nb49dM8B/JNe873WRVJYrglApt+H7nneQ1rXSvSJddwjvag4HePJAEmXRXxyiSRK+Ph3hCLuqVLrT1LejNQcb2OMAaFRUSvr8ZhDnV/rvWeEqFSJLuVnC+iELlHt9KvSsW50Wg7rkUDtRlvG06G9v/jmztBhMcmHjFUS2eZsbHAvNtjar7lNlUZq4fzMF1mcyMH3tboVtCERnJOspl0kiN1BFuaXHGsCHZSCkycoafmTlcZgrLOc/MSFcmN+in2WFDnrJ2/XWYMmNwozAjMo6IMafud0kX5ZlzxJwxx3WYWSojwnJm5IwzIsxHppQuKe63zJSGpI8xzOxQuMXUqch5+RhjzCkNy+E5PNIycipllia5pZvMbX0vKSNijWn7Pou1rmRmIzVkJlNKM2SxntivEu5yFrPqAyDR1iPI7cI0l8zEXgmM/dQxM0UL60vGeHzijn/VMZDBgWVdWgjVSmL9+h1nmfvGxPOlwjJt+0r4uYGSXiBbvbK0WzBwy5PSzVSDIuLlD+nEh+251UD5HECk+b9ywa34LE4i81BMafdn+uu5vlOnbAOZ1XiRLIUTqtxtXTaGz6V7nqfNmbl+feSINS0ty5nL2+3ew8q6m45hy8w5zzknd0xj/8TLGGPdGti3sVGPCN6xwlB5uBrSJszBoYnjD2StuqtxliIJ362RKwS0+rFAoLqQKBB0i1PycHC4VLL6wi4yRxSjLUwha3fH0bIdYQKITHmCjCS06rSIhUgFrQQKnGMBVm4vY8lY66S9+pAvSW+P7otDYo9OT6XrAoBA5TYmaB7A8vEemPDBme0GVlHumL9klcPWW/Xy85GotJnNiOPxCV+TZBoMepJ2m1r1aGb//Oc//+M//uMWp5l9fn5isQqLV+uXk83GGGM9uiC8j7Cv37Fhf93uoWam+LJqumuseCoXhapEuWfINUIgImL9hN5yUlJlmRkJmGbme5WQrUX13G4UnBeZl3QdcQCjJdMXaj1RhK3K6qekqyVAtonTVSOb0yWh3HEgt0IBlW51h6LuFUQa/juZGd4Wp0t2u/Dh4Fu5VzIvp6hQFuq6OKiDVlCljlddkqiWcOXCATl2f68mhHC3WyagKng5WVmdChkC0/fts/KnJMsEDpQiYliBT7kqnmTBlET9FhXCLxPatVOYMIHN7VUZglm2YCJT5e3gIBT1XE57brUTxIpKso5QN6TdAMpKwXaZTu9ZBej7kaw9f2+MRPcqqYj1HR9D1xgwx4jdCMfz40SK7TicIcncJY0WorKLLeQrODydm+3lbdKsVX78+JGZtz9//utf/+JC9+PjY87Jz92NMS6XC66ZmfbQHbsx48B21sBHUrui8YTcF3lykS+tSudeX5EuXWZlEPrNdwyVA6Uimrrz+4iLU00oQu4+1uW9ufv6pFkrxXmeLF18b62/XC48kI/2M2+5l2R+ELdHz8VbOLt/uHb7wTS5sckfy78VB1wiYqQr0a2otcCeS9MiMAiT+Pnzp5nxSfzYa545Jw6AQyJi7UQAFn5mUgrmNZBxmKZSX9dHBROkES4nyTouF8JIbgGSG7s5jf3jgrl/tSEzsXi/38EHnFxAxhhfX1/vpitRVK4Oz4iYrExY50ixd1LwkBISPyUYMefMfUsOZCw+7BKfzMz8/v52d78cx3HkZWTyY/Zpth50Z6bzwwrmkmyau4+0TPYni1/TyPsX8mbcAVgWaTm5PpJH0WzOmXN1vcycJ/3aJI2PD76gZGZzx8HdcTr3kiYiuCkmSTuA65RbEhER68Ke6ouI8zxrFizrmTnnPGSh4MmOmx77YZbIqiGLSEUoc9ocY6Csum6fk8Blpj0PEHO/LSMpsl2vShn7qj73hfe+GkHk4SuStn+7DnlJJcDyboyMUITGABBDkrQHmvpdRzOT2QN5i5UGrlI9+itn8OQ8c4wFYspcmzdMabYqE3/czSSjNSuzfhYuUxFpJndaulJK+S6CyUQA19YL971CYkMIa36tHRPThx1mmifP+Hi9jPvWPMzL+ZhOTGGGC5H378vlco+bpPOI/LDx2+V+++OnMj+Hj4/7/T6VZ4bdQ6l5WKY8U8k3a5JbxEHjU5rJZkSE5bTMUDza2J4Sxhh8bIaA5O4/Y4xMfnpXxzGkNLPMOM/zer1m5pyZydLQzHhjLSWTPGJKa7GFodW75kyt36yOCBmtKM3T0le/zYz9vTR8mHOOwec37pKsTboIqy093Z2+d56n3Hz4oLK0bkwin5mZlGjd8DbqRfyMxoiI++1mZpfLxZIns5l1RyhSkeLtmj0WV6tgLqkId5lyEkl80C4UWkwGmXk5Dk59r7qwQnr5vHtrZq5Pu2fmtuvuzqd9Yz1dQUCSm4nnIb6+spNSSIP7aMyFhFqKiPucY0eeWQe7eFhpnFxLtP28msKWGOGNvT7D+YiQLHMV330NZdhydwl55Roa87DDU0M2fEympdCcc1yu1+v16+f3GGNcP3IcOi7/z//8n3lc7OPyHz/+jl2G6eM4juO4fHzwuUr4RFhxShk2zEe6a48z8/yKTFPECLse5srTLNO//qQgEWvoiiGXhjJi32qRhrvJlUpz+RCPtjL3kEb9rKcNAFpqmGdari1Z5uun9zR8DF9VHCllMtyadJ4hWQSxDbNh6wmYmfkYa4UxJ2PyWpZRg2QZGc9TA0Q1rUKZkUCMeYc0uZ3J0d1JU7nIbGyVWPmAZKmAACGW7SNV1ECB/BIcHBJdEnUSpEul8yHsdhA40OVy6aeIQbkjgyLI3CCDX/GnRN1cKVZhcy8JYOZuhCWgNjC+gHQcrMDEepev3C5ZieM4uICHU1XD48GXsgAIDnxgiwNynZIOlnqt1YHDQEGpMY184UAolpatOe7R1N3XE1G1mwVn+80t/HxgOrfv1gpBmetabe/2nxFmNo7DtGZkaf/GhqR9C7gGfEl8UQoTX+vp0yNEiFHAnsUgGdPXN50lSazUWdpIMlsvjGYm0WK9BGAF4Xq9VpHdPfc13hjj+/vneZ78grqZmXumx9SY+v33366//8Pdb7vKMjMylemr72uM4WYyuySOKSIm9UVLG37fW6AkKdNtXC7X+/0+Z0RkRMZMkw/3mHdLixlznpk5Y/oxvucZbt8zwoe7UQbbb47YGKlMfjE7Mrl5K5mt9Qad6DiOnDHvp7Uxx2XGhtbIyDAzgikpI01yrXbF3Ef7D0ZvMwJuZrnXIe7rnWp8yzbYYrQmPviZeZfsco2IrzsvY/NzYhYRqeQHwMySpaYPtymJ1WdOlnZm18vlvn/j/cePH1zV43DYugLPFI9o3Ybk5zmP/Qttx3FExJzTzC/HhyTRN7NWFJJZpkwD3zPTZMfwM6bc/BhEacZ09+vlOjPOmIr9xTvabUYFHxPabR5Pcj0HhvfUR4g5iTFWLZ/nOfdSCoSCBTP3wEIWgLkXM5fLJXh+u1rs6mrmPs8zWR4rM3Nm2PBtY/1oX2q1fzcdx5irx4a5+xgZEXPyKzYrYts6AxElooARQdHyeSio9dKcq77wdoxhZud5TgYh6TiOMUZmGhdCXCNYmJl5xJxh0pC5H+6RkbrNcNmINKWfc1yv1x/H9fA01+E6Zff7/Xr4Ye7mFvn19e1zHrK8Tyl+XK/HMeK8zxmZOYfGGPdbSPrwIzPv9+8xxuewY+T58/bzX/9H3z+v1+t5v93vd1OMTLv/y8x8+NijfUZYpvvIzDvRP8wuxvP/aZ6W33FmpusYY1xTds7P60dGxgyXpeacZ7hfrtcfHxd3WbDG4qaGuSwyLfO4XI4x+BQfFZFHmFsOffPVZJeZTYtD+85QZiafAZBs315S7oveXNfk1eBejjQS7TZaS56kqJkJFDhaz+dltpgRJB7CG3mJ7aOZac+LQI0xpsRFnrmn9HBD6C2ciNiDzJ6Yd0kXYCcM7Q1sMls45VWlG2fFIRMnH0WQ1KxUgngGxbdlI83UxohSL6ooEfOUJhf7zRyKLw5AL1k113ZMshh577//fvz8ykye2F8ul/M8Gar6wIbDID+WCZIRvG2FUtKrJZmtoapTZu5SmiTf12boBrfxWng31CJUsg06sRfEmbmXQFn8wik+4+82sdo8YtvISj9qcLsRe9Sbcx7jUhzkSdA7AEGY3EpgmgmAI02rW0SsEt0r+IUMU3uEhfNOlB0TpHvVlLdqa9Yug2NIvqijRRa5WIkIjl3s5VgJFJGEQNP+/Vuo3MhMntiDDwJUNVLUPaSxsSYojplZu1UI0Q4F+HEZYzhfl40cY7BkMfeqRL9cmNLw03cb4KnFcRzwa9o7nE1Va2mFsCTn+21xmhm3hO+68QI/hJiZVQizBr0FZGI91IKDFuplsfgRgScIlKWV2A0b3V20xYcJCBY5LfBKZPOTU+2LnNwtCitIdkKrxKCeRS4Es0xw3EiPOC+U3Ysri8SLrZeWTBBI/xt6d6YTCAiUWKfucJWiDbAPlS72kouV2CNMRbiYnC6gTdX+uw/9tB/VEIpfCcr4buIF4ZeEYu4BX61O8R/wAiHdtXouKpWLPPySKcl++k7eBlLUie18WnetXNyoNtNdolxwug84UG5krvVW7Oux4nfHMYosHCSdoXg3aVx6keHYLb572+X7acmUOe3X90CodMWtE1EqEjcp9loyd00xuo6DD5lwa+nhG7r2eG1x3TAXnbd9FaiEfxXMVQoCRV+rSvz4+LiM8ccff3z//JOXk83Mzdz93IHlWMNFp3LA9s4Fdy6Ybc5ZywDcKGESiBWsbeqFKnphVhsrju3WWExMwycr982IrtXjVoUlgfr1enV3pryxby1FhPbvw6JSJsocBGxxsjU/0tVUXvxHgNnEdilwrHI5vsewy4CAetdilrfnrZ21Wu6EeqXB7/2u0l3mvRZRRJ4iQ/BLHer46NquQY6+Ho9N6hQnrd3kBRYttfUkmNURaLdjv4ZQLhUCTBJmFi3N0X3Ve2byiuKqLHd3//333y+XSx5XM4utchyH7V8Bk8TAgN1jHBQEGziZmTlzzmkeZmZzuntE3u/34FbInN/f336/STrGgs3MbKHuPo/BqGWZmexnWQbNHmvIVS66Unk+x9C+B23ukk7LzJQ/9j9m5sl9zefPXXcoSZL2V/Fbq8WLp3lg89VaMHVVo/LqBrb3rmQiqX0TcZ0iEPv9eTMzE+11Y27FVSWkvS1TYGYbSXMPLu4+wV9V257GA+jbeVWTzYx1KU5Ay5C7z9lKVEASApmP39WDHlKZ2mtBLEprCiqZKovziHITpsmqCEDpLsllNBkzT5eZrd9KNDqESYoWQMAtXFIqzIxH1a40M9mRUnpm2mX6kOmeEg+Dx/Xqn5+f8X1mhA0//OLXQ3fPe5rZxUdEeHhmuoyrBbFVRYpImdIe8Yw9XkCZGbyj8lLMTCZc8fWVTeiOtsVuCz/aBkwzM3uajIvcn9oPKmMM03oqKG5tPtZks64boz3cQ1LPM2IBmpnvkQ5JmHq4Z7ZxSuZ6ueSejarx0LlKpocL06v3tdaS240X30DglFzEasMVipQ9ItiMgzAJxHwTKqXl+Wi35ZXaAlfPl3ZcykKF0w3BLxyY/VStdKQLTRJvSPb4UOQyBIes7oC7a+0QWbOgJLNHhKmdpyUdm2HczAxdJrYwL6Mozn3bnrGeSBYynJW1+u6eUXbZV7uSu/sxPCLm/bGJNM1lstW7FyqxkdaNPGsjM/HBDaSLcAbn55yXy/quEkccyj0Io1KAko7jWmnAq/a93dCpshcVB7Sxd4jgDFDW2hjW8ZNEIVTa9uUuBKd0X7Tgk4VR2+a6vNpiFyr8zilMtF44EEyOth1+OS1OP75QCXNaCB2q4tYlK6E3ZNRfPDdbH1fDMZgIVEPqznT1qsFf5qq5Db34UzHvzNwjJ2mO0LskCfyv02qcL/Jw3plFZbTsdk7hIwl14UKgHyFQja03MO2RZ8mPJV8m+NflUeFt1qJMJtjlQC063V0ZmMjMcV07PtAqwALhCJ/jy2kn5K31ET1XK5T7K/TrYm+Hcc7J1O+s4tYSyNw9lDPXuMp4ihWuK1hFgCMpYn2MCoo9wmey3XC5XSrVWSpESzGCo++9XZI+Pz/P85z3+5zz5x///fPnT8BjFwqxouLgMJzMtHxtVKukrfYLoUB6+3/RIo0MArQrxHwHrTCRR72Ysdc/TF6UGiYWy5Pc9QVIzzKzuUMHE+E5Z12AdYfnXFssO6n5XMhAFSZHhEsFuygWbA8RCB2kU88tTyBwjr2hIPZH+NHqRxIVWBSzVSvIXRKHb+cdDtQFkgXbLoW7jzFmu/GKMAJlgoKTlZmxH4QgVtXHaUHZm5+VpuyS6IxMuHDGGNptDK2IkNzMIqckVuDkSmmmYUop5Zk5lJ6RkmV+XMblMuZlZK7h0o2ldZoZW1csU/ue2pBbyC3NTO5pplDMMMV5/z79Nsawec+Rkt2//zxvf6TuoXPO9Dzd/fBhbsnT5/mIMySZpJGWWvth2LTkQ2bpabaf0k1lKmeeMkWcmWYHbd41486WfjNJkys7raqU1nPo3B+eyEx/rggoMw+50wrMLObKp5Xs+CpT6jNHZua+Uq1GlmnuZVgRGZGSj6OEhceckqg65rRoyxd+tT/kzSz2qLT4u0hIPwxthYermyippElbN9vlfVgx2/NhqVdZ8HxxFy0/d+gWoZIpwLfuQ2CfLg9A/pXDG+LBcR/uToPomC/qVQu2N0ZEhPS4dcddscGnuWgA+ejhIFRkODUzhyIiwnYFSbK2blscM/e14xpXey4jyLMJAgJ2PO58u+Oz3qYoWv8LYaVUns0+PDSzfet/nfp+roIDuF0C3dUX09jCz16oIjjFBIFE+YmY9hK2Buhu9DgO25uZSwVvMV2xyn1TNtq4D0hRmRND8AYkF61ful1UYiTK1fKBY5H2hFRauRsVbkBlsdTrVFvR2n0QBFaV7S84IEmpu2L3DcKHzNTe9tYElnvl5AzTtrUu7DXnnH5cJI0xLpdL+uDH6kuLW/is8/CndgvjTy0Texw6mXQch3HBH5NlhLv7fvdPktkwM/bmUljIZWamlJkNfrmlI5vZrsfi1GKlOBVJ4mLPbSP3XH65GMLIlDrC0Is51MEHkCUCfO2ehWJZJLeDvJOZLZ9bQCIi2o0DqHyLfU1VDkCFWZxqFdq1ZtsW8pz2Y74NKXVEpnM47XEosUq/n75TYWK9/IFP++ytzttuqW5XzbHOKRnqqNJI9siUIuCkX6hMvFintasN7JUL1IurIABSpL3jAH758G4OZh1fsuD/kskdYVqsdnzmvlvaJRErkPKQNDJ1WmGk/5ZwqWARr1aFsqjdZs3M+OJ0Kz4mqhgVWwQ2+/W0mO4svNcpaLZHZvhYLGLSXXZbEcb+2TO0ShG+rWWXSXIuL5+nWoxKOtarKAWzcHCp5FHxvYKFUzKS5pzneWpP9Od54p6vnXQrhggfx3H//saH+/2+rn7ZQNuu7QlRVcj6L0nKTKrqOA6aKFNGtoELye5klRpnwEGs3Kum2CsFARpMZT1ca5T7qlitjXVzUEkCC8EB/L5/IIDtZqgABWavoHgbn8si8qTL7dyjse0WWNYbwBMhVscikF84ZYVoQ+BQWSUjyd0vl0svThka+5WHF6NQ7gLW8SW3skh3qpiziQ8V5Dml6SJJ/M/zzMzzvBe/wNEqi51f1L2lhZCea7//4hQCYhQfWwXSafv84ADFLyDmeNw34bEwSZD5Iob2HhYzk61fKDCznLSx9SrKeZ7x/R0R5vbz58/59aU9CuF2cqPqsuq9PN+5Wm5k2nrAQwTMzGxLZmZkAHXsvSrG+mockmr8hCIiLSQNHqjsF7WotRoTAIEiIrmwL5MFt/17akxbcZ9vnzKTx8gP2qV85XRA0pkPu7uZSqIpPSH8BRm7lSIoyJxTc1q9Qb2qe+FUATi3PpU+DwRdRTS4cn4nCJHZY7vBUmg4S8U93xbomKB9dCb3jLONGoVjZhnOACaTFJIOH65ViSaVIm5kMvHPLA8zrUY6pdYLd5Lc3H+cGjampUx+3uactzO+7/MYlrI5FRE2531OZUQk21csZSlFEBR3d5nMkzisu3EyiQsPGh+FwlWaeND9WjeQfOzdTZlZMUeMY4cqykzxxFLSfsK5I7OquDCXXXZySNqDTp3SkcYYc64Xl3qumcEh3ZnrnlEjLNZpeVJlecmFoo2VeItL71sHS7GY8MnytlaDXwXBE4iyZHOsU4khCQJOdt3csPCRKSLrBblotc+3dsJw2dVtT0L/P2PvtiQ7rqNp/gAlj5W5q233vP8r1sWYdVVmhksE5uIj4XCPzOqBhXlQIM48U5SkPU3/YNH2uhj1w7Uyld8tYSHdnRMNm8WhNbM7eZLfU+ko4mWviDrG+etrjPO3334bfp7H1+Prt72L75mWaREQvy7rz0y+D+FjZ9kQN20KfPJJOzM7H7/mnPd8FmXmTJq5mWs94+o+Bnfs23rjI3QAFW/sE3dV93qFtPZyOJQW9NqlHXYYwRSyLjuApzIUMncdwxgAgi6qMMiBt1i6wDkn/U9BEZSPnd6aCxU0TOqbNSUHTMcXFLLL/x8uP/AlEDldfrXKIiiyuvwJH2Qf7D+BuGUDLmvKAuZDGtBl/owMUJb8vPzIKr9KbBFgBmnqUkHNuc2sCJznXFooILZWFfn90FvIgpLsu6FRT5D5QUkuVbRnaTeEwlcC45G5DIiZ+041ZJvxM9qIKEs+lMJFVpla7nRKYCPfnEKC7QVnIV8SfkRMW539GFUzU7zHZLlsknTIjnE+fh3Hg6kC01HIyvL/AbAHFVU9SiMCiPNPrmO9tDXu+/7jjz/++OOP6/vJsh/7u+SqPMXu7rYjTBb4sgHeih5Z9QsSYnRVuMgli1yIyS2an35BT6KEoLEoc29O2a7YZSG1F2N+Fh/VG1EFMNo+q8wlQC7qarO7ICIm741qHhV0lxfxnH6sW9DannJZlvD7MywdEN5ZEGh7K0dtBhsRx3HcvEvrfQIGAZeVKOGdDPmxt1TILXxZAqZUc2a7yyleCsLdvS3sy2soCz6QOIVSbleUliLL/VTCnHPuTYT7vrOVYQQeycxspiSNjJzKdRDM3Y3Hw5PlQ5pyWLrlFc+Y0jxTyqGUmw2j55xx53dmWnADPoflzHD3kT5C6xRkKNOUz9CVc17Xdf3xf6Z7DP/+/h73dbhr3BGXeZj7jClp7LOT5YWlFMmC3DTcXHuWJSlmmLvMpPWa/9RIaYzxeDyOr98yk3f96XhIuufITD4YwB0bNMUeFDJTmdonXJjFmZm5m5tynSZYB1HgVJqk5Hxasz1TytfKtntVaSpHZmaEkiOi7u7RdyAQYkblXZTv8LK+ofQ+xV+KMhcmQtUJZpJeWRuTfyf5JSHTdmPoudT+wqACmk4pESNJ6zNyUKIRlvnDUyCRv4kxiPZA1odhg5e+wrVsf0HsG7NIA7qp6LHd55IFL7mQuTu/1dohCLqt53POOTCPb2jX0t1MZu4+OUIhk2Tt0G+paIF99a0kMI/OVnJrPf5b/ZbmfqtHmYfl/wRo0bbEW+9sZtKS3DUWZOaH9kqQhRnYXwTcMaZ1kCV/nRftorTjD3s51WnIIpdL2x/jKb22z/xEBPeLOnsxgtE2HpNsv5SuCMB3I7V1wcsleC7rFzzE6C0kXti+FcxlIfN9YQCSy9HGRbJIs99cZtge1/M9MsVLAuLc8ZTePg9TSotY79VAr+nashk8MjNzuJ/neZ5fLOzLWcTCO8Y4juPr64u95JKJqJ4uRjPzw5g+uvsJY0ZEnOcpKdIx0l/7I69WjEBO6IS9FSI1AdcKQ0AQpfWQzSsO9mMW0tMVTFiy1U9pzZ+wsxiLuNKoRmB5UVnF2M0ovSB7VqlGoOhUd5mWNBIs1HMfQChruw1A/hgvQEryH7t+BV3dh0x0kajLn3oLip408E7y6R0R6FxV1jRAMPj+E3I/itLhg6Aw3fh8d62QlVarfoXpojqyO0WNAk+CXPoHWmgVH7yMmEXJ7/9QZAWlurv2AeVmxfDDeH7Lzarq4G0Dl0CxF2DAkmzGJX7RQMzMxLj8uWuA6lo1lYqVWM+if5aOmmtc/hOB3rOWMRWW+21IfeFbuLqK67rv+75vGqMkWaZ2Pyn6K7hMEeFrUbHGAgSWASTA4283o8jc/eDOebPT3c/zzIjzPGn6931zIxpLcp+YRQKd3nMv8MqpIu4um60TrDUclzFAsQPY4+73+0cNc08kqoKRLlG9kuN+BCFcxPne7ZQZGIxesoBC4i8HLX9aS7/RB4KI8D1aoaX02nu7RgiUGatdF6XvGQt2dmfLnS6w8KWoU4IvaQW4CYCBxX2NvJR7rw96jaFLYGfvSISIaryNxGDu+0FcBAVgyJ2cMdkAHvlQFlfZEBHH8faWfipVsVRWRa9KjdpbDtL5QE9lWMheGXJ1Tb7Pxi6ZM4hhieU2plo9Z7J0R2Tm3LWSfxFRx4bcPZvxyLzvGRE0+0MaY1z3fV0X/4jBsgAAIABJREFU4Vpf2cs0e30zIjPVynHpo/Em0WaXhOawqnFEKI/MDHcMkyTTcRxBA+Eej5/uLrZiWZcRmPWk+zIbSzAgImyXchlTbrr7UTzKZBYs0ns82FkpKbVfZb+juHIlygbR9LIMolEvnwMawcxUa4eB5A+gOrrHnKS16xypollIM7VZndUMbP2D3MBQe9D7krlhYQrZYtdlOir4831n/n1y3BMFH+oWZGbP2k1958h4cbSmpGi9dkak3nfLJUm+PvclydZhgN01SLLdYpazZlfWk3fK1C0zdx0H0z253TFHxBjjcZyZOezzCLpEJySJdwFoeZQp5R2vz9hsN1O7o9w+4nJmJpaCKQCDzVvIciFb59jJCBTEEQmBtw7U3eurEKgYvMt9mxoRVa+2qiVw7iN5mUsyeDPzVmlJuDurhUIWsZnZflACYiDfF42VmHOySbd5rdIQdHe8TdZLDoDBtMQK1CrNd0skQYZMoNJwlQQkg7f34YRg2h7gO5Q9BSUZvb0UysHi7YbpfVwnXXKAUsFlqYYsM0Nh0hpQjXe48q0JM7Pz/MKFOWfKU27yzJAP+TjPr8fjl/nh4zT3NAVL8fM8joPz+WOM8zwfj327KZOSIq3WppPX3Hvafjhw7kkplh/H4XFozkiLNKVMLnEv3awVU2bCiyM4q12U1lpivteimkIVAb8FpWJH/lVbKHRcg6xz2a69sHe9ZgYjlxFRlMUOS2kn0QH5JMDkDrX2BBdkSeayS0YdNoBR6/fAF2MhufwwgHSpKzzQ8cCH2J+A/NICpud2DLXLzEosUGQkCHU51QWWrm7Sh0Z4SXNZBB9cXBbypzpyC0+pgexiwXzg0U4a/Adx0VRu0RcXaQgISwnR7ls+eEmT2y/tfV3RdVGX6hKoTqnLgb0GqZc0t6yv7Wxis9d5tHxvZSTqt+jJxY0P+sIAuWtI5vpkVAdYOv0HlPBO87FRW6rjirx3WTThkTmZyMV+ENKG8nWwyMz2B47k7ogGDxov9P4VJGvjxZwz2qJ9yZS4+SHp169fY4z7eX1/f3//+Wfu7iV4L3rbfe4eYS3qSqykiL/ZbwLzT2Ct7XMJlC61qqgtzd2r/++URYNV2jZADFlJO/fXN6K9QcZ2fUYOEkDe72+Z6XqLXbsaVBGUqEpTvsVLrlp9q8tlUjMemXNOJp/Qf5Rv2V8AJSzkIhCoDTI1O1mdll4aLOwlH8q/NZ5EZkYE7/MvjZX7Wnw19tifdurEBZ2My14cvVcBYxvIUrubGxEgKTXICFHBojevbw2ksZhn0MzM9BzKTEUqTMPMtHSlmZlflqEcSjedSlk8lTncDnnajAze+aVIMzuP00zXjDmnS+PIIyMz435qTjY6z/zjyNTzv55//ffIOzM17zGGZRyZMW/LOIZlZtg8himk4LVmy6nlTojiooQlmdxl02Ru6Ta1DuHHcYzh6XZnSDncD5My5n1JmqnMTLWK5+Zj2Bi0BTMzxm5aopYZmZmtAqzzWtsiE4XdjllKyr9ZMC7PpJU3+1vxW20WK0fb+wW2VeyKZWa+11dA2bej96rxKlP3pTKNuWaNLmbLjN0dLJ+bWCFxV6iXwBKLwQUViiLemDfYWeUCiXwftArfATs/M35w0X7YTwK5mllEtm6oio9NJ4RXOAl4ZtouhbJzNTl6ov3qGtt90BjD99e5/nUqIhT3nFO8u9VcEh1lmEvrSXsgMzPznut7wj/1lkfk0rEYp0vmVOvlcbPqjLWeutysUKAXAKOdcPeSubJ2YeXurfSqhvZB6W1EKRVG2LcN9G5Ig50Xe+AvxHBBf9/Pkmb73qa31bK3MbjM68ZAQxpiCJCPqFXKmQgpYwB4l+RdAUFC0HWVGaJE3BCIGYt5SygVJQr2kgal7YVTZRULGoseAnIrMhiwlNoSWFxQZotksWNwN6PUgYSS9ArmFhgR8JmZux/HcZ7n19fX4/GI7bekMQZL+q+vr7pLz/K+xlQKHXpiXHaSNrODB7TOcd/3fH5zY6QCntUZ5pqaIxAMWVCiC9UwQgZNkVUEPi6Lfs5ZAYTLVscu0ugtIymgLpaiZGZAFjTIYaFCnAuPorIEvO/KiVKkAdYW5DT83I2lbFarALm/Q0mIwECzR7dVDcoY6MmqGFrroMgCPswDIIay0kX5US5A0ZMmAQb6wnww/pRTe45VQJD9k15Kjcue29MQZGa28gV+ml1AFkrtvVOy3QUV8ic7udnayweey6qxFGJldRq1aIy2EUmWmZFVxIXP935eWyxZ0JCF9mqGJcH27Ogn/qdGssRZOVv9MA5mMmHMuuO3iLflVZ+lvRX3w0guEYPYgpb1iSTRy4tEXQKoKNsYNyu3ABYanctwsBtjZmL05y59rj5Bep2mlMRwWlwFFHSpxneKwN1NosfWjth5ns/n8/v7OzN/++2333777Y//+u8//vgDCe5+7k8IOX3Ojmo1HKQ5h29b4drezeSyWLCnXMaMiieAWG9TBYiLsmRCVlo+aloHCOCt5SLWSuuRHOZ+jAVlJ4lPcRJ44oneMUa0IlYbyo/9lrvyZanm37YNYkkcES/iMoDhEMuxLTPv/Y3MJfNVKJvrQ+mOBlk9N3cXQWF1CSjNzNlOYXx9fWk3f7XqxyWMYLiskioz+OX8f/ES0hL709QirgQ9JCdokEAWXEjrjL43rfx9YwW87ZNQlG9muvvj8bjzJRMuPtwILxh+MaMwuQt3+szM5/f3cRw610zJbG3zLWMy3R2P7pixD52Zjcy8r2vOefgws+fz6e7crj/HKp3q5M3sOI7HOeac9x1EtWzDPAxzJE9mC8yp3N35rDiUVObgDfzwRhzHoZ2bmdeMiNDwMQanKbNVAEyqgJgZE/QSDqW7H6AkPgJv4sb4GDEn7dLMzPeN6Ezr5Q1yW2lmamvs7Y9WOCDeVc02FwAxxiWeuLvTNWdm2hgZgQGvSoSTsb4VB6OwsFWRhQcyWbXCG3MqU+6Ktxfp4zVeUMy1AsySsIWb7Zf/Yeeckpye7r6ldZwe4vrFZS6zuiR37nJ7ezwbsp7OyHnf4hCKMuccbhkz5nrid1bLbycmjKHhTknD1gsV474VU5KbufvTc15/2TXd3ZTpls/7cB/uc06/47dx/u//+F/ufv6hv/7668l7UK7nGKs5aJ3rs8x1/NeHHcehmdd1rXUG9qwO6K3XwOyqBgQnM8cYjJE1kkFPAlHUKNLZOtDqapd8i7pE8mZc76p5Pp+wYInZ+Pr6gibztQ1ZErQ73K5R7D0fr5vkDmjtZa6r3ZsDZartuhERFQ30Vvo4jhqoCAv4Ugd7ZmJSRIwx6LnGGExH0HieJ2YQRpSOMWpTD+TYh/wLiajSMpv7mYkliMXZSsd+hxwGlFPF6O93U/E95qxouDsffoeGBMMJKszWR1JtD3URQfAZy5FPLrzwSdJ+c57xRlY+O5eSFKbhg8+/x8xhFmmpzej+9Xj8/vu/juMYx3HPeRyPOecY5+PxuJW/fv3697//TdCI1X3fjH/HcYDE/szMtmCO/XgL36TJXANYtlqUNvx4jHOGLur4cKdluLlxl94MFdZ238/zRCMEJLRnVFUEmF2XmEE5RkRFFYPv+z7PL9QRdoq75JPV1SGwcrmccx7tI8/g+SVcMKIUv2zX4RKSrcn7HvWRQKIsSbr0nSAszAB40oE6Bj2M1GHMK4HYUzTIJAsgC8oioETAFJm7RwR6CS9k0MCFOlR0fDcAkESti/3eZqThRZFVmiwYEYguujuKHhqQmN0t+TAgM3tuGVmUlSb4hLR47/vz2FeTvXwpYho1LQuoXLWi1F6zzTnLBSTYbo9cohFnuQSDF+ArXbklkNCVR73Ucpc+xBXk3BZCU8ZHrLkf0hCoYNRdfWDljtYfdoHIfD6fknzNdhT1/EUjLr22Z+1clkD3v/9CkLcho5Ba4X15ZLu85pyMR1SwUjTnHGPMOdfdbHN3X5+2Nvl5cN+YwlsT93jGfiTNdlcoacUIkLR9/76etK9yjd9gAdPij9jYbZYO6vt77bHiy3me//73v7+/v//rv/7r+v6OiNG62f4751rD477th9Sq36uAo057ylGg/Vm1Ov4NY1HS3kmXBMKLDdYmUZLIUoPjOK6YiC2lQJUviu775hiaJMZorKK3wU5JJcp3K/CxBuXn83nfNyzAInDX9ui6Ln+f2pXx2GbvexDHcYTWaELVMrOIoLJR7viCIm8LObyr3G4zABmJj7QklFbAMZWsrlR7q50Sn/uzAmVSqeOSLGJYZap9ioS4QRARpQJASKXv+76ua72ON5P6VtrrREbnwgvEUrK5RxxsQ5TtacNff/3l52Ems5zzzjR3l8eMOMaDOMw5LdIkV7oyl1+WmYp8PM57jOfzqZFmMc5z2Ljmn9/Xf9s4z/N8/vmdmef5dZjr+svMfoU87nvempe+080ekRFhfvn04/u/IuLX8xoZ8/uSNMYY0n1feT1NbOfdp9lpNp/P6auqu3vSOYeZdJyHpJhrmI4I8SWOMa45p/kY40rNyDALs/Rhx2ljROacd0RoHMM90yI1533HOqIe0vP5PM2O4+DRg6/H4/l8Xtf1eDwIOPaMPdxExJGZyvWEublHVdBdupQgOqgLELxV63i7V0+BS4sD4sjXPfMSUnYUvlW8RQaFuUtLPub1BNCVNvQiIxfnIyK3Utne4qV7mlMRuUVRTZfAMru18wVmGgNNuWdpC98Ms90Mig+9ALFiEzJzHQooUXDN+5aZIcHMzNxM7nmvt4wq1/F6dCQLe6QqMkKZyszDEVCSJUVExDrPNjM5X4KFRZl7mLF9rszdbb1qco097p5zh3f7hZD14vB3ZL8kTaIwHfkT4IXg+/ub7szMzIyOyd2v60Kau3NYsbOvhFb5ujteb99fk2zqA+qAwsNFcCCT5FpLR8gys5oYl6RJRARrw8Lg2s/LD2klsICpjO/WDjHNGVOzjZHkwtidIhcMjZR08ZYX1YTBFL5EYUxHZqbZektKkVXa21JHu2aa7Sc+f1Sbkg/x63e/waETYD+XkJW02aYsqOYSO0nvUxRuZr6fqkIygGRmNlCybL6u63/9P/97fYK13ZmvWQvGLOn7uEcXW/5SnwefdjrPiDAlJTvGQG/OW5IJlszMv30DSFfd44nGDzIs+UASz0ICENcvCfDRJuveOsCS2RPwftTSgiq+oi+w3fwr19sCA+jmEd6ys6C4sFzvdabYC4p9K5Hee9EO0FNwdWkterkDBaaQHxJIQNm1V3i7tZJq+VFZyYTgx7PWRYBVH3KKwN3LBUQVDfaUlqIpUWaGMRUlCKCBBTwJtX64IwvAFyOiwPeCsPfPfGLzGt2aZHirMZZrPba9fyj5pbTIClmJ8rESRVyMhSkWfiPC21j2Qa8tfONf5bWydsm4O/tWxtbbPqaVbbTqwsuvjlyyNqJoigCwH14Unsvt16uvhgXpbE/ARd/bG85HbYcLTNFsTNO7LclMdu5QAUimvb2SPzzaNCtBGng8HoevLmiMEW1LVJK9j0dHuwGAp4x/XCIEYmYXOI6d4IF8b1YloeYk1SVGRGaCR2AxlkfwVvqDrFSUFtvPiGEGzl7XxZQMOcm+ahsBkWlm7s7z0mrTEnIh8z1ks+aPWM/ElWEFZWH3JTN5tW0HTC0zsBAgYl2CtptclqLKhat4kQwZMrXHcfqZKsoiYObWZZZkEj+VoqUSXV0Bpay2cQAv+NyTQ9tb8MexbvpiT7mDCi5hL11cIurc3wCCBV2AvXY8zczqu0VIgIAEBmi361u67/uW3/c9zsd5nuM8sR8tSOxmu7v7cZ4noeYFeMZmolJt23SMYZZmNtzHGM8//8AELMGYzIx42blCnVSbZfacM4Kh4Taz4JbkcUriq0nB5t3Ngf83+RGByeI+/C4dSdd1fX19EXntLbmI4EkAPK0mI+3v2AOSsQGGiRl1m30YfZBZzlu21smLLNt36fWalhII7XIyX7f9Ky4A0YIdysKvX/6knzQ93cFsv15uE1AzzCx5P7yS4l2SUzbo0JOnxMxSSimVq3talICZ0bYzV7jMjNb1/tm5Rbbhp+/9EkZk6cdcMDMz17fizX1m2mR+mdJ6lp632UO5hAYbAQgOKTNCmRZpZuudikRXMokHPzzDZOecZvZ1p6RHjOc9zzCbsmve931/PzPizhnKY9eEzIydMLN0yxRLDilt/M2oIL3aP4DxDG2x3hmu3D1mXSKEKHUCskgsM9qvmf2cDC0WLfoxRh9XpNcICn0BAitRuajuBr8U5RILDVxcNsHSnrxCAzFyCBeYGa8TBCWhJJf8ysKk2MMJosDDCFnJNL2Mh6AEgkQXjGCKuMMStg3QZvyg4RcLC6M9FmbuLcimIlt8yKrcylpNuPlV8wy1RUKxkCjrfL8WIUza8V+F64/q8uZ6hd7x9fVrHI/H12/n+RURsnGcX+7+/f3969evX79+uXvw4OUY3ZiPcnF3hDN4iN05jGzupJSZc8ac09LMD3rxFKM14wRhX5FZjLseapcL8sktM8DACHFddoy/zy0qfJVArJquvxVeAoGIqOL7SQbYVldIyrTs/5BZjAVFzEgPBsrOVfK75G4eQdAPk/qg2y0HEPJhWJHlhp+XhSwom8kqez6AqNquxvx+yCTRrfqwUNsY2Csm2v1Jha6sutvN9g7Z6l5hYr9YAXxlFQbvyvKOtPduBAs/hGR79KAbDxmiQHYVBR3zU3gh9e4UXB+8BWA+5Oh9mOP3J9c/wZaWEfFzYePumdmPBPdPLo29sZt/56C2cGyo/DKp8FVSHd9/STD/LvwHge0FakS6W5ibeWZYzMcyzMysf0lkOJunn8Mr9SredxAyc/jrDrBWLVq5CLQ99jkz6czjOO57LZbgBdydPeAxxuPxYIi69oLK3VdF3SzYTHFIYk3xEQFJZutUCHhYVAPrex1eKrblH6B/Lt9a5gH4lfmaXlZWV4EjxQgZSBb8iD2OQ7tJskRHqST56z4EtRE0q83Ck3Ucx7yXMVgFvjOqzW3MjPnMT4AFOdqVgXRdUkZon/txgw8Wb/M6KNXqPxKIOWHp/RsJ0rXghLfSkMEOZWkv9gLIyEIOv/5+gqYMHmO4fZ7kghchSOjGlC+Itb0vMNuHZiBAFJQwRoSUljKzqZmZSsJF/cnMaeZme1mqlIXrPjwyrsO/HkfMOXPSPd5xPc/zDIVnWJhCY4yDGpXfM2bOKeZDZn7LzJwzzsqwvHPy+eKUvvYaYZhcplSEMuRK8JahIcNaKVMEN8zSnNP4mXnP9FEvxjvdLI/zmSmzaXb4kI9URioZjt1yN9ZQRiokM7vmPeKw9XjRagJzzvM8xZmXY7BFEjwBQQgpAMDMbJeoyAJlJmlOiRLKfSyfIt8DpO1KTHFiyktFrq6nagyU4DNTreEh8G/hf8jqkLs7rsR8PmUmWj4aM5W57oSbeTtzKO0I7ETpNXgbMjOXtA1F/D9Yi5ZOme/02WZdGZHx1q1nZioyczAO+KoU0vte0yu1kvd1ySzZF85XweWc2h0ltl3XjIg6iCMpeDc+X97W8l1aRZdreE4zU9uNY4cs33so7RGuugZE8QsVyNJObrRO1syCc3G714CYSUCRlSUIRlqZkZn4Aj34nbs65U5PushQJ8ndObd/XRdn3Yt4ac9XOtsoBVL7DjPSip1L5JPIHQSgVJDoa0UwZubtmX9GJgiggYxESctdZBiJduRAhhcgvb2Vt/Afl2gEWeowj0vIoEF1ZWmfwbMWQPDYY20oWlxusQ9H2b5fgeMl80X8HoGCfN2de9lD3Ia/Rmv3Q9J5Ps7z/Pr16zzP4zjofHmcfg9mKxrHPvprreAwAPPc3WyYGQfkypjM5FZHC8MLOiUy3Z06nC040PSJXWUBlHhJA6rsOhSv9tjPpVWdl4qgMF1pERDVzPS9Aw1l19slUKAdT5Z2SylMWUUu0E3F8syc3J37YVsldmVYjuePllg2VKLgA4PGwpeW3PWzZBagrmMAKLv8fNXbdVlpmkBm1lEm7crwIUSt4PoliTIe6GRFU/Q/hX/IhOBvs7oc7d4GaYC1cun0ZVVnLyQL++LNvTaoBFxgOnsJJ911dbKPREHP6oZ9API7DZaUVVUTXjZsL0rFwq97O8tNMYXb8PX1RdObc/JentWQx+vLOBXzkgBUOjPpkiqr8GXwR5b06iJIFDHQhUfEbCdNIF6FZKa9bGADdMEaLjzidfPJzCAhSrZ5GSbKBgALxxju6yg+sHonIrkPqOe2NiKu68p5Y+1xHJbp7vHnn2hRDeWZkq7rcvcxxtHOTicsbfwqWCW1oayqjXguMaZ0YWTlmhmn0LtwuMgFcGfh94KncstBTEI+y0ISSGNHz9ZA6fecc08hYFkyjzXT1L63jAoweEH0GD21CmFBtKUyYLuUSZeoTqAtoTA/kVvDS04R96wicPeythwsGuLAwb2qD+DL4ErzW+oIMgRwoaKMKZPQDn6Fa9MXL1qgkaQ0d59zcscbxjEG343HGITb3mDCGCSUtUx9czccdGUmd6o7Bi3cS2duXKGDPSIoNUhR+ud9X9fl9z3GeIwjM++54lAuz2te1zVszXLnnGpHTkASVjD4wsL4t99+i4jcD95qj5jHnjPrfS40/HR37gnGnqZGRGRc16XB15FOMzvGERFqZ1XU1lBUFULAjcZh7u7XvOecx7FYKEEIMYA0QrBzZURE7rc8Za6Vtq3c5baZ2Rg5pyIUkZK5mztsSKzfiNCcOlblztgvvd89BbrMTK3hoRZ1JUrNpBcyM3eRLIygNf5x2bO4Jmup3tWLBW3uUv9bKBbhXXOHdMQ+4/Be6mgoXhL8Eoe6hLIYC5OZifBnzBHuygiLVKZrSprzMjNPlxTrjWGUXUhSIDSU6/68s+JVZqbFOmY2Jb+f7v41IyK+niHp8cfzui7dMeYc9+2ZEZGZMczMhkZmpkkc+R1jPcqs1xgfUmSOfRTBdhVEjvtrQilJryBkZto/fG6n6i2AzNgb8FvCKjIkL2MixKsJ3gsUwIxqIZv7bR3YhRee4t70S3iXszW88GQVsi67WG2z3+15gY81selWAYS3RNUvfSUjQe7pSI3EkJEVESWPDoXcbjnQuTpskYuryIql01B2RJIJd25Flf4QWNLoSfNVqZzxo86bdmLIShRAlu21pW2XCeJz8pZpN7PkfRRjyELDw5QZ4qMl7jY8tCfWbr++fvvt179+++2383z8/vu/wqT1hSbrCTNzH/tjMxaRZnL3td+8odJmQ9w9iZD8OB4mRUT89WdEZCqUmTLz47DjOOK2zAxfsytE5XuJFGRbMKOxQtTredFX+mclaQa/8LkXnOT2sqD4YPkJSOjySyyYYkf+T+JKkFuADVB2y0tj8QJdAizQFBmBgrKQ9Vvs1RV0ggLiCb5zkS6xnbIISmZBJ6i2VpIBbeHwdo0fGBKrle1tTbUlBDQls3PVZceTVXHryI+09ufZMpPWCkHlFnH/rUQ5yG9VP9Iftn040qV1mkIiodND8FPOB/zEl3AMq/QH2d/C3xqZ+brxkMk+ttSIkw3flO/+86/rCXtZ3m3oyCXrH6Cr6LYxtnZAZkmGJTNZz1BYTC0gPs/z169fdnzJxlSm0iXbC8hprKnM7PXYZmZGUNbYYPxWoi7N6KJXQHKfhC+C3PsdhYTy8Xj89ddfz+/v2d4kd57ned/4UvWcnYfcQa6GWRZARgKvSYAnq9jrsig/LjsjdbVaUO4WQaK0gyHyvZwhIJdZBALHBuSQ4JmX8zx7rEp4vqrlC8NaCBo6GeSXAWOMYzx60+i52ip6ItqRkHIQLyICLSWHBMUHO5jq6wq6ouLFMMr6o79CJpMcGEupdrmUWLJI+z4YQtravf2SQ6J8QRrVEnoMAG97nlN6YcRHbk5o97dErGwrY6r03d3dyzYsIQH9NZ+W4q40LGZpZsxX8n0KIWmGz5lhbUEed8b0zO8//k/E/fvvv4/HV0RYxuHK518ZET4kXd/3nPP0YWaHee6e7RgWEfd9zTllF4Yp06Thbqu+SRKLQnGTkttCrsyMNlGZRGOYmYW4DylJMRVT89Bf339lxH/8x7DzNHfJzTPGEb76q5BxLtnMOK5v7u7OawXxmo2ziOC9FWgfY9zVJY5BqfgY5n6sYGVmpl5dvZSp3ctkruqCxpDS1oNJpRj4SOeebWfuEQWCXFVfuxRfZHvHcRG8s4CEmEvSHbOgWbLUkd77rMEW1+5zQ8oIvfqv5V09xIxJgJmxEYD9QjiEXdc7YGcZrCbz7bKCs7lIVNZCZmLwjFsRnC95EUas3RiQJuVrUFc11NScc/LFy0UQOUYE42jY3hv+7//+IzOVT0lnX/aEtGdj7PBk5qtE1uFhKwe5WOnVPJaPCIE9M5E09ul9aODCfio65QWwuQglNkBc7JWuXAi41Arq2xTf3Umi3dsppi5/zkknmJk8v4rMYiSd+WpWtjfeULrNeJlaZCXBWi9cMiFGCEq9bSiMvYFNrtNlRJRGevBShAQkY21lkcsvgwQ00NuPVRlcZHX2cgF2kEgrXswrRu1ozH2bQq1Mcz8biV/gk0F0bTe9lsdFgBllJCwFtnpXV9tx176/lFsaZJk55zzGCkVEcCP0eHzxAnwmOsdxhK2m183ANWisxcHdbdsGfbEsy7cxtu+ZXJs4IrQnJS8Qky1pOxu7+ZQ7IH9urFSiiAEuf+Iri0TXUlkltjA9UblYRboIPiR0YrX605XiEdI+8PWrzdVrKUhJhKsuPwh8v72/i0IO+J/grT/pUOaVXtK40Ak+4CMgdfkTrHUORdw96pi/vSziAi4rC+h4GgsEuFPpogE+HCxKFCHnQ1e2LvcDug0feJBEmN/eXUCjbSRTWBSBhIbcbJ1wsXfookpFJbpT3QC1E1v/V+EloZOVtA+9ubfYkG9U11gBmXPWnbrfbRU2AAAgAElEQVSxd3DoW+DCERIlkwSYD19+WmjbpG7t2CebigtjJpOujQmtMffxeKTzlh9bLuzee65X6S05/Nr+8lyEzNZjm73oy+A5Z+ZiyczInO3z4GbG9JBcyOjnfQ9YALnZOmQuJSULVL5ovSnNzNmYeD/yTRCQAxlc2ODu3NOhElJMaKnyhawwxAGaaDMfeoYPk8zM29HxcjDb10Oc/YvztL2GPPbBNLjwAu/0PhmIiJRhCZjlVCa5sJfv5R2SAS7Llw8gMtqudZZlwP6FrHzs6nLPf8qSoqTqUkaliLZje2JAFhKq3BFL+eI++BKFum4MdRUXkIaQMkatJgDd7CLmF4IMjTEoPklUg2gVCWMq/WE8WWMM1p8YVpTuzq1HsspI93po36w1DSBzvVKRJ3lnxHVdfj6ez+f3Peecx6/b3dP9OI653uCbmfl8XhHhx+suUSZ2xpzzuq45Z+jp7lhCrLAnd9Ay0/wVz/Ix2gSDy/u+0+h83MxsjPM8n3HPOe983vd94jUnCN7qm2Wmm48xHscprfUj96QwSet1MOuIDV2Q+3opnrY0EpKO3D07YNUY7NXApFVj5pzGUq2xAEv9TlNsZrbbSMpM1UpjHYvKeH2kbfmQmd2MnabzldYX1MwMCSt3a+fyFY4CWyAqKH/bADNzd7rwNy5JZsr1mABil23u4F8GmJlZqulaAlYkC1lZlcZafk2ytuQTjsNixuNjrhncCI+p66n71mOkBg96pEyqAwXELaW0VGbSTbpckuXMmDFD99S8lfllNkKPK67renxPd/915bjFy/D4BiWDZcgz8uYUmjIzNSdFmSbxVJvJfJ0jcI4xS5lJGHfFW81JO0srLJm7NwfToSgRBUGXo927lZAXr9YeZ7FUoiipqIUpMrI+WjVKgdz78eTafjgCg5OYmFmrA3B9JBZ7o7TdpkpURHBzeDUr5L+a7UtO0Wt31lCSi1iQ2YomMyNf29hFD3T50PSwLPXtEgkdOuYj935/v7q2nHldZUn9Spq77vELnvggJHavXT5WGgl1+ROj1wmCJTa3BPSa1qMwx3Ecj8cYI9MkdzvcXi8NiojxOCHDHXc/+HDdnuIQSRJma/+0G0NYFkEqYt3byVRmjnFKnvd0y/CZOw7IxOYlyZTKuT+RoB007KQCl2ogM41n3nb16Fyb4NUisAq9Ja2nq7CKq9KFIU3V6hr5LV0AQTOzqg9FgBzSXTiJFW3J9iSJyzpB2onLnhJIVomtLDAfyA6VBZSiyi0gt6sAk82vIq5W07uCDrYrWAnslF1Lqe560WJmsdd4Patf/oQSWGaXGR9agG4JLLknkdqOSIoICr1s6yykYQEJvoJQBHVZXB+8VRWLsv9W+7X3ounQ8Yj9gEIix/aTq0Xw0tg2gvUeqyLDeGPVui2U1n2crosESEYx8HSheNQpsa24YKws3CwWzCiAzO0tklCSIF1ZyTx4hpkxhtJxIbkoqyFj/xRxy8yUv0yiS5Q8c927waQyrNG8Yqjdl3rBkrbuA/NLwndHTRipn1vmW4dju3xzt6mIcK2xAHrIuMx9RLmbCgEn+Iord00jtyd8r6a4LIDlVUm2qOXufq87xMV77yPWaN/CVkWqIUatn4G3LISrm7RD/OrGIcY8oD7PVoBGLClMafywHEwhq4Bsq+gjo5oZlGxhgNLoP27/4AWJcln7Jcdc5h5555zMEAqjfSaRjRhsgwVppQJ74CWrTNUOPpdwoYJcAFGPx2POOdvZhPK0KgASCBHqJBG02Hfvbe/vjDGO4ziD73aluQ1bhrk7JjC9yvVl+1f1cD/GOEIzM1NT6xDwvK/nH/E8r+s8Tz8Pm8e8nzHnyNPNPO6cc7idckVmTItUWCoUMeJyZQ6lYmbgFOpMljZCGWmZfFueCCh4ADmVEazFiIlY85u779eg4e/lj8cMechT5uMwO2LOlMtGylR3sm3IBqHDfTNzd15lOjO4JCYENiJ42FlmYapeyMxen4Iw20+eU/xW5zwlX3e5lckjTb1W5a7ruLdi8F7PCuNs3eXr83XQWDW5XKvoxVWwxao1MxJ12ZGVyHzddTSzzDWbLEAXVmGk7XuPmWn2+rpeEgFJ7R7gy/IGZVjZQLoui/Ll9XbQfrzoBcNWOiKlUGSulyysv+tSRIwhd2mvB8xEy0wpMyPFHdrM7zvMzBVzzrxvRShCuQ5/3Pf9/f09/rqP4zimzTl/8V2x634+19m8YG/sMHfPfSYnd6fD+3cSh4gEyT0nYz3j7hFr6lxeG+QSAsHULwXExqdR9cfIvdmJcMh4IgUymsoq3FyFizoIKl1iSbu7tAZO7U4NXiiLLNs3EensVjuS1KolgATYe26sFyJaWduYpFZd0ctRc9/DRkmbc520RxS89n5THTwdLpjcUwQu1YZhuD7GOQB/IyIilMse9JYu5CyTd+HO/YYViAsPi+0xCavAV7lkW71k5vP55M5AaV9CtrUIKQKklagP1ZDBQnnvOFjmaozu7u5/Pq/jONwsM939PM+vX7/GGKbz6+urzhGUZKooWcWCrirEih4mlS8IgUDUUvPjOOSKiOABEzYq45SU6ymZ15b/FpXlxU+N1BxiBQGAEE7QmBkCyyQS0IDpvP0SdqoZ+MpFZqXr9wM62YccszXK9IqKVYC9d9c/8ZWbmdFerlsaK5dEx3cziqzkF1lB5ea7mxBT5aqll/BO1hk/RHUhnYYETb5Lo7iL/iMgP93vimyvsoq+G1Y0P/E9qy71gwx1ZZK2nZS1713F6vS0xVb6aCe8XnI3lM1V7QtTUBq7tUDuxtU1doLKArT7MXiLrAhAIqR+Py4RwoSvi+K3HCmMmbk7J5iMSeE2SW1jNCJ89+GSDnNchpIgoL1rfClNFUEZ1iHaBFoSF8u2iGXYPwN++RhjDDsfdWfYfQ1beJd7mhFOny9JuadvgJmJ/ryVwmyPoGOPu7s7/UCZigmSbH0GbNW9iJhz3vf9/P7OPStADnbOOjrrXi7b/p42QxhCgk3b3SGjWq0G8ot8wqL3AbpYJD0ej4r8imEfJSmLNk4VEgxGjjEomyojlBaGXxwfY5AACSUmHceBmg91mNcdxM7c78IoY9A156TlQYbA8gI86VKEAUgoTCUoHUljDFzofRpcmFHq9N5n1itLcOeD3vYyGBswBgIk4EjNxyqe0JvZdV+QmRkRiHj1AL5vYABUZhwpS6BEpruXBC5tFyiieIDiOA4qIVARLkYMzl21xhg1H4uI+77nnODLVO0C2makpGSbkvuELTh4OvM2s/R090mFj/l8Pmd4Zg7lfd9zXpKOc52DQLuZuey+b3F70jIzeXQYf0sXxpRVsW6LLtfKX6MykEzleoPmPQm+FBHHITM7juPXr1+Zq9yP4zjsmHNSwdBue3OzK3J3cxtjyNzM8r7Oc00pEWtmz+fz2t85IlCUuJkdw8/MjEitW7mvOpSZSZXN3dXa6ji065zvngvHlGttDLLkaO0Nx5yRyTcnUqtxZWZo7Vsonee+U1rVHyJlar/+gUqGZDAFaJSkiHQnN+dUZmSae4YSd1o9iwgplSEZTUmpFdDd0WwySdL2TtuYpSj3+nyf6ZrzdXNYNIkIQoRMfmUcQAgpQ1OZfozMtMxcd9qnIpSpmG7jyHld1/H8MyLs+nPOqfs6jiOHZ+bE8sHU7ZDklFc8M+LIdHe/477vcV+n+6nnfd9x/fec8/h/v80spvy+/4p091sp6c7IzFPPzDzijzGG7L7uP7/iD8tU5pClecjM3NxH3KmMuGI+KZBkzM5pJnej0RGWikMmY5giVj9F4HNNNSwz57wi4uZzEbwUR4yUylzFgcz7XgMY0S5dSjeZUvPOYCHk3FiXaLESPZqtFQi1d5Vt7poAJZCZmavHxB1ynQaUEREuHX6Y2bz2uTVzdhkQFBGhpcPNzcQNmcwcu6tKXPD1kMjhw2Xcuc0amM0sV1Odc2aEmQ13mWZGdSsQEx/SmJ2ZsTtoegVkSkqjWaydY7yYGfc13f14nPomtpER5n7sDQ7iTBBNcmJqdo59SirWmxwjc97z1+NLkqWWU7sZhtbjSJlJrMzM3B/jC0PNzLT3ccawnFJQ5d3X8BaRbodS+zwLJUtNGGbGwxSP83R3TZnsMR6ZeYciZijdTT6kcR6u9OM8f/vtt9//9b/GGEpXjl+//+vxeJzn4zjOKX3ftx3j+DrznprTIobkTH0yH+d537fb6nGwhgqdwyMzc6aSPcbUvGf8enzRZ5hJPjxdwxWBqOtwffv9nHPODCeAZuY2ZFLcJuM5N/kpG5GOMEkyN3fbeCJG+Nw5DWRV0dzXpnvENNMYLrn2uwPMbM7b9/yVUAO+O8zMtPdd/0ICEcFlZy8CFmwlMNZsr/qTxVgNlhFRe4dFe2OrW5it/t/36/VXuXfu6NsRXk0p9+5SSXb3LpM0v0n4GBF2GsAvDOh47VVH4WHEU2zQntlrNbr1KinM07tJ0MDOZW7Hi0Dbnmu/3Asy5Iwx2OdFJn2mu/s+QgwxNiO8IlOSC4mQbh4yxxgVcAQiCstzD7KI9T21RRSKcAqbte/LgbnmTclOOsnzyMlhzrVV/ZIgO45j7jkAWSWwtIPBMLwDibUUSmwh5TJQokpFkZFbfiHc3ec1zYzGi1IIiM9o0UjlSq9KO0Jr/1cS+4yk55xzH5iiJWO5dv3JTMZf38Vaem1959nMiNuUZG73vJaE4ZJVENwcIcz+MRtR+Dj2rekVxmPILNLijjFcds4c88pjhB2Hy++Z7twiPjJz5gwztdOC90ztja1gIRGRuWPL3MBsxhRoc7RnZka4rUPyMmYj877vTF3X7T4yNeccY/z+++//+Z//6e5+nHdkKJ93zLR5fR/uBEcKd2XGdTGZsTmv62Iyw2B9Z5r5rsaZqUyldnEscHMbku6YeYmg9TBSQGCqVlN82h2FWp8cEbRfMLYhIjScgshM3MdaulAuY6+mxhgstKRjjGG+l38pyc0sYrq7n8d1XfecX19fdt2sDMYYpw9PaYZmjHHIGCBX/5D3jMjj8QszypL6BU+xFmQ77IDjEMf+SM33fi0C7Mf6LDQt+tVXZy52VOCsmfkx3P37+3uMYbI5569fv+ac3/tzkrwlzt1psLz4wWz5lbuwsAFd7ivmsXuh67rMh8tm5Nf5uK4rZtxzuSAGzUhe5+5mJjOzsBWoiLgz3N2GuxvRkFlKwa2p9CFm9MrMVFBhiaqbYbIszTx3J0n/T6ICSHDoY//66y8NV6ZTw3MN7pmZOSPiOI4Zk1phZl+Pr+t5uaXy1q3zGMdxTCmk676PzHO4ht956XlpjuM8868/3V33X2l2Zg6LuOP7yq/zl2WujnmmmQ3z4WPSF81JwN0912svp5kx38mMTLnbGG63mdntMYbPg2HX4g7zeZyKW9f1lB7neYaPP57X1+M//uP3/3iM4e5/+PnHcz6/ztvHLaX7QX32dA1ZpkXcl0l2WmRcqWAWfRyKHOZx33emHUdmPmPOVQ4WuR4tXwd2pDUrosysjfFV2ID2WEX7AQOSf/fzKUnuzJwiYt53Rvh++wX0n7B7H66SjusdllWNptOXPYWkrhRB55VkTIAyyV3021ltY6BBCv/Xla2b4Rn7W/f0ETsOWo3opfFv4aXlDbOR9KHYmZ3qBcbi6vnU80/NKeV13+JjNuPI4xCLwlEfyPNMSzMmF7nrcUTMnO5uY8w5Vwcdc87JdvqdERHiKIjNzHTu62favjPcgfiPsWbz+T4noCOAsgILQWaq3jq28Vz2eJqZmbFxhXwgIrC/yBBC54J2MMjnspAlvxOU3vxhQ5FxSTA7Ab/Uhp9KM7PiUxhtS4qgBAKoQNpiyVcAteX//wEoEcUsTU3+TzJyu8FFA2AGcqi1mUn1+FvzzMz3o3cQgyTxT7+238rLb0HueHa/MlO8PJKy2JCZexH7Zg+MXJZALlnR8UE72cuR8zwfj8cYh5mNMf71r3+NcZqZ+XHudy5I6+0PETFaDIm27Vk4Ekryytr2mLHTs2Cuww6rWhaXZRzHoThrlC2oVrZeY2km6d7tF2Pq11qVzr2wryyk4QWB0nsAyx486ln89nGkZGbmBzuXPzFcGkXZIoAoY2az51udssq0M6K3N7dCdpqeC75flvzi6lCYntvFdoJO80HwcVm/VQRA7h6PNAkYP0ShrvDFBaZyKUcu0TX2E55QFn1VDOBDdRVH2VAqwBclyFLXoVg+eP19Vd9VUN9+etcFgoesMMVi66yfWesDSZfeEkgukmPvlXSuavJA2dAlFHR8J65ckPxKlvtlqNnm1mRiDNo7I9LAYC34fwr+hxlmBqO9j+DFBbJaBwB7SShGyPrQEBFzzvu+I9Kd3QCnaJDfhZR8Sdr3vQePvrunXjMQ2/fKIgKyaJ/6Iw6lgjRmFwarMBWTxhjned7PJ8RcwhsRD04+7t0l3PynIM85M1/FgZFop/UVJQQftnWY//CoWrVr7RjyW55ma4CZ6Xo9WQYSMhyv3h75P+0pxoi1BaBd3MlCeu9LgmcUi70NV1AqgFJX+K6XNFm+9psi27DVGf19wska1d6bku9dv7IcgsycsfCwT7ZqdmMvySW/bOhIVHjrNMrlklwJ6CHjt+OpnIgKrYX9nHM81lP0mA2xu9+59tcKU95hQw/dnPPYxVXEsfd3EI7Z0GxVK618OV42jMEUacWzggDc9z1Fj3pEBHKZy2FeCUcvkLv/H6vypySl5pz3nj8XGYqWhchvYgVyIRYyM//444/MDD3c3cznnPeUpL/++muM/U7888Qw7WZIGPPHHvFrH9pWVWBdA03Vusx1M6yygMxcdyqAwiYOvA+E+T6B61KUqXidOl5gpl0n+N1o4vp3crS4VvZWbWa5baicZWes90dD2Y3fEiV7LbadMXhrLyFyV66X4RXfUp2ZrYJS5iUQw8p3Y2n9A5AgrXcEdABPYqmu32XJ8lpm7uGmQ5JJZs859byUadeVEaKHPc/zPM1GRJyPHGMcQ2Ymmty8I0LP+ziOMed1XZ7fYwyb8f2cfO/R83bd5mFmFjPnHfMys/Qws8hvs3FIw17jtCRrb7hdg2impGo27k5J4K8q/u8la63/WgF5T9v74Z8P/IdMLqvqliJYGCBze0G6Lj+aH1z4BSAKPL8gIc7cn4Tcqgtf6W5MUYLBtRKLMaRzq842VaqAd+IOZusbxcWiraUm3BWQF0uzk0t6yYJSmsluruAuIcVbl4XZsaWrkplLaaasU0Kv+ND/vkY7DLM90IKhy8IYM2smvMDM1iMPnmVk5nJWTX5EoKR43d2GjzE0zNYuWUjzuq77vrWXQOfj69evX2yTye04BoH1fc9zidpFwKxo7Lso2C/J9tTTbH25iSzA2hIdrsW+JljD3SyviODmB9EOl7nlMmMJjLYtYu89P4n821BuU1lIQA+SNPZ0PIloN1FLPvCTuCSTC77IwGN/ZVEfSvsHMYmSWby0hY921E1ClJn5PmJKWju26C360lUyC1naSdQlv1UNOv0HTYeKZxGUzDLmJxR7Ca+IlRDIHo9HKSqBKC2yHjck/FT9gURvBRNM5WZ7lpWsDxU9USxQFrLMRgsERTP8tfG0kG2qZHuvzcwUn6VQloDXHuk6Db89aLbuZK56AkDTbSMB+z8hu+pGY7brZLao7j420fXBXtqxp4o1f9RP2HtNg2Uxvrr0JBcY+9ns2ItJ4GdUmVuXhCXW3VfH/mp0dJjWBqwtdbFk5jlOBELv7jPedhVL0RayKljJ0Y+RFDy+Za7FEuyzrdLHGJLY0jWz5/H9/f29vXhF5sOMSsc6ybLoyx7I0AKm89ZlySFRWig423sZvUGBh7JLLt6f0myPFFXDuzQSnRhMZjKOFzulY+1EVUmALN9dLpndpEIWgIQGRbbm76ukzIyZKgRVsd2dxH1P95XFeopTaZlLqoQ8y7QIcTetLOnaC1NWAfCTVb/Qd5rKrXZEFmHJ9/4QloLZZlOSzGzITDa3hoUcI8dAJsEpFbQd4sBuC1xlAAbjGvSlqwyLiHXYHvp1UHW5huXuTp1nQ4QII5O5a5gi4nHIJIVl5mEuacg8X19LoY2jyGitJiZz6/ZnZGZyhBy9cGUmbqK3srCfR432A7C9Pi9LHudj6riuK5XuPlPyMc5znKd8PV1vfrgPyeg20CLef843Aoh1O9m0ejmKMpSZHPV1hqsWQBIHYeYaT5aVXG/f8r1ucQmsNAW5v1e5iHfpFn1J6IEjC7Ku+oXJpHvtZpAtPInX+EANQ/4b8YYP+0U63h6HTtv7C5sgtSYuWLiqyzYMLZnJ17EWY2OJtkgr4iIDFib3er4n+MnMzDmn5xRLiPM85kPS9XyqxXPOKY7e6Xme5yr+zMzk2EleV0SwsLf4NjOP55xT+4j1eZ62D38dx5FzvbQsC3AElWZmlnp5BHFlvWxrToMngUjfp87sx1BRl+TC0oVQItATbXLpYuZe+BU7UI228L3mkPvBSKLI0It8KHNX2szk4wS5u7+iKYKSCXBZubn1kij2aj7akanZUs9CfjEWcWaurqMFHwKEVLoIrLWsEtt/Ac7giY60iepk3S+Q/j6zr7B3jNrsEyRA/Gsg8X1guIgzM/cQ0jyltrwVLr9EBnsyE1VgaEccxUzCuCclNT8ws8fj8fj6Os9zcFfzGK+0GYqwBOMljQ1cVm03f3UdGLZcWC/9xC2VQBiLZYyhnPd90wE4x/8sc0fGh2M2mKoehfn5W/aTxoXyfVmzCwgzOob02BMFLmMDBDCWii72J1RuGUnZFYAHkNwyF723VV/ZjOoyAHxdWuuCsBZRHyxoqcsuXHs+VICoTlwSioAsLoumA1mUS11+MP4E2+2ucwHZ/KKKUljaAxz0ECABLpCkAeZbFH0JVNsQgb4YAXjJNbPcG5GVW2ltR4qyeHGByyKLfYe5uHhNbBdCGUXMiFiTwr9TWpK5/KBBRWWVcLIKOk0xQl/SSHThHeDt5QU+3u+kUdvLBgiy9UhkFUHXXvBBA9h7kPsvkey8ubcbuhww2ENHgczjOII79hvcna3S6928leXOu6Wy7ZRBCBlfZc9M6nNmjv15USSYWTTfy8KCzsul9sTsX//6F2mQrPDrsdYPOVpT1rcSwUVt+wFWpHOfuDQzbODX3+tJWVULnp6LHJAord9ePQokxT6tFhHWGnI9kpPNVC5RVxI2e1pbVJtxq3a1xKJEjvajE5iKaoTH7k9QBLu7Vz9TyGVDFX1m4bX7YYR0vRXYnwEpybGHm8y1HoFXu9AxuMhgL10g9V46+FvaUZT7KTC1CW3vOZEAC+pWZLaSivai2/N3ZEJQk5BFYub7IDaUJMBzOPO+byRXa4USmST4pb6RsL1or99Sh+r7vt3WyaPMDFTvCV6HYifaFbEypt2Jl+9RTBLrESjhkjTaxiu6bA95w14bFmzi7NyZmam8rmvSln2Y2e+//f54PL53I61CgYa+j5hjfxWQuzNbU675TOmiNF/+bHvwCOQB4oOi0lhTDLmrV2Ym1ZQabGbVMCKUKTPthvr3winsHwZ16OoK1fFcCpkI2tII0N/K/ESayUxz4suSvHKatS0s9mPZ+aKUQGJk0ZfYD8o1spSpOFXq1qWUO7ARMWfcl6THfbnyN1r+nGb2lbIMXd9zTprQOL7O83yc7u5SZOa8vu/7zmdIspiPCM2/5pyuS1LkX5LMIzMjnxFhNu2wmN+SBrbPUE6ZS+uQz/KueUZ8bPWtr0ObPSwAbY9Krn1wuvCSctfsahXQbxapFT7DXqdESK8PRbw0vVv1t8UEfGRxCe/f0lurJz+zeiIzkVZed0rbw579aKpsppRh3cIenGIhDtpjBlkV0iIjy9t6uwPWlig1FZzq97HM9h9LdDVnobHqUjJzB5MExMhZjHvqQy5Q0iS5O0q5jL3j9/oVd84x3lOZtjZlzEyWPmzIU+t0SSrqGE5qSjanIoLnM78eR0SMse7P3Pf965f9/vvvPviqvZ/n6edB2t1PH+d5Ph4PPLJdsow0WFjGS/IxzGy+v1IxMyOZo79iC0Fmzn38D5n7TRbmPtyVqzWZ9HrZB4xdDgMbabVqU2RVUuUIeKAuSXSPgJooVGvNzHyvVAUlpH5JlPbKKi392Jvt6vRxWYy2/SULCZQXVoEBSkhhoMk2A3tR/9+gVKAFj+zvGiPpmhjhTuF7PwM9oqoc4eoADYogHmNc+6WkIIuxLCze3HODZX2LcHF1+MAUO1DlCFk3oPAVE3QtQe+SiR6/PavrKq6IYABWcxZ82dN9BNNtQ2DlduhiC1OX/zQ37b9q9nfzOqagC+9IbSOldQK/csGbWeba3SgWEoSxWEp7tmlhSQDcR6aUxox/KZDNO5TmNjIzZmSmu41j5O6RqnCx5L5vMIU3M98LjJTmnN5G+Xr3AfS+777Sc7p7OWjmBy+E2rCMfI88LJKsxQSCusRlNJrZ4NQ999aO49///vecc4xx3/f39/dxHI/HY14EMKTM5JN7L98lN3Oz1O5yzdZCxduGdWnsZuhHpfqwLduBAoI23j8rCAuhKJmFQZ3thT00EOQ+WQOc50kxoc7MgtMH9to0if0ctZndc724xN25K1vGFL21ocq2O7mbankBWRkGPltvb2vcX5SF7/SlRfulg7M9yEO5fAhBQony3fFWorMgGeg20LdjAyekypJSamblcmaS6DaUy+V1IcFHBIUCu5u5eZ9GljS4fJ8Dx0IA/Bgj5quASPiefWFzd6pyUaR9RjL3iTC0VEKSjZRSysg7w8xXJDylVLKc3k+W5z011O2RNEVYbknG97naXmeZTSL3tlT1D92ezL3GiTRTRirTgru5NsbhdkZE2vH4Ov3xa4zhX/+h87zlkb57okOK502FMYn9DfFcwS4+y0w5zxxZZs7rrclLSlMdf/j/+Hq7JddxXFsXAGU7Z5UhavIAACAASURBVFWfjljn/R9xxbk4O7q7Mi0C++Ijh2F5ViMylBQIDIDgryRKNrNq86+7r30vZMDi1N/7LUwzy/M0ZGpdfCJZOyLTzHbbUuAkDFXta/Jt90owW4f5JHcvd2x5u+yRw5RTp0uF06raAgvnQl1lJ2x7S+vskpxWrSeDF6PoinCDhKlHvZfUI6rWxmbL1TGM1Qkr+90/3T33u7tRlpnn8/nz80P3u9tw971h4zXAjX1TKiKsIjOLrw3yK4uZc87n+Z2Zx7DjOI71YUy5vcqo8r447va+kFK4EDAzQCTcsnZJNyGAsCQ5zbaMJtfdGUcwSpMgUPgglwSFvGAFJYF+CuGh/MQT5crhZYWPxm1+vM8KOqos8o2sLmPbFl55C6B/TDAId13St9sNBOGgiJjUFTHpwrz4Y7+zwulFpuPH2/Pwa+kIkb83GziAkuWts4tgUuO7gK8ZZWnlW0llmsR6sg3tO8ovasIoTN7d2p8A5PR+v/PNGpZ6cTuE+bjddWEPk5v6GMIHTGAwGAfa5d925RU0TlkY2fmk7BExkImIiGq/54xu7EsXb8MRXsGHNsBLWAKkUedUJi6n4gBY+wJ+G7lah0jLnNKi2lOMkCXctWRCnIsVbw825373tefaOwin5Or0E5nTiw9dxS5TiRkC/n5DUA50sQsJR2L1Pi79nXsRb9d7Uocj/xGjFFQT7U2+dffwH2Z33vcrVMDiHgKf/sNX1xBOB+ySn6fyCn8AIZc+UlVxvC6WyGJaRN33hCLY5/nkGgYZSZKA33MvkmJSXnkIwfytyidRls8qts85evcsJn26Huqk8/0ji9VajnC6Id9TT7eCQLXmhyTCDIwq9WfzqPeZKLhs2GLIdIu2J02srNFv+wbNOf0IYEtF8FecJQl1/zshSUJHSdI14KgZ/zyfeAtVFXPB+fMXkoonbssBd+fM1+XrsqWKo63ebjfUGa9sPyztMcHPjWngyO0xRu0Ntl2Ao+LZ672q1m61j7GF+oqI2N/2fz6fPMaX82XrY8ndN9vrCrqVtz0LOIOhuX9KZontEcbWHrTXHIQPlA6Efsx9A5fSwccEga3dDpFnvEIMu8DiM4TAIjczi3Y9DyaN2d7bp/vawQpIh0KLo7cFD7kEgayFY2bv9YsKTI46Faf2HZk556zK9g2gOeFVta6dmbS37qqqXjU1268dyRDpvhOBqsbW2NcjCAucelwW3aUrfJBJZObMKX/gIF/79gcOu3vxicfbayeCiknBu/MQuqqadIDL9reWwr/O83zWcbvdjscjInK7gVF3T3fb60ZIhTUz2snMdPc0r1pb7omD0XcYvsy9NXuOQlv7HDo0hAJpSS8Op8AwtVRZFQvAqkrEMMmC6b3ldYs9bWYFmi0VmSZ90TUq+315sfyxNUKY2XJvt4zfkLtFUCLDpW1lmet8d+/jgrLMrMqsan15P5CpFXEjMO5h5maFg6tjW3v0tvwsd+NTH+7m7mlWZvefNIth9nOex8/T3e/ns36+Hz/fVXWbZ2aO7+94Pqs8Im5WxzzGaWY2jhpjWNY5TzOzsNU+/cyRGbPqnPmdmZY/lmn216zpedocPtzyzAp352Gm2Zg218XDdr2ld0w+OASEyrLrAPQWdpqTmRFwOp4Q0JIuHKlErPjbnjmQgYNKacjYrYssoMhFTCrgd0lldfCXJ+0Ot3KtFZA0RYuIrDW4SIWjjJIA393tfWuicpUQH7sIY46jbyiJ1S64f4QLTg8CkiqILEqrI5i99tAiPPPpNszNPM3TfG002rXn5zmzKsvc3LwYF3lB3M1s8ffPwIzwsppZub6I6TE22mpmmGZgJV1tn0jlmuoiYn03fldTRJgjH+4+juHux7h/fX19ff36+vp6fP16PB5ctJfFGEPPpXX1Hm0BRJpT2qF/jMYKKQFXlUG2+4vvEcmP+zwz4rjdRtg550w3P4bNKrO0ooFFRBGNKkzIIqRwYRev5Iy3iURN5YKDihLKAi33HZzefrwt/aUixW35LUTCEQFOojPN7OKkxhPfX9dXLUhLPlzQVGoJSxIB283G9pKxy6iM4Hy6KoQOCEcCXbKLKa3gSL12iZSAFAqRiiZvAbwUExzado9nPxV91lRth7uwzNmOgMwhIPkLv3O6sLf5WrmdqKBuC0XluvvYn936LRryl2iDplM4JKh38cmSRTgkOLLq7cL91N6Mmm0/lVVV9rbEeFFV5Xqde/GJ7cUTmIRojMErV74rGmFOO4EgKGSgqppzHmPUXlVhP8IzcwyfM2vvUDQzYiwEe28bDKS0w9rTdGbeHusjYbb9ZFm8B5xrMWeuBTfq7mvRiF3ERDDV+FWnc++Z4uI2M7UBQeNbZmaae4yxtv7Kk0zPLF+D4atfgIDFamOmHLskyJK8mUW7PYcAZYTQlSSnnSmSSkRQIphmRmExBDjmMtP8ZSsiuAIki3sBmcm1RPh6l6/2t2Cq6rA6wrktb1VllW5ur05XtYKmKZXCdgFckre1Ap5kIYzPnNpa0352eYLA+Fy2n8+FWVUND77KFsPPmWaWta4V3c2q+HP3fB+ifd/gUGQuDtOQtK4gjCQKtzat3MraUUJFjU1dfunOaTP9/UYGCXwA399vzgoB4czkWDuS9t6WlK5aF/aoAMVR5mR0KcYyOnOGuZkv42ZhllUz88eeHoe517qUrGHuEUnAdrncfbql29BWkSo3C/DPcwXLVwisys1GhB+jzlqLVNBwYoyqemY+z/lXzp/8uY3H43HE8Sj3rDorskZVPWdmllnspmVVXuWW7u5xRJ5VvDDN6FdZVV/3G4FSlPCOtI4iPtq8Gk1X4yh9cbzdp1/MWh+fg/mC2qeCQn6pNIvKIoIm+SaDG75HIjgRYbtBL2SzpT6nRRTNiIh8WHwjd2yYPNlti9xVEILQA6rikIj1cn7tuZA0o//f0fLcliEzq+ePuU8GlLJVuqrn80mvzv2eFYmTX4t5/lSVPZ+ZGXGMMbgjy1g+so7jiP0jNxpBwjIirOLn5ycrcfs4jqhbtEvNzPVU3+sVKHYpr9PlJsU3e01FhrDZ6osCJKHe7ir+jmHtfujuFFYqSF5GjdgfLO26433LGYq28VH8zO0C8grJXS4Xv3ZxLt3vk4RJ2tuICTP3NYNtx7o8TMjd53Pdce9uexsuu5NkgaCs2Hv8yJJwVWW7apIPaOUefPEWflXtqW6pXDDJwfMeKDAlDOEkAnhSVax4hHnRAhlYEqN9TdRYfs23maPnujv3RxfgHnndPVsFYYiL8vDxeDz++OMP3qt/PB5m9tdffz2+/hhjsKKqKtLECgJkvA+ngCtdtbrU4lfVnmVvgwn4bXKtqtvtdp5n5a2qLNcDmYgIP6oqc91uR6uquFy5UO13MiHVVGZqi7v8rP1A5lKK2p4jD7NrkdvTCPSsjvlbDjFEi1zpQsIkLQ51Qbvy/akegqN6sX1nvQNC3WE4SitcMJGsj8YGswuL2U8v8gqOzHUBmHIDozpK2NvtGMEybHZMaZnZ9/c3CcKFvOYRpiSgEMMNAMmCSXmFD0XEsz3hBKeqcl8kWCsOAhwhhEkwlHVChd4HIMLO+qHhwBQCYoQlIrzdosUlEQ50x+RqL29PcGEsjvjWYqhC6QimhCXZSW5HhJ6/VRWXCdZswaUeafl0pQuaCA4CNAOBo05Wx0eAuhMn2lMv25fi0iXNegbHtC1WbSAi6KQ47O5rNG4LCaobx8SMCEQJBdt0VTQze/68vbO91FqdSpKCI7Z84E2BKjO73W7uzostc87n8/l8Pr+/v+/3O+Wi+AD6bp8w5TaBAlyS3CP+/v5GC+YqTrv7g7rCpcTYj0ZRyffNjFJ/Pp8EU4rknutnhlc1URFK575DRPFvt1vV6wEvYuDX/unQiJg2KT6RAbO7XVW3243H9QoOAlav6w7VhTyhjHJeMRcHZrXRDzIzEM5zjvYBHZm4UO4WrthiWiokvBkFBzH4COCbAJULcWF/v9/h++6Ax3FQBIFD4FRVtOfYY/+MKyCEC0XaldxT/8I3EciZ6fsbELXnMgwxn8qot/4oee40orjRHFcRcHf1fd+NLdsggBvwbQ96KnXO1V+O/UXt3C/q4hWOCZY0AsxooNWOhu0dBLW/cOTuEYs/5zznibqZ3d0fj0ex/tx3Uuac5xqjXuMn4aCOkZmW7s73uV5iWlr4atKxN4aQSxnNzPTEvt47dlWZ2qUZxVJzlv4LKML3lomqdpVrNn9+LMIVILW53W+L5oiMe00zBo5M/MWiyma7eNTH3Ls4ak5jGkPFVkiWP/s0c30CwHdfMjOrvbPgvVcs9Uzztl2fmUZiO+FjuHs+f8CnTeCqu5/P5ziOiGA4Y7CoqufPj2Vyu2TOaZk+wt2nu2WWefJb5RGVWZlHZcxzzPyKccv669//yv/z/31/f486f35+vGZmDrMxIvNZdZT7c5pXmtl5nt9m1j5lHxHjGDbqOefPz7/POoNfafBznjXtP1VlfpbZLB+3qGnnPD0trKy89nUFRE8FebWERgQ852tQXp1kk7vXXmrTNphFLiDAIs8pHIwq4LVvSULIQAxqvudFamq+FnBrcJG87aYOPqbxUDjyynZJX44RkxHFLLdBjuOwfe+Z3Oc8uatNBGTaPrbuyA0tEBkBMUpZ8AQPgZIiuSos6w/bG6XmnlxhIs8QL8Voszg4mJMhKUYEE0lEkC8fRMiAKXWqqaooBQnbX3HfwVincKqVfRVh12+ruOWkdNfenjWb2PlketiF9cMqgq/M8d6gVUQc434cR8R4PL5ut8evX3/c7l+32+3Xr1/WtpDFbsnuNca43+6UFA9fPrQmjQrEAovR13bDg1AZYzBFnOdJGzjut+M2fn5+fv76SbPwYe4j3MyybO65LSLGGLwqIou0lmrX6pxK3nfzo6bgcBRHaIozrlJkdDlVKGqXXbmX9gaUNdMKAqeow0cRDunabQxAguD7VzPlGFpqir15A4KwmQEovrLgI8Op7QggLyswSdReFUG9RBLrWVA3KnnbQxmS8kdBI03RBC4o4dReeXuby1ZRW2zVJDgiQ/RAyz2e5/6c8thPOJGsqp+fH/kA2Q4XsySVJd8QlueyjiHbARFhQq5qfIsI1lNjDNrGnDwLWlq2I+a+9tbhMJ6TVmVJhTSnY1+KUASVnVwVilPkSUgmInyP85CEJQ8IWbIl9VidbvViIUuRfd3Z+h3pqmLeAUSF6m7INMLH8dZZ0MIf0gASljmn2iFQhFQNL/lN6Z1GNzPd8na7PR6P4zjMvUq/xrKM0mzGGLPBrlJnyiWL19AHk3d9oVWu9yJzVGJZmTMins/nGCPP09sT1zknv2o+xvj169fPX//OzNvtNvdl53nm7XYbY7UlPMEBJk2dkgUmQz1eebtvhTM0M2qNLQMHv89i5nu0R4B3yAGn6mvPoTS5yzWt+dvtA9WmPATf3XPdlaMjR2ZWnqBlpvvApaoaxzAz9u1zAR+xvhEIJhHDJZm2VZaBUUh8Lixrj364VFV1rg5ie/bhNDPHvkGJRXSPONzdy5KFsewan5ZOj+A0q3julZk/Pz8EH9heFryV9dvHq5HWfkmBJRAIPz8/uEeVWZvFzAyLOI+HCLi7SqTKGmNY1uCt23N62fAoj+f5pE3bbh5rm9Jct7/XjkXWDCxs9yIBT1TA4zhYukQEXXiFejMjwniTfC+WYi8U6U24mrmGAmNfemaVR8T589cYwzK9Kswts2YN9yOGmTk7ZaPMVoMkksT2iDBL9zqOiHircWTGGBxVdzgTEd/f31WVlmaWG9zdK90q0g8/jqr7NPtPxpgeN4+IuN3O88yIGEfEYWa3GmOMInjDMvM5z/v9TqU8k85m7u57SCdWVfXM8/Aj/PVyB3wE4Lx+G0y0OLuTLNqnYF3pHdrdjRYGclW1UfJdzyvCtrmqstIQYvA/3ZM8pxLAhJnF+52MRVTbdumtgM0KCC3Hy9vDfPclI4fdQYMi4ncBWs7xn+NvPYcWbITVS/KtLGZVRX17Zu3xNKrMzPfY0YX5Z2aURphV5e2Zv9GAfJpZeUmXts7NJYK+OrS1qn+vXlxSyeac9FiyOPq+HtjMa1joVBK29xqXWO0+yWy07S4VaZFFAsUO8qkiGY7oRgT4tm/QdkA53EHI8r0OFo6/N++qkuNdHWFA4EtGzgClYCLfVcysqka8hgOyMPFeC6/cua+TKZe8pQgQ8tuNiOBDDctzDUmftKTb3EAzAxwHLurMAfDlJCrg2K5raG71zDTaanru57RScfes9QAB5sXnk48C7i8bo3scx3Gsj+R9fX09vv7wdpdn8IJ9RMXLEMKQnMS9+Khi5CmlvF1QhcCrssDMdQNlzd8RMWmf++v6knf3qnKzqtLshaLQXmLuMEGoqt4xOb65t0m6lJRmJmQE5JXw4UtdMuKTUKPthHC0C3XZUhlF0dbNvifvi4A4qKPi23mMciqO1Lu3SktMhLAS1cL7W5KVjg9HRxUNAZCF2cF9F0pFIxddjlwpSQUPleaUBJyO3+niRmeiLgRAxOlaHf9SzO6VtWJSiZ1ZXLWOt+bqvnqWTMsuk5tO7X3MlAOXxKXTwf8UFoHZ7V6ILHuvQTEh1/2jiGwDS4+VHFOnE1+SZOm006d7Ou0FFFEu9S9r8sLvHJiqNQDh914fEc79mjak6Ojuxv2Yd+ruIeatjMJZku7xfk+zi+X7c2YGUhxmbXC73bjI5G5FZlIjzA62VyyKM8exn6vLUI9qROgrLaui3wtOWdAS/7fUQXTzCPVqSxS5p3giSS4lUsG7fK1vu1RVeXjo84flWI8IP5bFzHw+n77vfxGH2O3T35sH8lknINFcVXUgjyQCupsgPsSp+KZJahdUAlAH71lqbkvtXbELZ6bvyJtZ7ABm5pyTVUQvl7XVZoeCMKQsqVBe1vZYxIS0pGg74B1E8ogJVhaVhVa1pigiViSe85RY5RqFav9c7jbxwldYoIgwC2uhUAAp0zNPSqG4UfzVrnY8zQzw7jkc/FSs8ASSMDc4tg/TzB6P+3Ec5vc55z3uYwy735EZY3Cn5sQfXg61436/89N93Ds6rbozVZU2I9atZ6w7o98WoBRK4ySnr/2WXdRsfbzN6nXJisCKusReLf81xCx5szJLOkBVtclVhpA0ta0q8/WuOxILqpWBhGghmNnOXX7u5bWElowZhVpZIiZUdVdf9yaWe5J/V1y+NSYTgDy5SGYmnaofm3tllSuEzKl8I9SzKq2m1fQyy1p/lu4VY8QYZtOi3MPT3NLcyqpGnQys9W1m5tPdjzB3jx3zNKs8s7LiWTUty6zS1n10dy97DYVuI9yc1s+uiP1gswqw1VtE7h6xIunuvt9q8xa0et0tfmumY2+Zkzp8hRGCX1XZrgzFhKJND6TBvIB0511tftv19rVw2/VLcLB7wYQDMyIA7ybIgkAze806IgRI9Fz39buv5GZ7IMMd7moDHzKkLxwFU66SAMFaPEUdgaIhU2lV+72jFnNBXajSzcMqqswqirG71vss4VE2q7KqPML3Pv8OJR+Ig7KKcjnCbuZWTDDEc0SMNjiZ5VE24/W71uu+pPsw80reNhpjDPa/uMdx3P7444/H48Fu/K9ff2am+8i9OF7rkqjjWB/JO47jdrvRWkwjwHuJlB5jnOdbO1cBuWturCN61YyghR3umY8jq+YzrSoqy2o6P+/l7muA/p1pnN9xWHbh0JwgyVP7tRtPhyLLdkmRARaSCvifzvQjhK2qtaC03QYuhAywOiXr4if1ZWaxV/AS7gnJg3BJd2FxLiWSjNQ7DvJdsh/dvcP2hNQ7DgWc+1UCjjDxoUcGLcQ+fYBUQdUiBnFK1qehLtnT1srFjQNOpSLMroKWjqgjqd7UJYFSdfdmVrW/otGoA3YTFAb1S+l8F0qwQlNaYtWiJ0WRjGLI36NKQqddXiQVcm13Pd9dGA4ykhR+7RLJAUhoEhBTaQixTt4e/FrDkekx1nNXcSKiqsYYZHVh97U4hBlUR5uhJCy6nIpQwRanlass2+ZrLrMWN2R8f4wWkDHG9/c3zyd5J+t+vztvO0Zk5tw7cknLgTlnVWSW2WpgyDC+XUz3elk+t9KhBQfHAEEXz2u3QNLuPvaTSds3X2QF4dy/sWLblrdewCAjExACJOzjBjTPL2GaGzjrtNULkyaKkHCwQj3BpKkIliLk3pNfe5HWCTHb3c0+3KhMpMhaRs3YKVBVVeketh5IZrSfQ4PAH/tVC3kuAUhGyZ1zcp9FPvtefNYe6LzNYoT6gky6O2Nmec7y/QTeDECZkKJ0CaAMdZmI+Hmum0FdBQ6e4+pL9wXgugtyAY+9j8bda1+AvnJp25bGou5VWenud+cG3Ppl38oqP2fN9UPF5l5Wew0f7vSYyrSqWCF1d7MRXEK5VXAJWGm15zWvqkL55Fh2O44ctxqjxlfc7+ft138yfWbOtLube64Cr/Zwu93S7TzPGD7GqHw+n092EKw2HOthqpmllQfOmbeRkDZPd6azEPDrq3Gi4E7Je+v5FLMd1p4ws17HVWuJ/EZtensJkMDMOizF3j4gCvYyWmXJrxBUtoWFva9I3J1CKXdZzzRfFwGgWyvOJ/XCdpJLDekVB5V0pT8K9Vvqip3cfewt/fXzDSf2pUlRWG4NLAjuAC2CPefcd1VxdRnbUrQiW9vJjGuVUcXVVvFTDSJgIaosM5kj8Mfe70uRzv3WEE2CLN9zAGIg65jtepX6xejqErt0nQSu9mzbIioCkTqntRuztQEUsdVNGngX5lQc8ZWL7poyzdx9tk6BSxddrAik901IYr43BMoBSSrN6UXA3iNALfj7oxLSinaTf+H0WGFCpsWs1QLLNmZVRUSfS9CNvVMLc6p0QLoPkH3ECo6tu2+ov3KF8JJsIbndbghEhHsYe7qO49evX3w8j1F1jOG+nFTcPPw4jq+vrzHGEQeStadnWo5IfFrFDsIrXNDacuZvDSMiDg/3tbjAH97ysnr7eaeI4MMbnGLXzGpXx9E+oqMjxSGNIs4s1z+aUO1laFdBjK3Rfblv2woCwHY+pHrXShTyNk+JI3PdT04lRlb+7l2Dag9/ECNhbaF2wYFT23mdKiFhEtR+l+wOW4uG7Z6oU7JIXEKhxNjrwo4PnwSlUNfr8nLS9nNFUewbiL7bQBe+EEYl9ikJpsTEtNY7SMNXdaAin62Nh5DQZBd1a1XchTEk+Z67mHtm5BS+otFVBHUR7lm/JSTrb9p/p/j4MS3RRZdT3x++0qUOAgqpGgMFkQ8qnaDUEaBL2G3XqexqxDvbHnIJq0LFsXeEXlPuPsYabOkREW8X9nhrOLx+ofdKFE0FfPnzu6rBc2tjTkTgDW7MORk23Z1Kgc+OrfM8//GPf8zn+a9//csiqmrOyWspqkFg6ZRYBEqnREAcdpDhNkwCeKlZ/BcIR/GRJ4CgdcWujgl333eSX60Lc+J0W3jn7mZRtR6AKZJUn7vPWlF1d5gCF04PhaxsExeL7rsgPRcTPO7sCKTHfjCjI26wn1yhRpjyyj2OnQQuGZi+Bx/4HfOiRU+h/aTuqpix76Pa/R3kUVQjwQogGKLjZ2bNdaHezZHwNo/AlGN8YwUtFSEzc1/r4oyoFxNAfDvau+tkE14kEcb/qnL383y9NgXT1o9l0uZX3cVeh8cRVe2Dk2bgUHwvy0zPgmm7yGp+Uon3QuFbZkbczIyrnvLITMui+48xbNil7MWHM39+3H1ye8gLo1WvHlFVZ55zzto7Wdzd2PiamZlMcYDrGo6A4HwPkbuvx334QKmkj0kxEZDTkuSo3A7l7kEZNgLyi5Crdsnqzp0vcpeUZHxfbLsLB/9JS2CVKNfr9GTCid1Dlp8yHfHCbw4oKCoUaeLw2yzFk7S1eMJ6CbvTyKqSEbB2f/PkHsc0cyuzFULLGO4+vabX0/Jp6ZVn5cEt3n3z08O90susXrt3op5ebhZWkT9pZplnzln8gr1nZnpZVpqVmVtGmVVapdmzamYcFeG8yR9m5la14uDuvr7h7+580nb7vD94Ri5hwaWmu/gQTDUniBhKZvWNTTC1buiSvm+Bi2/vNYUMWd0WYjqaGbM4UEzeF/Du0sUEHDEzsxcBzgVBhLpthJaxOKAhCb7kL0yg4Njus6N9X1C2dIquTKuw1uITEb4HUPNVkGorEqDgAyhPgOoqKgv4pKWuo+1hUVnwJYyAcWd33d8d/prI2dO1bmCPMc6sCAcgAkyv0lZkd2cH/nH7+vX19XUc9z/++AfPbZ7P5/1+5xYVgyzNI25xu924nl8ri+2nXGXCw1uF1zUFItlKDb57OQOH4umVVXOeZ55znrMy3WyEz+Fe7llmYREW5WsliiFrwe9M+BxzPyEnF5JMPxV15O3zWj3A7CoY6hypc+TUW6vA208V21MVwpKX/+KgjkvKUm7nyBC53ehFjPSnVzij0/9OHUHpT8xP6s7Tr3FMzGjjqnLxTfGUPKeIoatVJhyEQYCUJZCeuDBRmfsWpJgIqM3UdrXfDOptVdTBlWCBa/uBpPDrPVzLvBlrzQ5ubu48wbMX87/WAjK+g6miEX/SwkFekjRIZYHJaT9KkTSn5C7cRuKt3I/QeXNA/n9yeieSbwvK2ClZWwwTRvXuoZrMcK95/ggNQCUYCWVdPXSMcdxuX19f98fjfr87r21HRMRaCjevMKY0/17pXQTJi4OM7wUa/H6sLUmL+v7+Ps8z9uv9z+9vmrSZ3e/3f/7zn1425/zrXxk+PSrDeNDiu/uMMcY43H3O9VkBdV6OKot8UCnkrQiOEa7jWD7vculI8MWH2S3S2SHERACqV0q4o9V64sqFfdie4EBa1vfXHzgFEOvuToi6RRJkcZ+NXAnTVHqDgZmZtr+wAwj+Zyb9HSZQXQZz4vv7nALFx80p0jD1njlOKuvTkG38nrUQ38nd/2FfrQAAIABJREFUkTSz2C/dUGqgMrOsgHL3MI/wWYYACGb74qLKzfjYk1TcPSJGezGkV5O79y690LZ1nOn+BF/p30WDSUIIopWb06zcLcxtplVNftknfFqdeZrZ8Ju5wT8qKtez93KPiFnl5pazqrz2msC9uEIZr3Wp7PpuQt7uNBGBKKuq5PN1gPH83n1mTrMY44yYVd9mx/1+eEyzs3LE8IMb0J5Vbmufi3udNs/nec4Zus1n7u4zLDOnVVqNtjnRafkRVjX375rj+dy0Hsv4DjSnIqQppDjidw4J0l0err03XPhW+7qatLtH8EqTt8ia7Wv7RkDlHvfdvSJQrN2kFnJzr3b6k2I/oXpzvtrdBJG77WpecaB1cr5le3zeCr5zC3Ar2ytmKYNZtd6AbY8V31ark+06z+fz+byvPuRm69qBeaV2nyFdVZPcn6e7Z57neZY9xxjcyOJFCExgEXXcW8HJqqrgTtveKuz+9oY9dnehVhOqqhhvK3uEKVS11QxZcFTLZCEPOCXqrnZkPBe/CytLwjCREcFERpwV6Q1S7x3kQjhpzSI4mi+zXSTbXlBKrJrDCMCUvMolrzQM4RtiF1c7Mgn5KXkShBpdEhIADaguVlX6YRs1G7yy3UvsvfaFD3MLLytAoaK1jjogkuQqjcpSE6P9Lj3yubZEvrxdE0CDJd2KYGOMr6+vrz//5EVHrjTO8yyL+/3Om5Nlduxd93649mQSGIFr2uC4omdG2vZwRN9aq6H3UtuuQfyvmpk5z/P5fM7ns0fJ/XXfU7rdLhYpEYASgzpTacJorR4vKkLu6itKux5tq2+9ReL0dkuaXJDhk+YURSyKH21FJRllqTgodnmRtD75ZuY0ITPSysUHnBGfBByhfeYK0Fq/+CQpiijjeH8SVVUUSjGEKd/kCST+sd9N7YZyv/okJgmBkBBIF7ucdrvKwreLUQR2v1hiySrzo1Ig298K8R1P8YUMp58uFKV3DLHVm2sXFpHbPQf/UpZOF6MYEv8C+GlUEZAh32JVhR43vqtKmAASH3AU24uthenuH6FGsqq0WOkdqnZZNNyBwCSFjKAkzwr1YgiViIj9ohOPapybTfoCqpnRTtwxIU7x8GOl12xO264qXger95rKtjwTfrVC0QsEJTQh3G43TQG2P1JbPMduhNZ5nmf7VNDLty2T+xEu6WpXjJlpv6tBOSYQcvkSm3qH5EGGg62LIpjdf0mia2bx+rULiwhbt6CXAHbNeJK0qJdURLloORf+PFfLJAK+L+CjLQ571nwfN6Tb7SIMrTYWIeuIqeyygvBzvh4sKeHuetKOlu8eNN53foGDw5ySq2NHFmDu9gDBIbzjtu7pZGbube2jXagLCjFrzUyJquLVztgvR7xM5I9wJGxmc06mDDosTOoRsYiodZWzWu8njoQn+1DSzCx9VZltzxFDhpY89mZAcKrq+/s7Im5xo0IzM7Myc3xUPUdwou1kWUbr5Z6bRcTghm/cIsL4HN9YX+4cY/ApVmJubEyYq75kUQ5ExO6glplzGx1joNX9REu6b5VodtT7rKk8ladU2e+hv9QEhDwB5fRSXWar8ZqtGWCl9735bEuZ7tvy3V1eUZ2+mz5ib7QrCRDpkjZ7+bPFPXM95IdkAgGlFZNlt4WohplZWZmXVRUvRFSxxdrdzW1ZMTP3CJ/rttoaHSibY2sXaxlyn8PMbMzIiBFhEbHG9CPThhW+lZU9y4dF8IZIedW6IJ8ZETZnRJSVVZpVZHpkZtbuNqoit6jwGg8zG15m5ZWZOWoeXulr4ZiZtS+QjBbPC8ZVc66nJdQsMqo16p1umftXZMGEUFFap0jCpKbMTB0GeVkBsyNjNyKyPfSTCviokICvhcUFP9rEjwr8zulM3w+N4QNo9tp9g5iIXIwCCF8/z2bvDTXbWE8WCfyXjLJgAi4o33OMmNSgPJTborUU87WxGXl/daUlJou5X/dxX7BkjbEMxf49RXd3D7PXnA1fgMjbbmbbc/wcEeG2fsHV9o05RUDyg8GnzHhC5261kCMixj18RBy324OLdioRTHl1HIe532634xZjrI/smed5zmM8MLfKE4Fdfx+aONK6SEOcUkAoM6O1q7RKq1nrZ3MtIliqbntV5WVWZeVeu9W5Y0U40MUxRZ60t15MxV10lUbRWqAEJXBlyZOO8CmAD32BAuES+PJTEVPP6naF3Evh7r47qQQ4SlewcklZELmS6cyeK0V87nxMdG+VK+pGO8fstaAnizJuvTdFCEnh9Nze6iAFmVPEFB+R1OFHBJViu7K6bu5nd+B0QCHkviQQoQiO0HRqewGNGx1TAiJ05ZgpSjvXWseUjNIXQMT6act8Y+LSBeTCwbeu0rM6Dupd2KzMbDLvt06EpOq914h0la495WEO6rlvTyF2vSjyPQv+iLeyCJMq7s50fyQw57T2uNUZ8Ko4jVifngJhH72qtsrLHCq5PyTevUWXhBohqoK93W5ckGemmd1uN5poRJz702W251+sn3syEv52xjLNfW2ZxpPlXqa7Y7eV6BUfclVHEUGg0MUH2SIXYfA7oCKgglB22ZLzij+nYKKuhDDx0H1drbm7sUx1xyWJyQpF4JISMbmBoJyRPEwSpMFMHlibNYSwXUbbkUTFzGJY8Ga2r9CprnbCyqZqINZ3fF4IJHRjFPeWZmvw8GuXAs9hOrckdssEULmEscf5E018FGPPm17mzkbGV0/oKpDQaldQVdHUtYhFjHRVUV+kyar9fp9cVVlkIjNJCxCZJebgrxaiiivPWVmePsxPq9pji7ubEaYwC/k5s9rKCnyFC2T8wVt56HsnclqZ2RgxxjA25N8ex3H8dXtUlR+PY4y8/apaxSq3WZkMWUk7n+5l5ud5Jr+ENSzrLOdVBTezpNQjfO9E7s7UfnaL/5dSHPneIIw/tdmdwX/fg5q3trWy3vsbNvJjlYAkgVPadjuOiHP/qkRmEkszw6U3KPy09bk7PIesau5cM6v3cNi721DsqzvxGUFeHaAVgTISIlQwCqdqXzg1phJkyVxEBHvlG1WVZfLhBNt9rucShzEGd9HWY8O/ppkFvxr69kG7V42UWVVxKUh5Fn9H1/bEb2ZqFczUwWWP0xnWUDLnjLE+elS16gAobpgByNDDZV7t4tbuOdgFreqtNSLQObVDkfsmuu/WDCEMJhxy430NCnmbvYAyM+Q5xYTkwdkFebV8ZGRUaW+9QPKA067w8F3rpQ6B3yW7acWwq0hM/Esu/ssoozMkJkect/cZuqqoULoJuQAe48hcXwkBCuHtp3VwFN0dV5GHFGEJUxeMDxEhZ1Rf0kUeyqn52K2sqhiayVWW0FijLDIzs/AwM3M7jmPs58xk1p6ram/IpKQRMfYqRPgenpm3Y72rX+3W0rvBtwYPCPVvGjQimJJ7ocFx8+AWb5WtTzFlVe0nJ9ehr6qEqSXCbC9AWqsC3+2WNATg5diLgBjVRHXbXuBCy5XWaEl0/kWSU8nLVZFsKVeAghKI7Va0W+ki2zcK632HCKcEmbBf0CTJ8ZOEjzwFIUvpzuz0d3x7N4cMdSpn0K3mthQvdMlSZGCCQJuRpAhkhH977KedUMRDmiJBxjqNqnZdUK3+3lqqDQUdn4W170dwcltx6D7DF3Nx3M2MraQS/iwCJD6ed+qY/RRY/Jd1cmF2LZhKK1fy61QS70TQOianED7DUeORGOAaJ8XvMrZdql2PPeZYWQPmXL+02qEgFGsHBKau7qxNOqQjwt5j4t59f0UJwMz1fEUWzSxzjeSuduXubLZqhLCZ8cX7quJK/jxPyzyO4/z5sb0hix9yc3fuBdtuurUbNkyQyY0I7s3CJ9pzr+OtXWyja7sU6MKRt8KEL3J3XvX3NgNiNNr4QAEvTBE+EB+Kk/vBabeIG/Ln2L+77u5jDOqUU5zhNHlFeXd/ZttOmn9z927U8ZOjMCPiPu4Iq1AS8NY8SHQQEblytaokEBE8kBAJAZeIDMWRAKdVrzsdiFHp3l7TE0d255xoIU9jwChis/9AgBfq5JoZA8RKm6GLordZVdXhu7JyPzfiSZQUhTP4ONwOMokxRu2NC7Y95LTXyB7X3cxyG+W0qtiVLGfMrPZpRBwx5pxnpYLM/mW+VuAWmZnnzLYHBzR8AIQsAivfzCwiznNW1YwaY8TRetZxPB6PPO7neR7H8Xg8atz5MJmZTbPMfOYzM8vXLz4azOczRx3HUZXnec6s4zh8HO4e7lU1d/OQh1Wr2cw5K7Na64JpZscRgfcRcT+OonnNmfxiZFXYijQhkA0K7x8tGxsb/cAdq7Id+qXITwtqmVjlZl41zNcrH3NdCUREmbn7fJ783NQ5zxFjjPF8PsOjZkaZ+domYeZWFtHemZF7NI79vjpfSqyqmulV7uZmmWVWZZN2PedpZuM4qup8Pu39bdjKcrNw9/U6btEQFYcVnDG425Brj1BaJRuTzkobYTu8c06bSRc0My+mH7P9kbryWVYzKofZEV7jfj9ut/GVP/+Z5/x+RoQfUZnzPqbZfP5kevg0M/ObRZWdZWb1My2t0m9hdqSZ2bBj+Pe3V3hFTYswd88555zjcDcPi6pKWxFPr7tNc/MoLpvMzGw1J1oKfd+tyubM4ocxV+ka1bqJHnNOd2ZEmtYa7CTmbZp3d3AITuzfBYVQQVgq8KkgtFC0vU2RYUuYynX3Oed8nvyA59jvCykLc8ZQwrDiZvqQ5ibSOsaem7nfb0zzq1etXgazqjK1jC4zy5zOx2nwtsx2VCvzzNW5IiKtkvZaKNK5FlUVE8DyP/PcWwGt+UkW/PM8eW2MHYavshzhaXNWVc1K7gb7WI3B9hidmfSU43iVi0qRITNzX9bNrCrN1s8amZn2Kbl7zlk0A18vfdEUR8TY26Ii4nxmVbmXWTEBZ6a7Rdz4GGlmRkxzy7SZM4u6CDMb44iI4zi+v7/jGFX1/f39P//zP+H377/mP/75//z555/Jq4a3wyMsYloNC57tV3meFn5PtzEi9uVKVQZ3za32FoE1KGVV5rztj/ZV1QiPiPX9grnWysGd3mfebqPKotKrYowjwo4x53x+1/f3d92O589PeNgIO59VNSKsbAwWRpZpvmfKOScDeKzGqdZieILzY4zdLF83fSDUJQzTfQ2StpsTp3AoJg4oi3YIjhJzrxqpfQhAoDhqBEALBOZdOLKSewaUP9FGGI7YEuzj8Tj5fdC9LpdXtgsufOHA6ekuIA5pZk/uyADLIINAVdFHFATbvQYBVBQEmNRXty6CP/aXwOCgMvZHK1Hs4AqUQMwMENu+2W4PEPjw1QyM+XRXKzixt+BiIvYdK0Ye25G3XYmo4CfVgfNwFCIIBC/LmdLlhzoVtDcVBlJJtmEqgmlrBVl8jApNvmEaYTjCyXOGO7ftyow/c8+Z7u6xP6myK4KfmGYOMLMycz9iFxmZYvBPxlsneoQFu0T14gm53goFZTKKuu+5tXNstwG0iBhZys1MrLj7fCbBdLNclz1V5eczc1pOw+0qt4rKrHGYH3Hcb49f968/jtstzZ/njOPutlYhWBwRFl61DMkxbjqrQY4xcEDd2Xf7WYq77PIZAcgj3Myrcn8XcNxu7m4RR+b58/N8PmdVmvnt+Of/+z/H1+N///d///9//x88+T6fZTVzDmfrwqwqrxrD3W/ufhx3DI3hvn+52syq0iwi1iPQzCTeZjUGY5EhO8bNzMy8yqvW/Fu7Nz2f3+d5VtXYP78HWu3+Qj+iPZzn6VW+3lReTTPKouw8Z2bNrHQ3s2HOS9Fut3laZY7hY1SWPiswzdLdxvD7OPRm1llZbdDzfZV7v9/V2WMP1BGRdbq7uVVllTkDyFhDJQgUpGrOnOGHVXlZ8Py3LNzDo3jcRefdRb7dbv/5eY4R5s71VUTQXs552mobdEnziEovW/fEiWGsRaw9n980y4hRta6+xhizar2gYGaxvkUxKy38zOnuI+I5z8y08LRyy/NcQw1lvN1GJuvP4usMBJNufhuPytKDFsr18tDNw2cm93fGGMmFs5uHpxWh8BEnHxE8jrSqnO4ex/Bas1Jmmr92j7r77X48z5+qiuFmxoLnnM/wkVU5K70ilnCslcwaKzLPPXzWc9owr2nUJPhUxPO5bpH4qsGazzwetyp+1GtRmJt7ntOHxfARVlFWaW7H7VYsUMvM3MzDI2x4rW2iZjPPtLCIUeGzKr88s4YdZvZ8pruNI8xsek6bzzxnzZnPf//n+Yy8Hcd3WBz3mx+ZeZi5+8m4erv/1CzzuN/S8kljGY/T6zQvHkf5cPdkPhphZqfViAg2V58zzM7iDoXNeVbFGINR4rA2uVLx7h67CxFKmpFIp8groXTncKccJqTKIIHYbvSva7CLaSGQQKWqNKFeSPK9NQBOwt27ok6RlxUpVq2rBZjneRqciNjLFwkLCjR3n/M1X7p7bStjjLPKMueW9wgkzWxVMLTGkeWMu8c2/WrfdNrBhOpmVvNZO7yDRed65rBQq2jbrwkbpjwHlgmS11wwh0XESBtAZrYvkiXG0iGTYX+5KicwreCIOefM/M2vi7+8fyfnivG9vQEoVwWiUkBV1QqyOBJDfYwxn+uWY6a+VLgURSAIDYsXMZ0WUE2+gwhKCxEASZsZAyKztbtT9myrYRkl3fHlgJnRQnqldJlL2szu9zsuoQj4Z/BtF2G0j/OJGRFqJ7FHIQXc3itaTV1Z2CIBU0WA8JBEVbFG1F1/gavhuQNjzjuBW6yqzNdoQxkz8xZxu91iL7Zut5tH4MBxHMf+cTvA7T2A8rwzRfKD+DANu3t4RIT5irlo3xHAyqsGvcLd53PFTRbJ5ZQQbaRXHxS/qux1Ye/OjaR3cnf89H1lLnOMz5Dkq43DqOvYSXx/nywgOBAcydMGLnZJc+deisrSkYTvJi3/P7WQtNaQuiKnyoK6ZOdfTkUAQnBUrnfBF4JMkPhtHLpXn2k6i04pDgikbXdS2iGci0v99GLit/I0GMl8CkSEqoCs7hjtVopKVxtd4ajhobvhF8FHC1iYEqB5KwuivcGHgwOISf1iTg7gsHHZcHsNO5IE57fequDIS4v+eylsRBQXQu8NRsHniD8IqJeJA6ZOpUIF9W+IgKxcmDrFpW5do6vEIPxHBgEkkUHRIqNfsezidLubXm6vi7IN7u6Z8zxP1VpEMKtJWfIIYIt7AwyA8hCZJTDGGGPOBR4RPz8/+Vy/Z5av+SvMbE/mbmY/P0/ZRVieYIssTiGMwpEwp5pKcNL3bFhtQMZhuYQiPlv7RoNgJdwdEP/5fG3+IiAUhMkMhNwPEszWChMc4XOUUUHRyEUYijb4cwqHNsMlLlnAWputbI8zIPRyiYmW+ALh6LFiK91qUxVWZKt22MHR1Ik/GBUI5G0kBNZbqzjPM3PfKXt3VQioKA0IKsdx2FzrMXxA2HZsARQsiXofQOAD2xGWG+dakmFFIJx+0q9fv4Ss5Zzte5FS7AkC0ktt+4cnJUB5IyLXl+9eAyyGKCxHnvmbeUS4ZUSEEQpsmu26Q3f6NLNZ031946P4mKi7uw86IBF2xzS6ZsbXIHOPS7bbarXYetP6LJe7F79jrwxVj8wAAUckTpcXCOnY97ZFQCGgI1qZWZm1xqmX611XaNLt1imkcmUIkP9ShH6qY1WB77s/d2GI4ZgirOrPzLUfzApn/aXovpqamZm9yhLEaskst81sPXmuFmR3c5/Da+ZPVZmdw9PGPPw0Oysr3A6rKAuzKm7uH8dxnmdmmUaEfWuZUrp77C+F4g9UVTi7mp2Vu1vzZ6EtnIJJAUlTZbE3UDGrgQN1XXEwXVW5dpUsATzs+KJ+invUnZhKU5uSX/XVmmJ3AxnQYo+wqmt3t3U79jfNwzZCtDrtwnhy4WMFZj/FB3ePNh2iIgFpKe2tu6lc8CVGFgm50anPnUKofcOOOtKgj8XuQDdKLq2i9v27auPsf/EERRDgYN22V7Ili4Aozh0TYZpKVbmv+yBzrh0QvVUgcxzH/X4/7o/b7Xb/evz5559ff/7xj3/8Y57+8/MDII+CI2KMwa5LLu9xSQ70o1xVGosqy5vK26JkFY207RblNcyNr12Y+XDz5+AG9G9J+O4eseol9uIYMltxMDN2WOAeilvmdbqxF8daHcGkCJjg9FJSmBgSXXJt91+YpOF724IYu7/A1xqoW1+h+5u2CtERQLjI9zKSIA7ytovZ+2wlHKnDvzjDqTA7p8vLhBI9LN2cTuEIx97BxQfkotLBhUnitxbF6ZKk1Zfp5sqinfgeIlBnVSddHJZL4gCIDEQaxS6DLnyoC3dA6q7rchT/giCf5YBIuuCTdt6uzCyzrCorDzf38frd7DJ3q2Xi2PzeVskiYsCSPo7j/NhSXu+V3nN970QDE47S0r1oyWgHVxzsPSYI2+6PCEjLfUejcfLjwr6qfIRx43NP0BvtVSNI6umldNVmIuI4lkXwq4oleL9UIBeB4zgIEWO+fNP4o9zjOHguer/fz/lgDz8TxHmee6uIm5nFarH2EUZ8qx03fCCLXGIbbfktXVQYAAGZc97v67evfV/toxjv/RoE1HFJFs2s9gaQzuGIpGrc9rrR27CMJ6hz9fNb64jpFEXdmJAhBCimjCpr7XzZVLs2EYPkbbaFn+/wmq3ln2z5XkvYXu/NtqfMWmMjDQkQRU41smEXBOSpF7IQwy6Yx95tjQBaUoHAkbw6UReTw+JwCr4QFBPc5li7VVxA4Hc0EtLq5oQJnzThla2e7lC+A0L0uiLlpcggFxfhaWa2vjVgJhUhmDx0i4gYh5mF36oqTy+7Tfsys8xH+nh6TDvK+XxynLOKz56tb5K77zr9z/M0s8TV9do1k/Vwd/PX7XUiwqglUnm93QLouW+/sSQF5FSwzhQHuNp1CQdJTq3B0s6kG+/jjruDUlW2B2JBcWpmGguQ7IAy1wXEEZT40CVNc1QGubi63Ngzliyq+EsxExncq30B3+XFQSQrfd83pUmhvABRqbJWF7UlJVatSzs7xuec75fQiC00pVd1LN9qX9iTBYfmuAqxgumugTKzXssy7BDMZfdq3V/VwXFZaUZ1pA8gBiGsGkGsJ3q6y7wq8Z1k3ZoVwog5xKSukbeq9E5H9cZjZq3Ubq/WLkMklAZw2XavqmwcaYn66e12A4GK8O08mCoIKoihKAHJQxJGBjGYSJKlfi0mMsjrlATyQusEbMdhRJttK52ZVRU7BmvLd3zfW0K6CXevvWsXATh43icqUWYmvzTSwM2WVlW5+9fX1x//+PPxYIN93e8PnHk+n7F/uBiH5RtEE8KQPEQyMxkBOJXp2tvqkKFHH4OYvGrq7bieRzFJvMILyMLfYRcH0yJx8NZ9eQVfwScXSW5q1Pva67dErqjz1Tg57cLyVvxuHeKUXJzsBe8yF5ID3QQ13renZr6eCuoRk7QEIup8bwMdTPkvZtfqksoSSYbT38p0QkAWsX4V2q4SNGRUI/a70AkHFUgcOSmjOpXDnCIsAXoK4Fqgk0ulUAvoLqtbURwS4IijtLWxq8uIvA2kF5mLUY7kfuJAuCqXbMdHWkoT8HpNqS8SgkA6IaBTtXx0EVBCAqomXSqAI3w1hoW70+JcwDtH5cWKakfCtetXWvY3t5KhiHVBqFC4e7hHrJ8mqX1NpbLMz8p6XyLDl8rjcT/bt+7gKlfy6hf9gsH2dS+DwxjDjmPup3/IrPHc5nmeNtd4UlXD143OzORqIzPnnI/HL/jVGnZmsmNOjuGbjr320UIGeaDI6iXtkqoXyYOmC2khc0pn6Ry0juNQ1dCvxxjHccxafVzC6ozEpINY85a0Wq/syiXBUjSiR71ExDwnkrIoxzBHrvjdOvJigiAPxVR9IYmTwCKDJ+4+xsitAlM4nEoXK1X6FuSrmJQRDqsaCqtYIQ8CJrrPPZ2ZrM9ltPZOh2g34pHEASpXCNZamu0a1KkEOEUSWPyEg0BVUTSEiVjXFaDA/fJK7EamOU2eLG5b5PLLFGGvZZLpPdgGezFKfLgLh7nv59NsNfe63dw9c1Rr1e5e69rure/Y+5jv44iItZMoF77ZuipGHXmIWpZ78nm9xy97y+Pd0JFGFI40leinlyNQrIRyb0/i1HaLxCjgmclPUv2W8KRaxUgXfhfr3qJyEfuk7nxLvNWBQCiLtTWNu1vr51V7BnE38yozt/0MP2x/VHPOST9c3u5aAL9XIZTDrbyGWdaPWZrd3M/9VDz49uLPc85ZNT1i5qvdzJlVFZm2f1ieXyAZ5mavL9rzPzOLTftmZhZl4WvT7xJZLXJtTTSzaE/+FYfM/dH/NmIig9ZLrMre21tEjPEWfzOrqtxP2sURGg2YhGxdJHXaHRAH5D5ASMt9/ezTmlM3go6yKHn5iYcCZO7XqdSFIK1PHOXa3jmidgKgNXM9ULbjI5COXzuwcqOq7vf7xT20sj3EkAPeNrpDyEN4ckFbd4A2gVPtCUD31n31H9/TXu3+Eu9dRoBc2HcE3OjtDfWFX+W+0mQRSM0Nf/zxx9eff4wxwo/nz7z/Gb9+/bJY8xNiVC7uyUNrleLvDabelwhKIHNhAvLbLDOr8KrKspl5WLiPY9xvx3z6v92duWKWuTsLN/lgZu6hsuNVDyZGzvMcY1DMixuQykgWBVeWtQETAR27jOgC/kmfArssizqgugkCEra2tQ9OLwXCOiUsEkBFkp/UcT7pv+h2T0h0r7pdb8vNC7HwkortStH8JQR3r1bjQpAbOnZ5xkk4uCRFUWdKWFkYxSvf61FlQYB3Zud0eTlGmiyIU8mLo0Q/7UGTOWEKpHOQ6QKXo7RwkvQli1AgQ5aOEu7q0hVTnKo6z1MFST7UtN8lFo6ESQgWTA1c/SgtZC4kZFHwa6DNhKuMvswhSZo2IHVUIiIiBuuc/Z2jquJ2KiOSvfd36MJR0f4ut/du9/WzKRR9AAAgAElEQVQx9C6/CkJu5pzzfK4XHjPzPM/v729jqsXndivwdrvNOY9x//X1pyfTU8JnH6W77x8rebvarO2SKhRnSKCo9CeHdO3YCu08141vYHWMtk7oOPGxFRfqnpBG7DgCTEFVVWbOXK8QooLRMcbc+ylE5IqqNRV3n3MyxFFrtS+l1gqttVvhwEGeZQblpfqkhRhoFx+E2ZFJ2Ppg7VoUMTyOMajcan1HsPDJgoMMhEsbfAUQ4dh9s6rO87zxcYdWOkxzavuuk5nhGEzMQToFhFO1BHF8+wAUOL2W5ZVORbxWb74+zcBJ7XK5+fBw97KqmlV22zuSzMzK3IwliohMfCgzdnxsfplZRPAMxrbzipuZ3cZ6MAaauyM1WFdbRYTF5roXn/zIYWbpR8Wt/E9zrzgyDhuHuTvfRZphVeMYEcF3moyWbxaxflF48iNYfIzczWLdpuRHwRl6puPYvhNRReHwVgni77vsa++o6oZa5FRUrc0B1AMhOIGSBkq5KwvX2kKWIz50DmKod5Vqd3nlMARTCNYc7llv/pjZu+frfNvNfIuGbCHQdS+G3N1aV9nrlTddVGpPCTWnRfBdwJ+fH8TNzFgKCz/C2v1Ud4+I+/1uZreTHsugZmZ2nusdLXcvPtpRWVUxoqpihwhqkqsSZaX2gkNZVZWZ4WF7se771YOIYLra6msEOY6DLquQSoaBmAr1trWpB1/CF5Ln1mTkbb0PgjpSBMxJHXkzm/vddaFBOjV7bY3uCNaMCu2Tfn5+VFip44/ck3CTeQHCIVASwGIPL/Lwq22pkgynArwQNzIkQ6Kq+gXeb6laR9Op/LFtrrstcvfH41G7XyBGuJ57piRQaieCAo1TcKhK220Jfp9opR7vX/mmAbiPqnp8fR3HkVVjDD7k4zbA/PXrl4/IzDHGcRzpplUsBJTqmvlVWcoVB5c4amk+xjgcf6rqdef+k7Biu3SUYjkQBRNTcgAVZIJtYxvkQlp94pUU9T6C+BRHJrBruxZi30l5QZv53tfQmSAIpzMliUVOMXrxgbS976jvwiSED7l77lcWo9156YMSJNMXPgQ+MpDMiSldJS7yn0z4F86FiDPmPk1AxAqiaBfYiwkJV9ugcRG4sjaRhXrnq0cL3NqqEVvdf+YL0gLx93FeiUujEhTC0N/53APCsedyenHPPiJsDV+lsy0mXbI6pmQ+L1SQrNYU1USrarxfS0hLTbfHpNpAKibpixtdnlzfXV5Zl4ROLwgXPnU95zzPk8mFrK6FleM4bo8HL5dmpu3Hie7O/jgpVtXn83lAKJfyKEhV/fXXXzTpMQY+4CICbyDuOKAmamaZ+Xw+v7+/2ZZfVaFn8jyp3vUYETrtLT8ifFXEstubNLqkyZIijqkeIXJJk5AuBNqyuyMjPqcCjHZDsCMLFnklas/gHZkqtvV5MldWREQE9SXTeIUMAra32c85cz9dIA7n3moR71c0mnDJAl8FQV3OdDFIDhATFV9HZDiWvwqr4uPeheDz6o0IW+jars36m1ATHKEhk8kbrObutGFA4FAuyi5MuVpVt8cdAUC4aYJR5LkipVxma6mDz4hhi1zAe658wCh8AElzKgE4uGd7mhj746xCUISR74R1/CRiQvb9oE5kZlVeVeq/VeXtu0UkpE4Dc/evx1dEnPsBj+zS9qztxyl306si8LOq1o1CyNgKsd7/t8zkC+qYrvWmt05LzVV+HqSi3YfDXZ3WewvoEYSvXLUAMeEAtQB3BaOCWL53JAgrkjQ1lyoua3Gs2pwkEAAv7qFCAkWldRSOPOciGUmJ2a4YcLoPPAl7x1/t3t2rzMqqLNavYhTP8DOz8rUJODOThxi7G5hZzmnoR8T9kXPW/E63GjePwx9zzmlnuNttHMMj53POmeOoWlbGmqSsqjzLzcyplzQzy/Sq2ttu3d3S3H6zdc3NwtdtNtWdu1NpO72iWlXe7rEhZO/taqu8EZyqdd8aJlXzqSsqStjoVZxWX11RYspSbYoEcrYn7fLgCrLjII7SSApN9NKtqio+f2hmNAPULwQsA5z9riwXRZi5VyGsNroWTNtd1duSogeE0w5OX4O6Fejihr03AOWC6a3BQwjAj4jxXlNKEAc8wVvw1U/BqeYbmEhiXZgc3YdZeIzYT2Z+8nzOs9LPTIs6cz4ev7ASEdwyj/DH4zH2l/O6LdyAqYUFp3JP8hzn+zux7m77dhKSF5rrkwdjDPNioqqqOm6PLLc4q8p/fqqqyrKSj7V4c8/YXrSpWkNSmoiZme/NeL0U3TeJCUFlFMHhiA8dQRbFl6T4UhSUZKToO5jdAUmS1WGF2ROS7yDKVWE57bm4AacjqIUIEGHSFwLkE0f9EYGujsPIwBHCp6SYMoEw3aSL6YiA5FFR+pNDWiqhS7J3LVmsvRqTezDp7/CVJRDSkASAlTpHBMjtlG053pE7GqfCtPeQigMR/y6mGhFmVVm8PsyTVWW15l9gfckTBdy6mAbNd63Jc3nCKZJKQIjBuQBKWCCSV5aZuV3j+dkpOpTtUHTCOpKcKn2e5+3xePz6uj8eGf7MGdPNLNkkZa9PfC1qzepS9gL3/aqAY/eWRNd1xnB32+1kRFRrk/3ip3YkI4KrCKYkM4v1Iz6jqvJcP/QAVZX78LU8e3nYCVsi6Yq6GInekRFAkWO3InWylFAZQaBvettos91ZDd7da3c30pn5fD65gJQwugDKLnMoc6tucKf2S75fz0DWrlohZKgIRFj5ICzi1C+NuU2L1XYniS7C7o4Z0qrobEMcR4KTme6v3kEWxAWhmlBz4/+S9kZLkuM4uiYAyj0iq7rbZvtmbN7/8Y7t2dO7VZ0Z4SKwFx/5O1wRNcfWFhnmSYLAD5AEKUqipKc8tcAc1ayqbJsuRzur1y8kecxV7S33x7poQoMjCRq1iIiuOzyy0s29zM2K0wqz2Ot/UW1jAMouacU5FZeubhggT+1UC5jCz8ya6bFdNs8qmzk/H5br80Pr5kaZmfN6+ScaEVtbe3eWImoMNhCTc/O7x1uM38ws/e4xyiv395rcW79sKHcPP0YcKYer3MaI9SKk5cmqmkdErrebvUQaHkRE1brCBR+KiGPureC2W40yINAXnECXhc1c3uxSacHMXJ+7s1hNvphm0kXF/flWGHSvVGW7J8zM3Vetqrwhq1TOfwXsHkoMigiix92l5LuT3L1ev0IkcNWug1MqZ+TGypIh7x4Rycvtal3CwZOq/Zh9lXGEiBifY+67kXhFCLLQnpZzTrZSl7mZjYo555mWmcnJ/Npotvy3Nge5rx0HEN4qLcfm/q64mVX7ZIi1ipOlX25j7ZtaJrYkW9Gogr8E7jOuYl/8lpZASCCGAKUXYWvHtq6IDF5l5lf3BMvNhIiICOqLzFeiiDhHvQOywyLapClyd9t3HhD23SD22hEwswU8HRERxCdiSsQ+QIokUFVwcDXbx8zICgeH397e0MUHSMIkog0HGg15VJZ1d5hChs+EDgIgNI5pOGzrtBjmFB44nJnroy+3G6US1sPwmVm14kTI259n/+a+gIVL2H0W7d6pKvd4f383MxYlm/nsGhqZoWqt10jLIoBqw6rigpHzOMx3cefu9O+q6X47wJyT3WjsLEieBNlviOjqVYUDWkDgLT6Y2f1+b+227jWZXvaZwD9DguEMDgi0m2RIA4LFnhAfjkwre+4dBBeV2oEBX4l4vWYt0/n6fiwEzAx5WQFHhLqqhmKXQUUcEnJAnNpjXMyeFke/nYnkxYcLlLIKpy5DWkaR747Za9sq0RE6/VVd7NUxfiH4xE/3EAd8nydQzdrrV7mBGJ11QZY5BGLfdRQhcKFLkaAI76fcF8n/hiSpISC+ZHps9HTtdhACWThfHZCflNaejRUnoguy746G33FUau0wyq+ghq1DRsdhlSIrwnR33x0qEMQECJHNzDPLzG632/1+/0w/zzPrNDP24LIIFoK75/5ALKbdn6+hqqpsMxWO8RlLWh4/ax+G5Ang1kPLrPap0RgDEBAwhGJE8HIWWs/3k2vneea51pMEp7qenX0cPcFRAkDERPB7Wr+qJtnag0i24FDr41j3/PSbe3W02msT0+bXeZhfSoGNCBzGuhzw3bZVVbUmAdWaw2jtaGSVaPtIil3aBFsA4qe1gwV1lBvL2K5atTNYJCE4ACJ5Eejk7snjrpswYW3iQl0gc18ogSNnCAwJCCHPl2fIObyi4vsBBOSr6jxPs5flCv4jj5iZ+T7K236KUI0mXayLpE6bSxgctMRUtnMAIeFtndAdM7PzPLWOyszMZESgjq5WWdUuIcnEeZ5zP68ROzZqLxc/Hs+vhDgzpB8R4VxisDKzrKQFIqJsdRAmoNrvcqpjzbHuzpaeVR23ZcIdZItnzxLnPLH/mOecs3gDBaf6VmoT7No+jkeEe9jevUKz4OfaC4RQ7u8Z4oDgMrMyfT8YgAGJySREmsiA3F82paOi1sGbZ7rW4puZRXEf7L5w9/3qaWd/RaZH2CX+5pxVtsGFL+twlm8tTH1f5WInfESAD7hqt3puDwAkbVVqLThUQdpG+CRw1d0rs2y9usGZ4DLNjGfJtDTPXFsVBh2XjzmzfBz3d5/5eDxs3M/P+XGWmb2t8C2buZ7QaAHa3dg1eg5jvmvtZZc79XPOiDhipPnMB+PfW/dlpu2XBZpZ9OtPDSn3FWsQEMAfAHPPVpDtOwARQcOSpbT2hQDmF4pI048oMksS6rSz/Kn2fiapjDE4fuDb9mQdJAQrnO4SefjiuLuqSW9SHd8hRPapFaua1MXdPz8/WRBkJq7SGnOuIw3yFAGLUfjCj4g5J8OKZqnXibtaE9FHXZfeGftAiwouIQCTpra9sQWcMQaXG7hxYaumzyk7s8aIWof2Oo4RMXIfy8cYx3GUGxUHARPuzvTdW4YWiH0N+DxPq8AfqoB6RFStlYeZpZXVqgitNI7b+/s7l8Pe3+//+Mc/brfbGOPX50fE+rLdjx8/cl9E+HH/PSI4AYboiNyNrDjEAdtxgtsYhYOWnp07xpGZ5+OhpWGwLNuJiLi93c39zFluVZZVaeUj6pz3+93m+fn5ae4eYTmtjcdq732IiPPkPU9rHTDn5FLU4/G43fgw8vPKBUTL479qrWoSDxTZawWVVRrJniZBn/bspbSqah9KSOOJmcFXkWxJ4EIUzX05/IJDdQCUAOPCmmOk5YmKBKUakSVxwZcAvSxwZNSeZKudYNxuNw7oQlMjWPNEbdUlkUGF8UJF/HVhhHWpi+SzrSG2vOrWZQuxjkAUQZkZe+2hxiSN8/K/qtQF1mqhCO+9KRx/jUPZpZR+F76ou8TZBboXBIg0TBRVfTPLvXvWzGytLBZI7+tqB0r8z8y2HXBFlORJ2K4sVjyed1y7yhhjzsnUJDT1uLdDie9xQVqS7j7GqHONOMnLxIWDLvtQaUOYgFfVeZ4wwR9jjDHidvvtb79b+GOe5rfjOOJ+N7Pjds/M9abf3Xq+b57LB3fPeu7cYY0jgao6z2eEBMe71zlKztdWHGPknJMF0nE8Hg+qk5k0YO3Au91uHx8f/+N//I8fP35QU9/3JG+3t/M8z/MjM6Mdau/3OzjyU6Ei5tgnV7JVOz6rCh9wj1qjDlO3IJn8VU3FDPIoPh4PmgWowRG5as5JAhX8URWkgvNVpQMHzXK/3+Fk5uOcb29vb29vwddkY42H2+32+fmphcQKhm3C9hjncGxmj8ej85U+jrXewB+qBg7O0xpzTvjx+vRBVeFAz5Lml4M1CFq3RATHTXefcwKOmO05GQTbB5oxBiGk+lZVZqqdqU5mqn9VF3mlamKOilApFYGAwBjjMddUduw3F4AvZOY6qKp8H/VwD0n9XvhyBiiKYFJr+YOTEqsq/CFgzEwdhKHlTHu5o+ZkIWNONcXWMrPnuoiwYuFXVcUZU4Ufx+ERZRZeM08+cfaYpz389mYRw2OcWeecY4w5H2bm4xgxpkUV26Drc6a73wg2G1bhXu6evBk6VrOY4fj2GR/2zFZVxj38HXXi0yZEy/MVl5AJdXfMKmh39bdtEzRiYnZ1MW0LI6A6SJIOC3+eoUmsVXiBL0SzaCdjoRC536kk8vq15sOFZFFG4dz3nUkCTq4qpGo3EQmz1eKVacUwWqXgyyJBZo1jONADEQPFjjz20D8lic6xD8ljjLe3t8ys8xPw2+3GFUQ892rLGu7X+YJaVsz2iSKOhH4/8/nAXnA6YYZ1EmamplV9e5ZKqWoq6r+IdeqYkrG2VlvFNFem7YZFnpBAC46EOw7ke+rpWVmEkF/4/gwbCTxLzWw7YLZjYZPEetqfcbKgRLvoKSb/SctJ8Umrpy4CXcXMdBC9QOlAVfuSASTFTpnJQgoVSfp+hCH3qzRlgvRGXWT7QhKTFNnMfDwe47auZHvr09p3GHwPCgR8W1xiuTrU3bWjwd3dB3wzm/sil5lxsXTO+Xg8zrS3t7e//e1vv/32G8eY9/f3+/3OCTzH4Jk5xsi2TF84LSS8uU3fqdm7iuSxBefggsh8OQOJCJJwhJaZhJG7R8TcjTzGcBZ8NqvKXwcRdOGAoIjC0EWm+9+L5LzE/ntzklSaUn7hYELpriIZOgKxLnDpGv0yTDrTzGqfjcucSAEj578mOqniJDpar4uYuN1NXBQvIBAq+IyHt9ut9iQgQGuX3hD+Shd8yVtrpS7grd+VgK+Eu+c+dEL4hi0kJS8ViVlrRsbOBT/agRsOWY4IMLFFGhmllRUyWSXQ7SEtZxRXoq7Ob5+Ku5MSdn/uw5cPZHs3dVhdM0deyCSqVVaJC8HHf1oVhF7aObXbU5Ldn+6ntCT8FY1SiEhAjLM4xW2IbjfN5wTS4HscOODLAUxUrXvy4rg7X65WllKRhNVZcLqk46qZ7eNXtWtMeKUTS2/nge7+xx9/0MhjDHwDATysYAZFtIC13U0wEdzizx7vTKj7AAe0MUaLuGc31b460Nx5yqiOtlfFigczQ5fSquLgBBRGIfUsJExOb1ABEEkWAO7raoIcELL7ujqPPLoihO113SgZnM9MrJgZ/kQ7Se5U7YI1ur1Iv5RCBC2ELrA8fythJbKdDMvWhboVWgAE6rIF1tRXVX8lT8MiIx8kTwIZlUKxd0x0QqsL++uhAcIHZcUxszknHZGZnKJCajfkVQUqi/oFE8r2/AsqgGSm98eE3SUQHF/KIyLZI7nbKjON193V9UXRsb646VWVO6Jqu6q4rX2HP4djdKtHVLi7Ed7uZrxQz1mXUjtrjzsByEShfjSzA0Rr/cGvJKSsNhKotHBd/K4rmQuny4uZmba3v379FeEeTB3gIyL2CScH2u6P/G8wL0QR6pC7CxABNY79xXqoqszmNpLmZpZmYZL3Wlsr1sDrijuk2r3u0iI+ojKt6PYdBLd3M8vbOdPO45YxbM48zzPneZ5+WuZzpq4qW1XAzjAzX/PjmgWqKrYnZgbfq3D0PM80H2NwQpvcSPF1bcjMlKgqhYC72/4ONoYRqNdTGop8r/y2ohBeYtL3FACOrKMOBxlpdTFlL0UIg3AxJ13i9qJY+27/4jARbENfTSAsGahnfV8yEGliwgGmjF7B7mS1E5Ju1+x5YQ4QGY0INbuEEfM2dV7cII0wtpDXqISvX28HKrS4ECkcimLfZoePLeZ6zPsOJ1kR4aqM0kSkWTzJuryVS6Xv4qabWXqW2Zzz8Xikxe12e3//7TjuEXG/333E+/v77z/+dhyHhVdVjPH29nZ7f4t9mV81witZIS3/1Thm1hOIdfmI8PTMtPa2WPdnG4Yf7l4+zWzyxNsIr2FnpJlbpa1aV3i6jQyrsPUazZfZz92rwn24p3qEqMO0HCCBD9357pgIFVMAvA6uaFOudBW04vQEaYGICXK1OFeaxhTzr/zvUFB3FS3SMFWKotIy0TmXBPgSVnprLBn9qhThC75kCEXxbeNrluP3q7fiUHpZ6F9U/HXyEf9CiNEF7q42xBl6v0MhY9uljtOtUwqzhwoJlUpezM6XPBzSynbCULVbo9C3whD8aDcG1Qj4IEUvbJeZudl+IrRIGN0t3NeWRtJ2XZ7ym6rW9XzJY9fdz/2IGfw+BoECjVIpwvQ9oKyNC8lL8quisrgnMdtDvvO7laXozgKmarWY4kf4vKQNAs25m7HcvuKP8exZOUCzQCCTqB26dCjEaQkXxHPLZyYt89tvv//Hf5z/63/9X+d5Wq73rZrZ52TZg6E1R1XbReV/McZ7m+AMRWJKDPfg5PNc6DnckFd1ul1BxSbk2wnY83gNdR/ERLFqLSmxRR0X5lhxLnVrR8/YO/Mp8r2FmyI8Qfhb8l1xqtn54mA32gECJgk1hX4lsKhFIC7VHk39F6pad+zFWcz2Ujo1tTGZn+uGBLDge7twAEfke0uPcMYYYww2X9gevN2E/Lk4JiZ83KCySkuAfoEDkzQNK2QJuLvmH+RhIgz5HhRmxsAhC0XEcRy0W29kGoQVKSAQrRcRVrVGO8tFc9MVNGqzXXL3T/Ppo7zGCBtv/v4+7yPdP2q6ex23GuHhlYlyrn1Sz7dFTPfznB8r5oe7T6uyYmWLle45W/RpGQBZx0qS6iADs3gcGyEIOXB7f9NSkuli4pCWMfhqeknqF2HJS0vyEEyZ+0qYoJ+sO0mixcoF54pZVVWTmNjhrlURrvY2gTC6PM+0TIvgEGGtYcfLne3XAbMbZO7AguhX26bTrMzWhMPmfStBxZ5EXNdvHjbnnDXN1v6+MK5CRWq71KAR1lxgZrbrW1WZtYLILJl/y263m0fbkDNeutVfDz/eOlcyInfH7S5Jb4ojSYh0VWW7SCwBeXJxwL6cG1ygQFPnClxQpcA2I2u2hn0vXfI7bWa1WvIZmd0BODDl6lO3heulWdAyw5TBx2eyQqAo9uF/TVibBKiFu6BAg880XXsVK8muQgsTWppG5cPtdmPaFfjCMbe2OsFKZuoZfoUHmDAlSRoVmODIOne5t8BzrkO9A4pwrvZFASR52+V5nr9+/Tru9/f399v9ru0Mbj7GeHt/f39/t/E8q5ctgcuo+HDUvyqCD5PIVB3r9aDeFxO2364KFOkxRu19PY/Hw/atsIiwHZndyVVkRlHE6iPb0SLKzGjLF/XjhagFzlx8kwChBR/5S/pb6gido/ZZTfSdUbT+t/jIf0X4Cg6zC4vZ1XsR1HFAuHhF0UXXW+NQWdI4Vm2SpLt1DLpIds6FZFGjvoci6t23jsyvVBAGB/XeJlIUDg2icYG6BECAqLsi9q9I6rL1/4kuWvgjr7qfXUx8qL6beZRWfyGm9rHt9sVE1RrvpOGjqA4SAkW6QABhSOnazahWunj71Q3MyQcOkMhAzAk9PtFSWkO1QxGrPcwgMs4Rbcuc5+lxBPPUJsy5fzMjyZBeWCU+a7et+1SUzIWjSK6q8zw/Pz+5V0+tuyI+//Of/4yI//k//0/bu7H6kRd5LlKs9GtnXRx7VmRT5yvbB2BHcBfSszerDT2K0eppqajvak/gQgQk7dmYQsjkptcyqpNYM/OD5cM6TQWKHgF87B1/lMJcuk0Fl77ytXAVB2Ezw/9eJIQuRuLSa7b7N44136pozpl7C73aytVlvnQhTNCqvk/X4YBGghYADbsy13GQR0DtpoRk0CIrJpjLyd34CFB3xMZ361Jk5L88jIgxVgDU9pw25w42TEhQglUjCE1i8EUgYF2KJNzXvcOdXQ0uQ2bl+50RXBYsHDAzswofY/hxu91u9/tv9/v9XPf2zX1flTWPCD7cvtzjP6Jih4yqQCle4XmZZeZMq6rce1goMjOGHVWjnYFS+xQn9oBmptV+Q9u2am3aXe7sLpQZa90pGaURU2mX+ZYu8rJSbZR2EHXSeZ5Wxen0PE/z5y53+XlJX7Okay2NzSzbFg5TJy3Z5dXlF7mV4FF1M3fLmmbGuaBZrjuV7sb9t62CAQxl5goF+ekeAZrPsk8enff4MB9+5Ii3W1ZVhduYVuXjqH//32aWfHyOa9zlvvdy1KTHs6p4EIS3y+IMdok1y1Ge68sMLKTK3MuPZ++4P0M5c23HuhB2bfcs1AXgLPdaDCAmDv3eVUgQDLKCigIYMZhdoBtieAi8o/mOTOHILiY67CoyR54i0oAjL75UoC5vtrYW2+shv6q+a2Ozpi5OB6empKsqIpggein44vSstakQYSgaIS8VLliebFnfG97MzHYD6pcJpx8IBf7iwdJezassv52DG+4+xvM6Jgcn6aJSVbzh1dfdIGgEo87s8Xj8+eefx+Px9vZ23N8iDlvHzrUsGGPoCqs40Y5Dz4q/BsCFYOaevoFC1zlRf331HbWoqrQyW5tNzdzMww/zpIJbDA2PiNrvxagqXxcAn926o5oj6MvEi4ptJ58gQGwbuF1VFEU7+5Iwkv23GxJTwuiSAJCsjNqOzwv/WwRxSMhVqHsiQlKKpL8CQvB7xa01mmx1YfvSCCLk7YuAatqhch+/MEEUIUM1JYbKt8hfCTQQLpKyLpALR/Ew90ZlHCMrsa77FdPMmK8YU+JXq74UL8wLqfRSEVHnV7vzY+2kwr+7E9iNaiAj43sgiNlLa604FwlEMpDSnSktTRedqkqf17pAAU7XgIAnX8FJ46FaQDhrhbCJIiSF08ndcz+RjtjXE93u1bgd43b4WO8aMrNytx0PUqkvjdMSlskLRMy+q6a1vquqfG0BeULpGlP77VSURsTj8TjPM9sDofAj4v39/ceP38YYUfbr169Hri/Jy2IVU/CqtfgdR4+SbZUXJ5VQmqx6AX5EVD0v9FMU+/QPGRpfWtWCE62eFjJU9dy9iBjMJdqImSpib2V2r33SQqPBQZ0Iga8L95iAqaxIhkiLL1+irfck3LOXdtDgAlA4+JaZffTVHl8XFdIQDqCrKkhdQwB+tx7t3S4d08wi4jyf4xQVdMEUIFo9jVZVYWHS7ngAACAASURBVFcIaAEeEewpBpBfEVkpLgeq3Cw2AobMLNypZOwYmJmVaRXuPiK8rDIBHBFZWTOTgxdtUvMxcz3OXusK8jK6Pax2j4pSiclJbpo6X+Ny47eqODs/jx/HceTxw4/D39/m7fYZXmXT79Ms3c0qp0eEx83dB7sgfZ1Kk479fhaPw8ysMjPLzWvdcK3wzMR3Obaq0cjd51xvnVC3Qi8PCVgLOGpLooeRzHRLvmNCKuJLplNXlyu78GkXyUvaXsM6de5dZbWuN+d+Vzwyf+WGNVetSnMK8nPOnHMDPA8AXwGXBKOdS1ILtmpPQOfnJ83Lr+85iFBWjdAh4e4eYXvSiRWCq7T2aEfe3W+325vVeZ71qPM8ra0diy8fsr6vcl+f5djL+jQzrh0ybiFgobW1bIWmmVnUcglPzMz9OpBAIL2oYUqGBBwhbPFFEoCE4Pv0w/150CUthGrjXEXoCo3uMDO6A0l0u8Vq790NZ/i57+9kLsldRTPTxCctZeWP7drBREAkVylVZSGC/2uNurpKrR3AUCcBHw6SWJnr22nPXvbXN692xTUMm6s9i11ASPiy6yT4hTCNUdQl0+9mkPDXloRkTt7Sv+KjKBVsmRmxTVFEHMcRMcx42GqpPx6Px+OR+dygXv5sB17Pg8XukpjWuhsmad+NRilFPRS5inzcwn1d91WRasSrVpxPZa0WW7WLiMET1+Vzzpzl7vFlC6V8Q0suZWZmfl2fUyQ3pGivR24JK21tOd5tfaXYQ/IiIOSvRTDhk4AIP6gXoS4Qikhc0iToRwmrCMle1LMXkt0LvrdFFZz+K/meRr6nKWIgS1h8SOmv+BKA+rQDR+a+kvgklFU8UC9GEByNiwvChSNdmHDWGKySSwiQFVRPdAQxSVxwkOylalLFAJyO2e3Cv1hEQEx1t0p7msQlbbuCUpRRZRETs+q5jf8C1XFU+lc++H4kh3R3Y9+c+qZ5JQkHmcw8z5OZTSeT1b5JLslgG/Z+50hm+p4bxxjzsa4Tyfqy6C5M7ELb+pMpDiStuU8nrLXwAm/VET8iIuI8z0F93I3HGDOJk7e3t3/+858fHx+fP399fq7XIQlBdHEDi3IDb20fIMjGvmrWYBZ1vpBRFMGxXQvx0VJp7ZELk1/w6S+ZyMw41mftBIKkt3NXElXl7j9+/Hh7e/P2kjmKdO4qedCk2/m9SKbFhzqzqrhAoJDzfSqr5oVgoiIoilB/zE+VWjvci2SRhDwRB+JUTVqZiSeX/lWp3IBpe8Ez58scKIEOolqIc6HaXwEjXa/To7fZm6zvVSJxgvCc08wyl7wQqJHWsfZl2UDav0xQtInkVzZWQJoZHLkhPr75DnJAZAI3lvxCe/ZgRIwxTrPzPGPOiJhcetirvjnn2slLXQY4w8xmVlX5ji4MQeiSqKpkr/SerbtjEN6K07OorFcsylJXpsKI0nZSEx9yd9oOkN5StGyXxwPxBYsPnIGaGe0iXbmOLvLormybKXzHjVRkomdfCLgWTMFDO48HT6U8DbW2EqEYEWWJy9pxsSltnfGZ2eqDOSd315CgrLcG7vg+hFTVrEdEZFVaZaWZPcaYt1vmvdxPy9MtP+LDvdxm5rFgnxWHgmeZ1g6CZ/NyJQlJriEgb7m21lRVmNl4Rktm0psRzypUG/zqyqrKPTl2SUHZax9V1c49Ocgo2OBQRBoB23ECfdtl3kIaFZjiY0hp9+erZtzXSX7trkHAbG3dWdlL0faWrOySIOTc3fZbDBCuPdGISRsuN3YVyF4MqUgC6PIrAQFKTExagC7mV1og4DNOyi4J3JaroK0oahOO0Pi9OCMBM6Nlnlkz28tiOSN+vW4Jq/bI4tjv1MVTaR37JYJmFjG4XV9VbLy/3W4/fvywY9zf3+A/Ho/jOPj6K9Y93czAB6e3D0z4aiKtWhCj1F/nGTl/3KJqvZRIRaibGQOduXVZQSB9jDFG1OGPrGll6bY/PgIIv+6W+2ppYz472nZXqhayThpCQKUXFYrQgglfvz0hAfGFRi/0UkgqMqrEhbq6N6+orFSoiLoSsZ6+IIgJgsToU7nEL1pEo+9+l2nULwmoy0DoEs/+evxlLChbOyCj7aroIQddLOKhQHC+S1IKUwnJyDEJwCctQCUu8qTtL+Zz/L84/NWQmD0LR8JwvmqpoRDT7wUQPggk5LA4JC4VDHNzS9vnP2ZOZbOsnqflZmZlVjaO9WZs220CpvCf4q/m9CtSVopqAYrgy1UqpaAly9vABIg6v0j2jsMf+MInfSHhL4EqdN2db2cTxlgUAjpKk6B0nWbsC7L2PA1YVYOkUjuSBYUAbvBgve/3m1bV29vb4/HI12/r4OQY4+9///vPnz+5yc/egc9zXZiIiPUh0hpmVfZyGd1aK1VbFYDvuyJIwqkWDwhz+qpjInypywoV6eDe7g2i0q1Y62IUYXZAyUtXUGOM4zhu+zO0OoDW3t1j361SVBdrcwt2ZQXa/jyr3N2j9yFrs3SHEknx4o+Qe2m1IEfdtqsRUVsAFUoRQ0WYTvzvM1hBoR7tmo588NcXtnUB0CQGFGkStZsdFXUBhDmQIyLaEpFSFCHhZ6bvR2O6PCoyDYGcc+FImLpLBjESmXl5ubKZVVX3ltZb193aG3bVGuyFZG0PBzQeYvo83sbtftox5wyzWfWrMjwqzN1Pi3SfOSLC7VZZR81iGnfHzbKoqjnPqkpPd8/9Tg0tuuh46rfc3juhMvMSj6gs53eoPL87pWpXPc/EMtNqfdKAUuS/JZlx99qN9XIns/WHGlScFR/7u4uQMCUG36psdyf4pFUd6SIvvqDsdWD36vs+ExhjTFvPDFMkWADFecHcLYbdZd1XDZHJzJrTqszaVn9B7CmbG3NYqd0pz+x2Bg/n/sAGd9fPWi3v7hHD3Z0D4llzzuPGNoHnJLUlV/u7u7WB9/n5OdrLLVQRf31mz3YjV1H6nCbW74vsKnpa3NlW9BTbGmavwdb5s23WsIZWVR0Z9R6fCJAQDq3hbY4gsTi+Juhst57MjPeTwSSQpDL3jejM/BqTuESKLDLWWilzzQLRDp8SwwfqtUA3E0P6FadarUmA4O7Y0rUejGKXdQwqsm772UhA/MsZNYcZTibh5/k8eNg2AU7uK+i4ASEmefHFoZQsjo39gqJ5LrepghDMVu18O6wi0lX148eP4zjGGO/v7/fffvz97393H+d5Dl9fvLvf77fbbYxhEbafn5Q6gDhGVj5TZRyTJLq1F0lk8RyOtuKTFqaPZzjBQYY0b1hVUUQMu97kkYfKXmphr/EjMaV7loC3bc73hEwCPpIA9kEhgZ4ViS+Ezr+AQ9WWwuLYl/ErPn4u5dfus1dwkC/mOtHIcgyS/yQAJ9vFJGmvq/ZncdPtpf1XMqS/zhiXpVt3o/bLQeEjQBHtqSy/3lalgCNje1mmXpBL2Kp96wbr4EgXvn6lrqzEehpSXeR/J1wCSmIXWGVVJEKdUpGEEYBURL2qrUwo5VlCtHrRpXcorS8XMryt++EDBVWtpZ21UxcV+a4FyJQiAJoMwaeIKng7TBhnLE2eNJSvO417/9Y+5xQCgF2G+STaTIgizndk6eK8QDLbWcp4jvrlmz9PDCDaRARTVmy7XfvpZdqfW/Q8OYwMi7TPz/XBVxYYv/32Wwz/9euXzLl77Cf/M3Pu76JTR9lSloTtQwZpMZGhFG9zv6kb5nk+Y0zVQSz3lOV76jaz4zioGsKUIoAz8McY6K5HHjYskhHBZ9WQjIgxBl+544NhcO73e1XxzgK+Xs4RVobmnKwrZELLEvyB/5WEoKqxDsRnCLHcV0AE2/kg8AuxtsGKhCVG3WUlIriEBwnE9x3vLmm0lRWlwvdWfWzJou9YotMVpQAiUO1am7uHPy/yCtZeR7R0EZAYJsAc+/3QY38T0debDtcMgzBoY4w5J45RCoi7m62Rq8bsjuFG9+Tj46O7J2Gs4MN82ZexvuJEb2YmT2KffPbP3Hcb8tyzmY0xhg0z8wjbM1LhfyAf7s5NU+LKOf/aLp17O1KyHlvPFQV1zExbE9qIiOLtTo+1EsZt/dIvQsZDMztoU/UB0GDgInKX8aNS3AW6Xq/xfO0PCdOLMIECPDPT1rlfRbl77VvfpfvHxptOvdzTrTJpf3MzAjqC2mYVz5aXrX3mFl6PTwmY0XwREXxN1FcvVvHOuXBOBibzhVeEe5h5ceHPw8K9ambtC6tzva5PTUR/xLjhPXWNiLS0TMt1hcI2VaRlerhZTQWx2sEyrYLTlXFUlc1b1fk5btNm3KKq3kZE1Q9Pj8jzz6pi5z0fsjc3P8ZpvLW/LJx4jDIrKzcuDplZuNuOmON+y8wzp5mNWDJVdQszS9qYyYTzDFV8jOE2iHOPKnukTeK5jKijuYrOLTPn37AI164Besf3wcxezxlobQIYJnxjrH73bCQyZutz7snrKzc+MhBiVZWZj/NxHEeEZ5XtFxdhgpVN5nozQrhb1iMfeEKYxf4UJyd+8gEchs8YoypyzioPPzLz8Xjc7yPGGBFW08zcDivPOWMs6ziM87idewBGoBpmVum+38ZRawgYilTH2Swwzd3cR6V/fmSVmR05M2eOMY4xKvv3sbP2mqz2CoZSHCO7gsHd94X/2b7Ti7f8+t7qiRjylHqbtTGHimoa++Nzzv2T8hjDPDJz1iw3j2ERTMoQHQxsRZz7q7yZs9I9jt9+/9u4HWdOO88/f/487vc85/1+y3Pef38b99tpdX5+/HaMwy36pLcv/USEuZXVGPa8Hhvu7uV55qP2vBdHVFXaDI9xDHvUiLA8s2oc7m5MnmwSyzyrksmBZq/Hp7uflZVZYcdx5I1hPD7nOWfV2J9AmzVz/qrp7rQGh65gkgurHdJVbDk71zzRAszbUYAqM4hgqmuQXO1gFvtCBmIECWmGAMIdFjExxQeZLBxkSNRq6UW+l9SkO191URGKuXfxqR8B7zIXlQunu207aG0fkvntU5m0pNKzY89jXcBsPdSAq+DUHhqS6Vq1ZwzVi07pKvXquRoHPuqanw1hM/OX/qK0t57txuyEP7Xjh4kiM/OcYww2NNJKPmKMcT5Odz+i7Ys555xztgNEJ2aS7jleqaYUXVrsUlptEYxw7UhYo9I993FEklV1nme0F3oTgZmZ7eLv3GcpqzpWxczsduba3kkRMhHDzH59fkSEj7bsHmbuj8cD2Kp0Jvao8ppszTWe4H4202D0z6wqq32LyT1bm3i7XkO96BGqQI3KPCLKrO9gL9YEbuZexrwXc87H4+G7BRR7mfn5+RnH7cyyBIHpIues2/vdKw4/woJjwZlpmbf7fRxulqzcfC8GPueZmVbhNmrt9sqIsBHHcVT6nHOaZdZMMx9pay9kZrmvJ79Cl73ca59PVpXrgou7xzodzzl/fXw8zrPM4nbrbZWZt7fbeZ5nnj9+//GnZVXNx/mYs0b8+88Pr3r78b4iodzDK1dHAf5QkETMzHBn9YLK6gWz2kMSinje6Z1zmvu43cz9zGRcEJl4GCye22ChJYE6P6eZDz+4gTnnNCMAjqwsKzf3cq8YET7cx8A9Ggpvz/P0WE03xrjdbnzKvqqGVZ2PiqiIB+9pyrQ5h9ltxHBzvkcb7m41T7M08/XlcHd3p3+PI+YkuoneMiuzHOPOrvLR9vbTdOpT33OUu9/e7nPOtPIRSSRFVNm48fUZmxzO3cwtrTLNcc7s8Thpz9vtTlvNWdneLjxnWp1u5pkMhMPDrOZ5HhHjGI/Ho87HOI4RPuesM7POsjnWm604NtXn5+dxHDHMjCsCaWbmZr5GblWZpXtFeNV8PM7jOKpyTkYcaFVVs9a8ZG2eVLOQpWXWrHWeTG7ECe0Z+x0QhM1s8yFnELPmmaeZR4S5n3Pebjeis6oiDuY582FRtusTEeFeVZMotYoxzP3BccF95ppp/RjEJxUZY5hb5ixOt4+w8jR7WP7w6e7nrJ8/P9xut9ttcFzOGREWR0R8mJ3neR73+/1+vv3j3z5qHDXqYdNyzrjPyuGeZmdZmU++UB9nRWWWuT3qHDY8jqp65Gda+oiqrJrHcWOV5VY+z5/T3N1ZrofbPkAzHivc3Ynms9ZozSpjBcVFonPOsuflJWMu4Pf1wNZL3Z1OUldVVQdBBg4+fUuMajMTDsTIEIkvcmctsaRqH9fNWBj/b8iD8HipYDEJvtZ3UffEzdTErcqU8ptbgyI1mhIwl7q7+RbqOG0mzVwvh9hUVesih3H16DYiwh9r8FRV2NrR7e5c9fR5zjkr11XSqnKPiKhcjsmjdZbzhegjeg3Hlm/ru/fPqtG8DXZBXzhkcVhWOtSiNtXajihlewLap2RJN6mz5HmXt72iJY2WmFJHPiI4LB37nBzki0v/DVWbH61FxUUGQNnFNFnZtR2H9KOqSWmfSWVuzllVOReISAKdQ6KqCIjNWV2Mh7an/tgTuqoDprzKHY0yLW/ZjoiKmLYPq74XLirNOeF78xmtub/EBlMCOCCfKVLPVhWOQedeXyIWEeM46PHjOI77G7qoyzff9ZJuchN4hO1w4kBo+7uyl1rgjIokwHhUKVRV/mWvTRcbvPDv9dEYCSATjOjzGWy2ZlCaugtbVdl34QrVXsF3z7tLlFYVfdQFJC/n9Sv1C1/IX0tV1DvxUsSvTHSCL5WLS9LtpqFv0ewv+BdAMSUs9y5WelbO8EurdhkSHbOr3+93MWmrb23V65LOvtToMqz4jzRZdT2GLuoiyfMr6/ziRjC6v3iCQOd0KMkogRvSUhFtiIB9AflqpZPc7jKgSQa7c1/YRcD3aqp2J5KWLpjw/UsT9eZdk4UZfMlbFdYvOAKx7yq1I2pVBwH9crJnDQGSt5TCkWlKaV6YI9YMSbOANsb6xrvOTXGgqtauKOy2qRtYzcOyu+vl7uslWMuN8Ijg9lztCnq7UyocUVVVO6KxotCExtlaZvL6FRCQRAX63KU04L///e/PXx+cBR3HYZkk3L3mErPX9hdRRGPKHIRk91whTeBJgPMfBJDpHSdYeiczLR2Zbl2AHOMEGBFu5i3CJcm5GQi1bwZUla0VeqACRbC99KX6sgssHH6r6vPz015HwarO/qSrv/ojEEwLFve6OcSsTRcwJS+j6rv87uozv3QHbYuHtfsCZzCUe5/FrLPabA8+kuIATrYz5QO2bG+sUKmZjfYZXSTPfZukI/ju5WM/eyKVnibLpShl8Tbi+di10C6KFElG1mMv88gSnO6emdRIFUSYsDRbe2lrnw6Y2Vz9GO7O/Cn1iDBuTyLK6f041b+Bb4BTBVtVyEzeRMwFi8m+g3rOFeeZt9tNsW5mMx9zznR2EJj4/jrKrEWa+gVyAqasqo6q6W5m5W7Fm9utIjgIhe8zyKo0IxyfAbQaqVZl+KXOvrtqOfca3O5euU7gqarQjP7YIM0KA/sZiEjFPgEmC7/362JuuzoJAX+DPzEhcdSLVS/dRr0g2TUz7j9LTPzaR50Xi+7eviNKwv2lXt4OPGZmYBJ8bIOPcAu7jTjC42ZV9bidj8enzX/n4z8iqspr3cbMzHVfblhmlbkVux5Ww7PFF7t4ZVjfi4aqqv1sedW6yUtr0OxVzymvaqGRAFNMVHwPyKetVzFCvNp8B7hkRCjChxR+ElBR56OC/+BzkIYjXddBt4GQ+DYefPcjYhcBcXpRvSxHFgKNI5zccYVpHIOpjgCE4yVo1EVbuC/qTIiY6KUanmZme+LjwoHwYzzlVQTVrg7Ir2gWEY+PT/rXXnsHdcTQ5VfXLCTAr6wLGQFOgKvN9YKVFonVPsal9AkIYrnj89///vfj8fj999+PY32Wx1nj3g7J13ZehuSAu+85dpGsd45aw925M2+vy2t7jrXV6RRV1YiICGaVGlZV65n/uFWeZlm1bscBh0UlsOQ7nGSO0qrSk0Mru9X59a/z+XabbFVlpnockhVAxIcDCRY0irpY53eci5bCAGZPk5Awkshc0GxbF/hWfXp1AVQR4PCFLzGycMSnCI7a7YIvvrS6h8KE41pw7LMpmLEX0BecbvfilTIYEgcxRaY4pJXt/IukmKRtr+fSXtZtuJe5ti9KuFM3/ZTf7dlD3Vt31Aa8wMJXKbR8+7rw+FI1iUG21wlfdaXlezyqSDiat8GKCCCki7BUNI4uJFilQch2A8b2FPctAoRAx6kqb9OC6r6Ey8y83NLqzJmZZWXh+TlxgoqP/TjVxTS1dPd1Or4PgjK91mw0LNIorsh8gVK4Mv/XOqFddcFn+PwqgQBwSkhYPevuY4w55x9//PGvf/3LzO73O6/XnXO+v7/zTSKOLGsb/+ezyrJorZ0zM/eiiIMjAvadzzDJwpnms9ws3Ee5mVk+P9NltlZ9YWazKsuN7ytZuZW7c+XaI8rMwy08q9jO6e5hdasjNvV2qLUXw7I9GlBVYxwRg6NtVZnhGxeSDjZOqxZmZba20KvvUNR4WeZe26FLKg0/IhhTeNtHJYakBfNb8uVweDuOfJWx5oC7V60tMOpQJOEsTxoM/kC5j6qxTxxWet8AoLW7Fu7F7pflw2v8oIg8WVTAyczb7W77phEIcpt073T5EGzSeb5Q7dm2UocJjDi2YbXORJHqI19VNmsPcPcIazeSK9PLxt54uHDCxxjc5px0uoX5qPBz5lnhPrL8fMx5t/KIcZitd5EH33tiU0/ViPDyzDTPEWMcx5yzajVCZhYPI1SN/VAqnlAX1nswqSyZXfsnscM69tw2VsM4+7Kf4wTlFxtfYtG2ZGZarRv7EpMu1HvU2iFhlW5dSsGsKmuR+1KfTHOvFgq2O7XkjDyBU2Wx7l2bbO0XZV0CHYGFvE2rRuKrCNpFLxzpvsBWgSZJM4sItk9I2KrKdgRs9U5Z3HVvMmdm5t3d9+XYkYMHkx6PR1ou2N3CBLzwZRr7vJAPPs66O7YuLjEvDA8ILVaKqKwa2RNEhFGJ1Z6IFSRPFfVyVW3AfA5jQ7eq3L346uE2jZ+4Cr6KBAUaiR6iZNGVpKzMOZkpVIpKh73wVUTi4k9PkJYt20HF7KmDN+7NvQVUTNudRRPVXpST5XUdMoQiJAfIqrvhmJm356Pc/XlyuxaTy08cgyMiKny3J9mIyHbNAgHSHNppZ2FKXaQs3qpVcaCqfN+RUF1II9D9BOG439S5WMzMz8/Pj48P3tYbETxOv/E99sdL1BGKHO4RVXPM7OWYDYh8u1BVrSvorz1FEVoYoh2qmDxWewp2jFHGwWaNpmSG/AuqKtsX7/g1s9pGoVfhtZsR354qr/GjdFURjQhQKbI0lOTh1HYDSQRYfokuWsQPfDH5rdd5mKwcuBQpba0L6nUYfisMdTTbtuBTrzEGEX4Rlj+kyapUMhf8rySQzrG/mM+rioEJU4oXZ55Ye5yq9GKsdn0BF9M2jgTodwYOaHhFL+e+D9YRqsrcKM3M2P3TBciCKaO94l1GipL/Nn3hkICqCgFhSlj43pq69pUFFBEQGuooakZSKSoi261n+wOriGUmASqob0nWSUhSWTAvfJGyxLMmbVyivqjXc6VnEetFcTDhk2A+oSj2lOvuj8fjdrvF4AJmVNUkYneAubvvvdBm66bF8rC5jEBBT/YzUPHE3W1fVBU+MmM/JtaPF5K5CAs/t+LPnz+P42ALurH1cozz8/PxeHAXdJ3YS3FPjLEPoH3oUZ3t8NMBEZzaq4guRhY/afxs6yskSbivr6jQ+HC6zNw39pERlPAF1dt5zvnx8ZFfluVwIHZqyJA1o8LpHHB6fZdLc9VXkrJ7qUsv/ZqWnyJMUEqt4VcVHorIIv94PG9sqEhtSwOCAJOnanuRu1fV5fgryjbcKEXFmBlaJy6BhgwTvhDwtlqoSJJSezXRs1RE5uBYG3Q4I4GqMq4fbWb3Ch+8rbvc10MZwcUhjh17yQr+xUqdz4c4cr/InKzw+06oo23XXYIRY4yzrKqMl3HaMLNqQb4AbWFmZtXz6qHh8BHv7+8ftZ74yFxPZ1QVWmZm7gi7u/HQUxUIqddhWpnZ830n2MADSEw5J0l3LzOrtS9O8l+1coc4YpLRrLQQFT1ufffpC1EKtUBpEhvEzPQLp6qQ34GIP0LwFuISsDbRiINY692X3z7bYl3qF1rmlpvLGTIewRZl/FHRwty6QE+rtJrDzewjWb7Px2F5P+aPt/o0d3dLLsei5m7rpWU+zSq9bLW69YMfwYQdtdtGWFHltdZJRJu7155MqdSOQkO38hkDyCvbSRx6rQ9LIWNLWRUJREUXAYja8agCApyeISmL3Up9d0KCPL/wO0W7UG1bQAgiZTF3kSHNjGBmEaFWRUJRKm9VF1knW20YkgBKtlQkAX67ijwhS3czrTwd20eUJ9YmPATzfr+f56mFYBfoJOvHcQO22rRj7N7MxDcxqyr2FVBgxUemI/cEICy8GDmfn5//+Mc//o+//eP9/f333383e27CjL3XS/6HnsnktSv7cGhmZiEOtlTHqnIPM/6syjONYYlkJwxVWz2v2o1Y14cXoLuz/aTC1/V4JCXQMRfIX9MGXmTbt3pdzQCFdUq9zZnqQfj8Cr+7BJRwELgwiUZg/Uskk+3MTh1WkhcfuvWeJqv0f0O40X24OIn/tgfyfwMLzkX9kiXRJWHGXmfk/uw2RQpO4VzqiIfiiKqK97xchqRcooj4BBMZqSu9xssrubuHZyYfcYSjStk+Qi3r21UEBC7TImUR9tejuZnF66sEEVO2I4tj7XDZzUlYhDl+6/UMQR1kXyJWFkVk1S/io4f6bomnUY0REbpKi+DIljBJ9MpK4IIMUSS72RbZ7l7hc674QdKy5n44GeSIuN/vb29vZvYwHqMvd6OqIJu77a5kzod2k7pZX9qoZZqLZrZjyZ6rZ4sY7s5sX9vtiMBD8DmhVQWBQkywK+H+22+//dd//df7+/uvX7/++OMPTsk46OuqrwAAIABJREFUw3+wpnI3M2C5m161lr4+Vu0o8giviFixZPVcTwoHr7BOlkSXIdt/qeBWejYXJ/YXTJqi2hGf5Qd93U/I0TWzsZ9px9DPnz/P8+RWgapPk4pggqPeGfupVXHw86Li7YDLryRJIw+HWgBCD0oR+a5IVvisQ2pf+ZVkR5Cu7/GLddlS43d1+OXPFQ5FsXd0At6tzDkZXDKHIr+ZqRYGLTOP+w1dOYCYTIiwRWVxgxZAnSLswu9WSKtUizdrTpKuMt+n7qhThFdVRcwQb+d52noL2LiNgzeP+Grh5zRbbX4oZ4tZP+y6mR1HmFlWxDgOv805a9yO+8jbb+lhc8w5H+FHjFGRFfOcles1eOWeZV4WZTz/n9wm2TOQu49YcRIR06rOeR/Hj/cflfF4PHKemVnnGRHZau1ZER5lblZ4mxVsSp1Z5r6DfD1vQ2fUl4OQEDupn6RV+4QHAcWE0hKWIvJSQYZqfKWqdUO+dw+uLoRV6jAtoswMLRJVVpVm0SolB3Bm6e6iS1ZaTyu7qAsoQM0M6wvqVUsgmbl2u7k7o2UXeRvq4FdVrbe+e0Ro90VmvrF/7GFzTs6U/HXMyzTx5JG+Q23Z3RZVkWrHb8s0M/yhuqCxw9/2JdWIyHyqqyKSh0ORzJFGoJOYHYosQUiTCMr2Wx57u1FK2nZfV5u+WWfsqj27koSygIDv7jSsmgt5EsrKtDdXERMmwiRqjwu13gU8IuhT1WJv1V7+w+yAUsQN7nv0otqGpIiAr2Zcwmbm/jSt1svMyWXwfW4vcLTwGROAS9Hdb7wRrhEytLPt7y9KBhNYR1iJToLCKEcOAlUkDpVayFvxOI63t7fffvttptV+thPmPpaM+/1ueyaFcAYEd7fWg52oPl0G0aoX/6GOo8p2XfiQropWlQ4kEZEbx33P/ruX+a0qY5QxA9lL6WY8DUEIQKTF78ji+D616Cpo9SxpshT1qDNbi5tOWJGhS18DyO/XImvHKbIy6q2pwSeBFfhYJ/0tSZH0JWGvFb8wLxax1XUlIA4OX7ySOjUl/DDBb+4zLntFuxCeICBnlHV/HojlmEL9qz89K0npdglZgZbz64o9ki+A39KLn7susgiRhYOw1L9No6XI/Dowe7pn7TtPFJwI91LbvdbVKRIOwvrtkpRrnvkrxwQFh1mxXg9JXV6Elk5xe6t2sYshsl2s9qpDwmOMMQZHrtiLeKnEumP2TXXcX2YtLrNSVK+z0GLuXiDbiySM2GUO0VDiZLXaelj9Bf/Hjx9V9f7+/p//+Z9//PHHx8fHT7OI4LIF71Xrlwm6rtJK+H6pEMwxRp4v55OyDiC9SRbCXHEcb/ssKLUWY0CppjIhNIpw6Xa7VdXz8U93oFA0M9+OyR9O7HGDIuxCucMPkm6vPnyyc79dv1shAZRU/EsXI2BmEcGFS9VdaQREylKF2gPW2/1kxES+m7T2Wgi+xAAEQVq8rR1FinoLdBN0X/iB26od/Xuep70eBSDeEKEus91EgMgQTHymVAiSIa2ogA8yJMe8OXAhxADp1m2HdLaXEZoZraGGtR2xL/GzXTKzmeu2effB3ccIhgMOmNntdrvdbo8Ww1Dt63oowoyISqtaj6VwYo9d3ipiPri2HhFZOefEnECqqjgF2+7JaG3K5J6s9VLU13U15CiAegd0PiQ+JrsMUNKlwirSL3zSLyYyzd382dDLr5Xt8ymPe+a+qWVmiTCtsa/SMrljqJ7rjjaexxgEujWXLjJmZm2x21vsay16ejXI6/FYRZlrT+yCdbfK2udI3Qd+o2x9EtC9zDzCw6LiTJvmfvij3Kef5XY7PiuL/R4W62UO7m7M2rzKEvx0dxpvIRNJ2+Gqsj3jm1nlen2oxo9/qXv/vQQ9abQgIdBWKlIaQ9JdfjfAr6W2HbtIUlrrcuY6I0W4Z+PLRMaviFHTq9YlSZP4CvIVsKvXd+0JU1XDupm5jZzlvub6yqyycN7ODlVV8WrksnU9Aq5A8FCeiNy9apXC6epYxCug+n6w5Z47ArZvynWLZvbx8QEgFVeaROwrU7ZV5sl0Z2YeEW5uPHNrZhZW5vY8NXXzfG23aiEh/7UCqCoeReFQsfjuVXW73T4/P8evX/f7fc7JHaTb7VbxVJeTqePlrgh8M/N9KmLumdsZsxGRlW4+GNKbcNha+5CFSC9AZLzM3St8G2UejIiIKPw8yy3LXl4CbGbOg2f06XefscQHUS99NuB3Z8jyk6xaXmIQHFGX6b/WoDiiw+8udbsdUMxOKu1xcim61HdDXovgfEsS7uA0V7RziU5SIYF7IIgJMQAB6fiSURpbUu9eSVEkse5hT/RBffGnO4+AmJ3gsCDu/CKWeEG5vVTWdr/jt5m5e/hqHLK9dtmeRRcTkopKSUtAHDB7UdelHdYo+3JcQFIVJNvNCV9dLCdJSGXuh0tVqmw3IcWI4EkpIkSKXcb3U+VAaSx/lTez2Der8V/ClJKQSxBZ/26Gn5kzc1qdlcVG7nadXc0CjTHsy9dk4ojjdqvzueMaRUqpxYqUl/fLbPUIbokTnOo+fuflGfsdTuDjibSqKiLGGLzAAjEIlzIza/z8+YvL1pn19vZ+f/+Yc7rHeZ6zrDxynlZ+jNuMtINR0x9EpwZBV0cE2FXmHt4etaM1cIAug4lW0bnhVl5u/Jm7hbv5nJNzkoiosvAwNwtn1U51zCwI7NZNZlbu5W7uFkGfyo2WWO0GufvtduOKOdnlnhm25D9VyH36UOFm/D1bBj33EfF8JxdoFMGUz+Bbizqsu7u3zTuS9wX1jDTbk9ux300Iv/ay+TJs4YujJiIBOG6QRiUzM83dzcPN3YrPPZhV5ro6s+XdzapqHOsOPAhV5R5jHHMtGp0NKVXpbhHx8fjMTNxQ16hHeiuJqIWsQMhQBIdSss7VCl/XAeu1r3dyV2RXnyEgl3qoKB7cwqzW6Ejq62NEi4oIey6x0kc9rw6vaKkq1kZZ/jjzcfMYNz/e0uMz/TiOGEeYDa8Yw8ZhEcEXCuLwCjMLYwG+6hXMMx7unvutT+6ebtNW2szmnLQ+viHGOcm4Xd9zv9ptRyWlpM1sXey5NO5Sbd2AmBEvr8sIGrd7Q4Kmz73GRYWiLqbs4mRafHdhrPbt9y1ve9eRmdmu2Criz1ZFzYy6jDF4psvdY18dJ70xF9FAEaE7h+5ua/qoi7BU9EviWanNr93IlC5N8ihWGbPYLrmYi4gIzmdWKQU/f/40s3tVRKy7sudNUxKKg29rm885Pz5/2a6mezCSAXx62Cp1ns8DBvUiO/aOAHpZRbEP/PpFAJlm+jmDo6tSbPHkJB2kKMXoRYVfrnzbfjxbKhhChsn3aWLPQdkuWksLkjxtixixzfxCU4Pf6RL2gFzAxZQMApL33bwR0Z2kIhp6Uhxj0EQ4STsgxu0OVVn+//q14gGoizPKqpdvt1uIfF1on/szllRKaNDXxjGzj4+PsW/C4CSK8hAx+cCFAARkIvYV6E7InOcDSTiAoCi7EVH7Qo+Pu6yvpis3M9rnb/vjup+fn7fbm7sft9txHL4DBvzSQqSenoBpbXFJkXwTIQkg8t56Af5cLxG8QpWtZTEqc84qq9qfe8z19Bc4mXxIdXcTHbfRBGtrI5m5e73GcycASeCMba9oYUrJqoh6dRXhkyUhGZV2LUlS2jlKk7iAiHo4gdwNfUX7/0Mgq4+89fhXo+JgmrG/gFoTxb64BnV+R+C39gqyW1SROCT4lbcSxgo46IqPJzjcjUKSFN/3lE6ECKeq9nY2sRet+mrlFMESRy/uslejaPUiZhvGhex23yQvdXfvWclIEuql3wIKpMv7nt7h0HFdfVdlIaBSbaUEmb/0WtX62G1VAt4xMep7/UYWQDpR/mCXUmAxoVIJAEVpZkbEcRx6Vzy/CLu7burOOZPdf1lVNcY13iDUfTddRBTrzHq2rYLIcc7MaK62BXfuvYoR68QePs7Y9l8Es+Ft61VUSnyOKbp1r/pCc06uCLP5/MePHxHxxx9/1L6/LVscxMexjvi+l9AQftaOPaYFBpG1Ue97COB5V4EJx/cAJA2Ut3UO8plp47ldQq2Rmff7naGECoASqNd5IzPN1ncBzCwibrcbCKwr5Bjy1e4iAELpnDN5qtmdIv2GtuBl5pf70vIfQkYgkLI4TFpM/BFU7da+fBMBybFfxyB80ipCstPYOym6dQhF/K/d4LLr++VH9uqbJEkDIig4Y4yb3XroRgQ1lSJ88N0957NegEAoovvavKv1IqL2Bp+qurWXFnVb3t5SJP/Bt73XEvxVx/P57hvZzczb23rk1sxwCUzZQkt2ObKA8LDj/f2d7FnncRycBYSXu/NFh6w5xigfZma+4rBq3xAdMcYwH5lZM8/z5OZs7ZeCxb6DpUew3d32G2Sq6ngNAH7xdDVma3wzO3AdudgH78wc7eRHELmv1JK2KnMHMVvwYcnMeP+H7AlNkrUb+smJsCo7z5nJ+wYza56nt4FkqzNO83XBojJX51AF5llfd8ywWHxOthYI7YUDZBGTJ9Zm+cVvh0yYILjul9ZytY8rYUpRRZQSvDgQY1SZu9ure5iLiGOfRLl7DCuzz7PmnHwB74xIs59pH48ZVvV2//X//DnGeHt/v99ux68x5/ScZvZ+v5sZH0m1ud5AuxylInN62/lMbFAe7eC9uC/TxOrNaiNHHH2ReO4L81X1eDwYor5vHUg9xtraBLND0TtqIpzsLaZ4NrPzPGP3y+fnJ8L3+10VAUrVRJKmBgrrs33epjZFBJ9XwVzteVMcJehl6WKdUhG1WF3cBnxm3trHflhAAAsBRen6tOmujigiuJ+A4tzfbKf9ra0qSFet425EVE3Ow3EDixHcKnsuDb2NINnFBO0pV6mRJGOva3EJvmonZFUKLWqB82ghT4fi5+PxQGWMUeWZOcagfVCJiIXgjmNvb29jjPM8Y9zGGCw7IOSr6tevX2/hVeVacbq7e2ZShfAFS+Mcx5Ft65dqYWZ0tzgtQcBfI4pSJZRd3xqxNToys/YS1t1jjDHGTPt4fJaHD5/zAWBVua34p034JZuZPsJ9TbDe1m3oxg5UajrGoInIImNmpOe+AATH9+xBqfyhCFjpykMk1bMiFaEuHNnyfcBW1vYA7y6B09Ek0NFyT9SqwoVkQhZtV3OMoQvHCMCHZB151CGYEMKsDwQuAWGqgmTH645fmKi7e7arhyiOPXhViwtgt577RT4w4VhrZKnjgHyAMDrnfDwefJ153XBljRHPdsPV5QamKxHrDsgN0siTyH1oY55HQJjy0PYU0Q9PCFBKWk4S3rWnJvhyQGm8ArzaNKUitQ/HL5j0Nct3IZvZ4KVx7oy+1DqhHZepGm5DZDFEHeVh8Pxnq6Y8h0kFfbc2RZhGhcHLeFe8eTuVqlr4YwybWVXmFhHneXKAqyrdT56VZlG1bn7YXIv4x+MxjltmPnJWllkwWZV7njMzrSJi7b1anlud5xm+roxX66CnzCZaHp9pLqhqXQ5WOiLu9/vj8fjx48e//vWv+/3u7n/++SfgZubu53k+Ho/zPOecHx8fj8fjdrudn4/MpGdvtxv8zPSw3OMON87zPPcXyGoHA83u7h5HZo5xmBnhNMaNuzJVVmXuRPKq5sfnT40U208yskKIvQ4B32ioWA2i3lkxtjudIk3aJCIiIuacCt1yi33IsL0gjAhOGQCJfbwbYxx7i7uZIYA637rHPdyoPduos/Cz9ugDOfaJX7U3rVJr2crM83wuV/CH7JyTagoEGVrD93GhwwqEUtuOwadI88bHx0dE3G431BGofXKOCcYUTQospY/Hg8akjtRa5qrqPM/aSz7hI4a83MAi+AhHBPc2COC3212KqnI3iphpSbB3FmTmiINl0ufn5xiDOFQkID/n84gPPmICxHOKIiKONRBqz0Xu7u0RWmuPC40xqtzMrKLSy5j23cwro8zOCLOYdnvkeNRw93G8jeOtYpj7GGFmp3mW/7+M/euW7DiurQlOgDL3yNynRr3/Y54ep3fGchOB/vERMJh57OpCrJBTIDABghdRFE3S8vQzOyJuOOaptZYWo/GN22utZ8rMFs1DKSkyn/dNjbNxetO73d63GtWAH2kSU/zIVHW9vffPz8/rBwmtphr04cy014XN6sIMRTVc1KHjAVVYG8thqjp8S3aagaf5e2+xAPLeB5qOb2b6ACm323kc8Np3MYlqRnLmNrNB/p8pkxnIGewoaWbmmFLoAy0Tb49kBMsHVmIfuqD1KQ66e/OtLs+ZGf1+L3Pr+6U0d++X2DUahrB1KjcO8rD1WQucZiYxjIhkU8ovz1tsarXPSDanmVicTAz9o7Bqv3dT87OcsdHbrWYe2b3lvdJpt+hijqwGJ0GhpuKU6Ri2wxHRpYCvGjobp6EQxhM8n1p4juTkfPiA6czEmZZsGdYgc0zaWhfJpohg5G0/zU4xG5xcrv0al1iv54ogmxmmPsrVg0wTKqqVpiaYCNh7fNoQAiQykzGJKdcUc/evr68/zzMUUNKISO3MvK6riwMOsERDvKaliGKS2yoz8UHNpwFMalgEZga5Lw5kMHME2c1Msc3szJZsRcRTtvd+PlM6c0eKzF0Ue4LstJwwM+fLz/F5Y3PMlpMzN8ftLlAkWqwJ4ZYkgTz8/DV0dFYTuo3ZaYQhqvtDGOtwJnJrfRjV+ySPU3yYtj4cmJhwZokmfXD6NGrBCMXO/Y3cCbxSFTxrCYa5nVWXaUzk++r8oU66TZj1TsAj1phTbHry4TnHeF84hsA5Xi3vhnRmYuWM++l67I5BcUK1G6Sb/9vclITTR1WcP3JnKCYaHIpm7wH5UPww2vJTAE77Axr4PVT28YPa6Yjo9obuTLdXyMzG8OEhpx9VTJp6VPlGLsgML+RqOMMkG+Yxd3ZhnNCttRh7mcf/5JGkGbt7SBHBhQecJnzIPI+C/l8S4FZ3C/b+OAfK9/Fh0iw16VfTzYx62hkR+XV2h/U2NBvRxvPeM+zuHb2GnbNoQspCGDiYa9NdrulMX/e5G8yqI0x8qOADWQ2IacxB+HNqZzQnwEE7vz0eUxesc4ouRBpzuAEgpwACDqHODBzdKRDxauoQaXwAHOK0PWytKc9NNQI52v8HFLpNbRp50h9iuI0MudQvuSh2SbOiB03F6/pcQEeRXI596c9Mr6lLa7U8QchaF0D41ZjfrSDJApZq2kZC75XFtGqq23ji3dUHLCrQxEFAkvP44R3Q3f/77/8wjKAVEZye+4WkZxF/k9R7LfFBRe2Au+d7lNxd7xVt9roqdW7WV0u6aPu87HhHxOP7ISmUOLnW4g35XfUoSudHnQuccgxD13VdZqnaz4Yy6awbYE4pYWZmmEZvx3zWolcjtJaqoUPwG5AsOIfvDvjeO+PsQ62D3mWl4V6MLmejJiLqw07HK0r3GiZOESKonGZyPEGk+PXsq8GbXqUY5YUx5T90zaxWLSr+mdLZB4EAppF/wVqYu5mrLrH0cLctyfN7yTJ/tPfXf/l93/v5JzLM9MzwHZKWcZPPPP5VF/v9c2g0qYjwCo6Z9U+D3c/napDEVQgB/SryXT/DBq1LRJdjOEbL6r4acJgIz4Y65W3cSnGEsp7ccjrTLeZ1EYL2uHdtZtRVWZLVuibCk6/Rfp719uluSBDx1IhwjlGswwKRhTqcxqG8AFrFEw7g4KBOLua8rijIXPUKFgj1VuR0pvvo7nzQ02u9GbtMxayWYNtDH3E2s+vx9huwD1vQ5HMZaPVJzWk/M89qKLlFx0NCt+t3CnhrZo/H4/F4sGHS3VN19y7luNBqONketqFTle+jXGZ63TA3daU3BwQSWGp+m2ZbaZ8eppkyzc7vjaTt7uxRXusRKyy3mWX+XF+P+75T+e3fEXGfXaAv8znaQJ82JzNfJapqnbmtOPtaZ03kJjCx4tU4m6gjJFvdxi0olP8DPnxwEPiou8y0X8PLBG8BaI0tlB/F/yDkOz3F+vR30cjttEqGHS4dH8Qm7IcbvDJX1eAz0y+zlNfrJ4x3MKRcZjovoVGZUOFTwI4Ahtx979eN66ExLZvCiHFK7kxwnDikd9zubHyp8Y13amRm3fYAbnUNag6wR/JXV8UEp83pdL7XlHQaD/zOQlLvw3urdK6Z0WCa+QEOX1XLaOG5mcX7DUPrItBVw5Kc9NJFXuXGB8GcWd0OVfV7nlSUXUxnBWHqlsGXh11eTidNSXe368rMHSmJ9mi2IiKUbkqznfnMuMyXn1s1M0s3dgy2aTDbBGJmZmwqG71mx5lptDCJ6bOdFvsa8D/wW3LyGxY+WR9ThRNns3Vd194/Pz9pkp9h5M5MP7+/PbvyqrlOWHenAbf1vkiJGZ0b/66vx/P5NDd+7Cspgr0N+fCHpIyMHRkyc0uPO02emW6+Vr2bLfOxli1jWh5KdzN3d1MY3yRPZSqVYRn8yNhr5whtmAK6Oy53KSjI3ttsmWmdH0Uv92XmZo46Za9WapKt6wy8e+wEtFpAzGSj9GsauffLDQTAZKjntDw8BKfl2+2o8R8TEVGOqUuEMzDbPWARXu+GWoAGg4kuS2ZqNNEOyHwc3SBNaKlUPviYaHDTKVdrHX7FZNceAdWkHRmK37ElPlRK+xkRfp1LakRknGnSdV29i9bMWNVBjDhkZpe3jwC2e1DuV6yY+7kZ765D3szkTneKV7g4Lkm0fHasu1+S7Pq26wr7knRnbOWycxccEdzAZcbemztEXBJBM1PknXdmptzd+Y29fGUmG4uu89azck9KQjeqDP8PbAorEWHjwWRHQ3p/K36nJ4d4kWX2+SS8c7NCP7OueiNOMDPO9No+AX4bbS3OT1ae39VPB14q0yvJ3DPOrwPexCJEf1tLZvm+t8Rq7UoR+W4LH5ApDn/f3DAzvEbe7JTOzGx0JIxOAoQGyqmZpbsUeKURzFdxijAnCdXzx0ySs5Hp+zszv7fu+6bb2PkN22tf0ADp0zM2gdUChAtvMXQCWDWJOoqNdnCl5jda85vzatZD0cbv3zQi37agZoI8fYB6Iv6h0vXSkqgzJLUYBW8HGierR3FhmETWHhvV2rTGjpUPHG6wUUSMXKy3Cscc5e3aaYrqeuSiNbM4JSy9ANHgOgP3xH+1sawIoDV1oeHIsZjvtcOxr4i4hJ9WiyatiLyZsf0J/LbVODAxdBBqqx7mpkzWkEX6PMNcX2st3o3HIsKO81gpMzfbg2svH1ZA5tjIL88kVW5mxueQcorWknhF2szsCL8BmtmcEMDp4zh1M1YAaqV87713Vts2s+Vv7dbMnDafr+cnDZt1aSSLNDItcICKmjN9a4TJ16/QcTppZgFCLcOZuXr3CuE+fkhOlY/21gK0k9I79GHogzMda9ONOfm/cSZNFYaF/2dPONLXku3NklVTB432QGFby92ZDLW5NpTv8zO0WpHECV0Ndyg2gdaAEIrkNg4ynBoLef7K4lnfb4SjUteLlukEePjQaQQ4RYZj+9ACJCba5HA6qQU+ODPRyL+JLPBxj/C2OdKMQpxW/M/8gSoA38ykV738tjthMXeGqfcQdS/giMqA+QdkSVaPFj9aL0VoGRQ5Xtd6Pp825mnuvtZa15eZBfuSSpdytWNtH2fcXcf9l2O/nYRirKFMmsEnl8TB/Sfi8hFjbuC1zXtWjbuz9/66rmWngtZajGw2ruzINxRhYaLSPkeNzyjCbGGOXRxVeXEYMUn8OqANZV0cSYPZRxL3zcuYDxTIkq7rbCafZQGWY3uFFtdWjiDPmsUcbiCPV9MiTOYDzelgTp/1q0tmZiOrgtP4rdveIgwhuWsPPBOD6f8HnfiMeeN0Bq2oNRGgVBZbhVB0A5s0ve3CIk83bBwftwPMAylRMzGBOrotg5Mz8jO3tczO05Hz2iGKn6/ncLOm3M+cCnASVi8mxCjHaQu6N48uMjNZpM5Md//+/r7v+77v67quek/W8/l8/FPozOx6PCRtf/1MFah6BHKiZ2bGuPrk1j3xyqr3Me7d+957y9ZaK+sDsWaW+23G6+50tJ2x91a1IkxjUSNWXZtUAZKIXTbex9MVkMED4eM6fI1WFWNCANGgaWEY5jQzKYYiNLoHx9+EcOa5q7cxyJIwO1ujEIB5lO1ch9rzzMxqtaJZ36922Q1aUv7aNozMLKPKgYP8q+d0GpkmjcVUTkl3olWoqqyiITxVtlImZ9Vm0yu2SbkVe+vOiLD9jIiHrXWtn/z775373pIecluPK78kaf9Ici0zl+/MVHpm7vHdgfY/M6/TwN6ahJm5v4KGpOqJqEYZUVQN3EiSa/U0A0Kss1qM08bpU2TKtKLad6u38IRShR35lulEO9lFs/EED5zZfpqpEga/y9sC8Kc/dGlO6TK/5Um3hxOnCYHmq6faksrbj3HZKvjwkWmHzSzPQhl0hpL2p47Rhjom1GZ7yCDTtWMV2/YHRfiNb7NHSJnJo5fJabEjUJdYTntON4VtVKXVT1TwdtdLB1gFp/oy8+vri18ePp/Pf/3rX1RZBwrqsuvVDk88kTSzuEM6UaVm8jVBlSrmJMx6J+Zph/BH4lUuaPpw9pRlSPr5+clMxY4Imexa9nWZZf6cz9vsvdk3xvvwvR56uLvzO+exZ+9lQkKG8jaHwqpaYEegm8SHz32KVmbC+W0O9U7MXFTajZaEcKkJgYnWkh+KH759CADSxZ84nat365x+WPmfqOUpKWiN2TIfdpuaTxVMb7suEGjnWqVNoxjvG0fhkGgOiiQauQU+qrLxEWj5SWdGcTDexEjApNmbnQcPOZrNlCeL0wacuR8JspoQbpV/pPYQMRybzuDDb3AIeVVYWqy9hdmeMPNrARTb/3fOW9w+0siU5OFHhM5Pew4+BeFIj8YfEmTBn1AkUOfU3ZlnM6RY5H3ffL6e7Ua5TNJijfVff3399f34/lpryV016wD34W5KAAAgAElEQVTTZJm5TTwuw1bnnuOvKjte5UsMopvYuMQ0IJyPrGkOgnldFy/G406JyTeV9fPz4+5//fXX3vvn50eZRGPvvZ/n5/erXiMnnoK7E/rjAau0Zmkmd2WmWUhZ1z6cNLOI4EI2py4R0TU4I4AuWSCQ1eXNzKxc0BoQAciGG/4+YUBeklUunKz7cy64XF6JJAKUBQ7g8Lt0yAOemSygoAgINOdjTUh+EMxVE1+Yeu8pze9pjCogXXwbq2xTHUmOJJqsXr44A9sqXXzI38dkmB9anW5nGqGdxJzq08VTRQU4SyF2SdQ73vVr7GqxRlPNi8hyX14P9puJWKtgESfBxxyONb2yGAdqC7yZ0TXWWqKW35sudz0nrZBkMuyaWchTuXMp17YrlWa3WcrYtLJSKaVkAtZM57bViaqtlZlXuhTpvtbaZhrXhYjgBZDuMrfnPp8hzOQ3ZwetiyxcNFtrrbVuZnRK4wVK9Trt2teab/P3Vz2IzFdzMdYUR2hfQmPczySGp7bWWlENqAVeugXwSvCv+2oh2/gQ1EtYUjVBxOCfLI7lavvcCULstejLEU4HFMDy4a1lOINvefJWimofU2XmZmZkxt7K1PvSEVofimamfRIUEPcQ44ifEeelWcfDtczsih0RHr739qPimWmEKywz+Wp3o5Gg2YE2LU6B31r/fKybhG4DxJkLvPrRYln5eG/END3TVE2OXUnAkraaxWIXLU5RP8WTVH6yOhi1mwhAOGi1+kRDctK85JCLMLamPIZ44Q2KJKjNNoQP1gNxOc/g2PKod71gHRBwMJGZ13XtvbkyZa3Kj9o5mwHJZYLS+F2KDkszY2w6wMMWABmVu14K5bUsuPdmcuPjNTwYzTyDHQQOmBRH1W1RoThttOgVhBgXKvy8w/CNO2F3vx6PtdZff/3F6/QoRZcoaVHxGtzIpUQa72GWFO+bZZAHQSN0H2m9t9XWykz+csqRIDQhFhGK14QAaOKsAjQ72/jRqrsAtUAkN/9CoLVO7hjopvMd4Q8+BE6j9SlpEqSn1qQ5J5jWG7M5HzTxP9wGitPZsKF2r2V+u/eb0/SR1eDNmelpxd1pPx8IuNTtCpqlg7zW2enCd71zqztyZgYbdIci1n189xjk6di0lcll57NcU6Y5E6GPMyGdD9h2tzczpjWt0sSErAkmPbHdmOZmomlmoTgbMLkT5KMIv/HnQIEzpKf8pOZ8CDTmVPkwhzPmp+V300Umx7WvdTvB4NDutYrG2+nhQGY2R7NJ5Gq4183GahLYjZCrXt577802WmVKir3d/Xo8Ho8HIzMgfvl1XYuH4XrdNeUY97po6lKcsh9nJH2MzEes0qorzuT8I6E41VUOcGce/FB2zHbMbNXnxyPifj4j4q+//rrv+yfP6+vcnV+EPZ8/H1ZQv+87IujUuEokcYBR0euWr9PkIo8uO3q6pJLANzNKQVaHdNevDmeQVVsLY9y2Xfx2Ok4XIAL4kJn0SzgwcYk5A3EDanqeY40Ylft5Xj6KlS7yHg8ac7RAvmXTnPbBaoIHPs5QEBBId+lmVl+DMhNdmnfPXshtaiexjmLndhYutRuZGRFRD5B/a31wVFotPKnDmwXYIcq6RuAAudRLRETN/Whv/VMvqNOY3nt3hQLFU/RTOvtcNGlFTs2sov4KRY7aRKbbHpyhK7Njj6kOyzrdU67r6qtVZurcMYWk++dnrbV1Zeb2zdHMeIky4Ghl1XtmvbrYDAHVW+6dF3X7MrOdiojr6zsz+YD9nWFmazEhf1tw33vzI5eGjTir3AiwIdPMvGbLOMUPCc6PDXzMTfO9iXQozdzM8v1KENxWRey6ejUIBSaBCZCPW0Py4F8nZCrXyVaE3FNn+kgNKFOmDOIJPs0isl7yJEmmerIVqy5FeH6MVgeD33rNPOkhg+I87UQjEBYcniZIUENisWfIkDghffcNMnvF5Zya8bZ55wY+v7a24o6IvK71119fse/71vMeDcSVKYWbS57K1I7hvNnZlIt1d6dXZ2ZfEyNiTqdat0vR1Djd/VqeLJhWt2fd3shu2BhTk+a/hAd9cNp5nIH5kW7k5nw01+nJPO2O0IokNNrARy7uYbTRIK+hHOIUYQBbEQJ26mZmvN/bQ5y2CkRkSDdgh5SuVvyDExEMkR2fJqxMKAi7cABBhkfSYFqN0V6D7wf4P9I0N02crBFbOKter4I6/Mx05gF8p3RcepmgOF+RfH/u4a/15pcbHE+TKGGsRMT39SAtVc9P4aSZ3I9bFukmz3Njw80MWlCDfJDPK5yFJM7YYJDKSPE+ksjcEZSHgJi5u9vZTfCa1J62YOC/pvLolMznLJ9SE6LjTyYJLHGac5yvADa/T6dM4/TpzG1OM1u4FT+QbfT0zkXARvecnMZBZUL1KYkOS3M6DU5rTQe6A+rX8DIVmzOpJTNz1RR5muhTkBscWJC7goCiFH3aaDRYBpAD9e4AiVYhMQ3l+yyz5Unz+aLzRQZk9PJqCpfdM2BOc5JirEV2FmnQple/W3JbPz6USh/nEIoAMsy03uIz7gRaHpVOND7Uub/TrWLGDMh42WdnTRm9a33wf2dBVkvAfSopR5TIwm2cmGJZxddoyT0mfK3rZtGoVJjCLb5Fel0787nvFZelZeRf64GkmfGsPl3zLr0L0g434Qx8+/WICMpf3erYKtyZa72s8E56x3Ge1O3t7neG1fZrFO/7/vvvvxFGcq3F7jCdHXaGIO+zMPPrekRkRO7NPn/bOzJl5pkZ9ZSelWhJj/EiG3wjbWaWigij/UjaYdJl7inTKZ2ZsWOZ01U3liBgomGzOsuxEqcq99gwjDBpqxkOzGoLZ8DpUag7NcjItC7ItC6y6GKccnuJcAMiz+neu9EAIW12nqCCAx/1dqn5pIlG1OydRLxmU0eyE/BJ9OmUxMPG5KW/+T5mRj30bi2OknrgyQydGyHLRICyKCLdFZF3bWeGQFaZprztITI4k796DdRZEFqd5j0XMzilEpyutczOyghVg4DVV2Ba66UbJlmYTObu2MYXM+MX/hmxY7u7fOX9Grcz3My4VX7KzFy+MmJHRkaklvvX19dZscqUhZRhbqazQ0CStLlGRUqKne6e12lUZmdGSkiLQ6mPG6pxIGsB1GoEPkI6PSUz/fsRGV4V0b3s3Ni/rP7TNKKxOs3oMxtxRIiHfuMhAEeaXUaYe2d1LpSZGdzovlZxqsCJhDL1q/Uk/DyP9w8Ukvm2DaEUXopZFxgzi/vWryeEMZ6QHDcm/eYUlf/np/tZjVIS5iaa1SACkxa8f366Q6CF5Cx/n5nV1hNprXXlJUmhuaxLlUt6PB7Xdf35P/+RCNIpHdFYjxXVkrxeU9Q+QP3MJPMUg79Iwmag6eqGGRHP+wc+3SPqxV3Ep6PNWCyJt7xCgHSsOL45Vi+X+lBRVeiMH+lZxciTgG9mbaURwGw+ULMvdO6E7S7aYlQ06qo+BSczp8PgABg1JUJ9ethQ7t7xn6UjC7E2kbXNAX5jVmHPKIN6e4IMWt32WguQNX7Y1t4Sii7C43rEeHSD7lqnESLcdnH+g/Chszo+QN31XdMWYw9Cu9RxOG6naJyZSY2giABpVLDCaTdBTjPz+Xy6uy1X1ewsGpIE5CDQu0f7LMgT6uaf0/cab2qtzOTGnqQIZuz7vq3eO+Due//Q1zJzIuUo3eZ32n6aU8u0YwhnDRSdzveflkz6zQHEx6MD8H+rk0samSkQEaoJFsKdsF+PGVuRRBudfFya/M5tb2FCfTqR8Qr89p90wyLQfKhl4NNWEZu6cD6I3G5m6KqGjnaJIwlaPlpZvU+/blBhZmY/8WjmK2uk8cTGSNUywIIPv6Fw2N2tOgtlh4lka2Um/kxn2ig0+SQ+CDSKOTn/kyL4ZsZ42/JtscvVklnlnTjQ1FXZaliKnKNJTItm9XaM0dgQAxwt0tA/nnYV0wDi3Q2MWn0+qrWwlZlcPQAkQSUydCDDaC/puq4lg4NKQ11rrbWCO7S9rRZYGzbrxsDM3f0eO/uahryZmf6HwWSeqloaJCn4aQABf28ANhok1HVE/wLc66f1ay3JJd1xXhjO2Nu7w6zeS2W1GZugYZTIINZ3/u2/83BVCQfhpnL5jcyM+wCrUYILQXcuVcG7XEB1EFqxnWl1inb5oupboHUbuaeCTVY1RfFV+/5+x+Ea7zlv5iwRgJl5Xdfj8cjIqCfq7o6reBuj17cbNFTQWhgHWn627bbb8tQyAgX/SWQ1LAlwmn/f933f//W//leOYRmBvTf90d/vsDIzx3gIzlSEyZGwrMdSjfYQ/lhRq3D6uB60mUbDBzwkAjiWuF1PmPfesV9tiWjbGaMM3TVu7MEnMd1o09CpI3u1TIS9+iN8FPfeK0Gwlue45dd1xXXtvfvhpb3f0bSWuydFqP0LxC0ieBVfRezl4c/zudbi3TEArrXWWpknYl9fXyFl5rKjAo67r2up+le1hOMSdZGZlxnfS5CZMiPPdPYssOEQ5H4+2yhJyog74jUcK267lpllxv28JfGVEgouSbUPkOjc9z1jfUq+1vKHmJ3ft/KW87Le81Mi7Z1rub/q1cVzLlOmIpTphIPdI5mzc0gKacdea0WGuz++rufzaSZ/rMzccUeau5tzmSQsaWbLPeJ1yU/yXpMAM3MzW+vcKiRTKNZKqeN2hMpwN/fL6UI7zrvmpUg8l5nX2obRiKRl3JY8IyLP51kVwRcEcntk5n4orxXf35n59fzz58/9v3Lb1/Vf+dfPz0/+icz8yeXuejzWWpbP+74vz6/v645tnlLKbMcmSr5WRMrNbWUmDSW2MtPWLb1WS6RMMXg+r+uSWSrjvIE2zdPO9ptFmTKNS13WQEa0slpF1nuPdWKXO7Xc91les8yM8wzSzIznilZZTTLx2MevpboOmdnj+6skUqO1r8d1IrzcGOiVwZ5Qk8xSinxN95/7NjO5ZebOcHO5ZSpNN5tHTHLbEWa2Hhdjn9XVVHUrQs+8rsvd//77b0nf39/+vrp01QvnJXWWJIoME5xursRWEp+0va4vnasXa9t+33utZcY/K+F9Ou8xfa4QUWSMknbGzahrUo7azKrKHnRQRHdnyLQeF08lnvt2d18ez3QzlpgzkxuIjPjr+xsoM6uhsBYva/ijvKQjuOCdm/mIcNd1XcklX+7Lr6vmZ9JatvcWo+JPfH3bw79+fn7W4/q59Vi21iVf8iW3UGbGcjNp14dtKWOaGLXPaf0aNpR2uXcY8xWxZevhToVGpixlmW6RKZqNmdUYUtcaSectqVCKoShNJjsvC9gRaenmjLq+VkR8f//LbKVf//nPf9be13U9UnvvyNtNz7jNLGUmeqA8FfeOr3Mtiiw3ZRn5eDwISGQsX3JLvjsdO5WZwStwxZuf3SPC64pwKt1dqVDackZRiM583zc/d6SZ4UPq9VbhVwhGR8jR2FSzh2NrNGONDoIWaTMLpUyhzIiLio5tNc5ExhkNMlOZEf3VA46NSbWS/uBrTGusesoUa47GKMEpudPhRobw/zW4sZJL96xd1gFLmZkeirGmidsTv0vBqS8PWrF4Qznd9TTD6Uwj3LWSa3VfRNfAyukmVS/r8Xr/RUOdj9vHee/xMcR/FRwfy5EATn+wRfBhHnPrzCOxiBYqrfgRDYj7scxzJ0buWuu5b06dNuNmyz1XNQUxspGWmepzXFD7AGFLo9lwWpLomtu191ayKc8iKZ2ZXXrN2NP8DIkR8Xg80s3dPc/4k0pzs30ulO0Q/3tKZ2A/MXHJfVl9XSUybcSZBD5rh0WyS/An7p/7fLpcYiQ390Ws5Mvdv/7697/+6/+yr+vn50fX116Ljyddl2Um4xM1HaZjQkpx5WIMM9ZYzQyZJKqSpGXublG/HcvMPqLiTNwzswLezUNyGoXZeVaxJbsee2+/HhnB14ciZdfjz70zt6R04/Xaj7++/y/3r+/vn5+f//2//3dm/v3332stLY+tPz8/aQrlHTtN543ikbs+2YMPmbnWevhy9z9//jyfd4au6+Ln0ibfd2Rm1k3X4zImMrFzu0LKjJ16XA92CO+9t2nvvXPL+RZYuLut68ov94trm7tn2t4nKu7uNTN/PvFwha9niolUcCWQ3P3n53b3x2OZ/Ka6ZLIlM78uvpUTEq3WzDZ9avTTZFVinw/lZNz7DrvM12L6HjuT+U967LgVbmmm67pYVfn+/s76iLrZeTZD8bEi6aovonUzpr8Qf4Kf+FZDN5IIgLDW4ouGXrc8ux5j7POhtTPMVvsyyfadtNxMRWSGLX/8+fOnvc2xRgbHa7aGM+Wbr7Xcbe+9NzMlu+8nDrh7Zvz584wIM10+3rhkZu68v11S3DszH4unhme0J1CYwzTxydM7XhdWM3s8Hs/n87qWu+cO5sz43MP+4/Hwx1fWiCpLMzuDpEkmfjJs6+F9z29GUwkp7M5MO63GzSj1ZkbtOk9AL78o5jNMMvkyGZ8Av/T9eDwsHrEt11+Pa/3rcWWmPR7XdcV6yFbKZMavG1P6eW75knnwyYA0d1/mLvtZviVPW76Yy90REWFusgiz9DOXe1recdstms5+/uyM3PuM3dd6MLzsvePp7n5ZmkmnjRHt67q4vJ5dptRK19NpEZmZSYQkNb/TqJDLLJuGe2eq6psWjEorxvvj0E40bGYKo3U094yQWTeUrObSR5DLzqtxH0BJtRbl7rt6L840SAuj24pNMFE5AsiUJ+AwJBFbfOoyNlnFJ/PcyUsyZE58XkVDpexqMpGTZO6ZyeuvTCsiqPLH45bkT1evpPLe0UvurthrrWVpZrw8QzXbwOeIWLXFTjo7eMK4vD0ppiQGPUnuvs6rX5hmvbZvxfmqoHOqVzzPaIhRH23yGB0J7zZQZGblxqsBT4Gvry9CfY9Pj7YVEOBz+nyega+PkryehE8HOMaYAuIMWTQzq7vQLnVEwPeagE4rYLYJ/OR0IiCPDIkmrnaqC6FqzjpLinXSWGl53EO4i4MVqzfcgGN27itBI8id1UX7+Dk3UDEen4IPfzoJpwW6OHD6lHTjt3rjw2/hPIAvdQRuPsfoZ/giDi3gtakHE2utXA4d2ARbrIihAqGS9fynjxgCM6sUrdIFRL2tAN5ZnT6nSI5y7boVbPAlk/Tnzx84kjSCD2Yjm5nyPYDvRcDtVoQwBCDFad1Od4TRnWkSbQKyitVB+KcndcDO02m6XSW3E32KGPJ3sOBlay3GUnKn1hvCP7gjjUBNaq8+MySN3BkTmDg5Jd98GET8u0RNBOGDOcERaNMNku99E/oNMpmdbovT4Ymm9zGh7XI6mSD8RqOCJmark+a0jw3SMiRAmMgfYq3YsH3aiu4u9nwORahhm98WZ247wHFaaU4nyJ7yJzE87wbcubNjUt1TYOr+JiSn0YP+HqvJ6QQlnR0KZ+i4yWLWGavO4HldV+O+YE9Bf4+HFIoQnUBZRYM0K0Gc0lOiXh52wKXgGW/EbFpou3vmK3RHZ7zYLwY1E/XH47F4TrbPJI0Xd4PBaPP333//+fOnpxA0pNS5QJ8ivI9XUGc1Ex8yk3h+DGUwVdMVwKXzLJr4T36XJcvutA6muPiWG1hBEuQGBx+ZeZ1qAhCZttUqEDiM1VMAmTPdHRVn1X+JA/MlVEic+PQ9Yl3i4bdkp0GjUKjA4TRqm0B8dDFWWsvPNR6Vw4RPlpnl+Bw1MggjM7MyMyLcz7uiEKYUuNEF8dEe6n7ktNIJ1Z5MQ/AnId8VAQHu7v/+978vvm25t/tZklBNFXDG3T8Q2iVJZueKhi4qnTuF7TxqffNE71rP8+sDk8RkMOOZmelvqyRNZ37LmrhbRLBQiNipowpJ9vIElTV8ppw8HrB6ASEICEec990grmpp1/uvWrJmZUesEhchaD/mEVeset1n1iAb/aqZiHEj1NTyLQbf/fzOH3c7D4HMRKDljwMUqzgR5zk5ik3tMMjIazRKTpGc8p3wEQSIWkcg4rzPQOVtOfUyN9XTXSXDIzvxb1DLI4aVzIysVlK2UONvnR0ys//8az2v60tL0jP9J83+2DPzy2WWlmaRHmLZVtJaLiVjmptJytwRYQyL9UMJSeZhytyveDJKiF+z+JWZfDfb7HJfZuDLxoVENZMjd/pPzDNfQydEmtEBwgGaX/BmgVFrnPq5bJ8sjjG2gLYVZBoZiw3YN/YN+DEUkksCwm13v+qFfL9NQDQkdweWMqKb48a7zRG6CWI0icyK3oln1tCsWhuevqHYki1MSLlWZVarcMdDVDIz8rVW0g5MTKDaIgLIQJPDsetlYnb1tRZuEBlVj8YWAl9ff5HVIGkrdCZ0IJBAJjKtHJA8InidITWS7/vzzXgV6VlsBh7+ta65BIBvZsbLZhBrx6aM6iI3xT6ix5FTM+vpKacTvOl3/E1n/7C7a/EjzOfOwAc+z8oIADrqIADCEQ5NsSsCPuCd7qxutw0Lv0nvQ27WZX4SRhH4TbN9dqL5pFVNtDnz9MRhrEE34SRp5GGamWqhgaxJ7QnUaXSbD3gLcJrVoz8UW6Y5JCbz43TCdm5Dde5Hv5iGpmK+F6rlPzidQL4Jpo+dum26BeYpUMgjzCn8BoQQyEyrMXnm6h3zIwtqgQn1KTQIEGTQ/ZAHYQq0VmfZLz+nTCd+Z+kdp2XakJmZn+tm8wcyAJJMsnNa70Aho4nxGaCUdB7Y1sVF0ru3SS2wwed9WMgexnGwnvpG1G+/zfbeHu7uqdewEMrUGa7Pg88iM1Pd2Kt6PYqtbmYZx8PO4hoNsyijqAsycl/hpaHK3kbaVtQZ2M+PvJjxP5/PvDen/IoQfD62+vPzkxG9uTUidhFtHkPYzTjjKkUYV+23npWZ7t7VN3GmTFav8eo4ONDlouyAw0cFNBTd/f4VtNaFz10KViZ4IyAMPrY4hd+KJJCfMlkj53TA6laf3Ob3EXWzswcTDpFXzYvwH+oggymJcKle2Pb9/f3z88PCTTtjdq4XqMAHEAQSM5d5OBaP7UzVE2+0DvJozzhjFR/8h99GI4J2lWMgUlFLtieYbnOTk++35R2KHHVxXddX/cwTXdW2R6uHr6hwhHB7ugH+fd/P533ft9USXmbqPPyVu2XdAINjZp7y1KkvM3cPPkRnvpc9Ld3z9nxc9mSX3MPTxT5E05kaRZytC1Ft2N2pGEr9WNfWPrfodI32yczdIuJ840xnAMRJM6s1JXP3rRPq67rMffNYvh6wEfMWdvdr121Jvrctw3yJUoauHg3iFAR6afOxN4WBxRX1UEiB3c2MgcCqUFP3k8ouYqcIVOA/KVrx2zGMakwUpnyfomXjSkmiAU9WZlZvRKCPMWq9c6HmwDSz1S0ms3URzky+02iW7s62Ei5OSb81MzM3inOqLKvK11qPx2N9f5tZPv+WJLxGRspMfr8x/QGHaNM0VX0YmZa0URFRA0E3PnZ4tUqOy4CZ1Xb9U0z47k6ophbIM5JAfUQYWJhWdUfahp+z6vuY+fbbSLyC3L2Kk1kNKSIYQJFHxaqPceo1TjUsilwqyNp7s5UXWEYxdDt0kwBpc+0qUIyYDQKfeJDuBJ7MWJHw+v3bxEe+396fmZFnJzzyLTMTONMIs2UiE3WFgNmSNsYfOF0WEsxgpq2uII3fDAMYEXe8ys5xol0Xv+5k3f1c/DiNCC7Ma62eFtg7SNu6Hg9/f4DA0cY9CZJNDRIRViMkRZNeRcBuIaAkfboRZn1dOFprreQHI1ipVde1lq3X+tSpiOsovsBTqgs8nAaHn+8Nu9MN0mlqn2oiRK1CnJFEAMWPSJKIOFvfVcWf5iYfytHmyeIUB8hteRtXa2zhGBy8RWwmzqbBog+LTW33dxaEUQ1X4eMDfkKtPtE6Cz9RaWf+/xLCkKR8n2Y1SAN2m2zdaQg+1A2jBUhP/Mb5ECOrE/CnPH52kWcW6dbqRNcvp1Bz2lt0aQ/I5CgjAn3aabQmWo/JUf0IdRIzjQoIzZmA8H/Ld24LWIXXzOSvrjq1+njE3kP3P+WSaPWIyJHVAvNU7+V9603m7m681s7MapvMqdNzkaVA9sJhyv5PlUgCB7s4Nsqb+RrQyD0/LclUteqG4kgxB/JbB/ydToTKZzgIbDbuDnx3dk2f9fT/+q//elzXnz9//vz5ww5bVLJuICfxmcA15gz4MMHbhyi6HivHcI3pdhLJiQCT4kzinhCykm/krOmBv0+39t59DQLcxl0K8lhEBZ/bAbLife211VsRKNV+hO6D7SogeAu9rNfPVXA167f67o7/bXHiWJWd3PYNN7qk7p7n4eubzy0TFT3IzMxOC2yLjdx+wqQJ2Ri7JnLLtCF29fc8tql9wz1wgCUgpNsQxGoUKq1utSPD3dda336aevPJyuplQDVIHU81wcclCC2rZkxLJuvxOD8+pQ2Ymacy09cjMwlW2kNS6OHuz/1q8G0oexmIgI8n7SSQ6TQRMDNnvzO6eXz2ursBnwaX+/QUSbwvAwR2EgVLgTpaEcFqIIXC4tfXl7uf6SlBUZ6lC68nck3TXUBtlBaibpKaqKdYLXlMlG5DdYIsEZ13MRJTEmlVeyUQMCnAFJw5QOEMJT3eD/AcDfE0gvcKRgaxw+ca8N4c2xZ8zP22aGZ6f+bWxxxzFNyoiezppZDZmcQ7ZdSWxC+7/79XyPL/s1PK74ee8n/9LPlj6TY7b4Y1C/f+nIAyq07fbyckSSmldCbZ7n6HZ8ryRMnMIs72e3c3tvcfckae5pDARIRoJqryEiizc3GFSFMpzSSdp1c3+yDjFafvMX+1PRszdUq6xidqWoxTVWPuJr3GNt2G5dgDVtQjX1xSGe1L+/HzVdbj5AcsZUe+/ZkFnGKz7CBUPYrTzDNKIskRHBIMjmCiyxWuVcyMJ8aYcLvSLDKMH+dlNSZZiipWpiLEjeT6WhF737R0mWktftVnGSFZhtVa3a+ZhSwAACAASURBVDHU/mCU4KtGcPjIZF16W9jdrYqcmTqvThXNX3Vj71xv1oPB5Lqu9bjSdN/3fd/mfj0eZpbjpxYzkliH3+Tu7v3O+Zf/nWANpcfomQvaK+Dj5VVNjRkRkdvdV72+dV413Z1RwlMR8by3fJn1e6nPD+BNLpl+7Sz/cAMfME3ASWCxBTrxIQbf62bMaqcZk1cEWt3ee+LBeQ9CE/IqK83H+ZdcUbukaucH4bTYzLrW2Oh6bQKQ5vwme7+WfWb/IjOjOZHGJXzAdBekPf9tevrcIB8C5HKK0YkzXf1Ht6euRuX+dgaauQjjW3Mmv9NTnaxVC6+NRm4Hqo9WDayh7L0KZroJmYnTTBLtMwIz3Qn4ZFGbOEP7AQdhyOxt/AehfWg0tOD0+GxmXK9f+u+E4j6byl+TdXA6bv8TQvPbOqddlkN5nhDU2SHaIewpz4/tcQNkdj8uf5yR/fGw5cElwUxjpgTOKcWoHdBnMabPLL21uQ8BXMVbSZ2wWo4hdK34NumVVNYntWMaF6mOG+1h1d3m9/e3JNbNu3KjbkgiAuGGAk2Sm2ELc/Ap0RFwd3erXx2faNTtGbBtcZZRo/b7empjtvCbQMgKC0zK6OPmQiPCUI744zBMfx9yIaBIk/Xh9ixIp1FBuLU4TnlUqM4WQxJnPiSRsdHSOuCZyfsR0W2BiPOiKLQmIQCf44nJ+HUzUGD2JR5zne74tPNQjMlt1uyi44nFzsr6qQIcFD/MwSfRR8TaT7OzSfCQlL9ekBQRqXOf3+2kwVuGhQPCa2bXda11ZebPz3/MzN17TQOVs9xFa98hs5RJuh6emdw2bCkzf1ymvK+l63o+rljrzyVJP8slfeNGWJplvdwoM81cUshSCsuU6E4UYXGxXh4RFmkphifeMxKZBiPT/TwAm0VWPRjr+eeq9xNlrWWj0t3zYk7ccykiBRYGOG0b+atSOU6Z1lK9pTzGk8kP/KymM7NmepqYuWYmM32MXwMBMXJJ+/tFiMLiwDQNYYIGx+ksIB0gx+pAl6LNvVTs7XduLZN5bnsoATLx5upLC8Dvx/nqeB5FMU2/RwfW2Dwmey1m4zMlpaM64eXnALEj4r6frVuvUXvNRcAhQbotIgkHZkRw9bG6RLUMuX2KCUnSaVFTmPRHopuTKpiUbq1XlygflJn0sbaLuawXwrc8RhFGHg4y0xCnH7mAIybJzHoAQiAz11qPx6NvzJC3ukyyNYs08pJ6KG+adpvzIaDh5Hotzf6D56qP7n7Y/QDx8TSssxD7QCPdnsziwyRNkIlzK8JvMXDgc9q5IPtY9G2xvTewu54kTBVJvEPB3VQXHsA5YpSJzlTPejntyxNTjHdczwaQY2Bp5qrPLOFJ24LDeI0kCCSk0/Cm/P8bQt7dzU5twomI7PW7qgg7oVhmvJelEAbghw9dUquKI4Gk1yWnZVqXY8uTS8CzpnGYmJIkmunuPUC2PNRV9kHwp0sk2mccaPn27YPzcdoyv+umhSdI04T6oIalBSI55RsQyU6b2XHmfSLVik0fzLZooyP/liQ9PWlqxd/02w2E2ygcsprfWR8R4Phbxd6HqRboHto+IBzv92lN3U4mSJ9OagcaltPjjx9z6PZIjvUDMfGH5w3SYqpLAwVsAny6N8EBQSAUFNkGtRVOfyP8TjOutnrntq3J1OsG+FPgvm9V7fDQInl5cD27/sBvDzPz3HXV3OPDYlZAzAw9mLOL2vsgbMZbeE9WJ9Y6LzucTBLSGY6swtibZj8kcY84IOzuX19fS2dJ97quzPz+/n4+n3///TeeP5/Pn5+f5/NJrWWm1/xk+EDx8OK0f4RbAHPYjQg8bEnSV33l+6OFNAJHTIPfFnGeXPjHqzEOT3morcOckpOZtYOSVjdxkPxQhD9roaeLPm5weu63x/bG1j2+1buf2gFVEKbzXSiMTj6n2MJKZoJgZuJ9WN2kS7EdBmRCQbMgqgWXvoA28SAtR41w7AdRXRDUZ9BgokIPRfh4M8YNhEm0PAFpHBJR2x7NjCfeYPZ9qJlJZ30ZxzANfmZmPSFrixABWetfk29m9G8Am9lHqjtpBtwBubu7PWytlWP/aVZ/XGsRCdqGGI35AdFL9rTDwLHlZrZ/3c31eWZmhLtf12lme2++YE+vdEbIWsHpmNz3/Xg8rCqUgULSa/+wj/v+fO8V09dJvzmqeH1kdUyJPrkYbXCKKkn5PzyHqarlSIJvgjZg57ahlpxpTINKSTHdCNA8bUVoLb4mkDRK1HcJg2+jPZGBA7RXJFUXniNTHuYIyHSpdc3MeJqd0hjLMtN0771pptTw87LMvC8L97g80s0ud78iM89W/G1+fvBfxSQhnmqOOOTZP4STkiRbMuc9tGa0IklKW5Fpsgxd5xckjDtKiVeUgUm4dHJfj/v4tGblvqj90Xs1nQiYkSbRuWBCiaW9ezTv8SJruInx9WNwWreZUNRwM+VtXMOQgWl1C0caP5G59xOX4GctyLUwCODne+OEbPQvJIkeBBS5WME9RgfkySUx40nlA0hu2X35hvykCdsq2P04bUm04Dcm6lbBr7ieZk9ZWr1hGdeRkdz9vLAk0zK1M5S2gnbrbn4r7FohRQaD48/9vGP7tR6Px/V4qF7rfSzWgw6sYwsPO0ER8Mfrcy/Cm19XPtJQnP1aafVtiAlrZsZs7qz2ZkMtP40Q5lrLXO6eZS4iMl6fOdyZd8Tj1OwlRRgOu9lZbELSlZZSZCplprLiaylSljIZJeU3Y+dHsZaZpvNYKSWugWamzPPPJEtFWopfnWFIktGXaXWRmUn1y4x3jvwmwDtWqug1Ew4J5EkQ84KRIu00GDadSJlmstTxOTO5Vpqs3pv1m7CFJ00YbdMQMjDfPKksKP/pGt0CnWiEDyst3JItMDlEbDJJt/CExdbsrZOAQmbCUpCJP6njgG5EIMz8ptEofgdkegKttahZTE//Ow1Up/t0MtGdzkPNmcKZacHPMU18uiUz6yIrs9Ok25C0R502X3V9hwO1Uf2q3OnDB6EFEQ2YPz8/7g5nou2qmnmUJDuzUoQ/HCAmpD0lWfKJ9fO7wTNR6aaCUb5xwGkobbk/Lt70g8Pq9szPEH+9ODPfmvHLjS5XRISdYHaJIISpoeYA5e4aO78K//gzrTTCXLin3SLGJlnAzWwtW1rSz1p7rYeZfX1ts/V87ufzyUP6zPRa5rjvm8kXFgE/hlKStjJNWp4RYg0D98zTLKWIiIxkndfM8jUNyL6jGPutAIfmaVZ3mwLtFUzDRKWJQAtPlSaKCcLEIYY42YodB474g3yfdpoY4oaZRcSuOmXGhXBbDKh8Pt78UxvoNCDgU1jsQnDIbYH6ZOMrqjOXNORcu+uS6/5ag8C4mfUWbIrmfqkWnjiSy9MmzOWIf2bCb09IW/WFjyOla7FGA4cscEhABNXdeX9He9VOEmswo8YfShQRSp/4MDPTTO7eX46AJLlSpvu5UbjW4oZZ3K3sVKaWZ+ZtluaxHrbW092vK64rM5+WKT0t1/J8yuRm2nun7LHcbEXsJBR+ShoRodwZ6/rC1YiIjL13yFgF+CBLWf16+o5z+2Zmz9iXm9PUza56E4ektdZ9n+kKMYQv6Xo+n816I3pFPb7gqGoiiHRNEFwSokdlkvHnzx8MB5sryoOox1wEgsRa68lKVZlruwlmcSJCEZK8XjD2kszM8ftkWM3n7gsfWqs9/00NO/2EIiLjXFtOGd+vypPAx4cTH0nSnIJDJlk9aVnl1Mkyq0+e5lrLaV4RBDMzs+5MsXh8LocZNFlb5fnsFUkkI6Jef0PHxr0zKGD6la4XfkSEu2xcXSB3jzhPStsZCgHCcXK8CLAXRyRJr3bVgy9QjVCSr+o4mO/bEVuSqsFPjrQEcr2WWqMuFei2xT7FVjsTESi2V1Y37Z1GpTEpETtZyN1jOzdeUVM1On/e2EPNbA871xgBq7xQefsqBVay5g2UqBFAwwfSbbEV8dYqpGYWfPO8hMntY+O3FTheY5MqzuT2aXNmuuVjXPLRavzjVcR93xFaa8nfbgZQb1sViteW+D/POzP//e9/f319ff/1F1Umnd9fpNt1XVd9FKftcjpr3+l6FR93J2iosC6LrtUUgVN3l8LM1nvxW5jbZuRFpbtJipI0s9QZn93dkFG6uy2xgg4Bm5k6l9fPdqVaREC45RlVqAj4k8q1cqY+TmFjQkm0GzwzSSPf6lOg0Q560YdYc9qTD8DJbBUSFCciupG0UY6084b6baLpt61/dB4C/wOtTUMz638iGpXexTo9XfrgYMJ+je3Q9BzJbr0+nhBMeWiOjS3wEVuYwHa3go8KWVPFagZCK2omkuBQiV2hQHFKurXaRNuF8rUA/UntD9SY+N+dAsmPI8Izt6HQylqYmFmt2KeT/tF/M2NB7YOvYfe3G+3bVJntimCico0HhlOFB0oaV1hk6P5ZFe3u3LHoWl9fX19fX2stW2fxdK1l1JeNNsPt6ztlpvS69EDHKzP1fKD2T2WVIjI6znH2mZ7RGIQCP0daO2k7Y/W5oHDaDR6xknmdxniG6fWSmu/vbzP7+fnBxOPxuK7rvu/n83nHs9XJPY5lRgRPBa3CTpGzumefZp5m8xjz574QANsIALo77rXn5FJSfjtAeXGJ3HVdqINGGofbh2ZqXDGbwxFqV1s3xr6wrjhijkwXnPTUzYo5ii0GE+Gf+2nvQy6OTdiZ6LjNK1oLf8wKwCSt98mnfgXtSPoZ6PAQE5lJsyEN06su4LTR+7733v1oFzE8aesz/Y8lxdU9tu2Q20X4AMT/qK90Fc4pe4MkWzOqQuG0RU7t6H4qui8z2/E0O+8awyIIzGOpPOIG//l8Strn6YPM7Lqux+PBb+wBgSiFu13XJbeISIJTZbeaGKMFc9b13nvvzfv2k+Xd0cKpUPzhaS2KlB0frDpg/1Sn541RhANn/0Oj7+dTtSenKyAiMkLVYeDj8SwzCRoKrsBHvmN6bI1d0IC3pJWjylSm6Cp2nu0AKwk+JaEwu24zgPLat/D4Oi9OUK0Ixmg3eAskxWkTlMIquKpYZ+Z932uttRa1hby7E0Cv7tT+oIUJSVYt0k6Z4viQuTOVWc8B33rU3ntVo4yIVEaEV5Dd3XjLWrWDzNSdMrty7b1/Iq/r+vr3v9b+evx5Xtelnz/a29f3nz9//v7zlHRdX/d9m7mUknM3ERGR96rdOJ5sBcmIiJCZ3I8Pe28FqypWBQVKIZMpbIcpkjuHZWbKnZn3uBbygUqYtGOC83g89t5EHgHqnVyqda0zDLUWNU5j8/eqWdWGkcwx0EeE11U2yjezc7nKqsrmswjqNQjiIQ1SkqrlNAKm7/vmDgevGjAzf35+ImKtdd/319cXW8eRBAQnVw3KjdxWKKPeby/nKblmttbatbhAEXbtYH9HO4DujgrCkefD1Gut2KcrEVJ0c0yI8bZNf9zgoRgRe593BVNAmBEh+VrnS4rBjbrs+dyZr7Forev7+xHn/QWvueNa11qL13P69Vh27kW38lorpTtjad33bbYk7Yy1riuv//7v/37et6/19fX1f//f/7ddy66l5TKjP3a4sNUc0vApmo2WENWuyMrR/BjfSUsyS9GLdAYEJBkaWUxB3ajWguI0M1W/W2MMWWtl7rVWymyt7+/vtdbzP/+973uZ3D3sDDKSMLXcrXbQ4HMbdffn88lbW5pjdT/sNcPAOlmN0B2z01kF1ChvjwPu7mMyDQE4zeF8lf20RtDwEKNkQeB8YNrwJ6vb9iiELWBbazpGGoudi+kP33DmIxf5HK3Ixk0pgGihbrUkFNWXAWkrDThlEAOw7SIMqRb4kEGMBExAMH3fNw5PmS4dbmACPhanAy3fuladhZqlJbd8o13jh6DtAOqMM1RZ2wJ/mp5MYJFnJAfHfjUSSVQQo+jj8YiIvXcPX0j6mHhQBDDb4t6bOBPPNg0UPqy1KCYqTWjhCRabr/eu1DGMsQOWutvVPbto3e+AIqsdJsuqXqh6cjG368Y4q4kSmb133HvvfdcTy248O+Pr6+vr++vrr+/r6yEp3exaMnvet1+nvaEVEWG5ahEc03GaOp6eVkfuWovPU7UzpCFJWc9BgMrMiOz4I99dLCKez+P/cSYi6vVmbZ2Ema21uOKvtVjZ503p+PD19RUR//73v//+++9dyxxfj0X6vu//83/+T2O2FnRCGsF+BMxlESoUqjmkd9V4+9yY5AKL816PhVoSxfu+kWlOZq61vr6+njUFIkSq9hkRtGQaGNVHa1xrrbWC94SNmRK6RAMre2+a1ixgFx9nIHePiH7KSAEJuKTH49GFQrcR2j0c4xQckPEKXQp13/euUhMKgmPjCtWn7DjGHCVFBQKz/QGQKth791iU1bkgcCR1veAeUSWSmGtDqFNMiCJ0MHEG8rrF87rDshp8aDCZyRgI38fFLsesW+adDmZl5y3R0rhkY+Iad7DuzgNN1ZAuiX66mXcdowGsmX19fWXm5lGsudws3aQMKsLMLK6Hu+/1iLR7Xf+9I3fc972Xf3//ZWstX9//fpjZnWHXuk5YwP/uSr9j37HX+vbr63ibsTNktq7L1iVJ9lp7skiTtCMjs57zddH4rLhXm5l9zd3vO/78+UMYzey6rr///vvxeLwuhKLp1DQFOSJrZud8tDAIxUkfnCk80xp2VcicviGMy0wOfxCzGlZanKyIoAWpRp8o8tHIZokI5QSZ1I5hkfT0lli3553oNI2vETLOFs/LT8dGQJIXOAamY6pWvpa7u+n0h103/KLKGezCI0JrqX6+peHMmYXv83G4HDMMDLm7ktmkJPE9meRhckrVwVrxg2CS+zFgWc2WSvJt7ECmE9da1M5VLyNFCxkza7ep6KxNC1bXiRZuwjqBnUXAB9LuDiAqnUVFN3UunRAxwNuNY7UIu//93//NKb5FRHA3OJ4/oJtjItuYUIeRNAJkTdMgkyudySVZ6AILwWl8tCiOah0x61qOfLucLLi+R1vDxAc/q2gIYI5QkEtiOsO6bENRlojge+yq/r7WQlHcpp432y93X6i/10uMoVOjEa613K+IuO/7rlfir8eDRyjtBopNkua20pnIUS/dwNACbYL0qdg7A6v4Gr0AWI5omL2+KZ2ZfEoFn9CCT4TpKXmexkREaH12sYaaDnSiy5I1v8cfau1DBf4HmlWtdasjt7UgmK34j8ysFtvOT4I5+c3pFviSLoE+tmMfPsD50G1FnGnOR6Kh2pPuAjNXEuXqU0lWbuvdpd/uQeDPNCXC1myTHMma9dj8KanRQuhundukiu3kNHH6mwknM1X9dP36jTG5M9Fa0B47j2aCybG7U/D2n0SbIEGjnYYQg9PUHJC7ScD/R89xCfk+ztyeNYLQ/I/2AMjv9HS7qU1kxWd2Pfz0sQqc760Lfjv8ysjsXEmKc/eouhJ1WYCFmbX4u/zc7zEaZKZkVHrm2zOug19mpTPmvkzX6XviVQsvoaos1e4nQDKToqvGJdoAHElZn3odnMy6DnZr75bT18duFVbTs7/++isifn5+zIyLjKSwvK7zWqUjWVvxr+uyeqLw9fVl6/r5+XnyzuRCbnOIgYD63jsivq4vlc8kyG3P+Y0eAvA7C0Lro8VKCnbJFXKrdO5UxASTAYYO+Fi0mne1G91QO7CATLQPoxMTziRyW6sJB7COGJXVOxTm0d9XnEngMI158oHdeaqp/SQIVFNU1yDXzNgBgYzqstvlmqahqFk6TDDbn5bHNDjwKUujkYUuMtj9z3/+4/UkuHVzjCeYIDiteMRkeh/N4DdHFYc+hTDxIR9xmgq5jYkbD3/svfd57OSS5hcyWwwnzezr68vMbjOrzugMSjJJ6zywlLvLzmPszFQZBSff6x18+ZK04wyJWaE+VeOORUAkVaUFLqLCce/9fJ5JaZf6DBT+fm9AmtPyR6oqhwDl2PLotjdRnV/13WxOG/bDFgRC88k4aUn29uuLo0PLiNDoWqpRA0kcSJrpmKDABvC3hwf/PQ4v306kj7fHRJ79BcBCryyp5UGQtM/WuHO7SI5VF4oxws4jgg1lVXcpufu1HpKe9zMzH/llsrVy74y15M7bHW9TZlrmT4Qydpo/vszMf3JbpqW7KTa/W5Hcct33nWdexbraHHEWfrmbPMzddF6mIp2a2fu11KQa1zLTzjv6XleUU7xRHeB0m8ka0KcksPd9buzdz3Jg1Hpw4wBr73XXOCR6qJ1WkGx1+HBannJhkawGb//1aj5doccEMh0id+cWOmqQRb6P7Y/XUDIF2uEPXfidm2URqFZvEKrGuTkswiWryJNlI4aT+lLUuSB81GPLtBvYak5PmNBtqFacIO7Owm6mZVpF0A0v7fzA6hRHKWm5penshWIsXg+ZPR6PtVa6pdsaWwlmudy9QxGbi8KJYTvWZUG4BToXgRmWiNCvr2C0CqfIt7qNakr6zvvXJZrMbK11rcuvh8eW9Lx/Is8SodxkxrCLOvitSxoHyKWptA849rJXldX1yCk4XAVbdzawU5J3qPZEow38PkUM9VZpKxyZv7Zd+C3woQJ485tDGv7HccpAE3YyIU5pIaj/Tkwt8DvXqsgI/DadNVfzMRmdih84JJCZIByRAYdjA07YpgkOTfnmtN3f/DlhQrfpH5G7acFpsuqJNOCZ2+npQ7fbCU5up0k0YHNwjMbc/oAPOFnIoNWKzO8RYMxBayKzKR0ohNs6YpIy+CGdKV3pGSadR8wyk/FFEjbjpZmutVIp1cssZqTN3M5CtMszc5nd8ZOZnmKDz07dOZaA6w0auxqJ5cE0szAdd0zX15fV5kr5eYNZ5vl1LGivQmXKzqolUJK2zjz7H2nxoC9P4yekman6PArudYIA9wSa63tzNKqDQHk9zCTdFcquw713ROy97/uOqs3H43HfN0wsurvz3VGzn5+ftdb397eluPlvu6fZYEiZNYmCsEuCI/KIvapGaoEc8wEfG6BohC1JuQBHBmajRUQOTAgZI1YR6KKFMx1STiNC1X//f4S97ZIjuY6m+QKkSxFZdbanx9Z27/8G22bnnK6MkDuB/fGQEKWo7qFlepAgvgiCn06nkEtANJA9qwhL7lvuDiwO/jwc9+yr99x6FiEidiOQS3HQPNdEtPSp8Lf6SEKTMpHWXBFI2QRtSwfiuxp7kgCabT1VQQDm1mkgzjZ/qPgu93a7FR90g5xdp+JcJSJXU+iEUECAkqqTwXS0l6KCsvf5Ig3+yLXnBpAkEwt4SfIhDekKRWitOFpm8ib7at3Mzn539+v4MDPdPyNT/TDz2+12u31c7elyPu8MambGvJEaMXko05pc1lw+/eriVovm3towjwjrsyeRmWQy+ZokUy53T7eI0FBEYBqOFnDmKJ53kqiosIC4PK/UJYMI2Xr1OeJlx4KUNxBQi8hSacILB4RiyBPC8g/0QdxOu0vn7TSnN3acdhzGqYbqjFbbAA22xbzgxQfkskMFSIjsQJ62+RkccmuHJehZgGT4mbzAf2au78TgXDylERF8o04/Yks6OFpv4dqYmrTW6BzhxmrRznOMoRxmxvvwHFdrzTzNLMdUo+SaWWutbQ7jW1jIoW0hl6v4Y1xjDDigJ1mLdpYUKmSVtjuf0idflw1FUvE9CQeSBDgzxOaquMrdyfeA8v7azVXlFhoMUQ8cGFIphVzFsWWWZp7btI8Awx0C0NYdBNjQVr8PhyIEgTjuXFrF6zYKvkSS3OJgZtKz4y6G5CwE5euFRuBnJnMC0MDE8ru4QtgjcChCW1snuYZ80PBeW2YpPSngtPMca8GZ/uzrHCPnUxDd2jwT6M5Gbf/169fHxwesymdK86XatDPlQh9C4RTNnkUohm/AzFRNfjdWkpLfq18ktgqeSV3PicXOkGBVZ/PwW5pZ57hpjjFGzOk/kqYjgfbksKmKOBSAMT5cuShWyap3kJfama9rNhDcnWOZpQBUBNDeakTLnoWwRypekF1oIfzELBH/DbyULEjFtWkFWiVL1lsx8ckdrchpCECKcEfT1oRJEnbmO09CMeFJsoDFqvArt8Ib2s4hX42Dzm/kBSduW/eVW6t/w9w12UXscf3gzClcvfoPNgd5f+Zrle18fsKJ0F0kJ93WfKCoYEsBi3+hVdDqUkoNPWcCUzpZ9dz575A9TshNqLujSeWCvNMCLD4EyljwtyJo/X6ba4qgy6UjtdX6hjIzfd1aUhbTOvEXEfzMAEJROGRILFmowUA4t9vNioqAGlzEhUcRaFN6tV7E+ydUJattH3L6rKAnQrEq9RZO6ofRJF3XdZ4n8IlMbI5KrfeeR5gZmO7++flpZt/f33FerKaqCFiPZFvb0LCCWxUQyLTJKgtZlGUHEi+SErSjqTi7V+5beSEvPuBX2FW1rX82m9VdqlbYaUEDqCXL/25xwbN03lmBhugqBZsvxEFGFnKrROTCeS8dCMWTa97etAKfZClG1nVdJMnd2RIplWxzYJJ7iNcpSm491a4hmFVxhOLp7vf7HVcEWWsLho1yrQYVr20KoQhCk1hbUQiQ5OvbLjBLAdSGBxCyQKNR+PINVM3M6xpjjHHBuZnN20boZGpaDqvWWtINcv6fGy5ydlbIMjPl3kVkZqIQTNDfquPK5OajZBuxvbuiXpuD2fN8pZn5aq3gIzQze+u5No+WZTIzO7qSxvplFBjlq6/DtGRo1dZY+448wdSso6nczqoKgFxqF+AbZuZ8qV2cySoE+BCf0OUTwfxU0jJfiV7gGXYOpe0bWknfdfivcJBCrq9vvEkWTtGAjg5upjUhKz5vpd6zuIoxGCMztX5CRpattaYjM8NP9R6fH5n5beO6rh4+lJ/HrffjGJekjMcY41J3l6ubWeg7M5WRkWrOor73o5srPbqar5WDP60a8VxRuKWtj0Yyp/Fwud1KksxaZuDMACd8W0tTvSYvCAAAIABJREFUatwXz1m0swrgWZj4JAi2SSwgEf2o91g3O2ZmSSHpy0srF1bEK4Bf6gGspK3JQbVtcglvyJWrNbrwLH2QRZJQEL0as7KKSXU9zAm0bVLsSaQUcwipgojQy3ucN33mcwxw0kw27yvW2mWggEJHSRHZe9vLYeZmLr3YGQ0luTv62zbresOpEgGcaNzVrIycO6NMKD/uH5Ks9Xb02+3WWrt9fvgxT8FdMc5xeTRJeAMiKpjNaUR5yy4ahDeSt7AjFIkvB9i5mRkL7x0z1+3TwN09t3f+k8q9tXZlXJHjPM3MUlp3edrc1ZaZVfVmZulVZUEKTyBEKH7pUAhEag5UuckEeo30wCHZ429Cgew6aPNh2BaTwiRUnNyI2J0/M8cYLPx+8qmK2HP1OnoSyNqfUPEsifXcGRIpKSDvfEgSB60gO5MdWMg/yakvwo7whgyEyN8y340AqzdlIC+glt12ieRi56Itkl0f4jzhU/jAbesWitDXZChXP7zjL94vYcfcvXcXirZkASnayi1gcYAz/k9yD6hEAFI4xaeQK1nMgVScpG3jiK0d593a7l71+MbK1h0BhNwGMousLjG2g8SraC8DX661EN0ozPvt+PXnH6EMJcNd48on5RWj97lUlxSSuXM4dl3tIklBj8Wwsi6gRj1JdJZTseWfFc510sqWDQ1/3mqqWJmZELWcvHDGGEx7ILetWiX1/pyO5zXQ5zxP3tX33okcxxHj/P7+njO6bTecfmnqtkLm8+cVSxaRPVShzEzxPP2xuzTAXG4pqbXW1rv0nS20TwdY9QhtMQd5jFHIzD1ghaGMKeYGfyMvTEpt68XGm0q5zYtyqyxf5x+1ZpUVCodIEdoStOPY8o1iXvhV5AKWPpPhNjK6OyhlPUpX3KiRaixgwqHUAJPnz1CEUBWrN+MT0TbfI5QIgn64yhjj8XhwhOR2u3GwEZ1LQ3gSKPjksNmkEIDswczaurUtM81kZmUS4Cglqfnz150ylalQOvhSMsu1I6UMj4ir33rv1+2emb8pUe+3282OQ1I/Dg7U8OZYmr8SwkFmc8tMWzsSrTVvh5lnPi+hpB8bEREhVwydqeu6LJ9lb/PTgMycl02KzlPTdO6+WyBzWiyXE+aPY1w91iwqthPL5CGASOHAZRalvH+xK0hJLbvzLIR4XTvhUJPpUmCyWk/a2EyuUANMyTWz8h4z85cViCgjAWRoi5x4IbwFK8ts5NrssOMUn2L+NwGnt+fHY7aVBcgez7H9jIqZmfENGwcTjHvmNTLTfF4/FhGs8e+RmXnEaWYf7td1/eqHu7fzcV3X+Rjf39+oQ3Wv1hsMOaUM5WJwmiXVAM4TU5tZa89pk832+dz8Q0oFM7Mfv+rZtwV8iXN33+7tIJAL8ltyFWRKKYkokK/TRyAE4kUFZ62GUExKHJC3JJCiQh/eYJBFcQo/93nSKnhl5ZoMES/CeuZqbpATgeEYYy3YDLn0wrlek0YEmHsW6pVisCUgLucBSZlZIcyMFVCD51tYTF4qrtop5q3AzEZP58TN5lUuEJYOErO7zBcDSlJgpfXeuli5e+9zMS9vx3Hcbrdy9cLMmou8qocULRc1M0wHyRsaqpD8GQd/wVW5hVDxShTzNytn5psdKiAimS6sRtpaW/afaEVbGj7zXhEIVeOgodhuimm9TUZxIFLciBdaKQCHXHO4IgGOM0Cyh13cG7A47K5VOLsOZL2xArLjVNYeeQvo/0aIJsU2tw4ByNuTSJlXrxzy1W8Lf08W5C1eOuy5hOKwSyn4G/5P8qIiuStPgMTXiRKAVZZSbCep8FMlxkG0JVL6F1Vx24HAkQgh3Qvw0se2e/Wqgxpj8KU0aMUhX52WLHLb6zlkpNQTtEruBfmZW0BfHHZk2xzmDT9X49IqC/BCJpSsPVkici1utU1M6Zz3xRX4oYyIkZGZrbXb7fb7fKAJw1CJjtXPS/MnlpC1rR2mqjYH1qlYBbjNNv6S86yOvUQz/l8gsAKH3MwkMR0vTKiKtm1n4oinz4U9COAUgimgxXrXdY0x2rzm5Rhj8LL0drtZP8YYQ2mr95tllLR9Y08uOpAAQUsHxIEDfiGQRZDk60VrQSoOoZld6yUw+uMP6NC3D7OBZCYb66hH1Ze2EYHblGIRcZ4nJMWEiG1aFYR4JQsIcuVqK+buP+C31lpr/DrVjrnzBxllwOENdhUfkjGGZTnqnCpTC0WLRBoOfgVDjFDAwtcaAYGjc1GB4NuLz5rYA9wLQgRVixbMwsH/fc2aaqZU+JWkXB8fH8Uk1q+7waHMkmuyEtsB/sqNeUrRQMhVRsRxSZ62q3+pr7DMzGZdkrJJkrfMHK211rLNKyoRkTl3JxGK46pZa+3x9SWptRfjIEWSb7tFmUmjQw34ZOaVGmPwqeZeETlGRLTbvPMiVn8ItzKUpHJVfKbwYcjzeQIB8cTBJq6tVaAuyYIQ2uvPsYC2syqS4owqk2R136UGSMqUzXd8L/CNlZaeBPhg09J/f6KVLSsQH68Lfni+KLM4EPZy7dJ3YHHInIcOkKWXKhmS1is3gZz5XLDtwf35S9SScgkaY3A8nm6CL8dmYe6HRdix9tcze0uP6F8xvr/9HGbm5+XyFq4zMxlv2DHx1rpZjpHX+r33iDmKOpdAKDIzRkZEM8aDLr64a83clWnL5zB4RGQ+vRCXxSy27nRdxpkhtgMdWq/7QIAP8eo3QYMJoZyzOAOvCFQQFpxnwYmgDwzRCgXofEGrrGdFbDuvbxKxDFkEMOFDKAT6R3J3nPxRLrIQoTUutu34AxqCjIXLkpVVEPjQDYEPq8wca9cf0SAUGmaBTwHhXBLLboQqIAgF19rIIwuGxOEAq1g2d/fMZ42sJwVXZtKCOM5kau5+v9+ZKLTW5I0ywguGpRJPGkUBEYEBdwghM5lKYgQQnlkbGklbVUwyt2olmKX0/Fm7DW5ag81bKOYzBsPmZmarVbYa4C3N1vQ3XZm84ZGUGeZubibLTDd+L1aSTFJkjkg+RTOTzJvzPW5kJtfARnp7TkfM1o9PpQQCAYKxBjk3iZ+RlzLH9pOcRCh7JetJYcvmIOwktpxqhySvAjNdppw/Fr0MkjKJXlfGd8Av3729BnjuEb22QZIglHrLgM8S4d6FTNZOXmGXSFasyYG701JAyK1VIh1BIFdLBxOGe3KPEEpn2wJwIjumrQ3BHcgTJWNefjn7wLJAYQL/yQdgvi5yQIMEhDcScAggYK7CqVzwiwnAmiNGBF+Vmwx3VaQyTThwLnnp7oYTvQ4TsCUCEFk07R3zpyYACWW6crDdebDnXhx4Zj4vmPKyTKZJzSwylXPXoEKYwbAgJF2WybnjOXrmKghJbTrnWs9T6onw+u49M3PaShFh21Q2pcysLWxJuQ59kqzibzfNTT3RqkwREZK5+/gxdoNQkEqyWYz+DNZaoxLMgeQSVy2Or8n2uQ1m2T2/tVafM4CDCHdv7hHR3JFbWlFY1m/IAjif29u/aectIKiQibzBUQAp5KIqEcoIZwJUbYWdc661EEUuOFRFTogIttKKD6xKvVivKm0N1sjdcUrb0hlIPWOr9yp1hcLPH71ESakkCGDa6qmK0H44RrEtKRFhk6Hh0pnCr1dXbZs/mpm3NcKSDbSS9SxtUaMCqpa2pSoQqqP3zjZT2+5i4PK5nTmFqirLzOC3JV9nnmbmq9ctzZEOTgyNMfq6cH5TGxEmRmozdxi6yYcipQhlZvJT3K211q7jc7g/+jHMH6nMDLdU2hi998PbaSPyshxdz584qbJHRERK3IgnSWbWb8cYI0xjXE1PDw+KIpMbi7fJan7immly+JvSjW+T3syIjBlZtUlAN6wx98wwnK3GWbPnzIQjQXpOwctHiy+hSr7Qnk2uKm9/Ai/+196zbE5KMHt+pCozZba1obCbgGcuh5jaLwXitdkYxc8svCIHYUmbWSWigq02+ZaEw4RGyP7uxwU6PJ8jaxm0dCCOlXx+K8Vi3qTZlNkqm1NzyzGGLPFed/c8JPWMzKTJ9ev76+uL7d54zN1xrWpy3/trk9S4GdL9PM+I+V23meWq64hobQIjImIeaYNtBf/xmRO0FND96VrlhODYms3UYPnGBD5m0xOKD5jVxds2+bM19NrqSsxMaxoETmFWJLdQhIUPk1xLOwYqzKJlK61FV7Etwr32oXJ3Scf6CaXSkyxkFcmTz0IAsvMkAKcUmPo4jt57388CbUcDJNFMiY+10ZOZqcnNzPQ6kBQtCLDFCGWTvw2rBLMI2hhWViVRA0g9KWbmNptpXFhi7h6i1NZas+Zm5tZba7fbgQUyn19MjTE+Pu5susONSGttXuu09WCENwjK29Yz8Cy1CTs+cYpvdcLy3Q7KTO41QCK2rU9jkLiLqyRpqh4pJHPVjiQmD9r3HZcCe0AQkXqCVm+KYAg8XnfieWambW2TJJFcP31Sraaoruvca6SykF5oMCnNiew41SkRJwIOCIW58yFJFm4Q+1phC6VJPYuwFABzN1Tl/qStJA0KSFmVLHKJ+2ojJXcvCJHKKmCsiXghVKTQKreQd2Bh1pNQWQT8sPSxpfBY24KtNcZ6PkLu69ObnaoU3vkD2UeTsjAi9Fr7oGHJ0hD4Xuod+FZGgDx3uQB3BYqW4O6DM3cbnCTk1CaeBg6lIw5PRPDcPVnweR3a4BDr+CSEe66WAiWCp69xvBQgafZSiZVlOUthq/gw5O19KHvvxzEPqOd6czuLxgpNrm2VGxExa3BKLOUz50QZcZK2Es+A9ExDYtXIGFEaUjTJ3J03zwgqDrGWFlNP3GCdAqPqGbIxTmbyphc+RJq31toYg/GXKvPVmbMIaWun9Xa7sT3K+eexztie58lPRvv6lgrmFSgjepIL28jZFQNHczhUAKGAtvo6yq6t4e/8gYODDkVbzx0516oeif31B7oNa5TaEWOMx+Px+fnJkhK0knuskzKQIA4F9tLl02+fFihCSYyGBUSKJGqELJDBIbdEkAUmtChg1SGv767Br+LTy4FfdtaaB2pr4xQNZyv4joDaiCBOBMJyLTCxJGhVU75dxIMyIIwx8EBapSQgVRxtUwuS/FLgrLJ5UHtWCvwl8XExcaSgzOwQVn2BgHRJY0RmMh9gJSJTRERmRNDuBr8Ulq33fvObbZdeaQ0HIUXE+fX18fHRb2lmTIMwC+bCJkVYuVo/4ujuZ8zzNf50+Nm0M5MXsRnBkQdJzdzdy+wVqrC2apa7SAjYqjSp8PxxTlsuUkmehKgBfh5NWScimmfmxS1ufa67JPnRMzOvK+f1Gc/a3fWYym02Us1vzLRNU/BKZZrmgYdcoz5xW8ftrutSZt8aAFK03vRWm9Te8Kqo72aqvikipuchXMbgim/NPii3Y8nFKTMpgWXwCmgKlYyRrLlMwzIzu6VMjd+Hz1SMdHM3WY5x3ptf19VlvfUeyjPNdO+3kWdv7XZ3My69a5b367oi/oqIPz8/Wmvf//Gf53lezc10dfudV7b8+Pg4Pb+/vz17/Pr8HOHuvdlf47pO2RVnXrd+fF3j+zrv91u/H985IrMpr+sKw8jZmoV0RbRu1u2m2+PxGOPsvR+3G63dW4vBpsB84YB9qLgxRoR6d2rM5l6suXtrJuUYp6TW7PE4uUvLlmcSv9+P+qlSmFePQ8PLzNYaK7Trus7zjIgaUKl9WBHRNouCA3GesAVOhOJo8zqzFpGZcxns7mOcbFu6e67Le8xM8sx0mVnT/DkNGyPN5j4oEqssvtr/EmSLVXPn1tCGq6Obe7vfjytGKKVsrbFJ1lq73+9E6Ehd9NRmaZk5YlBr1uYRjIxQ5PU4UcZ4QREmKXNONej5I4aUZtQUXU1uL2OGIl1q65MNpcyaG28YTJbsT1HwzLRUc+f9MHYIjSsVcVF/mRzwGpZhrZl1hc27hTVbmaSm3tqRpojI0T5//brdbmOMfnRZGxkRKc2e+NZv3ps1d2uP8/r18RGyr8d5u9mV16/jl5zLUddHm27x4xe/0D/YLV49W24+FhERz/uQzSQFfUhmAi9uEKIkb7qT400O2pNMkkkZsjRZs/XuMM3VjxaKCA4SZPPzjLwG7hcRzs0IJpPSrsxI8xFhZvwAL+N67z1FvWdEtDRvTZHX4zqv5896UwRb84Dcttuq1PDUNoOXpDW5LIltnRw5Ws9IKd0spXHNPce2jympjFRkRqRM2FQyycxcZsuXEIQaQKw3OCjXY51gMDP+wy2UEfO3heFAQO2J82NsBU79zsraiglJMQQHs2RmTRra+nRiyZk8EUfYEcYYVR1YkqQk9LdVI+TGjwVMsXXKgfdmxhj799L1LCpY2esEEWCxRQEIcYOxfrSZSqFbQzcmRlVlRVgBCPi2vuUBWBGkV+2AX5bPdeLaynPovMr5V11QlsqlpFUuSaj6ZnPYTrRIfm1Zkjd384jImNOt7qvrHCGpmdOZ7vwJuweWMsdxPLaNZrTVmmsCFI1iDS5j25iwVRZq5A0BJophMq74iJgHFjLzcZ4Rga0k9d6/v78ljQyZvPeQvh+nu9+O3u63R2Tz5g2vcHnjQtM0P1l7t96sRURkmM+fbQ5asbnZdK0zsrXG+ELVcyyCXIofObfjMtO4dSWYpIkRJtdMQ3NFZ4/HI0LuvfdrjHGuEVmSJErq7pHmYi0xmOB0M8lyfj1rZj7SxhVXSFI77r/+/L/Y7Ojd3H2c15VXb/q4K6M9Hg9FunvE4zyHWZOGma7r+vz8dPewwAisDPfq28qVY4zee+/dWh8RYq3SPccYY8TqgenksYHxYTFnrTW/EDCbvfkYQ+5jfUtyjtF7T7NYLwDMTFvvmmsZz9QrV0Og5Zzf33Fd9/v9uN0kDSkz7/d7Wwv4cZ6S7sdBWWAONWGszxaAIzEiEOqrUaMSPQNKwh+4mXFOBAMGG0xmqIHOVTSCrzsg4BP0MFLG4GBjc5dbSta8Nz+/H9hHjDhSO7q7W/Ovry/8lvXOFUNuYhSSMlnrVp8zNYmIMeZNDb33utYOJdEZ5ZGLhvRI13VZ8+uaTZVcHAnCHHHFqZ7uniPGeXVfn06EIsPl6QxzVk0pIs3MGEFkKV0jRrzMYMe2Dm2N1puZeSkiQ1PtS1JKrVtcD8robrxEvLUeZv/Lv83s7nc/msU98voeIzO//XZd18PSekvdJH3Kfx3379vN3f9q9ng8/rfLzK331tpnu7fWHl9f13Xp1l129Z6t5XGMMdKtHS0zz7iuvMzMmpu5WVx5eWuSfIRnnEd3N1cLMxuS5FdkpjcbY6T50W7B/qbM5HI7YyjUWuu946KttZSsTgB1z8jI9Obd58VPmZmrm4qITqXiWNJzYLDVVICTJTG9eSapFWUqk0GSOpjBjNNX1NkGtuJMnOR/IxfgjpCZWiNNPSer1cJtNddK7tx2/m9J8DOzFCn4xETSK9Ue9lxJZRaAPDPnra05B7Ank8X+KYuq/fr6MrMbv8g95hWdEXF8ttZa5shMuuMc2Vqz+YZ/jDFmE3Uzs9+/f99utz/vH5IeYzwej1vm/X7vj9Pdj+73+51radYwM3fTbQ3hLCeq6wRBa3bV3G+3G0txzUWjzMzNUCaYN6+AB2Lz+sk6M7v1+TOq8DEzrYnIZPg6eSJJPNdIn9tOZPHpvZvZGKMtE0lqq4sHDUwYEikmlEhLGTwcnYu2xFVw90zXIo/YlzFmZnpuHm3Os80CCSjj7qha7auoSp+9yui4n+Rb89mLXKEMuMcJvV5rL02S0TSe01kICfRQIBPIxVvAqUiuUae1Ro0UwyoOmFXM4lNxgta7a3dnpLG5unhqWIKglYRX9DZv2j+O41oLtjHGdV28EDjP8/N+q/JOiZIZe1Jz/xFVCSUUtD1IMntunxNwjwoFL80lbaeY/sblCmhm7nNPs9Qws9Ya7w2uMS99aa3ljzfPyCVSwOK2lrfPABr1WPVVTLRptatky5fe0N5o9yw4/NRNawYDvHGn9OL2JhScPauAEVEeVSRtdWgkiwpnKEyeoMG8AoSFTKgkkeID+c7nZ2RPQrJn7dxIFqatiR2hqMAnUnFqp3J5fwjczNznxwhvWoEMH+IlvRAKR1KsnSD6mZ/kP0Nl7aIpHbkFrFAM7XWIsbWK2zEra0+Sm68zHFujkpnF9ey39/6zAuS5nAQqQmUVZhmZrBI3nz9o5/PHqESo1qE18BFHCm6vVdc7B5oDcXv17R1OBCmVLGQi1O+6JsrYZAff6x1dPv1zt/PUUPK/OwY4FctneaHak3uhFtV0byBwLpwdnrOymiS+4CUL5td1ZWZw9HdjuPvAwleulfY//vEPd//6+no8HoN3F2P2PHRf53le47quq9783263x+PBGqC1pjYNi5Kl814KCMd2HI8Amq25HG4AXMuwbyPIW5xkdRE8UX6P27rdfedMAeO6tGY7DLLk9t77+pY+53KRcxwzWZhmlpm+vfMHiGKQlzIokK9dtG2m8/VCG3IibfvuuJgXrfamt8QtT8581bYQKknRbE1QiYO/j19glhTIwSQgqGjtdahy9ypOMZH0/f1t61fcxxhMP4710yFaF2MjGiZjbZWKxm5q61IAJDoN2T0zKUJpXmqbWaxvKyBZ3N5L526S2PGEydRt9X8QXtdloeu6eJMvV2utc8JRjnuAbGatteM4bs3MzI97a62rUzQzC7rKCIqJX1E6aCWxmE92KJZKWNjMUI1WkMt7wY8Irbp2d2ZgxMsI+hEm163i4FwGnFeh4nYRQUUWGc8iy0z5Wrq/8gVjxqE3G2v5t/PhubeNZy1uXkvWnnwLpaR2NTYnrvjOp+A883VALbQKlJqsQpakNXiDAHLlTqnl64ukQqGtO11TmRahzGFhZhxvHhwHzjQp2cZSmnQpXRld2Zp7c3fZ6YdZZGb+Yl8/hvX+6/MjM/+4d0lfI3///v0ZZ4yQrB23Y1zXdX0e3T/u519f5/fjONqQurz1eYtD15A0bGQm3Xozl80DM56u1cKTTdBId9PcQZz3u7bWbL01AlNSrh/rytXRAI91tNjd32omU5Kz/pFkNou/O89iPp8EWPCspmI2j+L8bDwlssTvetiqfeQyStHsF4MXBfgLlTRfN5FVpf4Zdm7YBCB8UADy0lCStE3LpNYarVs48HJI2GgNJPyW2+6nWhMmILmNE3vw1XtQ0WhVofr3a+2UE+AGQ3iWEYCg4S4Uc4EGBFmLqspYPD1zZpu51ZkluuOjjzGYLXo/2tpHsM5kTq11BiFuenIU63N7COTYLhpAMYpma/qirVyETeEZwNlDIeePScAeeT6LQC+pYpXPepnJsipvAxrwdWEVVG+ypGfLXRBpceOLqzdaM+vu2LbwtawEPrqRjB/n0MAHh4D9SxC5PG2bkL0hwK0GnSIpHG2FAl+vDoYOtpZ8Ba9cIvQnO2RPQrVn2XKeEgqECBCKrG2iUMiFX5zB3EUQdp62OhA427JMjf5FRRwRO58KSCw0SfbD+ETILZOWqmRVxZFVOqDtDgG4yy00SkRyR67krthblqTSoeBEEFQBeGHqVeE9t8pIpKRHRLlx8awkJgK5qr5oyarwJnf3EKjMzHedLWQ2T+goajbsTZkR6ONMNcaI4aniY2ZoHfFcqJil5ltE/k1NeE7mW6skkCS4eyhjjNb7x8cH11/146iFmWSSYjMRoiOyeoydJ9IJYy6w5/gOFUwKs5LurrVgINnm/vscfRGteZ5uMpS4fmQanEUpUx1tvxHj7u5+HEeNiZNbJLR4BUzcvd1u13Vli3k6MRMFMIt5nufJkn7wejzTW9P69RM0h/ApS4IJEJKFU7ltrWaBx7Y+5KgzNi9yW+8SCciCvBx4D8WZDkdS1bXXXoNZSCGZNDKVqeDNr1EvFmFrEoW1a6BZDOaAlWvBUwqQWxC8CEytdkSyKqXwUb4gO589V1tZKgtMbIIZNX3y6cZIJA4CDjPGoNHBpNhW5C1OcjcIuWbma9cjlxuQlZnXGJyMyMyx9LQ1T84xj45D2FqTZnnL38znMjW3t2WttciMdaADEpTBvGWrXJsgEyGl53HqJjGrM/O5sS5J6WbuZpH52W8RoTBLeXq3nhap9O6ttct9jHHa0Xs/br+stTxatqZ798Nv5u5ux93dezQz09AYw1KKzBgxrqbZAKkUd+dMX+fqyoh5uNUsTMnJ68zgMr9MSZeS7T5JmKFtuwyDO9ckSVQTBp+VlJmZLpNZ2myhtjrY3Dq6vpCf2baWK0jiWWjS8yhj4cieQCqBqLv7dq3/4jB9q3gWnz1eTIiUxoQdcwe+QQr+hp+vrcKWzuAUUMv0hb9TaRUKSFmvniU3glPBMwAEgS+jdpNCp9f1XiYnU54NVWuocJeZjYsjPSnpfjvMzFzHcbhdZnYc3cz08XFdV349ruv693/8o/eu//xXZv7x55/3+/3/e1yPx6N3DvDHbnB05vkGZzPP1tQw1tyAntRsztrHGDFGbJe3uXuu7wnxNxiaGXc6Eh/nCcluDd/20W2rcXAqy7dJJF3/tNfqW3O9edMSV/iggZOvfgVbVIptNrxrWISZzzrdEUqfIgTB1mU22nwpM2uKMLV8pQK+uE3FyKJS6DjoXgvuPltWZnIwUorMbPac0BCZncsKkjji5WvqUwrsR9eWqJSEAtifLKiO1tFQUomgfktPsiqYWayBECYAifu2aIwItIMJODzLD80s9ByAfXayrffejoOPNXJ7c3gcx239rAtVX4qBAP83DQm5LVD9dWqIlJqWAX8j/9sw5ZUn2AQWwk8+b9qisru31lprfCsQ26WDBOIQTiYLvvhNm/v21qtKWkL3ZKHBBDiQglfct+acq1DFJJdtSdK+ihw0KmUXVEx+IsONwfit7GbPFykkiVekmBfnQn4L4FR8J69cAlnFDQUKiIe/0RaHguwkFLB8eKct8pL7t8HMYh3pp3bMjF501QvqAAAgAElEQVTdXvvDCsWNQgEpWQQgtLidqhgSKQ7EoSpuhIIUcpEQqmcoOHGY7PDKLYYVB/6Gtkd2JmgCpMjf4GRVH6jVasDP1atLqivlimrXh+fsaDbl9eonNAp47giZKb14oP2dQSq+SF7sVuS5RBSapOu67ve7m7l7a+1+n1eZHMdBkccYyeuN1WFuPKeqerP/q5KxbRe6e1ED2YjMbB5+IhcFlqxncbR9vR/rJQRZY4xcYxYCd0HwZP7/5BaZmX/88cdff/3FG4LW2nEcWlMLLFPj7My1oFywxbAR0drT1RGHrLKApDHm52D7EAYyCOATqTi5pZK/rloZT2MdtAFoy1drjgSrQigOP1nZ2hwngEOvnuucuaTH41EMczXbXC8SQEalnZVWdRctmMQhxG58QgIQfd5kFTcixQSSwieLZ2zTXXen4nKbc5IsXyJSb8hg+8YZTNQglwD/4gaEgpSSkMANN2MJYOvqrjFGud8uIjMjOA8/l6ZjjFxzCeyG0FISD0cNRNMc8BBKB0OKg5aFnLMvmJrMoEJcJ4946Sh3d2vKzLPpdrsdvZ/n6cYU7iMzGy9weo+IzieNG39yw83MgiKsevTy/+XVtlwoM834MvXZM0RELuuB4O70zb332+0mPoXQ01bwNDMabJURoCtzVY0vg2NziZ8rX16FUcrciEcA7LSKXTKe8Gokmfm6DkfLiUZlb+TklhQgFddrm6nkHt9D0VbWm3tRIkJBCNDunO3HUdgKuxqVlERVSab56iwzQ2m+vo57ArdJfDOTWSjSLLmJ1s3M01NSMngn25YPSfJUy9bSLHI8zus6PG9Nv9TM7N/7IanHuB+3Dz8kHakYMfr93/7w2+eHmdnj+9evX+N2/+c//9nH+Er9+vXr4+PDLca3IvK8QjEy83GNzPRu7i1ijDHmLr9kZm4H/qMhZVimrJm54kwuqTh65PX19cVSH7MTwSZSxvrVjZzz6Rok5lG2IpHkq81rq83yN3LJqsYQa2VLEj4QVrJyd7Y7QkGKyXVdqE0jh3ZHlrTAzxnkNNfqrTatLOJZXqgqUsmSzrNMUdwiFBHAa2jMNSRoXiw07QPb0m057ZRVBqQ4sCpIJckFMhart1G5BoaqqSJBDZKFA1UFkmZ2xRgZloExci2JqyxgC+NkdG8pJbNJbrpTd36A1Mw7R86ux3WG0syuU/J+uzVrTXL3ftxvn3/86u0YV7Qjj+PgvGjvN/e5ekTzvQgkq3ToHxG21WlFwFywZ5gkmymK/0byAv9vIFrGryrQGlZlwoa32w075PpZyuJjJtuGg5eirrLPsFKVoVVNhKrxvaQEkk9y6nFNYYFjkyLcyUkiq+Cw4gnzwiyEN+QKpSSiSZazFTdwduaFQPjp5MCJvCnwxoRQ+JWseOEXH5CJF8OdQ2470TvCGxqYO/AnNyIVpDknJrd0Iw7wJ59yj0Igsvv/G6s3brtQ+7uK2CXuQP3grDUpJ/lWnJ2k0HafBLLgU+Iuogq1P/eswi8qKsvdfS3CEb1/+ACXzDR77vuYzU+uqiDFGUz4Y/+CSzJega4LrgASSr23YGb0JMgKpguv6xO4TWTJeuO6jrF9KQ1/uGRmyExqm00IsrnIwRrkSnOOCs40gc2FhJmRs148zOI/aVcgl+kyk0CQMxMs4u5eZdQ2kk5Z6zNjqq8klghJipSeX+RxYGGMcZ7nX3/9xX039/sd/MwcSs8Awcyu6zqOg3358zxrGEQH9Ee3ki6p/KfgrGHQJCKIk1vWMDO2XeBQnLU27qG1Ze22TuADnDMQKdYLg75O15cyyGLyQBI+4Phy/qqRYgjy06qLFWhlgSoLSTArXkZ+SpeZuSQ3r+vNIsJyTfHj5TO0OrvxU0rxBAFI732MwUIaCCWqxrKXCLvB+a2khJIIH9BAeIMjroCF070ZN84EzW7y5xnKNNk6u5eZvpb0mYl6odn2izOB2qfdUZVQFRrAKejVabt1S5MUkSm3ebtZNj/cfR7Xxw5MsWYbxc7NTDmGq4Xf5Jb9ZveP0T/GGPFxv9yjtaH5ISJfILTmrblJ3bvReD3dMkPneQ7xnUiej0dE9t7FS0o3W7dXMt89+pGZGjGUD0szpVmmeWvm3qyb2cFFoVdk6BpX/HhrVRAsllt7HPG0J+XlObdGdjtCCTHVgwByq7KLxZQnCTvmXNvLTJm2dRD80Vp9gVV8wNnF7YoSIXeXS5ZtI03lkgTyourGdkcrIOG/4k+SyM6ZZA3kVTdmpuWv9SySGOHuWlmVu8f30PkCTdN6vfd2eGZ6Xvf7/Vfz1tpdJulodhyHjYckRlh3v9/vH2qttePz4ziOMeK6Lns8ruv6+Pg4juOv//zfvXddw8zMnYKc52lJO1RE8PlAFYcwxoh83jDE+NRaO47jGgmf1hodE/hT/9baGgAIZczruo61PKyszMR/Cl79CCLMLGL+PBK5ZKHn7nhwKCBo/nqhC6HiOzdwZhlf32m/FWf3MghLt12urYYKVeFre8P/MwuJJDMzYo5zbd3PuStT5UKNUpXemdbPVEOSv75egIrIwp80EQE3+FMRWroVnFB8crlBlSsiBj+duMiLCXJZdu4ckF4uZMtKZNlLe5/cKJeZsXbXmC7U++zE4XBdV+/9zz///PXr13UOGBbzYgUEK5VQ4GSByZNvbgutykWSshbVTrhjFnwmn9X7rKCfyYjIfFalrWaYmZmBrsdxsCwf14mIUlXL8gAl5ZsaK0AyIU9yZWZZ6a1c4NvWTgsCVZkdYMkFDlouHXJ96kK15twudJjvClQoNd6Su7i35B6KMF5HzApouGf9VKCkFJOSWPglaI+As+tGxLZtxCIBs2bG4BNaa3+rf/EnXs+3CLTsTZap4ZaZhQmkRBMpffx1RZ3rUNXOITdLolipXchFsntOERarCsVQm0nt1YCVtUcI5Yc7JpFdVeBkwX+hv4SftFDtSUnuTosulSoXgxgNakEy86WzWGxpleAD0Vpr5TVfFu1ZttbScNi5uZnWiDzWBWaIQArPor3db621lI7jsDa/v2U8dffWemvN1wI+lx++Cc1Vy28hM43nospMPmm0VRcUDfyIiHzxcyuH/LsmkJm9s/KfW/xw+zmfmaLXb9oxS0GimczsPOeve2AujtlrVnHmemF7u90gv85vLPx4PI7jkHS73Vpr58nJu6l5cUDcXoTYWjo8wSS32iNJypWrXVObwCkLyheHkkuXgqxY+y/MRYukFMtMNs219hcys7YM4IlKsS2DUQM9kV4RqCAksgdw3uJvkaopvUonXnI3BcB92pCwuwTI9fRtB0TV7rbGjvK7bXO1WbIyE3yepZiWoahcIORi28IHXjhEImJOk9b5+Umi2eWOMW63OcPk0ofeu3we1y2PAtncAe6KZSbiWmtI4SKw0srZ09k+GgVeyqC5NLcTkivEaEcxpHm6BqHO3L733rutQ6zgF8PkssxuZubz/b9JyiZ3f3xfYwzTsyGc4xpjNO9mZr25OzWIRALJyd5Uca5EZVvHR8Z2ueNOUkx8Wzij9vwuYkMjPGfnWrYmvPElafa83CunhnPjytYmitZHF1p1hipIIcvXzo1tMzn4g0MSKq1Q8eJTkZ+h4DsV7N0VkRSCJ/lSUuKVtCLaWSG01N6VjAit7TvgU2SyqaTMQZYkMzezsBiKRkMNuM0mmpkxT5nAM6X0j8zMfmZmfET+ard/v3/23vP790c//ujeWrvFSOZDEe1xtdYUklrvyky/wsM+b/cxxpX58fGhoz9i+LjS3T8+Wmvx+B7nd7fjuN0+MmUWyft2i+BST40r3F3+7Fxc3RvncPNo98yUYoxxneHWb0fvvXNr9xijOm7szU4wpZ7c5mDzUoNEyqMQDT5JmNA23vqjJW56DlTFqviQJBRmPXdWWovnvm4EKZWKoc27BqbQN7ZwQyJ+WCXac3fatyIXMo3XzFC/93Vb6fK3eu6RYr46FEXE9Zh9K2aEW66uHHjvfby+gSG0dboP+BiDGQ+CCKiNDWGYmQgyM98Ol+ZWRiI1MBTQjC2ARo8sma2JoLQWn/xOOxfqN5cZE6o0eW9d98zkgD1d8+32Ien399f96B/3T7fmnq21+/3u7hHKNPeX34CpJxGM71vnVgrrh/HrSYEKH5yV9X8OZgZpUf2kRUNbQztxRY4xYlzurtbonOETEZquPhnaagVoWZhECgdgrgUAoejAwWK57e/gNsjdGRYhJn3yX55TIsCHFZgkC58AHPx8bRpv8Mp6k1LwNwgRdC4gtAgFDu1unD13h5O1Jwk7f/q6n7n1hHmpofVLhASUIev/KGvnWQhVcWmT/08+byLq+QYBs6SU6DfaPZ6vDgNhRTITHCA72g4n7KK1zSbfmBcayd0JizxzflpVWYjD2/OHR9nmqCRLPboa0HIrLHVXJD8ju1kyUzbLkpmaM585aVlwSZaZZmkmWZrJTDbfgtHbm9arBQqKoIhwP3IFXKICEPQhIimGrox29M/PP+zo/TjUuvXDJu2zFSza2cciNZcNSxZJnu6udY9P4XBEVpuhQEA97jbaEShLYWZmeV9hEgpNC7MCuZn5eDxYolejy0h3Z1l+Xdd1Xff73cy6+/1+//rrd66D5X/88QcD8ePx+M//VK4racnNTFufRhKvcpGseAWz+eaW3NhmNcBBqxKZmc9fxZq+CtDMruvq6zvhkhXbCwyeiCBr16dyj+OICNs6ycKMiDEGDEvh0qHwS1tkSUzAZhcBhGTFi5xQWZULEMUKuDfVPRT+LoImX7mFMK458MEfYPEvcblGCuY/TKtsrZOxA2wrFEOyEKHy3c0/C1I+CWdb7uHrRQhsr2pTPnuz0nyMoTStrYS99kEo9fba8e2FXOmMMt2el6dKLiV6xpDWYSKtNReH3b21bMeQHplm5o1ZX9f9Qx83ixj9dt6O0Y+I9ujNzC6zyz2TntBNSrehzMgxBj+HjOgwhSljGJdN9GbKa4zwcPOmNFNo7i5I4udLzMxWB3oq09ItY5wthpkdaZIOeWuNnTvKPh5nZnrq1nrgxqsdubv5nIfr7zz2+bOZuZoQGfZ3TWVPvmWRW0mybKuqQp5sx1BrNU3f2RYEnr45h7aGgdCCvwUYlo3iddSHZ2GWrKlnZq52W4FC7dJBfqN1bpHa9MxlCsAkK9BTWzxNTbmMNrb8mNzMzLxaa3c/MvNIsao8juN2tNbavbuZtUuSfPX7hMz05pK68XnwY4zRe7/dbnE+fv/+jdg///zz+/v7ezbd5+vo78cJk4hIOneObN3m780ipfduntd1NW+SruvxeDw4M3YcR2tNNvsg6gWGEbH6gediCbY5ptwqCPix9el7p7lV8rQ5OHAotsWHDgtWETELuF3gQe7G/zkkQFXPN6ErCYddk/ldKxAKiyUys9mL1yEr18QREwGv3FJpobk0L/EqWyG6LEZAAQIdsc1vDJ/NLdbPAWZmfXBuZrkG2tYatkIx86cZI+L7+5u7f7hn9U1/pNQTHWAIQimJMsTJIl5ZJRFgCRrrp1Zaa6ZmxpGu2e6cD7qamdn9fr/dbmcMSbwDeVzn7Xarsyf3+50rBksKQjEImiMU6VVSAvi2lagKoueOvpGlbeR7oyLs8R3IJuBPfHQA2La3mqidw76/v4Od8m0gSAjnTOtp8F2xydZnFoRT6goQ7nBoi1tJrDVPRGDDoioSgNiH9ls4exw01JMUy10LAn4lK1JMMtPWrycA8ZqO/6Dak/8VW562vTDZyckqtKIl/pbMZY2KECfrLUIAp+K0F5yWXjfXLLDQCpnIzg24rQrK1RZkJqnayN/SArRyHrPdsEVoq639jdwVipuk0h/8oioE4sUQcYUJWgELvquEo+5ZWj1Y4dim1fU4dwiR4skTSOH8VEmvhynQEG70t4VPyLVunPDF2d1Ts/kUH7L2OE9qE/HQlqDSamdCBEeatGa2epv6Fhpk4pK+v75aa7+O/vn52T/uZpbzcjinKiNirFMbEWE2D4tFRKyTZVon2qbya7TNTK74LYmZyVhcQzChysuMq/Dr+TOARnndnQEl1zqHEQTaNwW0et2FkDRAW3fFf3x89N5/Z2ot5IDwtv+f//znv/71L3f/+Pho7h8fH4/Hw8x+//49xmjt2SFQ0YS3fhKtbPlzRSIC3WxziWIIua3hFaprHcootpBExBhjbYVHbFtRJQ4RxJH++/fvvt5J9N6LnEoHraT8TKKqthUNasMEcYWMXPQha/GbAT1961KKG1Q7vOJ7EnE7/5KemRHB9YcYXMstEdFaq9Eqt1t+IGRhDxX2KRElOrf+kMJCAn8MAjloZOGEx3Ec20WPhVP4hDEGroUCIBc3nmDKTPNrEQcB6e7eWhvr50KB9O0ze5iAvOk/x6/MzJyViHpmlvNrwJlsrfXbrfc+tpnqzF7BzDgX4D49LTPHGOd5alhrTatBufsV86eRjuOQ++PxoHSQoC16ip97N2+tMcKZZhkxnSRLM7OjeWvt8+MmCblxXrZe0TEvLcUy2T+33ucSnuIg1N07ekDAEySA9jrMAN8hJSYzqSEQyIUDZShviIjrPMW0e90KYEzpxvB1FOe6rliflFDBFKCEwhBayNm5pDG07chHqUrSVttAN5LXeaIuGioT6bnNHW1rvdWuAMKt9z7G03RjjIwwV+9dq1uR5A1TZ2bI3aSWSqXijAiZeWvXiDFGux8m0zkktdTHx8eV4zD/h9vtdv9/rX9+fv7f7WitHXFFhF1yt2x+XVeYjqN/pjIzPCVzfmvaNeK68Wa1eZoNl9368cfnlJ5H/qf/+uMfPeL3798p+/zzH/rtmXm/+9fX1/dj/PHHH6lHRFzX+PPPf3x9fZl5m7+92XrvIczbb7cPKtTdJV3j6r0D+f7+ngZxN/PjuGXG2N6CHscR1zQvLkQlmhk73Jn5eDwigl0DauPj4wMSmNvy7T0Cf0m0rqri8qjWGp6Aq0BY7h0RxX/3EMjH8uoxBk0q18qcolUnCAnailE8py+V55OUorVGkVEGDu4+tuWKu0ckrT0zd+XRk8M/sOI97aus+YXPcRyIRlUW5yhPQc51eV4pTzBZxLzIF0xYtcZ7dSvNQXDN1t3XdE2aYxgBuQRJoXlZyxjjumZbLvubXKkMZUgOwMzd3U28yPfkbtXe3N28j1C79eM4zNsZkbL7/R6pMcbnx6+P+yfq/fHHH621MVLK4ziu6/r6+pKU+XzziYbaZnulHobKTBbeuaYXPLU6ECJ7eQsnc96qCuRnLpDIeXcu1WervqgCs4a3l26SzvOMa9ZXsdr7NwzIsO77cCuBLynG8NX/K+cEBZqI4Jye9DzZCJNYnrO3CCDt9bwJ2qJkxSkUOMDhXKwKmMt1gRcQWcUNTWhNVGK+bmcUSQGxcwERVFnAp+22UDjIgi2ag08uoYQSsK1W1fPc93Art6SUAsjK1XXYOjwF/m7wisNktxvlIln3KZQdOD4Nh1yOBOTiF7lej8giCM4IgiHqVW6uZl6QsX3QyxwUCJwpRYXSGeYg5NYMd84gIw4/BEKJYFiOhyXbOnJMicCMiGN7gwpP4vAkDib8SzGkFByL5TICbvN4PLw/e37NH42behbnsc3NuGOFxRh8QBuv9zOhQ2by2V2pWhrqtSzgRETmbLnwv91uYwy+AMdEPPEKSQi8ruvxeByfH/f7PbCk0k0pjWeLc3H9R+bUfG0ia/kPobQFuBTLBZzbx4VfWb3389r7jcm/tZZr7QqcSK7a5yaCkkvtjDF3lcGEvyS8lAolQAsE+4wxruviOr3b7WbN78eHyzKT7+3v93tE/Pr1q/f+p/Qf//Efmj4wXYsSu5uEMzA7sswwaz7vzZ12o2iYJTOv62KQpd++3W4RcZ4nubYGF6wEBxrg0kGZyRLuuq7jmL8ae13XeZ68k9R698D8rbV2u93u9ztywfe12YdEfDVeOyLcTKtLAcfM+Nk2mJSesMo1cFAcSVq1SaSKEBHeVzOH1iQpTRxbzUxur+QLQWve1oJTq3ODD/yTOc/WG6Nwyc21MaT1doGmKolJXe99jMEMBDQqQmsooVVWHCm2emB0i+XVrc35AJx772wSgblTlX18OQl8ms12NMZorR3HMXLenB8RQMwsIkZEZtIfogClRlzFdzu4u9ZvPPV+jPFw98cV8+p4k3mTWUac60qg39d5czubX12P5hFhPT4/W/84Rm95OyQ9rH1nnk2t9WHpbpk2lHHON6KttX7vZnZGLBOGrpQk7631pm5m6i3MIhU+3cXXtY6tNZvddVzXld7MzM0fj0fYnJ+3tn4p4Dg+Pj4O+Xmej8dorXnKU2kGNzPr288zE7HIa5was96ZAJS1549M2Kq2PWBl6g+Iu7MA3r2TSoIDnmRbZ9F7o6pe4Jm2GhtAIrm1ZKhstcMCogxU13UVZ7wBOFoR5wlb4LAt/YnHGMrn3ja2KCZwIDKTESntpSBc399pph8zM1uamBnH0WH4/f3t7q52HIev3ffW2vn9m4Z3nqfFuN1uDLHU9OHH/X7/8ON+v7e5qz4FESijmXW+uH6tREl8f2JMXOz2559/8k71/P7+5z//+W//9m+/f//+13/8x+12a+7sEEsa5zcckELfTddwnude1//6179670frttZsmRkRnf14s9YaElEbCJW8F6StmYetqq8az0x6N2h775kpxZsd2lohVECBQiv+WjUOBCn1BLk4FCTXtKxyib8yzILk/H2DzEyt9wNmprXkKya2NbTMuREIQlHtgdyI2SfuyLaKAOdksMkXEbF234Fj0lLjjVu5U/EknjknKFgeQVrjLp6AxMx09/2oUnFg2lfABU9J3qc/LMAc3R2HlxMBaGbtdscBQG+ttePeWgtla8187nNf19WazKytPYVS0sx4b4Cskh4R2BDMclS07X3umcKBULmwKiNUlq3y7nFohX+8hh1nRjasIoT5T7i7J03DXRL3rJJ9u90kJVdhzW5wql2q2g8lKSxJIdem9N0OiAb/LY637GjwZ9yaPCVb/UzpQ9WAkGuTovArIAs4Eeqx4JULfkWA7wFBlVVPAvxBKFnE61lMdj5E3tAq/FQPcTvOTkUcV9zRSP4kLP5vCrxJVNXRFsfmjInUSyETbPNzciuJhoWppcMbsOBT1qtVYQuwstCtIDxBq+fOpJ47q6J6888KO5PyyczZ2Rd+Pd+EVhZyISk4+EQIYJaRSUJAbrWpyqUHFr3cWk7QBRWf/GFwyN+AWqvT/NHQaKe2nKGYg/Omv6RbnyMLzbBw9Eri7tI+GmZmcnleKU+RK7xJLOZaaCCUboS9fyCA3H7U7P5EeZLFmbDLQo3iLLq7WJEV3L33zp6Iuz8eD5ZbY+2Y/+Mf/4i4WmtjDE5ajTFYB7IUR6U30cRt1f4YI/c98eUPWmXfK87XC2T4VWVRIwz0MMeAlRxjIAjOZV6exYFpLdODUoaAMuwOFCH8Y61pwdkjDPo7srbR5C3k1q5J8jSblwH/N6EkziRXjGRiChDquWw4V1W7XAII4INW/LEzbFtrTH2Z9GLDUgZ82ybeJHnuyT2UMnu80HKVCAjJzHRNiFZVKi1fN2F5YkmQ3R01YFVyzay4QX5dc2ENCWWv3YFYv0mB0czssvHx8ZFpj8djhO73+/H5636/Gz9jhD42O40xRjhCvbXWgjqa137ZekUHZ2Yy/ZgbT5KyuWDnfp2zP6SbjYi2nM3MGBMt2TQ0d4fz/X5z9w/vrbV4XGOMIbxlFtlXaxoxf5ggIrgwVUyq2eJYk2pf/fnLVzFa/kfkDWhmZrz/f4ayuG1bAL6KtFfY/pyzyVWpz9zX9UPhZKYyfdlayzP4kVI0wazEoap4hQLucPh7a7mZsspS3AoZYC0ACj5xXFKa5axKd4o75oDH3oFV9644Q95c3e0YOTIUoynutxYR4/ru1/k/Pj//5//8dzvH19dXHH4c/j9lH83+n9YPsz+uMcY4TBFxaVjY6Glm0dzM/PAc6XNWPL+Wk+S3w02KK8xSLVu3Q2ZmY/T7/f7R/vP7O8zvH582+HqqZeb/+uuvc+TRbGRY68Mub35lnDH++v5qV+u9D2Vmmpqp4fTGDCNiZNzawWtVt87nJLl6gdbaGDJzaTZmSc3nLaxKD6NhzK7kPM9xnTF0HL350bxnpuyaFbG5O9x2eEVYuxKocdByc5UilESD9G3VWpyJFHOASNdqitqkE0dJSCt317CeiKsm9qZYoYEJculQ+DsrX28ezIz3z2bqvfNmAFnoH6+zBKiQUkDEMa7ZNkRhMaoYTJiT1f1l19zMIjLWix1EVC6RiMg0Xp4DNDOlRaQ7TZjPEOT1QWBzZbq11g4ue5C13nuYxhjnNSIlU2ve2iH5kHlrYXalwrzd7ukuY5k7VaIU87OUpTxlR0kKXrmQ2OaNWLVyzYwSwad4UurM1A9ghYLsR08LE61s4w/c3cULSeUYw00RMS3YbpnJwp5ulrAEPvkDxE+QRU6hFRVOaOwov34bVirhM0DeEIpPLiMX1R4qqyDFoZK7SgWB205oZrnt7dpri9t1KxzKCBCct2SRQ7Urs4fiXE9CkdA6CqHiO7CQAZZuxWqvtXxVgyTwnbC4lTgtWRNnEwpJYQIpbkDemsme9eS5hXydCBbctt6eUAqQW08i8C+EQkb0HkfhXG/DyNp1Q/+CFIeCvD1tTWMqFCu9qk2ymNuqxALSRQJhcvY3ojMBZqbY+3QzezpMJodTjH9mpvlu/On8kum5aZhmbA2kZMYZKLdMCzurW4vtnHZuHmtm/noIglrLNK1fHkUTTVOYZHJjVky2JFuzUa3yTtfacHiCQGRy3wxewcxae3YIkE5jbdOD3K4gfeK91m9SqGnMp55FAlUEP4X0Umtm1nvnzXxERARvua/rCiXvEG1dUP/19XWNwaopIsqwxb8UKKElpfrhUgy3JAtygDWk/T8AACAASURBVOCDU3wIZoZuxaSQeeIGvXdfuwNwKJzW2nEcLN1Hhtx4DZ6m0Bz1iJtt78yleShvhdLNzBBn2xIaQeiDXNts8gYBCPmbiBJUybdgyw8hLIZApjstcnfH+dETcluHOos/aO7OScliXqEqztfSDirbqpLkTlUipoqZ7f9n7N22ZMltLMG9QZr55ZzMlKpU1TOv89L//1WzZkpT3VIqT4SbkcA8bBJO9ziqbqxYHjQQBEAQvNNotEB4uI6OKonN8VsmVyqSMafWIlOsKAU21yP8dd/3K4h4ZWI2brz3CAe62gRdXAcGuo61tx69t1LKvu/XP3+73e/nGed5/LDCbzd+u7oZjGaI4gAaLAJNd9RrZAuSsWlvvOy11iAC0RBtDJkQoIFXjfxJd2+9RcTp3d1tqwxTc+wEEKacinWxAKJFRDDIwBj3dg+PZui904PFNgPBmPOFmJuXZmYBIxFhQKW5aneMpkZ2VkkBqBHPZmWFRK5RYqGAEgqyMORDigJgy3qqGIpYYXFWzXmj16N+BZrVc1bOEUWGj3vwRv2H0D/JkeBt4IhZo+x1TWF9FGSUHtU8JV6BiKjzu+7KprtjXjMTEaJa6UFiNt8xplswM6tsrXlErfV6vd7vdxwNQP21lFJundu20Zdm6IvFBDJaFpAgImrdAHiLiLGD3HvvvVezb9++4WjnearR//3332ut+z46ABWBme11AxDezvNc+2+18N9vd5IpVvZM5xEfzoYmXUJGSG2TctDPZsLmipeajDohInQ0VE6lVG/Mh0KTvzgonL660mC6U5KJIPkLmTQCn0PPNctvkMSCCEY8T3bg1bXMhobKmtTw+YaCOGDWIM6BY+IVLqXMBWVl9kmvg3a1WilFx+PlD8lcZhQ3KfaWKc5KJ7JSylpHpI8CQ4MIAGV7cYnVXO6uRg3zoIqZzRHMaDdUfKUU74OhmdkcZ5dScp24lGJWt22zUszMil5sA4AAzazomgrtAlE2H86WRuBSv0i9/vQsx8RLgVj61zVVhld4w4uJ2E5rDWsncpWYv4pPYkzHnjZ5uoQCY0FTvVcHyfDi7prkO2lmPpZNR15W5gkSOqIWfVbTqWjw6tj6VXaSICEJxEGUsmri35goKuXi1T45AMU8Cyq86Ff1hE+2yUSxKyj2TYGMWh9FI3ymWgkEK583Don8WhCp54o3G+/PL4RP+2PJpn6/shUkmfgLMnYt5Vi4KTbpEy/KlSGnwyfDTJscMsn6mDRYKpp4rskzrQhEk2HBmgSvBGLoy+AkCRSl/kgKrAZPe74psOZlDaQH6lF2iNfMJrg7tWv0Cpkc8rQlSgzJgdbvKjQTDrLlHFlGrTTrI9UUu8tQrTVtIJsmpcvEPtKYVmqt+/WiY9gZpck5Vol6qXBOqkWZolfnWfHyTIUV5R6cJ0TWKEGWV3IQiOcE4Iv/fK04ZjYnoE9ucpJ0b7wWQWJs7kx+fHxoxnuep+vlUH3JiGPAFtOkrnfa9/3NMgoLKWuIuaJKGWMVkSVBJl+z6e6tnZydu3RWcYu/HrF4VCoTc4HMZouUsvL3q9DkoCRiS1IEcrZMIuQqS48ZK1b5m/rHfHU3FRCsaYVR2jfKlUBLEs/HSSCtMB0yFdCGsfDSRKUj3QQKp4lEKWL5gM0hyrZttdaMFbEC9toQcfTpz1yIODd7lCqriVKJLNs3kmOh5TXLXKZpAjOTArE0ZVjcXhr6dMX85eI/oud4ZWa86bNt2+Nx/vjxw8xutxu+f7tcLp9s1+u1l3q73cq29XnXYKg1qNXMaqkk23jJdDhtrbWWzczO/tREWdDMovfu7g64e2dExOm9977tJGnTqZRHckzsMReY3N0xGh+VHYAGmtlm+ojV01WUWdknrWfDZUhdyz39h0u9dnedXv4JyMoydFpfjwmSlHw5m/XEcymVWHRVksFQUTZArEScII3Fucx9e5/vwItGAelgus/gZ9XPZrOicKbtvcPnGsHMms8dyxWk/ItzT1iU0ewF7g7KhpzuGoOMQcK6uzu7m8et9Yi47/vtcnNr3LdarbX2jbx/fFw7WLdqheDGiPO0flgpHQ6DlxIWgEdEcSNRPCLcS8BIloJi4RH6QLW35hEstkWEbQWwAl3K+hkRW62//fZb+fa91nrd9svl8o9//H3btu+//rFd9uu+RQQjmndvPM7eHVY2jvMIMLMWjhjXQpSCYma1BuntVAkCCJ0pEdFss0jWunOulcorYpa7PEH06RU2L9uICI9nB5CmFkY8VyTmAk2CCEQsggTp/FT+i4uK5i02+SRGjUjMCrJEMSI0kBJyFSFKJZFNVBml81szulKKj6xEjm8au7u75zsBvXftD/T+PIovKTr7J55f864oIYfQaQqxFf9MkgnFfMUIxOwNKWJBd0aER+/qIIFSKsBgwAgrDhp1Q1S1Umk0q2a1lGK1lm2r24VkFHMiQNDKPj5tYGbuYC2VdPdt2263m8599d7Nxh2kNnsXM9O9FT735zFtksq/2eerxZJSoLyLxr4MFkX/NdWCHAQ/TfgVadob0YqoPFPVqjc5iWqEALODSd9LVknwplvM/Kr4OHs49W0i8GW4KbxAHJJM/DOgsDxf+nCaVxjxFKtMIv1/ykpkCqRQxepx/c2oFd64vUa+iPtnIIL/giw5pxqZ5KcS1y7yp/A1VnZI/ikuKVcLrC467EZwWdkUxGxaVyX5OgzKQOZIvylaYUFKT8oV/xUUJdCjYNVzTbvmK6VngF9MjSU7MdcxFV75ZDg5ZFWKWa3SUEkfsxwTMom9euOazVXJNZwc+GX8nQRJ/FNkhlOWwu7OGYiI3ntrLSJUrzNfXCYVeymXy+Vyv10ul9nFk2QHzQyqrdq5nV23GgoAapnelHd3f54s0J7uiBVxjMMIz+wIhMyUmUSP8ofJ6t0mameEcXeVI8n1fMFK/xWUHK88Syn7vqsL1vYJSRa7fbsz/PF46G5aUW7bdrlcYhmyitWqQIIUNrPWjkSKjHMI7bMJFRJz0CsjiIPKMZZ3p5ObGK71KJFZ+noUDOY/W6j6ahwJiojoL0sVIiYphqIURkixyt/EKL/iL4Z6HHfxZLUCAgjipxN4TB9TeM2mOIggiUnOrdkhFPMlgjfjp2HLnAcpnNP4WXcsk2RyPSqQUaueeHVgYSI0k9X+83h5W/ggQnzM2J/DM8VKbkxQC4Cljxasj5lKmiiDI7k7SQcdZLHtsher+743fPrp+3757c9/Jvn777+XUn777be/Vw/gsMB1s/strpcfZr3H+XiQLAGjRTSjDZaFEQ53AtXqXgpnKZA0jBv1Agh3kEdrwDw8UnUgGQF8noeZVZpSkWID7FsAar3gwYB5GMO9WwSsmJnWDM7w3puOvLq7zUot+/Tez/NsvZmZ6RoOhJmphZExlYra6czCUADAan1FZWxEuE5LTz8Qu3i9BEKUCuevkBq3ZfL0gJVYj4KUgikoHSgWH3qjTJ1FuSJVDZKP8EONL0lSlsiETBrhxSrDE/MMU2s2oayNtACEXyuqNNn3/Xa77XddlWERcQvs+76fXms9y0FyLtdqID5mpyTHtHBKcfdSjSRkq6C7IwzLW5elFAK11l5qa+333x8/fvz487df/vKXv/jH5+Vy+fOvvz0ej9aOy+Xyr//6r8dx3K+X4zh+/9vfSN5ut4+PDzN9+32sipX5zTNlSt2razQ/T90LExFWXtxAUyzFAtAkfrUPp5+oBVTCmB2DlVFMSiURSoJZajHLVwFhJI6kpGSsAskhOzDFSkq8dmDCJCs9ZixAzP7mFa/wyKPwq+aY7e+q5AoiFk8Zx+YNCJGVZTVChiL0Rl9ocDbX2VL/5J/6JCh54jk1lz31K262WFXMAd3l9KQXsyRT15XE7k4+jePu7h7x/HCmKKktBatmZtu4RkQgAjPraW6yzAuHAZhpH75EhE7K7PuuzsnmopICm77y4ON773i1z1tACnNqLlmil9qzvkQsrXHC8Lc3081yUZJMuP6mlEk/kiQMYg1btWthZmbtlHWfXaz4JPOUPpmP6iOkkgBSeZBFhM8zJjoh8kaf/IXJ3xS3/gpsaXtX9dS+KbxyyGWaTLVyC/n/0gKkPnp8C3/VX2GJkz4pKNP+FN5YZfhJMSHVwz8nWPWRGj8leBO0Jsy0IhgeOJNnwPtzKK8qnEPe5JnEq+tKRD7qVxxWxfzLCVLxEYfks3J4I87f/wKSlX6FTB8Q8zdBq6xEZlRMPlmDkptYvQm1OZRPeokT5Vtx61cggvXxDSNIfcpcCEvlU4EMK0kqsIrDkoWMXbXKnXkRk3T3PCbDxSZ6VEOqgWjXVSlFb7EWkkFGhC+lsCqTyFXPgZqy3ugBgIi5IPiSapbFW1pFqbFSdnwOvsXWzCwGsZBvTPS4wougxfGSkksv8+PHD5+3MMqS9/v9+PyQDpyfuFNy7UCamTwKU4Fs8TDtL/XKMv4UWSogGmVZyIjYtk2xyRmzS1LYl9Ov/jrhFFIDEluG32Ll7u5ev0zsRZD0YiJZEYHx6tjo94XHl/FVpko+okkCSVdOU+eIiLntNMRNWPng1VVELG56TE0UlY+ho++ZFyATKpWyJqQIlNOYoxFBROz7LoK3ozGSmKJFI3zyTEqSZRZT0vdwiRMlgGqjRMysfZ5SW6zcPQib4xmfL+MACEA6r6bL3GmYJ7lJQFIvoZznmDVcLhdjMW3OA6WU2+12v9/v93vv/XK5tC2O4+B5SFZMv5K2FkaOlwIampnphMKqjPSBFUnMUXGaJWLsSILD+CqviOjeAZhOgIJcardoSnm+nkxSH9dkAOmisw2RHbJ8xaH3lzftpXDGSnmqjPRPvyJSQIUhvJBDrjvmWCpTSXWF9bhmRqCoVCLxnF4uZNKsUYqNCMT4pOcqdCX2CSJ4002c3jTE3LZ1UqxWnqlVgriZWSYXSEOOhkAO1MAAaGbeTpI0QG9KAABI3kot7t9h133/UweAX2r5dd+q8WiNx0nyt7LdSimtRztc1z96772jhBUehUCzUkiYwz02AMTu9BiHQJRz7cjJq0qYmcmlCgiDb6Ww9V++d4zWDMHjccL777///ssvv5hZQ+Nnud+/7a394x//sFovt6sjGHg8HufptdbWGs1KNXf31t1dG7euu3D7+NiBDBgRqlmys3RTlFSd/h6xFI2/vjohzEhSnm3owJjZXAUUkmSyEqR0jTD4pdxFA62AzGtLbfphcktihVcOb0KFkWLitjLJhEoVEb03GWdlmIZakyQHJUxxCpw6khQRMY79R4S764QLZC5IYo95CZxo0iayP2ffIKR4Dm0AkQkRc6iRSQTuLg9MNUgCz+ZFIDtLAafZ7B40RBBxKZsm5CSNdavjowkiLlsliaUpcL3ZiKE8AAcjolotZdv3vdZ6vV637WJWarXex2daBLncUOd3d9UEi1VKEXM9il5vVHIWAWY73sdC26LPMuxQ4Fn2AKbRFI50eJ3NevUlmWIly4SiftqaYzQh4uRgZuRz23BJ+vS6kcH0hDEaeMmOYpXl5CC7CZ889ZjiVLKc9VdIcRBGj8Lkb0LSY2ZHniOeUkCsYi7SxRd9vvLJ8P/ycVV4RSZeymRUwipRj/Y6ZFcq6ZmqJislf3tM+rfscBnEv9G8UQoTMU6yrJgIcN5dskpPmjf8yjljJZpzgUYlIt2EX/UUMgMCPa7iMlZh4SVLUWs4MQIzUzb1mBwEnD2XPDZ1MzMgm7UnsQLJR8zNLHsW6Zlq2PIOs+ilSWIEokz8SvBUIIzk2LACEIyAe5Qybu9XQpIqxwBjrCimhfPXI3rMs/FAkACaOLh7eqm/rs5IkGmdtBiMCAtnWIxthySTKQA8s/CTAuXiDyTz1Btn4szaC3byVH5H7D8Hzp5I4jIX7i4DCYQf4r7w5wSxcnfqzJRMvJKZlVJU7trqEOgTAz6vHI/5Kdneu66Cl3RpmNxEn0Jnd/NUQ8RPzeeQDEDvPdMm/6QXUs1pplVUJlR3mTwjQqLlA2rblSoD4pDhtXwVNWKnp2XnK0gRsbgilkMH0kT4zJRoMuMAOiIQBGIeMAXHR86VENJTxwwJnStRWgWUTYUlJa39JleP0jY3kDKtspNCbVao9TdHRCRJtvkVEj2Ks8KiTw0Tw9mwPDF4Dp5FLHIAb2qMfL06lRhGhJVx9uFN3KrSGkuylLJv91rr4/HovXfE5X5DsLV2u93KVmvdWYzFrvebdl9UF7aI2t2rNcMR3qJvxVDKZhuA6OY+LxS3QlJfPDaQgeiOiB6jXzOzHh4aKXJM1AmodAA0REfo896zKAmj3rTX3WqhLVWMb+6Ic0S0Hud5dkQp4739Oj93nTVO1pMmSqVHeX62dZj1WmSjvVD6pJDSa1REIAIkJEzjYpKLPKUVRhzcPbyrheJrZ+xzEUX8hQHGhHmonuaLcMA0Peu9z5M/ap5S7mAV0V9XmKSepHAZxK6GWMkEolmZi7/4xCxXkSkvEdH7cwVLNKmJmemURjIhqdWva9Tv37//4oyI79ft27dvH49/lFKKmVa8eu9lzYiG0QVm8+KrpV2LORAB4FK194goCJJ6LWPX0Rp98Ez3zZIAbvV2u91+/H//8ziO+/3u7u143O/363U/z5Ok6o+2K3V+28wKTZ2K8O6+71truirS5SzK73EcvfecFwEIICKElDFlN5lIAf0qiUotr5ZRlsVKIJEp0cyydVuLQ8TKjjB1fhMSQCydcbxC8hfzlUB4hcVT7Szw7CoyqpTCr1cBLT1BLDr014W2p/WmN0qfVUqaTglJxvyQgcISKEEiJoPUXHuAYlXRRCxkZnz9jRjvYmCRSNLMjuNQUzXIUsP+MuZTqkybkPRHb3XZYI8IaH00t9CBWgaB1K61bvtuZrF0G65NA5IkRl9uMQ2rWf2um+FHZkdzzHlURAn1K1DuVveYGg4gaeVZcOlsmO2hfCBTrQSywiruDWJ6i0RzGj8ZphlXEeoXkoykpKwYgRlLKbkARErZZ8svJICYtdXd1V/ga15mZVE5CplOPvhEpLbr7ypR9XelFKxMVmRbFraEkQLyf9FnwN3zKwxrlMDMlFZ4sUqCVfobMvVcGSZSgeScvwn5KJMqp1/5rDRvsNIooZjY3Gl5Y/IVI80zreqdPH8ZaUCxAoXVHmZC0cTPyi7Nq0CmEiYf17Qx6y+X1mNyfdEk02byFb9CYqRSsl25iSw5KInUtuWTbLG0xnL+ZFvm0puiFOBShRMppinUXxUWgRLqMWIsCIpPfy0yTM9X1kYJfslOchMSQNe7pu4ZK2Kx7b1r3JJRglRM4bKAmaGWWivMIsZXEmXEZ8mRsXz1hhzdujAKk1wHu6utIoJkGPnl8kKBWAnWTCW9wimHpMo36fN3lm8kHzHn4kUD6c+EnCWuJADM7HK5kHw8Hu6+zU+Ll1Iul0vXd7bnzF9zfklX0aTQUsbrZrGcjibZ+7jFRpCUU/8XvM/DF+k8CclQGVQexUEOmQ4mStFk0a/0YpL661dyk7loSHYfC0liq1+BKGWKHMCoHFOimPO1oskg43HeH5kiBMlQlCs+Zm1KnhKnlylk2MQfnw9xkClIxjKMxJIj0WMaXwZJKVmIohdl2lD6KGsKc9EZM7NKkhZIfRLESpTC1LkTlgxZxnRPOkguACul1trnWo+ScL5VreRKlQRmZtumwwjnedZi9/sdwc/PT51rLmVMNzRh7r1/9F5KuVwux3HUWszM5iRRnEkGrbWmVqL3rrQkdRFdIGSHiJCH6qYMMkop/TzNzIiI8CJroNZ6HOPzz2Zjrz4ieu/nvJdUsaqDz+w3d3cizMxDG/JPO0jtmAVaa7U+jmOUUkwfFSZEL1ChAHguqwulaCzg7lAjKK2X+inx8WUXPYGU9TxC3u8RTrLW2lqL6GvzqsxGOBCzb1IrEDRu2+j5HDADx7Xz2ruIiByZORCklaLLCZ7VUjlII8h9FSvPE4HUlvjee9iBiNoLyYJnf/l5HHXfo2iVvRuLhfXed9Te+r6jlPI4DgAs5r25FQcqEAHrRzGraO1s33Yre/kGbPjjdtm+f//+p7qX0r95uHs7P1pv1327FmPx4zj66bVWfbRGlcp67LbtoHd3dxv1vD0CIOoZFQALjbpDMoardYCk07y3s/UgycLNCeDXP/92nmc7jmhtu96uf/7ez/Nvf/2jlPLbb799/vjYtu2//Z//x1//+lenffv+/e//4z+x1+u+9d63Wo/j8OaG0Qyp7p3ncZ5nN0Mpet+egcvlUjdrrcHRHSRImIqCDIeTAdi2lelpIFjL6Z1kWMRsOCTo82wRRpv7e0CAERZk9x7zoLtGJSSD6AgPNxqhKgySKIbpzFbKZltr7TiO83wAqFXDBTFBKfz8/GFmZrV3NwNps3HQAta4Fqj37m4RsW233nvEyVmJIk7SWGrzs7DUWg3PPRypXTSAhpYQA7Nh6r1rKnsch6pvRDcrqlPluUbohvHiUCAAj+iYAZ/L3qcfkgjiOF7mWgBmLp79k6wkspD1gFjaBynpOrIxa5ySmJmZkbkVTKUSBx9nTUb51ro7G2evHwGzkbDWum0bUXrvKBWlBknavVwKym7XWusnneRZ6O6xl7JtRGmtGbht+/VykT4Bt0qr/Dw+AFwuFwC11iCad4ZbLSNM9u611m3fOS9cMSvbtkO3+UXEXGUbRQBodd8ROrQGC0fXpgUnyEQA4ONFA4xYkCov2R8RukRDSTqB1juXtl5RlPO4uzvUMgfcvWw1Qn0ZgujhDoaVUrfjbE5zItyJQqI1x1i/17DGAHiMwUpEkFFKMequrGZmdIBBFiNbzF6jkAz3Hh4FhePUDoJuGLs3Mh0AAGYmz/kaJY8VWyyOKprEy/gAerjRxqttESpQKQ8gEJARepDUC5Yjanr4KkVlxOmxmLtbKTdifLRWJlISpVpq5ciLICJ8HroTQUrhMsCVCOUx7Z9k4hMxdtSVC4EIhBFnJXT3iLhdrpIODxAGYiqgtMmtqy2bYSlPUs4knqmGhHJOD/qc3ktVsU21ZSIFdPRXCqTOypT4rwkBwCMw3gtNkKyI0DFIYUhaMTXTKiNxy8GMdBgJl6LPWCVRv6NHJcnMRsQxF1IlVBxiDv1TPRlwjRIyucmpIl6GXiR1CHwMsxYF6rRPVhBBMUR4Lsm5O4G9mreDpAFm06tBgqcOl47xGyOGFFmM4YhQ1+zu3vuhuznmOYvWmoUZzbsTfLRz3/cefrnevAOs++V2ud58Ly3Cam1mESCNCILal4CqiVkAdRtrT8UK8TxGruybmZmVGPM3lYsMm+b1eY932iQJIgLzDBfJxWxhL/e0BfPLTsUQlgcLSVItrdEj4C47DCZm3nq1YmBrLeuyYDKnkoz2ovdvv/xynufZO86z9649rUeE1e1yu5/dH5+P6/XqDrNKRusdJEh58rZt4unux3mSlBP33ntrxNOd9n13d87Vt6x6ZubuEm3TryJkLtkNZqW1FhG1VjMtuNi26SiBeEqQiRjgeTbVp9YOdd/ucRwH5yw3lgoixaZJekSUUmqt53kWMxjVsIPo3o921lrHIVnSaqk2b1DTVw+Arg7UCDIIfU6MZARc5WgEeS9jAykCBWOLKMbCE8yea5oqunNcZh8x+/1J/LI2p0fdniAyZU2/YqhwRHAO/GSQWqs8R06utNlqKRecLQkDY8gAVCuhN8a7mxVaYRkrFHqT3N2DcIzj9z3GNpjk6hcAAxERPmi0/9F7L6Xu+64htEeYWWut1hrNW2v1up+9l5HNov43Isiy75qc74DpHT1tvJOs1wvJb99ux1H2/bqX2o7ztm237SIHIFlRzEkySKubme03PvbLX9v5eDx+Y7XrLbpdr1ezq5n9z/Px++P3ZtF7h+N6vfXmtdZS63Ecl1q3bSsfx+Z4+LFF/CMOROe1Nm9b7KUUq8XdGwN4viwcEY7o0TWXkumAIKGLzQr3atg0wAn21gPu0TxYSkGg1uoAzRjovTPQ2Xr4eZ6dqLVGMRhrqed59tb2fffwGAexi5marB6B57cuBCo8qTXtzpi+wul8Cqz0WfEEoW5pNoXBMSBQEjmTmIiDfhX4qgNmLyu8Erq7kDHbU8XGUj2EJ5+DnpSSAcUqSviMBaBFDdU+yKEVmwOjqd6IHUc2nrVUZEHz1sLG2mpEgNi27ceP3//yl7/826//sm3bd71qAvP5bpJ3s1nnxWptW0dtx0sGE3Sg2s/n5Shlrn2LlQIkaZZprZaICHMAnNk2s0L+6U9/svDW2j9MnZzf7/cWULPVe6+l7vtuiG3bjFSzRdJMDaIfx/Ht27daaymltdZPXdA11GNOQWMaLUIf11ZTLg0jEHOl8M0rzEzdnhhGhMJPbgteIMtyWhijjX7aR7HKQimF88a5jFJgaL7wUTjbWSFVdum6WJxNZKoaQ7lF1WRC0pYwY7wdoFRSnrPzUED8FSvMVNVJ+hwPiT5VmpKfbrxCZla/KSKWTOlXsOY3lhZA6ikqFfDlMzxJk2osSj4tDMDMyrwkj9OG5POdeRCllG5orZm2/Tk+A3u73e63W0RoAwRAa0270yp3ISVX+suYhdDjSuDudWm7FBC9VBXI7Cofdb0ixjQFSZV8JhEBl2IViMbMIp6aCEQvGtV0hSVImlOlrCZ3fEJrgIgnp5d6JEhPEMQcOidSPmlmXN8ui1AW9BszUzZfxEjIrGXCVD5FJD4xyVaPyguXnY2EZLXKXRMqkJwTvtJgFtybXIleCTI2f9/4v+mf4ZV/slolys1Ev0LyEazIVSU5tkp55ZM0sfiAlEwdFEv9/iyPamqSeNAv0letBBn1FTLqhebVmHx1GPxzbm8grZQwlU+kHtMOSZOx+hU+SyTxyHr3aqU1/IZZ2epXJfXVzxVIP08RgpS7NiBv+tvrpDfxK2XmPfm7e8+N+j5slS2nGvwUSnLft+v1DZFZRAAAIABJREFUqsYZ84oBcrZCsyMThqQPs6z2eSognZM5l4KbxAMyeRKIw1dKDEONjItn0iRl0mCanWR+pUWUmWQ1+9dw6qPmDsDlcpGnlVK2bVNYU+ikVMJa6+12++OP36WDLe+LybbZZykjI+3cEhM+i179r/AKJNmbzsLno5gLkmcyEQFJrRrE7EnViddaH+ej997nu8SCmCdBxErM5cnqnYXUQHSV+FNQ1Eqp5AqUeYJAyNQZs7+OOcpKJorS79kbltqXASzZV1iPqX/SK0oME5lhSU+bU52mWbx2McIA8PZS3xNvs8YJn46RNyqnOP221qSqTcuIXjVdIsRHiwJtrr2mhiLovWulSQ3Cps/L9x7jmgAKKffw2b7JRNu2Szcz27bnq5dlbgbIUJK4bdtuJFlgJLdyrbW2Zu5ea73f7w7/+Pgopez73sYF57ZtW7HnEYAiHWJssLXWdl5kEDPbqpH0COnpPrahNCUTQ2GUi1prndeHGa337uOd59GwbNumSVMEIqIHADTv53lGMfIni+birFwnEtqxXyHTlGWFUgWj2NQ4Y7FUZuWQE0LClkFtil8VUixeNRaNeIq5QARCyjmS7co/Kbm0fYlcIZaxxVca4wY834oHhpgir9Vb7AACFm4IhhMo4Ra4jE+2eA+v8AYv3S289sPMrsUj4tvt+m/f7n+53yJi+2gFXVOFjfpoezGLCitB6FUQK5y1Qu/rOnoEhhdIuwCIMNcuX0QE0lAo5KytMcoKWmGlma54RMjR5ToIMwtVyPDzPEutrTXvvV6uZ2t//PFHawdruVjdtq0dn1vsl23/448/tsu4S7PWeo1b3S+ljDZ9aECEE2HBEmPGShoRYcuHHyLGob6IcISHi4U8RCIUq87vSTyrujDDBCk99BnyCC1hzMZOqdYkcqFaK+ZhGIEI8GUCn1BeX0sWpAhB8pECEeHuvXefCxxclmwjQtdTYW2OZzaxTERXDUkdYOkYm6MSGuK/Jk/FQrP3OgoFS7eqsMgmqwFpOoESSsPkI7zNGw0iBgOSgbE+ZghHuMwyL9TRS27iLAxJs2pmPz4/WYo2J7YIZInUUi97XGrvHcVQCxnaKt+2TV+FqKXcb7f79eZzjUMLxplHZTz1T4gIkOkPSeDuVsc7qwlpgS8AUhsn706if8/wNF1SinPSv3HAKz1JzoLj9JnMY7ijD3/LdnVwGf42ZJGczKBHQYRSu1YGhLRlJERtlE/iyWoIVZTNw5MrARa1RS8mwjxzt9hKcpU2YmiuhCuxIJkk/UqcNGvsiknIJKtEwdoOfGX1hufie0mj8JqvnyoQ/0Ttn8KacVFqjJVMkiALSLGKSmVIit79ZbNcSNF8ZatHgWiSLJNn+L+AlUb88aVwh0TVtaVckuwrpKprEmU5Fcti6vOdvrXgRKNf8cmEKVqYxGfTzX+yCGVm0kH1VPRfIfmvGKXCa+3Alzymnu6u00Da0FOskowaPe2sOuvuGjf6wryFu7t2FcY10k53t0rMU7vJihzTeH7x8/GN6MWdRKtHJXrDJ4evkKnyN9m+4fXbXveifLb5iCCpVm3loC8TaUiTmkSEujfVMjEUN2klGmEUqHN7lqRs5fPAy3me7l7HXTDj/rwfPwYBlv46QSIyIyQJai3Gl6F7KrMy0WPykR8KqaLH5LzKUnKFBaLJ5JlTX+aZSSZuetRvKqkk+76rCmQWEp4il+qQokWQolOBJBB9Fk3ihRGB6EWQNJlEzN/0X/ERUWafmDYUpHppH6XVowSJ4cpZkBgz8+fIf0DM4hOfUWHdoWOJY3L6rFMKq6lZVVVyTrkKuI+vu1sZcwpM47vKd7wyWd3dzC6Xy77vybw137bter3q9ZOIqNdxXhKAWe29H8dxuVyIcWI/IgLzdC0NcACVVur2vVgvpUclWcrFzH4/H97OUut1vzT4+Tj2ulcrUdha69Fg6DoSz4pwvSFvYEWxMLg73d3hUUqp5WLkeBV6nIygBwEYoLOxUZ4OU+oGs+beWjPDo53jBFnQ3buPN5QBFAcwZp0ysssTCgF0RJ8Hi97Mq3IB8LwyWuKzqPQoTCZOjIwuEIEcWi2WHuUEEqa1XNWMVGhlmPxJhjuWFiQhMZkHuHP5FrEgFV55in5FZjjTChOLv5KsZfM5VPV5iEt+lq2zbEgPM4uzm1loQXFq6+7nOb7/CaDoEy/Wj+P493//N93o2Fqj3v/U/nZ6QymjRultPQzFUmc14mXiR64AmXFMN41m48L4dc85tN1PJsPhBirBbYsY37gu29Zae3z8AHC/3yPieDxqrd0dwGWvj8djg7n7j39g27bzcZjZ9fatlPLx8RERZna73c7zUeZRVa2K6WTBVGD4ZfrJcRwyb0TIkjoTkTQ2ZwJ87VFEo6yJg+iTbDBcDhJjGVetfJJJrVUrmkOTqXaKWEFMlFm5nmgkayZ8Dl+k3aR3d9fCTZoiteIyzBrnMqYFfN4vqtftxDANGBGSKOW1u6u0ZmOM5T7eklWuhZzakov1xFPKZ2ByHgRKpcAKZqZ8iR4gljYHgEYbwBhVvHHTo8Lq0VWDRK/ffd+3bTOamcm4MCWJfd9LrSTN7HK5bLWqRgPQQGHbNs6ykD1TYSzKA9JlqCeG4pOYVWFRiibxI2eLJbm0h+tjchNevyr3fDR7hlOECCJ+cj5lBfGXekYcx+G6Zkalj5H3pFdDwuWMEgB3X++ITnL3sXAgh8yKNlhlRqZ/YbGnsqBAxoogf9eAKN8CAEjqkhuFV/p/BhK9Uq5CV+ZC9vXEzYQkUDgZviVXVAZUHWJRQGEFRJOyFHgyAoRZHHUg3wgSo+S65V5IGV+1QJ2dymjlk+olnot6K2eBOHCp1FJSgaRMnmof8jFjs61YmUdEnZcYJTHWXC9Twf8a1Ksq4cpKcoWRbbk00SulHrO+JFnmSPg3ZVYOa1rt5OSjmaXdhMFrrrMU3oBfsq8sbNs2NtsjUm2S/jP3SyZahI3ZoSA3hGYn4BOU0MxsDp/EMG1I0koxMwfMzOcZKHJsnShHkqK02r9SODVUEk4TieC/ABEr/M/oSfrrwtaqCaZiyqnCauU0yhelfrMexVyjSdOJRo/ujtF+joJY9QRg8zqM2+1Wv30vpXx+fn58fFyv1+M4tHctDjKFAgqLp/RcdcjHNZuSviZJhcVQYSmcuok4w0mmsM3LIMVBxMLUvY5h4dQEgM+15uRvmtFNESmRy4AnkUmpwYzZc07YJ8hvFZvaiqHCUjVBzLl4TiojAjnD2owk5yReE8YsdJEpVqySIH9Foyxk2b3RiIn62YR4bXlW/gAs5wiza1BAwPmORrYSAPY6Tl64OzkGk2KlvEs92byUYqG1mPF6yL7v+74DqLW6e+9j1JpT3JjlpWJKVbX1Iv54nRMpTHIzK6U4pOFoDaQGgGp2vV4Lxxsf9txUQ0Rs29IlGcyM6gePjoyglVJaeJ9nYcwsS3noNncrlZ02AWi99+2yA9COfe/98XiMkafKThZwAvDeAACjLVJAGMwSV0AwbsUHIC+JWWB9rlDGdB09yihiJGQy/SkkfXLALOxVswTZVw6S9MhsRCCLM8ZyqUAiRJyBTP5U0rW0QsQ4/kpdU+/jM4MIEGNmSzJaQwBBYhyEQK1Rq6E7QA8SxR1A1SvicANMrxuhm1n0HhGXvZL4033/5Zdfvm9WStnRum6Ma/3q3cz2UuC+o22FXfv/ZDErZoWkB2BRDUDvAWArdPdxm7dWvrXNP6brFUCwkaymgvbpu16MAEzrBEuBQkdrZgMHQNM/K9WAqObOzYq7+wEnLpdLa433OwBEfzweZna/3/+f//f/7oZSt1qrHcdxHN1927Zr/bZt23EcAdNnxuab/+HuoQ/4AT1gAQBO0Iws3rufR0SYFTPTpVYkEWEYR7BI9tnrvP3G0verHrp6i+UyHgCYjYLCCf7stwyIJYWICaghAEmzUVFjrqGk94lYlZwk5giIJDnYIZvFRXkV3FNe9rV9rFKLCQB3b/OTJypEvtRiiKe7Y07JMnlE9N5LJTleUwTn7QMx3F80kiWQYvoVKDbx4pwEEqoi8PF5NUaEyk766EibkZhlKrxNVini7M3d9V26UjZ394jWO1ujGW5bKSDDirHY2ZozLrfr9XKXGtu27aXCI1o3ktv47AqA7fkNPCulaDwai1WBsXy2QuZOAXEQvFlgcIgQvfBJP7I5CSaP97SZiqMpfuqTsW8cEjhLedAUM9ZqJSL8eNRaeztjOrEtN/ZjHh4TxByUROj36QDCC/p8DxBzuigrIZ15Dhows5lpU1xErKIFolxtssp9IeDg0OcWq/KeNP+bkOW1IsV5hbcohTNVKiw1BMKLeOWQ9D+FZJWPyU3wpkwKWmOl5FuUQJVCZGamR39tbEeqpW4mMsMKrATJNmFVPsMrUqJF/JZ88MxnAF/y8r8DYvuWcBW0RvW5c57KZOxqtySIZU4uGwrDZTUnk/DVGVa8LduDbyDxUmNV1WxMYLCURUKSCSIiD3++EVArFBiTLhGUUrTQv1JqJK1VA0cUQgertstetho2brMjyVJgxiWD+g0pOVQFFlNwdm16TFgVeIPVMgooLJ75mJgM5K9AUQX0CNfQakJE1FojgkHMIha9FJaUMlfS/XWsmyBiM6saKc38ioPWoK/X61ZqRPTeW2v3+/3z89PnJ4cfj0fMc+xD79nqKtxah7ZqIzAHvZyupZGSNJF6+k0mekwOXObV0mdNGHPhwMwej4e0UlQaYbs8j3OmuNXPE6+oVE9WsrlkjDmN7/N+wRSdCTPLItbjVxHSfMUnE9FkQvERpbsfx5EiMomiZCt7nXOJoX6ze0qalI6ld0sCcRZyDatcEqRtiktIDplQWctY2WdOSofRRKaya62RY1hr885vuWgpVmutl33f92jntm2lbNu2YZ5Olxu31gBrra33Fm+Xi4Zhn5+fDpYyvo6p1y3dPfJcpxmBrcGomRNjfDaeADwIkDqJGfFxnpfC/XZBL8dxbMVsq49gaw2GfdtL3UiWQERcDL33gIU7dwJ5dLS7BznusgKg0SmAmGV0NqdmzRGhe9DDPRwAi0EHaUEaAZznuZdqNnxAFhZwcGbEuArdaAEdqCJmzcUsytp714MgOfpcoRyMxXVx8fQtESvAudImpJhg+gFJTj/QY/rHSJ4ViZQsiXuhIEUWAF4HzStxLF2RLw1ZEmCxnWJXvPJOUp8Hq7Zse0471vnls1WWXDkaWmv7tm/bZgDJdj6O4wAuv/766y97eTwe1l0vUEVEUYPo/TzP5l7rWHBJu7k7vLu7zZtgMztpYXL4h25lFLRzXJ4EwD3cHWtLPa8nHDmfq0QimG46Nhlqrff7fds2epznqTWzH//449luMmJemP8v//IvACzweDxaa8rR7Xa7XC611r///e8fHx+mXWKMtsndw1wBd++9997DnovK0qqUsrae7h69YbbjwisLIlgDJGOZ2EcEOU3x6icKrGkzLLxSZdoVhNFvEr/9zsDAkIyQL1H5JallDszKmNym5gTg7dkBFJ3smLNKpVUqAYC2TK7I4TbKV611XotgmDvhdd7SmXx8WT6X5iklMUmfv6l/TM1Dszitsi3Mk1J2sGVPQ6quciPCPXrv8gql5Wx/eu/7Ym3TN3sZ+77f7/c2v05vc11j2zbUYmaKUhci5cVfGkpVaaLanfqLj6RzdrrSSjqk8kLGaE4UeBaZMBFj7XLFA+AyAUjklA6SeMUj2/1ZIso1AMx38kmqJppopkelIO3OcRTB06sVTpeLiMEMiHmvalpASgqvgJnp9EQSKLA+xmKEN2tIvcQn/+RDDmUU0Lmn1DaTKJxJ1ke8KiBiyU3OiX8TneHUUzTJbU2bmGTypglnuWfUTzVfU63cvsJKKRo5PMmMEt6WFli+JLaKTW1TUCzVPGOTcsX8FPnT3CUmZp36SiD4KnTo9mqZDH+F1QJY5G7LHS6pg/R5Slmqw7rGsDYdsnOyErxZVRiRSR9FJfMUl5QJMattUk6yNfz0jTbv61bhYo7foPqypMq0CogsZpOiiaJgMifJfd+P4wggItRTa7NO2XG1h3NdL+L9bJGUNDNtXfjS+oleOmSO3rRdQTQZViAxCcl8ZZVkKm49ki/tLUmSqi986d8DgDophZOJsiNBb7r5PExXSollU83ddUPBtm39bGpOa62tHemiYuvubX72TIUl9cSqt6aZ1WoW0YjYZ+FK8xw7KXnyyXYje2EAGsIp+4rVr83RtfKeBqnzntF0A2U8k0iWpAu4HJIyM40z/UsF0a9yIf6iURKbPb54SrRilRcZYRWdxClIAFKCSJb5tcJVeaXKhBn1wmQWARf9FSilZBFwaigy6ZYcFLZlBXaVLuI1FxHRWnOEmAspSnffts3dW2vyJVkyhUqlWaospUTvZna73W63G1lIhnHbNmqSX3dJLKXIh2uttVbt5Muxh85z/Uv6pJspoCxE4GkHgKQOCirvetHYUEleN5rZZ2uPx0PLDdHseZWSztc4a63HcZRShNdt3p1Q1kjKSrKeRIecxD3xAl/HRYod3/oY+vfew4rskJVFrz4plWCwWk+wctQFxcbsIxQeE/shWBSKXxzRzGL6igSkMIlBjD1iGVcJhVfGBtn/Cp5sZzlJlngCw7IqsNWCSijKJB4lPXkquU5GrKlSN5IGBMZxXv2NVMVo5oS7g/J6sPICtoiKKFZuRET8GlEieuvu8Uu1b/frZbNt2x6Px8fHx/fr9iv6vZ+bHxW9Bh0IxEYwvESPOCPYTt2xhxi7u+7u8Oi9Wy8k0T3c3UDSGKWUAsj5ATCACBqNLDSjAd57j97D3Yy1Vn3CfrwNK3MAAGxeMx4BJ0AShWQQNG7lWure+xnFdiPPum0byY+PDwB73SLC+3mep122KNXP4z/+4z+ilMv9TvJyu10vl23bjt7/+PwkgWJw0kq4gwwioM16IgwRpYzxEwCnkXSChB+NJBgR4QEA4eM6ABWowF8bYmEUFtt5nyDdvXuYESBRclcegAdifLFv9Ig/hdVXxdPMQiuF08QRAeSBIgozdbbemyinlEGQGGVKO9iQlIC7995tdv8pbEoZTbN0EwepJ0JhRKxftWjzGo9BnzxXbjYBGE2Bz/q+KpzEUiamYmbWw92dfJkzKCqFpq7ib2ZmBUALD4BkrbV5nN3NnWQl1U9cLhe/VNx2J4K4XjZu5exhde+Ism8VBGBgnb1LlOfgQPaMObywZW6Tv2Uxe2bfzFQbhYlZxII3a+BlkvwstSFlNEIvkCZdMfpdcO8QEbG4wcCWUQsiAvFUOEyvIW0AomlHDrJAREjn8ebtorMCmbsIHVeK0Lh/Zj8HfIsRnhbIgPCC5Lw+vuEVTud8o5zhl7kxVfGXEyhCZpKElY8eRfamNudYSr/iJgus4XwUJnlO9oM/Z74ySjU98WuqNXkKSv4KJ4EcVZT5i9nOrPzzMaOSuXhmWmHksKushFRmjY3ZSmdUShf//yK88hkJ1RlMEM9neD5l8ifqFZJgFQGMo+ZSQAbpfRyufqMXWZlHMTE1l0qpGNfKiFHFkuArfcxGRlEp7k1PzHZGTyKOCPfn2eCMUhbi1f4jd4iIGFtMZGo724EnK1fLDLrPNmRSAtguexAwC1Jf4tAhqJiWcR9fX1LCzSpJIwG4BwBt7MsKqcaawdQ8Rf8UMuFKpnDEGC6vlLGUdabN5MqpBQEazYnOZ8Fpx56BvEJFi6fJJKuhMAoIxEEBxapJUZdkuY0/Z+Cid/fr9VpK+fj4yEVVlS9mr5r6+7y1TlISj+nVCSpcLG114qVtn2vr6ihjLvTkXGVlHrNLzeUk8azzrTfOkX9mPH/7PESQIExEqOOWFP0mcbJNtYWXiAxk8tRTSHue0x6i0w5fk4uScwsqH1OWmSnw0+R6TFkxu0sRCC+CTCj+SpvW+8o5iWMurGNmxOaUap2yCmQrrVAkXvb0uQTjc9RHjo2yy+USEb/88sv9fgcsIj7Po5RSL9vlcql1z6WoTZ9z6q2UUrbNzOq+mxlUs2Zl2bbN6lZrHYuMuveHFnBNCVybmpqNOwBcAsBYagmgllJhAD4N2Ov9diml+Id3j1ZYPBpQS/lAf7THo/WK6gEL8yhBoJht1c3HOAndaSQIkPS52uIx5tHSvM4VCncHTPtYZmalnOcZiNC1IyRIyzMsABY3kNkjwrRaZA0xzpgkqDhEhvUd+0SpeESUjylG4O6IZf07xmUJKxmgQ9QjrWq48iAlFMWlHmLxsyzRZKvHbDiEFJ8UuvKUrGzUBJmdBCUcdlj6QoGYhE46hbs7yzhdZmalqD+Lbds2EoB/HJmXbdtut9v9uumcyXme5ud5np/nue/7xaq7x2Lnfd+1/nqepxx0BfHMzLq7g2ZWatm2TQfXIQPO/KYRRlPWOwCzsm1beHuaa04eJELMFWVmBMys1nFUSQaUBY7j+Pbtm7buz/O8Xq6lFO/nX//611rrv//7v19qKaX88ccf9/v9OI5t28K91qrVeiBI6lMQrmXUrilElFJopdbq0eQtki71RKlC4OzYMMcWIsvsKDByOgtXZGbWz/EOv8hEmUZODoolWV67xgQ9yskx2xfMAbSQyoV4ij6ZY5pdnVNizGzNkcnzY6SlFm5mCysCiV61EmepMY/UiKdzWi8hhdZalXAInRr6bM1tMQVnNT+XzzslEkB73RkQkqTG1b52DMCaNl5LRPoMlQLQUmvOq+dXZ0spl8vldru1bdv3velzI6Xs+27NzezxeNzv933bI4KBp27D26vPj/9Jtxw0CDLvxV6OkDyVf9VfKq00GYvXd9QThFHdzNiZZFRDkuIvAnfHMlFJ0Qrrny8NDjBeuTKqyJ48obqvVXktk+eLsz/z23T4iPGuk/iIWI9FnxqaOpR5wCQiep48JDnzIjKlVSmkCLFNTUQjVuIv7016/ZLsbXQHZfaLvffc0UoRa+BNlpBvkFGKTfdYUykKr4WYUVIvw4qVnwvWtLY0WQpksb7hFcjHryJWJOf2V8oSXlGZKV/G3F+JV87S9k1WBpI+aQRcynGbt2dn7EqcTBQmnxP1N5qRar4kstAPYtFnqvVRlFQLM91ypYnVgc2wzPbl86lDcpM/r5yTpxKuzAUiSOTKMwNCAihLo53g7sAYX2XyWBoQ0WRGzKy3E8uoLJOMurlkR2SqTZoGTIeBu4+De/tus2eptdZaodue9ZrP1FmCpENEjHeBaGa2mOEFlIsMY3qRMJk7AG8rpcrOEvh5WltOgyvLoj+OgyTGZhDIcc5RJRivo1MAHqF8JWcF1BhiDhIwtZUNQ1V+dnNJL9DUSJPkMi4nK3/88Ufvfd/3Wuvn52fvvczPg4lJm4elY06AbW5fSyuBu2fGpVJyWJGnPqT3SqY2VvSJH56ztCc2y52klte5rFYILz6iTNHiKTKfptavMKl8mjGT61HuCuByuciYKVqpxDDlKi2WXAiTv0U3YS1XyWTCWEyh35jKJzKVlBQRqHSkjxoWqZRZcPc0tRI+VVq2DVZt1/JSxsUqNUx6YRQlpALSsy93YYzMyg6lRMS2bZfLhfqYsWm7xe73eymbfFJTHndXuWv1rkw/NzNgfHWr1lrmVflrZsnRhstEZW5MAtA4BIPMSikWjIha67dv3/x+BdCj7/uOMgq61kr34zhq3Usp7t3deyhHZmZ5fQim3WgWEdr2F0htACQvl8t5nvKxVBiAa62kaHnz+Y6n7KkbaCUo5CQcFq7znLiKLF6dR3IBjIOm0LqXTvvP9uVpuKUi9fMEX1YXAKhF5uyuTDMxd1sqtvSQQmXexCh8KhQRjDng09aKR6gKmT7JiOhjcURahXuE6q0FIjxAmFkA0bXSGwqoGAJdRgCCFkZuVszsPE8jYdIhCBJEjC05Mkop/eOPvZYORwSOR4uI3iOidtAftezbtv2lVJLYi5l9N/wC3+H4/HG/bB305u6tMoo3YzdCblGDhUC4ew962Swqeu+OoFEfwAMBo/dz3/et7q01HbmPCD+bNg6twB35CYoI16ZatVLIU/c3goXmo75rSE8A2r7X5zFmoQSg6wWo3Xt3DwRr2bbKWljLhWXbtr/85S+fn59mdr1eI+L67fvx+Git7fv+f/33//754+M///M/99577wXhEXXb/uVf/9XdPz4+Djzqtu1mf/vb3/oYHpW67Wb2+fkJlACtFJoDrY7vnbqrJQoQYBDB7s3n3rXMIui9C6l8KVa+V0ph1DovnlWd6b3r4oCYy2ARQXI0hUWGHZwVxenzw5IYrSrm/EFhUepRHIRJenm+VE0RIsi0vXd9glVkADQtcXdfukyp7bO6lVL6eNlsXPnu7u4vg/jUU0Zw91prm/2KuEnnfd/TpIpNmyu/KVecRayARAhIspbWe/TREUoZkDFu0xnfHQmiu4fHXjaAHWHF4L21Vqpd9q2U2ns/e4uIjrjcb9v1ylod0bxfbtdaa7A4UKthmlpjIDg5a4LZuK9RFlNxtPkuCUllSmF3D5osL7zA3Tl7XxEP5GzulFZRpq+6x3OsgOkPZiY+wgipX86+VnKlA4CIDjxfqFF5id7dY5agCijFSbdirLV6NPfxeqSV0ufFQn3Z1tNv904SfHFyFbSSK3fC994jnhtE0Btl+x4RWvKTGhHPLnAFLjU6c5RhTPvE4sOiSYNnlEpTWSapDKq4lUq+EREq1pijtDS4osTNZ08kQXKYNJdoRJYKr5AEX0Gck2FKjNksKEpIMU+aBOnwJlFs9ahUqZjo9bgyESSHBFlP5oIE4XmsQKnw7FB+cuJAqdKqMVsJmwdrkyyTSBMJFaQsTh3EVrJkFpLB6epTZ4UlTiL0KH8wM3lsn6NnJRel9BSxNJcglYsefVa01FnhtaSEJPmWWSWPCDNTTUkQgTRZk2RsyhKT5LzqkwkjQjR6XOmH9Wa3hc++AAAgAElEQVSjIX2oQ1Kt5TJZcki3T0wQjjhbB6nLoh7n8e3btxZ+KeZay5YzTsVKKRZMfaRMuPcIlvf8Ajre+O7/qcYbHz1mRvQoYjMLHQJcgHoxdClT/YqnjQn/8EDht1pPiXO2uSlNh7t3d/meuEVEKeV2uyncWjvPE4C8TshUr9bxLr2MnKmUfR1gjhgz1V9//XXf9zY/2qq02SyL4bZtWI5eYxn2Y/bsSpuYrDhiJc/XCGQayXrvyvUqV6MO1Smb77FGhJCilCa+bG+Iecw5jyhXy7j7Ob8OIM5SY993d0+yDIggmQsfEarv2fVLbWXBZ8ctHWK2yZlWj5Ky/gqkcKYVw6eIeBmD9dmwS6gwibSlFRVzW94+kA4ikHru3nqzufSTBiylxFzZAaBUUulxHipi4aWAPCpTKUr057hVyq7X6/3+zcyCqLWC1MfkMNscrTHd79dSivvLWFeBmK13Gk0ZlOaiLKVcr9fH41Gkj6O1FmbxWt93orUWHaUU6j5ARHW/1u08z90jAu1xmNm9Xv/0l//2aQHgf/j5+++/N/hlKye9teN6+9Z7P4+j1nr24zzPiF5KcW3G6M2UplGN9d47nu9YmYrGbL/fj/P88eOHu+/7brX0uYUpE6iG7tum4jjPs2kWPP1cDmJzXLGVGhb6WHiWvsLpt88FvLQmANlaUXqUrgDAsR2TeMw+6Q0jdVQeAyMOAGY1zihkD7RUidQKC1LEGc7HwXchzrBoRBzLALpolDnefRgNLgDMs2QAYOq2nxfGEiyldH0ffqwx2OVyuV1vl8vF/v5pZsat1nq77bfbbb9uAPTFQtju7hadGmdHYEysn7ngHLJk2EBg3FdcSilzeDE3xmhmtVQzLVuMgYKMEOGkzuYPmyggmrHYBaT0FbiUadZnAGY0s6IbMDgG7pfLRcoA2LbN+3kch9azL5fLr7/+2nWVSzs/Pj5Ifv/+PdR0RqgH+uWXX6K1j48PTaG3bWutnUfLRVxqBjbauKoGvcwVL48xNOTizyObcyYviMVzsFiGc8Bny9BTtsrHruv9JiQHpRVbCe2zXxTnFLcmybACq1B3j2WAlTqQY5dbZDY/fbdyS7lJloqRY2alX5kF826Icx6/V9qkXJPoUSWS/JM+w4rKsAStnpn0JG3O96S5MittFX6XFRERw+A2XruSoFqruhCVo82LDEmWrWomHxE+F4nNDNNhIsL7sJ4YSg35WCkFs1j78vWXVO+n8BYl/SUrkRLBaY2VxhbLCyQuOShJ0sTck/ypXFsaFv1yfJIz+Q1KNTKYteb/Z+xdlyPJdSZBd5CRKan68l1mds3m/V9vds6c6e6SFEH4/nASSaX6fDYwVRQTBAEQBO8MhvFVifzTrQdjzh84i4w+PWR6WwjAEjfDpXyu0ZUDvtV8B6ey5k61MywHfnrOzGwcjKxb38vH3KJiazbr6STWrUznnzvzCmMNYrQKxZkycife1fsOJWhn7rDbuvr5RGMpe2w5s6EoDZXNv30+gWX9rVa20iSDsCqyo+rpQFnDYMV2PStK2zjSUbttd/oKeEkr/RnxrWo8qVFhPyv5TrNjDLv/FzyJMD3dKfde96QUmI8DxpjDntwcPEYy/rvQJ4zBCZ2kGNrVMQvl0WR9pyzYlfn+E4CnW24MXZoOWNCus7bq44y7hlv6akX/Jo/SfOksRZJuSYStvuvhRXuVLNjVrlRGFf1uB+P3VJLkZfStyS2QtNol4FuhSMoUtoZl9x+nIRlrFrfH1rOId0/ofb5C60FpgLEWqT8/33vv3pkoNyPpW/RKMUNm+g5i94klLjO9voC1zlUKuIiLFZaSsSAzPz8/r+uKiDkw29SwXHfH9KU2gGOxdhSsjDlXrD3NeAtyrFVyBx2riQawTlKAZG6b3l4gM4219U+by+oZnHZaeGuvsPJS6pUmXHa2Stg6XPMvtTOzxD3xMSubyDm1GUuiGRalAxXlbJq4tQZOs9u2FWsNrZ7BfOZIe5VURZneUqpAnaRYhT8vfzvu9/tfP396NYEkfLIYcxnIqkUE1nTGcgHMm5SXj5VoP42PCA/GWmsJtdb80rpsyTHHzBFh9jA30MpHxDzd3BtJnTqOA0dc13X9Nace9/u9R/zxxx+eYjjLtU0cESTGGNd5AkhRa52r+41OUpKL+Fie49wU3h5UURbhn0/gLHszT0Bm0jPWMWxMZ3y3T2ttrnSa9Ww7H3YBllQ/d5ol90GzB7B8q9TNVYUc6Ou2RlPOp8T1Ka967rKsW4W5evonYutv/k94p5U7TgaAVI4xkBLSXF3h3AP0G1sTxxhjHGPce0eeDXld53Ec98Ykf2P8+nr7t9fjONrv7TcAoU+S94N3DXxcY4zj5QZALRSEm8iEBHdUri9SAopgBEeIBIEI1002hqAjWmcM+GgCWkT41QBSSuW62x/IMXKMaAKZLlMQYCCp2XpSkERbxuGlTQWklBSzE02SoWAyFA2t926fPo5Dweu6BLXb0a4b41MAGcdxvIqQ7vfzONo///nPzLzf72OMfn/5+OtnZv755/9J6QIGoAhFDODMPI77/f7iadoa1GZmBpmJzA+SPkijDEEe2AkS5h2VQYJMCSBEiETIV2kiuFZYMtO+Ks0dZgBlB9eZzGR9+P6rrTzQMYZfmkXTTCeUtPcRXB/bABDzOo3Z3Ju+uFk3h7k5s5UvJk9pC+mfrTXpUd8ryg2lm4bKONyIrAzW06YwpST3fCXCyR02f8uSZpttjJGA7yWZ3DJzuN2XCDSSYGjdBCE5P5LSC89x9CPEkDAkRLzebm9vb28/fnl5eWm9M4KMTJyfg2i3g/d+xNElYeSt9RYHSYXtK8mOM6VojWMqU1ZS2xCNPqEDmKCezuAetVvGsesJaR5f3/k8hXdkYb7HPtkfX10ivupGEiSApCRxXiTxgJRAogV749j7Bc5/gNb7t9hy5LA0x/Q7W4ftzx5qmHJ4n7Z/6XdM/6SVVhXYfz4h7WlOazBDrp7PCV3r7X7OWunjVCar5x4wK2NKupuOnaYCxe2J4RPlji9iA8nqN5/4rHJ5NpfDO9IJn2gePzkxFWviklVhkxl2ZVxLbdWdrJI7UHi7h0dUu6tURTNlPW3ewu8FXepVEVixkjtdFqioqsjF31GFLEqDM1VRDvtn0RQ+IrwQbHCUabiMtid3puyTbpC5uqedren9tP4loqB4YrXYCz8XzszHQkux76wKUwo47Nrq6YqnZ1beqprVSjt1yMyhbK1F79F7OzqCbFHHKJzKKsFuNP0kyNlS/SuwrPWctXtXpmIdU6m+ZdC4h5Nj23TZwZjmBdCVCssORzRJlz+URWLVUC9Uaes3TV+Vxa5r5vW0S3CV5nEcWq9JjzGIR+vHFpljKNmi3w4fWNNAQtP5bVdgZI4cwXn83kXpjFfYylsNYLp0hSvQ1qq0vcJku9cVmGyaaC2yOyrX9DuXQ9qkZuIpVmbGel/AeMuqmZ754+urfxZXUoq5lSykMSXRgbHWIAr/MPVXz/HPskAJLTJuhnIqgzNl0YV8SmL6QhoqjK9uY5h5iZlwLHASI522hEqqntFgGqv3VMqO7b17LSAzvfMcvUWE2wQncf1t2/xf2/aD9Qz7lR7FigUl2ts/AbV1Nz5bkAx20i/aEyOt4RiDIiFpKKXWU9AlZN6RJHWRZFxn7/2ulmzvrd1utzyO19fXd+l/vv/8+fmZmQejM86AyI+MQwTiSp0iSXkS3dRaa4e/yxAARp5jDLcDBIK+cGNW5/nSARhCeASIJDCghAKeq8xVSHKeJ3UlZoq+5R8YdcifVOZ04ojHrfiO5jJoVQA/C1wMO8ag6rMza+4y87D5ot2l8EXmQLRWL3Ka2/7cwQQGrMZ0h9hW4wwOR/PRqQcmMzNzrfTPYWiEb5eb+w9jjMz0JuAYGmO01n78+PFv9xvJXxGvr69vrWfmgQagARFxO9BaSww+DnLDGlv/1tqVxswMaq32ibPpz0xfbWUNnV9TOm+TfizDSVo7cCQzH0cfLbHNoymgHYVeT7GfPMp3sQdWt1GYCjxRavVA/unlK2C6p9vZzMvH9QGMMV5fXzvjjz/++O233/74448WcRyHV1tJvry8/Ljfe+/SwPr82HV9XteV61is67zlVjbNf8vCo+O0klpztjY7ZpiJadwrRERsZ6JMU/S2iSU6SfF3we3STeYkwMO3DcU8InKtC5L0d/24NZom1nZHYMk1K6fFWmh3TrWNXzOnemWQiDiOw3zIeWbBTM7z9NS3RDwFsOxp5rGmTA7za9YMpi8+3Ihjmza7t/DwzlkwvTM074689YgQ47quACLifr//+PHj9e3NztZ7H76EwI7y6FfkGpdrK0max8AYBODSr16Q2xlC+xs5ByjqX3aYWUWweaDpsZzwQTOjVrFKRhYrktJzy2YwEz/3ADzlXlA8/TO+VQ3bfKe05unD5KumGCxFEvySzkyT8Lk4yQ2A1vG8iHBVcMJKnmmyxz6MoZQpKM3dTxmMN6sKc2ugADwp7KhiiG0wZ31iFQ2/jsm+g5UsQXxYHli9STE0QYX9E5v9v4dL28I4iaX/K8qieSLYf+6xXCVutvVzJ9gDu/13qIROW9wcxmqIiluZYpdl2FN9j/2OLEHY2M46G+zrSOQYw/11ERtfT4O5FeYpKtbywb9SrJjvnLV6mcIU7KyKoMD4HbP7pANFsyP3WHt4/TQ4Izu+RDxxdtRccPyWcdfTqkSVBZ/52jFYBnSgrxt2os9vWZvhd/4Awl3Duio1MxHPjYmfe3UrngW7Slgd1hOBjI/HjiWmlC953xMW3vzLSYrSQ3xjtF0dj1U6VUYVKOmOdcLJdhG4azNDcl5+4m7dXbkzeLvdsC7BNb0WB9Nnpt/mxbbG6vBeX5zwb5tTg5FeaPCo7ziOzHTVMz2XfQDk6t+1ZonVNVdttTg/uTZOrI+R2qxXT2NKqOXuTVDtwT7x/54dY8pvi6Zi/dNSimb1g4/Zr/FjjR+csJjsz52hLbBHOVxMrEkFTBbLwhbKRVRqkNQqqWK1x5YgW4nLRNbKP01jsqMfHuSPMT4/PzMTwd57657iPib2XAav5E8gPUZNlYvSk6RIrPmOqwAVEUG0iBgek3BzOc22Tis76cwGybn73djHGHldrbVffvnlfr+fEb336+Pjdrt9Dl3Xxd5ut5v1Fr3ANEj21ltr6Edmvq43Ru2Bvfd5cHFzDAZba7lOtDlTtom9JSJ8S1SVmjTX40zsxQvXFUVoG0HlatOcqnvvC5zjMEdYsK08gVOck1W4nlMZzTklN483WDOsoc9YR02AeaCIJElPpA3G7D+dfGf7BLtiT8iKmoJW3QMQEb31zKRQt5FZEPO8Ps74/Lj1/krciRy6rvNHx39G+28vr621V2XvEeP8+PhQ3EmiDfh1LQhKIr1sRK8SQQQieo+OuEj6Qwu5vkFN+n5+v/WeUDbyYLTWeuu9dSJHAJlEUkF58swIJICUoGgkY/hTEH5zLADMDMK34y55/g9fi2lGCpLSDQd8SwwJguy9ZV4RIb+xs27UvK4riTj67fYC+JNsZ28HycRo/eZmy6tN1/X5488/87x+//3fSX58fPzj//tf53ne7r21xsze+8f7+3mOzCszM9HaMcZwB9Jag88ReIHjmqsh9niXtcHZ0QbOb646puUbLn3HFuUiRiY018vI9V2K+/2wXFtAAtmmSpK2XU3rsIQ+kMbHarUz0+eH/NMBJ/TKn5FDj1cknoCryai8GOPsVKZKbWuOVfRTIuHVRdmtCBAJKTO85qUc8rfuRQjLhiXCP81TNg1Q+LYm8/Nna24Nph+uptmxJBVIn6+RZjkAWDulbJHQOS4R7ejt6D/ud/cBvfd+O47eAQoYwhg6eTW0x7oo2Roj5jUEbqM8GrMazoW910LLaKXkDE+9Juw0T3i5ydyxCySBj5La8dM+62fJxSq4enJzbIcNlfzBxz8XkpyGmbHuPFbHrKm33GIXW6OKZxHvou1sJDNzjOGVeNs2tw7vodjqt3a8vpnlCR8R9naPY/h1hGeeLseqFAWmN7EDT+HC7D8BmCH+Tr3iia10TPadz3fMjtyZP6lnMMH+3JGV/F9JMThsZPWVBU9pH/RLAZtil651B0cpYAITW6ijKpWfhsL/FzAJNAtCEr+OJs3H4Ni/ZV5aOUlxsB8+UVbyXXk/W8wdsJ2y2NZzhzIFNp6Wa4Lv2hqKuCgtsfCSSlph/NxVMmY2y72Rj4l9caufJSW8J79NYFzNBUYEW/Te0Ntxv99e7tEbexvrqKq7Eid03sd47tcs9NlYC9x6WL3ddHvRW2c/d9izk+taDUPlN74Vk6Ny+LsuX3wVqz9y623m5la9iWUVtxoDl3TXOOPhzc9l4comp2fKapNsR1zX5RfrbP/jOF5fXz3puq75SikAs/JXUUxZZecOzhkpYour7GCrmPGt/cTi6bfWTezmt7JjvH+aT+995Ny0NzK3lXd4oL724ceYF8E4RznHXZLmxlvxcY4sy4J2ba2/rWqait2zZlYO5FcnMVubzvxN+cSnkAZjdnzltPiPMewGxXZ/VqAYPomW5PdY9qha93liYhp9tYBjjRlrRD0pl3r3+73Pd0Me20Lc3tYsQZl5nj6eMM9cVJRFaHOziuUqhamVP9IsBMhoFOZZ10xJnnZjZqcBgM+oMkAeEZIOq5TIFIPXdQEZOH5lG4iP6xofH/8d8dvt5Z+X/vj4ZDt+f/0xGJL+Jz//8Y9//Dyv4zjixiaelz4/z5f7PZInMs9LATIAaSRCADrj1noiIuLKEWD6LX0Sa+07wN66kMyEBJL2ODr4qCb+0sp84THoN1/otQMSQGY+Xtizh2kNXo2dgcWRa+dkmriKX8LXFXGsouLWVReBMeUfmelo59BgcTt9hf2zODu8k3E1mjsTh0c+bu3WVu1986pHJWaV7tik67peIt7e3m7XOI4DeSfZ2+O6L3kXdK2YknOlVnl+fn5KKand726ASh9npPVGsomS8LW/r4BrQGNr6wgKmOd5mrP1dF48v5+cW2utda9AC5kpkGTzXuX63uwmaFZI/3zERrihARBrt1mrCJxervZebSIt3a4SEf3WMvNoXdKVkNR7v9/vkD4+PoD85ZdfPn++255//vmnRrbWjlv7/Pw839/v97tzVy/Vv76+3m4dQJCZeZ4f9t6IUBvVAFlDl9G+4rtn0F2dw3v2r3VkrqIAkPT6t8POqemNlFSxERFr1lrIolm17DFckxLAcTSzNZF9puwvi6PpZyXa5RbUT659FRP3/qVDAjDG+Pj4iAhJadgXjL+aq9gu/b8YTVKutxh2szhHzsuOJOfU0eVlsCZT0Ao4CtUILpBEorX2eV232+04Dr9gb7LMvHv7wAtA8bC/VmYjYl2b5+dsENxXcTv8bJ5Wxp1W711j+om2QaSkvuaQVluS9Vk6fxlbGExpwz4IHrZ/0Fhc0e/IWHcuFEHpYOKdT2Fod7VAkiuDaQ9Zpfa3mhvjroVERMwWZsraBjSZDpQaua3pFKvKUSV01A4VVbH7swiKxlIAHMchqa1zNyYY22VvxeeJgwOm2WFXhqSdp+grChvbPVA0RfYE/0qZPcvfycy5+P+rJKX//41ow57lHXbknq89ICn+1Um6vdZvqbig6AtM41T2GfP3TyyVXCJuz5+yrDVhM6uSQq+rfs1RhQtKyaewYedmWfvPB92WEayTL87y1HDrv0rzSus2xwpXbdLWWGGr9QCwXQ5X3CwOS2fHmptfwSt9zMJJck0/zD/icT2YS8EdsW+zd4uqFp4GmI91/i4a69I1mLkGAO93eaBcUGlLt38FO8GTrEKS1JqiP1EWpvBlhGJjhkVMEiQ2+0eE310vtW0oxxrjqDJpnYCIiFiaZKZtaAMaTO8+6ziOiPj4+MjMiHh5eSG5z+oty0nqpzv91pqbRytT9CXFeSxV/bPSSvIiQhE8PbmW7wtp5pYlKbddmbJPJbSg0qr83AkLb/9xfo10Kic3c6fys+xQYAKnMnPrYIy1NWWsOSq3nXkTlMVsmeLAtYLDv1u4x1rQKTtYbWxOy2W6PbmRO6aEFrgc9+Smt6zoX8YtReaEXMNaruw7v94ImU4aM6r37kUEm9asPj4+eu+327wTofgbnPApg8ZISjdZpJXJTMtyHh1obY6fAWi+dkoAft1Te1NMYjmebWuemQmgtfbjxw8eNwC8v/7yyy8XKOmj397f3y989N7tjp9D7+/vIUXE8OXrrmsY53n2Nq8ea60Rj7YUeLhQ+F6hVGutMzLnt9I49QTtJUtxL23Mw9/tsTEWW9/X23YxQ3oNT26KHwMyBxzmXhLl3E5PMkLbGF2ZsE6ZI1Ob0c1tU/ZLQe7hsnX5066Gw99/OuBc7FKKBktKgF5BcZRljTEa2Y+jNX1m/n67/8fvv8cff7bWDuiTfA39ynjzdZHnZ0TcyRfgHZ8tGv1u1ZjVICKkoKRkb71Bkg6ysalNHSS1jEsXkJAoNLC3TrKLAA5Giwa/3Q4GOL7aMDOx7tgssFuQSQgu2P2NrK3omAI5QDKAjJjXXcDnXWYqwZIkAI1kNEnDe+ZegsBcTw0+zqPGejOqa66kWgdGkK33Nm4jMzUGydcfb+6KUn9cHx+SRubIbP127/12tB8/fngCNsZ4f38XwOi+Wi85L2i1DpYO4LquWO2Io7R6glwbd27aWmvVBXJzJPPMrccqy5th4Y0haQ0twk0zyeu6rIw5lIZbcHpmqadtOZarTAFodRh2Wsea0g2ukUXAR5M3NY8ISdd17R2PX99YEh81cYdSxlJKveK8CyqtCm+Q5vVIXHcNFLHt7OW2TRloyWqtgZGZiGitHWyvrz/e3t5eX1/7cWutTYOnmMJIgEBIKVrKLNC2Ll+cSuKxY2wOsZpLE1hDx0oCYX+zs5WqXPZxoMJO7p9lhhVA4TfiL1HFYTdjRWWmTf6d3g7QSKxCxyydbQQGkkSKNi9AD1szw0Y+DrupJGkenLMgMzSfItCaaC3ko/S5Nc62mJHWYfJfUMSmfwqU0D2sNSoy0iCJEebmp9XbxT0oN7bff1bA4f2JrRCN2dM+QUVVWiO/64BNnMNPUX6WoZ6guJm5kQ48sTL817K+W8OYzFQ+p9pFZ6YbtJl4QelfmF3bXc9dulbzWDThgREeynNznkr4BN+Jn6T4qW/mLbLdPwvJ1YI5vBPM9Ovnd4xzxK0uFMZIU1aSSo5tplFabc3X7Cl2obFNdfyswKQxtYQ1HiOZmT1aRHhdmFuvujNxNaNvSvOh1qOn1CO4jstZQmaaf0S0eeMMAEyPCpLcT3Tu4Na4coRN/0JqWTXW2dcSavqImJOHDZyk+DxJcThAj4wcS4/jSWgeYTOfXPvtxpjYHApTEt0CS6q1AKtVqUwzxkjMhg5Aeb6ba3dhAHwsvxyj93mPbI/ZqR3HsZfFLsicnzDmU5jibGQR3O93W1urqrrDtf0rSfmMR4m7LHOLBcU/1hqEExrpLJgDtxWE4mO8+ZjeUWXtijWB6Z3WUTsG28gHQBWuMUXjJH6S9OZfREgK0P3UTuC0u8IuR6tXPAu07K9lZGMiwhxNgy3vxb+kZGZmHjHp95xaq+JgAof7Og0JoLV5HN1gDk6uNeX2zKIU0OY5hSkRfqoyBZL0JzTmG8zzqDIABAlSLUJi2hkwxpCn0GAEE1QqPgUgMpv0wSTRlJGAEpm/JkhePz9aa/0cMdCu8fbz/a8xALy222/9uN8ayRHH/XY/rvwY/+f6vBARPUgiGIkxBq8cY7TmnY6HqZ1BLpM2b+97Z57KuXPnr68JmqVmDly+4VXDc92RaTO6EEl272A4jSRszZwDjoLnjdsK2XeYui6ljWytDUDbFGuSSdrmG6zS3bINQD6SlAkSW/dcBJ7AVLaLACurM1/Lwyrh+n/6jfNFHzvPBHC/319fX4EA8Msvv/z+++/XSEmvvfXe3xru93trszOzuNba6XO/DSRDrrForV3XpOm931pIanONR8Cc2CMU4ZsUZk7ccrUEgBBIjkx7OTaQ1GfHNlNhWcmfpCLSmTK+EpqmAADxGA00xnEcDLTWPt8/jKx66PzmddZmQpCSnMfM+aGyzBzXuK7r5XY/joOJ3vv7+/v7+7t7l5iz4pePj48ItNb8icve++vr61///Md5nu/v75J+/Pjx9vZ2O9rLy8t5fpA8z9Ol31prAUkf17Dc7u/xbJ/Vtc7Opm2o9e5Z21aatS6PyTWH79tNoa2OaUimweZaseYJ5lPPMp0DmenbWR1jlYDJ08VXlGaovVGIWUaZsxGwPqVDrE9olESsCn5dl4kltTZnp5lpfHe3ujKVmT4mvTR8gJEWVwT6Ogkv5bFuPXVYq603DWDcNFRsO2wlqK01wWvVtd57iud5Atl7//33315fX5s/UtXy5eXFn//5eV7ubiUF5yk+AGSYbe/duk1ZDm3gtG6gbS6DtT16j7UJ6WclKWbOgiG3hSGD7ZfjsQqGre2KmAVnpLmVlCKutNIcx1Ss6WvMUeU1S2e78SH8XoljV7PGZSXebhHx8f5ufaSa2M8hpiQppTn2thQzMejrxN5y6+cemPw3TKzlFW1Z05po7awqygVk3UqZj48PrrdPZ75ILmuYjzFPDI330wErabbWtvhYMUdZc1M+MXyCJ5oSZ+b78ztUZv2sVKWqyRxl+j1s0YXZpVj5+vkET1EmzTVDMJhnleAubk9YYWwFWu5qNUzm5xPSkEpJbiFNsNPvnPdUO43B9qmoAjfOxdnA7VyPC6JY+XNTRYnlmcXcGAdIjjE8ooi1/2kwN2eqUu16mgnXHIB/V9YRUX5itlgWdvsQEf5Z1jvn+OGhpNwveC2gzXuz4JHeWkqzCIObJ3qm2prV03o/nCMjwkfxsVm1xnWS5J7RUWuHU5pDXstydgxGmmb/aYUOGTcAACAASURBVODqpu2H2oyPZSsHHMUv3w150FcSB0qHwmRmJiS5iU9vm23lgmXVelp6rDbNetqqkmwfE7sdoxve9sjIcTy+3XusO+d9wZO7sIjovfsbRrfb7fp4L5Wsod3P8/wqUCtcalfYOltJ63Acx8vLCwAnd9trSmd/jjE2j3XYxd36Y3xlAj/3NlwSNxctvHVwHr1XYbJ0SQD8ugFjVtbfHExTOnO159P+W3NUqQAUZa4XIrB2iSqJmTgtN+Xdnpi5+Tw9p1las4iK2nUujG1uMovAltOiLCaxNU0unbGdODCBE1qcoVhFfTB4ERzHwXl1XFZaLFkRcbu9SUp/+nEdlHPyUnLPZonLTPFRL4Cpm2lK4Qv2Ftc4c0BEeLuC/ob6lp0W8zO3mSl/Y5PkGgln4na79fsda9Xm/XwnefPHFCPu93se6L3nOikZEVx9hDV0riSl78/aRlxWxuHKZmY6GTbPbNsdGbC5IADndVqxWEU59Q/Kr7VIghIUyaCUcyVggsPk+OoZLtQylpG5ls2GNMYpCbMiz9QRGNdYKxERUautQnBkEvTLaSMTMD5GDqwMpDT3FdsNgHfh5FkpFYFMMRTSyDHOIemIW2eTPpQSFREMZqZSIK8TrbWDINnjjIh7/HXkebzE+Osnfo7b+PHvb/3j4+M/exs3vCp75I1EJ++vx3GwU9Ixzut6j4z7/c5bO88M4SCp896jN7U2PyVKEhiHbFcKuvApzPlVW506MaIhMy+lhgJNYnTcXvp16jxPSkfrAbFT6gC8pgUAQIxqTTqYkJQXAQKSPK25rk8bkyRzLsFEsB293w5JQ7q/3s7zlICgJiMpM/oBkJlBxtZ43e/3zPy8rojI4MsvPzLif//88/5yfHy+i+qvdwBnJg8eL/f8K2/xYre+H4+Fidff3iS9/a9//OMf/wDVWgvEYIgxMiP6r7/+/tuvv7pySop19CUzr8/z8/NznB9jjI+f7wASGmMkpXnQABg8Lwro/Wg9p/5BaBy35pnOlUqkZqMQZGMEJFKtwW/+kwRpZ0ULj1oyk6lwow+eQyQTnY3vn9lam9VHAhAtWgQljwYkiiFKkKArFR6tzu+3uYbPHYxYTT8AAGMMDzS9QkHS/fR1XffX7oIDMaRxJVx9CEHnsHNGikqALcAceV6XW+Hee9QrG+CsmqSRqTn4KDeQxPmBPbcYkOd+s3zj5eV+nqeV96WJLY4cuhK32yHmGEPQ9fkB4OXlRVf23oU4r0QLBdutv/32y//zP/7HeZ6Mdv/xIxM/z+t4DTLidm+9tzV/84WEJMtieY0r5zRsZB5e6GG/9ft5nhoSUpk9mkYq8jiOWD1WRFSXRLL16EcDcJ1Xa51rG/9+P1rzZQfqfX6P2skjgkrIDdrWH2Me2/JFCwAzU+sUxm5hABqZfpWOTICkS8GLNc6phTo2Z8cAkJHQNVwY80pCf6ejHef1cXmnZeTH53meA2Cb62UA2AhJDS0YbtvNVEwA9kxSdIudyRE+zpOZs2uUbi0ipfPq4Pj4HO3qaw3Ids5Ua8398mxiHoOMSbYoZ0doK00KwMgyuC1jmtoN6+u7yjVMsYXN3/rbZm1tgmVm5vP+A0mb3Uwk2atdJWOtAVm3CpeSDpttKVBPxxZnhwv5HSRd6x5QY8zEyc1/1x8Al2/TrVYmydZnL++WqpoaSbrmIEyuAj7GAiDllgouERJan3JZ+lcxGYM1CM415tvLojQ0WOf6WQURvc1vPEhOaGKzRU4RAKi1nr6B8+uMYOk56UkAfY1VlILEpTN884l3kAQA9N8qO2fW4szKYHG7GmVDtx47Gb4XfXCUZ3ovaxvcm8Zlr7n3+xjUWa77CC1/KC+1dBcE1y6r174jgkJjuOnuvX98fHilvrhFhO+sHkRCR29q0e73E+hgtPY+ztaaRnh0SDIQgiAxMShB8xVVT9BcOkvziIDmOoX1tIlISg870xVqLQcAouaky3Y0gcMC+vqaOpcPAIggIBKJRxGY4WcOj7ZOXfNTmtEYkUASyYwWgDKHMKLh3u7XevvPogvsSPzqDJ6lG3lJuS2R+91aAO3o4hyEA3x9/UE2Sff7nWzX56Diuq63l97YA39mZqD11hs7xvQWCS50W9LvxlulMp0kBCFISqhFEASUI3Ncnb0RQ6mxXnskvCPtLNi1qlC4dXb1M1OtRfOrrKviGDIz85LoJt9FQHY7L4CIGCPP87JP5jo6hNloNwCxDopboqUbUw374syI8JpIUZabmcx1odqKMYbvRS8R1txhJ9e6Q9HlNc4rIm79sENC6tEawws3R+vWyrLg9tMtbcw9M5IetPgj3UhRCJIChVzrKVbSUtzCWDEXOgDa4Skb2ZpnpoejWFaycQC01o/jaMdxZTKT5JWj5bgfvbXGMa7rut/vAEgdx3HrzQwlEEwpU5yDhIcPjDHcKR/Hcb/fox8gU0qw+8wg8Pn5+fLyQuXI+e5zZvbWxhg9mjCb/QhGtC5KYriALuSV4ZrSSN56XtfoEmyKa4i9HwcCY3xGy19/u0l5XZ9vvCT9v9lOncJA4BRvHz/P4/7r77/+M3OM8UcLAD8PjjGu5Am8BNz+9t46CGCoVpfQjw5g6F2UQh/X580nmiGSo0OZA0zqev8g2dVaa0frIYYIoEERBBA+ehm8UuO65sfkXca2b2ZmpjIhX7wWdiyTneecUtgznNyxDmh1hIWpsMFJZq2qVlUyZfoY3arVJBWBry2gk3C2OAKwDrxJqwjlmqAprlSagriFAUn3251kJwA0edKFiPj586ct8Pn5+Soex9FiLquTRPTb7bYOYCAiWpv138M7SWSwjt+sgyOV97Fde+D6tmtrMhI2dWbmthfkulpvtFZag3MXW7OyQ9XtojflE8ZMSI5r7uCZBgCFtt7FsolM+SQCq8kGIOnz83PPoyQ3yvf7/bquj4+PsQYltsk1xu12+4//+I/7/f7z/a/zPOm56JZZl751uCewfCw8eVOPiHFeAIbSbatFOF/FxxKdi+Z9j0Dpb7xfstgVMGV1wMBUQN4m1fRVq1c0sdl5z8u0SE49i8yNr6Qi9tPveBsmB8D8i7gwfubX/TQAlujkxcRpdyYO+6f1MbKyZrWx9WeZCTzGtVzm9dOCShm7U+X0uq6SaA6qExP+dn1vr6+vr7/8+ssvv8z8ZkZE7TZc13X/8Ut8denJgY9RhbU1gcVlZlUog75WlkqY+VCyyFprru9maOInMFISNikTAwBzuUfrXSxpnsJywtLB4T3hkzi5JdzgX+pDoMo9H262Q0kHUJpX9h02nwLH5jYoxxohuQXDqrAkteVxB9OXIIeBeU9KSXcUNqcqDP4FZ4ObHfOxL2FpXn6CZfYCMyQ9JJ1GLg0na8AEFbXH7noaX8kNFbXnEd+KxnwqiTVX7YtufqjlD1zVwRycfT9N6YR7eEkDlohCPgVcg0y2P52HvSp952MwfeEdVeH6actzVWdPLLmaZZsl1gkm/Asz7pxtAftbgaO0zkU77IRWcm8PHfi/hJ2+wrs++8/vzHf19lTlDwCwOXOuhfsn4u9qmMBRbktrVIMaJa7GPDPdXLsPNXLa8Gie0TkqMyfe1Woq+CzdS7Hw2GbFSvKFu7NknaWvTiJNZlZjYRZ2wXSbVYImy8y1Yg58ncVZ852z6T3TsKsbuSuzJ/dwaJn/AaWYacxkLNjtPGElfBJk///8/Gyt3e93rYbLLYDft++93243l9R5nrltq0pO8eiLHS4FjJdkZYqywhZXWjmJl4a5ssa/q++bAjput957xDwJa+ZWcgcbPDPDNy981QSA7WCV9qYA2y1RWn5eCY2pqB2eMDvNnhcrFtsww8SFj7W2u+hnwAxLf2u1czaYVYWLeT2LW/kPN7+q0vRPY0oxktEn3pwBcO2TF970vfe+voBg/uUzklpr9dPMi6GBy2NLB0ku7SWXWpsTji3Nue4cmVeDf11JMY05AJAoyV9DM2Z4IcOvDK9XKUlm5nme/hDdeZ7aun7nl6T60Xv3WmTHcRwH23Fd1xt5nucZJDm6zvOMzFhfkbRyZJRZfOXm6e8IbK9/GsIOSZB0E+l2pvl403I/6XE2DVufS3K+62LVJ1N3CdtxAhPYsgQJerlaSqyG2TRerqYAr2drxpfGLoDcjqwQc3BWTAq4fEVedtq8zQGSmLeCJyTOY2PhlyUEjNnmkiTaSEqihPpicyAaQfIlemvtLUgyhsYY/Pme0nHEf/+3f/+3l3trwc8PAPDxEw4Goke/9QhkZgBHi9GOao47IwREpi4vqgGMiO75oi+0y4sRECICEV7MI0nYvCDDa40uyIjAcvFb68dchozMQdIXKoTt7D9Wo8zpJ6viZWYEgOkK0yAxJ/y2fGZSaiTWqmT5A742+k5eQH/ZfvXuZiWp9wNbVc/liD4pUI2RVm1vrXlMdtxvDFzXled1nmfTAaAJmfl55TWGxTtfSws7cCd1f1Vmwkf3hc5QMCLGuNxkuSPR6ktSA8t9yzgkXUmc5TLsThbhpbRZXppbjSuqaspmrgpnJjJLDUdV+2i8kQXn+chspUJdPrRSmdhm59c22jTVupmDCbR6kdKh0hq/Uzrs4jblin0sGZhsj60Bd0QEO0OyMr2V52itHVzXFTwgtUMRIcT95e233357eXn5/PwcY0Qj1+6rpbgltTgz8SjTnEuxoqnvgmozZoExdnsbZCcrO1gQ15aso5y8nLNM4WRWY49y9Fc7P1zFgflzccpMW4Crv7RK5j+JvoKCAP0q3t6RAIgIrHcUJ3HVjpUvIyW5lK1KKbwTVMCxY+1gA8ic7uSfO1TaXX9nsGKdtsD42MYHO/GOKTATF83fSixw7M6nuK28PJQxfcVy1R1jCowvhsWqyKocK8pgjCl3nhXe8Q5z+aTVKIJi+8STS+e27WA/kTnwBM5v/TSfChfgm58Uf4PlFjhJcfPPojFP1+U9R1WJvkOZ+kn02I6kmmDa7e8WvExv6TuylCz8zq0oTeznTumwo3Yak33nWe2AVjc9o74m99McuAxV2laUrRprR8GcbdvWGjhnDk71UMZ7rYAAem7TG4LhkbFb5lSABDGy97nhZialjy0vXyoMYLODyUg6uEtfuXiUwoza8m5w4e743SZc7ac5lImwGkByzjzb180tU9bPUi9WL3bh0XJiNReOKkpzttmd0GSW6xFCcTA41mndWZumtXZ7uXvXwU8A3upf3esc52cmeSNb5rZ0smZBksZI/yz7WISfnt1NDQHzBOaR7L0XfjKUwdz0tTMtw1oiAOCLtR0wK5M549oWNEslu2usiVAJMo05GIy0AkVmggpjK1w/DaawMo4yT7My5Nq9aK1hHZb0C9XuRgUhCBKx/gAySEDyvzSNzwkRjJjkeCzUZj5mwpJc6E+6mbgwhd/STuQTfay5vV2Fa5RIMjPb9nqjE+6eUwaLmBfaFbH9pCxfRQMgM+3D1ex4Yi/J/DPXIfYF/iWp+ZhACZUiQCL6YY9axMo887zG9WgNzNC5S0TrXQhJoWgNSd07R0SIF9Ba9B6fqX6Tju534E9kZqr1IBWCFAE95lkAfO4yW0SAyTlhT+SI6Y2SkJQnbNCVvsabrQUZmXldOYZLLea5I6yW1Nl2wHgHDCRjXWri3OprVTS9fzrMVYHN8ztZ8fFPG92x9ZT9zBQLJsOvroaNlcMk6cNSW5QZGulGJxitNb8oYT5AjDHe3t7+8z//89ejf35+Rg67VES8vLxExDG90H42c9TWTnXzRT4a13X5VLcLsnEuVZhbAVdvSlI5yhR2KZeLdyN9Io59vtoHwN93nTclfjWpw9ygSrYITCOptdklWNwYg2vWZ312+kplTNH42b+daiNpTSphMWEm15uKEfMjbed59ka/YO8lj967wOua39grLmMMSJk5/LbBw11nv9h799xvrCkftoYjcx5IcxQ5z5Zrc+8Ztc3hueqbIWsnfHM2m9FP0+TW2hZb00vKbaeoBJmPE+7SHXZCrFUSwx7GKhoTF8YBY6qAiqZ4uvl2WMtvS3ppYrAFIsIBSUVlAvMvEed1trnGFLfjcQabMQ8sWTFXAbu9JLbIzDHm0cGfP3++f14RcWuPK5eO47jdbrE6eIu2YrHWX3eMadrqoko0OX3ANC5BK9x7d2NZ+crVqowx66+RsZpBZ8oA20dyls3EZDMKSD1WEJ4saQIs0RXemezIonHAT5NyNp6ShDnWzNaaTxiNZaXMhCaxw08MOQcBMs8ZvcBq7Mqsp9M+PMQBLcjt80LFxz+9EFn44vm3ID2fJsBmsXruCvjnzjm/Np5FUwRPUASlJ76qWsoX2MGMrFROUsnNtjBPnMvf8us0vugrFl+TFJ+qEdUwGp6YWJMnDDYFsJWjpD2fjqpUVrXwFXasn3+LMRMnsdo7k4JKqK+9ofEGkz3hdyaT+4ot/EKTq8j0rdQMJjDeNIY9vPOvwA5Ybay+1TUTVEMUEfHFRI9OfNfZO2N7lAPuLl2asQ0AvMIt97wAV98N0g7TWrvf78dxXJrveLfWms8teubp1b3jVrIcsCxrhVVdvyu2/4yI2tnbwaYoMiv8FFV4S4w5ifqiickiwursgvQ3ffqXOrsnb615n9CWdBIzKUxxc3L3vP5ZsBPsykTE6+vrdV0+F2mJHoa1dW2NMe6GIkI53wy1AiQlWo1iy73KrOxb2yKIrd4ZU/jWmvtTbA1OURaYoXdKPQo1ZOYYY++vn+S6m3bujBljeIfTUlyOY57xVlvflnLCEuSwpZR6DpTEXXQx5/Irkm376pApjTfnwhgk+Y3j+vnEv6QU0uJyG1GY8w6VXwCeEthhxnYIohgaUAsB/NILSAKmZYw0caUavhzuK97h4rP/XJiZl4hQTD4REZyjZfsn1mTKbuMs7EIdtT9brA3jRzsMJ7EOrT32qPw71hzBomdUmw0sVhFPECMCbJnpL4Y4oZnvAX+e6fM8Pz8/r/ODJO0qyywRYRuQApDwtvRUHo+Sne3bQ4RXgDIz01eY5Jq/rCR8jIOL3R4ow3ANdrlel/9O6Z87E5LClw2fitp/7tA4+yoIGh5iSlJgLobR78X5zV4wcBkJAAEAntnRDfRKAsBu0NqRmcorEx0jIjpwRPx2HBFxHxeAl9bub28/jl9ba+f18/cxdH7cpB+3W2a2PDPPaP04ohPSCY0WEYwcZ+tNATYXDxjU8Jr3RTIAasDr1SMJfwCcSOv88CFEl3ybNxrYozUo1FpQDAQT7I1HD4zMTF+SaLtCEhRBMsqNsA22ljOJcwd6giltcGm6rTm4UcAq1taar5rQOZF+RkREtNbO8+y9u7s1XtJxHMCjiu6OyHy8VGkYvvfuHG6me+/jvMYYOUbO1alBfwiHrbXjuq5r6Dw9cfIILyIiyTHG5+e4rvz8/HTPwdXYtaV81hiXnmXNBtraWSWSmSAZja0FXZ18ei/aw9Q+zpei4NdTydlZmiD2oxmkYyfZJg6rbjvM1awbZmwLSFjJK+HQtHNCc1WYAB9Hl3dibGmdawNWo/Ydn+vQTSXMzFz9TSVx1A76mqPubVsFfIBlgSftEa33IOlX1iOa1yKvRGayITM/zgGMFPzlSJdja+12u728vGg19Eb21ron7cuSbui5bHttWfZgQnqsYtiNS/lYjfIOzqA7EufFKmEzskVPtuvXTgA8tV0gHzty3Krq94SOKmfj1l1ZH9PMAATMN1rnBkBQgK0DNneivXcKmZnbO9X2OsNS4G+sYUHYcm0zavXTlmZit0i7kjvsyPSAbw0ZlwITin7HOPDQf1PJUMRctnpiW1BlisVqqrWk5FwfmVE7Q/PcwzuTejrWZKbZlSkmhTEU/c65kA5rLSRpFUFEGGP4LmjPbwHt/SubCwsAXvUpvKBUprLTR6y/FBDXItryB7Dq47onomql0z5lv7i5Caq8cMFYI8UdHOWExcHI4lAZ32PNqhLueEd9h1IVtttKteOfYFfse9iK+XRYCd0pd3yFW2vVzFaSJ8rCS/Kc3AQOGJ/XOM/TsXsuBpREEhEE2XoXmEA7bu24efLvsvQcwrnYn/riq1OZLYN+KjM90ilik5EEHnrOtKtAjZzJVwIz4WyX5rLaztlOZXL/fNhwGQdrfCWPv75B0cRq/SoqV1uxQyUpGrkZybTyXGNyE1SSp4Arjr6qbQ4RcW1bS8WnOi8/K15rPIOtf6kclVZ+Wu5xHMaUdEeZSYHxWif4yM71EoGJS9wO5t/WRtrUcuW9NCmICED42jlasWK4yCa3UnWXXjQVtYsumkICeDJR+cDjdCexXZQABkGKsJcbCWJu7y4ocWMdE7bcwpi+NNmz9pTZzBxjtOMxFjLnXFtlxpveUqxt6WyYbLfZfqzzv8WnWJFz/OSwkTvD/VVHck7mSzdQczpY4wGAmAeLnCqXa5E84nAYwHwz0NZIikq2l3ZYh7WH9GjZzO3CFS2GLiIFZWbPaCEwbi2bkOPUp3iex9FeyIv48zo/f76PMa57xu02DgAaAQkjU9dAKiJ6RDt6P7ugS4KQVGaqBYTPy3YDgU4JEjMxjnhsuXFVGUnzMCRXG/Ew0KKYuS93XDa3cf00mZ8kKyFpFR6WLcqd8xNwW7wvldzxV0JHGSoVHF4ExXAfEM+mMACgbR+H+/nz53EcB+eK5u12u9+itRYtSQporbmSNHoR9JLm/sPchl+jBzc09s7WGhiSXB+tlbMQEcdxIB+mM4FLxEyER7trgrHuMJPkSVGORyM1+a+3miNiOv4mYkmB1kHHWJWq5uElssLm7LTFx8WEbwVqbmYVXqgm4UxtjYspn8A2NAAYY0iaB61Xh238dV2YyyVTpTGGk0fMuh0RqDb0q5Ws9DUel0v5mWsip5Xr3RuHF5u2bweYpveemcgvaW2EJWoqYGQx13IVg09kuA5q9SttvV9gHb7zNKaeTzyNd5LKSylgfAWKp5/RQtshrnIVh8sIxaF+WpAkbKVW4IQkM6dNKqq1FhHnNQeUdngvWGZmbyQ5MgHc7/eXlxd/UOca+fr6apXc2du3zc2sWmt9rdNjlZGhfuKrz296pmmcNlZfRU5TR0S0R3eF7RWMSrgiH44BwBc5WFzpgCpNPDhUVMVOC5OVVj7Lt0qQC0rzJyhKSS4xSFx7Ao6dJmVc1/V5za9jFKXDEQ6Y4ZRlPsXEUhyFNSDg12rCTaVCOuxcFN4JTVwYw878SWgRF9I0DjvgvLsaWsqe0EVcO4RagxUHionlOmxKB57Uq6giLoaG4mBwwu9Q5nVyI838SYRLxP2L86hV4qYx/R6otOZj2NXbwQmLvsj4bR7yROCwA6Yv4oI99inK+O/h4ulwxe74UsY0fyvablBfr/hOYCg+JjNnI/3c5dbP/4JbJcdX/QFk5jz6boI1pTSZn06sr875JVbC6pXsD0XpNr+Aa/0lMz8+Pq5r3pFWrJwyIuxd53m21tr95eXlxW2yiRe3Sfbd2taE5GanCVXlCyp5sSIDq9dexA+DGJxHY/jVQ/afeCpBoExkZLQ5eNCjvgCAG5DiaYLMVM4tjano8iXvNzhhsSq2O0R7rF/r61a/+WSmR+9ftujb1bavx3OraCXIcF3XdV0ez5jsCSovJnBys7VW3Jp0F7EHZqYvc1Wq4lmctY4bmI/lkqySLSnlt+ZmJhZRsMt6eZk3NDuJiykzzafU3tXYWZlJPa1Y8Yer5OKT68i9MRZEZ2MdwLQaBkc5UD+fRFBfHXK5ipmb545he7x4aPoi2zNrcYWpsAXlZp/dIPnVQ6ywwTydsFTCamewLb15gl2i8c0OBdqWnHbYNz/G2swvMDdrHvFYVvaFmlZPSa0aZDqS13Wd5xz0xtoV98luX1RYmkREMG63W4LneYZG7x2+RJDNvV6u9whOJQBf2O/asfasp7aqiqAcY/jMZgl6ssmkXJ5mAtXE/r8GMzXAsiHPHuWFeb9S7x3gICB4bEdyKEiuiZCgVBKMR14eIAk9AcA3NwNkABIGSJu/MhZAI/15eEnYCrhgyHV+njsq6K1FROQl6a7RYvzyery9vf7n/dZ7f2P23g99SCMiXiOSDQB0Ypy3g7336zOlc6RnDo1UwEvQI4AeHAKgRvSjya+pLyez6RmU0NY6lqRgNAahzGwtQGRgzMPlkKRMpvqtofUxRgwhh0Z6c5hC2C3cCmSSHPMNZ2HdFWlTVJ+amSQi2FoArbnthJc+Hg3fdEGX0VeX2PEVZUG0X7f57fqIOM8Bea3jQSapRY8I747OuNmgdInv7+/X9X4/eu9dQ0QgKM+eQCETGsrEbIhlFCHfCyqJZGv99iIuZTKFkZp7Ds6sZI9GKQYgXaW3FQol3LHnUC2jSFI0Vw9AXFuxAKR0IZOMaDHPGoGEs6lVaX3izAo4ymErsLjJigHIWVAA1u6uIOHBhGQEIoZbLgGgC8dPaarqDGUKcxg0xdlcYzt+P8WR3GZuhmnDzR8iYhXKxDihAzkAyNVx9YIhIaJFzJIi2pjz/54IkUIex/H249f7y5vdOYS3t7fjuPsEftu+ZMZV9wu5G3BXprQd2/kUl9qeHfccpowwTZK+DvlLyxuzV3sYzQSGMpTDDmCpxBW1U1bAA6/6aeaSUO67crSn0ibCzyECEJASvdUmAN5xFTbndESxykx6I2uxclRmuqOqTBlfGNvK7mQ1dtjpDUUWmxc99L9mxSlxVQQ70j8jQqssjC8C0xT//afJ/PM7mHKX/sShYh1wOFdTvCtTDJ/CWm5g4u8gKdZEws+qrTbaLshI83RsETjWlKWhCfzzO8wdp6/l4uUov44OAgSCc4nq+Y26CXazXUk/+3pX0zQO7ARPEKt6ajsl7qfBUYbKncM7212T4oCV0yIuvMFs6yc2Pt+jCnYOrh0WsZE8ShB/x23XZ68mDrirWvA35WjiGb2Vu9YCkNvDkpKZuwM7oX+mMkgFaVXrEQAAIABJREFUMzWEJrRg+/pdBihygMzW2nh02V+MP+Ym+RcjzOQltzbdNj+vpzE1E/DTCblabFOW/pKAR4kb6Z9c1bY03AkMKyoMxlTaKWV7FaKEFsZsnaTC5dLwOvVWWfx0ZbdQtia/qRuhNScZY0Rv/XZg7ZR49p5mZPGWKIEtNa6hCDIyIR/jsi6lc+n5PSOFf4KHkmvYsJM5HKvUTGxWxTZijlr9dB6dETOxDh6nOXlpZQ59vYZQ9Bbhn4bdKqYpKMqS6ICjIiKXqpJyTbfa2q82chdnWWUWreSOrSS7OMeWPnR7vk7bQbON8k/TxxrGO5W28jLSNDU6GuttmiJzO+xYJ4+Yqo4xfD7Xi3clq+jNxMq7fMs+AHzXlWnya+tkm9RPt2RYI17zBABKSJCgzvMDOMg1Y5eAYASm5qMSIUWgRQOJhkwlICVFZAYQADWoDKBHIOJCjqbewTOVFyTpbMKt3XChtfba+sX4xa9jtE4S4q/Hy+sbPvvn/w6MMf55paS430hijlHbGOPyyld+AhgIEAkomASDjQ1AaJ5RgP0EoOZTIwHAu5yp7mJwQdq+ACKiVhB3y2IVswN/i9TWAXCBy5vbQmOlLSikk1TYz8l5ke0EjrJc8jG7l5ReWdH8eoNTtdZut+i9d+QY4xgnyaMd9/v9djt67y1PkhAy8/V+jwjfZRoR9/v91pGZvsW9jJaZJHvv/sCbvYrOOGmyWDNDuafMNE/nwhxIZ1Fjm8g5LwY3dcZ410hf7WYyc5N06YoIctYr03BV9eJcSJ9KME8u42dmbgMyU04OOZNbWyfcVXKuczUfM22bsQYAzFkVC5NuFiVfZ/DHH398fHx8fHyEvtwMB7gpW5ZcS6FPOkiKiJoOFYEzMsawwSVlzg/RFZkNZVbHbe6ol3SSrTWvlMtt9Dol4bxr6w/McGaZ5Oa9TuuEpbNWI2uJO58SXeHiv1M6bEGZGVtUqfFE75/TMtdZulV2DM7vWHNgAJLqM2bFx8Y08sluZmuDk5w3RzDGGP5koOktmuTLy8vP8yJJpSfwkv766y8Ax+12u91+/Pilrdm7A+fqCJ2jp7ybc6x2zzTW1gqXzs64Y3eGvdd6BCMepabN4cu0j9BWo6nkqv5FI819+Eqozch6mkB+ZWv6SqJvg4ldkM8L0NJWrMFpDcXHHCZyK+Udr3VqwHwqYBpDriaxjG+YnBc4Odb4qXJdseQsiCVaJluxrLQOF7E5OLDzNE1p6zC/2f9BvYHxldZQcv3kbE5ndsYaZWqzUuHJx+3Qhspa8d+Vqexwmb3y7iTFZKxLtoy3TdwGWoRWce+ySsQDvsVatMNajmoMycBDE1exSmXFsOaN9dOYYrKDMUVmjJFOsitvEaYpSiO5zFVRu50LWUyMN5QOZqjNblxb3DtY0BMSX2U5vJOZ2140lqK/IzNNPZ1VExT/opx8JK2dVS61dyPUc6y78bk82WmLf2YCxNordpLWlJmdvbXmz9SlhyhOtqXVMr4k58yijal2NSKkqXxuG4OGSrXnzsgnMN7KcE2SS5lKEmvdGYCN44rpp9VexLNbeZJomhZz5mNWVkyrH3QSP3ev3onN0To4ifk7yevrqwsRaz55XdfHx4fJqlit3q52PTOzrb193znlJM7C/P0NnLbChoiAvmTHormatUpSCTX3n2SFd7kkN3eehpL3Pzd7mnKxnGHzkeRdU/8sAutjjJmXP/inoWK/05s4IoBJlpnznOk2ZjDsZjRbzNw9mqDCmNWepPJiyicTFZl/6poJc323wkVQyLHm8AYGrvVt4wV0KmviVJZYGGtO0jn1TysQMU9elMSIsNnMB5hmBODSNAcnsRSnNYbz88kTKtYGyZxeXWBayypiawvgWvM1qyoJeNi2cuF8RUQ2X3txjTGgNsYIobXWhOM4+nE7juNAi4hTOM9Tibe3N/54G2NEXn/++efPMU/EZ+Y5L4Z4tFHneZFEPyLCYzPErAWSmFOxyoUVI+lyrKz1msAXqQMuACfQVse4SjSWv5YdTeO0ACSNMRoeRZuZmTnGGGMcxzG21meVsT9cP0Geu86VFfa2XicYCYkEhRMpyAuKAgQ0tNZC0sfHe0T0iOt6P46XX368ZuZra/f7/XYIQGTi4C1D0guz4QNjCC3HewJH1+v9OD4/XjqHb6VjjDEahQZd1+FbtZQaV0QQkdfViHGdAG7HcbR58QlJaATnublUBgVIEDQAtJgv/UopyZSkkBlKgt0joqBGalwkjxZtVTabHUAoI6CjSXOc0QH5YwEkBGVGsAcDIpGZPch2kKRrjjf/QYJIKfP/Z+xtd2TJcW2xtUhFZFbt3T09Mzi+Htsw/P6PZeAANgxc9+np7qrMCJH+sSSmMmvPXBOFLInil6hvhULRY5zxUEHzuU/JZTtZqaonOlIOwOeizt0z8+3tTdWAGIsKzGv5NV1w38wCGB3i9XLRi/HS0ns/+nG/ndnzfju25tu23W638+ykBeC0yNHjHMchAzLR9stv//2/b9sGc2sZ5+Hu27ZFetu2I3p2wo1Av50ZmczMNONxnpEJswAub2+9I9G1s5jGBC2ZAV1dGtHP3pubnJDLuldlJNfJIfKPksjRu/VT5dxoqQlQZhIkYHSi3kUXlyUeXW0BgDY/KSzfkjS9wbHYI2NEIAkyUgEZ30/hR/cheWZ6FYUAARuV1qy1pxc4J0tI+Et7L5u1TZNzoz0i3N1sQ9JN2ygws32/tLZftwsAc39/f79++9Z7P3XdzuX6cT/evsPdOvKy783HFsMUOErEzMxMGxAxTyKodsns3ru7V71VMxGXz6lqSdZjD2WkzylvkYlLr+1Iu7omsY9c89FB53zMKGsBqB4CkD8lx+btkkoSJiLO82zb6KUlpBS9FGupECVnzcxM9cCmnhbpW0uz8zx76iIPqllJGoBzntsUO0nOlwtWAKB2IRsAyMkKy5LexxWYkjy4ms7yjB0ukjnnBG3e6ahCLJOqdGwWWcy2xmU1Uiokk9Npiq7h3nuZJMqyvGRmpunh2LRB9kisDBBviS0JRVYCFSirXqDMVi2VZ4T5V/TlIqmW6yRfmN67aIQs2/BFrCyf8KCpVP1y1rdyDjm2yyVQjU7FIeSQNXuntVhzPppz9dtfJrKyhtNyMZYZRSAoXv0Ko99Cyqosy6caUb6orkwpSQGxF9nKUvavSGGKpcS6e58LSLEICaCPp1iDtxjXHKnvLoyZrQ5R9OPjo1KLUYqkmmREfH5+jmg++TNnZrvlefTr9X3btv39zcz+vH1+//49jR1pHeRY1jqIHrY1rTdIcraL+/2eRp/POWXHmjWp00V0hRRv7z3zsT8lL4lEEpSpUfdy4Ksq8vmhtJCYFVLsyqk0ch7oFTEAzNOpYhGgtgOWhZZ+c84EBkHvxSVTlSS9AGR8zqkFl04mMwns+36/3wNwTaR6N7Offvrp4+PjdrvRLZD38/CxqNgzs0Yoyc8cnwfvcWC+ZljqRKNcKAvKhawtS8SiS6Mls/wmg5ULIVXWmJ/1iui1AlfeqyuQNEkQY0RoeaYx/TgOcZVeaXH31lrmGMpLdVmivIi+cif5EaFhCBgvgdakRcQj5ySB4zg0DZCiiLjdbgqQlFvMTB6W5TKm6GWtJEupQJQKlxM4/dDnxpO0q4cnTD6RdqmQKMxKXq7etu2Mw+bsgrOU3f12u40MTqTNsXXbtvM8Pz8/zUxRABGxbdu2jVfWS5eSFBW9Ls8bmKmifMtltiA5ygXpvfcePTO3basZiIFx9iNGt2ZmYChpyjN399agjGQQ6Edg3MydvXcCzGhG3y+lOjN7YndDhjOcgcjv143wzPQIyyOOBJCe5/20M97d0ffec2+01vb29mnbdt6O4/h/5E8Zxw4AZ/bjwHnf9/0479fr9fi8tdYM7bzfm23btmUen5+fuufImE5GH6+sNueZeR435Xo8+ZzOerTJjMilnWMBuR6zhISR0wuZ1Sslcs7JRCA3FYvI5DgAuQxdJIFxNFQCRT+KZPTWj3FUoDJURzAqt7tq2HEct7PrpO55nr33bdsu24XkG3WJF0ju+07S8n6e55VmZtKiLLonOd7yNekNjbggae1pP0lAsvnYuh71b3Y9+o49ZktTRkJ9orvP9l/ttipZCVdBjvD0lYRIcnleZOX/nC6taObTUzhhpEtNg2TJVFS5EFIsYi9GsdTsXJSrfBA59ZYcm/cIaDJXSAC6PeaII+eEW/JJnud53vUd40Evged53j4/ZcC+75l+uVw+//yICJuHU/QeoEaFQmoZpiyc53m73cjRg5SpBMxMsxNlTZ6XnEKKWNGVvX4FOQsLS7mIZhVYVhVlzvmB8H1ZwEtI7733roU950pe9D5HkcwsgyWHU6/CSlrha4WUkGLHPL9QmNKSmUotelen29rRH8jM7L2f5+nu3LbWGs3O8/zzzz9ba3/729/+9re/Be3bt2+Xy6VqO0kz272ZWWvNXe1p9DwVqN8yvtgF0OdFZuoKXGa95OOs0Eo/hYxSrsojp2Um56scYuFSSQDoElCxqHeSnBcQvgqiNJbYckuBZA7JE0o++ail4LChhK8WCj8Jh0Ax5tILvVji8yHGWmlJ9ogSIvnymLJWkhdRT21KlEVQxAqI4KuclXKNilj0hRRviRLZKrB4S9oaFrwQY7FfxKuusqGQon8hLhCxwl+rhKIimxwjLBUFhcFSTCsS0FW1DzmFf0GuLC8BldfX+kkyZ/2pXAhf0oR8yYhYKkeZDwsLqSiXbrAwAtU6zP5TvJmphcqqUbBiRC/Va3ckeCEr+Cqz9GqYe8mF7NElhaso4Yte0TJp7euKvuS/JIlegVzygqU+SL50kdz3zcyu1zfx7vtes3UxPoxRfCZ9FfXC8hVPPPJSMwGSnC+RiQXQJPTJe18DL/JfUoXkYn8RcOmvMlMuF8HEPIhriVEEwsvPFZ0ZGeOLoJAieOnoxKv5kmhKviZp27bFspF92/b7/f7x8aFJqQrUzMxMlKVXdUOipKv0ClmeL3wZ0OetQyIoRZrWcrqu4H6/a64oWG3gs9tloelrUMu+vNwiaaLMuYbPWTqirIA8tsrPaZVswNxwEc1qTJGRzEwtNUua5i3Fq6ytLGVGzvalsBbbRVa/olntFKbP1YEw9WsxjKwBV0mr2Jr+9d6xnICTIoGQ8q2ShHH33rtmyxHRe9/3fd/3+3HwS6eBxzTAssp0Vo9MPTgYUdGrukrRahXJMknEmZmZaupVoGZmze3xcuXQm7MoZV7EMEDyOWsUMPxjtS/jAaCP9xTo7sYGgAYzO9Mi4pxOJjkeiJFm1lq7Xq/fsp3n+dvIgp3n+XG/HcdB+OVyOY87AOV3LJq0E2Hu7r2fmblt2+VyQfbjOM75FEoQESr38QLb1D72kyICM4dSI7LMdBDz7ETOzl11RJmRg01IsMfT3o9yKIHlX6WO3+UtC9OrwgSAx/FmMMcCD9kDHqQ5ETnf8weQaEw4d4ve++b45W3/y/drf9vuv//6vR1X9HvcE8dbs5+uF5LvZGZcA2ZnY5cvMqOhNzRXnct0RIMjgW28wZuZ/QjVD5JuUN0iAuNyPoBo4/PzgQhLNKONnSq9C6NbMJmZkUlkRJJJSzOa0QxIhKGZmTHm5Q3yqztZLzQCADNHIzdrvfcYt8eTY+3k8jwQJN1VxTOip259X3uuuTVDEvOqHmkHgNkeVKyiFLFolFTaMbtFcWVmBIHM+a57qpTNtu1i1s7zBA+kGXuik8x+iYg/gSAYmSDd3AyRvff97Sr7VZNJHud5ZB4Ztm8R0ba22+VyuUSy9x79uH98mG+X69XMemDb2Xv3Zr13Lm9NB3BGED0iCKouAwkjzN7exqOz3vURtiBN+wLqi2be55GeWWGEL1BJKUl+K0dhmf4OkyJgo3nGnIkWo2hyFlZERMT2/PmcnB0cn/s1RUWwEtdvmb3a+agVE08y9dB59uNfFcVj7Te6QYnKTLNm5oCiNGvt+ubzWFS77Pu+Xy5vre3Xb++q1b13982s6fyFPYP7fGr8PJFaM5WzU5KiVHOe+ZW1xSgugVqfKFeakbpAsWSmerwiqCSTo+bEnaTqnChXgwtI5jyaqKT1F19KMFO95TjML7LhGQRoDE2JE8Zu6Aa5T8SCHB57yBcoda0SKVEzVZiiXMmKRiyZWaJUdqKPCOIxpRPZKnAV+2D5koQvtkmdBJY0Ja00xcWlzxS+KMv+iuK5DxSyosKU0gqs7BVQdkraSiAuWyblLzZUYGVZ9a5kxbsaA4yv2BSl9p4ApMIA8diI13xghBcvrYa9yI/lPFoBZxe6Zk1QSEUBZGYJWYVXakXXVOHlWD4X9BouesFXCaKv1FKqQNGLZsUroGyuTihpMiPyqT6XbSp3eUP0IlAnuWKKpoxZoS8LSzz5OTFXjEoV3nx398vlAgDu+7775RoRNEsg9BhGlcSG2crai6l8LvSHhYsDaye1zMPIODmLiV9KRE2mLJcBq+qXwAqlaKWv8MSPOf0LwbTn0XcVvgor5oPxoi/JJGWqMqYsyHXnfOpL8riPhYFURATMfNsQ0Vrr89y1CJK43W6995hv0gOGeSMVgMyWyHF+sEEyZYzCsrB8KBvM7GHAuUp7clpF17CNp77jkjMNwVIqSrFLnXylCa2MKV3xpd/IVLkMs5ValkiRyMoYhQtTeGmJx7xl5Def57q5zIjEUtmJeZVaQal4MU/IhxkxPMBnvNZHBoLsYAJMZKR9+Rxs712/MnLVcp6nb8Npsh+AWvoLZGbMowck932/XC7fv3/XM9FcjmCIErMvnciHXtHLmHWrTkk2/fZSmkCQej3/MeySGm0eURJMMMc4FUgygcjsGEVDAIk+XYtEACxrJUX/ATZaZjawg0Q6xonLy76R7GeeZ5zRLY+GdODa0ImdYIbHecaZiI68vL8DuBlvt9tvx+dnnNdr+/797Xx3ALcerdk/g8dxP87O87y82YXtgJ1J7+k9EewHfE9mZ8JorVkme0fvfTxHxUvtyfFsSKkCPvdQ8q5AqVhqw3TH4zprUZanVt6SVnIU1lNxpe5tK8qha7FZgzkAM9OeupYIm+t4Z9dg4+68NndnHJnp1t7e3vT17I0GYOuZmdEPAI1orfHstuyTlfFmY4WQmc7RxeTSs7xUONmoaE2Oq2FIFJcuTI+gOT5/Rs59NV28jekWCXz5XUG9Xo+x/1dQxkg1ZjdNjgIqGszpBZeiyUzToYMxj3pUAIkSS9HrV2KFfIGSoP5C8hW12YmD410gM3t7e3P383aPCNMhqx4A9v0iGml39/txtNain+5Octu23ZvUyXLMg+uyZNu2+/2+73tmkmN0dHfo1LGP9lL+IWlmexuryuM4jnnQQGW6Zh9z6KrzzJVraRelsl++KjtXUKoWflhaluzJOUIUL+eejsIiEONaWGLHv1AqmSITZqUxs8wxLyljMgdNSV51xVLHzMbmyHme+txjRHAOhAqryWzb9vb29vb9W2utbRfJlAe2bdMVej53r6YZqajyy1ldK5urH1akoqKvJMnEnHkonHh1jmDlfQlEBHM0FskRmJkBmdnx2JKzH4mVqBIoWKMis6WfL5rMVA/zlV7x4rW5N68A55XLMqykyXtcSl8TCEk2MmfFVn4VFkhIbY4UlyTnUpTCC/jFeC7DFpbKJtUKvAgpqKSc8+xt29ZUyRRZ6S0WhRX9amfRrMjClOSVrISsel+QK+bfwFeZhf+hhJwgI18I1qjCJb8EFntFf0jGZ3f9UJfYS4IqTxEIX6JKwiqziFe8QPRfaQqEUaUqFT9UWsTCFNdLaskpstJeI5foRaaqWBrrF8Ds/pGZ1ZcqWgbUjLj0rqLwPPq8gJ7FlXkSFnNAjDk6F72KJnW7J2lmbb8cz1/F43KGq0wiKaOpbuF5kiM8ORb2w/IcSauQ1Zh/A2WAosX4wl3S5P8x9Z9Flvk/0FbyC3I5daUllqLyW8EU/lRtzMzMVBvWJOHLKo3yVWFGau/qis3sPM/j0Dwl3V37ApjbNBJSZnDOPPXhatkp+qwOf6lUihZ7CVRYvFye+iggJMnLvm/b1uZHgkuIJJBDQg3uqoGKKizb5FuJFWbqfficHI1LomSqQOqElwElufAFGhCF1+5JCVGqHMvlrcOcj8okc4XSKOFFL6Q+AV5KxVJZLtWSnEu+IkKuVuoqUxiBJAxdmZkZsdSB54ammnO5XC6Xy/v7+/fv391dVastJzJW+QpjbsmVlooKil7fMCaZz1XlhUwYybGXjYAcxGV8RQGYrvtaquKo4cs6iM/tEVMFdZsGjaSPW68TANRXOFprO/fex+JwVb3vu5mB6L231t7e3r59+/b9+/dt8/v9/vvnzcxOWGb2c+TdzK7Xa2bi6JnjpZujjQkznz8POS7Pq1JXNrCsNl/qvXTkfEIrjOqoCIQUO+fOqMiEr6gA05VCcmnJfK5hmQl9REpyiMx0dERHApm7t33bLm4ALIPkbki3uN/4+//7ef5xuVz+97/90ntPD7ZGduTNz5u7t+4ADAnAGCQbg0zbzDazyMxkMoFdVnVYJpBG0o3k0c8M7d8AgBGqDwYaLdWh621sA/WJwuxkI2mggdQTDgP1EJ40jOpltMjeRrkwk+pbMjMzMklNIGqcB6DSlAgbS1mSMR5lJ5YzxgW7j9svAcRSjtt2ycz4crU+OApI9WGaNMxYS7YYFS2kqpPohVwlvL+/H8fhNK2E3R0cD8bd8/QTxL7t+74D2C/X8wxzN6e3Brd937fe0/jf/pd//Prrr3/887f/+q//umx7RLz/9P3t7e2P3/75vfe22W+//dZ7v1wu+77fz27ulti2cbqlteZtv9/vTFX7UE5yevV207suYWbVwNSP2/JwScTylRyyZlmpyrtYOJ9B2eynhFQYkw7qa2YRAMhZRqVF+GO+a1CYnC26DJDUPnf3hSS5qlbWxBgRnA8QjuNpC0nE0lIBhZVaUQFJ0kn4dtEYQxJ4zB3dt7e3b/v1SvLj8+7ev237/nZtre37vu9XmaEMZuZmLgxJozWa05CwaVtkZoKAg06LpbDKTpm6ZmfBJzkGUeFWmq9QkkWZOYadeH4oJ92ZmfNVI5KaEOcs7q8y8Tw5q18sxq8WZqbX/UjPkEACQYBMGtIZzZC+nNodFmZmptmot1hUyzOrWGEeEjJ/SCZkhacKUzlKfvlElEIWXnWyeIWPCI5DNINY+JVxVZGLGWsbWSUUQc7RV9ECEaxyMCVX2yyxk2nQr+oEVb4v8NWewufseyt1peGEon8hKNUv9INLIyPwNPJIiOjnHxKyv0QV8IvDC6NCX4kz8zzPttyWL6QY8cUD/x5WxjJsRa54ZfmHUYXFtWYwMytrK75SX34x815RZV/VT0nSIspVo9adqsBV4iIrGklYeRX4Sl+/EaHUYomIZmMDQvaQTI3mvZNUAYm3aRzUKwwExuRXy3tgsksy5qT5B1OTZyDJ+T68FMmG8lwJfAkLBv0LdkI5v6JT7vCJCIT74jqWPc94kNTnXUpgyanx1OdL4+c8wi0CsZNjWrmKlcdEtm1ba01CJJ9zeFJAK8/jOM7zdPfr9SpRIpDZMmaoA0wvXXfk3JbVbxm2tlClSiMATcyAx8KyWCShWFywXGFT+RINSWB4o3yusDQKqYDohS8JSi1pwvC5uSkgpKKFKcYiLjklRJavxMqCbFMqAJvv2I7HxABBggnN3Cx60AwEMh/3XpEnHvLLyTZfBVWSfKuolmYCYeQTRctacQHQ5d+SPwwjSW7bptpYlMCoD2YWER8fH2b2/v6+jlAl2ZeVtnAlSp+dU1QyhRcvGDSjXtd9BjOtqR9FY2aM9PFxMUqyLvI6jzMzEaQZIsHUxEvqZEDZMPU+5VQB5w7CmhtGBzjxnSpAC6eewea2tYw7LS6Rvff3yDNO9n4cB/NorZ3Mj/5x92iXbdvg58cff9w/Pj48cLlcfrLtd+DD/eZ+v/eGT7Ttm3nu7TzPSH3V8jiBUxs6mabTrJnjxAtmDvFoQk/NVUASi39Fqfm32tKgmb8v0XJfnzcMFaPG+yz/qZykQLy6zX+xE7JQC9oIkuM53tYAODIiPHtE9DiO47jf7+6uzeP9sm/bFnG/3W4xbwHNTCK1QjAznLfeu+vRH3JZZowKnZlYGxLVeh9935Kb2QiXTkEe4NxPKqSuhFFvNRqBWc41sJrN4J2D7sNL04WrFqWKQEm9d/eH3iKWrsKbWeXCtOBZ1jypFV0OxpJTBiusgOx8oVwDq4VYzD6OozwvgvM87/e7jTfBTgDX/SKN27bd77q2BCT1dp+7b9umkbK1drlcrvtF4ev1+vdf/nocBxgA+nxB6I8//tB9JxqWImLf9/M8I9aT8qNDUly5M4O7+7zUui3fJOu99+WmCeXlxQ+VR7l3TV3pJVPE53Kgi0sPVQTruLKCROWsVzVRlhCZmpnmj3ZaLFyKWKWz8kqvKAHMTDyyLPzKIo2kqVjNLOahLJLaW3h7e3t7ezN9uN79fr/fz8Pd97drzKtx6kF9VbbL5aIppgzzubkugtWYYpFepUaEtFfSC1nMCaWQxajA1+hadhjVCLZ8YE+/IstM+ENCSVGShBS9kqpciusrSHWllhCJ1VaCkkqLze0q3g95WKlqp3gMFurlHmKfhvmx1gPmiaQYm4yjqyEpKyo7BbJkzd2/gZGPGcYsr8y05zISUoEiEwGfd6UFsqEwRbnSCLkmvYRFUwJX5Atl4cvOwghZqn+oCGtF+iJWXAUrRsQKrGHRpM5PASRtKdOCUlcS1gJdRQkjvRVdoSqYaISMiK81pKDISiCXhda/UlTwYsxqJwBtna/GVFRkL/QaCPBswwrFpajyVUK+5r0wL/iI8fqkkJJDsggkM8e7NQ8LuVTpFSlG9ca1yMw5XsBGN1vSFNBoK16ZkapUy5TLG49RAAAgAElEQVRg9AOJVWlpnAGJfSoyknp3l5p0zbonFRUW1wsUgcIql3z2JyAXPsFq4SpZ+Mpg4dfUr6AuJecEkrOkFHZ3mzvLwp/zAwSZcsgTlFsktvd+uVzUl/beNaZLTkSozWphb2bbtu37Hq0rqYqSy6O/yp0Cvfd9fpBIBJUL/Qq/middNs95VRZsri3F4hNkambkcpxb9GYGDM/EHHZ155FSZaToxVvGKGsKvuBfApg1sLJTxSFj+Dy/FVnJl5OlgmQuTz0lRFzKrJl1LTgBESgV8yTgKllhZbOyvwYULo8N1eZm5uPiwCdR0lLhSiohyqb9aH0r2wQi0+UIl8tl27Zt2/osFPmh6CWcdIVJziw+NSLOKn30O2ZpjnU8kHNeEXNVX1xt3nEWEX0+FDGzbdsys97zzsxYZncqlxJSXBJVtrm7JrtmVnN7+UQECugUgIzUgwREnufZNaPWUzpduOAk+f7+vu87yPv9fv/n78dxsO2tNWyXj4+PhtZ7b9tbZh6hM8sbAH1zAW0YkxI7bXgsPITl0tgUeDF9LJnGW5mRCTLNkNnlE0C+AMBMCGvjCij9JQAQIDMRkWbUoyH1HqWLNBIGkOzazNLtcAyQDgJoFhGRDDN73/jz2/beWkRsDMB4RgS3yxv5vjn3fW+3j9ba3mz3BM/NA5GeHUQiG9iYnmGJZCZTrx1lMpOubg5OoM1sMjIsiXHoHf3O2eVxjHwdAAJGpurH+NogtEunHOV4yErqBY8EEomQ0+ST6RYVxKPNuLtKSP7l0khiNrDhdgAIjWgzOiquKoDNjU9SO1ZjyTG6fozhRyyZ2c/Huzrq1FRhSp1Si76UVuoIpckEM9OAZGbnearSunvrXfsc94OZ6dRK3gFs29Z1udq2XbddHRzJZNAMmdtl//3332/H/bwfPdEzfv7lL9/e3i+Xy3Ect/PoPenb2/UdgG/727ef7ucZvc+vfBusBeJ+xm5O0n0zs4iz964M7Ps++/RGPCZnOTc1VQTyQOVablGYyv8cR5VaeGVKSLVZ4c1MgZHlCSUTc/IhjC8nuMQSEUVQKhRWf1oyS4hoBBIiRlWVis5cjOoqrtWYzDTfFBULSTNrrd3PsGUA2Lbtennb2v5xnrzd/DzN7O3t7Xq96qWMHjh77mXW3O8XKBelRQSKCoPyko9usKyVSUW5/pYcQc7SzMycEwiSmqasEjibGwBbFtJKHTSzIB6/8xgnZ4MSyxqWz1d4EbJyYVGn7MvyIk4kxGKkmxFtXkhuaqtm2neRkGHb81EgIQHoUJzYywyzUVCyQVgZsooVctao0ZlEhM96JWlCKlWM4lVZvEgrRUWMZaa+FnqBmangSmMRlPxJCzw7/AWG/c9P4FfirypWENLMJEdWfaUsbytHmFlWqvDimp54rY2KSpF0VSkAoK1TNBR+lSOXiqxai6QV5cq+GiCMAiTLDE2XRcnZ7xVLYSSNc1Fdkl9UrEj9Ko+CVXKO+z6G5fotRUVWogpEqZLis8EVEJ6kzWFXSS/1RGRrdCDnpsOL5FjsVCuvpIJybKWWWA33MVeGQso8RYuL5GXbf/r+U2io9q01DZSRZqlqQ6pXh1rx9DNJaZRAjGd0aaY53w9oFJT2SiK55qwy8gJFXJiZi9Et/xCkRZSpsWzaUEmifOklCuRMgehVnc7ztGX1a3PlILFYXoqWxGr4WMpoCJ21SOtzzdzOiJwDOrTs6d3de+tHPwPZe++9B1JnEvXgR7wA6AajrlhXNVCFzFnuyl1ZO4zJ1GJG9hRBWSiuoo8IzNebFS0P5FLZhFRe3MdLlC/Nakp7FJmQ0imkBEpU2bDic+5gKqqAQMKlFI/KM0BR2S+8zxfZpFqBiIBuBgPGOkCemRvfmXn08fBM0LydqYfPmciQee7IcTSYOfrbzDSM68Nz9ioK5/xUtjBCKiDzlCn9KqXyW8TuPotg3E0+XnaWWFJhiRVXzgX5qmUoAITXr5lJF/MxEOtMquSI0sZ5w0d10kKd9IjI3pGpBr1tW0REX6prJCKD+mS4eqGnLx1EBF3vZj+sipiqaX20udkwMwP6ohkNFhFOYMvM3HoHzreeO/KaOJOZpx/Ju17HRsuemed5Xq+Xj4xu+077CPbb2bZ2pW3ffz7P8w+twuYJiMzUCam27JrJXY8rvss4AWb5qXYWgS2NRAGS7l5PDoUs4PKuglJVRRStQP2Ke6geF8M82JU0VJCctScSql77vuv0NPt927Ztb2b2/bpt28bsERH/9RvJ3vt5ntvOt7e37NF7125QA3PeSNl8vAjh7gQyU43AzUlGj+HZiLMHSbi5Ftg1/5uDVmZGH6eazcwwJiiYHb2eGK+u0w5TzC/VKacAdCJdICGSWbykzp4Ml9Z48MJVBIIfypHrlaq+gvZormK5HaOD4FwiPtjJSlIqlrXfUDwKPYUkIYeLC4D7lplkkrrJzmgJIHuY2ba5mbXWPj8/AVwul+MYO6buru0eAO7+66+/yoy3tzdD/vLLL5dtd/c///zz999/z8zW2l/+8pfzPNU9AfHnn3+qdCJi3/eczyel0cxSy/5Zn5WLiNBD7sxUZs1MjK6aqXyuNXm6y8zkaElTkthr516MInb3xKMTLP+LTBiZVGboxEqpU2kWfQFJd3d3m8e/a4RTXqSrLMGcKxS7AhGhqZK0SJS4MCu82CVW1vbeMdrI8FLX+SVy+/mnfd9ba+6+XXbtECtrkqAik1XayJQlBVKhjIulkNKFxX4hJHCVUGHly0bDWYqVI/WBeW4UUh0xbhtdUyFvqBpY5uwzMb5xSDG+WCUJ5znKV3pfCARCUnOIpSDWX8EallgNkKnd6HB3T4CkPphUlBXWbGb1M2ZFVQVz99Y2n89qyjax25x5SKn8UKJ6725jY0gYgcJCymwVt9JKRdGvLIpy3mAsyuH/KXCVX5gKSHKllopiLPqX6BpQU3ohFpRwkmsuSnuRFZ5LVZfzRSlRFRD9iilQVyYaCRTocizRrAJXFSUWAKdLCy85SlVU4QLxKkkNrfcey15GCV8hq9VMe6So/FBkIhDyxRKB6l7hBS/RskdQWlT5zR4rIkku9mIRMmdHLZklf6UU8ZAz7TczkUuICBQWZ0VffgWycFUkj5XfhBFla+28P90Ro7CZbdv2/fv3Wz+OY3xQtulCmUlmZqYZyrRcvyM7E1bbVvw277wgqQ9NVSmXBP0+5XGRoFRTYT1Tkjyf63P9voD0RoQ2gr+CSlD5KqSiq80kC6mwoj5X4FrwqxRWUUJWVIyYhgljc7A4z9Pd933XjFQV7JzXAF0uF5Ixr3Prvbu7zkJKYKlQ6nme0iIblFOJLTLlKDPb4yF8ZibnvGLtT3LZp9NXpeRymVTySXUekC7NAYCx9FBmRYnllUP1/JJIEhiiho6lCMrIEpKZkqPiUAaLsiQUV2ZiXs4XMd4Y5TLRKpNkbUToHjEJWQWqxBUVsbTXZo3YseRFgZzrF5vT1PM8RS+9OftPEUuF6M3s6JAoJSlPsk1mYPYDqlGajCmw77sI3J1ztiziUrfmqyBrkjyX6AIAJVMgM77KUdjMsDylF1kVR2ZmDGdyTgm6Ply99BUyWJCCGAU3VYBjVSuWkU2ZVJJJmtn9PCSHpLu5O9vjkHvXV+sxJlStNVgjeXIjqdPc27Zdr9ffj0Msn5+fR44aAiA4prJlswwYWxQygnM+wdnXKCfykWSZuZnaas8UJSJi2y4Retl9uAOZZhaeQBqS4J4E4JkR4c7MTOrBOHJ+3zOHo5mZhubNW1jv/U3zdesJHDz3ffd3j4jv205yO46I+CU/3u/8GRYR70jvftnM4bjd8jP1unpsYWabmTFbwJlpCBDOiEAPELqneoM38JvBbh/N7OLkuGEyyAQTCAdBeAYSnrBAN5I0JKJbwkm95OGXXY4FwERmGGnN9byOfDonQzLH9zYfBaSkvVnvZ+o5PAgCBJnarQcfzRtqMEgZk9WngzEKLklqRyMzM5JAMLQmCYaR2+buj34kM+uUAc3cPfxgVfPZgE1n0WVxBM2aGTRQjecHo5JERkTItsyMoJldr1fOZwKX3cwswutMPji+/+nuZm9i/LaNz5JHnuZjw9vmZKU5/rf/9f+43++fn58kW2vneXbbfv7lr//n//V/30GQv/zH//Tt/Vvv3d3//t/+8dNf//6f//mfHx8frbVL2wAc52+X60/75q2167a7e/Tz8/Pz/Lid5wmm+/jouvo9laWRhDffSRK+tYuZAdh3KBcqBXmv9972XR0x5i7ykYne27advfd+yC3u3px0MlvPPHSdBuneMNqX995FbOY0JnBGuuq+SjN0rKVt9f35yATdxzHp84i0bK05LYnsY+STfIXNDMbM7ES65aEO18wskFBVIUEGxsGWi439xIiBSSAze7J5S9uPyCDdfOZ0P8/zdpz79e398v7XX/76edw/Pz9/+dtPf//73/WQ190JyJ/Xbb9ervLevZ8d2VrTiBhAAmweAIl6Im1uNPbz1IkMM1MxZSagbXV9CiEywkiHGRmZpDmo2+NJkDR3+GhfMZtDzj72vHeamaUhkWkYzzSaPsyZXQd29EENM8Rsp3I1J7T5beFRx2aPrVRMyJRroSJzdy4Lldb87OOduoR6EHTM2bw5Er33jDQzpiFxa3YPv90R2waiA0b0iHm1v54rBvR9WIIdSGZw2AGQMGMme8/MUVEfjlomXpURhZVZX7YA3P1+HyekVpY1UEmKRu80w7JS5XI7d2aq9al6Y3RKgXmphKKiXOVLoChLY0SIWDaLfTXGzOxRzco/o/cuk8QFABj3io9wRu9hZr6NxzKJ5GJzCV+jkqwoSfUSZZLqodwrMwRliQQ+8M0Hlvoj9NaxMZBA0kianizRRtV6kSkvce7KyVqShcnpAbFXWVRGMN1bjHwu+q+6xPLikxJyuVxUfCVTSZy8JURkrbXZ2Q6vFmOpEKXaoCqzZK6UZqYSUViuUMuVMSJ+mJqpIRwkfcxKZZhsjohDA/dwhYp1FMEUhfNUFo4e87vlZ2+tdaSRSXRkR2Zm06ehaBERQIInmUBrrW2bXa9/HIc158aODOKMhHnMk4MAztRoZQCQzBhzF9KB7Mg+HotRWYCyPBYJw/IEMh+voVXNyUzh5QQzXZLzWGbEnH8DWNwCjCOHKb0AhJZy2U+MOTXG/O3xUJ1gRDIS+nbPrJwE6kvdQKqjtOVFSBod3uPQX2uNRpt6LQGEN7Zt773f7/czTzg6+hmnPiZntMxMS9usf94AmJmeP2XCac2aIXofi3mSgEWg937/vMXZN29pGefx/f2taXYUx+12u99u+oC5u18v7X4PhJ/3u5u1caDSttlVNnfV2JhPg5uZzbFv6gUAFZN+AWzbps2F3jsiNGMcR1Z75DynZtCXpuDW9rYTPO+dnq05kL2funKvmg+QgXBzb957H9bSnWYY3RRJI5EgmKnrrUaHSbK56/NmmSlTKwtZp8FnCzXdFE4os6JXnfflhkIJkU9aa6c97iSKiMg04zbfAO29J5EATRfG8+P26e5t33rvvUcSNCZxjEvKk6Q17713XcqLTCKJRBKpVmV0NWZNv82stUazHqEHaZlqONl7KrMkfU4p3X3f9+v1+v7+DqB600A0b4Tdj/G+HkkzU7+RWlWNHfZaPCZhjXYep4PeVAKBOMEkiXByvOac7HKau99uN/myvAoASFiDWQLn2ZPw/THdFYVshTJl4Alk6oBRdj08Q2bPzMxxVbA3I4NMkkYMxwuGTDDSElrV9rgBEJcfIBmpmWaYGRuaG4AIxPKurqrKnxF2sTxvkbm17R//8/cDnpk/ncftdns/+plnhEVoIsB/Xt8yU28UfPTjfr/fIzbg6R37+sWSfyEFX/GKskay+T5GhGppYjYVABEJjCeAY2d0dnnykQSSJD0zPcexjWpC45Azsvfu8Ov1et3SzC77HhHX8RwJZuZEazqhwOM8ZJvPQyONUgozg8Hd9bYGaSS9ITM9yefJQQFJ87EAwJPZ5LxESg4jqX2Qqn85QVFbjqYUQf1yzifU/IAxiVclEL2Ii14YMRZBIQU2J6Zf4QVfYiunckjOotdEUOGSLDLRl0bRZD7muFWnC9T8RKxCV9hsnM/v85nw9XpVUl/m05npNo4KS5oMMLN933UPX2b6fHJ+uVx0kBvAt2/fLptuwieAbdv+8Y9//PHHH7/++qu7//Wvf9WNlJe9ZeqjjzCzy+Wy03vvx3lTpqQawHiGOacU6ulkm/rHMq9Ycm6mFr5+hfHRLY4a0nuvJ+rFInUlRNkXfeZ44UGUxcU5V5Yu0YtAXT/kzJrETLHFXryV/8zUIKdo0ShJeDPDc8vK6aLI3LZNDfbt+q33ftxux3Houf3lcpEPPz8/22V/e3vLueWpfl9WRYTpfZJlWaKkgsqC7KmwzKjoDOj/QL5ISzzWDMqLCKCJ65LxEl6YUbGZ9vx8JhcbxvCTKa5HdvQzm6d0CYqmak7OdsdltFtMBWZTEr7oVefFKJfCDBjboGKXgBxTMQAwf3XIC0iFwhGhST4XqGqmrMnDxaLGK8ohERAGU6PYS5rYRUA+jUGYUzSR9ecHIyKTQxRWtMJYqpDwQ+ti8Fd4SfpKWTbLnlVgTngpd87cSZZoVK9WMoEEViBn7SriUldRBVbkCiVN0ZWs7JQuzp5K6laWQipQEgQqAhEUsqQ96AAsZKVU+JX3hUvtUdrrV2SiLHoJFAFnLS3Ja49d/dLK+2LbyvsCK6Mgl6qosAhWOV81iljRQsq2lSYizvNMRuZcWi/sqktGZqbpPiN3rQnd3fUsi9Z7T+s5vSMhpd3Mxqbhv7BKAXGXowpZYcz6gH/tPQGnGRK44lVwox+elCSBp5lMJZkxM/d9rwqsgESVnAKp4zhP+cCUGWs2pQizvQjzklRhaS85ojznET+S27ad51kqRKBerk5AqARZk+3jVHbUH0psay3O3pbvzJcBtpwgkHwhyzD9KqkMK3r9VkAa1/5KujhLrc9bul78LJpW14PPvl1mZCbnfGDlwtSlpJzNyszaHLuluvKyhqWUWvrmkPOVsoDTaerPMXOHaUbRCymQnCqOSo0IlZTNcwGrUmVEeGlRUlWP8oYmVOIqG0RTYqVCEzOt7ZVaVkUEp6lSTTIxjJEWyRQAyPlMAM9tYbhiaicpZBlpZpxnH6RRBkiCZK5QyCLAnD8IRDaOUC6W5NLuVhdhmciN36WgRSb5ZWThRV/lrijqRJJ7Zpq1iCBaZtrmrbWtZURoYa9p19EI4AD04LP3fgKZOZ5qlr6XbL+YAui6gjEDUxEqzyMbGOelO3rXY6JYnI7hHZr1ngS165Acu/IADHcCxqDR+5mZDBi5JRrTLMzsQDfmle3b7rsFySsc7pfeDdgIc78YWvPmiAhmRybpbtiMZtRlvohEUE29mQWRlma26/Bwj8xkhtGWySvkIZ0HB9T+CW2GIRs9x9XxpD/mMdqJEk+OBc8yfZ8LZoVVp6s2xDpgz8WS3C56SRam8IWscEVtDjxfiasg8stIVmQrpc/92iJQdVK9Ek1fTk6qomet3+ZasYRw6WuA4W3OzlqMrS44BDifew8yHwvUiNDDN5tHsqVaGiX8OI7/+I//ED0AvZ6k5qED+YJL27Zt+/j4+Pbt22Vvx3HEcWZm833f2NtxnqfdLDMTY5cBAHTvWYwD+dUjlGGiVH7lKKU+FTeAWRYKV6BAbslZbSoKQJ4sv5Hk8qxGNPk8AAtTURnjX6pchfWrQGpnbcEIWdL0q6HYxDvkEMgg9JQPAM0TiGTCfGvv37/JaVq629ZIqg6ojFTQPgeYUqeXPGWSkLJKFhaZslnRogRAPmYVeN4hFpKzBM1G3r9IeNJeGhXG0h41BK70ObWYmc9NnJWX5FqmZV7VLv1WEQskU5RrlByDk6Kqy7JkpoJjv9Jcl8REJOIYJuk3gXEyxzjGlxeNhSkk1DaXo60ybDVPRcxlNahGLeJiwcP+6rdHdyr/rAE9DRCv2FWLeu/nearryKV/Ll1fw7KzyMoSzv6tkFgMVrTgq3CS9nzyVsg1+lW+wj8k4+LAXNwbyyWaRfwCLwKFEVLSCvmVgEvXxFkEqxlfnVz0IiiZRSAoFYUXvTRWx7jSKFyYtapgXlomC5+SEpgqqhmWZAWUqjCf9xrUDPuc0Ofse4u48itQtPBrEv6F538IIgPg4zMvoUwJL/mFFJkE9ozMzLlkzcyup1kcXXdEaCw7+mnhrfpwwuiYU7t8KkoAUJ+qy1nLvNKy1g0F8Fz6L/BSFg+ugYECIi6CohGylEqIAMtb9yV22vVa4oUpluJSwOdXOUpE8RZjJXE+DyjJaiCVWu1FZZeZ+/Mt9DGPF9XvKoSkYTxm16sTEiK9AAC6N9ksxr4clpYiWVvRwmD4eXi7zC4bRFAYITMfk5+iUViBqsDKThEIWYw6ApBz7LYJXMwuUzNTjiqamq3J/0UsXsxLJVd2ABGh+pxzp6PUadgS2OxVpLTwYkw9sDHD7C5WFQqvMjOTZC3URSMCYSRqlc85xgkpMmVZqQIZIAn7vkusu8snmo9dr1dNyUjqsS6XbxgNY0ZX8dBVfgaQSYkVUjRKlZxMLZiG/fKb8u4gUx3OA+QoLLNfzOwLnsKP0zSzoiZKXomSXpI6wsDnjRuS27ZlZgsksnMgAZiNKZnZII6Irne3wVnTH1m7BD2NtERaZERa9sy8tna6nTsyLbWwTwLYWmbm7Tj/OD953I7z6ASDbfXgULI4VPaNDE8HCZ859nFFIHZFC7kSZyZBM9PZb7lJWoc0IDN9bphVrc1Mkvq0+PSRmVnv/Xa7bdcWET3GVpa77+bbtrV+tNaMgfleim2ttcboZkaVmUorCEDViqSZeRKADjjheYfmkbU5LxK+UgtJUnceKjtRSBvjBGkA4hz09St6daxiEX3JL7zohS/MV3zxYmnzClQUz7q+alnBlu6mzSqO2dGoMRRjdZESfr2ODkLA2YZVHxSViyRHO81CKnWU5pzii1LrIoEo1QEJL4MVwJI7AL/88ktmhj4wcz+O45AlrbXeu7v//PPPl7b9+eef9/t92zbOTko0ZoaM8zzV8Z39LreQNNOQjPM8j2O8aaPf8zxjXqhW+RXj+HDFBCErMN5cyNE183kjQxMskpmpgadMFd7MEI9BaFUhPwMQsQIiM9OjYvosl7JKNAWcEwIpBYmZ66EuEhibXBLTxjtUJKlju2K2OaDmHHS/fftmZte3b9fr1bZ2uVzev3+7XC7zrM3wpJnVMMDHBAWYFUNhWSXgbC8VqHDRSwXmtKZ4C0gCowljkS98kRV7aVyRpqFxGq/sF5koI0IOkUkkOY7XPuAldys7Xv3wwD/kzZZSTT9ijJ4lQQCMlwVmUmamuMRwzuOyNrddyrbSxaVX1Amm1X5FyzaBzX1DSVjpRbDyLuY9nhiUE84YraZoxFIyKyrGwitpxZReyX9pYgordY0Kgy+5+BrOOeeT8as9+l25BCumsvCCV3WSkS9QjAqslihQ+JWlrFoJSNq8E05IBYpRNrxYWMSrwf9KC5YeXmW6Nv+SXOUik4SRDaV09Yno5XYszV/ai0vyxVLCS7IkiLGgRImXywG0skS8LxYWo0A0+n3Bl4RSsfKWwK+tSdl3G2/KlAEahGy+shFzuNS4vO/7tm3Um9LW3Me90Odzpr4asMJqZNlf+JW9QPTFJbJFzpOQ+h05Wrzqy0KuYI2ucnIZN92dmfKSSlCUZdILlGpFpVqBIoi52lRU2RGBVKypg56jZ7A5rcrlGKBY9CuNzm5mOsnYezsfZ/XHEk42SFTvHbMPlz2V38zcto2kZlDq6iNCb/tWHlfDpEWYykjEmIwVpXjLGxKibpAkp9i23FIu28xsrAjnZImk3lsuMglfMXJsRZOPGjgkTIErmYaViHB9bNsM8yEWZ0ZehIi9FpZVQBJYZCRzelgEcp2Zqa7KYDFGRMxn2uXVVeyKF7J4UU3efc2dbJA6EZfx9/tdJ2fFMtffX4b4Zc5s+ZgJcPSWXEsWc5Ev7WVeScjMiNAGlmjq9nsJWLUXu2BQ/AgkWcLzuVzKwwCgM9NThcoC04EK2zQSs6EJRCOWUierhM/5YCzTpDYiMi0zz6WAQK2zQHLfLTP7csdcGCOicWxQPBSQzHGzovpiFYAyAiCApG7C15sbTDOxJJC9HzoezEwnLJkJ/QUNME1MhtagtncBOgniAvboGYdFNgsa9zgz8q8/X3766dtuuN/vaWytdYIkjntm7uTmfDfbmr81bhv9TiKYYcjWvI2bNtCd7nR6BLMnCUMyI+M0M0+t2EHSQBpbzM5leoAAgVp4AONC90EWCWCcBEiVOQzs2lAYBf/w5uCaYZK57ESuNEpFBFRBU0djh2GDBcTE53jv91HtKiDLh8AFvkZXjMKFJFl1pgKVR/1WB1GYFzlmJhZVaxGIRaCvp6YlHJkk3M1V+0ctz0CO1lPdQWbavF4lp23neZrZvu993sTWWmvb+ASozFBA52G+fft2v9///PPPzNQLRR8fH6oneO4uI6J5AwA+3hdQi8h+rvKVUwAZzKAOfsg82cnxlnKSxqWeDEjqoAzm0M5GsYd6AgCAXKGAzCu8+3jRDsu0IOZ5CmVHWZOQl968wkO7cjTpyfGtiiSwFHdm6mZRo0HWQ2+uw9We3EgSjaTpcgQzkG277Nfrafj9/vnmfLu8ffv5J983urXWrtfrvu9H9MzcJphZo1Vp6ldmzE4zY3bHVSiiBJCnXm5/dMdmjwKatj/B4rEHZiWQfOGVwjnUiSAfTf61CehhfMrmLwt4gSgnvKZill2lSfWQyVHxikypmqkAYxjOnMdxIw10sNHUBwYsYvQ/EhUEAD5fp7eCVCtJUPWw6NeAWBSuwA+hkiQQT6Xz8PaKKSMrVRMjLtNBEVe4uK4sLNkAACAASURBVErCD/G29BIvSYI1rGgZU5L1q6TMhN5gX6quCIqxAj+EskFZw5xPrPbnnNysjHguBYGIC6OArFJSUa7EcksZ/1L0K9eqq0AEJeSH+LK/pJW6wotd/duLnJzT35eMkKzDMcJX0lrf1L2s6iq18NW+/n+CLMGSozJgxVSg+u0iWE1akSIrf+ZS/zPT2sDIpZkZQACIyEy9x3u9vF0ul61d3J1vu/t4UE83ug3JKvokAAKZyUgiY6kjUvpvvCKCVyyAf1FVXqAyVXIUXRvUSlnhnP4sepJydg3uSl0FPtiXplH4r1AG5FLQLyyqlmtjUVi/JO/3e5G5u88bTNYW/VQbU0oDCPJ6u93qIcS2bb13CdSyuffuc8Wu2VRmnuepzkQ7O/f7XQ4xs+M4WhtH/Utj/SogSpLURoObDBZSKsrnK6Mglo1aGSD6ymwRK9A4lpTlMbGs4ZV3Zcd0LJc7MoqAc1dIGFuqhMJqVspIpepAzKqU055iV1g023J5LeasT+4SjX4Ls5Z7abHloxslH4u1qzThI+J6vbp7RPh8o1kVTFwRoRcfyEf2BTWZApDLEM+lsJS6gjADH0kbFUwb8SvN+EIZidmPSaBS5QGxCLna9lUvgMzUBU8KVwCAyC0faysJVX1QzLTanfNqMU7CYYCQMR9JSlRm7nFGBBPn2ZHIzC0yMzsikXAjLc88o/fsGXk5MiK22+feP//ibd83euu9P7bTFFjzPHPC0lph4QdSbp35B6C6itkMcunpMnXatFwm9CPP0Q+Jigi9/d6A8zwvl8v379+b3rE3unvG2PtvrW16fpsPq0ZGEsDYzIBG03lVkrtrJ2l8w1yd9bDwcTJEb9pPax8g+SPp2Vci6L2DYwPGnt+5EsGMPQ0nUM1Y1hWKovr9eFSgKeFRRoJn+UPsmpSzKItLmCLDF5kRoULMOW2SWJFVtJCi4XNeAJCDQGKFVyU558dyV/kSwmW8LGmZ2XvXMtWWZbyEFJlA/nf3y+VSu+zi0tgsMik1M8m8XC6Zqe/tXK/X3jvSW2vdDn1GUizKo5l5G2UdETLsuN9jvn8osj5BuYsxSxj5Vf5mNh+Okq7WWmZGjmmWFMlym0cYRj0BMEtNkgeNjQtpi1KqfW7BxHNfo4FERDHluLv21KVFjMNitcGZUqpFywmZmaMnGJ53d3Is7FtrGq61dL+fR2bavFUx5r64XiuCW2tt2zZ52MyMj4fD67dMlV95rNxuy4x8pRQxydGRyOK5sK98rVF1xML8EMjavX7ifeFSdOCf64YIxCtkxPgcTmYqR6IpSi572MJgGe3cB0vxJsDHvCc5Fz/oAaCTmH1RgSSX2XiuGCuBxJY9yppU6/d8/moDlsxWoOq8WESjVP1ieTJfVklCa02tphh190rJV+vIZSduBQnnNLiiK17q6ncNvJAp/JL0gsHiN3LWnuckGTwIFlj1vtig3BVjwYrJ50FB0TUVqn7T83zufF60C17KVL9cFtgrUuGXTCn1pdm+4GVMpQpZkhWosIhFr9+I0CRSGLEPj2GYtMoRpQSqpAqqriq11ClaZJVUppZM0b9wib7IuFRIEQgzxT9grfwFisayGMDiCkFhzGimB0qRSDO7XC7fvn3b2iUzu8tLjyJeeSug7GRm5sjsw2CyiIv+q8GVTf2uURHM30dZK1DhVYsErrASCPOwcGCAOVUItcGFUsQrfSGFedGu1BVpyxKlRKmnErtmEaWdGrm2Rw+Wc4H9IkRR0ZPjUICmT713rcxjzqnO86TuoppWbdumqZqslUzZJpnSu6auYQkvM8Qr2zjXxpqBrKDUkiCbMXccJHN4YK6ayMc85CHEKKXrLwBNHvBc+TNTT6FLgpJWTKnTL2aSjKmAclR2iqZympnKoLsDqTItn0tIQSExBVYFkC6ZJHtq40mlU55/qjNzq6i49KskmZGZrTU9Fdu2TVdTSTLmoywkt23T1OupiJf82hJWANNFytqaBTPLiXzkDknyfr+7u3SRzMwegVkfRCktqyLZM6yaqotgNWBNKjyAzNElSnvJWYUIbL6E8pLTVZoYS4v8FhFd52qVXVpEmDcAtM3M8sT9rmvyQi+2ur550S6Xy8Xa1ntvekIle8E5L8/08QIALGFkZEYkiRM9Mw2jAWdmyE0xrhYkCWRWaZ1BQM9wgACYsMR4A1NgAIHsAbLdu7uTLTPfMq7eruxH5i+Wf2vcffuIHUDv/aY7DDfftm0jzvPk/c7YbG/OdCMAiwBhhsaMiN4PXVJPgKQTZgwtFbLbtKnRG20jiNTxYwDQYnXarIWNagCW8dsAIseVZsjhK7Lpe78IaGoAYNowIYkgSSPAzBxP/JlSQm07SM2sFgJhqoqs+FinsAtU3S1GkSkg4sKotq3RVebKXjIrVQ2vtGeODku/8puia1PU4CQha08hUaVOvyLQb+ktUZw9hZlp+ZeZl8tFMt3HG/gRISFS5O4fHx/btr2/v5+3x3N7JjLz1j7OjPN2j94Jmjdr7u6GMasrG+Lcxk60e+ZTpgBkMoNR73Vkcn4HQfZIhrIsmSQNercoM7N3tZcHKKfKBWZ5FV4SBJgLPMz6LKR+V3oVoW7FXyWYCleaAJK9J+dYmJmiNTLZRaE/8WbqyE42Oq3RGkluG1u7tB2AXbYwnj2v18vbz9/ffv4ePQO5u2/bRq3PjZxPIJXZGFsoBIA5CVCq3OjzHY0CJQ26BcyMTD7vyL6A2AGs8wguA0YFhCeJRx/wQMoGRes3F3Z5U0mrTAlTEvAYtEbiUnMqSQEzE/NqKudEMCLUWqmObkzBjQQszEyvVJD3zLlJM1s3SRiR0MUqq/+lSOUljYXEXJBX6guIuAoUgAYsgWikSHW+kPk8lsvIoTpHX2RzMiFepb70KjJ1FVXIwohxpSwymVQ0JWdlV6BSSziXSk5wnNgCmECOumfgeM9lVMgf1BkZsOZR8l9AZBX4OtUWFFmBBKpjqSTpEl4smWN+X1peKMswyXnRUlB45UX1p+hXxsqsMIpWNyuk6gAXX1VVgTK1bGRIQskXlBzRC1kBzOxIYGEU4FLzV7Gla+VayVZieV6UnCBMRCi1iAtyWU3lbGK91o0wEAZGhm5/CySSSKM1a7u1PainI1sC89kdMzNGlg3zPaaaU62WlMFCvRhZ+BeQQCwbeYpi+uHRUUxvKKmiKvEikKNKLJZ6UuwTk5gFLQmSIo3qRqb3hnAJrLDUFbsYa+Yjw1ZLZMALyLDKkZnHsjUvUUVcuhZkmoHzefvtduu9995rA0uzo0ykDmnTW9syARymOS1DEiR423byBJgJfV5H6laofMkYGT9z+pj75WzOGFkbgwjm8JGZmtZIoOQI1G8ngWUKmpk68kiOk8IpLaFJlHwyXrfJTORYKciG0lIY/QJjsQeMM4mCyoUCnJ1JIVNr11kilcEXltJFUg8zyoBRwb7Uz6JXPSyBolw9+UK/SjCz/f9j7F2XHMl5NM0XIF1SRGZV93zbtvd/h7vd1lOVITmB/fGQEKXI6h1YmAcdxIkgeHS663IhMFhIs/tTD1EgLvc6J6O3Lw2R0OY9nz/W8DQY9hpnARjNLDUnonBlpqW6t3pF4hk8XH00yqKUxBuv7s7vtYHHGrhcLbPWp9PhmXORltiw/CPBxIMxGo5nRKRhj6TUXIkcskyNMVyy+jIFPs8Um3RmlsqUmYWZpbXexxh2Rph4ZCWjRVPaM0eOGMpHU8j14ZGWD9lpLouWdw1lZq+Ws0cGdU9RgczE7sHkfoVvRMzvmqbcnfrOCMS6+zkekrI9Q5N/sNvWtum5jQPSrWfmtcftdvtI773PgO7tcrlEBDsWvfc/P/+8XC4e47//+785X23Xo/euGO7O11kr8pCPakm+9rHMbJzPRZcRZ3p2rHDNKpcknY9H8dasNjPHokcpxNggSRz0XwFkZn15svCIrSeiJcTMkFMmobHY91sICv8mqtKQ0fIhpp0UDRiQFKECY+ct1SCh2fFbOrO8IWl162Bmd5z5eMzX3cnaS11WgedlG5yZmWN7BzXW60ZF4O7neZ7n2Xt/BtVaZrfW2JI0s947v6hxnufff/99v9+dL/PzQxee9/v9/GJJI62PqSjmt2dRZ2au+W2/iDj5dQYp1keq0JXbeSxbtUBx8JBtLRT5lMXMtD7rCB4yvYbNtMS9tcZzVzDULNLGGHTc5T3o//r6y0m1lha8jIclBVpRh3b/Nm97w8DlZlonZZ7IpbozhFyvmXlk3G636/UqiUGFZ0TO1NPUWqPVlMZpmKQUArX2lRFe6sgqRtKU0WfUVc47TBULdiH/BMsVk3JnMTOWZyXWzObHTzegmLkmH5lzR5UsrUQRaAXMJHi9nud9k/2MPc2Z8ci11s110ANemzqXq6fNZmY+jwG3zFS8rMOxx1ZF1+1T3P+xV2HJVb8lTVsDLGJubc2AK1rGGLEVGRrqPdbRU/AleRf7T3jYten9p1J8B+iJ1Z3RzNr6OY/CfLenkDDuBuyiSJMFmb6Vogjs29HTIujr44LckqZXgRJXa+sEqrJwka1uGUVT7oLv5S180YAv1WikEsnVt4ZWmOrKwFcCPDYXfWbqmwd2QAKMuXZd9S2Gp6jN8sLDWLnFUgMZeLJsxXOuioOm2LFEsy1nrqqBuCpd60kX8kEGH1Q7noO+MQGNQCB4+t6qXGE2us3cfWyl06ve3c5J8Duw/4PmU+M40qq8k3HtNSMKAswDuV9JAJkZ8bK8LBozJR3Icmk5odLgM5+jObJLCxZCXzSxjaFFWWKLsbSMdW4Re/S7AbfSxQscBz+cNp/7PaclntDT5wDubnragGTM8LUfSsCP9dFiCFAKwEW6EuVD5kjYXzHmK8y0PYEws4g41+/V+7Kqct3nV/GJz+kZHoOuVpbLY+d5QokEDC4DdpvJIiRKL+lcEQ4NVxLQkFXySzi6EFXxBi9kxYijSjKzWbLAU1OZyVyutflD0RQzVw/T1skIai1XSLC8gtjMjuO4XC5mhhZxPvo4KDj1+3QCp3Uiz/M8Dn42j9b3Hn5vNYsTKldbf5V6xvnO2C9TfkWOmVEorZby23RdwSwt/wiV+U9U0ww9LWHuuhdKSyn0+Fyr/+TWqMGYNOT23s17RByHn+d5/3pQ42MM2oQOSeoR53k+zijhz5eQGaEJC9S4e0SwWsayTHY7VB1la80szSzHPHt8HEdzp1RmRtMC4hwR0Y7w4+h5RkRPy0wbcRzHpff7/f5/Xz7+/PPP261nZre7pONUtuOH5Wek/++/Pnt/PB5ff/39R+ue/m+mvH9ZxnH08cHB6celXS2zOR86oFPwCD4yKE/1NDdrGTbSXc3Mez2q9UNuI0zqrR3NIyJWxyczqvDjdh1jBL87bWY2A8hGRoSb9dZt7b+aWTNalI9grmwWKSXbhwjAvTnC3Mdjnghw40l9JtOg5dvMJCzGGNXqwGgfd82yomrVetumVim51mceV1eLRfTOFSEImRJWv9C2MSlX6McambhGxPJtO8/5hoy7H8cR6xPxYKpQyHH38z7f+MIbmLGLBYNtZmbGl12ttV5FQeAY4zzDzI7jGhGPx3Dv98dfv379yszr9dqu80H3cRznedaWQd7G/X43s977/deXmfV2+fz4yYP24zgkmfLr6+v+GCPn/Ns5ydaaPTwz7/f7cb39/fffEec5ztYam8cnP/1A6YjXtYuxHOsR4T47o3KRzV5+zmnKgdiZmQQGJYL48XhYJEh3X/KfEOurjbBnZqZlWoaNTDfvnS8UnK019uPHGCOytSPXj1Tn6kMrnZlaS1YzS3dzl7uZNZmZ/X0/s3W3NOnr66sfxz2HzmF5fH5+frafP378+PnHH601C2uXI93+96+/O6/ZM3uIbM19i9V0i0jGHkrX1rbRGIOJbDVP7CSo/O0gGc9Cp69epizjfeE3h2RbE0cESnMSacbvdT4HGF+9/3nye/JPY6igMVZxMnnHCUYAIzPn4lmajyCAXZGtGXlxFZ7y0of03k1iTw13YV7v3byNMdzYH8lL83bG19fXyEiT6AFVmwzKYWMELRlURGCqrb4FS3JNa9y921woYuFOk5m+PM9tay1t9mNT61JXLNq2C6luLEFda42TjwgHEAhjiSozSOxu3JEwYgOJAiRDjOffCLREkUDgrmgavDmtcsv42D6iWVASbOuuKXURAISBrT4z18S3r1eWykXwPh6P1hrEEfG9+G9Vo82NmJHrt5dKJoB50HMtOaSLAPoSWGX3NUyAhIs6LTvxWO4taCmiOCAR7u4R9IpTFFnIxy1QjjHoCiAoCZWGuKwqa9taR5WpVSItV2A89Vj0FAH6oizAZtKw77GdmRzALnZCSNL9fkoWMec/meK9+t4vZuatXS4XfCi3NBkfEMp0d7mnmckyozHnTkUEH4IC3BsGlAdwEv7cvZSraqCHHdeZ2eVyYcrbtl6LrMz5EllJK9CKdlvuRXJhzKw1NzPsQRqURVYNRGv9Mx1SI/J6XgcLWkojyL5eESoa0tCYGeUizWk1JIwxeMwOTaTi24u7SC69ZcMYw1Jj7emPMXrvH59XWVwul8djriIQ2Fq7XC7n/UE/0HvX6loZLyKCuRC3dWybMpZq0r7Og/TeGYsp73k+eu+tNRpXcRHnEj9i/cxihxwaKqggc06uq1LcPcZzioIHEOvuDMF7oQhaAPlw5ZpLFKZsyBW9hczM6jnb1qLJjRE7PUUoSkALYCwJuA7hZWHt1ICsApYW6vo8z+M4juOoh1uITVqulJl9veEYET9//rxerzxfwTbsL67Wms1TKmmvG8GRtKPm7rYOPWNMRJg9zUMsBiDcbC40uAEvidOjVHAp2o2nNjGebgEtAPR4O3P29WDClBm2mnxbW10c9c9Md5OM0kg5xkmoSBwG8czItIiUdBwXiqlluW2BxG3vHXWSFHkcrR1na82tZ6Z1G0PneT8ff5/n2ZofR4uwPIcU1i6Z6VLv3kKPxyPsdM79UtSCUkyxwVQuAxtxA77J3P08Z1dSRlNzU76Zu3esNxtjHLwLwUKr9ev1yievPq4ft9vtOCwimoaZHVT84ysiujs9hZm13n/8+CFl750D7dk8M28Xb62d90fvvffntNvdr9frcJkZ72kkT0opmM/XbMzMxixvROT2wSr0UkZKxwZHgbs3s7d2Antr8xZ7isCWb8kluElXVkERvOFtm+VwS7owmelrVCh85cJCwr/VeFlbgByDclW01n5nbhuBvgAaYrcS1TkWey7ovUN5ucyGgQRkorqgjJEU/KbiKoWtThD4zkU3h7Wypw2MZ7Z6KIbS1hrPjafY846pZva4f/madvNkIyuy3LEZaWOY1syJQiEQ4rITM8BkpubB2+leXJGZGTPYUJGZsTbjoJkmrazzizdzplVatYYQzOC6GzNSEttkhsyqBbSYzZZQIVVCFtMMhswcWwBIcp9vQ5zneblcPm+32+3m1+tYbxkwwKCxzoYhDZDU3LEqM2fZXntP0rGNi08fZpLWVsa9CAgBKnfHcGV3+Y0M3qeE1SLn7aaFtK3I+R4bO1A6Lf8/02sDqDCEUnkD+QBIW85Eu70EwyZnsWSmVmcCuHu+nhwB31rzmFpQVDR7Be14IiGX/dUWyryiJG2rOCB3q4oSKIxtjSUzOXJDh6P1aHSnKa66tdXJ72L1rSzawqBut8xZTbvkHflGpvVYEkwlyC1HwfvdXUDR74k9d7/uVmkzqXi14vBNezEWZmdE8k753U6gtOQKgELSddBGikxL1xtSzNi2fpXcikwgV/AUAbdv5kFW8klwrTa7s++Ub1x70ygtv1X6HZA226Okb7VQNLnieacpf+6A3urexxhjPQXSsra4Ov3ycYAxNpS3uka9tlNI5JWE3VTAzKwOtS69GB+vjqVQJQc8ZuMTrqXXEL2V8anvd1A2ZM45N1fA3Vf5poqI0GYP8mduzrFGrxtnu0nlYWTmKmYpzedWez7tX7pqEAdZWSXqLU5shSXLwmJ0d1ZuLOz//vvviHB3anmM8Xg8WOxpOwHHGr68RC3QFljqlxlV3roFYDGz6/VCosx+DuvSLooEMYlS6Hft36vWzLRV7ltWrqZdWooewDaQJCKi6s7d+XlIWMjCM4jddXHlRF4phSMiWObk2ldFYDHuEqh6NlO0PIZtmfnr169qzlxBIhlMay3Xgj8i7vf77Xb717/+dRzH19dXZv78+VPS9XrFKq1tQZxcxpDGDz4X+SHJm6NIktYTeJTCFav6cnmYW0lps88BJjLzTS+3Wn0UmKIpaUARZ2ZmlMZFOa2iFKhw95RsLQe+w9S71oNaNtPeuUWameWaiO7E00hLSbYy4c21tVFT39aatZ6Z98hc3Xtr1Igys4OFebeAAkzxm/u6eZjooW17llWMUGN6RPBjJ03Z3Zp7hOl8ZOSndXdvLjP743o5jt4ihtn/1fPTzpZ2jtMV7t4yzKyn/NeXu92OS2/t3ntr+efFu8XRWu+emaNlZnpm3h8Zp6kfdH+RluHde7NTKanxbWE+/j9C0uV2XI5La22MkWMo09OkDGf1LkmpIRl+ygwpXeZKqkuSm7o5FMSjzFLhljZfTUveWXBz84yYkYdvaSe+lsG5dQRa/o98frSMqsnMVMjSTKmRSqrW3VNPadAjpxrSDojybVAs0LceExZ3t81suhg6MuQXO8Jt7bzG6ukoApQk6G6QNsY4Ls+jYmgBircYdyFvemPtYVMEsqBx673l0FC6lK0dmZaZt9tn1cKlXS6XGxLO+xe8ku73O/uCZtb60SKTH6gcborIOWS21ujF4KIrpnRmhivKfoq2BwC5Zuz1DnKLC/qdZWe0rTcf24oF9+7eoO6wAUa0lAGVBYahHaU0DyQ/DD9buvHRQZoMufKuzIyRKZOnXObmvXW5+5l5/fy8/vjZe0+5abj31o7b7fPj4weDircms8i0NYZ181yTm2nq3C9yW0+G9+KUc7jaan0iPBYS09/o36CQi+VJ41v7StqklJnNWEBO14CE3cx8nW/CpMzcf9d9B+iTCXpKz3ie5eJ2Z8lM8KS1TVVtzQ/c5xuGCzZ+BrzmqVS4US42VHpnIz6TYS8xTFLzZ9m1jbvPyloMxJLz+whbyL3RaJXOGMz8Gbf7FUVFCU3dgplNxmZw5oIihh4MUVQ0IJHDFWQJ5/qdpq5vsOtCTiHBFCX9Bg6kUWN89Qm2Wr1eVyP/BL+1p/RiDLd7KYDq2YoAKLL9Nl+NRHKJKi1FXLd7awJKLPBGufNCBn72VwtKY4l6yy3YBUJWvJVFom6t5mqLZc/iCpALhsQb11tWseSrAyHgWiFRTcbdffuI164a4QBkCEEOA7qe2ygmmbm13o/btbWWppHh5hV1wJrePCtrrbTWrEzSVgXFW/aANDyZqbUoLXrIigvKKjtI6WVhv+sqX5ecotFqO5kWEW37jXe05PqMVqnLxQ5jASyocFdm0pdIKUWVyN0ZfyQbI6RJsIyNXMs8W7+bjcDWrDXLVOZ8D8W+zdMwEtAWjbuXZNG6fX5+mllrja9zPR6PzDSz8fpdPcSiCwJJEHB4e4zB7Kgs4ToLs81wMA9RvbcxBsvUEl52QowByDF/WVo/y7LV6Q4lkFtYMuc8GS/txGU/NmAqXAWwGJPbMYce8BRhN2mava4UBAllGCooVxUcQFoZaWuxl9sWAAYwNHCgRttHwczsPE/mb8ya4O29Xy6X+/n4t58/fvz4wYeKvTd39954Vm9m9/s9MuXmreUQn4ibBmsaj1iejRUGB2r1NhSEQlCQIgZWMc3MtHUssS2JQeY8JDS9hyLIYEFdpUnsWagT9RKhnK0OS6DprZlZRqRmv1HqtJq8maVybFXfll5pdoi5BQyzNUnKdLPW2vDMTA83M/PM2QWN3t39GIPTH0PSyBhjpGiJc1aZCj1GZs7HFEv4tCYzc82NdkfkGpgpcGFqGxLMDvMBez4rWDYXbx8fH1ez1tqft5u7x9dXRPBzFGJfx9zdmzUzO+anOGOMcVwvP3/+DA13v16P4zh694gYfANhDI5eUBCspVyUgZSvoSK3tjRp6LPCxhh8RrMKm1BLWm2sAIL9nVib0+XJHsxc3X36IcxwzBOQU1DaSvNuQhEjttKVsDkCTcDOPQHlG1RZcutP91wKQnp61gwuEpQRdtRpPZ/PfB6qIZaeTWI1SFRr9VCltyTvuooAaGtzoYpZxPBWLuCuMtXWTiSdoK0Tlb5e7R5j+IqCc71HZCZbp99ttkNl8iBwfVXeDJZqKe4tVzCgi7Ifx+E+f5EOPOWCEsm5nG9m18vBCLpXCjS24hYhXPEPvJDBVQS52jhZ7t5aO1g+LWKEQ1nsuxAStqJxp8EqGCNCzSUdx3Ecx5l5u90+Pj/d/XHG5XI5rpePj4/Pz09ei4i1/83IQWUhH8Aq2wpI1JUN5dXdM4U0m98LgHdJFnJQUQUBwCAHLtJvUAQr952mDEBI6crNh1Uu25y8G6DXOWUhSRexVg2aWVkCcV332wlgF97dtX1R+RxEfppZLjPcvb4LuYuFEmLSTErMLLdDd6XIluVvpbPtiVax6FX4fvU1SL+wmLSePqEOCW8NcLcWYwoK/1sM192MN/bC7Gb/VoVYB6wheGepNrVzQb+rLoDxDW8vYf8U9f0WYq7flUK/A2RvFv6WV9/KDpjZbmqJ2pEoAll6ua1E5RYXUMTaqukNzOZUrG5zySFK3wIMyqInVuGi+uq25BRZcRUNSG5/S1A0ZlaYnfEN9qz8pjf4OfG1ScpQGBGMRXS/LCpCk96WZaUdS6qw3+GfzNtLhFQwkvJ33itdRWzfnigWC5VVjNC8AUgyS3XJKaZc1T3GyO0gCarRxRgHMZa/2UkuQAjlmguBhKxufXscWoaZWa7xLtZbZtPKTQgJ5COqMLD39etCEXG5XD4+PpjDsM4/DCMsrwAAIABJREFU2vMVNihjzf9L9eVyaa0xQWLWhJ1lDGTuvgdGlTFWrRXBvr6oBI7ivW5Y4IULml2jURdrPEIdxJnp7mMMiuPuJCbLMh5pMCIB4aWFrF3yWA9vSGhbARZZ8ZZ8TNqVgtfyCeXFBjDX65XdkMysCaGkz89PrdENltba7XYrmTuMMT4+Pv71r3/dbjc+F/3HH39cLpf7/U6d2prootTMePXOZlwpM8Xr1Wa+1vMlPzP1OmS7u/vzQEGZBCYzI2Rm2ioC/OL1zHQ9u9a9XNBzhYVcCBZyWxtuUfpqw2zLIDPXB+PXMGTbMW1JmfOF1taarQcPiEI4LAQYeAjgn4lXk+hpzzOoXKugYpE8N6TS1o5/l4WMB8tiipNSprwZIRcRUT2phXLYOu4pKSNoT7aEjEhJaSFPrZ2wFrIR18jW2i2U8j9Mfxz9j+bu/mGRMR55l6nrfs0wWc7fiouWbmbt6NlbV3TFxeP683bPR2v6dD/czRSmYO+q++j+eKRZ0lYpeo6IMdZmgczN5REx1DKzmSsyx8hzeFj35lKkRkRrLXE3VUIALdfPf5n4ylc9ZaYUkiw1e5OKD09Z8BPmsaIZH8ILVHpH8nxyUcwQkWYDy5zfYZNkJmX4xQl6KBe9uIKvROb74SVycwU3AcStLQ/M2NhE+TYXB4rYVoNBILYVZqznqzVy8OU4Wz+4YmaaX5tEwJS99MwFWETE2lcuIxl4sH8vhVYBfbUKrf530mg+oM6c3/iV1NZvKHqTmYln9Rkjgw8xuloqbX9egRZ3M3s8Tg7jk7tBa83NWEY+n8/PclozS1ufYMQMrM1MJKOIXFu9SWGqAwJTWsswiAsvzfQuBDeiFEzm3HKwVcuSJCoLdx2VltzMRmqM7L21frl8fFwul79/3Uco5cfldv1sl8vlcrmwkSxpjVVna63bfA2vDGPsnwaAysw10Zn4LQ7x25Pl6Ypn0yiCXK2ARIEtvy38MxfMLqq0SMJbkNlWR7t4rDnX0b7CkH5BknrF7zitJlYoRJnZd0tsmwaVacU4TMMk3m10PRRDNjS/UeJJQ5bJ5ndgJITr1X4iH+SLzVu5FmIOVyUEfHUaIGnsFZNwQQlwWz0AxpjNZUnR7/bE+shlwSTdhCOExE4JlCi9EpSEtx7puw1vEvZbvYXB5g2yduJK43lud8uRUMQQFFnZhoo3spKQ2zSI3KLntlSAqXSZtPOCL5qi1LYRwxVFNMZCFn0Jf7vdDeC2uBBYSK5mZq9bcnvWHlrFXrDrcnff1mZ7Lt4rIeDL4DKPBDFfsBsD75uEEo7eMhgCQKvswXBsU7KWba359Xp1fpek4e2UFGk5src0M6UpZessjPM0z8SDsPUTpE/LsaEU5aqIwpMuUwsJnmvZ/5vcb1z4X69RYWsaBnLJnB2LbVWMLbs9ttVRSZjprSyTc+uQGaFq6UUWGouYK1CMhX/TyPWtcrGfUY9bNEZ7jDFivflcwmFkOTfO/Pr6cutHv5ri8Xh8fX3FWgBDz8ytngOTVbOmsqRs6+tjjVQEaUmtOUho2jrgCQY5lIX0Hp+UCMoqRW49rbtrLQLhAvZbyHwrWumFDCixcEGAYSWQSSxQ0pADhgSM8ZzOzgpat1MagPzSWBhsjoixQFLvvc4+MIBGRGvter1yqgKZx3Fcr9fMfDwe/XJQXp7YM/v6+PjAaWYGJap77749GOB0doznuXGqL33O+c0s9dxvwqpa2GdmFaRsg4t7M4ucT0JLoDFXNq9j8LZqDfZdHYmSnK9zZsoIPa1eem7S4d4pnLxMLYE1T8hMkxSZnhHxVd9KW+UC9vZeVzPT8zRASBYxWutMc5t7uNzlPBiWWmuZ+NDP81QMy2Bm3KtU6MP6sX3NtaLTzAgLWLAMFrK0zavIKryZZeZYfUFr7Xb4cRxHc0lUFsskGw9kii82mXkMM/PQcRy3PvfALpeLyVtrfcZEZCZrCzP5eu2HWpp+olxHMzN3c/dmLmkoJI08I8LmUnnGhLtLLyXCMDzAtXIT0DOGsIqDsmCKK4JzK9Iam82MrIJiQTC3bXtyyFXfBniISew1UnJ24u9QNJhEGrfHtloGEO5rbVO3Ve/uzu3SPp2w00hqrY31MhKYJXYSVynQsoflzoKQAvBFw225C5oiAGkrpJGfmd3miCXp8fWrjGxs63pKanygQTnGCHt+b/L++MrVKVAErsuN0xtlMLtxy4B5ZKB4yw9l7bm+y4JJJapv7yqTQAi9gLamiqhcniSrBMI8vbr66704ZiZ8tTwZq3/UNgmmP4lVfDRhz/V6vVyvrTX3MyIejwev+d1uN/oETIo1teq98x2Xg9c7M5G5A+UNduUWUDqu0NR1FvY1Egp2zE7wJmrnQ10JfyMGntTPOno2z+9mFGTmWFtgkmqxkZlMjOoWLbuuXb6Z5XYGZCegn2drCaA9sJmoJRYnQy9p/maEGbkFJTy3rklrslU07m6rbUIJnsKWkAKj/Ui2embRtUraJJScN8ASDIU91+hOLkjYyUIOZST9HVPI/1+YBnxDAlpySgXXqvcdX7aBL+K6ggdA7vhK2z/4CtjZ99s9d8eUbYh9swd4k/CWW/jviqDcAyPzZW79nUWbT3YhOxnsuz+1V8o335QobYaRwJgiq4SZ+XbEnaySsBMjjXRBGVaMQGG+A8ZUGgBDmnGB0NqbwLm+KEah3P04jtvtxjROWxWk5oCOTDOrQam0WD5FlaH5Vk0rXbwTj4QlDSGQcbsTLxkvDty5qN98be/Ftd8yG6y4MrM1Ir8Qmz0P1sILUst4NFZ3t+sFIKhb32ZN+VrjJBCFfF8L0eqwd3rUVbDBO7atMdLUfmYy6xhjmNn1eo0+RWXmOO8I5AE+4cFAbNuxcKYlDAoYU6GFdjAYWaWQFDF678wxYMFCVCAZIbCM9Y50+WrnypiqyyEohTK3FloC99zCFBdk2uIBz+PbTA74PkXtEsBXLVcWukqy2XT1rnonIze2tZi+zXsz8zgO9mV4maLw1+uVx/tINrPW2sfHh6Rfv34d1wslOo5jl48BkijsXr8ArjCzMSdrQTCMMdjIg4Zv0ZFeZZlZsFPvJfalNvcmJ4Eh191DaWuFAv0b7EJIw2vLn/G6XoC48Lv/yQKgxxWx9ajUCG9eg9ltKyFv0soGpEHQtkWfu/f+9JXNE+7KTPeQ5N7dvc+ZkWRSZ+8wFTlyhGQmKZjGseGafjwbBmqwo4wAX8bl+TiO49p7RBz3+xHxp/dL6x/n4/j717WZmbW4994vHKf3X4eN0GFmvZ6eZR5u3dS6Rab5ox89Mnr3PlIxQpwPiIgYLc2s9+buszZGpGSZR2vGbqLSxHcK1MzEQQOTzFprPdxSLmv9CM0XV6gzW923mZmZs46n8pRha2o7f6LMZFZLfUnNsrlMFhGBu847okxyZc42kM3SFCbD8QiRyfYn9ltk72631XVqLfyqaipdEgpAQlCFLUqi8y1tNo8u78Slouin1skC7mlkkVX45loJRwQHewBULDlTUCWKTFtHXATwVpoiVNBOd73OdZ6i1tt053k2mycwzKz3HsGpjjC+1618PB6j3SPCJDM7x+B3EJDAYGlmx8HO6CxdvM5HUc21rK20Gcvd0Npw0QbI2etLmvaLTVZ3STVyQwC+ikyfXla5vUzaEKilK6fNkpSmUFqkma1glplpBqThdDPrR2+t+eXo10tKKd1+fP748SPS/vrrr5HzRJ+ZzV3hub/rx3FcbtfL7dqdAXVOawBJWhOUcjhpbf2VtkC1NZy4O5ZDAFQRirhAa0FLuhxeuf8DFAHECK/QA79bK80F/KTIXCxPvYt1WltIve7DlpCKCrJ2aVNBRqwVjklmdipOhZnc3aN76613mTXliAj9/sgPENvphsKjl0hzd2Kp8MAuhKxKU5wds6eBilVuS6xWMbX6tLINgjf/QwAesWDKpQjnWtKKt3ILINtvd/Yn3Wazy9i7maplbs5+tDJdljmfGCAqlt43e3ZFQGkHinjH70huC1NxQjtCYNGU/Iq371CitJSC4UqE7MTILEWwFE1uo9heQUVfwG0J3JFvMv8JbHMjANLXQ56SsKvINdWrcNKKQ2iQU9dCFiXEhdFWlt2k3f43S4qmgpl01WYhVVPG4+jrU6ZJHaW7z98MN57VMxtfRUOONHdFDI9B/9rfmpmtE1fGjaRlBgR1C83imsTg0WtmNh/STPkI0dZ4Z8a3ANizfD0iKxZbrisDWmu0NegrXDNz8BPRK0urrt8klPCiZILxvXJ3LijnwCeN+9wtKlGUtCq0GOHKWC8/b7YxaTQzU1Oau3jAO8YwPQ/5A2g5joNP9vb1K8JV9UA5Fs/URIhAAiSd5wMMBjMBqEG21EGfmev52LNc2D+1+yTLaiOtpSk1D9GajAe9TkC6ZaZsTWMkHmZMX21Vr9WCyEU7AsllfkVht2icEzNoCsiyWeqAC/yuEYAd7UirLCxBXT3/uN/vrO0zs7X248ePz89P5gOZ6e6fn58cznd37/N3LhDbe5d0v9+pCK1jCFpWMZcjjTT3+S1kaNy95oEQgC/jI55dHwAlEoB8bWggy7fzmvOpA4xlAMTFvt8WWREXKGXbeUmQmSlOYZsyIzOkfH7dLOeL2LO8qUxdjtsUKCkzxsjX4yezkJnBc+gIb81lSiVfZJO11tm2MDV1PfxZBZd5Zkpy8yuvBrfc37G3b+GLi9t67YSC1UQZslzDQ8kBU+lkl7cfY4w25s+nHcfx+O+/xhjXo/XeLcPWtkSfv2bxDFCZzOxyPPu43vvlchlnWu2sr4CQJGcnKVprLkVEjDMiOssVwiIzM0cMSfxCE2bPKHmeH25trTCrjPyrMpIGJJ0nT9KmA0FmJlHYfC5fi5c2Q03voqAvMrJEcVZHT9q3VZ80ZwZVX4/HnNBzC0ADlPDMNDP2/TAGDIoulwt6EUVu5mxJ6C2DYz0xjrVyLi22DdtlBoXFDwwP9CNjDMvnkw1UIA03litIY2fZgGHoRUXdFhcJJMf2bBz5GGnzdZMgNzNlRhibWeQZERrRWjN+o4Ed3Ex3//j4eDweIx5aJqGdJ/PECYDPI2ZZMjNzGDtNvZ/rh3yquufYFLODpqfGb7aa5F4pvg7jQAByKZ+xGquKKwC8cS6mmdlYBFj45MIpqyvInD3sWo+bmc3EWprivcvlkq231u6P08z+/F///u///u//z//7X//5n/9pbf3w7OqUYsyAdPfee+99LmPWMIbnM5OvWWJJGZyrUeDAAswjyzBxhfeOATKfaVuFwpOS5u7bBrb1jSWQHJCld9KvBy7wTuRqm4jPFR6kJdVkIjMfj/lxTa6ZSemp0AoPJJQckDO0MskyM1rVThBxZqbPWrDjONqIiND5cPdZR9gtlYUFiCUx1W1gZuf6Ooa7U/VkFTEFIeHuyrkQss3VpFEEkLVL1uo/qbXyQ12Lfr/VCsiKq7oW7HoL3uzRVkG7CvCZWZLLMMyen+dcE6yddxdSXDi8YKes29Jl27TpnyC3wQVGLU9Sp843F84Zh7HFWPlthzdRb1C2YV7ZTLnIstVfaQUq9PAWpuSU2JL2BrZmI1rxRikigj5nZ38TXlnESW5mky4tRVy6ihcyOsAiLiHlw5JWjPvtd0Cy+2wyICF+PB5a25Q8FC2WybwinyomK14VleUz/Ron+dozkMX1Oy9ZYEpCZYHkWmRFXJSV5esRz3vu73wFi16zvJ40PGkS7YUBhWB4p5KFLCGQlRudk7SSVmGhx9vV0iVhQK7hHjIkzFRYxFx729YN9u3oexG31tYjqNmg0J5rRR1j4q/Xq7v/+vXrcrlwuhuZfX1Dl6aNTNo+xkOJulyTtLKK605QD4prAXkcB/0J7oK3tTZbzfrcbGUB6NX6vhW5CzlvgafrzOxbRxFrMuxr2gA7xCQqa2enmDDa+mwT6T031jsRNL1cZ1HnaUQJJImCwpSHYacKIMBFWh8wQvvlcrndbpfL5XK5nOc51q8YwtV7v9yuVQoEQhDbE/jM7Ov5UMz1zjOE8HmuRb4k2dN7ezygYjUdaQUnlFUQRJELY5mRm4dJF8FT9IpqkEUJVP2ShQG2TXRh3GS+1wV4KnS3541MKz4rXSrKwojQZh5ITCLMmXd5PE9nlDm9996xXGOMPmKVJPW4j9MiNdzdu6elZNbItzMU5naGlC2jmR1mHjotTTo+Pv/+++88TzuOm1tEHOPRWvuP2+U4/Oam1i+evfc/mh9dfrtKcp3KkyghLNKat+PCp8h0urs7ETOOw4/W2+XSm+t+/rRuYWljtqTzbJ7NpDBFHEfLkRFhEa6Um5ks45ZoyUyQpsgYcVPPM8V0xL25y/KMBxvRbjY9nnNR56lcw1qsPcLWmvfMPEMmZcZzkmquiLiP9IzDW2ttjDHG8KOnNJTnmL3hjOf5resVqauaJfGCgbur8bRGg6/fmySlW6bODPacjD0ns+T7hVLrrbVmZud5Ps5H0on7/CqcKY+24qg1cQ5W0SwbPyqoNJNMmcqMTPFh6oiIDHdv5ubKEew21Z6oKE6mUkopk0eQToOSxTmaeb/eknVFys3Nzb1FGJ5c7Sr5XKI9e3C1xlgym0rbVv7u/niMzFEtOjMyh1lW1083Z2ZH777OSRq/GRtZx5lGZjsOa8SkyyyHW3PZwA76wcxUprs/zvM4Djvtdv2MiNttfl0fiLlb+TL4ScTabPbu7msTNGJOlymju6fmSODbmIEZERERMyzdSYQyu7sR0aL85i7WVGu6gBnu3i9XSY+IEaFUyiJTmRyp6gwnj4cyu3lGKrOZ82KCzx6TJZlnasjacX08HtfPn8ft2nsf5tmO63H98ePHjx8/Ho/Hz58/Pz8/f/782Vrr3o4+R/qPj4/W2vVycXdPWaQ1b60lH99vnm4ck6CkZjbGcHd8UiXCKhosPselXNUyLbvNSXnm3AqRGnWaETJTpvScOSEzk4Wx9Py9xpFKyVBtZq44x3x7QlKcZ2vWj6OOxknC1My5ZbNu2eE0s/T1iehM2WxeZmbePNfkuSJfSsIAaRV+UzLrPpmlY2PEWZFjbLCmxDGuTAs77PD1Znpr7TT9ff86TEOZpsxZIQxuZ9L7GTIzcwZjC3eX+8lZyuYyS7c8Lfh2bFM2DgZ4ZsaYbuQbLu5u3kzOcRjKi4dJ2+oZ3J2yY8BxvZhZShEBr63hnA4ZFuIHLmhwGgQIh7FcinazOUhDT4Is8BiDwJIAGezYCVkhoY+IVCY9nolfTGAvP1eFQpyZMhw2bdgB47WZAVmub1XsSjNzN6myJpKtugjR8L1Z6rw/pKndUhwoyIwRKU7G+dxaQiDOlyRnXNEEN36zBoASe7hSTSBJ2POk9HS11rGmui2HwEWaW7gKaSl2UlyWUsaaM2zeRhrCyzxcVASlvYYViEmwl70LJNFaoxsfY9D/A9M2M1uF5bbCDAKtkpb2iLCjRUo8qszpATPLMdw91glSSSMjMuT2OM8z4jiO68fncRxy++vxNZS99+6Hu1vzNMvMyIz1nSdJHL9R5hwmIiIiIzFIkpudy9hcTpvdmbvWxkGVGbHT4M0bu0+qpOTOSctI5fz1oiHiB44pjTQsESm+NT0VxbRNYfyakiSpsQs2IznMrNMeI8Y4+XEPKA/aSGae53Fc0maQ8JvqrbnL+vq9ayxn8iZJrmbPw89ulspYq0Ezc/fWWutzuFeT+Zz81CB4v98tzNMjIhSRoVTr7fDDNDfjzvO83+981h5GMzMPUzJBaGn98Djzjz/+eDwe//Vf/0VM8siBhSuRfLlc7vc79o8cIzmTbO5+XI/M/Pr6uhzzZ+2gqXVvRnpvyhwZx3EcfDQ305qb+3meI6O3PjLGGe7es0tifWPmPhtgtX3LUCgzxjjDzGTJJgVVk6v3HmPgNLLoMSShVwx4StaoZhZnhjLX6ODuRi8kz8wMXjWnFzJzM3mM2RDu9y9JrbUxhg73bhHxiNHSvLu1IyIYX6eLYqYpXdai3e3k2aQkt3GGuV2u16G83++hMMs/Pj/YKxljEEL383HGSNP1ev04PhFIrDc3k2ekZG29+q40yZr3DEVGpjIVSmW21mS5zjqby42T05nHcRCljd8tilRmNz9zLpRwb2aapZmkkJh7PFtxZmpOUOioQ/TDKW82zz1rLhTmO4hpLDoS4eD4AY5IM3OZzFxmZt4s1zqi2/wq5Ah6Qpp51tAqPftzSZLcOxUV68EnoOHOvljE/OzQKmzQe3w7z1LQ3M8IrR6stZYxzC3OORtUZqdLypDJ1+EIySRFjNQwjeerLNjk7uamZ383g0mSu1FhmdnWKhELJD3ud0maszZrrR0uSed59t5778dxfOrWe/9hMrPDPTNb3DNz0neXpCMqEDNWt57ZtsWJ2ez1np6aBqv8zgQFXmCVaBKD4VbrDX99++BTrJVVWztq6zq9BDE+tLed/qS7mXpRmstmai7XnGCXhoSCaQk9/pZL1XBLT/Smq2jAQwxAhmqaWWaOFXA7i68jYTsLkJlmz1sI3tLIqdvMOeK+IudLWehCxRijulegbIBFkjG4vlYEkTzdu0pKvYAkF+LixVEIiYhze5VrLlQ4BN6bpNAYY9j6DfmICE6juPfeB3vVY8Q2G87MyFNrbcBPiS6Thpkdx9F7p0rHeL6l33tvrTHiAliI6vXrYBOq1JBpayM2B4aXiTLXXEGu9qx68DXittakOYmJiOv1WlshS3I+Ho++3oVDb2vNvbl7sLyPbK1d1st47i6f79LXL6xcrh9tbY7EOmJwrMOfJNr20Vo8TAxTfG4RQtklwYXeXHOX3QkkxpiOLc/suUWPlyhmEb9RvgGiqB4wRQkGUbZC2l1m7CC8Q2nZr1Vw/FbSgFJa9PstBBkxE69946LxZzyvQc5WbOQ43d15g+4MQWRWU0QAUe7P43m22ZbbwhIM4K9vhALjH76ygTTE7njSlautbyS0uK3cXdR+u+PNbG/jyK/mBvHOThoyKElojSC7HBIlAbJdeEkumbamRDv+jXiXvMOupQpYWW/0EJCl11EGfPUMRUN5ZzGXt4EifnmkK0nydYLgzSE7FAGiSLg7uriFYEl91sWOqcQz97VQ4KEs5Jsc4E1aFXyPsfLATl/91dOGbZwC+f12V0firQfYCSqtrfq05gAgdzlmdhzH5XJhhEo+ZJvPvSdYSlThbRuPCrMTF2bP0mbk91wKtWeRLr/t8FstttHvQoqA/9xiRindCCbUCSMA4tw2lbTMJlFIHGWr8yHX16k6IDMv1/nk1tdv5eTqYWAppbC3NtWhMSLO82RyhRDIYEFayWF8LM8gmTT0JeFyuVyv174e17s7G9OMPhSfMRqBFIpYaq2xiIB3N6DkUxzgzXKEQ8y1EnW1tfEKC0LQ1Y85Py9eDM7Vdex41Sx9w9NZMR4BKILgfJxwAQgpsp1rWujP0C1LyAKz2/NmGxugRVlzG29+u90w4Dx5OOrUiDZPls0kfGu2b6BtwvkGNY/CPNviuWwjF29AAxICoIpcxCQoFJTFRRbId658GZELX0JstQ4kUCO5GuxOhlgS5BYX1z0XP0yunHoL9tKR2CXsmDd8ObOuSHvit2G0QFK33mSmGFKkR1g2mbvlCHNnt8KkzGwpjWy9y9R0ZmaLkZmHMiLuIy48pHo8Ls0+Pj4+L56Z17hfr/l5jeOIT3f3PGJExOVmktpomdkVrYd1mdnIkelKmUJm7u4WvtZ7zTTnu9L0glXAyYw2TFXhiJQss0mS7Y6baUSBNDNbm6nlIMqe+y5mZATitbhmXGamM8UpHSRWQDeZUjySQH6T2XrsJmzM5M/AlISYM29PmVkzd+PcQGTmGHOny2wNSjKl2nNHR1U0mo1WvFbUmpmto1/0ApJs/dYgBCChlyTPGgSlVTQLM5t1oOezI0k5X/l/dtwV9Bg2xqjGXJSTeY0iMGIA6Sk8s/BI0zbVmIozi6DYYaxFEVBkFLS15u6cFHjEYyhbtGeozBo0mQe/0ZCZmX50M2tq3XTkGbWwv9+dVnqeY5zKVIwMc71MkblulnD7nLwmG6R7fH6bRtQt9NDgE/AQuDsLNvBgBsM8W2xTJoxm5vN53XaAPN1l1ow6apKHXHK5sU8H5xgj+Mjl9cbXXC6XCzXbe7/wMd4FTAWu1ytmYzmzHOaayLRV3iJz91zLBr1uYFV4FwtXYibW1mFlIUqbc8pRlP3NgOmNjX4H6KdMBUoB8GYmDkluTyy1CcQJb0BuScYkjEJFWViwaCwiVgU9J3a2TDUzydy9saHJVycs0817a0c3l/fm0SLizAdPA919Pr6XbG1YLOHPiYWW5RHzd2L2uouta/1Oj5DyxpsnoS+u3WmVBfubHK1qXXU0byurhBcBt+VnoLJ2IWh5dh2bMSW88IWEviwED0C8pwsDfQkhvavYoWS+CSFrL8WOJEFdkBsRe9WQYFiZQvLFh6qqeZZpGuOyzPxuqpYixKIxnydl5qhRNG/tHShnlmEoihWHbE5BhqLiRf4szu8APAS7N9BVBddrzEAACyUCb99CAsyeBeOe2JsMWkpIkc20WRUjOcklc/dQmtTa0fulHb32bS2Gu8ueTzts9boQ5DaPQjUAWVlVs5W9FHUFDzHX8lVdizd/t+R7S3OLkwtTaSRAVci9dl4lzVwyKHsuf/6GVNLyOYqwFsrH48EEAyFASWZmwk469ryxa1nYlqW5hVBE8AS1rDUzxlbfTsuXoljnrn3NBrNiz621xsFDWxs32MwUHUp3770/Ho9+mXLu9zsa9S3gS3sBwnHIm9m2hW5mqplEM50xYO5m5suZ0GMniqR5cAa/lSW52ilcpQiaXDVLGkpuK505j3ZCAC9p3/qQMtV9jY5TEWqfBsMF/SJ80uf6PgVcbR3S7EfnY3hfX1/HghJC6ZC8u2UlpnwkF1CEgrKzylj0ZQkDSHYkAAAgAElEQVRpiKHJzMt6VTaXixBF8BQZYksIUHptzdPKPxBHhGkyFv0q15OmlErSWLkZbkYgOSdVMiOzMJmpFMei4eWS6bl6HvCZKWXG0zl13Wl+i6lqttUiyC2kXqcx3ubGWZXLaYxvbK01X06X1LaOe78GB9qnKYlE+gJO49xutz9vR0R88PNUmtYjITPPc3790sxazvfSK1fL+tZaN2l9xYET4hDgAgZgyoMKStjmOmc6KiJY2FNPjCbTJJO7r52tWXZKZGZuFmsPdfa8Kdt2fJeiGUCMZba5y1Yr0luVbDPCPV0egLfogRK4U/p6kaHoi7cM27MgBg+GxBu9bRufb5K/8+4EZR5eKq5K7yoA3vlhtfZdqS2N8PoagcgtsUUGC952d/xTSqsHpE6LHnbeXynVmTnr1MzdG7+balNa8XrK3Y1zm+7urte347C59iwImynEMCcej0cT8fwMlTK17Lf1AUVEZWauOgUob9VCUUpyc3dn0razQ+M+a61K52t9tdG41kSEb2fEI2K9izUoqVM6Bv4RERwtkBQRg5KaWmufn5/8TP3lcpltfA2BWpspPB+4Xq/YBgFmYw8WttbwKlzoggA/cMWfJYRiYls5hP4NKMbM5wPF8kbdxjZR0PJbkZVkGMAUDbwQw2tmuY59lha6PMiKGIDGtgaLMyXRe+3EwDRpGzvZlassbbogkDS7aRoI5xJ5yGOSZMP4WvIYY71L9KypqYVKZN30TRF1V+qqOG9pEqQLYmvjVlW21axe/bZnFWPlFpQo0iBLznfMG36/RU5JK/xOXOnfGlMxswvRqz3/c4l2yl0ClMgvyn8yBu22reeLYJn2jBmQtrqOiBjjuTihuqfczWxYuM1tzAJK0RuyjNlpSJdwCKD8bXkLU8SVrhjTaqdaWt4oy5IiKKVawVxZuVZ6sICh+YMvMjBI4BaxOwEY2Ite27pial3znN0MKIuL2V0R+HoSK8bBfGrRVlhs282uxgsNMEVv1bEQvwcKZatLL+Rbom5RXXjSQBkGEr1ci71YKKOt8RE8wPyhiBfZc5pXgJaqNSTvyGIHGMu0prgvE4at7XCLNHfXOkUIMfXF2Pp4PFhdg4+IiKjtHFyKTAZTszkvQSmiFOnufGstIh6PhyQzu16vJJAWEb5aFmu21trX1xdZY63be+9VTAClVUxtgYfNEOM0SbkeVJQQy3T3y3pvnCulw0uZOcZgnWI1W9tgF7i0vNtT6iCo63m+b/8BOATnc5CQsvBeHuy2Ise2Z/vYgTquGJC7mo03IlprvEg/xuAXnfr2NbsKJHyyC5Q0F0iroVXtFAGKinevrDKy2Heg+jiskTnfgCj6qoV9rmKbHHfPze0gSWirIAyDvhIlai8FCWZ68JZY4K28OTuxF0pJmbMJF+MkmPqf5tkmE5qyB4gIrSw0IrnCoyi5BUOCYlZWz3xIGhkycS4/M+ZjusU5X2KVhWRSZraRUrZxSmpxZubh9sOv16Odnh+uP7v9m+VQHFdJw2NIaqGjHUfL9NTX3ZVH6z5rQBj2cfxsrTlvSvNShNFnYXOm0lMmy1lUHCrj44SZdJUT6dObJuFAtPEYgEflPFPCd7jSturEAy+5NpcEubrm6dPIyDBPs/laBhZDTF+m1wWVXqun6MktTBGQYO6LzFxdXs3jMWyJeb+1bWyodGEQW8RAtXBEAWXM99uylisEryJfCguvr7V63erVh/Y6icRU6qUIwFQb0+p3lvOnQIR7vdi52JGg7ctY0Ifp+XupvXn6EW7W0nykNM4M+dHd3VseSkWat/PXr8fjMX9xcZrqZs0sMrO1+bRfUvODVVBmLfz2INmX9MRPj4jMYWZu5k4vaXjLzM04MCZJu+8j0ltzc5+TFfLSTO5NYnWWaIalySLn6xO7DykUNCZv7kc/JJ3nkHtak82jLbJ0s+Nyu16v5wh3t/E4juN2u/3Hf/xHtrm7Z2atzV/NOc+z934cB3Oa47i2dkRojKA3oAlUQuvVG6IITKzjf4WhFuDC8u9AFj0D5dXGqC10IXjxw+affwLbRhowSEAUeBIzktfP15UirhXSu53FW7eVLkzR79I0GwUqnoXa+d/MI+3uau04jhEjIh4jvx7j5LdzvaXZip3JW6KSvnfr5SZBzkTh3Z2mCj0sgK/+CvyeC/47lFhtZf8t8W+Ru3B0cSV3F1g0XGs6VVkAwVBcWiroggq5s3ALQFx4bsGQKMbfyvkOuJSu6U3ymyiQq5+Y3pg3C8DQzdraUYWYK1D0salA4z89saedgt+LXO2UBEq/GwZAryXnrS5y9cYvFq562WXm1j/sWbthRUmi6FEEfk/ARYfWWmO/bBeFEOrLXltlXcsJpcvSzNYrDxueGo91ADAzeValdCnTeCvfzGwoRwbfWLGQ2czYvQcgnESBNh9KytdX+argO/2k3DxTha30W6cK2Gs7opjMuHcyLdVlwPfceTUrmoiIiNbnvIgOCkri/LsWLVFvWnI97sZg6sJwKY+jzLhta45U9LNQq4C8z5wZkiyzya79uLTeWju8NVktxc1S5hFDa1aMD8cYYwxe/cMY5Ity5TB+bXr9FCJc7o7k4zhIk/XXr7+wlmZI0bAWpQBIEugFj16KbGvgRuNkfD1bkZm2fclPzTVHFEVmKj1zjMHZBySUSWaGzeBLdRlsWwcOQeWSNZVuMYkoyKpadyT0+3XXxS1ZxVXIPQu3k+7XC9On2+2Wj3B35XRDa52X5yHGBtWyaEtUFVTFgS+lJQE8xEVDAkUk6loESIZmr4VdTtlTGEmZSUMgXZTu3nxOJsnC7N47Y1CurS5bJ1b+afm9p4vAzHx9rHHjssykLSAELeamNYGaRuKrRUCd7ETPwmydJAnUlQotZ9J+d4OB549dgyWRmbnqNTM5iFu/QVo0JFBwXI7r9fp5u5rZzfJyuWScYww+HLLon045Lhdau7vzrXh3mdnlws8DZGbmOSQxlQcFewlZdHNv+C3LzCoYKgX9vrAHWYnMl+dyiKWMqOOzCrn1PkbvEBERbWGQUOlVT1bSEFKUKOLWvsUWNOQS6xFRdZ+Ze1SBhL7ISmmp4BaWQtYO1i4nItg4KGKub3aWwMoqOTvL7szC4MzjOLR5u0pa8svU8XZCrOzfJl7BZCUiIpAMSxHTwkv41ChJc1mI/IouW4VCY65B4vF4dBbGKXfnVPl9jrjTABhL8nEcdbIuV/VNoWuoLqswtSxETgkEdhUYzO1ueUT4tqYtelSAQkXxFru7oxqb2Xnl4Jm705b3c2haMd/Wl/9aazQ8X8tvM7t9fCAK+7ET/7T1vVazuQkSEeYz2jG4rmBKOwkwRVYqoP+tB7CZkpPFDfTPalrwJqEwGLDjQdo/12DRANPanWKrzT1CANJcKxjKYFST5raklRmVVRhyc444JE16LvjNZmSc6zHI4/HI1zFpkpnZVlnJp/iW/ZWomtVyVxK3r3gS2sr7Hb/fgpEUW1QApMuY0lK5hQdAvgkvqKz9WhpLyJs6uHYkiZIA2Na/cVvw/VWpItgt2eEN8529MLuEHWNm9upqcn1txEBJNNKDQVPb0NomLpLmzuJeO5Xa3LJr/A7kAntHQXHeGKul2OpDwDMR1Np+AvnGXgUEduQOhYEGM/bbPeGr760E/tnt3KXtEt5yC8zM1mjIMw0ofW02kRURMT8slxF8k9FC3lrzPh+uShpj3O/3W5szHXefx8DoUWOaMbOkXM8eMAz52CDJ+u/XwEgAX8SFf0OC32+Bp5adZYXBb8Wu9jWdVgSLeMZSlaJE1W1xcVsSANacuQYUALJdCB5z9xHz3UV4dzmvBk9wvjC3ttJsmzkwLTmOAwPYCo8tAJBQNjO3YRYEEmllG0hfD//h8nWmg0Q/O1zQ7IpKCxhk1i6/re0ASbaeYKPFln/MTDbXhBjD5AR6dzd/H+hnu15CMnOMMdZpXISUlrrCXmW09ZV7qgZGBPLxPGwAoMFIiGPNLccYfpkbQwjHRRiPrsz54lIZUwlKB3AoA4/xFIqSsjGKHCirBnOrVt/6ydYatpkZMu113IEMLqZ2pFGk1wnzm4qi0fLqXnxoirgoQYLhkPyeC8FMLFotZ5ZMSa01SkSWmdlSVIZhT92WZJTusbvsV64DCLaNtjg5VsBP9i235FD20gjkt1a5N38sdHc+RQoUcWZ2xaDcmTnGmWv1fmYoLY3zmSnJPCV9jJGZRwxJH6bW2sXd3a/X49LtYsPMPnK0M64ZaRk5JL4UmV3qqS6XdL203r27zNJl7nK+Zhg8h8zM5Nv1buZuUpqJkrHLQhGczlRpGW4uic9XulKZNr8Uz/w4pXn0lFHMtrHHzCLCbbYhbiuLN0uRMFZlZ/KNX5el5ro+mmppvwI6lZmdDkgvEYANiJpxtjEKla8tgdpFVxHHdrS4GMllA/57Vqkmi9zMzPVRK7h2mniNM7LMUvMZ74tjzZqUmUNzjETUDEOEINbM3H12xGsnApqK/iIrq8oYKMuwSlOowiOTAabwNDx7HeZnTJhFpi0V0JjZGXPCGsrIHBH82GSaRkacMcZoJu/Nj8PPUzEHJOw3swg9HqPaNaqpQUP0VhwzM/PMbO2ljGYmNTMb533dTkZ3pwS4C7NJ7zVYt2ZmywNzC29rF29PwjeulhkjlSmZy5u8pQ1rZq3bfFUvJSnN0j6vt4/PH19xmtnP4/rjxw93//nHH7cfP2+3GzsCdLvHXMxjg9vaU218dCeeH4PBGLJ8DRsMSJQRy+u2ErF+jrHIKtfXO4cF0zMbQAxgxpY5o9G2fnbHg6wE+CIgvRu2k1XCVgUVftdVGERtzpiw2wD9LPIzAJ+wozIzzzCzFI/ywszkZs3TGk8D3V1HNzNLjTH4/OyUswnH3jd1mal1TBgMXFPsq7uAnRiaAohJVBrpJWchXiJh1/7bREn4H5CFt9W/QVCBStY/qX7DaxEX/i0AKhcCrnvwF5S1b3iQe/f4lpVbX1F4zCAXPATfVeeavZkZAzzInQYoxszUtyoA9v4fjQhv2/P5sirW9/N3CTtB3VYWHYvpOVDmWnVDtmt56zEKSmAZuWMg2LNqFCga8LyhtnPtYgtTjHDZmqMjuQSamejn14A71hezR4bm0BYx5O7eW78cbLOm21BmmKlJLpk10yoCeumu0UJsTE9uPiyMmeU2pr8U5HeBoS3sKRdIeN+gct8wkBbLdzL9TuAky6y0bRMSEjsX6e9yvJnMECNLmczkc7aJS+iGKaYUM9RxGqss3KjXet9LtPu8kKz6fH2EL3h77jhyPZ9AEcTwlvy67b1rHRolqHx1bu7+PXr/P87edUmSHEfUA0B6RGZWV3fvrGZXv1Yyvf+brcz2bM9MV2WGE9CPj0AgIqtG5xxYWiQJ4s6r0+nuR35oDY3dFwSiooB+CgvSSKMCFoQL45vtO7elekmIGW2Vr1yB34lkr/UM9oC0bLFFX+xlKobRX7C5u6DZ+JGmudLWdrr+lt8LdHcu1rood19rcfEJhjM0mAFs4eN+lX4cB88zan73Ya211jp0v+OAX6B0lalkJb0rJPJFhLsvnZ7fkga+nGXkKUUQILnwksN4EZRkEpFNpZtEGEoIyEq4r6BXqaqFSqiFqNvYnGrhcXK2epp57F5c3iGtBIIvO/2TXmgwL23Yl2M/hNIlTQVFZJFTZGQrDtCTjQgPsTyDABlcM7JDrsXDxfsdCaVARLjYI00HmxFmNse8Xq8vU8cYr69Xd3c/RWTx/e05LpfLP+LvkpVhqmOMyzhU1QJFqrq/PRDha615TDQ+OVwtBh7wkQMNNFrzVi1VG2itO0Xc7zWh7SpRHltVSaOUbIULeshIF2g2X9W9UJ1z9qGzAxIAzHsqJVG8ke0MY3oWa/tvCYGg8BXPKt1FptpmTaLt7fb1E0BciWKUZjmlQLRTEsWoqmMMxgLmGDCWO14lCl593JgAINNmPFlEcTYMmTWNQQM72d0iawvgcTnl7i73LUDIWPQMk/M8z3W73W6iNrhGPY6Pj90Oi8Xdz/Nca9/cRnhJi7Ukx1OKsiXvOJfByoTXxmKKiCTtk+hBUFmigzuUUuTuPPwy2tagtY1Y7EGa50Bxnif1hT0m+/ocgYTE3UX/PI7jJn69Xl9fX3/99VcRuVwu2542n/EiPQJFBaLoOI7jOHzdcBAbIrbBdcJQHkPk2U6Qg53lO5QQQAmN5AvkkIaWYq+i/guU5LHvhm08SrXZ04zctQ9ZFYE828OKJaroO0CDFm3jJM226CHAqYhgM5S0PjwAIlKutYZHvT+UiogIGyUxxnEcGqaq63ae5xnN4BILb2enSHWfFJVsZgUrN/6Aji+B1qY9e7xguOsKgaYw3YyeBp4on8RWKVaRJdpAcd1uNxIjD9MiZ7UTvKWxVBS+I3tR4WshWPTSVl0FXWDPFobWC6aMfILCdxtKO6WMIRAQNPDFUp2XmGz2Fv5iuaMedREEOhoxd/fb7cbFDwSfIwBAIGkbWirh7rudq5Itlt4AMA8ojYiF5jP8kLKnaxyjeYP0fCy5KKGBt3RRWiYhIfKLM8hcbPSnvyLiez5ij1pUubmxt1SYxS751TF3V91vijGzfVxfBDkRYZ/sQdGT5Zrz++3+ZbINxV5QnpIm+0TzGQNADwiWiIgI3bAabUQ8SYAeQHtEsB7oBBSVfDCSswlkxc5vkXWNvb9E9o5q1RBrG+J6uy3VnbdMKh87poZN1s+Wyzwk2+PmS5VKnjgofNWdmY0x3t/fb7fbB1/IaoOJ5krJE2jP5Q40mnfa8YI2ycpz5iexy1oAdiSkMfclDcu80j7G4CA6hiGhvChpVVrjEkjSkFFfUJJQWsg2594qcEdVPadOrNpu3loNFk8CoiRbQlFis40NJNm4wSSEr7VufsPUkTubVD2WFGxFidesmjKjJEODqMI/CYGxIyP7L4mCkhZtvJJstN5e4lgCy0F4QRagC/rONedca63cwYyIMcZxHB+3h/tAADYUHvqgTeZXpcqFrrGzVJVBAL4ATFdd0koOjIV/4uX3djupWUIXOabNF7PzdvtYYWbzepjZkvCIcb147D3FUKWqz/P84vHy8jJv53GM3w+JuF2XHHbY+7nWugwTkReVQ+yyzpfQ27lE5BhzHvNlHq+vr4fKx8fH2/EqIsqIIBERKiZDJM4x5mAlxzQT6/394zoPCYkhosLRFOWT444nobrfrCch+x2G6TygYiq6fH+vMrJxnHxgKSQiTtmNvkKpDKq5KeIF531goqtUcBmJqA93l+Ugq4YWL/pSs6GSn7vQx+aFBOxEMmZXt6wtNKlVdTamB/vTSGSW/BJOmtK11nXuz5iZ2Zhz7EhqBJstewTHtYhYeZNh5SEo1GFMtCMGyglM3WZ0Ie4+xkACRWWtuzOmU4ouAJpoTZ80gSoJUPLCEqoGLQiv4FB3pSIijuNgONiSRdZ5qu0nwM1szsml6T/+8Y9wX2tPP4NdNFF3X2vvILh7GRAR7qJqY+wVeTWhmZOfmZVt53nOeYistW6YWvZrG3+dYEaIu3EcboyR76q93W717gzLyQC9ku2N6GIh+N0SxlDV221X8fX6GkweripjDlPRxUWcmOl0sY/zfD+Xqo05dYzxcvn7+7eX1y8vr1/e3t5eX1+Pl+taS3Wstagdxlwzu16vt1u+q/JxBcPlfURQC6xL5NNWSNn/9vZGeD0ftkeatt6quZdxnid8M5sZxHiNEfBiDKUoegIki+z39iMkIrRJgNfyuOAmyB5UXnSNlcCknRWp0rVWVVnsNf1+5hCx1DiLABExva+WYu/b7qUVvqmq5f1Vy6UV7rjtxytOD5mmMqYfOkwcvbeI8AiMKafw67jsq69q+fo4q4GEV0SOY79/AUtI4Cn2dAsjn8FDYNFgfKl74iWNELJQwgU9emEH2RklVyRPUBIivx8JI5XyWQjEYNCL8Z4L/U4ATXmBcDCrff+8nC1dSCg5VUGFLEoSRVlFay3fR9y2XvA4VaHAbEzaQphLHitFRGhvJcfdfW17qNCV9wY7jXyquK66u69tNpSMHlB6qweVCiwHqAt4KS3JJWdLF7HHRxIoJVH1UnigukOp4JdSSdcwr6RVw/hMHBkuKMVDVT2N59kZEVnhamrDIuI813meOuwYdvM1fMk6RURUL2OI7u+bmJnY/WMHKhbhy+8VVPW+8iW1ZMsvdxdREnA91Q4sVVrjWORCCDcxoGeRULzoRXVplxwuiqYqV1oTUlXm6OJiNPOcsADNrYrIBV6XUPKl1UvkMEV7K5rywvJLwwS5pKGdtOb3JoQx3GtPebeKgnpNQ9UFIS1LELtyIXe5XPACdgTG8uIys+M4sNzMLpfLeZ7/+Z//CT2OzMv9oRuknedpece7e4EZkksOyyUfyDknDZX5FHoR8exK0hoMkhFe8Tz3I5M6EqSNHqWUCGA/Qso8vEC45op3hyUbgMd9LYdH3YV4fBhbWx8xM84HlUkwmhkPxZd32EmCaICBJvJm55lnLY/jEBHaJLrIlpH4SwOA0cyeQgRv9xQjmc6KDI3lF/YA0MAIi2UnQn6ky6goKNU7VrlewgASpCPC7LkxCPOIu7aZFILzPEN8OfehVfMmB7J4KnkMC15jHHHMYQuCPuaLe4isY461wkJ4pXSca4x5ysNshZE9QSlZElBS1JGRg17xSus7pItykh/5zmogIs61fO0X15eg4zguS15eXo4Zx3Fch7v71fQ4Do/7abEx7DiOQ33OOWVSc4iC4HK5nLdTVSebDaqq+5AMdUBac3QYYzAhYSMO1K+ZSR4gFxGaOCHAFxKkyRIyMKqqqpELiFK6iXPO6PCEIYvAp6KI/p4a1VzubNERbFKUGZ8lg+EXFUCloelFBSWWdGehoZOGvaoP9yshjwsUiJ8Eltj6remh5CT9ve46L6UFMBYvYknI4yACb+niqg9I2Q8RLl6ynUyym5kZjba4qtRjf9fdjIMm6u7HcXz780+IzawfaB+5FkEOjIyhqoqMz7GltKyCxnOGqLojWy4UO8inUsbH2+0WWdfS/N0G8Fm7x9BJ1qm7Mz2UtH3Wvikdx0VVPUJVeTXrmIeqXt9ev379+vXX319fX8HL1rs7ODYwS0n2YtLVMlVV8x5R2YynT9mSUEHrRU+AXIoi+3v9YmHhf8bYka3o3jiNeTc3+IpMeK1Pg25w3cPcDIknh0eaSguQgFKRrbppFBI9ze/P3AQPUCkiwotCEbTF7YlzLxrGGLF+MMGrKp2iq9hg+8ZCZJ2SfQLkVKJ+Sz6/xa7lQol4rOsS+IT5JzQ/hCoq4oIypkO1DWmz0hOUUwSkarPwJfmzhdX+y5Gfcf1QdYcfkiHkSW9ExKfrisKLCGclnyRQFo8tsDdd+ZENd5kikjMCAsF0aR1Z6S5Bn9eR99kHyrK2S6NeyEJZA2xnLwkQoLcXRW5AFES7MCgbOv1qdxGwAXgSG2lwlw8S+fCunPXM9tJe27hKAmeJj/FxiwY1kpcBBU+YbVIWAWUqswxg7QYygTWz6iywILwwxUv2KYbyaQ4tSmwoTNEkiGTlEgGxh/qVn/fiDtCXv116/xWRmq/j0TbqES7iAx4gVkXgOdiWXq6jIuLj/Z0smDPfKne5XLjxTqgRNcY4o969t9+UUaLc/Xa7caVHM3D35fuCGcMsN2q5sd/v7eOjtfa2IyxiZt+/f5d8wT56oZcICGAJUAkIx1rE+uMFHvIl3/l35/zUs2BXVRjf39+jzVAgI2KOA4HSgl82IDBaUyQaIDEXmZ2LC/7i0jYRAIiq30qYmckuLbICCHq243tW2g0eMBjj+YhT2i7SKu5JPvDx8VHyVXXkh6JodU+iJKVJVreZSV5BdDIACV1IRCChWmlRUlpkJJ7SZMsdMKoquSwDOcb4/v27qkZs21Cnqsrr3FrdIZMEGNLEpK4FSj742kOsItI095KTyJgRapabaiHioRIWctVxShwih+pa53me1MFLxBe7XodMi19VXOWwdZi5x3ssjvJejsvL1GvoReVDR6zbofLLcb0ch7sPlzmP7x+nqo7wEWqy26mIrPUe54r2Ik2eNlq3U5UvYodIMA3haDlTdU84fhKIe9WS1pBhtngtQvYWCNxd26saoDfROjIAGQILVHV/3D1CZU9diNUQ57G9EF7CZ6EaEh5qaqqcNYBAU7jqbh8a+2RBhAdn2qnUEONsAXJElZeZ83H7tJCA4B3xAUkpFtKCy19CCgF4isBHhLiqmoqa7Pswul0XDZEQDTMZqubhGhptC6agFJX8AmoTG7pVFOEFWXhxodPTLelpyOweHe14WMnvvUtV9+QtoWHDeb3fPaRrrZVn+y00QtY6VZWzHmpDzfmVcB02jjljq0MLkp1zPrdQVRt3Z8spVVVleHqYxYkA1VpZEnga2SnmnOWm5HSIGZs4WQpMlL+IoJkZuxVL4n7ZYJKtdYlcjuNyHKp6XC9zzvfbut1u/9f//f/8+uuvdszzPMc4ZIyIGGPvvvMbEZfL5Xp9nfMicr+xWUaqqtm9a1OKwUUJXnNt0SeMaJGpdtWFdF1PWRg7QNNbYEmDRVUj9koCfC8qJIaRKOGFj+baZ+i8eES6MGOMiD3FUvr8m4/GAKr6aMWmKTDjbcyJChELHSbhZubD3PehGJcQ0/2Wk1wNxz1EW0DBxssOC4AouGiuJaEIVFWzfvG91zs09bvPdTX2noWl5Ffpk6h/AsUrj3or/r1IROi58bhGjAgSRQmv5lBQcoAy7zMgTVJCCX+i7zQ/hDKsY1SV0b4YiyDaoLQpm3DSnbjkk4YmYj8qQroYEQsjQBYo9vqV7KeRVhVjr5doQwcy+QVJOyT42FNpBFb2ibHoyVJUxEUPFEH/7ZTd95JjDbCzGEsyWUyFsRtDmoZlc6iqDJNhY84xp40Dyghd4c58qiKhpoNO6yaiwlFndBWUjwedyXEAACAASURBVGjptvGdTG29u1iKsiKPnE4GJbxPWoq4vNsE6G3SildEMoAbU2ZkdsfT3bGKD7vKY5xLHdmuov92KN7OUqA5gBcj6WK569JdCl4yekhgoRJ5jnKtxe1c3BERJuIxxvv7O5forMMRYmZ+7mOVpYUWpTlFzjln3kK/3W639/1oVVnOvKyqfHvP8v4/pVBWY0Cp5Sv3sR9M7Eq8Vz02DJahIiq6MhpFUHMZwks+GFwgOPF4gxQ7K7DRxgp77HSlrhqJ5nABwbaEeSpfxa2qtMwC1bwY4f7JZjSzYcYN0SGh4SIqahouasrlkYiomKnOMQlv/GSsK0zBXW/DlD3x2EqLDBqKyn7wFAHdhmIsINu5+I22Juf3M3T6ooH3Kd0l1EJGha4jXNwZukTDQ/hT0bx/IQ9uDsIVEYygETQbWWvpqIb6YHwZQ5pEBacwxUWcI2utGI2rk3AJFVY3pio6vR36dYmIfY9IVY/juF6mmcnaR2TdPfKadoxxTHX3oaeqcpg2eLp+jOM4Zr5mzGx/ShEJQPng7iIh2Z16aXb4XRmY2T2PiJXrZs9DHSnzDhD3cERO8Kp7qN4EqpAhsHgrERGflzLa+i3fIS9AV2UxFXoS0PRSIhCxr8DBk0Aa9OVjl1OACmgq1BBb3kYuRUiAjHGzC+xagJ/hwQDHcdxuN1RQijuoKzLSmAoNZGVejUrFWMSww+IZDXfnSlty0AFjbTFXjJLP3iAWCaRrMiukiKjqmENEQtbKW+hrrYjgpACVJ3CVvkdQ1ZFn4MuLci1YhUhIVhwspPEFTJp096uQ8aOhBC30sr1GaLVMAFVEa4nQuETEzI7D3N3mGGN8vL+X3rzYU1UNMxG53W5m9uXrL7///ruOIyL+/d///e3t7c/372uty+XCcEHFYRWGXa9XBgqUVrVCoKqSG0PU+1Ya8WQzpdZOmljOSYDlWrB0pS+I7Jh7ayGURQAgNjL+VVRc5YWIzMdeoKqRd/XJdslA1FVf0/VEoK2/g4FGVbG6JD/JL71w9TQiUlIp3UJaPHWMEcjxsdZib3nTaJQWAEtU8X27Q1dCetUIQBHqNuenQFW69JZfpQKCeqfA5vynsE1qusqGn0mAshjveh+bNOmSHBFPup7w6EVUIQFYcLnw0HTeEtt5O3S9n/FwFfvdvEeyDhhQ5hVetVZTd5oiKDkUMRKWnpLWNG/ojJVFLCq2vBbMShRjDZtbxWM8a1ohS1WWMSCxEHy1Q2nmYQkJfCleALInrs/ZElIspVfyIG4BRRAD5SlZntISemVyFXG1XjPzCM9nX4Ei18fhNPEiIqgDWUXF2y0pmWRJeE4WeOfutHY0VhV0gQDTZXU6VY1kL0xn7FDIewQ4lJul2rQjs6Yb/VFHA1l+VVZaTCqBnHKtMHCVbZpz+pZTiU+hBrAT9rXW9fUVj5CJtDnn7Xab+fg9F+pEEntKOAKRLyJjjNfX1+uV9225md3WvrCvuD2xWy5H0UUR0qhrCCxP5vMdPhYJRVmSK729bWkIqMfSgmSEF7JosAdfSjgYglP2j1ymnu2ZbRjRzmIYFkphfP/4uJuRd+aLq4grjbWVhRiCirCkqWUbYotFH9thB+hHO4QPMUorDqPtcRRvWVu6QHYaNpIA8GVGcenjfAGAHGPET/SC6R3w6beIq367kCeg6kmXPe7sQ26nMj4i7eWCkXsQqiNygwA8QmBEeFkesZ+gQSMYaXNNUWpCx9M1yk4zm7fwqTZMI/Y75KdIhOhtXS6XX2TEihHDjmOKfHx8XOT9Kh+vsl7H/HqdEWZuET4vlxEzdEbE6/VyPaaFqeplqc1xTPN1O9dJINb5MVXNVH35clUVDdMwM14TqeISK/Y77QVHVENZlokLn5+PEFG2ryKEUlVTvXdUEREhKILPEUEgOGfGJ152BEUiwkJURT0kwjN2T92yww5xhMArKLxXD1w701pbJZCj2QdgLF4S1RogqIS1Ca+gJJSKni6ZT5ZAo60dP9nwBJ2902AVLRUakEXc2QvIQobxlSjJXRqgzVoad5GVrngcnbsNEvtZCXr7HY8KzmuEiIgy/oaIyO2UdYaq8Z7ZOca6nd/s2/ntXTxEp5mFnJrzqLuvtW4fnHS773mn/fM4htlyd1+3iJDQcNV90HH7hQERAbftRwGmyKl6H4Izse9Ydr8iRMREhPdN7K9IhEe4iqhqvtVig4jYgNdUbQwxsxDztUOa4TczC1NRvV5ej3l8/3hX1Ze3X77+9i8ucbvd/t//+h+/LirAeK/gjWf+my6VoYKD+7FwiszmnMcYU9VE9ougyjXJGOE4v+nvQ7MpeuKJnCqFuFgKSp2qMkwDYMrIQvKbXM+9sn5XPsfbkZUtzM/gyXgwkhM/JpWbneApXXIiQpp3BREhvGIjsxHhHiKSnxyRUB3HYRGh5qFxrtOXxRH51pKUc7e2AIEdIRnbqi+M7NVdACVQoiAGOl6Q/j8BXdRnpf+/UCxol1ykVmupsbHMi6yIDk/GS5MAcQm582SoP8tEGhgSJbmkFXuHTokjle39roDSf2LbU0vDVGnLqcIUezf1ycLSoqq0eei76idjSnjZD6bYy5Jeqm04jbakJiadHSTDdZcjnwyrbJVWUYdi6UJI0yRY8HQ82SftGqEiGvsoUdHssYKbohpjDI7hu/AXuC2mQ3e3QoWInHnXUUSCCbJFmN+n8Rka1X1EUbIhFR64k7W+353qabKVlpQDzRM7GH67rqL5rE5VzR7qqIR3siri97Pk8rTLqd+OIdFVFKYkk+jNtaswVTGLCBUZZiric0a+rN6PIyIYJ7lSFREa0uVyMTNehrfya3Ds10NQBnQuVZ1zXi6XWuSE7uP9qz0by9w38ttjeCTptef+CH5RarlxCS8X9mYW+5ThBlSUQL5mZbnUEZU8GR2ScyVKLbtwZFdCjuW1veaL/dzd81nx0qt500Vbe8ZgHClRZRtQPqqqita80MOlbXXaHN9aSGCYUiMtDmMcZiPXkIPeL/uDGBqhkYdTUG25bi8jS345S2PQXNyiaKv+1Ji7s5IjZEW7oCJDQrISyym8Vt3nGp7YAVWlPZR2kP0X7aUL+ztlTyOKNPVr3NhLEOEGf1h+bAL8GIOdT/FQD76MJuGiKhEaMdiWEk5/S4RYiLWDQl0LgGHRTOpFheT3/qaBiFDO2fKtufP+hZg558vLCy16+Hkcx0XG5XK5Xg8RkfOD27xzTg4eUPGyXEQulwttca21PMzsyNCUNZrrMFVlxAnfn+IEb2bVQcqTLYSQiSCNBHVQ8kF2GiqgkP50Z1geuCq9WbYhmwZk0GNyzL0TNxvcPR5rrgO80po4+G5n5AAHfeEpAlnqSGyXGkgOOtrCHu3St8gQW9LIgiELkC0kvJDVYFHyGcc7L8RF01Xo4yBYoI8bz9Z2whhw4QXPLyfQyFKKKFMVEUa+Ul0uVAKZZibsQ4mUL8PGGEN4YcbHeZ7nk8VF7+7neZ7r+eMISFbVtda87MfpwRR7TXWSsYXA2yqh7CRb+EqUXtXnleuGzJbjow3o4ENi5ZP2EftLp2bGZd7b29vlcrE5zOzLly+Xy+Vv//j7H3/8cT3XnPP68jLGWGvxIp+73q393jAYQ5hix9jf6VHdR8c7dEek9QtsLjzsNAYYKSXdErDdGznyyBZSRKRdJCblLiLOZoa6XiQsdyIgU9WS0+VjfERuau7q2DIKU9mermyn+ZwFSinqrC2VJFvaE4u7q4YIJ/5+DHBpbkVJelTSaOGdEhuqVcACDYmiAcMv8imqUtgLKKKnQPA/D59Fyf+ikC6BdMeMtoFVSGkqaN4ADv5Q+w+RHYrgswtILqvQUqVF/xQKkPITvQgsllKxJcemKeKSXzSVBQOICPV4FyUiKR9MiYKFdHEVHkbG1eqnBbsLq5YZe/xp0DVW+6Qo8vY+NKUOmuIq4ko8jWZPEM01MHNO5otSBE1EeK6CsA0WbTYsPnG31lrLhqnqfme+yhjjer0exzHmC5N4TTRjDDqduweeSmzhbWOFLL+YBFAEXlUjr7R6kbTpGMqiqXokUO7eRwzJyJD9oV7gc40D6NXHDVn0qqrE7owdT6Iwn3V9hsiRDcCXslma/aWr8IUsFs1oRITaQxVIekobGHwyNpfokeMtYYSe2TzyxiNiaQOsbaAs+zGmoExiYaBDeZy+LGRO52j9zHe41u/7+3uXj4VAWVu63B3llG6sqrYLYzMzM+SLcORiE2MPiXK/LKSdI4+ick1aEEoCq5rLce2iSIgIj3yiCL0AKmAX2YPMzI/Dw6ttoV4Jkfv6o6R5u8NXxJXdXBEUgYwIEbG8t6/6PHhCU04h07I20VimlnC4EN4BTP0WTdkpj51o5UsN71aJeHu0tijRSJb0FvdYcUVPumc7lPCS+VTa5Ued2M23F8P4xPvEBaYInI0hUxGxx6u8aPHvJhVeW8zd3d3n2h+QV48YImOMq1pEzBG2/GWJqr6JvSwbK+ZN4pDXoa82XqZdh7p7SIiEn+9TRcdDixSRl8vBszoiEnGqODcafZ029TI0wkx1Tp08lCxxTIs4msUissduk/Dw/YovHLstDTGzcOcFe8I3WHnZXl65EYWIkDxYS88HWQbvbHYwmi+qI0Ljfoa5WETERLT18BIIRmhAIeda/rjcL5qiL+GMpJq12BN9uAFJO6C0+gCU5WZpBAMNiaLX7A/9lwRFZQMuRIS4avCMvQonIyRCIpaYcvhCNVQihqrqbp0ls7IdUAHQSbR1VLK4CZ6BuIwsmi6QX8yuPiCyK1RUJQ+0bDkqnqe+I2cUKsUyxJQytFkeGCt6c7XYN22Y5NZaY4wQt3xmrIvdJuleI3bjq35LvqpS8xF7AgMiAkuwAXcwD38RKPcVzB0igj7VyfhFGgkhArtrjOM4jute/InI169fv3z58o/3b+/v76pDdbz+8vX69uX68vL6+sr0hijuCYS71AS/F9Kq+SLlPLiFQlNVlR1k1G2TRGqgLyRZuKBHCI7zG21F7nu2eD7KFbFvPhgDZasaAPYkDoT/kCZinwCCHguLtywpIRFh4/5W4Q5wdSh2a5eCIlKEkT2ueM0M04SVyiMlv6qaG507E0GlSdh9WDh9RYS0Vzwih8EK+ZFOZeFD80MUb1mvxhZ5qQPoJ68r1HNObetsRjl/fObL3XXcFzr8Yg+NqqDs4ZcELND/r0IZX61X82oBfCUgjmyZFHWlnb7wFdiSgxCQlSANTWcv3qIH3wHGzyw/zJYKyVHuKcJAkVFf8mhql0aiCKpdFVD1FTSEVEMqRbAXhgQSSq/VOxpEq7ToyYIhETnYFrKqo1pvFXUDSk4hC1N4WPRxD7fr0jbpo7fo8cLMCD6Y++zQo20qqhZmZpfLfHl5ubxc55w2rphRk+PWqENEXGUvANMMf9yww1oST7DxLaTF4u7S+jKw2RJAwovGklOJihiAEH4rCFUKVzq4MV2U2X4/R7SB1NkKESHbrapElUozlWxR1m9n6Sb1hl2JrprfWPeRqgyAhV8aJFWpn142bO0aGJeZsjUf0vzz7/8oUdAgn3iq6hgDCZjBLC8i3Lev9lmVy+/M8wKSntKWyrCirwByg3ToELlvMaNUdZ+ti8RQhIVEACHVAFAEHmJrpxgQwiIHLzCjeBGOVWQBkBWlkl8yObGyoYkiCEqb0ftd9B43vCtRlaj050Hyrqs1CShzjXqDjOBjRpF1CZKDm5mRqEYFZUHPlhB+SUhWOtlO3zFbxeNbcnqpiOh+kIhYFq9G3hCCsNdDpQpQVCZVzMcYW242dRFRFdXdcUZ74YK7u/sYuy4QS7racP8F7HhocpQWIKe3gQJMotTdn2+fmtkwuuh5nueHy3Eclt8SPI5jjdtxHIfxGkmNDJi70zgigsNaLNPNFJ/NzM/7iR1+6TnGzBTu7ssXq3zP1YBqb80PfkqbyZLgobmAQV2xIPYzmRRvcj2BMM+TbtBI1P3h2TZKK41TkRGQrNcCslQ8jPULYDkJ6EkjuQAWa0tD5Fe4AKoDMui7LmhI9zg/CIzdmUH2dGkUETOjGZy+n7mS1hZLUVlSushqW9aA7JTVqPqMUsQdQwJARRfbiferDc2kPcEiebhL6Slcye+9fDEzmm4oj5zoGGPEvrCvLdsxDZulrTyqNk+/4ThZEnSHkdf/FGF8VVkhGaA19w4pLfnI1Lx8oohgopIEilQ19uMz9xox09G+G38cB/d2oH95efm3f/s3N/njjz+O66uqzjGv1+vbly8ie8VMHISlQ2stmIRV7AZeLpc0SpVKF7M2MWOYyP5qIEaCAUa74O9atLWoLV1VRMxyN+oxzlB2awvIdvpuQNdSyHKhiqiCovksh1zXBZIEvFWq2WF7tih7gtpPZfeGV+1KtV6wp6pq7QNXUBZLxF5fbS5VERn53mzNTToo090HY6RN8Ftg1i8tuYiLF78g6wKLHZlQrrWG3QPYiaEBCl+ADcjvkj8DBKQrQfqHVQwLGBIgKa1oFAFNt3MVcWW7nVQWNEUADb+F72RPxJKU1YrAaBrRhZRhlSibo3Yr8gOKXVHEPn8HEkp/XEOXnEpXtggwtfAI1DYbdhboYeliN1Z2ESz6aUotlkrUHNStgrdjEP/ZpIpVtRYiUDbwC5gZjxxbHqAtmqeglQT6IPjqO2Z24906Y4wxjpeX19fXcUxVPfOJIX5HAhf2SwILJc9Y+W3PF6Vdmtk9K5CNPTFVKBi49knWHw2MqEMIBHgHQFZQSCSUpJHPdVNav9EacEnTT3XHr6o6N5MSD6XnycHPUBVRUFyFwQYwzIMFRQBjdw18YSgtms8rAbK0B+qu6KthXK/Xt7e3iOAN9mOM82O/OKkCiDSQ6LU2yx+XA40YGW1MgwxLJC9IqE1oEIJArhRwsIxca3Gj7uGGmyosIvdL3+Id2d4wD/mSJ19KvmQHxPLRTp6mnP2aqjO/1oZexEIMO1rKU816MbMxxkoDJNeWsCCNIgICHjlkJc3jtwOYHzZCzKjKkvQULYvPuTUCAJryRdrJDhgpIjhoIVFayNLewCAWyWAK0NUlkK7SO2mDJ3y0MK72BdMuWdpjhl2p53pbsu/QRz5/x54s+1asvWkSFZNOBh5LqqmAL72SjoDpQdC0sJBoQVExqur8Zbnfvo/Xa0josS4v8/XjXL6+3r7/8ssvfx2XOeehEuEx/fjy5dWHnDfRGL7kOi9juLqqX6bOaSa3kPAIuX2YTRWdt3Ud49CQWDf3cy1zn3NejzkkjI9hqKqEioramKK86G/3QJcQ42qKr4iFmmxnVHQMEwnNo8W4JyLneY4x2EaJCPc99Bw6JWLs93xH5KQo6stvwahh6iqiYqayvGSaqahzmm35zcy4DJCICCpeVcdai2a0PRMRkRUupsOmCO8vFDUTkcPmWkvUrT2+pfsOhqrubESoiWnUHUuaJ/89wlRx0MwCFvKMlXngRyIk9lMDSDZVOpaIhIgNzOCCnRavIqoSpkFMVCP8VNVhtpRPQQrASZLw/R5PVTVTdz/XHqAlgu5PfCRWuMd+z6KKaISIqpnlF0EtIqQZqSKuep4nc79HEHdKfT/T27qEqaqOUIyC1t2dL+4Ou91uJNTsPN3d1UyXZ0hkDh22P/q4fJ23m4frEI9TwsTjdt7oz//4+P79/IghwoXEiAgVm2vdxuv1Mk2Ooap/+9vfXt++fHx8xHn/Lv2uzf1Olm1kzQdLZamoylI5956ZjjEsfOa7bVgEjNxfm3PyjNxxHJfL5TzPj4+PaftCl4t/nEKlu3sONOE+xrgcxxJ5//7dxC+Xy/mx3H2O4WdcjtfffvvtW5wR8S08TH/717/8+eef89ffvqldL9e33w8ROfiynci6+ZzTbKoOVbYOx5zT1w1nRUQt5mHHNFXRace0YRIRosEkIrLM7i/awX7LFckYI5cHHrHH0yEREu6iqsJHIpaOGOZmfEpieXio2dAI4SWzYmYqHhG+lqoe+fyI+yrJgLeLFjCGzSJr3WjmEKy13H0eJiorVu0cMRJBI4K0IKGqk0OhXPDIBujvCFU1XjmyDaZzxYYiUpGInIBV9w40hoEMxkOdpjwXFuvEYYvQ8LDhMmQwIoWISEioSIjdztu5zjDV61XN3uV9rfXCR0A8VE1HqO4HyZb3DyOJSKy8W7+3T/es4J5fgnVZIhwiVUKuIizURMJlReyLwJCYl0HfCXXe4x0RNndTISJVd3B5u87RnHdln8dSAEZKK134iMjBlToFs1Cxbct2EhGSLzlDAhhVtXxhVeSMRpHIPkakyvG2ENmTY+0bQhYRsTyY6Wg7Hhy3dndfa+ZCWSJoFtuNEBGpJ59FhG2d8aNHBsKD56th3X6JqGqoiG0jOSVBYLgzvFU1UffgyN4SkhCJwOAiW+0AF0Kq1kCyCCtMMUZbG0hWx3g8+ouPEAOs9McYY4x9b833Wu2pzUResVSU0M5jyWbm7f55t7/U7SwPQkoQMBEJFY8QFWU0DGpdVXaoRWSF+wozU1NVE5HlHipuEuHr/BiRe2oW38/38zxv6xahZob8HT3nNc66VoS4iMzLYabCLJwXMO4uJiKioVONpZqIiMdeO9GMIvaTa7k82/WtGyQbXkdHDlAgISCA7jzyH3SS8Pv8VRJEaNEirFvURVi7bJtof/twuNLKtvse+zxpVS5FiD3PU5EhElndQw2csqCERURDGM9EZYwhHHRafsp2B8tLOF6ARAX4fked9hMRnrcTycJCfCxHHlpd7C/YeZONUonw87zv2vAfOap2nqGsNxbvxh8RU1Ve3l506N///vfTT1XVsc+Nr7U01MwudokIHerLRfcjkKnifqpR8lr6drvxGD8EZgNTRCRCxoi11loeu86NAf888yL8mm1P90pPREKCyUlVxzDLaIuKr41XsWCVKyEiZ7DxYZZ7jhLqK8KUL7Cqaoh4uIuG2se5zCzUPPz9dtpyM5uXq9/uX/Oh/RgPKeehpDEG4aI2/Xa/UthGVv8QVVEzE+XSR0Qt9LRpKrbWij340CVlrRBZ7m7ux3HMaeIrVETUTCPE/Rx5CnKdJx2EcUKGSixmSs3HKLAfDGOjqh7HgeXbQfcVoXyGcIyTxk+farPeeZ4SYapiRkzAR0QJ9xxLpV1Ln+Ef6xwSO4bu4vt4CKA5oiINRnjpO4SatLsbl3siZIMLuh1zCY/Iu8srTgkJCeUiT3lCfgtHyMoNrDFkTPU4I2IeFhHLb6Likt0/J44l6+SzWao2jJFBdA9Pl3H/uvweCDKFhyrCFBkR4R5jL2mIJw6a2Zxz1uMuMvYAoarX6/W333771Y7v37+byuvra6h/fHy8vb2ttW7nh7uvteacl8vlOA4Z96V2Lj6GiIwcYgg9qWolZbmqSoSIXC4XHMM3/Bd5uNVfeFU915IcFpFPYuQeG9meLkxxRUTkAgV1EfvsGTxF/GQYfvG+mMg+YHmlgfAChMBYWsoGkT35FaWIUKWlGjKEoA5i8E8asQSvi7cYuw3VUUVE9cHN4kVpFSGHSkEaZCQick9xy7xDYSxHec/d3y6TwKoqVpQxBcQKQBpkpeKJhfbQCUQk8kBX2VYJYoJkGOnA/JYcEnNOMzuOA3fc/TgONH77/u08z/M8j+NgTHT6XnDTYF+3i+zu435vt2d768yZX3mBsqzCJDAs1kXE8/l/rIV4E7A71gAX6g48KkDCPuc8xpxz+rmbnJldLpe3tzeN89u3b34755y//PLLy8vLx8eHtPshc845J5dw7u63fRlfvlyvV1UldOjCJPwqdZbDMbZhXjki9wukiGyHEN+2xn0bTdqgHHtir84V7q5yb8wlCtu6xpJfUKWRh746wI7LP4TUteVYe8iKok4GHkrAsw0/4UmjvcupUtajO52MlSiWeITufElO5aqqnl3Av7+7c2HPtBmS8Wny7nVh+nAUTVsH7GboY/zJ9l96TbFX5CNK8IME5Fe6wNp+a4diL1HQUBFFoC3sn4U8OVJZuH7IWOrujCGS/gK75STNaIdWUEF7LnppYjumZ39ovLQJt+hJlP0/xD8hC7SFq4pK0c+4/vcwkRNogapCo3uX8E6D2RHBNgqA77hTvfXJhd4xcUFV4a00ABfSwJfSopFmJLDaCcEiLmNqGCkzPssEv62xe38hAjnq7hGMInSR1ceosrVQ2SKTT/EHNMfGJ2S5IK3tqao/dIofCPwZIAR1ZN1d7GHbSFXzHsVDL5YakPPMFBCxt5VLSJUy+1fj4Tci3PfSqCg1gXSPWORyqGjQ1YPThcBCuvpL1VdvosVIw8ARElBWvy6AkTUMCx5VhRJ2b9sxEJe1tagraTOv6iEwM5rcWj64NZqfEC6ZEEjbcCmBsHeNWEUpTpFVdljcPasMRtKVgEZEzrV11bIB16CsBCwRUWuwQmKV5uvDML6sfWIHROQ8zznn5XLRVpWqqiZjDGVfTeQ4jjkvlI5Bo7svrtzd2nWQ7m10ExE+SByt6bJIi7SEaGOMZEBgKSOljf8dGREz9wXqGmFb1Trg3akWhJ6IfOQKgl4KV+F/JlNzsivjsaqgNsoJMr+aJ0YrWzbMuS9VtDkS2ba75IS7PTmW7gZMArEFfR5/AlgKtg2qTxKo0PnXr29///vfdepxDNOlfr7EOcb4/fXy++vli6icMUxfrrY0lruo2dCLTRE5jnHMoRbuLsoDstzdMJpYRPDROyp1jOHuhGp9vHPNr6omujefs93jAxZXhLr1moCEjq/SyP2bIkB+z4oIr7+vARSBXakmAwQgcdB46p5vCmRHLXiQ0ErRTmnW8U6XFmjI9l8z7I8ID5bCZpIznO67HR5BYree6leW69QM21YdudqWPMkgLf4YRpY0USINUIoQ1JVebUNwhydF9YvGrNlN0wIpjF/JHqqmez9iD+gFyJR21Aq99VstpAkUDCaLJQgBoIHAgzfBMAAAIABJREFU3U10jFFfYanee7vd/vzzz+Jca0nOf+d5HrkN/BQlsyvCwWMDGr1NRdBHxGpHJcsk7tKb2RiDoRyC4zjE77WJ9pJPk64ihCsT6jHVbMzpEbd1xhl6HO/nLdTmuHx5ef39L3/55bffv3379u2//kAUMvfVXe7dYG3tekBj7C/OGRF4sfI1vJ/9La7iLWtFJPJbADCCVNWxz6FExL5js9uDR0Rk4xF354ZZSdAMrLcFOngIOnRkJ0ZvEuz0Ezwp1ewyJaETA0/Cn5CFIVvCJbtYx4AEngTKJ2kisiTU9oamEJC9DvCI0FzfuPvHt+8RIbi/yVVVHz87ZyKhTFJyD2+ZRBaoXgA8FRU9krVNENnsd4MBCVkR8wtlIYsmHuuoEpWWu5buhUnbmC4WBNJTCkomv3TPjuQYRQkREclJRLPNbAJJghysuijoyRYUhtKe7QAeIdVJQUaLZ+G7oqfYgnyi74mnohpYyJYxnaYSEFT6M03ZTx+nCB9rh3E9vjai6hHeLoo0lPXbJWtWUDVUeAsiom4fxX1tcL82Aw8BLASEG0llfBEzGbk7GqsZJFkLoJmaHZMZY0Opps8hoWuR1IuQeLx4uwt/pCl2MAgsesAzvJ2rxHberijJ7hWBhT8D6Lsoad6VTKYt0JgEDbxUUzSDYe8q7rpCNcRUJWRvqkaI7nM3ggWiHIbiHrGKmCo7JvtMU4h40MOF2Ap3qM1jV/R2J6dIyab7VIN1IVE2k6D2ozVCxB7HUXcpVJUDKRBw7510xQQJZM32dQHSPj4+cjteNa85L5crNE/X/BH7hX9lIdJgB9nVZX1FtLahqiNPKlVlkfC2KELIlkzEWxBKJlD2gB9znxSThGJnSCnzSOMRgDRY6IBVWZ4jxpjDzCT2suQ4juO4iEjK3PctzIyWz4q0nCUdERxCjBzfypFokaw20AFd0KuqZo0A5UIBLFg78hl1AkIRCcLyxCs5/pRYvMByEuARVZhepLnYK3ypVlVrEvALyTTCklMsZiptEVLGky2lEIvIVKM7Mx0j31V838hwuQ+qIiIe9x5RqhHVoRRpnsBFMml3n7/99ltELJPjOCRutI/L5fL19Rcz83NdLpc5LCJC4nq9ro/v1NAYgy8veJzuTjPCbU6/oImjrdqaVNBn8rMNqlpLEOXFmxlZKnWt9bQqwiVJn6voCUNb0cdhDswDfWPpAJJnjD8D1yF1vqK3P9JAbwGV0KyDiBydWxVu/Ca+L4OAu2GPBmNGcnUJuxeV45oB4RcLkUYFlSIcgR2CLqeb0Vm2jlZNPavNdyqIBJgxRl0SRNCi7kvSkgwUozyG6AmK3vLyDJeRUC7TzKr/szNNw6sQRcTMEy4Eh01lVf3b3/7m7h/tq6Qk/LYvNd/f34cZ59I1WzJDp6lantcS2QMlSp/sxway5TgGMBKBWXncQFX7yC4i63b29omcyMhrBodYrbUY+BB1vV4vl8u39w/2LL58+fL69ddffvnFXi5fv35FLC/LMTM2m1HNcCEiEfchHl2ecxsWlqlFU0X4lVHaxtdvfjt3j8uS9fX4cSaRHAEoTde2v3CVAWQ1IYnvDbsD0grQAjFFaca9fxXx53RhelG59lSKL6ijoGNIA9L2p7c9cbe8xMqngYuikpb4Oz31KxJrLWlDDXOqslBlkBE12wtQLElaUVX/yYY11SGyG3ylwW/+Zqdlv07XN1h7xp4EZCWkuApJopQ+4Ut1xz+xF0E8Nk7IemkVjXaIidKCJ+Fd1IPAxofxT9LicSTpeDDVBSK3yKV5BGM0+4Fih+apVHOEIU2CQaDM6CxIi5yeClkET4BVJYFEtHG+A3jIYISmKLcDrRLreqVK5b6qfvAUN3Pci/hkFeylCwwHg3tjgwZiz/muKvRBpYg8tgfJeycwrsVTKY7AYJcoYYwxj2OMMR4vBtwdVWA6i7YQAU8hjq3oPnAVLwTKSdSkhMbMoi2rMLhEQezubAKCqaIOESESIhIZc8nEbkv92pjEYztE0cqvwHQJkHXbenxYOUBDApjzKHYAgdXXys6IqHZlZlWPZcl2obGjveRjG7wlE09LNb/wdvZShxwIaBWXy8Xdj/wgOfLXWgQKYjRif7Hb44V9ZJRY8hVemlXIqV9KAQSGRrew8O6O8fhVLEUJGWYUZQkvGgCalfs7UJIAUwavtThoCWMX6LlEL3xlu0CCXHgM7hARpmZ5O6QHZwydc3JThzt0IwEaiAv0Yf5VETnbDfYek+5jpcvsKipR3PHWNmh3UU9cxJ80lAWrTWOFNDMepcH4rj1ajaOCbMdDya83+UUv7S5XCceRalewA8Sq5FC0udQil+iFh4UptSutNFDS4ifzlz6Ot7CDn38ZrrZcYnjIOt39Tf1tyr8eZn67yClDdEbE6RLHMV9sYug6P3zFGEM1hOecIyxURcZy3gMREZinIqY69oX9ioh99Z/3Z1RV1FXCYrcnqq38fHIYH6Jdw8jjQgRXEQJ+14e7mqmIioQwi4aqDFEVVVGyqiriIrIQ1WoFQItuHze+bCNdZhSy04DBtppgqqgIigUYY+8I4nXXCLLzRg7rZGmUJQqA5UlaZTVLSyY09QueLABZhxIrIhhT0gpPggHFzLS9OqXYS5HqvnVjef2JX9iDNLIFnb2K0IWE8zwZkdFeIyaSsc3dmdUiaPkaEctPd397e/v+/Tsb2O5+u+1HiN39+/fv9GFGWDO7Xq/c7XS/v2lj7u3neZ4nx9DWCtUx2aMViYi2w20bydcflO7FzkWoSnY4ZfxX3e88+zjfy3dVVZEx9gRsew3Ks3NDZLmcvJVdx3HmczdyHK8iehy//uu//Ou//fvr6+uHL1U9juO333475n6RHlf4qkqs8FHVRr5/FftV3HK+xyqIkx5bhrVNDSJQv+BhqQSiRETWfc4wGxERGhG+/MYaWlXNNrG7M2ViRknmF3UkSmaHMo90z37mLUzhVTfuh8LlTqOaLz36TCCPoYAGYyJoGM+qIei/9LsnM7Ze3j4ibRgJk9gblGbmfn+/hqqOY4qpnysi1EdEiImY6hqmJnrv4MIE6VFmAHRA1pFPJkmLSbGQBhntilT20uqhQn8o8Gfpkt/xHTTHpQKsoKjIUPpIs22GwJ0XUuyNyKLvqu9p1cgLVGh2y/ctnPFKROhH7k5IuygSSICYNNoLA3QzJMlIFDGYz5Lh7QJJP2GKJrIBdEoIOrLSRdMlIIRsGV/EIKu0eLvxZTYDkeTSQnVvqRPzzlKUaIcMAFmUwOZt/iK2KH+YWOcSuX/ARR5n+cgFhqqyBy2hERr7NrC4uwvTrprZcVzHGDKGqO43I+w4KMaoKu5gWOy+vuOjqtL3kz5B9zqDs6fX3Wirgpo6CD5HrKAHJCKkbThGq0cS/ZcpoEMRP0FQL7GNLGTdiLKcuViNgNy+JFSWOsJs3KS0u0lifvrymT42tqIHSprne92kveesrCpFNBXSXVQp8hyCSqmqMonjqZmZ2e12W2utPGoX2eOwgSy2IQeTzOx6vVKasK2iqLYPymCpNXMiwWMYgAQSKI10HH+hBwk7vxBjB9nb2vZrrqAwu8vvZpwfN0Kh7RJdZL/cF2RkH5/5lCICIVBViD1bERpRV86aGfLhJTGG8mT0GIOX86zzfklZeiP2tnoJhF1E5JEYe7pe+QlgatFjEnJKQkR4i3bHox2MZt9X1boBgJZKk+hFnR2xONu5CrpVhYQM1RV/CDK84+PjLC2W16clpIqKUdh5SgJCCmM0CztvgbRAASUqUm9hnoAT9QeDuA4zsy8RLy8vqnq5XOYpHx8fcfqccwyL/F4fF0LubE1FROxnP1THGHzZG8skXx1UlqGYSD1v8OZARlirFW5R6WH5VtIi9n020lAWPUgE2qPAgmKHTFWzS27oAjUX1poHO8sk0vULdDllMzToUt28EDcXttIfshc92YioUiijhcXzAri4SD/Rl2qKolkFPOG5aNTH8dF934Yt+irq62yKaOXSLIQXFRQBkdMDv8VeVaZ6b1CdV9vqFjLNCWb7HMG0BD0YpTHny05gp91G2zHREHdnfoqI4zi4qgfM7P39XVVfXl4ux7HWen9/N7PDhoi477HPzLS5DG9pMTMRwQVVlVyjq+47PLhTgLVQgsEFzwU9RaQRS4eFq1hwn+y3b9/c5eXl5eXl5fX19fL2hstrrZBt9pzzy5cvZvvq3bjMizCz2+02xhhzX9XPvCnEC6HGIBpOFdC5LKuYdJF14yMXEO/v7xERcX/wBzfZrQAigTggQVWhhcv0HvNo+4bRhpqe0NY1CkCiS2qs23Ie2iE0lMJLaWn5GTypuBuZHfPJx2R56M4RUXfs43Gagf7JjGIk3e+Y9X5NqdG/Hq9OoY/Hrg0mlMjc+z7qKPQ2pEhbgdFui1LS347pSDCFL4CexGfeIvvnEO0Cu6l4kNOLipiiMq/ImpANNEtp0ghFEd/tl0ByPEavdJVMSRs+a6wseourKP3TKN2h8EWPGf+EBaC0yMrZkvMz+FwKCwvoklOl1eYrPvTWUlTEhSnKati946AFRT+0vyj/CUS2fxh7X67fTbl7zR3ggiXk3kKKq5tElvQYg3t9PC25xYmoqlntzG4DdoiKKCnlkzH8dt8fLflxQKprFGOJ6mQlmUQSPNRyxH4usbJFTB+Rvhba4+G9qeMs8VTVboA+3gHeMpubT61ddb8jAJuxpKDEFsAIkO34B9LUW3FjWiy8tAA+6eoqCnM36xEkmwGKWP7BIvWAai5X7lHNCaLkUFRv1FprcT08xsP1c7mANEQhEzK/X9PuKw4ouTYujcXIy/NgBNMVUVSlEBQeyaxbyGqrCBTt5wfyGr7wYwweLiiZKIK3oPwlAeOTRpZRkiMVZHCZDUJhZsIX6YcSmRJYioqLUgjm4zsCgGJHHSzAyjthTxHDd2yOtsJZuXQvEBGiCjuKSETsF76W/LK2qrvo/3kav+DteDwizS8JKCNbQueitGt/Elv4iIe3ESFQc2XbgykZtyd7Cs9vL+KX8D4ZIyLz9eMfl+Evlykisvw45qvrHPYqHy9moqev77dYNi4R6u6uVzO7TJlm7kNE9p2B8EPH1WyYjSFz7mYddQdeRcNVwmmLIRoi92lJ1UU8REMi6sSbJPAcvoaoiO4HilSUrQlRfXhnS4jQ3kVkt6wIidCoIZ5WGJIrXUDERTzCVY1KaUUZ+sArocVJqzBV1eCrALvFsG+m+WL/TSbJuDfLTZqn2/NdSQ81KjnHV5ugqwNgKKWIrBCfNnh14oJ4vLsFptLFDi96waO9OjZQxKULTDf4s3yg5oCR72BDCHKQYDnXyv0YsKjeL3TBwFLaqwgJVTryQlTavIWR7l4awbC3Ba+Z6Zzu/ueff0YEJ+0vl8uc83K5fHx8rI/319dXMxtjjDnHnLxejtDYufskqn0tkfsGhzzOlGhHNVyq6jV5mCkWRtict9vNaW8iJuIRp/vtdhNVMVN8FwmRFXGudTHzCFHlgJeZ6RihajZFxFWX2tvb69d/+V3V3t7efvv9L+d5yhw6xsvLy9vbm7Lhom75HkEMxjzMnnMex8FVPVpM945DtLmWwIqIZI1TBUj7IeTCXSRZhFrOgYGKBt9tA48QMxu8FrlNdWSLuH7B8Asyye6YQuJORNRSUlMFqGIhAZRw+VRk7dpDmjTJ7Q/5ZADpsmSHIt+pEU0U8YGeqiHNr4ioTpG9Gc1e2go3MxUzG6d7pKKbWOgIXaHiErGHXIlgfL3bKaGiKqIZHlOtFQnUpioMzjRLVVq3Krcn2iZX3IN877xb0SfATRGJXFAWcTW8J/bPcsBUw9N73d0DC1nxEqJCFl7zFcodWZQlZ//Grn2k3e1sWh7t2ZYU8i4q5WtWX9EXe5ez1aRJnRIkMjdlkw8lGHR1ShIFXTtyuuROU1qgLC6ykJH+XErFVTZyGqIBFFIyPjvb4kZCW+gi9vwOBgIAIcUIgCkJXUtvh8UoIqM9Yw+A51dUok3rY4wQ755qjpA6jjkvLH9dtlIMeNIIHozm24UodXfusJX8KiUNL95ljxOQRZOWP9RmEWRPl4j9tpRW9NAqnrI9zZgmInVrHzlP9DUmFM2O1Y+2TSPjDH11OryI+5XqnbF+iwtKGOkUXL4WsugrUfCEsbYZkSbs+HdK2s9T44eAatoNLIdQ7lWQ5mieiNTDiXvlkDe3IwIkqnsbrjR2QunuETvyJYHsvgudlj/FH6X6I08L/8SC0qIk2pLua9bONd9SficW5cUHEiGS71Pclb7VwVvCKx0Rq70/qJBEoy4+KzhkJUFVTW3YXqnCa/k9nFxj5uuHPSQvQzC+BKqqt6c1AcikXYSTpdQjhtlALzQi2lq73Hv03esK8pN20mZG2Iul0vVLe5J8IYWpaggJCapARHY/jgjPR3s2PqNHM+5IdPGuHxGp9yjX2yuGmqqoirtLhMfiJXOSvbus7Y2nEogFVy5XiDIM98qVT2I7YwHZO41wx5HaoERUbbr7nPP19dXd47TL5XJZIiIXvsi91pxzSay1XFs1qEreNpw2VPXj9n3mJYHZVq95qqQbhPV+3u+OkmCvtHbW9bHvlQSAlqSqNu5rAmkNovtfBmC/qkq7/ENXZhUyjBSR+HRFgYQaZUo+0eAjQ+AxEhs058iSg9hNpveBVVKmpp0dH/u7evs2tbtb7laiF7GleuXNT8mOBMGZx7RgSeHbVLKdAPm9lDQGFH2RdclVKtl2qwjiyBg+RQw30Q57ASwR8TRKQlfqiphEySkbKoCFx4Wa8CInV6JXukBKevT161d3P8+T6/brdb8D7ybx+++/q+q3b9/GGF+/fr1eLn/88cf7+3vps3zA3szWeeJ+ScYe0vyWYdhcZlMKhtKqfQjkcXItXzrjGINJNHn3abGXl5e//vWv//Ef/7GWH8fx57d3VZ3HgUx397U+Pj6OcWEc0GzwSEYdQJWBx9nuMqUkEM6CyfKkBlzIx+YSrrq7XsUn5OFEnOYWON5tmoe76A8tEy7LB6KkXaSVwYUBsg2KtIZHwt25ji4MShrm2S+ynQWoOEB2L/2EaYYJ3iEQ0PZhs2jzDdCLKLX7ECo0mfxVM+P0Crzdkg5gqCDdb3W9NxXPw71FjA1bZkuISESstaoKSkhZW/Sko139wtIBRaWOdMnsNJV+klOlT0rrtzCdAEzXpe3K4UlLqYgaM9uWMd7RHdlw+axFsiuB/AzI0cd2WGmylZZP3vFbupLqbvaTSajDHrLFBUCPDV1sURaB5obID0EzPtIMRmwhy7yyp8jIIgQusvJpQVYAEhbJsbeKigzGDfkVIeg37vFKsljIkoCsZO60PgjRH/WvwcySR6iKvpNJLkkRIq1CSykE/aGAgsj5tMyAhsqqLJRbey7/9HH+YnBFe7+w18fmWjRIqN+OVNVo7xzZQvg+X/apyKlkk6lZ24TSvCtbZCALqqjsAclv4ZFfYiFAEcuJeJyji6YTQ1ZtzMyIOZZ0m8swySPi3SmKiqyE0ywpYtQdY3Bq79u3b7xdqBwhGp73t0d+LBP5+IJAebzaEdkT9JmfBMK8MgB6RKnqsHv8y3h+AVhYrUWEr8iLlH2wsVYXMJYEItAtLwMigpclE20kV7gqYmUGNKggyx0gfKTIcuWD2Ehjqo9gdl0fIaoEmtmc8zgO7qkQN1SUzbhDi0XsyPNugGRdQAPASBqyjikkmDKbbLlsOUKSIN2hGmG0HlqlSHtSVEXITHMiPjV1/bSPU/SrPcpNQlXN7Jbfb6pKSfG7RxSSrGYXKy2bfH9j+5mgeIsSOcVLRUBQvCSKq+SAJEvp/D+/XFXV/BYRU1w+vr+NMecccdrpoes6Yz8GpUvFTYZJDL2/2trEVXXKVVVNYpqa6rqdfOjy+vJW6s1smHmc61wRMWwMNTNda/laygc/5f5wdRlaDoMBCfj+BPqeNUcenCYREe5OEXJ4mV9E1i73jjyMVWl4EFDJ5XkKL0u0jV+QGN3YY/Ftz2x5NBrJ+gBoE0UDvbZxGV1bpmwWbDjP83q8QIZqZCL/KUoiMsagA0v2serPyIQSaSBrBIRLHtsW6cKrqnrEuVSVzTwe+RtmbNNEeBgfCVchCHZvlPWL8I4nSvJ4aVo28wt4O5ZfGEzr0ogqUKWeR3nNbE4ebl8gJb+gRsTmfgfY5iJiMLKwJrwMB0yWx3Fcr9fL//GX79+///Ff/+Pbt29fvny5Xq///d//7XliH5lcBq+1brdbuGv7/Fs5pTko9+YREXxPFSCW6bWJSD6fbxE+50V1nPmVCq3+Neb1uKyQl5fXoIXYuLy8YtX5carqn9++vX355fd/+YuoqZmHjmOa2TjmyrNYwTf2RLmwpyEhhGhExHmeRz4sDWP4KSK4hlNEG5e7nXHvFPcJozoC7z5w388voFdE4rxFrNinb0TyyhwDVJHJ9QALiK1is0f8f5S925LjOq61C4CyM7Nm9x/r/R9zRa9ZVWmR2BcfMQzLNTtiIzKUJAgMgOBBFHVw1ouUIGBa44iEF2UmSnTCiKAKgjLb9TLbb2N6fR/e3Z3pqOoe9ZEYuUQafKuZB99IfH5+0j9lVyMa9+g/T925/UQdQgtMSLq8FQ9zLcs0Z0EP7MrMjBhmfq71mNPcfIStY86H04Jp89StgACb6RpYesJaa87JADGzzHw8HtSiT18ciTbqED3wEqUu6e5CVhZCDHnSgBBSwtsRehZ1MGHKtOqCmOZb5hkmInyOWpQL52muekgvsrYUg+/Vk7ytaUAgC/6lyOpRTIoE7m9zL0x3n/vnwfbaxWsmBw0CnzQWBYg8QYAJDlrII9kHGkwZIpLg0Dpe62DMWbm3HXptfbmnOmp0Y0uY7h7tVVt5dak7R6wwlYEGB68A6RzSfN0OzHjuJ27qVjDKjYTVPrJLdXCPe+/Ygsxs5pr1SWNzCxvh+14rv9p9ZD3Na3bmMrdwTzYXagFzVkDkj0eY2Wgh9Qp4t241I5lZRMy5ASmidK0VNYejSEzMjJ/iAF+Yoz3ZJyYJfJAnCJBda+mmP9m1Vs7FEABQozJ5+tdcPUE4wK525aAaeV35P0vrjqK7RwQg3QEZJQsHQDCBwm60jgegLuS87qhjV1ZE0vW2hyIZ7CLWPcG0vozr7pzT+XgtgdLFp7tnW/FG29PHSY7IYM49juP4/Pycc/769evXr19W3d7dZcLrwck4IjNxj5qCg7doRQRerbXcd4hYpaiaPQ0g3gIiPuMRBxRAGaIiXBmJaa3JJDZrZ4TJ32sSU5wRk4oCdbvd+HqRtc455/zrr78YwtQOQNUIBJzpUxYRA0cWcQ8VKjLnRIZIIokMCDCRASHbyYWqoRLVAdRkmMZVLFIUEVSHlhIsblz6mHCiubRqDWZmvAqKG5AAEVCgvJzJwoRDNtKOcURtnbi7m+XkYcRN7l6XP7mypuIa2hjKthKTk7IrWu3VD4okgNbKfX5UAN3dzI6vr6/MXOdk8Uo0j+OwuqPrarCbu/vIERHhMcbA5PDMzNtgLf40jBN0XNKYxMteB4oYJsmTLW0M7Aq0UYcA6Wi9TURVBaLsWsvWXh9YTSvQHg/xMlfulmsTorv789ppc1QqPkwVUc3uubXRnrk/ySIx6aq34A9a3SWlJSAr1K7z1TuzvdWswEIEUwR+NwGsiriSh7xCLRmJiXN5VAbqhrwF7T3+IkAo2r4+O9KuOJIdthsi3Scj8elvYDIP7q5en6qWwJzTPCKC4aNJ8zgOLjUfj9/3+/3Hjx9rLSZfdlU/Pz5+/vz5ay0UMT3GyFpGyBDuPc1VHbern/tiQJMvbtOsmkdEKBIiCOH3oO0JZebtdosx8DwzCQwR8LWO4zju9+M4GMA57TgOPFntFejMtAqjrLv7cbvhjxqCLDVFC073kCNxA0pinenu/lpTjkT4KVODndDBVFrk7l7389/DZYVPfwQBcGiLVVogbDXEbuiXwSi+PAFTpZ1PurvdmRylCogE6Gzi/5EoIsL0LnRR2HV8xScREboI2MVNIDOzHk/NTPd9B4Yj1Zcux6sDxdSR/oNMt5stekj2hEiAyEulC/QishR1l3pWI5FKkaDLwRcJU5x/ktk+7CruHivyV8eQJ3vho06iM7vMPxH94cp9jaGyXmsmirq56v9PFfEp6rHytxmsEwIqReCS6HQZy6Sxq7RKuQOj6nTq7m0gVMorpTXVINkFFE+YnS8rELq8OaQH+6TbJXeZmZmx9axt1syMsd+Q0lytniMr0C6tzg9T+N2QShG2On8V/FO+jwXkvU6vJMREMe25fvPXp41IACDOnMudh1f+THhFZd+rgN3M5AVpTXCSzxYKqSCwgUpeYsp2jl2qWfRslCryt6bBVrfYhSli/kFRMoRXTSD1nsXQxQ2oS9bG+lp10jcztmLNbIxxu91oU1R0WSgfeIEx4vlqwBhj1Ibv5+enma21zvNkbQABCAhaMHt36rW+VBN1r0WXZHYNWwypmplxncl1TSe0kMGfTqo7x6yNBtmCiQ9wGPIEQW00aw80M7WDEO3lR8Q6ggCf3phFIasU0+hKDA9pUzgXKBTluY6KQEQoPcY45/S2Fet1hT+qg6ECshIyIUPyQRY5rlbL7mpPk7XWGaIWDPl6nY+kxKBskxXZbE8kXYT1KiiSkqcRiUN3pvdtirrb1joJRNxUhHxmHv/vGGutudYZbuERfo84zHL/8rMdR/CTUdxrnXNZpluG+fAYYZ6eNbAt995wRBx+uDuvw+8d5XUuI7EsV2bOqs+zAmt6Zri7E1OKLPiB6dzvP1CNtZZ7eJpziz332+zDIzBsFvWsTmbmSszhYdKJfWWutJm2n8x6ytekH2mZFu7DtgAD1dPsdWa/DGAIoz2bmbtD064sF8xyJW+9crQ0S7OVHj48zHOtE8/NzGxxJZDJLLnomrb7RLh7hM+5tJZl+AWPAAAgAElEQVQww84+uqd7srDGq6hfPcjX2YHSXinoeP1qK5SZo+0XoktivYZCsUIm27hipLmnu/Fn+wWKDYjNCM9cNG1ERL0TJRP4r6BleSujpDmS6HxNnV2xO8zeS9RaRAKx96frfsKIr/uHmf3111/3+/22P1S77Pdvm8+TwTTzCI/gl4eOuvPMRGBmZgYfl1bb2B7hcYzMzGlfHz9wg+rYnGGZbv52IoFY21HEqWufNtK/vr6+jHPMLdPT08NvHx+/f//m8ipqe+I4jmgngIigUoTC3fl0nprY3eP158dEtJqy8vmPTPFZ6uWeGdzdR2spOP7C6brP/qCu6+3saGbMtPAhidmz24D8LJVMROitVErd3dulwnYr0+tKhu63R+/bQIMoIiHPrdVClIyRvpIru/YW26dMY3r4qgmF0w6nUrfh5jaWZVr9UoPZHndxDF/T0tNsmaXZwTl7v4bA2Hwuxbpp4t/5VJOsSuFvRytiXs3nNTOr7/2RZAXKTG/v9AofGQmLj0WKJO915Y1LSFpbKaouKOooes92Q15B7ib8olP+44kKBfIi+v+HMK16KYGTT7ma37rFLsDC6ML0WvqQZfGN/31coAUpFDL0bguSGD1ECMj3MYKMvQ6oLiZbUrmIrdo5RUCdE5JKRGR7IuMiJkwJuLu99XzrtW5frQeQGxibacP9ZbN14/gw87VyrYzbDk53Q9WhSNa7kxImTejgCDAzWZ5pLNAWERFNUmRmtayDMitKrEN6wUvfKH73ymwv+LrixUOyve1gqkhMtJSQaR03rVz1xIf7fl8p+fR3Pj/JZJmW6WlH7EsvdDmy4g1znha014HwlG8UbZzKPcjdo93JgGPV25+umlm7kKCyqGTFn3ZUX8r2sFsHARmZVWdqljqZe5hHhPYC1lpaZ3Y/gRWUrs3MjI0D+JKMCNOXXV6pY1prSjzBim42OPdgGqlqpLtXJCQPOExqB76YmCYaIviZ+fHxdb/fzVZm3m634+BNaN+94aXdw91wRAi9rDuJY1mVxZaapisqi0qXzxrUEE0AhxbHImnhdMBLEX2JtKwjKT62SGyJ18qCxvkCYeF7G+Zw5Cf8jlCY25wIt4G6FJlZmHtdynEdszLXXJ42IoYHL/mvtYCOlztxafuLbc/zEUBmZs5F0fOGAW6Q3b/BsPdrj8PMwnytFeFmFjEigs/EncnLrp5Z0K/k7gSB9LB09++5f81LdcYDsz+0opnZnxajWT3GSt7rVHGpj/piR+jy7AhCG8Fm1lcTxZQipgUi5PeEmUmYtPjWxJ52M/O5I7td6ha7rkzrBq+1yXrWqwfv8mutrJMcTIaEJikILRLidCjUxQczIo62I9VDpzGMioqybi6gJV0Aq42euscROCBhPEGLuqCFmGKCXakcxwFgJ6x0lWyTS+wr88CQngQGUCPN0lbb0YQpEB5a+/7+5rLZzP766y8z+7///GeMse+BP/YrADgQEff7fYzBcdUzyYBTTblxv9/P8+S01xfB9Gd77QBWJ2Zv3Yyw3263j48PjB7HwS/NjDEseS/guV0yxsDQGCP5FaXfz/ld8xTWZcXdI/YDnzgJZ629842kqkY8FRCYQsMT6J1Dfc0sIkb9aBOSYwyzvYhx94htDmEzW/XOdgnsepV7G39b+mdqKs+ua2YRL93VzOz1MVolNpBZF76gWZMksWoyFM5ul3roiRrJkPiQv52fLp5AuzuVocz0HWGz1kUjwptR4yxQdjOfiyzVSAnsCirbqKeOUQOTLk03hkNWupDkARG5u9VCECskLgLWQiEOTEh8EOw5Cp6eX2qBAMwLuDBF3Sjy3Vz3oSuK2Rv6Yq4ji3nxx1qPkhjFSsol0jKto1W7I7DVmgwIKhKgnIRDE0t4tSfzR1two0WRMCEUs6ZxgUuLLP28Z/cd8lcCBxMgk7jIKKF0t45dtom7PEViClxedeYTp5jiZ82Kc04u70fctM3a5cnyQjm6kFcwlVXRH5ni5GvHeC03az6Tljxe0Qpbkt+JLTGR+raZtaikWZpZNsdebDUdilhtiMM0YmYEKtfTSW9jSkwdxXy68kbypE9WXZdSZYVm7TwOU4muDkLnRATNzeSjSy8kBa6jtJCRn5JX08DvhIlsz3XjidXJHYHVTxBmWe8w9ytbXlpEBa/gg4ZuZkY9OIk/ZoaHMsp6BgQRYlr/y9XyZ6NFPbCZmX13jNJ+lG/oAnUcB+NOJryuNkf74p1M9/XPqutbHFhr0VY4s1ZGxOPxOI6D3zWDzGiC3Te6w5kZf/p2QLR3GGdtr4wxor3igViPqvCpmnwGHHP0AaCyfgSRFsG6VAARmoxigiyOwfR2M9XMVm2jSwuZXVrzOX5ahYXqwFdR14VvZt5epYGDz4TrDyq1xiEr/3UXbbW3SyLiuN1oYrQQpoLgY+6JX4CXgB/BQ/zuGeHmZjbXY87pMSLicB8x2Bf0M21m3OiLxxjjiOHm5uFu62SHLMzMI919f6p1ai7w8AiP9BUWc858GwZUoHO8OooiolIzc/esjtuJbgGRVdGtrpQy0+gQmW422LB43RDGuhuBeTYYbphdTwz2urCwSxtXq6hI/E5w1Ncl2QWgtVbUVmsXk4C9dVmFQoNB/mSmv22Iiq9sp8zU70yiAr6yEkOGDAK9SIqQOFSwyyvdMWXrYlekIKimkJkF13bthh5FmnMlCY5AvN6fXOdca31/f6+11BZoSXiMcb/ffeWcEy2m+GAGn/uOt5ndbveI/UYfgz/zNFtfXz+orPt+hirpHiuPcbsdKzPDg/OWW0Q90kyAwkcc+/pHQaO+c84zT0sPH7fjfow8juN+u0eEmx/HPaLeV3dLt+GHW3x/n2Pcxu34/v4eMX58fB7HcRzHYz57i6pPOiIUbauz16wfqLvI0BAC6QRgJ8m4v/SuVkoH4CS0SzFlZmwuYDprCvoni+KQkDCl7p7tZaKupYTUJZB1YQCaNV21F0WkO5qOvUiSpAlvJ9zIzPBQqDtf6jCbP4abKjWL3G/Y7It2a02Zucw9MiJi+kjL8GlmuWiIvhzfit4n2KqIpgJcvTh5cfufit7j8E7ZmlvWcekpVPNVB4dISywz3bc/QugVkeIFTcL/hbqtLr/x6zOu3cQ7/RP/QkDp+PSQK9HWA0mwkuvM7sx77cCUShdQWqXetvXlEolRa99sC+I/WrTSolQIcK6iMvEPHl66lhAuUFKU3Xcosu8Il6LNfxVGzOqUpyJicp6n28hcudY5V44zIuJ2ZLgFS72bu0/PzAz3Mca062PP9s8hEsmoXH0fL0iqjaKuzRDgtvYF0N11YQ/bap2gj11FRDCpRWTmnA8zGu1JciBeg+/u3DOHh//unnXhN/fiaMfc61qrg1hr3M4UXzXtMaG98OpdpXPIYh0BCCYb6+Jg4qLyThdvJdaZOPlu3doV2qqltdYnXJCrsrqGsfp0HBVH2Mzu9w8AqQKxQgWSS2SXvVwyjDEwcdRPwXMNGRE4ueZuGgVcVejtOOp6lQR8tReV+qNj8gQBEhLuTIn1rNBwTyQtfjuZyWaLtteHvX0hiFEw54PSfL2GinrbMepiXtWRGKVSlwB8BZDSpz8Nyt0lKQHaRWKgiS9F5BHoRNGFI8cuhahTKijZtdbu/npXn1K50f1BGA6SRKybaAIwnj7AV5BFlzhn61o4KZxsFdFpB1gd99uwnJ6tYRF6Z87156KTARxx4IewVIPMzO3EWmuN1+VUclZpF/CQagIsHFQuaUCQiQir75rCFwi/wIGiFhmd4ACDjNX499dxddGVlQuThDxRkdzrBFOG3Hf/60XWxg+lWecDb2Mp9gmsv3v27B+AdHmg1CjdhLUFgTVhun5HQN3dx+vDYMhkxYcskpDsSlIyVtMo3gIoYQClSAJvAZFFSYqTtUeorErlmFSI575oX4tzD1HqI5+GMNtbQdqLlVEA9U7j7XazuX79+rXW+vXrV+3Y2RjjO23O/Q0895hzqscSBKopi1kbhHNOXpPhzr/4Xp9dxX+cwTchUCmdtyCsMMZRdx/Zeh201ppr3u/3z89PhD8/PxHQo6TAEgTsjjFkTlBCRkymyXIUIJ73IiThZ6bZ3pGBouaHeL12XbWJ4/XVaNUOPxvgs5vhibqlrMs3qKetHJZMrgUazMx9B6GYzy4kXWuYG6QNmV6qtAQU2zKx3VCv6HuTHfZiQlm9zdT9dN9v+VLE4pKWzaS/WURkBJG3mmfiZR/VrMGSkAl7jaRXT2beU2K83rBFfnvVpkFIApTClIBMK0GRrHcrcKJ9G0LC9vaMEgksClxaTfGFsCWLYl7u8YIv4Y6Gxc65CPwTAdU54HdOJwnjDByoD08RaH/0pNtVkb/epRETHJpGo+zd+c5R+iLTnXk31LNVsz+A4CdeXUrlYS8SDvTueSfUB/eY922JJ8JW9G1o1YnMzccY3D+E7+5HfRIfZ/DZ3gaFju5eblNuVm0NHzHo0s9hIikZSgsz11rxOgmrSCYFSJp+1R1QkZl53WcTYB8LHDtJrBdlRVK66+33t1UpzTa9au8kQ8pe5OGoXhLuikpLUhwdxxi0OCoIM1IQIIsVa5sylHK8GILJOZ3Zj54Dc631eOyrSrrcWuvXr1/MkAIXGopn+yhaRNzv9yzfwH88Hud5qiKP+ZBXQsvM2+3GkqzTWotvLnS7yCthrzMzJ5QeOvgAwhEfHEphKkGto1ZBwHr9vgDg3pqAdSO1hkNs0WVccitlHCE0DGV1vzGGnoiEqKa17ooJgqNGh4kAdlGn1sh0jvgqIu1tVgdKC9TRFpnWVv5C7uoSk/V+RIYiycOR/EVYhApi3R8JCxxmvF4uSVFMVCTvb4/KU8qvSGBFod4qZVrNwfGPJJlu1MwO3gGwtWwuo25xZLjbXopNs1jLzG4WEQd38sd47vEkv1zq4RG2Jhwzy5xrrfv9A8k5J9dAeMwOaFWDFWe6mye/Vmwsh6pKzmtFZpYrzfcT3c9IuFNJ6ibF5uSzf2Q1doTxXzISwyt3z3yujClCjBXpSx+BMi33h4usuoLRAPhjBl9uWwMX9X4sB7I9br3dqNn5uVJ/c3W8nSOVQIxE7FPRi29oidCVotQp7R0XJ0X5rOCLrgiBbtT2rPocME38aVRZ/F9NTGgaq2h1gaxKQeAgA2et1QdP5yOMXasmIzHrITevnyeNiNPPuB0397///vvj8/OeuebH9/f3f8wea9rkRbJdF5yRq7Q7fAwtHkBtP6dB387aL+/OsK/h7jce0c90sxFx42Owme5+8OQOvdeQSjezlb6/ru/hxxhjrTXqkScWhV6Bjdhb5tSCIz1QkiBTEQUQFVU56+REFWBKjPT2sLLdqIr0aD0czGbOMYaA5QN5+dCp+sCGwNV87ZP/ROiWq1cVfC7Tm2Nmay3iY21EyDTpBrO1VFTmVGsQMqtLGzP85j9N/BFcHLjIQNufpI7wt5MRwfy53GMN3UMWIb6/J7LvNgTwVNw9MukMuiBM93AfXs+kYDSTwbh/YMIszdyMSG6j7sbZqvsP0asJQlbo7J8Drj7ZmaTzdcKp80hKUglZ6QJV8aeHL4rN8WrEl0mMIndPezLpgSLEXmBfLb6TSrH1ZLr3Usm814K0jP6RehUgecsgpcq9mhKQcEcg2zm4cXFYrYnb9truXbjzSZPoJiCK6FRwEGOq6QheiwRpSb4rQsgo620j9aKC2Ko3uSjKzKiri6xPq5C1NlNl5sy0teoRxg3V3etELSCrWgtNxy4sXcxl64ReN6nULiBkplcdM3M/SGlm7dccIHQz0/H/TxbNjI0P8WUl9zz2rFfveECpZbGFGNk5Ob/8obOVV1sSWOl2ujh2EdACg1Lx/8isSuUFU6XieBtNXaZnhcPR264KTK+HGVl1rLqFwHX+Wou+hzmtClZ9GA8+sGOMz8/P4zi8FkXf3996Mj8z85GZqaj2waV+fnGedE9krZ/VjuCg2CXFVP/szAvBpz9wI4dhLidB7rasNdY7rNdL09V39kn80HeL8rrjeRkXqlq23quXTOVJr1fWOg1AtIT5zhdRJLvWhkxEbDeqI7GhgyJMQoTpiycXyf9CSEqeOsold4+0/QG1ndD31CIzPc1XZi7Dz5V+7DdqrdqAusgTwMGH0fnb6OtTDP3YPcwW+S5G0Ybl3ytlZn1xpEI5xnA+Z0X46sQAesQeKyyz1PzY6+Tu+EkFcDHt5bGr5mWrZHmKY+/IZgam7AqHQKOIIRyAiUUSCOyxkGn180hZb4OYWYRFxFqGFoZQz3x+BE4ekpBvHCGs9GyXIYcJSG5wWlJdXMMy99qRBpEWCSRJ83vp9KTVTj/yB3mOahcIQOoLGiTr7j7P+rWz16mBo+SF0ONDgjT8jhwREfF4/EbyQjQesNtd94g49yshl/D+uTv1IFAKZe3RklWlrM1NcpWvl1AkGdAigpfKta5i7HA73d3jfhtjfH9///z5k9+AzDSvT6fQHDTcqhGuLDTqaZruJIpwjvodF8ToV2oOgpyZPFMQbfNYR0gB5OkAm89fAUAsIo7jOPmFpcxRX/g7juM4ju/vb86y1MjMFjsjY3dgshBZkC8kf/z1REst7O35nXWeuEGp1OFkMr72OnLO6RUoTFzQZF/8P1J3DBNwMjPqY4FCYGzLE38bhpR2HBkSIWY10i9GpSUx0mOM8/sBRyYE8m4ocz+K/MyqLv9wgle3jHj5Nr67uTs/nue5W7PrltiL/yT8dZ4hXBFBl0OsL3zhXBzrpVbzicapZJS+UA+yjt5OEGTd3fbmwos8hCRW4FOvi9uCNbMsr4QGoSh5a2Ji9qBluUGCo+y+0z8VXfgyx0jvRfYq3GtBVrriQBdOz+oo0lwnTmaygMnXyAD1jk96vS4oRfZaBWgXNb7StDul/djHOFkU0ZQkCX+9bybK3M8/sokjtC6Qr+sieTvGuN1u9/vdRlh79tjKGRDX21TWTYCmbOdgpSck0MXIZp1KIgLr3WF3h2lmK/cnwd2dfUGyIjPTetL07Qx7OT+61qWtq8iTgtlMXOIJUDjCsZoxskWpRxv59yOEFkcSZtahXlz5E6FoT7efRulgKsIlyfduSSiszdUCIduZnCjLWoJpr2Gka7n7eZ4fHx8K0VorIuh1vLqIOifouvfwbH1K6Zm6BrndbriBxWVLN/C9nQu4UBztORSoZ3GJI4BYRAYx3REhK8d0vQAJX+mLFRIiOcaiy9WlayzIz1U3kFD5+Pg4jmOt/UV9M6Noj998PiIEznE82wuo7Zu7ZJC/3W4fHx9yAOHRHoRBV5WCYOZbL8UfGe1pq+CAQLZXGeoWhaA0RTDFvwh3MeHTFpLsmL3XIUDpWgutiBjNKASfBEeBu/s8NxpaXlMZy3LkkUSLaVBiJKL9vJ+9TgvZvnEGPoaO+4FP7scRYe5rmN3ajbWZuT9lf4SZj8jw5fbITLccYZknV3dpPKC/R8uI8P0beO7m5q6732Y269e53N1sWM3p53ku7saPMDNzN7MxDr1D5RHJXoPHMcb+UmgLAQn1S/f9e2BMSeM2CMzMnMjo083PrZGFW7lWuEd4ps25eJ9/RIwKdGauTOxyAo28UWU5YzUdkM7MrN4QEWbnGMN9X3hnJr3LzNyfb788EeZalBLYlcZ2ydpPqbl7+PPJWCagVZumMg0gmNBaa855HHeGOs6jCxSVwsRRH6H1w8WXk966snoqzHolc+Nj1NrGSouMrbV87I/A4QMCZhbHba212jBw9zS77V9zyKQ9Ms3siMEMlZkrnzv9ay1zYx0Q5hF7MppredoRY85ZXx11ftDx+/s7W3XWOR++N+1W7X1GBBcYZmbma1nEsdaK8NttzDl//Pv/zTmp723cfqT/nvmf//zn15z3cfz8+XOM8fn5OZMX38PmZK59PB73+33lt48jz/P+ecvH+fvnr/v9fvv4/P37tw+/3W6Px+NceYRn5rjdY+X9uJ3nOcb4/fs3Y+rHjx/neZ5pOdfn11+32y14GMRXWsxl7j6XZa7vc36N4+Pjg6qN++08zx9ff5kZX0Rf4d9rHuFznscYx75mXivPEbe0+Tjn/eNmZpYz3I/biIjMPM+HHR/qnNZmRvc0W3Qi9zRLGpltfd9nxL1t5+48GJFpvFSZmfQCP8Zys33iT7PlbmP4nI8xxjFirTXPc805xjjqDT3bvXeZpe+7x2xJZCb+7K6+9nli9wdVQSBeJw/kOVI0zL1OCfvEDFa6ZYa5mWfuC4zM7MioZJsZEJj1e+BkcQ9kxtSccCIizJzP7SDK2T4zzzU9nH5uVo9K4WcwuJ5ulAO7vuY+ub/n4bf7x208Ho/56/dM8xFu6XnkWl5v2qcZP2EFHW0LMiI2aIRRQSxmnnNyih21FRURUT9as9a61UdosmYkwnjOHDEIe7KhYJmZc9lattLNh5nZnqyMPiYEXOBIPGUiM2XrOdvUMsJ9uNuqJ6KrTY0/d3MPs5wzI3yM4Gy11qxQu5mbWRgdwzJtePAgNqbNjDRG3d3c0i1q4yzdfMR6/YlNaoqLu0Uru08iZmnpbc1h1ZmpBVn5YHV+Id19o4FoKfhdnbjJCjLMw2ZG54z6cZxcmbncnfM9tgQV5jxUuNayQjDqa2ZrLzFHxD4LlidI2dsFAGl3n7noHPzQzzEOM8tlfGvmqeV76eznk+nVOt5ueGQ7Fa61Zo33VSdoe/vNYGix1Rvp4b5yrtOXGb3EbD5OM5u5Ho+H2sLdl9lxjPFxd/d1G+s+xv3D3Vld1YosMtPNM83t4BIfZ2mZMZ7B6Qmv+Y06chJ098fjwe+c23MW2pfxZvuXxiIimVXXov+ovque0MzM9dC1gVn7Qkcx6U5Ltvy4Zdb99yICi6tDXdEs3JdH5pK58/GIiOM4st62G2MsfnJvmJnlXO7mZu7Jp0Q8hp+ZNmM82zH2soRe89KjzIymJIBks+oub/EckiT8rE41xmDxLEKgxxPTUo+IiAABQ0JDkkZk2N5ut/M8WWCY7QseVm7urviY2ff3t5l9fX39/fffYwwcmHN+fX1FxP1+//nzJ2j0BKNjVX+INpODmXW1iW+EKyLM/RGP8Mecc855zn0dzqk7PEbsxUYSw/HSbzMTH3QBz8TL6ZhKKQKr3Vz5/v4Wpvyh6Gmr4k+RruWY5c7z/Pz8nO1XiiWJIub4grLVCW4M//y8r3X8+PGDRfhxHLls3I7MvN33fsqcU2dkfBYRw/v9nue51pmW4xjQuc4wj4jjGHPS8fbilmhA4LhbZs6sLYDbMLO59riuM1suW5mZKyMijjh/PcYY4cYjfmNEZs7z4e5s1GUuNxsR4ZZrpq2VlmuxGuI4nrsVvT+nmUWmZToffjNj9FhaWNqaaRYMV7PMZWa/174BsKwWfuHuNIRn5lwz/fnjIINK5TrPc+0vAoavuR7f7h4R4cYHh+heHo4P7mlu7un7Cb41fF8NcYp1d7P91Y/MDLrAXAxCW9PcjdOi7XkkIixszhNzQRDSBq/Km1k9cNUm01ptRwTD34xwPAlJDJDoRbQ3WhRJHhWYs93MRAsBdxcmfHWvqIF6nidfqUXSKygaXd1cOfl0I3HgzaL7NmpVIxLgyFa3S8LaOo+sl0viiIq/qww+YrJIDFXk7l53twSIGDF5ihVOtt+Zx6JVMLs8pTrCYQqAwxbDe9HRPtbSEaB8PYFlJqfMi1FJSlhoMXZb9zb1WgaVnWfV9oceX0P0TghcOHLAqvfSJ2HiQMcEAd8o7fK4JCcBh+NMARHuzjlyjPHjx4+IODzY7R5jaJtAgJwb2Fjl9bPH4/z6+vrx4wdXMr9//+a8yDs8VgMNixiKiOM47vf7vve+9pkGAY7vweH0g5a73+53Z8mV6RFHe8xeKnhOT1s1fuM5q7z0FnkIyGyPbbs7pRERsXdMYF6s+OsJMtu+UmdCa3HJv1T0lri2IxZt/8bkS4i6t2T/iBmxPczMbFr0ipLc/T8zrc1FIsC7RZkgw3/5gMAGLAR6LOkOsg3XQLsyt5knZgG+zPbeZmmvfUBEc74ZdRDSapQJh3RWO0LY3RFrTDgSg6k0UPSWzunUa4SYHLjUTkcSXbhT5q63t47aBTQQkEGFzvaOBnW+TBOfXoTPjBnSQr74L0Lmj1naReaoV3dVkh22o71nIQGSkLe9FJJRCSj9bhSO+DA7390jYtXCTkXdhNcgoujdNwSUVhHMrDOC1RnzIilb0qK9yErxYsJrLK+1wDDm7X2GfDZK192LJ9vTb8S+04cnXv0TcNSBhQ8yYlFDG5KrmbnqokhayLPMg7MdKeppa21K2szW2orJ7aIWfwQoEkLH7zjAklZCMggIBqaqTzrrdCw5MEVi8tg5wl6jPvN5U4GsNeskLs3dHUCFtL/6D2VyIfGPYjqKyZypLHXsitKSCfjUyN1H3esWrISlbmZjDL7Ig0XdqQZHFs9zXw5gwv1578eqoSVAP4/YS6ZsVxMdGRWEuZDuoxLhX79+ZSbVgTKTXYx43WaiRlKkgRQ31lTaLBAm6yt50kfoeXJvb0NRBPgY43a7UTuYx3EcxwFyZh7H8fn5aWYo4p6grHb/ZRoQq73CUQ8OuO/9tftxk1jH8TYDeBsa9tqCGNo2GkkLi8KUY92ohJUmi1ZmEjHSFImETOkFvBP8i7r44HcHLpgqzVqKWPUKipCxuh6R7mvpJgTgZ5tSZnszBckOEhGzxa3ALDOPsHR3G1wpPUG5kHNb3OFRR4z6uSYkQXR32lYVQyAz6bK40onAWatkthNSR84arpRSFDUAVEmvKWZXIzMz1cyUmtla7ffA+eGrsii71tobHNIw4Xjr0CraHdZImzvYa+1vCmQBECUsPvsKPb7HUD2GKrj75VevkbGaBCUpBAYSDnublyUjPoA9yJLUiOJ4GTz22u4iiqwQaBd9RV9FVqcT0oKFIrYkMsJUQkRp9Wx2Au4AACAASURBVMRNF0PZxkz3WabVptrB1RHStqtXMEl3se4bLSjKzGiPTq21Ho/HGOPHjx8bYa6o7WqgwKdv3G63Oee//vUvBvzv37/zcX58fOiUCUXsZz04I3IZLxUzYxfA3c/zjIhzzds4cAy3cS8izvPpPycVPCny7LVthLq6H55EW+igh5/wqeylB1K6jbWuWE5tQhdCt3vCckp8SWq5CW3hEuteCdbdrV3ww8zXKQItZUUN21I6bWQhU2xzdzbCOr/pvfCVhbrDEP22+7zWYstcMoCo03Zk2yovkRe/i4nv7skdyONw92WWmdOnu/Osx+Hu7hE3M1u5FytCuHgL/2JUrpKVWHcJAejSppfSriXCh14kr6xcvWRF8gq+ei+l9GraRYpZKz9cErM8fJ4RhCPJrqKiiACTIwLEAZnMlJ/SIq0EoxIO6mhJpZfihjDlldJSJOs1UyHWExDynenVn60t5rJtg3ai6J2poxJZwbeCFanKoOG2SnsWWxzrK+vbuop6ABXbTO6Tb/DeW1DRagon11rY3Ka5h7YMvFWPh2zf8M6dzTl39zg89mtKXjOzmbkzOe8Gkg/vhP8oIrP+dGE/2oMY7widr8rKmcy01tbeGkVMrFyg8CFbP5QipV0SgbVW2st8SFpiEdF7BUUSBgRDBAEOODQHvzsgc1Lv/QEVTOiMDKwS8XoF+LReT7BKHupug89RIPZaEbLNowSwl7IWwhPJCAR1LnTdPepV8O/v77OeK8YrijJzzvn33z9///6NCoaAlf9kSZNlNYUbLNsQ5uSOsFQwigCwWKcu6PalFPy+HqNeHQo0SrNmWlQwgTC6IjmAcLQTEz5ExP1+//r6ut/v3p47RtLMxhh4LkUM+T90VCzKz4iIEaCpdtICh+6X1RzUqONnqstljEizNOPR5sy0TM/9MV03t9ynvHd/MAdRJFJp1BhZ9ehEl7E2Hi9FIHCUgFQgyVxwOMpc71SMcYkRHGFi4q02my6SHO3lQnsvdxe/ZtKaGAE1jaAEm8937M1UBgRq6+3pFynLFel2wyrtHUUCHAHUKKJUJtwdFUqtelW20Wimn9nbJkhLRcJCk6SZuW3rMKHMJFxb5nXMkKa0HymNCE7kZAvtmVVamC38m4iYLMJ84nB85Qut11Gc7mQvek+bGZd/6lUKHXuEViZAk3V0Yf6TIbJSEdGUDBiKsIghrjw1ndGy6gkdHF02DsiCQIK0PCTIl6aHyq8nPlpqF7IkJBMR8q3zsdVdGrWHumor+uPjgycVz/M8PNz9169f53nqVXwzm3Pebjcm8c/PT9cOawzmlzHG7XYbY/z8+ROZ8zx//vyZuV+nxKsfP35k5nEcuqXPz9fzSgsBUeu7++02kLndbvf7/X6/4wPVrP64g9arSecBhPqSlgwcnBcILWtmx/FcYGkCdfeIPdnJEMdLlxDmVmv3SXqpsluqfBAsHMFK/sIRn4RKLzEhIYFe2j3HIi7xyQK5J9OSgYmuSGj2WrvOFEJWlZGBeWkshJUWjviSvCQ4x3cKluAZZqYn0CQ/nz+P+hITiSkLdetKe211d2FqZK/IULyuEpAnQTRUdFG8cFb7KCxF3s738MHMNiKkLi2g1ATdxEVeVaYKKlURIwUBeeK1YpOAtehdEJS9lJIQPseLABEQE47SVirvYiLwEbCSR6WLwRET+QtHwqQ75910D/4FTQkJSP2SNrNznkDRQFSn9xOhQeq3Vt0SK0r461wnhMzkjj26ApG6mWXmOZ/vanqNdKll85+EuqiKOlpvfckIH68w0euFCqUYVhHOkCbh/nwnSERRIbzId450LzLW6oUYRfm2flA6qyKSJHFBkOTBM0qvy9fzPP3Y5zLx8QRhEGSUdC+6lGZrlD1SVPZK8vCfoPBKaEKGUFlvG74XFSTRxR9uRXSLmTnbe7juPsa43+90kkzLTD6PhzBoQhAOtlAfY5znKUNRP2gvh0VCYxBFBPHn4tnd11p8n8/rTjsOo4hR0spiBdO8gwCyzOGS+L3Fsbhq74C63G433qXnAcmjPhK01rrdblT/fr+zDuxe4QMcTPRx1xMV/2dnjlpmd/8BwTG8FQ5aF7uSx2FgSYsvEzgDYY4iShHQUTg03Pt8QuLS4hR5NYS/rsbXWv62zkGlrx8okgqJC5RAutsdVg6oVIpdko1dZCQ863EPJElUr9sgQoC/PzUEi5O9w6nfl6axITOb9RKLjn1N9PTPfX/rmO0cEpl7gZ1pvFzpZmaeFrwMkObuK9MoR2WlsTo0tzRb6W5h+wUFVR6723S7DULWzBg8Y7iZEQ89Fo4i3mZm+nNln0XvhswMK9bucM7Xj7e9q3R+ZmY+Z3aY4Fy0JO/mQpBLqF+Qd5p/rws4DTzEOmCtGdLdaXpKJY86OJk56mvVXkSRqoAwR3eXvNDIRt2mFg4IvtJWmqc7nxkLszRzpwNlmu2fUXBz37canjVSunOo1NNEa1nNGlJRBJCEqCDpXoQW9TrPkzjH6yaC16qaoqN+aojRe4vxeDx+/fplZlyNn+d5nudxHGSZ2e/3++Px+Pr64ufu2Ki+3W4W4dVqv3//PvW22Bjz8eBdxxhj3G4+56jTw+12+/nzZ5qda5rZUdHITF4UzMy11rSclkEbER+qbPsLcKqgu1M70l5fcyUUcHAMz73NvPgrMRH+aFg8U62/wewqRgvyMlOpPAVam3rrBsiQgPDctsCzj8nihUPCa1yT4CgBkdcdS2phuWdnQiQxSuH07gTgNvRqF37PepHSckmY0Z7doHSDb73NJFNFPLp2rZohvKDMtAynkddaa50r11Hfw8+1iK21iDWkTVind/0XGatWk4C71/SWCMAEp0tCgEsSTiu/xoFKkgXWqtV6e0l9N/crdXWlL6Wid3VIfEx3NIi0Kij5zpdwZr72f/N2VpWTSnRJCCu9lLSyak05s0sre1HHQ7LyDX4HEcmBznF3FlId3NvcZWWX5su3ztYxVdqdRBG0bfCNZCjz+Si1ma22uSMCE1vuHvWdkTnnXmtZRMSytV8Zj0jWTdPWMnPLzHOZrf1rRziwdgQi9xcftp9sQFi5pDriLboIwOxxg1693aUogqBsZ76Pl43w+jvtootX4sDkKI6yF2Fpd0mrVUEH7Ird9HayXckgSY/i6qhQn1WO+plMAaKe7byGomzpCInjNRbkbad8dQlbHbNTLxVaZ1oLxYWJlcy8tUfZOY66A8HKh2WPmZ3nyWuJViegjtntqm+ABk7WTxR7LVzj+UG+TXhi7fYVVlQFrcR0OsYlihBea6FLBcnCARB+VFdneAIrSZyfcxIfuc09HlZ68m3OyUU+7mHxx48fn5+fbEAIQbECH0lrz48oGgjQgNQU6jIQraaIwaSO7wSs0mAiP+fMeoLb2hUBYtgVBxwVCVNe9VIpyjEx4cNBHY7kw9zNdeNna3KpqktXs9jTsq0/dUg5g/XeJWh9OBEjYk/g7nQ5Mx6ZL8sCQV34mJBRGiUz7fWWlWg/xWFmTyA0qqtJIMtjsoq4sOSEsu5+1s8YdEmyDB5ZhwSLFln3/UWNLrPW0qTgf2pRiCIri2Pstz0z0+zZtxCg7hVr89f7LXJV0bfWQUd7NELq9tr5RM3o04eue5HEFiaRkVgXIKv0H0t1hC+0XtT52U4GHWFHPp/gl0EIEw5aERHjeeNIkuv19lSXlz+zLvs7sv2pRj37T3xlO1q5s1dj3s4QdLYLjreuiArLoFWfp5pzctcdrWyhputSCvJxHMdx2FzcFbd6i57Sv/766zgObuOf5xkRbOvmXGOMOScz7xjj6+vrdruttQDkJHEcx99///379++oB8+COSYTAd7bx8/hz73bVZu1c86Yk+EcEfvblq1xCd1zFzAiqvm2iru3UwLqAoETEe4WdfYCRDJmtupRQ0iAiMkcCaW9THQB+DScSrFShc/m7lkxSZPg2KlzJNZJsFbvwjmBSqNGEbHs2Rsvuvjc0yQkSSmJLiy7BA3+u4zVilZ8VLq88KuZnvHZ8jWFUouIcF6zNDezlXt6kc8yjXDBvGCK4zUAlZV6x0EXN6xuJSGjxC5tTGW9zRKkJdNJVlCBKCKRmcJ8r469CkSb+iglK90/grxzOrMDKggyqiySJCjNal8JX6rWK4uAhlWHQuCdLmJkKaK/SbdDyTRF0FpLptVXEevymHD35853Mbvwhd8JjsamDF2yMqeA07KqVO/APataiI9W76hyc4tto09vSXh9ADIi7rdxHEcc94jo8YHydQ7sRSI5YE8fdh2tLiHkNgSsqoAiMlnP7OyUu9c9TMTMdhNJDIRSfwk7CRWpuItJBlvZ5h9v/QEVCezSNiVukAYoFbSkjgD8NXdDCNBaSJGBL7sdgYQ4Pft0qTXHH0ky9tb9dGQ5gZi7c3qSAEWZ2a10u+rtSiAcEdyFZg3D0gXd8zy/v78fj3PV0gV1LWxYYEfdjd/+lLfEUI7xCIBqh4moDRSqgwAmNBZYGkUEXzhSBGDCibaY6eARcb/f5TNiZFX94/XngX///k3W3W+3Gzdajno/cdaK6zgOfUeJ3QpwMESsjAX260StKuCkaPd57hMWWTt/Xaq23jYZL532YoLKenV1/BGmsr0UELSQjAirFQUkKxdbPevlDIpdpeNkXXdIDA7p7kZXoRNKRd3byoEd2H8ISy8CwV7b6DJekIzqnLTvxSiS8hAoPlDs7ulultPqSQCsR5qb14cNV8553G4r0zKdaJphb5vJPdIsM+u3iDdWVcna2VccUeY0S7M0c/5i/+zcGWHVOvi5MqdTedsFwuQJAc/pfBHRLC3Dlq3l1s/mmzzNzbkhru5OmIBVwqq+cBR0SA0PqdbdN5gSsYvnrxso3hZ5Ztv1dzQJb7En57kgsFonSZFsR1CLrbXWOjP31Szywnc3rnnX48y9NxHuaWZrzbVmpqa/hMg+u6TRrHvRjzP+ukEIEw7uQT2LDEyOmMRVia26d425DfQaMbLocmMcH7ot5HX0WoVwUx1PcDjqpTJrvoGjVlDFhTYOZ8o+z5N5/OfPn2utj48PPFeTufuo34b1ET5jrXXcb+N2cOK8f358/vhC8TiOzx9fa62c6zgOoOacnBvO8/x0j9rA5jSJnzOf37nZu8tuVreVsi3yVDXOwXhIvaz2yDNTFacuOLPRcmbOzN3iUZTJeXGZMXx3rCBcFTLU0/gRbUIUuJUzyHu1RewRtzH7oBayVC5ZcZToJHV3Z5qBExHyigt7dx9jrLYmkLqsIIYAfDgyDT9f+zxM5DufOHhNC1AXMDPLsEw3czfzHflWTMdunGT2tYjDhpn7cs85hwM+MldG5o51HlE/pFKEG4DBiQj3MPNMj/2V/mdbkKZ3iSNMawHfDhaR7bTW8jZhwtw4jXDJqjm6G4LFHwljcdUqChmYcPx1pkLGW5+UVk9faiE+OGAixnh8l8QB8TvB13DTscvLAXAUZKu4XbuTmaop4YsDZOVYryORVO3IYqi3L6WX4GTmpajbVXzeK2LNpX8CF0eNfpFBFz5FSvR+KzQSfaaCVnJdNNwt66OeWZc6i5GaHh7rsBFhx+1Wr3R5fbbdzLx+/EV2OXIh1B3AB4QvQSbRPexQl1I4Iop6H/gjwqqsOBd5a06uxeliC3T5bP1cUO4efdVq+wGoZPFgZpn8oZmZqzUiWuCsdiEE891h8S9FfyRBdfnOJD3zekaGJKnEPxH4AoTEzLrpGrX5TloLtvzTeOwDUzLq5wiU6V8RoZcN+VW8iIgInpZHkktld3/Ub93hjM7U0e75YzEz4YtDYtWL60KgOuAA6G1c4AxuAAsfGd+nJycheRz++Pj4+vqSlcfjwRKR7vrjx4//+Z//+fr6yszfv3/jG+vAf/3rX3wkb87JU/o4FvVINetVOHhCWtGDI1e3TLuwpxTXSauNol0mdBwIdXGEhiLCskuQ11q0GrDZ3hjv8viTmfum+kpzRqWvzHDnwW3j5qKb+d6yERTgqkIvIubqtxe7qkL3014JBNSFgBYCAGJdKspSKosIzLVvYIuJDCq9OZCv307aj8Zj2N331y/cLduABHet5ej47p09ak/oiKhFs7cpQD1PjkKZ6dXAdEq0KGI3Dkk80Twir4ClyFrgCDSKoGFFUF6GKtfGwI6JmRk/v4QkyCLCRRVIwBTyUSHCme6PEsqCQwK+u6/XHUQSzyjNvTCiVGhkdZRpa5yLFq3WnUld8FT0sjzcS4FyD750O6FoLeY9jRUMWYX3Ypo+QDYrMoqACHWZEJ9KiSmv8jXaF6aO+HC/32cRfHcftUWKuhIYBUrpiODKXMhKI/n792/eyGIU4Eya3W63Hz9+zDmP46AnQHxmLzNvt9uvX7/wE1irSN7qWzV4u9Y6joNNX/aw1znHGN/f37fbbc75+fmJG8P9fr9z3/77+1snVFvPmzBrre/vbzv3cwFUBNPHcXgbF6gQHJxEEsdQUVrHLqNKubvZ9XoAGSjqvKgiiV2YHCvMm0+9Ohr8iFjr2c/lm5nVwNp1V1qYHEmoVHyJsR2JQCEnRziChSMBM+tdsUt2/Hf1bkUyylrNb1YLehl9rwvud/WOA7m7Y9Q9IsKPOaft+WEHFiSp74yZtblXRfSHS+fBh664ao6SgIq6sLfTdrcuzIu8BKKdWfFExFkPRRLKElt1MDhdnm5M7S7Woc4RSE8gQAK6jA4rAfq8tYBj4hK3TtK9ZCGlKQWtjw6yfSD3GklGXskBZOB3rYs6c05HsDoLr3qnvctDHVOUPKBU3Q9MsporOkI3qlJwLPf0Tlb+ZGtEJazGnaZcHID+6K0aNyIyn/XlzLXyOaEdxziOY3ocx8FlgG43Zz6/Nl/VerZmN6fawe9ZSqWuUn+LrY4XfhZf4wLA/RtxZuIIs4N3i/iw1rLxMlStOQAOCQadmTG1SEwkWGWFQ5Y0CTPTRr96EaVeUBrma60+KN4JTLSsPBcHELIRwbeu32lb33XcMbnUsWcvzuNhtgshzAmWNQb4Vs788SRFfemBrPTcHXPuzhO1PMnIT8oRSTPjvsKqxyGzZlTw8Zb0rDsTDD1MMzQ0GLvMGAP/VZSZt9uNpyNlCwTqosrCpwiiOn3UZ+b393dEfH19cd0+xmABxn2XX79+sbrjcYY5J59DRp3b+JnJbx79+PHD68zFJh0mcBvHiMZa6zz3Nz6Q6QJrLR5RhpOZhBGjqhRzEc6oOiSo/nsRBGznq4E4dpmovoSw4ok/0lKCynaCfzt20ICSyqhPucFBPusbXhfHpIVYp44gozgpnyWgAFK7SxZAeQIUaADCxxOOYnb5iyT8g49UZVYmIud5nuc4Ds+1aOP5HCSMgcycc9rK4zjC/PH7m4G6cq21fOWI8LQ8pz9fKnDOKOieb2+/VFX3DIIK/FmXN/iNItUb1RG9Oh/tB4cGy2q/j4+PWddpmDDbl/Q0V6FvE4hhF2FMaBYDf9R7NZlpr++cY2W93T6STGRaZvA6kPvtfn+sGWnDPMZYa81zZiQ/F88uvOxeDGGLIrx19/t+9SD5asv2MtzS1srIFklzj1i++y7zhcwptowoYnKep6/dX61drfnr8CACVqMLt0FGAChN7tH2MqJeeaJqVgH0GpxwgJUA+JRignODXJUuKsioFmMMvbyEMwgjiQMUuTvukaam7s5T9Gut+/3O+WmMcRwHz3cxlCKCaV3gmelrj0+u+T8/P3mTaq318fGhSYGJPjN/Pb51dpQDZhZzn5gz04+x1hrHwLGIuH3c11phfhzHx8fH4/E4z5Mh/Pv373meUR+nDNtTkrunG6/cm/FbnUufRltrqe2zBuz9fufJNF5Uu9/vo75Go5N05ozqXZm+qoGo6Vr7tCrYr/vHWssy3W2MYO82V/qz+Z5D293j9vyMCCBWpKCZ2VoLN+ii1d/2KJhzUkerHa61FlmOULT+j9t44vWw3FqL35l3Onm5gSekz3P/lqzx0wzPOW8Lk9A85vWEBc294TKRlCdWXR1/SM8583XRTEPQfHhFAnOECEAqnrlnS8QIi/DXWjbzOG5xs/M85/djznzw28WZy3LmWrlG+nEcw3POyfpmtAd6ZU4xlJ/nedpilhju7uaW5u4jRi4fMdw8V5rtgWxm6Yqhu2tay8dj3m43lpVzzgqYuz2nbhEuAQFn1cSIe3CQQZ2YkOiKWU2venn1UlQqALstCDtH0JDHHA3kte5RQrZkGi0wvfq21UOqpLt1ugT4EkaANCQTWMEElHV6AlACkieNlbXWDiA3IgoQ08igQuf3NvdKfiO83naDngK+Gwi+EIiDt/hoxHUQqoOWCM52rD1qjjOqPiEd7Q7hGIP9Lqp50QKZrKpvFmZp9VJh1Brp+/ucMyc/5sfvVLvNXGm+1nrM093jGD5imc+1rE5hHZ+E3FA8sxYApKks1rPuzSgmFEkdWBLu7r4DmLm/zI8JgcsHKHz3H0oJFFYkGRHHcZznudbiXAZsty5MVbBi/nRAKlxrwQdNdUFdkRG+VDSiwY943hurCDhagHRAiro8JogzmF1M3aaLrbVWu/qK2unDlnAokq61SnF0d1bvkvQ6r8XzDJ5Z/tCx+1JZRfZ6Xe3VSW63m9VcjaExBksdlkBjDBZUFM054zy1vsINhAFUSEljEWE4Gn3e4kzV8JNre+5z3G431kgnpzAzMN2dnQhaXGuzo16M//nzZ0R8fX1xuY4/mTnn/Ouvf885v77+qqjG9/f5eDy+vr4+Pj5w2N05PR3HnZACYmY4DBprFYEDGPXw/6yf30OFyHj9WnhZt2McVIosRcQKQ2JSR4LgNU/Ct/po4n6etBGlMif5XilsyQS1QBhbMEngrbVNHKvmW+0epNAojXZqg6MObGaUAiJ/3P04jnlucwQWeeFciDBmmwytgu81I9FjqUVmskqnVFVjlInw32ouirZ3L8X9Gw+Y7MTruPLGaihSf+dq1lZmzjnn21lB2dkeywQNn+hqcp1SjsTC2rAB8+IkklhRrTjKilRgWutPsM2MtaC1qVMkZOgComw/MuCBUtyJkkB6QkehQQo+TDxRY0lS7tG03kYOxGCGKSjaUZEXufsY15sqXsG8kAxtL1+dh2BKwGsTRCYA0fHiUi+F3J1q4r+Mwr/IkJYuWYiYQF1SFkm8F0WNolW7oSDIkLfVOaXdNOoqlScgRwQbJTQQ8hIDWe4Rq5vdvC0EZZ0dYuSZF7YDtZUz5wzbzeHuZkaNvr+/ba2IOM/zPM847giwl3zUr79gDsLJqFBgN2qOloy1wJKQ/CUOqhE+Q6Ct+TzBII+Y0kKAv9qgBkcOwFeU5CGSpAVLo1NHsy3jtaAkLcWOryyJLvD0+L+St7NmZ6oiYmY+nxFFRkWXrNTpjXJeMhcOwfFql14dUsQHokjZtVa+fikAbtbAifqN7czMeE5i/XjUrp9gsSJbPeuvc69VFzWzmU//cUAqXf2PaWuGukVkooZ2Z1IvStHSiLhQl5djWFF6zun+zHZ1YiIH3tWh99KeIP0uc7GlqF7ElO0JCPd6olPUR6poNa/ThJlljXdvYZGkeq/4JBDe6H8iaT3m/sSpODKHmAxdIRohRtU0EGAeMYCCD5Ns52t64eOya62Og1cYImEVSTjiAyVbex4ee7tHWggvdh/M55zMgQiQgM7z7FlABKVacPynhDCpC+nOAYqjmWUmG+u7NLZMZn7Xx5shgml1oskWCm+GlO7MPxIIiGFRaL1IAq/aL+NFtrJqV7kdNwAF0uX/yFG04XRdOJnZb0rBJ02pwgX/khYa4Nb6odWo52IGEvKq6wL4XE2xvGftgTBDCXkkLw5YXeDB0RIo68KeWeI4DpYic874/u5rGEwwn2jpS9wYC6tWL1G3LkgLQUURAd/qrj43Ktx9rfW///u/3JzQJoIu43nYXqEm8e9///s4Dp6iP8+TryN/fn6qvmZ2v98/Pj5wFcIlfKAtuEpXJCkija2uQhXQzdcFJ/Vl2kMGRSJMqQx57bwgBkjPKm2NiB5M9SLJKLZW3YZm6lDuThUIEWKoUAoBhav0PUqRl9jFnPA7JqWrLXIkDJ8iBVbCXg6/o1EkHEgBkS2cWc1zBHBeKlQTtzNzrWd9Ox3DcMjMMiw91yp7a62wvV8SEZZpaR6DK+E0m1V5M7NZn2Q1i/G8wetdpsyPdlXWK2BmDCjJZ1WY+pDtNSHY8AWCCcTAR3irlD/B7bDnPZxt7uXTzry7Ubz9UVbLOae5Jfe76Kx7ybXb3sytRnWmrZVmaRvMgc5M80CMClJUAi+thZOIUUrV4KsKPY2kZHrpRSsrsDixcVup5MHEJTPzWmjKlrcZPGsweK2Nxm3/oLpU4CMAR0UAkhCBz6xHqUxnnbrkbVfEN9StljXdE4lZNRzync+J7TxPeh0Wj+PonquNOLcBxYggHa9THhVnKjezPM/I4zZ2f3D349hTPyrJJLg8Mw8/MIQzWB/1+3bIe7WFmTHen6F2tzSLveWMD1QqM+ec59oT7nHfP8HyWDMfj61u+yx4v99RGcOPYz9WsNa5FgIREe6ZOTN5li/NltniXitQuIr/cz4iru2SyTuj18YShyr3LHoqkSK9zl4HlLcehbl8nTqQhC8VjipFgARFmUk3cHfb8+3GkdgfKTO9+szOunvt76gHWgGutUbN+HKsK/aErEDw3zkwVSTFp3AOs7T2wVEclvZay5Zleob7MeI8MmeapdkeK+Zmbm4xxn7569UQyNSLWsPM3AtZlSJp1cNhqnSL/oloHWS8nThVL5EAOfbSiJAiHqqUU17W8sX+FHB7hZXDiAEb9XmLP4LItLIXE9JqFdxGgXpPdzG6sXBIYAUZ6ZJGS4kOLgEANe1QSqzEfzcBoLfORhFxJi3hP/oDn6zqdZHJai/5cxETOFBrLfVPOgMX6gIUySW0nlBtNYLYxYRUnFOqP/lVZHPm5BGevQ8+7gAAIABJREFUY+gISBy3GCOO4e7hI3zk68f2IkKd18zWerkhIUl77Tbix+v2VhfT8ZX/bAjVQpzdLm3jT/FXjYg5WooMUBHRf74OGRI9yD19IXnVT/FWtjrnQrgUr5cN7s78JljqpVIdUSeLJCqS11HqW6D1T1GX0RG+/Lzw8VxNCQeac3JtLMoauQKhS2fmUXcCvC4UWRRRqmp2eSoluyR4WADiqh5kr4cCcu97vrRIth8nEiwO6BKdtRMyeGLVu9Zat9uNs21EsDrCVd2Wv91u//rXv/766y88fDwefCCAiQvfuKSXS9n2R6KWXrh0u93YSltryRMzA8TdbT9b7P466uHIbfhSv1QKE15bJxIGQmgUZesGyOhoZqNeZ3bzfY2UlvyQme3LpbUWnzALD+48dKOdMCTT4uASHGpNe3VJ+LmSxPbK3ast4BB2VNw92o26C5QS784IRJKIyYqK3jFJq428Ti4MrjAzXpBYyzPdzM0CkLS10o01wP4dk6yRKwKzRlHNBjLPsLG2H6AeJpnMdO2EPfbX79/DLQSrHpaZPD9DEcgSlgxaQpM8OPBX7dBQSnDerSsrKPvn7uXtNCPr/dj51oJmZmM8B5KK1GnetXTsRd5mc6/h2pnvCAh0BGUvTKpGhxYHHH97dwUtSZJVe4koQp4sWnRZ8ddaVudg4WAUeXwATfRHjrXG7X4yhsXsCavpQPzM50c7hGb/tY5Q1NdQ5FvW+gxJhTdqD0IrVxCO2skmiyRaZjbG0IkHHMQkDw5FR/v+CkUQsCI8jNyuog6mu881b7fb/X6f9chWRLj7379+q0ss7vDk83xDwDlvjTHmnNqY44QqAVSwePEKB+AjRhE1hRAjrVJxOlP8fTSOV7H3hLTgYBGm1xhEICuAHQHqOBKQlrIlcPUErSrdCa9lltJkvU7hQkAesorkRYCE8Cl6R1BWwlslX7RURKOjqCJ39/Ye/j5TjLP1BMtnMHec6cmAlAt2nicmsM5RRiUmWm3UWFXKzPg5sQvJ1pZ5zeJMFxZHsBeS/whLRvyLpNIce4LmNjOFxV59INtBUP8jCZkuZDUJSF1BzkzGr+wSUnS76Q7bsyq9cOQtrpLFn46sIoFL3toZFl1pXQiEjnkptTZMqCl87ObbakQOQN0f5KUOzXpXv5+YJHnJZuZs9ZI5d4fzrpWVfmFmGieCMcYY/cLe+Cj3CHcfwbddrz6r89prnGVaWWx5NZ8kSfdjR+hF67njuYlwHccx55z1PBRMdx+18YeHhH3OqbU7LgHl7rVvcO0ecCSphKjj2GuXoBSOBoU4yFMvqVt1s1wv1UFeWqS7/++lHHsRKu/C4HQZMSUgtyVwSeNqRKiZ4NAx4IBDUZeBAJEhQUkGFUj3MISJwNfX13Ec3Lf3uguCBPcwsj0pQLeJWnqB0BMgwMlMnhgftV2OLlBmxiaCVlk8lv/XX399f3//+vVrzsldDVT49aLM5KF93izjbUd3//7+/v3793EcX19fa63/+7//+/e/f/z48WOtdZ6nFlE9ejjjtcz7/v6lyChxqR3qWcMBPgnSuAosRQhb2xgVpmZFmDqiovMpTKWphZhe7b5Yj/0J8J2fbaGlmLwX4T9Mfq2py0uGhKqDDLowe5cQbK9XZurnNi84fX2CwLu6tZqqG8MUlDVd1KEugAwJqCuSPjyM9n2yYoT5Wmd6cAN31IO13V7UsDk8zO23PX/fHknLtP+Ps3dbkh7XlTQdUET+Vaut+/0ftGfvVZkhYi4+wgNS5NpjNrA0JQk6HOBBFHWMqlj76dBDEavWz37/6hw/WUkAkhShWj5XD4nIQipe4oqIiHMtyBWhvhe6WtjnISRavIChL/e1pW5zh63dCO9+JTioNkbSeO3B+tiyEy6C5+2ikei5wjSR+pgWTZjX14GcmDCTWKz5xDvBOIvY14Gsx7b6VZAYs8bmBH31MmWyGRa9n5P+FYlkqWq/WaeSag+nWBWrai1FqJiIpXovRHStb/YJQ1VRWWPUUQGmx5ngABsJYfYtepObwc1o/B7cEQTgnn089rtM0ceY2bAo3d0xLrjAbL/w29ClHJMAcEggu/XnfheDmM/zPI/j8XjwyhVsBPD1198wZz9gv/pUDVv1fX68HMdmUE9eCJwIpYiVYCJCWtjqup5o2nf/ToE2PqbI9wC9wnaDXAfDTRyYBSXtZl+69shNbGUTgyc52WmIGI9fJ1CacHr5tJ2lk9DpaYJ8WhmDu+k0IkKHJMUvLxxhDiZC8TjiccRPrXWuOlctVcWqR2Rev48AibNWeoavqjr3whp321FPL7uXx26i6267laOydmTMFOuZDycV6V+VFgKD5LNeyK88t3imlUatSRg2s2YjcSO0mJBpgaFOEUq8UIsZgDHNpBmP3dnKFQTjsW0GXBDAFFOBhA2NxUWfAPObLXqFt9aigsHrlH2GgAZxr5mH7A1JWh+9bL+34MlOzpm1O8BTCJsXFkwraU/IfZ85M5WPiNg/aLKk0JnFzSFJFXxLj/2lJPEJkLp2HzLjpAr10dGukYM3xlm2n2wuJRuZkFRf+DCsy/duPqkQD9TpqD52E6fRA0bsyHoj7XrqGUu3UpurL+bOrW0tKM0zzP//CJE4SG//B0Lv+LhW472DeP0AxkHObIxvH9hXxP5yjQMASbZfz30zH/06IUOae+ARAe2jv0+Mr+ovzJ3nvlGBU7vj/Fm9Y7IM4xP0EILPvvR89lMAeK+qzHw+n8/n88+fP3///TfP0j8eD3/uLiLWWjyoz6LoPM+///6bxOv1+uuvv/g68v/9v/834vjXv/71er044X/0AwvneRJbRFTPxoTh6juBgDn6+XmaERgAmlRdTfSQk8UXGGsQMFaSrusePYXIKZqlblgTEi16kNNwurOAJz1NIvbZF5zqYUzTWaYJX5WXQiWtioxQrKqQVArtr/Zsw2Z4a7pqjnYqJfEVg6oqPhbj35PSyjySn9qQVKWo0orbR5WGr4gwP82bmf9cP1qZmdT9/fLtu0CRma/XXrwChes8zwjVuI1AfegkGNWtGd15rrD64WQ01N+2mFNz7042BIzEOL6y52BCMAgmiCto13RR1fvEYxM2P1t4ppjZ1fcWYR0CA95d5LT5JZXP7Eeb6DoV1ljTe3sl2eZOY6grj/H6mLi9jcGJZq21Pu6EuyWjP2Yz2eq6L0VAfM9CQtVupe7fGbzTBqhnEHufdzzYzgS9plG7mws0Vt6qhr6u040BM0ERjb8HdotHDg1rcjNjhd77hRucrB3BiTvL+niyFKT6Khi3cghg9Qty53mu11lVPH6Go39//3Dc4ohSVZzY2xG+EPQE6SzMeF89jB05abId83vw1DiX2MzXYQCtYehdVFVbV28rZIZnWzPYnbdocIQ5/K4RhjMGKoXcYDeBaiaQqn1hAkc0C2nvj1Oqqsbe5PCcnWnCc93JatSa7sDK6bg2+2SrKr66Qi1cak40waLwZz9wCKdJGFGQWGkey+zuXwEuRd6Y/u9aUDo9qgeqs+BJIOw+t/DIWgPnJMSplcbof1xsYT4dzSLrzUzjoL9ZOTsb0DKjmrUz0h7ruv82wUXA6Np0k2Fme9+XRmUz3x+DnOZOWG8M+3UN1zYB4JhJTAwJz12U3mwNthI9hOZpu7c7AJCrv79rjHdnXM+9AAYT2kRd67VWXTsrM/M4Ho9H9F1NeXnGynJyzSC7uSMiFJIqfulEjTHg9CfGkr2aBzbFDNaQ5gNp1IXwFuvPtZvRhJ+c1jgeYJ9Iiv6HbLRM5RRiI+G6rD4mTuQOoLbVLTbX6LPUafuykP2f6wWbbWGzobM3zRQ0DEifOqK3F7opPo501esfXMA/XcS4cSjpPNfr9Xq9XqwZENge/dwf5sVz/s1pQERw8my/53n+/PzwMrzPF35+fmDYPH2m5HUOPeiaOlTfiqeUF+//+usvSGzOiT3m1dPp4/H417/+xbFD0v/6X//r8fjy6gvkcRyQPB4PGoFTG2KA0EMFE2Krbgq3D9scC0gDGvNWwpbXC0BOtLe3bIb9BvZFiRAqAtVaK//zq0nTFqkxeP5D/G8eYMxaNsdKve4FRh2ddZd9BoC4KDNf5x4nEbHGDzTcbdqRQ7VSgxAN0jz8331q2HThdIxFmpVMPvuLROatKkVl7utkVUWRJAZ49ZleZnLL9OyFO27WWup1SdXlnZ+3i+sdD6LH5HlERB37R0OrinY81vsddUlLWhHRN+ZZA9VxRI/DU/uRrYrQmFjOqCNydy1DhRZgvwopM/HuZpEEqUPVdddyaVURmGE1xgTtpm56AjoyV6/DLHZdwztp2Ky33JAwxG8dT8Lxk30TZolbsnyfNyMjSsojuJi6rVSRcRwZpX2fnBrH7iKGRGbu9cF1t6mPHfUdwIi2qvRRa+Phh8eYiZ9ywbTEuIJAkQGOYZrUuKSF2JBORGacjCub0O/oY8Rv8+xHwnAEW/VjQgZUFUcmvzMP7e7ujPLXg0s6l2oHpP6sfWTo1OqZ/TzPsz9UG/vujSQ9/nw9Ho+vry+OmmsIdal+563DlrqhCJ7YqvuXWpDY0XZfU7TWXhjZBHdt66e4twAzG9JUS2MRiwsStprebzBdlxHTED1VU+/RmEypftdD3Uc+7kSMJx+uwSCkva2Oiu3qATMxa/F7AW89VmSRz6zTzoIh7ZB2Ue/OKHFafSGPE3v3XURof+F/N5SkjMfj0Ppa60cPPSRFqaq4Q5jjN4QtriDVAbYjfDu6IF0FR0I64/JE9LSyXNxdlU6w2LoZUupgyGqE5zCsvyUw8biyZsLqwwWlXqAYM/3eEgZ4b9J1UN221Xu0eUjjemqQWwCITbAyuXpirK67I8nhEcDWX8eJw/gUij4BaPCL0+jbg9boWi/v5g6GtD6etLcesRKB0wDSYHxD0nMjHeT2MR7l63VKOmuttaJSCqkyc9FfvDK2QpVw5vO51nLzRkSFPEfanVrHqT7BGONt9Lg1IUE6VAsBT2Xjhd5FNu8A35yUmqo6WjAGU7rZ+DdcgKE9u/BNyyy0XewyqSqisuQH+2GLVSveeLYcSWckmIhWug4MZLurIrDpwgykAU+8zbeVSbsRKGW+Qm8G87gZyda1x6dMffR9e40Gt9g7NbILvBgwkRrnBSAjYoZHr/E2+8kXH8dUSdhfX19///33fD7/n3/+YcxL+te//kU8dBNzJo/K53i2kR40Q1WxwjmOIzMz8//8n/+z+lL7nz9/vr6+5l33sx9EB6w++jtLzM/n8zj2L4774QKc4h080ZI+2dXXoq3cPuAR88Ng5dyC4ToTMJA23ICeCQn7U8Aj5oeHBObyGUe+RzJC8FNjMZW8fOoR6HhuAUOE0o7MH9c1pz4mLpQAzGm/VAc8pRjaymJOYBqEpEnQ9Ta5ldoLGiJBafk6Hmutc52sshVR0or1/rlFGm6tFaGIeD6fi2d0+xmzR+ZxHK+177q/+qfOYlSA7e7CDu5WcwJS9w3pqoI28t3Ea611fbTebNFjEQwBuOnNMD1uZc/NAKavKn867t7KM+u0EzO7+gfANMZijPGEhsmiqp7PLwDREQK4pSGsPiDdXANT8yC0hgGmmlucqkONCI0wpjlb92xEHDyb9Hp/48AesaWDpkbSq6/w0XHq6ckBEBJFEVG92+MFJVuQtkL2b4hJNgFjkxgVRE8RDYtm6sFbyfVaI2cjMxpdCidHCEpNiBXM53m+Xq93fXv2zz7D5+o1+2n0c8i03lrrmfvIiqNH/xgbdzymbKd9nolrtjQ+N+qtkeo4jufX16xj1T6uEAkB82QasMw9P6z+LRniwQQeVzD7IEpjThcUqbvGhutnf7bQ5ghZfGHlIouVhE2WLQGgn1kLhlVVVRFvKkfuhGmpsnpRDgbbNn+PT2M+pTpU11HjIYgZQFVp7EQUOVTEWcf5P2A0BvMo33qXur/mHT9gHfD7AJ98jji+IqJojdJ5nswkR/9aCrWAhDQMN+bzfN/5RPCC0kG6CDHgU8n4GYbvSXLq+XowMqnITu8TNpHR8wNZx1BVdO7ED87Lk1A2qZ5+SQOOMQgnm8ZyioEH0rZQZU9o0MY474UEKxJmnvrPInW0FCFV9eqvr09fx3FE/b7ygwQkgu0nzFsNgE08l6qn6Brj2XucR+8kQQiDtkKIqkf+NrHATxGcIKPn7eM4uFQqyUcHAMPtDsPKqvdFcEKamuwXqeLjhPZ26o75BEzNpu3xQym1JsLbeEZJAJM8OvjtHnC3WFV9fX2BrKrVa4bjOH76W04UwZz9qwrWYyvdT+xtO8WOHNV04VL1eFCvl95uukbVB3SOpFARZNHvepNPQ2xNabZbEVRwNsFszNqPBHzUl4Ns9C48TQCjIc64zgZ2F10Rp0ksTgeaHLGhbb3VWPUZgDCWJGWPWCtzvJkI2GHHuK3NaT8kYGBjn4KQfsT2OI6///6byJlzsIVKEi/2c8ZO2BHx3//936yXcAGA7PP59JoqM7kpwq3d8zz//e9/P/pjw6vf2CcGeGJMgNGNTEg1XomliKwrS9ggwcwmMoA2sbg1IuLn+xvmibeJlVPsAjF4bpG1VnwcF6oFRwaDuTFH19peLCa56TEhoTHJI6/+OUyPOmCQzHSNRRqdCz9j5vv7m/CIweKQjJ+E1ddNbkX6qDtF7AWzd24k6CPiESWevw3pke99vodWSnwnTGfFkUfVt7SkOI4jHrl+1ut8RcaKFX0ZrMayO7QeR1RVrZciHschRe2TCmVmRq61zterxu3r6JmFXszr5XnXraq0Kt7vYBcfQT1y/1x2MkYVdS5VPfKgEbjupetdjl3hzNjfEnxPdtJ7mqOJcp8H+n5sVLd7N2DNUNXTU/Xby+BLK1Knf69b8XgeSTuk0iunjIgoPqI/hgFb4n2dP/Xq/Vl1rjqOI7RnIockKSII1UomiPM8uSNHeOoJBXyMC7QUMZuv0OLlhtAebxHH8TjP8+xv6u7aRXzlnnajKhknqlRVrf2Q4PkK6cmFvXX+vPy71qryucHBQjAiMhWhqr5kdbwXLtRaqggd+xmQ5VWCVFIptNb+PfbjOEKq2q8qzXYrgl7ruxcWux0q+ZyGYkWuyPeqTqqqV38Qfg8P7SMWo0hVqtJx7Jk0M7uFS1pn/9TTnz9PbNda5/kjreM4/vx5Zur7+6WQjsyMqnrVOvLI5+PQDrk9Hoy6R+yv2ob01/Prz+N5fu19dvWSlEMj6SWmElVx+l2ZklS1Yj/a8/jz5ytTa72kqtrTKIRHH/loT9MSj6S1XhFFH0mrSpRKl6kNjaRaZ0jH/gEnqVZIud9cWlUK+p0v/IXqXMdx5LGfjICy9m+eqbaXPVTW2qtStigjSu/b1FT/fd7CUKHK6iFHNTMzezcfRWv1wfsROdsKTERwB7u97xv7+8Db/PyTlAwtP3D0eJznuTqq8zzPfm4fp0yk2WPykftBDGKmFsXUF5KUvIZWCkVGruLTPns1DxUiSdovT66TA16qfqS+aNur8LVWrXgcX6X4+fmpc0mpjFrr//nnn4g4jsdSrHNF7GdM+OjjlnOtVak4Ho/veoXowHhHLilDWUv7S5DP5/PIQ1Uvv36VqcxiGJSkeNUSh6Q+0tdaceZx7FMsSQ/Pk1G6drdaqCmy4+3vIbnRKKJZnKUXIoKFIOQIPNULu6p9oAF/9HsB5/kTEZ5epOL80HE63TylffxSRGR/E9Sd9Rgftb60zN6VdqjruuAwsz0iuzKS3VlpfmwxdHMZQ63OWkcecaSqFvtCbv7XOnkKKRRHHtHNTqUkUSmqT9VerxdrdNo8M/2YbmaCqb5ukk1IPK4FSEduzHEwl54RoRAfB1LulwGlpdDiB+alqsoo1fl61Vq7cY4jjuN4rVetyszj2ddepcg4juP7+5vLuMWxjHm7IkrxWpLyeVSmFM/n1z+v/fmxzExFrYpQKI7IWlVBR8da60cVEQcrq9+G0Owv0o5BEhPxYuLK4KNZESF2ir1eYNfbvd9Gkcdx9iTpAZCZGaHnE+8xTiPrvV9wlH5PNVI37JiiYUCPWJN7TBFSSLHXFVpfX89///vfPz/7aTK2iveaWd3peR3Y0dc+qop4DHacpF2EvqrO/qr//mZtxFKd5z4b2a/swjYeq3YC1zU+w25HwOxLUu2ZjVF3eK9HA3iS2MWsL7AhsXpss8VEiuN4VL2qKiKrtNbKTNoorjspPfE6z5LyOAA8v76q9gu/1QsMloVfX1/83G9mfn19/fnzh7sjay0uGLHXEzaOeNGdEfX9/c0D9rSA7+X87//9v9HAw9TK8UXSWus8T6w0JlViYwAcrMEeDzrXDVLj9x2xxQQAN07gzxQkNWakzMR8t3iEd4fcA2BJOt5dqao611KdEZGKqP1QZ0ZlhkcTbNJeYmmv0+DewyD2AVhSkYq9dmDEL4XPs+L1814vQaL9wG8oonp/iffgfM9pYi/Iyv4mPOFRJAKikSNq1eprPdIe/2stTkkyM6Ra7wcqIQGf4xZd9CchxG9/RvFVoCOPCB4oK07iSksKzgayvxZ0ZHcEu3PfJncHwexafK+fiL1fa8wV5zoV0qEVpdgLDKnOWpFxfO0TXiU9ez5oteqGi25Qa+yeLJeaqidKB+TsLK0qdxW0DAUITY7hZttrdO//WmuxdJjuLKw8LCacQ/9moo4TGAmU6KMjJIyL5ZCIUJ/PozFVl76Hy4wfIXv2MzYE7Ip4AnIYiEfGZFMfUfDlAKrq7N81mHKrl9Pwm3PKxFgJc4wDg33RFxO/YbXDphQTC/pZSneYgTRgK51W38m0FcjVo84mlEbEqt2emMS45GEx2JgZ5A1JV0YEB5KM9wUCm2BuPBqy5iHt+A1GIykzn8/nWnt0MTBmKRWJ9+WqqKpVi67BBdFyFJ968/z87CuRBGZBib6qzvNkrHK0u0lEvF4vjqAxdrG1FiFP5K8JY5iI7d1xIqSnhiwaTCZydqhHrJGAOSjeeKoHAAdpOtEm5v/N0OpdJO01DRoY3jyN3NkW0lbqo8UI74b8FAOMmbWYcvNCmuw0d4L2fEToOjF+Ird5v4IR4dMeMFW1350LRqxCvZAiBkfl9C1BH1VVseR4k28xw6fUOBhZk9dumkU3jTrsX4s8AknbFyaMdvZNNL2TbiqbNN8lHutx7W309WJjok+TMpOlqpePMd72NNi0FjSE5+ynzKkMnrWWg8FwmoOxxgCbaHBCCwAM/e5VHchpOyMxA/VdY61CETLDcyRsj+OgGdFjiB/j2/QiDds/qxZjVBAAGIsk5iW8AOBseVc5H1BJenx9kWaxAefcAkNIbx8fgvo26mjAiKh+8iK6I9BT9Cvl7C9gJGyCL8Dl0+kRNibG2PUu8gWF32TqSU93aD6X4GCSnXF0EEJrOAb12Cjq1U1C1hjTgqweV5nplmQ7rSyOAe9oXMogIX0zN+1UIgSpQRURXPMiWjQAJoOD0ejfuQ1uokSoL5iqW+DR7XA7+6W1aRMawXsxhnQTnNknz84efenT5Ny9gMGc3nmd/vr68g7uk/aqOs+TE36K6CYiQUkj1HWmIh78EgmaucXK+BgTTmZK79f4jZm2KK3h5Jbs5O/snv1MyERRVRwFXK/JDBska1yQMlX0FZap12gTs6G3C5sb773AA4aQzA8Ywsz9c3pkwbOl95FpwpSI2BCM006oZ4NZI7augm2RuSxH8M7xdPqtPk+B2UIWGKVoMLnBDNhXxcDZQBI+XGRLc7mlKPL0Z8eLhddx7NHDD3hq33lZPOIYqlBJXH3XNt2SLMXGdUTELiyEcWsj62+2swtdqSOTvrkxk7X+BogI+8KcO0va7ZCSPy/BC3C9IylKykju1ZtQo4XxZUHJdAPMYjDpuZ1TIQD0Fpi9pd9nU2CS7zXlu/oG0/tzAWokTtU7ZNY+KGIO//r4GJit5rgiKvBGAnZUa72HCoYGmHMCnDa/i6wnQcx8eWDf5FOFkvfRj3zUIilO5ivEIEcm1azpbpUh6G3i0WUYeqJ9PveOVt0suCPaqsqPR9omxjCc1pj1UOLFTiPCymc/fo+SBEHCZkOXMjuDJ5ix/tlC6S0wp5999RSY47QvmzixxjUmYDOLTJMP5XucxGgKEs++g2R3U6YSEzMP/qqe0zfyeno2o1LPq7d5gNItHAMwZMfBtYSerX3cgqRPNWZ4+gLNcVwmT5BmmFRUikvP8Kg7nfirSlFrLR635kTFS6uS+uxVEdxa3CM2+4mJ8zwjaYcdyU5FRKSUkjIfEZH5SK6d3y+V7JgZt3U9CEbQituEIqpwjCehXEQpCetj9LupkBptO9nk2fJ6HxhNVUl7tFA0eQxG7NTI6QX91BzHvvZPPFTHg+1WuzWeUFO7ADM5Z3r1AQJDxzZJvCUG0rMIwYQ0AHUTaYxe85BA44qAISoTxpgbb3LrDptTHVcKEqdvJDiS5BKHt3pGReyOGxjq8CLiqKiq1+vU2k2RisjUkZl5PL4ejwfP+Xz99Sd59KAWj59QX9iuk81uq7V4efxeZID3UzS0VfUnRdBU1VqLsH9tTHUbSgL81vc6/iYxmtdKbHEKAGVVrdrXTMFT5IRrNPUI+s8YqPscMOrhhMY7C6W0QHmK1tsqRqjG3wLwhQkayrZT3uAqYyYy+naFRyxW6A22ySSZ4OxrZJJyXHZkPr95JDv7d27pKQQl/NFOXQQPVE7TqvSCzaMbnzQJad/iNsnquyCUVhUMXAsAQ4SZ6bN3zgBBgvGdfIoI7338GuOZOG8DI/Ze8+ac4hYgrcaf/fE2+HEEwGmskO7fd5tMNl2OKarxZCUHaFuhJAEziUc/EYZrajo1MISf5hZfh4cDHqkqM6pUtWI3pKq0VvGV+K3qfncMGg0VEXU9DqpHAkWEh3LaNtMWG07lm79/Tk99LCBtv1N5awFnwaM0G5IjNhLAqHV0r9EOa60j989mT3xlr9jDAAAgAElEQVRmPthRLaBxj78ak7X6hRMoEIZCdNzVQ+T1er1er6NDQSjVR+NiHhHqzywRn0MCD3La8siI8Tbhig4a808GqqnRE9A6fly0/t090TUlBDCAq0raJB/Id4Tgd6kyenrFCszZd0joIFOhxJyWIX72Q/QGkLTGAo+zxmdm7PX/tjIS73ahsY/dANYYidXO1q64YSSyVwYgEWDVUxgts9ZijrCVSSLi0d9ooEnBIFMPYVU9nu8LB1BlZlyvOCJE4jSEtmKCgwpYRMzV2GYZYhhCSHfQ6AjcUWU0tD+R+MhK/CjJcmAjW+t9kxOBln3cHerW89m7g5GEO18UN7nT8GCCnid9sPVhNSLYgwyLsZ8S2A67mzr7KalPuZnARnZyGjxt0UwAmkk4YbOUhOME5q4BaXPkxqkeOeDXGFdcB8Vk4t3C5plZeKz/dPefZHqpj+O09ciNeSqdVURdlyDelyOiKo7j4NWDkiIi++M61VT9XtQemRGhelew4t4yCMpgTsNq6Ilk4l2kMdjULUnY8Kwt5N7MMMTHaPnU2+RXPdlunx0nyIHB4t3m7HcfddpswGbx53EfPdOIm5cYKDWDwy73UUSM4Keg/8xO2w5+88/EbTuzUNkvVB6xs+OI376sZwutzc/zXP1rVURiFxbAyO0k4Ry3yDLzPOF/R0sC75gQAGJbp/HII53EBpJ6sR6DNuOQpH7x6vF4cJLPsckepxDOnC7eehK38/4WNwLhWXjikqIJdpC3GCaDqyYpxjIJzTQkPQmnx5sXp50wcqYpdfe5iK3XwBZMgBp5m3i9taZv8+xuJWGAi9S+Vr/MiMYAB+BSAIxGZ4knx12ZaRhjf5nkkxaMbVnSOGuk16s3MZuzmNPXpN1oVft5Tmdtxc5oPUXbZGhQTgayuCABWH12YBgAMzt9jB9AmfwMCUoxt5cYZ2IUYeuaDhe71Prs9Sfh2XVHu5d5mMRoYbL2CKYdvYu8JRjcmeHsz/75hGKtta4PscKQY9WHnlBJu1nwu9Y6z/Pn58c3QtThEb+VNiHB+YKa3C58gWmCI0IfQ47SGSpKYF63z+BvVjQIRdyrc7+gtNi1s1DRei61hrZVr9IlfZ/v8w7MndU1fmSWwo/+MSeymYge1pda9X5YvWcSUIwjoiRsAVedVaF9uvsujT3USEhS9EvUDm4OJodkDfzcsSFCrHA9R+3NEDCCvq53pVw6Yni3xhX2Vu7Irycek59IwAPWNRgkM3N8dE2jdtUfe/g8zOzWGP3F1vvn3CK3AMjCjMBMqAzBaTJLLdav66ndTTC88egaHlnayhpMpoa056O+LrGLIIffEU7zjKNUq1YtrarcL7dEKLloA7Z4EEOqfruVSMwsKccznLh2R7uCWKlHS/XAsNJpBEc53qEim5mv1+v7+ztz/waMt9OvhyI8EcFCc1YBmSOKRBe89yCXsn9lP6lhElvdSOJ6nHBTZKZ7BuTOtMYJU1ljISp7dCnKo98ysNJbNZuzTrh06mepHcFQo6lpfJqoRv+CJ6qd6NgpnUVv/B6QssYemXgpim5HkyB009T8J7lh8DXFLqaS7NyCJBvd/tuWR+wzMo91rqraR7YhGncCYeBNiGzOtRY/yLoD/q1mjmQmFnvl4z1i4TfMetJkXWtrVi9JYxwO3HqzGSPC2Ul4gxkwtyxciBkvmHC83s3ZAXyyWUxIQiMqthTBJmn1dzFwzfqMg45hZoAzPpoI8C0qiiAvd0cEeOpV40CM0NpTcGdyB0Ni8jBI8GWweRAf79ZYvPreHVS4I2HD6ddK4296g3+VyVyh4Op6SNr7i0p1Lq3iWZWqYpX8er1+fnhl9BGZ3N0tKvuoR8ZBRbgaVVVjKWnJnsYdww71oxaXOLunqtcGIFnB0Vwg6Yh5womAJy4zY0vCmImnyOTokak3m2HdABvvopm2BtFgmPiZRRhpLkKiF2NxdXGjsnIiyWpM4OaklE40gxMew9NL9qLU5k47QhfZizFzS1872ugp6HX9+UbL7dUMPK9Va50MHEmEUFVSRbwnNLazbdl6sLF1i03XuHMWUcut1LbE4zmBdjsOHudNF2Uf2Un/unaKXqeR9brdYYBnX3Sz2wp+NNOENwgIGADd4ZjBg1lr9QLrPQFC3pxvcji7Ry4TOEUz7aj4NQHSKHFB4jeSHUlnQyqppNWJwAPgtS6d5aaeWzxCu0aoFiNve82nzIA/IpekVfvhYgswZ42c4gAMmMediUEmD+k5xiKCMVlV52vXKMeJZ0Q8/M0GxpO6U01tfyjN+PPz4xWbeodffXTEN8y2RY/GCUrhcWRoSEM4zadh9Q6wfN0632/UIE7Dhhc0UB3HoSp7+dURiZmtqojdpuojh62i9676OHkzW1URtruZUpox+nIJbGjMP6lMaBjBGDXBRs4s6YjgM4Q2wdeV8C2QVLcwGkzQOzv1LjUgPvgBq8d9jMZEf7vyR0J9gHGDV8fmTrdHONmahO4wm5ntevpytvpnihgJui4jJh4NSts64aIb0rsAGpuf5yll9Ji3x+jmctZKdpLZPk7YL1bbXR8/UGZfZ3n2d5ttaBdoblZuEDeRrWYWAWkq0pOfLEXw29biaI2vfqkn+kIDo2Ka1LWXZ3goHcZU4sJIMCSsnEUTjNJViAh/PI8telzQjNaDMZjR6z6atiR+FWATY0dEax4nDJtZhzSzhAeSBITUw7bGTBM/cl+17wQ2LNQDrH4bwOhd5Oxktx6T20jQm/A+ALTH8KXu+DLAys80SA3vTjiwqvIuQ3NhgqzFGmiz3RK/yjSHzQ2LksZE79kGvdOOxGN17tfAHLDTFBkwL1gwXI2ZwRAeRdM7AOtJzCKNpchjfNSDeOzUPCwVXv3LI/hCaSozqxvEHuEkgZJD+U05l7MoARj5LtUvzYIPD3iuVK61fn5+fn54CrrW8ldhU1JWxVgMrB5L0912ESHtVZ9GjSy3CHUduhOAniztVh+X5m9ya95ZcX007xvXpSQcz3SEbeQmrB51HtImnLbxWwzqhQFbqIDxRINN7AWTN+3gnOQWA+JWl3iHtzXXaupK6OFn77PUwVgz9SSQ2UpT2KFm1SRlJiMNMY+RjAHPG1NijFKNBdh/ChWlrdQ7qY/sv3rRaECiVZNbGd3ybsPH4/F6vdgyJ/DAAmnMmTTsl2o6eJpLH080UIrMikcE4XlxZRgRZu6PN82i6JEJJnqIZmZkroWHLXFtUprFAaujdbN4CxhzSp1lixu8kzVtVVGpqsvIsa1jqLlzDTFVdPyTxL74iqrxE6Meh7OICy7R3UcVakyV3pLgjr01jsdNvN1HUArSNbLhOX4QkcDWWrNbYUPsvbnvLTDJ0TyizlBk5BGRe/GkKs13OfouAd8A1BFR0qsqqqL2b6dGZlStsYfkccTjIe2pEAa8qseKI1bvn8d+8lJaVXwRtCrVt/WljM1fXNqJ/QvqpXPVynhkhiLqxXvQsAffFJWIFfMqVUTyKSaeBo0QcUZo79z17gwS3mamdJ/g3MRuaJox+iydijtb4yF/vDBEfOIBuTmZKTBHcO1FiXqU43oOEAxJDLU0h8h4lD0zHS1sBkNlNjRMiBq7h5HvbH9u0BiNiQMxbfT3fnCx+rAaH1MY+MzUuQ1hdgxkpwuU51lSqN9tYVhIkm6Hhz02MkOKKtEzsdskqY2E+fuwcfB5+g4DPaLrcGoqSe8jpW1taKrcE+W7W5HNfu1oTKJ/Dy+u7RbjTpet2DoSi680QWvm7X5feUXgyYjCoaTMfWWwqqrOQw+f4kFRJZViVezu6LqLlmo0DiIiIjM9NjZqU425K7N6h2K8TbDjB0y6S9/uWrMTplKPYdpK/gjWoNKOdvtaa9W1038V7+DeqTV8qcNA74SuNWJVQfYmN/yEEf/kmfrLJNMYEg7DsKVSiH0fPc+2FCc8vCScwSr5TcXfKklLEREZtdZShPqrs7dH8QkmrruJS2sPn0uHop/7AgC2q94LprXW8ququny3z5y2vfE4e9Oj8eAkewNPZC+sS33ExBdhcDya0vq3X3V9KbqFgcZKXMx4JqGuC9aPYN5iQmYPJEZIFu9BGr05s6TxNd3NLCQ1quksabZuQKLiGOqQboTTHAFmXxg6/mtrXCIk7e00X0qVjn5STJKEeUQwCM+1VBWp45HPerxvJ253x9OLhMJpxqlaoczguxUdlaqq+pTAERIJ2fmt9YggUdfTdVe5xiuBFsxZG2CLcmIogmRvr9diJsAYSme6uj2bVfH+eO3id1u8Aq/9VqDoHfcRrW3C5ldmSFkVa+n18o+5CiuPNAtKtnK9rhgELwSvgaE+FM3hBLLrtZFsvQazXGtxNyRsczoGywSTZXRBa0LGj5GDbWkfxbLXVKvqzAyWFWCAR2SNRy4djL3MIBmBOX7IgyytbVsbIqt/PxtMVVEj9fn8WouLj3NmgwfwjTwzfazHETFAbu+cqNvWnKSjpyzrj743qV6DofdYcgzYeqQZCdUeoHsodaqbsep9dmYqlzqYGvv1NFfHFuPyRNW+kQnghjzPHxy5FJn7iMckJvkxNU1bfJkwxxPcXvuZ7dOWLABroo9lRiJV5QuvBOyaVtcapJVk6RdKq2qttdZi2DT31qf2XB/Rbyjyj1EtKfanh+CvvTDKzNT+KkFF1Hv1Ca+31Y96EgRxPB6Pn5/dMUj+9niJ05npxqnuXdKG0UAoz/M8Hu8JgjCmeUTYtkt32mcm7pubLeaO0NVE6zCIMGK/3bGnnO1rU+ElIoLP41Xh0YMMAYweTPUaIrxMPDYScRh+tGluIfS22qlb1WIvHiVT1M0OAybTC41DJO8GaQEPlVvbaeo1JyZvqyp0f45lZtHgrqr0sUugjPH1fivxPidQ6uj2scCGgJkaCD9NiM1OqR1ZAFR8jVkpIjJlJXEi7jICsHKaA2CLEhIwmfl8Pl+v93piugDgIlMxm1SPEJQwu6MvhPke1ZOK9ieYOQNkPzqOxtH6UIqjdR0bN8FdVd0wcFI0s7fYEMaDpBxfGaDWLjKJszfmWwBT8HILNboZORBaKJJEpCiZW27mVeWPxlUVv9Me40hDdWrsOx4zb+YPDe3/KfCow5sSYxAiKI1H4zRFNzAAhpCVmckH86ADc5MNi4jYAWTm0afxb+1vVYgxn9/kMzaybjGy3q5Vmen4SWRyNXiTOAAb3hI12h8wSnV7Yu5tXl/Foi7bbx+5KLIJ8avvJyC1L0S+Bb+mmsrqYXP2N1DVP+YUo3+nCQn0JrzBnCbLo5s049STNRXkOR4vdCl4tjV286p9GwSR9sR7o5qlmOAx+qf7fOi0FSa4q2uNwKgbyr4c6uJbUW2BPq77jrfV42Qee/DIbxKvtXgCf62lqoj48+cPhOd5Fictz+fz+TzHSHDMVTVC8K6q1atMV2F69/CbRYNwNylIg2kEp6dtfbShkTcNnERFzPP4bs4Y0+MkqaqYFR4TJr1mBstx3S9IwAmDpNXPUUrK5/5VJnuPUd8ZPHhk+p2AHWVEeLbMcJF6sFFqPUh4HNgUwJvwakX2piftII2RNH+vGyRiAEW3bI11Dm3CmFF/e48ilOg9kMxjtqlh7YHS8QAwDA1hzPZZa0XE8/l8Pp/zUXnWrpQSz/QLDzWC2Ri7i75TYjwXC+Z4yD2lvDvCQta2rF7ISuMYJJHAna3MVmP8o4ewejwg6O0RvK3cFCAniT0SDFlaw2ALhPQ8bHZNwnVERpXfVbAh87aVTg9HVT3q8GgMnCDncXn68isktgKzzpfB1lvQYEKjkcDEAMfm0hsVhqQd7RQ6parWuRsqRpUj4nEcdN7JQZGRvVatVdKS4jhiLfbGk9Ze6xURz+fxfHJX+RUR53l+fX29XvX9/U1jrbWO4xnx3kuRiMixsncF4vqzOoi7xDuk8YweUwFzxeaJBImLrUKR5zrrXHVE5v7BXp1Le+jtH07mflGGMvcMstZK6VBkZESttc5z1VqRWavO3DseUXEcOsfDM3Mvzdz1UzcRlVp91XC7ux5sqBoNMrpsjw8cZVPvKzqxvdAOIGm6mV5rxZEEiT56uJAmEpBEQnjA1jid+Pn5oaZMcMdxEKfO915BkMQDD2EQJJzH9S4KLrJ/7oI0SNF6fUUtx4Lv+/t792+3mKTzPF+v1+Oxf84kxnNTdodrAGDsyx1k2C0YxBMuehdZb6d2jbtZi6ri5w/VRzKQmSm95wViwOpmrj786Fyub3ZvstMR/I2KB1cilLlpM5Wp44iqU9LjkfF+nqaO/W3mfcxe55nH8Xhkrcr9mMNZfDFSsXpdziAhZoiQiCCSd3YtYA4VgQQMcZKmiNFCVNE7y+wsI2ley1qr+nOPO4AWYyhyKeHNeQzA3vZYysxj3KBe4wJWdr2Yk9d1fqOI/eI8T5pOXR30dq3263jsBf1EWmIclqiss7QhLvBFeNMWK8bV43lkBvuaxl2RiFiq1zrP8zwi/vrrLzCP3I9GS4rQcRx17mX06/Wqvb+oqnhX39Wn4xxP9RyIUER8xA+nragX8XsriVf8PZwQ0viaVhprCDcLRVTZradrwBh6riMep+0XWkjgd9Xo36OnXNw9n8/zLAOMJ9RPociBqSv+fD4xp9GIRL2/2HDqb14McDu7QaAlcmBUzVTgZ6lbDABR0YBQVTFPXCYBeBwkidfr9Xg8MpMJdq3F6T31MizGju8hFxGZ6S4wkiBxmrnvdIGh1rTwWkvaHe2949UXdEy4+MaBgmsHr9frn3/+WWuloqoOxev1isyIWKE/f77++vtv9pTXWo/avS8pks9N7YZ1o63YTUoX4E5SHJmZdS4idC0Qsgj1ctrxgyd99jUXg2NPIBcS11rdg7imkWPM7SYHRnbbju4253bT4+TiS8KL+SchpUTOjvDqx3fVdwVtbiqbx0db2ZBgXGSw8c5as8YhEiWhGsPWrt2AKAE4wc7iNEXHcRzHwSu6VHOauOL2Qgyef8QyrAXkcRxcOZq7qruALVYRu472aBL0HqXuozk2CIBgHCoM2bfWYctMPK4e8H3QideLE5wnTrmWgcn397dpJ4M9Zu9BOEUfPQYIj8jx9Xg8z/ENINhoHJS4cGyPx14P0GhuH/xCgm30FQoAIEkjEaH+Zkdn341PFv1xXVTA4wjJGmYrN466rSIi4r1sNlVVPZ9PCEFCAgzyqYGcrfFU5Dj20xZUhE8SnOf5119/vV4v+gVbx+9QEbI0HU7BwF89hztIdR+xpQrRQ51dDHPGFS4AuAq6VrbrcnBG7BFoczjP83w+3z/rCID0HujEZHYSrhhctiRxy5Jw0Oo5i6F8s7IXhNKIqCo+7hXX3ZJ6mnkCInaDYg4GcaXsAjZJPN6AiWtatR8DssaG1/D3UF5reWSiNKHFDLMxUdI3infM6EkQPGAbvuMcJtMRRTZBeYNN6TZ8t/8czYgB+nBtmeQOxrQomZsefcfeerY3vDmno5n2JDLx53myTJm7CszWTL8zYX31zumsA0MwMTmD04Ab88wCsC+bzAQw+7X+RsW2+srRJ9K7D2zoyaonQTTefZiwAFCamXHcaxRj35xeAEBiE9LMcXgBaR6KyFJEbLQ/gqETZpgATCidcVJ0A1NKmgF/s53Im8lta4yjssebecO2Zto6jG2oHcla63i8Vy3VRyx2JZrIE6z9OpKbzDCs4c2mqSEBodcl7G4WkBgCcD9aKJ3zycTHWAZFCBeSokQRwwDBcHp0di4mahwpYJuyqdrcAwwrR6XRreBvAj9sNz2JWQqh9TeNxiKMLIamookgBKkrT0cdM8tQgRwmc1YHD948Fnrcjmil7P10egFvRzceu5h6wri5dmATxtaDZ5LgHQxpw24yA6BNzAlD9FRGEXqytIMjMQAri0tJIyCdrirthyjfy8G22jD7AnBpSkr7yRH64vV68QWK1+u11mKOyNyPJmXmke9DHq/7JevO1/6mEr6O48i8jAfcOY0V4REhAKdnFqT5MTFb9e5JWpzc9p5nKsRIa+I6LYAHYEISaCiqnoLMAIZg1DM/VlQWW0ycnk6hInF2nPBEnzAYYENKoYieuPBoZtLGo7zJrXQ6+iydABL2hXiGd0e7ItJeSk3ys18mBQwzMUdfdjQYIe02QW79a6cER9GUs687mJ8wJEX/dg9pYLiG0zBbWX8Lb+IZHh4kdooYhtJZV8omZNmS8CE7M6t+Mdd1hYae6vzzz/6I8lSSNv+Udr1dYFJVnCtmXm4UmcRiPWxOwDy7wHoEJPoblcUwY+CMsdeQoPeBOTsjV/esPzI998GIYJ6s0VwWjctzLrpNGih9EMy+hATSgwcXZkCpq8B2jAtb5tT1SOoilzo7E5PEmgcLKUX/YCZnvKUjsqrvVysyj8yMUkbfU70uvqWoc2HIe/KlSkWdPRFzZFKEIvN9OSQi3q9WRqyszMiUZ2A3Vr9zybeVCVvnz3tBmRGxb6S/veAo+8GByP01ElqhqtAf2m2zmVuqWw2JiBzXxgBYH96BWoK/iGc/Qiap1hKuq6g6JGrXNCzpm3ePBkTX49bNJAL/73FsJFkjjYn+KilgMDYx7WQw0lSSPNVav/Erqs/B2DfoIyJhe6NC2B/UGO8Y1iwekDvmmJR62vVuo9Flx3FEFG0Q+z3wqlrVv6HoSCKC6delNAKGVUv9akymVj9+GaGIrOthAyvHMJVxvS4IhvjX9U4dUWVmjUe5DABsGFJVr9fruX/3W+p2czxz1M3wSE+n6DMTE5dmZvQnnAyjlCxFxuu6sECPxwl2uqoi3lk0bKkyXqrKDG4He9SVcOqtceQWspCTQG7mk3mWOh7zV5XGvnlrH8gxNQa9uotZxE9w1X6MPyK0pxalohwAyg4mxkvvGgLYAwlHPvg5GGRTjYpfi3b2NlRMUlWrp+7jOOpcyqQ4FIsdK/dx5LVWSvyCt6TMoA3tPSK1v1rCcBL1U38XI7tzbwGX22ToEWssVVXjO8MTgImzasDtxNiwuTtTtK4HF0Y1eLojYtcaPIk5fiLeaxG466N2lukdAzBOGGOGSfL20dlPF7q26k1zEwDefsKo3WzPuY+7HYgzuqkBUOSsrs9N2ERjXgJPN5HFo9OwzaxGWzGd6+NLOsAsLmUnMaB64chpvE9vOC1cq1appMqIx/F4/nk8/+hIVT6O4zgObXebODMZW1vF0PLnKlqIRKNta/TaLu0sbN6GDu2drqXxVf0udUWx3FTxpoj5nXYY07v6RvenOCRdu4Bs9X5kDLfCqDV7HHg+HkzatXMYhGQxOUWzraw0A345MSYbYzAQm7OApf2tAZAAXKRrrc1JdvIQG0pvLbdSK2mW1T+TUd1QxGPYZPitlAuvURXaX47YMzPlZkDUh6RbkKz3AHusoo++jY8Vey5Wzflmszs6K3rfx4qaorQLm9vWGI8cV3/uR9PKVKQdGMKQgNC2AD6ZGckGq4MxJ0pLVVUvWckSNjLZ1lrRi+TM/SwwTklgjiPY3CkUmdZyiwo2BID1N3BVrbWO/ZyR1E1B0ePxcKfvyNsWHrcb5rdXyI2h7gjgGNe1Qc52PnpZi4Bc6/2pfLctVHk9LlsYaTCDxMUnkix4jYba6f4GXIy9uKr2b6SDIyYKqDBcMzgEjGGQgAfs7I3Evm6EzjKYprkFmBsuInI8cwtD9RHa7gC7zmRtAh52NCgNM9gm8KN3VGyTlWYzmBANW/cl5lyJN5W3riZikglzIrruhg3TDbMtGPf1hMV1hiJU8G5qA3CKfPKc5zmvb91K1ROKrktbB3kTYlADboQGnOeZR6qXI3aEIUgSDA8XgfSWxKfEb7sf5rNZfCB0qHYHfnpEzAm/md3m672m3zAa8NU/d4ESQWNHlM6Bt71++L1J9LtGpBG3LWn1vEH26Hd6He3NaY0DEgLb5JxejCRR/gqmpFFxa0i7qY1xEVnvxTiltD7uSGRmXH8nYlLNhAXCTz2E5rF3SmeQ+CWbh9iVWHnUaD3S2IIH4K1pb/EQIYnX62Vbb3Vtq/9BDCBx83JL34JH5PHDNWUpfBi7zoEINpMEPZVCJthpsmiMYZjpuiCbJv+pguaZHqub/QZw9mY+ByF6dUg5HjcF4G6KCF2Xv/iNCLcryKoycjqaIVlmwG0rSatXvWSdwNGvVLrCptJ6hNJr1d4mbh+DHViM6dQAGCYG87XW6/U6joO1IJEbg+3qK6caAVBqsCclSo2cTq0H1uBL+4x+FxiDa5WkGgsAhsFxPH5+flieZu63Ns7zzMjMzOfj8Xg8v768/qNxNCYc9J+hUnqOl6H2gh6rS3dJXaOu112/rk0XQXzvy4IuXWtVVY4nbixVRdNAgiFCs9j7JASwKVwUoXEwQggJKlsZ8Jn4zDqwuC51EMaJwbc0jWw2SG4wy62CbDWOub9ub1TT16wsYdA46AnPRZ+R03Q3BmjtxUXqODFnS2KSGFBVGl+tgtNsPneaPDSm+9dZ9vTJj9UtbQC+2E7kPB+ZrlkXmQRfN3dk3bw291ZSxF4rTtvqV1DNOWLYoxclIy36rIRsM7+rNscn8wmPvjO7GBwRNQ7Qk8dZK2+az+yvhpYbA2mHMUvJTjb69wYj4X6vcaoVo31Mxfbotx5mAOjVc69jeDwe1d/2mcdEkDjFL/gJoMv0H9oTQ5dOPUrMgZk8IqT33mfmqhq3kUd3GvdpgBKY8QhNMCuw1np+cWmZhqvSiUX0zxdFhFTqHuLVZXcJPBZMXCSJlyhIu6iqeHGONIYW462vVk1NY9iL9jHAmE6D2oIv21qCc87uGzRkX2t/nQgkpQ77Frmtbi4mzAxE4ptyNyQTx9TDvK5LEAshaSxKHOHkIQ2A8eDSqURPmr7e0Q5mW+F61hEMDNELEdt6i/nUw0Z2F8W7ifZPJ0RlP3+Oz6ryPT8PKvgt2WsX4pF0nufqxSITCrab8BqMt3NSiI7cjYbVTFN3sqb1u2wkHKkAACAASURBVGTEQwzRtw1Rmt+Gs1JgrDT+JgAmhjseSHSV3cWYTFr2X2Q6Io2VTapK15HgNK8kILS2RtNNE7J0DUjk7PfAEeKZWXNODfvR/9BBRt5KI4IXgsiCuTlV76erb9apDzZewaN0UfQTNzePZp7hzewN4JiJih5sowt/VTn4zypcwgut2qcKPFmQ+5G22NAq1T6mQltVUkqVuUPKzKg9VHJc2MWdA7O+SXYpCZSOFitKDW79pbIoJWl/dHU3ka4NOEnswhqyROh5gwFJqQewRqhYNdvmIVvva517DQd4YhytY5sBW2PYlJuekEhw5/OC7nhqDJsYs5DNLTB/+tVvrkncmkhdQbfhDJJSb2+CErxNYJsuyHp/9AAjEgDTnG3zv4cEtk1/2WWq+sOZtXcQSVqlVWcuZcSRklZV8ETi87Hy+Pr6OvKZmcfXU0cu1XiBhNZYVRX0SwRRWfA+w7CstfjNoaq6BDnWIe5i2mGdl9aeYgaXTk4Szkb3402vpnXWyhsS0ZEEhrvqfiRs20bEcRzHcahfBTXVjRkNhlX3Cx/0LBg0IElU76cT8yv/TWkSNf4dQCupmmEuNd7iIv3nY6VjuG0n3u7q416Li7K/MVFV6qer1lqk8WNAVeX4FaG22ibm1Ajb/TgjnI3M7vYrT7TU9eOmFME5wSTAmKeD3Z+4e/S3nGAgmBzfhLILV8GcJHBKFaYyx4yKd7ORNeEseuz56j08YGY79wIkr4dUm1iJYHWztQuQLrI+IjL3+R0lXV7ioT0FC5jM7K57P5mIu+AEuwoe4vHyb222txhA4qaHB5NbqbriADa+n6A00qW2mgLSXWNf1jvrYG5ZNFOsiYhboQN4nwDc7J1129V1/XoTSukD2sImXpKiIUGV0Mw6cOBUr8wAI8PblrXW+/gn6TocIXQaPUrAuHC2xu5qDe+sUeTwbKJxGrz1Y0ZAY0In1nhSOsaKh62tTAI5WwOgwsTMyAQDmKUzO3kkxXggwjGgn8gZofU3L/4YhoMBc/MODy1gDelfXdNBE6YRanT805G9/KqJfDdX80kf1VEDjuO9K87xA6d7FnNjEFrDSjBGwmO/cZ3Kd7Rjf8GKA9mNIXrh4qwJfUJym2ucxjsS4+E0i0sdw9Sca+/sZEkzA9RY1jjB54h8bvMZGDDSa63oh1rtlFLSNCwM1behJvhT8AhD9QVBXZ/5dKmp7BGNY9hB/mePnkCqNgep2yQgaa11nuf657VaagSAF4I3yXmeke+jyAxjO5PQO3tr7emCUhKfI9aClbO3UgytZ5uZESWpljIzjqqq8+dVdXuKV7o2/o1co69rHOYxcb3cI2YADyfZG/PIbu+jUBqAmTAPjnBB6Wf/etRpxAODDeO6OzAMaD0DYCANH/XFcK0d/C2kaWihiC3iATDFMDgn1bSdSlxPJGmTOKo5zj/ZrPk1sCm3Whx9ART+qur22WPGMWBr/lskhn3G9ilVxTpV4yNVoxM38/SrPvmhlLSkf/75JyL+/Pmz1vr3v//9er1Yqh7H8fX1lfFQtwk16nrB8ZaqiuuMhzNOSNbYzQkMzY3BAX/KjFxXEuvjOv9QSmAG2HZqSCAU/Q+RWBySCdnGWHggVe9LIkZia5IpESGVpMykQ30gmxeaTXXzbo3Dc/pt2Bd/Xep43piOE0KzUQTYMCtJM07U+8UNb3e3tNovCZP8Ju/BpsE8TVDesk47QZqwb2DvUNF96nM/GzoxxZxYGck2RjuYaop6d8aXMYxqpyMCF5iw7ezlRHqGgTgASKzEl7MzDV706QchIXlpZGZqMXmsvBVNwHR3A0Br8C2GqYkxD8/EWmuuV9GQhsEBWH5e+5kmrPAS16doMaGIxp8aZPWNH7dVVa21znqfX8SIIfute/TmtEywxvISvfHYkq0qSk1IR0zYTezicaSKFzB6hqoqRUXfo17jC5OhpYrQ+FGQbotzrVorjiMjGOaRqarzZ3+0IDMj92/IhULr/fojCVWFVOdSlVbx0deI0OJ+6Y5b4gePf2kOIkHUUxXZCbvJoX1TBoyap6qs0UffN2zjJ8C+JkmMk5nqQ11VZX8cy7CJh3kOPie273ZEesLQRy8UiAQB5sTE67jU1Jyk2Xp4oSFNkdNnv8BWY144juMR+8ooPIA522HsTWZv1QEj7G82aT6Cea8SHBLTganMZhWlkwql0+AlrTq5dc/t/YgQbyNG5RHBWZaWFIo6Hln8RveIX72aIQC7QKaGNIFZ71HU28u4VTty2xq5ZSBt5cacUdHItzsS9kXC5Giqaq3xbip/VatOyniOLDIYlpMQnhnYp1RVz9h7PDtxjs/P1jgg6X0E3QwkUJJlGxFUmda4RYLGLub2Bv705bTxLbsUk4lZa72Q81vaT+Pr+qQZMEcVY51KFk5oa8S/vUo1LqTekMZMcRHIKbdIUG7Gloio3nl5oo1AM6Oqqn/jjUjWWjVGI0wX5qEBb0erf4IRNu8L9KzNKSULDybmcamzht0wThgDjHSNdv6UyUlI0esbD921FkP6P5Fg5QqajbZVD3hoHSQJpy+MHT94gw1zbC6aWSsnD8qbU8BTAwkawAxs+vFGbkHvCiJ7sDUVYvIbPyQAkNUXahE8moHtxJvQmmkFkm3vL/c252Ny1e8eV5VUUq5TEcqI81Wvn7XWqqjMCFVlqPt9rVWlzFxVURV9pI730nafAjlsR0s7zPhnRZDhZbfbrXbx8Y0eeg2ZhDYHTBFZim3rgIeXXwKbJAava5HBXoVvGFdR13rExReG76g+ej96zcyEA1V8TDVOVJ+ow4BqxqY+xANDaHCN9vGwpBTX3pock1mEZjL/GsnsNUo1unUqfxWKqorxYPkMYOqdcOtZE92kNIXDjnEPw+3mOCPChqTpdwvIGnfsUeqjQTC3AEDv2WNd79ixJQt+9uzkNy31cmJ6IWFfJsnMvJ58uug8zxgM0/DW728B1OZOOwDSjXpHTpHxLjUS/TolhTtHEpC1FvqqkiozqqJWSJcJxILT+hgP2ef/s6EAOE1iUs1+gRk8LmaRAaTVsxNCXzTxxuN0Snz0LwlIwGB+Sxh/y346et+xp5isobRa9dWmzKy69JYNgTlN3FX19bV/KefWdiScNZvHJcEYlmPndNutvjJq72zVHWyemY7raDv6c2uQwB/tugfEHiuUjggvI77qfccJLxCqf5d+2u4G6Xv+MypjXDRLrZxZmHGHueWGBObAwGNSVfOLgxPvp7utdNriKjtLHenTzHw8Huc/+2lnd3S2zHicNuctATmhEiFsmNvWDOf4aA1CUdX7hMQkbKe4lMHs4NXxV+8jwMhK4gqfxuiKMQxmSABuyFsRGpg7++53vLNAoZTzQPCb8HzHY8K4jkyDSRtsQIyJyTD6IscddRKEZ4YZqqSfnx+XRg8YA8xDGL9KsXP240LbWQuACWaLo+oZn46wd+MjInqRPTTv2Dj4oZww2seuwVfVGK0V2lON+rd2oCpFVfFKbR5aa31/f/MbV4/Hg89S/vXXX+bJzOM4qP56vS+s4LdGr1komlsSRloP2BqDXUSp9y/z76KetzE1Hho6bl7l4b2YxYcwexizRTJTY+wxr27bnrpvo4guZunGtQPj8TuztqrrsCFbPXKs/xVjEpein1k0bjQSxjg2aNGDJGHkLM287JjqWqunKZsYYE7Lp0ZdqRle9KRhpWUiZ3Opj6fYkp3BIPiChASlk9ZFUz9LLZJy/PoG7TwxMMRYJJhkbqsq+0bcDUYRWQuGGr8nb1vSmanxxJ/1EaG+HCOpqtjxX6/X9/f3vMAH3jCHmpnn/sGtqiruXDAAXueLBLte1X65CR4z0CDSDpC0SyWd/bOCeH+X6jJO0KNx3afgyAD3Towus9RYwTt7hbwJXeRuRWxFkFaagfRunCEzGz0Gsu/SI+odDYBNBiCi+2ICZpBodmlt289aDM53XS62nbjRWm/MzRCxlWH/n2Iem6w+xbqFQXr6tf5XDY2sDi/7BimrnUnuziWbY2FMNq5jAFo7usmvSsuvvXbLIvQ4TUHA7XcnKCI2W5lq6k3uimc/6u96gV9rnb/FU+/5qmyij0759Dg1Vt5MwHxSoZ8AbyVxfuFg6LVpW11TlBzHMTdhZj6OfL32283RF33WWiSA2Wn1CxR2bUdmXv3IObAjL3f+cer2h98JajHFvfPZ3dMpGhJTj5Bt/S8YSe8XQm4F2BPZHIhV5+pfXulFUrxeJy+YSOvn5x+ppHWeKzNf61RoVZ3nbu7MDCk4dI0Xkglw9SUr/GqcOGEuiX4ibD4n4yrY0AtuG6KnQdFsvFRVOS5YgKwqSWudx/F8PJ5+Vq3qJAb4iX+ttaqPQyGFXusVEZGhUEUdz0OppRXHHhxLHFZVPWi2dcTj8eCo6TC8nWcvMQZ69TknAKdLK/YvAuyfdlT/IFz1OeeqheY4jiytc0XzrLW/8J61vVRV1v6VgXqdK96NQGlVreuLMVStql6vV9XeISPFh4IilUdE/yJFZnKphfB+asUjYr9yGI/Hs6qW6qxXKCL3GujUiox8HD7irdof0qtakfw2uN+Iq+A2u0qvFZnB3eXaqxzW2t3dfRThJmMvnat3P4T+qp5E1APyCL1er2Lm2ic5OjK0AEjq/q0KDoTsIwzd/g35x+NYa61z/84Zlus8a2kHzK37qqzVkeahSpV4PL4qqp5f+3dT7T0iMvPn54z+XYCI8LqRr9xHRyjtdkuJTiW8zFyhU5V8db+Y76L6QsNx+Q7CWb27hVI0vqQq7Sd6FNK+q1uFzyMjlJtfmFN6OQxk5t4da0Uw9lbmERE/P6+IfSFvrf25ARtKBFtrYShJa+11MLDFqIvgEyGS6twdbQoSXdN3Fs0z8/V6rVVUnikUF3TKcRxrrf/67//+r//6r9fr9XykpPM8v7+/a8xa0vu7PqTb0VEV59lNKtFREUHv8RfdehH+wPixR5wkyb4kMahRHseTItpkXRdVYCAhEf0DE8gRUcz2L1bDoTj44ZTI4/nnLyYj6YyjzvWNi8ysYhBqrYqKUvdyanFtLqOkn/WKiOM4jojMqNpH5cfjwU7z0L7QQKMT1XLTrHO/60FdVLSexk5nudUaDA1iTNU+Vm6nfTxCJNHpZgDTu+del9C5tIMiFLHEANqdyUS6P4+SoeIBOh3H8fr+9kzuT69lHyAcIe4k7b0+KqLWeh3Hkf0zH0zIsScHjkGnFkdQqSpyf2JjnXu0yFXqQ1XmwwGc5ykF+2Z0y4ipWlFFUXFc8DGxqgBrCORVxTuc0bs5lTrPWrz0ESGJBUyEqmp+o8ftDBVKmp29EmV1n661UFIdlNn7Bb6qv0ftCNXjBOYOaWF7xs+qqhcTl87z/Of79fPzw3FnqSIjvh6S6pHP51NxvM5acUbGqjMzdeRL61WrKvKIxLHqrNdaUXl8nyt4jowvwJ/1eOy7zVJ1xSMjFeLBNH6EOHN/tG+tFXFEHNrPi0X2J5MwJ3i6VS3dIEWD7Ky0qk5WehEl7Sa9rmdwWlUrlrR3ecX+pH9VhRQRmaGIEuuWWFWh5MhYJUVIUayE1osrpOd5eVf0Va/zPHkh6/v7J7kb8Trj9b4HqJ4N1rlW7XenmUXhce9HBJWl6DzPVfF4POLIRUwZwc8W8qSbYq2KWgfrjVD1N5j4AfO1zurPp53nOsd6oKrOc/3587f6MrE7C3n0DwHwmuTr9UJDjeK9h+5quk1uGprLTjFZfXJIZ1n/WudZZ0Qwln5+fjIzj1xrZWSfBWCqVStq7yYmcQC4iAgOfA4mIrr6vbbsUTdJULIjq6dBDDPz9WKu2wd6wLTScRx4nITVO7UTKPGL7erJAXP452CLCPYs8JDAY3eOvGGKXoLk/vWYIkg6V1IeAYuijoND0u5WQoqI2L8zmVX76xsipPHEpWLjq+rRrzZICkW4z473DMYBglXfpJSkXuOVTpbX2o2526HwFyqxWM2IHV2ESueqykiW9BK+okoKyKUQZ1MRxfM3dLFUr9cP1Y+ICLqdACS9d//MzAyp1tpn6VWqWlUbIMURudbCUlW1ShHS8TxS60zpkfuonZlRq5Y4Zte5MIwIFjld693Lx3FwVtXlu6eoVx6HSkcQoVSqxVt2rAqqVJJ4ariqHuwMu669koCRys9SABpChav2YxsTTFY9td04q1jA7X5FL0/Z0jZvAK0fze9+mtHa0EIRaRIEPAG93TMFYjAu1hoN3SHZ1kqbGzOdzi1C2oYT7I4wGICVN+Ya7XnTY1vdStY4PBIx5ikEc/C3rAU8W9NWH4YBWH/LHn02wuCZQ2t6meT/n8rbvJmZDBUfwCjydsX/y9m7LVnO40i6ALUis7rf/1XbpiZCIvbFR7hcVPzVNhuWpgRBhwM8iDotKe755qLhhiQiaBRfbZURAHGFeXSR5VlVW7uUKtuqdSd1Q6bdZaBWVYgsSszzgVnI6v2I4Z59F0wAwuFCA6ly5W1ni7tqVbyua4zB2bmm0pwz+IOafYKLS9lPJdN2NI/ioYVE9yJtFB6pKuzopbNG+9M+Wz5Jn8TSLdZ9KkAVRcRTQt4dK4wOzOd5/vvf/+bp3HXeXaFemnP+z//8z9+/f//1r39x0oBjZmbn48yuUyuM50NLvVZCd5EA4TwKc8nx/6ETFGJjIDx38NQcgSHBKwtLRfQN4uZRLM515Itsk4Eqhagqzsec6sgPRW1bFie+mBTLYI+uIAohQhS2tOJL99KlDriuazJY4waDkVdyX+P+puajtzECgxYGAPVaf0iVIi546XCvTgaPgp69FiHzdT+UZOBUMSxcVXGy6HZ07QtOuGEkK+9MOBUoXglLtD5QRJELiqrC7qx5Ammza87pe42vb1Ikcqke0H//fGdmZFzXdfBe/dcnM3N8uFAUMwlA8qtsUdJ2fNmpkgu9QVVmjrEeiwlwe71O6kSO7pMfxQUwU2Wvi4hn52t3Vsf29j53Yrs1Knvezjmv6/K2MEzBRel5CqOlD6R2E13YO0AMsgAYY5zXY2jQ0753KyOixGCQznnOYS9ShR3sEFsEllCkliKc5CkwtRIVpWy0PrHFjCglXDxQ9TJCz0BCn4MUoc8HuW/i/PE8mZQIs1eY48bDXcXsjqJ12jE3Ku8fFywA1BsI12mCOY/YJJnJiNMnVfc1F5wkCWdVHcfhc1sTMjPndR9kFbqKE5zHoYcqlC0l8NSSFbB8Xa/hKOUtINHn445nxCuuLHKRpWywMGbfUqE5yOYliwIJNvpuJkVO0t4k2T2gfaG394ximKTLHQu+chRYAFWhIOreek7IdRsGhHyiD8NY3A6LwihptRYegfWVdUUVAEm7A4eX04If/bVJAOIHCcwdN90FR69aedyQJZ7DnJPoY4zMR/9ueDeSm9MrOnYsMgqAUV7gncHljRTYJ4dmti95suCiTFQUedo+SS2W/If2jjF0ocIILk4e/Rs+IqovyJ0BzN5aCwc+OhPs+mFF2PobdsxD3xhcxB8R2cfj6j2WhUOZb3h0ZZW9cFNUAsSFU2DBAIhWsYRBwGS/wwanwApUtmuLAfuvIirau52AiscDgXffDXwcx7TF2quyDyEyijB+G6kO9Bij6KcTEVPZhV1LkNuqeK1gHs7xRKfIiReXVQoaETb4FHeA7Ksq9yX7uq7sE7uquq7r5+fn+/v7+/t7zvn3z/13XGe/eM/0/vv373EcDFBYzysWRapWsEZKt4ZU2srmg4UCm+MBs4NgX/tIzwR54cIvSfDMzjN7/c+1O3h6Y4wRsdYQTM4vkuojnDD5OoQJiXiVJykpotjxCwu6wsmoKoEXQ7dRoUHSb3J0HlxEgjDoYYOCyGXOGTHHGDxvnHP6/K/mR1eeGCWCeRF89qkJoxz0w9en9McOMiKiInhFPMfIMdKeFkRV1axinsxYP1Ofy7O9o29GyE6ei6TbThGLxIu/tlHF6h7z2ujBlY5SzwlDXOYA44ILnIARjNpK6Ml4tgUYXnPOc17ndc4ZRNGeHsf4/P3D49avP3/GGPxsbTFEzl5sMbrO8ULZKkN0irJU9QO1XLtlqU8yZ9UQvreEDhsyOkQREZ/5EgIJU9ZjpRn7fADDPMcLWFVFv55WxRO8VDIS9sc553menHtQhHbOOfutey6NnCQ61TlnjspMdjrWMdqLi9jAjP69GQB4nBA7vvVaD32+aYijH6HDwLxSi0BWP3EFQ+uEh1y6EsCIBYwUwGnzllrwXhz9SsVWi05b4AGjAzvpZWerxqLIxSeSXBZVR/Htr0oYrVel9Qk9hk7RQyv/sqviLbfoeaWuyMz+dWo3vwUq9/VsvfbXIkpmjv6pUdn0BiOYD2X13POgtIUecEd4NjbPExEttQI4j9eqAxEnF89GCGbOyW7GUqnZxUWBmEEqLjzYUbCDwSh+dKjcUQBqZY94dKYUeakYnbAsggksF8HGca918ppzrhfU55ycXyLj+WRjC+C8bHGRxWH6zaqQKiJCVtV1XfpaV9r0CvuZnIKqMZ6npyd5ByUT7Fu7NGBYgBELgOJSVEpulADWLoFxjKH9JKxbFMVjLSLrbWGUGDqZ+4SDWbSyg1dQtlU15/z6+qKKOSpH+SIU3eoYdKZE2ClsVenCm0lM1eifMqYv8RERfcZgA721BbtqFVT5I3/+/MHi+Dmn8scdQicnPQ3WJpCjAHDfsOmU/Ws9gZWhY/I5h7dMqPJMthOdMJLqlWg+D0Kzd3biggFMM8W/MSMenShhSxKAzuE+5dWftZt9Mk0Cn/Gl0ApHVtoSCDxjAZAocokIIqKD5+Ss+vGFunoLR9VxHLO/Ii4hPYxixi5dRYnsKtL8MQ4aBS3pzTl/fn6u69Kp5LRDSPSQYaT4r3/9i94Qs0dUkVpcaKYwCA2Hgd4D//9D5EjQlUDcPRb2vnHmfVK+BMfnsgMWnaJ2olgRF9gxZWdXVNF1GkfSy55RcpS7csAxba9EP8bdRkScsmD0Ir7AiKsxVQK4fD6f6OdF0TxjrNuivwaqqqp7ajFnRtw3FDT5AYhHQaWEPYJ2JJbocBGRuf5qQ3ZnBnnaCG78c71bsRhgc3LXYcZReNlFS1yWNWGo8mJYLAi3ek9p26J4JiSGfUNK3AJeLhp6dgQxoF/Xdc7ruq55LV+23MvzdmVm2vJ+zipdSD+Dzjnzmfa2RWgOMnrZZJQZu7DjWvSwIs4gRV7COwwkUZQYnbBa0VSZyXoCIO3Tg+LcBC+UOe+f3RJXlqrinmlmHsfBc2Ou+UVCMxk1JcaV+hjjui7Oneac53nSFly4NUDcyHVDIbrf4Nl2N3aQzLyuH2HUEOlikFArkYu2ZBh2Fio7gkW+HoJaIdUJzo9CiKoan8cv4Ng6Ie5YMnP0n8cTPxi5S+Ch35xQSG0laSuG22VRIBHqJ+ibo8/MX5WwHDBuSWKHL+1Up+2/dFTYauyd70ExomTm8TzKCLC5IJlrJSE9GcOW9E2U6iaawOTp04ztlpKaj5Chp/Fr9LeIfxMBqvd6h6l1Cqqi4qLfd1dftduu1FX7OOazu2TRLoOvYKqFhCpEYPGwR0fE+pscOMvBLdpCKhgWiqKjeY50mPM4ldvTFkQsVM05veNgEExIqMQpZokD0I/IivUu2a94jLbKTA9NbVVFrk7HkQwl2iHluPH/ZxiAsAVFtXcCEWFnPNXJ0G+CqRsljlQ+2KuKA4DjEWBp7nLMvs/qcQl9HJ+0EwV2sKNf6Vbm6Jnpr2ZIyApFXhS5/pHdXd7bqvWLg7ImyMthN+bJKczWdRgzs9/zX+6OQW/ux4hQ60UmhkS+sd613YXahbEeo3Nk3Iry1UrnCSPQukWi1VwA9NFHl451dwVIKfJCUWIox3FEP9BzJAAHi1Z2B79nCC5ax9yIvo4E4zGfq+rPcX+8E0622y5TzDRbvh0/5/yf//kfFOyEG2N8f3/TCuUsF52JknlEzDl5JoSRVNlyrqlLAkU/jvWxTJG7F6KqTVdi6LKrWLb7R0TZuPN7+mFIcnKS9QkxuiRz9NvY/I3TrDHn7E8uRPY0I2j1u4vwh3LYQkREd1eZqAo26cJLlwswNQfBkq8LeDARcT0/OpiWBkW5CNDedwJh1wNwyoXX7wWGH4vYlCd86L7AKiVVZa/wiMiR6vXwHcsVvJSbahVIGAdQSxuRMcZ75XmLAoFsJeIZ15Hv4j/xqxPCMidQVW2ECMay56uyTPbHGlE1c845j/7R9dfX1/H5WzOvqoj1naPPZx1AI6Jy9UPVent5FWdGReRqgqdU237aVTiqCpERGLXy0rShQ3ABAFgjJReM4snM4zj07SRg6t7R16IY8ZKvy6qy80lJ2P1BZXJdF19y5Qcv8DM02kMxhi/j53pa/vl8eIEcrzHG5/Ph9pxfRVRM8qcIJ4TS89mlLuRfVTCveWKt4Iggx9FrflXNvr1Crfc5nOguAHCXjoTNFtUizjbnpK/woopadluaQG5jjGPcH7PAi5ydX0ItYLkg2wUYikg2sDdHQp5+Ya9p4DyIvLxqQzoguytonTBqzgZ2yxYRYX1Y9qzqlWdeqzOxeErZfevFrZvl+7D+RyFQNKFCMA2wC+yyRaE5ZQ8bBFDmILxF6CC7RffugKgomDOj+HkRtMB4MOmE6JrnWIRnuyWQr/sa4N2i3LBT9MxVhZLdWIzr9zkMACZSzG4t9q0xCL5eDJt5XuVSVQqhPMhB+oYXMxZdvGWmf/xmk1/Z3lm9LS7qH3TZlblgEWsUZWTwsKi9WDSufqqto4gYRPhPbYzOX4Cq2nSfcNGHXp9YNJDQ1QOHr3IGrybfVa/1gijCY6++5OZbY+rP2cdOwZTkSqnfaRczW4WTZdM9JclmzMywvqIWAJlgjMd+ew+xx2X2inxLCQEmXUUwe2ImZVd6G2zOO5BnTjGfK0j2rwZ0J8V3pXi2Ivs30nIHtokPNKFRImJ9z2OMzOQZc9i5hwAAIABJREFUCDAUCDkRiT4SK/lhDxMkyhORLi8vEgtachCMEy/HE6uqkg8R3r8Njuhh2kJ7RImMv9Zm90P0OZlCK73zXI9Awf98/7AvEJ2qqvr5+fl8Pud5HsexnYmmraW/poEIQEfJ+G6aN0oiGHFhcCqKOC0Su/W5tr479KQdY+iEmMUB/sysVzLqPVmonb2/MNVxz2fTZMxM5hu/n6i+mznGmM/+kVf1s/GNULobR39oFsDWhLKpBWdmMrIRcRyHn7QtfP/2ASP6GGP055SqirZfPZFACqxkEKuV7UaGXULQLbhnJvsL4bArJdJwEnenFqMjHSyx9JJa8Cr+B5Gv9M1lK24YDy0M9l+ZlRKAYRei7rh1AgqOIsmMMcb60F1ERKwTtV67xhjXdfk1DEaYI4LLeLm7KDQyXkciHEFUn7MBAwB+wZ7Lo2qFAYDiAGpF6CnJLjAWhJTcItiT4b4AwIKiJQsjmDknVX5Okv0qGWDxsO2xrZ+fH/UPxfM8WZnzXl6u81rvPHvO0klv9G+J0cGTmEevTljFqhojcacJiJg9hFLFXt2fVZX2AJkqttlnbmF3K3BkjXI8tcrQk5QF2fDCbPMNERgRrXiwkKeoAPzKI6PADptzqtsBPPavZhZeUQBr3xQ+nmcjtHEDOKeTRwQj2yndbyiIMCKiX2WiqKrq6VQ9lO5F5gqHUeJFhxFLFimM+1alLYriepeC1/R7pyEeNYQtis9qjHiVneOVTQmFEFiBsG9BGVC1TuIWYqEPfWXZwomcnNsv3OJ24nr+wKpK43ZTRARP7NMu7EXqIaEgVzrO7UoXKm2RrKjZbzrhMmfNyU9EMjMq6po5RlYcvQqLX1uii1lFnfTIC5d3JqqSckRGrE8iI8sLQ0XUujhB1EZEiw7CIyf20swsO+kEjCiKqNA1bNGrkiKClMXT8FoVf9UdPOzJ5KMJ9q677PHcS1VcgFmZOTKjVnJZvODatJFRUVWj7t+N98K0OoqzE3RlSIhBUD5BkRmMSWfOf2RVFVVxjDFrVkTNWi0uph+PtjN4jFGrWI93eoGvHCg2+cJoxaFxDva01UW2Ci+X7GVLDBp6GBQLizsino8zY3kbxa/ph2DE4ng3ShQxeyH+p1poqyr6j0HWfhJ2H3TLbnip2nnYa+TusZDFU+uC1mvTLuxBYoQTPbp/OgTGR+cAi4jINayraPvCqjfwlgkK+Ou6uICvKi5fyUqzC/eqGvmJiuBbwXPWzJpZFTVzXnGddY5Z8xrrpwR51X2iDwMpaci2dhEaWMQ9geWIIi8pEmD5ajWWqqTXKmo9PW7H4MvbUUUfRkZG1nrY1e4cK1hpj+wf344xYkRdrNU1cmSM6tcoMjOTmZCZg593VjGpHvOtweuEEl1C7dZ1WPy4IBIUclAmTDYfWfeC3F0k1pYbgL6OmJn9MvvI4nyxZk0u5iNqjKS1Yt5CuJFAuboiqrIqUDIHbMC6n+I4Dn7yFFWRGYPfvtWs+wonGazMstMdZLHY4aD5f88WPDxpe3H1fc94nic4FRbpcox+LYiqd2hage6EqsJihAspRWm3321HL1sev7/PzKwYFVF1Hzti5Mgx8hM1qr8Vn5kcZ6NSk59PJ7NfZx4ZyeoR6zvYmc+uSGbUKz2UGnlFVdUVVRk5Mo5RmVV89jQiIzj4R1StSGIQD1Hi2Z9hvy6RnXYJkLZvAste58t+rSZ+MLJDqxWeKowb+DgOvpM/xuBPkOjqmluowBho+i0iIuzB0vrL2xlVNeuqiprHkccxIse84vs6z3nfcCQlivyMXyF0OjTnjCBnhon6cV0Epb/p6oiofF57KDemRPjIWidE74PUOsaR9DwWZe7u7ksXUeB/AYRx5ALUnXP1fg1AyWgI4tVMCTNEVTCIh/y9yov4ih8AtPiKVu6qZcecc6p/iAhAIqNXOQ/uWNgSWhjsXry9RkQEOXz6F3zCIO/rJtyHFVEiIp/9o7i4uAWlLE+PIiPiLnjhqGJEVH/lAyq2FDeetyi0HKWH7cgCK4rwzrzVKkl6RmziVxEe31PUabLIRfsXRWXCGZFCC78hNevW+ZOmkSftQnLOS8bYV5CIvNfcqqppX3zBV1VauYTEnTYLjzEivr+/R693o78P5I+qAEs8KxdoqyozpzUqfnOpqnoOeUTk8y64VgENKLXdsjVTj+Ngn1+giOrZgF7PncR3JLmARAEmX9mJCKCdlh1RiOx56UVWUp/0YGQUmxRg8Tw/g5bOAYYy+ta1HLet7LP/1kj1fTiShF+0ssheNp3IITofMF6LorQ9KynkTLH6lQ33dXe2MnKHHnef88HxuXcW8XeUhalutS51ovu5AY8OdMcxRtr+iK+TIGFzWAwUfX7KHZEdAVn2UaKqirxvoL4nD9vtAEPOmanc0n44cPTbj/WcDFjwRfeiZ4uXCEVCrE2U0rgfu917JQqv8CCwIRuhJ1z9s08e8pz9JqdqYUYZvZPKTvKAz/6w0+iL4WMMHzVcwjpWRor8RB+dayW5IJkZ/QEYZZLPjsUTZpE7iSxqCPEUCcsYo671mivgOae+hDXGSPs6AwzZ33Gg1ZozcAJDb1nrEvZFkskrD2PcvxwhVb6K7yJHWeq1c8mCcfQjOFUprow+YaqPj6sHOn8PCm1EiDwzI25wrKume4fyrGavz842evQ1yspWHe61FAGg0JD52zvVVHH/W1WbiCeso+7qCKXEwXTYOTQy+/m2kNEzAQULyY++2sGCgrgvAn6jla6ugxmji9vlCJvz8HPu1APe8zyLY8fn6+sr47iu67quz+dz9BdJlVUfu+9ACip+jK4j3ofxwC93JZyZdHvawbp6Atf9ub2kytmAle2YfQPisS5p8ogB36p1z4jennYjz2HkjDA9ON8QAB2lnkdYErv629dNeIdA8ZmgKoWIfjdbxer9YvbrSBiVieZhRGSfBpObGCChc+g30vA8f35+PDGfHiJHiedJEcV4nuaFxXUkRkIj3sMAhAcgOykxDRAwETHnHLmObgQVJ1lRdBcxyOLKJs7sYKYTVSpSWzZX1wjOmZkMBISidbCnCq2K6GwRGFDAaCwcFs/XOhgo4vp5F7XiEXP2njXnHFnTzsPBzDlr3p8pkaOiyC7M207Vdl5HFGAucqEW/FO/54O8RCuS6KPSBqMbo9fn6gHCBQyyWXBRJlTl6wYQ3Vt9vAbso3BdEwU21Tq5IgIglgTL2w4tNwrDDujYP3RIZkbcgWONRJBGZo71FxTiOMCcVXUcSa/K8bqu2d8jw4vXlgipBnN7slt0D7w3fqUfkZnHcfgznHj+lth5wIP8Vfh79fna/Siu33q29xhjRlU/xwZJHCZK2HwSIU2IPgXH/e/fvxwt1MawGanB1nirFnJoPWcpqnWXOSeddl2Xeh4Y/RadHtcG7rVRZeZxHH3ScJ++aEv+KoocRdlmZvVPr+FBNhg6hKwOEUFiKMG4zDnnHH1SSwPjmYOKVUVXzLl2M8cI5naSRMcRkqqsHouq4vjKOZZ8cad1I3M8n0ACEB53dQgHZqYBQSnSzOp1wcKRy703MYvoHyyAIuKyX0YwEPQwXmIQqUckJQGQDZ99RrKy7csMdh8YMtMIbiEcY0rPk5KOZFXFYlLPfS2zMtedchgmsyVnRfWTjYj+IJmYy7pR3/bLddtuhdaWBCruPQj3eq7R5I++onbygPmJ5vf398/PD5Pn8/n8/fuXi3wwuOPy+XzNta6uqUss5Loubn79/fsXOwDaRSYRweSHEB6mgWCd+ZrqJEy7ruvSX0sWIUniLh7ZXS/YerCYbzQcqaoZNWuOyog4jq+ImHXmMT71GWPUn6pazwfnPLPuN/Ojj2e0ixBrOJqc/qGN53lmxtfXl0678dUaSP9FH1bUA2KmB+ac+oNziPBM14hAV5H0xBM2fzp0YHRd/IiMVXfnn+f58/PTS+Usu2l+XVf0jMVCxOh7ZFf/yW7SAEN6zITo6cHfvlZQJVO25zKsdxe1TieMMb6+vq6fExhLovrt6+sLQrWdQIAxup2tikg9P24kvEQ9r8NQxFpXaT4iS9hMExVdrc7BSBFl2FHp+/sbe/TYRc86dPqNLvr5+cEye28ljTln5BF1xVFjjM9xZOZVs6I+n6+0v8AK25zzOL6O45j998O0v48+pDKsZBX212SqjyArq34nX/2Ay9WHEneZcx5xj2myZnaUo39FTNU7B/U8dxvDehVkVVXUvK/KFl4TrBnW3JhzVt2TZDHY4YMq2QlKj40xmCTZ50joYqbJuJNkWSawESgzWXDO84woxmhLyUmoOo6DWUStYrHbVtXRZx3ZJ1T0DEUYolcexgsYyVx9ZqhwaUcEjkefzweSs7/iSc6KeNkbRsofARz9t9BX8SmywHkcx/mzOpBsmTBYvLHe81sCtF0WFFKi2yXCwExLMWYPjRSQpEGRWrmTP7VlZzvYxVB9FKaN39/rFUXYcFeU2Uc3fMVD8yMm0QVgUIgAno86KJ/bvf9Unra4/ekmdIjV4SRMrOpllmOr0l7MvSPQdorwkID41eHggVFL0KpCRxljwE/rqCLE3d7n8VoJw+ZeOAILE4r4AoBfnDSt+tSCvYlAOILpybZawe42bE3ATlCMrkQfQ5XqnFNLEy2lXShg4KzizMn2OhCpU3M7FUjrawK7Qi1bksAFWoQMnFMM+KatLIBnL4LeSBeaiq5AosXIVq0QTHIb+/lnCN+/PxQy855/iKrYqksbn5nJMZvOoV3UMkI+CmXXEpoH4OkEmBHloEBvHhUB4CX3TREPRYkmpZCIDhI+4mIg6Jsco/ehn2obfUTnxpYouEjBRRGli+rNKVGVc8a9dK7B0s78FsV1AMyZTJZVizCIc86tx+henti8p5CK/1mykwGv+VY9GaadV4kZuxhcNOUogvFkZMTuRXfk3OjtOPquZ9rUDRtHL7rFqtbxzO0K1foaWdXC5hHZdjLLN54zv2p15h3xNSxwqlFYGG6W+5+fHy7so4/EOgwszl4A6RyKcCo6x3j16p8/f8DHs4uUEuMOQEV0E+DLBSFoN/8JalEgKRLw8hEJDRStqrI7Fsxt7xNE0FtEGCRVddj+SyA6M/tCpZkibF1d/Db3XFexeh5QpS2KaH04EBUViwkgXxSknnuTJDOz/8hlF7WfFl6QVxUEHoJpQOiwQ23ZgiyklPdxdvH/dlBwzNuygRHmuVcRS0IyG+YtW8TMrGc3AtCWWSEX8EpS0QHXc/0EQBUHCPrWu5SuFqE42X89NJ0Pm7aZmZHRwxQWlz0FO0LVfP6iMF+7mDIRIHptkbF6r5mtiBAGhkOEArilLCgA7+3o1Q+Mti7ivHX7pswLvgQkEaedbbr4uLjQn2odWwRCXVypRSrijq5TOOys9plZ1nwsbMUTFleHbEjYUiXLG6lzFWoxoiPEciO6GpKdD5woIGmIioDlXn31hX5dl151FABHYcQTEexc2LUgiFwKKVGkwxHYaK8sHsWN6JB4FVs3SjB6RA+0Ub2L2hIFgB75yJI2yjIq59HX/JmZ63WzmP3cq6lWlKrHqw0I9pGRzzsOsW4EPC4xytYoWR4ZZkQPrjtmJrvSgllfoauKWl8JkSZ8JKMocnQvOgc5+iddQoJB2QjdzpYdSkXFGs8f31Wf2okTF2v7IseOHHZLTna5IyTmycdzwZTiXuL5bM8uSEg9MuesvtF1HMc2DxBZSGUzfn19cdrq+f3akogoP2NuEtqgp21CcqpBn5KzqjzJLdA7w2WZd3ou2Z2rEFXrtl/1pCeBzBWa7qKK/sSInnZRp3ESEkefKLhri121YQ2BQXeXw15gwwWktuQgdzDqTyyi4gaE81AcfTNPYETjuPFLpyhOr/pVF7l6j9qNX1RSqqrsiCujYCqCdMKImP0MRBMsXnNMRkg0uMdx1HnfJCbW1lfoYsteFObzzpEPpahQ38Z3bhLlFq/hQJSApq4bPSXy96BljRKbfN0umXP9tD5idV1VzulzbNFGRGZcFyGq1gvA9+SPiMgZOZMXVAuX+wQUhUw8mWcR/Z7hCEtfdWKq3XhQyr6mS1G6dvPREj0o2Ucmx8sOj/bZfN5zAUnV2yK2zExbB4adRYlNSMVynljvcy5+CP8pjaqKMRiDmzYq+osyVxVXDhHBFGn/wYulYwzW2/UJk/UFj4wafO/Ag3oySjueF41bbT3XgYj7PGZRrXfXF0aOGjKq6Mm0EaRqTcsWwNUy7RdSqgUgRUYJxNQqUKe9ul2B2PMEZspxYqFzQSSeZ1e0SABPCaH44acLs7iDOeCpezldDLFONo9jxcqsiGK9rH4EVL1HK6WqtXR0ccV1C8p/FjluunzzuZd5GrJHRMRgqmLM1cypE/SqmnNdJ1/XHPxlh2dQOWq/Q4q+aLmiYuSoT/Tx9168bFFlTOHEQDhE4aIP1ncSJtUTSXrQJxV8ioiv2EZFzirGi12Sz8KPkWPt1QqdttQoAXUm4QBQi7wtykoW2cW82cVMUVVbPm+hiqsCij2UV1VVX/k7jxLedhkO2Qwc+ufzYcZHxBjrmRuJ9BpJFaGjqq7rPp3zRvX+ck+t6pNMzj+RDqGZee/gsqBTBEzagNVw7LSRiPISIQrHSs6asmdp9oR3R6LTRewLIx+PzTXJZRQJcwkAdiVW/dN0AgGQjjvbsls570ZFL+yyx7OlYZ2GZQNLwCCe2Odz3+BTGmQFzMMJ0EyrN5hdQvKRB4SdVLXLGHFe69coy6X5+WYWAhKvrSjB7Xa3uTSfDw+8VrJIWtwdO6uZRGCNr5BLGTXrLJ7QjpHBmVxkVkRoMgYToGpeUT0HFGUTqpZnu8tO3NkH/c0x18eYbyEWv8wVzGuhUhVFyDUrBMCuomR9PM9N2Xsm6SIEyEyxyEuR1DaEvY7fuK6dvI20jRCIeEjd5TiO9ypGLDhX3q+GIODfgn1zKRubX9kyM+LuCjA0Z9ZVfVUvcUJJ2ghpFDHKIn3zytcoiopAuHOeIXflIF/yhK2bkuTvOUvXFqGq7DeNGiNv0dtdT37gp0Wq3ZoGQGzb3PA0AOAihVry8V/TqUowLwKg60jJxckBCEOVp5GZ8bxAEsYbrskcEfwkdbZArt1HLtrWvHWiIOQgJfrUkPHaquLVaV6MTpiqXwFgUIz57nCmh2OAaeGmE2Snf+RCxMys9U571WvBwQ4bUlWvNFdo5pJ8s+cezYy+XYJRY+G77SrOEo+7jP4ZIULQqvr+/r/8yhEYeLFBIvCdXPe/ouByHMfn8+GmJ4eKz/P3hIAROMP2KW1bIowZfVnvPO8D1cYvY1WxDdvBZ69FXCH4kzcAI3KMMc91Hlm13oiiVr98kRdVo59aeO+R9vLrNrZ+79Eip7ERQYMUpap4XgqzlDHGaedSiitHij2X7qoN4BZPtZ77lzD/ucrtWKpz2BgYYo9Ibb7uFgmgtvSMvhkkvyYQGsHVdeuSyXdAirj4AVQAwTDCyTbtKOMCzIvCyDdsnYcHpDJ/M2u9Ej9g8r+uyw+gVaVdvwmWi35r47VjjDI7P4PnClBpjP4dJhMe17I80deea72EnD8/KNjlIhiWzUuwfI44jlRV56CtHIVRb4P35UUYWTZ3vHQcqap47pu/itJolyVbINUy/bSYCMl5i0QueGUPBy2a/YRMdrbHcaQ98Hf+jVnkKMAcPH67RwNYdoVIOwmBHL3sgROOIs8+2GHppJZghATFMV4UVfTSoUDsKWMM9XZVXfN+SwsvsQGQRVLPiacmkDwisDLJbgW6HnCKjSKZvHncHYVWqIgjVM6mLYRj3AO9BXKjgjKOYlA4ru3Vk4rLSz1yFxtRHEzxsCQ9HLXyten0OC1BII9eXRWL9DyoZLPjUvZqlfCyC1O2+ilhWbLvUmHMnthrhth5iEs+lwsZt1NxsW3XTXGvIYmRPCFJ+2tuWxQHK4SqsmcIzUScQZwfP45us2T2xxU0HvP53JKQbGlt2JncGGPY7QcsYEgOZWMDD0NmKrqQwDRUDqZKGKK4Y+b66ayMVTUiI9a38TcG2Ykil7C+8rh7LBO/ox+vdWfDi0e6fOl/vITxBGRPWxkBCEY4gT20jy+JAfg13JyTKQFSMAeDFw+KJ5mZPk82eeMJt1WJ/z3jqcK+JfCOSG102wmnBm4YIX3SRvfhG+ZBlYZyYAnDl44VIbp4UHJN/nu8EPIB4DlQ3PZBjGk/DVVK8gUgHYBf+KlIrcDx7GHZFeJtd99f5TgAZLSj1oeq0lNc8asbhaHKu8j3qS2+8tGBs+xompmsHjGLj5RFJm+BzvOqOed5nefJwYC19Jw/pMTZuaLAj66UMtffY1e2SgASZc4vJCPiv/71r2mfLMUresHRaVxmwoMOCX1GP8AsBjDUyqjtfxB8kfXhqIoxxlVXZCR3/EGuZ7pLItaD30F6GdW/Ma7MmTFqRFXkukG5qqro6uM5qRAfaEKotknuqlUbEd3/YNSBeAkMjH528k0RWMlQFGaTze5FBYp/Hg6PSLF63KXIFyO6u6A4DB0G0cpFPBteVSoizoOibuT7vhv+/1XSdqh4DZkyVHTwahQJt29gQfCqvvArO+VinpznN4QKUVXRt+Eyc845bT1Bpxh5jHFkr2+Zmbx7/PnkwRn4iL6VKQb2o80YEcVPXSIWLBPa2zETpMs/WfxCFws8tFpGOLX4cLbJjUgaLqRTITTZiw7IzMlf2XjNWISmVb88JeQmZBjGo7hexTcmuB3jVYzXGEMN3y6xImL0R3bmnKxmcIrcE3PfqtL4UtRU8TnDFvHphIv4sQNzNvE4pw5PbKXoAgbRIuZGmIMPN0SpSG7ow075PIfRX3HHS5xpu4b3DxjPUFVvoyyetivIf9ZJRkZEURwjpJNIVLXRYnF3jGy38xA6k8G6XbKodTYFRf/032OXF8hrrvGlk7F7DkKiayuhSmcgQkKoIroY3C4quYddmBCdlcTJAZz9hmP2vkDRz4jESVVYE6jyLYpSrar5fJuV7VaUkTm78WTfSCJDAd5s2WfmAmQmbV/F9vIkg79jr2COIGR2l2UPpzwlWAg2egkDfF3XnPezeuwsDfLdpL9OfH9+hq3foUmbbT7eKBKHpaWNkS0Yah2ziahEqFaM9ermPiQkRv7AICEcMNcpIjhCMvoMAyqRAJMj3VXWFmeWoqL6DRGhGCTweLiw3qOK2eJVAphTVN8nQ5eoA+sZ3eM6jC1dOu1oJIzDsOtJtdikI6pF0YUWFmKFZfgO6mBq2aroubGwInB6FM0WxfJ5LvLMxCAv7IzF0X8SCRcNEBgU5eNG9Nnr12aP57B6rSwbQDnIfsdt71+ZcRRYDAJLVjeO/Yq07Kdo2YO1JeMCM2k5YPWGyhERUVV6Yuy5eRQs53mur+UdkX3aBIBidHNwUa3kEbij6HWk6KOXRnlzESG6AK5T3Cy/CphNqsdLFhWLZT+XMXquDsa3m+NpwIZvanzt6Xr1oUEwZPU8GGujpOy0AGGee8PlAgDdA2GhKIXdWUVVvXc9wnnE/1U8UDxP9+s+2X10fmaqfzahl+LZXregSL+uiwmmvqruahWhdSrvWEQXhNpPqWX/ksU5Y2/7Pa+8Cvt8/RIEfrZhbVTCYwxCyyiw8FIy13FWYIr0T/bij2XOOed9Kw3aNT+fvvRb5roxXbZkkR6WOMbn89FF1zK2oK/fzD9FM9BpsZCJCAVbSbZlY9D5Hq2TIwCUjc1nyxu8WfBVbs6PvaqqP2Trdv6Xkb6t3+5UQkERez1fofJUxxjnec456QcxsBxpjJTPpgC7riue7RWPJkDaaUBEhL1cQ1Z4bZnIsZ4PD2k7MNJDh5Og4nGww5zNu1G1iNKmz1kreJUANhSEoJo8wvCLxeu6NMF0ZusweWFxUQ5ve/YvRilqG09+WcLO2VRFUTDpbnxbaOmGyUxYmT8MHzDp0SMlRR3CHAAMG7Rqixhc4E+DKUpV1XNJL2u1kBSX0fgFdqTsHgg2ajNz2DdcZGzw7ZivKQqbK0xRamd/oK2q/vz5g4JIH6+/eiN+HwJVkZhHrz6dUJVCZGbE2r82Bv1iS7XilA4SBUK2D0DXuntErI/niUITaMvVuQA4izDqU5KuEvd9oftrihKQiPDVd0zlizDLFV1VTgiPS/42RzdYVQ2G4biPf828DzZsOVbySkCKIlKLHcXjqopu9HZJfMGCFkEPu1WmoWSLgldEeCaIdNgciSIquVArns3Rk3eMjCrW88J1c6Sq+lIzer69hww7IjtFnhIAUw5qGvZNCZuuYwzA+vNmChc2/9+t8494KXQ+D3KqZcg+nw/h9PoARbmDJyIZgonOZMtK/G5UFUJoGVE8nHRqlcDG8zA+P1S2IYHV88JD6eGClwBbDtndOOfMsc5Bsas59cww7bcJESEFXduwC3vZ55zVF05UzTm/xvrg/I6smv21PAEy87pOpSeX6KdYgtE01aqIhbHW0GP8fD6a5KLadG8RxS0KEnZCQ5Xh3RCewFtyXVhGRMxZM9a+DG1m8ipcVkUUj9ZICPdWcs6a/SRB6c2MqjpiRGRE4h+RY3zGiLSneVEj44iKmjPG2qM9BJxVxckSgVaqcbeO6FVVVXxUFZ2VQUWHeRQXrwWMER6xSZeM4I+GV0SMXH9uYM4Z/OIhK5RARIwxm4SI4qeZzg8P3rF+ERPRE76nXPTVK6cNlTUxXPR/9eeUeMkxB45qLzOfBLxp5Jy5FhaOYnPOWsO6RLobXeCk9o3xiG4RkmzDjrNkZZjVad0DWT0B3Lfu025sAYNEnAwESjzXYUKPMQafa6mKY91buUmhXV4HAyeGWjlzTrJmNbRdtZA+HGBWote1wvVsyY6IPmz+3F7L9e7DaneaM5/3U8SAIv3Zih3jovkcz9e+aGx0em6Xr2Srkm+w4PTQILSxnzCPWAtFHsdx9F8Rwn2MwSBnjnry0wPz+fEztT0zq46jdMrqAAAgAElEQVToa4NMAkVmzjnHWOQUo9dA8UOFiFb2sAZuVXSmckMfz0tNcV72BSK5zL5lIDZO1DV7r/5Kf2aCUTJxt/2eUbKjuJGi9Hh2IwKVdNmjwSTp9uiuIEm5h6WBTjKMkQJpC62nBIaqzNUD2FHY2YWRXRZliyVtPa8q/hoRtWvdMFkkfXyELbtF7M5EYfvwsm7EcvWNJ0Qu6ICZOR5ISBQRoqiYmf2Fh4JHds0cFlvJe7C81o0o3nYUaKWj4E5RVepzJrMYhJ9zZq4H0iSvKq2NLoRQoK2qumOxKA3E96Cquq92HEFg+ijsYIN4ABHpnQFJw++JRXJph0AJVWG/KsGCMfvdBiysMvB4bnKRF6IQCidjRHDq4hZRiAd7xwpCg7r3scjMZE3fHMmTtH0iUouoSOfg6zDsGj9EfSIGZhh2ALgDk6Pyp6iIAkinqyFUOGEIKvyvW1yQq39KJH6lh5K/LR/ZjwhUJd/0q7j9Hby71SxwmzG7H4il2o0h+vCZmfrBMC4wbGBk8dhU97j//ve/8aUrJKwRmRk9iBTxlSjuj138h3ULxbcLCoREpJZ5JUd0CRh0qigqnGBYltE4ROtxo/d3h4HUHU3s7igLzWGHGrYgIspw82ILORgcuxb83UZgY4w557SfWWInlhaB6NOaOed1XT8/PzzniYjBy7Frd3xI2Z4VEdknQFV1fv/QIXCSyehlhLSVBpPfaaWogShKCUXI7Inkd9C91qm8ClH+2speVVy6w7+Q6wLyRpKPADhhJzQ53AwtymQdQWZVn2wd/TdpImL2p0/lqP6MiIh1xCXJzBx5H2J8aY0qgiJpTUCnVnaFi2fmYpA7ACd0O/NcABhCJyg9vSAfY4T+dqsJXmBkZILxRBqMb5kq13Wd50mP0UXzvH/Xsx34MtcvU+gxVakWRW1XMtUDd13XGPcNLxf1gNOWzS5E00kY6WwFy575WIRX62jF/O1ZAlHwohujfzDFx0ElkFdPHjhhUxVI+KnKzPVgYzwON6H9xQar+u/4CKOqsOOCqqglE0cia3W1uxhh7m9FPOoTEo5ui3oPXa8wbCkhBPWiH1PC+kdfa3d8Zn76z9xSK4yH20JQhVFVLAuZOfoZMrScz4Ch7feuMSfg6l3j8/nwjdDqKaco0j3J6IsiCHEEqfWfKjk6Ib6kQTiQDsNRtAJoX6brss+yvr+/sWtY1ZY1FSNkRJTqcRz0BhgtyxqgMYb+KhCdnL2w0JwtIgAw2JUAbZeoVkNDUSSCeSdQRMSAIoscxSlxKvfFvWmXu6gyc7y+gAiVFJDRzZFgFCwiItci47Cw3mCMqvfTY9zfgCAZ971pFcXapS21jGN0z2w5YJGR6M6PYAHJJIF5zskQY0HmnJ6/5kC8btRmt4uJ5BYw5IxdCSgfCcayj7tnX6qIVmB0WvEGeD70G0EVQhZ5ZSaXnRjDlvdPXefX1xc9VTWPjMw4z/PIGBlHL0MrQFVkVs1xjO/vn+JBenGoC73tFRE5Yjn0E86IqKhxRFXNuuh0pYj++Xyuc3LkiqjM+Po65loaQg9tIgLqiPhaP0s5oyIjMqKiIqOqMjIjsxOg/9TNULHQzDnTJgEMMyJHZkx+2zZrZtydHlXJdUh3MVNzznnkMWvWrOizqrrm5zhi1jXPzBx2+nj9rK9T4q7E+ChXRIznMPMKb44xjpGRVTEij+MzIqtiznldfcAA2WtIRRUjVDFyXD/XGOMYx5zz+rkigmV3zYRZt8uI4ziysmbVVdzqy5HHAPw4mSs8xpjXHGOE/TAsI6LiMz5zzpjr/Fu+7EgRAW1EYK+qmFFVWRl8TigyI6MiZmTmkUfk2ls+n09EzTnP6yy7ARS1nm4xyplxzSsjRuRn9LvlEZFZtb5LrB0+WGojj3FExGW/1yDP2UuM7880JzPPb/tYUURGxqzrOseanBG1dhskI7iWO3L868/f67pqrsmemRk5i7O7ERHXeX39+XBuNI4cR17XNevKEf2FsjU6MFznOca49Dec+2+cRkSO6GYtvJqZGcmOtcqrlrfKR//h08g4jqGP+SHqmYMfiNbji2gRMe1Eec71BwjSrmzhoTNxrKrVqJ48mTmvqMpxHDybjYqMGDkqen72wQP3QXtIldGPqKrjWLRjrG/rV6y7M5lZdURFXAxkHnHMqBk1Pkdm8kfs+NX9ihXFy+G4X3NG3HMbpapi9XZlrmMtK94Yh85P5qTzMmKw9mRmRGLMHMfx9fn8OT6f75/rmjHGmiRV9dN/FzqPzLlOuTLziBzHuOacGZF5RV7rz8XPioyKnGsnYqeIjBk/azbNSmZRRvWNj9WujKqKqrSbbsdxfBjxa06e8FTx1v1kV6ioivg6zvMckdEHyGPtlXnNmL1s5jhGjuu6rqjjOMZx1JzX+T3nLNaWgxOaPqepGFEV18V+lDnXVMxz1s/18/k6KiJixPGpqisicxzHUddZMauKFDMzsiJnLJq8rktLHEso40WrpWTP9ojAEj2Bhx16QJaduVKloWSPBkafU1zuXDdEzqsioioy4ziO67qu8zqOg/WnYh7ra/b3ac0YRx6fq9e/4pH7GGOMzPz+/r+dOe1ox+NTOSKzsqI/ODGrmCIx+7JnZEZW1ZhHwHx/hfGaNY/81FUR8Rlfc855zsz8Ov5cxQ2mNZ+ras51lkaTTUZE/fTfHo9gGViSmRs66M/nx8Owr/nZeucZEZE9pUlmTdHjmHPKnvZL9VlHRczKqOCnJ9e85px0FQzXdd0JsCtVnec5cvz58yc/R2T+ZHz+/hmfr4i45py1P/Ee3DfsVbSqRt/+O45e9MbIcVQVCV/d9vM8h+ZtZkVc7LbdC2tqEq71zIzMs496EaF1hqxITKHpydKtWE7lPwcfE83fbgNBxP9jjBwjzisiamTmyIQ8q+I8J/kc45hVs58DXT/rxpNGql5fwlOsqhp/PnfqUVetCVxHsodn5mRHPvI4vpioxTwZ+fX5GmNcNSsqRlbGVTMi8hgZMaM+Y52wEpEOwZKZoy/FqY018xN4Zub9rdCMSACZOcZ6s2+dJrF/VRw5xsh5Xp9+pxra2TcdruefN0Pn5h331oU/juPz+fifu4OBiQSA5KsHl37+6Ixu1nV1z1dVzHP27ZiIqJp1MT/VA9Ouc2Tx3ovuOgEk5FBV53ky1bmPwK12ONn1dH+hqo7j4ILouq7zPI/+3XtYOLJCVxVCMmMM+AFIQJJYpzljPWDXaC5jZhKtauY6j6+0v3s1+sCRmYN1qSpiHWEz8zgOOlyhqypjTmsCPBExambk5+tf9A8eVdGtWR8DXll3qte8Pp8PDNGr4s/PDxODuI1PEojuFjIkjeo5AwDCOeec8zhGVfBOx3EcmWPOyr631V4XobJiHeNqRsSRY9asqqx1r+o4DtaxjBg5uFBNDlCW2Ohja80ZERwoR2bNcznGzJh079fnqHk/iMrMwTjWdcU148qReQScPHyhJ1lFk0WPQ/nMyCzO7tgvoiKCbyxmxjhYIq6qyDEqVp4RQf705/0+vBR0xhIQgi4Kul79Sy1ZCll9RiIG3H8FU7sa3HuIeChm7xUwZ2b1OzzvKIh40HWoB0OnMMvdSy4uJICuPFULyZoNLyrlj1F9O377czhlV4mqIk+MomJHIq7cXUQrL4RsZSdnQqhKxurRyV4FYKgqUOAViKwkHmWM+084Kq5iiQejK7hIj1fT3Mh6gRFmzX6MbFnuATgbW1qKHYaI4NRV4M1XouhHv8qBUchtvwAcPYswAsNlPt8d8mxFhX2MoUZhR+rZvYC3bnEFnSOfp4QoVmxdtKb5mi24jDGyT2Rx99zQPfm0/UgkFN1RVdl5qkqcaWnL3WkFjmcDKW7IXwV3YeacDOLm5fmL2R2x+OBKAbbNVSa5CMO+yCUvRC5hhL+KElNoZ6MKi+fmxQ0A1QZ+Zyhh9DNSOXAJOm19w746KkO1+HKoDO6V/HOg7EOJZ+u10PLptlBinZUatW3f83YDu5FAFCWAvdYxroNhH9TxQi7UAiMu8uYXVVWxvknqeSTaqvjfdBK4TzefyKW/7UrMjcWwdlg4hYcHKnekNyRb2h4d0YKDu5hpNRbHX9cMS4Yt+7uKiBOu2ZsT8jFGXWv5RSCsqrQ35GmgEqhaN8tEC5uQYGSX/k/igSjSe6pSzygK9uo/u4Ou6A7eBM7qrqDH5pz8viCa/J3YxkaR/mrLiIi/f/9iyl4nhz3Woxh2lJH7Fo6iJ6PzWxxJqV57uqrkiyJm6bLISFDYEMGgpdPAk7x84cElM/lFkmrVfLJNO1somrbntZIBH0Y159Tf6MKXKz0S8KsA8SCeMAoJ46uIJOYzUNnm87xaXR0R53nm8/oQ8a+Ow6Pc5OtCkkTxWC6kjY7iVFsCAFAYvnqNWjzP5SRyTzsLdSPb9NOk9sWuUVbns40IzsTUIXBGxBH7eRds1ALTdKK4pUfo7J/JyFeCF9uwHmPrtfQYW5CeSf3258+Boedr1dINmi1oxJ2/7NFncegOIAuFg9ZnlxhQuGGKJeKeQkz+aXeQX4k9Oh9RIFVtXQR/8VN86vCpKqUrRgYbt4iF0S4HgFrtYFRFrD+CKraIDJbIHFWVkcwzblP4i5GEhj86SeVNFfcIAXd6S7Y0/knEBg+Cixx9rmPEIrzrErnjWP0rcRoiHU4lgNdGSNEBFJUnDKoVJiL8FQnZFXfDY9+madn4UgsSOxeuyj9sIlF0r1/bhYIO2Gs3Fyxg8ELHEYtcUEiVqYJy6IcJfdg2+iW6ahJt7yaZEVUxZ0XNKB7KZkQc7BrBjO+Ordr4oTrsIY+aIIAUdUjZXk3mvpOTIcxjDFqHHSpgbDV2bJ1BLh5XRbd0wFWrKDzNdQs6XRQ21vIlB/JRAtW5gcHuERVCLojTVtXHlim5Y9GSih1CAbBgHHYiGN0iLAyiANqqY5EVuwpakVCV3QkeZStqD+J0avQDOt2/r6qfnx8dUxWrw67mYInObfSNxS4+HgJjJC5yPM/1Xd7GtyWs4V50yVwPnZYcR1R9RYx+iDSaITN5PEETgrdMY+0FEaXWzzln1npGj6Mp8VtXR8SckyfY6BGRmYw4CjD3JZnq3ZOJgeCu7WYRifBulMioKlpBSojXupCSTscxbvjVj81DVfV1kQQ8/bxlkrk3xxW2AnitdAGqKvvPQUUfnogzxtAe0dubGaOaIHlbfuunJd4DFDOTTDUZwNSzf8CjKJ8qfugROL7DNtVdzDFyjOhLXwJ7E+j/7EP2HagFo4oCaOqCGWOwaIgEO7EwKq7XonsIRGDpPk9gw87+IjZEEZ0H9/FsJhC5z85HchzHz89P9QBxv4aDrzJ58Pc3NbQjR1XG+lRn1YzIyMiKrIh+TpQ9BGzD1hBqtXVLdKqyqEhiMmq7iTBS9M7RVsv4jv6Je+jH9k934pIGOi1i0avnBRV9qLn3XoLkJRfwKIRAx0t7NHZRhQ0ZMNm1C2DJnpP5vEUOgFrp0clnh8a4eYnQ+Z2Toucso+x0u6KrjbjIV0Y5Zh9E1JkiodZHwfHo+brNyrG1g0SovRkRMedZNSNqlRuwIJmZMWfNeQWnu7Y6sYV8Oby6VEZEVdXnrugbGy5e5TyqFfjXcH61yFb4dzGf0yx75oyx5tUGEGwrZkSS9pxl+a9zmLg7NyMyc2aEzWp45IUQmhxAZEpdPbm+/DTG4HOU+B/9ojggkbqz6PJ5VpFb7/TEcpKtR8pWE5FsQQUAL4VFQl5N+buAACb+/yzsNgKjaAoqK/USO/CWSdm9XggFoGr0+TRV2fdWPMktbb8ltikeXcwiR3ekJ0N0WTSBqKXV4pEXioplqzyty/7N6uyvFqtD3gxukQLY7epJkcw5j2MQCCRVYU+0KKKLRG3cREbYqir5jXuVLJCoZ7a4AOrZ4W5HJ5nNAhJF3YVQFX1hKRd4sLjIhQEVP9vR73QRXXaFk30TRjm6M6sq+w4oWynxvzWQrTDABPAoslfvd1t7Ab9bKl+FFsbtKm6xBJB79LcAAGji5fNwK9otf4xhDRSVAIoFhmyrH4O4nRHUOGbmGMN/JrdRIVgcIKNiwa+xJq5j5KWijI8AzxDOIyGQTq+RzPx8fdGZVevpBDO/rnUKLjDFtQ77Dj4WFQKYhKvuZ6F0F4GqKuZ6cqupsuwm3sqyiLKgb3FVhVERhf9V3MVlW3/iNZpjDDpQu4zng1TdJ/oi9O4FTwIYt2yrKjOIsrkIr7gywoYQWvzRP7HrYoTumb5EIQRWK7S/bLJ+c/4cQaWhIpbM5AJjwwiGslG5RUaNArUkkJn8pBzm4ziO4yi761d2GbMxUyzrQHGiUEVQADgKAKb5VhFBF4/rNEFDBtuvhB6RbWbyd8sFFoM3ARLpzqlaumi+do1cP0h+3L7fSHDRtvrmKcmw42AhChiqItaddKi0W43f5huO0lHUOmTLbduPHC8MgkXvbm12+nObPFX85vcxjVG25svCE/IxxtHvyilD3J1/9lshYW0Hg6Iq3W6gk50H5NGPDEUeEcMuW5xqPM9n3BGFflAy6DJKuBTcjFtRgp08nZ8tVBQlVcUrEm5UPuA9KyxpDYnXeY4YHIMvijAYJf6SqRTEfbPnNhJ9cYoLY+eTlkyUj4wIvhJ2H2Dg3dEFvMAoSgyA7F70Whch0Tdm0bKjiA1C7fXvlBRIMNVuAIyjr9ecU7XCa3sc9zdoSBJ9WSFCx5+dWTgsY4zoviMw085ns/CkpZ/gYodk1Tz5KWbXigpdq3PaxJKjXOT1T5KvHpejw978hJaCUbXoSvjdew6QVNV1rYdv0fdQcSdQPY/9iij3TYlOVcXr4oUZkuecVZVVvACWq1BVVYthFVbmq8mld1YjMlejPGLZxJBFtREx5xVrD5y5fjabc1as5y3yILGReR8sI4razPHU7zh///4hH1b26H7jtTGqNNUBoFQPK0V0VxDBqCIq4hbpDlYCYwzeVSM37MDUbxKxaSbIXlV6ngNPVc05/d0wucuRotvxBe9btyMkrFgidN0sdfXT49FPhjfZDtjRsbaEscezf1ZO3RBc8L3dn0EVa5sD6DimZQLYowgPQDxzzp+fHw3rnJMqDTrM1KJAq1pxAoDTXdTnFKlloJkbOnvgNPTz+XCWg2MVb7Hf0rZlJDRF8PN1Ez3skhujMsRie2tkrk9UUIUXRTrHZdmJ3h8mkOC+aK2Xhr2XS234yHp76x87v4oHcGusvcnsXngt/udVotjQvV3VqzeBJFjEILDr0AK+Qa8TfdUqJbZydzDRsSglioLVC/ZrYghIjELOWcM/uGCwOScrvhhcNuZ49UlXrX52fFVRIg2ByU1pYMcogEeRbOTVezof8+NI7VMdjKhu4zwjOOuIiGPOWbPmrGvGnHVdNScTdnmN/BzjCD6jsq52ElaF2JrjCSwS+/iW7F6ExNt4LxE9XoDf+yni6zB4XDZaCQcCFaUrkKrCLrGUEpKZnD/ojcqqWt1MnpYJu17ketayfuwzRvzHhyIesckW4SbAOH6l7dSZyZKLESQMKGxlgU1NVhVK9W+XPKgIZUcyU7+MkyUi6vlx67IbMZV3aKpQtAtTS4sAIGLQWSu+1WMx59Tqpw5XragIcSuxepJwTgVAxeM4dNt6o0LHvnUUeCyCpT1vU55OQpWKopUuUVHM6Nofo7tUYDVfhNirDx/KOX7LcFE991PHCMkWBX53kX2rwn30fOCM4uj7m5f9mU/wjI7a+CbEooHDSFFgtxNoY/BiPAcaZRMBnKqqxvNVIMm062rHb32mTBRd+OrO1PhSbJ5HD4d2NDudIwcw1GKUY0QcdiMAC1HWmV80O1sYPcWbKSKsPcoJuxvVjLe87d5gn8eblO1FK73O7T+EQ1ZtZ4j8Z5d4DgaKokt3SzwOSzcJDKtsHbWNE6JaSdhyABuOYgYjX+yIMD5RkHouQ5t4OGgVhdpf9YiovsZgJ5/911y4O6P+gVycv6ahBBC1Tgq13vyy25wU51y31d+hNdUVQjwe13WKEiyOd93Hl1gIuqcUrw5xkV2YBTPf0Uc1qlwXhsOwGyOi7GJGW803LPXqkEca3UX9u8iMiFmPZQTd3SOCoYkOgXL1nw9B6ENqAcNASihb/iI/LGf5Igod7aiJisWzfetM7Oqj73Vd39/fun9EAvDI0XNWFVvPH/ByoWwW+BUXNl1pMK+i0wMffSlSdimCe/SFehX19+EBI0UUpfO2yyK7GORFMQyPQkqyZO8XTkl6UEEHnmZ62gtD9PVNzLvTcJSOVFX0pYL6bRWrok8vwnpAUZxWFjDkjI6srP65M532DXjLFvRNNZ9TermZpPV8xOpcZY6ioovSiz3uw6jcUHSjX0bAgvW07BwsbkdZwyeYACqKVkWGT17ISikTQtlVFc9Uq3e6sIWdWgR+J9zyidcEQwTjZtz6I7s2pgtvKeXz1WJ4sMtCtqrFTlFTWi2iFobsHoYNETO16Kp9i9cqMcINXcwcjxvEEo2X0hMDuoNdlBj9POPx8wTF/bVp0XF7/SnxgMEOjMQ+n7Vz0Se/tsUDbdEpwvlP4mDxb4E2QkQ9lv07ZHKmIcFY9AHbSbBwLYoluk9g8BAsL8otezeRL3bIy24EiAraydHq6D9f8jwxoBYRGF12UlItURA4iQVSWeFCFJEg007eqBUPukhEi5CAilsOYd1VdsyVcYv7a3MQZ5aRfnNYdeiqtaL6jQbA0Ww30kbQo2AX/7TvH5ddvolqKzqnapUzRY+uIhZkjAFD2nyAR17ujk62GCkKKYBqKW6ZeL8pAYpiQFbR/+xuDwrzTUWBMzNjP42XIxh8FZSijJIPQ6K6bd5LBPhkHpFHDn7amLNyFlEyY6y/7hsRkRGjYvZH6X3kNAzQkgq1I3JwkzKyIjKSU4H5c9acGZFRwePc4IWrFSvmeh8v+PeUFSDWiVo8x4weQBdeGKXnfYJdSDmqOQDc3XtfzHQLU7P6gLf1iYIibmfriUmoYkGHUwm8kc5DURmmPX4UUiIXTUeKW0qzl2kmGCRgIMfo5LKI1iW763ABlv0GqdIAXPZTLjKR7oSb8qt4e7W4RMTs1Q2YMlfTaAWO29YTplEiISKOEoyA+VodGN0Xd5gzqLiRbxFdVPuuklGEmdmfrx5zrm+0Eld95eHChsBJ6BaRa+5pu8kGhoGqd38CIxxgJaZZuiUpflXN/hTwnJN3OOec/rnaN0lYAoR726NHVhb6DTBb+HXvAyMwJUPRORmRaRMJ2tmvxoQty54PguU4jui/s+AYsaGrCmP9Nu4qbjzLPzMzq9+vrioOCsJXT5tzVvVRZlSOMWZlRH74ukVGxf3BWyaSupQoQbty7ciKSCxgFNU/IkHHC7w43ch4iVbiSFVh1BQSCYr2I2qpSvulgKqo9SkNxr2UgHyz3yFUlA2Du+z5GlmM6mRRYdTL5eLfCLFgrKo0wLJkRK8bYpDvWjj6mFVVOUaIpwp2fJWYeNhiV1zfB+lPdam2iGAifDJPDZODkZXGyDzG+pN1kdF/Fx2esLFQ2qvKgooWC9mSOX9XAt+8F4HfJ4+YNwEgdyxUycXtxPKpi7H6rBLj6OtGllZgTpWZ3Kh95rU6QTl40Oh7mnQCcvQL24A3XzlSRPzddUnZ8d2FhkT3Btt2UXthq1zfvZ80BEtEJOe+7UvPRLeLuFQpMaqaf8k77bDuwkVFLD5Sb6SaRs+ADwuEPZ47jmir6roufkLvVOvspV91jNfFJ02GhCJTmqzAKAfNK1XFc5JQDBtxcvMiMJTNl8xVJR4ZVWTrN1YQMNKVAPz/1C6Q0mXhukaE7ui0gIVRhlXrDk9/B6SC+YktKnLyUnVkL+FZ44i8MmwckeP58osURcSIXclQBMDWO40OcRJRQcKWTKI70KvCZoVmrKJvVPEccVFd9mASX+ahY5yTSSsLClPd8bfj+uXyfQYrZt+iVNU8f6oq14EvIjjGxQcKses6fyOVBSX7ZTMs9dyFYKBIw9CxO7n7Uht1t8p9RSgS+pdTVbGJUyFcHoGeRk0IitERNRWgVQgwbOXolsys/hkVPUwIPx3PTD4+d12Xr2LzeRmsuDgqelhQWcRMXF3sCTzGGM+/ZQIhQho+JZi4pCQYtWLAOOx4xl/8Uv7wKDeCKvq0q+L8bSwkSpVatp7GZlE3Vp8uVH8Apqr0k3V3p0rGfxLS+NXFq+gBEvB2qXNmXyJi1wkE7mxJHraIwAVdQtOIq25nC2CjRVGVwJtd+uaoWIIlu21PpTFGPKdH3sncIUhVMO0d4qexGxiAYLJsc+wZ9O5M98K+uEzkAtKlejVnt/3+/ibD6k8z4qLhhvDN879K1f1xGh9fRH+kJ/pUlWQigm9WK405558/f6oqNUxNqJYSLp4TD5ElM33sVJu9Tmq2i7yeJ6DVTfC4HstlMXAgsLhNPOfzTgSYZitjWDp4eQFm3xxHYqQbq4o99OhXAkjbw8HpOl7AVuQOoXc0QIpw2iQRYEO6soUr201QqA0bXxfsIBGMEOLuxuzZon2QKjAeTnrmWqboRkTh1gfNbfWIiLIf6Wy11Q8GNgGGIiMuWiXeM/wtngNb5pXGRZhO7Mg++RGzRxEPW5BI1erYzPw5z/6zUktoclNlVWXEGOP4fMYY/FU5b0k+D7hKEk5qsaAsy/NiiXzYAugEHpzaosDvGBRhhHR949ns2nHUsSJ3r/XRZf6g5hoagLmIngf9ed4rZPQ05oJBzK6z3rqRHPgo6TZe9L/CCU8r3F0NgQBdks+/PiNj9pN2wmEfY2hA047yFLdvWilhdS+OUM05j2P9dQMJMOUfry5SAhz+8jltoo84EZGZvEOOl9oy5+TgpblKDjCwVebUVhWnrDq8wv/f//3fwByc9nMDgSlu/YxevY8oH6qwgMSuQIuxRbWbHcme1QIogc0IjxKgYx0mBQzD6lUCIK67+BkCLmX/sw8AACAASURBVKMyIvTNi3pmwtbxFMewW6gmFD0ZN4pftWLQ3GbC6DpFVeizj2JbCNkR7NE5k+pxHPTbnPNafxf20Utbnm8AzBCyFxDXdwSKc67p5AK/F41/DSvGDalGkZ4AxIKKnlwfz5MbdQhGLWd0B/5+WTjGuK5rjEHb2HvZr3gHhmDwe5ZhecAzxohK3CkyEtl/QYHEsOOrNRpmAgGQES8pw6615DWfD+tI1QFb8riwTLDWQC4XhQBM71GM/njpnBMDXhx73s/9aCwJKJBy/nw+X19f6hxFL/t7rdd10VHnefK21dAnpm1Fiz7+KSLugqGTBsXoTj7119H78MnMoeE+zeRFKyLi8/nQIVgUAhePRXogVUXc2Y9MBQaJ4iPlRWoVC91HStHBn/P+pjThPp+P+pZ+9iSpYrCUAHZo1ZDRgl21GprRJ6zKfM4ZYx3DsNDnwAgqfsRrvWr2ZB52ACYBsnIwdlfIbc6ZlWevcZk2sTkA8GTVT56etOSAe3Xb1SfVP+SLWO96QaJM0MmE4vf39xjj6+srXwd1ihzhwKdNg7CemXOe/SeaoaW72L+O4xBAVJ/P+oMj0xYiikoboXt1I0whYGZw00fc9kFoq/cjWkoamXld1//5P/8Hzp+fn//6r/+KWKsfaWTmnKtdPnOIThTIUc7zjP7DzjQze+iJ7u64YFER5fP5aFdVY5fSw62GR60erqqxHrjWnOtH9n/+/Pn+/j7PWVVfx5q6c87jw5wZVfO8zjnn19fX379/GSb2U7qI3rjshICElZWMhCY9OlyKMF9fX6wD0XfJ55z8Xd/qBVkdhS7a6uNm9p+ARkcBptnppY0BXXluVaQKLSObNu1FC6D6fBpL2lGpquacPdfuxXzO0s9G2LlEnpn6yj1eCprPa4m7e2ONlGDoWkiBjTGq7r2D9oqfZoZNQnmNsfZKOkp2qOQlgJo/e8Gs52McKXIRM0jnr8o5K3NwbpWZ8f8R9m7bses6EiVAyd79/99a1XX2coroh0mEQpTXaQwPGQQDAfAi6pJK5TjyOPMYVZXnMb5OwH28uPOH1tuoDLUiqStIe86ZmVoMhefqiwzThjj67kzYDJeCUCTKdV30CQwYsY/+2r9I1JDoaSYdOY6DvUZT+jiO6p8blK+85OsdHjOJRWKZSc8oGc8nc31QJCQ8Y4w/f/6QD/0M+ZzzOE4GTiOLo2jV8/Bjx+I6hMJQRcNlBxwRmXk8zyc/n8/k7u11z1slL87scVdEcapYNrfhyT6/wkttDDtd1JwhVV03jjHIU2xUwaOzPhLIzIp1w5oWsZuTDLGyl5r//Oc///7773VddAX8YAhHYt4J1bsDdmUlIY3ZqyKNyp4/4OkKjNRilLsi4q7O9GYCzn73k7oR9+qfk5TFyXXWob0DXxKLCJ6G6BOSdd0khpHjOA6mAYlBGzXJZM6pfqOl0Ydj9Zjaq76KbvJ1XZzMxHMeqoiFEFAhrFcaGhoYds5Pth6ahEVLUA+Ekpk/Pz/4cmJGCCUGObocHaNmkmrY2aPO9ACTXtmER3fmr68vjWx0A1cxW7H1EwZcRJVca/fuWVU+cPdxd9tqRPEnzOipAwaAOtpFXQzh38QbLySKegoY4WiDLIBJgMSY67MPhO/E1K5NIBdt3JPvievQ6vTNUUYHZ+b1/IgVcGZmP22luCqSquwYqU2b3yCJu4HBuzCIaWulSKD1LSJCGRVL/LhXn9thxyhHFO8EjPBoXiEaJgbU7RS3ziTiYw+JCJtgKAhgAVD+5vUrhq1PURm9NiKq5wD22YdAby/hfEBVJYHkPXvnnFBBQj4bhioZPWcZ87lnAcBr62oAWwiJ3CUgR/rNAuvh/kQ6nv2moZRdLi5NeG/D2msR7y12re/NtLy8M9nH47loVJ/3fD4fnXxwOc3BEvc/f/78mjZ7HBb4pacljCO1smy1OGpbVaOvAdKmE1mthbE//2Q5gpAokCiNeLUamGhpab32XIzabkluW+HlwludxVlVUVH3efl96c7Zuc+WY6TIUVYPj0Ha2SvefC6YmVxfLS/4Ne2FkWD3WglToqqIkjZ8b0eqAAMQfqMV/mMXTojCUdyoPKhXeSAEjOvCy+gKWzAUnVNRoKI2M8vWTOcUFUht57xvRoTtJhog96JKnM7jRTANWwoW4dXDXqSrGVYmnnPmc1zGGMdx/Pz8a3vK4/zYYRBe13WOI/Xc1nE39lwz/D4aZqbSgFNGZPQVCLXwoGChKDYUF4HFKaP0Dew8ct/s6NkDsYXGruv87HV4jDHGqLmiGPPd9tHdReiqylqrHGC2ZTMKx3uLqe0aUPKhyGoz55zPT/8UFH4YbroIYCg0gQGiadEdhRc8wgsgI7rY5O7hAEhwESx7jRKyeqVFx4si08ktUvCiiEjnguo4Djqqes8liqcnL1nCEtZc3UL8+++/X19fX19f8EePC21kaACLymNR3KqoxY4isFepVvz5uvpyUTgVUcpmO/bs+0TCK7SGQHYUHfQ9hANUrP452LLblMCqqvr12KRBziCdyl2AYVfnc22vKldASkE8qIpE2RzLTg/cTpUUJYauoru4L15vu1w2xVvnu0Z0dAUViadBrLQTquVrn/ALk7bOy4I+q8Qmqar1VkntNgoskDcApHTAMHgV+GIfXg+VZUTwZQ0kaW0mb8HMipiVmcXPg8b6rkDxaO+gkUvHvVHr7I194/v7m17GqK4h6Lt1iKeNBd+qGuNxg0BIFeUll7L5IR27I9G37s3nyYGMbCUUFe7qO7vCo7tL9m6PXn0LPDNxB8CCIslnzygKCl7S5VV9GMbLeRgdwF5k4jqbMNV9JXJZtio3ikF2RLRvu/BedMyc81iPAtLDOauiqmJGRFaMHCMyK4opHcGZghITrW8zM59HbrlI1KKt1vdcx0tELncEoxJDASyABAyEKJtRuga0qsixOH2xE6zZF1FVPCW9EhBn2d1Z8VOEAUFnK3eU7F3Ae5Uo0svOq4RHEQmBNoyLMoQQJJ2wkQDgujSe4yu7+KnN9CfQl7i7dIQEEGq1c5H/+h6didqF3d219YhbLSJ3NUG1DJmK1CpPuWCPiMoxawZfjo/IYGeqXL+gMTJHZlRF5siszHVOc/PXFREf3vDAVIyMyKtmVB6vcSSTz3Xn4HbAVBGFlUqyeXEYAokjgsW3okWYSA5wBb2q5lyfpImEre8pzEB5OYksTFHawiSBf+2Q1nyK24kmdgHUxsyMftqeXUBe1NbzBGjbKpx6Y8TYpijkiGCZGbGOXx5OeGgXp50bhH19Q9GluBCrKsNWXYkaK1mA2QeCinj021E1i9eLjswxInLOGuPkb85ZlfOKHBl5zP4FmS0KRTUZY/VoOhgMnakiStkpvldFdyMucAKQjkCCoq1c3HHbrtcENhhFAM1PyZnkfyePriQxyje7WM/e4OIcsIwRMdZHZhERGRm9+2dFXbPqPmGjF/WkFTyexiayt/ujA2EQRjljzD4UMr1nn98y68Q2+3y7OhlRac57VWaGZYWC6HhUncCcEx75yoXoYbPLqzBWn6YyLod9mUWA0Li2r9iUNhZ6I2xuUJV9gwwMYGRrjqpgJqt4tktg7I7fLCv53/Y4an18PbF//vmnuk9AqhjPbhQbRQ8UPZ/VLQg9rLiLvFb/wykMrzqOyKrI6ENqRVRlxDGOOefkvlqtDCIic/U8/MTNfiyIENi9VlsXwKotu8fk/BBuJOClCOl2JOx4l5m6vtMQQIjxbRljaChFuO0UJACGqoycVcXrfyJG5rF+oSzHWtDWTO44dysWQ7NGBGdBKyeuP9qN3Oac968ct08SRltZ6I5pX4cmkiOhksw5j1w77QZYvMaM3bJftSgYQfpefY71OAqdcvUzllBhFMPsBVHkiiuLixt/rWWbzxkpReQUGSF1Y8NuZiXmviJUka0i0saeE4+s3O6EWyCqwEswyktF8f8NBi39LKTwOvGSUOU8AmzpiZmimuYdK0LRvnuAWnkpN2Lp0ksuAOacc04+6cXojr37ZT6Xksue1IC/uosUxYvKFrtqAWg+b7XQyhEkktZj2EHiHt0uZ4NBVKpyI4oLMPa+bsXyVZMh8Wy5bou+GhFGazruSiM6E1koojgeo34OJCLUzIj4+fnxawDx0FfY2aqqrFcjYvR3FmZ/K5vP7bdAb35cYCAKRUJkZtruw4WWsyHKLSLAK4pCQIVALke2mZn9eZdvXeQIz3X9oGDR9u2I+BMZCIT12yKs2rBxQdZeWffJSjAEI0dfo3IUyKpUexvJ/zln5j1hthDVnaZ5iK6ICEWtA5t8Pp/t+Bg99CiIqNAZMrwEQHHyzKznvBIynvNHRU0Mdwm7kFDrsDs4bGgUSCFgnnOfIejsv7BhYbZLxCx3dLmgjDFIFYxvw5qjonYc1fqEwZLd/7JTVdYJ7JLOE6vT7hahiEQugK/r4vENigITaM61bkRERp3nOfLgwU46qqounjWN4zgOviqi03EiVn+lSxaPQlGymtajoEaxFaFq0TV/3iEoOs+w3w9XAgDc4lR7li2A6VL2axiO738iOJu9kwGPaR/uWNFBeqryFdXNY/sRoklYz2P95+eHa1RZwL+Zw/pKulveooTRtQ0bNeUTq7vuD41FDgyFhouW+ZDPAYoIhtKDVtWck0fEEaio2mgl39/fKBrEMQYJkxU86t7LfscEMMjP57MFlYCEf6slZ2VFQxBoUVR85x/We+goBEUXVVXxLpu3gAQsPWwdBjZbdBBBnCGeo09VdnfJIoA7YmRxVqwFq/vY53j1DyIjOr/LCRtVFFmXcq11a+fFZUvJsxU/xakPJP4+gorrsGik8JpIs8/WxhhjjPNc/ZyvW1eIalWsqnfO2iIA4FQTKAbXxceBr+wkpgnsTSNVjZQSqKqqX/ajzLzPTrKzaYe99+t5sogx7GKbIrwAomndCwwNXuxNBRg2apXGsBcLq51U6awaPLNWLYQWZNr3bGVUladHkabJ6AondrhoS5WoZHmL2euNwZ3GKiss2hIl/9JSYJkZMSOy+l3WETNiVs0xIrPmXA+OMu0jJk8KV1VV1Pox+cxcoxwR0GAkiPL3HDLFs7IF7RcGtU7gxbaaLPfMGCPn+pX7SY/Gej/buiIda7eJiPn5/ESM4zgOe+4LThYaH9AVoIWiaplgAGTP5+0DlHpObwDZSyTRxdPRHnq8ZpdqpWxBJdpNnJCg2kGo3RxVNfurVlB5FbLaZk3YCBWaPsfiSj53JRf5ehRchMGRZFQUTGC3L08T3Gd/SQcMKwkNp7vUaeLkjIH8OVlXxOjFJ/tpQyzgReJN863iMtlIKe3g6g15u6MgmvAkswEi4ufn5zxPfkMh+35WZto4PzpNyUhBNtgmW8LZrSArRXmHk2CfGRHBZ2qQsJ3c5qiInmzHcT/yg5LWsdGdmZmZI3PwiTf5EE49f13X1e/IgOG6ruP1VRFXwsbibaSZJODz4S2koZaCRxHGddXKSKyydnkRcd2N2H1bPUzayncjeQdyZWMeY3BMkeDrYIxsMzOPNW0QxsXxbMVz9CeBACTUoqMwItWPniI4KhxGZwAj+wZgIdWx5ufnp651QTLn/MzFmZk/n5XknHN+ZsbMcxzHkcfIY8QYGTF4wmSMMcbn+hBCQRXaU0UEY0stMHd2KieBE6O+svSewGAUiKDa3QQDycCxz2qqRzw+oQ1L1XmOvp1xA2LpN09VVc1eB6JP5bMnArAtsU281skj4ugXfSNwjjH++ecfYCQWfQKgibqJ5mf1e+DEuSGxAMAF42rPs+G3S1cxbXAXG4TkhuPR96YFAEM3MlIQ4uihZYcKgVm1uKBgZIGlM0VL7ZzzmuuRfjpHESVilnt2AqotuyOgcxsxIBEhKrZb/hJvjjCySCcBwZiEVHkUV8Lud8iiHlOL/iZEUVwibopIPETV+uqEJDPXU9UdUS3dus55hFcmAnMjhmEFhqhbENITpxSM83WDQ7qYyVOhncHxKHDSdlXhwtZjUSRDWQR2RZjsyzG2mekvzRWh8JBI0kRgqhQIXd1Y9om9aDNz/w0PebpdRo8a1lnV+49SEYzf8RMPgM1FtfKVi6pYgACEnbrRwtEvRdBXHIUU50brcdOmIL7UZiY0G7h6x/iVFktVxfOwRSZsFW7a+dyGIZOyU8ONgRNQMLAhv1roKKoI6jpSNom9Np5jDdLJw1q06Y6kSKywa+B4ukR3I23Ei63YALhQW7U+2XCq6APqsCf/cREMpE8DKRtMIjwhVni7nHYSubhiaf8eIhqjYcIIngTyPkl9DIoaiLuqBFBXCLxNBoR+29wFICUpvlNXJ6ko8tWWrzZQ5V3nJDAAkFERKWqL4I6jFK/lFZLZHSg2/zWHiJhzfj4fvfyMa7+yowg7IEiqzvPkJW2KCJWSRMIeb3aksi1S6r6CRPrVX5KPPl1GlwUwlqqaSKwmwzPG0K29LQTjKEKvWrwtjJrboZL7lptb3EWW7KOjHzsUJTOPfhMvmbtk5sg8+m26yolk5pz5jDv7c/7IYviiH2tsxnUSLJLMZDLAgNFrKQoQEaNvQ8votS4eSIrHYuze7iQLxouSfO4Crns4WbdUM9MZ6j41XJPQkHcOm9ec3LF5tAuAZuyWpH4HWGxp7/2evV5VVVXU8/SOLUJE6QJU32goW8q66pfumj0niYtOUOaS7BSrHyGEUNPg85mjj+DXerJkNXBQcRzVvy+g3HwrRal6H/qaEH2oRcGCiMoTEK0wonKAaimyZd+Ri0ggl0Vs0iWbY9IhWtBsTVAaMM85uaWKZYk9E6A8f03jLcwu9A2DI1lBKBjkimVO9zgiJAhemfwtosQx8R647h5xspWiHcTtc07NEEQYYuHFpJIXMPTNF3v2cQoRJx2r3kOcMCLkhTz39HtXxQsqkNiHpYoFdwDuCxUh4nU4c5iMpCFdVdXnOV47nhecwKSwOND/Yf3MV7rKJgyKb+UFgx+ylZLAJncfEgt92G92ANBqpk6T3M3pXY9MbrvB3ChOQqhWSZLMZlnOEdgR1c7naaEjXVcg1qjjOB4H+tcov4VYm0Vbt0RTwUyGnqTe2YE9+4ZXvZqPTDtLJwRe269g9EE5zvl8VACre76L0VMKCzOj7G6NwkhHYQuh7B49c73+JDsu/Tj6ZRu0nASW+6wxxsiRsyLizDH5LPfnExFZFVWZkTySlSPPxa8QYwxyULsI0bISA4CLEqMoHIpEJw3uS9HC7Td3hUGXAp7eloVktEvncwURT9gRHRdVkYxSEu3dw89rV7YWDtbo4p0biuYJtQqUPZqAiULR3d8WKaJSiOM4qtaE1FCmLV4EgmSjChsX3KUDwzdtSgPAEbzA8pWLjGEJU5RsnCIhn8MeQ5DLGINZgVEum/uWsBsh0Z7FFqp87rAgsW9swsxrPa0HBy4R8dOfXGVmxOrbzIz+ffKyPl9Vz2RQvEq1dA5Gh2Vm9TkEeABYxMk8QTKzuoerP6K/+kcl8BU5PGBmH1khodUS55fF7YfdmSafsCjouKtqY3YXqiSqla6i8D5RESzeOfU6YZJg3EJ78e0F4daQ0MB1/6yR8vwjgI0xrmvdQLHEYFrueN26RZS9qpjXYf3stSg6KVF6EuHVjXIULQCxbQwSqoji9swcY8x5p7dxRp/abqEdr+jcxVCV7OpBuSMb4QL/tqpk3uEQ7Hit7zC3UCsGj0jxqsdL1MYY0W+G1zLIvr/2mlk1Z1QVK8vgo+++YTF530IEyGvmcYcmE8jJRGkLUP3izy4+hnj8dnsCe1Vl3ee+7Tgyo6qO4/j+/uYdYDc/Xxuhpc+vkECrbdkQ++pBlbyqivVQglEMbzsXZmKgKmx3A68oArhkHx9BkmFHUVc8ZkLYBOtxj4gY/KJKrHARET2jXsw15xzNA16pUsTSPIvEYUqbNHSEkvs9Hj3QG6GkenbdviaOFEP1kUg9AMmmoBOat+Ij2kE8Z48IP4JFMDWEtosHThy3BDawXMCEHdfmnHwHW8NKlRKWI0r2B/iKpVqlDdvoMz3SkwgsvHTwq/deM1BGUhWtpwrSJTp/aCGRHQULtBrcsp40+ltUCxiq6BHRPCHhMcbsrzaAHGOwAgAmtyXrOJ/Rl01VWRWZkRnV367v7ld6dw4YyYQ1Oa3h1Z3ZjndWIlStd4jbV+zGexVg56+OKCVsV2rlMTRv2l/FcwCprRejG+K9PcaoKtZVdyEfFYmCAgz36lVuAXJGFH/TWnF/YZgw0cuB8iCSeIkx59Q0IhtcxusT0XruAAhsSi77JkpmVq4ENp7ruvj6GaHJBBcS4Aec+ZorCQsg2Bgj+6lyt/sVJsqdf612KSLyttCQ55O69zKhCw+ioM8557yXM8AA4FeSsmNUqtHf5dPCB5UYlIzcqZ19oajoiAfFVxEVVACw3iJFsQ68UxJV2A7GgHotAyRfjVdah2MZfaFL1XEcEWtcrn7tAv3gdx89Je988Xu4fCasE+ImuCcYWxqlpqEICQwG9QBs8nVykIoIQ/UhcMvQhVZHdy/hPAH16hjjOI7TfqdXMPEooizjuZdJZ0vtnIs/Mz+Pl37d/TztRES+4/kJJ8n41qsIrXzkWL3IuKMTUlT/YDn6514YaHXIZY+ukSHk13VR9fX19f39TfF//ud/1EvsZVue8VrfvD9lH2PkuAdXaYf9aJCQoyee7GRO7WoUL+uqqv7E9TzXugRSOVCECqHK3nUV8ZyQgOXovgJ7Ue1SnxCChmRm9BcHjuOIKg0Kfs6Wve/MOau/qzbnzKZSPtfPeqTZfZGtA6kipeqZAEAYANqKTV6ioo0wSJGsDNqRwUrby7wK37ST7LK9W0hhsKQlLC8VJaoVHoX1UxZ5CRD3WlqZ67shdClVuPg8oUqKil71+dzzgTZyxKznCkZz6Dd0GGafUXkzBa6qY9zPdlGl6GC8CoWIWDDCL190quTl4lnBxmM+//zzz1ULEMGhLNdjJ6+RCps2xA0L7dEVKDNnW+QFhnHZjOLBSC1U43nmICTieBStn27MvpqAVgMdEfwilDiVz3mcVfeTOErPoyNMhuy58aYKy1Ne9dsghu311JJbZp79HXKKaZdMTXmLCIUUj9wRwVjK0r7f4SSiRR9jRDySF60X5SUkGDix8ACsAKTqFkQ7Ar7avgFI9l6M4pw9Xvv+iLglugPrye+tYL3SwVeY2etPEy9m2BTFBVoxsx3PYxbM1TfogSEbbfVwI//7v//L2Zd7wYOCOIPD6jldHaaGC6+iEvA8Y6W6SACAyefPr0oiYubjtDB7VtPPjI47kiS+b8UjYgSPPSwKsI1E00l2BqV6nmB08uO4LwfELAtCUV5CAt6Q5KBpJsL5/FoBMxMkSQJWE+CHs2zHgWrq6WMbQJEkj+Kz5ooI3XGLoqqqRmRGHucXAa6fz8w8+M7MGOuDj4qsqDmz77Rd1+U/rkizWTuITjurKmOMGHNOnsEbMUaOjDzPc/YZ29E/nTVy1KgrataskcdxjC9+GPPxUFxEVNSsGdfMXNdm1FYFf5ljzqsqzvMrursj8jy5RLkiNDlqzus4Dt8HIoIhrnWOdR8pceK75WOctHrOeV01JwvEmpHnuU5cPp91FkVEGnscx/f3Nx1o+d/TnWTAq+rn54q4juM8jryu67quz2d+f//DgH4+640jPefUopm51sQx1ghGVMQaYYUbY52zdo+tnLN3KpAoY4w5769OzT5FW/1X6rH7N8D9q1jBRy1VEfn5rEFU8uRAz+Pji2zX3rtHVY0xaD45K+F8vvQOQFVddrOAKpjxIkuFk3GDYTz6p4YdExEz1k9ZJic9UZExjuPIuOasGcdxVAbfvayq+VlX48X8Cw7sEXO9/jQzjxwVlZEj8tNHIGUSEcoke9TUIUd/Uk2/RazZ7o8SrbiZmXl+n5Fx8WvnIyviqhl19xgdKHz253veXSTgltShqHezgxk+5+D4Hev9MVz5ZWZUzX6ejU/UpY+eM2TFsFL8v//7P+VTvUxnpg/9NvqeNk1SEcHL2ejkiDjPtQLT/8BGf7FozpnHYB8YY0RFzWARmXNOmM+DtkweGZjrhbSVURHjYEeb4zj+/fmj3EY/7Md+RtqkRIYU55zKmbZc1zo+CQyMWpDqIoe5BQxepETE7AMbxslvnkcVHxdE1ciquBbnCpdjHJGj6vr8zDnjijnnGHGMUXFc13UFv+ibEXGex6wa5zFJ41xP5X2unzEG79zm4MX4/RlVVcktqv6CzzVnZlYVF69hSweA7HUpIqo/HqcKi2CLisZgskk1xriu6+C+289HP1KNNF9kJusJaTB/KOZY3KvLqrRt18zMY2RVzfpkHBHBq3oJUYzvNXOMcZw82zxr1pxRMdnTISL9ypgZFVUx14P0kbHeVVB53yDLnlS0V+FIj1k04hgxIuL6XDPWRc7gBfLrU+yoa44xxpE17hMjqKJPMOZzKQNwHEfEfeFHC+TOkI7xeKzsONaOFt3t13X5AsKQ/fz8sH8dX2dl/Fzz87mu6xJmXvH5fI6vkZmz6jiOcR7/+fNvHed5nrzZgaBFn1x1nmee9yGJ3ouYmZVZ5KMt/bB6tcbag6pmrIf+6tnnMjKF8B29k4Y9FkF0+hOL2jX7RjYuLgRCwGC8fn5Grtmmr95kxPXnZ4yRi6py7b/5mSMzR+asSW5jjJHjc/2pmSMOjnT0WsziSETrwKuofKSrT7zVdIsEo8b96p/1ilofbtK26vlWPIseMatG5tW7tvczQg6XfSGIvTgzq+rz+ZznyfGCQxgYd7+uK/u9/cqWQLPfezfnlK6pG3ZcgwoYKeGe9Ns1M3Pk4K2oVNWcObAxE0NvOxjnvfvAsLpL07trAfAyVAEyIqNGxnms9K6xzkVH5nEe62ypeciTbnkHmnOmPmObU43KzKThuY56K2HzZZIr1p1hZvZhjgzGcYy2UEtcTEOEyAAAIABJREFUuWOviOoLn8z1+KpGn4GWwJNGUVW4Vc2a1zUnu0tEHceIiJ+fP3POqOtjX/OGfPQBIudaUedc5xjMCCL29cj8+fnX8lmzYs7V2xExkoGKqDoix8GPehSPUWsg+iAX7/ZK1Erss6+HIawqPjpVv1XVtDU/84B8jNHgGOPIPK6+0mQCEPo4ZgR/95o5xtD5MKFp6Xmen8/qMTKUi7YgmatVFSOjIiPH4NI5+WB9VkVUZlZGZYzjGMcRmaPW+0fVOvRa15U552Qsruv6fD7f3/8Pga55DX7LoKKuOKsnjVKhB2k8FtglWNQYFHrfax2w6SqyxcWjbJjohUZFpKqqP4NysNLbjBHBo5tjDNobtsLCj9jg3SMnoaNlpIie65n/dfTKTNKMZ7+NMapW2+9JYMLokgwWkTjMZUsyIqqKSQDPsFuk5AwbaVTVfH7CjKhbZNlSwkKPqTlY4ASpNFQEhtffaL0fQMqXiOo9xlEXSIi74CURJxgUqqr3IvRNsDtYdhllhwcpaxe1Akt8XBCnVZNpbPXvWgN4c1LEDkbd5bCtJ5Vt2icG6ky5q2nRvSGAMIrrOxd2JHqnlqPDVJSOsvVSZvI1eAYdi68Y2VNCevVJADBfTMOmk/jxQsdIAud5XhwMO5aOQ7iIELY3p1u8Chc5yh59BHKLkDiKSiKSsEAkSZW8RLiB37K5oHhKERH1yE2ZC4+icNtxBPvsdQmGtN2H49T6UVWeYshrzvnz8y+AzHXCiZeHW9uONeecuY9vRUXw0WkqsegbW9WnHWKWTktJGy8xg6HotIukilq28pKvtrLU8+TmmczjoLnRoqCTwOQjYxPYhBESR4/lCtcemv8SFeX4a1FGd6/eZ6vWO3cigijsRwDCehUvd0dBltUEZNg4uhH98/lwcqnQw14hDkxsvb27ji3Dlb2qsI0+G6nu3sxcM9AWWxcyKTtgIRAWTa6IjlX2sADJANOJLEjxgAEvS/ZuGL/Ncylg3rTCxHPJ1TZt5ZSQA9s5Jx21cSpcVVHrJOiyeNW7mfjSLg0KtR6LWnQBqBVS8k5pCycv7HNO3ipPeznGAaDbQRJ62a912FKVwqUd+C67TFWVaqunEwwAlthBcKsi6MaJXRYwRJEd4fCtzgRJldOqXRSF9EC/Okq8UbQ6ehrns8kRXIAt+TUE2SqN9zu82aq9ONKK+st5JmkwEFtHka14ohNQEQXHOe8bCmzlIrDw2Mk2el3djNEd5fiNEMWrvJYJLIuEEzDEsxKSHOiuaZ/GuVTVda2PyrSlK87zHH2upeSjd23cATfPejeEJ8/kVNHzFNLHq6oum1cYMzP7CQjsY/BOlSMzP9d+vJbiEdNOHSGkSvpJQkh0m2ffjnVp0J2iGpN9A0bdhD2acGVkIsfsc+v2uvOGARGzfFUEsLLrRRB3GR2McbNvPF5EERiAJfzAZF/YS0RVvZf2yet97SEeZIxBUhjlztlDPVcxeW1gYIf9XijF7Mkk8OaF7hYc3a6qaHc6XBaE1oGkaoxBq9GBlZ1YCIlkkythADQES9j00MJBFfbqGS+8mJm3+KpWePTqia3Vx2ux0FJPUr6Aabgc/4vghYTFEo84wYz+bJCOpVburoQNExgiwkkIT0C9yg1+hLEDgAUSFFkAUBWxvqvJwRs7gKP3U4FxJwpFBHw9g4qKvhUehT53HnnBI054HEye2OM5T0QCfvYj4nhRy4xFACMc75VJdGLav+BJ6+cN9u4ZOWJEVzGfa6lbGrVEXkL6ltqN/w1DQapKxwvhHyEjws4VSAxyx6vJ0ZkoynmshxeuOVlPr3nNOa+o4ptQxxgRmbl+2D6j4v6RxaqKuDP3uAixSMybho5Rdukil7s7unF01T2sgj47Dd2pVKXtFigiqlYT3L5Z3qK40klYachC2r+ybSlR1PjK8quAUZ84cqPFMnudpypthrPVgW+bSxiFRKoXh3e7fn5+sLNrA9t83xZdGFKMiBnBT0Udx5Ej8+hpH1U9PRAoVRQJig5JsqAIKcG9zz2Wy6YIBokD8FKI99YB0QejeN6qo8plWx7DRnbzQtkGGvt7TKWkDZCY67lXujvrsHPirt1fXuiZSUo0k+Hwk5MttLtTxRZ+tu82ikqHD8/ZqbQ/yl2+rnM4jog8HueBxJ12/qyqTQkbGhllwZiZ8ewuYcruHbyHD+Q2N+QIbPVVBUgPjWx4jJ7D2vsyI4LzT5Eohzv7tkuv5yxSzgzfcn+uD0oJTMT6uUFh5LXhVXS8InrmEjCjf9XFM6eYyXNVK3QY7ao1sKZE9LkuImN0h8DG+ZKqNiGQAHhtQbGIH13TEiSKe/G0Qpi712LXAGVm1a3nawIwQ0b/imfa+rk1QYG0hTbWm172kwduAIWd/CgEviKRC+DqHcd7BqSPi15zdc8efLSzgUPf5E39LjIhFBUjPeK01CruFlRevgWQ9tZioiA0XjwKrZwpeiBxiiQiDlv4cMFLPG53wauqom9VkF7Y6SBGdzfmX0ZUYLZKDEVFdMAewshXY2UBFs+dFpi2YlaV7FhUha4Qm7vrjlcRZvWSeBCWDBXruaNy5YNRgaIP2BIcSUzb/34KgpEoKkr+ZnQvMAL7VsLE2xID5uQidE4vui9KwpALzBa7LGXyLiIgtQxVM4BhOjkewJsBJXvvkPEXjFWRzGbMvjBm0LNX0l+PLmoOU11siJMzFgzHtm6gOEDuCMcDZhSWeHW4r5+kigBQFADCQyJHIWmy+t8DYZeXY0772U6k+sROXtSuTOI+30VRFNmdTfIOQWKk4VUbszoZvOzCs51z1udzXVf1cKyEf0smnt0YuiH4euc232chK4/Ok1DjeSBQhnJRCBSNoPBvJCRlswtLK6ACR+neP9gXz+st7tWdI0X2qorY57nct6IIfSvRrUCKGxsW1W6+yOwznndotiQswFz76f3dYHdxkV1VkLgL+jvtiMh+1BOXsnMblKtlzjkGk/Me5U4gj+OAZ5zrmnDOGcfaN4Fl5rB9RCSeD+DqQx4AXQFmZtTinHPmkUobHjBaB1RFfxICu8LJq56LjJJx5FsXGN2rVMvMD1vSQX7svS1YhHSBk+ULgcRrBQg7/xRMYIn2dK8iBxmdWYBfCYWUo2CjT4Or6s+fP1qKSRKdT/zk7oQygqSNkBAFWWm3o3oJRWybzjdxZJGIUEmuKBvu2b1st2Gq7gr1IaKgzh/Wb4J5euiqdUWinOWCyCIX1/O1U4TdaFPPsxSwf0kUDjeFy57bFL1nluiOwL0XRLyua4RJewZNAETFlYl1GpmEXXdoF5Pio+NsYZMBoYhcfTYFoKyZHjTsKonoTrKNl+vnud5zpEfGOAfjySYwkOTqwHsSKkT0vTmM1FafBGJhoBVa5BLsfhykM9F1vkpRtcf6Kk/Ei3PO6TtXRKTdcFEa1J6ZWf1RsKrV7/mcW3PO6E9gQEreDcNI5yqein3Ye+y6uMSLHIsb0TNzzvtD1HhM6BtMFM3IX0V4a+nicWZh4ASs1mUmNhFCFj1R4GinO1uUtq+JpfmtoA7+L+IYMau2+n6tmoaReRM96Kr13ESCEAhfeVHlYIyAPSiyuYNhy1SZfaGOPbpPlJ6Mw55Rh/zXcJsOnlhsNxiiVlB0gIeQ3WfdOx/NH+xIVc26F+7sm/fsKdlrnABjjBkXFmir5VdyATZj2HHI+ZmEiqvkUVw2trfoVFgW9Ov5e6eej8Mk+Vwx8M3npxzKdosIQEiqsAjjmUgoCi9wVfnC7WNEf8JGeijgVeVCLE8GNuFRBBYAjGCQKGFVgZQ0z+PJFynCiERF6ZsY572bu7JhgG2B1HwFolaOW3Q96jbG+BwjMnjo7t///L9VNauiKu8XkGXVjAh+dW3Eyq2rqkZW1ehfashcF8YV94sYPLH5HAX1/6rtUVCUt9SzJ7OHGLtqIYwIwTdHCRGlqChRrbYIIcZzoFWF8mtDFMJrOXGB0wmrv+wtR+WzkTMTNOHD+LdwXhQbVRKtYxJGh5csxNMFpOwKVFVnv+vHf6B4Y6aWU8nz++BtJ04YEcdxfn19xRisvKHztmN1GglHPD5T3Uiy92uMyHgehb1Xs+c/VbJ31UNkdJiKPi6yy4utQitPuUvx9FTcjE7uWxRk2Cel2estSXorpIOUO7XB19R7CqkJEKYdUHABgAURXhgn30SOqfVEg957LnYhqy/RBfBi9HFcePFrnpR9zVaLrUKLEzBV6HCqCFIWCZZ7erwyYestVT64o9Co9ruPrfJyvJACYNyKrqgKEo8lqSrPX+HCGqJWezEzRch+7V5SMtfLI9FlzH75n4zM7Yh1I4YQ9MmcFxeZ0RkCQMnfLhQFgFwy7QNRGRWOIrVMs3qerrgoVr7WkDBOsanqbmkmQbcEVIUlm98BEUFuYvaIjnkPOzAcIcHXa7Ggu106SryWIFVpd6NW4fSrFqqSLgvSia1RqypyAKYXua0LewYMT3AK0573AgG1p+WpCObFjQ3jeD6lLAZFByMXwdJutgmcmXycIl9cMrOqPp8P1xiqnXOqa3Bnm6tdK0lVqah8ZPQt4RDYMnP4G0d6SKgCSTLR85uIcvfo6JsRHulCuq6UvEhov+B/u5SF3gAIAE/pbUHe0aOPqWlNYMGiK/Aq6xOFcGZ0353Uk57GVnR30QJwMHuHAKrV1o2bnWFFFOVXwXcLJB5RAcNOFcWNHIsw3DgAjGVzrD7GA2A+gISEvmUn4nbVFmKz4K5HjwiBTpGtXJwKHYYFW34PGL4oypZxV7cDwPgGq0i3cxXnN2XrOV7y/fr64sMTDQrdQhHasPNgLEwk92IrL8DEVSzPUxiM1Sd8GOM1cL6qCJOZV/+Sn3LITG872+qlyc4TbgEAs+cQ1pbN4lvZCR1PElLaTv7ucFyYda9m5pljjHH1uw/kBacnmRbI2yuYttw+AMDY0ZOj+4fa6KMJ6SloRGyf2CBgUKJbikIIWZDMxEkWF0VUXE9gEwHeRm2d5L8EfYdQoyRic9mMoiIc22HH5bKlTzNZJEKKDcVDpA0fdsZLbMLLy/NHD7vMIKXqd9mAd55mQF2SmcdxnOdZuY5T2McY+dxtCUB0+S6WlQZZrK4gseg9vegxuxq87Cf3XFjEZBeVPhneROn5tuyiEYbqcWRJVFYY5euNwri5q2rYCTcWkAJEjymcaghUWKLfTQBe9uqOUm4kzOmx+paqzX3TOZkRD9stDXREZ+ASmv/19UUsdZ2GEph0tryRAaQIqypfuwxdhABWl/oOQpV0Ht4GJnkk8GysHvamVjANmeykx8FIdnGSJxYIV3N+PSA9x9SLXguPK2/8fDaW2l+FDLPZ6MCyaaPojh+vQx5FjQ4dpTOKYwxOTjpazDm5qPG2SGD2IpiVgH3VwGulzxbt1wIwY8lBeMdIV9PCHtHXjsxWSTKsnjNFdYXvofhKjz6Os++MMbbOl6V6tksBIyMM6Gxh0BmF8hRGDJ6Sj7nn6ToC1TROFHRZFuw+x1hNUCuQM4tfec3qkc77RZMRVZFRc8YslhMarNjzddRZ0XriasFiK2GQBJP4NfnmkjZCqmXOMWAY4aHl025mIMYXYdHpF3RIAMgr7fhR/Y0IlyZ/rOYItGOMKt/HVnMQkbT72sPDztHBC+N4dG1BpvW/B/JJ6WACSUQVHQgvwVQlEiFxp0r26/lIku9ROrEWrZJku3kJKdg2s93FGdA9UPTgYlHa7oWiraoEljht9BKDyIVU3YhkJkst8xlmMII5m/JRrToHX6+SULXJ1ntI9pzfXLBDLv6FmRW8ZiIy6CjmeRPUrLDcKpPG5nNiM6xqxbZdVFXVi5ocofL1V4pgbxLpiiujMH7Omp02RRnlEt0EtU6+AijKxqCcmQMwVE8bwbTFzhZk2gD92pa4nyFaImb0OSfMWISc83GCi0vYXTlEtNk3gpWkWgHASSi6grDCC69xrCpehF6sciNHjqr41BznMYNfBghCccj85dnQiHjmH7aG8/LnzLvfyk4FJGV7NxaKsgB4w/6Gd4uUX8Ud8WVarmJxzMr+W/y0ExT2IO5vobZs67lqqahaVUWn97cm4Ft9IhEkljn6aWQpCLVpVykikQ5MWwFEha5sJSLPHilFEeHPzw/7IxhOsp2EiDYEs6pmrcypzV49Ji99zMzMmXEcR+T6VqeQZb3kwwNJPL8aIzYZqyqfYwSgCW/ZiiLZjMA0Xn8T0hOYxZOiMlREUZFwPa+iUX5NGKQCCaxaYuHrGGej6O7UogMjCkVGXCRE19QCAwAXsY0x1psMO5YEEjm6yCjHeO4XD8yrJ7fFCp6ygfCuhoQitIJ5UVQybr4qqltU5R2FOxYnJ3PxyAW7R3HZGBTCAfV8L7imscJJiJK/VSFbDslwVynPiKienwo05/Q+iScJKUkHvwFWoD4Owux9KCET7IDJQduMxwDhpYiy4K55AhV2bjwJtjk6LcI8p6qqxOMir7cFyUx1I8lUVe9rK6g6BEfdGaG2um+PYwWiGxUOI3htcSHQf5GHo90Iy+7zqBiRI0cEvy9T1V+ZUzgnWe5WpeaTDGlTC2x9scrPWUEIKodhXxkVO16/Ci5VpWlNSCb6lgoAasOmjmTDq4iFY6Fa6y4aTnQdNZUSFu5Mb3O3quL5XXe2Zd9h856tqvH8HU5czDfzmbwUYZrQTl6tKxROFhVhdnvYCWt06+govZWRsXBdeCckjY0fmHSKwDTEsjM6G6EcPbQGSAM6eu7pREq0ziZyZIwxxuDhZ/pBYPclHBYxiH8LpNposAfdUorXfFZve1dk71Mbg4unocbOOauf+o5+WnjL6m+pvoUQm2hc2Gbn4LryibhPPOVCkXGULPZnYynCM54nLhLW1Ozd2Vu0tTEz1TMOwLg5qqiXOPLMLSHEnJ2wd0voG9qdv48CxrcjgvE41m+x4IKvMKOvIrQvABAmejXDwlbNpBVic8fzPKPXNyWsQJvgonVJFnFiUYfTCfpqCXb4qz/hrGdXiFnIdwjHRMR1XZ/Ppz5XZn59n8dxxKT//cbTL0cTRUSZduIiTPXpwrAf0YyI1I357nmqyt76Kyp3dMGooXEjcUlA+EbKEPEM5HhSoriRSwSQ3d0Fw6585KKBdrAA1JIG2zcYcdp4TmB1ncLRXp9LWIzqMS3FXL0j4CLFwdn7GgDZYUhri26XR68nPz8/a0pYIAAS2FAWea3iGOOI/Pr6mrW+ex8RK9VYnBHBak8UANGf0MZzKoLvMI/uIgcJeO9S7DCEjQhVFAXDIqMwHqiefUKtXFDSdqKy2SUM9lnreAfnMj7vCslLW8WS7szu8vPzIwuBuCQQRkFFAt47XIHEg2WMUb99FSJttnuS2d8NBkAUVck9XmxeRHDEi0Aquh2wyKl6gKkwLwBguvIWxUVAkgAtih4FuhoMRuwUuaFG0dkueyuKRF5vmbbOC0ORrQsAB4vZScRT9fjQAmP2SRRFYHTLGCO6RWoXgDc5Mi0NqnL9DNvjyRqnYiueRyz7OjDb0eer0nGfc7IuaZbSAzgq0FsP67Sq9fyGw2BzhdDStfVdTNc1mkuKhZEl+jgOffkR/nr27Rj3a5gUMe07+Zp1YBAwUqB6V0Wfxzpz2ARwd5pQz/1IVMDYxnMXlhGdlq6Px9Nm4XEc43mgUpiI0MKHnV4TbMXp7HmBQfW1PTuVpiCOmkN4MWAel0HSJ72yAzvP8zgOYkFFbfSxSkgUjNlvq+J8mgUlnuRyVHqOEfLtgplZGH14oB+i34Sv9h3H4WcJMHw+n9Fvs9S0gARaEnMLXaRGqb1Y0KGiITCITaHBXP1MvjCj+w0kPChKHkXh2KJAO8b4fD4MJbSkx6QCQEQmIfMnMxkgcgh7RJ8Q2/CRklLFokwIJGYZBRYGXc2XEbbDvkTqirwgR6E5RAGpNs45p12c8zuxOTJmRRW/dlpzTp6sqao59QPOI8ccAScMDD3duGUCLKrOcc98xuLz+ZxfX3w21EFrHGPkiIrkY6VI7jVmRJLnGDng7T9C2OjTWHTmgJKhSPOP4+BZffW28hcnSj2vMdQuBtQdq7/sSkS3q8+xRK+/THssYKiiFkJ4qOLiX8koREToEUp1AqkybaLbEt1Lgo2eJ1S5nZ8+uuyXh+EZY7Af1W97LuQQSqj9fD7HkXQFOxH3NViU5HX0Y7TRHYUSzyfTaBrpVdVxHMdxrPnc+ZCkdEJgSVtm67cn/Wb/ShMjgn21959jjHHwuXpUZeTXOTLqJ6vq6BZd1xU2P4s1dtac8+v7e/aeUplVkTPyfvTjMSIRcZ6n2MifDEWyQvSEz57/YWspRQRd4OpfToJzjMGtkOM4eDG79z8riahgQ6DaYkk2O0miaEYBoOeTDxlsXqFr/oiHn+YCABIX0hxjVBUjchzH19cX/JCDp8mcLXhi0XffZFGemVn9aGJmKh+aQJLwMzlJQL5KEjw97yHISrowWGAjoux5BKEjghdHHcdxnOdxHNiJ+/X19X0eVXXkOqyMMYYtOxSjxwuvOWfmYw2RkAZ2Pg0i1mdeNCG7LfO5EsqXRolQcVUlEhlJmKbBHD056efRKxXDfZ4n6zMJrGyrquckoWHDEjZDcCRQ9qEWJCvzv//+SzLigYomg3S7hwZA2liEkVfZtPFtVWlKq72ARQWMLspMuo4m0BuXfYYBWPyaaWo+hNd18fItZYW7CJ2t7DyBQBodTtLIhyjCRL+8UHGZADR2a2DEeuNJdHMAEwWJbj4w2UECEFIwkpG7I2UhASngQarbJVoZFEjuWydkZwsY/D1wbcF39HmFvNLmyRjjshEnMao8Yv02BxQauE5FshvY+VxzThVpzpyT9kavftWjnyakga72Zg8fxjknSRIdBqUqhW1mMrVGf6Egnl2toHKfvTrRBHZn7ZVs6VgwVesDWg6Xs7+nQHpY1ExvhSJiSTteY8GXDNVG0qOoXVL9AwnI6iUdXcmr1skF46p2zvnPP/9UL5t4ddz72EQVaZ/aIeVADLJM2wmpcuQmYP4LwAUqxoOMaTa1MHhKXkSHQRYl+a5Cp5YuEx5k2dWCu0icWQCJML8GRejPqp3B1ziqGJg579UHPHNIXeQunkb2TN2S2fJRMV9rorzkKPdN3mwyfvpOsyzR+7AGHb16OSBnXISk1VTRM2FJem5EASB+3FX8m2xe0d2IxWnTugtdRQCCsR19fHKGTbBvDBIAirIpqqVIf2IU899EgMx1dfeuYhK+7Yq4VW1BvajGKtCcs/pb8z5jGejs3ss+Vs3JfYx9FLBQRJS25ymwGIRUCHTEj3OQePdiQQegQNGfMCAw+EyQL+6wuXs9o6DQb6wYdJckrAkKgR0vbxqc1MKMo8elt7P3AraZOa91o4TmaKQkzrzpLuQg/f8X5jOBbFEEuK6rnyinc3w0I/ru7fx5DDHuUtBRln3eK6TLhgfjhLKb0wPvRRS1p3pJbEOU9pNnti5MThWzx+5XeTMo8zvis1u8LSTGDKHW7VWlE3qMuPteiSJHJw/jASlHeCRyFDJet2AUy88xwGfm+qLQX7oUBoQcdF60Rfc0qheriFifiXUPyPc4jvM8YxwR909ezTk50c9MperhwhbPbsICAMRILbvMGCP6rFRVKOJEsNdrkdyqZATgubkvtRiZJ0KKTXYnZBozWOKUoz3JvoQqOlzIMQY9LHcxIHKXjp0rB9mdcHPEzvUJuuxjDP0sohiUALob5c6QITRfVVJcCPE2ukLaHlFe6O7oe6hXhRLgM4WnF46EAKYQrJ8Phhbl4MI7KekHYPB7ESQ5SKEKZRsRr8K+1SLOuddZZ7It6yuErFC2lJSwrv2E0YgDxq5aqqiVyEgaEZXPk+e2R2Z+Pvcnl6OvYJUJvHjRHKhg8zyhxUuiHlgJteBCoM3oI+uOToUvRTUENo2seLZRICIuovLJCQ/gfL7bInvVxc4uL0cAdCB7vZIRs3JAqH3b5ei1HgUMOuuAkKJtJOoShVjPQ/oigoUL/qO/3Egztk5EwKPPvvj05FSr1FVkqk27YNOCjiM8VLmjioCJpUBgNoVaZYtCCDLhwwFc8r7Xcuc/bTxoo0SczoCleiCrKvrHhDIz7d7qO/mj34UrHq8VLcXs4d8SwJdie69WMKwUHeNIimopQYVB13ZzZP7IMSKYGFtLpXNABQ9YzFuegGmFBMDsjwsIiszntT1bXFR8i5hhcC8nR7BLcQZhlD9FegOM290ikcXBvkUigh525AaTkT4BRp7qKIzgfY7J1y3ifGNkl1627KJLNKDViw8Ajklyj1caKD5LZz+IlT3PSVIYvAjk+QPYCJlXmgMInISQuwLhfhyHklcVU9cvD0TlFhQVFVRGgV2HB4vrjlQbV9SqsJ1LLlyYOYYqJpgIwRACBgmORy/meEUjPQd32RQJgfK5Q805/zm/ImKuR1gqYn2T7boeP2/DNnO9H1+5Zq7Eqx+RjQjII+IYo7/CfFe5rvkEedrLHbCgA0AoAqhav0uMRTBZnAoL81BF9T8Cg0ZTMNE6DMWNKL9W9bS5R2HDREdhoFlJHMZ4bS5kqNxgIASW4/Xh3uaCEFGOHgW9ult4DkJPPWiSA37TEotuF/INqw4Nkm1EcGGf7aJVJTm5Or8i4hrBaxgzM+zKFU6QHpG+Ze0q/wUHS8r7fzTgui5e8kNXgIk+bSuT7BHXXKJFcgEDP4ocpbhd+ZRl6XHhUVEfDLAVlXxdT/sUkSrVeodjpBYk4lTwaPiq74/QD0LiLhLnRBdMQvF9oSsvFOak10LotKrF0Y3icXFMmG/m/cqRep4pacK7S2bm2Hc9eoZH/9wCrLppW8LeRpSFt27UcrFNVMczYUQi+69CEr9ioBWbcpDi6ZGbaiVJgIiqe7nDlLksY4wx1qOa13WN4/6ZyWbI6MMl4mnIiF3DhDsM4qE5Ywx0AMIIFt1A+GVHcOe4BgDZ2LYB3USpvXUnAAAgAElEQVR2rmvIVjxKXvqbR17omqhCYhw1ImJEHjky86r1JfbhT5fOyuQ84XGVIYFw09nSG2ETBkv1xECRO/cWZfdWoLCliiZUn9tQhG0+L9MkWq/cWFXrd+wVTBXS8SGz6IVSGNLV1pFO8uZnikcPmMQxbAH7SxrUC7LIXc2mynsBvPYE2VUV3RztA+qvDR+v/nUGiptlE9zTDhhy1IyBBCQwdMYeI8Nf/cSBD7B8JYrytkDieCExehU6ALxU+/by2s1R2+w5EL3DlB1c5SVA9g4ALUIg9Rudo/4RuGzxYkuVx2KLDLtURoR33Y3yDXvb8MavOYZFtXLHBXvYsQ0YgLDdc/ZDQWRF/yBYEFyUhnjeUq/1wmWMQbj/4i5dWSEqRo8msdAjYupRsYiqOvqLDJItBJxglDPI9/AJL2PYsiZafLH49T8iMHp2nyu6chYJDLrUB+nZ0jnxl7Gmiswlggl89CdOYQ3ZfOGfc845aVZavwmJUj0N0BkGkeOLRfmgqPlKA121ETHtB1lEuJFQ9HBeXIDEXlWVEWMMrq+TdaCmWrdiUbCclRjtnfet2F3eecoRX6aB3FHIJHr1fsfdZOX5rM3MshsQVJEAEXGZfQ3miaEA3nxFCMwlO3m3bEX3UqD4bW5XVfRNFTBQVdXfOpzugqoZFj6amZZ21T3bRZLWP+4InWhd3LKQVVXr7e7XdXGmS2hF33omIua871FiRLl4Mlnorvq2tx2x5VbU1gMCuMiF7ZxzDUHPhMz7ZV2EAxbW3k1h/1Lz6zl1KYKk6I4gsTMnlYYUaqlCcBePBJLoryoojYjI14OlAmwLyJt845EeHQWkvhKCUCsLRUSOXovRO0Hu8vUiLrJEBL4yal3dYf3UN1sBBHaSqhrHEU3OTNDetLmoRZ4txjXNGgxmtSVKuqji2TOyz35Muqr4us0Yg1vMTObqBRavOefXub7yBqfYPJBXKaQA6Dpu/poqxc1FuhvVJlpRdvcQIzBzis2invG4AKoqf1nqV+f78KmLKOIFT/b3DiKC97dBxRZAdBoKJELcMcIpmAt2H6kFe84fkAr6Fu86ehI7RrYO5sIeNlycfwsdEbN/JURUapRvwdAECcnQw32bdW+Iiri4fUNK4Ck7gudzf3yLU5HDqe9muDUidKeBGXAPzEvwpRZdW7EhjhEMuxROiCPWeafsbx6UOdedJNkZS81+2UlGw4YXojZSBdgd4ZFCFb4qAkB5S0/Qmy2si1yhSslsUxl+EvMq7BpKwahFhETEiWwW5/mbOBtI3zKCqq0eFHQwgLPHRVNZObMz46LcKCoH54HZjcK/kRQ3JFufJ2wjYjyfONgYhHeRRRGJHs/MG34XSdhjScSwicBucQbfKRxQ1vOys2URJyIAtuDR/3tciroxR5VieTruks9zF7yqKmyIl8WylR1l40S2FUDNoYiApIFlRzW3o8MAbNo5B8U553EceiwZ8nx+VQz30V9DRReDksESNkWlCIO7kMI7Rgy/FkWrrzGnrclUYt9cvr6+yFZNwC6kJyPB7mlrHsoxn2NNLcLZfAS/uVCRlREcYBcPn4/xgqVZEesDeLyQGRXZFwC5XkIOoH7bo38VuaC/vbzHwkfKrS357OGVW9EVdw8oSW3Vje26EnPL38QZUNzS+dxtRJHuFs/QF4pNZK/uDXesPi6ruClbFPTM+3HTtixmMoFTOsgNLIu2DgDj81NIokz75POalRGHdQVVn5pnFF/JnfNOMm0BWdLveZaBvbKTeXQaSIHJpLoVc85xrgTSTkwBw+P4DrGWXIrEkpf7gvQeplZsEvEIsBn9BqWqqkqfGLMlvXgOBzLG4GNk4RVLgTbFi/lcV8sWasHcxcV9SYyZFhF9C/LRIVtWvu9zDebgeAX1tDX3SFVN9rZQuykC0EDWf+wIhGBwRHDRjQ9VrQkw1xNMaZNBOnhEVaQ951RbsAuj7aZsMIpEUSD+KZZgXgSwGd8W0XpWm8il6vFZi0RsPspS6ASHUYvFSUafmtJpaff1PAcY7oa8LHwVIjOxQFidfPQnFtGzVAnAI0tEDHuhhnzXU0YdQvxicCqKYIhLaDgdBnKMccT9cJMHokjO8FCcdV/YwqCI2CWwXc93SZCJajfJ5/2UePYnRcerFl+3oyg0hPn6KgFVVbXOON90uuCXPe1Oj0vaGoGOiOotqsWRHPDNXA1GwItKFolj8rnsvsFhXZPd6Zr94BlRJfBuBTDlXz1IMMtXeI8o88YsR9UiwjghGbrXVgSsrSzCkDBFt+fzhFJS3UtvkaNbpOPIXoQM+55P6JzVepUcKPpVJQqOSgaYqrJfm68c3Bc8Fop/a1Q8mwz5s/5upucgo4S2q7glTD6qVSCqHIxx20/LLrw1jbFjeTfwb5y/Ji+7aoVx8JaqdCmq2kgAqEXyZeWlypda2kOXqiuIvpFIiKVlARj27HMIKTDguDH7OOILIZMNHV8VWXM1Cug0jXyE5/jnPEoVXyyugEdRYlKQtPVQji4EJC6+6PEcGjIn0PH1OOGWUEtjPVb9tqtSJBZFpvG0T2yERzTciIbjCbt1zulzRFXFzKriwr7+XFV1//hiB/Kcs1fIzAy+g/0XZFgXoWhkN5hbxDPG4IVqbySE8qpaPxtJwxWOrfoNR5+rQm6yD1PDfEeATQD+U5Sv0hASR92lcsAYI7kHYyEigv0CvfqkbcsQnXFRLOnsJnPO0S+d3QDZd9N8h6qq9ZrmxuBC2hi9inaR9rAz6fe5naiq91O8OD1Fw04YeDKz5vo+4M3WE2qjXZXdIVUV9rEBF1oDybVgXtcV1oHkT/JhI77ta6qSXs+rFM/t1xNubb1IIBmxtNN9CABDFIQiMBTZ2WKHH1qEKmBeDBsm7ISmKKSiSKgVGwAwPs3Sr7FzUeGOL/NfnPJNuzAQHt+/iTN7ER1FQiy2MOuyDcEFoQmzqRwTvYDHc2jSG274MYb2I9xRhJQjxuu6tL6JB6TP1S0QFnfJzGGdoNAgtUVkEaxe12NO3pj7jAswjijYladPcmCqcjz6SkOm25iZCRU8EcHOXlX1vED1EGUzbeNEwOAlgNznnNo3tXUvRLVL71Dek3i9BQaiUPRaRUEH0D8bt7pUAmZLjKIykby7pboViDg3pOzozowdgHYWIYGxFYnsmxHkJpvXOSqCv0hefF1VVZGzRgXdVVXUHpHXc6Sdy5tBLTsnumAI57LU0k6KVffUrNcwgAfsbEoDRbC/ybATa0SOvlKIUCK85w8yVnsXTC7ZJwEREfYde7YKrUDQvk9QojGdwj3YqmX5W7t0VXVzBK7XcIhBbGwdCYNg2qJIJwpGRQxbfJkPEqoYCxggYck4juPonwzYguILibKViEoJAFMVdopsf+UnbWY1Rp8bjke8yo0K4boXgW3RJfTPe1pSvPot6O6YfYODWSeAvCTk4NERkASSYMdr9iEEd5SIOCKJUGv16M78+VTViBjjPqOdNfkxp+xLUJrJNCYT+IXBoloJUSSZWX3CpHDajjGwg8GOrk+enROkesAJXSChliaIXMPBkwvY1Wo5alWpKgBsEYzabhilIRf0N0yWzIy4Z/gGcKm+3Po618mKh4g+zNMuuVTdr3xzO1ultFG5qJbogilDTtQoUHtEVATAjMjMI8+qqlERMWs9ullVvA8ftrLhIwb/V8k6hHzQicz2LW5noDNz9nVg2PcyBFbQjZkMHbwF/TWHOWfmsXWteo6AEYmx1jXu6uctAVnQlYkw2qqZslQvF5sjRQCyRMR4vYpFtRIImXIEjTUJ1yeNwKITgBN79Ve455wxbJSfIh5l4qm6Mu0jelLaovM57XEcZ78PP47j6IsovRFuzhkdFF8lhq7VDPHcwAgpwIYnN2CkioVMIASAUU2TUVFQPKXqyz98ZfcVJqx14N09M/Gl1pEBT4Pn85R62jQAzJJLrYzCS3+QP98N5OA1aoZ3r3zuHfX8sAeF7dXntwJrK1/p9D8RFVQuQnpxzSjb4wRAd6/obgQwxqDnvTPj6bLZKWamP+Erzqp1IScGopzn+efPny0TBBKUsDFCf0+kX2GyI7JXrSf+FGVri7w2BhkVqF7HLwQnJy9bH7BIScv/13DRF0q3Y9dqQs5+a4N2JQ1B5v3ou/OrCJvXqocVNPu0BPs2If+L+N53J5aLmVrYfFhXYq8BxQVfWooAq57w9bk/ChIzMBzB00VVdZzrLXIyzjmv6+JVLEoJieexCaNyo1ahV36zalZUjVzvOuHrD9yAyOhNrLdRXPHYwaGl6AoJUBRemNLL86hQs2GUnRiiE+lbPCqE2x1cqKoPtKX290FayaEM+x0mHKkSTCIe8f+apyICEAxChQjbT+A0jsAYzbZZKEohnI+QaJ1ZPP9dSJi+0oxE8jlxMf4aV2wk4Pm8jeJ3zFsA4AiGZMKOwUoeu0JoMlDLxTxDzyNhkCPS3UhxzskBJp6pwrbxYJfl11ovbhb43xgX+MumXESk3bHDnTyBve34Mv9VzA7NLiNHJHtvolZUG0a6WqEc3ng3wu9x737gNWavbvGfNWLLNFD/aOoCUBMAjDGYD1f/fJ0ngxc8UOEVz0ensABQaEJAwl0SYI48+nfmnQpfMNkdgg5JPgeaojfTqaqn6JyTU1JnA6newB1O8SCyiJztea7XqbjjGCPiXnIFLusKlt98HgKUFWAIZfTuVWZiEFs+51jZCRC+gLEwjhgfW8CL4jEZqirtwXWM3LjpqTXVhNkzYYzBARj7eD76iygKdjJE5utaQjqZlD1GmHl/53kTJUZRGkZVEXrrGYRM/KVWYQCS0Vg4oJ5HT1eq1kqOSMerOSL6OLXBjuOIfhsheHyjb1CqOUpAzGwd4zzS51w8IpFwKOEAwc8IZeZx3E9rK9V67llicItmC01TAuy8ytOFHlhnyZYkaybuemkuxYjIY+T6BdwRz8Ut+iszxCJz7Io+5+RZD6LPuF9OTOYSjKqiCRyLNwDND5t+GLG88Wn7/rZVMgDwHWP8+fNHjnT1RuVe8XwbItHh9+/Gu4uKsjAf2DoDtexHZOIJACNtsVGUu/BVj0/shflVMnPYZ7BblecQFoX+rz42KcQWC10k1DIWc069GEgu3gTAiojIRUbG4jPXo8K4yE4siZZN+vm6Lia29hfS89WV3EgGnehMANZYJSNlzunTSbXeIqWKQP4WYQAQN2yqi3POSSuoWsiIiPW79OKRnZSG7ezwODLtsoLjo/C4H8cx18f2jz1IjqwMVGGBQUYFykxhfBTAeFFS/TQQQlbsP9GBmKXKLV4zs7ofsk+NOInCHWbWKKg+Px9unqoVYKhV/+CCEJRahPQwpqUHW1gPiF8kaTcgMnPOx49WImmcmz06H+X2hm1Fh1Gcc55XXHlkRl7X9efnT/XiWFHjuHuzqjJy1Kiacd82uq8r2p6ZPGWWmRlRx3FwqCM82zGGH8h1ojPGiP7JFqWL0lGqbMZ7D2ZmVXw+GrB1cMUrYnFELOaq+vn5IY3M5OepmBA+cVnJcY6IqsgcxzHmLNqUmXPe5xPTHqVTAnPWeX5jpLFjjMyomscRc97XbLhGkOFKY4zRnTE/n9tI0/ClK8RD1XVdn88fFsfM0m7VgRayw9HYtUZQqx7epjLKnDOzxjgi4ro+dGbEETEEAE+cOT/qWuVAnsky1PNkjMXQUcjzMaHR6QdZZn9ICw9V8ACGEMwYY85J0wghnaAsIviKEHLOtJgwzHDFhUQhsPgZBu4sQNM+wWPZEgYe4vLVGGcg7vf399VHQRiqj1KextTKPnLOmRGZMcaoOasiRk7uFGZeeOXg24zJG0T7T4TrU6aKiMgcwU+IV82cxFJcJEfOmryqhFQ/9fnMDzAShpy+0g2aOyL8vapSBJCZPxzYMkcmS8CMqMywJTVf64YiIlTBP+zMY/avLcwerDGGGgizZgLFLT1ElrDpBBI24SnKiDvRw8YUnTmj5J3Hg2LXvka2R8asGGNkRM3SAI3ImJURMev6+US3/fo59C2tf/755zzPWfP6XGPkGGeOtbtFRM05Z428j3xKI3sgwj55yMzv72+aILs65/v7W78gxZBRdQ2+FT8z8xhHZNILI7lemrPqM0Zmfj6fn8/nGDHGMc6vmPP683PNnzmjKj+f6ziOPOqq4gZBZn6u+U8csT7NTjI58jzGcc0fjmokTzK0QkV0tkwnMAzfqm330DAZEvfFGXHVDPvOKkIsJiQ6oanS8UgCMy4RWcV8yznruj6izd558SLnWqtKZg5amTnGuI+SERH3A+HVyGBVi5j8jnpkxMjIjJGZI/tjismRKCpyfYpNnzZzzKgqUKsheYyq+uj9FOfIjCJQsGsEFl679pk/mXl+H3NmVV31yeT8dr1IaVSOMa6L/WitopkZc16fT/Vj7fT2dV11fVSs6zoycswqPprNc57zM+dR40xmWuVZUWMcFXlVBpf1Y8TII9YRiogZMeec5D+yxnqQGGEHGMdgaOacUTH6BKbspsMajZEZOapmn+NqTDlqRISMtLqqzvPU8UVV2xoIEssVlXlU1c/sETmOymSmk3NwhMqokXGcJECHn+cZmdeceX5dVfNauznpVdX3EeTsbdQYYVe7aBEZCgNegOzFEOUzr8hIJicTryIiPrMX9lgXY1CRFe5wIgDG67YFA8QyfhwHJwBVxSeE13Vpha8q3d2gq4P50Idy5yeTOeenTyHKZmk9b9WBXI619OM4RuScs665vqk0a84rItb9pBwjR5yPReb/Y+xclxzXdWQNUHbvmPP+7zp7VVnE+fERqRTlXjGIDjUIJhLgRdTVKkiUj3dI9UxLO1SRMHf5cQEJD77MxqNPvXTipCjR/RARNec1Ukwyxr3xTq6gKAgJ/P7+ElGWwdRaH2iJ/o7LrKpZzLGYdfJnDt5/XhFxzk/9XjcyFIWDaVQv8hns9Iu4O42GjzF0TDyjImP2kX3O+coxjmNknOeHHsj+fdCcM2NGBKtFJq7LNyLGINZa087zpMMi5/E6Ro2fn5/sN9qy93cYZKFWmSsHGb0P1Ubl8DqOWbOq4pzHGK/jVVX0YUTMHhaKmVmfs2qe57rjf0S+crxycL1Gx40KjjI56/WfV0T8zt/imcTI9SIaw8dzcrJiN+97ozRBnxg4z5N9k/3x/X4P7iudc1RkH+MyR2bGrIP965wVcWQe46iqzz8/n6zKGseoY5wRXDW8X+/zsxbY6qs8suJnU9ErAP1GPtVrVDtWVVX/9ZBxHBzGMup1jHW7GgqxQ81WRrfTyy4Co9BTyYlVJ4qFcApEaDhViwsYT8y3wPDy0B5dsOqVV2DHu2RP34jASzpC27+GmHZQKesQ2XGUy5yzaqXh/aPd4BmF4x9gMgHJ8ItfTaD4FNlxd4sXFZqDH1UoKiLKk6q0Xd2R7IFuUfNlCWPz8f0qG9U279WruvQlN/Db1FLQvB+SCSFj3scI8fzFTwKbe/WNDGVCXGBsEefUWCsfFMdvRWUrS9z5aQJe5/3vBjd3RfenV4lBIiOE98prNNV1ssOpYkQMe2lW22hm+a70HjCMNG3OOWzE8z4E8uIEy9tIlSemRmGHR1sdiYXZ+mFLDxJoNUOww8k6zqAgs0/Hm3LnVETvFiG9qrobq9ZvJjeGzNSNJOxiGLZMgVRK2NEpgpceNmqQY3cvFydUIIxbc8CoWFWcOx55LddrmGpdk0RE9dpSHBrHyFFzcuLxb1NdY6G2ENQTBqmitxdBFwkMIAn9JAQPmGLZ0VM80eSCuUAuZsf77PrqK9lSjftQui+xqookZadKSO8f7LRr27OoFVJCc/Jx3gOtZruQYihbwwFUrx7P3hhjxLg+MwSmaqCDQZQPXlwzqFg2MTYh7bD+LMtZjqvcHk939FZUf/Vb2SnfNglFkr2OkcAm4MUMYT1+2gCGqUIRRTxKAx0FXyly5NDp7mS7n+/aDAfz3EoRedkJg+IiJAbYa+GRUVuOL0pDLnUblyXR91udITNH38HcukV5igrjnPO4ny8B8Ay3KumSuLcFxXnYbnvHljzbzNSdYoyKQou8t6GV+xhDbZQIIF2KinJHEWZDxr2Br9eLiLEhd6eIezM3chQahXjyWISsqnr0GDpXlVpVMpP06rNu7MqrbD5HXBPj7Ptx+EZExGIbYxRTqCLuTWyepbtdOnFRtn4mtBID4zlIEey+XbQU0UkJPHYFEiGAsDc+TnvtcfSb486MS/fMlZhg0IKUy3GfISDz/kYtVQgkGMXGioek9RhFFNKjChFYvlU17i/14BIR6/0in0DuBq86Tm7YHbltlc2cCwyPA9CJrnCTTxxVMR7R6XFHEwy14sTSuVynkhhpGuEkVLkjv32VBfJoNh8JhNCiFY+MxEW860lMtTJ6W7BjREToYHILa4gDnFlV7l6WBpi/eWU/TlcOFgiP1SGr0KLEJOPbq60u2XsynaYDtrZfRYHIgR2bKk6qtMbFvZn12HOoon/i3qWQ+zCRJKL0ROIJa7w+n8/ZtwOdPHqqywInwoKFLn4F3WaOaoXBnpmlh2N9xiAkCiLCOAaMbDMj1sMMn1QVGVUVuVIUYVjr5KKTmHF/uU7Jp53tYadn5v1sW1EUArAbX/evAVE7+wk8Foxs045A8kqbJ1JUJYUh1iCq1hOQTlV2S2cvEaMXEI5MY4zX60Xc6OfYzg942vkfVeoHiSzeZG5aK7QwR38jALBcQMpddimqBazmhC2JPo6qVRF3fOMv46JU6QFFFFJdtNkTl1mj4mQ4+KF71hjjyJoZZ5wRkbV+DkfEqxVRVXPENR90DiGMi/eGcsaObGAsQuK1FRXI3RedTdToeYUIpqKYMfpElbgvoqCKCIyxZpSZqOJkODKTpwp4pXWIn3iJE4tHRPBVUaE9/81REdEJJNhTwG8z8DiOSSMaMOesqBl18uAFZND2Ctx6ZehSjjH4bb8yyczopUB59jai1w1lEsGztoi4ZosrKlZV2Jd9MpO0ZdFWLUIHqYjeBPUzs0u5zTkj109+oARGsqQmPiVGCM2T5Lk9bo9d5uxXLIcdoKf9OWQ1wRODbdMpwixxF4FFlZnCV1VVj3tEhr5ymFWVNC0jMsIfz/Jfi1qndoFEoY2IjKqCgd0te7BYzwG7ouImo5dKjTt2oqCLv52WKKjSc3d0tlu2EfG1vSA1qTgGsbqWnWt5JnghWzKQ4Fu2TzlAvuiCiU39KYFBMIpTj/QY68zUga8iKniBZ4z1kQhcqiriOuaKU+39PG6LrG1bELr3PE/dkkak44XIsv6LqH5rI+x4IRcVEYpkQlFVYR0oLxRNgLJFFcHe4KUrhO+PYww6WVSwYZxz0m/MnOoeVggxyx0LGBw9rtIoa9TJehuaQsG/2a+YUYyIiusFBBcnRFwfNmNV5YmF7UQRkbwyEBHWpVW1rhY0nAJBRBG77yE+/MJLj+61rlkkKrOFLe67fcQ1HUEqPQDTVm3Gz2KtVFXEshXBywsXXjljEQkbV4QMyQQv3EUuZdrDeSE9yS3h6LbIhSjjftwSmMVO6eEesc50nVk8nszmlY/emPP2XEW+GDWlxEODKAqMBV2ytXoTpbHBvB/cjhAFL/m6LqHfcBljQKuLf3qp6jqAKX9XvI3S5RuPWVG9uAgsgKZx3s8/tJVRc3JrFI7bEAvALkMgn9Kjd2RtufEBG72EUOuTIe6958lQhUUMXkWtBAs8IL2WInYcp315Qcwgv8aidoyhJxjOHBFaOiSbu3M+7aJC8Y6SIy4S8D7WCJ2w7VmMLF7yFQ/gJr71hvBycYv0rb2Cya6mCYyFUdA2Ohn6E3z0cpF2RKfoIZ65eVFZhSUjC7RMhuzbx6qq6078csT3OI6RY05++LZOAl5/joj4/PxGRPEy9hgRceQYYwTvDd7ziYjP58OOQ25lo+OCPayxykcjLqR0iiIUf3wbeikbUpYNIxg6duf0Kjd6lQCi0ljA5gzutRU3QiR7ZYg7FQqZCCyYYimlze5eCIGAXYDOCMfsBRMLp84sR6zM5/lLbdX6awsdiDSSKJkZvkIStwONMbgkUOabkAaKG7+j791V9iedJGoydoXGLph7Cb9Ne7lXfflYJqJ+pgiYbmShO+5/163pl8gSdmlMaGrPvlkcjxXp61ZgMleRKIgApIeF4leYahHsiGDoKvrUklf1cTntgYpjHCnazYjuRllUFBL+59oiNjm6BUXNUYgbZn8GcKUkoehGJSZfj+UMvc5fGKpmnxc57TOQRMxhDHPOY+xvDMUjVSZwRIwxyOcZVBiXzJwEtkZBuCx9W4GmxWM/iu6lzKwqfjyH73GsH80Z8rob7gyewLSX1QXW1qtwEQnuKmKJTkYWn8mQOLKMB8DRTzLoW3aKpyP8EcFPKiDBt+6vo4pZLnW/wqKK9WRDZr8SryIigOzRDZ8NVmhqfbslgzxhaQ13kd2V64tKeX86Krt0ttsJnLvLKEtmZt4uDLxK05c9cM55nudYT5AiMwa/8s2IqDlZuClGcB8sAotSouEkIyOcV/36HEDgy7/z5FWK6tVgccz+qRj+TazxWpI9A5giWm6oeu6NZr92eJJDZGRFUHH0MdXnYjz6XzzHcS00orXmLKkq97qIGkOtK5sjSIfJ4iL+rUpUYKjNXgieKblFet5fgfNa9Vv2pal2UaafEpOXSETF+jLn3EYZsLsrQw1f2ZDxA3KF8FThxIgdRb6Ox0UKbBuMMycZ+Y0fgj17fno4ugsvCVXAZLH6ZQvr0mWyrAgtI1vls81qpPNdM03KjjMROUMWPSXy0TSMEuZP2oj8TUfRvKKW5TEz/ZMKmidYlH/HzOh1w2vBl503PN0xqugwt2PZ8Bg55m3usX6AF2CyR636kn7OiY5ExJ8/f3CvvvnCVoRQaSzYwrxhXJQnW3IQFbEigt+CQkgV097/Su0YY4wRn99RcVZFxGtct7Gy4gSXT08AACAASURBVPP5cMHPJX2yz0ZFxrh/lyQiZuWIfVed9iaIgwWQJboTfL6pitrMZOt4ej77YL15IeqlTUDirvnm/AKY03e7Uz2NZW/lYNF+zU/in+lpYoiTIeAnFVh86wx4YZE970u6kvmauYtHiSafc2ZFZjKtGAVqfUuwDpHVv7OLkXmMM2rmeuOjLxj2K3PSRsFC0dcQl3u2V9PUcETtzRZvhWJteHlhoYhgEdLF8bFn2B3SOvsp5+JaMapXGLaiqqrRAPEQVDfaPAd0kGJG54IZGHaF8OKWD2AZZXkKq5O7UPR11d31kgKxACDCYKzucFnCpocAbLGk/Ua3mW4DsRVxIRMPJzsi40bimON9vWlIFWPEa2ieNiIe5uc2oEKKDR28G7eZI7t8JfJyGMrfdrr41ntYxqvPr8JucmVU8gGR61sq6wWP/mZWdg4X1Rgk8KlZekl5UruCVJXyHGPwrlD1OQOT0Homsq+zOHwAUJ+MMeb6tsglCgFGRiRsTLEDEKfArqg2W0QHD3kKL05F0dyIPneqqszkOo4qtmJAAeacqhVAtRidRFMCi7Jtj1VFqk6FKP/NLtF+ujFgdKSKjpH9+oS498JGgRFqBvgZ2108b0+OKiFRPLQ4BVZQ5qLGktppX0F/biHfCFFUy3aM8c8//4wxRt8Tij6F8kVWjnX/TZfsWozc7o6KWFW5ji4Lya5ILc3MntwY8SIfwMSi1k8QJSoqGSnwOKaLKz2zZPSEI20ZMzP44Mp9Kj+RMgJwu0QMYsv7hf3m8rVIz2QvdhgVWrXVlyU6PwawuVAETxGvsGtX7Ns8kS8KFjA4cmLBCIonM5UhXpD4DiI2hVYRMBa5UBs9n//zvu7lqYvSfrtIlGt7fxVNgdRebRXLk8foijdBMwf97HsQpARGEWUUD74SVYWt9a97P6BTdIFh9HNy2Dy09i86TS4K5I5sBZMezQmYWgh9HtIt1LruoWVUDtIZesXChaIYKGZm9LWH5ylHLUQAsIsTnZ6RcdM1xNEhPNBXi6Zl2S4jGOFcyNCDZub7/f58Pnyta85Jh48xOO1ael67HiFWb/eXICOC+9JLzyQH8JlJH1AlHjCO39JTrRTp0b0qQneUXRYS3iaGvBTd+YXxKnHSVwRSLI/o4rRhMLcrnw2suFQNu0EmCwDHS2RHdzHUxU9RLfKiewmAwvSbfEJpVmbOWqPAeUJmnmeNMfiyo2J5trRljMHPoIANy2olkKnoGAVwNmTOWT18i3CMiGspAAbb5o6XahHpz1gKEREE2jBPX+ElWzG6W0SL4tOAeagqtsp8a6mT0ECqBKAV0hUdI2wRwRMfqpxBvgrBmHJepCgCiDnsYiCabYtOPhTdXTrbtTpF1D2idHjkgjL7jJQQ8pJg/Er4lK+wjXlz76ZcS0r27uMwxAcdiXsHhrUO3QVOMQtJaOW5MUjHEcvX9MIwTi5aUt1qsWiLsB8N+6IQAgwdHr5TgEv1LWynip7AcDIntZKjwBf9pEfnG2MMnvOT+TxXJuQQ3TrlKRGAZKTLRRgAqpLdo1ArAT/nPPv8RK2I+zmAyKmiXd3edeYMzF2UIbANQ9F1VWkqykJ0+gfdAU4lEUy1l9d9MggpAKLa5XVny8x1O22MQReQnGfj1O6vLqPHVXSpqupfiXgSpDUeyzp7u5CaSfQmXm6HCkVFLDrdJJBoRS6kZ04/1LeDikYUQopCihAqtm5nqikTzbxnMW3VIxmMiq6Uorsi7xf5Hpr+33xn//kNVUnIEKTnL93BykRUGyd4uQOAcKPy/gEmfPwl7iZwwh/3ycAUFYBPU0LiHei5aVhpHUIRPKk6zJOvTsMt5Ck8od09+s/GCEkt4Si6F1VCknn00ZGi5i2+WZEVI3L0O2YjB8b1wde1u2Vk8JBqa4KnoSZ7CE1akDCAjx4m8SDOD8Bp5biFQ9/wUiBUFUX1nv89eYUmeblobgz7+ArkCEhP26tkRAemrIRRFBXRNXDUssPOOQWQi8MQzZZ4TJXcE77mPADHuz07pbQlSFTqOnzJs6pex7I4lYooWCSqgoSgdFreuwXjGEPvHAqw1rc1B69V+n1c925GXrswgnsSgs8hVxZ7RURmZQTPTNZHembMGRWRY4RNJ/InH7bwu1G6ZAMoK3fxqg1D/1dPEg0Wjv8u1d0rtnjk6UjZBZZj9vRDhxPlOA5+Bip3+YrBCaUQ0R3FLwuiabBVQeL8z9rl1Z2pOaPoVddJdmaMsRzpcADZyxReeWSMjGPk63jp7FkDlFE9bfhVtouiQyUdl7LfEwkgL+H5X/rZv20GiW/azUFfOrCLHKPzy36J3bIUHkVBiYgiuy+wckGcEC+UsusoONFlwd2p0LOHbDNmpn4966uZROTCnLX+mmBk9lPZW/5jrB9ZRF0f5T76yy/cT2eyMYUAQKIMEY2FWueBAIxxHWoBoDx7A4vGXQAUbb0KsEdUGtpi0SxK2+mqW3T23wmn1hnUCRTRFQW8B1VjlacSEMYZxOkC54aRxTGXT5MzT4SvexMECxsCjI6JiMxk1SjbB5G1LpzzPPv40l9Kcp6qiuu332uGA3MwQpLMdizAdF3wzFZThb5FWXQ9fO6L7gxeVfcebmV3Oed6JV6WqqJdKIC1t44mFAx9kd7bFXSm8QPwcA7OzPUXWSLUdRTHyOJPJkRFFWtCRQ29t0Gg60/GXMaqSotulZdQBViwqrJfJt0Svv6mlBi9mqK2YQuBamf/+ZO6T31ceIWeqbBVaVowycYYWKDyHLKvdavf3YJz2wEcyV0rD4fiSGWb/VXM7P1BzSQoMCzEBVD9wIoG1mM5kGDEnRxkIYSycpe0OwJEPPqnaODZUvVki4iwXSVsNO8Y7w3URVJ27LzDNIhrhrlduvDZpw7E3HiqavYFocIhgLXFIsmedY7cEgYgu8Y3OTDbk2qQz9y2oKO/coy9/vLEDDsWDRB45QAb7uSDl1IVrZhhcKOYMbJVA3UOMftPd8iXcJ6qE0KlO7tCUoS/7uOOHV/hAVCr9EQIjwDUen9uneD8onoqQmp8CYQISQ9IB0ZXKHNcPCUyp+j34GCbvZrJF4DEi4CJBQMkcld66FtviEcWibtrSyB0YXAH4zBVIV50MFUbuR4aHGN91Cq7DykKLypE/Rw25bJftRVJ9gxvuTlGxOfzmXMOO/GKiDHGa+R5nqRnn8BZb2T4EIQ9XyUZ3m4Y/cx2tjyji9aVsBYJxv4FRjBE4Js7GxuCr45sabvXeuingGS7+T6VuOegYmaOMfi7QYxRMRO+/YiP+Z99e0V2RaFWVVvbMWJH0Thqx8zMMQZfLQaJsvmqmCOrijngVUEb/Q8mRVS/+VX3RV5CdPIJm41NvkY5M8PSi244DHlfBpezRVkGMytDStgzk78HPOxKEn55KRwu0+51YsFFhGCwILLLKJ0okLCln0km7TQPhk0yc56LBGa6pey3uIqoHsPCHqoqNZCmIWOMz+cXJBYxkKd8o1cqMFRJ0dYZEJopcozZ+0j1PouXqACoKKVZV6A557y/tUGVEyKyiBCjwmFRG0lPbYdTeKUhHt+ikAk8xZ8iuzcTd+dXLQCH2XY1UHgVAYMUCfwSeanbSU+1HCOeAj+65kbc3SVOqOLacn1tTctcZ/sUdap5nqeeSB1jtVfNPI6DQ54Y4OT8B9i6lo8Y/VO1MSJ7Z6cHPLRnq6H3vYNkhEeHx/tZCVAkYVFh4bpGQw5mzpk9nl2zBMJpV4LY51xvdlO7DvT2MVdPhsyR6KDqOrVLjtixyIWijKRUmu3dk7grOgAsziARP4oYHLBFd3md/Xcv6YK0eza0kBmgIs9GANODx3Gc/UNNp1ZfI2mnzgjX0hyJZder9XFPnawooig0XYmjSIDhSG4g+W3PtKlc/acyMcoRhQ71PiXEvO9CFMcYiiVfYOyT8qV2zsnfGRaS/VA8EnqJxJQMPFjUP1CBGWNoZ2aLqOFqBcWImHMNq/Mfx8GJmoPJikFWtoou342/KryWQGXHM88TQumi8iqYZZx9+QrSObXGMRBbUPG7TuiwBjKOsIl59qtNYJhjZy/ERASJlB1gfBDh/Hw+mes3tEKCEYk3DSON0t/6FjNIwX5+fqr3XDUw7TJJO7Vc2CrinNOZicsepHnFvjbGYK/kqkyOr9eL4ufzYemASiG0JigEtIjwFHHx/kdgkDBqYZzVa/cYg1rSxpK2T6m96jTcmVFwhh38MpOPuGhXEoyOUpLiZMXAXQIAu3g8AZTMBEDCAHCnSBQskKi7Xq8/8FdVrRc0RvaValWd54zr5Car1g1TEiM6lvM81SHqh//+979075Y/iXm2iOwItUwSWTBmN+o8Tw7nTDbSmHO+Xq+jmZTnGXVG1YAkZ1VWjDE4GMX6W+frmJIjz8+57sFn8pH8GBVVP+cnIsYa2fx8aO96HYCg0UcEtXFlY4OCXj30AtOTNFBVY4w6P4wygWBgxWAOwEwto4wwwXAZY+UJOakKIxcSQyEfTz4ixhja8dlixwUdPEtiVf1+fnUIXp3cowl484VZVRJ5gWHo+ePGALx/1HbyF9t5njNuLUpmf4RerQcZ3cb8gBlV9c/n93//939PW7TzGJF51vx8zuM43u93zfGf//mfcRyzap3wRBx/3jGyMoqF5Rgx1liTSWbOPsvK13XrkHYFy511NYowGDWymWu5mH2cOs+TOx3gacLdZc2Nsf4iMjYm6lqOxjhwmXMCCLuq9KywkID6E4WUjuOgsey5jCM5V09awBHJBYyH0DzHglfjw92ZxkRUDoTI3oOgwhd3ifIfWvf643CkpEzKzi6gIitFJJb25Z+fn8M+xqnmw0YaXgSWffgQs5osL9JWIPUALdU6IwbP2fnR1S1hvVf3Uym1NyKGfQBLXURKEMpRQs5KQ3EVWoEEqz6lwQWkfNGjR03MsCFb8QrRf8VJFuKyvyv57CO4Rs3bRQ74cm3y+/s77RECMOUAPh7zWYSqlWW1uhPwvRv38zwzV4+RKrDMZA6v6LVSoqgQyhZdypYG04yDQt77B1qKsrPyML64Z64778Ffj691XqGT6sz88+fPz8+PgsI/OQs91j0L2RGKyo1A9A9b7Rd5P8zhW9pt+zhCCI2gF4kLw/zcLtxGi/pQYNJAaEv2egKYrESlxKTLEhHXD24R+asotIxIR1l2YksMsPAwU4WudLFIdwEf3e9YaK2iSPe4w5ZF1XrfASOuQiscABQ3boIvCoQ6ccdCUFHJSzq1DoNzzjntKCg2OQqJbCEQEcr3ybAhsdAWAUT+bMjohU8Wth46bsO0mBl9zYEt0N9EiT2NHlRpuAt2VWWvO4I5p6YKMJSyAxhFd8ciHWHeptbNiKqafe/JBQAkcOL4nD9x74dn6zx5UXHkY1LR7WrX6Af7isXiOPvPTBIle5LjArmiQ5L2NShCi3DLmTRote/RKOou2X0bj5mAvhkz87ivA0jce5s+eTI7JwAwXnSwAGHnEKrFjjgSnSOZLNI1RmknQ9kfFdOQAcj7Db7jOFQUIWzSWa/cLjCOmy/h4MeCwvgqPcnIa9eWF1XGehNFdDBtl4BxZFqUiODmkS7sVcvfsQ8GqCJifbXo/X7POWd9qmrmjAhmBfxqVASP7cV5JYNcgVrQcREmu6O2WpoJTIMrwJyzHgdNFFwQ2beJjUAlBrYUZZHxaXfxNJyk+vhbj90KEcP/XZ4JKHnPWeutJyMwiqoy13NyioC5SN3Wq4jg7pYGqPpkLiJSV3QW2t1xYUDBrE9nxRERMa4TSoGzJe4NV+26mP5WGzYDsZDt7Gd02QvFCmF4Jc9244/uQCWsnCkO6+cwHvWVBABbcqOIC0X2EfCTW/Z1nS8pgWk31pv+GinAqlXOiPRuwpWnqnBRbooeEb/nutGv9iordFXJsbo3OuI6HCMgoRKh3KWsG0kPPLWq0tbnKkbPUIIx7hdvjtf+JR45ftURgZ/bzVGcykQWeaXtYpnLSw3EUddFGvp5P51mBKGadkPHxWlliYjq+S8e9ZKmpQgVlEC6kJHAAwltiT7ObqPGPitH11frqjAqBAq02Tehhj1Pzcy8X1ISC2Ta/BQGqRZgbkQRA8WnCwpCcQNk5rCdTi51n7eub6kKKeNWCyF2BPsGvpTWGSDA9Zhd2gJTFUjPYZPqNdmXvq8C7dWDZo+Ily9521xUDAJgpAHSwWcfUEe/AkcD5pyZ10MDkaDQQo/ieUonOhZCYGEnEV4Cs/od5uguRqcJAMgZX8WSeP+48kRG04bNEmAOxgisbP93e/ZOrgw9DYdRlfevBz8FO1unlV7f9kMRMtAYZfei3F3k7mzv/krq5qXxEq1ctgzJ+RkOwUW16kYsXpt9vE9bU8TjXprnWJxBnNwihUEKQwODE8ouWrlskt/6FiQuaoLwDsPXa3m0RVGL0ewbDe5Okvz91WViHEdGxDFeERG5fpvPZ5/zGK/88jHL7PmMjl0ARHk6TEZtQYbJV0u0y9E/XYFKyK8R835dKlj0PpidAC541bczMw0xrcMoF0eqiCgZD5F3qrQ8KfpW7WVZm3Nu6Ym5qmav21stsXzHBzDuv+GU4OskBD3etydjs0+hnvs7jljQQW7iMFnGuB52hS2YiAZuVZNkJo+TYlZkHu9XnGfNWXPWyBo5Z1XNIxa4IvqjejErisMzUTKCrDKzd6skSkTcO1z5UFRSSg2kalWUEQV+8B4II81/Hh8VS76Iswkm3fGeLSJfT5gE5Cu97kdn3N3xq8DgCWz5yKKZrHDOAF5smbl+DNmNqqqsi1P2iMCuG53aC6pqzsnXv6NGRJwxJ492Zoyjr+QjamS+jiNyjPF7fjKTv2bv2bLPgl+9ZMOErL61y4CWG3K1LyL7z1x5FSRy3wAk4/amulZgFha/kzLnzGP1T98Ag22985M58j6COa6eR1nuEdGdLPKqyvtAY9wEFzGg+/ow7zcCqu/XZ6754FVVRSBxSomI9c2awQ90WExirA9xdLst4TqSfoNQWRHck2TLMCFYEJqAF/bFYHMAC7EUAoFh2sutW1yK7uIAkRBFEb9aBH4iPSICRrFUpPfci5TcMvtoVXagcXLnyR4RbuFh2fAUPW3Valw2PBYSUCAkIpSVjDUre2fEF0Uh4ZE8l3SEJzF86Rjkpowxov8CF8U5Z3KsPIKE55wac/UeokskRPYtEFVssTAoYUc9Id0L/WzizBxcl53rIrH6dR6F+CrwQKvQsqALHN7hjSGWABs+K0ZmRfBv/Wa+IuZamiLCf72RvUfDuWVOUK/KWWNk5lpPiJ2R/KsIRihmRdWo4JwEKudZL8j57PHdA5CWG3pW/pq7x3Hw5Ec8wtBSYDK6UAtAgl3inBTx/fQPL3FxL7nIcYvCPMYuR/DABKbWt/GXE1MPtK1EFLHLWFXZTzgBP/nRuVeniGWdj9R9ASJWRKhLzLJISEa0Xbw6U3gA4qEJuQ6rIU4BRChdbGzDJhUiu6gc74BNCKGUzvMcY1BkrkIoBvDk5pwbv/aCza7hQyDxwQrrMTKpKr3YyVBm72UbORgynH36K6NjynpYPF4lBZE7E0l7scTDgR+ciERQDEtPcTFKmXOOu0VsWNz+tQdIzPnDmkkVRkXZGGTZSLBoYrgRe9q8Va2EGyICqK/kpXwAQOJGFwGQur+IhQVlGxR5Ce9tkSilLUpEeMIAJMBQSmfSXZWrlxaDSNhy4Kcb4SGxeVzMW1yRSBxJ3Lzf4mSrfLRlcaVWOchLtMjmTiWx5EL3VhWf0MOoNcEtOMqFSPXYTUa/LCOLYmlLFdvP56N75VuLxPAUqIg75yQ9LI75aqfK08vuEAifMFWBpIFK2NsrKmCiEkn1TPgaSzxYBN4k+11Koj/f2UaczY2tRdkbf9pW1bxfCEVE6hR5EV53MCNizvl6X6ezncmtddIp1n0aRPzlN74RsRpieT7YpMbVsStzsyx9QXeSW62E2eVDTPJbDrLX4xmmOOdcfw8lbQVGR5TnGIM/IoYlbR32yzOmH3ZNNniko0iXxWFPRTrk0Yd4Nyq37KO8HBFZROJGVbHlRlI9DtkEdUIs4z4DCcFJEUUxCICyJbYpEngc7HPA89ma9qRSG+XrsI3za0oKVy0gy/qN35BmzwrwT8Fr0zOTxxjywl7921gInZN5WH6rqAGCoQCTqLZ60krZBL76NnBde1uUhHTMuoE4ma4rmTkntybBuONXKoxERHcj+zUddbRsNyY2WoKKgSrlhgLSH1ABw2XY9SBswx7cfhVgYYOLqEUuVKELUHbjQwC2+kizc9I5KGJD2ULigmBxXRYvRkRVXUcp92dLQtE7sy+d8pr90wsuGKLPfqA6jmPOLx0kS96X76qqYuAr7IedDFmtD+riW1Vn1dnFi2eMEXyeMGZmGCbiCl25bn9UVVTfFqcYtm7q1XptkTFGFYe31XXQdtNXFzXnOqo99exXicyyhoCdk3CGwXAjF6zTuIY/7/vnZtnwmVn2vEK1zMu4H8bkRW5bFMlWtX7VY+TIGMMbgmwYirBtJMpBYn4rh60KhYhP/NcksQOWy1ek9guPGA+YjEI625YVACfMPrPx2mk36cCgIN7DuGtAmZZgqAKE0fkJ6klmJlURaxCxsI5rwm88bvEqT1iOao6KjtxcaDUYcSLRky16YtMJcU8AAEZcZj+eAj/n9JbCLFEIFyxPcoxeVO37/easN3pR8qASNS3t/UO3MKbQeqqHne4ova0oPbpdzoDQM9UnNGQV90tfLCDBYPTixizM030jkYwxaG9EbJ/eGWN8+lXbijgiI6JGzDmPzEruvFdl5DHGyDln8nWjnq5QZeY4XhGRcbVRtYjHVZFxQZStW6RHH3DHGO/3m8PrnHN0AnJBtlhs6YQNr9qGLyF62uT8v4gPtxxF8qQSmA7B+Dew7BtSIjZ02WX8v8iGpMgOfuOMioh/fv43ImrmnHPW9fwN8IyqDH/qy9sfNbIijoiqmlFRq9/Cpr3a8jUfFM9HRrZV66La+4paWTKTWb2FoCqMDcsW0b2kZ6+H9Th8iyf7jTY4qZpzjjHOz2e2+L4ARlGUCbu2qohO8ZkwACnCYEHZiijkjBeKX8gBQ/STOqUUEWnnwxtb3HcZps1xHP7GH16iwq5aJ4nHuRlP7P3yKe/LTlhnxrflFAEAs0RegB3A0MuuquO4HViF2aYKXu4LzAmx02Nq/iYKwYXfduhkqgBDwa7j48ZZVXxXJR/TZtMFOHLMmpE5cizfyIyMWckHGSp43EoSWTln/ymikfCQTNX6YYvi1TVwt3HBPsZYvy6LCJs5DqNISzObzEQdSxqAmT9OhR3CssHy2rCI8sXLLR6o+lPcsud9UgEjSYXeqvCFBIuPO1u8nFn5PAWMfJ1KPFsmXisRGIC84MRljNubROC9/9FFiPEp10fmPJ46QpItYdRaYb0BGCHJzLLfLCHwaB2HQVM57dUC9wJTfSsdflZPkJsXtLI8OWHALlpVCUatF59CDuTvv51WUKpkQeacTGjsz8y1VcMj4pnLtM/FbU1QUZksnzZudgxuhFNbBCQuWIRxNjHIUlVzVjzW2U1g82IYj8KpFlFtPC5fRQISBR4/YGOhSmzg/8YjnVq3YNSlILf0gGkfcUeCqrjR1qOjtohS0J+OKIe9v5e96gFwGO5VxfMr8Fg8hGDiXMerqtFXwuhyxIUeUERWA6rISpk4DEXJS2RE0da90OWI7rWbiAGp3g1VqySVhvijL4CFl+60DtC1qDBQQatZRG31aqDZ6+PoyagIOcjU4EZE35dUJsDifg3PODqhYNGpCiwkOgoAL6IIswHqfp3w1T371UTIAIDswbodZch8o1ps/Qk9VTAnIwt3benqlX+tNZyImRnjmpzYq/cF9OXYAhVVkGBXnhSpOs/zeO0H/o2W4pVhG6U/jRsSu6KrIYK5olqBZXkWN1+HbbWSzaIi+SiuhD0FAHhE+Tvhk0RgLgm01wi/vvZ/xpyTP30EbEaNMapDaFg9EEpF1HU0v83w7NccZERwl5Cwc274sIZQ1OIw56c0V62XIJRFQtOfITSfqYWzqkYHZUsauIARHpLPuS5oxQBePU9Prj6OeB2rXdMOGdFvoqHj7mwIyWBRDhKKX11QVMzursz0Xdu9UEaf4XhQ9/IQqnUe9ZgsrD+sewot5JylvhKzC2AR4s70AE+VMt8EAFXOL4swcgGPUOUAMcC2+cZ9IqGLSpi/eXn/lx3BYcCuCUYRd1cEdoue0GJBeeagKPN+g1vCu9zFDh4JOe4X3qiW/dEJrazWsf2bkjr3rqo+J08e4/efZwNMDooid4pPBUD0CcPi7B5QAiBhxjjX46IrSfCjLnJE+YjKq9xXFgY3vrlIHI+SdrLkmE3koq0YfHGQUV4o4sQCm8DSN+TGpirJ9cNatk7qFsT3ExcWGlYHXFBUiyK7SFSEHF12B2hsVsjMzBxjfPrD4wLHfVxlVHRkjEFztmxByv7MR3aMcadSK9wRUVbRY8Pe7kjp2xqEEXLylADAfcNXlb4f5eQSLTdgqirsr+kC1hbBC0J6Ht1dNlHnzDnHuB2AIyJ7lcH+dVt9quppyN11ijhuSInHYl4xglieSLE5xrfUajtb3CXvHfU0eqpKzJsjGF7IkxbA+HbCERF/jhc3kmdN7h/zc8AxxqjIiIxMu/Y7u5lYFFqE6Erea8vO1aTIMTpVOmqzQ+KBtip8UYTceKpuT7GUG74I/azcZPcdeVF1dE76wbtL9R6Nr+LKkSjIBhAGi/YIYhGdVF0UiwmMi9eyBcZWuUW3jrgUwW9FGdM+qAsttWXXrjrjxGvcf0Ws0E+h9jntFajuOwUAx7ixL/gpXbDxWq8gzjknjnwYfWTmeI9Ie7p4nufMo6LiiMj1DXz6UJnkGARRAqRKJqSBEQW78tmMZW08joPbcNuQ4SUSbZ0NwfK0R/czvvPfeAAAIABJREFUXoJBtckzYjTnZpH8C4xZqlpVybgJDE/FHasPu4jvJkx7YPGtK5SwEuD02ve7sNFZ+ec56zMrI2LyxmnN4zjyWHsZp7N1XysqI0bymuAyds8rDZBPESb205tbvzlVA64eY4u7YIgwwEyWha0IZXRFvsqQcXG8M8hFs0JFAHlfh6mlqN0EuzpZYOlSxJbffqu8AXCECrsD0DMzZtU5qyojRmRVrUeyEVH8rHGxc3Cd/s2aVXOtEtCiE0uZyIiQD1W4VNWc8/y9PoaK0YsuuMsXI+QRMXqJo8oTQxRaLiqiwO9NY0vVYmnBa4sCmwc67F1u5pjt9xGWFdcjaQOKCzq0mjNsEdfj2zE3bLpC5VV1zlitq8ju5Vi/zc5InpTEOuCM4K2xnk6b0qTrNCYUcbF+EY1aR/5S67vbnJP3zrDP8xo7MCtiy8ZJFVtxeu3mWzYB8r43jTFqXDumO7qL5AkLW3nCFv+zX0sBL70el2CyC4NRnK8cvJA1yQdApF6VqIq5Hl7y/ZA1ehBku4y83zKIiI6+zVIs3lF0ozpERrGFvoqvGDhQpF/O8zztJXxiEDX7GMYqgBLdudRWreUJcu0nHhdyXGRHkR2MQsuXgdnw3kjZEcdTNedUVwpGquqKjYRaMaAQd5MVppEbiW83APboPpe+5kcv+mMMRocEwlYiEtCdReVDEYt0iud56kTckehs6RaoWCDg8S1gD0exqo7+cxTUCsN2I0Fo0WakqDw1x9JuDar2X2SjdePm+8xQ29k73jMcu8ack6sF9hfVPqOT9uy3MLRD0RaE1hGXouKipH04DSSOYe/3AqPfsDT9Qq4cxvVSDF6KK5jikpPwYMqm5RhDJJ6AM8hF4kUHa7vhw1yy05BdXk/30X++C6N7yUVDk31YUqPobeG9jRS3PMXvStnoVHc1FmHI070UYtzPOZCwKYQLqc45OQeVl5Ise01APGOMz+cHgAaOWOzUPlG5Lo1aNwLwEl5bieJudhFGz0AEPFXkGDbh5UvToB1jzGSCXStq5tXt2jfnnDOiqmZwTjAigiM6EbmhrL7BS6GxaKqEdZdjyApFIjbyAeDTAPcNjFEh0FW7CYTu8jck4kgXeFAkgDGiyILRi3GvfYpmZtwT+Nu+5pitiIUtvScMFjDVgyIjW6a3U40co9/Y//3nv2OMxD6GRup3znk/ZWK+rdB9EJcL648LYBTCBUmOMcaoWD+BASDRV10iAgKKmdc5mKTud0bUFXE/+BKI7WE/vWzmpIqOohbmzASJwpZavEbvpGCyL+EwIkrgKUQc92MrcfVnehElQLs8ny23sH6oqu03vapVY0kbO+KwK/O4rifpcwdLYGNWgK/7wihdSvV5yJYJtWdf6AoMXt+OKZsDwAgKWLpyFo9iSaGKHl7XP52SAAqhKhjwQhdGLujKas6ZdoHkWaGoKExY6NlvFELraShicY/GfBGdJ6Qty1UVfYygtzvJrN4RgGUfH8/zOhLxBhC+uuZq2tu1H1uXDSwjEVWUTuaRGXYKV5b/M4QEWhRZfFv95rIn4y5qhfqEnXfmdaJCr/LxWjBU+TQWM0HFH31WlpnsoYslU764VM80iee8IavKX5V30RyY9wOTwiGEkI6iHNDliHTc261Phkwkz3xeVRnBqpoRyXp4rN/8LAsT4DzP8zxfr9d5rhXk9XrNOT+fGTH5Mctx0MJBrM9nVtXn83n1n66NPlQr4+zfIzEMwM5zDg6bY1Qv3K/Xu2tpZ55nRYw54zzrONayPufEYwy+zx+ZqZ/6kENVZA4OSRF5HO/zPOlnYTLHcYz5++EAfnVxjnHY7dL+C7RRMeo6C0FoIDowjQQNn1H0NitURhxH8ndcm3+MkVX8Nm9mBGtBZlbN399PZr7fx3//+9/X6/V6vfoR/cyMMdadS3q41qX7eL1eKIQY/bRtjJHHSrIiZl0Hv/XZ80w+dJOZObIyXt3nCHgIaaYaSxo0iGVrjPF+rzF9ntCs5veeTBqecPbeDn6MMbqH/QDPJQe1c04ajl2Yq/k2WPSYAMokevfDolqBs3/iVf0HRaPfFcSd5qjHCAdb9dJAwsCE2UIrIniYFZciANwZ9zhGjBHF6MbRP7Oec57n+iOfY4waOWeMWSOT+4v9c+P1fUXuPa7P8M6axWXMyjZ6VyIHzUCqlOeckbn204joP5ucmTlGxnXiuDqNHXkT2NAVBfzIjO7etN5QryLmVZSi766y+jGFGp5VlRmZxdLx8/Mz5zyOg+MZ5ErJi6sTSe/QdDJARnGnN6KqjjwITRMY1uoTaxrVJBURR39PNSJy5Z7L3gt6RMSsyfwfOaPm7H0h46wZ1RP+GJMHja8jIiJzjDWxM0d30ayetCRDtpHznDNYKsYxe9cbY5zn+fnc3qQdYxxrUb3eCDj6D6zgCHnPhxWLJk3+/G5m5ohzna4dx8Ej+PPzOWu+8xhjxHq8lq98jciMrKwx6py/VfWJiHG830dwifX7G/WpKr5sPj8///zzT54zjyM+nzyOrFFVRSMzM+Kfbtc8a86qGGOMiowa1e8Z0gm0q2q9HZDd3jUQEQCyFxmU/s5RCSA8mKpSV8OGJVYnrxDHcUDOjFWPiRCFxKAlaPRqTys4B4Bc+aALjC/5jHzxXavP5zNnZV6/p5tz1trN16I6Z53nqWlAb0ZERGlxmFMuyRzkuB9Xw6+j2LQzPAB1zlyLWM7Jj18je5rRhIg4z/Osedb8/T3HGBVj1ozIOaMq54zX8ScqPvOMeY7I9zjG68jM//d6H8exmnDOihysrv2Xt6uq6qxZVa/MjGOk9fZxHBlBq2bV1COWMaqKu0tVvVhl0MaIGH2PcoxRa2WO4zhqvOjeyvxUzVmZebxe//z+1rWerKGcc3LIKI4vvSwcxzH7yTD51KdvYM31a6/zPLn5+Hq9SDJ7Jk+Gdg16jZE11wJyHMfIERX//Hf9lZ/Tfs81+kSFdkXPW0IjTCfsROceB2lXFXpoh8pUMWI9dVcUYYLXMyKKU99e0M5c7YIZcnxxh1ZyRJZesvAH+xERkRE8/4+IHFnnnN0zCVtkzJpztY65gYwxRg7IF0MnFvfjHRZPFYboX+qd55m9C8AgHdrqpenoN1OYGBKRsyX66slORr5kRX++/rwJwenlyi2qan4+Z8YYY0RneLze0eTLy3b8vB9Bkt6ImGQVEZkVURGZ+ec//8Glqn573lYV6ZE5zVdz0ImIY0R86IdYw5qZgwX282HmIBFREZ85P/XRbqsQn/kJLfQ9lEuqoipsZNdP9w+WrzWVqirOWefJaljwz+JPcowc7+P1O38Zs+jL6THGWefJyUDG+88aoKo5+SsMEdzAz2C/iJFrnyIZZUsaaUtZ9fIiTPV+ilxfmM6MqppnRNSfN+sefZ6ZR8bIMefMY2TEjCjeloqoqtHjFT2jaJeMWhmGnX6suPcTkmlzHp38yRwhJZEka6MdEK9h6pmJkeOmSCSfmvyplJkxa1YUMyFq1uqVteKNMUamfsqkEBFRfDxP6aoOKGgF9iapyM4JTL5CspU74Oz3OUWCArM6QlsE2Cb5l51t2p1L3KkVJ2z4QsLMFi1bqjTeUEUvTFtWab1BUbrL5gU/rYb86DcgwoZGEXVxpYbDg5doEcVS/mwRhwms3ATALi+3V9X81kpcUMK6oqoyV0dRtUi684X8FyGZvxXDGkhzGD5hMEqRDoyi5yaA7C5Cnn0e7Mbo9ZoqTSTEo6Owq29ghtUv1D0rkhQYS9xvW2iOAdjCKVvRIuSA7jDloCqUZrtWQOyOQVeqMiKyEI5GjV4QAKALKYvEq0ii/79ObpxH+JYrt43ZlwgXdj21mn5ApyHAsPDK1uqEzPwWCMFXOSPgGRe8oNJ2wwsmgSG1clqDqEL0VWHPP/q8+VqOqiJWewVbk60N7o4LeIRar0KnOV+rXOHPjHHmscC9E4FBcYE5cw0AllltzBy93o4xxvs958yKzIw5xhgxq/qqzGnnksARWjWQbD2fqppz+m/mZx+2NoyvLdknfJCnzbEGrIbIoqILuaYdWf6G/Hf733R1DvmgjzHKRpBa8B5i9h7ku5VgjgcDDxiUvE8eBVLRSSiCUS3nZwoXEXPOz+fDWIx1rzwz89Pf3p9zRuT7/c5jvQjJjnAcBxe3yZmGNYRUl2IrD+I5M6sF1lYJO1X1Zbns9NIY44yo+yohHp3y6nJoExnTbnxAzkhVlbqIBMZYL+ip34QnOmyI5yMLePmC2ST7/lRa2s6jSe61EmBQqWcckJkMMVVnPxsYfZ4mF3eUPSy0211XSioSUbdFyma+eDaGzSIMVU8RgBBhM1MuUrYWUfwbGBlj8BQaEUPe509Yu7yfM5Pkkcxc966MSpm7UbpCIGOMaUPP2DEbCbH5ElSciCOfxT9//lDErirxqOEYFcsDpa3hskiPrcNRc3kJk3YnC7uH0xU1RvFvXQFYQl+pSrKlF3a+ulXpzB+h1q+bZMz70Ctu3ZcvauGcc3IzUSsYGOUgQsDxaK8SxqL2CvDpP8Q2et/XsslyBwlghQMgI+shdoyq3XQJSKUnHYHK5/M6AoGLbu2cEwUfACqSpRS4NIeAKZ77amxUBYM6V+7AhAEmO4KjjB4uHwcn7NU3Duq+gmhInGFFfB2R6ykeP0bJjOWXSZHVpkbWVfN9z4SfKmFohfr8OJLiysD6Kvjv3qso+vu6EmACOBWxVCQclnf2WPQ7SJmZsf6EYkTELJ50cf/+jKuZUup+pwr7nLNujymqqjCCx9d5SAxCbR2jJlDrhMQVFTzyksIJgUQMuoBxEmhx1D5MAtOe6JIAtVh8ogKAFiO1eFElPDmwdUKqiCJRLXa2wwQMQiBg6LI7yVOPeyDFYgpVX9jTBIVwlztJxbppnqOfwjVx9cM3ZVWz/8qGmJ2N/BUrk9dgVt+ymNIVwBDAsFGFyC4MRnpSFoWWMRoDj88i+AVTIG3HWM/rV1XdOt9jpTUWPSLKTkxRFAKj0qDoJ15YUNQPFKvn4au/kYElMzMr7bf36hx+YcbNdfD16CulLYCKEtm3KixvezloAXqMqtZsqY5LE5wk7p1ZLFCxlt+XXjSbVVVZr/M8z4qq0h33iOAwep6/c87MdaGedlybc8YYjKX3gJIBhs6OI7tFGVQJ+Td5dnJ0LPmKlpaqVl7ushF6lQPcqDnvXtRKtqrssyVyy8yjXysQRiEA+Cxlu2FkzB7fRWQkbvwXITHOK+Y6M8vRL0Gc5Mw7aMe7qsKeZGjsMteNGfRloW9rZYLFJTOnjYID6GfsMiJEJD1kjBF9aYTQCZytoqjzz/PkanzaoQc8eWLXdK11kLr6U52jWJoVYwwxQEhcAglAJmoCFthAysLzVexSREUIiaqcR2xehUUu0TvO7KevG94VqqSrYwUTmNrsVkdHIS4CGKPsnqeLO7ruogwRZ/6bS9z7VhZ4vKjZnu0iAAoR2WJfMisycmQWz6JjnSAUvgEhXCLfSGTU1O1c1v5CPxNdMPLx9OacXDBvtHGfbwC+TjNqJdHLSFX5rkE4YdBlx7K23GLufpZFSBFm72Kys4/jSxoL2TcFnAEYSFWl7ZiOkQu5ha3/ZXMj/uKYfQ/CxwulrCgvcW7M4nQAQpV6Q0a5S7Yq0S77Zz2TxugABFjexwi7E6IoHFXxOD9EHCAdRSsGazUyxljv0aXt2IrK2AidfdxVraqqiioZPbzTbmlJaF7dd3UUBoNj5FaFFwp21arBEjBKRhHRtws8ycYcFnqzaKuUHIm+ASJiznn2b86p9R0JxYWXQvO+g4mqHnuRA7zKLb5VoI1HW5DZ91zPcy2UGIVHhJddlg3jtShgKCKeksKxFZL5PVqie9g5n47OLFF/OjK+daNEEeXoJyXxaIu2aR0iPJnrkqksAU0SkGUHJ7Zk8mTeMlSRJwPKUDsyFqUEp+z1mBjRX3kVUrXIHXxZCJGdrfCCIVutRBnCgEIVRTpTdoxlHYgcx1UUc/TIfmUGTI+p2+ULRrXl+2ktEoqKKGNV6amyxKMvHrc/ukv6kycz494i6dpl2LWrau1H/Tsg4dnRPv3nmuacyX3JfpSARXjiYvT0ECzCwxl2gpL3pa/3jmu64qucVcSFgVhFww9/SSqSKNdoZlVVxruqTt4DrCl+9vGq662/xZMZfSaHsc92V0qczVSPPgIn3Y4AaONqGoQuGCF/FmWBTVVudFrpDnMLIvvmq5x3cK9dqt2Yx7c7X8DkhV3uXqV9vO5dpCHA/WkXD0UdlBUOu+YeWABjjMkpSl/JZyY/agOnqaUZpfGF1jklApSt5wJTJIHNLuRWVdU/dehWzDk/n8/n8+HParI3kS3zFi8CsY+ox260zfafP/+DL7sPp21zTp1fCeyOzoYvEbGoCV/lWUurIYn7rQeE5m/4Z1E9EBH8ZtBTRXTvJqwrwn7Jsg00ilvkIjA6oeERIHvROM/r2wqIdKUhQD2ajBEMQjgGl6JgwmyOKoKh+BRHSkeZfRTQlh5QtqRERAytrFqPK5gIlaoTRu/1DlACiMDD/o49YLzG/TIewBjj/D2FlFB8kmcmH1MUHkWEeHkthyKK1OZK78YQsW7gDTuuYdf5JEUXdj2vVT7awmOA22qgKHqDJu69wbzFSGIMDc2UO5boVmXS0NX5ILFsVZo/MoqQ3VkuAFTEXQBCYIEE2jgWFd24UTlhRNT9zSn6FrsnhizLX47virXZJfCjRMR+m5NmwILFuaAGIMH3z58/IvFa3LUDq8eZcOCdX1tE+Vygh5CVe0V3xJYGdtjkJVEU7yAZyUQ5awIJgIsXXTyH+NaTENJRvE+CFyu79gHfsUUoqnl/mRNCkiQi9ogY/ZIFenRLs86o/kFXj11V6XonIzKyp9/JTVWiiEf5kAMR1SKKc041CgsiAKLaLX/5Ci/FYaShTFCqx6Lup1yEoAq7RPgtPYybxUX5K7QU7Fu7nmwAHA+JI7dsqaJFDtYAMc2O4ziOg4EA45mIigS2KtHCjGRm5j5eDlDRh1VV6AqHgFcar4cjACJhXPGq0i4gtzQk4l/z3E7UUNCVCWAVvVZRFFcix+odavS+DBuAhelMqXpOoWf05RCRr+vNKTUYaERE5vqlVlTdXsP/LuInYlXVebWrMZGZ7/ebdlE1xuDPLcRq0bXHIeofi7YaGB1X7o6RgOkTX1vfbJi66db/1tuVUXH9QR1tZ8TMqJFxjOTPAfL3dSOPd44x5pzn7ydmRVSOEceIzJr9F8tLH0lYXRcRc87jOI5x++Xa6/X6nD9ggCnDsqdeKAfvOs39iQFRthUgGrCtkJCHrZwU2YJZ/p0ktRpcimQIv/BU4fjVWKUfgS4SeMSvyyEwflakbKkVpmwuKa6UzAzbyyQAVkot7q4lESGNMcbP5/c4jmOMP3/+zLmQc87IfL/fNbLOGTnf73fQwxmzXxAdr+M1kreQsvdrMqBJ1Tmk9TPK9HlbVbYISHwHJGEB1IoatwX/PM/f39/f39+fnzUP5ZWZo2/Yyb5I7mMBBotgWFDO82T2pv0ME/HFTSRMTifRlhAuWLztMCgZ9bNfbG+tEFgWV6L3FwGOfnEDcuGF8QsYGATDWPdeRYEQUZUAIhHPUxws2rj328Ym3aXu8+2Z+dY6ATYkPximmDZjGQJmKWwu4oEEL1lgQNf8AeD87iu7+F2qcxPeYt36TTxk7kamHOcPoqrHteLial9tN8Ho+EX36OqE3DCNvzDNtgDbvJU8g6ZdQcT9PLMezXHRBN4rTFb+9yte1S5LN4ruVUSyyvuaL6OQbJ+pwgkAF441G627b4SEYx14iqLIXUUAarLLyslEjp6Pi3vogq6qXmULn6wYUTwnnw3qQWEw4sUaWv3CCbCyKSUemCk+88aOAoP0TdmkqrJPF+RYdmdBsLi3i1RV1FSGirGvfqVcTUPJPm6JBHFOJ3fAaMn+HAuBwibEGEPfVqkWqJSY047+TJ0YAD8Z8CU9FPAyugUFfj+dpArlqTuVapWSEnuGE9jFMW7XJ0/UorCz2IiY/RAPGAuxBJiCpp0iUNR8gFyx0Kl1EkLLAolqXafWYR765+cHo1ywI2ITHvEis4tukTuA7HYJD1XdnxiENU08QuJVdpnkgWRRMawVIkGBYdwvaLGPewOxhw2rCwlsUeiHrV0uSsAtPrJxm0XrSADn1i00AR2J2/fYryavSA9RlUKju4vrWxUWL2LxJJ+10YNFq9XYMYa+TAYgIiLWeigLtNQ9k/GlRrPOYc+UJFR5i9QKhCrbXr2BkcGSMTOzT912e2ZmVs3MHIwUN0NjZvIJqxn5nP/I1Y1E/P1dHwOj1bIrf+K2e0Wfu2gKUTtt3gow+rHMJqJ62jkJeNaWLUqbHUWpSqcVANQW7S+0FL2q4hsM0WSgCF7M2soXF+wSndxIVMLXqzZj2gLlGZZNWoxkNflDiUxmMu8j6Rgjj+O8f8IQct9TYI7VjUQO7K4AS+tJar050x4iAUM2MGmc56lXbCJijMHb+ON+OZR2vNNVsUhomvBPdxQSm3O+328BSNLBiCwySie0vwIt4xOGhfQyEyOKil+F9nJWkH2dpkHEKIayFQxMdoc4zI81JOlN8CKTx2uP+513wPALgygcOaCAd6PjoRLgK8Pm5XgZgTmDmEffysQIWL4ir6oxBlMCDHbAgrlgR9xOUVSawAGtuXyldSGEknna/5aedkAF0nn4Bn7yCyPmJ/8zaPUadQHmnHOO2w2UzqD5CV33NXAxtp52GTUfZ1nq50282xXOi5tFWblUrU+KRcTsq+hlfxwsrJm3M2cXGf0enyNJg0YxIcPaeJ7nse7B7vu7RhwSFGqBiRxCOIVEURk87gAEcy8ZpeMy53wpKtvgaq0nhBw2wQsWHPlYggvxss+ks1+Tc8FXJPl48uC5iZAqiupQJh8AYaRrK0v1axKkJ0IJmZx61SQjMvkveNo1ku9aV9UsHmUv8d73ZLo+oufiyDxyRPafP60aR/JDVj7QmhGceh7jOMbxWbvY4lcUFDWwbN3JR1wptFFdFxGZFcE/LSuzanJCX1W1/hDrzIwxIvO6S7QCdPMVmihtJEqm7VSA5Uut+6pKikSOCPPWkarK3gnnnNmrlW4EYJeXckBkec5PqvB6Zqtk2KK4l2OiJwkZYkFYCADgrpRERdEdhaGrnSEi5pwkTFF5Cu882sqy+QoDAwpG9i+PIpLrhmdE1NqJKGXEIAdrnRiIIvs2LibLnhmv18hMeiKTqThzvWJQY0TVmm+KFd1SRiS7XVSNMfgpCjDsFHXhhBfGzH4/vWGbLma3b7UyCoxCOHQfPs0upYFQ3CI6p2ixZOYYg6/rY2+27w2ZfOn7tSzbGkt0EkDw9QwBy4JS970s2uiOWLYihidMn//UPuJsybf0Y0bVOT8zakZVxoyKkckfJ17hxhjrE+JnrAv/0c9naT5fP6+qjKzzlrNCN1tEr37PXqIK4SXhJ5UXpVP8GgvdqVRVfa4jZDyiQKiJ57UKVFVpg4WFolIqG3SRyF49+o70Ez75SmH+e8S/gbGoSFv8bl11P/zOc85ZZ0TE6/U6juN3XSevkzZIjuOIsVYcOBUuSCaiInLtHYkVJOGEnPbcjO1O1csUaXutF8/+dE7ZTdvM3GaRCJ83SsCwVZWCPnOjOO17Ufl4sKnQFBniLRlhnuLI2TfZo986liNDIza5U1RcLNF7H6MpXdMPJOFEgjG6z6EFTBdRlDsueb/NUTZFBZALCuRYVJRFXhThRHkC1NticF2+6GmZSM/H8Rcv8G4UM74+bVCM49ZqirJoF5uPc6ewCQMSDMW0y1SKUInc2TIz7BV3VVFkOgFjGmTmtJ+qYUEngS1u5pfzASkeTnb/ad4CVFQVG9KgRRWBRTxSfCpGBHxK9W8Cnvt3ac8CVattROiepnNumOjhQJEdl5VeLkcASht55iyMF6W4HvcFAaN6BoB6D+Oc688ByKIo3htaK7RVXDCeiUgQrSfPKNH4J498UTLzurCXiS0iUogcIDuY2VfIqtK4DvuplROKRyQeEV9hlLRL2W/vJfQI9rC2QK49ECG31+v1zz//OHM0J3/yTU0btkwwxYXEeHWldVo8mrPI5+T7TFhgPo7XsL9jKV9yoKiqTYB5UQm4lN2OQocQG2lsIbb8kTFG9Kt90WPqioreFikItZuLAJsx/jITJBoducsCoOwkqexvbITN2LTlRjwAwMADQN3oRrZillD0SVi2+CqW2igGceLi7lSFHe3K7iBmzxynUpH1FzBsEILc0pC7LFttVZX95qp6d5OFnFVbj0GvbhpVT19ORqkVWBghxaxakE9RFfmsl2atJ310nByv41i9h3GMwbKA43PupSd/3Tv764WTu2PUNr6Ngub26EMUVXIhbenyRZFoYgiPUudqVNj+gosr1a1DnGHVmuMmX6tkESdGomSuJmRmjix77fZJhdxIMrMVWqcxPcY6j+EJJ7WM7LTLj6p1RNDFErCIdSqWj32KRZbrfs8HTvCQ6BgXsX6lDw9UDBOO+Gr7LKKnnYhDK4AaLgu6M2yiPNHZOo/0qpo20+QFZuNhP+JNB4+ionQGyN0xoih5AChUCbApYd3iyVfV72e9eZG5ZpqacJ5nxHi/3zr3OI6DBwMws1Xa2pJ/8CwoEjtC0NlH5LL8p738iJEpkXZQEF4W/5WfaGfPMYFxjH5C/syZKLRdaVRV2TsyLt3GpY9+kAiVCKsnGwlIQcTwFAg795J79B5H0Mwk7ng8MUOIjhfnYDhGv2oBA0j5igGFiBsAhrAVADZgLB066xO/HpgJqUBPyXt3uV1BKWoLW9k1tqroInlVFf0mL4E9LnaKzrYJPAoq/BaR7ZYeSGGexi0BGLAQVwPkl6n4KoGV2PWDtlWLXVMXY3XnEJoZ4jzP/cjFmVHk7pKZer8sNAoVmcmFPb6rjXnScWHgAAAgAElEQVQtyPhGrGGN+6ld2NmChFqQWNRkJobDpLtjRDgYHj+WZY/X1l3tfRWJi4T11b8YxaDc4CEfMNt4jTHUOcCmfWZ/zcBYsZQzsehPLFs4dDAKvYGVsGaRvCT40hwPITZvxfp4nkCOUMZiUVpgUGSnDWWv+WlQf39/FYWINAA87qqCSoEcoChER7BDJYw6CDxUaiw6mOqzeQWSVFXWWt+JqAxZ5dU58Mw5D/uNsQZVjQV/HAcfVebsefZ9cUSnhuqfMQb6z88PPfnsn+gDz9m/S1RE3Mn27L/rSJPTdgmaEL1wUAsABqJUd6OM6gTC4atAYKpqrGuedSNg2ikabOIhbtX6QgwYrzqOg36Qnaro37ahk0xEsFuWDeLsbiE0MAnuSkONUs4UqSIBXUjoDCm6UdiJooShElv1KIMHUzYb1Y1EFECBpJOD+L2f0QlELVTV+5d46B/ONuBUUBXdTlHuMioHwNrKXbrA2FVFqgwZdpGrFqNXqY1lL0Wzl53nydkS33ehlqrP5zNsn0VpntV2AgGrqjnXLE07eINswDUBxhjn53o7Vy1KW0mwq//jvK2KTk4OgNUK2IYdej3h7I5ilpKG7Bs5bNQS+jxPfbyz+vXCMa6ehHxF7d+9K/QY4zxPFj0g9Am+YGY/UfwqnklmsooqyYCnP2kWgaHnVe87FLPHtENXxHpDpO67PIDzrMoYr2N+oubn9Z8/5z///P7+HtwdH6P68aDm0nmex3Ecx+2zrOI8juN1vM7PD2O9kmwhAexVqxVjjJH8BfiZmfxppcwkUPXcHmNwv1iONCGsadjhVFAYtkywY6n72U/wdmLf4D7PU8OhfhtjnUhBJR4WFlm4b0I+nnD2r9uIK1q8xCZ89G6Fpaoi6jgO/YZcLlDBnH1w1LiT4e/vL+OYvXevN/hmZWTYmjyr1Al1nPk6Xqy9a2DX/jXnXO++xbpiUEqIdFxQjuOofiu7qtjdngm7sJeJhK7bBMcxBn9Sh2ZGhM4xZi9QNE1RyBCjigAgIXT0NEBHYeVhOMYYClq208GDLnKKuCO4QMuWnPE9jgOwZhrdAlJ5eit8gm3tGj3WFGX3pY/8I2L0twnUDwAUXYIdI9sV0vYgkJCollRVC7gsIv2QmfSDuuX1Ws+NGFzPR+Rl80cW+kp4QsgFS3ZHefJSBI7H+Q+KemDOOfsIiIWuG2Mhcdd4EQI80eecrEsoCqoeFA++bKWIE2T2GQgWON0oTNaa/DBjx0ts0T18nudZJ+kJT61y3hI7H/s768isKz36quzMDffqv1hEL2EnQRXxhefuu+60hn1T4/V6/f5c1xHRq33dZ3L2GSDD4VWaUTBHx5Lx57xdp6i3n3ivohYSuYtB7nU/3jEgFBmO6P0luyuUPzB4MPYUHTTTJ8C8L0pQ4Yvj7NneLzhegcAIjy8W+IVX1RjjOrVl+5S87/xlItKI4AdUW3s0ZRW1ep9Xq9IOA7IjCpH2Gj88KIjw0Q0O6wWGSuHYpi2jpDQeC/dKux+4kKTS815GgKn4FALNObNXhKryj9bE6u3bqSqOBBpjeL95uOeoU0T3PAHInts5wb2jwFTvNvWYJG5Ju2DQwuS1aUcgT76qtFgAIyu2F0WHg8Ttkqed5BU3uhtZp/TbdW0FQ9cW0Q0RRMMBP5Mk7wczgUWiqv/P2LttyQ3rSrYAmOm1+/9/tpcrRfTDJCNDVHmfg+Ehg2AgAF5EXVNFrLbewFdbIZ/9DwaLSCQOE48LqYph7ntPhxcwjAIL81Qyv/OQrWpdMCqKdIkHopbo2D3VsG4RG8buxgCnMEzOqmpb2XOfKFAlHqTvw8HW4/oOyD7udkSdnI8GqmlyxFL71XdEtY9j83eBkr27lQCOiAfytIU5cqCITipEBJB57qfb/mWj1ndDxVUsFZ1cnDpqZmbtV8C6O/az+m+f9wq6/stEr/0kX/xp83+1YnsorqdE3+aIiOi5/kIYaDXt79+/OgGCBwzJj/37aoKSD2CfJ4oowd7df39+IKyqssuY3N0lsFzAU4RNSOxslSe1WLyWYu9zIykSRkeOFEF+3eNMEl2nO6qCXz2moQdGq9uaJl8wwOacmStP0aJDi4WtvJxERtoiL4RiH/uIueCGzgRQL4EXleuIHNlKDgaMdKBGRG8CMjO5PXFd189sYExXwPBQZEtEJhiKMGFz1X23rKyoXWXrZDlCCwNVmjC5m0Ntcsl0j4WXqBCKmiRHdJoMRu7qMaJzz7eqlBu1c182aEsa+naGCBHcleqvGG9F3MlVy/mGWxC1Je4zxJuMPEODoYqt1yJP45PKYx14ivAL5uMy7YGTY+SLYBfbEaXtOMI4il9GkeMrPAwi1PmqZxIRvR+Fa3+xqtu6KjuCl+z+jSRkZcV7OluMYAlGUekr+spzOe4/euf43LuwzxZqfT670WnZrjwzATCIuHf3nLdLNhGSIeJVO8fbxGvbjxBxuhGL7DhSRBEMcumk7QDsbdebeQ/KzU3Hb7ZFhbtWj9gX7XQ4xrTeY4LlvvTjuIYjXQqtz0/cERldYIPHR2HyG/vYWQI9QCpWVWa+suacHc0RWv1VkRUZHdFRLcZr/d9d8GTMyDknsBFZWXrdpSPm+upyZEZm9pxBYrO7O6syOjNXCrF+A08rUPI+aVBoHXbk6Ag/saCKByNVRS4jK3O98RIR/Na0I2Z3xP4x8H63VlEIqi3SvUhyHzDQN+bGMOfsPTXFydapyL/tWCgwMG0RLWSIVZUSiPXayZyz1Z2xf1aaWZmVc2Z37umBI8IMjojI7IjKrAhuzygxxFPNPZtxV57Y494KiYzOjK5u8RDPbAXg/hmO4Ck6RrXC+PwRJr9jupJRFe1icAUAry12RDBvftqdRW+jKwLv4ppOEVxmRPfsnpkR3x+cB90W+wdFLp5APDq87O+cO5LF6+mbqRkbmRHBTOtMup0q5iSZr5mmxOCkybWvzLF3914/U0gfem09MeFdBPaqtIVbACUgOxi2rz1Pnr0hoa9ch9PHAndg2JWAALK4EQVj7mxFJS+fn70TEIO7H12lWIcREt+zxEz+FHPfSJUvYGTu5zCE7u+TDWtXROo6B1LCzY6ILi78OyMG2sohMjOqMtY7S+Rw0d6IqOqeEVmZOernZ1a8/jCrP1dEzu455+v10tGdxs6Mjp4Z3TPnapqykhxFrfbg5cUF7bFXyo4ARqbdY/ItdkfmXnhRwiaDw1SFInBYVqqSha7IXF93F63YfA5jITrzX4S4KCIiY98fDDBDmBuaY9oejoyXADruYFTC2cGseraiqvpVY4ziBbGMyIi+nfxlZv+jvcHJQ66i8CuuxaJ4MOR+gYVk5BIRc87ruta1/f6BDCMiwVG+EaE5rK4AALP4xSMbdhlVpaKidzd/TUNpu6Nc6EDsTyTi5z8+D6tKUwipqrQHD082LAcPOSgreQmsDFXES0UBnhERAM7Tjx1Q4YSR8UjJi0pjORiG3kBHKKrtqhVezBLsAu/mpvvKwgiSkvfwwvT6tVE3y/eMiOyorOQSQ/juyODvlRAIfjUBGOIAFCIiXnR72HEQX7rr8NVWgQ6SiPj5+Sm7rwdAMJjdy3OWhaJbMnMfML8LAj2cv9EiJ0NmRGg3xAujZ9jdbXvuzudf1xEBeCV3b8VTFM7z6cc6CSZsf7dMviGmXS7xSKBtVgiDUe6IVyEKitJ7r0GXryvoKBJqIT8eEKaWi7HGK+/ZUgQphQQ8DeHXH6/2lsRe0yliwbO7az8qcXzo9Y9t7N07OEZ8XxMVQHu1JDN9SGIPAMkIBi2xGGC5CyAXonQ3F2xVpbhSuJkNYe49hE4QuQjnfUnyxP4lMEcE5HRFRLgedtDq+7cDcKSoLfnIxXubDoRTeFciIm1CU6Xao0Vt+6eM0rE7M0Jvt+0ei6fOF1O9KDkIBcPe9x2eKABqH8UJCsZrVVS7qEpbBN3dLSDdiMR+r1u1GGMPE3PJGTS7QB7h/iXUOkZeiKblrwsfira9G9XdzEP1ntXelni2iNxdHKCI6G5RiD9/vv3mbB70nvkZUcxylxe67JrGtV8BRQfW+6AFEgUBphwyk21mpp3IQgIe5SmAV1aGYT6gsLgvqn0iLnd0HRg4V+juaQ9vV2YRcR9oGWPvCzyhEl7bvK8PSO6clU93E+EL2IKRdZWiLwiMxfX4xA4wTWOSj8cTXbnkfY5lfv9uAr6Kzp+ge/mFhCFzv2nSvU6JqEJWrPV7fnbnUVVR8/P58GtGch6vV1UxmtwahoExOt5Lqr3+w69UY59QKo2VmO2hOmDRMwQCkP+YfgqELjs8h4uK7vUU7VOQoKjVWHLvZRG3vZcQag54NVC+CGCUtguM3F1HUN9zqSLCGIMqvCSwuWDnCZJah1EzB1jaTajuzszX+/1+v3O8q6p3MjqbBxa/LZsIZFCxVRURCU1WailGMmHizf3TUGC4IDnWbzTY4g5mJ3CbCbKrSBSQVAlTVTyBlMsBU0QUmqAEBAaABTb3UpXXwo/OZBOeomJVlSaPb1mL2O8wejIeC8GirngmI0fVEgg5OOf9VERItQU7xv7HBTZV0hUaR3c/ajPzO0My04537nj0G3ZvCLrzQyEvuRx4uRyKeBAskjln2MfMMIIUJ+OuWtG6LnAYcherbRCZHgcnVUuxFU5eh07xiE6VG4FRlNFJVtqZYhOJanRpQ63c5XIIIU5rRFhKIunHjSEUTWZ0BghxMO4YNbUUvbuv6xrjLV+MKOLxIo3q3QTFFScCBp2VBxcNrl8MCu+J4bX5lsgu3zknxx3svlbo/FMXgMD4pptgMKuYu6NUu7z2+qnhuF1lQYEy99xFSHrOeekhvHUrpN4k93VmeK7r8lfF4KGIXWD55mNXl45yiPBO9QTXPp8WuYtI+v5jDFpxpKGGHOJGXERCd2GPbzLLQpS2QxGpytcVDe2T/wDLgjD75b7eNOVIExkRM+rqyWsLMEdGR1TWjKy8Xa/CGfbqLFMN/jnn2Bf2wGL3ybH6aIJ6t7uQLTqKYPDQV/DU/qYA+XiTPejmDhylK1bef/uHl3S1iJYeAIlgkicG+RXpUcIO/OphMLUnDFtgmZn7mTz9oLg701VUkyHEQkQVhTzw2L1W9ryfMZCnw2QnGZGramTp4X1swsyM7GRezg7+9nhEZfX+Kj75E1HNhMFzVj6ILCTTe/cRuGq5s6Xq4ER+7TfskgW7I38VstIginx+rsgIv+Sgn8XZwePt3H9TPG13O4QoyG7aOcRUef50VEfn47eyxKp98eZxiTXnd79eNDs0gL5fBG4dj4jVuH2jeT/Jryr+UM3CdEfEtX9XrzQUMTNfY+AofOTonjNnZuTrXZnx+fnMqyvzNd58Su26yFA85Jnr1PnDLllV/HgvNsxbGrbfedd1N4W2AxCAvh9KxEP+IjlEXsJ7uGP7lNzzvLvFoKqIYOVR87tb68/RXm+4szFVHODJ0AnwY7/st8EYYZO7RLS910mv4gmbeMDMOUdHd1wdGbEevrMmVOZr5GvEqBwVuR7tj6zX67V+xN6zM0ZV3e/zwqC/zkA47CoCVhppexZN6L2WIhw36T2E4tzdIjZqFVq1AESIeK0sYRPpqKUq7AYfvappqfQoeugjujMfaeSeXeLB/istOop0kExXFQWGRISSg1nhvCgYA+dj5ALeo7DlwkDM8BzMIqH4rHV3VbEV+LBT1fdJ5WyIUgXvhBTpz2mrBACmgSxtXX0IyZxWC937bAdL7DwPOXKTHf0YFzEoc4pE8XEkPZHLEUVFHvx4YnhxY/2Zj1soIrpxoEygZE1Q1ZyT29DMulgdfuslZM4JZf97CMLyIW06PCL2AfZ/E/fVbWh1LEEpCpaPmXkIDfk1YbnrZyxYqJ17och9KkIyjsFFOkI+ms+4q4qIrLrAsEicP/f1PCTqzOa/xyz6/yMgIcjM28fzEPLwooy9T6ra+hT78dxASdMFjsT3MOIV+8kMfS3kdxptF5RM3tD/ZQaMMa790Dgiep9E+hDKUYFkR6jFiMJYtu3b+HoUwBSly0IOETHnvK5LB2BL4PfuIqgns/FBrYp4oTAEYHCUuw8WYLHRb7i7i5DfbaxYWBDhaRdVavXNfYfw9JxBxSN/2WMnxh6i+Rn3xeKIos73DLVVSxF0kP9LttLdAt6j5N7hwwKp1hslkt6HLlWJB36UY3p4Gkh3pz0R0hzGN+wwRmKZqSc/zva0IP/KP/aBByNtQZwHRTB0IVeV7R2uQCWv1LKbeZD03o8ozjlpddlPoJ1fIoY75jt5XA4e5fY0yoIy57ztU/sTdGJAgZ/kVTvGCPtzVn1f1uSFrk44MIhgTF2lV3GuxhHnWc6eh5mZurRWLWwRUVWQI+habxSR7XVdjI7Giwehn886lIpn3bZYRluN16EC4sWMyxiDJi7knpaQfHs4Q/wkHz2rqqvGGCNizvn5+VGGkPRe+vCCkCjdt+e3O+cVVKFVm5lznzrAwFawoyrsTQc3CuZG2Z8kjjlIGDXsvdtC5xzuK8+x1iunintokDBwQYhF/DgenUMmrP+SzAz76ww4So5i2JDBw3gh2JflzpaZfAw/mZ/9qaocVVU9m9wiYh9Uv624dXUuKtE6vwS7ons/C6y0j6qq4s/dCfDMRAoC8ohFdPJRJgxH2TdWUCAEuVlXVdibfVikHGmIhK0DFB3jgfE9UQy9dxmJR1EaTEIZPZxc1D8CHDAhKf6qhzVZiwNF9t+DHJhnwvZIxpvj4ZyNUyAVSTj3sIpHLq6jCCbBApKoykQYbligE1FVuItERoG1BSB3d2HgVNR22iQRgwAShYt9/I3/dfgiou2ECnlGQX/WCkDtkaEw3T3tbvi2fM9yJZnf42Deh0zdTjEirutrOUIDgAG7AzLz87P2IwBUsVAcPNRq3D2NwwU8oSXKxItuQcb9J1RtlzAk2bbvVxVxfdQ87pFDsIQ+nufHo99kEVjnlggRwcjY3cNuAIkQzu6O+0LXezSVvywvQF5HNUZ1AUbVov/L0YW5DkZeaRnnY5mec2pUHEktJKLqPa1VVXveCyY5osgoO4pOJjJzrPqVJMet2fOaM3rikEkm0X0bjNhZuXgOVTV/PpEQBDXrXHTO7F6D341OERIX2KCNvc/knrgYc88D8LUP0toTVj7RGTGjr2boI0dVjO4OvjYQwdU8DwbXL1cfIwUtRp+L3MhA6BCyPa6pNDoiAayi3AGrSBWtU1XsP9sj8u26XISkiItEEelP9xWV+tPxuU8sXLAA1uhAgq7oargSw4jF9bRXerDoBDft9gq1UjRPnN8x8pIARlR0X4ehxCY8HB2v5nutMF7LhX1aUGr/xZAV3TMzumdEx17TjL9jP9WPiIg1bzWgmZl2PUlnahCbfeEuvQcFBYB0Reci0wG4X9c6aasqLiaZeOKXS9jOBUbkAsd9dknA+O7vdoXITLFlZsXt3mhmipgcsHf3emvgEbq75/4znzSK9MQJ3vPJ3/aj2JjM1P2BZRXbzpwQc06W11tHdYSdZyyizGa6sI9njDGKz6wwNMyQquSqfowR++d8n08wIhG5D+2fz2fwUT3+SNqWtJaufHZPqtj3FUB2CQDscqEoL3cX/ldxtl/dXdSTzEN8lbySaS2Vtvc5v6a3LAB4JR53YLjXvhfpkvc3G9vO2FgPFZqUAMBzpKqZCY/46bZXZndfnb1/xJRjjDGa0NER65KmHi1aFDaI156CnoO8JLJT9StAMAf0bkXuPVSB0FHoByHzcUzJTLpL/XPEzczkFy9bcA87vvsuT0QcgWHvbh2vD1G2hw6YJFUru2IpuiMFTiN0ye/NyiUkaZAIa+whyo2ip6faoz9FTj5jv9AryxELPEkCE+aZ6pGPN00uafsImOV8P+IAU0SR4IgCUu59vzRVLYGeObuOKFBsL5c0kYUQz/n2DIeoyO5yYGpfhboXA9Trxwdf6V7nluiKrhxkV9GTp/aoUs9HRPZq4CpuvXrlKXvsm+zkgHhgGbH7RDKSNQFwoWkaX4H9PJ+bd9KVEkJRjhKq8t58kF5EwegkeZ91DpbIiyqf5FTBgyx7JMyatKJlUOb+axQidzbtO7LDsCaPLY9wOr+Kh1FsMFC13otWmLzf40Tk6c4YyQNwZvJ6IS+e+fdFq6rtGEkUzikPEjqFPiIiLpKjqNyUWO+rLFJCaBQ5SFdt2dNOkVDkBM7DaQwAY1QTnEReiDPjkpm57+jLUf3PFh4Z54775EcUovYf/zjydxiKolBkO/ftamo9K2GEBKOc2RJC3UU+n5/vHymgFh7/mIRI4r6zuTDELBkkQMLv9xtfmBFq0WmUtnoVSgmHRX8KANd9i6ghzCuBXWIvBB63732IxZWjNvbCKlGtL6wIUXSgwhiWBkUlA7kCUYsisCyW3pdcmL5PQixSJOBxFEAYqngClplMgN4zU/0gBkhqN2q5737mSQXXWrmnh5MceDHQEKrmnBHfQ5oCxf3Yz3aR5I1ZLriLhMkMgJQQZejjfsyxqqJRETH338T6dZ5kZt5fjQ47PlGUgOZGXtourIESLW2PjKoKO9ggJOPNFyD3DSnHk0/vNQ0wsaCKCG9FX7P3V3ZrfH/hvO4z7Mmu0Dh6/4SPZsecs/O2t0ZEMsRVVdXVXNh393Vd/LRecT0QxfDmWD87hu6VEXzsGzFOuDjN/XBREZh7uRE7/UBRjgrnogyfCYiHZDTcVfWxl/OpRUQCA4Axhh8XxA8DzApNUf0jI8RYwtLGqExkOXiU/M7BloiOqnVf5+IG3DqlqdxHavhRIrKqKr9f1cndAwTHiKXv6+G0PxJJ39J2pXf47v0iwQCrKp4IgfQ0DneCrtA7BH0iX3cHIKFKgNg5iFP4tBU1bJiOorLSTzi1dReEIgL50SiNLwKD++beQ48ENHl6Twz9xO/pKy/ZnVBI6SgeMe/rPBdFafMfsJJRiN4faQIMAEXMRBEPFgFkl+VQnFy+SgBAd/d9Xb1VbbwyhBOkYNIlBwBRlTpHMMfTn7J7Po5UGr0fHDKBGWjE46LPOdenXIwQOzeqJGAEUNHtKAc4I2uf2DcdyAW8fV6n2KH2j9qUanIItKGniiO0V4UNtOxS2l5owlFeh6iKbq8q/gpY7NlCbdtr83ghVfUz1wOqZyDSkx0XLBjHvpl47B3CwyNHibpXXgC6mzUfu5hrXz+iKBxUFNliJ7EvpzUZC0aJ0nAjdgYx7ot8Vb36c2XVJN7rFd1xzdc6Ms0L6BijqqM/14cTYqYOdJ4QYXRxjrH35To6VTSY+eFJA0On6IqqdP7X3RxBM7Miuvl+/lXvisjZvOsY79rHpOy+fjLzPaqqoq85Z0VXRWZnzI6ePaObXSgzIiex1HGvd30+M20/6Z6ZOSr5FeWcs/YfE76uOXtmd8yrOeHLiuiMrKyZ83Ndf8afGoOT0THG5/OpvbDS23RLZlav7xde13XNCT4zrzkzIiMqcx20uufnc/nLqB3rUxtVnzl5abevOcao17u7P9c1MqK7ol+Vc16fv5PB6p49+7oiOYytx07fmUQ/qIuYGHRa7uNxd7/o574yMyvDfuIS+4vo/rrse51gffeK9dxsfsgzkrELUnhl/ey/CJUR1zWr6kWXZnbH/PnM/R5v7Tcs5pwRsVu6QrsAi4i5/1IFR1mqupsbBNd1/ec//xljMOHBrGT2/I8IAPQVzL1nlwhlxygLtSSDkHzucZcLFg99MCdDmRm2RjN2ZM7IQpWZ13Wx+/PpbwaOHABkJjesOfrJF4yE/CYztiu6R+p7t8yhmZnR62A/xqjMrI7oKz4R2VERPLxfO3zyZzkyg9d3Z48xxhjZo+fs2dHZGbl3h8yoGt0xZ8+MGq+I+FxXzV9+o8tqQ29493Z3xFqI5uyqGqNoAUIndHfrj3dUZVVEzOu6v6a7FpnkLaHYS9FY4XBndDgKYseFKHPO8RoRa3GJiO7IEa/XuC6Qwb85ZwcfzlhzhglZVRHj9XpFzDFg4CCgKB8mVffV3TUya519cs4z53XNa/bc1ymT6caMyszuOeeV+SLm7oHsvn5+vmeuuacNSnezKsY+Wc/MzIyLcfk+D6z6tog9IqOq6vP5253V0Wvli8yszBrM1u8OnpnMk+6+5sWK090/P//FJTOD3WF2jFe9Rr1es3uO6P9b9X4zyT5z/nw+8+enu8mHk61mQPuKzkgWHE6z1oJQdqM5MyNmd/fVHdHWOZqWEGJnEFnHGNNN8p0quKw0IgTYEyAAqxY9M0meImxEUQLYlbwianpXdPaMyR+4yYzo6I6OfQIXa1WPyoh5vfer+8mrFT1jdmR2z+J4Ma8IXm2L7tkRZJjrTxysbCGJfccz9t70+XtFRMa+vImKOfuK2O9fkEg33PFz/a2qyldEzJjsp5mdr/ecc7Jj8hd0Ro0x+mfOjmt2Vo4aVXVFzjk7iwS6O2fOOZuH/MqW/yI4ymfmdV0/8+royBijMuPz+bxsGkTE3OdUi6R7zsmw0sDRM5Pf8/ec7G7rGJGZF8fBMSLWn/vJmZmDneP6kFS9xshYr7r05CSL6fHdbQkde9poSrAXp03y3LMII6mSM44cW1nPfY4pUD9msizwQHVdl16cIRxgl+7GflSpA5UextmfzIicoYZHRERyjpeaf0kXda/dn6UJgROdKOqKtD1ObScBjBTRyVnJq/+hAkbVEy8wtfN+74PQwMAEB+qdg4xipjZ7fYmCKLlxGfEer4iYn6v5YyEd13V1rvEiuvjhzH2aR/Q5Z2foVGUMTl0+3d+TmSq6Yj8ozui1iDKO330nIjq+3TKb/NfukB0xO6JrFH+DtnufqOIc8arBgX6TLP4xCsWwW2bz0Y3eYzrGqO/nO7r3PC+a3VfPnjEzs7Kzortn6wu4TQJV0RmzZ1+d+40PLdSZSe9trzXo3X19eowReRvWOefr9Zpzznl1R1WN8Ykr5gQAACAASURBVL6u67qurIicHZ2ZkfuXdxk1ont2dFVVBHe9Z3/GGHNemcmZ0sp2RNX3BmJyqtdxffr9+k/rj4JXRcT7/Zpz9rW+SULqEZ21lsSICBaxa0ZmdMec0QuQs+daIbOyMuK6Zu5ppv758GCgKqN5NZtYn334AKwuwvHzWRfInCPVXuiA5d7LfhUxgNSUiIja7/9DqLhjjOqIjjlnzDkya9/LWJ/whRQTpHNfNIqOAESlqAC4oGCEDTsDJiPNxgjPwebt1JZM4BSGcOhVFfYWPUV8D07pIgcvZt86Xg2hcwA4jycmYYx19BVGLocX9sOioqoo+tC4HUW5qSjFmWkRreNw7o7USvftnPO14+ZeyhElRiB0r6UKKhTlI0LPEKQrggkT+2BWVc8QIFGk44t775aSjGIB616P46gFCRVIRaQz5QWJoohfzM9kpEsRiQgdL6G2u/lYi8DsdFUV8U2MLdmiH3Ezc66LoFtDaJ2KLmkCocOcv6p6XzOHrS0U8fJzCxLA/uQ8gsoyr8m0lEWOB7I5afusa0uBPdZTDsIn+Gk5hHBlv91ipEhbucWe2+QZEbKLJO/nZ9iPrDxhL6r/Udji65zuflCFTSqUOSenI21dzbjrSZfC0ajnCbd8n3pY2grajzRQaEV8byAt2HMyu6PPwFW1ddKOiMw1z+ec7/ebVWLudyXwgIdU6QFS1ldwu/voThxxyUyCq6gMBUOfdiVT+wIGwp2t9ZX15yFuTzsjkZ00YuepKjiPrFCesag9qvBV1zkMXaHD8gGgI9CTEEW5AXMALplZVazz6knOYpkqjgdcVdfOaoyx/sbm7m0ErznnjO/JgBIAIJh0ia8GqkpbGaidc2qkwhrulm7++OI3CvqvcbET9OlyJGNOt6reP1iIfT1Gp3GQEr737I1/n8/gTiuwK59fk2H4KNLhkCgZ1WLHSwyK4pJ2YrzuedyFKOju3t0RK2dlEjtJLDhK96IT6u9s4wtJ7TcQkbb9DgxK7lM1tqryLQokhFaVMqFW+lN6n7ereK//Goly6KQhBbzPkMzkFy8CCMa65yTY0ftxUFMRC/hMbsysrLxWAOn0/xNwwGTEovlJbd8TOyQzP591gSMS7BvfsVcDZOyPYRvmS/5UWEEp0M+eEpaw0+xr/z5f/MTFiIgn99UQxrx3S+3dEzBG7aoYe68AMkpwUYZHPsTCrmVHB2jA4NOaKQs8GMFjl5dSEhg8J3Vh7YWE4ws6XgC4XQHSW6qpRa22AKj1Lr19gl4TgiJQlBV//1YKndFFdCEBSexmOx7jM0WvPVprlatWtBjJAdrurv1wwNuCKCuKroiWoqpiezkVCglgVw6HO7Sup00awF70nlG2SoAtAGcDQ/OVCcbuno8lAP60PhS4u7O+OwC5qTZs8RIehtj80tUWNbDtwAmYSQlMupgp+gzES1sAuMRuGgc8ZQ7ysi/EqIpaDjwKIX4UElaTKSqcXDJz7uONkGQOALtq2248HQBcFIItXketABKYEXcRjwYlbOf9lVlVag5pkLZzinAB8tvzIOGkFkdqV7G/vhs/e59SO0nbR2LglHi4o1bLETAhXaF6WQDdO/b/s5h2Vyt2/wiGcROrmbduGWMcxwCuJUSihuRvOwWSjwt7AF6Mb9CI+wNManvPXuE1kzMzeV/GulRVBFIVbRzj+xkX4iJc23i2HCnY5n3CC4NoEvZeZ9CZpbhoZ/RxgeQgVwik70uBTkznnLEeRyyRyzbkGOP9f/6HJYhr+8zMqogY9OH+PeScM5rhXv1GuGb231NKXg3bv81XRIptk80XKGBGsgSAHAXDS8anu+uiyp3Gr1T0gHsx7l6Fu2YCvojr8aiVeLhep+Lf4UbxWFK6mzFlbQFWFZnd/X3uHZERM2Imf3oj+BV9VNYYI+sVWeM9MrPrlbk+u5CjMnNUvl4vvUAelq2SkfR93XA7+2nWjcSRsGmVcOa875VBm7+D9bX/Enr/9AkR7JmqF4UPOxOThTwpjjFYXjBS6zt13A/ZjkxbCUUozOEb99ditV+rFntWQ7zrIlajOqIzM4tVTn5rbRTbkQ9G7N2dO+3Y1xU0VjmgqOi+oordrqpCUSdT6ySigjxt9cOyKb8j6C4OczAAz1MYiogDXDlCuJcbhQQARp1WVf34Ky3iQXLLqro9GV52quBEF2B5bSqBUbxIPnV/kBn3s3pZYg8ZXrizxRcjJMBQYAODOPM+enzXAVYMFcNavQCma9vrBZyEisnMrupsVTUfPyVG8MXiEWFTJoCVhoIeFjo29nXy3K/NwgMeRUa3x71j1QrapRAwU6X+R548uBAOALpnBf/hzhaRXVV+XSk7gdTt7isY4WhFd69P8GFlKxzOHiNsp3JjrDGekMjxOGtUNupQSJxKGACiEgZ+fCXYtc1MvyPCIMmXLTABlBIWCScieKHk3hVj96aqtMVClTJkSgEgHEaoZCE9FalyfrWLZLCwpUpFYC7gw7rRiwAEQ6Bl3NUEj3WQI54zArLul7tPd4yyY9EAHWBZwGfm9VkXDFRpdCROEvvCXtkqAcd4S7mBlda9ZEv/mNOaGxCKWdGdweVgdjwW5Ik/2Nj1GC/BruvKXB3FVgpPUJ2KQLnv+DreczgyVPGQX+2LzqT3DtX2uAz7gf3VEntnoYjFYZ62Zy429Zh8sf8rDedxF+GPHGR5IjE+YegOoOgh0s4PHIlF0RUxMynNeWsm0nYgOGqTF4n36iEMFkJn7mvXnY+nhKP7KlbajWABnkUEL96GhITdLXcOxO39rvjO4RsXDHo/RjYivlGW+/cBS+0jqIhX5p+re//BRQZlvdEd13WF9w/vye9BJJk5Z9jZG+Axvm3X3iEA9o1c77WRntYfwRgXdfghosVLSvw2Cl5UqnJ8Zoh4lbuvsduCXSKjAh1NEy3DS9XhIqS78B8dwh4E+PV6cd0FHvKq6otXgFa2VcXbj8l7eTRwn3cugJ3Zd3c83hmRjsuzlgz9XBaBn4YgwksXEouU2O3tXhPviL6Em0q7SgAVRSshOrpoOI+iK4hL36JjZBTw0jw/yDUiQrKFGT0ePaB8iEKtjOKpqo7vDR2xqZjWe2FR3Cg27FIw5v4bDbAxPeiEBciUy7yfVCgcSOGVg+MBSPH+BIzyFGDqZwYlIhRIzI53S+zEvLYfU+KQ3BPjV3Eets6P0Yuw+aygRWuBMHF3WdgdIqJtnfH8PbqK8ehnMA5QM0nSFWHQRSLdfSVgei1ifrS6JSmjb5ey/raY9+E3GeEF4T+SGeOGlGD0PZrllLb4VmAGC7yEH94ylG0vOOSjxyRtnb9I/j2vBMh/HFNgWyFtX3OLIhKIVmMHI04JdjV5zsnMGbYM6iDSu+Hen/BzIwB3jNR+v6Ti4vsDFqej/RTZ0unXdV37BwaxH1lgESHu13X9+fOnu9POVNRIwkkoyqgEImLOWfsVVo4csbuMdlJEwZcfgYhTtUdQUlUsIb0h7kWt7FQhEes6M2231FTDyMDobs3Bo62yVThZFOvY5v7ZG7RI73YpDcTjUozNTG4qhrqCsvXkAVPQtLN2qoQUTEUIBZPixqd0N78FCtu7wkYT3e1U/UqbNjTo5H9wSuY+UwEsZid8Bjow1DqG2to3RA7A2E8hZCEKon1K4jCKKIKJCkXjDibt1EpbUUWsb37LBS8vCo/oN0W5s6WlPz8/fiKbuU4wD/L/XY5Y03zVn4h07YMI7k7inOjCOAzxhKmlyNZd6FWKGlDc1eHgsaBIVFQU6Qi+LtjsQHkOkxdNFPO7iKkChb7Ne4aO8XAOwNiWOYrbReU6DNDW7iLZl6yz3pNQDLLDk5ns+wLkfoEZDKwUAXSv3+8xi6rquq758zPnjO4558yOXJ9b7IjZvX6pbKnmTkbbZKHuGyzuM0riRsHUTAROt/xLRO546eJxy5HPrwwUZUn7ZAlFFG/mEegofvWMuHedAEje1xDNE8aaqdvdKLq2x1JVwd/J4RYPf7Kev1qvYYq4oJ0ZEcNORVbESNgoKlVtD7sbac7TmHYepSoUalHMEsq2+3urjlp8UYIPVDzOzY4iFpCw0Wqi5/2GHWxzTr3VgkV9ArPHwtc5hRQGktUF3d1NFADUSoiLxG7vGIMvGkAo5h0kQCqxthsTGN0Li8DLuEcpd3txObqr94SkdvlYh4A/jAhFGaWDJLSQcneAOs0JHSkGzTrZD4zydC9ZmC2q8hBgBD5CyMIv4VVk6xj0uX8Y9ar1cWVJW3vLHtsG42Vn73JMpsr+gon2DjmC0fYp5ClFaQvvFmG6m9e2KKZNob9//3Z383GiCIxVZd2zHFUrXVXdvb9QswaFLft1dzPaZEXtsDfaxOPk02429f3CR/x5/2SVAFXFO25OGPv62Rm8aQijpr3ed6VrP29m+gFAxCxCkAKIX0VareIBo1uwyxj3cacWABOVjqr9o3WSfFJ1rw+uSWhv8yo+JqiVpQbg11p5xebSIVBgMLgIHJY6RQBiFgwAuwo6nCDluCfcCi0STTj36u6wkzP6C7tCew6x55BEvlLCxl72g+2YLh5Odp95CiokrVCt3EWo7VFMdu9dJRI6du7n8HK85vclizZ5v9/MMBzxGmPEtuDOtrvVWDIXp2Au4L1KDSSiqBRCXs6WmezHylNeygqL3CEXiSMdTLE4U78fiuR7FCUyaiDaDh6HQKKik8tI0RMDJkvYT2NUxZDN/Zv5o1b8R7/NvfCBd52i9FW0ex/iERsWBY37/oVdVN09/U3Few8coijqZFkAQOtgiaqe4CfSi24Unsz7PqVdl5Atc1WTKuxgQFvEdpD3/exZ/GwZOHQAGlk3/q+dehPivtYX9VYCTqUiM40i36hXlbPhKHfWE09bVbKwBeOA2BOpar2wjgsX2MyiXh+eOM+9pCuQFNUCiP0LRixCVq1l6rqu2N8IIJ/ujqrrupjEB6GiUIVX3heK2POBL7JRjPuOM/erxb2nBNdRmUnboaLfJEcDwzqEph1VB16Zq+oYFwfHOeu+Qtrkn+aFHaM6BIbYsYSXohN9ik4iC4qKVLWdRQimKmqxkAzRq4qF9TOv1+tVf/4TEZ/ozORHAc4QtmvIfsRyo7xwdKrc/aacD11sYbNLRtcFkKKgYXEd8FRyH19ghsHnw/741uzu2rfItb8Dq8c5J1sIEVnAyIIuRU1wBQDiuTmJAFSpVrp4VPXcxu43wGE5955ImgYA9M0RRaGvACPKMCLe77eYFdR1xPOBtq0TMtN/k4/gIthR5b4SRVFK2ip/Nz4tsnueQh5pY2QEeeXG9w7HSFet5puHQNHuA575POO2nj+FKghFjjgMZozeJwQVPm2qu4tIat84+9XuFte9iMVnWvgodEKuTMJWLT4BCLjX6dn3Jy2HCEY4IpJnWqcB1o0/lznXJ3iBEVFXdrHH90gAi0cXsxrVlhK0wITvHZGtGDijELlCeFGxUCSeBvvvnNNHM/cPMGURBt0zAc+6gY7g8uI/sqGd9Lvnh3hxEUeELd+Ej922vL9LcOT02Z84Bo/Efe9yZSVh12wUUTRCuAiPu0jCFg6viscw9O6WAy99p5P5WNeo1RYX9W1bbtN+14AOw9EcjyKLA6ASklq2Iyv3Fz0zYi2E1xxZ3c1jo+BEZHZstmcC1/5tJACqutdnNgSjFqGoBoLRJBFYiiaeOzLcGBHAYltp7Kr1Wc6NwSjmsK5TldtVixEYvZE7GZrgezhF3t6M/UOgqpIjbNK1xSKSQ4SRe9w7WcyQHDxqxQGAVrq3UaOjqShXadSKxx0BqIFQPYsgsdONXos8f/JAJRppuMCmKpDd3yntvrQOi6hgUA94FWKZrMQURVT0hoOfWckuI0FJgCr0zIz4XkiIgSoPqhZhl+KB5L5joa4iLrLIHV0wwqkIRvPBXZKzlrsdGOQezsXBEgUNyzZzf4bX+hlSrhl0EpDkbRfMioJH3S9gALA4ECh3h8gO8uiNl15KutbfMG/1WCq7VaqquP25xIzgV72rLTsNTi7X2Q9LECmFHX+RaccR3NtmBVOFfDACg42iC8xyByk7FgcQ3TEOE1iywtyPyyI/dKS7M/OyNwExgmFowAgvOagiIqszozJm97yuiz+KwQ9x18P12TE7ZndkjDmzuzujMrt7zpmjIzrqVa8/7//86e5eN3cqIipuzczMtJ1FyWTeblzC7Akz9OsnJdure318cZsXvh/7srZ7tninffcsCVROggVJuzBm4HKfqVOr0RQPxrDPG4ut9wIIEsvBiTEiJn9XyKjw0rQXs4JiIYoyTA3flu04I1b/KKgII5p/DG7EN3OJwlEkoiwsQ7HXDdwVXVtEvhLlz40SIdvaeLgghHNOOYqTLYpO3YXEy1PCN+/DhF06AizvzcSuNLD7zCHnA48i6fv6DFKDTm+ow7u7r5lVkatVmZmcJJNbL8JK/Zmdb2/0fthb9qXbuGclXTmr6EnKlyqvnXMyyeM+KBvz7TS5R0RV1b5mxo6XJCKYtPJF6W7/uc31+UYJm59sfUTIM/mLBvdx6d0cdIyaJG4ngcx8vV5CIhSvz4eDuEKspPdUOVxAPlP61RgRw75thECioseN+9F25bEbQhWW3H3FeUjbnRS2jK+T4Hvx8cLd+eCZb+AVfWO+n2Gigd19XdeLbHz8GAC9IusOChn3VsmIIiOzjSpCQA4/CzRgpO8Lk6YCdgiVAzzawQjEbEOBBBh6d4+xFkQsEuWsdvl4CCBRDqoVAyQYYw8PmaMrJbyOzCGhSpzYnwCKESFagYGREEhxzjn//PlDRHll5pzz9Rr5ODBHxM/PD6OpK7Hu/nw+L7uiWBF3eihYeo+s7F4bu2kKp3kiC0VNGKpUqwSoYiFWFVuBnwI5EvsYQEoEzcf5tBREPXPZqyuM7K9NJh9nU3pOK/Hk5SI7PM7MnXgnpznkplmNFw10vLGtzvw1W3zRPX/P1qtcNn8/mxA6DO/asGVOOWBHPAQ6gxXb3r0OYExjfYNDPESf9lkQhBwwSjkEjLpRLrg77DklunvaY1VI2GYmiQiG165aDLSI2id/VapWyXR3ROf+VTYW8AaI2EMsQFWSZG8RTJjNcRsjdKWxG3Fbbx2PiND71nfM6/o+cYIt7odYMVNeGCNni2AEMOc8Ojyzur+3MtWW3q8LjjH+jFfu4+ns6O6wPwGTOwQJZCYfF6RoM2V115dqTnpeDH0fhbnfvdIZOUbsuIhZjrA9RdGR2HsfJPIiiocLG9wvXQT2Q0Fg1okOkpYkRRTIe59ht+1QLkLiqyjil65AnrDy792HU3/l9HNFBJ/gyszrurKu7q7X99Sfmw6v16iqBr9nfmby9TXFInTmOlKrnxHBaOaabduRwnL/h1ClLbml9Rh2McjujqrC0r2+R+vHWUhwzD1vcaEWvBYcUTmztupwRsftqysi5Ni2y2Mnh9qXOh6FWqqo1SnNnNP+OvDqChVJAKVqXQpe13e2CxCPj5IqAZZ1mqAEhBS47zuR0pDy8/ODu4ykRO1TAMOMl4RYsRPIPVJYvAdiH5fxAqDd50hSnNoipCEv8LhMe/MIO7TgyU38YtOKB7NHQdFgHbFAUjvuf74XmffTY3xJBiR2wMI4gxfFoB44EmM752TywMxUkfz88Mr9mh7PoBSxV1X07ZQgdsM9E74UualWk8suJhHMMJDknDNi7UFESRuF3D2jbtwkt/1CzUFxDBmK+eA8jPjutfelvhUtInK50ByagGAU0nnW+nlPXjqOuCiWg7lcFUyilGKfzhGUNGr/tQtyA9/dub/wz3AoXFW9iEcZFujcDhdFJUQVMGqrSr0DBgVHjT1dQza8kNDd7FfQaksV/BS9O5RkVbVdyZAVCjyMHDxu4TAT+8suhBADFvCqlQ5G4wQMd0Yldoaxr/rQ2XpDiM6Hc6edkioTxqyq9D4bEXM/SKc/aQsMYF6v12XriJKs314AVnrIzm7ZNZTwq+p4hSzuIxh7uFl8GSPBFKiqGERnoMgFmJKnwxWRlpISdhgQdHFCckRx8cxhi3vDCaRkqO1eP8Wcc/7580eD9fPzox/8K7HcNx2mHWWxEEVbhVZcJ0Gfdpbj7RJSVfAcGHnBg1Edu8Hfe3z4Mpptk1/DFxHJH9WM74NH4tY+FrIOdK9HrWAgARzRmckbPQSl+erqW7jtbgl/Zc45al0wVNWMFpsI8VWq9AI6VXKBBIVYVMHvXgKIGYsA3rRgP7WPdM4555xVNca4rm8/iKTuf4cZfD5ebVVcAMQythl78TlcJOJn2918zCZst0JXwjhSC4BllqDaf49kSO/z+bzfbx/fsiMIRhg4cne3V624O3RVkRVKzPnz81P17UNCy52UyBkMChIR6iHFglycaiPCJ/RiVPao2epq/nIEoUWlbTAPd+uIEhHB33m2bkehM7FQhCEiyg4ZtPfaH+LGXRHxXR1luaEIo05j+rEO4JL2Z4Tk5fxgpCulzGToY/NLYl8gKRMlwFYNB4DdLXCWnaQKuVo659HkaYdLJ6EYld80csyoMWq83zVeMzrWu1prwsc+KEO+olvDaaCitP11DCVD9O7+fD6f2x9HzKq6ftYhVSS51wEwjtf6EBF4oZBM9zc3zZPP9aEtC7Bdar8SzHkLh2nmAwzKCjwNkaiKJ3VI7o6tfQuAhsfO8LoudQUhFCv3koI7EWmFLG3rz+v1oqtxAU8bq4ooIFFoL8nLSAIoEuHRwZNed/OV8t4rXu8xOjrN7eLHhebMOccY7N2fzweqaVdB4lFWn8/n9Xq9Xi+OrTSfIQPmLurh3jOHBOhSQijDuu9frpAtviSPEVrs6ISm6PxsEUIj2Mn/ui6OCLj7PjXGeL/fsb/5pfWQWQ2PBlexlBtFFOWpRSn36ZxyDnthU02AAYyq5pycItJqzwedfqNj1YcEJaIaokGf9lGz7v7vf//7rjcJZGbEyhNfqKoq8jagAJgAnJnwwaOIyP1sH/65TzYQeiZ2n5MehOhg5E4yypYJOfcc1oyiRUoYZNhgwSNdoiq8vCi8mgC/SIZdkJIPdsBhD/DGGGPviWKgvarNzJ+fH4q0ZexDJ82XiwIpVZJXXLzQM3OMwaGTPlHO6zf2uKEjh52i8j5gYYfksN2gbYHL3blyPLLPfYIiniOcUqcWBhTs0l08CkX0JxJRUPiPnKW7yI6LMmRosdP76MI7P3aqjpx9K8ejiv5XRMGap0YWVyOiKaVwVfX5/HB+xuKlw3ZVEVRp4MWo74DLHv/uK3hO65a8j2ls/BEUhdq8H9Gvz3kC4cWwEPFIlUCE8H2MVvtMFsxJ5r5tpjbKRVTOgDHu95VkVBSK007HBah9gUc/kBLCzhIPzk38jX4EkiVW5y+drZogi6gwznuXxu4EGQ88ioyZiVlLgdxnf3TQAn/s8rlXQIpHVWbmPdYB8KbJ5VeFHpa764ii+Aow52QQD5KIqMcTAJRdumV1+EoUtHUpaOP15bqLwrEV7RFR4viwtuPrgXqvhEcyWGivcpbIXYRyVK1EAHdcR8gdGuMYI9aFzbpLRVZKSZn4Vvyb/EwGBRj25m9iLX7w3O+YVXXRLesPN3ZEfD7fGyvLMTPuM8eHWp0Zu/cQWVSLUSR0hSePuyxqgouYpUjaFkmKT8whfb/gYXeIe/8LyVa7DEg1X61+xqV4sHkgpkewgOxOgJBOEIY0fAJLqirHeL1er/f79XplDU02vry9YPsRsPKB3PsBS+xxJzearLaAFIMcOaHUlQytKDtoKi74xZkZ33ZZhhss39nffmBbVfAjc5+vo3PyABi88hGtKxJZQKLQFW0TVcc1F1qtIki5S9SfYY+XDsHIKBBXXXFCVxtX8ynK7hjpySseuaYH5M/MBWCLYCe93Nd+0umWIxMn964Qv4u7o6srFEiEvWdX38+UUA5xzqc7Rp9R4AG4YD/Yel9q6gKYsRMg7SGKek+CHRcsX+butsVBaaArDSn/EgA+9zAisbta0bWzOLN0n7SCOVI8qpJlsjPbNQKhI78THrzYhJEdNixjjKrbNbZ0RQEvAEZP2MHKwWvj0RXaiSh69D9//ijc0VIhXZEjGGAqopASoimkgWDs5pzoXLo392Ht7pj4VYQQR48lJEYpT+nun89Pd6dNIRjWKhz3sYnHERQ0RZQjV/DkqtreFxg0AKQc0TOzqmrfklHHsfUo9BfREeyAD3kmjOgiCnK6NR54apWA7E/AsxahLXLXwFMbO6K6RbVuF1gYpLuJrhDe/wJ399x/zsqrKCocezXFMQY3EbkHj+go2Hs4pGieSHA57ODDfnMiuzdQRVloYGbKDkwJV5XnJnFaWZR52NwjYbdrC96ZIal9/FBV2pVb7RvY6gSR9GNSiQdm2b2II3ZZXI8dAh4NohtJrK0tT90tJDDi2/8dPXtmR86uKs5fKzIjZ6/fp8343oCAjdD9mBICPLdh8zl2JjzhpxVpH31YuXUfyVPrfcvnrOJ+loMo0JxrqsOAoMtCLNIQ5hBIFB2jJq2KIHM/ElGVYGoITaCW6OgUpcdvEwPfw454FBR1hcOe4gNEkZkc985/1fdlXXUFyXhXuB05GoXgheJ50iGekm/B7B5bU/HI3yOKU0UsXiVLd+8Z0RHBm/qLPDsiXvmqqs/8S/LXdV0ZEXFcoGRm/OPGQXJxeF/Jr/uzd8/5yF/Zyq4qjG5RY32LwmR2TO9jnLujCOlFNzJV5j7MeUogDwswwsV+wU1pAIgIbprI7iTCs13GGNER3RlRWR3XnOtRDN6Zg2uHNb35jWuOqPH6837/50+9/mTVjO79ZSnRdzc/1pZJKXlizypSTZvk6Puvqy/JTL+JoCisjd88TNb5WCa1+DEKEd/stZcd+xQ7jgZdceu3Z57oCuRVKM+iCNHdokArajcA7QIuz1rygaf3o0U1s3fT6GBbyYoEMyv27mnpJUYsTBvphNvIlUPvruOSfAAAIABJREFUX3FLVOswt0Bb9xP32M8Mww4WVAmAvbcIgwItDIgc4z6OVAH2/peLOF2wuDv5C49vRFQVp4WQ4yXBMuyN1xum1pTgHJXLqr9//1LJbD9ueykoClU3zszccfFiC4CtXEQiPYxHtF4rAJlLFyz3haJHoVb9j45dJJz1Yac/2YpZPHLJXLfzoEXScsZdS0runZ1MdJ55kNPnMsouWhmxs7+gqzYzOUyquBO8zTcFcotL7pngAC/C5lFkjL2nhA0HW+//3k3wQISWl8gBO622Y78eJaR8RQsYe1hDHPl9Ys92ofcEcgfy8P1B+NwT0YXk0EUlwR2AaiHUFou7tN1dw0g+Ty9dwFOUzok7YNhwd6SnIUcHhHXikaGfoBPCSRwcj26B7ehJuXhucR9FskWRXbCni68OruR+RI8++c7zPglTOMlRDGsynDIq+S/0LkryKUfDMzP3+Kq3qZpz7vqUFyTMGRXBd3fElxw5HPEF3HZ8dR6kqrR3eA/HfZgQ5wSP/bLf5rkCedkNBbeLKjPf7zePcQiNuDtICSHCRhld0dki4OUooTYieFXbwejK2b0Otu3Sud8axYvM007r4ZSveGBQ6LCTraqKHd0BOEqnqDwVTpi2kyFPAwu63FFI3kdcDaGIyxF0U50Hctc3ZrU67+uepHXaupkzs9e7PF/L18H4EU8pHh1CdOzO40YGQkX6RGDlL99/iXedZinFIKLxAHDap6/yT1sEZFdVZkZ8m6mq7u71BH7x0zRIIiKrMvMTUfunClQpp01+61VZhA/7ey4yTnuXT3YSkwXRpAVwjC/2eIw7cqSX9yPIU/K+jrElK7aIu3vCMD/53aLzp5Nkl2Tv3Ru+A1Kbuf44osBKo203V590d1a+Xq96/Rlj8Lt6JvbP9cnMHC9uqnobXVcIn7rULv77uHtimcllPFVs+Q1Y2H7BKTUXQmI7GkgBF656VpWlxFbDIgayov+1f2nOY2GqY0HUh2L8Ut+7HcGiRUMw7ARSH3pjD6RPVI+ivcarxhiXHR9pVO5BBOxRKAoju1wAM0ALZ2cIqqWZuGCv+5MDtuARXiynB0gVO5gjz6NKW1fIThYVBUN0N0G1z0BuJD3EORUFHU5ajV0CQI6SVV2FO4RhYLmoNnPdwzrYABxGhZYuQO7hpl2CUfUrTzww2mUcIEKPhbL13wMxAZgFos1c3yADg0JcjWN3KzK+m/LbdsZFGG2fYHa3ePzEbwW4T1TtgLjILsfMrPr2A/LrYEk47qg2d5R/4R2JqHVeq6KyFR4AGHLTsY/fgLi7wM9xWcwWUSKvI2I8OhxMVX2f2B8iRhGhpC1hArSdqgr8TEJ4keDVe8c+8IcoJXTAbpTdRUEB7Dd3bgvxv0RekiMBBMtz6kv68XEgBN+0i3kRajo6lfDeanQVPaW0HUMw3NXz7tLdEev3crnP3iKCH8w8ydkqtBefC6gIEec5SBAsyhAjCgsNtaqCNvapzzO69EOO6OhagI7EnPbwGmPU/soFbyTyEwa8fEs/zDlpRd1PIFzA5/1UCbtHxwJPVSmN3SdL5PuUYz7EBuf+XRZCAtRikQtV3MHFQj7QHl6EUDKelVfdovCszNi+VTZeZKJaVIy5xyL3hceRVRjPYe97tysHkQh2cK7Qmbg/BReRi4G5Mca5rgpw4AWQ7naX3tPs8HWh1ovMEIpPL9/fRVu1/vo6cgAOMHIUn80BIPE3U+bjg1vyiliJqNW9O4FakAK78V66/R2QrZxUsQPJuhLLzP3s17/4wJ6Cl7PconQvgM1blgXf3wGIQbpiqfjE/EugDUPSw0xR2RW6u+GXHQblICTiYDUNYX8U4cEmEZUfZ4GJgV73K5PMrFjn+vN+4wkFC4BVG6PyBeen57w+FRkRV3RGjEf/u4g27zfgYKYNBFqWrdT+CnfvjlHtiFvmYsD466qIPzBZ1lpNOSLuwyGLmJnPAIShY33vw0tCETuY/u2QRD4ACOowUbk4rdfiC5XP/9VeqxU+InIfRknjwOCo4lNwJ8/ec1W1siiZA4Cjxg6LdM8Qx77vVgCUs2ppy2VvX9Y+j3IhFhjYjgmmKopYnjyI2uX4iJh7rRY/ADDSc3eU9hcRruKcfEeQmzvc7+h9Y0uZL/BjFFRULBW1deXQke5W/yAHDGZhjigOoKr3/D9iZaZu7ckSe4hldCqNtTBln8JZl9/28bzZcK4MIcnMPcSLllW0uyPOBwm5754cdqXUjz0URW0JuxdDJS4A5pwM9ya4CTsF2/h3LEScEpJEAEgRntpnFKacSF6v1/v95qf1z1gyigTj5/P9aS1GRtCPF3HPREZxtv8de4HYcqKAv8J4ZojstEokOMaDVniKAjDn3H7ItN/jScJGgiLitdpiryrxaKuV5bBLfmXDxatcORjCqsIylHjtv3qDonJ2O/2j5HsLv4FxR8TJSQY8inpbN5/YkZwZ3340WRg3SrwqrPZX41N69znphR2tsU97YVUubH1vkXhcimLDIqojVSHRVSQf6cQVRjxlCzd4J+n7Wbi8Dl0wzWosPz8//LznN+RiOAjLjs0kA6bnrbFUyZEq7Au/JeygcsxVkHgprgY0c50ogGTUnBZChUARJ7oCxf31ZulKw6vi3kAikoMcwVAkc2DLfxd9GmA5MK6zu2E8+kpI6WxZ6DH2botSlXQ3veI88Y/phADwyQAg16xYaWDZTkvUXlnITUnSTIZPM1y1uW9xHq1ADlqKIkQyMx8NpJjLuK7iZHdaGQ/3WNFvCdisWHuHIVfDRcQNiFEVET8/P5k5Z7ddILljWP7dHTHRItZvg70W8RYBkGBXLfxPOZCeDLUCuNHjqlaA3qNPUUbp8jrIRUJcFVF6X5OouOgicv+m3e25f5MsCwrkhAav6beJv4Kd1hL6mvF6vWq8q+rPa2TmGC/us7TWW/vMOiRqkYxt+wjTGBi1qpJFjnPOUd8H43hVVe2/+iGwBGPvEyqHwK8BdaPnDMG60bAThuq6Lu5oeyvokLnXc23hRyGKxFsqHUflozN72rvbskRUbsTdY5GnQnC5IpgjnfMQqgghizixiGpdSt3JXQ8jzL1/Ce+EVRUR8/6NwCOisoKBUcv7jHK8XI4bT5wH5n6TTnixCSwXJ/fEDjDu835P1pNxcPzWVwwi8wE8PUMVLodX3M/T4t58bd0uIT3s3X209HBHyX2eAz7sDF9pCylfRIG8CKxt2d/jNQGLcNS6LiM6tXhRdCWUwG6jqLa+0qbPUYT8uttPJ2QkcyWsfMISRpReZla+5Cu8phN2F5JBdzY9cBKJOGVBZPGqgxM7bcdIlKrKzLl3SbmLAV+xkW1a7/HgGaT7MqUlkGTmdX3/upzL90sn7varEF7IndK3Z12XOJ6tpPc+2fYA+ciEYtoC5yTU/urlForga/wyYGy96O5HLQKg9/FbAPfV+qKIfV8HUfASA32CkYkikszkxA7w3BfzeFUVVRRxKYJGdPMbwu7unj1GthKIiG7+qZ8VER2FuFQ5DF0AFFmEcR4U7BLVyktgWWI3nI5yr6qa17lmoRNL5BIPARLLr2AETtHKchwLAXQ32aIIEBFpR+LFeN8RnFy+bXFRJAIILLtzwvCrOEC62DS7tKXWc+ZjYGLTVpOWoidMFMIBQBzW3fosWdhRIe99KDbx3Ir3/keUB//n/tgk7jBsiMF2zpwquV1bpPcSkfucGyMimO6gYTwmhqhc11ZyxFUt2Spnh/mYyqXtiZlIVnHnrha5l8Aqlr3xgQvTSQxf5sdWaTshRrE5SfM8KiLuHQgAJLlAIl/mMFGodYzswc92VLC4juzu2R0RxQLePfd55yfWm/m5u05fyBcV/z2fSJAhN9z9LPY4WceOgq6meYbiB+lNxv6r5D6yeNuxA8ACAJHdt44B8MS4MSw3uR86GF+Eke7OfWIkRZNwdnRnREX0nFd37hHuzMhcSw0kmdkVMyMzOmKM8efPn9d//mRmjnVhr2GSC4FEonyo8rUajPLEQvHZLmcWEl1FAVwi1g2qHRqP2wiKvPL7m08HsMvUvlyhSrJDfZcRYsEDP3b5wu9RUDDCFnY9lnYR+C8vtnL3WN3tBxGKETFnVK1J0pM3YzM65rUcMzOCeB3RfimliEQ57BS9SlfLckxrKRZlKC8hpRz9IMXxvR9sgFQUB7jXMV7YtZJI4PG56lUo7gUeFxmJolii0hYFgFu6u3NdTSF0Rd/PtQADg0ck6CJ3i9vRFRc7YJSvg7URu5C9zwTAOH7OSRXd4muOwyKCsyBZnhiJw5yQok/+ur3dkN3rwt5pn/mTbe8/p6cmgPRmsiUWVV57uLgXdoxPPLq2WDwHdxHD3BMbizCHiBM2jH0XxQq7yKc3ruu6ruvn58fZYKD4TADje/8VJ/hVu1akboqS2qIBBbZ+UE3Bg6ErA2EEo0oAT0LukrQROrzU0ZALpogUgdE8fKk6Ah1eztnduZ/oxr9P5qQ4/xHFRbGUFYHQ3VFIwQAcoXu/LuWNdRe8XD8YHD/7dl4CoG3hEw/Fv3//ag5l5vv9zsy2340c+N7tUg44skXBi209DsZS0L2IBXw8Oq33YkRfYQQpPCRiEOGBUa0LVb5VXABHOH/JhYmNggsW8t8RzjzV84jXarzwUpV+xnNI7stIIRFOEKmN+2mlciZhtlzJicH5VcTLqzwoRW8aGLbeJxvfc9+4aTsm1bjd3gYDc9tdFagEG/VGz8zYe42SJytSX2nvG0NkiBy63LXFokkoIwqwtMeGbQcYYDTHHYVUaNcFZpt2qYAFkcXBsoSddcnujhhJddnH98pc7VUTNH8AzDl5YwjxOeCOjKBgHj3vXa0i+ho+ixjxfaU57SYC9u4Ouz0krzmn7uh/8RZoK7U87UbMIfIlSlUxivPepVRGxPX3l1fs3CJjReb+AyUaax8LGkIRORhUnPvN1QMjHVFtd6c9XNIoSweGBaMydJLeJ/TonhUw34rQYRIshz0z2y78xBP7Sjvuk3DOGfdXW90F8rI/5ZWZXPUVl/F/3v/zP/9T7z/dfe1hrSr1idJwiazu5sn2slhzwGuI576NAsxvq7G7ffq7DAL20VktubU3IiJuQ5NElyhidxMRfodVlaZQ7+nXNh8EJihb8bTNisV4H1M1/GiITy0JSLeICoXE2GoCUEVXUwUGBpojwmeeiBpOLFUpInilQfS0Ax+7ldzlqCKEh44Slj94Hd8djB2v3EdMMUgwktUBzswxxuv14k3AsAMHMG0PZoqqQuK3fpMA6D2X5EVt7LkBLGrNKMB83kI7u9gQDyG7aIWnCEbj5TxgZPRavJjtFGHA7jAxzP2Al4YICRh3zaW593dIYKv92mPm99WYZE34YV5/pyKOGJNzkloJzzmLb/rMiTtgfFdOxlP7wh47hD4xALuQGO5uEa3XZua81noCf9wnPBhRAVMVtd5dEg0rnOibYxV7t9r7QY1FBJZdRfWw8nSAL54CZOZlbwViQQRu6//MfL3f3v/yel3RkRGZc3bmGqQ519dfIzPy+8urjqjsIPaunbv9mfn9K53doDQM3TMzsypy8oWS95+R2Rkd3df8ycyIHqPmnN/ToOhkrmRkdeTs/s7RJgoxiZUJz2ffLIkAQINXa7o7YvVCRHBSCrb2T1DY6bq/hwEEGL5zzrbBzszSz+FsQjDGr/3Xqvlr5z8/P1VVxbEqM3NObvP364XjNWdHLJId8TPGm4ZkxhgZwVV36C85dX+rMvmLdNX7TbOIqFEdF5cZc727vsb9nftZEP1/XSgvTdxezzgiIrrH+LPtMcHuHupHp439Sfzupp8JylGHzHtPJxT/DS0wvHidVV5iqLEGFJKI4O9HVcV1fa5PjzHGa3SvtbL2oWHOec0rGMT9xTKkqsbaL656/yf23EMo5h76PBqbMaMrM0dxkh8RM/ac2XsfVPO6Yl5jjKqcs+dcv7cBDC1pdGdVjVEj8/P5sPwROiNG1XXNimAKB4eHjI6e89bzFZGZleubv834Zg6OMXPOnuM1ImLO65pXVdUg84upUIO4MzNHZYRde69dPrNqrRLRUTmj/37W8H3mBWY1LzOy1uSuDFaSzCyWmoz4AMuqrIpMPh+lCYBssvz7+RljZBWziio6kySrajTnnR2Zfc2MyMjoiI7Kysi+ZsyuUZX7hwPsgdEzLnIcY7BiRHzPO0mGrsYyxrt7sl97qhE9Z+Taf5I9LHOwPpBw2XrCCG5jqgewdK/JM8Yr4vu4L/eHczn1qaqq9cYBvQGsKq/rB3xE5PpsW2fGhqwqucROjzO/MQbzP/c3Ajris783HpXRwa6huOoN0oMQUYiIleqck46id+acMad6Le8H7O7OTBYjxjkiMuvq4GDCHySfEdwG3RwZEdHfu3UR2Y13jNefiJjzE5kRg4NTd8fs1+v18/MzRlW+rs+sEVF1RWREV9b79afWavz5fHL9WeUZESOSbLt72l92rFh/gYK1k7Fj9QbP1hubCX5G5dU8Y87o1ZDxfv33528E/bBOfTqiu8umLgqHs9f+O73gSTIixisns7kGL4RFd2VURfftGq87urEvWOSc7JIZ3ZxyRHdnKnrzWWSNZkSsbLubHel+lBlZEWv/5W0IMHPvIG2zK3uPb0TFnNlrzVuty4iac87oyKhRNcZP9RwZ64881RUZEW1ZkSpdFBE/MWltZLDLF10dgWNW9YwVsjP3E8gIumKNAoQ5O5nu3d1dEXRMFf086EAcX6+RmZxpZObr9Xq/x//9+UsOYlaU/0fZuyVJrsNMmgAVmfX3/pcwi5j3WVT3OZkhYh4+wuWioo5Zw8pUIOhwgBdRl5CUJHyMMWw6sbBH1NkHIw3WBMNTgHFWVOSsiKrIzAr+ZntF5qxZMY/jOI5r7OAftXZwjNI7+kqP5Q4A9syE6jzP8+SgOY7joAjy6D/yvGLZSnIcB9uy+UC46BdesLB7KjRbkplzRowxjkymaEaslI7jiIrizD4O9l91o9JAMpP9i0A0DdhZc3CY66XpyJGZ0+5QwJBV8zzXvCr+v/qQngk7B8tM1mraInBmqt/oJTD0Ktuwd4Lk5SQEVRTsqpILSlXRHNY0+UbvVuxThPAuiohjrHZlZsw6f9+Z+RoHHVFVGVlVI3NEjsiznyhcDLOqKqpyZLAjFN1XEcHjZuTgWZEJ6ZGSjHUWQVfya0/LmjVizZwIzjnHGOO33uc8K2q8joj4Pd8RkSMnu0/me64HspLeruDq6UrD+qQqI8Yal1nn79oXhAdZ3eFiWNlmzqjMnDPPbpfIYwHYp0dEnBVZxby9YN1R+svtTDlCbN1IAtPOZ1ZKPUnm/cZx5uo47GLABSoAaY0FBgnJEFFBfavQmw4bkw3O1c/dZCWm2oj4nbrOWotSZs4qpl6s6bby+Xp9/cnxzz//ZObrON7nOzO+vjjyRlXMWcOWoHnOmfl+v9XJc06SuV5gUANQ1HFeFRFcuv+3yBF9U+g+itK96Bbp9I4YsodfYyOR3UmqqmGrvfQ7Ar902cNS2ozkgDCc6lMwqnVdxTEGg8EJtLugEALOuNN+TEl230YE5/fQRrdaRaWNpWpdcFKLRS2VUUnKIvsYfEtojRH2LWGPTq3ASiMeA4RCFYG8pZ6/jHLJx86PQpV3wscEsLNHcCxUFBjAMBWpJaKoZAcpWmolY4zJM39dlJeLeLLv0Gvv8NEEQJLT1/GW7EPmNnURHIWEMxrMOgIMAFsVhS973MO38Asme0SQbawOua3OZEQghCL7r8d1AU8tAM42aELc2+4wRaH3hHHZ7E6FLkvaaLpRiuJa1TV/PmKoFZvy3DASkOJ5ZijkR11esrhv3if50W9/AUNRn0sgRLIv6jb+Dnq5ABDtc2+Vl0gkYKitPjFygIrjUzdWT2lFx+hsc86Zc84ZGdXrUtI/XApFRMT5XqEvoobBf57niOvw56vBYougvQC27W+vV7TXXRQQO0WSFxh89kmSmOVY948nUevb6M6kcxBqASgNZPPl1SpZRKVVCB4svjtjRK/+mBa1PkWdU0JtVUUsfYxBP7zfv2OsG7///vtvZn6Pwc/vziY9Y28myn3KrSZnZtV14ogjW/CeHp6vF1fi+1T0oEp+9roqd/TNV8boSzsZZcelqph4iI6A6ICVOchhv4IoB0SY6mSgQnGYMKr1WPLSfBBARvqBTJ7h6C6lSi0AeTmJtgCy9xdIMILBRcXofHQDQoNF8bS/uOGClxoVse4c+HBc6Fhnep62AI6Uzv1f8YhT58nCe/O3TnCkV4WNgiz0qjL06FtRbcSoXVvbafNctNR+FFFRFHKMMe8n4U+MglLL/g6Mrao2C8MxY/WDTwwhRSXBF8KyFukJIN15Yct5Gnr2j5pd3Mmjb+MCU0qEc5gw2TCGUpy45H0nYruR4OudHDZPdJ4JFXa1aJPsRzbCMETX/IcHvIIqbQQ8YBnTJom2clQsFRGul6l12ZqA15zzjIKEHKjyHqATqNVJCFWiyszXwU0DWdYrkblu8FPR1RGR69ebJei0AQu8AmxCEtFsOGrAngAUiYcGoLHBAiGc0bMNC10Jv2YbRSTuzemhvS3u4IWUiAS7ipkZNum1LKKPMSK+KGo7RkY/6llVsX7ZW4Gq1jWSMpEjRmVLRIzz03JPA+lAZeg9A49o0WHQ9nX0T05zFue7oyAEj7vrngZVzFdhwvgJ7Qr2YW+VQAgAy0blbBgd1gN9OxeRr7Yg5yO3pllZCRwRY4zXWDueBBeUrSgFgTAsWydfbNZ7StvzF6GKYfPct8JsrUA2CyFEqFoPxBGX7p19VqcEEDnighEXtZ2DTV+6rz06ImZ/KDEiY61i6PBH9LWlojR+Fzgzof8AeJ7gqigLxuQ3Q+sQ93KkYFjIM+9T3WEygqFK/NiRTfedRZIr4mWUY1isTcbjxp+20ZwoGzjvOTM3sADuDPfDAYqKNMqp4rHaVM83GbGjwCDxEE+XXI/Srzzz/jtA9LETgGBsK4NHmzKzRp7nWXNGRI08z5lMzrzedYIT92En0DZE11BO+8nOoyOySPGmoXu2SNX69cbxKNxA9P03OVj0jaeL4S5uoaUoF+Iv6XXVfuSCgeMjK7bszuNxqdIuoO15njxms37VqlIVJ5Tv+yrHojfnDAaLZ5eqqgduS6aqhjWZjChqiY6ITG/F6g3RgteFX9z7Z4yhaSAjdhlZA4ubRK9rHYM/bFzQXVEmGz9FX1UIgRdZiZbJg5c3HOQWgq23UZmo1qsk5/3vuisWtShzTnLWk4AUAYARubKq/jmOWiwOkx4RmTnG0A8Aw64iqo9izlD30zNPnrhwNv3lIruy0nazK5x0BdLQKAFguiAUWAxijp7G9fhBCBFsqxItWwHU5M0RGEaSUS9RnHP9YWYwrKV0nbdCtFLQi6Xg/ryAD5yQAlDU9hLemLL8cT/GsZbKKG71zprBI1SRyWOKmaMf6lzSz1iREmzKZxPVrvRmnefJq5qd8D4H5IiEtZGtjCA3F2lpN/XkxRiR/LwfjtUi9Pz7N0TYX3Bn3NnN69NnaEiDTqCXII/+85AUsZCVcth4mEJhS1n2LrMhxbZVIX7eKB4sCBaM58mDfbd8tgwpIml9C4BsI+K606y6p363XLyKoSwhdXfsGDcv10c/XCFj9jkiqYMBDD9g7c/ix+X9ftOPmxffM5CR9NIObFgQkHU/GmEnHLqQox/GVjKi1SyETY7wo5ctdgoKRpzTvlKuKBJIIESOYz3/j4tg3iLZFejJg3jEjY1GZWbUbbBEIloPgS62FdV62PMEgOI7PAJSswiwarOHGB2AvDZYPY4u0jUn8UL3NFQL4NUXMBgB1/3CxkUJhPXhtBcLAQjvC4fsVZW2DFHE19uFkDYYRHElYohuNScu24m1JjYwz9/t2qJoiIlO85lR7B2yRMSxXrVY4cJO47Bvoju4WqnZYvTeIOGsW0NISRh3AcPRWsgxRl3vqVwCQF6L6z40uKsKY9h6GzbQ4nQ9rTOFhB+A7MQaY0T0bmsYaJ1nE+HjnpLGQlHYNeSFEFojIplzjnH9ssoEiIiyP6OIqC2eCRZtn6IMN6+whlO0JlxsW+2TpKpyPXy5V3nCTkhfrLOi/v4LQtvHGFl7e+lVeJSMLCjVjxXIF9qq8j1LgbATy3tJsM0CzJ/Pwo5O0eNiJHN4nJyt7NIBSwSmVtdyYpC+Uc0Wr1U/zD77l8uwZ4WEiYivP19y/P7+/v7+ZibrR3uRkK3TekoYsThgw5BD9HGQWt8KI5Itojhp/iuvr0OjONtT8j5d6Yq45zPG0BTyC2aMaY9TNeslSg+px27lST6NSl5JIlieXhK3U7Wl4Ur2kgVt9WTIvp7BXQzo6pa4L/vP6PIlBBjGa7yuI6wLAOElovoYBbxkA0jEQDPVEFIS4L8lbTkCjwUBs+m0iFiOLLvMjiZEzv6Y9OxrP/lqBirEfwju5Ck8ZaVB7VVlw31zabsGXQwAUDCCx+hRnkGxyE6VdGIxQMVktikNrPrpj7pfd8BNlZIxr4IQuwd9eskiAHbCaYyeIbwoXTCKiCzxGBGiEEgWwunCvvom3cdjBw15xt0CPdNQozzJ7BsN6M6suUEVjnPOYxxH34dl9kKCiwYXOY6DQzw8zrae3/hYh1B7JdFGAShimX2k9Nr/KyEWfaEBUPZ0n8IpczU1+3kzrmY1clThgqi4AjdMOrEYmLyPpXTw1FZPXJFgdABVuhkhZhFiVziqgKlKSInwT3E2iYrUily1W0pbrSv8EdFbP4+RdoEB0kMoouxQbczUZifPZMCS9mioi1tWG9qXQArnyHzsltn7kpBgjuMo+zwJOx7XJ+5O2wGM+3QlopSnjH4qSSG8JxGxzTm/Xy92kHk/zK9uesizXZnJ/iKMR+HEBYsLXmFUJOzuWwjV+pZ9YZO0+R92UwwLtQKg4KUQFFUFDMER/hcNAAAgAElEQVQu2CYMrkYQo3gwKoGq9aiVsymuJxBNovYKI8BHIRO6emuR9z9ZUbyc230zRreCqq2WKBsbisBslfyzFXKkSlvEI3osdABgmNUCu3gOIvS4yAb2cLIonHwF+Js0+dVwSPSx0jlncjDKjL7BNDO9KiLmz/qWwRhjxqyI1NlGrBcBUPjdvuPeFFKlKNnyVxuJ7t8uwdKFdc4HmzAaBfBOK92L2x6EroTZwixAxJoMvvValy09N26Ckf1aRbZj8GGFqm6UqFhRIUdRSpk5jq/X6/X958/r9ar7fEYUZesHpU0nm4cG6DaUir4hSSYiqlbaGLXMEgJFIqQX4+9TKHrlic45ehzPfsX6ONaZqM8KNVOErOHOLx3lYw5ioMoV0kCR3ddJt68GV8m+0cqoRVXbtIOmG3F0gR/dj1maSOhC0gREr7tTDJ203POUCIZSVdmpAlZEh22+T1EgAB6XKCurx0AoqIxsWVskZXsTeOmbI7Uqukv0IiYG30c0gkRcvI88VSVC3yUFi7xFx1ifbjRQtcHg2cDaqnPQcZfgC5UaKONTsq9scR8fnq1eDHVfz7HDEOcZzVNz1pw07LC0IzN6YfHxFTlITXUSU1E86CIhB5eqqjxzFK+in3POyswcR1Stb64BTHaUnDWvZWSM4bszCgNNwuS2AjUGL+WzpYqX2Kp7UoGc59ko55HiOZD2nHMb8Q2mJrxeL37D3kJct5m3JBz6Udwl778UQb1hvIvdEYtPAvmiuO5GWv5cyFBgpoPCdifszoNOFTDcGWD5CikRfvTdh6r6/v7GqLERJ1OKKnxFCMa3HCzVEN0L0C+WiLfOFfR8XADD5nimCNlmPxLzbKkXwwDZJNBmZvTy4VHkqF6FgS1nCQDcDl5UHCyxbI8m0szqrw1HX29fefYo+BYjPYCFKi/SLZBsgp1WQyIGtnPO6g+0yiX7RIGialcymWEzRKLEhFcIhCLM086xooPK5VnltGGwsicLxEDt19cXOv0c3Y1ORRrOJh7fPiXtRx6NTiyG62felfqnHgMse/vuy0v1GbaKda4dKnV46z1X7lhw0bxVArigbMlABj9eqgKvbOUFSXQgTwByZcJW79qJn1EAjKOqVCs8sOgbOmIWwJkRaKlSMpKPeNKmFi+vQnk6VhXd5rXPqe76k0epup3OrMf0cAVd6WF58hMU2YxcBPqdLB01hJlzfU+Q/n/3X6g+joPPwvHLg/BS0KMTlvH5aglFnzZqflXNvk1JEYleddGRqppznuuDr1eHsIVTFhQEXeQCIO74jKgtAB1KNJ20n4pZXq5sualW+nut2xeAcLPq6+vr6/vP6/UqHlxar9StBsIjfj4gCom31ME+g5Sby9OobDdRXAdoH/FBBANeRnkpnKZr2VK/7bBjDHpgzsnwIXghfqEr8gi+XnnrMW3L0pMiRyRt8SEo4Z61iuLRtyIwCQC223yWV/WihwWvsOMjRQkW2UnAfcsuujLXp6lVm7nenBWGKiI9qbJHeauS49NIkSpNbGZO2MkSrRYDW3yliFy1EhHGPfrHOaZtWG7ofiqVNvreP7Kf9k6yasM6SniMVRWZYdmK37fKUMxllx7qMUQYEnY7c4zM3YuqiDiOY9qF6wJYDlKoAwlDVYX9qTzZtc1MAvnQEEWxZPda90Iwgqeo9YEqah2mKFgkjkRGi2odiWFj06LkSEQ8CBgHUxRG6wCWuJN3Divn7Ef6xaxZrfnptfKdc+oCR7MImC54sX99fYlKUlUvDX9GoCf9GBE2XTxjhCoB0gYJS9l4E9vBz+6QV9o8EF4wgWVEZET3zGXJzOP4mnNGJKc8c06A1GZm9ddHqzLiejdVIZwfXZgtKPa05gy7/BtjzDlHvhTa3SMiI8bIiOBtnIgY4zjP9YpB5vVb8RgZ/W4GHFu2VFFEspchBXW8vJ6yAY5+z1C11bP/SS6LY9C91r3mnNRqClUVJ8R5v+oDo6LbXUdIWBFJ240EJbrc55xhy64weLFlwoPPvP5cRxC0P64SFcE3tGyvjgo92i25aj8J0dnbfbHIT0vkvP/+uTL5NNyynP3A0tEfIHAwDJu7OBEPAVgubJUSgcSWj/HNTGJCAgAXhgkBLPKNgSK5Re+8cufGSnbotKXZ8SKP9RXZadNgvVVEILYukKPXfU2nSGhCsCWEU40xBHOwbogg8qKIQiBEhIgsNNMtYSOLXhZatIqCC7V0jou6Ufxk6AySsPHCor1M3Y5grPsvKvhS6zqOwrDF4lQUsQvgtRiRGuvPkEgY77M/3M2VEgp6ZmIhk4yVYUREx5pzxojofqNWvZq2I2wpqWuElC9K2sBlJvPKqRAVmXWEnnOeb/onjmN5RUSOEVWZ62P+K6WpA1VGZc051998WRmuEMS5Mr/6Gclui+vMBxzCxsUVgeecs1dCHGkOMIQ/XHLk+kqIoqxfqFkMydW6LvpGQPb8kWSuSzL4HUZiz8wlXiXByKsrPisQxhd+qqjlQvEZ0X1xQedv94hHUfzVA2Lh4rFUBQP4LZB2B1WxZVwQ4RHlgK4oFB1DlRydX0hljuh8GuNHF7Klz8lTGGDCexRchN9cOIJTJUBVxf0bH7Krfyii0RaMjkdXh+BO8Zm/u/i4wKx5hUVbbxdG+Ck+G37YO/zy8vyJQiCN7yaqrW4RRfF4xNg6tgXYGIPGuv08z+y/ceO5ebF6wqPzVfmI0AdWYmT2YK3ewz2iMsL2F8XVFmXOedrfIACMQvR4HGGrqvoTraJyRxSy8u+krAANiD7T0GARyKl8HMt6AwxGJ4/7kYstAFmQqqI0Rtb6/EtkRiaW4lPTFiiirvMfpbRFx4giu3fgVisj0xgjxbC1y8PhVbWe4KM456Sv0pZEDS7uhICcNRaXafudohBXFhTk89dcPxaR12vdIav7jJQicYaNjV7AXcwwVJ+bqj3Rp0GQAPZ+cVr1suzgMUKFkeh0Imk4XkbSEL8w8HDZw2F+jPV38sA7D6KxEXlV+YWcXJDM1NUU0bMvFOXu402fUMU2un8AiNkthBaDLFuVii7Vv5wTF2RctxiWuK+yUhqelSxNdT0SKd+6f2jquV/hq+hjDPUMdpiFmS1x70MAmwV+grrjhoffGwJs9nhB6L4NW6+Q5P1aTvyyiISIVQWGlDhRkCOKIjoPLljEqSr+Zglz22v7jzUOLlfkIioxxL0bZZQLxi3b9/utH59nr4a5Lg2WFwlEr4YYnQ1FQbeqTUC++s96Aeug65CvZKpPBc56Y6Rjxxjd09capQQiIuJKmxASebkFBXKJssrHQvfz8xN9ME7buZSMS1nnuIiWBD61YvkCgJ9A0TsRMLWUKiTtTw1TCx4SAGogUeh2Z3BdEYVUNyo0UZ6ZaOsCZ1XV4x02arvbdzb4FZGZWVU15+v1gohGYUeP2z5Yl32M0V+fERsM3uF5f9JK3ShaeWGErcNd+3tmvr6+gKkJwqADIys5ColFcxI8tcIIxhaLjC4EEhILoj5RLXOAPAGjI5oP2CEZ3b1eVSySI8cYx7FWAzCZ+f3nT+hlumNkrqdSIQx7NQO2vE+wKyFrEV6OmS2OVK2QNIGuoAow2XoXgYwI/bk1keDoRXlRhYVJRY9lJhiOzkJWFa+cRB+GImL0JyQW+yO0RMZoTP1lgULIAfGcEaclYaj+RggSKgQ92l1swutya8NIQV89b3fxcHc2dSM8l/0OkxAiLO1i5lh7BVYsTaroVcJh4sSFzEkMBmaUJgDtgmpzd8F42vc+8FVWCFWaP9F79HMvgEcwqjQQQuJFLDLEgnFxtchd0sgbc3X3qmewXy7zWmqcMO/jJUVFFwJp/z3Pk8mDQHttP/HIzoh3qmtuV0/RLSviwkACTosFIzxp67OQ2EkefukadMBYMjN6/stFQTGqSsbRl4TVyUREVWVcU1FUKjoJvrN/bQWDBUWx/kNAyner0lZxVdxgNL+qdD04xmBf8Mv+hbFY0slBzC91OhWOpsF+ERX91DTTmi6gmL0HwoOdiwE4uQIEjIXQFKsnzdfXl1KK9fDJ/Pn50TuBo/+6DNP97F9Covurqt7vt+6A1r27eZTRc8CRtCmKn7iCVXec0vYLbzoBR/D0khx1k1J3LuBRniLP7nbevAKmnIUX2BVCVI8L+Sg99S3hsEAFvroTxM+WcRde5BmHurQ41B3rb6WQDBHpKHQYshfH6rMBYnkVQTGi07SqYtBhU/NJjK6jRShk4v0gHnyH3ZRRGp45yK+vr7NWJ0NF/vji6E3mKpFZilHkTAZ0glIFp6eE++v1OvqP9NJdeB33AyRtZNIq1kJ2kuQMHoXo4iE6tXPOMQZFmhbWh4QjEHjpFLUlBLVKoPqC0L0Q9t/zfuY0xshc95K06kUEfUVKZEgsNZMoGhqKaoX00V8zlnjypE228mUcZcnMqvW4FL7YldXv75mZv7+/2iOYJLMXJY2gohMRhVTHGOd58h1QfGUnB4HxRdR89VVVZf8yWo+uQ8FCN0asV2/gv4zWUV71sYjl9Xr52zQkM8aY73W4IUm5k5sriAZOVVhOe6IHcm9L2dkGOo6QDLtdNdc7hldvsC9PLtQtQ/QX+/UxIjOKA0Rk5vF6VdX7fJ81jx7BzByv9YvrWZO2kwlfpYOX6RQRx7HexCKWi8aOIvjo8+nqGa5ajNGtFn/MVTXtaE6f4Eu/uePr9Rq9XOOiWmWFKBCK7PBLJ6JiyWWMoTTEgIVBie4BUakV2LHgq0DKebU3oyq+v76m/VA258wxjtcr2DfH6zzPOc/jOA6Og2sfv/IhbZglZFJVCko+VjWrT+U9eeHljtfPzw8ZsmU5AjBsGktYbXD3TATwZDLz6+vrPE9OqLQozTk5xGcmoy+v6CHW9FAgWgq+qjhtwAU8nSYj+SiTOScM1FJkSmTm+/1G96CIF+GsKi0vzqmIpEStivBgjIjM/Pr6Sjsu0Nsgyad6gqGQIQ13/jEG44IRwYtH/NyOnPaKBAyMgdqIDibtNB7gnPM8z+M4zvNkKX6/36/X6+izIPWnWkH+6E5V9kOLJ5CZ6OQgASYXIallj2N0NmaikwA9Nsb4+fnBXT2JTuYRof6XTiDRIoRzI2y8GSWLahmsV//2AKaq8rgtUPSbM6hqhbM5Bj9xPfnsv+J29kGt7FGX7LaTEgxzzni0hZ0GQuwSvLL3U50FOUBZkTlrFHNenQwDeT57m1oGl56BAXJgtIV24e7b6GsuQrDXIGOM4zjO93VjhaBEIS7dCL5qIdWTeM3uRs8EozDRaQjMwisXeM7zLJ657pMNwdjR4FTXHceRFfq+O/sCCUCCC1SOEZXIr+fAcVD3QafxQK/i6bN9X40eeOHptSftU3CkFxhmSMJ2GIpheymW4zjoX4yyp42K81AlNoxsnVkkUsgKJEYnFJtEdhLITM5inROvfl4n3Fg95zC6l0YaKetw9I1KOjDlQ/8IExHVi4Wa4KL5EE0FTHcoKR3HkWMtZ8IjC/9pIHzKAmA4FEW1xDqOg33VfaP7japhPzILIJFR5E9xxyurWI3FzpxXD4DxvkUhcyWjRqlWSvWfM3THiDjsFA1meNastf20eW797BkK7zzAqJI9+qV9wE9HZHMRD3bwDJPbVeUuKmKh6EgmBoowjgSshKV7rWPQxfCxk7ei9Ijb39nuKrivfRPTVdG5MVXg35AAovORr7pReAE8T4YbLxSJMCgQemhP4D/cn+LgLcrmlTZwakhxH6dnAp2j9YpmEsETc/fNSFG+VAnJ/ig8RWCyy8sJfVeSCxZ0267Eqmr2KiGqMcYYo/o2QfVNruLMNW0ErWmj/x4S248CWFv5IsQic22j26V1lS15/ncs8aNLaEvcu1GOm3gI3NGJrmnPEQpd+YddJyjbLRZ4uhoL/QCYbY/sWliO44hYR5Pv7++j7z6PMQans/3Y7ey7xtl/6hJYRKyX6AhhbSQNkCiyK/+tClHOKkrP+8JLrWYXAIGxCKm5t7mznb0nVtVp91A4wgKGhBxkkUDrtclg2csaPtPATzuLw0XbLcrWSzI6oRRExswUp3g8lixeFImMVeuiF7sLvmqgx0U4myeB0RIRP+9f8S9A9xh2r30WEQ9HDpAL3Flk9AkMbcHiLVLQtDXca3FXUdMGixREyGhmZhehFZ0tSva9JGJhASmhjRg3Egdvjfqoc9IW92ZSdP2q/TsGZcu2ugnbJPemeWgUbTfFeTDSUe3yOZ9Yf+P88hJMlm1EqirtjjN2bbeix9LEhie6pZxnyig5+0EPBRIARXbCcasl7ISTopM4Hh1FxW0fka8jNyomLZhbAz+Rozy7ThhXygSjfLV1d+QVmfxboEavP9MVUQQgRqw/qu5EZaOuKgEcKSl+nLHlI3vI1QBg1Lrduw9HqsqurzRXZMEXISUsvoUNZiEVC1qYsePo5GQrKpFsonB0Ql5jo3GKuBYm9X1E3FZktY7QhJOAccV17ZMYacXsO0kd+tp6LLVizllzHd11OZ25n50oaHQXbcZoZhRh4n6uQJICAxCPapFh933hBLyFFoknIMBmj4j1CqzlA6FmCDq1pz1Fo7h4bUb0iKj+y6Vu1x0KFxjivkeIJ6yX6MPZ90ex+9YJRYsof0cyb9UK7GDg8SoJRk1UsiLn6K6GH10n8cptzlkVVcTKiMQj1jcHo2pGjLz9rfvrlwEsz8QkVeu0yWcgOevA4/aqmnE9U4BxjGsCPGNpPtOBc04UkcgXvBqiWmir+yr6sSaBMXpKHwkRWoqXcnPAxhOWzLP2b+SyCD/G0NRykmE/OXrPNM+tP3EHDA9UxKUqe47BBg9G5XYcB+NLUPnCqS2Kj1TmdTW+5TPGmBkRMeCMuAC5jqPHcbzPX5jHGPxK/36/z77Tv0WHQSKjAGUNxK71XB1eVed58mPjk5m9M7NTTPama/4YnuFezyIxk+GsfmcY4+b4UfAiCuMVzId+gkm16G5hK5dNQUhM6QnDieOM0plNnUHar9drVp5zZub//K//9f39XVXVl7LJKpN5VtV17rG6kSiZyV/NaMuVDxZ0KbNvEGx2KZALEL2eZE9LpwKvLZO8cuWjbfT0KFucvXb2/gh5ZlbV7+8v321Ku5ajE5SDRFTwOFv0OJI85JtEM5Ok0hA/zE87vuJ0o4qOJwEVe0wvpGo/khAFow8HWyzgXYDRtIioXvc8ljtSFPNVZcls7hjDslKSCgoYXUUp7iVdyLLjlxyBqQ+FRBEbW7lEz7cxhvt6dP18rfcBqVW/CSyBBFqiAMBCIMRbkXntv1jgl8Xtq7ZfdalaZyqZmRHXK7e1zjFiATIjR+Tokxb2JrJNOrAieGE+g3wQNROwjGyhyEzBXKh6Gp9I7JzKekfRk1oxFFcAiohg6n9VqeiOpEFP5LpCBXBbRbHcJDIfWen8mQYu4J0Chdphx3Sq5AIJSAcwahR9js37ofMZOrpPFmFzIhglcq/7cBMaI5jbHwfedOFkHGMcx4fmZe/Am8z7haJcoteUaQ9I0/vb2fzs0ywUosCARb152GX8tJ96wJAknGwhAaOtXCJi9HMEJIYL4cgWi6jE40lK/C4jEr2EASjb02SURUa2tF21sEncy3WJxxKPsqKoAaVIM9HT9pBoC1K1PibkO7Bzkr842WY/QQAtMsYQXi5kiMsVsVNCITRb56QIm1zcoliIqrBDMvphnrJrM2LJHccOu0QA+vlvcUGKASO+EoGpElJRBNMoEFRVZbuDqOQlcTbwkicY/GZxoVaYtEkiC8KuV48TTSL6FnfSA4BQnHPW/Sv0UhyGRXb6Ku4LLo6eLY4b88d8HJz9S6zXZgu67IKhaJdUFfiwByv0fPuWgMjlLpgU6dv8DOvz8bBvSIrgZfFitBc5a4i1w3pKctmihKXkDZRFQbFD63bC6ejDUgPAyfMTc17LS0BOlQZIRXjmnMPywW1wELEHEbOu9Y0hIByciO/FzoYXWywUyRN+OcqyOfq4ixn8loZc5EViWzJxH32Uj1QoYhDh02VLBn4c8/7moBR0+WYfhRn9Kn42vvb30c80zsqqer1eX19ff/78mXO+j4stehxX0Rqrba7L/4yItBMDjESMyOqjiV/Yu1xBbYjD3klWrcDijJ7hx3Gc/eOBg7Fg9K0DtB1jfH19/fz80EPRc5KggjmD7Oh4AZg25dwF2ULDI8VphceiKD46T/5NPhIG+6+drKsWXS4qSoTETjJSBI7Ok5zDVsWyR/GXS3/HYYuSj7F7JuB4CXHrLh/BacNKFUX0bcuU23ydEIwiRkT1DUFqAc85z/PkthqOzJnzPLnaBCkS90VkR9/wKqLvLpdrhPWh5q22MMthawUA4SU6cMuu3Qo8tE0eWG5UneqG1BbZvIC1fhmheormfxhz9FiICvHM5UICqqq+yeKTBCSK8CDDLkmwUOXRq8r9sIMUXgmDRzH3wIUbvhtGABRVoSPUEiIzyz6eh+WJl8w5o7+DQGPBsHviKJEFzL0ybhf2CLFp2NYdY4zoA8PfHOveESo6gKJSJ+8xxugTegDRSypgGqzQFIGhk23azxTwCz/G0ImvRxEtig6uWCTCyBGLG4VUQ6hii0VeJCw2RIRblXzZyhe8qrb0pHux7od8cnbkk8QXMiIma/exXiMHfJ7niOsd+43EA20AaJ9p/P7+EsirlINhl7AmAtb6iCK7O26JbTls+WDZ3JGzHyEDoww3vERxgWF5gqsXNd5yZNQcI11NkN1HFhhzBnGwAC5y9C51CzohNrZovOxykTiPRFRPWqXtxrgn5pxMy+/v9W0OkA5Om3LX9lM/MATgt1qqXK/K2a8jKoo57muF0z4VLlQAY5GCeC1sskscv/GkP/IdEY9+lrsCbYQUcWErmOfjYCnU0sbBvd0+yXgmIHFOwbKHSXs9ACWmiM8V7xnoalQDnAGpqrI/ZvaEYcRCTvzcgqUy8lgfyImIOefv7+95rvOAk9/1KyLWqeLK5C/NRyc0W5TM64KEBSq7BxwsDHinRQRwY9gJH7Ri1m4oqntWN3LwVeVV8EjckSq2FLGPMXxpQgHAi83UAp5zvt/vwceAK7CIc4xxnid/Njkz51zv2/eFR44x+HjeWRURvJPM3qR88MrH8avuN+moIrTyV5U7yohSn56MoGf0SGpE0Ldg7M2/m4BRP8tO8mHHDp88HPeJCN51iYwwKFXxEIJaNZnQKspFjm7Xry+rmc3jGIlHIQEUcWKEEBGG5IFld050B8roDPKFHxfnqX5yJLqflfZZ+yESIX8kLOHzfrB2fQOjyKJ+U2JyFH6T7LYAgE1GdN7WFl6+Pgc0tbzhPs2AZd/so68UDoAYxhizPx7sMsaAU4TywkIRZiQzx1hP6rnIS2ymLwZgW3pKW16eJzDsmgZ0prZ8rDfuo+kRxQCAWjF7aER49BH9B9F446P19STdrCCZ3tc8nEhQPgoZ4hv2sKEm0pZP1MjMqMwc+gsFERGVUTy6GWE/41fclkH07DlGrOrld366KwHgP4qbcfOd/Ur/quoncJl+OLqIRHo95glVssui2mfxWv038ZDs8+wVfYqyuMiVvOVVvfo7D1KdHH2qw1L15bS30IVrRcUlIhfwCvruLy0TfeuFzR1aJSk8AIkaAnhjluCIXXjpVcUFqodQFWD32shdBNuMTxcsygqjgmphxUhQhd7wsjybMPrHjZ4e1WcIFwYd8EdOhzkgItgfNLs2TjBq1Nkf85BFABKQUSE4XcMicV/hIcEoyZ4SzGF8IRx9uHIwdqgoIlvRBRIXr1VcMlEtURBhRv+1LcVCeYaWHUIBSIDhlsVdPlowKh9xogPDSLE+3fMCv1mk+3wmSQDwqBY7i49CP2m3KYEdWnkpBIrbESeUwt7htAgpxb0fIEev+wmx9ggsmxc6AkAiNjcqGbm4RTDE80SeutyfsSKi+tE+9G0tkq9q1d6w2yLUehEeNUGYjZ8tOwXk2m6OmVlzj4h70364sEdxu0S5sT2OI2p9e4w/P0EOPvk9pYj4suOgqjyukFim3aSGnNy8r7As3/4jSaICIMKP4lVwYmEVunA2z+OerY+RJK1dKDBTxELt5i4wtQC8iISd25VdMMw5X6/XeZ61XjdYf2zi+/v7fFfmOk1LW+GxZa5fJsTDe/jFGVG/y6otoX218fwRGTe7SGafSspSVfzCOedUz6zbZ1/XPXdn/tj/0e1CF+b1er3sr4d4Kyi6+0edHFI90wPq9o8u8KMjYMjnPM+zv1N7HMdxHBzvHLll+NGSmYrisShWfwAMBcuGiUfyDoNfGM0Z2UE63kN48WPoaObNUWlQG/f7CIxvPc7ecYGNInlq4OQLRvO5eoFFBAh7dxqS7F2YrcAiFI/3FXevVpPu/YDAoyq8MEoUEVrAfyPEvjGEBcLrGcJzcAAucqSK6xoBpMtSttc4obONe0pPBnmhPGEuzBPNEIUT4L/dJeIRVUTMOb+/v1V08dZlpsfdOllG7xbs085XsQD27SYwqEpsmocUod0mLcOtvQCYEgOzZYtL1XremYQFlg5G9qdQNed8xTEUQT6ZGTkqgge3ZsbMqKioOewX+6rK3jPFq0Yi3kjI8XIddwjVUyyd0EpxZgBeRfR8pMQWybjuBURErSN3DO7E13pJTlHm/c9ZQT4eF0jNVvreNbWeBkFVhTFC3RVgxwhSxi8iIi4X/Z3GiFgf3qv1X29uHbLdwfLoDtPWLa4wtxxDh8xc/BSP46g4/XlgFHyzx11pbEHByF59BM1cv5lsADA+3FoTQT7TpmpT4NwARIGHIpNTeJEzH0SibVWtV52qGN/MjMiKmFUZPD4XK1rkyPH+y0kelrQDIbQ4j36TRfjRL5JsPNoTvdNgQ9FWLigyfpSVzCcqqrZwbJ1TjhFR/QQEGBFmX4OJREKG+ThLlrtcyEf6RYE8VqS4O6I4Rq7sAlRuvkhmzn4Hj8kTEbc40TYAACAASURBVHVfM7GwHWMAo4q1NG0eipZwuIgEHvkCxiipug5UuFAUp1yEcXdEeFmkb3hIon/ro6ghY5uPkzzIMzN5ha5JlKHAyN8wGOlSfsLN3ouzg+Lb4dbPF2AAaFCqas7bEEOCI8aqdajuNFYybMcYcb+q8SHGF2TEOhIQRYpqtyrJrMmuNPo+OKI0UCxbQSL6PMajbBF7GaPHRgQdhb5qISe1zMwcVwObxmrJJMgr+tZJ2vxvr3Cesm+aYAHvABSi4Pue61U78bN9zzMyerqtg36qK+CyK1tetVOlqPSV7DmnP0R9ATJ9xYAtrY3VOaOIATCD+7Fn2KYtF3POtB4QOOy4QK3s0t047+uVVylJUVEru7tk5/YEb43V9sm/FSH8G5WDUT4GShsOIRULwBMmgFxcrx5uvAwYZV/pp0gPR4SmIPb2WLDqrKrqdkhoAYOwI2xjp0Ca3nl/rbWsaQDEtlng8Ww5YcMukaV6YdxqlZiCcveEIq1QiOoWwcN+qqrs+aBmYkdXqg5QULZKw0UJuGXR1lq5lkJFX6eRNHgwfuMJWpjZo72KbXV/Ryfpugv2ayKZeKCqqn78exXvrROP4rINOpCNyTOT7HmFiEdVcR8gZ3iyYRRhPMZOClvC8USVQmvru0PelyPEA+Hu5Plp3f5oic6TKgJJNNzZYF1QINXHFGqjc3YSBOTtq/guRz/3KwAOx7FGQgGkoPsZG17aOmzYU/esKcColY49Hnf4xAOYlWjaG/ueJGxF/rYebSTCYGeNmL1jU4svYBQ5InzdlFMoB7A2iUG5IULKEpa8A/xZOmd4ykqIa/1m9ihlgyKqv1lGf23+yoTrxljjwknVcRyzH0+IfkAOHjhn/7bvdtVuKbllzsnQaFzAQKWlP3uiKtDkkctPFzyw4UVx2pwkDVwoonRetzmseUICgCNi/GXPB0kRoV05F4lqCaFjrQK543Ec9AANx9d1ONUnCG2hyglVVObocgQju8DydUIxbALVVqXifCz0aV9hFSdV8lLclei9qPmQ/XJ12tIECR8w81HGVzNZFpj5u9DwNP4YtrOwBawozlDX+f01gcGEzUPINaBgNJrOLJ0iGN1r89ro6YQXVV7EIv0pQjqDR5fFaZ3/2QSExgKQ0R0pUksI2sLugK4qwHKvviIS+XNfAF82lwSwoKtq43e8pKrCbosvkm4pgq9tb/nHX07UogcuursUWr8S5/0oCRhypTrnPPqzO7Kgc0R7CsMHyRiDblT0K41MtUu6pPqGFFTVJzERwfjQKGpRAGQvYlvQTTDSwwohe9rCoiHg1SdyGmPwjv1xHDWqqoJMamWOO5QwaF7lcTsV8ap2qar1pMBHDFvvMddpFAC3s/7gztitUG0EjK7iZkRhy+BiD3tV86PL38SjkLBz+lBKQGoCgMTuwiPfGgtGgZ6pe+/9TTwrdI+iTBClrYmqWuFdBylMPo47IiFhIZ+P4sud4qVckEtgQ9Qn0btt9Csk0Z1cVZmpVykJpBDZr7RQhEQAfOU1++0VwACkE0tGkfg6g4UoOl4TInrmq0h0tYsqLBRhcx5EbCgI9sz17UwhhZcS2whWkQktwjj7z0M6npSOTrhdr5UwrL2ayX2r4CYgyxaBOWfcBwUBpuJTqJWXiqwnYOjbMcawW5ke3aPIIruqOGuNWH8KwSMqZ09e4uHAqygeisK/32893+FbUXm3S8SP7kUsKJBo7jHHoPVwuKD7t1Guwa06YnURtZ4SvrhTRHlKVeX/8//+f7DgxvgpxbKzK0iP8YVdMfBV1Go25Hf+Vv+hck2IsutnJDvLLzsIqUq1jgQw5+wZVtACIA0hxbbe2eimZZ/u+LtAgIl7zl9gfEaY/uHEEdqq64e18zz5xR5OhQYjZshRVKSKoATK+6qEi1qKYMSdoAJjVD+DjM5BTcCOMsaY1w3EPUlFVGPf7/fxWplrL6UKF+8ZUvr5+fn6+iI6uZG2LxxKCXGj9LRzO/U2Un1QARYRc86vr6+qYvSze2bO+fpaBydyHn3th0IC7jL6xNfJPx4tVua5TiW33haeEGH94AxUCe+jT1E/PD47ATDNhFD2436ZGjbHIFHE8zxJ6TgOVsY516F9S3KMyGtQ1gsRVClQ1ZrDyi1iLS9YtP6I1qMAo0V4ZSaX4iRJLHWUjO4e96M4USSz3szk6iEjSvQ5Bx0OFe2FBMmWaStn9nnJcRw/P+sek7IlCkhxkjn5kkl0Vygr3BXRE6BKAidRKF4u580CACoUWVbtuNqoWkTuXmT+bfbjOPTaVESU7X1xLasd0bz4XVQWXKpHqrGrM1cCbVffYqeTq2cFxuz5f/ZfEf/ztWaC9gIlMOdUXKVKtwz+nnkuQGbS0a8cY4zIK+E6159BjYjz/f7nn39+//l3zsm3Bggx6kr+dV9jtSPbhFnprT6sPoM8DsDA/IGFYbubkkGBre7zzTFrAv1diBjaB3mn/S6ZWbY2lh222Om8CsJ//vmHzJUho5m19pe6H5f/9//+34qVuT6p/X6/X9/rkj4iRhyZ/B37Nfl/a2bm6/vP//zP/7z+fB/HkXGMMd7zrKqvP9+v1+vkqxDjWsl5zIO1Lq6Ounao7P2RaZZ9KUVWmuRykRf27J29qrKvtcZ9wo9eJ/ES4RgvZg79IBJ8cVTVnJM/5wCJ+AnBGDGpiKXcMpOBUwJVdZ4nM5kisfghBMEIv6dBLRbIBaNqs+M453y/32E3VhxP/6ArynEco/+ALFXgaYVWAPRgvTrWKwkg5ciAelBEjnSC+id6PaEWqjknX9kADwZCkNH5o1NEUVwAmfl+v7dVYozxe9ra2y3lQI+d2ajcwESPOw3MXlcRtdpzGD1/mPNMDxdqNW3wxYsQbL0fMMqXbdz3Ne+6eTuwDqVUPRDKkyY8O1kKVUpDIbQg464eiM4k7ZyKfhY4ucMYq1aWDnSOHgi1mriKknPNDfKvXmFIcg1ZnCQP8+/vr/oEKti2IvnAg/0irCprrNqYmdAOO0Z/Ha9///13zqmrgLLzPRiUTERUDGJhVDhcAHsOXI8obtrZFIS40ISq4npn9G9jESE8UQjEvnAcx7ve8vXa7N5ggAhUVfqhjvSqP8Uq2OYFrUek9jgOpg3MVGHceqCqIuLFq32kiNAp6gv1CPHQZcTiW+9BFct2QiGjZw8WcvrDBdh9SoER0hUSpl/omtfrRYMdZiT0w3UkQNaFn8WF+Zy/cqeqeoffjFgYCewwr3i2PG21IkEBTO1HEoGBqWqrRSFVwWRnEj9FzIA/iqJcgTPTunSbP1SRydHvwFOLnaAfBdh/KGwhmXPqzzipFnIPsekipFFepa0bZYH8CXPL62vNcM+Kuepxo39j0SKrWvfFWJbzq991DDscxn1v1V6myaAq8s9HQ9gS0d2rqvo3BByBRUT2Q4POsO0p0fcjqRWJjLIPO/FS1ewDp7eOKkLLF0D1BQm+wqhFErElJ/fdfMd086+4GsenzP7LggpdVbp7CMYVGit8dYvO87oABqm2iwFHdNW6l3SK7rKJEvAuIhl03FXconxkVpXbNb4qErpsvULBi3x8OnkaErcQVHEV3XN28KbEPcSWjxudcMGsA9p47WIuWg+ramRW1RH5fr9///3ZaKtqznn2gYkdgXBMsIgAs3LA8T5k5FCfLtQ3paryeeLYGIpbc2RHh8HqIx4usrCzyOjTGCp0YegEGd1XTUDKdkBZolcJ8ERZ34uyxh796Sz29Ig47ByUtXpyE6eevTQoRHNuSUbPajVEiwAYeWl/fDJwHNd+IReNL0Xta55k53kbIzEgo28kKUT2+aHjJRTVIraIwxDG5ZmAk3ijBHi6YJl2dcGQ8S1IBxPRo6BLUVG10pkzipK5jnkUEXR1uCxhXU2Iv1kQdXjYXL2F/iR/q4UNHmprjWlS1Fa+gin/sBsTIKvX2PG4NhNePFgExi7kholHqwkkvBc3EuxbJnk/bdiEQGE5xKfeAEAIb4LC+ZRGQeg3pUQ4zxBYVfHyhSwEzczsz6CyxdezrVpP87rXdh6emREZEfP+5Cw8ZMWJqFq3CS6KrvNVne1gB0NRIc7zfI11ZxwjMDrNoyi6wAi1Ti4kFlZdOEGi6AJY/KLS1gUvOAV2L4nj83Fh/8rXNo1fr9fr9fr5+SnrYajgl+4ABoUhg7m68yniqMPouhtX1hE4UI3IbYxR16NBxb+iPXuWEVGReYzDExLP2X8XETspkq4Lxsz02sVukyb60Etx2GkBCsjM7FdKL0JgPi8l2XsgYJCIH1CxwIk97xnCAwxmVW12sXlROrQobo/eAbYQ1e3CInf0ZzEzK96Z63Vw1QKoORnTHP1Hluc61EGlIWB8lQyWiCi7Ey9mYABcHOO6F6VUFdG3xnqsqkq2XUXuCq1s3UVbhBEH5na8JDQqunUkRtsVxX23QHgJk3ZHnCpqZ5/wqQpdnaygaQ+zeQjpzuwWdQ7FOWfVGmKB4c+suObh1XAA3faIPvhBG91qjR1cKNtWYCyr7RG4C4moCdjJp7pFIkQufrsmgweF9BDxa1BkCTu0s+u93/aT7HmOcT0P5oFc9wyhkoLuoT2lzDyO4+yb9HihPCPiKGLsMM/+qrDAADJzfvqF1t1lRB9dBUbJ9DxZYxR96KJdqvUcsHjDsW8YLDC7HXdXvJ+ZqFSJxxV0HMEgpOR4caIo1pyTy7/sU7eIyHaE5DiOOo7zPMfrqKqclZmvHGk/EoKHQfwiVNuXZXSEMaKjRNX313edUVXrHXlrZsJZEZmxvuPf3UInKFBU9OcMM9drC4EkX+VZzBGRkXHfGVHY+i+ctzTuoyaL5qemOoHSRhAk83mLC/j1evERlFWLE2tXxhhj9AJCMu4L7XmelWPYhS712/RG6HxGEBJtAYufohtRBCYlFbGMx8XVmnX3PsGRNJyfWhVX1blchFTceoxm2nHK7dVHwLBbJ74F77JZBIacoguhCYQe7OD3Tsb4kQHf6D9P5VtqxxgMK0VxOpXynPdnKLCTPHmiy6v75+pe9Hmu5qRNpOgbOuhPwU4UdDqE24j3cGs9we4pSccXmK4lfF4hGMuOsODRAUOY3RbskuyBU/4Ih4bMPPo3Xo0v/YCInyoxeIdv5/lkEn1jUUJi1OIoZvAYSQPB4rV4yY5gobdhUxELgG1rEa4QuFPXbI1t0Qqg2Vv9QdCzPzU9+nQdgOZGWHQlo2x9xjoSI3HBdG4156wMnuasDD7AEpHneR7jqOhzr+x/Eck3vDIrArIFSY4nlblurkVVNoHSUy8p1byPUeSa9rL7VrNRxbPWDYLMxIJQxE43QvgaL1lAckKIkKfPYZErqJDUPsdItQBW3KN/61c1weL+VAwO1KKwlSiwkMvYYGYDtXW/1I9ebccYPz8/2EUoKom8IoLZmX1FXVWzH43+KOQQ3e9Yqp98UAgw8/HLFY4UaQs8uHgVYBfFdUva6qAqpSE94rpb8SQXHioPsS1kYtBWFhndHZE7tS51X5hUxIupzPIBg/rZCXHE4kJV2KghFBUdJFNo9iEQo2QhLYgcVfSspIuKogBbkehIdIZVxS+uPi5bXHT3Va1CVwu6HKOXHqITaIzhk/Zv5FuItIMNQjjsFBH5OiYzwzu3azeSuH8XGgU2kSO+7OBOcbNnZszPVNWL+zY5wXhjpUQEhxOQ3vBV2V2H5UriPpooPuiQMDTsFILhDlh7Svag6wJmCzFs/RRA447vBgCDUMQCgIhu3GDI+/2rDGWHQeCnPGGyuH6eZ9zTBv9sbETQh7JTlfc9d/OiKF3uWHxrtVfxvxnQvYHx6FIverg55/v9nvYr6Pf393mezO1X/0nCspuD2vFhE0AhZPdar3ratyTF5rTCYNlCSEgvDEDazlM9XkoGgMBYFmPrHtdrl+VxBHTZEsjM8/4HCyVrDwWUOcZg30zONOpKb/0m3IkQoDd1vq9HN+sxP6P7AVkUhgcQ98UEISWer6ZYPeHzflKBnVZU//klREFd9+jv95vzq8Hf/+s0mHieZHZurlPrMNllZCvBTj7CILhT6/js4wIYJXAcx/sxvuC1pCiEhwOjLZawE0I1f3afaE90NoWQI7kpELLpzyoYsHjyjhczet17SQBcNI5iowpHJSC8dJ1mMxny/jy2Z4KRWnTGSLWEcHIULCKcc+KoGY7RO8Hx6PR29NVU9EHksJdA5TXv78Bjh5wbGd5FCGloq7SpknRSK6u8TznpgBtzjdQm7iiRoyyudyLXnOG5pOglboxBx26+VAGL+4U6AKp4m4DE3NeDwlB98CIcQkruKHcs9H9aT1L08yKNNUkCi/sZAjAhAWeuH3rDcpDyH0VcZCmbb65kZq4UrtuONOG510CFkaJEDMIg6sl85LPfJgeambpJdtG3W9z3Q7baVTaZ3J+APCKqoqrOc+1I/IvIiJEZmf/23y33MSAoecroQvIkU1Wn/S2lJ9J1MWsCCUC4caw+2VyAga97R6lKFqiejvm4qtdWEaW47vlo+xHpE11VnglCMmHzEgFZ98XLCbXzqAr7a/25oNs17bB3O8vu7H5MSVXoUrYiPOSQn36XZtuWG/8YY/ZHBcgB5NYJmyhWPob+KdRqi0tYYsCY8KqV4ALA7V6FjlJ2e1sWJjCiPnfHzBxjMC7yki4kuQHe8nTJzLBPdoFvtoyIqlIsABjN/ZpjygQS9lN3zJ5LHSLk7r4Y1c9yFF6u/Cd+1criq/O2f4HJzPd58uA9Cx23aY/jyMqIrFjH16pKnu/l5fJzcuIdcy2MM1cTtgXW24tCXJLxfFBk2WX0hKThGXmMqFp2dWlm5PpEfD3mRtw704M+424Zbvaj2zXn9KXjKdWnd85WVT6CVeWJAVARZrfIjmNmzv4rBti9ChGPap3qKVXXQyGZmWPEyHpPkhhj5OvI8+Ah8IoJpqrGHNtO6uL94DkILGPa/utb8gcPlQf6yLnpcYdtLk8GjOieks9tz9DlyfaxCL83CpExYsX1iALwhmdEjDFer1dm8kN+VYwxYohkvQxZrGy8df+Xly9kYenAoihKTGmMXrvAqBZdeClP8AajSrDqIXB3Fcc6FxtxPwbhBZu7K5ByQBdgq3Jf7FQNe+IdAGlo/UcA+FZZyTF68axeDVg35CKYGDBuFq3AJAPPu66Lxg2GKARNwxGRXb7YlW31kyye7ejHnnGXXQKVtyLsCFh9hkB/EtuREk/JMdJJW7Cwfsg+EnkRLyFRZAfGq4UIDFTBLH6Sp1GbiFZBPYRcRP7cIozC7PXWY8nXhcQ8FsWyyznsGAHEo4e9SrXo0VkpkGCkxzv2ko0qwFdExBjjPE/dtoBt63McqaXn4XSY+geLp40LQwkhd4UERqdKWxRxoquKWiXjRpTt/F+iu5MKLXIVnyk5jOLrPg/nnJHJn1TLiPTRrxqZ1czwMGmPfnCGPVGXq4QjDSl40c/oV4juNxR5FRf2jgaHEdnG1UUWp96E5P4mTJFoBsKp18ISJUOMHgv9ycNkcmnA1YPxmAHit7SXQhrUbgmQc9jx4zlOyqfuq6QOVMCohZMigxod1ycuFtdFS9zsG0UKKhjhXLDkYzV0pHwREtuaVv2QD1WCKQGxhR1vpt3SxuKwp5BARNBGzc/srmOfAYldjijCa/JQ3DJ8FiVeu7VRocdxWTQ9tslJrTfZ9bA++QiDUFMOUceypX98YZUici+qXYoou/eH+2Jv/IVj7xAzogSi/9QKjiLcwMJDJXtE1KzZjzMZ7TWU2qYdEojIVkX5hgXd7BLYyKfs9SUCYclMrgeuqljRyYQcSP48zzmn3sMHNh+/S6u4pbelAbKdLt3xqvXMUbzWMaTtbPL1uCqqdrP7oiGSuM9bF/oBwJPHo2yyUfn6SVx2f/fFZTneGyXHC/AXqaqwZ1g8Q+KKjyrmEgG+vr54CB//Oeecs+aMCP84q7MRBYvLszb7RMHzR3eL5COn2T+4xMNLw8T4SlYXRNAh7E3Kc8tKnN6o/xB3l4sr2ecJxFJELA723qZ2jMF7CoXRcov1vv1tWYZKEnbS4rRxv4RQ/6AQt/rGaGZ+fX0xmhTXVLH5LIW4W5HmO0yChY81wkmSdIUiiha8G7249Mc3n4klvBQ6wUmIi8V9EdGCEU++1r1X8VTVvH9bV1URwc+l4qRKbPj6r21x/6lAeEjwwoiF4RPYAQohY1U/D9KhZz+R5yTUenGLjkX8N2PriouvdwLJw8CpnXLw3NIOr7A5AE7Rul0Cj/Sww4Tj3WtjEL9bmEvP6GGtliI7W1qUNvE8B7y2oBidDWPc03PCDbzByrpRumOkj3Fbx7L3U48lF7w0o5hdz3BPF7fo1oBqAVBEwHPYqvt9AcAM0EcRJ7pzioQ2RgTkmoRY5AhSxuV4/+oTMOE3+5yT5/+rO1m1ioidlDIz4vqlHXDZr8h0u2rLxk54kK6n3S7BRR1IMTNfm6cCMNjRK2x2OwGjw0XRFWDoH93z8Us1UvboDsVnFOnKE4yTp0048MJE8ij44qkofjnLzIjixxQFjYiaV5/gktYWLMwk5uuiVbjOVkbsuMsIhj6BTeBNQEr5G6do2ZfcAt53BizoY0Suc00RLg/+69z4NyPWnSdCQyJyz4dAW+uw03XVy2jd1yaQmwD2orxQDHsTANEz8/Vaa03eDwCMhZKBUDoCFWzaygV3PRHgoamSHZ1OUCAh2RPVRTLiiBEBmfdpj4sayIUNQi1toShm7MLIRRaMnsAYmhuhKnmd667kRd4MgtzsW5MbfKEv8kd6XnQLLYXTqVTLfxFRPSe9VskgFHWskgVwMhg9RaWIQcmoKKSGICLmA4AolhhIWGuIYO2xi1rkGNc94gaT0XVEobcee7KpmQh9hhfgYb8kYMcCzKkoaouXAChbB4aFFoPbIyKzbwM/8t9aJ7sDNouUqllXK6qqKmO8Dj6jHxGZeQY/BlZUxVwPvsKwCWkg0fPKa5/GsNUGkY4iRwmDRZWoFBTZQmxGT9JrsfAXUpGPYNWWdT4AtjhKBJBstZuyuUeNmjljRkSN5K+pzMlH4iPtwv6sqKp5rodH5pz8nY6IqOI10oS8+r4bsi34ce/k0QugjztxfbWZcwIDIFo9Wkx0gSF3I0WqMAqQmdMCYSfQGINsvUXKARFG5NzyAEmVinInhBKQLlqMEjk+jZm3+yDkQ49xPIJWgTwH7OJhuyEz83W8NBxuF8wZRJ735pAkGFUBll61FgFHOq3wmwXBjgudgHHan9OD2TnFhpGuY+DgAcMcoHvTfkzaSITXlnDopKS/lOxegnlXM6biAfwMKlGeYc2RvgnMaqPzu2+ZAGAofZg8Irr6gSaoVz3K5i6GbPGgF4yN9bDXaouiSwPSyL5oUlwddDRhvBZFo5OPeeuDJXn3H6M5jiMyT/FbMwkQEVX1ba8SK7pkI6+ehPTwljMAz7CqdGHvDHhhQWgdgLDRV/+M+29Xmy7+6J2IrIj1UXCXrxdhwF5VjI6QJPPiHSoPQIoqRncNjH9LhcDeGIppd5HVC+g0TIRKVFvwZQsZSBfmYvQMw6hGxiMl36pWRRy9Nm0Jxvj0AoaF5lDFllrZRSV9yxwX/+FO4OhFQUiRAHYX+la97WDwxK2OCAw8Ao+aBifNEcmcVz+QG8NN/grB9WRV6Z0czUXwMCDKihBeJTnuHyl0kR1xXbS+nXaYJzQu0mUXj9ylK4p8UfzvnIc9sal5y5Y0pr3rVVWeofMzrNBm/xkbap++OugCFkyCnSEQJxgpeMmXfJwtIu6oXcRPUOnRt9KaZG2ZS7JIhAx1ckbcD7RpK6YU4cE4iQDRqxOiZoJhxqoIQHGhuvA9+QHr22BR1xlJ9X4hkuM4Xq8XR1wOq3w8SVmRIZxYqlOq3s0VVBi1S0YHoGwuKsJs9lvnU5V2Mid3eTm5RDBh4g6TDjPjiBe1ALSwABhjRLAufTiriG2MDCBmsqKYmUwfLHJxsDjdqPcYhYlYSHcPzmnmjPWaxp7wQs61Wmbm6/ViAlBFStGnuehSsGNxY9lUUcei+zhix8X3I0lmzn74k5QURY5USXe7F1kPWR6xI+67tQJRz2zRqw8xc041lq3n4LoL/bk+p9fNryr2aX7Y5Yvx87xWniDJlek4juPsU/YtuuMpartIMgEjPr7R6U0+zTBn9R+7FYPzI31VU9VjDQZaOaJjzMzojyPqFxeQYwwYZBEDtILdOLtK/E93jDQKC7WIqLx2k+y1d4xR1mnkHGscBxjVih8hBMkAkyJYZo7+RpVnCNItGOW76TCIH6HW8QDk6+C/iaIj6gGqqmrO2wRQCHYZBAt4wNqhRt8oERJFbMOmmWo1mR2PRP+0S0QY8N0uy9k+Q0sAS1fRM0E0E4A5v7oLkaOOO14bvZ7XfYeFU6kSjuM7/M/RVxUhxhhxfzYqbUSq/+DOI51LvGkUn2lEN5D8z/PUaSqNUkdpAnCuwhzACAY8stHKl8yVD4pL1fWXxcMGrrrVzoCMMUjA7TiKB0vYrEPELyXuB9aqGv3nMyVOjg5gkXZ7NaWR9/vNoXzYCWdZM8WJ8GrznPP9fguJ++h5ov4fY7yyos45ZxFg1hz9qUnGIDMralZFxOs4+AFbeUNENijeQmBqT0QAUK28gI0x+Pu0uEDFEctJ8CVhWRSO9mcm85ITZaoi1sf2CCoqTW6iyD77EV+R44ULeNKAgSr1Ly7kxh4Cj9tRhj1NV1Xv95uBZzbMOdUowDDgKzYU35IYeZIAzYENGJySs/+uMl557xAPirHq4pFj2OjIAsynB+lF3zsULTwUSRsqaKHyoOol7lIpLrUqRgR/zAx8rjbWsG+ramJUL804or9er6h1o2TrQEZQUwjjaV8ZoEq6UsICvqre7/fozxTxmCUkaoVCKM/jOI7jAIaRbKElMeXm819BNTfUvcoNDLRNuKaQDys9GRHHccw5z3N1Dhj6GRYi0gAAIABJREFUas5JqqTU4PXNBchRlJKHjvtkQImItIbIiP56vfh4FZJjZMRKFIuFQJ9xnT34ZIBQQnP4I8xMHtqoWjnCk/epKAy1oz8aWlV+myZ6mY7+ZQwqubPK//nzZ5sApAc/oeFEl2SmTuxUq3CySDKz7I8dYiFD2oXRuyJ7zSFVJoBGHLz3MwrJi5/mSNHaKN+qUkTcq/uqepFR0ZGKIgs5pHa0ec0faMOo5AitkATNsaiqKtczvpmZ0aMz55wxIsbIqMqKmJHnjHPGPCNq1Jzv95mZ4/iKqvM8j2NNgNmS3cOeAEW1pTqiirzLSp4aQd2NpVfhV1Fs2R3lnBuGxBAlho47oiSPPkHkdAed6HIUmHDMKE81Iuq8UoI/+m+CcnPtn3/+mf009XmeLClEXPnEqKoxcoxxfL++vr6+/udPZr45Scj6/f0dr+M4joq4+qcye3kneRLQHb3qpUC6GkXC5EyqCAyznxtn38Fl9JKCUUHFRhFOipCf5+p/kBo1SIi7WsR6+1rnP+In88xU/7NHU0V0MZM5DHPOOG8MGNP2StpVfT8aKinQkgn8aiMWYoVNp3ffGD3P899//z3sMXLccYHHCWFDAGMEI9j/+T//R2Asno/wYkB3BlzoAfEAG2P9GUUxkL+8xAAb7ZpzNVm0gBVdvlWVOdjjZn9zGsyKHlG9fmbmcRwsEcwWaqX4MqspoQkAUpybO1UEzfvOTk9Kjx5cZojAMHgRqccyBRtCbqyBmyO+YKBFmX03jeIzYfmSuYrioaMQDRZVAqvJ2fMhc7WRQGlP405dp/QtYByJrj5f/ZA17Bd4dNLQ4gO/qhRRqXofUsVCRBQG3b0oMmSvfjmRHCDMnqJbPvUYEW3JgXAE8s7ZHJm3RFHoiOuv9uAoL4VW5ujnuXiIwjw/z3P2EMAM5jzPY3wpK1pKf35/fxNUPRwRY4yXfYwwbcFxzjnXRTpb9YB68jzPFxqyNY+tJBkqu28kF7ab4rUqokBFLUmrKJgEjNvF6RZ8vWq16r7XqfHgoaXr6UQssgssWomMIhcSL3ek2K6rOMYgKDDNjNnnN3JRbhg9H0jKJivi4Z5CAhuGPlFzsLAlhMfFzs4cnRtKdJduRlyqB1SOyoTaLQqYzYJRXujD7o+4hO6w3j8ucp4nrRUbuWlO+hCQGAXRKlVZwhZrMQuAZWOmllZoNDfH7IO3eFSkhz+KfCVfX195z5xMiI6CowCb/M0eEcpKs0JCFAQLOskDpu3qfFISw7NPvKq5bz0jmHPKy31VW7kGiFoIAbhL2H7n/X81555e9bzKWmBxrrCZaTsLRnR13exTpeonXzbxbKVTfE6Spx08cWWnaMlcv6mSDzCMQrpj9r6w9sGmEs8tk1licHF+RGMKlcLF461vfIEhMrricTFW8Qj2NZTyVdrOcxmx51rlMnPOd1WN/uNS8qIVzrPmVX9O9zlwND+6RXTFdqoNpu4HNaWHy0aCETzjJTYvyqu3V89jFCc6tRJzvGZC9A1BFR28BaX4zD+4BrCZ4GmAkdfsM4qypViERz84k9/r3jok1L5erxh5nid/Ei+4yWJfX3d8RHAiO+f8/f19v99hR3MHZ+boW7pqMnbloNkSEdU3ZdBBqioz07pChJonm+CrrsAihrAQyDZYKMLLjqPyyZ5IEk1vMeOCxZEiQZGXE8qRoHNOPTojo/BSFDQfu9vmgiWsvQyNp6oqkM5Qtmh4IAdoi7DrMV0VKDN1pcGQsRXARUaijJY555zrD3ASUeRexFHum4X0PIpEQdFxRxRCMN+KXL4yygUSRfROUBSB/WxEAO1KFNkxVYR89McaFZFRUy1Fd1HtFk5V2CVPS907H8nM6CfRBCA6uoxypDeUAACJzh/kgqKZppFV8mBQxPnz8xMRw/5oCBnSn1Ah4DcqqmCgFpiieCz5YpSvUwnjYO+0rUpFn8nusonv7wDUaqdVIOfxJjjeFVpKMTqrqvr5+aGHueOgHDgbxMWzWnfHhVOd0Jvk/rmNiojZP/hHRK0/BLp2ACYf/JKwjkNBH2N8fX2p6Ach7whqRdVxV2LZe3L2rr7VUkRUFPK5dQXxiP/BLAurg+Opzd5/wJMDRXY8rT5io2mSMQZeCiFOHJUS7hIRSprwyP6eU1wnbRExIgpUXA+aXiTqQKxKoBlwjLzfNiYNdDBCIk4L3mtd0houFzqw+gaEPBXl1b+ACb8lIDBy2GLKFrH5v9wJjR2A12qsO8iiYkBlxC4St0OlNFSEEzZ3JyLijmITJxZVocsuBbt0MYwx2P2dzQ+uYf2Wec1VtV07+8ccVIWC0c9xFTfvd7VRcARAEf61Io0rSQSABkU8/z9j57YdOY4rUYBKV8/8/8922yniPGwiFKLSPQerlgoEAwHwIuqa8jaCnupmBI8A2pIX25ZbVVVWdc7KwS2a4YqYzexekAkJJjPDfg/sW19nxBy9JrsdnVq3oGBRqm5Jm4ckmZmzric8ADY8VRLAcplzkojscqSHt96QyA5emOO49U9YD7sQQrUcJLMbRVXVeiEuxzWU1M6IjDg4BLxeY4zviFzdVUxJ2OHxPON+vbcLLhFsq2fg1Amr1QaJZ0ZmEfv+b1ZFxFCLInJkzargC8DFO+qVwV9V4HJXqVZVri/GR/QYYX/OUhTpIglbHxwfEZk5cl0bK66qpv0NYZ2v5zFiZB6jqqrPRccYx5+v1+s1XscYo+KIGjnWO01jjOKlcprAm1n9yvoYY0RmZsSadURUqsick90BLym+O2N0Bg007XLwag4D192F4CJHLyJiGHY2goWZgO5sGwyM61QBk+WIWxuz12etDCjTHnUqqPNQJT1tv5YRnjgWj4tTiR97WltQBF6ELTjyccG474OQbHhk3i/RnyGUjGAyjj4XYvI4xrtLtBuPOlky5+T9FKoIBAYXzwfhwYCqJLQrHqG1pcrTfjZZMMSLwotTRtjYN8ETBTydhlHD4fxCKiuEIgD6R6EJtJYCo6IoKhT4VRSnkF6MCL8VtbRHEbD6/Kp93GpBpxNoBWs4aSuoF3GkjWKgdkspOoeyPvd+Dusuao/OM4I/KpJVRTFayaqo4iSyakJJdCVQa2nNiIqozKCnx1jnLQJTxBLdUStuBAc/0UqIiI6yYaofsTANdF5E2xUany0TdOyiRRcm7b2YiJj9RhIYecGjwRL+9oPejVqgMJ+NMXqV8cHb3D2eQsiCVOc6+lQ1rDsigleUNWuppbiFIxNO9J1BeCyaK2LDLgDu3BmViEpbGbE4jxe3RsmY9yUSAKE1t5xH6UlEK3dEVS5Poyyw4QhVRPzGI9E8Vj6SDVb3DlGezoMXdvTqXhIVVTAAKLsuAgCSKgGiV17lnL3zCIYxO7pToSgZYK4I6b6LzuYeGKjkhQiMCJPdZMG0RahFaCm1MspFhH7Fi9Hz0b4jKhFu9qdUVeYaOPCk9Jt4qj7n2SICK3+KVeuJA3r2MUb6cRycxI8x1CiqFGhjQ5d0ColX9i8swk4aRAUJRbm77r++/k3glB69F0SfTGBJe5RXfZjxg8EmTot7VcUjH09eQvPTTuAoojzBTkLyGllhtN3kmUDeTw6koJMJOu2S16bDI6SogP1iwbCLAqEgjFHV7Tf2EidLS9ggkbm+zvD19fV+v+uYc86cy3WMUfc/z0kO43HQpJkbuUSpApZRU2sbLIoe8SmOFw9G7XcLZ8uR94N2W4oAsLjRq5hXi5nHKf3qspqDS1XxAi2+0adK5AZAPLV+9dC/AYzACwGauQYZTm+jRh/jtFclGRfvTwR+MBQRdF+raRe0malbFWMMVgNc1HZyFpWTu5T1M8XAt+/HUZvdV84jZmA4qqps7aoeaGpJmEHEd+MXz1MAPHUEx6rKzsHFaRWUoivP6NR6FeO12dWK59wQP5hnCIkSg8cZoPVwINGd1gGaWrhz/6vsmdDmQtEFkt1qdrxIwDkR2gJ42H1eJbzlIGXefxL7MVuRe1DSEFs9ejJ6dJ7tYlpiV57VezEYLOiidbwsT9kSc7u2bt90MlFRXoKh6NdVbFmIuDiq7g18aa/6GXelQVGBVKUccIdz9t+3h1wkYoZHVLhQ1FZeOIqBtvA7IIEd4/xpZ2ub4Dvn1Uy2yLTDiovuCFfvhrRa/Uks5RaPgRaAKmEEgNZTqqqvry9fLbPHlEw2tqq6vdCPUId4EYp4ZCzej1LnDJJbi2CEzg4rAtqIzBERI9YwPBNVbiuN7hoXYGB0A4++Lrvg2ci9FeJUrXpZQdGdzakO+82DyBkMFYUnoozKgVkCBi+BudFALXaYBXBHME8jgnHbOlh5umxGBz8d1S7pblcz3VEwMmENohaAwC6bEQaBoRpjZF5POIf9PVglhp594uuWJOH1XeSbwF/31Qol+/UHZQiMaSmY7OiyyCsePU+R3RvkvD/oIIQa4oEo4uhV1FKE0zs/FvLWV54hluiVmtB+8cnWXQgHD4um7GJzwQJ+UVWV3dlBwGT/JMmjXI5NKLzF2YV5KIxI9LO0sN7IZE1bImNEJCeCETMqIrijy2PPoGuZMAMtaNZKIqLsF3rko6zIB0V4L36088uAKv44SEREMIIZs0rPYCMzMisizuvOsZq2MYd1JhgdhmWneDn0nPFa8W9IJ3G7G8tmvuwbT2hQbBq7kn2o8mQ8aFVR1OGAoHVPEkzmOuQhADRzIoKv4jBHNayZecasqPHoVXIbY4z7ZbwcI+K0Uzdt8ZJdbRQPc8wB6kws2csLCSk0VZA8jegoIvdad5FdSxz7MnaiO+ci6Qt7kYCkCbMv5uWe8apZFLRDyStqZA7SJOHiLdORx3HwQv6kxg7ZrVxzGDY1JOzNF7YoRJ99joujw+CHljzd1wV7Gg9FgaGSgHeXtb2PiGBlU1SWeDAr4ppvkdUhGAi1Fxguz/TCWqqiVd4Eht94EKrYQuWt2AAfYfCvHeaRjBLwqt/0p8ideF5FMe9NUw6bXaLa6n1BtJtS93VypdG6MFgAO0b2Df+RHHELMCaGLGITTEII7TIIFsewzcw5J5cG1ecb+diVEO2zYhCASQsDtWJQGoApEm7LX5wP44V0jJCbS9zSu4xl15m6avBxD+sZuZCnYzCquInjMzP77/vqLOV/CrMRHQblM+fUT//i3nAZZScTGojuAC9iacXN/yarjYVWEXH0e6lRFbOS2lmZOSJzlVYAEvjYFopp3U4TlHbZ7aTq2Y443tu4Luy1FTtuOITdmHF/UTMw4MXgPGBkn/09DGrTzp8YFtmpiv6hmmhJjCq3yHfYBY8ApO2TG/Bx//SU2LzV2uLlW9mr9xwppBF25ifLcwrOOekHOkchPApvLpC2vFwhNJYwBnSnpbhZ3BcBgOAiHk9eOlsB2G4kiDuqKH3zckI3uju6g4UX/1bk+2cwZB8k4MEXJH0+xtCP9DWLFLHsMLCF83xU67mJCt1zAKypmHZTQC4o28QI6wGoqu8ZyT36whtLPY6RGFEUyIsAiIsCiZogTFWFX9l86pDqXYY0mI2ejwJd7tYJWKilOPtigA4UoH4biLjGlCr0d//1ECzai8sOltDiKIB4wpL3qi0NTyYz3+/vMYbYcKd7/Wdyas5GvnG6/EtVWMKxLf7dJ3L0IjksioiI67VtajUKPoexYORgCVhV6B7Ca3GUV17f3i585Si8W0SFvtU+X9WjFmYVVbVquywjM0e/8wDmw7oqlOf9ayBVNfszh5mZuoPgqd6FuAAQHF0cydBkTzAAWi7g+eTY7I80NqQr1b3HVrXukn2VSy9Vv5MCQMsLVdUz6siBLpJbim301UBUo38pGhFxjOM41trIPbiqiJh0TozX6zW51xD59fUlQERwc0F5jjFer9d5nrq9pa4GnnbY5V4zMAjJELDaC1g7pkRV6isc4YyIMfYxQplzksNtZ7fExKz0EHoPizAIllsO3ksRoefG972JWafiR6FKXihsvXZaqpKLpX3/JRC1eDmsqqoq7udLYsseZfUPAI/uxi0rCVQS2d1YNuE/CgCtNurwzKz+KZzvEVThKzvF/HSKSA5xh1Hc8KIlkGKJ4TnVJSJE33jkS1E8qs37ekKR7ehH2YLBNvuDglDBRjEzAYSdQVWvog5TlTOo1qvylznwLyKXvnRfdmhpLMrU+So3JVuyF3kUz1kYarFs9s2CL/38G+ypRASjoOYQDhKMIpGXwNgFeyIF3ozU3IsL6eRxzxndYYoYfUxHypqQdtIokaM4geGFO1XchBK5vJhvG23oN/Y4IyTk/rKv/2zUxYiCl4xV9TrWJxCpVTjdLQMJOCJ4QKRhJnXy8aDydSPMArsXYCa68CiIEnPaelzbR0dvvyWqpV2bMe7HSxllUTiUfNzxcgwW7xYZlRtVzzwlWxXgKp4MtXFN+qqqmrnGJ0dUJ1Qx7M1fpRG2yGJHUbZS0JUzMJfnziA7Cu4i1DhubP3thtvVpnYbeDZHR5rxShWLfFGyJ7kcfY1DoNVWUaSg00YxixZOAag9+mPjkLiXOAGQj3esu7hFutqbmdGXvrLjmzzabZdnXGDbwEVcoUlJJGBQFEjTfsOwnXMypsqtuv+J64QqCulssrAVTBiy1YmpMINPlT68cKxOfgvtRWo9VZqwGUFutXKnauP0KoE/igIp6JzzPM9XBrpo6QcIL/+7OAnFsPSolWx4NRCwxpEEUKjtKb3sckH5WJRRu4OalhxHH/gtw7iPxaq61UdEjJHVF/ZahTJzvI6IiHl1xciMiHO+o5/rZubPz8/MiqiXjQtdUfYSh8vHlkqIJV0WjL6zuOUp2UMvX1cEYwSrath4Ke7sz9TL68lZvbaL8xkFES0CgL1SFprDYkGUMQYYMsnXwR8lwQXeiODPT2bmeZ5nzTknh0AwVPFzgKqVtsQzZN0gMaoEEDi7K2a/aKDaaUu9I9kqrqpQhq35AlMM2zcRZ9u8Rj9ml33zwqLt6I+QsSrKcU5GYI0I7SIKAE/yySwYteofcquqqjr7Ca1fzAAALCOi4VCS8ECOQK4q5aCgT6N0FIl4frOgeDIUqUWhG9MWBA+kIonhhSXz+pmJz6601VUkZYskLlKExwJetfJV3zozGHm53UUTgyJB85e7BtHrlTcKgCzU4nKepy6cZETRq+zR/Xz2O6TYIVcaaoKSUXTJVvS0Ec3PZxVZES5tHq4E6uoZMnkyIOoQkEpJLgII72ljT/sdODmwxY4LRXHWuV55HZl9fZGZIyNHJLdEIyJHRkXM69Cm6PWYlsvl0VLs4LWVnawYyif+I5tiUfRhkp0iljlnxDX/xU9HCe/66HtP7b7axdyDth67yVasqutPywhBmI9tiwimPuxYtgykeLoU1Vol5yEwri/NmgW8+iWYCI3RDQJq1WU/Pz8s6B6oqr6+vjim4kJt3I9V2OHXBKUYNmzydQC1Cs1ZAgCHuVdVMZboWwJSiLXpSgAdka6REonE2WTJTL+w9yrPB98i7eNaKD2KEshMtY5O3vAgmbiQ46WqtA7RVt0lGBhNAMKJAQDLhHznnK+vawHCS2AUIdlmXAuZMD555AUGjVrnp1j3O0fZQwZgmxL4Elfg2Scu1IpKsVAwVjdTPYOFKmFwTHts7oDMFdqZPVBEOEC+2LV1C4AxBolNexxNlUbHe9JTPezvnUICGx8JA+/RRUh6OFat5/9UCRB2EoA8c1DVGOP1ev39zz8k5klm5pxr0N2lbK8HLyr+LApnHiCF/+iCOHkYP4NCLV6ub0KVAs0555zRf8eVDqT2OA4dgCULZvvRYrj3ntJIdvyrq649evS6gVEhREKVA2ipgwHo4aqq5IhCRFUN+wykAm2xAEQEqcpXg1C9g2Bgf1J11boQXEYC0BvHKmluZyeT9uExJRz35uDyUc7+1bcsckHBSFGdCaFoQQKWu6rYkqF8877cYd+8BKj7Oo8OG/s7Olvy9DcdRDv6qj7tnNjTZn9kmxy+Xy+FW1+87yHm+2Hneb7nOveYc2Z/hPU4jiySzMyc9gcsdTKgzLNzIE9qAQDGotrMnPa3b4ddhYKRDrlEHQgZRTFLZt9BUG7O4wnTjehlC9q2Djg+8/qbEAJg1/mSmgOtIxFVobPdGgIPQos8KD3v+LD5MMZiw90VIaW7KA22tMvBpKHzVYxOXtbnsjgPYITJ6Tyb4gIex7A+rLJfYBkbeZYNN2CEoReJcruITOS12XFHwQKz2DYXim5UAugaZcbXB91zwAVdU/08T96E9UD4glFVVbEDwq9eFV7jBQ+idkm8VlUK7YSqRWEd28Ca0tUX9uCpxWv0zwdmvTGCBIzFFUaZZqqIeGIOyMeygL4lrKAIfTjnxFe5sf35+Uk7mcSXWqjEQ+1mVA6uO0bM3kDZt8yjEwBfVdV3rOSOsbpF4/gSsqqi31HakqQIuUYKvGqDg9GcuNPz+saKY6rq9XO+M3O8jsws7phkVMRZk9s/PFKYcwZDEuP9ZhqtuzWZx+v1Z05Rj8w1/97vd70iR2bkwWdyoyojj1Fz5hh5DK7kX6/10/SRWb2nRe9XBKqewTQJ2LTxoCNQGBjaTx9R+/fff9N93kFUYWTlJSJCLDDYZ99TkaMwShXmJ0P2pIRtvs/MzMg6Z+X6KxRzTl7eW4fJMdTkYec3Ih/9KhHkalH1MqS4yLCpI2Sx+sfau7Cb42Xh/4oZWWO8nL8pixNoRSf/8zyP+68eSF4d5aOJ8az1WcxlbUeGIHrIDkZB37A2UUoRMVb9rCp+PyxiwgHLzO/v71ef21ELif42dUTGuht3nvPMEVXz532OMSKjalZFjiQvjYh0dpDZH2qmf8JOjMr+ZMipT77PnLMixjGOMUbG+PP1Z855vif0+Ebkz4/+bqdW2IzI41hFOnAbtep5iz3tigJjVUXMzORAOMbQgFYFekRUfw0bAI5VNeeak51nhJ1mVbwna0xE2u+X+F4YXTmr6HqqImLmHD3/yxbBYn2oGn2KfFqs5Ig+p3KLiDHGaxynPYQfY2SOkaPizMia6+TjOI7KmFXnDH4GRruqIivfZ5EmgwJVZoyREeURpbsRuxpCd/FnTtCZQswKrUiLMNYrEBpU2Ej75DtJvI6bEZnx/hmkZUtWVUVftERVzYqqVwarNFmRMGCikzBbVQWwbhdFwCs35pVqI8briJmkPl5HnfE+z7/++us8z8g6XseM+ff338nP+WpNV2jnnHQb3z4gxOxTsaP/phoJMIGpZb2ll+gEHN/rxtlRcxZjF3EyChGZB59/f/NL6+MrY9KQGSylNH28+y94R0TFMWuOGlVjvn+uPre9jKPkGJEzZpx5xNc4MjPPiqo855zzWKFGxfr0xxkVEaMqY31z+Mv+Lq5GYelVUZUSZk5E3c9Rxhj8Dm5SrmLIklGb/aH79Y2IjIr5PjmQrbW7DxBjDF0MB+cYQb8NMi6mRPb9lIizl0eWkTmnJpsvlQwl0/v15yuP8fPzQ/EYozJ+fn7mnJVRGbNmRkbG8fWK84yoeZ5Vdbz+HMfxrvnPPz/jPP78+XP8mTkyY82HqsrXa2ZmRUWOXO9TjDFqVmYe45XrXm7MWg3XPGSNojk4Vr+6CPnqXjrnPGkUVXAS67eTE0Qk+TiNiYiq6/6gjJCwr5/nz5zXB7f+Ss5nZlRo/kTE18jz/VOsmevm/oyIc73REKABjDFmxTFG9gGlEVV9qqZeokpCQ6hiyy7MAbR6SWQyQCWv7Jtf5/e6PMjMEZG5MongTlzVnFV1jHFG7wYKGlERcz1BrKrKzON1RETNOfo8maB0UFWdPc9HZqx32dgBMyP5IW5EDp5TIhExK/juStUYeURW0sR1x3Cuo8/IDHYFmt9H7JkZrMc0lkGJyDGOqgB/nr3fZWbwa6l5/lw7WkS9RnAIPs93RYzMcQxaFrEO7sl+EDFi0F7avkacc5vjlSMyouJk+owxMmPWO/qAWHFWVUXlqDFyzlkRs9af4ouIDs3ZV73P75Wn/U3QtLN3Lf64S8qOOxQ1bbSnQBhB984xBr+gAcNhiJNDwNpCm6MqOKlhHxwY5zyPcVQEJ3XHcUTmOWdmZWSuvYzc1uJA8zn7oHVVdcQx50ymY0y6LyrSvh51zvXz0tfXmGfMOSvOzMxR5/s9Oefh22fZDa7K0vd2KiIy18FoztvrRUffg5tnVNXxuu25HGEZCCxIRFNXVVVk5LjeFjnG8f7nn8Omzfmer9fr9ecrz3XZr6yq5nle9z0jqulpzBoIwin67FulLMLVV2o5mjzjONhlas75Pu3P9Y2MqrGWx2Id6wGPyphRR5/hR2ZlnDXPec6aYee6xE3rJXT6E8w5f8YYHNIj1q6UmeOIqnnOyW7CHlTnOfLF0NBMeI7juH64TkjX2cKrzLBQdAs94HZS//7+FoN80/6etktVccFAa7P31ff7rT+DV1U6QGq8XaDVjrplSD6kARswekdFxRKhit4hT5GjmkySm3F3w7EX7uq4K9ZYE66qrgnVTaM47NJRAITGqj9lz0w1jS0nEwIgqt3s+LLPQ4WQFQCycgtjl33OwSQBoxAijOB0YiUgI1R5X6MRz19G4VEcQCxNCfKZc3JVTwj5kqpIPAe1C2YBtugERXGYA6QreaSqYp10rCrvPRwFBrNZ4peI0X1OkzVqGIWPxXkFUoeAieuC6mo+S/xcE2+NTsfPOe2vV8Q6U8cRZrEhGl9clInwMsoiuxRhJNV9BUbkKFszhexG7XZOL1TUVv2JRbHU7UJKmFeanwKInECilVFFxPvtFuAu+JIbtOgUNVJCYsm+cRD3jn2mgZEmoN8rPyzp2WfnCCdGRM/MEWtxE14wYfLRt+SgWFXr3IWiZwibinL3IpbNC4wsTBVg0asxLlU1xtWTVZx8nxFxrLverznn++fnSmbx37Kqup6/Va0/a7ROX2whAsCMUj4uZf2GjjE6f1mqSjm4HUdh6Pz2vBhcmm3pYan9pJ1yAAAgAElEQVSWLUTYxY/RCR3poglALe5zzvf77fjMzL7xav2zokTE6BuyUDXguuPPtqq4jZg2KxQCPHZvtQSMtl7lJGw/CokJL1+NhSOluwhfdqCJZuZeDxbPbWMDo0Gpe9NUREnb08XgRYHloioxRPc/xY1N8jQCnv0lC0TuGw/6nHP0WwiqiohhT/AQ+WZ/Q8TZsk/MvAmqdaH2mTxS3Z8Sis/0MGYm/4dxKrTlvNbPOWfV7RQImObGU0jJQ2DhEAkGgO+hG5scn0aukXS1VlXMzLD7aMdx+OWAFNFKp+3s+KyQrMObLzsFulqBlE1pMDQHtuiFAoaqcu+moj9unYBeVe+TT6xeVaPvSpznuc7Ghy9NVVX6s6NH/+JJ3QCtCLt22fGiQ7ZadHmJBLxnKIFQOlvAdI7vuRR5nuHkuIN0O6L9aIsiTiEp+tR1ws3dkb5FeU7msL1M0REcP3ZRVbGc4IjRi6NfDVYOxcb6lu2LjvN1ROEVOG2o2OIsneVYsUWCowhxAUZc7Xua6BJ4ImLOyQBTpHbT4URBXv0EBoBcNEfdiChPFADTXpLXpFFuT9GEG2PIkYEn3ObrbIyZeuzqOuttKUSp7k8WOGEcEBFKRu54sQ1LWw3H/lHUlo0EOzmf978rvk19jUL2jQ/noSiqrRbxomfuVfIF8LEK3e3obFnW0+Y/Y8QWF4Wg+FEcLB6l5Akg3nUSqtIaFZ0hdm3LlhK5tH7t/yhyz173qw/VdT8pV1zsnoaoGnl1iNgiInVen4kL+xdsSNoeIZK4dxR2wcIOCZpaYlMgjBTZboIL+hbrafxtScWiEZSvkMqHlLiFhEta58edEF+QwJxcyLBBcfsFuMsToFgIRSzAIKdWvY2jU8muKgeoIUI6xi30JPg5rxM4XUo9EqiwPZcrNJBMNpFvvvWYP1IQkEhmZncOuuwgHa9aLxLIHR1Ae2NdUs4xRq7XUmbEuj223ryw4eDpXz46kyRF7kU1TVlhhJCiBCNIHL1lG6czq+rlH2XxXqp1947QUbebFBGhYyhskCsTtjIqYt2P4CCpYj40/sjMMcYYI8aIfnl15Csi+olrkMYWBR7eUIv+RaVk68CwJsOpPBnx2WdiqgWPXWlIyAGMM8MmC7WKIqN8Zd+2Aij0lgO19GRE8OwRUdM2HqWHDsZz9ohyB6D+8RBS0rpC7tglWFyEzMzZT57ZSuQlO00+53qxYuVtjXIGuY9xzRAwzBAV8fpolIgteuA2AC4ypu0vMKu2nxVfIhfsAtNeARBZPJZkjHFaGxm7MUbe79XOfpCDiMT5n4Kd/rTpt7zoFo+oQBsJ8ufPH3ZkqJQAnIjAOGJxNkSOZYsPOUjJ+zM2vMpepK++gVJVsf5qx1lV9V65VVXEGlB1L1Vc2C9fSwNwcvpqMxYYOTTz5UuE6vYKz6lc2K0BMERR6wAL8/W1v5pO2swHvNRXpA0MZqjAwIAdgVnuCpF2IMvb3Y3rmi56fjq/itK5DiUugYiCKBMYkv5ZOfQ/3ANzZFasx5cVkRn7uNA/6AQlEBZgKkrWzS33xAKduLBUP39TlXwVwCV6hUK8Cja2aQy6Q+M/HlBj4IzuWYoyCi9+r+U6/z//+Q/8AnAIV3s3kRFaHLHg/hS3y8X7IWw8eP+kYdcQAHAXidvRSZKtLBQRVW20whAxbHI7pwSMQlSVuo6id45mJMbRsgWi+SLBt3rPmRGE8NBSlImoUKAiOjA96AMgwcWTcQt40ZIVOkXxK9ZH2dKO3pv+hVDGuA8Tym8wAL4FJguvvS3ddr3sdQq8ME7byIhe+Hy2YF+vvFaKcM45e/5vVPjGfUlFFt3K+ZYGXYfubOJk4UY03wRz8n8XRan7CXrex7rsjEHMDsD+rHpamOoyEpf2svDSpaPfDyRDkWcmb/8iaXmiKOJvAqfAYlYV/Vn3uIBdURVUrngtugCKu1WBp6gdE+GJGRbAcX+OjbivpgcM0oX0OePk6ChyV9Fhlszy8vlDUHQ/oQG2zvs4hJ3XKoFszCou/oyIGNxW6/QcqbjMWGegSgB0Fd0e1lLMQpIttShUZXeX962osLsFNvl6lbaq9SmhPVEWFI7+IMVZVcdxHMfBhf3r9TqOI/rX8mAy9Sp1RMS7f/OJYIzrzfkc/eukuB/UCIfkY75hkWCXo3whFEC1m4iN4sbvSFH9xvnz80NL2WtEwqK0scWdSvqck3kORv0mi8ASLPjS6sN+VvAUOD0fSNyCUXpmRt89ItYnwBJPiWLLpXPTJ/uEGb2qhI+IiOtMRmweaJPR+wvbDfnsyWiMW7ZaSUSU/Y5AtQIj7DXRPSY2pYR4EWWMcc71iIv2Spxh04WERAAV2YLnfCP7Bi5GJcykpZe0+4sBJTPr/jEsrRLR+w5gajeGjyJa6WFHLlkyc4xb53snmELkJUqJXZDWMfeCI8gRVbXaW+uEQWzAJN4nnoAEi3KGOWJd2POTAIVLu2zeGDy0LHEfUzkqFn+1CotyiD5u0hWM+3me21Muj0hRtbhUr6h5Xx63QUcHI+aVTWbdH1s+a2WnCoVaLC5uJDfAZaOgooxNv6Sq1h9h1ugyA55Ql9kn1gwhxTXYj+HR9bmY85cT0zHG6D8MoxA2iW8X3q5ThC26W1WEJPqkGUdVIZDgoios/WrxtV7H4zrESaQ39xLVoijWcVwnBy6EIG65u00UsYXNGBfcUbBQzJ4ZzEjfPbZ+luAix2hO38rOUKKr+ZxCRc8f4QmN4vwr1aqoolouVXUwxGbPWDfD5OtUysdDqza2Drctvkye6Dep3FdgUSFboGfc6CYrt+h57gkAWw59GJawwOGrHJDlcR+a7TkYvgqErmtIkQsgjPamungi+zK+6tpZvAkbSUR8ff1VVdyNTnshmd6Gv315trDWbtmhumey+gE24TEiGGVHnFBFFPG7+MBtLsjTmHbPUelxVSBMdOuqKvuiQvMTXUlKFMWDKu0b+J7PZbe2v99vprocqdqCity7whX0j15b6FWkr/uiqHqUe14tgWTOyYuXYJx229+VgDCI7JCPXgNlh83FYyFlU1H71ya+K+FL9MqYVYzIiIzIsyqin8lnVETmkRmZ61d/HlpCAqsL78Z/F2F8Z4lfGoiu/KMjquoqRISRd7uXOMYtz4QzE6N2EPBMzs7h9jhx27Kald09AYkcx9cY3F0f6wjFLy07EUhJo/oCQEeBzORiHl0w1yHJe9O0vqF77YaUkDC6osii2s1dmQj8kV9VqhWzRG1BvAkoH5kRT088bOWofRyYZ4KXR2QrWoZAAPBUPdnkHvcL+6oaFcEFQ3DN0hg+IWEdDuCwH416LaKiFF17IMoKX+Uv/Ogbu/e0b53gja37oVBVmqJOEhHT7rmHLQL6hg5n41SNMfooVLX2EAi5c8TYZVVGJGfNNl+urqjeK4krCXvTSrUoXpSxqt7vM/rhXHYfsh32YQ68juPw54VO/n6/mX6q2kJLsNNpNEpNi6B07exSNLExgslMf8Ol4gx+zd0S6+9IcMNiRMT7/BZ+ebV4iKuKi+2xH33KTifYEnGujzK0e8uH+VMx5+SX52UX9qOvmSFZDelWP/sBHUW+VQUVeGrhoQhSxv8pgBF3mXPqUPIkJA03MkOqL5TwUj6IquTl0dHpT4qqdV2CpR5HEAl2YNLX43EhJDLSEtBUiUVbrg9FBZKiBmBj0yRQVfS4Kgftq8IDk+LMZUfu6FcmmBbyHWP4jo2Cl3c0yibkQ6McQ6rS2QpAc7ZmuogQFxhUXNu7S1hQ+D2iA6rW14OByZ6PMyGMYf1AUbQfi9HfAsk+18m+DIYcvMBhC5wTkgCKvChqTJUh4OzFUUhXfCZg8Xm4OTLNhOTOn4zYycQnocR9fxOvBS8etUsCWFtGxHNGnIcMVeVgr8rM6NkkDADpW4dvzAgWAIZZ+WQmR3rA+a/zPyJK7wHF1VjSWCSdQ1r+bb6apiGe95MVMkQXXr7KU3YvhgE+4j1htrSfCzl5uYKAcV/0LQpLK63DXvezInkBw75iWfMBsAXjSPkKqYaM+8e6FnPrKuJOCCw+giJ3sEJjVJVcEHjISgsLuux5XwDFAMCrNguYuK8PLjATBQswt8iYmdDLThUZUtyWpnOubygcxzEiZ/9eNKz/cT3Pa0pHPyfBQpLLGlF8denR4UhVEbHJVxU8WuKqSssgLhjF0y5Xh3gVtdpKoCrrE/ELCRUA7y6vfW4dgHgx74fvOSc7nd9TG2OMsV7Fn/2Ry4j1oiRU+gUvDGOMcbyO42B/n3O9GFi1vnGgQGFdoWTg1FaizpEdC8YrMfOqKkUB5lVb8Qlwo9fqp5prWj4GVELc2X+VwIOqhyXqEwk5fAyhFs2enCpqecw+pUFXc9giW8TMLPvJWDTAXaQL5hjapcwdw3xwIy7qH48SEeN+DVOWP81xy0YrXZZ4zA3ZVezt6tWNZCuCUTIO8CWCPQJFMIrTTrPrf43OFt1hrlMkBMfEbV/TvM0+L3VfZRj2xDu6z4VRtqpCtiQRmum1MKCoSjA5ChbmSL2o0o56YbsVbNjP8wRdVZk5WerHYAhAVq2vtDxbgZcXi6NJL1mr8Zk18/1+U4uIsOxEKKw/hcSoKNHPNhxGkeuXK+0eYox1H1l1CMi4z3lyg2GDIZ6tYzwrBzueKilCeuaIchCtqihCmHbKx9bxnoyCSooLe+pcsAinRlKrAZBRZ6ik5VH9iTd239Nk9PZTCwASJRA9ubPXcSWDi5jdAlIM4qE2IpxHvlTxKog4EbWXIo5uQd/6Te0KO4+sKnmRg5A4Rtwu7GUnH0K4i8MQQlS3kd7wHcbFHSkqQ+WpJsT9DitgKcpNnBiFER62lWXXYmcHkIjHHYHhRVG1KButeLxq6wriRoOrM8/7jNoSQ8Bg9/wdgyg0LniF9aQwS/k0EFI8hDdHycT9Asa9tugAIFEVUhXbzIGw+gBwHEfoy64R0WctEVH84SgTHVCrar7rjJNfiBV3NOpaIopfF4/V57jEYwgYGj/hu4JZSjCqKDDfx1YxM6vBGsrl3qf+2bPOTw4UQvxYpLNFfNJumLLf3bXlavUYg74lFjySLejF6aB7RCV82At1rBtU+f5OUNFqSxWKLNK9mSiOweK1ZT2vBiocJwQIXpDN+y+raQIw2qLDEEXWQ8gl1NK9YsPuinQBtmJV8bVwIoaNuCQiYmRVVH+8+jgO/mp9ZVRGjCP4+wtzcmIzeJbYL3Mq1pxXD29ZSaEKkcVFWQFgCHaQNYFaEWJRb1PMzJgVNDKDDwVVRETye5uMiIp1wJsVcVtp2dJ1hJAiUXR0ZoXvuXNOns7hPuecc+bgcwUREZlHZkZG5dCH+quqMirqsFURzrSer14bC5N14yZ9I2DtubKrddENZKv8XVTlRpAkCeZfGJ7yZItfRnmLTq0bsQisIlXiCZtdNB88tNm7bXV3jX6VbI1dpn6/6fnA5v0guzCQgIzHOQAAKWoFFid5Rvc08PV56zzR/YCLFADV678k+hjnFuEp5n0gHAZSwmxHhxlk115Cbay/ucE/2BJLVUWM/lcr4Pp9+LUPoj+/mcUWAFUfRbWkJAVaajVDPkozLcGoKSSh1vfHsFiyOHgDSK8q5jAW2ghGvrJkzrjGdFWJjSldNqOqz3bAZGZ1n18J2A0OsSFh0776QAmGLQON0UNzhwqG6JMEcW79JkJEXaFaclCU6Kxor2oFkFHuCo0FRRblQxOkC+Du+csNZTIHIBKKDAGjfHe5Hb8iInMl3F19XSD00eBaJyXj/uDhqr2PAkpmfyvf5ZHHmoWyaD6JJR9/91K+p73JgxHRPNAIEYgdTDARyh2dop++a2ip1d8/hIHhrMedVFwASI+eK3NOXkniSh47tOgYvYpAYggLgeJ6BKcvsSy9a0AipAir+v2ndl8kTmiJqRViQ2b/7QemC1WARSsjutq1AegZx8MvC0NA8iA3qoPPFH3agaMFJKI8lXn2iNAcMAK7oqxkIbHZn6HmZ5Z5/2orgRBdANAK51eIbYtChkKqE0SOXY5YAOCI86W3uEs0v6g2QPZlnfBstStpblcV8wRdLqTABZWQEVGPnwkgGJvh3pyI6pWBIZhz+nP7ja+qwg4zspOYovsF9seUwkZ/A/gMREBqvCQ0PHuRQVTr0wNAdNpCipB5K7zzyFdV2qHSXgkW1W+i6ff/FB9cJYai/H1HllHZygvLJlTFo1Ze6GzZ39XPDp7n9SqdmfsdENuJtERExJyT5KGVO4FgkUJK4pHRASiZ6/VdJ6GW/QW7WjHnHP2XGpl4gMcYEYt/n0j21W7lkJmxjJbeHeMiwq0JF5thbGe8jqfU0johvXV+aCYEVXz+UEUpMm5s2xyT4vu4XJ4M2ScGVElBxnq1+CL3qtRaGRFNq3Ydx8GRiz80yE8LI0b2UbW60/JT63zWPUV2OSpD2CQbHlha/28RfRLiQq2oqJKR/SjuB3qnBSZ83edb9SXNb/MBKi/ixZZiZo6+RCcf2sJerPkJEh37k1AYiiApKhPPBwXBDt670fOUixKm1oW0t5TSGNIy0bCoCl9mNbIQEdU/UdlcLpYWGMCr1lNCKTvKkHb2EVzMUCmuB83MEeto5VVQgX96UcSuZCSbhSjunpnMNwB5f+5IXOaMGDaBilr6R9kKo35ji2T2D8+7mHYyn3bsxohdzOKRL/Zhj8rHccT99vqcU7+bY1+r/mVBRIzkjZvrKixvi/O1KxFXexOyZTLnPM9zm2NUbbvbbz0sjJBs1Utyic5Ks+Xohw10CBHZKgpVkDgbceecbCH0iFK2Ior6B4a0BZDkozvfa1UlKtHSXq+KiDHG+329/F6dHrrA4Onh98+HexOZ+Tr6z1A7hao9RjyyAUNjqNp8UY7+ixQRMfwPId6P2bjTEdCWnZ/BFhEYFUswepyxP89zcxd5Zvow0DsaZjgJBJt0AeacZI572Uo053y9Xj8/P+/3G/fR0w6Lk6Pw9xJXJplhlyVkm3k9M0w7imCRgl0pUXy9XopbVT8/P3JZEXtdECdZ4e6BpE/7ECBG8WDUWMM27n+8kNAKBB5+x0fEeZ7b6CsNxJtAklrgAAtJkRxoAkVZsieSuguBhEWcZBgdnwP4st6JP7pzdKNK+VSVGLInCbW4OFjGBTAjPCqmLVjeUgB0FIIjoeUIiQNQtCshx3FkXn8MfOrvch1Hpk/yK2e28HtWFIleVYxAZvI3V3EBFjGqZvQ3YGGAVoRKkgFSrLPvpMJGlZjBKFbdT3RcaCYDjSOcgLsJyV/lVLcrFjAwqnWAdHUOoznn++vrS8saGSpJYqm9mTnsr2NUFVU+ghEx1+lHZubrdT05jJ7qSmbhe7hlR0lbSxVOUZxBXu6YPXZYgvWzT8KUUmYex6Fu9/YSes75fr9f/ccF6DWQCiewMpQObPZvMjV/aFRm8sFzpVT3+Zzbnsh/dyEc+uh9E5cfbiBmvudcV5kjI+I1vqrqrPXY+v1+r8ToZxoZmRHJy5C9Hs45g79/a1GIqH5AoQd4JQ1fZStFfegY+sFp5UutlDkn6xuJzT4vPPpSoapGd3s+VjDcFU57ATsjOngAioIRO+5MbJ3vKquIcRzHpMnHqJFVlWMsC9MyquZMLlHiWlsmU7cPHFU1xvWntmZVZvLxOSxhfwyI3Oi96E4bY2CRfYNF//aNTpNj2C4G/+wrWyyOIYrySXsqo+SFZ7xoAgL59pAczjln2RtGDAS1FBtT1cdfmgNGHYUj4WDAZfZfH9AEoBNEAl46XuQjhSjtskak7MBBJmIrm+ph+2+P+CDDbUoDVtCIoPj9/cP851VWjCgkBhi2qsq8nQOLXwACoUtRMwGQMMxyYW96vyf5lJ1F40ss5d+OxXzQGAGO7iIxkC2+1EonHJxYVJQL5F4bTUKxASuo0qAImKLmM14weGLAXMh/3G8Q4I6vmk83qiri6tt5f1wEM7HgpBvRo1uX6zPpyRIiOyFGXdOerKPDeVCGsqr++vOlcOUXRHP1YXV3LanCQsQ21Pf3d1rPv9/vqDVJFqHtaOjujg4AIbSQf/31FzlvSDKp/tjZcT8TgF+7W3Q+WNijxeZG+gpfvMgkO23f6WQEj6Mzo3iVarUbUgUPVSgCyKgm4EJunOHk/YzrPM85185etoJFxHpPXqlo641B1IZN5pw+HmETNyI0DCQqAHGjG5CZ03bOjSTvC5O22FEUAnKocPmNH6R0xys6uiMJVHauJne6AgxUGzMYLyoiW3xxESA7bibvYS7OsF5i4dBARB/7dczbsmKr3LBLsLhRuncsnA6QXeQMiox03ZNZC6gcqdrAGDeL7NEL9xiDPKuKQemlMKhFJxCEOtgg8GCBREgpErE5A8J8UCBg6Jr5Aru+iTMDY+sjrny0I9DbXnWe6xsT+AJLi/sM5Mqckx7duquqzvNaUqFVLQD+z+5qD4pgYfTULjqvqnCRvcGL5P1+a2amradGcusHOf4mm6+TL6Mh09oLfssTO8omAFgnR3/vJ2yenOfJdV1Y9/Iqo3PipQwz1/NGYZxWSsWKQtpbrbykgJRF3fLRZdPVomfakuoFlpaeLar1JCNi9ivu7OZVFX3pJUyosbZoxz302W+gQKIk0YVUe5US2aJERHx6byUzqz9KRK0TqrExJxlmZp2cWq0zSNIYY+SMOWeQUndD1fr8HjlnZvaAeiyvlRGFLVFkV27RDScT5nafG10k3mOQUERoiCNhQxSFKjBzzjzW4cOpxEBD6j5e8MglbJEED6G2q2ySmYM82zLG4MIeHSPJ8OOdXtPW9cwYo+x6T15qchMvUTLUShGSNFUVHX1jeBqzDwfHcXBavLm4Dr8aGPfDt5DkgEVF4R0mX8/KxTuTYfoI9lgoslPlOQsc9hE4d7cQF5KRwq4EFOh5His8RSHDzgPFlt1F8qr7CaSmqEtVkSEMXgUhRpjR4VE+yoE7zhsDCtFBeqANL6m+BRAR2VdoVNEiCMkhP93qFH5rVPR5LACxURQ4M0uXZBVCboIX7uqQv/7iY73XPFdxc8cy7qci2KmSCwwiqSpWACGFQUe8FmnANVu22qqK/oOa2CIie04Co8g0m3rG1u9/baKGXJwX+aqt+xEN/jFGv0Iup2sOU3xGfLarQ6zbZGGDLvbsp18+0ySK4mmji5wi7tBStRpSVT5jrSe3oqaZ6xQ5GgImnOJ6YrJjdDwKtB5ainyzx2vOGf0IDRJaEfy5O0SJ4ulEm+UZCaOGpKybqkdLtQy/eHCEEC8Y4I/uRBZWitSKfyMhhBgwYq9+VYlajyIeWZDRO7ZmLbFQoh/hCk8TNMxqi3IDRrjoefwM7ZxhrfYDgzDyhRY7AKqe/JrQH2uxgJHFtx7dBcfqCYAlelBm/wRAdneUoqy8n12E8RwU+olnbjit8gGAF47ARl9iaS5lD6sAchEJyka1iRrlqSqEI/8/gos7Et2TQakqWp33XdVDk5L7brVzzupfDWGHiq0Y0CWCeVGh3R4Rma+Ro+I6AY1ONSLwaOS1pV0ueLH/KtBvu5tEjltunj/indC5fRhul+ppBnLLQVkJQ/5c2c45xxjMuro/hYDWSTwT9Hv+V+umffVAWcmCbEVJ3o8aMl4Ik2cXuU4RX29OdJReN27rW9huyChX1ei/rSAGwOC1ywMQjGX8mbwnSWgwrMMYsYB8MiCyi7CVEbF2xnPOqnoxWPzo+8w5i1+EjzFyjIzKMeIYEZV9LZDZb3VFVBUXpXB6PsrQR438nz2WfToFbPR+RAdmJrqaLyN48cilqqoqR8bI4neGUbNmRs5ZX1zAV+T6gwBREdEfnIeBcPCAIXMsyDa+IOvTLU7syXQpMh90WGYO/j521ZzcNElugZGPt5Q+VyfMFgBKTw0BDIMy2UTkYRPVkXQFOlVpe31VfX19yUUDJyReINl6UeJ2qrbdLe9LDQBZsmcaYLFJNKCh6ZEZEUw25akqnTw8Rf2MHt3A2Y9zfOBmz2FmGeTCw1N9iw0Aj8uIRRQ4ZVTmrCQunvMYB4t5Zo4xaOnsrwA6Z/dwKVxYL9EExPndHjZw6HCqGPdpEDa+VMkuyxhR/EH15b5OpTKL5lRV1ayKMXgXZvGD9xEXrQsdIjxSPdM2x8wc/YWR7Ke7qsURFxgy8/V6nefJ466y6yj6TeCwW+1OAg8tJQpGC736OSKAwS8SzxA7iVUVRwBcmhnadbMDCiZMZvZFxnWOyhYjxff7nZnjWMbm+NDzVLHugUFAej/QdhDP/sHLGRBFVJWSjO7t4ziO+xPK7CFQh8uoxPLT8NHetCajqHtFgh3BeB+CixNFKbmFtDGSWF2zgrFetH5TLCLx8EA0B0Wh8XXYnPM8T35q4ZlQfCkPZ9lEzRAvgosXlZOMnABRRTbUyg7MXRSLokcRj4rqIyS6zZtRxa2DJLJvtbh4ShBqTsgivGqjF7K0PIV0/GaHuXpoKcLDSRu1iu4AdEa97ITmKRvDXv3LZAiLXjb5REXxNzw7MDBSBaB9SZl8zMqjbEbsSmCbA2X94y70jzNEnw2sjFsASJy57MDzMYp7uZ69vzBPcDf4Jdh1/1vMLCjoG9UW3YtboLJ5oq0A5AkhteP+m0lmO3gfX3fP1VKZl8AJScRazbEoHF5gqq4bfIpStd4PxEu03hUbXkgpyFaUPNdAP9HHbvD9gCe7csBOuLRzVrzIdoxFX31gE4xTExFqq6CIJyC72lhV894z0acj7D4uuChJdBWdQbCtaktD4r7kxsGPtoCn+WDoW4qv47UNAXbf/eWCHaOq2HKjRMZNnva0eRU9ahHxfEAFUkXpuFTUnFN7blXNiLrfgM77JU2mfkrRxZbmvKalC5WMry4/8nGeCpgA9Ft1buAVcc5JHM9h45Fg8XEMc9S4+GiqNm39gUf8Hg4XB5RljkUhsHRxONWc8/X1h3EZY5RV4QK4E/bcrlcd09QAACAASURBVHEET1cLH71/OY+y3ZQtEPa8N3Bzl4v62WfXeZ76XQl4KRpo4ubjRI4BAhm9vygTxaVYvV6RbfVSLACc2OWIaHScU1Xui+JB8fK4HBfEWbV2t7ZcPFAxXhjFFjZvYag+YsqIe2Ye/eMRGcUffQMRRyUjozcQERhddp9Uyg1OjEIiBJqP215jrPNwOSLPTCQAfAKgII50y6aHBXW8F+fvF+rRI5KxbrACczyjQBS5vPvDmTI+BXcwiJjxcndhYk3dBSB5TTx6nqKEEfGpheT9SlWcVdxqXO1CwGibuW5BIm2PuHcjZ5JwYvRajPBHZESMPiXIa4kG6MhLROsCBi9c0i5iYc7ec8E/+YWkak2Dx7V99ZEu+mRgGxGoiA6zyPM+J9VwGb0od0+b2urpR1FbjOJxBsXK+34NTH0FXi40Chj265P16hfCOFSB6Rpgzg5SyqbDSSCR6w4HVXGfZPWJX6HdTlFgcYJnaJUGGNcViImC0EzchSdJeYGRC1HKkqEochQAKOjElREFuXgsZzmigFkwa6DsXrXxbwyI+kFjDVJ4IT+6C0nR04v76gBMnHQ14lH844K+PecJNGKdS2dERvAsSLRyqZ4S0espVUpJImP2uGfvHTIKiQK5GCQ4Kh8SEBIqQmAR81OWl9X/CxhaFT23zOuCk4sHegMMSQqQ93UQC3sVr05Vn4tUVd6/tp73m25imPaLmMysGWvcMqPvXJb1Z9VyzTwyR/XfsVctW6583B2F/gesTMhBWXksQBteSDiX0i/CCSOq7AOPossuKkRsAKIPQtKZPlqIVOXrhuykdzFYbk5LzdI6Pc9hS/KjeLsourtgmzgMyU5SOjC26kCfM1QpQ2+apqtq/2dWgDdRSmd/9E65yUtxAYP3C/tluetiXoFe7D5ZEWO8IqJiVsRBiKgZdRz8uO58v9/DZpR+7x0Rk3WPxYZ+vjcZJEFlxP4sqmng5+ePaBZIpiKOsjubdEQWzWH3cvK4D27YrNvsVFX/dQNPlSkhI+RsMYyx7g3xCOw05pVw51x2vbrVEk4KAAmR0DNz2G93JRsDigIJRlBnE5jitgtAggw7ri26lmcIDavwdV9OsXhcSATWPruFUyzc5egAGbVFdA0sTuybparmnDQ2OhAAtmBUxBIRGTFy/fXwjEg6MGL2DWuKmckNg1lrdSUWooY7M8IP1oCFdaBgXuXbLdu6L6QUy/occYyKWwgpDmb02cvugdZPlsbg5gKEETHBK0QfviIfZ0EAFN1FDwYUXXuc8Ngpznk9YICfquycVTXGGPZRbVHJHYuiNP+6GqRDqAK8IRfJYyoKIx2hT2gL0smzMrCj3UazquZcsegWjBs5mZBwrQPS6hbH4IjR83RlNaqjLGcr6vhIuA28NdktYtY27yk5OJrTAYIhuGuY6F6RO5iiJ6DQ0YH8xrqalvYTPJeyRxGaWuAJIVj23NONObYEyvsPfOSIgAnzGmNEvxHDKMhx/c0JcGrGlhC6djMFQOgIN26N2fbP0b8AEWBzoYhF5F4UTL5bdLk7DNGNRhlFjjA80Qm7b3SeZUvYFtrnE7Xomhwe2qVq/U4yrDdQlEbV+uu4sgNDlJUicpajWsUVIWAVBZN8rFJcuaedaYHR/BbSt4hqCYGjYGsg5oo4xoATX08DL+TdL1ABhlODhWXOiWXYe1+KAr8r6ADUTKhE6/xlrRh93etgicAqWuVNujm7Xfk4OdmKDQUAqLqfTpGbNw1jGBUYtpmpb/9AMueMuDqZljlh9/OqgyRiPff2TPDSRwcR8GOMdk3A2qJI5KUk5bLRssU+5zzu89Zr4x4RX8d4UfpWFMwzyf7ep2YayZznGTHHGDx3kssYg/6hV29Na4yC0nbvB80BqLZsFdoZtN3Cua8XIX/Kb3gJ+dHY2R+N004a/Sq+ouu3eXhlpiIrT7ZqBYJRos53GPYnHv7Za4iMY4yI66TTRSesYoP/tJnQUW7umTnWL7fPOSdny2NleGGqf8MPV/V+Ajm6HLCwpaj0aA5G5gwMGhFq1V0/P/8oBOSSzaJYKNoixMICId1LOOzCxL2HwcuL7QZT5ptgXKNs3/T6/v6OiEmeyvL+Zg1bHUAys+xPgTIKeoUbTLtM8qHK2eLRb4jco7sobOelVo4onqfA7C8CQCW7jBKdaJalPe9/rgwFX3pDFkndH35IFCjsXPwjMjoNCe7YATgP2cJDEYBcRPIUMHEfF9+ilPUk4TQiYlBE+WrfcQupColjRDwTTDsncbwauOWpWrdsOkUIq4qGYBGSWFxIU4uvcoBHuVGctU5dXNwLoZiZ/k0EGAB7FPdVv41eoAgtQqjUfMgBI6IVp8vTvnkpN2VFAtXd6NmukD1AZCULjlS5S9x/IU9ELHJX0Ihg7mNMOr9/tWWYpWwiu0Ig+rPffod3jHHOHyEd/1Gquwt3BstrmcMiBwxe2aLPOQFHxxVAnMBUC5VjYNhyQGjm1Y3tu8WS+FDiAhjk5uVUbkERDCqUjxf8Y4yo66aDu6xX8T0S8157wpaNF7V7qFVOJYvAEeuwl30BTDjnR0EUCx4Fcn65K/roC1oIGTxlIk43Oky1EZH9lyEIjQXRHRcYpCDkhoWc9fFVeOJ+Sk1cj66qzOsjWB7LwyHwC7DZRe5ZCQmAcXeYqlRU2iJEMDqb1yoW4+XpqbgFwjKsydHDpEF32YJ6/tEuz4mq9oJk2rhwTUXPpO2oaZ0g+1PXOohRiou61JPZpL1Wo8CHrU0uApTNW7ZKmFq2afujMziJijSCotqSmXh0E24rb/Qi/hy4sdYQomfEyCwhm+BKrHPYxUcnrH+UqpC/FemBZz/EY9Swp/26z2sR3dl98gDeUlWe2X1IDzixAolwk+r9JcAYDH4VXbZ8ImLe36rQFthzV2q/JU6o2g2Gb/TkV3QIEWJpZKsq+hm1LHpqLSNd7oGkexHMIulXdmWHjdzEpiZHp63ktYPwteEtKFUuYvNs8VIIB0MTke95Rtye48yq7CcnqwkVYTxKmM5UttEhhGSxki/zUAmkXfaDcd+tKH5ZlldGaM5kZGbwj7d1uByOmjX5+X32V9bhV0pOiy7LtuXGkJosPDwiHGP9VRrGdHKLLGPO/lThOg5cFy2QMCea2ZLpRUmBlIBedyKu7EmgRxOkAJAw3JsA9hNBLCqiiwSd3+IKpljMq7D9VFNdJOLHAl5smy5ydN+yZuIOzN2xYFQCEoFd13yWKL0wQjBCeqNU+6RiUh2vF5xMs/i0oEXPWNXKThV2ipt4JmxJj/FVJ2yYup+vytEJEe9FIRlieNzuunIQTCGcH11jSj4oVGm/0LShiC4SHU8lIMdYvoAxOgM6SZ73P9UGQGm4nSovMtxKwx88fIw478dHpYFdjQVzp1od5e4AMlNXuxFRNWEjHLCqOudaXiIiCf0YFwls1YnN+/E0rOuy13/A87zlj+DyUbZa4SUi2QB1P2CNMbYlAgxeeb/3iiOdg6O7aHFDRBg93LgTFIBmmpBhUwWw7BERNTIzI6Nizgo9x6pRcx3cIiJKf8j8an5TXLKFzkxHEZ2cr8duSsgZGWxqAaiPsocZIrwAq7Oq7zQIXPcDLUbvcUQRSQAL7sJEdzSKF0kPkVf1LMEOJzwEQlEVgi8JO7MUMQi8uSPneWqL+2r12dcudT2xl4gfqaro3rgstoXZ424MZBW2kDm4+ngASdz58fUqH50V4JESW3xxF/I3AUMm3KOJzpOITB5ocSFQRByvtXDLS1OirP+pwk5iMIsHd/UGOkj5hvW5wonHB0JgZPaf7cEl7/dBP8qqsiajPF3g4cCzXV5m5vtcf4jRc9t0x0MoS9laiaJmjnH1gzLRFgZ6klhF1+X1hNBhii87ghdb4bELIwvGRdQYyDVe4pGLk8trk8z1HC8M4I4cCNP2l22CIVRl5uv1Uk/Kq6p+fv6hqwVGMEKoEI7JvA7n7kgVaZCNUiJhdD8B2uIC87aIUCL+LTSS1w2gD1K9myN53780hQCPfp0hLLfxeNVZaXAsB49dqeJOaAegkImE3DRMIlFrseAuZN53gTln2N8Sq/MaaMLRcG4WiBZOFdmSPE3LafnYzjLsORUSlqGUjRwMiV2pVtXjbNtphcR+6W2hNy57FUbAcnGkVzlA7tVPWpDonzRvk40qaP2ynChJN/LEhhuUjacDjSmqKjLqOodZkyH7lf7tWoIGano/CbFkdzi1WNCVpNhQpMNslOF4lLgPUERwPCIuDJk5xvjnn3+O4+B4MXq2M+5iw6UTWEZqVeWxXGb/lGPOyRzO3n+VBkgahQWhiOArZPYdedbhjnad2HTQNTdEzhtbG/mmK3p0/p4PdilOFRHZX5sLSwaYAm0MmyiWp7GJwiEgFc5riStCaqPHVEYpmYsEQpCc0ns+cMoAWMayXQCwauFUaIHpsUVnaTMzhQQAmyORfOzC4DV5FFdbXb/IhaJb5Fu1fqbhFg9HX+FCS52qFc+clK69AHxaHzpJ9RV4qat75QMARjm5I76VMVoUhc4XCUgu7HnSpGREqHDUuq+MdDv9MOxZMkJRc4x8tBBBSNqizUwh0QGwCGPEQjKaVLKXHalJIzNZAMvaSETpz21ZM8UGgzAOQzJTY41XPpYFdNEqJfpEjv3rsvbHzc9KffY08wWLXp78z+ESL/o2J1TnebL/Q6U81FqEKvKRrwhHn5owJ9J6H5174XPOOaf+eiQHCRZ6IlYVbHgpFlRwepTM/Pr6GmOc5/n9/T36pQAEAG1XCEjckpl6bh8R9MYYg87lCge2oUcrZ9SszMzKI47M5DSi5tUKgs85j/GVq98ik+vYmeP6EH2D11hjrD4pWUnW2h7XOFZEHuOYc76O4+g/mcPHp8/1s859gtLn6NX3xsikqiZfdByDN/r4ooncy3a8n1ivZlXErLVwRiYnXkui1sMf8yW0OBmp6BMachtjzDOqotYJ3rUL1Mo5MnPOd0QcBylxonBNm4i19BOCBDIzaswzxrhdg4F83u6V42k9edhUrKo5Jw+NqsFVdYzBn0oex/FznnPO1+tFr1YvUmfUOWdUjQR4jDHUIZAjEQEbXXeeZ2ZlRtUar+M4Il6sD7ivxkZUZVUex5eY9br49/f3f//736qq/oV8rk8hxMyorIjQs64xxnh9VUSMjJg1a9KQI2KshZ6gkFPEN1KHiqo5q+brOOY8I66zkElDxmDJojfO811zHiPPeldVRh7j4HsNkXEcg99GImOMMcZ5nu+f9+vra4WOGCRcVVXMFpYivDJzjBxpB91eaUeO8zzf57VAV0X1cgdYoaOPeRjZXpyx3gGu+3uAHrTeMyJG5hjHPE/t6bRiudzjUhURdcZ7/axuHGsJXyL3zJjdIXTHinuf8xiZV2OMOef7/dYem/1EiOn08/NznuecVXXO/qUAa3LZstlNTu1Gtda3o+xv6hCdWh0XCKTcqAVPE2Skr3AEQ+gxxmTEM3KMqjrnzMzjOM6zatZxxHrnJnOM13y/63yX+jwis4K/zBwRtGEM3r+Pka///PXneP3999/vOSMyiwmTVSxgeTKFcmRGzjMyz1o/5SBzopAzLcJIDwjgFhpLx1JcLZ3z5+enXzUftc5BMxOkmFbjCNpnrcyQNeHHyKxx9F2MzMwaUTVynDFn5TyrquasObm1XVXrPIHJUJUjjjEOOBUOnZzJMyJ4y2Mcx3Ec8frz+s9/xut1nufJ+d/r9T7P18iaNc81JY4xRo4jx49+0zuSsRyxTiSq6pzzbSfuc7b7cRx9wJp2GFKq0sHTReDRIZQdhaGB8DgOln0aIhgkuJOk7FgwelxP4Ovra7Jj3m8Hb2zaVTOrh3t9ezwzI3KMeL+/myTmPPGqCg6vmfl60SdVdUbMiEkjmFG5DhlnBD2/koyozHi9WAfWFeYYR2bN+WZ+kVsngz7pPUlEjDHOflmp1hSNcRxjDLVlMfQQjMzz/kpIdW+jMxasFdFvcrHPVq2jffabEXTpnCuZMcZ5jlz3kHGZ3KpiDHugIBljpHXySgxadYIa213xI4azz9ki4jhepNHNXXZaRzLRHQI/ChhgY4zjyDnXntWtZrrm2p0jak2/YwwO1pco2/N8jzEytQvEGMcYcc6z3/nJyIhRVcVrTbNmVMw4MzNGZUTlzLFONCCPyMgYIzmvY47N1caRmfdP+kR0kxlHtZcqCOlkYNWH+GDCzXesX5OticpUqvVeEnMm55zHMSKSPX7Os4r5kDFn5qhaH1zMzP5oUkVERVWcSiAiKs6ITI4pc43jGIPzFGtCUMl59XlOIqpd3paxDihnVe8stx64zlKYftirCkdl0qE15a6qMcboWzDVj4dZ35TVc5JHRNX8+fmOa1clbkZUxFofIgL4GPl66TpigqmamePnh/2IXXKe5+qr9/v6pkD0DjXn5FyXoNUddRxHjaqafBEscw3WyYo9jhyj+6YiIuo2o2CjsdCiW2MrDi598owzKlgXK+r6Gx4S/MlSRuk+2Ioku6cCQPjsvsh1oqNT/Msl7usvDGk9hS6AWxDsLKOEUy8ARlcx1K9NIgDzEl1VCHPOJdeKfL3CCh6len0HJqNyQGGWuKML+GgS+T6FKmC0z5FKWEU1s+r2xKlq3RNJ5mjvdbSF/arhEfe06SKM2vHQ4aEYPd+cQemBQTDKLi8ZJd465ImnyYxwZobONy0f2T2EatU6ipq3kqiMvtMUttg52Bmyp5B4cNwCbUJ/XkFtQK9hjZXAGKP6nM+bCQNGD1RV0a9mmWW566WD6L2M0GmnNei+UyguOgd7WTAywYjibZlzkmXYVEFX/tFPy7FjFE+oH7rJIMkwMwkLofjZgqcI27BPXj/BhHOpqrIekLKqbESkPLtOte7uRqXBWGwWuQT92bIFkouMDfPoV8JKIDNllzx5NqOqvKgcqooh0+ySr+8vHP4x4tJMi+o4jt7fl1HJ4CKjHMNml8Z69GpGbkoGxd1dBwgeuxTBNruYVUsOzOEjaHtUX2gthlrgiBg5ovcIvOacPu4wEwge31PyflTK+0I6+paB2yVqBaJw3gNspx0gFAuMBhEvUW3FiKjg8HQdy6i6n0pGZl8mkiHou2Tmz88PIcjhOI6D5wR24SGS6j8rFbFuXkev/JlJtiDlKxEAift5G5Yr23vDMYIfvaZ5T9Jq4eHBa+PR+ZUYhESHUL6aQhiZM0648T8FACRxnx6zH2xix2iuu6gWErLqEd9nJoT6iBrTg/Mcdo3oIaBLqY37cAiAHWYA4P/8+SO8hNCepKr0xlbYBfackzuSFJu+2F/kG8aJzlZTAouQm+Litc4W9+mHEEJbRLDl0nkyYbCnPckQOXYZVYWRizpVIQyXik4loUrdxfiqCkVB3bebcAHgYatjgZNUVfUKj1GtJq7AEmrRlQb6s5b/oPIQ8CtDGUUoNhFuFsnoA8TsP02dmcdxsB4CPu0Bra8b2aMjNhmRzNR+p32nOnnlIy+QAOJ+rHdOYNmTRwDfRnev9nfp1CoftprSFNW9wohcXS0qKejCKxMahWBXVdouIAYpVG0W9M3lpRiUVeE4BEb6QqIqeDYvRgKhSs3Qnra5lA2zLNvWqTaMmJWhIoJ0HRgDI1jaZFImAHBnyMGMxxsNBA27VHAAQmhnzvvOoNrtFg5b90KfdmMM+5We3sUxUZSNNoLbnhERNJ8e0GCR4eyDX1Vdj2DuQq3rJAYnRooePe4peRupxZJ2hJDjhkR/GrObw+Gzit5ezFXlCUS37pkP5JkZ16ODbYgzIt7vdRNEZ8De5EZGfBqLMiNPTtCVjPAEZTaGLeuLh/vQdlHkJCj0iTCW5xULAEEzUw+Iqm+pMri4y+W3gY69u5ZU1XmeeqmBWrZzzuPxcj6y8remjTGO4xh9Bz2s62jm/zF2bguS66gSBTmze/7/a2dXp8V5WCIclrP3HB5cCAUBuli+pgvHsl1mjMFjobgPDa3GCBuNGmP8+XwIDRW+IGFGp3b2wBARJEIHCgzwPE9fbyEBo0BycUKB5ahahd44y3YWxRWb3F+v9UZGVVVdJ/fMqwZfgdLTtuiZ18sFGZHRH1ewfRBZvta6tCU6+6cc26wTUnoP09UzxKL26/x0IVz1EVAT3qmq+iPENugeRTyqHf2lBrYg1UA5qiHHccw5+bfEPMrHrkko4ZqVl0Gqb3Os3cROU7yLZCRtupSicsZdLhCCR9HWxcPRrg2jWGDkciXXAvKw9yzWPhJZtX7OpnGRnnkEY3+fKmxBesDbhWWuwwO+9eiNKxwUnr/BypYaIsriPIqCI1QoMm61tIgcKFKl0dm8BEaPflymZKIT9jmAERe6HaTiivOrODniEVFgqD7z9vyBYRGPIkIlHqjO8wSoKrExgu4C4dEXM06elom7z/6IoAAMosZRdgjpPUQRN1FzAP/+vf7t4pYVcT1WdWdK2dZwhQDjFoxbEYvbZZS7k6BvPBWR/RzFwVi2ebtc7rcp8fK2+FiMcU1CTxh+EkZwf16Iylf8qqpaNv5k72ibI/lwuTvqtm43SYHM3PvTMSpmD+KTKq3zZdQcoIhOnsPezRQ/00kWzSKKMFB8thcqGDKTG1hUCSM9Oo0tJY2vMqcKo1MRaNiCKVoFGn1/+TxP6OER0sA5xjHnPM/PGEtv+5WSTxJyqCp6QjmUPTkAo4hhXY1OUYSdTMT/4sFYVaxLYR0FQzKvwt5fqsqI65Ot+HRt1H2eCfOEeZUU6X7fGjuDRGM8ilyUjLM9c3POsEXT7eKvKnSfIkgT3DpBDNoHtmQEy2+7X/WMpFY6IpLoEwif3xQbdjUQgTDtrIuGYxdG+G2Wh3WFiqpyEtJWrLVsjUERkoiVIGxOpcmq2szMfnNGAE46wy5sKKpRzkwyiA+3b7ObQIae0sYJhgY06+pPeXlcFE6sndYBd/K9bwVIyz86VenGsKLHvSsExqgh3nRju6WxTTbxIDBQVVVhv/khtLKCnFo1xzEubmToRSiMgmIEgPEphAaAgtE5M3Oe68BA1WzRQhnWw/KSUUrZksWWuBLiTjsOiTaN0DtKvsBkEVVEjMd7MQjgMH6E0D5FSRs7+A2jlMYYVDknGFKKCH7vQ5ICqOh6rNyunvQ8Xb4CoJKRbOleweacx7FurYLXMiJFDK4QkSK095wzrUXYHY/Lk+c8T84zFYjOl6L21f2ZgIyuf01g/RZ61lyvoNfg2xbr85M059rrPecnoUSZlHU7emay6MlIdwGTXSTwY9kEgGCaeFju2MUw7wcdhWP/VYsy10eHNC4iB5+55gmxNC6A1SdqF4IOG8/k83Wt/0JW3+45Z1UvFGn/OsTzIQEFRcGoosNovnwBo2NEcKR2jDF7IaLf6j5qcT8xIAowJ4QEwaJahCrsbOWiWmSjYks+opVRVSoK4Hl+zWcr0u2MiDuyPpTtyJAzjtgBKyjJi2TOSaMUi97mjPfz+Rz23iiE0560Q4IjbFxOwE84RxJdAFKiFmUj3/A0U5xy9HXy/yOKCxUkCOHG/fxBYBSM7o4LylYFXhbfyp42ss9wDgZ22r9ny0znVER5wedsjqz7WlHFmvyV5DKqqNBYnAp58rt73EOgM8coMve2NCT6thEumh5+fo671z4T4NAAQFI2GYTE8devXwBEAgYwdhcA7Epupyhy8lRtPgYUS/SJBE0TAC+tCcDwogqS0d/+cHIxeBGZtksqJcUSs7ayKFuEsaDW20LRkbLf/t2dVa1gMiotLkSFAeYBNt2NbifRDSmLtrL7gusAtgwDANlRCORTM+w0UTB8EUZ9SwABH3ZHn1ptmRwwCy+eDYwoDY0fq48AYQxqAk2L7kwHK9uqOo6F2QAoUN2YbaQISnFzUa1bwkZwi6gMWTjw3TifQT0uoqJCA9ZWfSJ+tl93jMyET3bx9AHvrwlsFreLPyyuDtseCCQA+WaPbNrccE58VYxenbXoRD/ZW7GiqorZFbXeKgwbQQkWCcZnuIjI+3+mYXfQ+ktoqtjX/EQcQQfpFoqeBpbVFv7xfR+YheldZh8dJSkSspLgTlVE6A0U2VX0VLFEP+EB7IuMfMWzsW1UdKDalX2NihcWiiJ0u2QLrbZjJ65cyg5meGU/C9XkkSMAn5DZv3iEwRa9q6WK5UWlAScWKcoEMDCtt/J1nflPDrSIJjxbAYmMiojucSWKsh34hWcLT19U30SY7Cc2EPqMhVYZDjtsCR8RcWSdmbMiYkZUxOgM3b2qgFPFnNcAwXZxtsuGJwEVmUgkJl/tX9R6KwBs7ar7lSpFcQoGwDOUXnZ8nHPqx88153meP58fkGoI8/mcEZlcXZHAYr5PDPjxhXaMkfcVA4wAinKeZ67fgf9bJ6y4EdEj4lQSLKQ6en98guFR/tk7S93PfZUAmdPnXsXug4UqVja6GiqEKBg9BxR8v6b3BFOF0EbVQi6M7Bjr667RggXjtp9KaFEYeTyykr3sgrDuu49GUAljl68LzURRCPCc3845N8LzPLX0yTcimPZqHcMxxjjP2z1KFGKpmL2jfc1T7tKFF4kzU1Qm7p6Z/dv1NWrOIxc/Z6YfNh6K9Ak6RRKTODg6SdnrfgRXEYvsiJhz/e796tK23/AYy9Z/Ae7Kl6Yph6/5eKCqGjZ2aQvmxikRWBlShHYzHsfB5wncHcHFIzI/P5/Pc9IyiNojnA2GJ62Q837blO3TRYReO+eMGhXJi3NTH4moGGNkRFWd58zM43hFxPmZx3HwCYOK5AXEqIoaURWRxRddeHpZI+q2ZiJKRoqElNQEbcNGREUUZrgj2a83GIC6749woq9vucGSmZ6Eii4aQlncXcbMHGOc/UonRa+VF0UpW0SQm8WLMm528aNIJ38Zccy+NSCqfLzI5AJMWyyyM6HlK86NiqJ3C47sJ9tY1n0hwy6qae/FARZm2CFZOeOLIq9VzEuHBPEFV301xpj3CyEwV+1hTgAAIABJREFUPjsJpC0Ar1px7126ibyoVdFFMxNmj7Vx3uw0s6q6XdRKcTy626sq+p9PYa/rPktm5ugnRZp42TMEgQR79ByQHSNFhbDQS5l8oKZ/f+vgzPQfksoRZukkSdH3kTH26edUZ/+aHYBoBWA759RvDmXs7WovCaCLRLNX9vlZb45ghPwC2O1Cat/v9UXJJz9bMpHMWnNb0wm7vMRPYkf/ZICt+EVbdtGemXXvIpBwbplQOzucLGE5w4kOj84ClZXIkehjpwDuXh1OJ/TalxG6JcjEEpPdpari/kMVjIrurUZREVHryMQdMdIDnqQTlvWeihLZ3V12qiiCBzZbZHcXjPgKsPE4nlqJ7F6kmejzs27eZa7rvaDz12d+rs7BA4u6rv7SA4qFUDX7qn5DQrJZ3FEiHlk4JUDHUbVOlbZfbJx0Pvu1+GmgMOKhCXNOrdIS3AkgSzzmyXEc6yqWE9maYRNPPHOdj67uoqhJckW9C1WkSlDcveEUwYhqq3UL/YP9tFu92RMGBfBGi5A2QWkI+SiN6lfBZRGDzhNkEUbimStDbWnIuJ/gYrwo/pcAHoMXni6JDlF9gxijxsvX6uy+nXPykUgBuFskgJjVXcJTBMy9ErUUIdB2tqk8RY70NFu9p60ALhsDgQTGd8O7rvQ8H4xh53hOiC7HxWX9swUFSZdiZ3EQxpXR+zidoP4XhigeCwW9quacr+NwjLae2JNTForPRcxqb13qnRAPHo8inuzJ70iJu8g49AXlxysnEAoZPUzZP1FUFOIeuZ69YScTGJZfhOxO6EU3bjnwxWJHEggBXHoK1evJnJOUnBYG8AJAMe9nI2AAzznZeePxdHb2waLsBhy1+Aq/5aDewE6SBOUMGbswirLZozsWX/IRj3wBeJ4I+QD7sjqrWNaPBBCFRAD0iCAYeDoRR4yr9/uOI+5O4iIjVP9uzEeGHDM0imGDRxuh8gScHKN+64uLQgiJDl78iEfZBACKT4uv4Ohw2bc5PRlt634/GGbS2HgOe5wLpzAKhCPiC5ljVBSybD2VnWJVzX5aIouKvMA27JsFtEVRpFO75aBADDo6AIlbSuOy7CULtTC4Qq36Tfawz8uBpyqqIuL1vi0QAsjFZdh1KfIVCZs43YjiVSqsmW/ro2fCvJIR3zFG5jqOclKiTDKTbKHV4QQjmLh3oOvaQgWtqMhHc4MEiDgf8w0ewOonVb2P9VKSkJADZVuPnRQkQjh94Z9aXFBk7xwSXUj1LQCqsEAy719VVWgw8IBEl68wygRk9FwCr7RF5Y4U0bmep1Z4gSNC5y1VhUHuDiMTIbHDzGgyvo7XFhEhYD9fcUBVZc8Zn5BzTiGjr1Uys/qE3iNmJhYEO0KVk8T9pFa1XVw67j4KVai3IUC2YtjFVWaOMa5B6e9Iw5WZDMmKQgFkx2XWYURJ2/cdqSp1F3YNmWASP8H1VjyL0n1cCMfZD7DNUakiwjBR6RxgazBsmq2ZsL4yvaZ6Zs6MmRE5MvPgEGlfOqgM/ufT4qT3tWvbq7l0CzJ5YSrWrz0xoqgtiCyLsI2w6XxJsK/dXt0WnfCFHTE1YdwXPKdD4JUkvhTpty0KRc8WBbD4YVDtMwoCrVyiV84NhpCAQis3EkaH0BlQ5px5f6sIO4pycAD813A3lWeIu0Sw6kF0Wg0BhNsJurZ+3oKRvj2OtzDUunvc13mfDFiER5HAttm/wjZL3Pp21WavwNn3Pqpq2Jc1sQucfSgUIWzHcRT/9ygj12+46JXKHFUBB5iqnDNSv1rvXqJ4nifsVydEZA8ESNV2iOV7ubQFI8WVUGPCDi7HcUQuXeKYiDWXMG5xmTzUws+W2g66CJE5Z/X5p3hWfi1ikIJVtT4WT5LNjsKsm/Z+XNxXG+0viEJoqfeIYDZ+OMf9RR55uZBJLMB1aN4UdiiK4AkhgLIl4WfcOWf0cQY8AMAeUe4ygqdI7z2r0k5NZUfYtekWkMkuXAsmF9yvJ/bgnMuhCAO51QKQXj2KW4qqRdRsNRKw96a8sr++CDNG8WCkiJ3QWLIPZjDDg1ALm14pxEtVPGlUVhK+EqmidJL0oztU24QGRg5SqIJqOSpAiw78pOTuANCxjzGiT/vgR7yT5SgL28wc/ZMStoz+uK872V/JllEkMsp+rv96MsQJeM75+Xx07aSmZd9YcUKqSGMT3EWrVuCOgg4sMwe/EbJPDOJCktCAxNEPzE0SVcXPKXV4rlov8fz6ff3ahcQUWlvFzUy8HE/cVfxWm0rYqjRP2nCbXRLsVN0CdT9ErLEoW50BHAefIdG/wQv9sDAz67ba3m4eYUSp/uAUIVTLf9Ly50Kwjf4grfDyrari/2JZoM/PupMtMPaySYWiIjo8o6fZ+/3W4Dqyvk056aqtvjNCBY5OgshRx8uPPdFyF0ThJMWs7p30qxeCY9oxePaKDQlGiu4iAYZ9U/4lrkTuKrpdWzqQQRx242+59MWXElBovEQC7DzX013BlLNEtQgkGkdlonC4LJ68+hARZ0RQkktVER+Lp0EtnAoXEeP9/nw+88855yz2r5GZ67+m13JcHGGcK72W9YtxM0qv7i5VTbvLln2Ay8zZN6QIScJgtMrBIKHz4WeSn+fJGpK2GIZ6qU/IMBI97Hh9Ie3Y4VQ0xBk8q9UuN1Ypt7h3SETopzo0kCpZZlXcz9s8DW1xJJO8rxKieoJVi2BkHBkRAAqEHXLw0S/Yh+UPkgctwEDSvTQc8Vp0dTiycdK3OApGbfQYVe9Q+bgZt/EAVj7OIE6Mcq8qSnXv2A0miwJhhxb58+cPPUyRbqy+wSQSFKoIwVaEnAfiPuwcRg+6MAIGr6ARQfPDzmPDrk8yc/aNP2jl6x3rooRlcf0pPqPC+OM+XZWnaqlSD6f1ttp+HMfkv11mUlV2SaPpIU41U+IWMYgt+6rEZyYu8/6FAsARkY//2iO2pzFzvfG6SXb/Z64egKGqZn/uhyKCF0p1JqrbLH4ExDLthASY9hoBsv/bgjt2vtacjrLWQ6ulSm8KYIeEWgA+8dKeACmcwOiiwqL5r4ULTu9GuY8xMq7LSZGAIRMcOXxwUhf3FnluKFsgZ1ZRM1OWYctC3KkcRnMAYKeKPKMTZgRFgt2ZPVbyxB4NLkF1gs4sAZD97wqyeyHsh7WkSJbMg+zdqXqFUvi0oWKwdXTHKH7A5OYMiEKPMZR/PP4dt+zwy4U8Z3/ddIMpk9Ffj6OxWJhe0YssFvAkSRRIvAnSlRgYurqqjuOgc+Z5rThSRCJHt2BUrD8/PySzCO8rI5jqXQVnNyoxjTLjSKrHcayMq0InSZ0qRopY1Gm4vN9vfV6IV9ey78I0662Z7I0+tUiD0BTJ2RvoQizVVtV5fqoqxzWNwXCjIXNdRtI0jRdBXRQ9rkFZXeFJwuPI0YM75/x8Psf7Ddt5ntkXlrN7b32GvPuHlGhO9aWjBoiImXxpa60dHlQAsWFXkdDYgSkWJzoI+LD36CjCIJ1+WA1pyVzf5SIZEphzwiwvAFVVtx6+dn/y5CIHC4DXe90aIHOMYHCPvrTIzNfrxTk+MBxpO706xuDfExDuOA7+bTWcJKOFAndCewcqN2qL/aiHOOzsEzwKFomoUAihySAX9I0c/oXsrhtjkEbYjgyPU6EU51u5mikG8HOuvspM/sdz0rfdA8wZMqGY/dkeH3RP5jzPz+fz6fd6hKHJwEiAKFLmve1SPGEnyUw5zr5VJ/zoJUIwYmE/z/P1vo5HcIKn67Cz6GEUg5Awyzf65AbMPOcYY448z/miXVkVVZ9rqeTnUa/7jyBEqPRC68OcamDZlKNbaDUwuYARCZlDoijaZbAIDw8z5zzPiHi/35/P5+xbhMyEzHy9Xj9//tyaP2f2WCsi8xbarFg/p8kj7RfvgyN4jsgxKueMyDrGqJFxDJpAMuN1HMexblhExH0dg4piVan3JofI/mERhMjsMyi6TnZoIRxjML0xQuKKCxZIKBJOx0cdVQUQiXevjFI8N3zBK3O8YPDQuDMozozQA+iqFQm17PiwiQSkspJ79h5KSsR1cqqqaoyLE3DzV/VZ7nmedB36lid4puvoCcy16Bjj16/11Xqlx5Z84AQ/bIGd9m4/WU1bUgiKe/W/TyNVAchEIXBRDhB6DvIlkFwUFDujEDY6xAXgoSmKmal72L0PoujcQ46QIJ5Prt5YXeE5P2csJIqlDAUbNhVhUFAcfQ5DqwbKq6pmrvyP46B1ZcdrMQ/d6+xHRJCIB8txrEYRiwxJGwBICGf/7qP6aJKZYTc+lkuEMCiKLh74qSIfD5p2bvbn5ydtpQLAWDjD2fencDztiV3ZEUT8WGgvxohAAQ8PnBjFI1osV1f0BIAKtmNc7jTwOI7X6+XXrRijJzlGP7XY7lYLU1UERydidLuQ6htV3mmAKRIXBaEWoUvJHCExukX8KFWVeXVO2Lhf/xwSQVdXYpRClXRFOu2xElvGKfoojlGx5SsqWTTb2FaPnMCeDHZEc5F+kT3v7lIQT9hHgvzn/YKfJpChGvgMsbUU8QSQLbRjYNhSjUfyCDwSMCKXfSOkKAC6WyTZO7aqnHzY7QzAXouv05YJ85ue1BFFSBXLMqcY/cQJi3rvKR5R5KpSlMwom8bkDMAZqJU0DwyZfbyUS/aChc4WMFTV00kMTN1VNKq17uS6/aHpJzZxIjCvqeUnN32OImZ3oeh2WYjbSX3Bk9Lv379ZLt1FSGdA5ysmgDFSFO1WxXwTISNFCOO+5IvJpL3saNH/YFKOBPJJTvTBUzJZW2BDWZwR0TzMedmlXAkY2LebCBn33vsKDsN7XBy3KGL7F0na2K9B4ruFQDhGLrzNGWBbLM9KRsQnPAKYRyRlRxxC8PXdhbFeBSOLarXfiST6OAgS8WkQTZg9w8vOIMUGg5TsySYO4ZUMhL6YCMCJHUelIyszZ53gV4CIqIqI2a9olp2aiE1bMIq1wWRR0cWZlSRVKNpKLMeL0MGqrarP5+PjjjFsEWA4UJ4ZuoWh5KNKYwztbn6OBX+dUfcnVA6IXJ22wFVla/jC3BWJN1Dnr/hSpYMguQkc96mII4Bfv34Bhkr5PCcq+J+fn7LrMZBb70GYfb1UfR5f9sjB+40q9Dmn+pYohFYzEYwgpUc3M20SSodcenzrJdldUW7Cux+1zuN41aJU960aRdoOIAoWGdlWv9lHOAenLQvgJRjZelEw54cq+kRdVepqJ4kILngcqSJ5qs8BaNx9bmABqblEODUWURW1CGzU1v3/wLfxOseT3WUR9UTaepItQf3khya4jteWsDA0TRaQasjqqG4WVU6FLgYwZbmFLU3YyVYhquqItb+UdvO8rT8I7tGDkvcT0eM41v0Ay4eiHrBhkV195Ua3q3XYfdyrO4eExxhaRqh1QsWtHg6GPrqXtkAUVVVzsSkrRXd3AHPO9/uNojQIpy69mC1J3Kt3q3H/Wj4hvnqpSv0DXl5kApgQdFrZ2osRfrxccL89pkYUb6+wJCjCSxhvj/BPquz1Sw2o3qkQx3vex7efACDi3Ixyf1ZJV8QNI9EAsBVeySiKMPLyXZTpQlFGpwKsKC233qBKjps7dpDKZNzfI5A7RWAeNFzvvkXZEhhjjLE+nicwVZp26gER4gXGHWffWBGeGeK+4L2IL8WqggQj0Qm0uVAkFtDIdZpYdm9MeFzYKtxyj6i67QJy1D81FgOAuOfsxjHGacsZIwoGAFTSN34Ho9DJoy+e55xUiGfTfVDiMeU8AQ457q4ioaO7CFr1j8C0d8O7i7ZqJjCRYKfYo7lW8C0xuYTlPHuWblUeRbUCb9lGn9aQLbos2orHaSGUDrO8kLwf1dBlAbnZYUCo8o4FL98Nv7GBR8eL0iK5cxrz1cYj1/V/co44189JxhizakRmf8R2RBJEvltiFKlCGWPoN2YCuxcwZ9OJHVXYNxfGUY4qSte8BY8Cz+ezPjrogMx8vV7neUZc575I9mnZ0e+CiYoE0Ge/y5DsNcdRVYPE6DT6zZufq9871JWMovguQJEbMYJp60bA2kqgAsxWXkw/YdxF+ibk4yFE6EV1JuXX61dEVP+TReHPyLP/xcnKiXWm30rAa9bj/1BHzAy8qvN3crYyYnEdxVtatuZr0aCLZBcY/NOIhVs8ili2corKHQknQqSqOL8SlaryfmmHDrmTiJMLg20m1+P0ZotOERfcFYtkRCW8u2wM6O11WaSMMdgT4Qzr/K/nmWLbLOzp2Sn5zQ4u4JWYFgThuVciNuw0XCRUscXLsw3rXuxVFbHOPMVTtpujNzKqz3bEIFr54qJawB4aJOvqnBN+xZp9o0cu4LNvKsW9OdSKHDu9hw6zthtz3gdl4wEvo5gBgJEA8CL9IEdxAqA571/XjQPVCrORZOaoqKoxcmRGZkVl5KiIWEs6zBlRFZnr7gPu2krxJmCvvjSofnC1rg8rmCTyRVG7oo9TYfl7aOEdLGPZGgJAVBLNUsC4yyJd7mJDF2c89ogNo6tuLBjXeL2vb1iIX0JRHSijQpTt0Yg7zm93tVBkF9uGoYok6VvtBQo0xoiR68jUl4oVlRHrlS0cCObUW5WK0hWANjgSHfvGiT3u50ze2q/ytXbOSfR45PlVAAhGH6nXWJrJJDOHvd2qGQx+0d3H2y0eyJu2wWAjBLUiJE59O5o6A6JRlwXOtH/X4cxS3EVGbZtkjWP2rLrsvGt7r5Wv86Nk9+QYQ106xvjvf/97HMfr9eJIQ5OVp4v4VQzLUzkoHBaUzT0zk502lhEwO1JVhd22eEoTXota9hE6IiJp5iJULwEgkJhxyVy/sR+sjDYf1gkH55gRYFTrGZIGEjYlCLdiW+eg4CUYLgKIxy1PWGby7Yns46tgW4aAxxhzRvUMd3J3kX3OSf+IP/sW4ZpL3QQncU63I6qtqvM8z1onIlRRu2XoRuyO8fElN4zIcyYpW4Fln3ONt4KypdaRKqpFWOQ47FTP8x+PzhGbh1B0Jjq0uIKf99eOsjvwtPd4IVxuhoRksyDKJHvHERKFdolcLhoLt1TVGLefIj9FVIxX3Mdl2kIHWF7L30RGkq+eD95khYP5aVERhbmlYHOujyfROYuW/GO1omweImo7Veql2a/zQCi8+25S95XWdWoByKLxutNcwsCJR1u8tnCqjQj1Q0Rw/xIqeoOIjOk6tbVOEK0AVD1FXq7T+XPOshvxKE7u9o/9n3MAapGL2HQduCUAf9kQ+/YZV8N62uvNgsHjLuLRwJ3neZ7n+/0G4wwAnJCsNMeyE37OdrYixI6xI6zmY6fP0+47qHYjUa2LarcQegtXVQLgSFwpCOA5p2avuktF3J1TouJmz8ziP3Xds9W2erzkOOdn9Nm4MGFnC4jS1hNadaM4tyGjlhsWTB6MuAOWBZI5J7fYtmTCFlWQ1pmr3yjAhgtGMaB7LVsIqUXcl2s8jBpKASgKsNFuVQi9HTbVgYnZQ1QtTF3X26tqQ6o/6cboO798Vf7ZD4ioxBO9oqrDJYQTFbF0fBShqmQUQCReJUL604thbwREp+Rg0YpT7k4+5/z9+zd2tQ6SqtUbIqS2aj0/lhE8r82nHUABO0zgiMAMuRJTLCwIuuwCC7C5KKhCY9HSIbvnJnf3qqr1XtA2xRVDPp4fxeoJymHyiZQ7XhIhVUUOFNUMl7IBluCiBUuzP9cFw7XuyNGjYxeGWoQiWw7A7FT4EohZgsVdZKT4ZJYRgA7YAOSLyFGC3cOhP/NZgewYswHQ4cm+QJLxq2w5VM8BAZQYyoZHwegJUCsXWXwybHjBRDXG0LiTmCfj7lvCStKHGHv00x2B0cH39pazB8rM0W/pKIpjOkrEfdSEpqgRDPvdrNhwjIgyI/sFMm3Sjntz1GQZJfhaV30RsqLnj+Oo/v0P0aklPZogL5Q5Z+btHNrvrLkCGxaMIkfEsFvqInFMt+7mS9VmkREvtbSq/H+3hA3WsFuNXgWVuwADoBACjzHmoyuExwihaN2OzpZADnNHRcRRsH+RzBxjzT0GF919q6rmzehNUPFvtVioZQUunS/+rwz9QgilHdfFDFNUGA1EWFcrOkh0WTZYcfDq1xOwRB+huByK62nx+ujAnB84tct4OGdI66sxxuv1qvmpmvNcZy3ySpow148/tRLiK8GIlwCA03ZY0hjfjsthJG7xQOgyOrNjjv65pozeaklVlXFq4lUVC7+DkdU0ptBxvF6v9/s9xpgZVTXmdQ4Nfvz9wl69pKIyWdJv4gKTLnFftz9FSBTGRaNwRbzn0N7XVZkbw958/FtiW5FLOLw8ou8vhKCKE2UZEaW9hQZDUdvN6DyEkKOqlJsXSbJq7ade61RKJiJm34DAjgAWZisqw+zRQRFt9b6JviHTHlxLiCta+QqmPCF0vGIhacuIwqEAU1EYHLcmOINEIRAw2iXX7mwJSOr+kyXA2Wuyw77qihX3AygKVeKXYHd+Gbf0XIhFA91okGt6h32UNCKye9swt34GR/8QJe6jiS5yOVIV9HZ86aW0AS07S6eH55x1XpevJKyBw6KtmDfyJyZs+hGR0MA2PGzOCa2K1GLPPkCLhBXJRx+pnBFVNbNfFayqyJkZkTNy3f/NDP4RynmuGyVjjFi5VUTlGLQ5Yrlgj1gNVMSwSYhglECyGbFjVKvDGq7taHnChHHJzKq6Pjm+McpTDagWLp5VrKZGF3jFsTFzJBM9OzR5My3EQxVF+WKXhWS23VgM8sKoLYEcIEJNTcej4CJxcuSrEYvvWmp7Po4B0jvIIpFsA6xsCe1Uvb1ZlKHjnQHwU8jGXdSilWlL2PuuwgPz5NN2zsz8/fs3du0kPhniThURegWRMw/ZHeOxVJQR38POX8m/quZ1gL/YINl0klLDFaiqimvp48qcoVcU8E7bfl+uwdYHOXK90SAYXV22w+IiiYiqNVLHcYz+TbKQykTu/yJqixbu7DWXppEeANkRuYikqqoWjEzwBbwFRbIHDpjCQQhWvuIUs+xIdJ4qUrmIOkkIO8TqKxyHvcJKLeIfUCEB7u+kDXpHjGh32YWp+2+ApW9GNfNZhXw+n3G/Nkv2x/sx6Sme5Jwz+jX7zIy+TH29XtzjIA3PhObLgqJa2eU4H02Qo4PlAkCE7sh2zjns8i/5vqINMdNS+1FYLIYYC7RSJGJbxUcno9TKdumqlbsyWZ6dngOiT8SP4ziOY85gUs05wzPEsXnEIFEzVcswbVUqYiEfFR3mxg1Go5SDqqRExLx/S4wqFMVFF8mWgFzY7/iBmOyZWb1caELST7IoBI5SIqKsaRojubgX4lVuVzGv2zoTwq3/NxdCsJjgzlZtoag0nqExooBUsXqei8GrdChXnnQjKzA8p/3rwXG/HzR79xEPoli0yF0UXSILLtoqRHX/hF3RUeU3jtNmIwmDkbHsghOGTfctioYABo5H2R9bRaZdh8sXGDqdjw5Muizu6Loref/ul4RRAIB7dnf9/PzQBAAY5ULRo2jcvw60YLhUFf9IEqSiIyoCkAsksrsREsdo3nor4AcsI+LzTci6/wCzfHnpb+5IiAXsaZznCio2tnRX2Z5OVT6Gm6IekCgWE9WRsRp4O1mSvWuvdVtsc86z+WWH5LTv78ajjZtOVljUaYTDUXuW0vAHPwpElTCyZyb7DmxYEJhllztb2rXxgCc0XghNKFvriIhsYPjBi7+sHxQRee4XAPQBPLmgiBwl7PyZJUU81Lo4z0tdLMaw3dsDK9LGXj1a9J2fagvDVj0YHcIHPjOZXgqEF8ozk6qqHieNPcjnRJdQRTgYIIFhG4a6N6d63sCDIjZVgVfR2RDlQFyRyy7OsP9RWfbYxJllcfdQhv3vlyTZs42gpOFe6O4FTEWlNOesuO0qJLb5ugtBZQFDUOwCqLEicYB8cdRwYGcrKsEcg85Cxqv4db/fJFFuKqJgZOYIgD7n+jSzqtKWMwAYnU3TD6+yJivKnBN73TtBekQc9nlz3AGMMWJO9RX5QOWDKBd0FA+Bi6pWVu1CrQBylN0tZ985VqpbRCyXbyewpbG6Lvcd32eRS9neFLc8F7OMwggpZYwx7ktW9H7Hya7jq2r2q+8WblWhYKFdmi0bRjAhvRYX7CjipFYui+fBL4YFsN6OiGlP4DXo9APgzIx1h3t1MrqzTXsyJuan7kIgCcWI9QbLuN/u3GRrGkICc84553mefuEBgFpuiChbFO8QkJfX+rHCqqLWilfQ5ly54QVSzVEaUGVmDB5DrHFEssdxMbCNwBdFbFRdhPfQbIm4OarWjdtQComdEORAFRcG4sn7CknxltXzUBtx1ZoAI5Z+Yx8RZV+qJ9VPzVGRkdFr4Pql4v2kXAwdc2XrRoJW72uW4OUlcd+jbwh6LTxuRMhnpWo8q7HtiFCUrweluI2XNwELCqI8QcYjHO7ag0ZfIVTVnBOdkygcYQMQvS90tGWEPyxnAThes4MQglrhUSTEFUDiRs8Ko4PRlaRqcdGFkHuRmBcB01jsm4uKngmCe9lR0pMBgC4GWWSXEUUM26Sitvo/LOBOFbsPjlhc8RCyjH4vBjuBVOvpYfSZENZv7l73fWTwfZbMEakcqmKkHXwNT/+LCgyOABQUOzuHR3Q8YHVU9g078M6DCxb6vNZx8PqmA15UyQUFtmn/bUf54C5Or5JAIk5hULQmzzl5/k9EYeCnqGTQ5Vt9rTT7eOr7JjssnS9FbOIEj0WpVq+uDtZVrkIwebhP22CqYoyEWHHckbbqPAX7nOsGVrsX65kaUo+LhcwkT0R7lotCU+UA3GmFK9rv8CIBXMYY7DCySNaFPQWqKYpX9qdCPELyFWKahCO+25MiB2zZbGn8i5EicXlVnlYgVG13iCVqF8yi1f+pZqbSmxsnjnh5Q8SGuC5+8oFEvvX4aA1gMTh5Zo6+bUPbHaAiWwBzzsh1glX3xYJweGlbtd7rAUlig8idAAAgAElEQVQODlAnkHbm+k24E+KoQXee6IVVPKVnLHPm/dyFgeDJPBYwJPPPP/9ojSNbIuqOIFWAw14iiPukmpyAjpxzkhVD72BICKRwWACM/u2TMPKVoqwIJB6EVNP6M2J9TAxa5uf5qfM8wRzHoRMmyKfFhXBx5pVDdd9ShJxOwFcMKD6OwrOloxSIWNTiqD6nlqnr3btS6q6Y/d/Fxhg6QIrcqWAYjzPduL9hkbkab4Al8OBOcbFZH0qqe0wRAYwxjv7NISEA1/0JAFsafn7Wq9faMhm8LdiVg4rUYlEaqsVR9k2gGvf3JqLXcCdZed6/7ST87H+3M+esmPP+j6AAoyB44Y6jFx2jqsvZZPYJmQCLbV7djt1jScTD+qBDBsk7QDo8Zz+N9Fr4v6aKFwD6pDgjWPlfjgKAke8Y699iERd34UcvIHPOz+fDInkcR3Wgqio7bZKvxyUo0ZdL4Xe7wSpHuQDzscZCUV4yyhGj8kE8ltJwLyxUYcxce6jsnn9VDc57crnDM+d8//r9er14v4Z1Uu3KXLdF2Gfp/+r0MtcXDSiO/mmDfImywvf6I4BygAo97MGyZldVzcd5i/ghpAiSIs3feBRL0RVaitNqF9aUo7aq/vz5Q1ZUKYp8w9qSmZ/PR1OO7ejFnLRBIgQiliYVsuWphkx7gufuuCgluasoBfy2X1OFBUXkYFg3VBudEt+UUSDsGp20+yaKImR0qxVXdnGiqKjQz6Ao53me9/9UJ9gzBIREQTiQVf87W0jAy716QYv7ebKqwKtpcHr00n5qtD2Tb7tJah/sBrpkZj66LiLKHshRRMnMf37+OY6DWjnm/d94q2lVFfbjx03oKESxUGTH6KOmKA6QqJZvGWw8ylZU2EX7JIyeNsKDIaXoxqJU1XhdF1NEYTLjqBDayoKLHOHEzjwkEP8tmFlafbKh/tFWJBrHLYqHQEgGjLYoLiDrfsQZ/eEV5UarJXLBfc6pbqFWnUZV2JUmIRRLEcGT5JanO2JhjaWvyHzrt03W+8zaongMmqEYJBR2QoCF/xvPJ1XUJPoLBiyIMAwbevCD9hwZwYM57Kw0i22M2Z/uGJHHGNFLJ7SkxExi6qCTP6Ieib4hXf3vxDLzOI6z/6+pJw+DUtUF57QzMAJ5rOh5QHrAAKDTb4pVtotW1azzc35GDT7e+Dl/juOYs6JmrEflQbtzZVj84rtiVlSOzFwnIkSZc/roeJIRMcb4fD4jx8j1EHshjz4FTG6Cxcm/6xw5alXBQ+bneap/NuFfFmvI2J0+nw+vkNGTYf9VEiRg/jUFPFTRb9m7E20MywcBQMfCjzEiZpyz5qj1liax0OecVexdcooxfFdcCukhMEREjqo4SQRmtUVeWBZLz97oPYVdn4UGhnFEVeR6bj3nrBgZPG06rwkcOXPUWHvEjDkzYkQcOf4I04Oe/clu9R6JdVFraNHezIzIKihHZlTN6FdLXq91p5YRybVijKoaQz/8GeqQnsbXKqbOhxA7PZOZIzJ7d2auZA9DVfGWBMWoyDHOODPXrQ1IiJIjz5pRERl5jMycUWnLWt53kLT/3uzp/fz8MIdVqwRQqheQ1czjHRGzqmZl1hgjx4iqyIzMqvqcZ2SNMSqroo68/qMeEVcraEjEQZKd8J/Phz1CyRNdu8nVA30npQcamiIE9m2eZGa8WO5iznUGTwNPe5IGVUSOMeZHd74zdPZgZ3Vs5YVOGtTCP/uz8PKF6si1zq/ubV/WE9wdX/3GHSMYfVBnwc9RzOSIOD+fP3/+vF7XEQ0ecoju0rx347QbDSSmKBFR/aMYsp1zHpGjel+oOPLIyjjjyKPOWu9DsQ+eUbPOOl+v1yc+Z83j9ztjnj/1er+DRbXX1TH4hwPxmWdmHt0P3oTPeZYdvHAkW6UtC1u6oqwPMeKClxOWLekUcclegigOu45CRHu8MvkX9HPdO2O5q6gZMzJiVM15zjOOON7H/BSHRPJcJH0c/5xnRLzf7/4Y9aiMGZWR7IaZmXQd0+MY1xxiFkVVVEZkxKz5mWuIj+OY51llL7LWrJqjX5TNzNnz4fV6SWdirF4dgxSwxJqcCzDX7y1yjFfv9HX8Wv/3uDJPVrCas+breM05I9fAzVo/Apo1eZjJMaSiZs1znjlyZlQUU4jQ4zjyz1oQyFYjzoSHfLXXdhB1F63TVTEDUT0NqmoMfb+Zhq8TVmJVzep/DA7VGL2QVlVNujAzX683MWv9qD4yx/v9+7Q388mBycYFbEQxGTMDY+bqdqJ0GoW7qKjVyiM8yIjgkCoAzYuIsw+jETHn+akZwfxjcJnbwSScEa9Bn+M1WV4i1qDMee1QY+QY6zyHiNEjQpPL9j6JEqao8f3Pf/6DvXp6ZyZFOiR7T4+IOefr9eI+o8AgR/BQPaMiZ0XEyDzGUbOOHuX1nykiIjIi9dGQlX/vEiMzI8/zZNTXEc1updHM2U8plD+NYox+v95zzjhnjuEhDjJkcCuCtGfV5IQ6wOcYM4IQoo2+tzXG4FPS5KMc6A0Ac059YJhWABNGDQEAOZxHX3miJ4ee+amqV/8ajtyO49Atp2krIfwRUesn5JVjzZYsTtLWFZaQ0emhYJlzQqs9Ono3j15vaYiDSVjM5Lmi94QhyrRp7GnQOrdDDiAiPp9rXYUzM47jOM9PZmSuaUDKrC1zzjnPzJE5uvtzzsocYzA6McZBFfjM5P+MMjR0/pYPI4tkpmopsqfIzjYiPmp4ZrB3zFnneXKkjph8tzLzrJq9x9FYGOactf3GXiNUdsdLDhJcvHajBhMdA32rit4liIuSyYXj1REuZY/TM5NfC592zQwMQsXdEmAmEVqyuXhzQIpKW2AoGi2l7VSQCOyOqsruhLAo8lUO1T3AniO84oaNiAQ7SHmlRZTkbX+4etVDbHYcNzwLEC7Zgap31+gFDgtF50nOk+bM/HJBTiu0dsiOIqPs/y7sfnk/Kng+Glz3eorPEwerZ6AquwIRJno4SFp4EOSmhWCM6198URu2dsuX7Za2gj7tkKuWJGXxbNEdgOJ4IZHor6GqylcG34pHQ+BjERGckZet3VRBqBzAVFX2jRjxU5SF7Va1BcWCrqBMDE7dss//lACKOEkGOxbMl+Zp5HL3Wori8a0ihl1tYpEXPPmYeD4bVbVhEE9AIguxULA/Y4nE9f8JoyhL2q7qGJfqdVIhtNX6T1xPtWqdRMKAaLg3HjBCosw5fb2qZks7Y1btwszlzsDBpoViy3OMUes8MzIzjU3a9ww79Cq2CEltds7earkI44nJ6IrwzsBWIdziyLD8I6LooBbHMA0UlB4GgxFAREbE+/0+jkOn3VU1Z0XE8X7LS+3SIIb15Mqq095iKdyCtZ2rFHQ/Zqk5ahT2HtjbIAopfhgAOBi9G36rav5LRAXeo8T9rIaiU40+ZRcPRfa7Z/SzbxR6J2MHphlVfZ6gTJyHuKoivdFXWX8T8JC4rq3VXjcC3Jf0QMo4+76Y8Nijn0yQm5KPjigYnGHtkoUt/eO+iNrrs04KOiEAO6crkuxOQBn33/SCwe6+4ON+BoKFraeBgJz9Gkh024nLeYFIsNNGgdUcyIV3RfeSFB0XSFTEXRaM2rZhCUjWI4peXb1uR+fsmA0M9RhDT7m2A7fGXV4odMWcU/uIvBxMu7LfRJARTGYyP0UoEp9vXwUYXhKMIvkqIGmmOqf69jfntxGRfcuGYtmBXuRYwDAhy+61ebjoVLmgOPtToPhmpuYhuhxhhopYYH5+fmAbYwiARUjPx9NQLXbXIYmI2feM8j5bYBNMiooyMp3WYw1vA9UbL+ERAXx4tqgqYhHbZoFZLpnr1UoK2KMjOvkYfXkzq6oYPKcSOO5B1UFup4oeIQ2n0tbxbsSRkWZUgCko8iziqyrxA4g+7c4+dIHXvJxzagawlYjTR1bhJGDkEn3LABFGMCxiw4ICPjqidhJtBVajYKbTdEIgi5gVUSRuxEVIKe5VNj8BPEU81UsJ3Su8cr65tRz2zJb8wxrutACwtHdE82s+AM5M2Lx4fRKg1kNmj7s1nChw6ipUtcJ4wmTiPMJv5D7KiBy3NsJPf97iRsZct8qjamSOyCPH5+xX1rXC0urYMxRhdl/F/e1QdTsuK+79XFZbSMSsrS/cKHU/Aa37Sg0JuvBVNcb10xJReXGMUdHXFRG1HtHcOhkqdGDCh/dt70SaHhTxlSOW6vxXjIDslmTYijT7wYgscoE/LCsUYbxWyXhWT1lzICL7wM8pUdTVhLBe4kQh7ws+7ogsYQMtq3wVdwFaiKhwAgizuTDfIPYJBg4jsT7206Qmvg3EFaLKmPfe9vS2rNgNKeMuABgh8dXWqxxDMTsZgb2WLYEwitmpNn2tFw/C0QdE4jaqsCw8VBXRC8JiOQZPyo7jGL1u0/9MLXU+PB5dOgowkqHomQiQPehO9S9S95k2+7v0VAlTVa/39dFB1RIURTpFT6B62d9gMEfEnPNl/y4XBaT6390hFNg5WT9xIWitdWlkT/68/2RXPC6coCPuyF6jNDzPr2zkjAgc3/Y7FHKWkYbI0XW2Z7/CIzYAr+Oovu0ouXfIYkCP87qG8ViwKaKMylNxJSKp+xygSgAxCyndgzpJ9ssLcgSAF0Xs8lLP0EylTRMcvBjbkrZUKkRVzTl9rPEFA4kbZdccVj5sJXCiq8pDKDFVbRm6I0IRTPbH+cpGH4sX1TSdn6/pEZFj7RRi1hwevaBhpLEiJKhHh1kJSLZOyF6UcJRxa7JcJLIQSJZ63NcAQEPQqaVIqkffGMIle43VmGoL+DxPzgpWzzfz6/Xy2rQcnIQte658BVMm5AxJdaoUBcNLRpHIRWwSwNegZ8pLPAo357y9L+2RwKkoFlHTNbLTToHBYKe4GT0nBbpgTaIq8aBXFV/L0Iwvn+v3iNTKAtWTXzCNevZVgajQqXKLY5QVOqJAjoz7PFAtDIyuAIh2v+jk2Wo2C4Yuo5DC0AoHsBVyK4Ytf88EHB99g2DOqUwQbw6EcKpdCi09IqACLx6qvOHuIgDCiIBxu4rkE0YIm7IFoOYs/xYfl9k38kef/WxUQj55XMAgsK3+t/Q4K62+GwJAjgoknaLiyqisCKRaYZQ8Vc6AIiS1Arhsxsz1ho6TqMoHIq9Ou/hlnPZL7zFG9fnlGKNyQvU1HwQeFAT3sGOkhwtLWAdaQlO1zT15hfVAZka/USmYYkGSmRlf+lkifBhA4bRVK6jSHM7MeS8Ck2w8Xus6VYKhIOMO2wAo+BK9+k14AVTEsfrMb43RNyq34CKFE9CI2yVNXuvJlTnnDaP/r7LsSPVBlGQ8ZxXdi3MvWeCcc45xezoBIO0kyfeCug8BRfWDuwuTtl+rqFqSD0sVgILKi5MekO6irTKZ/cME+Xo+uqQhKxzF6emJWRj6RDLn1MQmYRURGLD8888/v379WmvoGKRHwmSIsIzIl1TIoVlvQkppr1aSRk+nOHgl3nr4meetNq5YJEn0euwIYX3LVo6yY/RYQgKWyxYLZNoiLHFHdwFPl1J0rzEGp87Uqv8z11sMcCLuuPEIiQ4PFiHdZavVlnYJ6YTyddGQuYtSRSEZhBsNGzIzeWU9u98c4ylRnHOu18LtsE4VXkpGtV6l2rAeEIlgnsnmJV0Y9QOWstvH4NWBsmhLlWLF/axJyDEGs8jB7uWDPuwUi9xm/y5MhKp1TgAe2hWFI5MbrCrtN8/AJNAiFNmKcBO1NO6DoqJSiohpT/UugKpbPGHdUJMXQly3REStQ9KaxiJROASLekZFeoN5K/e4t1EAhgOv4zjIkwS0hdxz8FoZRU5Q7OjKBIxcPAe30L0ilKPng9InEms2zt7vMMpRXkrJ02CL8auyyVd37BLsLzpUId1NRLJLpyipx51ajA6WHhHD9sawvoiIv53I0n1Hpo3HyP55MBa8lBXzjCjzvi6rFgD5uDuYr47CKKKoKMZjKguJAidF9b/ACiSjcgt7Y1Ng90U8NL7ABFYmm1RP3CfntNtIuHsOF673AfUAXh7au5phRUdBAINUXCcBg0J/QiWwGk7x30XMcIaNo6owKreNGTsTCRlj4E4RNrpFZ8m+VVx4qirvs5HaquKJvQUPAEjdFz5HkoYXVQszRXy9KGN0Jj5wALCjI1gQ2WVcyrcn0vQeCq0ATziEBMSDOy2q+26LKFUBcKEofo0aVR4CoQ/hVBVFDa7y30ReRNyqpOgqLTMP+3dN8tqie636TbWAHa92eRrCEFq1AqNrRJQhFrVX9sV7jyJyGGR3/FMAO2bDO5taIYXeIDRjhJGG4NX260i/GtU5ih/d9x0Eti2xsHGpqqqrD7HPZMSjak49nTvGOMac81OTA+L6RXTNd66meZLnedacNJOISqNhl+4YR8oej+71vcntEg+HvvE8HYvuaN29VFtVEXxiYP0yXPznedbM2Y/hq7JmZhzZvx2dc1ZEZk7aHpl29tnk69Mg2uWjVzZ/Auyi85PL0j2zSfUwjT4oyC6vJ8mct91N+Gm/EcOyiueM4nMc19sfGZnR/zmyKvgoQCZXidgmH4PgPums1zEioujNyKLHItfHdKznm2G1jqYJ4JMQI11N5giZwwac8aI2u8eEd5m93xEOEvhVdCE6CrWOURXhyMtdhNTwEcibLJiHsAZOcsYCuQRaXODkfuLl0h8rRYjiodli2WqF8VqEhJ1nM6qBYacNFCW4aKuIYcM07MJYpz3RVHKhWFXR+1faHoQFAFQyAvBMZHTMM1WULcRGDkAwZ2PgqMIO3i+8Ad8dr2TA8waiLJnJVa7u/rTjEjrWaSP2gxFI6czA6JUNIz/Ihwcje+XPz494PAG8wiZD9OCqGB1aGFIViSaD0yJ6T407JnTCGOO0e8RqptL2xFDgoS3iz17PGR0Fqiq+BcY9R5Ai9PRkP+4/ARZGjfJkZMnuBHrmya+i0sZFSDFs8vYHqFUZ6w2o1/h2tVa2EIvOGyOhSD8KrGzKukD88sLok6CqBv/+wQ5vCA0ePSoYCT3tFI3QVLXrlU/2nVrBpCDieVY9M3daYf4GQ3cYOhNFtarSPsD8Uy0fkEMIjVT3pJJB32YSyLBzNUT8GL1KQlAp6BJcVOUfBaQtTD5PkmSooigSJTDvP3qnRed5agGlIWAIBAN4yd/sGEkAHYxHRGHmoHsVRsFISeH4nCT2YYd2LFtWzk+bFcKR/AiF5kf/hhwkPcwRdAuHonZRrP0gsaoE2KpcgMV9tqgnEWFIRvZLz4gIAikuNSp+5fQko0dHnVB9IjXsY4di3sR7wHvMBU7ZwaeN9bB7Ou4uL6I8md1Y3QQp1HpW2DXVAaO4Xvd+U/TsibH4DYAX4mmoKJ5NaY4lDuanBJ7hVtzcqXKjdKo8w8yMXD3vjp7wFppVQjDxvNZXiK9+Szoq9p5HZEEUhf1rCwonPJujMNPOaUhSeGDL9xizHyxMqnpuVK33F8CTFZ3DXlAWGnxyAzGTtDOTE0py8MzVb+CVtggRigR1jHu5OzqJuZDenDM7sS0uADmiZOawS00JuakJzqPORJ/9wEqOQirWlrNnIv0qtm3a3WeqSJJ+hjYzSVAkdH7Y8RoS4flmqhhUhUW6CL0KcX7BMEqIJSqQMlIEtnlJh19H7bxWzjXPMeL1nD8SdYjwZb0k8eLfqjxn5XAN2H0NcTAK+tFv4gCQot1nE6U67Io3+gNp2eczwnD4Ihz2zMQXRynApAiPaJopKOAtjXrMEJFAKJ7on1eAZ7zQq5sp3+dozjlHP6oVw5yz6mp+PPaO7GkDIeSqFVLzR16AsWyKvLwYTc6aXLZIOsB1isexviW0NRkjWw2fc4qNCUAVcRdFd6xTZWbFmjmCoZMS7VIycKqotOWleYsRcX65kyQWF8bR8WVrhXyZPIBlnL13sJXkfXTUaeDh50Lp5+dnjPF67f/HnUsGjB6RC3sl7NHnt8czovWBg00ZQqVaFZ18a5EE8s1Yj/1XCesjwQiJZeZLCFUoFU+IeMM+4oVdpJ4uIhKM3pvElpczLOd7jwg8/zKrhHH7ZhxjHPZTCgA0XzCPJQYs4pROlfDYfTZsuWmfmY9TJSHFc/aH0AF7IOVDFfOVuNR6UIrbHCWcOJ9GBAtsGwxkNL9qRUjTKIL3CSCY7DrkN1OA1NKPL0L0o9+Cdq/sCYwCWFsAAoMkBwc4+Vd3tqoqe0MBX8Bi86CIBjeaR5xTu6T1km/1u6yIONZ3Oyv6WHLBWrzr4p58ZjIPNTTOIItEVUqSEKrVJEfkAl5gjBHrS7n4Z6wv00ZV8ZASVINHJiZPQIG+io/slnPaWocRpXO/mr8V8ZXduw7lOZkp+j64CVTAQC583+NnKzzkSkxCG7GLE4WuULZrubhTVTcTI6Ji9e0SVVFLlYoE3ewYhZfITvTJPzZ4hIAWNiljDF5fWXFyPdmeDcOXlShiPbY14kvgxIViby+j0lCRfUdgyMXjeE4QZdxq8WV6YMQCUpzZJyXyzcxxHNxFjYh67OmZMcbgp+rwRAT7O5wgUXQWqz0FEiUmIzC8ZCefsDNXIbUVHnc5CkyVtttciV7l5nlGrWfUVVX0SWdVEdWBFkded0DCXze9n0qW7SZjrO/krxD4ZriFvHyRQckeWQ3W5iJdFrzU1eLECIkER02q6tlClYYvm5BOcwGAQjLPfKIvXDe8XCgSIjoNwVDQqRKSaVx93FQVtJyju7uUZ1dvMxk7RVLdUtrAsjfyVoVknw9EBxW/ti4ePWx3mHNGn875zi5A3VdpjiMkjNcW5RnaBS8IhXTFdRLAmJnDPnskJBi2cT/Hk3SyheNz4omkep2BR7XYw1Kd99ttMCi050DQvH98TjC2uAMGTxGLdAQ8JIshYozBA7YxhsZReE1p2IgCOO8/7AKsKLMfI1eVPjbs/D5PKGbmrEl3iVmp0m+jV/s5J0r1m8IYsXgIt9Rjqmt0HKCBxldgL46eVPKVO1cxALCAJE+R0+TsnYLkqZJLWFAAWzjPB6q8/wjL+xwLStgz/02gVSy6cfbJmCcg/MbP9nBj2Ud/qkZmRRS9Qa395IcQcFbV68O/+WlRPOmKmpljDL2ittrRbRagbCmBWQCGB4z6VDmBuZHeO1cM2Clmrh4RiWqlq5apo6mMUCUSxVIVFm2Rsrdu5pya6zgKI12drMkHXlu3xN1XMGJBpaCahZ5e2IiwqzDJvBYFI+EwEugJc/fNuPlmJicEZScfFBkC5oC8nHCL+H6/GTLc6XPtXWwlZc1kCxuBNjDiCwcAlpiwKSdH0nMeAN4KpSc7DQEMhhEMO78Bg9dFZS874OLNAcN/e8fy5GH0RYgFBraA6eG89xj4zahYqsVdduEdFhFaZ2RZtX8ZF4xiI1DmdXa+it2ZsNG67N1kjHHW9VtHqJQGLkoShRM4DYo7KgfkNlKWLfPHa4XJzPntCTYWN2bmGOM4jvm5Fhavle6SmXkFuqalsiWKD8STykcTwAaWHeOzLc7pOfhW/I7BSC1b7HIUbDN6kmJ22uxTqK66XLbZ6/oYo99EvvAAUNSTPtxORW31MkIOm4jNzy20/8adfM457VNqBFCsfSRUFddZHQbWZ7qMhIkCs04XmMyAxQn+a5FmRmce1l0gsbCDrJzvo1y937GVo4Ti2V8q9drRhxXcETBa1c/znJ/PGMP3grKTMDqKg2baZTy9pzekiEK4eR8R2auqzmXJ3iWJggUIeIrjuC2S2XOGIQBMM8/z/Hw+v3+/ZceR/NFpo1JSIGJBrtBbXITo5LkBxOYYAVzIFkIs2UfJ81wMZELy1efWEvl6CI8IG8a0HhZYuqocw3aMEXFb1eWV3z64DckzVtgZBQ3RjKp+Mq+dHeH/GeOlEcxc/1VBMKVEM7egSgZRrSe5eTmbODFmJmmoCcFPYB5U8KOrKH0DY9ScobGMflXxD8ZcqiePhwjrW6qgUpUUdGHiPoUc9rRTJcVhGj4yj176HKZwVImEKvTtlXixsRVemYgWyeR/VN56ZtkjosdLJPE4AxR+2HmR2ymSiWg9BwHAyy4BAP+431PG0UZ/zbTq9bbfpLtWCULAwy5JFbF4Q1ZtlG9mqoiL4jJtGFD0tCf5CsGWdX7OCRX5QI6QhkJIV9MEcHHHsG5Utkwh7ASiyK4xxiB/cqsqrgsybfZQB0VEqDer/4cEiqiR2c+Esav90JLKcRyye9IEgmcpq7uuufLPP/8cx3H0sbmqRqy5yM0t9bV7KQoJuGTm6IteX62UjNypwqissGvFkXt+GwN6BiRUZK6jnYNB0kXZZ2AIRdg4kmH/+flhIkICYfU4wsC5Gu+onOd53r/aqhxgIDH1J5NGDL6zYZ9zHsfhO8Pn89FYk6pmEUZacfb5mVdRZAubqnAEzCQkZ/JRRJpDUGHCdglZ2G9xlGQmvzWiu/S7nYjIzPM8X68Xjtkvr8LJVhEVKHukMpO9AF0v0lwuncM2NNKrquo62KtD6A10jH/+/OFymmxJgLTr3s/RPWAhKuy8cMNXHyqq/48IOrXMFnWsdGBwqnXzsZJgh7CqIEnlkGtlJB8JmWRP2jEGQw8DW2emCK2i0Bb6SqtK9MEbmNgQeRFXOXh6aZM/4ponEYu/7ETn8/nwnduq+vPnz5GHZtrog+J5nuwUuIg/Ik77FUZHWYKLVoBk+vWeSNr1bXEmBIKjAJLsxS07+nmen8/nNQ7nEWbaIQahVkhaTc9P+6oNSao/55z0BmCxKR90FUcfWgTGTvSj/2c4XnPOqGsBUXrRh0WB2ZHP86xYg6WIrgc/aW4SGkJoilThgoX2ZvfqmMtIAnPO+TnP8xy0rm/kkRvMc86wywMZCXHa/yGbcxIOBuUZdmGpTOh58o/ucHUdRcKpLV6FbDpISXX/iOG063mqlLMiwiLaSjtejOTnfJkZIz/z/P37P5nr5+iKAhteW4sURTkAoDcigv9vzBv1dn0AACAASURBVDGxqmquHsiecrhjlAVaCXgXrwXwer2O46g6j+OICA6+n8+HHRwYOTBeaaNA5iqqk9UKOFcTqoA5iUZB9uyjrXqMfVa7Jxa5Ywz+PXmsq9mw1V78WwJeFAaYdK9CdxcSgIrDN+vt5/OJvrBXDqLKXtjHGOph2FDoUqTsCE67mCrqHBR8saedrtBRn8+HzyLA4w0hFiRUeZOhxXgcx9Ev9WjQCZf3j/zlfZ9NO6woHFWjP7devUvKER76k76CCrAAirhVoWx2FPVY9o5DK9QJGpTzPEkAr63VSkDk7k5bqueSp3FyImoWMYP8fD451rkHFnLbek+cc85pO+zsH1FCDi1e8GRm6PJnjOKn8jk5IU/b1wCQEg1RnuSj3Da7mk8rqCIuOr7kgFf2cADLviqmmUwP3MkHu5ir6jxPhaZWzOAJGn26S2IwoLgjyeh8mGTw9W7Ekt9Oe8YY/JtA2ZHM/Pn5wd0jstrjuHkBiz4HlouS1xahacpzAyPYgW06DNEP/Fad2MXlunjDQrq9rKnaOmyzPCUz+UbObNbohVZz5WpAn6LFPQcJtZLqk8XMZHJgLJu7LrIAkwVdE9EZGBV3p5dh8KnjGDdiyUz/bTZtJ5y7uJdn4qIZli0UWZcpuhckpE1z6Kvq5bXs7Io+3JhBhrUFhShssYg27ImuwHlfL7ZYvp8oJbwkngz4LQF8q9vIwSC6q1HIAUfmHi4YsxcdBUI0N2RRPqQKFXHd8exe6kYsZufHjqJJRSxhPDT2tPWRIpiyReEZZWuC3GUXiTAkI0KMnKls7goNXvyO8f6pKnWVGx0fdmp4nmeMG9gF4+hTc/Dk4JNNadAuEpaE9Wf07qZGeSDc78NydYgwEcHdnTCeuvcnyYjB+VWUEUVI9WfR3o4iDIoXZfQ0NmQ0P6JMviJl3KoyszLcXTCtD7jTfLnLop5hIBB2xqZiTV7M1cuyTgS3lOLeCWDm3z+fq+UCF/kytapuZ5b52H9FyP7yFOfkJ6pn5HmeybRsThqSmcHn4WzCIF5U9LAuxV12xysB36ndriJpLLeIuMeiuOl4SaJPyMiH7q37rAYju/tGROSX0amq6GU/c/2fkeM4GFYRbm156igKmpnTHj/GY/lCIQ3Z/0WqFxx4EHRGmSv5aE41kFosMMBGkhKM8RhE10HiK3faKCS6LCCJiy775m4c1xobtijJgiOKFxFhZJF9MyoBt4uN4SMTTTxl++R/WtTYZ3GMwU+NrH6JeiaswyPWfxXBIkfvE2eI7jfHL54xNDcoSpc82URCV9A5GMkBo7fRa7N3WOwaX8erVqqMMHitfLUlljACqLhtJeRJt2yJOfKrXlV//vypflQ5e62ABz16DYGf68yIwk6nZebIrH5GxdUyPaxzbDXEuujqENpAUVsaMu2w7q1QUanSBFywsN3clYNXOd5pvUs1BzgIosP29M0eFGBc2IPBQu8BAIwdNnhUVC0W6dF50vN5f4OmHqfE8NA/0VSMFDxYfOtK3Psczq1KugiVQNiJzYan6KliXN8YCOtcmkEApxYLGFEwJ9TRQqpW7a9vF7dbMfurpDJWZkS83+85Z1h0vk8rsFxc1xQhAU1c7DKW9QiOKh59wqdaRDOGKjHASZUwcT/RRLaIbkFwUarRV6ckQNoCiARRMtyxy759PuwyJlvEKV81ikBpr8Rjwagoh72+DglZAcNCrfqBKIrryYhfSFWpKEeJYOoQspUFjPpNPNG9AUb3CKpvi8IPId2IeFxPBqQCgfFaREU3koODw/oKI2xjjMz8zPU7i6pSGvQeLh46u42qRc6+YypkddthQMEOIVuMiMgBo8OpKkRUEZHHtW5UhA7rFf1z1rE+EFizeH7qCWwCJ8PNbdTj+L5ruCg3pZ0mgkn3/IfNB404PPSDe1Vtuax9MO6ziP9jD6K5ryEY/Wo0RSEBMCuwqFYMYgM/5zx63DMTX/GIBFE48GJDF4kswj9JtiIYtoOvczdsGcdgO3pJUSAUett5PD2KC5Cr6LM9rgPnStu7ImwUwi6ZqEVX8fjLUtzGq8r5fSuheHePYT9TfL2OiBiR53nW53McR0Zkv7wjzqr1UT28sHMeU73QiZ9waqzEMdXTzI2IvLo/96o5p1Ynr5Vgh1k6LkyAJy3TY4Gti/mPA8jgi0rvF2xjjNHHLJEITHGMUdYJ2MPGQsqwbw+BAR+xHj9Er4TV05Jw4vFGbXYFRfdbDxzcqYLf+1Y8YNiqJ73W5WkHP/vVORk9z7DTFYwUs5cLsqLnIewWXUMgNk0S3EEyIoKhqEgUr/oXgRmYWkRcaklPoaPbtQV1XTyyi58qivz7TA+tcN9p71/FV5QL8JiNiLNVr+cbBgvM0WOEEbuPpl92glH/OINEVcDyfnzx6OjyohhREXlvHHHXfsR2zmtE5AsVOvblb8boNYp5pTVzm0hehGR2o7AwV6MfJ0QvP1Thom5EP8+TNfz1er3s1W5IEC5olbmLemk1M69LUIwbWOSqAsmWA0H20/5xPw8EJjxV9BitU1BhiHIcByfS6BinPSdDaEL2MWuzh45T/dCFWqKwldG9pBNOeWLXlhaBRDwHAJCMx3Fn3JdQ5aktigIJGd/GSLp3vnyf+aMof2Ce//pCA2X3IYAy+yoicne2TKavU8TDY1Ex+n1vfTQgcx2cKeK+pCL6vRQYNGkUhQQUkS1sssiIruIKch8SBGZ3lFEAqpyBuL4tG3jZxeNDkL1/io1UqcILhi0EOxWCl3zRqVKs4/5SOhL2xgQhJGU5RJ/1pp0nuRdVTuv84IWBCh7fi3Dh7SMwuGS/AAYSe1WRlefjSVIUXpzKQWmjsKJBBblqPT0lxnrk0SUwiAQZ3c+qouiOWBBvclh05YkuKikIjrh4wx3pRfir38BXXOUTdoYHUrrC3be3E7stqBtrjTL1V7dvjkpD0LyPlBzdRQrJS0RFY5kwZd1VvcQjai+wztnn/BVabZFlYTIIehzHMdZ3Fqon1XEcr9fL1z2SJHN0EcpSnQnC9FBQkIChFY/EY7mO+GSgiFL3/0v/NwEjpBKQ5ehP2rbHGgXasoXGXXbvCozVr+COMRgsZOulzP6fYfeU0q435CvJngaIkqFSRhFKvLgxq2prGvrr9Tp79LHoGqxqRkd1/jVF7wdQtpCoWLaayT57Rd1o3UuWJ0AhkOw3sOp+Ryl7b0XIAfs1we5TcYs7xhjjyLRL/Ezsx+uVWhkaDwNpZN6+WYBX5Wo+FhiEd7CqKLoOki3Gq9j9IypE7ihVNec8z/PXr/U2HydOnJrLy3nEoKJ0tyg3hYvep+7wSwRGj/ZylycGQPY3kmSnafQSorGWoxTJk/wp9Zh4VSVH5Szj6MOWMPEXfjdmZt0vgMsGdHOnSFY4KvrfxFPCiyLuotrAIsdOURi5yI5RAGEYC82x7CWU/ReweOqxdIhf5LioiALmq4g5VmK7C3miNGaPuBXBVGcrADbpC9n9LLu3/d2/YeGyVoS5XtpaE0PuHaWiL5izTzaEgdAxSlKyxcIohYQRYKqKiNEX89oqB3KDVor7PjPJPtgpIo3C3X2FD8uBouJyqkNniirtJ4EUn4SqEpUbsac970RxJPr/MXaGa5KjurKVsGvOef+n3dOVRvfHQuEwzt736JtxgwiFhMAYO12ZtKqJggDi1KCIgaOem4BUWbabKAkK8qsepQPiyXkqDkdzLJsNovAbP7gk8/nhfFXFc9ebzwGQFcgGZObjMlyZ0fuPtJAevu1Mg/zoJ0ZMCJqYcOQIKzf5KoK5JuzuhRGlF2TgDaaJsB1A2MJIiV6poykzz/Pkbz+ImSN4mTut3DlJ2KCEZYNWlIhX/awLu3WRMp8XYMSjkp7AsCJ7lMM25cBYMdUaryzRuoVRtvESmB0PrQi+9KSNqVKdNPUFMGxE68yUEeHhkYm3qvxOO3pt0Ktq2FAq4VX89GnbjtXrbURUFTP6bYxUwAXm4hGSKt6pCqCq2NxWGOZ/GPMK4HXmOsbLDVsaOfWeUtDu1s81RLaMu0ZB3qGVUvqtQJMMqaZdkr3Jaam23Eo5raqqx3OoTUBgglUomU+MmqJ7KsmezBhqdJDq9QrkbfYXgU0FaKnq81PFgzgtMVBY20AbEYG75Y6ZTilX1W8zvoOXlTPXc0SqKp6fqHMEhms1rVCMYaPdypqK0mB+8J0LqKyn/H41OqMLTn6aVvcjxxgXezsLSeEhdH/RWJOUlMvOIzen1UnQCOaGtG7evxbAQKtzR5rMjBoZwXsQc87rmjRG/zBhew+yOOv+VHl5yUxdo/lc/Ri8KBTPW5S02PKVwGD32V9DmJljjNEPyCgA63FYaeG4Uf2XJoVBGdG+y4McPfVrzsHYRWREZv8UIguFXWtOvXH6igde9x4RPqOQpe/rFBovxPOyTpP6qP7qqAJ4NOyzMWeM6KtObbGp4Hpv+qr0aClQZuzmnOPbF08oQh09D1/J0d/BPIN0wa8TZmb0r4Ssagt5UK9VFkazcRNgW3LUO+mJmSpH8g+Mgqyyl31ErRosRtDxqv4fxa02hncVd5s4DFFZAJ3FIDNTWUxl+xuJjtlbLOeZ/eWa17W+rQnYdV2j1pSTC9401BmEUvyCUUaUZ47xBAsmDfzx7IX7oupWaLyVKoVoql6QVhIEkyFKlZf7DkDH6rWdP0kG4DwqONsmim3TyFHZOiNyju8ptHl3ZqgkANSqqkzAO2CL8y0a4rB+VdVYryAumGgf34ImtCzf/o7+pihX1vMcxlwCQH0Ou/K5stE6LNcAuMfTp89q8qoK0ZcWMBSE5Ox1v/CoqkLajZBEJByByYUwKOWd/HA7IaQfEfCY53O5HGNsuVWTupOWbarSuCOoMJQt5E4C2MvuWvqyS4UjqSJbJI6h4HlWeADyedeK6NtER/+KYfUkxKMbRr9gr2p0bNJgXlXn+lKi/UMYkMSpSOgX0aKRa0QPDhBZ4QKPOncI/ubPRC9Z1SqzunNYnbHjOOSXMGSrPGemd5B4KCtUT1dYPsfzO7qis4cvIvEBlcAs8nx9fySY6O5QliYzw269hAfsDHgfY8xaT9PD0ktZGgR+ATQoEVH91ANmMAPpvAH2mYCSFGHrCaedf2TiHpHMxOMm0kePQjEEdqYAoyyh+gxDub3lK2zTq4zo1FCrwzwMgSkLmZncOEVPj81qq8JDAYbo1AGWF8VQNc/z1DpK6vwExBBxjZPM58YLW8Bz3m8MSupeZ+6EqCme4/7WKwBEHuld5kA556yeEjK/rhkRYT+Q6a2kIexE1p9uuUc08hudZC97k45h0bryLQ5D4FSoaFTdIpHTq8/3zCy+L9pCKj57oO+vrdvCGNt6hhoRuj52KzEIrJnGWXmfm3mfj8SsvoCXryZEfZsQqtvKlybh6O+IolxflpqbKl5jRKufBYo/rY/KmBsSgKqSt1Iaea8qdB4PQepBBhoJMBVE+3YXz9hgc9vsrok5bHTQb13mKKHqthiqFWYBXDYqLZ7S4/r6XLSKZzOU0EoMe1tEPAEqy6+OknpexLOzga0MmSragwk/55z2Xo+6hgal5G8xv0WR9zEJTPzoNYE5yiOwtCUd0UBri45kf8goDRmh+zTxtqlmrCR6EIGNMaoeU27OefV32itR5A1faHTOUkWvAJyQQvXAOV4iME2Y1zNLbiIYBcpqFcbnQ9q+TuRu7mWqWEElTNp3QuNUJjBzBLkZColGDFTVSjnsy+3Qa/8sAGUxqImw/zbfHK+mxdjiUXlH3DuEot1aJaLaP7FneDTJJMCqT+PquYitjhQQGBSHJqt4ZAhsjDHG4OOJMk7M8CgG/sFw10dkz3si1IoDicpvK1X/RqsCzEzHqoJ52HvagDXeaEA6P4Y0UdUSI7yfw4CxRRgsnUgoxSYYTRAistWYosSRDKvqutZX725WAkx731thQEgTJsJT8HJZx5F87r0UHkJ/PVccVRAYJeNC1ZdgN/cCZcKunnuUPQyVwWCyVR0fHY+mCq3CvDc0m0fJMuR34C23o3/6Ahc30o7Co8GKKk41uFKqiZA0z+mgyCmE7T7Bq9Vtq+qqmZEZ61szI6IfQa430kWYERkxXkMGIQX5orWq9AknGgF0TkEizNYd9yJxk2rvGncBIASDUmxdWEFyhGGMMS1CmtypPKLfIoxneO+ykv9ukmjS0kQX1BGUy511MyI42R9cEfENLB4BFiy/pJ1q9lnjUysyK2JWyQdnIC4e05gAJvc89w61G+/wPL2kcwXdGag+u+O5GFaVf6IOXlT48daI4FuvJcLTGkbiVTTjNXDIDRij3xK9OWmt54eimyFKTNQq5Ozrhea8t254VbGiDDMFh1GoKkY5M7PGGriIYwxCzIjMnFUj1wQozpeOX053F0Z+9B93VFvpeMv6qsWlhBYrxVlmKyQeq/+0jemBlXuEULbSuKDxmYz5ZrUZ+v2JfOm89iZE3RQPZTHL46bUkSadCGhQYosJrQ5wZfY+EI3PmegpJB4JmndgLptTRYVSTV796mtjBiOnzql4RKKmsifFRALerYQE4zzxutyoyeeJyzqbjBYTNM7jgi3g6jcoBXbD1/3w2ght+5mwWwwHx7cB4ihfUrrgaNhWR3gEgLqj1q1KYZOqSvuKboQSHmkSf9lr+YgczXVlXNmg+3za5EjCUEFRQfLuZkSEvcNISG6IrWcbjbsTG73wMKI3Ax3/AvtpDn/aze0WhgilUVVSNslphdM/+MF1vOYGAsZde6v73YL5WoYHpcYIFyrT5EqRuPItYt6UatriVNNGC3JzRHX9EgAiRo2i9PKnm+Ts6QKRfGxVXdjQiwcSBCok2aFx6GYwTh4RYQxEwsQCxmAwOarDfgutPmshVCFsGMBLOVvQaJ+EU6wQbyVIpXfLIYaqVl/bxIYVApINCl1wQ4Exp0zAVfX5fI7j0KfT13XxChA8LnTQA4Awv51FciQlejXhTlUdR/+VCyPF+fyVCv2wh0oEA0nZHoV1c1hagDkn5Y1TXcYWvQzfJAh6muDJv4+aLgC4kDBNSSwNBINhU9xjqkK+fHmV8s3QYaCf/SeaKMOuvrLazAEzQ+QIQtG6rXrB9BODCnLt+M2jHDHEQsoR4k4r7/yotao+r9+ypuoXZsXp8bijOWf1s15PhWAUFHZmanwyM2KlK/qPY4mHb3gzk7vLHpIAEvQUEG9yK4mToNl4dASJXhiZH88vBw5d3dsKcgS88yNVdfUPx+OFwUXQ1PPHVpVzJGwgfKYhc86TX12xW1OkPa6eYlhVc96caaG6LN9krCGAYcv7LL73ARz5AVdIwi5hi82oAIx+3QyezORReJKKXuHnnMdxHMdRdVaV/2gWPP4nXWjqOckVAMfZj26BzTkzEy+YO/hdlSEk8ivXHozL6J+EBIA58VBAL7z8Zt4vzYLPTP5w6eqfL83M8zyq7j/xU8x863X1Hzp5YNkz/PP56NyPp8BW/V0kHljY6aAC+MyM+wdPb0z2pVbmauU8IpKynYxEYNmKR60AaJKeI18OGhHz/oG6e1slBrfaRLB4ZlJhbJ3KTm8913a1Ipsvp6LAtHGRibsQLU3kOXpVpwkRw2YiGGz4rb51d6TM3Zaqe0HoO3Gi91bccQwLSfMEUatPDJTgF91LqSYxIBsSmDTSq+///PMP27DqXs85qQrstui/xrAhEcUQHSQFr8bz6kkkHClEf1AE4YaEQcgyp2SbEc/Mz+dz/uw3+Zk5en8ece9sgc3nB8Xumqg8WjAOhopIEI0yTRvsXfYqogAoSCnX9NqV0RkmFVTVmj0faEVfHdgmAGAgbxAyZ7L3nNJLMMcWwePoBwRfkR5hdNjCpO1AqKpJSCf0DqrJCyDztasXDHEGaeIFzszPZ82fTX8q4o3oui6uGe6j+u9X0StrtHpZ17N3fMw/7wkB0MqfxaetvMnqZtOapquuOWfOzMzZVx1a5ZT0ZT9f4G52c4pJPs8W9YVo4zlxmVjgMVHrcXDDX0Q15zXG4F2dWn3n/jnP8zzPM/mdZL5OeazpW/YAZYwRY0RmULAHKxBW1dm/okxP27VvJYdOWK4Ucy4nXAiqZgT/rQ36GOO6LvZ/np9M8GsSz7l+hqrqquLTsIxY36GaWec5IuZ1aTIMCOM5WTfN7fFaS+e8mn9kRJzjuK5rRB5JAiMj5uf6zMebCxTUI2infcVrzGLmRVXyRewVdc15XT8/PyOyZvFb3GQjRo4xfn9/yfzoj8eP4/h8Pp/+VVJaM/PqCU8AmfmZk+wRG7ESQ2aeY0Tm7DNFYevGe4yR530zow+68aKOU3W/KFcOe8FSUzyTP/q7WzMTGCISnW6ymnN+Pp/jWPOEYMY4uivrJ6/nvGq96TSrImvWrDkzjyPH6svILMZxff4a+I2I40jy3PFUZuGCk36MkfxW9Zrqo6oy1l8qQ5KZoweaagCYaw5M4h+DL2mfVcc45px8RzHxZOY4jk9xFnCu3euAr5PVF7/ruhjlzOwlasl5HORpZCbP9WOd/u6x+nFVRBz2J6D4Hf1pPya4lgvKeFcrmdok7cYbfqwI4E0LhqikBLM+wR5rnlTwavQcR58jPcQikV85FaFOWwUzIi9mcmZVzLl+OeU8jk/N6eObeYz1xQq1RiHmrIj1MVREZB6zij9rjRrz9WQQWPRGMF9XaF5AyTHIdERErhUbfjgyM6Iy84rFCdU1r1GPj7mcPCKOOHLknJ+4JvM7MsZ55PG/n8/n+v2tK2bNa8asGVGfqzIzXuvt8c//VMQ11/Nu9MO+eIJljXI+LwHg/Yhkri5X39UIjIwx0M85P59P9lusqqoVqqr6zHUBGiMjYn6q5qyqz1w/HUyurs+nso6fkTMiYk2Jcfz8/MxxVNWsGT8Ht6lHBI4+n8/Pzz9EqD5yfjEna0201anf399//vmHTs05s4KrT13zPM9Pf7HzOqcqRg7+ZAwRD+bRp3D1xM5c7xRkJtd0OGWoIKWfVVHFHwRVxDgOVoCf89RCsfoS8fv5aFwUU6xZuka/cES6I+K5uHHu3OY2MylnrleyFTOGVTP6S86rIvuDUI01/cIEJb6kb6HHq5KZ7WTOOTMP/iSB5zJjjDHWgyfnx3bT94j8ZC+zREVTh8Do9LTI/Hz+KCEURv9tIACU6M/z/PPnz8gcmSOyIkaO67rm9RljRHLBWa9GzqqqeK4YSagdPB5QqF8VkWOsX3yYc87JjBhzMtoZoVRkxMoGGueHHR401WnJ7hcmvl6RT8YuIv79918m+efz4ZoI1XVdx3H8/PwAZs7Ec9nPDmY8n2a6a66H6M+1L5qfz4WvTDqYDNy17u6q1gwcY2Stl71WF+dcJVxf13WeZ+Zg4q/ged8nIiqiNK3jHHFERRXPd8fI67pqVs3MCLY0PFmOa1bEiAhLHSesOk6BcvRli1QQBsoca7HlOOdkplVvFbIzNsbQ6PDX/vxmELk6jvH5fOqKqMrMIwd/vz3nrDl/jnPOyQUxIiKZixkZuIH51PJSNTJT152qjDjH6P15EGpEjPVlFlk1q6+MY4yq+Z///BuxUsEsIhWKWcmh7HqRUy6bPDRB2FNiLZIgJZigJ866J95dYDsKjwRzdpj89sHn88kxjvOoKm50xxjRa+DovRwe4R9jjDEycoz1Z+gRwdJAGaSHWlVzzvsTe+GEoIADVckUABgByJOqFEiiY0QCLeJU0oBxdxzp/MYjsGBuqyPxbIRuiBCMlBtPRFwtZX+PcV2XLiSZOcaARFbSI1jRnTknP+vlyOSjsIYRlTgpzzmvvgGDEIGBdcqnCwViE0yE5/n4Mgn00c8OARMeVc0H8Dgquy4ex0F+mLVz3mMBD1R+onJc6LnWI2ByBCdKMpPksF9Mcn4iASwNytGfkESf2wKAnz1hFv5cT7sAi5aNKTHMzvac87IscYQTAEcYOP7nzx94EJQKW0ivglT2openzPs7HSTseySQV1/zhj0UQwgVJalAPDw0FNB72ZuOfiljI3EGInelCMOeYTtm2Hslrv8qCkZHxAdFw+rKr8zeU2GEVNibRshq+S8mW4EcsrPHUCSTs71FtGDEI8leo1xJtXqGb61oRKujYESCXgACcBhKJqpTMY0lYpNTJ8/MrHvSOmC0oJdfDahMmE20SkTvmrDx4jwifmJLS6bcYZW295VE3DddYBbPN+9tcp/apetgRPZnttE3usBm36AqzxHrlYJF3rTyyIoBP+032GDS+/xRIfo89RUjelJhFZZSB3ihXksBnBRcT0HxjOctaGYOFu9z/QwQYcDmPE4V0Tc93aq+zzmv3uPilCoYMwqdkeosonHfnFZriFBbC8w38rALEFUhdb1WK7TIMo6IHlOUzo9G+QEjKodttgq17LxwKwAYqgkkAMFcA4bxFZUMaQKvViTt9HdBCQOF6r9P8fMFPefaGGMbOI9Qgr76i9CoglTBE+uGKoNMnhy90o4oADW9k0DVdwKKJCK4K0a/eVfZqVy2wDChSbaI8ilDMOz6Iu4PAtMuAeLHMMyRh7phVFa1nptnIZ1E+zc3jAg+h1A1mpn54EJr1dqf0IsxBkgMG3PHwDTQvFIS3KkbvnuBfhvfzSNSvdyBx9ec6zNRYsC7G1LVCBInysz0oLCCs+w5AkrM+VhODJRpUllgSADTSvyyxRfl7HmlLWL0bZpH4nJH9VwARYX45NFpi7nw5FDVGxDpfjcSuUDQECpIlGXrZHVmlGTBOCL3Lh+Dhx87Azl6djYHKGlFKZgzUCDR8ogeExZWt0Wit+8epwrew6oiAMeoSZqv+k2gCnPnYdM6xjjP83nvek++950VOeSY+fgWaBZxbNmfyUpldTNt7CkDe08aMQDmKA0zBuRYD8/GnFOfCWDi+ZSeRgDVAVBgC5V9UZeYYWZmdNI4G5UWqBjuzJEjeWJSVfOas2bGmDwvjbpqVtXIwa8kOrmqIW2fbwAAIABJREFUIqSMcozBq57qXXZnCZvAoqflcRxHb+gxYTiIky6TNzpSVbOXFWnquYIQmJo8XdK7BqWq2seHsYHBIxoAYRtBp8WL06rJNZ4lnafuOowfDcxq4nUGNWUnUFXK9cqDSK7Xl+2l3Y1IKU4i8SZaN7BcEB7et80xghV6tcoFreoUR/RLg8FzsJRY+GniqIFDg9JzqFZhKCgANArVMVs5LNVbgdjeJip7PLKV0mfdRusklME7lZAuaMard5TF43p4NuaI1TX0ACRawBkIGMYYbIzEE7YxYjUQFfyjn8fLkfzCiRdEGunlZdZjIz7nPHphER6/mBztF87NkcCS6t0eyHdsVKUUTACVsXUGXFBw/GbuIv5NyKc3UV7M1lnm0noDqKeEwsDkPT8lf9NolBEl2acu+vjWXz5Sk4DJzOKtk4jqm0wAjMi0d3PqW3JwAXLzqLJr6Hs+H7Y6wJEA/ibtYoFliHhO3mHX88Scc3Ix9fMX0Sm2JfZ9PlImkraOeE5deUcDnia5RkPmCdIJFTNlVUXuekWo0UHvJJtSIs5Nv4n2jT4BCIB4REKVMlm9WSwGwej+GMNnuLxoROacbsUDUMqYQztsPfS9BGXxY4XUM+1qrT47PDBxIoCdDSUByFZNMkFPGWT0nYjI3dAfuCtj4hGtANCSVSecz+UFj2Kg3E4XG4Yqy5ACTx7ZPlUVLxxILCpNvJpzgTPXdBpjBZAZmTFGjnFw84w5rQpekUh5jHVfMOek+4ocpEs+JwycCN+WrymkpvM80XDh1l0M5pTfvmQuj+6LJKDRkQIDN56f/MMvd+idAf0mOBLDG08BJfrZ6yQal/Uqvgw0D1BScIMtv44hPncvWwrogemMQiO2fA0heMoKTwAPmAKtWLmtc8qpzBGUbyr1SJJ9b0PB1tP1Pp5iEA8zW4YoxYwXCmSAs4WTRvq0IL3v2xMj+X1njFbdtBAYSr9BIjB4GKyNrWH3KY0trf/zP//DOqKB5lh1zxmUEo/Em6SUJp9P0dAgBLYNK/K1F2WTQSJ34gcDv2Dtv8I4GTsxOBUxaxp4K+WI+DnPOScYEeJXGpkgcKIXMp/XOWwFcBIKnjF3JIGk+pKJlZSYo6RV2RaVCkyziMAQd1s3QavqcmOaEx780lqWYcAbj/qrQVGTkN4pzTeH4QUXCgahXwKg3Ka32FR1Elp1XntTRIwx1IXsAI7jUHx4V0EdhAdCBaCCV7fw0Mi8sbdeXUbgV5DSU/V+gfE5T6KkhI2meEZLWa2jH/76WQaGo/JGQuacyUP1Z48kLOzVr7QQrbzI8CuDNMSDiCHWT4k9ghReynytOf1vUYac5CvLnkwKOB1jpCUEL6MXivj2RkxT7jNEtK70JFCGyvVhAaiwASRglHAJ4yIlSMYUkd8k4VGr+xZV9bxNu+BGz6KIxyf2GKLPzMP+2BArieJxpUR+w3K7ghzj+qwuiJbjZW+Ge4FXasHAKXM04qHLw05Sgf+/gu1/N8E7MxwNuSKZ70io+kTFUHo03ipmF/RqWgPXviioKhOvShn9qxBUs/NM0sLYUI4x+BtDmSsMChomPJadzgpg9IWPqgowuEeU0m94VTcNwhDgSLmlCqFo5QJRAGrK3loo1duRgkaWgmih2nodz9TR5K3MIp9duNADMtlyVOabIOJ50YRNgTmtR8KtrESt4kFJAZ6tU1TlQtFmp5EqwcBPnEogtmJA5AUrxJvQyKl7z97/44gwSMiI5WXahgErYBszADCMDk1SKh7hkfFciGjVEZFHCmJQeYwR3bu0VLshJjRt5pQ3AOZ6VPF2BGwTLgfxCmY7oi/bryKQiN/Nq08lzQeCkSHKrbAen7iWMlG23/0020SwrRw9JOghgYcLVfaVRngVgDmVyuKp5yvZFDZBr1bN1+ghJEJd1HGRNkvckBiq84Nt9bYvXmHInGjRiKR6EiykCnaey3z5bQ2GjDFg8VDAShtTNBJ37XtWnZxoAJTtHTmirKqyT5BIJk3c0hOYkpyZ//67/uaQAOSFccQRAAipKiqspHeRawiFR0kk0emVvjKjf2y7+PuozGTRiaoM/j6iMtbXevV3n0Be5o49AZ3VbOERDpERR1ZlRHGhjXUHi+Rz3NPmJx4NG2g2MEoGSyaaHijfQhNUpBqlm8i73FGWXhoKQoLJPk2gVfXo7whASRnju2yiOOWo+gIPgCYKpM5TypGsLhabchBq7DxdGHrwFMZYZYfV61ZEgPd6RSSk3fkBYIgSPIWNBxeCUVXTNvkFA4OIHxFG1XgOrkTMMvGQwGyzWkhnoEkwV3JUa9mQ8XeAAkvU5WhaeXT+OWdERX8C4CJfVBUGTX792kyER+a8F0+RZGa8Il+EfXuOxglhqKqq+2IUNr4omy8UTfZKMkZ/sfyzOzKnsJDPgXu7cEPpO8KqnpMCoKkOWLaEt2m2QkRgiK1u7MGIljISZK8qInirbthuhA4KjHdGCl/BzGi5aZ9RIcSvaam+CC9bwG23HAlQdeX6vs95XetamZljRHfoitDkeWxL6J37lYgfvWe7npPBTcou99i6O7eVSUShqJo2Eap6Vjc+I2bEzBykeYz0q9OcejX6npNka9HB0tJe9tkYMZk4as3MiKz+AUidShEZUQwgTdCKXxopgUUPtzRuIjZkmycM2bC7uOisdvWOhFbEOV3EHI3BcIyBLzZ7Hq0zK36U7y7QU29CfEYBVqeklDspiQqlnzsUvNdbYP9f+Qp7x1A9IeUdzBjru5w/n8dKhW1Yf1lzMHT9JvvC8hQ0pEtTAkIJStl601sTz9GXpmw+I1RpzcyIGRmZ97f6RWZE5agclZyMOav4bqSM+ImI0X+LRJnUwa8VYwWvaF6Tqp6hIqSXONWEO9eIRHkGwGXiutYXPDnz8vQMQ8cxBn9HM8ZQ2uGhVQFTYD9GEsqiBbORh03FDYNytqCP/tKQsPmpqFCKhOr+vtPoa4Pmq7dKtlAUojSeR4XL8d1VD+vdya0qEoIEr2yK6k1Oq5pEhejmVhpcSKmymMlV9KJArj1IBL+680cgr7r/BiNz3djDz11i8vF+u5hzHn3CxGtzj6Pl4NYvcjASRUvqmMGZGXF/NiUSzIHBoxiSLyVr71hVlZ584yhsqy0MVTCivfqPM4lnA1ePMn0XQE2UVUCvI3jYNrxcUP06/6tqzqlnEI4f/ZCP/oqfMsNHFROdtCIBwJGVkWo9FyYAlGEGL78bs1uJUErK+br7FVgmIlHVAeAzs2oSUnUk0BIbqy0jCyDtOxFQLkfPzCxlZuZ66wlaSECqLEIZOhWO3nrNNxgcRqvT6ih7WclEgqHMvYpGVipz3Di9Co+oypYj8YBBo4mnJhmiF/MbQ9mRYKh+xbjgRb4w5JU5BCUiE5m7XlL3PP/eSoNX35pcp+eaM86jqmYsCex+rFNS5ymEasVWVXy59zln9Cf2chqslhWz35nEUK2ZmfaHA07I4nP0gnNdF5p65nbOGb1oIB3MEhY3+ltVAHBBGR5aEdmKELysaEXjZ6gAwkhQehNWTJjqDlJm5hPSsmWF4RxZK+T9GQYYHW/e5xXK4EtgIBIk+sySfhF2B2kFsFgi4olJWxLr274iM3nwVM8lbvbFCAaQAGCDXxF6DA6gSmFTQvUuO0B4Kd0RAkxNqrq5l+kaAPdLTii7FbN99sTWZMCcJjecdqNVVSr7dyTJFn5lWF14c1IWgKiIR0oIEQIGQwE9mrATjSom0jfNkux9i8AuTk55c0oVDUrB3FC99rIPFhrEc+IA4vQh2GzdBDDIr0daRRW9n4+e/NWjQDzA5EJJlrnCdhcE446EB5mZAB2D3gkRNBqvzHsPqf4K6dWIIBKQfC0whrRuBQ8DnszUX7ZCQtNxHPp6YI5kz/O/kXtstOoccXA04TXvHaCaoq8LPh/Qc96JbfYjcgAKVWzqi0+wOecW51dbaJEtQpQid6V4ZHv1Q/+IyMcnd7vIJGxuUCUh0lOlXK+Vh4LwybfiqxJ2GmjhgM59EApK9EofeoRsKj4fb5kgaBByB7N7oezV6vCqr8tpMwaw3CH5fA2YgnLkIlpIpFcAzu9eqFJQSFQxF3ilq2nHGJVLiWH0BgsrlPzN5Nq0WQbAQAshTdd1r8IUKANA8I6G8ESIVWZuX7om/q9K6T0qwj7Pf4RUejOTL5Z08CJ9XsBmrSf2x3FEVWRWxEWQ0Z9ivGZR2HxArywxz91FVbFldBP0PmmjzWXlU0uGMKMJO7+O/tsNdy0TNydvSgg88VwKETpCjwRDRBU2Q1A6ZrOK5pStlAZZhvi9rseGyTEoCVtslNMezaIfr/i9DAwqmVRvpMKWFwEUAHrPJ2D1AhghgdHMBOZOI9YziJoTwwWu9cKHkCPXN2MBW7aZHLepJSWRyHt1upg/tLqeo5O4OYIhhcNmi3tR2ZV4oRo2maPPODXFM+HOhrzHTgD37uJB3uRdlSO3hYqwKQsZvbrOec/Jt2vAb/I7AIM5eWiOZeTzwW5VVVXE48r9dv03yczs91wQ5klVjUw6Nfrdq7CN2vLb4+VTrvqJZNpAU8hM2IT0blLIzK/By7WO20AQJGVkY4hvUyjsQTwkYRsM9NmnWz43G+KJ7ilIAgOwUpHJrzl4YA6Tr4jwFLlk50oMiKriqSoGBY17yV4K0HAkcukVJzxyBKH4saJJVNJA5a2u+arHo+vVRNrxK18cZfK2lWz8flTAAmi6Rp/XNMmFql5OW+QjYvar3a6Rx7dTlOjRVK//mtjCQyJ32YGh0eZBrV/LYY4oSw/h26nKEjDgmbdCeoQC+zh6kyeHAvp4XjFdIDyOg/NXEwMrYSICv3jZFk9aBZDtNpTVvcOKXgjj54W3wla1Pt+KWAx6glY2qWBQT4lWDByJU/PBnfpkELPwggkjPdJNtzsEFxTqmvPqJTfWC25ZMTJTL61ERgVXinpGTlSUpZcLKV0PHkEDmMxUFGXpwXydS5oeVNFQlZICbO12GTI9IuI4Dn05oqiwmvaZ/Nv1dre4naQu+iBWASNbNdq7XBADMAVA2QuKUCRecEPk9Iko9nheqIiDIMz2i8iNNHNO8XAuuZd4hUii8YhS4gHQms9ppFaQDq7XDU8+Hz3ovEUwAYle5WjvOroQv1ox1CLiITVZSM+ReLYLTPanuGHpwh0m/sS0Oldzzoh9wx3tSPwEjF4kbjX6y6Jwp6aqmnN9Mi9N2QlZ9gAve8MkJEeayJtSB0nYuTRssaO/6F0y8+pTOp5JVgyQ4zciuMa4Bn40Gjgx4JcOZjuac34+H77HAjb6ooDLJoMzK1Hi54f0qDKmFGBwksyEhwAUUmbqG0Qcz1FIJRAT76kCjp6NCkkACiiRDYBIo1YPVU0uWOFio6VVGgU2egeAkBORSN48riSktOuBQoVQVvIbEYMfL6nywITcRFNCUp0inDoPI6I5EM+1FFGTCjwtVgZENW33RgFfZ68bwiskgQXQ0f0C05N1qgC8uh3//PmTvSBkZvVJp1Qj8ii9OFXGkaJCYEPIm3cknrt/AAyBMwMDQxPRkk8wapIJIqqIykw2Fp6ieJrAU1Vz3rML/QbLzMx11ldVRmTmz8/PdV1+OcRd3G8aL6GMC3W5qgaLfH9kJPzRvzMkZvpOmaZscRgYjlChB79lW+OFRngNHBpNA+YbJmyq6vWNWdGOjuOoXFcxAIJ9Puu9Bs0BOkKhxpqZ8Idt4BbgNW+3LkjpvVDVg4EqnyfRGANHnNcY0pHozRKR0yQeHxfKPB2ezwUNgAKAQSKPwrjegEtwHT2vcIRmcyQTJTx6TlLVgxsh/+YRvQoIJCJ0pQq4JkJh3jwcSXj1qyLG9jB0quzfLKQVJU5plYmcqgmwG0pJbjdaiUZ2a8pMJgB9AVa9K1aisAKGl+7m6iBn0NsvGCVTw/r1nnz0m9tgsHUYGhwRnjTC4ILzQsrmWCIq14RNAPg9yA3PSePxYOtBqolQ5YLC6LMVQzSzP5x7/wnhGOM8z3///RcwnNnRMlIyiYjMSNvOxbMLn2utXfKOKEglAZm1roPTXk2ddlMGj1Gtjpcl35OAALiuy3/5y+Oh7OQcNZGy8yl3aCic58mUzr7UcuoxshtJdUrFKdcdTl9bM7OXEcZRDwjccIzx588fAJDgBYaNHENaVRBMgYmcgrogZvTgRSXk+opvTnVYcKMJRMGb0Gd/iltV13Udx0GvOGMhpCnt0oJvsamsPMoENrnzaT3G0Dw7joN7ITzCo1Y48Y4XOKECedhdEyaUoxONRpEg/qUdcALgd25JwnmePz8/VfX7+4sXhHjAZ6xT67quqMzMo7+GQZg5J5HTWXwRgPQwKwzKx3HM/sSGKa6Zd9nGKPp6UFVzrjPhTUhVUWFIAAKMvlg6njLe6R3IqqJrEUGimCE+fLP3KEpCxzlRerSUxZ+Z/GkKTh2Gu9nLqzqlaMuCR7+VPasRMcYgpUdvubTdJEj04NMuDB4tSvTKD/n0vuMxew4gmKiJeDYe8DptI4KZA/I8z9/f3zEG7jAUIUeJxxY9DbwX8ABTbNjSZcirVyI5AlnP/sqLghEejMOIgTAAOD/4jQp8VTExYMu+XrIiIbSuIF/INyFVB/sRQh0R8ETIQIBnVRGAAjzC0CQ2qnNOnz9yzeg7UrFteEYzM5nklAG4OXLY4l/9axF0R/kUw2a7dVBnU/Q33OJdXZifdX3RTP58Ptd16W/miT/tB+Hgn/3DHxH3qgU+7PkIBfEoAGIg2s1W+GBc7GSnkH0lpszpcGemVseFZPgI8lwPWO9VK90Xbf2OuoJxQdOdeGwUOEpARI+XbDdOqtXLiMKuqrSdigSrO+YICr+/v7y3NZ6XBo4oN8keep0aaOj++Dn/93//9/if/x1j/F4fCJmcyo8L5tUdmXNej5+PDHIbnRn1JexCQLTaaP7584tHmmhNO4+GLZLHcWi2MAHU06+nTPXWYoxxXRdzVQKnopILmTsYNlxnz7qwASJj2Qu7+osGk3qdHeyDmdu4kBVOUboejU4HWsUsJLD5ml3DlgKSVp1P8Bim3RNmf65wnmfVjJhVdfWvo0fUnHWe6/p+nqOKs29e129Ukf+MmNeVsV4bPJ4jroRkn/vVJy9Z4Jeu6RdRkfDoaUYq1PTPP/8AQGDGy3Ecc87jOPiwgVUOwzU2dipFDwqhQkJCZEVI4ofh8/moa+BBju44/Bjmc8UDTwErNcFDZ92vppAEfs59RYUSAIGlXWFZXiKC6tXrZFXNXmAJAKfyNef8fD5+So5+YoWV4pFHBP11XQwKzHBSYFLJXHicolHZHb2r0eNbVcLTL659//zzDx5/fn4+n9+yR6LYHsdxfRYVvSBm9o10DbyGj2W6qjBXqNd1nfZjYXAexxH9nUTKNlTqJk1VVWsmrwyEnUS/v7+a/2mbhLKfnSbO7HHX7VJEpN26You76mzDhq1CigjmPOQsL2oCzEAftv5E3rcz6i8mmtI+t7ElEpXL5rl6J1GE8INf3ygT3TeVZeYsrq/uM1xMUHlFCWCLQ0KUqoIkC7RuSMCbiUYXmDxmLyVi4AgYJFX0hz1HQJk2wxgPsWU/FhIGqznncSy/ZANzDwYX0rxTRJVzG341QYUSBpHI1uOpvmNU1XkW6TOlqkrpLsRAmSohUfg6fDRxxEq2OirVVIW/ums0eV8ISd6FEYDW0Ts/2TpS0wBk2EqNOQVEVvGXLInKmyD0M2ujRUSumCPiuq7Z2yOaHOm+cI1eIqWQzPPq7FGY9lGV21JwvQfgZQ+JwiYenlJRVbwb9haP5L+IYtNkIG/o8/nJjwfsDBT+FjnC+hYdtqgwUhjUwUiPyJDyhmcd2EYBvcBOSHm5fwo8itbHd4MBcH5v3ZSOJFoBKKfFg19OOrzTpFm3SE2cLZ4YMQuDlD0RQzP6t8rlERjhjecbEygBuNILyhvddwBlkXzVZCZ/O4RGrR4bZWHQsPNAoxhkjq0zLMI5mTDe6jBcc5xzXm1ENWKdje5oIXvLIg20EsUgW8zRAEjb0APWUZwU0DCN2ZVyfwIJgwuS6jsM12w5iQ6yqpRLTRh5cXy0CQ/uQYJhUq3sZcoQmMcmE8GITZrM9T07Evli3ZZGucrOJLnKzDknNzAeyc3YVtLDBj/5dDD8IImw7AmjvMMJg/ASeXS89M7vRwqblfCy4uibYHbADAqtYfmBcOupyuCzl2I0cJJzeEon0XVVrT+sw4rT5M+fP9hiJXJ3qtjCbn42ANcDGar8Nc+Y4HTD5JPH8RTErybKsKkALQDNydkrvJPgDn4/qkBIaJDxXJ/DkJtGVC64ewPcnFBRlp2ewqO34B/TpmluwfAd4VehSU6v69I671YEJg2R5POidns0W5AIGIJn3T76ASj38wDggR8ryiL0Y9qkwvYY6wG6nxci9zCCq1PHJgxNIsQc2+rru/RMOTlSqwjRaMig0kSl6ibsD7emDeOSvbmiQBiECoBzhNbzPLPukJQcheepQNgyqV8wixMMVoQx7Tk+hmDun5UGDQVVuDY6lanKt/AiqSrOIvQAZIvAEN1VIRHFJlHc0YbauGO4tbqIk1YJTSjJPmnaZgNJBFmWHJEITKvyjlOPUx5j2yLXnU8N8JxzGl7MQtKkgaOD1Rc28opeJPAsp6aJCCBdXuT17YmPWsFLqOJOGiFJiPPQWnYldqojk+Ygq9l/BTRnVkUE8wa6rCIUON0FSi9Qxi9VuRbA5R3zmwqRJvuuBqR6h7lskS2SsFk3v/2+KwAdxcBIyaloN37YZIvyHdXmIhqm8ZWGgiMR4omGpZ0ac059ucjm+s2DqAsSeoF59+mOSrTCbIaAowNwExflM9owIqrqM+9XAaVMu4GhswpG2RASd26LeBjo43VJcFvEAYjPOsBedi8ugm0AJ3eNympyQ2lUeJPjkaZN70i5Q5NxbzVINRn2OBfSZOPHyluzvbAlytdOWpzbiFB1JH9jDwD+pf/7IErpsx3Oyn1vxxEkFETl5DKnVRHWM0VzzqPzALJ6WXYqNOP5MZpIsGUUNgEgpJdJrysJQ/l0QGYex8HnJz3m61Kr4KO3PpjzEbqqksx9tngMeuoo2uyZoHJ0QrCS945nPQpxkogg4HfM+FVVtkM74769pMk/ieIaIUIMnWSjRdCP54SRHhM4N0PXUFBUPAaFViZgJHIhQqrQUsjnHbicghfYBbwIw8JzWwGkXPbtWlNFAEXiueLGTIYRMe9XgQKwjvH8RA7BCyPo3XljaPVeqKps6/kXU0tWVDF8egzMaUXKPsnMTPBiE9XRb2ZpWsazC4BVje4UmSRgqoBzvWS6Tgp5R2ROJBTeSxBNBEYZc7XO3iMhtLI/ByBf13WxHAoPIVbCL6IWmlRGoqeQ5hWiVMAjW2mcJ6xfai0Db03CizZ6UEa/Ep997stKvpB6Bvl2AVhWNGlcqq/LXd33b5LNbyyqqueZTplMKpmaZmhQEgka2Xrk8RxBwTaPbkJHNOFFrjc9q9+DWOYVhMqshrme+0CQeAGAfjMRBpPsfQt6N6yq02e52jZ7eBH0YBhvaZzXleghkd7ZBFD/xazjFmc9U4+gQUne3aOqAGDzvFBQNnWqw0kSGVGFB54mqK7rFw0rOCTneboJMeDF+8UkQClw9amAybB9pKjQSFStqjm/Jwrbt7zBCPmUa45lo6BgwLNAy1zRjrG7hkFp9yZa38roSU82hHEkbIrBg5RgyBGwYFsBMBqZf20ViR9lhS8lE78CVBVzrKp49QsXLpoh9F2FtxfKiPjVJEKmn088MNA6pxgou3j8Xm0n6wK/RRV2ocKXjrh44yU0KRKZqEn6txK9mqTxqjRy9PZVVWk/96jWDU8HUW6xqerni/NrcUApTsbL9XihoFbZqrwpHfZ/EaxEqKo8EgOi0xOhVRgdYQAg+RoYGKwWVUQ8sxHNT0FCq+vT3nhvD3uEFLClSTAMka3pui5W/uM4xrGUOrpo0JExxnqQaYOoc2rOOfN+vrx8W3eyKp6fXn769WzweAFMwfXSqKyqVpvq5UvXODDixN3fmP3oIh43yUy9/chCQQBXf9KFBo9kaSEjom88omeaL2h42cxhxrUiVAGMfzwCyew3UwTDCuF6Jy8bbJOqup7XtbSw55waegKIiNEfcpbdTvPSClbCy4W7hnb0m9XESRMMQkqj7qPx3sVfbqgigpfOvF/gVcCKctiNgcuGPI5DuyyiEgO01Z+p0OQCj9xtBVWllGuHRb+lzBAAoOo8Ais58Ig2n38rDo/KLtn5dAYpszP8tiIJgJWriMCPk3AkVKcCA2yL4TgO/xDYYwDsPMhXWNg6Iz3gtgtVoQXwFq6nYJBotuqPzd56bNFzOkSs7T2At7u5b8DugOUiO/+YiAf9hkS2DHDcTk8KEWt9ExIR4LouvV8cfWZVPfZjNKmKRlXnd4DFEGGu1UqVvghMQX0B/3aBLUZikADwhGDrY0ErAhvSHgK8lDIs23c5nibmFSGxBDmPXyDGGGxQGH2fkOJX/JQVA+DqxyJ+flGgVWxURXVqYgFSw98EImenTEKdHX8bJ1VZOU88dzlQCellN8EpGsVAUlC6SdoDAgA6KnjRhr1/q2izh+R4vtKMOIM0XlC00hMz/DIru62ac5b1Au8adTEwtDSpL1TDZgxC2WEbP3pkxfZKPoaOd0A8B1d49Cp7epUKxDm9TCv9kl54aCUyB/BuHZGz1t/xZOT6Nan+qCb5vlB4FmgRwqACjramMUb/plWPVGRFXJ8rc711mfSI1Xm9cPCYJJh7njXlsvNAKxrk8dTQcqt5gmiRAhCvwZKgESHTTCYcq2r0k2ApNxgFP2viOSUCZOamRJQHWmHewsAjQn/9fHETWaHJbx4RnVYR4bTx8gtA9zzaQzz5Vpelp19zTp2wVGnFhUZZhooWXwgaCd6lV4ReRd62UgqmKoIGwYsmRn74tlfgAAAgAElEQVTbx4P/Wv4quPsaGIL5fyfxAMbz2fmcc4z7zSx3REfUne7lnXC3UhPXU8q1Vu9H8GKInkjWuIt7oermLvBkd3bY/Ux8G2XXPDoibWsiYoyh846qcvI+kZFNH9Zx7wXgrcDJxQ4JUcz5PAepcooN+7ocUeElev/tPMifP7+ZOV7rTz0XLrVWFSHlMxKanEHlTSNOVdWRiIicEVVRkbzMVJmRGTVn5KQ1M4O3+5632dX39sQDObQK9R1Y/CW2zATvVQr17ZE6cpx5XTOqIicXz4qaNSuuiKyozAHXcpS5+pWTTq2QIkBG1N2UUXPZbhH6fPM4c1TMlVL/j1OFCHP0KEfwhgVC1zJzrD+/v3sqzHaWaSYwJ6tXRQHcnPgpK5+Lt8V9uTiJ6xl9sal14yEwilKmTY/t/FXYo0+i67p03mm+Cfy1rHjwjsBcfeHgNsn1Gw9NTrUxCwZS1ejgfT2JvuYyvps5hMibTRrp43nv7U3KVfbamP16AgB5DNtcKSSaRO5KmascDaiq6q8FASCntX5daolMMo6M0dvgisiaM2pk9J9d1Ix1WidR41ER1n1hvc+Fe5L0zxsDo48enlfD5huCiQxJiGa7J3/rl6rSINzHMQrwuNUm3lq26kZ/GTAaCqvL/R0BwmsOKFQZ/i1g8NGPqqmWPYYezz8Hi4j12FvUf/MhB46RbJrsBc6pqKrMgLk7wvr5+cGWjjE/HEYBqnp+rgjsvaHh6CITkPXcP60pGAH/BstefbyPmTnXKfRlQsgQqcfEOmGoKr20mZ3AzZwmzBlIqsO+uEJHeXF3CFQuYKrKW2ToMW/xM44KBkD0Bc/D1nEjoaxJmb2xC4sKpAoAPAwkbSOOSB89iPl0neaOqmDNGth61WVrcsOq9YNnwnAGbuTEID1TGj0Ahe2xoaGVglvxZ5ZQuTBS0Q9uAYNEFKpoJZkp79JQqOeZiK3mp8rgVR52oqngnH5E70gEFx45gguU4vSmeKUOjVcReGjSERnHfmOGrUcrTtE6BnF+BkhK9OQqewQZPsGiF4RqRwyHWhVDPTM5nllFgFEW/l1VeGVPuNEzxGF9lFPpN2ZEft2L2DAB47Yoy/bT0jMxZK5rIXgKHEn71llsxY8eDWWs1MQmJvsaEREV17S7Sghpih5WyFc3nydO9PlCWQWsZCtOwTBEKU2E3i6PMLDTSo84VS8SK2be+8VceI9ZSvQeZzxTTX7kl7Li93hIL5rxfEwTtraIJKoy8zjX1wnNOUXLZMCRBwBM4aEUM97xSzb4SQLPNlZwxmtSwZA2SdQ0ju8rMBtQD4kq6zw83GsRp2eJUN08XicgLxXiUXgcQaICojngyqqK3v/Ag5eyBwFqxRBf0adqMy2MV5e5RcXwTXtjwjsofmkkjIsysDmKZ7/wu7xHRHOqCthdA3Zyjm/MpqEg794qgVMA5+co8aq6DCfHMUbVWg83/CZuqKlF5iOCGShzgSm/lYpWHUE0WOi3efjmRI8GpR83JLOL9VnnMk3uhSOFMQbRoUG5mSDyyzm0NbmIJzNHPzDSjKI87Rvp3el8Pp2kwB269Eh2AOTwOA49mUKJPqxr9UqCjhDSOvrPijHZeLwjYgODht/3pqo1AQbFrLKaMPGqwgDG4CpIwOIXjCMkmMg1Ibk7BztJ2sc2MmRohBEJJdFins8HsiKJ1/4BGErwtNI0+7tvpJSXU29tMSRqoKCAJDThRpH9DRA9hNJL3syuGf2CmaoUCBUqmIHRMTSIRpoj5GVLmwDglVCRC1PtBSUYHxh3QasCVuF9YRZYthI06tS0jZ1OKmcDQFnRwjPGveBuSESRUHCwc1KVU/XdB1qA6otu2kSkDE1VyUplkaBh4v4cZ2TOmlVRc87+GoIjx6wZFTErM6JiPWVsoawA5IWjpeheKIlzM2/YPeWE2ZooI7f5c3unGSXD6NkLrGxBpJy2jmCoSVXPGyo3pIpIWVWXPXDRvf3o002R8O5WfJswIGHAkdyNMa7rVx5lgkYDwe5z7bOvx7Kj4MNi9gDkSxqUwBCUnKEOe/NsShfpiUpDEBFjDDIGxv2CcXJh0FPV9JNob+ozJNpQMEjInhOqKV4hyTUYb0IpEd6rm8hQhIho02YFBZROwlSXUpwcxUOT+AGrvKzmfQqApOprYPbzPsUDRoY+paVf/B0VyE3wSEFRIRZz4lEkKshj+aLNP0+AqlskVeuTl3crnJx0CxkRz2tldrzR54u7Q9RKATzkypvrw7Ihwd1yatfHsK0nJlX1+XxYpqLJN5EjytJXnxqiqqqRGX3OYgis1mOgUZ1DRGzRjqRXTzWa9Rx3YbTpVJN4VBUYHqrHce985FeSryvI9bl3t2KjLC8u3vTGqyrXYkAjv9lPGFHKVnhJ9vVrw/gxn1MCMPiNEKW8i9MvkeIEVv38ZSNB8OXVd1k8aeOoVYLJAFhHzRBMKPjdLxo3QakC8W/ZxASnN8Y4mXjTPi+ldXO9iWBhLh6ICFfSF6oMhPjrmU/PAxr5KrstVJOPqSKh4Eh3AcDBKod54fSHn52PhK0IgUmabS0aIKt7R0GOKFDW0TU+PzeMyFFSJU5FojQ6JkhmVHUft0goS689OXhh8NLStJ0B/uVHIsYYVEXLXk60KJl7GkqfimkfhMiFWmWFUhiOrkHc1vvy1USclBG94i5DNZFzt5IXmug4sl10ojsy+ucAgYnNNZQdpqbRT6J58Lo4n0slorzh4iSg6jVLjCpTAK2wtmr05Rkwp5CqiJejF6AxBgFINBtgAKOZIViYR9y5BivzFpiXneRhQ1j9hQfotasYfYcDvzhphZAd+RiDr+f5fP4oHkxEhZKqxKloWGXrrNh8aNPu92iK5yzB6jxPdcePiMrCo5FTB6NX4StSgM1QInwYhom7EZJt5ZwVRCb6Oaswnsxc7y9WofT8S+kF7aNFollEJB5wZpbtZSVp5wtDIxdowjLsVTBykZmzZvRAR8R5nsdxbFcFBMz7gg1sjDHsj2Alwx6ZVSchM6/r4monK4WHEKF4+LIQaQCMMbShVY9ICLRjjKt/kAylbNvPEnctSXsYsQGqilaaZn9ZaGYqBrwo7M3p26Pjqb6dzuv+G7zogWNc3LWy9C6IihTJaXWEmDsPvaOsriGRSRiu9EFfsL+It1LwIOO5QYETwHy+WiXRQP/N6Vu/xeAB1HPUMjPHfZ3TNWWM8fv7uwCGJ2z0zEb4pRe/DP1koVUiJbZYiRPDMcY4BkpRuaCcvbKNMbK7sEPb3ZwzYvViR0REB48MvWbcHRegqnJWPjcKCBr1y4UAnC3s6gatmjii2WLABVSaPJSv69K0IT8E7HjRApMLBxM9AF3fweA9M6vWEBBePZdluLxVwyol64wIwYvElZhQQE88iJBuK6Uu4gLUWjEiHhNj0cq86dfUlZ6y9FpP4CkbMrnzcW/s2lDKF9dTNIwpZc5Nl3cwTss6H6+MkQBFEn3BgkHmTph99an+vEEAJ0fQeGxoNMoKEphHIkMwUqpJtAqAsgilMfxtJcnnpTN7bVFBRw+VAkdGjTDkmiplH1aX6iuOUsHZqu+8eIO3GFR1F5svdYrCsI9nkc0RMAoc8UsGyEZVZe9zOEFoBSxDjxDn2Epze42Qxv06lTBjjNlX7bCFiN/qRqNLErZeIGBfBGAOi40yVmCwQj/7y/B/fn6c3xMVEcqrOBHeDMIKDeZlX4bnfre5h8c5p34Gst2tI0mI3jDIhOsXVXfBz35Thk0TUpEDQOOpQNLyIyRl9Cil17GqZgtg98tRhmWG9AK8PjkTHlqWKU2J6HiO9TO390x2j8qAgjnnZ/0ZeczKiCPXFkS/Dwx11DrOfkIMV/Kh/3nyO7HVj96r6rquz+fD7w16Clgi6RWSvV+/rqtq/T1G9/qaM+hFRNT6G6l1OclcrqrYDGVEzllz1vbJ4Rgjs5hd8ht9V5cZx5FV1+ejWRVznYePIfc7B7JMivTgZ87IzOuqzPuLVTJzznkc/BnPjKg514eWMSoj+FuvsH0kZchPTcqIPNYdHSvpnBc5HwP9/fxsjBwjY9aRo6Ku67rm/cRu2J6pRlboTwg+VcVf1FRfzM7zrIqqyZ4zZn2uT80ZEbYfyOjuZ47z1F4hf37+yf4d6Z8jpiZARVRl5s9xZmSy9v2uHVhmZsUk8uuaNfO4V73KGOdRVbPquu4v5hnPhViFaZuSxVAVEVd/iUhmEgx/OrS+8+p5eleVBgVznNK0SMwkImbyXkFExqx59QfUmTmOUWuOrdcN8hjxeSyIGqPZV4UxxuirAmc78cw5KZMKmogtM8/zZGmm+yu2BsDGnwn56QlVda8xJ5OYUBDn5/O5PutvjTJzZEbUvOa8IiIoVFXGPI8cWVEXf5Kf/Y1hDEFm1vqtYJzc+8JtD0dh9oMh7xHR8rupMTI7S9wK/v65NFVijeOaBlVVOSNjLQ8ZGWuTESNrvShSFSMyRl1ZMSLXCFZQrWuSvqoZmRExon/QYU2HrD7fM/Ofn39WMFWEhPNZGZEjMyNrxnXNqjzGT1SOzCBvMyuiZkbhZA0chNWPDJghmkU0kWJSihCS5hiyQsrMiprFuX+QwKg558isa/0hAN+sHkEfep70il2s6R2kHNOaDINdwCLi1LzNjIip/c0Ys4olnRnCSlg1x/qSzqp1ymRVRozf3z/HcXC5yUxgVfX5fHhWxVSHnzWWjBFkr2kLRnhQRQcMWBme14o845hzVsToNzCv6xrHvbmEAVdlSzQX++u68l4QeFETZMSarDnGkTFrzsg5jjzjyJifz0eXJ65bx3GwwapxVKw/A8yqiLiSJT4JdVlVzVoffdN3omRQiBwlVTDKCWDS9e+//1IFQ6eO4/jPf/7DqQ0PJIQtj7ibcyoAYqCJGGZl5JFnP3aMwdm6gozi5cjPvLKiijkbGetqqy83Ps9zzjlmHZEV63Jw/fn98EfefbkBrM4ixAOgQ82IyAwmckRd1/pSQAYX7+f5UzVq1pwVUQxTVVXnOyKuTx3HYC/BJZVceUis5KPPek4NvARIhiZiVjGBCGZkomE+RdXBJKyKqpEsaBURI7MiRubRXwuPvmZkrrM1I2vWulr0ZMokFeu4Lo5s6hYoR54Z/ZkqC05F5KiZn88v8yT7YQTPvjVVgj1Kp2LkWVWf3zmvGGNkHEzJWO/3ZWZGP9wZg8QsIcgibz3TquchmGtOWomqOoaISJsh1dlGRLhcRGR/KQbKOacWSYQJzP4hM4sNeWu6vxfT/DwZguP3999adzXjOFKuzxO2TxwjMnIMBn3OGb0TTMsAgY3M7GsxTUzv8fzVpznnnJPpJwY4fWikBIAVS67AaoK2+3KHhCO8SMRMPJhQhk2xffpHBPh5QmzlMTM/9YsVDJytVPkMJkZU1L+ff8Fnv1LKhFRnCT47G36/cPSDhohRlXPWdbF7GWnLXWZGjIh1LnPM7p3+ljtmZSZX5c9nfW0eJBGRmdotK6qDF/X5k7G8v90dgVV4olUT5HSTpI1+iioNjxKu6zqOg/VqG0QER2SY6wJKyLVv6Vwt0XV/hTrX2++ZmbH+Q8/WKmxQrt8PhYoaYz0lva7r8/kFNsYYmRURFcGfSs8aEWNkxZgRNStXF8asNVJ4j8joP3Gac0aP1Pz9zDlHZrAqZA7eXWWtHPuZFRFERa6aPMDMqDmvEfcHFTStL88DRCejZ8zGguAJAOA55+fz4aaRJo6KI/qkUnmM4SOnXJznGbHOKDdUFVrw0lAgfmlkpXiAiXCj+soZPQmkxMvsuykFpsKca0tKuWxVYhGRrWD1TBRHt/UAFLMfo31FD1DmvbEAgJJjWvczM5lwa5sFYVWtMwTpzcEVESN6NTFRFzYp25Je19pOlU1ZRNOvnr2jX1TjOXyuoVxVn/7bcl3+wZB8aZQl2WKOMuJ+cChHCErp1Trs3WyFvZFLwAdnZi+4FN6JDRt09cupNiRHYcImg+KRPiKO/qCeYBQ5Jn4lk+G7LOaviUWjCQkhGm123IrWjQGAkMKjUfI3Q7LKUYWtFyKhrCaXNlnhETL/Y47f7EsmMA0u4oRUOZJ89B5bRIznn9IgaS8TrlCU+WP10d3lK286ErlcvAviocDwoUGJuCYevdh54pVnpSt7eqhJUpZMNPKbz/y7FYLtnI8/SKsq9GIGGb3WMY5iplUe5cjLUEmTz/NU83/aL41zwRaVrDZOMf/YAxchpXkLwWhVqaoRQRhysaQqtA7HmlcKSQuIrMSMRt3cgtm8vM1dD8mbx/0KgF5HBEIAWNHKsjlj2app1v3IUpyUq3MuEwAMR3bfMVfMiGaUrGhF75xOe12Xf2cHVJQVEiTZE0mtCHgwOmL7ZhC4+g0sCHXpzP5kyW09VzC4kApEsHjmwc3FQAGrt16Cd2C6I1qpG4MqAaPEl3sP86WmN2ALmExSRoRESVnRpp37KKvT6xgnQUMH8SgSIQGjd1uYxa88cPn2QdGcATntA9Kw7YfDonuNHo+KU0PgMAr5+sYrWjceBCoANHlBtBzLlmXBvvRuTgXmLgjJrUS1CddZMfvRQ5JIKf1/KUTEP/+sN0/Vo9E7SYcpYOmkqeBjk6rXlGiTRdWEVVXneV4XT6V6iUgoHvdxikFRqVXMHqc3aTTD1kzh4VfB3Qk2xih2WRHSe8xg1FRld/WZ+XSEngJBlt2GCI/Gw3P5GWs+yEqwtMvZ25Dw1Bpmy3RCc70eVFHWlHOPauVTJS13VXV/eZ7M8nW5ldBKoF4l18KrJ8wG4b0DEsylxNw1YFYEEQBASqiKP54XAACU85V9jpofUraLlWWR0yM3lwuzitnrst8ismXM/uTfh3AriFkYAhj9Hc4cx3Of92aTd8CCcVZXv2GRfelqO1znaInuUWZmriVSIyWPOgqARso81rNhH4Uc4/p8grHI4FhR0e/h6IEc2cjXhTZ61gFQ0sDQJDCivKEHUx2w8I4Btq31YLL7u4nMNw3lbS7Va610K1wgsz96FZjYsNpsN04VKHvTpszmBOCE7otW8CNPaRCQVTErMqMqo0ZURY2a2R/Vr+UCw+1EVjmaLZ5OszcQ0564CfkOuKrCvpHBCw6TuFJdW+CM9QF+zcwsXr3hMU3noIIPwTL6U254vAusDAvfOSfsLST0NAFGciVwMXC2YuInqUQa8Dq+9apm5rSPa9TkM1/6WJm/O+KcikGGXsXcrTw/CiafDwLE4EsuGgmnj6hcALhmy9tbg5ICkVRV9vIOUq6BFR/Uj8Enjf08fElm1rzHotfkO9uc+1p5IFQrZfRUa81HO5EtJ86crZxzRm+n3IU4pXdzbAWAHMCbQfFTZXDp7NYkWjRKsh5suWSmkjHGGHwSlSl89ft6mcn5KHKC1PgypReXTDJ/znUDXNZBWjUutLqVk3iPmI0inHOO42ECkvgxRLTc0Tp73QMvobrFKYyUCpsCN8yqjt5KUSVsDCVwbt2pThHyNTZFiJJC2m2t68MuB0QVEdVf4rgBCIMqAUjPkfBold4B3vo3DQUxoNnyo474USFttNIzY9/XBZU3WgqaBvB4Nji6oTTKEkrKiDsNY3Aljpy5+qQGL6TKIN+t8KD0Iyuqm8sKTPWso3XYs3JpNGcwCTvNlTfAskrb+qJEzyVGvXYrYVy5Re5HTjR4sk80BSZDxKv0umJWlfYVavIqzE2+xsWRVcWNfdT9a0qYAGNbXVWZUfpi/IjzXA8mZEKVsveirIMoqaLx9VyAOWf1mykgUXIBTeMXbW83vsx8qhiqKl9Vjy1TPHskL1sVZPUckNOwazfBUEh2hhECA8P1GIM/joOteifj3qmiYUZHBB+Xwgbyfo1KXBT8KGX0KwHuyRnUROvR7wN7Eya6O5JgFbFOztF/FqVY5etrGSu5qM4pZZQbXn5nv2EisMz5N55XehlKRC6Ssqs1VDQJj0enknfAxDDGkOs553EsfnmJiHo+R0eDsEbAyZ0GMDny8hgj+1XezPXCHgFAUkygXKFW1dUzUlZwinxRjRG9Y6jObfREJAC3kmHaiKCnp24IOVUtEAJAKDaqso2nOUpg6rXPQEvFAtNUPVGdCl/ANnIh49mj+wxvkRea4ulatxC4c+Z3SPEaI/SKMO2jYDTqu5SYi03KdXwiVeZcQImgzP7IniodH/ZGj5OEjRqi1uwJWbZN2TyWTQaxSNMK8qDanTeOQmbe/dXQCK83R3y2zDmPc002xYOojLkw0643AotT44tyjFFxT3usINxoVR7PDdkmjozuhTNTFRKNqmOM6LegRSWPCCZYAROVmIE5iURNSrVyIhO5w7V8IejnnEzRtJXZL6sgvRrPPP8XEUC2CkM3bDegq2mbAIIcvcgDKNvHV6dLeEe60AXpt+BlJRfoi8nWYPHr1QOQKDcXmyyqhrGjQI9AiKhVthjiyJukmXNm1RjjPM/zPK/xuDsiY5mZ/LmBbarQExt+4exYMjPLZprcEbM0HBfeAk5LtfQOVgzDNhuCSTYXSJnEc7visUkvQ7qvN9rGGNqbsYHGVl6ilzvw+YxNgt5bZb4dHamqZkj0XlFUOk/RXNd1XZeug8QGMrt3IkevViGpxjcMyvG8UYyIOadr8jnWKL136i+F8bzB8EjE4xqZb8rqUYseaIGj/U7bBPr1PUIPnyM6WmyFRy9C1iv6uDlSQUoKyoBavzIgW5Il4nfBVkcxR4+CZq8yI8N67pkxpAqMqkfjGC/oGM/9m6yiH9BgpaZNM8bg9OSIoWIGfF33fKZVj26lTFsNeOMGpWDVq25ZEioqM2uuDAB7M4s/n91Ua5i5GFDOOTPvrsHsDIhrdP6KBAC5khI9Iu+0UkZIrJBMZll5AbwYhNweBzfx3c0tThYrmOmFpiLxV19B2HUceT/R8ysjf6Li/YUtuFTWWo7k4v7GC6Ay28YM0nxdaCW6GCDR05RuRC/HeMnuD6exNBJ3jSHhig0pS5mUIGUlPU0IVczllLyoCnKM9XN0Lk7SlEsgecL3IafXaNLOH5RyvYyfWVXSpKxOjvAIzO5aASDCVMd8HMec62/VqmrwR1W9wR1jaNXdInSNk1NlUUOpcYFZqRh/2XOD3zQyj3aHRq0g/SgrUWHLPM/XuHtBYDFQoEyTxgVCx4gZcPb8pCyTY/2+aGHiYCFxJIACcHm3KgDIx7f3+XWD4cp6TUVotwi3wibo/ZTEOxmDB8LZL0trMXEGId0RhOIX2OUdoXM4nkmYmdEvkCsPHcxKyJwTBSZgslPKGIVFi4kmOUi5ACbxiZT9Zy8OEA+2msNjjBkrw2MMDEmy3OFR5ejkq5AdsINl0iE8Jg++XCMYVjCUDRYYtUpQColQFbOUgskdmg3MkZzw538bPyZMSKWOKqHiS2EzQIjCcAx6Cq5Bibtg19J/Uye8RMwSlAyoI2nyqhyxhqNZbFw+LAw3VN1dYBvRZ0Ur09ZVJsDGiUau63mDhF7doTrsrr6e1w4VwEgpwfmcs/gRuPMEHP3mWqTNvbncRW8fWXbS3h9Ou7AS0p/fX5SuD0uRlGCUHzACjD5f5It1j3GBQXg3FxsFUrGR0+p4VeOVNERpgY1BUZmm/8fYuy1HDvPIugBV5Z6Z93/ViZi2S8S++IhUinL/ayM61CCYSIAHUUertPXEsGAkihy9Si4onu2WuXiiu5EokLBXCokFF4d5LV0tF5RrGkRIUe2voqzQ3Y6oyLiTgCOxyChCMWyATQAjAshIi5hvgiFwxj0QGR6A+yPCGVEVc8715DOiKrhyBENnbiGyd5nsaU+UYX9ujciFcazeAbXd8M8mqy0oG610wSAhFnYwdNSGp6htZg5IIqOiKkatLkq+exN0TkRVZmTmp/tfw0Hc57iQ2Hmul02oRUd+1ZnP5NayZrLyp+gKPSBj9DjOvpRILXS51mfPKnoRkGUF7nkOXkmiUyVmjMdxnQJhxMXHnSnUXssofGa++qfc4n5BkckLk9fguigH8aTlRhrkIKTsYkg+pXQfSizgQcrR24UCzAdRJHh50OgGCl/dsVjw0hN7xXqt4bQhFKI6XYoSkMoDCxPlCUO8So5ss0/0sVetjrOhvcDVc9FzoCW4UJV2AwKMuygNFOxbLUUXxVLxXr+6azOSFVt9MKm6Feyl/0qP2UlcvEafFQmmJns+9MCy53WN4RkLA3/02XmsJ36rIY6pKhYRVY0xqnc8YAJrTP3MzHiWiAowMJCcZv38/GDM7klq1W8iF0najGIf0KokMHgiqp+FkeCOiNwtwMqOHAhV5Cy8u0w+ndju2Ed/QUcWGhX9HS+FQMm+XMSiWqrYYlStN9Zd0LczWnU4ANdRXJ7GzUUiy3meI9cKNeekD9Vkd1SRKhlpC170gwQAVSqizzkzf/nb9U0A3OeAr6cRlo+nrWSqZxeWzJyf/QkkXgJgAZPJ+cRqiAca93uXRImI2W88AUYWVYu80P/D1r0wcnhBR7RzSUHI8+yHfj64noDA2noCTwDuMAgpQnIAtrkLIGYcqX1axC8pW3bcUTCP6wCHpU3Uqqr7ei7R/Alzr6rrDzz+f+SfmdG3orBXrTcC5AKYWvSIoNJpjXBJIzN7lXM8202Jxyu1rqBDQnHTBdAoSJSbJtvZf2uWme/3mxMsGrbRCubLnRQJeI0LxzWE3JSe7HF/4OFzz9cHomPXcgFSVc7vIWSXLrxjpGsHET/ya78JgIv3D3YvbmDsEuxPXRYZaaAzeBT1IU2gOTqSCgyhg2UUuYzSvSgYXm4Hudbz366C6j49ZAybKgJvolhs3c5WjlBhrO4KbmBtGPKsqjGGr8ZUQYKX430JEgAvj559MAImcNyHVeJeQqobiY5OxJvzXQQWTF7bvkZROxdI+grdw2krBSoxwKmISsOLchGzRMiI+HyuJ/kyMkxOheAIXrQ4R3+0T+TVUwJj9aUggPf7zcme7sgcdj7vPChQaUrgggGaHQcAACAASURBVI6S/ecJac+o6C4wmwInRYRAUsDoZmve57AYPJlNwEREZh7HwS6Z9zlMEbCM2sooC19clqMAgm26RISyyFfJzznP/lBq2N0uOkqdz5YR4eOjurDPXpFe6iOs2iJbirRHRTKTUVVqg8KLB2Pd71i4++ivkbs4AEKKUDlMRrdTxB0YRrlE38HCSA8i2pMVN6z7RCVyRORUcTajogjX2Nz3GWBMWSyzPwOTmRGrK5wq729SKJ+8r55sAWjc4aCqqrj7MOftDINUKQLzWCgS0TIjsZBSZpJlRozMyAzSGyO4tPNx6dEhATWEZCDEoqBeRATWCRYpafpRlCMCOQwUxYldGBQdIdIuz4CJ2TtcVYhykDyjfD4fz5wqRXFONYRkxIMFqftJj09+WQjEIHqGIEUlcvl6RJAqorPCcgaZY2HUb4C3zDchBxRZIHdjZvLEO+9H+qoa/TNgWGggaeAppGTOOcba76oK+nVg4cw4MzNrzsjrTxKUfebtzpoE96elZVmoUp5YaNp5nrwR/Xq9ir+Ua+Tervu4iAcMCrUOo3bplg8MyDad4rdzNWcWuQLh5QAXpaGi3MVADmnv0mPHiNfoe2dyCdunINRJOSnRQMG8pZ4AFm0RVQnm8zzz+kydu2fvkkKGVomxPs4i2i2cLGzlrihRdZ7n6/4VAG1zMd92cOk4gJyPIwKhG3UlgLRlRswIDc0ZMTODv/wcY9AlOt3kzE1sLnfaQElOvF7H+/3mKwYxRva7lGfPEHWgzzqWcXS+ZkxRq1/ZcUR2ovvyIhJZXM9MXFAAwxARs26DW7afysurROuSdlxzAF7MQHydZ855nqd6foyh+f+k8jTwTXvN25EA3EuEEes21ZOZ/kcwKpYw9Pnov9n0lKBiJ6K9XgUbGPg5Q8OSLRQjQuSbRbSOKTtf0uwKG3eFBomj8kQXQIrbJRvnnPPz+fA8U0YXsqIKTkeiEwhdIioNR9pK6Omhq13yrV7hN52i1mTvMWUIISEcptq8B3Jman186Weoni5exMXJN3GS6HzqvmKkLebuyJZk2DJtxhiv/o1qDyoqzefuZEFuIt9NgZazL4Gxk0BERJ+/0PTIDP4oITFV1TznGXnUXFNXPN5eH3EvYokI2nscB7+eplRJo6r4eLB8NRY65VYrKF6/srOE5jJhKiIyI6+/aLidpSh6Umc9Fnau5UOwIdP2HQiVNqIoyh88Ved5VqeUPdbgZUS8JyFRLWB+gO2aPQhhpIBm64owY/CjMrd2XrPERLUgHQzbcVwj4+kiwKYtT66A3+JuDZz9KgvFvE8+IWGr4iz9ljN9DRILLhKqBGDLjkr+fpGZtmbB5u4uuW47rYnomOoLIQTLlljm/nfFgLOXlaqic1TF73lUn+kKhlBF8j59CaGFCV9F3LJSlU9ijNCyxlFkdVYCuIgQXw+HCCNfgclHQYWURbpgPliyzzn5qjB5CkwVMPCIfB1ZfY4imIv/LvewN/0EgNM7REGVGD0WEbOfzGSfjXFuxBAghNDvP1ErQng2qaq0vtJWuYkf8rDx0qEXgHRtXcCgONJ1inz/UVVyV5IUkV8bFUaocJnrTvnnXH+bylbyLK6Z8Fsm0tm6ZN8hlgtFhE77/v6mP1+vF3PDeUDS87hLgWrb4qKdjqJq4d18HY9En3ZEHxe2xGD4tSg9mtztKqJs7aqq0e9GZV/eYAf/qyhtkMzJ4ziO4/B2Mf9pF2y4RKeHEd2V6HkOA14o0U/gxUDZabdiQ26iTDYj86d6+v1Lqip7i5Aesbb2KhkPqoXuubu54I7XnNOzUsRpq1P1G3wiVHQ5ApD+er1eX1///d///f76GmOcGVXF9Kt5nRFyH+64f+mG7bB1uGwNn3PO/rk7LGzzt87HUYlFdw5CFfuv3OecFdcNHRdhvCr6CodwiuJgqlRE3AsLY0GRDAXOzOhDhvAyVi/mdGPeZ4hHQQ/rtwhebL4key/jeKQQkGNRAhRH7+9VdZ4nr2aoCXNOdLkj6NVjVPcMEbWl7sc+51EaMFCrnJ1Tac/fzk6FR1TlDC5Upe1u4qGILhn9i3QAwGwZIuC3wzGywTRh0r7RwI6Dr2eFrnBnf/+M2s1F4YRhHLELKYFTVAqHUbBh+x0TXo6biGfOSVc4mzAS2b2WLXHpfNnlfp7XjqP9y8nJXIpaA09VFT0zFxjy6EzgVBGXOSe/iJk9f6oKsudxvGtXYDFQ5R9/1XETsDEvGWPo5yGp8txELiUifn5+GLLX6/Wyt1YxwnNTro4KwISjHzSdUMYYdfv582uqEEXJyz759VrDoPu3DFS1CfuLWi3RBJtzjvfVRqiYqHPO4zi4Z6e1MSLGYD2puB8Lbn+RjxWdJDKTk0XZFXKMoW6KxwUV7m5BFwOKLLJrlmta0JLgV7LPMzPf7/foaxtNRHwhZCxxhEfzG04pGm+KTJcx1g/Afj6fMa6fVEEINPrJj0KQDwmjcPeU5F+v19+/f9WZjA0Y8ic05OgIMJr2+Xy6564uIjQKDChI9NP4OSefjIz7fI3+O5Axxuv1+nx+qirzGGPErJ+fn9xn0tBP1lV/rXf24VP89I+PF911zsnspDYi6CIRioH+zz7DJnpVRffelY/dPMYdJGzkhk5bVBsRvKVJJuLEy9kQvDiGaWTD1jIwZ98N9Q4RAMleCxhugUlV6cnXe6B69Gla2iFTIfDSyIJ0fNmHBpUkgmW2wICdLVS40/Oj9yB+9pL0qKWopoHPzHUrJI7zPD+fz5yTeQIPmZOGgnpjEQhJxpO/omeon+O+TMF82N0iJRz9ByyyR8Tr9cq89vSoARUYtYsiqRIROxIRPz8/7/f7OA4SO/q9NaKIjZxnJTmzF5QtWZMdJHOM8efPH7xG37KGkNrM/PRHzrwqM4e13RNwmLZUPS30PwMBLVRjjJ+fb3oel+zLNmqxiCRt/uOCIgzF0ff7cAEJjNHUtCecdJHAIykbOLo3ImgRUTRJAGvsCApmjEHyhIs+ZKioxqqXxhh/v1eq2psirj0FjHzP85z9RgZe5OCc2SGKSXJf2SLi4Jvn5wm5wGUjm/e/CVKU7Yn3eZ6kTay4rwZQERoGRLT0KoE0f5RMS44x1AnHsZYLMTt5VY31hYS1jFRVVVQPKy61zhBy9Ec6G7nGbtjZBeCqGsy6vlElKoTjCH84BoMcSW/0bMeXhmPXCpCZEdeMHWNwbIKNuGps9q6tDtyCCokFl1ePl0jInyJBRTvtopdwxBJ59v51tMCmQQQpIZnZB6M51+cYlQC+0kmJOeb5SAF2niedScRp383WbrUlo7YAgxN92OQhk+hTjpVzH44VFAxVYIRP7VOZ2d3F8pWZ7/eb27Jp90Y1H8g5elw8IkWYseAybP2U0V1UC9ur74mI7QmjGBGQkyRgauecn8+HgxoWqhgFuTs5o+lgIh73GwryrZ4YqkVXPlhESMOJWFU8F3m9XrSXA0TYyqzfsacYNqyK5cXv729NeDXksDfFEGaUpgQ6yLm+KLT6n1RBcjpEbligGmPADcATe71eGLHQIRuG2uqXvUW7EqsrqPpNmFe/QUO2EVF0Y632Hsehh0CQjDHO8/z0KyS0nSctSqwbdX3kjyrwAFCICLOiLM5eCavq/HwYBWC0BUJizT796HB1HMfZX9+E1puJo9jIlssiJQmYTNgF6DcRooBRaIyA1SGO1z6iTtCypqDBrzvZgGJfr+JDiqBjFwVVtFAWZbaJHMP2BwndQdd4lrTt/b6ODYTzdBkbeUXf7RBAQ8KqDabsyKRdOqw5xFIxrMnSN4sX6QdEgYQkpWHHZsEoAkOXCIMCeUTkelK49lu8RC4Bn8m3mRYJF/mKJfBYv2NxWVQkltsjgtdxF2BchDdOS4lUNXcRx9P/2ad6uKgKsFy054ChpdRCAnj2EwZGVuMOQEhNM/ai1+uF77STb0UhEAn4DiyMI3HHqNAoGAEgNIct4siqer+v3zvlDGDYK1vYnV86xW0b3V1YnnGfeFyw1IOf7qqqsEMLVYLRV1iozczPzzoaYWfaoLNADzsDI2HEeZg2ioiOfH9+NrwDqMq+dYWlqmgltRLsKFXrCWf057jCWp33lU0Mc05+zUoWqMD4VlQybkiNuwfNTD6C4eCnpB1msjtcYPQb52/jDl4wMQj/K0x2r43fqjYREt1pJSp6OPJ5ypMQuw8cszoiUHw3BwYGX1GxxSIqyFe8RjLz0eWC7nYVIdl4sAvzq0DuXOxNShJA5vrTgLh3zrzfEEQo0nztmyKUrxSMWLRVDxBdHY6F/yky4XFULIr4kuHoRYPaqlK3RQSfElz8kVXFq55YRBX3ESHcWFfg+y1ggeVOAlhE4l4SRQGTmdXfrBl9H7bttw40/AqNIp0tgCveb/IvjML9WsuJeGZyxCRhct7yUXMwCoAQhSqKW1xcBFDHKm3wKoIRlfgRcerkHsKyYdoEEuXgyMz8+fk5joPDB007juP9fm+7NuDog6AWDSaV7CDZjp7DInEqpU2U7POi7+/vut/GIn/1/9ZMqtjvwGsrdyElsiyWiFc/sqIh6N6EsFbg6/yi2hYE8HTXr3h6nvbm/QRSiwmO6mp3RwBglwtCDo7H7k1jLNLuJggMPozZBRf0bQIo1bgvfWwlmRlRYGQEDJKB8CqU7AUTqe49DR+OZFiPIaAtVTXPa2Isy5yzFy5oxRMR2eu5e0VfAqAjHU7AhBzfr68vvGZfTtNjf39+lCdbFJFEn7pn5hjjPD8iyb4cqH5gSUSM+OrcO3tyKopiaYuLLCg+cwBIxhjjfj2rKOIh1at4zohI+9IZLvxB9VpqqYNId1/gIirhMaKIa6tCROhg7OpcSfToKi6Aqpp9C/bowzZscsRFRgEUGjYVN1/iejj3okgtLl67FZ0ZoXth3jDZq6on5hjpZkSN6MQg8WyryqlEroxR5c6+pqLnqUGHDWZuFkTEGGP2z1lRK8zmLvL3GMcYmTkjhtGeP7wpkEkONKQBgsGmpsm45ZyZ2UOJhQtjckPAzH6DQKMQ90UWTjHjSAiNLIOIi4PJAZ4xhnttGLwUUUItVXRm2dmwVh+Bwc++PawEwIgtbO2GzacNySixza4iPCCl5HgRogowVb6lFZn9kjlpwK/0pu2S2FUVNujUSkehLepbSHAEryK1jlTfejgwXsxcn6vZ7KsqIiNGZlWNXH8Ckyj1y+nOqr23EfFUlVvYquIYYCgYKYJ8Vs05M9aALn8DZAtghI/HPPHKDRcA2f3jITBSLBtB5MnstTCLXIFUuynowrPdokMoDKPDNlji7utz9qIhL9qIi9YB+ZKG5olIqh9TbAlEH49IQKKskOg5QNUTLIvf455z1pzHcbAIOz66jRERtoPPOWevJ9GTITNHi6eBDkBsio4uY9mJGvh8DNacyzjtRQ9OHpwW+xgjx3i9XmRLiOo9LjPDbszx8urX+0vMSiO61W5c/PZxI+yeBoHYYodEMLY4UjX7nIdAHIxRsQuvQIBlZ/uUrXbRR8R9FLAo1ibqBIpSaGOoM6vKzqNkWSwRGOlV7OorQmCEc0tGADVBW3Uv4syybK0Gw/nk1gonYatAbkQhGc5I3RG8B2WLwiEbQNm5N00WLHsW8ahZSGqnvREgNgSv7EaJimQkeEU/Ot5qw9YWfEUuR4zRUXShpSSVSdqi7WMtBhEKgJHQNFNGtpsLl1saC8IpAXJG5pwkCafzbPMBxy1VisRSrbpXmTgPeBWxqKO4sSiAd5q7bEI4SVXVvGaRxg4GYRbSUiJcrQRGZvI38/PkISA/hZARUTPwIwoMVZVxLZKQq3vpIo+eNnPSojMo4hR+zjn6mzJCKhYKS/3oR/HkgBALtl+N6qiniBNAZkaPL0efsM6Mx5IFHrlid86AEYFXCJsMm2DEBamq9WOHfbtE8lJ3QIcoHlzqdxcFEH4TfBEAakxV/fnzh9AC62CsuKqSjtDdVeutiTDmzBxj0HGbI7QYn7XskNEri2g1BswtjLChuEXbDaDQYiCB7MVL/UCVe20MEddA+A7m5zrMfjDSxXsVbZQpnuf5eq2VscPdZtKirQWoKt7K3zjDziaVyRi3j9ykze/T3jlRPyMbubuLFjuzgqw0MSAUzHkgAS+A5jkM9J7k6FdwJYAlaUcjiiiqdS+l4XhqpShbvb89xlB3Scq6RS7oIlmxmzl6/jiSWuyzX2PR7gZShFU1ekyrG3L0cADDCBVFxareWz0lCW1UFVvtlWCgEiGibOW1kaAwuCQWPdzClIExdv5upPeuJD0N5Y+RKBER1odxT2kzFrMx9zu4m5d0wukVa6/Nfu83+tQBciUsmFz8zSYXfMHIXRYAAke/TLHt4Lw3KAxBYaMVbkfxoCDZFzQlhGzW23DQ3rTdU44CKBxJUkSoxaiG0IHCeCwAuAimKnHOOY/XbYeFyTsBL6gys+Z1JFKVkJKmyrIXXoIEqpYSgSJdxWE3reBXILbeRarFBTbZndyl7HyOQAiOwvReduNB3yyz74aQRmbGmlSrhyMiclHNyc9HXAw4Ku3tZV2MjIvY1KXiEQkwOaJIykZN7g1bnQxg60+DXQMh478w0slKIiQwrw1bSDcSFG5sMYIg1fm4uFfcnzpS6xjsCudxIZcXVYIxIiLBLubqt9scgC7Ar0WY43GIBObg//qv//p8Pn60qqqfnx+f0gheDOjoZYHewy7MphAIvDIhoiwSXFgbqYWHKCpKkaNbhBchIl/wskS3S1TV+yO1MjqDKxLBFBGLYNhVq7mHYJFxI/GTfDUQC1tXaBG6Cy7D/myeuNWj+SuhukIWSHSVKDy6eo/MoUVXVrhQAA9GaWCBBIzcfetsGEFmplKluzYwIeQFG1VK2BPIXGuy7FRt5KoVBnEXZ1DEz+fD+c/mCF6NoohwY4XatNPCOScvoVRnPvtKWRHxIgTrocJ5qlueMorKAT+f9S0tWTyi8OR8WWIZoxu7XqMiknzSTl82LvlL5OvGXwWkdISiaD+fj++iYWdI+NLpuMgogaR6nKhFgVZxQQow7SFJ3SfWlqQ7Uiuj+KlCvA9h0Gwgbj3m8cagogDoCjfvt8dcRB6WwxhD/TPGqPsXwv8lmRmcdlir/e/2nYFVjxBy58IYGA1HofPBuFf1K3P1mGM0QcW8r2J4PS3OLzaWezqQ8zmSkaStUOpzGNTtbsSreilxgBTp2uKLjlFUsngRwUt7RDw45QVSnHWfh7JLQejnLVtoEfoKPeL604xVfCwX/zKGk/QbPUwMhWDSAlbOcqG4kTvM7bNPjNS66AXnP0tpXJpsawvF0/4aSjlXVfU9DvGUX3TdZc7Jq8XPxJ7Ma9ujpyoXYPQJCTjMi9olXbagiNridrUFI5gnWDBHogujLbK5uAXkJhgVHYsPwaZEr0jAkOpzR4UDjKPS0ImjtgAUWoKLFIVu8z97DIsrG3N0XE877IoCFp9R8EuvKvU3bKxyc17vdyiobtlwB0c8UOFOcatC6GfpYVcIFLMvxTNTb0noDzKJ6DwyjjHKunEdR/LWXUSBXI5YBEAhRNwZnCps0KlSaCXmMJq5Gauq4jYVkeqrlCftNicXyX3WyQWuZo24j46DERaBzHQYmO24DGzY7VHd8K17DsxGTw/ZYE/xNJr4Am963vuKoHFvLwPNzBHekSIMS9UBYkN+xW+irBxALAiVCYCnRY6KjiIAOq3DIoC7r+KcUbX+dddlrHO8zBy9WkZERpx2pqEEwm4EPyekyxZdSIkaG3ax6juLmNUozag5p1rN+QO6jJsdL0JoPuvijdpDB1+MVRir+mujdFfmrIoq/T35MwT8WCiylaJi2IMBLUciRHcv0hBGSMcjc86wH0DlgKUeqGI6XCNSzcwQiFaK9ydgP3Oj6wAHCXcbtVDg+GsXVVVEVi9EmlrVv971+Xy4YMRljMHtwxUrAsKmugm0mQPFjYQTj/sqTxeyVW4Yt4ieT/Wr/g6QVPf505iZNBZLKHSf9kFeVeulNXVN81wHfhHJ+Iz6qxBYzGRG1OivfAPwNp/n+tZC2dHa20O/x/1PnauPNJpJcBLLi1KoQuBXqojcBZCF2l+3s/dDSJ54SMS8XQA7DwAE/JxzjD2Hqpr97gPMIt9oV9l6QDp4iWPc4kLVs1tUK9/qPWcjoQjDc4EAIztFauec/DyGeikzx/3P1TCieGfKSFdUr246MSU645iZzEbW2eqPPMHAzo9dRrxkRw/bdzxtb+lTcATA7UN88aK9UJEJLrQCr6rCzl5GdFKa9/dlFFEpoStVLAJTC6D6cJiZZ6wnM/O+FrP1WOhz7nMPd1JFZ2jg5E86o4dPLnKUO0bB1G+LeSa17shMqKrIX1pKWCJGRBC0X+5NWyLoZIVWAnPOsOnBdN0EL7J1CzlAJREGyczT7n3EbwAGFM6NLWzCqPir8gxBhthFgjEeZ3tCbgk88wnj31ywiNZFFmE0IgzxHX5rHUiKGiOfyVRpQdCgY9GOhlHJixaj7NGnWdBKGKYwEiXgVMJsDBQz8/xcGPAwxL2L2q8tvH5pobHjhYtq5e4WN6JT9USqCBK7AZYLzY8Ibg1Tq85X0fvfyelPffR/DP7cfp3QywUeMWdfVCx3VUcI7DZIMCKyCKBYSh77hvd56CEEw8gklBEXL261h52PiRPL04h962SEh9L0Nl1U3UtQwYaR6DjC5kZoBVBR4VTleAmxFBqAxov9V/kIw9Z3YfDSfw0qXxX//v1LP0S/lcBfgvANKRwBl42aV2HB+LTTwwKwdRIljKN3LzAdPbUFiaK9yTmViRTxA3OBlvP54zi2hIV3XaI00B0sDDm4OwpDrHBzTk0qRqSqMM77kg5ssUeEzRMBouOSFbTURp9uyQjbKmYqFpirqi0wN+a6s5m9r83+02OqMLbXrRszrz/0i4i674NQgSREVRF59MmkqmbN8zyjRmYex6FzacKRA7q2ZRf26hnicp5GiLTLGbw2HrLFUVuk7EPdqq0+CI6xvvwnZjlixAWw00rHnQkDCYo3X9HHGCPXTMYiKjVwaylsYHCR3RnUexKBtUVq22XQ2hLdruur+OBUjU48AFiU6K+yUdGGrYgwcUfPg7LpLoxoNTARkX0gEZKUZESYWE7FIDkYO3GViYsIFVQW+eKoKhQ4sZM8ukIILBL3HfdndMAQnYjIjosu0iQEjX6iHvdR8BNcLLG65eIpS16WiPCP5z17UjAPR+dHBD/Ui4LLyHEca1LNqpo8dSRQHe+XuiIzq+rz+CKopPZFc/VbPe4sRmerolYKrxWbYBIsnglKVYkWHQaqfFjTZp3jpYhWGLZ4bUgBoheIjUcw4lIri8hlAc+d+F9JYEB+nyftQi/VfR9HZ+bLcXNHua63LVWHRa9UiqKO9d2TKkiiQ2vEz/PU0RQRIQDEqqKqUovkGLn2tayKkUNf6mKLnbjX7tCtmHMunsy0FcBheZ9j7o4jRURgz0GxZNS6IULBJNsOuAE8LhYlkJnZX1LAV1Vy3PCaD1stdomQ6E6LTs6jD/xbRFfQ1SeSurdUQ7bZN91FY6pGkRsCxhVyuCXRIheUDfX/LCr0GIOz3dEdcsms0N8AV4Q9NeJ83dkoln1kKDOr18MxBrtV3XsJUU9Cha7a7EF0o5NsXuAz8/V6fX19jeOtEZfbBRvXNKAHznMfdwAL08sIEavWR4qAKTFq2/s2H55V/7JU1ZzTP57kmOf8ROhMxNOmuKNbhHyKqjKTcaToo+a5ISQQ66dDLnLP7ebw6CWruY2+AMRVbmw3i0QMmrfKPyLS7uNrJmOnnz00oi6lVsMBkl4CAw+1bBF08WNUINVCLhIhKQKTl9ei0Jw5p9or8K9CLMSTOfrL/NvEcx3BC0eBUfJ+TbU5Ipu9upMRAQQDoK0SdvHFJ+/PbPy2oIxlF/YYQydRj1NN8Bqj6D4EVj0ZnjAAHiIiMq9XPj2ELNoBWxJyL0dE5DXozq/+J5/l312qvYPicRxRB0omj6BgG7EeadwGK20H9JyJpSiyVF2/qwKDUhLh5hWPoyf65/PhWZfwNP/9dYyRPIYXz3G9ksyPrGREVFTG6mEEDAe76qkie3CPbK5mesLkg0ItOgpgBkL5qy3IVcx70WKha0AjYoxx3n+uLzqll07synYYPH2+CoMi6qdR2ZMcJELS+0qu7J0ufBEVvVtxodMVQjcINjwA58Sd0OiCuaO8qM1ctbIAEI87urvyFFKx0qKTPLWzz4qcChdx6s+3AMvuF+oyZuZ5rlek5rx+7o6UAKxsIjJ5Vf66cRD3cbna2N9gzA4tGIALaQ3B/vn58Wts9iLIxSmZc/IDQhFxHAfLzRiD12/QMzP6HHT2aXTaUgKVim5Me4J3nichqgodJJzVDVS3q5bOfL2uGxAgEQZLDKoVZvQ8kQBGAenueGHRK6nCqHbc//xYLjD4EFCbPb4SXOhqBItESUIyxni9XvwUYtgO8i/yZW8qiugA6Do5qicxCoZFSvTl3OrYXKMGANqqyp78uDCO0/4kBMHRk7+82FbEvScp0l0UpczewX2q4ItgkZdohZTxsB/Jk68C0Qpvi6/z4kz7zUVg+Y9lSi76AwREXr6MO8MaBROM9EDaogq/tqqimZqxcb/cAkYykKNo18BRIswmOo7AKV3kYf0cnacLXmoLmTN/HBPdCoR8wLcspMDqq8xkAKAV5l+SPbLTXs/hQpDaTaqfJOQs4qpblnsVGKgeua2Io29drcbcwIsZF5ACOJgiW3IT8jgOHXSQMQYX9hWD9Kp0EV6hG/3dW1XF56acH50eW7gW1UZk3E9CAHftTUTrYNrOIQZYVWGfcx4vcr7sritKZnrOEg2NerhsjMLyFPNTcHSdQHDG/WoBGIMOEsszN4qewBhjdrfIV45SfETc3YtYlKrsoqJ7q7uUjtrGOu18wJnr/uosbCj+5qDWqO/v9RufpIQXmKYiuwAAIABJREFU+v/+7/+qo1IHTTuvcLbR53Xi0dzmqsOZAeCLsarK3iTCkVrpajzuAozeMacdOpHlaHpEcDwC714A1BuyoCPOo27ZADxgeArnJ/TV6OU3+mFA9jVqRMz730grBAnrwoxO8+jCCwxG44iALGuC+2pcvGmZSUeGecEMDIsHUsduAmD2CQbRldg9YmSvQoIRKjOj1qJ0niczh76FmSqn2ozRE5gDB8yqIsPoyYOiKhTHy4JRvt5AdgSSfL1er2MxeIej0Buyk2TUWX0RmrYEfT4fnfqm7Z7igZlkYNN6jrHuq7fcMboFHeHGB+4CRx9xAGPvuLcoKBHxylyv0Y4xxiAzJidb0Emb55x8BZ03TsRV94UvW5g9sjNXMvPr6yvtLTjxdPYZ/cGbnljX5Z+yxTEz+HAiDHNCmOq6Zk5Ifn7+7zjGGMcYOcbaE/jrEnKuYs0N/Ko4s4k5+ZlH+GdmkdHn861WzDmVDK2j9z+fz+v14tpvjDHGQIGq6ox1ukDQeZ5zDHJek4aUIub7eJ3nyV/i8TN1UZEVB3oEQTOzZlVUjCNWR3H3MbLftGE49Ev1x3GMGke8Z00+0VRBG1ca14TMyJEVcc7zOKPWupB0groCNPmMPhMar4P9kmJEwMY7zbNqrrOviqpzrqOsGD79uJ4toeeczLRh7xchWM7+mUpPKZOBvlY3SOSFXU3Trk6xbCpCjhG7cji7c4LVoQnnnMcYsx+JH8dRc/58PkemciNV9Ohj1fv9zv7TgMw8q44xqoo/fnuNEXSOMYxcv2JVVe/+c1ncOd/9fD4g1s9mRGasD6JmxYg8cmTwQeg1xyKiztXVY+2fo875OX+w8BXGs4sRU/Mn1iRZg5g2BHRp2cVDZqIAHq9jnvOca+caTcqQzYJwzKjz/Jzn+ef9VXPWnFkxchz8ulVF1Vm8Rh8BwzFi5Mgj0u5/wXYc68BGLoxgZc1Zn8/Mkcc4MvOsuT5O+zpmFcvkJDq7xjGOfH3OmpU5XieLVR6fs86zj6BVNSNzsH+N/Jyf1djMpIGRUXGe85PJjZTVpewYVRX9RmhVURw9H6onJD38PvqlLXa/qIjIiBEZsyKjqjLW74RlZsVtvybEeZ7RfakosKbFXYF6cXBwVQlJYhywcaEKxR05GxNs9Koy52SxnXN+f39za19xWZnJXL9vzG4YvdQIRi1K9JQ4+v3e6HWD0aHIagAS2JY2CvYjjpoVFe/xhqRiHddnv9MUMSIqYmSOeOXPz09UHePIjKoZEcdxkP+omZkjVxNmzePr/f39/enPHM85PxnzGDHn19d7/nz4KieT6PV6V1VEnjFn1RnF51fYK+nhcRw5qnJGRB5MkDpPbyxHosqMXH8hP+ecHG7UCaxmCOQrvf7KSfbVrw9H9vxJ1kmWvqjK+Mn6jnmM46w5z5kz2QXGzHPOyspM7iOuA0wGXUc+q/N7YmOMFuJmrmPuPGfN9ecMTJiz5zINiYiMrIhPVrFvZJLzYqw8a00beicz33++6vxkL4aZGZEjs6IyY559j3uMiNmnaSsxkue+P4EYtWGXjud5zjiratR1akETqmLOeUSOzKxJA0dmfaoiJid8JBaRfaK/FgV4zpljfJ5PkMZIdhNalJmZk0ss6+GIoAkITag+VKmjOuDaE3Fk2qiZLAs0kB1vztWc0b8ffvahnHGDNjOrr8FwJwEp6NRi+fSv+Ywx6B9OUZTt6/WKYx2ga05+bSr6p+xpmvDwM+dppnhWelXsRw5QFXkiVAHLx3IkPMuskLUuBMasyjGK9mZmZjCN73uHqDiNhAd71XpAEhE0jVoAneZa66oqM4/joE/O89Txi2Lm+iNwVleiRwTrPIuDqBAso88Aq2qMwegMu/VP0wCTGF5E+fSp46dP6jKTq6/qqxtkNT8TI+1lTqoWfvFk5sn1VGZFjXlGTLrr9WKCned5znNdNYzMHJERuV7Ir4iqWVGcmhURYQjutnx+VtgoGpqZg5QiMiIzg4TPmjUj9OtjOWJMfM9PVAUuPcRr9n4dc55zzlkzM9ly9cZJGieTpD3rsz7xQtrBe44rmZoVPRakNjIrOfZFtzeq1snSirtGYUbkcYwc62gVTMKIjw40o78vU1VVsyoyR5wxz9eIjDMjc+T8/K2q+fk5MuGb5xwxc+Rr1E/GeU6O0TGisj71ycxz1IyT88Ax+LxLRA3AtU6m6W3aEuN9kGFEHMeaxl+vNb05ExuZFZEZUfPoXZ6uYCyO4W+md8fxVfxleAgsyEpljOiV4sLRg92VMopW2eDoRfki7HJiECAzqXqmymwH4DkoUHSzmevMg7QFiC35iAGZcxJwi4u7+BGiaPIRaIzBaSX8iNqYmXNecbE4Gzl7dNzLrnwQkNHLU3QOYT+nwUJJrZJBAJOz3KWgq8rtGJ3WdQdvFhdRaYhVPOyVMOysyBRJ/umFDjlFdYsmjOKCpO0cQhQONkURLe4aCIrY0WVRR8f94SGESlLA6BBKDOXVX930bWaW7b8KnZmaD2FzI+5NlsAT1jlpnQB+jEHCDAcdxV2GnapFVVs4LO6oooyKJYyyyt9G3EMobcZ0CyQdO6nKonmCXbWEQIe27um5lC0m8kKf9xNfamf/5qKnSsTMtaczNDBLGBRGBF/felzAxHJdP13JVqLiZlcCKhKFrTNHn3yrKrvTqs/nFHoTjB1zBXLjhnFw9iCy/ZUHO0jSoHupoosEkxcuYlCth6CBm31zR1n2W3aX+NQVZ2aOccy5bhXBBn41tu/fY/ctiuPHGPyHS0RkL4AYx4g5Jy8fghESEZ2CKoQCIXBGt+vZRU95MshOFZYxxkt3napivdu1hr50ROhaj1u2ziNMzs/noysBkMBQSAAhhEhoo8O4n6KgKISW3r09juOYdbVUhHXvCqo6ha3mGnTCbeNLWnHv9tlXPlzXkwkr0s8PZ8m3SNIVa84ZFVU1+wafhOgkI0Upef8L7xjZpf/S5rsXneaOGpfst9WGrefbKIsHC4RiLlu1at3T7Pw12SK+v78z1wvt5zyZD5n5X19f5z/+4EuZYMTlxh+Rmic9IVUFj+wbp7dXtWXrsJ+cqJYqhKIwwARGASa8+274pzF+W/Su/eg+xFgUFBfAYcdKjLKHfb1cLgoBj4ag+iQHR7nI0aeZvNT/7gi5G6VMe+IKQ0SMfkNqFe0nZpWtWoTQEBiyB8ubJjaoEJqghshFYBkVSEIgqrLfjICWTDZwdBMIx4JTvctwY0hzFfLMpJU4OpuSZAKritsNwsCfFl1bjP8SuXgfVlXmWis2TnYfkD4Q2fsdSDAKvaVKz8iCjlCFUdvMHLluTCPCX88iFMwtGKFIOjFXbOxUXT4PUa6KDZWKqop7RDFQS//iiF1xxebzCcVz05RF0BUXBqrSpsuWElWqldE4LxJkjHEch36PNGyQylokPHbVZjfEFRXFKXDe57oU7FhYBdwYPclUdHE24nqGmvo6Ngjm/DI+eWQBr7Ee90UWpJOgYIQKFzGjKwcVM3P2nWAlAF7uuGDHl9wUgn5WPhKQVH0e5woQAhA52zHG6CS1OlB73D8yLM5xRI6K4A+4K5Ibg9PdfayrOGBU1cwcsX49saq4r+n9NzNXbrSaOopAfTUnROlt14i23M6eUaB1pBiopatxl4sU9R4WjQuKONPu1CBbDoiHBozRvYjIzAw7vspLbKKSO0bc6dKI9ee+VRVROWqs48Lkyn9dDozbXrDYez4f/WBHTc4+lRTSE8BLenHi0gd18YOnSCtkFNVml4jHB8gxdd9fKG6hESUQ3dsEdYa8t11V7CyLKCIeeSJMmOqdMe7dFTZJsDPbPfqmMGNl8XNlHIWUKCKKdGrzPosyc4w8jmPe+ye6yTx/dAY5yoKoyaqq+wlcZmY/fwpbjjKTZHGpldVatDFm5qrtEGDGGDyQF4ZakIjsm1EJL5fmPY5jvMYYQ6dWBJv9HC/4u/qKqqqMqOJEmUBjXNOGKGqIjAZetcoEpfq4A0yYqhp9Yx2S7N4etjOW9fywkRLeLdouScZllaoqVucEGUVUxRkRkZWjRl0rJDl0nqOqeNbm+9QC9DsHK8SWwyKJOWcet+PaM+HqXZ5eIhYWF/fFRfpGiLhF+iKKiG4s28wc/auxDBwjuyZ5RMb6BEN27XmeUGVLMO6WKq1Wi46+OfI5PxjhUVy1C19oNSjko3kCObQ+ecTgxczEXd2lqRs2aav/pIsivsBIT77ZD8wVxUlg2ESJ0a6wM3DFkjizqugowC4OdoVksm9S6BpvAzs+u3X+ghhVdKBWFarcUb5brQspARCM4wgWGIR2Rwgzk9+KF5VEjgLKLt3ZpGsg5v1xKUr1HQ1NM8FEEh3UVwaX7dhnNauY92exytbndlVFrI5iS1AxQCJ83F/s2kQh1JAx1p8CRUSuJ+oRERWx3rKJfhIzkpcXRmTkmDWz78nDGdbtc86KGGOwehCL6eShmXJ0LK1gMkCyNUHM6Biriv5fus2f9R6mxKuxyGeMMcaY/YhBsHok4QJMACeM+8U2/FQJQEoOu3Lt/nI8PHiBkTuKnjG6l9g8BEqP2hVdimclI0JDwloKHgsk5HMc+zqF3ZnVoojH/fCIuJ91IdFsOAJQMexFU+FJ1eNKxy4G4WGr5p+9/6MI6VRyVBELeIqiDdtRZdQSTC8xbZxK/OjU0vmionbe/zAGvDDowFSrRVn8my5ybV0JvcLU7VWnUaux9g6EHH3b8o40tcAkgtEDsJWd1WGZc6pz4p6qGzmuK5YOeIxC9ol71XoFFONO1Cmh/Bpr5WkDgRL3mYMugIPd99OvXJKSqJyTIha6AjBVPhDikYhNDCj4ulEu0WsdbEREf/pShSgihButY8TjRRk3Brb/QWDQVnj2C5EoFjpbThx1UkirmZDPxNT50Dq5T1EJEcEoIl7q1Q0mpJNj1Fb2vA+3jBsSQjCuqJkUiS7BzvUmFq0z0fssugf1PsOoWskNBNV9P40eIylUzTnztlQuvMASXABJsAMgnIoCaJs9WL/ihWHmsL+Q+WTBbCqQr9eLd3e5Ixbq3qqIFbGq+ENCCIk1+oJHE4YqRCEkzXlFp4iFKDfMgwFH2hIR1aE7gRUdKgE0aopC8Wg7SFVJOp3bnI/1Tayrscnoz6oq3Xypqtfrq6qqvzIVfYaKo3Pytsi8TwMEcvVwWtMgkR08RmplQSEHeYmHLSEcgGwhNPqqpZj3C2DhYXajXDgOUuQNbVze7zdX4FjGGJl5HMfn++c8T41mVVVfR4GEVrE6x1CRZGRURGEQquBxcTxK9ug856SzRU9Rh2krzCaznwE4j+Ky3ZqAkIPS2HLDBcGCIoyQYUfbuP8tPRiKR7/2Dx6w0hYz9vjHRyJRsCAQEkVpR0+b5WO08AC7pL+Er1qBUdLm7Xb/Je8tjfv+q+6lSgoiFyfZtk/JzOM46M8NX/bwL6yfGT7ZHc/zDxmRzGQnImGQAqQdszCKHKPH2gS8x4r7hPfj9bJUZebn86HVahFVsgivnNX5zrPlhh2dgQMDLDN/vyD0J/ZEIqHoeDQJy4p9t8hd+UlnywDgKy/yq0cXYwFQdrGHDqdcNBu2NBAZVcSiPUqNFbOoAKPjq6BC4gtGxrQFKCyxTuoaQlNucWXfhlB2DvxO3vaLXFWZGd12CJWe+Ld9ACosIBEA3jqPuMGo3ewYN4uU4zgYEYfNOX3HEPmck1eqEHk905aovRQ3hSrxsErChggf92Hyolwc9uoeI0RV5RiTfo6ICJo3wN858aLIfIOEqgWYlRlRlbMygvdmo+rFmzWzaI68Pk0iKsiPft2LKE1//YFxVXGRPPrhGOOlrOCR4yZb0KAHMpn/d0tEHxGjHamlSJJhB4ayVxZV6+4ikeKCF3b3fYpjRLhhMPpcgj/ujogsYnNf6QKLhz2RovcVDXm2An4YxDPGyL7sAbY5qijFkV7LLlNVs29a1X0iCUmVB3LYpqst2Ddf2LbkFfdftGHJZ59vbbVUxf0oI2ZX5ItOsfrSUQlTdECHuPUS9rALzrTT4qo6+XvGToBpED0Htu4WBruiZ+bR92HTXr+PiLP/5jYiMmuM26/Bt2CoCN6/3gd6VT9WrQ1GixzvYACzYlbRSMBynHOeUaPma1zn2eP1qlwfyMFS/b3oiFivNFSJSvuOosuuZBwvgHTNH6aKYnX0/zTbkTEGAxER/FgM8kTCiQLnE+OxCM3aOPrvildX3Bvl/YCF4rpOWBNwj4UkUzQqMzmqKT3EY1EEw3a5Z+Il5K8u7EduUZH+R3ceYCInFu2l54Wkf+Q7xog+zMGMUAvM953oQOLHV/zVv3OuuCBnn+coNJjM/L//+z8IyS2tgYoochm9iKK77XIh3OhTHbxI7Jm2toCFj2ZTDwhJuLJ9So5PI93lRhR0sooeZSWGYBE5FsAKlN23gm088IuBKufchLEQLXiFi46oLePLnujI2fdTxEPnf319QUIVXogn6XERx0PlgOjMfZRnT4C0N+pPe/6U9/MQ6fIVOUZltekbgGGtKt3qksjr996/E7pk8lYdZyAMcc7+8hppinzOGqG4GdcNlIjQQWSMXH0y5zyn/QG/5aAewEi3lF0xYZfQ83ghPlj1W9Oio+Rvc1JGANfVERUeD5BqVzwbHraO9CrFQJgl1Wf/jKUusyNi9hdQ1EIxhO142V2sPAFgh0e6JPuQoLSxM7fEEI8d3gWAGEiSxAh6HMcY66N07jLsQhELVWrURp4mgMmqqvzVi83LkcSSMe4TK34LAYaiG8O6tPq4KBJcGEex+WwWIe5gcJdQBABYRgFYaFTkglNUHghl0yVeqzwxMkwUnVmYvJ8AKVu3b+ItQlFQWaRXTyq8QMpIIIER0lCSYbAtcyE3Es8tHu3yG2GqGv0RGmBMCQDeOMBg3PivBMJcmHKqIvScU5dH1GavBiCfEfUETzzk6SuPAlVdd4iFB+PjEhHEFbPsqlL+YgZPrSw656YoKtyPfqUcX4WgVq1GqufJJmCgou0RwfkotQr9q1BLApnJRaIbgWnfoTY6Lg3EV7HkK3dh5Ciess4UWLW+1Gg7f3uiSC2yKFrKHuFuQamSr+cA0kfhWbvF8ugkxmvhT3EqkPjOeVbxRvlt+tH5fgOf2mQWZcb90FDrILWYQWLGcYzBWJ/+LaKV/BWF0OSGKJDswOQiqarsExojX0KrIxOkmKkiq8nHHc/r2ozkxZm5XhYl1uJsnoj4fK5f1cG+ZS6Rb9w7P20PckcAG4ksqqUohW9eUKstIdg6lTtuRumkpOIaTVsrYI4VKFpZvXSet46VTty6P4IL61jhgaWdJDy3KOIEX3RIn29QFEyB3KhxxILjlkl0/ijozBZddUMOhg70JVrZ4gVG/HCqeJ5n9XcW5py6kQqGcLRRSaJj1B0rLuyJhXgm2V0kHg+RfX5S9+dYsOFYVWEvIEjwck6MsqB4/3itk+NL0UlcnCT71ELg6n1TVHIRzIuaDxi1uHkI0UZfDoTtNR6arTNA62zK6qmnXYO4F4rbNa8WxvixqNZ9o+cMFvZ0VWFMO6OjpQ5QkvSGjNKfcvb3TWFby/J9zYFWRUXE7l0NjObn41QZ37Rx13bDwCCA+NkSdPOSbOnhpSpNP7aq4kYMAD9iKpBoBQOAJbuxWxVeGyz7DtEY68GMRDnfnthrK0T0HoslIur6nfPqf1kVmaNqkonACpM9XbCzgyEKF90quib77pGqqq8qKa4kutkgsSuQS2aO+8+HaBXTVMYLncn6nAFkQlxERfqKHKCKiDknb49j17Z91wiJH7srmkyyK4RjnIFwVetGDP3m7kTEsokbFcuHz8UzoYhFVWWrMLp5X+NIGze7+hPBoloPypYkxaNY3oH12O2BKUMh8d1g6BgRwKSKkrY/q9PcJR4Nka8AnUtV1bRX9+XVyu0IlOsvhWgdsJr9FMjwWfww1BiZdRyZa18GhZIRGeuOZgGLiIh5nj+zv0ufmRFVNWt9mfU2r6DSuNRjTey0r+Fgq07Dgj7n1FCqFvGuy8yL335fgyoYuIFY3XWy+xNsalHkjuUpRPEiWxzZjjEyY066euUVERHJBRu+NHOMEXGd1HqjHIPICJ7i1gpcMKLgqBDAsMjXo+NSdnhD8HVFvr9yUuzJc1koYlGqSsDZwHsIuU/r8OhlXO5ikwuykQsZEXNObotIovdf+iGa6hlISCwgpT+lbG7Ho9MQTNijc8ARERhMZqat3gB+fn4+n0+O9QhXbJoSmRn3m8hOKJ55XscdYGTijVWx7msvFox8LdztOJJeRZxz5r0fjoPvBOf7/X69XuP9yr7IdCo+FBAj0x4kTM2PjoJRvrqnRhOq12dPQK2jRVfE7syIqHNG9B9sR643HPp6eNasZVmTNu0VXwgJzXnLlkDVWnQpauygQsdLds4I8w7DNzP1jYbUepiZmdxAqQbjq/SCAa2qKj14eE57eSk3wUS1OFpX5hijFzHPDbsr2Tc93TEs9JYbdrw8gdP+xhtFVAghskPjSwidu47Brwv1En2uEEhEjDFer9d2SqwtfzpKUSEEkDihtswWdxdtdot0rRt9UMhMvISnRdknzEwVjGJDd4HHxxdY9eED2HMs2G605KlMthzGGFsgMSgQ4pngpXygxQIGTqVB/yiQUkUhpRWmRWkoc+zKnOUJpMAqLoa49Z4wYq4qXgUnB1FFfyxwG2u1i1XuSsauzL2xPtZCEn3Eyp8QPrIucoQ2uoHkSc5uD+1Btdyrx47f7hncxK6KWr/NceTIihGjqoLPgPZF74hRs9b5bEZEJJ1aEceafpEZmRCGdTK7K0TVrVCthGlDhujCYFzJ2wxc/N3P2QMnpIegYzU/L86cETSK7IoJdft4XnXn4o+InVS0cEvklbb8AQ57YsPkKJs0mUkxM0d/Pf7v37+sp84mHqi0Hf0xHoqId41E+cw+G6ao5F0hK2+7xJnhTFs7MvPzOaFiXp7neZ4nex09AEzus//azWmj88lMuouqMYaeQBJ06IBxX/IEYCt79ihvDRFGeG8UWwm08HhH0W9yUQIU0Qnh0REWFPgBMEw6oYnOodbTpv2VmC0HhAxlwUVbealW+XOiOXseymv0vR4hlQZbCZwqEs7BSkBp+GhiJJxI5AVM/BstWxW9b8UvPEHLTu5FgiId5Oz7bj7u4pcuOzCRuADzuGH9jLssFE/7pR8ZHUN3yf041hKHF5loMUGwLxKbEp4YtDISTkIs5Fejsor7q9cRMcb60TifZoDHGLVeJwuM8mKGCKko6ILJpXoasC5Vz671UbGqLQqYzUKq3nvZEtYnKpbt79UzZPQkp1h9NrBRVbdOMDFL0s7tdFozxmDJhVPMYSPiDM7/FPGHZRX3/qHoPGWNip7MDpaueRU2h7Mv5MS5LQLyJyUlKYDkcrGtF7NHZIwx73/ixFwF4CF8Dp82aQWgCQqBXa1j60r1PVl5uQDAjjLGCI6wr2OM8f7z9efPn+P9HmPEem1/yRgjRo4x6lx/A1l6lhURES994ax/pQz+tPElAZSL+je50us9tLqvNO2X3ajGGEScc8778ZSt8JotFNVXxIUKyzZ/BANJRBgwrrjgIqiKJiSO5oDsgiFVq71qAka2yhwecmNEMMq+qLqNWwiQEBIIEV5emeuND3dH8n5Yx6iVbYxBkW48+uckqWIJpehtoU8gPM9TD9s9g/f7zSCm7eN4LbCN75xT34iRMSK2RdhFdlwQIipEWD/U/QDtgC0oc0YkctlEjtFsRFFV2XEqM8mNbhQDvm5RE6IzoQq7cqOI3YeDTIbd2lOeVfX5fN7vt8eqquM4Xv0zqEpGjtDKgqLWyYUq7CQgF1UJRhHxyXmbQA3T1kXM1eFeY/2O2s/PD+2iZySE0JxkGQTGIRX30ZNw276PdUN2zokjnSwS5aZspaijiEIC8qKYuTeTpklHafANq5zjvnZJqNUWBU4VaQhFVTkJAiwef86DFyJH+hZFK8xaCe28LqyBHLO20BvGAbeP5xE++oUcqkYfpSh6YHlRy9CGLfrVP9N19r1PYtPyn5+f6nng6xR7FKOCHTyxfPHNzNc4IiIjI3OMToY/CgtmxWq8Mq/+PIx6k0z+/v0rY/RQkRvTDl/lTwK0uqqg7U6+dpWjPx81xqBnYJjrB1dDtHKESngEtqhrjlZf54wxvr6+yDNsQn8+H14tHvZ30RRJGAHMVid28CsWtRSVKkIPKFV8aThUJEkCNJxpCgzHsgOMOo3fwFBPQoUjQeEHjzv46B0MXw/tqfLYlujQgoz+eXnSI7RiAaB1zEZgc87X60XmYMj26Jv3Dh79VV4s0FY/SZadrCDHQi0kRBGm+sAmR9UqaNgaN3vNciRgGVWlKARSCMAqUjXuhwEcxbbhMSoEtWqysqWK6M/QMjLuOOLLKJC5jBEx+ragchMVtAzx5/PRmsNQOg8ThtAika6gYOacOnme1vnKX6HBuAWjmj/tDIba6qvosB5WMSI0M0dP6fM8R9xo5fvz86Ob/bSaJr9ea6feoosEHcE9f3v3alsPsfsWPEUke/TJBEDaORBgiowLzFhUJKhnzgwRg5BVxcM0LA6YdiCv35ZrCV7w4KKGlH2VWqlWr4TAZq+WWJKPq1nyCKHhVNyrtnfJOSfzec457h8GJ8nvv3/lXjUz8+BxQDNX1TgWOX0oe3XmigU/qQJAsJx2/4XzTo0UDGEXKlVVNKrqnJMLpDjX2QLDfZ5n9vexxhifec558gxHgKo6q2KMrJKFWNqOMSCpPgLK3cd9ZVXrsSS+1F5t7Deb1Mkb5v1+j54MJIAOoebG+/32aSBlPYBCt7hg6HwAEK4Ly741RCzaO8ZYX2ZpO3Ojqvgde9qemYedsFXVpEMiM3Pcm0AmstCExdkzkKq6Lx3Zs8j3GoTepmeoghOL5huy5kwTQk44iuhaLtTh8HA9nXTdAAAgAElEQVRaRZ6eVd67V5k4ueZ22QfAPp8PsXT2y/7IcV9TF9rRkv2IiNA+adUoTVSGCa85p7oFo8/bsBmLkRaNPsAJM+wAgbLVKjcIVUWL8r5S0Vhg2SdvSpUM6T0SzkytwxTnnGOMr6+vT1+Iwkx6BKIthFY4P78CUP16DrrYqi9bYGALgN5QKzQEuNDzsGGHh3bhAiAz056oU4u7z4SR164hTnII6/9nMuIBQ6vRI+I8T0WBjXmFI9l+f39v4cBcceMkFhbyZKQkGGFe63ZPPLr36F8Ny15kaDju4MUDFXaQzB/yn/N6dOF9DgBZvUon1JrwEeFzCaSCMr2P4xh9gUAtynmef/78kZeqoucY0SGnlksbXJRA2MkJOatIVfWlK75zzvM81V7sBFq/bi8oggXSLUvYw0axeqWm5W6HRKnTKux0ulzIph6vwCEwSKhleGbvkKpSRIpOImZcCIoLUxwdBvIREkexoW+c9JhqhR+9U+ESPSlVRNyLyXrYj5Gs4mffkcihui0qAkCRRY2ScUuVfXKM8XqtuYEL5IIh1UO/VRFX6YH0LVWbFyKLmN2urVZVbVlxNH+qyoMyNCKkth7zRDpVwru4EVrGVxG9dUwnqNhWL2eAfYsiHm3rvtJtOSNiQFfv4e7tkoIRRfkgqtKkUpXrLjCwkro7CSiKN6SqhsX1RrF+RYR6Dzyw/5APsWRfsc0i2LYNmB9vJHnnlLWCxH7dL6InBgIeX+yeEuQUHcCWE8HX60UIHb8pKnNxuuWJoajpV7V+0fpXX2SbeJyGlu04NzZzx1EHMPBgtEURAFqB0UHqnENemzh+E0Wp3i+cwb3+MzOO28huihjwolj/WD+peiaD70bOdsNvtfGgcsEX9zUh4xoIVcUVK2TSeiI88/BYP4m375KMl6+Kc85p5w/sQRzgvKV1X6zEujVnrfbj/Xq9Bj+DXMefP3/mGdlzz10gwpg2TBzmtvyFRAlrsmo3JAAneXJutZuCcDqEXtYVaWsIenDeMq8LbBTpv4ZYI9JGOBmLMYb+cEm1YiCoBktbxe2bBXsa0iWwhZE4D4pj5MjpNUYdaFSLu9jqPv1wlHDXUrXPrfBg1BUuShJ9Wg63bacUfR/QQ2xBmbpYPH+2Ek/P7dVHGUVHF5uPIHaUjYT2ilwpMQTOgJ3hkLv0sFQ9irKKO54jHQko1aoiz7CLnLRHPhtJWOcrEMIqRFfgC/Jf4uM+7CBOaMix64oXjOfjGbp9zpk9xJm5Jkqm3CdPoex7b3///h1jcCtz2PqJC4pHUR8KXFW62HGwegYjtaL9/v6WXbVV6zffFEL2skMeaxqhuYAnGTDVj8dES68G474G/5qHYwwNBEYBqopuIVz0bGELYKXdovOK6PZKlH89bpcgOGY/hiw7QIBUuLz39saAcfkaLS4AlMAmzuycr4ozMiJ55h3FeXxUFX8sG+c1g2POGXXtwAikahLFiKg1YLdrXVWRror0S9hjpQ1G0nKhduMMg6mF2K+tTUQstI6i7Bhx30LLCGfsE3phsAgGA764N98vgqMw8qpuhTN4FcLOWSyO8XtvKGe2UtiB695qKdGNfQI23ac4UvcTI7koMXLDLl3u6AxK2E1B8plzMoWojXu31KO70MOaQ1GJ6cJSjmSVPTFUBb7smOFU4pcLSHw1x9yFquhxpCgjulqdOWKdSzkssZMwgKqcMxpf3Wj4MyNpQUfMiIiq2beQCao0mvkmmcnvKndKVTX5o6UcGcFvLNcizwjp3XZ8qk8giKg+JD1111ORu4qbXeIWYtV9p1brSECDjiOjLC9EhNVPYtFBtqxxqQpqiFDrj+0j+/cL55yzP46QmWGH3rifICqTsuMBCiKkmMX5q4jnKTxIie4WmLFINIsYuLiPlNwpgiQxRzoGmHRh5Is8AVKkMy70QFgnbI5UbczaymvTo1u07dfVUxdRVWYG3xK3uNrdgBmSg+ys6j/5e6Z00Vy9R7G6q7U3RQRs1VOiav0ud7ssR5//wHGpquO4LiEUKyL0BAb7tPcOxLMlIx5tqypuy9pln3O+Xq8/f/68Xq8zKiJeEVV1nnPOWRnHWE8mcVk3mB6nR9t+FE3uEZVw9Q1WRJZhT56jRxAXcVa3XbLimeRvu4zsygSFEMM+ZtkKLhHrrwBugRi1zOseAbJuKMwrMfh9Cbpa3k8CPckOfCuSmJC+3yHbWgEeF8FwlIiBObkFAn+R3LuR2ogY/YgYwuwMR0XV2lZFRoyKOOdLd1UieQ1gVESFPowXEcRSAoqY9zElaPa9ieq7jRf+MU+8FiowqpL4cVOB8JJvbOmZnaq6nx96CNUSBYtHEQZ3zVsZUdT22Wf+gLU/yhdY9KkaJ37SPQchPTfkWbXF3TpBANkdn9pfIqLP4ma/lhv3HgMmPLGy+4S0hRQntbAhjKa3ly0M2MUsBh3vYMvM014UFTngsvZi3BT4hVEsdN8qB7U3bUISC0cE2LDXClY+1ylG1X3ieUQjiQiG6ZqHcR1ksWT/i6wKnwkREZGxfgYE2uJfVcwZVcyYiIjqczjY54zrYhnDGl3xw1l2I0yWNUaP4xG1PhOwoMgd8uxOvp7Yq44As78YxEho6neqv0wLdAEw4g44H3t49KO56j1ZExcSXEToyuildgMrMQXyVNEF2xpVfZavGz/nuZ44CSaXzCRnHOm3uH4+gQmwiopLSkpgA0jH7qcLhFgU3QNpOwn5wHDx31+uQ9+QXkWv6rIZZN7XPsgROf4q1CoZMfwqTrXlg447bHrFyMWTFEm379IFcPEoIkHBQlzy2XhEPuek60COfpIvNjFPe9NGbOSvcCBxVFzxKKi2Eke6pep6T8nxmf457TUny446JCa7tk+p6wL1Nr3jPhCbVM8oioq7CZkrAS/KV1VhS4SqokkwVh8as08xeWIvF1pNbgylRADAzyjRTRaGcBuDwAC2kxX+9o8klarHSjvOyS6FcG6JHjsc6/HzWmyVp1ymvbON7+gHF1gcSTI+nwEIxtCgS4joVPf6mzgtgjuZu91h+dvkzx5cWVAglGCJCBr+K1ix2MpRYGfL5H76nqpgsse1U8zqy28AjsQRRZaICNsj2P70MnWDmZDGnDNz7fsKN2vvYey+1RxAqk9NtipniHsa3a4dg72q/ud//ufP//w3A/fnz58xxvf3d82cc46xhkBRSCzuY6FwPvoUPRP0tOOLaslkj2IuDqOWrd6o1D4ivGdCFV3nImb1qpO7smXCLNKrGLIjWyYR0es5NdfserqviA/LhllEmW7fitG+ZafyYLTf+QLC0gT+2Q8eLjvz8zy3K5wm/z2rjVa6QmNRwr4+4EMtbzxln2GS3hiDG2EuzyZEp/pMQ+3CgsBMLWeSsgDQ3ZmtmdE3CDa7WyTVe7RbpOvNCHU1RYLiha5+A+wA7D5YFMFs/MQdfeolGHY46QS5ZKYudoDVb8PtRS7MSIPMw6JvQoitqLS32uhYvxr17SfeG6d10f0c9x6ec359vb+/vxn9McboP22A3zPB1yezgkbfmNhSQjYkoj5RFanqxo0uMZQSePGgZBxkJTtVnozrnD6JaquVolrtDrJHr/9K47ZtBYBClM00+pm5JIxks3iqYeddSpWqjUTiPaOcI2K997JVwOvU1XlXXb0jsHyB4esMANhKUREGugNdACziAQxm7VFxMcgXXcUbZzMcx8HOyRJPrWJ5YtJV9Rw2Kc8mSJc9rIeP4zpHxA6YENBqps45+xHLLU+5EAUJutR2JAIJo4jSIXELRoWongZhf+zk7vKSqNZ7xu0I7VUsGcOmGQmgU4UumY+vK8e9vWw9hOxyqe5bgWWRCPxEqpOREcmIZa4nHhXrzHhE8uNGs2bh0m9C/hol71MIGZFVlbGuzMFUVVXvhsEzhh64Y8Hi3hv4LJeebJsFPEgVd8kIY4te4inKBcCcc/TH7Tbx8WVi4IK/87BVkmHdFRFRayy2qk2BO22sZUE4NCouRl+dfEfwqS4Ffc6p/dqNR3/LQ90eEdl/ckKV7GGjI3IEWud3AY8j+c9+lReLg39l0LiEAdyXJoCsx51miTKRBZ0DP4SO8camTSQPXddB6ppsDnARA/gnIRbaIs5nczxWaNb9NgSi1eHGcwPsFoxbcV3gWKBory0c9vitk6VsjmOM6mlMFQxpFyo3cA8NAkaOEoysA3oT6j/LRfg6IoJrI4woZ9QZddasqD6VGlWVx5G5ziUW18ioesc7M6eRyEVzpoMvKdsNVSsLACG9CsEdo4Nd91p5bZhNlBU6NyLjPh/+s4CEHzYNLunzH4A1ykZeVZ6DwFimHcRhQF+jc+fx7ZY/nMUx4n7h5I4bPnqHlTHvZx3LmMmbR1u2VSW8pyTyzR52cUjVIrHFR0iEWl3V6/oZF0Sw7NvNzkCRLWC3D3vmSQjHOP9mF60noFopzim7kHJXkfxxwV2wNbXusdgZfRDBZ39rkL+d4ZMcnMBveQosnSrRMp0QJSZM2Z6oKgQqkAC4umYlcQAYLIjefpfMOeeccaxOoFYR5Si8F7P3OA6XcsQuF4lq1eeaV3S4gtIQcYoBx21cIoIb044UFYKXQjA/sSyCbkvYyYPsVTXsA2FYpt3Ikx2Gc/7wc0+Z+rPKlQm9AHnsPRlV69c9VoiKWMYFx/463nj9f3y965LkOI9sC0CRVf2Nzfs/6bEz05VBYP9YhAtiZA2sWk2CDgd4FXUJJS7mleNmHiI2G91HC1CKXmDxTCUJ9ZeKJLg4TF66g4KW4qrimy5EU2NvHXG/gjJl/ubZRs3f78eGAF/THT2kzlbdKBWGoulapcIrofQRqrtbn8amlcDRYmZrf1viMc+tNwQYKmx73tMSWF5UNJVQTbBaTyQ12iQz+djVdEQ2Pu6QYYUK5kk+40HQcMdLbFBlJi6se4qwMfxM/MisrGCfUuPBzoSRRUNitpu1R8L28XCVrD8HlTDo/TmQqlci8BI02pgSA7aQqN0wJy3NpIr+so48Iu5e/XuqKdIQ+dSgxPzotcNEMNKC1cekO9Ky0hETMFOqio+rqf0xoUjtY2bZH/H6uvZvXMFwVMzSHEfVSBrJj4EhMJPWXJCvTt3ZYbqXY4HlVFkETY2JfIQnoUhItnqf41ZD0cdGDYFHDGjmESsdJSKfGiVki9Br1P0YYBI0Ok4RoaaAGI70FGgVlQDCz+ARBfDJZsNwTm1CUk9NpGS2bYybTdTr09csohTC2W6HyfR4hKGjaAnBB5KoRDvZsFK6xglrxqaE+/7YWH3ckXmMMdtdGRG60Qyzmbm7Py8qBJAXEgLMmBHwVXpCspWUunu4/8///E9a/f79++o34V+vF39kBnCL1Xj1UdXf0dpjR17jdKDsTdR9AXhWhPQcIYiYp3hfn8h8FkkDA7OP0oM2M9/5eHNNDBLAcuHM4m5PHytMRNxx2AZEXJn7rZ7qHxIrhk27j2ZmHy9YmHVIuMZkxkOW4QGz9LOIrMbVrvCeFHezy3a7+6npxKY0XigV2Hr1i/54nqjkgqz0R6LTd6PE2BXoWUv1uVt+JTMe+T1k1sjau0yQeeNYVrQbeNUIPPEcIc00WTD+scP5P+TTKVLPJQKlNOoCmSsSNOo+8O/3OyKu/jxNZurVYGB4kdAyuENATg3mHHE3MRBOcoE5igRR+uavEljt7+7Vb0FKSRrvay1mpahmmn2mRh3kAJAaI1+2k+EwASlzTEBKDyfZo2GnL5VW7+dVete0I0UpvI+RyR2fxt3RkvD+zcuPkn3OIgDxwIAQSfUdeeqiUrkTA8jkeUx3tI5iA4xerqGamOkIJcipByZwRLwiIvq8ONEMAhIyc/eqZaYTWFUVXtzrurzqxptllbnf03i6oJOUJbjs9/9tjCoSas2p9O54/6hwjhu9kKOfGoYIhhzFQGlmRtxgBhAC4UzbrhTwR2NOUcVlCzmuZxHgyRYR/pc3JoRRpeDM8Vs4aMnKhWRqlJ5UtOfo30eHSgO/isRJYGCk//QiHo4zSGAgpSFUAhOSIuthPH0pAWBqEFzIZFrhWubAql+fjgjOIvrCc0R434jBnY5zcE42//jNKjHs0o/Irf/OvFmZhd8/ubfi54LhZu79Pm0mVXOaB7eZFn5hiJW7m0VEZP0x50MNZjRU8Rel4NnTv0OqqnsmoqSzFLMq7s8FlxZQVlUmLQ0J6oKVBoOQ6AHzToR/PPrQySD6fjA9aHm/oiySTTHCkKgK0ggJIXiOZtDvLimrlavKsuz9zWXGxU8BrMLMiVMByLv12QWlFo3pjqh+FEqriiEKIaJaSKZreQd5eFERSCR+ukMvnklIloRcqwjNzM6jwCTwe5CQRUMpUYHXDW6Z/BgMR9pNAUxRX+hIAiS+sCVdvWkT0ppW5j+KIgc2Z4EA0vuzAe/q2HYncIyfi7O5qtwNhW1mlt2ng/r4RgCEIIGhIRKYVU2QcxCSoKiqinr1ezc3IbENq9kpZPeuJu47rTX8YhvuBHAMUcFIo/TnxhQB+Wm4+fusNKkmmKKp/1vW3aubcQ7giQQz04fTiIgIH39bx56xyRz+dlpm+7wC4KBFaA/nf2Y2moJ2mB0NXmlgR5H/dI8eABUR8lPEYM8eQeZQmRpcTI84EkwJSln/UcqX0oe4OyO5+haJ3B3I6YWsps9xhEEw7eQzczYdOxNgHGULBs0U4c0MEsDSi1wA8SgrBgkaDT/vFp54YSAEwJMzM6tx3Zv9EW76aALiuUSDJz01skVUZKOCElqVeYHIEXgfLpQW84G8ris/QhIJ5IDJSm/P7fTjyna4836kPG9r5vgWAC7UFwCUlrtJPqsgR2QBc1R4k1BCoyl+axjpGI/ozfZkUQze04dsPUea4kE59QhFYMwsv/kzqMGbrZm5IT1Pi/OgWRX/tmt95bHGqedoKzIoFQZ6tQ9F7SjsOb/EMzmVNrPMt1m5W4Qb399xd/f+S5tPdNs8Tsx0xp/+yjFKEt5TGipGD131en0JRvSYX9elX4mg4TgxEvinC+ntp8rbc5xN24lU4zK4pxcWC3e3/ju09Rxea61r/Ik1rNp6B0np9IVeeHevSoVR41SKOaNf54Crv4ovoZGxnSQCvL+/VZeDcxrC7+NJAmwIJpjLkf80ZiQ53lCyjorAcERimqBRo1X/IOcIhrRCmnqZ4A7vCpu0jph8ajjKlqPMZ9uCpF5Ultm++sXpqlofHQQnK9dRtcz8+tqvpkuv1hBMPIj0KJUGRmzejfB+f88WvgEfGx3IKx/DWE7zeZ3sPWjnhSgAEdImiue6ruu6aj1ulEy2n3meelVBSjlCvL9FJwb0x/AAExF53xYp8KTh9N7J4YijYAJDBbP1Qkop40FNSqe4+58/f8aac/OU7ebauX62r1f7qLuZEZtgMiGLI5AIRRGPm9nVNSUhmER9PkMlC/ioAlkFQ12836sEWaNPiVOVErPaX3p7xialeCYJAsN0Ste4O05RCuY939HLsHp9ACmAPT9eJZPJQKmytW+0mUonD1k8Tp4p0+pTiD/cbYwBdzemTJmNTo+Iq/8Yihgoxbb2aryL3PdP24jBx2qWmRr2M0KtD7DJllLMRQLAzFC4e2h/f8XX19f19TKzzGThfb/fce2/Rw1+/0/r0vhbmPjNda8DGgA+wqtRO+8nYCJXk05D+FEePzXCSgDhJXPQAsYvkdhHE2mkIaoCGIqUsGbzD9dCIipl75E05DgnsgxiAnUUbbjH7QyDRHu+lUdWccrceyIrS1qGWGl8glEpCUwQG2feyWDdktzqQjljID2PMLDkzl4DQBUIhvqj0cBgBL5eLyoIUrRg6rmfgUH8wGQoWx9nNA0zEruOY1nTvIZB/McREjnCavbLLBXehrm8VDcONbK+zBummxAkpd5bU3hoFhvrrfjB8JvzzJxd4z1+1OCyVVYMh/nsCJzuDcw4F8CDoxrBuHuOIapjVVnfCHPfYw9bUVVVZRJAjLuuuijw3mZMWsk1+oTqAMMRIcXznSCKSJOQkCXC3Tj9p0/RU2RmV388GCXySUXk/tw30t3E78/dnUgOpYre6/6pl/RqN/RKKA1GjQDVxHtXOeLWE3yOiSmPlLq79Z6H6ihsGI50VYGnXxARHoJH+ZUJ2fvvSVqHKIToFFlmXuZWZuvuM+IIj8w0pqLHsrKyzMz4Y2bunAZKA88sI7z1FhHf39/f39+/Xl/hbmXre/+JRXNb6x3mvCbITDAzNx547ZhRqi5+Rbwu33PJ3aOqsqr+fEfE69q3W7rydYEsM7PL4/IwKy8z3x/U9fEn1tZatJJmF9nv7++wi/Ywwhvj79V3oS6PX7++qur9/S6/d5ZQgdFva2mciMjM7+9vWh1+MyNirO6pfr0ys8zCw/0OABc5LmmsRy3xy2/2aQAv2T9ngqF6tJjZ5WH7Z97Gl/1g47fumK+q67perxdXI/IrgJl5XzK93+/9t7Xda2XaXjfnQgaDDLPfs2Lty3HKtOEIBi3QFIGhLmoHwISEBtfXdXnv7QhDRTSR2o2TkJkt3y1Mn+E4IngrbrvwgKGqvPZcDfdVN4ZXy3BqESuT5d5fbmZZmXQru6xwHJmZuZXbqn0i37puwG1lVnwR2fYccLNwN7fwV/XFbkSIoLLsuQTXXsdp8z3moIL46qYu89fXV1Wttd656Pese8hlr4ZmVma1m83K9spIlu4ge1eE1ovdpNfXnrN73XC3soi9LTAzc1+Vbl5V7/5bktUz0XpUwFb9wSFKM/O6grFHO1jfysWWe5e2P3bmmeW8xlyVDLD98N6tzC2t9jWYFftj42UJhgEuZmXtubOsqvcqd7+cV0UqPPaiZlZVXnaNulRV2t5doSGt+KOvo5gFmfl6vegTYgBZfdOz/8j6pooIlsp4XmZXNz4JuVNFpDGdIIcomLX24DHbuxacGpXt2Kat942eqrqu19fXpqqyqndVrnUvmGYW429QI9ORzgjypXszmJVOqVSKYcyANCsz94INgc3MXv137+kC6Yl9t5KZm7GqEDOjhaztrpyNuReTqnr/+WNm35xi8s3fH898v7MsqAVhloU3lbtlWe3X18tqJas64zzM3fYTfjOzrJXrT9bX19flkebf39+MxjCnHa/r+orr/f2ubkA83mKZmYsWvr4iIt2q8r/++c/v37/t2gOsqrL4pPByL+vxvNZy291kZvXOZCX34NP+7s4o0tpOTeGk1XzENvWZSd9d4zQBEhN3v2wvC7UX9t1Tl7mbGwsufJT67VEJjtSI6eDuSqMnoXiEQaNv6GZlvu8XD2mWiGDWpNXaI9arLLPr67bWqp7LgBWhd+OstV5fr8y0qnCPbnbnbGJ2RWTm0p9iplGqaCKozDYduW3b4x5fYLLfLQ/38P6WTZ9l3D362ygKtb2VjzfhZ40qPL5ea6102urb3XkCRVzwWJ+wvGif3ctgsh8j46t/udJf0MmMvoPmZlQqubBBU8W6cV0XpD5W4Birro0z3W7qLsp7xfCj4tQXjAQY5sjqZz9qH3msKlpPepkThtrTLHz/wPOVmd/f6/fvVwR7ATfb9aoyd3+9rvTdFOERX5dX2crMvUMLc3c+jGn7E57r28os+s95VKWbm717025mNk4K2oX++vXLx16u+qtb1AvbiPiz3itXWC2r67r2TaxuBBpEDWVmxritqtEOlRks9Px9Tc1ZM+sbYe69zNLd82VGo7OsKl+vS+cFM9MYZlWvwsn26+6W3wQ5BmSalY1BErGnhpmK9rAxq7X2skOzvF4vd1vrXZURewXbvsqsivjXn++ICPfMdLfY55fsGOpd+7cSZlZZXFGaWVzXZc6fpXDeP3XbYZcZi1t49c4zMyvLI9jC2UpzN8/wcI90q6z8fjMraE8qRgUrXmtV5pvrBapMEfzv95vWqPKq/UCi+skorUozQm62pwnVdEvLNHgznQnosXKFu7t5LTO73PapO8z08zZG+F66q6powJ5cVVV20S+2Gyrc3Ct8f0qRKmFAlFAwXGasc9Bb01NJVQ8A1zb/vvcEO6yYUWZRvYJbh0FWQ1OlEkw4UlpVuEakJCSVKq0RxjSwsT8WABMmMIlpUj218KWY+yf5O4ADINdQVdW+jnIXP0KTwqBorWWmxX9IjfaZUiMGm0uAmY8dvxiu8etfrCYnkUwt5iI5NEyMA29mcmG2+eBno0MvTMJdCsT3TQHBAKjdMHy63TGryEZdCAYG9BK6CV8aG94fR5ke8TIx0Z0Iv/xK6AswVY+7ufgF76PXSCACRNxXm2gEIOzDBIx3a9wBmNloak0WlVILNCJRlrSqL2aUiGAHj0o/iyZGWfFIo1IJGpjpF5mglIhN06HGmmAjEpTdqsIWSqeDKrxnljoOcwngqSEbozXQ0+azExEwPa7u9u+KrKqK3f/hz3vkk8d/ajrJMQZA1t1iPdTbi940jwiqD79cyDsJ6ZXI8axDMFyY2eqLDRubGwCKjSyiLCZKR4ROduycZCUMK2FV5bjlKgBsRKnsVj6X3AkoLg+edf9Mq1587PBRqlTXmuNQ3yIeHau0Wb0Xq09z1u39rVr36umgtrquiw95MkI0WaqKtYg9aLyuqvJe0Fi3zez7+1s9YnU2IHgEzWx/lLsuHRuw67ridb1eL34eRbWogrtn3xFGqaLo9RNRXbxv7qNBabbHv/AgVaSjXHCUudLuXrVX1Mkwa0R4xGnPvQFKAFODIVTKYqUjPOgFcN93BNwtYv8CHxPYBCMrQSl+6/EDkv5y9+jzIJgpzGswGGKLHkx1swjgPRhIEwBgsiQ4atjYONFz9B6ZsnqNv3svmNn++9Bk0WAlwh2WO36r41HkqqDM0aOpD2Zhptz8o45IRNDO0kCIqDEnw6feCWaEcbQzehLw2DhVAQMweUjo6O7pD2VmWjeU2b26imGSH0KRmVm7Jh5djBGbjZO4qHBR/VM7Id33Cvg5Xw459IOsBtwAACAASURBVGSJwcaSctN2laegj3H6IyqNLhbV7FPkZKAurFPWfSHBfHKSoL64QAD/TVQKbfWAZ32WHmEcepscfkmrR7K/GYwhDBQpja28KAGzxHs++pMKdxBWVxm92gHzejZsRFzXBQYrYJgA68RjCdKRanIUWI7wK7D1gFGpMPuG4Ogj9P0461lmvZ2SHoyZlZu5ebj3Fg2G3G+IlLu7OTtI6wayfTui4BGb2vFoLGGORjmkquK6r+VkwijnXDI11rdYlBUAsW5BdZWP84EGHwCUaOTFq1eTVqpoGqpoChq5mEVkI6JqE6pIQaq/ZlQk1MvS6JHyFB8TYCqdtxyfjYZI40NbLVv/nGngI+I15jDKXWS3yRrjUFTTtY3p8WMLSNALTJZ6gUciIsZTsnzuPNggThfevYa0t3Yx3gKqjnleU7lz13O3FYbKSg5mG82louoxTyRUBJgwOlHhgjQJe55CzKyq4qcGh1+wyYN+cgKeRTK05yYPGIA5eQ9fwtBB0+Mn+MBMsDAogQlAYFKilwnmJEQlzGfCmtPjjoRSdy8zv3Y7oKyq6jvH0oizxq9UaLcDI+RMV1XWfZFM2Iqfo7pDy5RslbUGK32HYWa9o+L4Xnt2S2+DUDyK4XCESCkrRXtoZtjCH3JH26Vio1WRz2hLJ7vxxgSufUSuYGRFQuvGk9mEFIlMVCTBUCKc9JCIauL3Jo8jz73K3Z1hdNluwOkRKnvy1GgHVcrddY+BrJpoc2aGmWVVJm+Isvov3oKp/jiH760z5tkbo4ig3YgOTjDe09zdv76+1lqZjzGjq/RZHcznOZ3jzAKmpt5RQfIJkJWEwJTW0XroHqVTcCGZGFnZOPdZNztyREK2OvJP8rUWWyMVuXtEBN9wcbMePyolDHcPHgaOgYHex5hUVvzWM2Iq0dvzbSwdbUx5+RK5BsPhUVn4VbQHWAesUrzIfHqZLX8EprSYVTQxKpJ59kN4BUAdN2YMDGJAyKpoZknAP0WAWYtZfTAynF4Uj5TELB4wHImwLd4MDfdwr9hv3qZZ2rgowNbdbfx0xbOc5/LjglO+kNlTq28r23hvDpjCxsR67EGrHZoqJX7tk6UnK/zMgvlRdL62Zz/6c5shvNzJBEDExYCZVrpokuFkgJajj2GvI4GA1L6LNOTc1RIbIi+kFSdHzV/JYYWGXqgxKw+rHN9QEDlFECpLQuMBX+L/0QXK2YmKkISymESfLyABn5m532R8DICDYZaihGFqpJxZNApAATNz3+v+hpqkqvZtSHByzMpiz0AReBEFUd1DalZ3p8I9cO8xYWY17tDAedtyDnmKP8M4sggx2Ggv3MFMjaqKjyLICtc27ijPul/XlfV4rgWJRErYqvRe3Zbpyw5kJ0RCVxGDTEhLX/18RQw/Zr0bgerAPAG0lf1kKDlKZSK9YByV8DHUVPRZNZlbr61orrjM7P1+r7X0er/wMrEOo3qxFnJ6Qa+Aj6yPm6+qIHpg/pz5vGmiESV89HQABoP3HdO9XA4v4H3EoyyEHAVAL/HnooCQlq2yhxelgaGRiQQAbw0cgHq+UUIRpToxoMQRLSw97enuEcELjcIrMX3NBFafo3raTqv5RE4ykQITKkrB1MuUkiYAbCPudVYDCQxWmVmZmERE1l6IoULQzHgorV4ntTKAXP0Cnj/PoKWNzvNGqpl5eGauvhw6agezBFv0YpAyImy/sPewNbMaqysRzjfbYatxPSOp57glIX4dFYyKtPG6azqQuDtKZyTTRT1XYFopcz8SmZ0Lw0wgNe6mQTXJOWJCyys7MaKiVIYcX697g4uLaaVghI+nRrL3gvwwwdydtx8fGBvNdXEDPd/TqffaSJz9w7ZHLThW7TOj3iSKiPm0AS82GnM77kajVZtpu6CoRsc1+U5k5jv3Y5+qsp4XLFPRP6aQU0oH/g5PRUUQz239QWLPfhfbLJ0agUmQ5ogoDHwdbMKLZwImlbIEP8OuPo2Sdnf3fdO5MB8toAE8LypsvEkBg/QzsBphqOizQWQy6yv9p0wGYBExbxALOR1NDWOMrPBQKWw0Oq5ehzliyKJ9RE4RQ2tiqmqtxToGWK4xIY1ge2DkwsZ5ZxbV8xaYAO7+/f2Nofei1EwGTDGQ1giZAahURd59oX2C96mKAXPEKapZW7mA0GxfGwhvHzs9kEhVZeb7/S7e3Inw8fsLwGw7Pycv1anqn+g+q7mDcSeheNy9xmlCIoCNCElrHolfRVLKC1kqAgBOigSTCWAZCg9AVgJ7/y7pWBxmSHNCybBGG7p7jhvflGoYKPhjA6mw4VSWv86m7lORADpOBjRkD2aQiJnZ86+iCDYxTek2fiLHRKb0uq55PSsqe7Zh9Qog2olHgAE4qux9ElTb0s6KTVJVr+u6skXG8VwQFbG7e0SZlVlWhTsOqTrzFjCYMlv7J6n3Cy0/1v+u6nN7MV0fCWQCVGE5OszdnXiElF+1UTxfO1/rxtNKMlEkJIrO7l+noBRGkUAlPa3t7mstRszr9bqu/UMaMWNeVTZufIjzSEsDGzEDUGx0998EjJxWFVlZVU9RXtUDwzNGta14fDTURlaZWbQGWunTtgn/AyNOZGpkyFFOfcyi45i9daO7yfrsxw5sjtjqfYx6jaLonyJb77YVAMFhDh4YbLuoE5Ti0X1Pq+owxOkdpBiwkhesJNKoXvgCjNUUMF30aHnhD3cC/B+0U4AdaQXmY6GYRxvMVA2wYiCrIuv7lQKIBL00wisrALYMUbKz6zkKiWb1e6QKROarf1MHkrSQYKYII0czK4DwlD477SHTkcifELPnKLKPXhBGaUYjixP6w1ZgshrPTfAgx7X0CkbMAkwGGU7XSlDEuCXaOVUjgj0fc43wJu107X2+gHw65QsrWOFu8kwqBLA0EJI4lCoysxjvNAKaGCIh4WOeahDafWFfZpZVZpa2L8wBzyDdnbKp2YkyM3N+Ptyukcz9Gq2ZufGofmdfEe7+7iZit2Rtnrnbrer+vb3dm6Tw8QkVlFWFkvMmGONBmZuNG/feJwV6mXgQHy/lxXjTimBwNG8UYk7MuJOgtLFOHiKAssQWPbBnZ/kY/MBmgrRIlP1U/uiRopkG1sdVtT8Bu6+6vMzK3MzT3cwTAvOSBw1OUdGYCsB7FaUvwMzwqL5C0jxi3pGmaKYhgUcw8QM7sqRxgYlCFSaet3dleAgBKB6QqoKCmRgBDlFd4lk6azQJKa1e31CiP8Awo1FsOiI+9s/IxByE6kGYhYRBiyoTFqcaHjDI0N1Zi6IsSveUzLoL+OEqVlZlZnzWccuzZ9z35Yl3ZXHKsxke6WubXVXURWlISJMlgcNjEKoUzaewvmElTneP5wUhVISKfk6l6gdLADARFUdRIbMfpawqrvumRjxTsj+hz/6WvsbLbAGRcDym3kxI/LkcaWxYDyp8aV8tMFk1iwY81YEEpYSQJmyK/CrtYxFAr6oxnkWISfRPXQRDPzVqE/n6TPtYewUmDDQ6IjbebMJKVPpgwL5qFenfBi7GatZJR5oWUT9NAePudS8Hj8q73xf2wm/9X0RgaKev4WXv5JADg/nk9D6Lew8RgWWOUgnrUxEtM4cpgqNptan6iR9FZhYRDBRinuSHiFOBWQfgY6lS3WUogOKk1PvrQQLPoqkhO9NVxYX9YYgA8+cJg80WpdyAYPBkZvRdOj7cNpsCAC7khSMwGnAGgLvPkPBLESZiJgASk+1wTWvjFEL1FOkabFfHDw94M/PRvJOc0pnYzJ2unm6YCEMWFzMelGQFo0jkh0w9UY3CR9jSoDwS0QsrJIRRVZyq0dsYvWRxN50S6qP1xqASDKHoIKwxEpQgTeKgku0nJjPNyu4T9i7KzOzrQ7P97aQds93eIZkxSOSINBUkQZH39kgaZFM13w2ut7t7ONNKQbK/edh+NDgMHInZxkwHsy+c4qF33znFSS0mBpke5WXGw4UoyhHGvmCjqdGr8WUuEjGgAU96NiwC1Vr7DZ1jZxMReBGVjn8TlSqSqZQGJZ1LGFLWWDPBE5t/PABReoJpk9pL1j6Kh3ajZe35XlvV/i1f+P3jQ5qCOHGkCKWUUEqjYT4BFKGZFakqvcFHDFV1XV+v1+vXr1/XdVmPqIgw9+u6MM/cN9foIJirSosBYZCWOzS0w+xZwvaunUIVMxiRKPiq4iOyCKUIcSLTu+I5lDVOf7Ii/WkiMKXKUinqPiso8GRQEWnYBT6KbqqRnTyHxnqpJ+zJMBMzi3C+s67jZAY2vSMTL3cYHq7VidUDm+N0JAaQ3mND7cngYZAwlkRoZq/xBhZ4kCJEPrOfRUfdkbk+kFDwGNaz3b6+7r8iAYaExjxZTPyjv5SdEw39tJLQIGst7qCJR4Dm26N0AuQODSJHh/7oFMzpGjTqoBqbNxs1AqMwpPQxVNDIRT2XtVn0t6wYZB7PXjswxIOyeiAJQOIR1bPp8FLjulQMSiDWTSSkjXZWbDNOVYEEoVKqI5zCy4r+QkMAIHVFQKkEGAmZkJaLCZAoQtvt+cMEJD2zNE5m/vnzp6oi4uvry7s7aKJPKwAkbPwMfLYMQkju/v29P3ZIFp6JkWb7auV0VFWv+ZEYH/3xeadEaTmeVshUguzfHty7AYS2UKyEZWZc2ItHciiV5lVehfRpi1PFg8eI0MxEjixsEZHp2XetIIRBsKlpn1szOSdgIm1cK7JnMjPc0SbYYrXW8o/PYimBC8hl8u6PeBMMeDMjSzvYmN4Y0mJyJDwJAWaian++kuqgwUQJmW9fqLqpZTXf2lBiBlNVmPjzSnXKNLwen5W+m867U9QOKGGeR/Q+PpuM6+olkvZhYMNJHRlw8PsYxt6dBRWusSKRmfy+VKXwu3t99DuyPXaNvBcRYiYGNRelokWpIjHPu+BEC7/SII9SKUkjqhqyQ+2P5UxmJWavUaMDc0iNeDBBg3Ky1Ti3SUACm/xEIoCUVWV94wmNmh3wbuG82fg9KiaJMtPGlQY8pImThPxCq9aYRWa2Vro7f1dCJCTMLMZ4pnE0Ymd9rWNAD4m8VNda4wcwEB9jwP38fgTpGG+ETaGUtPAqmulDSeupIgJAMr1zROM9ZXS1xl0PbDPpoh0wYK7HlM3nOlm1PypOVnIMHkVYVZm7rUAehj5WCTTyOPVohIGcLL875U+RFZfrrPz8AYM+I5Mmb2bzB3GTzT9+mNN/bca4F1CWXqvW+/X1xSQQbZh57DbMNPcrrMrKcq3McuPWp4ctM3fLytkYuKmq18t5qc3da7bqGBjg2RSWG4OcatLF6uUdXtexqrJP92JT+4gcj/QFJJ/juVtsAzgqWs7LcwYxqCaDjZ4lHiKhSAm5mEWKX2OPIlVcoqhgACm8h1nxdBQYfslinmVYlIcFX4lvZhI2PmwpYSrxTQQ0mlY13vAX3kZfq0fUgDYWNLKk2/8jGHu+wSEXVbXW0hzHCkPIJTb6dyYoOpBTY+MbNxQJgH7iSTBD7SMG71ExDUnDT5FKoRLgKNJRcsAOkjlcKfVnS25VVIR7uEdlvVe+za+y3X9mVlb7gZC7uUeGogAg5jkN3Z2vhNjcoIzlMZ/ndwzn9MnM69pLjj17s3pwTpFrVZd+8XF2qLFQH6IHSALIlzDTVmDCHpgbQAAwCDMJzfb10dS77ysa1UiRe/9UAT31UhjY+rOhOJJAHxERoQZErzRZuVYfaT5SKh75RT+piBOGAyZ+cc7BgIZj5uPlSlHJlxhIx/OGl8Csb/RCPc/LHc7ND4CseADDIKcy+fRIQnhpUL7+/PlDC6LCJvtjAEDlo+q+Q4Bvd6eeVcU8oYawy9no3M3TDbRXByGFOToMgKqHuO8LD5mD1ICYtETLxgt9jcUCE4HBRwR/ww2YVgEhc9wCRE+NJChhkxVpSucs4mTGqeX379+CIUdsmCs7R5uUWKl/8XXYWvc4U0tPzr23HchBhZV1C0AIOdVU90lDWmyboiv1588fAnN3056s9quYshIbaXmZtMIjE7P5+xxptn/bTxXUF6SzZylKYChny8T4AhO0MjmkxgN2PMrdxKBfa/Gn/hh1Cq+qbHQNbwFMgGBSqt8VP0U+RiCRUDQTyh6CyWwHKe25m0RDUT2Hn/v+5JI0Sgsv5Gwx+GWy+gmAlDb6msQsFbn8CiY5kAdMWZq0G9l8/z0Y9zE4Md9t1c+0UYp/ntim1LiQm1Y6IgDc3Z4bHTAEw9jLcVM1IrhDLL/4cnf9jU/pdYRWSMbPHqVRiq3Lb/Oqkl4YCJE2eSiBiXbq8UuCHcnEiOeT07o78rnFEZsGGL0psJl5X/+LE9tt1W8bgZR+BoMLlXKcQZL4jBnl1GOOXkoJvkgKiT56DzEr695/M8yDkAjVzL74flLttkLp/fb7+/2mjlX9iuwYt3ON1Th036+hrrVY62ysq/IScf+EW+3P5gSRl6rKzH///TcirN/gj4jy3bwMVB/3ed2dJzDiwYRRYeM0AV5VmGzubv2KPkVSujtRATYzkbBkUQWC33hUP3WoMHPsrecbBEKqO2bnckQvJEcfG+VPAIbVoebHtqeqdCYSXgDvN0rwLn541DgC44Is5Oh1nACxwTytWFTJqgjJ/iiX8BCyjEwqwiN+ay/qaOaL9Ph193///Rc8SPW1yI+lxkd4EAqv9lEtJgCNzCH3jkRIHOFrDjzVCzC2NvalNtqc7JG24dSf7zAThooIICJmp08qYDPLUfijrdzPBw8cq8rG1APp7jW+o8nYYAy832/GswKYLlSXrbFNBT8mKpWcVp3AkNLPmSuhocQM3szc9zKYmaycFAlwSP40BbwfUEm6Eu5dNZQYynYe0dMvwgtAlw0PWw5+UdEREE5DvVGCiSKRUuDpFD384NW/09Z6fpFVVDPNcBXgP//5D7+GkNL7oknM0tvYZojzqCBg69bAcMaJMFwphQorfTCSLPrMfFmfL5ntpN09x5/iRBP9K8SI0AucWq91smQ4EoHuDkjkK/vEwxnu6+srM//8+WO5KwYA8+/vb+541bgGUykJBUlUkKDB0N2v6/quPyAVtmo9xxbM6kL1Io4QncutzwdfX1/////3P79+/Yq+2FN7EgB+Z8w2ep1oCQNDgdWqUiotctxRVB02MI4EIBia6YVsZmafuaGyMbBkWH1WGEvkrgulak9oMcQ2M9/v9+XOvJ1nl8zkq/hEUlnXdb2ev6ikNdRNcorVIfgVgCooKnXuWovu1qDN/mHY9/c3Q3Tu3kQCD/FoOgAYUVhV7dbsePBrXSnrAYxr9/1SFl5k6L7f2cBw+gADyTRhKFbVnz9/lMYcQwUsDZKZl+8RDjNgaorV0S/ED0x1EQAGACSy7gsA7xWD6gszreaNSPo9Iq5+BXcWIUQLlRzVeCIkUYS4g5w0AwCYandd13Vd3PFthuKPJrBYQTgri/fohVQzHQyBEQACmFISOpGL0EfjeHc9f3hMSBsLtfD1EaF1y8MzGWhMstd1cbmFRjyv18vNqvfTJHJZVUWfMgATw4+iAKyDJKF2kFIwBHKKPht2rRURX19fzBg0WOnMQq2tP9uJJscbDTKBFn6sUK61XuN0g8b7RgBWFCnyWV+VCsmRBLG5PzZMmZn3ULxXdTBQgYmIqzkjwipZCuzt9S6q6e771fGVYiC2Pb/cou9kdUUUi3nuV63cfX3vJ9LuHmV//nyn+9fX13u9KzPLvrM8e2q/16qslfG6IqL2s7i9XFCdqvrnP//57//+71+//pktoPbxfo9RddmGbu5OR4TvKwTvlmHBUajZazi0NRYKBTP9Vo8EmqWep12KNGc1LNdatLNGlLzbda+fmMOJxxyXowpgV20stgRDgrrrxT2ikrkceV9qKu3uVfV+3x9Xs76oUDzVLXlT9fkCJORr3MWgRhJurBBb9QuGMHDUPSMAcMoFRbiAMHuDOtkwVEhQrbVW/14DEhimCWCCmeb4jX7ziBb++vpiGhKDnOIOQ64B1rh94O2aI4TSaISgRCDn3is9JZgMvVtJlUIDhrpIjsrO+DEnLfGuESsb1Yccp97j/LhS0DIlX+Jn+NEj8BOksohaHkc8qLMRHrQw41FZhQfPsb1Hj8hj9tb0EMinLzTYziIBNH7kwrqpZ32pm/cYQ2QrKzOLCNpzepkjYa1Fxby7XmH7+L5AjKXDenSx16X1GJMMb/q6ut2muboGLyQms4/7WWSlRylD9Goc6wY/aqFlSrV+vV5MLkwUEoQoMUe0LZEeWutGhkT4f//9F9hknh5hgDMzB/ddZR+bExhgYzbJo8CwmRknOM5ZdEq5zSkD/qXrJdVcxdZREtMEWMchDIkZAVbWPYGhMIJln/bAXP0Veqotw4iIfgUCJZhJzlHMgk2pKq66rV2oXuvjDjpOqzcf8wgGd9ITzPzpBaXEQzcIDImZVcNQ4rrGoqYI4eFoH5GgYWRMgGinbT13AwhZIsHvtD3ciYqJSnoKjTmL8PJwMaosdxHBzR1I3rkfM4rH+y4Stmh0VPVVesihZE76mGmMSVoGfPXCobPXbBkAyGSmlRDq6z0dYryq9CkAMlPvw8KAQKiFTE9cqbhg3v1FRaqKCmocCkCaaVjPvrbeMKGRIXgSQiITY2NwasUQjOMVX0JKb2NDw5CWPlqY/qKlmmDwjtVnO88wVOVDLw1K77XLhgmlUkaEjZ9O0B0TueOp+89GggHw2S8K7BAfwSgNWHqJSGYRVZhrLAkJMJEf5pNE+N1NUdVzmdrlumcu8iMhaTweSuTQyy96ZUnTwooQfe1lZM+gJrtF+MkAN6UHHiRyFAk8bd29+owjk3p8B/rWf9KKRAywsYpmJksiehIH3sZgwIpSjUPqK9spTDS9jga4qvh63m6uTAZV9TUVGy9iU4I4zczWnryZCTO0/JzEOnKUOtq4BV/9oy3VcYrwEmKUo6qK8fBQepmTQAmDNByR6NvxU48J5FgJICEGWbnvj4dNHkjYgGKigIFBQqui16INSYz1U3gxYPWj8k60uZqLUqeP8jZUkGSFUacr+OkOK0aRsvD42NWo1LpSpEVOFmaBIZGvifxMA8apNFIClhfG0hTxKHv41XjQ2LYRNtkdfZX1zJrMwgh5aHBdfW1GQx29hslnkGTj7/sTmJWdnGI7ZIYkAE3HxAHDkVvGILmAaf29b4Rk+prDY8qBVLQ6ztE4TUgIP3l4roJH6ZWosVP9jAeB+TMtUWByhNLMwOIRAK7ZsgrvfQ0y46Q6qhFKjuJXVqXea47ud+O3xl0YHKFEf1Bh4r3PFN6eZy4Ed4ofGFaSeL7pI6p4riH4pYgs5AJYn+8wRLR+Mj69z1zD6m5SEhKFZBv8IFcR8QumASxaFf0NExERYeOD5T7aeV/YA0UlgQUfMsCNGp2sGEBKSdrdbbwKSECqFXr2tTVerZRtjCndbBrlxe9zUMIg2w3obFV5P5FYa+GReChlWGAo85k9HLEkoRTy9+/fDAIA4KksAUwGTGavSKkWFgO2mY8WkIh8VqeqeBVChMKw8ZoM3rfTAMj1hH02SDyHrPh99AXKaYsvtTVFwDJzr51UvD82RgsAsz7hTUN40JM+PCotITbSPqqPr8lQVatfypD5jvA5kqUnC6cApKffqv3yKh5Vx+u6+FN/YNQdVfUel2SboRc178aXOzQkjg2fBExmMqTpfYo0v6onCOPqBlRRBAbmGQBg5t1UYn7FRkKLoZpUdckWzSkqBQDXk1YJYGSlFEZFkMzg5xESWRFe9KYEcffr+bQNZGZW3l2Qa7lZZeZaO3QzN7u6IhgCFrlcUOrPeadEZvLbFTQoMbziqiob3+cX/4RNF5+ldLq7q/EwmTtv4VU6s0rPBHrAkglTVkXzSI3Ez5DI3shOKo4Uec8UNQgAMDRvZhKCIlFCIhMdhfGx6H0mkFmRWRoRx6hTRTT8MKzeiBzMlM50uWcWf9YOKLRxXeZuc8cTe75Pc/Ac5Y7fcLq7e7+qPW7leJa7WZUG92Xu5l7GX6gWEoGWNT/69Frcv+iXPqg4RwWMOU6U3YRm1r9xtdo90uq7RvZhXs/xJgylyATMIoGzL2AATEcCI1MjMAwD9Wj8OdQPTsGkl0lmykR64UnfVOVu+3aD7yFnmYsYCaAqzYp3QueglcwY6DhhfFyBYKsigqTIe03T+i/Oe9COnpLyCAbYRKoIforEoBgk3msv+wHaBFusctxrnlTYUnrUlKIZD4mq8tGen2GjmYnqKhAJyuM8hSg92Uh7d4pg01xpBYnTzyIz44U84yNuhGdmVm5uZZXue2o0T1lmzh8hZub6+Niemb359Xi4R8zX48GQFRhg2X6QJiQx1xgwOpKoemw73ff3a2RL+vCFkqMiEQNKJWSiUVFjzBzMmDC0hDEzboJMQmBQUqQE3o9IsBIMHkpxZ+1R85EpwMwFCYMaEz22JFQkjwxUuZjgT1EVOBI/AQiDrYJEM8OTMiLe78dmgPayfrAkmVaioi6Y+7MNQUZE1X5gczDgbo46AFQEpAinlTC25/WNmVYvoFJhD4U0slQE2ft4+ZgwBYTS3c326UcY9BH76Sula61fry95n0KQxIbtPj572syyn7gehuBxxFFsFKEnjYhWaYmPQQAb8nXtj2RgOPEc5XED/C5FgxUkB4+7R7+mOMES4RGaQlkINYJ1hISsvsqIBiuy6FUKAM0uahIf7Wxm3tNbSLKqyc66y5eyce8JH64RVcp75uxIOoFMBpCkbVx4a8ATOa8bodd5EVt5lFOmgzTt1qqez+NmW83GHG+FiN84Ff20R6EUc/VgRMwqMDgxAaMi8QPAysekm1S0ndwRDEesSEgUJGncWb+DJ0MheTpX4y4pRbQ5GOLEXEHaGDbCIBDKL7YUyXaKGkTpGneIUCr9yUPW3b0/SDb1CBWvHleqrLyQ9nFFaj0mMVSEZEkoMJXS4HoVX3peUdMr1viK/sEzSNjqOUjssh8TmwAAIABJREFUUcGtBPZpaP7o36qiTUQigUcuDn1z3/HLywPdFVHzcqQNsZrgSWjNGf3eRz5Xy4PhM6vBLFpssEWjI+bziLxe93ieeuqF4bN2uwfBoNf5TmEc6U7c/JBkbjbF6TzBMCMrcwZq9vtTq1/44lXVHWRtMV1L3D8/KjlFpFScmbn7JPZcUAAR8fX1xQuG1UMuk1f/91TlLDM7ZUt3tJlRGxg4EgDMZPMva4XANlpYMt8Y90GuimAlQxLyAkAicxWppyitXvBJ57irezB8usCENELkKKdr635XfnKqXpLoBzbiV2KeZ2dIuCYt8hnhdOFdQQXA8TNy0pN/EiITL0HPGLAeDBOm2EBKAMsjJjreJu1FVIDVuTaWfTPLHqvSIHJBehYd4BrVib5alut5JprmcMqLXGAojZglsJHGkYqmXq9MM3QZve5efT0lR2Cm3420MrPrCndn1RI55hz92dG6MSRC647DVkhETqcGzhvUMvU/YuRlKqcLopqGRxpTMVSfHf7555/V3zohQtuLz31tgmCuNELFhZn8JBges7tBqmvoQYrcfV6CTWH6I8IzLGHmqPGAyBxD679ZKOVE6ohMR0qQjojr2jsuAr7GIwoNPLKYMFyhVTByRNbM8v6h5bnI4GJGZaNHoncjYuM498MYcoRKRUhVnT8wiAj10ISSdfcXP2eF2swU33D5o+ACd9k7A7PztsJ0qiLrmvtTIiLXDmAakkWvIwmmwRw3gDXgUJIFLDbFIysRSg9SbCKEB1F2AoQXBqX10tYx79mi2ODhjp1MEO9XkaWUC+8LCSmriiElJYu+wLJFI8KbeeiZEvXsBeR22tXUrEbklCOiUsSfNZXMZrEnCRqFhDlBCjyLZMKkonFoT5Deg1nthgYXJL6/v8FHhI941C9V5dWAXjiMldR3VCBpUjkim89QhdRCIBNgSlOESXy8ekdpVWUv0OJBmL8SrPy5QZESPAFbzz7bY+Buz4nfpT2bom+v8HrhFHmEXOZYSc9RoiwYach6T+RpBa2OBPZ+Pz4+h8gKjPkOo8YrBiJR2MJII2UT3x09lUgX/VDN20Vv4CD/dKEA/GN+Se/u9bxgU8J/evEMF0pThPLwgh6AGHaUg0RF4MFIecjh/ThKD4OP36TUXg9vLxJ551jj7S00msVTKXOyOD2G3zya7cacemnu4d2lqgUwjlqaqsr4+jTkcbczM6hg+btUjV4fcWb/Zphv75t7Zv66+J7QfjkuM73Msiy8Ms3dbH/YKSKsKswrM82vFuqFS9VrrRWxFzfE1bzjHiUawkN2t+ZtwlHtM60kE1wjDNGi9F6NhZfodeLMBEPHzfVW5GThoVMoVY+3xe0XvbIiURMdtUCJxyMBeJKYmftlVvxhD0v34E8ZRPirqippQzPjtsLrvR7rc1XBSfWtRynNTnbiZSIkAEhouupTIRgSsvoUbJXmzDWLDgBZNDrKi2rBMdsWE5krAe00IQFAmNnd05DspviLCH8keEular8abX3mjfF7CorQ++gmG6EqGExqtDwipzpiCyG2EgB4JAuG4X1dL/d9g9yy+ur93syYWbq5WziT3cxsdWjGO0FjnlaVrjhndShFvH958VmRQ2CtHiEHlY/xgHJ67Chu/ObqBpmlZP2j95k4HKttP4UISUjodIUxE5884p9FKOXd9CbUcyH13h9OHtIo7dloMlfWe7KzbgupdI0KrueXMgRQ2sZPFRQMia+vL52hanxb0cfQVdgoMZz8AGbzHo44zsRRqrqIU0pJ9WzlzTVj0RgPTiZ+Xw1SoOk9o7wpzNzvvzSDRqFoIE5Cs8c2U2z8Vllt5O6hryutTUtbYxVjp3iMgKO3AA+fj9ZRjTChiDCu/tk2pYCryscTcpHInT173cdGSkiKyE6TIoDanCoigS2wp+aBR2SlaYAt5pMhMxUhWes9Bxg6Fytaxj+a9BDhq13MInevj/OWAOKfE1hFzWp2NNpHCxxgG22ixMEmDUr4rUdy9a9CKMpMnR0xIWylyQJA5Je0+37bzHoMkz4w9MVmHtWkfSiyeWF83/HZArkIsVICK3k8jqoLAHuegNFU4XZ7UXPJ3J6NSVrmEnj42QVIMGJg+MkXjv6PYORdMNOG/tnF9tOG/jgeIkN7rnUTjCPC0GiZTuv59VeZ5E9/heRTJg9ejqLSGl43zMwy8/0uY/ftTgD4xXBeKYntMy1C6VVKdfi4GsyUApiGZFU0AQQmmJCHLVmO2kBYuwMvJXqllRWtyIkcveRHPKJhIKkqbzbAJMRAAo27R8Tuqo92UNeIRzD0yqJS0cTPGPi/2X4PSCaUAqjar/4iclS6ABgumJ7R79CC9K4P45DzzZ7aWVXFM3wxTyF+ZOoZS2utWGut9Xrdb9MIWVX21PwolGpRsm4ZVVAwakcRSEzQT3MEjfcyhS1WwkhZY+pxlAgjETNF4GkTG8smMl0cTmGYTuX6M4apcXfXny0cNa3nuZ5WxRwrFckWmJQKg1K1uff2UoQ0l7JoYMNEGFkhshKGhE7uhHGQXNfFdlQ7/oNEtUCoO3vI6sduxIlMpD0bBFE8yJ0efm1UrTqkqUcpDav6WkuXK0SeLSCFpwgqGgr9hBG2whBmAqRBjlAR/f5fmt3OT42Z8fHL1+ulmG+WZ1Q4qvauyBGU7Ae8N1oKbJ5/hQd5BF/7T4cWmqOmiAKQrZRKi0RFlGK4188BIGvdieCV4COU1Wcl0hQhMKhbp94aP5kRNZG1L2YcbN7P5OgXG1VGRM7Rn02KUq69L+YpooPUXzSIaKXBNfUCiUZ4xSDXqoiN8TAXBBGip8rAhJmRoBcmfnpxSU0kjEqn/LhfnTzHcfWbC4oE5P1JWDOjWX1ctAt9+8uyqjD3vlUAE+fz6KYktKrq3wlv39RZzNl/xRexMZIAV9/hpoiotl9aeTx5gAQ8PBszrIynCmYilKita5yxcL1tzawHytxQyvVEyuMRxoERiT2XOfYZE0BUiueTH4DI0VOpKYBVWQlV1s3RzIRNI3uCJWpnafBCenfcqPUBRqScmM2z/3DuowvI1rPZiXa2oWCmMflcVvzZPhpg80jCuqbMfwkMwuOFhPWEAub++HareDJTfwlCgW39GNtIsNz3wMA114rWEYLUSKAIpbxLL0MpFQZU1t844IgLjjZoa6ykKMUD/+fGJfnJDDfY3eVFCXUNeC3BMBwANJJs+Swlq2ilASmTOZCm4YwBsEprnA/a9CFVdbm7eZY5/8wsi6OZuRlP1dvAjt9y+FhJ/ubFRmUVT3exTwb6ZfJQJA0k6JEcb5TU6PQGb5Ls87Tu7BLw9A7JLm5RAEKi7PjvFlCRwCS8A54YSieetNqnqmK8FQLAzKr/DjAwErMRDqdzFshwVgqN3+ep+xGBMARGGyrR5o82IQxMGrCFLPF0TR9jxn0/Hs+8P3njbIx6LY3nHqWagSatqrjKvb7CM6usMtO8/1m513W5l3v5qsxMKx9Nmsab/17GluLyCFv5rnLuIpjtdn61EPM77zd9aCLtPcxMbe/u87N8/cGQrRF+l5rZT2NyiroSWGbSDvDQYsraGEv+3DsqhpnAAYZoupmrek4xYb1rzYhFgGFIYChhJktvwoBGeDHsSMyse3yCY3zwbLsbzagBM0k0Sn0MSDSivdnGwr7G+2IHUoIJRTNNKVkp/XklgAaYqAB/8tN9nIboCxgAzK4nKxIxkBazGGp8W0qaTzxFEpnj0T8qoiGq0uoXFkQoEvuIVjKZPzE4UntSOo6sh/zbUlVrJQPpSXv3y83Q3t29Yl8yUOTjSlX45ZaV/HUSioiQxHfPx/a4W0/mUhrL+8er1OA1v8jK1jsSNBSJ/4aNrldWDIwlAJIO6R4nuEbPsLTxeqmshAGAeVVRBQG8W0m+ZEJWylmKoERPVkK2+sw4YYftp96eWyx/jm3wMgcsj+hVOn3RRJTO6zgSmjX4nY6EkQuELC4wMbPMzMzruu/xCYx8Mh9xIrLycRsFZETYRyTI42+9IBQoqymBP05U/hGQ1os4riT3hdm93qkkM6vvfq0We/55s+q4Z3MjsLnfesWjqEhTtK3a4xwxRBUREZH9YmHzb7YZjD1fdRO/me0PQz+DsT7hUQQ52Xht5o73EfDhPTPNHgvZtBLSesfJEUOcygSYwIqZhITSq/+c2Kfk2Fzq6av1qy+CQUUwJNwfF7pTRFJ138FVPNg+eAZAWTTTkLSP0S6Axs/UuLtqh2A7T+0SDP3ZEe77s0OURm/L4ITEzKxveyEwVFX1n+ZCo7CzK+LuJMxsT5+urwAitI/2JzvHBkVCVpU9ixRDU954xom+0aAjCXuulTJhPONuOsLqHlpNxZ1+YoDh4MS2xgSHc0p93ACy4YXWOOIhMYvwInOEIu/XIFG67U2Gu9PXpCNCI0EAWlhKHMlECeFnDFWVlRH8vcgtFGVlVa3naTJ+2oVPK2Wrx0mbb72akSce/NFxMIyH9T6byJ+7MTFQkRkeLQCYsa0i/4hQGkzIwiakxLtGAhCJVvUxlW4TNAL4uMqCsKr45Buw27g9IhOQ4wIVFxLArDaMCnc3u8+wwNw9Io6fqIjw4JSsta7rosqZ432NMhv7QuvI22lmP0WxfeLg6/fhz7dU9hO58dFc6qLP1/kYBpl5xeu6Lrs4m6+q8iv2oIr4+vr6559/fv3zD3uD67q+196HUEEapO7uPofHDGMeGSriURHZqT9k6sXzWcTLiTQ1YahDQf7I772yWZNjBZjtHXoAWB3VAawjMAFkQpq5MKlIhN+7T5TesQmvupCePGiiT5ozqr96jKDF5jBrsscVixKkYSNLmsrO8MhCK4+iMjOeDK/xwzHrkOCp7kGK8uMhp5nV2Abb4JffwzWhHkWkfTT1jJN4qKnq+AmzrnKMz6mApEhWtJUYPgU9caJRgsqKdnrx/cL8BrfyESGyefrTm6qdPiHs7m73+ZHS93v/JFA8gOdeFICsJFAhWvDFo1JprGPA9hiKs9bzeDAAk14efaxRFPmYI6r119f+NgEMItd8mSTu7n0rFjaK6vkNKR2tT3zgb5JRQaxgY6aQVXMJJvAU1i5sGXIMTgKQHk65VuIQ+DGvZ6XEaWbeT6Ypmrav1y9rv2iu6+IsQzsTzLRVvQhJRVNPUY4br6oIJjmWpsNKR4Gr+/rqd4Iwua4rYv/cBi+qxYsTj3WPvl4v7xGAfhKZmYWb368Pmlm5mZvzjXP3ZGvgZu5W5umWHrE/cltVlnV5fF0vy6p6W+2/3BhXXG61B3HR+509Ni4F0/v9/n39RpOVVmYdUa33BpmZ3SNvrcrcNwtVZOOEkePLQBGxvpdpGW1YRPBbsogId54qV1ZVrXibEYaZWfFfPTvPLSvTMisv/wWSYcQdDUI6AgtGpDaCaGt/X5RKhe/33muluVeFv76ql/7MBObPhYwRQ0IT9fr4/KzSyppZWlXldV3c0VD7zK0Mq773CaCqjH89cI/VhIsQd4/Xjmrre9Q+AujxiWTPJQYM6Xzu3kQSEZmsBfwjIvP9RvGK8AjjqdrrtRtQJHJNgr8rS61BVpUr2qr1nMyImfFsqtzKza/IzH15Nm7E6lYXbcVH1KvKxrcn0RAPlZ2+DElW/7heL+rgVZdb9NfpzcqLHigzS6vXdbn7WmutVWVXXD53G3R3XN5jb7qGU+GhfLRhpfl+fY4hl5ksSho/hF5mWcXbDTy2M7P13vvF/ROe9mhmF79s799IQ0gREVoLADOLiNV/9lIx+/MHYzqSyNy/3epOqOu6GPy0GAwAzCxeV2aW28qs9b7sMh+vtJSFjZsObjYCpiWJs1ooImBIMtPC3NwsM5MOwsovmn2cONO2626HqjKW0Sp3z1Q85W5Vtdb9J8p3ne+NrEdE+Kvcc+V37j8bqVEBP4Yx9kZIVXmUWRVLuZv34sotA3eL/cH2vSzn2hWHHB74CXLTdpE6l5l1N3XPNYm7v16v93tj3u+31kbweOSMSfb1elW3ibvbbkzb6b4dQNPVni9mZhHuHr6/xbCH9Gwfd6cqVlaZ7n6Rz36ANQZARNDsGn5mSSyZycb06/rKzLLiDtRa/3rZ6/XyrEpfXmb7zM7Jqyw9vMorq9mqqqwuM1tVa9n6Xmutl3l4sM68mfvrnZmr0rwiy90Xejd3X2lV/qqoZVFmtru9/CqL1+v1v//7v7/++eef//qv6+tXVb29vr//3c/zq9ws/OWsBt/7LSfdLokIXnByY4uQEcGbBZRyn9zHDFKWWVxVmQneGHI/DR6lq8r7fGpmFf6d61371RiGUERE7MH5/X7jF3dffq21KsuN3wY7MyFz94atrDI38yzPKi9oWTPxDrPGIVkqcmiqJ/6su6Sqvte3FwO+wj28rJZbZWa49fP8MrN3vfM7f12/Ll7f7A8uMPTdo3gB7b0i4uWRbrnSLX1E4u62qiprLa8Kd6+MsvA9Aa9fX2bmbu5Gz2C1bwa5R0RVrsUp+6raCy/tT6XaZO8D1b/VU+Ya75dFhI/hgReKMtn+ZPTpM9zLPdfi2zTyCFsEA3zUtwfbu7dAE+zt+sZ3tqftsl7Tqiozrwjr8Nb7jd7Nwv2dufoPywN296+vr3TPzPV+445SGHZs/YoNpdbrZ0RERGZ+f3+rsnNoRcS7VkRUlLtbnyzMzIwzQjkrfO++/lTvq6/LbP8Z+esKfHqVm7HdLTN3D+YC8bUwoggpM7P2hrOeH+XdYPeIoAqattK/ancftfM9SDLinvIoO11mafuD0egxNxZ2s6IJMWHbTBXCPeiLfrIIeWa+32/Wh8u8yirLmLOZV5+szbzM+DITd/DL7Lv2N4AQhg2c8LOUCRCvX5n5vdLdr+sVYZn5XovzL+N181uVmy3+AnSYZY2btrRkD5LXde1m1PUmWYRJZy0AFBKDnLQMpckxqCJiLeoSVd5pp/Dr63dVrZXXdbGY/Pq1L75ghgoXsEXfDgtO2aN0GlaV91V3ji1NZq4Va7FG3QwR13XtznX2N1VVFfFSv2RWjXkXcVVZla1V1ieLTMvvvaQjUW7pmbkv4wkrer9IwroOeCILmKaXUjB8qMids+q+x0lRx7RXZDlC0M+uBS/OQ979ag2GRwA2BkS3+D7nCQZA8cyOUdVmAvPq8zo83st32uMaQDwk8DWFoe9jKwC5IjyP/eMFwAhUM00way3jz1w9uxKAj37ESuN4wjJTjXyIGgETBNfCk1V68sz0xCgNoZAallMOQs1A6TWqSU+wEjNaEvSChKKqYkIqqzT9NV3DMJmnCd1NqfTH2AOgiYn+R8IDEH2KAkxUnC2iFyzAiDoRElFZz1YbbYv+z58/0tTYF17jdVMZTltKSUeE2e2RNtxxdq9pYsIPGyaZqWaXsnooAs5+uw+8vDOkgf0olCoMaCkSSfWK31QbM02qil0LGo0KOoj4ISFONSkwxSPBl+pSf7nAcHe6EbzAQgpGYhbh/TM95QhP9ZJSfjGf4JmdjsxMqIMf+dTQQYdy2qoUjQYMAxVl9TCjFohaWMpZIwDYsi/ReQ0reVQWjWRq1Ong8UVWAE7z/mwE0uAnoYo6e0YyBX7OLMy+h549d93mjLHd47jYTGbtJdeiiTKTi/yszMwqi4h6rj+04V1f9sRsf7phCaaq9vXhsN1NVqjdx2fDVJc9Tkagjd9pGgqNelYJWe1ad5d5N/LEzDRtFRE7+OccQaMgq6rGH6TEBelXfxwXjWIAKlof43PiEUqFlybGfkxCNjPV/ijXWu/3mxaGSobRHwUEiSiYmaDIe41S48hq91dTVVfw169f+Xyi7u6UTnKyVaU6UUQpnSL9p6gLlN4sTUta9a1xnkJPWiSk9wQYGuuoapxKpMEEJLQwAzYzAphNQSnMUxQVJPWxwkwrZbeyb45jLgwAREEe5vuDmlAJXfV6vbLvCHy9XtGPnSAXJ1QIRYewRCgLbJoorcgRWVXV6rv50nDMTOMO4gDb3uTs9WoKwAOsoho1EoYsYBJyp9aYlwb//vvv54D0cf1yOPWx5InZzLimnWDSaz/4KRvLoI5yCk/VXlHJKmBpDqmqtfYdihkMg1yamSZbVZoIO85xnSJx94jHNFEFpy1ZNOxjKfKeYjGmFZVSUxwecYFe5GRhk3LKgRQJdZwmSrPHmPqWu4MEcP6OPWsTd/J4mYG6YUeI/txKThaUR0BoZlawzyyECGHgTkhEtpPZ+xQLUiZ0rfVCBiGjASqBQcJAHeEkK0LwMgevo9iOIkzwTnYKjQ/AzGqc462pxCOljocQg/eeNVtOnJk1+Rx5hztKaRAWPiFnYjJMUQPOUvDKftaiqo54UP6tFggwd5/89ewmTQyUR8yTAY3qboPKny2mUvDiEcPhBaE6EznTZBH8RgTBTDCl4he+xuU0WYpu2mfDCkD60+QVF4/sLCvM3Xi+XJbl4WHudT829PFnbKr2aESISvwURYT15YqpLmZuxgPJzCzOWH0m0BmgeoTHmP7I5nG37oU5DgUmTXaKNDDXuOqYpT8y4OvgpO9UcbI0iNJkbfBPwZdimHrwOpbd43/G/Ax7R75NPmg/K4VyjkP0ItGGHuXUf/Jbt619VC2eA9t+apAZnhKTZ5ofVBowk4SYp19KD1uNB70+Vv3QbPbgIYev6XQCftR4T3/vAf+jl0l+xNxUP/R1VTESIuK6rrJ0d7vCrK7dJlZVuVZmfvUjF3hiXIlVlbUeZ3CutbzKqyi4VoXH4tKGBYObpPsJsEy3kHV3/tCduOujIlN8LJiI9SLgfu9yN9VP5yPWCgFUZTDySxFZOuhHgI8bE5o7BCkTSVX589X36rVLF/bwc3R3etDdcWS9pKBpzGNoiVwa7/VZJt7TgTRiZpm5+sIeDFTVm8ZcPAPA6e1ogKkmke8hDXmNxROl9N7dOk8uaMzMbL/INmNuw10dHztYrPAlcHzcXEAPD3ECkAs4hZnm7JemhnS2LRWssbepJ+20xfVsqDW+PkDducSd7khASJY0pWqNqZwmKKdGaes2VMzquCnuzrfrjep/7AYR2hbl3GfCLAwNhRfFAJhs9TLOkZCoJlTAJIJVrwNyrXTVucHojtsYxUMw/vyp7BR5F5uZmaUZfU1hulsEq9COPGLfMl5rue0Kgq7u/SmqckS43S+kIKoFCUS27B8UoWpndneKde+bmVq0qqru2I7OOhy5u+7IYDJjQERFemZFOLPAIi5NhOoxEBFHfVHKCh6E5prjwd0Pj4jMq2cxSMR6MEMFg6yUEBgS1vlZemSPsCE7AnMu7A+VjTad2R7QdzcIM3llOx1ja91qn/wyn/GoArMmh3f6TOQkANPW+CL+qvr+/vmtWu5AawJoHIABNv3KEL1EWwfASkw8Ik31sgWSGlEptcYmN5t34CQqtefZDmaUqoKUqpdcy0ql0Vt5lDVmFxLjprUISUMrNpF4jyKRTO8HPyQzYDhVR/CymtEqgXJqjizxzKi874/8H7FRhKHiQSM2cVbXAtGNBplw5IRNfzEqjt4RWN6VxQUarj1IExu0+f4+TMgeLrAVhhimho2djcEDP2lZQT5dcBQ/5wuRo9ctarKYTAYx01C4owik2Ahv8iPYYi5D9FhNsA3mQ2NjyCmGw1zIiOAsbh/7MBsV/FHECYymVlQIinpWlqKJB0A29jt2GznxKKdf9e8UqLBCIwwJ0aKZygMvkhnntJXJFAWgtH3EIKE68g6e4QSYGATIfPyG05+3BmRofWkBZtaIKgMTlYblNdrBdgAbJkPvdVjMkHyKHJHWUXD3TT/xzlrXW8aI2PfyLBUnFVIACoPf7OyRxyLAV2ysaszTqgou9d3d3f4fYW+7LbmNA9kCVFZ51qx5/1ftbp8UcH9sIjLELPtilWUSDARAkKI+U+crRRRgruq1Vu8j1+v1ev369SvmKU1ca63zo0EyZ97WCBpN5uPCPiLmfPVMHVF5YM4f5iJnJdlEEREhW1IPJuY0A34Rqpq5L4SOYHreCkGJZnGG8Kc4hRRYgDZml+/4GXqWYjGw1fqcduHUExIik4go+6sfeFdTTvbgQXNESBXy//z9P1mxhDIKpPFgkBd3hzBw8KhJMYSdWEKre3kIShiwpYC5tvVcbVQG71aKBw0JcWZgKtz37UcQMJnJXnNIPruGJp5poUqnwubDYfV+798bSkmi+LO+YNSkqpOg5I25YwTXWjH3StSjmH2NqvSEwbjQ6gBp6BQFwlYqMrNnngOIr3Gv+hwdRChyBKeYhFH9UUQlF1QVkpBqxeOuWj5rHlX+0ZCQ1vONXbEJdqRO1xceZ2by1mHOAvKxepzjPXYlyjGucecFgaFVq7Yxy6OscuZePqeZ8vOaX+9SxQQrqlAJI34IwVTVr1+/hIdBJiqLigJeFJhiEPhbZO5V9yV3FBBgY/tpFSYiXjnvrXFeQtZ0FAEEBTMeZ4gAOc7+KE6iAcCRACI87j/lJAuSb2FmiyEsL2H7MO5A0hExYKhXywRgalIFecTgVTmteDyhUlScmqCh4HF6QVUBDkK2AuDC2Xx7NKHxtUzC+iWrmvNXjuLOJiokv+7Xpu1X/bnHuYcJjApehkRbx/yTuK2b5AwcMegGobdmpl6pUhfg+T6Rgjzz0VOxQQKMgpocpnIY2DVhqdYwqUmtEu/jgVH87FMXrwq/f7xT4IlEzJRVrSrNDZSHI6qU2WvYfcghfsFoKwYpYaCpZzZKr6ac84DrunTnxcNDROtHvpxJuB1bPNr++vWLLpB8XAh/gA8NzPLujtBnZs65RUSs+YVnzw8lgHxb9Yha5YWqYqj54KJbyfDAU0Co4g5x2sPqW3Suj8gQHgjli1aaBGZ/DF1p/Umc8J+iUuRCeut42R331gNPzBSYz21n6kxpzXCQnG07CaIuI2rt7nzG093x/EEHBbxTFs8haspJdcyylnlaOc9053Ox2tEdvVgWZp2M2H+5IJMdAAAgAElEQVTKAUwq1fzrXh09b97iQhKzjLzWKzPfjHLtvyabmREVURFXd+ud3aq67/v379+LmwL7vc9zsiHmbQtjLenezDGDm5n721x/2ltBqkqBcT+amB7OAKBnfwTGPGFPFyDsWiIi6v6s+TATSf3DtUSEHJViYCsXFAb/Ee/F0aOjqZ8rj+9EjiEANfUMgQw9AGw5OqBnu9b+cp4wyHreeghzWl9/3UMx5FzTkmRMZAVnPhdYtuiP4MUGuVwImZM6EXo8XjiaiASlNMI4HhEP/ZK5M/RztVRnM3PNbREROt41fyxTlbuw/CAOVElNmfv26GLojYeC+3qybRFszcrczwWfrZSHfHspuxFAYXh2TwkeZVVpMtK6K/8sYI5g0t4kdZFHqopNrSgpsAf5S2RCpk1stToADFuk9wc1HjwR4X/225uqKj+XSB9y0QqJa/JJtN2NLdOAXXJgia0IKYBctmsIhoZ4XIOseQBJ03T28WEsCjCwSsP/TSglZfRiAExfmOcyB9l2Q6GfS+u3RkrHaPQ5JgovzP6UAhF8I+IzHhn2gxa5CYtGZQQNT4QggWfvzF+xktPDvO0UHwYBIiJnnaULmUmhn3+kDRIKmkYgNZO4ABAMQ3eE0l0IgzJ3xj+zR9tD1IRJROTz5qVbuZeIaLvBxhaAz3V6sXm+BhRpm3MxXRADsbFFNDRgdjADk16t3S026b/L0jjh0XR4+Tb/oxzTTGWqSheFb06cHlZHZyXeXyHd8Ft8vMLWbqg0DTRd9QQ+LCcMn7wQsARDzXDxU5AJZUykSZsMiBOutf7+++81JweaRR4zVfTLVlWJAiA8CooWHkUFvqr4Ngy2ay6uqMKmVvH09A68qqJtGziZII6k1athiQJ5gNn282qHQs2PV9t6fZD01xMzcoJm7+BzMANDysm/lMDYoqeArcqu96Ogtve9P4YH2PEesxz1cxA9gH6ufuKMf7iw915geHBKo7L8eitK2BxgAUTMTGY3FF4JV7WqtBd8c0JIEydwOTsLGO0p2CIxX4Vgq0nb/bl07K95eCjbpllmPk5DdzHCBjHz88rysrsY3c09gdyYIZn1p+1GEpyE3XYUA7/ZLMIew5zjC8jmk2xr5cyT5qtLsY+Sa622J6j46pmiEQFGua258MvJDE5ppapyzF4GJ0hVtdqgVDxH78DndtjdzUAgEcGvi+WUbcT+RS8m8iJmB0PY9u0lcoiV8ikSOuXHEYkYqBIYVuSTZIr2j0IA/ptqORVGTTIJO11RQTCPynsUsT8GgQsWSTkS5nAn6eeNVI2dXCPyCANgRBhESngooKeAPnN/cwrmb6rvUBXkEYNnQ5r7vvNrzgBTL+QCGBrYJI7s7p6LuqrSAzCsxCY8BQKIiLKvsq/1iYonolV1XRdv/933/X6/y/KmCNHEzEwPWG+CeCQuTqLIDwBbeXQYuzZIvNMkCZuxEZH/cPxC3DUmaGSOpm25EAZRBuRdDNJIqqr6cxsRES0ikt33+MP5cHe/dAiJCAt42e0hnbuF5eqQZefbFPBLkK6BVq2qshZp/9W+j/R8owQXLmjSBhqnMKvJC2FnXJl5XZePC0ptEQx7Tg/oUcwZhWAiAUCVyZbmHQCanntzkI/VYyLJcP9tD7GzJXfYkyaaqkpPngnFSVVFg7yu/ZsBCZk6sq8uKXRtQWpCoJQj8Ghg7tkrep7TepC9XzIMaVQewEME8zxQcCu8IGgQwsvnnTmNClVI0vrurWiOMq1/9Ki+O5KqunAcCJVDiVvhQuNFFVg/37wQv0ZTMGEof8fG+FJFL3M8ApNetsJoq/T6XCI2VZnzmXnNx/BoEuEacSUY4iEkKeM5KELqRFOtohKD81Pt51mab3Pu/qx5siFzkWsOEP+hPwjjmXNpkGseWUtPmSmEeJMAhKcYBBYesB7ZScQjK/S7wMZIKAvsvuRdDNIfmhjC4zuRQh5KCijT1gQv04XujvmjX90dufeRmjca2pZZZqxInAqPrpfyiE1RxdwE0Xyg1ePsr7/TC8w1ROVNIkEZEUxIAP018VzkHVgcQ1YZkTFePm9K67CYKyLzT8n5oyhI4lHYvhWSKvuUTh3Cjso5ZwPSQM7woVl2KvDt5RAMYwYOC7xERM5BTTBEhPmcbxRohXDAZ4rUtUPYZ7dUVRV/O/Hirzl0d3fG/qscmVldEfuP0CfL0V1VlV0rgk9WV0dXZ8cKHQf3n7Mn5u6O6qiOFd2dK6/rytfvzFxrvV6vqqqq39fj5z/qXdoKc9tffJAydWpoPaYvYSrw2KKhLLa2M6q1llY2JVOGYBQkGCmPKhjI/3r9ooxIDwlCPDTFrLSuhBZz9DlTiFC1R4uQgjyKTU0i3zYTJEj0VcVPCWQu2MFJ9zFBqT72vGfuhh+euVBEQ2HZR/v6mS6ZqwkrLVZVdQyN+AUGyZ7ovSCN0gDbjo3HNYvDN7Bu/NLqtlvslXs5la+BPPLDtEzrLADhlXDYHAa7mj7k5nHZE/IPYAruBSV/hGOnjraIGNcgOSkRLWDDPgRDd5cmjAitxEBCMEFQAhNnTnrBYAvSm4Rf67MmA4hN+JlvKNHLHCtV5VpsMonxvuN+JpxOYUUKPTyQrnEvaQeUgz/zc0+WLEVEdOe8eYSoc8pkd0fswMJiMJMt3gpg/G+nynnbokGrSA5mNVV9citMzckJ5PqQnKzw6BNbSvY+KQkJWilj9gsfXKdCsJU5BSEzkyBd7466Wx3BfK39ozmZgA8u7LmJ+3q9ZHNd15qbIpo0bHXHTkIEO/Znn9VEEqnSBBvkbqUFmq2apJG5VxG81Hzf5bouOgIMqTpDVTVtugvf0/GeHlElVxJ4IuL69TlkwkkAulMOgwPe84eUdLGEFWV3IXGPkDApaXX+mBQJsNYSOfFQxos4pcEEpPRuQlVbef/mQdxcSvilURi49mzL5BD3xbxCeXhROXYAD03M2qejKbsAJIf5kY1vOZogPJpUEJsiz+k4IVF1K8Jzk5j5j5Kxlt/uXpYW6f+pg7g+QmXL14mRbyswBB/DryCF795f1QbsPB4ehV3epx+7O8oMGokMYw7AB0Cd8nLOBYAIv7cOPswpI/oxbffjd3cdnxPQex6AI4cvwi57lUuxtd1QU6gjn/WNuGRIWa0bPZd8H42NXdoUYhBZqQ4hfpUpiJCy69dafgMFcyc5BL22MnQXh9DlY3/p7mWvFErgpKekXfEocsp41N00NP2VFh8d13x3mVMJmiaGiIn/ui7/ms5aq+YGsaiOgkI6lDBo661EgoZRlmTmfGY4e6LFBXgu1Bd/Xzq6uysLfXfvz0KZ8M0C/ihd2LHp4lP4JmutzPz9+/d1XT/2eLa+8v/4W+v7422fNY1zgJ+fn+u6wiZMswPm5yVE56RwaHpudK61eMxY84V2HbslvRO1eZhXYTmnQBlHsFGo+nzKwTHLXqLu7ncXwTAQ4/TTTYQA7vtmzYHHYWsONHLElrsqqtKKI5URbJkuMdlD2NlxgR6nMo+5ozThfARDsRV/W3etmIf2kICM52SOiLD1kKyCxJ2bUFbajSHWXAy4L2DaPYlE/EoCeleydTbMKSAylK38xjNvkj1bDAxSrVSdUK0KW1aU2fLEXtNAPYo5mYT8g59Rzsy294wQbJmuNP38/PRcdMU8jVP3wdfXtWuyGlSBFJsEsPSKXAGLHGZHSo9f9MpSzlAKplbXQBsR0lCFHw3iHh2JZq3Vc6OZr7iTIr9eELPTVtX1elynIGSgZ5gQTLp3orwLtBrm40VN3d29dwrIHSZhfQMWs+L1864ZZR9WJ8RwPd/vRjJTx3fAWLkGc4l6igCWIQVgYW+sSy88eu8LhKQavJKznY04iQy96RAhr+t6zzfjEOFfNNONmOWV+Oiz3nWh+vPzw1dqMRER7G0rgvujWlWMFqOiDh8Yr8qLmnQDAkMVAODUj3z6A5U4rboJ/p5boTGzBJFrwtDOo9HCI7REQqdkmLNMYAh+2Z/KVBLWfE8IEjfXsTDnDRB4FAzMeBEPSsCYx5x8QIXEHIeoiu3g52bEmnu0lMWAxhdoNN193/evX7/u+/bdmMDglwka3IkBAIW1VndzWHVDDZ+S6Xg8xnQTfTz76GxS9qSU4agqRYg+vxZrrKqKYSIw3Knjgh38UgLWnpiZmufqAtFCiEaGEIJRKhQ5tPC4UwROTBD0EZH2pokmA73DcNk7URimjYgicULXdHfNnWCmiuT1ev38/FTVyz6dVVW6sCfV7pcCrgWIuS6RR/g9XcQpWyUcHsWMUJXy/d7rgJTdXVU+Y/3nSDU3FjGpqiOSslf0WQQ8GJzSShk2yOUdTbJ6z+TUzrj4g2E2LbV1gZkmaL8xtIatk2hq3ijp7vu+6Qh9hBO8gr/nrTGtdd5KWUn2ML7LbHGEqFUSRs4Q8Od/WLJ0p3WtxU+r3HD0+8/h9gTPy6W4owtsfeDwq7IrCea+76q976AkEry/3+81I6t4PKqYBVnHuNxngf1+vzUomdk2moR0111V77qrqt77BGWtxY9f1vM3ijBn5q/rdd/3XXdm/spYmTfr/7p+fn74pNZa+xz0vu8rruh4c3lfHRmxemVE9l3v+6ciIq7f9AW/v3//7p+fmEP/z/tH3ScG7gkwjhTUCg89fb/fwbsAM4Wu61r5OLbC13MBTxWGnuMXADKAlaIVBk1V8cQSkSNGATwDjSEenWESuN+AQyDB9V03GOkpsB9BJTy+0hYfSFCqdxgSJIToI4I7CN39er10RIAqIn79+pW9V3LwlOGJCA8GjHeNMpzv93utxRdPyk9gIsVMbDnZUxlRVRlWJOCJHB4CA6k4iRDNmmPxWktnvyKRVdg1AGUyQNf4/VrND0OI2ZMjUfxaVTG571vppcD5ufLWcwWICfdlsGL3IZ+Q4wU2tioovdd1xaRxrXX//UPHMSdy/BKGrHbGfvZPZtZaYW+QUchM8pm2/4KXgFGnlPDufr/fyh7bmET997//ZfK8328eQvz8/JANsTFG9yyYmgmERO9yPmbprvFOlVb6kplt1zUaKTzStT/q11pYxZwSEJvIKWdmzIRR2PQRj8SA1cbbGy6j2SJMztKUme/33mEBkK5fv35l7iRjpcLiha7td+dKk0eujC3oKUOAISbLftSmtOgnn5ctaJQ9Y7jr7ojHUonfmNNXAluzm9BNOLHyZQ29qIg/7aIAfgqTjX32SBUAw43G9TKBWVYocXTQYkVCQOacU6nXYD5/HNWdha2bmFHGBzCQh9VRJiCZyyoiatbEMBKEqjQCSC8Rm8dPzJr9PbMTDFMkIphJaceztZZCQtr2XmkosJ5SFXlm9j/8uQv6cijDUiQNMGZ2a70Y8RRI2ZYlCd3Bnl44ctm1AQXma84UoYnCwexCeDEkVCHpGQvyo/lNwlHK8OiCJjp5VlPPcUt5A6aYtYUfnpjfdDEf2gITOUoER2pSqC6YqHxIPBlkJb27I6SeFZ8mISlQVsDxRQsVAJoI+3p+bOK+9yUWGLw7zyECezDEKQaxtZ1gSYMhGq8SFU+w/yj5DB5NTEcQ8exWm0jo83qs/mpifXBmhI+pHGyqSqTX3OjueDwt3+HRlJ/+fubSt3c0/+RUGtGixBd6ZjXTgKZ83p2UHrw+iiMNVQ9SUbXtvMJ8B4mA7+l7WNjw0OVDaHWefPJTBQPeWyXwyy9WOTeqSFHO4t/dujpiy2BF0PjwxZaz5J6zBK0/XJAoZvhjriioupfruWd1tzxKxCZxgPyqmwh952lY2Kv43guZsDCSHCl5cx3kf//736qK6rUWgbII/IrPCwUs2cmCGZ85D1t3QyW/uYPf8XS3wu/uhLPquq7/++vX+/3mWJCZr9fr758fWZH8qqoq7e/bxfYzPZ0DNZEIQNW3ZE8uAF/2wEAjKx5gsqJQdgIqdzlv8GkeirDsZC6nU4zLwUxgOYcnkYDUFpHGC8xJsbkJ+qNHMgw7QBM2yKo6fvOBCdNgAzQWEe5IZUQd0UBglfOzJim9QEjijIicL3ULk5kMCsplZ/AqywVRbc8R3qQqGMAaaz+Uo485CQEpcbZvJYb9NT1Q5oQnpaeLZR9Cn4QqQwKDkM7P9Itrr6LqDiIY59JUiVMi2KGUl0PPrAo7HYWBKaQqGKp0QRqsPsFbSD23J1zjZRgoIN4dArDaZ2UTRuerMVS4MMPPidk1P6VUqMAIElrZbgYrQ44oFfKCCHDoa87PY9I4so+bTB4C6+74OoIAy8dnWfcM2ZWvoScQhTQMn91nME0BQDxX0X6ePBwm39cLCFWZIHLhrWh8OMR/EKoMUrmSF5QypIBGp2RqEqC/JoxciFlgaRwWEZ9PwdOGeEA5h2eQGu+wY49a48vl/T6HAQwDduBRCqk0AZC4LwBOHhH59ZRbPNpn5AKYjtn/RCunEZEzqJQ1M2QrMPq02webIiJmvioV0PrkcAnI78e6CR4eh32sLBXEQHhCaosoaQps2a0H32IlcvQSP1GGFtHJBC4oeABejrmfioC87/u+77/++kt6xxOMmo7WsJCg6vnmgrqgVnqtvg/mM7JO/vGnker2SIREdNClmrO6YYVGSukhdEMtEAwuTW4Y0xcy0zZVgB1eZBURmcmPaSMitNd0A0umR2bM+URVdSYzB1qcCgCnehERX5/r3pIdr3VFREZmR3evyMis3IdtDxU29WiHx73tSfyyRcxtUWIrpaJVK+ZoBEOP00OJlZTw0OrIeGbGm6RH/siAngJd4OkHIfG0meHQuZeihYftEb9grqfMtqrURzFQ+AYLo6a2Y7OiEkxgYWQr+aMSyecEO/SqqpzPGEiX5u37HUQLp/oFGM23qDWf6e3pOF7WevzZNtgoe36khM1FmvXcqfUMB49Mpa2ZC2m5k6O1VkRHRF5RVWPfEVE86xhsVV2cxq3MzMXpWnZ3r44rsuqm3B2Jl+7svTuuyIzs1bhDoI6IyCvziv4cHS470RQeqSpORukLAhWCHuacvfUDzojxQmHHMNI2VzlJ6Lm53HOU3OTPGA6B4bvsfqFSMGuOj0JiBWAbGqH0beczzunkhxXlQ0/H8Yhe3mmigBea+OZCZua+om6KGZwoMnxa3Jq7QXKB9Dw8x5eaMlM3m/orZiGHPFR2PBiNqZOAkS2C5o+YnBuF3op+fV0bAGBcxKkycUovNq79mGxo1BE3EV7zwaeln9yiUVU71FqLvSOmj/iKiJz0VtXLvqGw5pAK3qs9efDzHCm1ldDkACcRs/BgPrPOLp8EkzlgklAjNDmzQvKBW/bn4qBCZiafwg0diY+RO8oZoLWyqjP3hBQYPePe85Zi5v5YHcGIk6qUCL56zuePJuQAhwWMyJACGsBr8fbx/r592yjk8x4oGrZrHiTApl1VDLhAGRHsR+i5dqh5f4eQHIygVJMCkEiJXiaQ0wsYDnA815aw3YcbNE6LLWVtBXCwBA1NGggh4USD37WWvw3qsM9X8dmCzq+PfolLFxLxPMqqLAfX/n37n/twzZsVtOKU2UCXlF9aKShUSKA9TCICvJroRTenOI+vaLJ1oQm9eNCHDRKviCAi7+5YD1rhD5EXIncXFMizgpf+vj8HJCmRiMi5z6JWlMtuUmK7ox2NYNhKnMS3bpt220JWNeuUZrxM3DBm142ZYwSw5rWcv//+Gzzm6qbzOLMcEYAC4wlJ2uqAvF6f/DstoizR1N3Bie8zA2bxEQHoERI2pgSgVmbCsd9pS0HBqMo8obPqu4OVB2+SuBcPGCWEuNO+QNi0HmxYIUKirOeTq5jh5smebI+CBHeIlK7p571ClPjNWQRiQkJcTxMFj7+nj4pZW0LCKWXMEa2T3d21/Xb3uj4pOjipSgCoVcG4yKmb0yS9MK6XiF8whGwcSmCQHCYqSy9333jK3uqBOf6gkkjvSgl4tToVu3/b0+m1lgZR+JzccoEqEgASkGptu9JzcXN5QfzJLa20y5es8jncFJCcXoDxeTtxfcDU1yAV4Vrr169fP/c7M5vLJ95N7f6w8Ved47Pa48uZozsi+B1NsE/ZUxr/+JlbKdqPapaOn5+fd1V3s+uELXdikFHb+TEYifyyM8YcejBHsAJDFVtaGSP0AiNOIsxa6/jolATXGimG77oubpfQBPNaq+0NPifp7rL7494vh+Uz4WHzhyaqR0co4J3q4R284pTJH7eHI2vdsR3kPHmjR9+dEhjaqtJL+/iSO3z1Pvf7XLjSJE7Fw8++AKCUI1UpeI8k0IpNMA7rCkBbhYqo7L4UiVt9DzGw6n2iLn3MIPY0EYZceABU055nMC8j4r7v+76vaxsqBqVderzg4ogTffzp1JrtkSI0609vUhCATi/RgCF4EYJXJB4q5DLHlu4QifTYSv6o6e66908PDo/EhhIk92u4+R7HCcOc18lW7nK+RQIMEblgEgHASMQQNoKZeV2/bv48ge3XmVm2jqGHIdTxqvveWc05zaYVz/ToZb/5J8OKgYLI06bBUYUWK6oyYT7k0ObXniIBwHUoVQxh+OPo5zMkd4S5yF3E40q80Or6mMCI4WjCHePF1OUNJpTEg7wwpiFmf6PtCJSqj7e4lj3UxQ3lmP1KnCgpIz77aaIAD4Ztq5Ur2wagP9PoM2UhdFrwQlKW0vlJnPyqiYBpZbL2hJeZkbsju2qGcgd5zqXdgfyuivAoC+ZVvMiXmnJSjf6PnGDoo5v/i9C1U2uv+fWclKA8cSNHx9Hkc4FAr9iYcgQAGAFGYqXfpJYfquQEvTDoc8iFz+cC56Iw2mZv2IUEVQXvShf1V/FQwPAIEqSTyEs8Z4Ik8uwpyLZFygsAvLp5RtxQkey+jdWyAzB4UfHExjVbb0uVbl7o9AgvWOFFzIcXCsJjW7MsUhVeMCld/+8imAxRZu5f2U7TBjtt/+m8EyUG0rTdSnBzCmn59FZfxNAcVUSatJMzbTUcgsU/UMV0UEIMmEvcEHE2yv+k+W49RPxCCkw8KBUMAIls159uiVKWJp5HEAxlu9bqOdekLHP3JaqIfSQVVe6Az856nNriJWwFA3N47Kf3iH2BRYR3d3RWxR2dXFRzXMOk76riknXduSKabNS+8ke696c6x1XHLNpFX7siooITqVdV8cMQKLoK/H3fvDfU3fSOXElDYuhgTRJwtx1bN/8o2LJFZAKVB582jqS6ngdxyY7yayqy9cD6a886BKRjKC87l4AEOcgPK5WputIDc6dOiDLnxE+YzOSJuptgpYwh6KvqWvsvHRxNKntTVc19gI+A8b6oTHUHMR7ZCgaAXgg/3I9pcDQhHJty+osyM3VppOU6z6udR08A0OTBEDB4YaTPr5DAoNTQkHznQa8tTTEjBQNeqirslwsyUZmqUuqAzFz2PZfDML5mZmbGn9KSz/nsTZTXSM47FJwqMDo6/6wq3mij3DYf9Ao3jjJzze/1pKTwHZLK/XUxJgwwIszMqv3RuNxnBztv4Ek7hjRBFRH62C0a5///FYWtspoOHmLwqYtSVTRVRfzoGWuNBSTwgIEQX+6dJsUgF0Lm7EeqMt+wlVXMsMImgGByAf4AuNCatn9R1Y2Dw9bjj+eEqfliwmECwL3A7Bg1iV/MyX5dn36hx91LdywkbSeULriUXlUiU96VUwA+HjJPW5gAcPvKnTInVHVOVx6FQwmJIsRv2n7oVofSyzKJWSauebGHyCPi9Xpd11Xz1evNOzxgnJCOH8mnSdt4di2e5xa0qooJeKrdXf1YcFX+FhnGl3ePAVrpj1HzJmnYwnwgYaCq2NDzLOv3799gRAjGu+9NR3joaWIyyFHOAY9Wp3JDr3Z32O9OYwyFlMAf9mYK3WSbmfpNLLCePv7111+KEyoCU6juTlYO1jyXLa34WnOsAoAeJFUp5c6bPGa2YFQgGo01waRNV/yy+2Tm+36MYAytkrD9MZknZs1SwDFxwiPCtBc0hEeJVcyRgNb1pycDFA7+bWwZlgllje9aa639Wlpm5npEOKyfCNsI0WMLHk40VOVUMGVJgu13ueZr5NKIXLBjt3WwO/XWw11Od8p+BiJagSkoD2zlDgYAELrSoxKewkF122dEhZQodWb1mBLOc5z2uYBpy4M4fUduu02jeASWRoSHHEoFT4FE5SRfO2BY7zQza76wldfjAgyGzIy+M5PHRfMEvqoq6pPMrZrfhOee7MF3ZwijPxf22VkRUVHd/evXdV1X8P72dV3XFa9XzInBX3w27677vvP1ea94Z2+u9tZaesMC2U6fRx+VFTllDMGria2aXC+lUv1tpQJgiea5TIZnEe01nxdxfmyf5BtQs1rShAgGBtujCU6HCalt7Nx+9g4mvxggdDwiWi60BJCj1/y52YONb52QBDdpZuAIVvBTQClH8fXb4D8KQcYcDiQxVnxNzU3aJgNVmcSk6I9NNZdMaPCoZcHzT1To046hYa98KwYKwmBbdnNBJOClEZiC9DHBrNg/XcaWJgUmURWMe0Gcn15Tdvx73kwhCUK6OwDa0ru1Fjmkijnzh7nBKQcMsGkg1vyVFvRQvV6v1+v199+fJ/AUJOBd0905F+oIyojgy9lYaUtUOBUVBWmwEobPlErjaVTB5TvsQwDgJWaMrusiXXgBJn4PIOw2NF2WLUohYXi/P0+qGS/K15wno5cVhog0DJCTU4AKvZtIrz2rZ+ZwAy6e79RIxuGOQVXnp4DTQ3p2wBi8F1ykcXKvrufLZQ5ADs7Hlx4cnc9Zq6awhekbT9X1bX9XlsjEIyEyWhlsRIY569FhK0M1aavlwMFVVfZ3Dl1PAQ0kba9rOpgqieZkiCpy3/uVb5kgOGXrhW8wHqU8ovLMIwoJQvpC9b7vzoUJMJDCuKGCUdmpKLigZEGUi55g7ucJtDOgcUfqBU0HHoC7iLlgliEYlJQxFD9lzTEpNcRQuQvipypMPB8ZgPyWnOO6DNP42bpeMzBngAQAT+qeTokAACAASURBVMHdATiUiOudeS0+cf2J4WH2lbfu/cou5Yn3IwdD5v64HWUAbWnPGcecEaEgkS+5Q48hKYVB+GVXSmXPFjbJ/Kked0RTPBOlkMDgUczSq1UFWquKTh/6iFjXvpzr7swdp6jEDGCbPG9yKzbxywpHlKU/dnAV4M+MnPtc13wY6Y94TCj8iwDOTPUaYdxjhgalAkYJgwryttai72Ybsfsbse+vbfC/i8KLiPt+E0NM1xTSdhCRz/PjNaeGtIKUiKqnO4wdhhpHtiAFW2vl2NqZ+icASXfH/AhI20N6uiMX8fUxp7XW6lhLv+3f8X968XUaTSQk6OrM5Gv26yc+X3TLDm7pVVVXRXfOX3+IiJ7vmEREd0IWse8PlL3Yn/i6rtfrlb9+xew7Cg8KeqfIdWEfz8Uhhlbdabu1RKuavNo2S9WkcswgAhOA8rIzsO4+3uA78NJo7+BPi6GUlwOfFlvNQZBCDhutCMReUBm8DAXIOeMCQ+uyZzY5CwgYP4zC7+U1F05o5IKrGmhBoldsQirU+x/ebIJfSlGxlWtkzZ94OHjSPvHL9jDMr8UWjMpgwpYvnwzv95vOSlNVBKP9lKzG810AF5mHJVkwWnMOXlDJnWOAOVV/kXOFxkImQ40XwcdMDCk321Z5xj5lCtvEJhVKkoZm80A2Asat4nnUQ3ld11qLR0QI56UkWUsuQyCPYsApZfQmOyThCQ9+vRdAkwDELL2svgW9/OY8qqn5KS4wJ8fq5KcSQStiuoiInNmSmVGRkWutlau7+WlHZK78vEzBV1eiOyP0sdLu9lXn2xEaH1lNFcUsyUkXhlTVejC7QAWnBDxbDcH6usOFsu0eUM9xGTCRiN/dieeIjb0YvWasA2LMPUhEGcBKtjkzs6p6jq3aB4G9SDQN9IdJLzq5QSCt+ZtM0kNKGf12Y69moaRwXRc3S4DhkRgIoJ8XYGQW76JCqCJy5E9Esa390YUXmphc4FrmwtNUdiqQf5o0JO26LhJSP+e8Yeuh1gww5GC8IzLRFk1MbjH3PN/zygPkdOq+77z2JBjuiDnY+PAd8u36CE/VowvSd3fOHfcjAOVTsG8XYJYdgNVZugYnJiiP0YQTkRcfSvEInLbrugkpxZYHA2LGRAxSOuGhocC08eR4lYmHRiQ0oZEvCTDJHzHxp3M+bf/JJMb1N0CxUQ4bXKrdfd83p30R4Qe8rTdbUSF7h3oubZShVfBHgXLsHe1xMoqy5y/lIIABqCwNY6GqWl16T7w9XhFx2UePHlE9Q4UzZ+I5OJ5rCE20AhYMESGwzAz7Sr8wbitCiapMRdf8k+BR5bSbqj3LUfxpmL63MDhVzstvKNV0aL7FebzKMsKAdnfa0eGIgTg1BGp1/VpL+6x7XPPEld0cALY4UhfQyGlmrvlCndxRcBFYrXIh794UdlNgsZZiMFYRsdZ6vV5/v/fX5lFmJjt03/vgEhHZe484ZAO6Y05wybbYHBnxeK2UecLjLhhIwv/7f/8XWqprrbTPtcLvouGgSpcz873//GSiQbq77vNUJ5/rLU1qJZiynwVd9vqP2wZLzfrDkiI2kAit9AgX4lE3D1s0bMn2Zck5RC4wkd81818wlIdejsTgjhigtVYYLL5O21CKMHO//REWHls+II+gIaSfnz9ckB/mlEf2jqktwRCwwXaT+isNMHFi7pjvbWYy/9GELTseMKLDBEqGXlTLliY3ZGGREunutz2dPpq8zKJKqIi3AmYF6+587QNxVfnHDilgzsUzoeK6d5JtIZIPS6N4lC6nBcagSI9Jd+c8PpFG/Cr3LLn0RRNbesr4knnMu0KcurjAmXbDLizaMiXmAuBRrYiWEcSjwurYip0qhfW89fxHaZMwc2+N2G8/9dcql/MmAvqeTL5++Ttf3ZNJ3UyhmrYCuKbm8gFaqiB9W89LYqJV9enlUTV9izBnmc1M/iz36/XCBXNe+SSknEF3USTxPOgAlmh+1tflhkT8bNVatuN/emL79X3fKx+PD/ESEZ/z7J4bipn5er3+97//0Uk5wFIjDS9EnMUCgAEf3V39Xmtdr1d31/2OjOv1iqjIiKzIyozonr+Ok3Xrxyd7Kd8844hMUX29Xrk69k/8ev9HHvvOSG4+9XwbMrIj6r5/plN5XdfrtX8JGZbxeaOvGVAPadN3dldEZcZ1rczuvt/vd9/Frhax79YTEt/0jo6676iurrXWtRbf/o2OfU4TEb3PjYKc8zWd+87V13X1rAJ0E/o1F8A0ETCTMuaLmlrrJ6KH+ZoXEJgDYXsaOQcJ1WGOHgznTxCCBFa2WhGJJg9RgXR+9DkT6XAtAGXNVfRgZAWJ9MCmvLrj/a4JGZJeKyMSMpi7+bc9Qku57SN2bfuwkiB3VbXmpF8aD+m+fzLz9+/952e7b1xFFBOVv1d3XVdVv98/OXvcnuHRdCc7LrvTca0V0fX+CZ4IdcRzNLdMwknXZed2jFpMvzwPmBIJJ7m0dnfwReu17qqY030Ae/SvtYmGJDIjYuW6q6r2OYqypDUqr/191VtTi+5gvi5os+aHvh2Bn+quiurXr6vuWtd1rev9fkdG21kgTsnD6/XiVToPBqfdUdVVHdznnmWEFFGufnP9sK6MXN0NG1T7c017NgZLJem6rn1bLueQc983axHzLeaVE/zO1UtEROnPoT+mJe/+bV+v16vrMQ3oVzfzPyL2XkYe1rpqPvYDDIDM2akVD+WIWGtx7HTOnhVVTq/r6tYTuY5ZzvmnEY69e+JxryEKg6gUHmxygRWR/Pr1iybIJd0V+3508Erwr1+/1lrv99sznJnX/Cl7jbuOg9pfqO7MdK/Mpd2/6j05YXJmRHXf78/fXFzXij3KsdYiJWUrCa0ExJbZSQz//c9/ruvK/MyTyrjr5sDJD/TwUtF3N31ZkZlx/foVEcEL8MSYEREVcWdURkdU9nWtiLwjKjpWFr+iWvnuWu/qbu4ERHV29Ouq7mBOZmdmriszf97vXCuvzMyu+rnvv7rXWu/I33/9RZ7vvjt6VUXEWvyh6czMO/dzleu6snOtK7qrqqpZKro7cpaBovg5drBlnlQVc4M89DyLZqqw6yGZmZm7IzMBoNoe4Xx9rrRh06ihoQmrzKyMO/ruWvxGhmnweQ2+e85xe8Y9Z4kmwj0ZJgxixoQeDVXEnMi5gIzpV8/bwli9Xq+eu6Iyb7vPxS8zmJ9i6+71+3d3v6vK1ofuzoy1cq0VnVX1rntFrmu995TeIXVExxx9rQuQEwCaiKCb9KJ7Jz+2u73/RbDs3L1PkOCOiD2CEFZVdyz7iZbHX1URezQxJld8OZK72FV13zerNwDAinmvDJk5q8fv378hx/DXaz9+q+Mhx2RYyeyIm1GO+Pvnpxn3tWqmcUT8zCuWGVFVL7sDeE0O6WbvjGXe1XdF99VRs3jSRADdfX39pBcv14r7LgDXte8ORLCmd0fzZxQioruiI2M/8Bjl3o8gjJmWKmcmZZAqX9dFqt/2Sul1Xb3y7/e7M67fe/Gv3mFk7EW77CyL74iuzJWrqu6aIbiuK1fHXu27u6vYN2N2THoKoGy5VhLWWrrx0R3scKwW7zc3Rj9d6w6mIlXMI6L6vutdXfzq9rpeEVk/d9X7c00xgrlySFnBrMXiGh37afw1n0io2JEhmRkrY2XEYnxhMM49FhF7FUpmJuDujl5rXdcrgm+2VJDnSHJ+5Vor9/menSSQz+u6uvuO6UvkFXmtFfdOON7VUzpOmVGmVX+9K2cV7e7//Oc/3FjMzL/++gukqDSIbpi25rtfNcl7d7NfE0PPj44B8OYOGLGxqrcNFk1phyQiIaTgz931TBTigEievIDNHzVIsmRMxIiiERtBEDRKypnJVFbWxAA/VVm5qGMIXZCoSU49SPFDIhEsJiSJJ1SwnE7JKucyQGk5ApCoStdUZUZGROxfJm6MwsaFp1083f3++bmuS6ewtB7epRSnDcemlTlgJGeWq6r9h4krW+m7u2b5EwBOL4clHCuRMJ3Iasz8BnaMkQs9CuPHO/FThgfx48FhpQKCX4/QOwtADJgrA2g8ye/331TF5lTuFxhNUD2imvwcspV/aDkFnkODuZLv0tNxIRWbDCHcEXb3nOmqL/DEDOuBD3vmz1bkniuUMNR7n9d6GPBo6mL1jcEvei6/47nj0ySrtrlN9aDtie2ahyHMWKgEFufBTI80x/CCLSaCyVzCLhPReMcqM9umAuFFRNrHh2DzXh9gmeSfuuCc3iQNSjqVsz/SETREftCq/E/yTxj6TnfwToTeO7beQc3GzHy/35ym0ERBAJhF2HOEhnwNMwz5zA8FabwpM4OTmPl4J+TMHyGFjwlprbXWytwTTxgMUbrr3RHGTmjlZ8rSM0OArnm5Sa0g2ebM5O7mrI7XOO+w88XYPJLa9zf3ngV5VeWszBKavC+aQv1MqVf1rIYqTTl5k1MZynbZoaHmQdPBH8+lMu3GAZzqjqxwt+ygxlZIvOAdMOSqwiYvOY5AemwudCGfB3R8eQwqK7cK1a20pQAyJrEUSEXPjYOY3mk2AKYMFYPinYIKAYN4EwxKHXoKkIjq3wWMBxBzKD8mA0quSTBBLy8KT1awoZQLeaEMAFH+MWeLCyG9VQLAA0byeX1C8Eo45AzY3uXHS80eKn6ZoEFgUKgyVyQbVjsYZCufo/YtdCG+EiuPqnIbMWYcMcw5S2dZdhMmp0zkqNi/1qbtyU/PT48/mMxlN4ZcD6f0KNHrGA25pkT0ucCO309gIBHvC1XXQ0UM6GNubGGi0eFpKHqQlPHuQRJJzp9FDOudOxUDXSDPlN0FF9hlem2Rbw0k+JLVPc8R1SMZyinVzFxrccGvzIhQfQQpc9GqSWzSU0DPee/RutZC6e66e83jbZS4oEzBHSEv2rTFWFApHSaMZlvOogBGJkLS6k0kmjKc4k9b/QGE7VSMgRk+JjrKsB1jYBsPs0ICsOaJN2URdrc91QkYYmbzwaZsEKfI8ys59GXYaPl0gaaDYa3z19HIkHwkbaTXWis+CzH4iFhz7xASwPBoAqWdZPecSdDqeGhlomHC0M9fXRQGTcqe3AmGX5jlUV4og/ETbt8KADlb2NKGJic/bAkJF7KVIeRq8iCpMktRwnaYMN+ITZzxnEvw4BdxTgBEKHOXowlz+usX9gDgX1NGv75+e9a2Ax7MMcd4eiROYITqGhfnRwNSaZQtPI5E3PxoQuQiZuLlnATnXMdm5v4ut+1BqioeeWGkGCYAIL2zNd9ExaTtnpcw4twxZOYkbT0vBgQgMPwiziakaKcjO37Bfl2/eg6Ebnuc4lCmSVWVvYpGZRf08IjNDeO5zjuzxt1FAUvQY0uXBTuQeJGjA0NVaWfCMHA1kzwnfkiIkMXWW6HdzDNtPBh3oQgYEWLA79F7mU8/um1llmYW/+6xp7Cr84KlOBdztTamu2P2QWm2PiI+88o4/0EqujOyOro7IzNfdLn6fd9x7cHKzDXvNIm89261H9QAc3KNtQsY8BiSedgASMOWKgG4OQV37QyHOXrw7Fh0SjAKKgPOTDiZCd1dVSJUx4/Jgwkic2BqdYzElW0/TZIS74ThvghDCybRrjlURe++C0kfNUCHX0RUVZVj6B578tO2w6JUQR4RNKS9ZvcEs0N9IqFSGaRM8A7GTTiSgAkbneu67vu+59EcHjWpwEhUJUtsqfLGkGBypPgPPQVRCfzH/McEHE9ztTK4qhKEx0OKegZljQDu7sxdAIOJtuKRpp79ki0FmiTf5j1nCMTAHAZJAGt+GiOBhBt8HhV9xzvjSNOYPQ4x8pLz5+hi5p7KFORCiZIARom7mpsmPe/owQlJzxJB8qWEDSpd13hT2CHSYyBw+Nsix5aqthKZO79gUlLgDJMmWomfBzZyDbin184cEWVPL9r2TWk0lD3zgSow9cg5MZeIljJgBlFUVMkkMGfAHLxESKzcEEIHxwyTczqz/ABGsN3ZdCiJ5sgKTpY5iy8UbiUBqcjSjnwu/k4jsk14TeOLXH7FDwYrB7PllQYBto8It03bM9kBejJOuefViENkC5IOYih3ioqCOz3YENN/BltsEZHz2S2RUMjnAQC9+vVajzt/EbHWUuRGnjRRFZIymRe/TNSpsDMJrFiPhHTDsOQ4CSJf9N1dCHboHUnVwcxk7sBJr0LbDhy2QAuM9CwWNMkvrVIqkpzpcdnfycQRAPAYenrRiMQ12u8kGi/xjH/9oak/9yW5S6TqYAjs38Ux9BGN67+dcmIqQdnd+zvbU6UJTkS7FXqfxphgC4m2GHb3a32uBByjfVZ4OHsObDW3VygfYwTmvm9em5RS/ADa9n14Yi7UBYMZDcq0tSWeI+Lk33pnQE8Ay75VIYa9vTZMHQw7e7jnPrd4xCw5OA/AMUzxBcARojwfeEjcMCerrjm6hiGEALyVLU5le4iUUPW84Vl2IhJzxKSqV+kQbJ0nJr1o2nbznd6JU712DPfkcnjEUHZWSoEAttHzFZ3uTkim05m51lpr6fE5sKpKG1a89LzeTMBV1fwak0TYRMqMKi7lt+xWey/vnu/YCyPz7m1KNZ6LZ4yorL6HJZlW1h+2YROM/YJMIqRi4s9vR/80pY/YqPYMkDflHOYkeHSY84vZNaKilYKiVRcAH+ZqiukI3qmi+TY5rHoeJSnV3f4C0EPaYlPkbOWR6seHxUaV6YeJEijMEbBCykydxWHo7rSVHDxoyOfRlJlrcdPt4yvtXV/caSyO7ngY+VysFKd7/HYkQRMR/IaLfRm9mjBUYTdt7h2VAG6+kSwRg+QEj7JHTjybNEJrBVs1Qa7ygD97Ss8CKNg3HjBVGZI3vw4nfkwUdn1dMjntx7A+BwjfpzJ3kiGnNSK6P+GJLeZCPZ4Z9rx578TQc0yUl+Sbds+cTNPeLygAOGCydYB6UVX8hhGPxNZDHpZ5MYhHGAx1QY7Iyv9KFyJMfnL4mfw7P2sOT3O03bFNSHKt9UecVLFNuzt/tPqhgcLRo3yuVJLMfL1eun48WjEpjo/DiWt3RAEkBcwVg2CqbtvYALZwdvfjNhW5oyA0ONlIiUZ0JI7yHoznIRBamWTugGhVQVVXAgYvvXgc6U2qIgK7CwYsZnK7o57pJR5ZCYnVoVH3ZZJfexrS3VX7mbYlcJ8YeQCZyWcI8pk9Id0X2z2V50mFd0SzEHG2pR8fZgR7SXdU037l8j3zrtJXMdnZci6kFQaR5ATZ3YDdNa2YICqDl4hBhvjFfHfZeCRlN/niOStcZCv+MKdhEwaPKrBe9Ex+bPXe+DehstTzM8i11pqfImu8ZAUtgheofMtsRFyPCYWdhOm3AJSpAIZHrRJixkU+1+KYwxWRiDznjjgXiiAHsLspZppIjvgp53yURVUNfdou5mG7XmWZK05izkz7yd/uI2UKh0AoKinT7k8J3N1VteYGB63KnsNgUBUkGmx7vodyWK3F3xd7KNErb/SUVraI8Niur7dF0Kz5cTsmh4hBrV5lS0jo87ksfGOAQfvHlKr8RxE5VMJThoomZoIMvQkG7ZKcsrCtqrWW3/7Ys6iKpuu6QMIPg/IvjcrdHfs38p+YIV/zUT1MiFBWnJeoI5QF4P8RoU4t0ji3sVBe1/W+f0Cir6o1X2lBWVXd1c3fHcvsiNrJaU5fLLyY8yzYujthi8iO4PeWK9Za7HVduV9vjQgOE/NnBdN+QBHPoYnnmQZbMEJ+YyjQyk7h5I5xEckxGwGLwfEHCR6/kcihVzxlVxcQyiMAV8bEGXOoFdvhVCS/f//GhCcuOMJcVrJVGGjcadmV/WEl5LK1nfDuebMvZ0zh75mZ6Ovz9srnwSwwl3x6pAAJBcdIL+S/CwHThbPtSXLNhwx7dk9eizjcecwou7uqPPNCasvoAIABzFF1ORzt6vA4MjOLz2oMVXdnRNq6x/wHLKEJL6piPtzbl4a+5sSMeMIeOWArQkgw9zIFleGMCE2zYY6IiLtWZnQH75Zg2J3zMlFEZEbOwshnP7atCbTk4dnlTxg4rT9daQPgPJyyA77x+IqItc5kpn3c58g2BZFTEJUjKVcVr76jESwze7IlKm3p/sB2Tl6vnXY02GamfkqWNo6Q0AWU0m9mmxWuBwQVSiFRyouOwvKCnnnoGglha6LS6mHrpvD6ejMCAObCu6y15EJePJKwaZB2/q9IqL7mTTe1YvW5isCTGuQSpcwACON0OX0GjybthAwAoicbylrsfeBx3BJG5BS0zTkPEAlN/EY6Lf5lazGEalIZEwZDTiEXP2UNGFaQpF3gqRXB1uVQevW7jIuqSr4vNB57RkGhunR3W/LVr38KSUKrtgjm7how5D1DqbJCch5aZY4yLNuCCSkXXqCMoXYwP2pKFAAmhx4NOXSweL7NVfb5z8IRsxpmJvONk35Z4bqqXq8XAE3FsXrELyoxOA8FJSRsGqin3pHMve59zxWPIZ5dFpU0YxTxDLXn9sQ3kvI3OSUMaSVjshU5gDUL8Td5z0EFDWCFl3MXQFaHrRwdgnL/1mvORSIe4yJ3sqILIqcsjUyu66JHmj/ip0xkVNFQ1ZzfsIiwkNwj+vkt8f5RtLx4ThQbGthyLlPRKxZFgpdjinqTj8jhSx5lfkQupQpu5eLeXQ4Tzq19HPHIKMiRAlAYApOTnNVpraVRQKnCjuCZWDEfbFS7u2PfdfVzaGFU9aHpeVNAzDCIk/87YHuMbotWYcQEjzWAofpI5udEjdaqWuyqcS56FMLWK5R0xB/1ovEyGc656UwV6e549rrt8CEXKDVSR5MrEenjmTRNAwpuTlV4AmCyOT9ldcHNvzXqSM017XfAYFwTdlL+LyIwtPSu59iNO5i/TbhSxdZJjj/3661OQhUTAFQzH+fwsk27WYbGSYjZebBVtNK7uZgF+HcRYTPP1wr7mOt6LiDKnhypiS0DJH1PF/o5vf9JIKFAuW0dE8DTooK6/C99J3gIw7xwCwaAtu6RrczZr/OZ8CMkIkfD3JM7hx3iSg8GW3gkaj1gXlXBlZiEnTaDpEEaTDLzuh7zeYPHCqUMh/uhzExm1xD+4c4CMPG7HLCjzNaRiqS7a86lUT7Jz5UTHgqUEaqCQSJA/ykSAG3nV5m5/PfCGT23/2KWWUTmTELdrsGvWuUUcVuYpc9ZlDAMW9Xdr6z+OEASOLXKqYAJMYt2d8E65eA/isJmq8JLFGHTS3uF4qA1LV8wihRbbQW7rou5QhUqF0i+m8RMQXfrj1Vv5QtAfF7CiMysuiMzMslMRPAVRhFu7JSVUzTEc4AR7ykAYXoubDRBZeIwMbRdEEqA9XOPXWtFVs0TMy1/woeF9E886I8EohEbMD+o40tgCL0qF+oLgwVtPNf9w1YMhzJmwoB3K5TfnGnLKE3KvwRfwJzZkZTRiyomb9o1hD9EhrUfUL/xGBH0TCHI0VqbvPvu/pzIelSHR7pAgTIy5M3fpYnvRZAnrnM6HpbwDXg6UlWwtGWh7YwKJFtiAE+VJ8YRwd5BIWehPy7mc+53YIsLn5MoI6Kq2OOw8u3WW08xpPW+b3oBp2j3u00ziwCzRXRrNu1kTlVFe9uXkB0vj67XWXJV+QSr4rPle6xhVqsItbuttdL6KHc92eve61J3b9j0LMaQJncBwAcIEUYauaYQEzNK9Mg3m+cKDOXDUBjJoWwL3k26W+kVm8sfSdBTrtlh027q5fMoKQDi2YsIRocyTlki+RfdGQFTd6yO6M7q1bEyr8jVsU9AJjy5Q4lGLvAORq3CiMENg87mY1gfTREEi7Kqqyruyur3fd/3HRXXdfERLDqJIR4zOruisqP5Kn5URMZ6XWtdQcauldf+ErJugGbmFXl0p5Ha10JVFf3oKcPNJHQrSMC0nTIKCditRKgyMEdCEubCPbrhoTmknyMosPjBqLzsqrLs2dcRz7dTAXgQEpYBB6CBH6FJrTilqq3ctT0IkUa0aNZaGxOb38Fe9iSg8SpR5Qy6bFHK/LCKr467uGFYNmhCw7btVp2f90POQnG4oIrJoceQgsYUKvTeC2D5/CyO+wXsM+pgCEuv3IkKMHsKmH8R8WsrR0SC0OpdoyCT1nHtGaqzeYHY1vP5p8w1Sz0AGQKWbOT96QUMkZW5ujcJ4MyM/X2A/aOPo+8IJAQJTFVh0BAqDEQCeP95+UfMm008MIMXGNFMcHG8PxB1hvUP3yYgSB84omV+hk0kx8PpAMo0HVTdfXcxk1EqIfsx1WSPMHB0RMtpGzAEmJSYoBQ/ZQpyRCQHGxrM004P0MezmweectvKIL8i1ymiABScSq0R8ZoTvs65MKPsE4stCcUHAOURLqIUmzRyRhNlfhMek3HK3R3xSdloQjACIDCsDpjEx4ZJ5pEgOelzQp2OY+LMaFASiSTmHOIwkZUmVn6F4V3o7ohPVtPmcceefPIIs/N4FTDj6FbXdV3PxwgqV9WV2912auuO8HIRMy4xoebzi9NI2Pk98UgPYc/yLVow4IHJizAYps3btreb8Ch827FQ7giDJsA0KVoM4zn0FI5W6ZGqwh1xOZitssRw4FRW6r5s5dF5/qicvjyebCs86PJrx1FBrRh6GNJk5ppLSuVKI9gjIgz/M3WZ4llrrWu932/+PtCaj2ZBIi+4gJAFjq5BknZhzExQU0RUf+YnGsqTpb1/xdzMetc+xcejQlX87DsK4Fu6+77ve/6wnwRff//86Aef8OAXQnVTrqmqoJgVuRsKHDMc3Z8fON/3XfX5tCEJ6fszizwMNM45hn+eMALncwGUUk5xwXALoxgO17Ki6sh/lyMklGUHAkIimD9yEgnmEpTeqqrjvWvdXfO9vWBOVhFJzBOw9dw1Yg5JcOY+KtESaLCCX4E5CXqUYc/DaSpymzu3Wzkr5MFDH6QHiYY7DTF9vO97xWcRiK9JQsy7+/s5THX369f/ydx3mdasF+QQ4AAAIABJREFUA3jsuU2maMUMFX/Ck+rx0iZOsQKwYSPA0ONaTh182AqsYdIJsQgp63ikVsYaNhcBcA2DCB2GLYW2fQRbR8q8Z82kg98YvSXuU3E9X0NlS4H5nBMD5G37muOlVytNPt+ARYR2FmIQCVbK+WFIAOhdcJEzWDmzdwdhGYMHADzaOgw2KV+v/SbXbU+e+M0tQ8/P8fiBA8cO8bgjH0QJGDwSfFX5oIB3DEdKei1OxHuNVcyS6Bok7WVDpU6tuIg54BKSPLrgmoKUmKsLWJEuqjnDSvWap4POoDJdczbxExWLCQPkDCTT8yATCX9tVF4SB88z6ul1lj3xTuu1kMKjF7OqglEQCdJ2YS+A9WlPmDHcrtnKBRiGj1aJHOWkUcp4/qjKMd5rdQ3bo6doLMItOfN8rbXmoBwWHu68Co9zE1j1HlOfn7TGXBQgjBpInXbGBONDjKbHuyYqInKZKzzAgrF1/GGecy1DHtqe2XyPl2xROlVm7r/1cmh1WIVuzfBUVVX5zzvJFJjruq7nJ7JYGrBlsfZEYyvv+MpZBFkQwWgM0nZ4MRCes7XNyLIrSUwoEwbM9Av9fd/6mRlOxabIveriTd+GwkCee/gjrO+ZGfFZzZ0qV1zXlXEx2CIHk88MYJW5/xT54YLOMucYspzlVX9uBLaeZZ0yVbXGrOkxv61gxDlFiAgFr4KObcwxwqDVv/93rI9OJYxX87nvcZrSOiMc8xi/Mke0/9AUNud9N25zl5lMG1prfkAu8/H4OcoCAzCtOwx50dYLYKhSVjVsDjOguwt14hmUn/dPZl65j53i37YzcGSPyMOmtAo11+FhP8tMuwBmm5n3fd/33RE9y6U83vf9ihXz55EVjLakS2PBDKE7kBOJ9Jn71TUNDfMfXxpcmlxDAO/3m8+0oMSRAvOxIx5pBGN7zZ83724FCZK/srHm5IxWmy2fM1cANW/pc+XAqvgzdwdEQjzdXfMS0H3fjMWLcf/5wbyq3vZ7e/6UuaoMELSUMSSk9/t92Tc1sMpZY3sW/DVDjxKYukMfSbiqcNIFCjTROzCiyrm9AlICQDCBI4KoyJ5ge86vFTO1ALsj8Ihou/v1ev38/GjmX9delmWFKDDlBKq0bIsZpTSCET9VCOH5+flZa5EKrDB0zLI9F3Ngmeu+78g/rOeZyV8b3kN23z8/P7/5g8Z+1suUqJ/7vvt9d/eKfK2Le4c11/ndnVyQR3RE4iU7oqtnEkYEd5z/z1+v14sv8/faewfbn5+fuMjZvoog4NfrxTf2Ud7vfU3o8xNyvPTsbjRRJScAwLMFT5OohKScmcu+jSI2yvLS3cCoylwkoiJp6OmUSJix2C4b+pjhzueHXfBLGSVb9OCR379/s2KAAcbuzIr6fr9ZgtQpxRZz+XrfNx9DdXLKfLwWWwIg8rQZ7gCypyb56mcSIKeMQMsowEn86ovH7wFgiyONQlW9Xi/2bjTXdelnWYoHL/KOXx1TcAcYkce20SFClARJFb89uz8mhKS0KHIG75o73Vpm5bqHHIwnCiriwSkwnFJVAJQxpLDsjgN5joi2XekT5PQR116o/nDGzGp6CjNK9FSZD9BSvq6L+SxM2enZ79+/mcx07b5v/dFyukkw2P7iiibu7oiMdUX37mxEdO/TVLZyl1+zmmOxhvW+byYSADHInKqnYms6YnYTT8Kan3kr8/f940nrGXeqNOEC6T2+PYUdAGFjpTzTwbXW//73vzVfnuv59A8aEq79Iogt1//+97/ruq7r+vvvv1HiRaEieGdAYyUeaUJ/XVdar5MPMN1Rti4RFQWU4qGJCBUkkWgxl0YmkCtC9+J6OY05P/c4QdbXMV0d7OfJCX5piucqyvZw3XwVXwYgQIcdKmSAUluU7D9ELHxmUqA/BwkFMGhiwq25MSekWrHq6TOcDo6nIwFopao4GaG09d053RY94SkGWg9w/EMk8TyxQMN2rT2taY0I9jhNIEU1Vo8lWGw+JwSAR5MDgMPUKYeJnCr5oVVNqWvU6ToBH14kmckIHmlUGEL+EwNCAArvjxopvVXVMBf9NZcUUj/3BVmRDdYCLQf3vNcd5nGoHoTuSwXfadFj7tUD80cht9+2AkxIwX1NTAiMLRhtAYjB2TguehJE6B6R7n79+iVztmuttZZ+Uexg14iQ4LWeeDBuwjxkmCKC/UWZEY/K2oqKVAuWz3wKpq3rY2aIe5QcMWD+PbL4pSyTw7V4KCueA9azkrA9Rqaba6IPv5MjBCAXTHU0ag07g7meN87Ec4gm3qF3ZnXhwISdlzgDJmyZkGnLTtjgIsxAPHL+raZvcQZCyvnaNkrMiapnogIjBlrR0ETVBVsFHwbm/4ShnQ78N+GXrZajLUQVvAzvw7EpP8np3cEGlplV76oKm3JJByGxX91XVVWRY/n1MKRke13X6/Var9d1XdxkFDRzPipIfCPdHdO7meRE9JhgGj4FcPAISZPw3kr1QB5shwkjdcB6zoCv5wuWMSeXKDU5ezqi4KFSJFKCd5gwKL+RVNHQazE4mGhjMqn0wkC5u/UdBCklUKF0WjGwpeDK76oKEu2JchrDT6hqokCrtgLLPGfNFF78VH1G0YpS5jActujjOZQxF9KUNQfazrt8QopEVZFDUVVsgXkYskJAQiie7xlIeDKkgEc05FkMIuGVHmDuheXRGRAHu5JrYFp7vEcE12DCK0u0yp2oRLtmPmOuVs0BNHsZn3US6edRAKV8ubtDlKWI6Lnp493x8GT1AIwGZGau3ITo5V2zSLY6JAlGzCpkZs43zmTlcvC3nefQhGatFXFGBcY/TizX6qzI0afuK03uUarQj8j3Qx0xfLNJ0MTXXTMZIrJle2iOsrsLyz8e6aPmZ9mhCrCUmMudR4JI093c85ic79bQD0IkolhfJ17QlZ3Bx4xK24W9rAADoAO09nNKAYNwrdVzGoqt2DwjbKFFSYEtGi7YOHDiUQCReBhMIPHIBHIlDjZEto7XgFHFJCx+KYURyTaI/QxcaYGw8W78hDFWkXP5594FzucKoqZDL3zPuCBeFmFEJE9yTGii1U3QXPblKuWKKYQtWzek0Lamu/4QJgZlyEHiIp5DQBi6FNGsEMCRrmdFvq5L521yRHfik7HPskUr27bb9vHsNWyUwaiKuK9D6ZlEg2j4BCBRMPQ85s2JRPF4TsQsBjlVnBCC8TJ+GXSasNK3ADBXeH5DEKX8ymnagkNZ7pCI4Pe36ilbFgfA4LVVeGJTVHiR1TFbvLW7mVSOV5NiU6tGByV6tsuuk6VMC09WxHN9vftAJjXcacfRzPRXl73LcoeorPxI47bLXqJ2JABEGsxRopESKukpqImJh9IJwaBRSmUFmCOC8BLlxOPp51MOB9z2ek7Z4yDd7AeTx1mLDR/i5yIU1CSNC3oAeBS/AEpCfy5QI2aaKSFwUIVWrd3xer0iKyJuPkfEHffZhasqutdaV2R11+wO3fsczL1U2b6TFfNrO7LB4/v3u35VXBmV0avq6rX4oT+mTAkRVtoRPEa6m7+LJKUXjsyAl60wTgtYJD3rmKq+dX5M3Laek5Zjx3VdVfV+v8keJirQEbL9x/kpfo/ESaSRiFyBIQSAXk2umYm0dzcid5Lex5RPPCqstcibR4WtBuszf6bjzuMhHQWE49e3KOyeAxaR+CQRFU3qLB2PCIaAJsS9Ay47W/MmXEvEDBswVXnA3rN4tnlBo8Mib35RFobY6OY3A60o+zmx4yvV2lKgI2icgSbM6Tt5CM2o9SF3jyI5yohPAHje8+exFQl+5T2eqSAM95h2zoChWt1ccwDlXftNEwEIterz0xsnoYpGVTEQFcju5i45hLI6qjCIvO2CcPd9siTbjbTCdxlyeOTuuq7M/UtDmQjpPPGc8PRCN2uYgYR337cmbVWt2NMGp1BBTlnhiaGq9AlG2Y5eTyw+VI4Rm0aQVm01XT0ATR5t6bswEvkNY/g2EdUxu9JermHr81awtosFeaTjdZ/jjvzjhf2hVGRQKJtrLWJlgMFggi0ADxGMw9wQUSu+av5uMN1jJy97R0JWOQdCbOVU5OKMiQ2N82CFwIlI33MhRFleZOVNuH7Px8MO0cTCRUSE/0ZxmqTJuT9HFf4x/AyQMGnrF6MG0gg/5t371c2a34yttV6v15q/A982Xsiyr2XSJBFeknY8S7sNgYjEMYwLeg0respUZa7FRXqa5B0hnrJ38/pzEvyYLTKk8OvXr/f7fT/fWuQo604jYq1VVWv+LqjYKBA/DCgx5GLAY6Dg20NE663CwyY9J2R9P5Yz9Z3EyVyTU0Ifw54ZyhEMuHOPKJlOPcdpkhPBn8oqeBgIGMr2bo27/NKkruWczbjHJofz92Z1dJELITHEhfTemk9+wdAfSMpsib+fJ2qUaV1r0SoSLyR7+9ewLvsdmpzGOBJY5LjDo4Mjgk+NUlWnDo9UYfbWzRCfXea7yam8yjzP5y7pJN+Eci08gH/yJcEWK3dKkwDfJk4uPVvWDZTMbYXnLmp+f8hYtPWLceFJo1tRYP57YHKtKnMSDO7U+o1XGX4p0QvGE1dg7Gu/1lVV7//+h+vPqqq6uztJfkR3sx42P0yI753iMzTehEvcve/3rRduCWhSkTNvy/44n3K+1uIYJDCCl+3oTye+wLyqrRK7KWy8tEfTyhawnEoJlfBuzlF1sz8HRWxoeu4QCYzSq2ikJNQDIw3MIiRCth5DzNXItxzBhMWjgsdP9RvwXY2I9Ty4e5NEVkjO+nyYSIOSWSQ2FR5zckTInr04Z8VGX1VVtdZ+6RUXIiQempxKXUND65o/RxpaKLohFLK77/t+LCZfSWDLqOE0p0fqO7FBS3fazodRQgWMjsCw7LiDoMxMzg9dZAWbB4x39GGOImLlI5+KFpEJsmZ+qokIHSynORdRx3ItjJQ5+754vl3LSiYsX2hk7jBcM4JoxCOMNKQdASA2lGQetQDCwCOBBH7KFNDEs+/SgBmTz5ICrC3Icb4HERqaGMG07FGG6l+UMu9uvi+GKIyqqn6MXXe33USmiaqmikSEMv8GUJAL9feAIQqMKqOj+Y9ocpIoMM5pCdyZlwiZz+Uu/z/G3nbJcR2HtgQgO+v0jYmY93/TPmkTmB+L2Ibo6huDqFCR4MYG+ClKlpSjsmiq6nZhT9m3Bkua5vl8oplFM4uQ3lcR6ob7FlOVBN8hFaUKABibjOq5IQ22yExP+cbQoHbve2lmkTpG0aLsSbUFjEjEU70g6joQwHeoIpkaJaqK+Xtd+1IHIXJVBzA82zuIu8BQ95HqDJRwd6+stCordyu3tDJ+mSeqe8tgO4ORnhgUFdlphUaYmRYMQX+IlNOWMCZGsQnDACNa69b47lYwovLe7ELLyf66rqvfsEUUgLvb10dHlCZLbOKf7pDqBpFGmKkkK/4rPjcCBXN33fscdrsjplLx+30yTjZpMM/7KZ9SGADIVprM5ML+4FR/uXuOe0wMLYGV8Ht3Twy9I++QxLjOn5zYYjgTwEQyAZCjwRzCWQUZTlshpVTRTBylfxVI5MvGfovGBSOwDAFjK41IOB5hKHvUBauiT8dGmQRpOZILBCuUcb/amZgjC2CGQVpFpBldstW+Cgwi/HcR5shRSnoWeX8xhNFCKaOX8+aMBDlolZBfslVlVnZfuBRGA7YtGMzlcQK8n1osO815ux7jhkVV5e+/3lGBp6P5Wpdl7ZVFJ0oe198Bf2qdfJwynC/hmdniN/7LKzyrsooa1sPS69FfnxaD7Yb6TCs0TsU/zblFAAIjKtioiNLCoxdAJCQgIYHfaS6GBn+s5A6tdjJmFv2oy7xfLEMSUy9RX5NVQubziHcAiNpk4qeJ9l0S62Y5wOihYnDafdf0LcIfUR3BSDOFGKT/K0lEcI62bigtL7MiZGEgm/dHJMQGQDU6PErP1JAJpSKURH8tAox6QZrq9fCw1RntAHvHH31RgX4iASub/E135rhbhKebWUXE/p3UzKxK/+4dSlrMZNHgYsYgfQ1zxUNagEOosrqAWXxgZpcpfUzVmEPUzMzQmFllevdXVVmVm/G9j61pgelgtq9hgwkBf2hHR0zOQ6ACIyobu25iRtBMTnc3cwaYYOi/nUpTVb2un72sxraOAREJokgO/ZSrPz8MjASBocEL7va+etwarqq8/3ngm0mWj1H3HQ9K8BTN9Hf3TSFO0iqF8DG+lymwGgo2uVZCPGJj5iJkoVKLMRHoIAAzKtHePuVCsTwhspmCXoLG7sPO3SNCgdoY0DJBL8lMoeSFBPWh7VRDWlMYufiu7cQgYquqzPznn39QHhglVAQ/WbUverzIrwQTpaeL2ZGw1Xg4+aa3z1QXlUTzZAq2ILGaeJHbOHNk/4jN9PP+bWRvBBsPFcFvZ1+ioupxzJHE1OCIooOQ/pXeu4VlLiXi3dQArBuBhUB41Rdm9eMkhF880ymPzO1Fp6r6UTGQmgVmZv3SKnWUXoZqQxJyTZoisk24RRiZ2Fjup1JIaQRQYo8TMzOj96v7etrKHOVsxjlOpAQfEXXfnQgj/KzIITLRZLExMGR1jGQEE/UvSHm30a2k9QdUhAEP4IjHxvy1cYqiSEjAwBTeHCS4UJoEkr2+HZxTqUREZFdE/D4ah3a4UXG405I9jjNLdUgoEjCTSsqJgeToJgAUCT/1Sih9IOWX9PRFgniEOYqmkoSP8Salihjt4CdgjgHpF1/6cbcesei995SkSUw2aXSUrYrqviZ7d/0e85vtNltlq6trRBFuW8+N63amQcz2pcv7/f7Jy/rbaRW21sp8r7XW+wWSkOTiWyi9riA8rCS147eqqv6TS+5+XQ92AkK2o+1OhmQppSJyQXZipJnMoiJN40yA9bIzkdLPMCTee7XsAfNNK8PYD3/t8xpHSuUXQ5VOdwILQJZo8as4UcrWetE4lN+azTyGoghJk1VgylL0qch9+k9H1AvCSYWeNHgwtAlpYaiO8GIQcjIIpv0PJ/qIuK7rui5tAYCpN6etSlESAGfYWSQksDkdCEYD4Lqu7ydAsdJ+2L6qQ2xyQRXWets4GVUV04odDkjMef1QX9DAHSYwy6kMyeooE9fq1FQq9RHwBKyvH7pJa74IT4LxXD28KXL3x88PU4n9LcrplLT4xSOliuT9KEIwocusB4Z2odOjND4G4WDagvLx2FfFIozLY/xQMY8k1AL44ngMP/RVVbXJpz4z3XdLKjb4sUFJW/lutO1dC4skInChEY4JpQqbomlLFg1HdjvWzWvGt4/j26mNbvpOIDCIn8R3fZUVMscT5TKcXg6NkCpVg8+XcQ4TElPcnXJRqQqfFzIllM2Bgsi37A8ADWrjtQrWPiERsrAd4brvBzjIEhsMjCo08FD5df+zK6QJQzzyC4nG0By+3/wkUM4EIvAhE2MjBpx+m4hqFFV1RQCgjbEYkaWoevGafpHMvK7tFIzda4dkZvYJifaEHBi20qj10GCIBn7i8THuOaIR2LrulIp2ymQgQQwytK/OYuCpVIYKibpY94gqLthhLnfeGyzplT3qhVRVVbkzj8y93I1aZtIRADdD4893gFu/0YqHIg0DsoeVTIQnu/+a/f9o28l5dOXkRMDIXEUoZ/OqiDRs3gMJvSIkTfPqdCgrMZBQp0yBM/tZaLkA7D0Y0EMVEeWfpgBM0fQ7RQyZCbOmj0qxnY7Ej5CWRtVx9+xfgGWio/AzNhyhKSo4HitAiSEa7+/STPIDTOLATO8CTwYJsImfGIqkmWnwSgus40E+YfJCqWh9LB3ftGSxPSb7tK0qPqRMaWay3Xf339/fCUPp7smyMyqukASGjbR6XBgSGmY26kWpaLGd8Vv/pRUymfnKV2Z6nI0vr2b77U12ergDVn3r+bqu4CNJnDwtzMzWbcpPqaqL86CZmeXHm8fPMx4Xf8HerrAryq2sLjNCiAhayH1fkxQ+zWxuH/Wdpa6RIsEQvTRKS0OCCyTw38MA+astSqWxJVSsKIXZ+j0O3aQQuazMLPoj7RoV0/URxl8FwpmAHFvvSxSVCqzxNhkO2FSqhRHZThKO8j4rXlX7w9+DE+Th9MgC2F7/NqEm1SySF0SzBr2yMEyk0vl1p4BuUhZ30pCFVkOLAQyVApi7fBoWEmDw6FhVPvZjMwDBlFBd8DXJxTwFZVVdtg3FgF4RziK/x4OoudBLyOKaUtIcua2AIR410tydCSJfAKDVyiCN+GfdAUxDaGUyhPFgNvaQFLBRQckCYqNeEMKPcg42+dJIYBTNqJSlDQ3XveAjkCCqyxwwCFTKIlXlHnMwIO6e/VVzvBPkjMdGO8CjqumyJSJq7RtSGjCZCWA2ggQNizoBT0J9IEjRqh18rDk+KnvUmiLq4k1CVmkhzWzGie2s9beXw/zb++GIo1yQtvswnjF/O0I+L/hNrXUFKBJRZmpDg5LphA8Na8AREffn7SEUFdGTBRARvarvCgjw77//TvOqYguF8qi2GoXsdC2/MSaD93IDiZTWf38bPSK8sjKcDFjNXj8S8IDBu40VVoImMyP88Xj8/vv5U1WYqwugFfkR4ewI63OPyEWICSHl/cNyMpm+Dr+4kJdvQf/NIC+YH6VKHEVkaSjS9BfRCmlm3LCo7hFsa9wJUpWhIk6YYQDGBgtf07vOwYCbvhhlk0HpA0z6f8msDh4Jlaz9j9ZQkQB7L/31XpbAmFPT7W9EOzEU0WjGLj/2s4Vg0CPyMjVV9X7vDTRW1QOVzqqezgRAETAFoPSMTen1elOR5/NJeKoI/DnOUu56oPgDsB6W6CUq2oYNPvgP5btf35hUgElPK/IoVSMdUVYvIEcYorrGtJ2lwihNO1NZuSAtGF4Es24c8NMR5owBlHIEQIYRoeF9wJSeotiUlh5C+EkDEP981FmlEpmrlPiFlAawEjVe3ZRGgO/qk5B3GUovkRIRs/NzTV/i4l3RiqStbr6qatH43ekzJFcnWmVmjYBzfybwbT3frxe9vDKzuq8fj4c+r19V1TcCqopvjmj5wZe7X8/n4/G4Ho/n8xnP5/P5tCuqynLHTABEeI0/GiQlkutsSY5MEIaBj/rqrt/EW283SZMlTomNvoDtm8Td3183mill309FMlODakaoCUJWAYgKDIkjDOkFPkRF4LlwmnWklBiAxe1W0cf2duxvNCgk2HSdM8cbRzjRS1njyk08DMsZ3iETAIY7bhSBkS1INN6LBp0udwwbM+MvjF7XxXQT3vqLEiLBEKeN2X6hmvppS5EGA76ufpsVAIYIsXEU4XQBrd9Pr8CU1jgBZmYRERE8DIvrWwXXZ4WBCp61FguCkE5UZtLIb/bGcg6nzdZvU9tYNquKzxihx+poOv/bfoNSoqIuEml8rAYUiTD61RgBJoxWrXGOo7NkDhUJWrX6lyfwPv48MCYqOkJC3J1X3QGDn5zSzKNkWiFwSum9IqkfZZX5aZzqKtvY/2Qm7Ul1Ho895SEUf46oFAYaEiAlTLfy2zaD8MyMJ85k4u71vtGi9PuCgyj9XWTdBbOIY44TAQACUztMdz4CIwFSacAToLGkUSEwQlaXIeGfCzQM4XwE3xWMvRgxzh6Ph12fpSTfy92viOfzYRZZ6e5X7B/SLcvNf54/ZmZpa6VbPFiUl5l5eJjbWos/dbBrYuHm+S6qd8U+w4Vb3n9k4+Nmr9dLFeOuP+Jdf00GjnOcacVhlGContOIEf5T8eRN8z7HmFXVer9Xf/24qCEdUFZVqzLrfcVTThH43S93/RpwmdmqTKvVLZNWtt+ldLeoKl4vcY+s9ft6vfkap3lV4DEradhizF1uVqveFvb882AEmBnzscp4iIygqtiMUrO9+ihmG2uf2sf7smSttdb68+cPDeU90Glw0tXj28fAJUuRBBJaBuG8ou6YJt5/nkoBC8OfRYEBWpDWQ59+wV07N5ACUEHccaQoM80STUS4W2ZlvjUMqhdZPJql98dgOgbjWLU3mkR6b/XtFKHZa6wCBOPu13XVMgJ0szC3Mvc0syLC/gsL13W5X2bmlYx4mg5y2NwMjZSaLwRAPAoDJWAqEhFr7Y/oZPLI4lW3h7j4Z2a2Kqv2NyCsq2m9qDHfyXJ8v9+cZQFASCkBKBiCJOtXPK59An6t/bOqu3uEWWVm5nqE88cdVq61lm4BjLA3IabZC9R1XZc/qqqyzDzscnc394rqiUt41v+eD8+8dUH02Y6mWGt5j5aqoh+j12siQZiAhMFylJl86syywq3KMsusvGxvyBgh9uFJ/8w4M6vKKmodEZ9A+LQHohamzLtlVDobrWk/0w38LJWeIia+9VkKc60M9LjwmUn7WM8LyLnRhgYS8N9TW2zKghSeGmXv2ABY/z4zXbzf77LFucyNxreyVVzIxXPZxc7M3cOjrC7GjGOBXGa3XWNEXNd+aS7zt6p+f38j4vl8Eh4xXNflY1RACKl7eO+9Iuz5fK7flztXYdsFHvO9zMyvsKpcq8wq3P16vXx51PUo80udksWjvJ5pZo+6quqVr/V+v1dFRIZlZq2qsvC6roe5rfcKv9w9K39+fh7//Of1ej0s/vP4+ef/+X8fj0eGXxnvV7n7u5Ld27vS06/rMvesiloRdj0ZDLnWi/pW7dhqdDF91y25e41eQKYGKxrTzLxX6RqDUDA5sj4h4uvqs//Dw925vHw8rjDPlVZ1PR6sxFbl44fQGsw4ql7Wsv/kclW93/t+pW4oy4RgfHxf0Me5WwC8gOT4eDxirKK0QFqxXBCBsSDzTkT4qnR3C9a0FRF8MoE6hHtcffor/FVmXdd17eW3jNOWWa0ka2bUlEjw+OhvTDLeEJgzi4ocerN94qixqaN3IuL1ennfbtgjP/P9frN/gIR2gJMftNgeM4QI7736NNQ7lsssqsxM65i7uzsNeEXMRq4qHDFaAAPAxW8ud/eIF7ua8OIvvYf79cBgh9bqAAAgAElEQVQWM/QXf8NCM7QvrtgFoZe4O+PTWcPbtqpspa2s3j0GhJk0poZ39h8EoXHcnc76OKrILPfdEWutKgt/hF/hEZdl7suCK/bOzfrnGa3h0d9KIDaqHKMl8Us8GGYmUdFZVBbzuK6VuX5/6XioIEFE9fv7e11eVe5Mlj1T8ItVVVFfpr+UtBtHMeOLUookaMDQqlqCqneVEWFrb4llvtZ6v98/Pz8o8U4aQ2lg8zHAJMqyxTIzd6/aN+PMiqoRUtWq/qt1zBdcWJ+y3X2tV0REOH8btQOoiMf7nVV+Xc8euddazNDIsTEmfvd0dxsaKgUhiwppYovrM9MVjzDR28Xq+lYts7K9jHyuOhvvmbXWbECudJZ7mJVZRhhdbcYI8brfRjczNN02+72Sqsx9SehmSVxm+/SkloSE9iehsWpm12OvG+GemSt7DlL/exC7h6SHBU9aRqnqREo/WuEjZNELABg96ep5KwaU8wQm5qrKnvnV3onHeygcPJId1ghMeEo5RsTRxNvvCFJF7p7zT/u0crpDqSPrKjHjqFi4OyTvUw7TjBOe9UZEPJMc74The0n69MtMYALe9oJy1gs9DBQpAGKQnmhBavCJBDmyUwPDJGRRPkyO7lBbkQUDiWBiplR6G09Mocc2e2NBVsdpKGbpMdSiI42syKoUpcgRARh4VbXWer1ePz8/wsgwM3lKCQUeFWpVmd3CRiN3EywTtae8KAseACPWx6yBsMfwxwXB/aX93c0sx++cU0SIR7IHjFIFNnnqq15To7QEZY4NlgAUkZD+U/3+qxA6ghReriV+bx/IpRE5pcRweJ9ZTTpEhOKpcW+LIiFtNA7jTVkYlEUT9yewJl4BiFNpfElDGgYBONXZGFd173cJDDqKkLTAEE6ruVjJixjITk6OPi6KKDKzzORKIzPnfImIlR+/YoANpPU5JZgRvT5jhUn1iRy9lJn5fr/gFAN61SjGeMjMGP0rqrlGKdQ9r0cLC08LSCNlZu5d81DibgOcNaqqa8r52jpOjnOxBZuZ6XTK1bvJ3Ufunsnu6hMSwZuZ1Sci1U5IoiKBAJCJiqYGOaimUtnZC+KPvtN9uyAc70jDwDG7HWapu7/fb6ygpZ0ZA2oNebfRIJijtME8E95X9dJ7XzHyKw5I4RFg0lA6wSi/kTO26lPGNLyuK3tIz3GLLWCNc46cxyeJOpq0irCdgwoYwg1lkSP0JjAFAE/8rT0Pdwj8qjucWAHmqLlAtvjNppFI9XKEkizxcHGuIokaeVJVDyHSSGbS+NCqKdSes3bCkJ1pvMjXIdUXq1MzI89xy0BhED9HBTZDoigzeeIAIXLMad5DKBWGeHzX5bbyWzeUXIthHidY6b/yoP8uOgDaCevXgm+wNBB6f94PDc0FJ/pZqqN4qgq4lJi4O6EBmyfuGmdJuSCL6/f7zQ8haKZfssCUzUzGP49Rzmgbcwu4qtZ7PznCOISQwIQUSd1Pi0La17vucso+fMYALdW3niYAugqf6YkSsFxPQp0joBK/CDHXkVLAuwJVVfXQlICuumJ+v2EJBeUoZaj4hFFWVDoe0VjXga0GjTJLhWFCzqoabYSbrgJKd4/xayQMpDGHR1bgJ0yR8DVjkBzBvF77jpR4OPJ3GoXkmPcLBpFUFT/FzK6ig0SYfa2IRnfIiBAllQUPOTG4+3UFAYCUFyGnI7LWw1QxE6oYvBdW9CJX5yrg7+6W6ylwkrB2h+1c/aftRE4NTUF2YrSgAyYxjz72lzKfgE5skr8VbRKZWw/siKAx2X/EuOv/zaM0AdQ4b1Wf5FBmpqW7e8TYAPEf6Y7K3assM91248AMoXfdGQM1NltyzRHC6rMySmkyU8P8Y+UefRNdTjP3I77YSy8XtA91BG/36zGBVUrAeJf4qOnUk/We+GiqRzW9RikBCGY9qjG3THePYFWB0xRFVVU/h0wRZTMqqCYnvuq+boiEHplWylbtv4YACV7oF05UaERVVcGvbVWTjVIAMKgUpQDCTCsbFTz0KtX4EQD8NJmdLu8TWeNiSUdVHPA00TjhOGM7yEmoFmgwmYDsh4yiL96yPo/6M3hExWCOlu2Lw13AcySBLe6s2yQzoSUkOSVhPZYYzNWTumqttRhVAgOoKvtaGaCqjkGlyIjagKGEc1Hl/UsgCHeLZVVWcV180sLMKtz6qZByS/u0ANdg2YOh5nWa35xWldWePgDmEQA8HGcR7gTzT8Q3mHxNvUI9rDJzWV38WRk3/lzfuzJLbfKhdXi6gaEVRgPm6E2UE08apRiih2KMa1Rhqr8ZgSikzGSBxpFEmG9RSMdRsml7mpOgLrNTpigq0kqQ1pCUIbRVVlXXdfsF1bol58a9xtwhEjCZqZBoQEiENzPn1jmuezoFdan99AjQHdAIcgrBUKS+ljsdkcMcK6dx+KsWgxAA66SE0uwfBnNsMiklIWbrFpAjtQxFAqP5jhmPwNDQnmpqM6P9BZ5hfKc5Rq9vlKKHbTIgPlZLaSAkqoPc3aufpZ0xoCGBu6N0itxNLzJHMJ8Mage/9537nrBHRYjBBvkM568e434pbrvWOxJZZKYq2PpNXVU2fjoSFVGBV58yxnj8qnluVjJROjPhv21qR+NLMFSoGpAqxSkJxjxZ0naf7GggxAQNttLLb43rU7LTOzCO4kEPs/jtvj7raP04Hukcv+e3/48A+Py5OypWXQ3SVJWs7cg+d53VKHLpY7ggKj2OahpEYQlAQmnFIysS0e+E+NfUEgPMJIDJEXqUckpTkKY6k5lsK28kRCLYxEuPQK4IDyXx1Kgv04PePVxQ9/kLwCy9rn1BpfDUa7iwe0NRI5R3/VaSIB3jTWxiBixb8VMqnikHWBqUdMTEIPSLNN49yC9ppDGhqL1tLzpqQ0OrkhZ+GrqzPfp8/ENF1dMhxnNo8Og3FoEJcmqmUC8Ipfn5+RFe9UJa/+kp3lLbRWMmZtZa64pbdxO23ccepcKgV4I01zPV80jg4kplgD3CxolKQxrYYU62+oINAkp9rNcgYZCAlJ40bMqqVJOCIrmw3nDgjqP6QjyzOqRZNKzn48H57WUqCWymfWxzD8HqsKVSKGcA3rdsBEMpkumFuTYZAEwwPMKjB3AIXnREM0unRoGp8W2EMZ1OvBKzFPN5I08YdaXMJ/9RC8zRk1AYaNTj6COCgCfVNJ+0ADKz4uxNShlUEnzR/mh070khCUwwFEW3pI7EbKNTJgPtTxoeIhbmcITO7k2H4dxwg7Re37KvXzOzeL/GP8+Bp3tEcOYSGzwRUf3Qu7vv11c6NnfHofeo+w77K/6PKFvd/vCguXv5dKi8UCoenPIEB9nd8i0yVJt/RyvRs+hygQCGWQxqNxHaGAPyRYJSPdQjQ/TinFQSmUyNyK3rUuOJaCqr5kVAfjut8SPBNX6IE5WZZe5FeLKZmfU5EVEksMGjLIa4EAPK6nXvrzw1RsKM4XiVjPRfZVKZmY+TS1Vxt+sAkCbBUc2yuut1RBTATGR/t4wJVVVqAfRgqBGExw0CpMYvAWR1PCKZiV1BM+uuFEncP2Y0ZcZf90aQuPvr9dJIgxZDDSccTTZl5/SZepHjjuMU7x9CcGodZI2b48AO2xobkhntAa6qwyfkB36WTlsETNz3z8JYfyMD2DwO850ltini1/hRUwAI+9xN4Ch3iEq7qMxMLw9Kv61aI0KEUqiUVmzCuDtTQErvvpsnL/Wpu5NFyIpzkiv9vQ+ZkWAuR/5//SFTI+owhFB60g/cq0xECEWk2/jjL79+iIaNNPj/tRCIVuOYlqruDBJm5u7XdekCSYbikVIJheH3OwjeS4YYJDIUCVmKEGWZ+aZNkpmZzRGsO0yTQVnCiz7FqnS2wLRitWVEoZGISh0xCckKJisVUYpfeFhOqRdKDKunAXjZTgylMd5jZPvFzJkmJGQOGFrweETpPakwBCYMPJKjieRRepUSz3VdjAeV1hiB2IInAGUPmXps8fh8PmmEg5O0sphXr5WkZ3vOQSsrHdFMaf1Hgzv3HqJ3vfp0ep/jCiW20xzNyJ1D1Mx83HjyXqHwl/9jISMSBMIZ3ozBx214gSUqAqmjqBhg3wASpI9GkO3EZI92sQkwDXl0f4oAiGwVtrUXkCgZG4IJCViAqtJ8rBG2RGOMNADvE7NK1QKMCupI2yo2hTG9zMCm8ohEWfAKe1Z5gmPcbZHSujVyfPlMtiRUEenl+gibGqkIURZHKoq+na0TuWzB2HDNUCFR+4Hz2yBBM9McI8J0LdtKjmKAhARK/M6Q3J0FtS1Ebuu1z7PTRUSwjgk/Aquq/rXZ9+eL3T3cqyqsMlNX31W1vCrcyssszV5rmfl1XdcV8dhNl1lm9vzbXRh3J7YdYVetg9mgT/ZeKir1hQTOmT40EzOLDqEK8s53/jOzbD+GYLxbbMbL6FVV3n+3qerq9eHgZ9K5O7MSLyw4CklOyZL4LiUxj2b2fr/ZZohQYImUhxylBwMaAN+NphsWALwXcw1aHbUWyZZGoDG+BzluM8/rw+qt5sRXd9mxsUapNkcpw6ryfmYUpY5iEI+cylxggle3gmz+zx1eOaJU/FOT9zv1CDwipAj8vKGjMSZDGzwExro6leKU0v82hI6AD0EvGA0+12rxiw3kLKIBfZwdKJKhmcXXBS2JeeMMPXgEj3DSSiqyEYP03suprKbAfyQIHiuC1HiYw+MaF96UCn9wqg1JINa//QKDQWmx2ugR2FQ7/idb4wb0wcPHDlHi1xjneQ4PMOKxbr1pK+8orfcq0IzAnN/VMIT2u7+maM9G+wAm6z2QoEJvX4OKBBhgMAuGnrA5opwJieJRJIctorQwJNydWnxerEK8o9QCh+YggguNHHuP5qkkPqotnux3zKI3nZhzFFK0CHgpNwbjL6FjSH/zIN6tRkJIikjMYCZG7SZ8MZjczMzvTvNrg0JCSjTAvLd66loS7/ebL74gB9XktBG2Wt7HNJsMMwAfG76pJ/tXTpYJyDv+z6J2eJkJCbDMhFZnjjkIJfKleOTCzKp/IZ+wAzPT1vWiTZSYtrAJn32+mczTHDylbJU0aIWfGzIpya7+uqzYJgaZSt/ko3n9L7sf4aWkmoof5YHJPpFD8r94SB9CBauqmhxz4VkIyaAUf/We1Tq2bTJWecDU1L+mmAS/30GqE2v0mngQNrsApiNhqooOpgixsfjMo1w0/a3WCnJWwTue5v40uzCERwI8SFUK8KyXde+I1jtshQEhVqw/aGDDHImxhkvk1zraaaIiiZwSg3V14v4qhGAUQaX4kYNfVYNHT+iABDDNlYZZANKYKBhimDACVktSNA1JqDtybCaqG/wwEY+7Z+5mmSZ1vxBSoqq+1xP323SoqhnqPFo/Zmlmz+eTt88UoVyQRdR9yA616P0EEBEsV85wjYqIn5+fP3/+LI+IiGhD9+IFojE8rM8v7m49zDjKCs0RG3VUfYUhKzAwnCLS6zgFw0k49Wp87dgoJaHm+hSNDy8hAFb/Wd/MlFVVcf7VeMB2MszhQZYEtZYJeh/tiewNwd9CIjFJqvaX9mzEcNiSJR7Me1h+SPYgGR1KMGstXi1UAO4esZcy6cmaneRgsGqMyaMI0RxZkcMjK90N+e4X0rNrgIkcESB66YCfFtByAEbpVu9QiZ92g8rv6y1ZmeNr9VM/13XNfRdiZhEhKiJXeDMeBBP0FAlso0kPMEd1N6UwzFqQoPRIAJ61c3duRLKBnEVK49Fs79XlSAz+P6opmKiUlon0ZGs8CiFzrCb/LKK1v8X9s5ncDHGLUKUkvsl1VJFiqKq1Pua13x3ZHUTwZqZRKavGf2y1b9RYguR4qB7x+75rCrEpVESODqmqx/UwszW+zmBfPTLjJELv75uaWfSfTmRpPWznIMccL+iPwOp+w8JGJHm/b6UEzBKUVcX6jyGwaaus0p9H8W1s4DJTJ5JvG2Y7/tAfCTnzrryikYYpB5tcUEpaPEpPWplkz8npwseJWQwzO5EqnUil5fQIoGPzic9M238hvHAx+1UwijbhmDOZmZlmt+fK5FfHycMRQa9ShP0EYeACWgHkhYT33TgVTUN4VMpImFQk5OX7spCjkEhVcaPHux0gsf6WjMzB+HhHV8cJOOrLcFUpCYSPEpGWlxg/FhGSimZCJLNIFznEOevl7nyyYdrOeGCQa4QiVWEq3T323wvdyqqiB5vE7H6+B0lsRIUheJSQk51OSSNHVlT8L5KqKj59PFalrTer2n+MDYbZTbBholBnFpPjCEYASMj6vR+FQS+N2ioziRaYXEBLGGZWlbYXAeM2ju1J99m5wh9jAzoDwMt0RAzW5xjxYNVstxWYIjObzwrJBRu4D2YIZy8zq6o5xji3gZnh0Tjf8pdIRicCQF+9Vk829DL3HgzqBdHKnbwg+PqrngRWJIRRWjCUOmq8+ZgsAvh9R+Lubpfz4m2Ve3CdU1WVWe7m+/Qg/coVEbTDX7sJL9/pQ3NUnFCr11UbU29irLahzO8B7PR1XVWfG/36gBPeManavcUfeHv3Z5ORqv24foZbuO0/+MKlS/nj8ut5Pf+UZUTwmfSIh9lyPr83PrqBVzNz3+96KuaIkNujsrSw9UIHAKGLwTPvrKuGCYLh1MtFjXktTNt9RACCYWxbR06RzA4Guo9os9coO/vrkyUkmaOHQQASCOvArCPN4oP5MCetKfwpbpnmdu8m6qv9t41+AXOYTI9TpgsSda846QMW4xddlIqBr4uTnubAJBD6OF/YPdoY67OOiv8gxMR6+FEFpDKde3nu3r/WupmZG5+pod02en7NYkuXbO9kreMhq+EHgFLxkFBW1RESPV0Z/c18GhAYviiViZyKaq3FBsnMvN+MYFVEKKKUBO08Bw9ZnAo2i2x0n7v7VwepQ61vqKHBF0bsqwf3FlVQJ270AuOlPe8iH6sHAAkaIWe6j59qajbB6WNGExgAdQ0aG1UW1eFL9cJcRdUL7hGqXCBSht1+xyUx2G4kVTX7Ar3q5b6/ZoSvrQkTBiuJlDMk+DOTSulyAzYEJbbv/vOEGplzbEgAw6wAqp0iMxjh2TeSpVQY9EqjJ0LwVIHS8zko0ETjPbXAoHm/b8u9PAmmCJDZwSqVIYkY66w2IhIZItM1CerD0ceD3wIIjyP5RUQ1YyMxNVJGRPTftyQrc6RNP7PXx9hFQGZmxOdH3Y4N/W2BuK5Lp15oISRNFo/wC1A98tAIIB6yElwrWrUtv16CP464ngzooz8opYsERSXzaaUgNWakgURN7WNhnTw17oyCkV5+oUUDLVWmwa0j1yZ7mn83mmIAowgzk1rQbjSdvIiQo0xgqH7ugCJK0SNqTDibbAv66r5WmfN89XpJifn0i633MIuI12v/+bpvEdi7QRQb7eBjlMoEL9fFH3jy9+slwKwGSGKjVCQI4GrxsYYeSO9Wsh6cNlpApSSIzfuv16CfAciRu1fVGicA7yfYQU5H8iW930+WqoWsCEZFMsRKQpECsP6rHOKnIoA/sBZmKK693amClIptGqLBu8IDLIyKYKCIhKaSqgn++XzOwZP99ykQzAWWTICZuTsfa0TQRISazu8dCgNFE3Bk62tfWL2YoIzxg/bEYIs5taPpFDPI6e4Q0eKCDqVGAFgPp8hjZvrtmk1+dn8RA0fAiI3b1r+/+51Vdw+Puv8WIQYt9StvG98qvYe/h6WigvP9fq+1kk9DdXOttfTRTUgy07pzzbh/UpTSGmu30xbF0DXagpVaFYaZIEhMQGLC4iAqeZfh4ci7r6MveFDKpO6zXjdNDtiMxMzE9vv7S6nf+xGPFClI2lyYmSBIyHUOVSlI8ZBV6+FoF92DV10EpkFizBSZI7jGZI5zWp4RDR5z5G+N5jY+Mj+RVE0RTgB/r17VV7REAhIGwn69bhd+Pm6RAOaYLdfXo+yUSoNkLxST5FtmEx0MM1Tvv6pAEZFXVfV4JlqB55IrKx9rNeQqohSwSNALLELSCng2lNpnxkNWIeFrHqWXR1YhGBjMYOpr1ara3wQCQ/wYApjjAXdI8539Ih5KAatUJj7OziKnCHPw03b7fX8uJqf3I4sm+jpFtSaAzFRN5/ipqufzz+D4hEEk3ucRju5u4+N5JBSGaqo5WFV9Z9sERjQmred77imwDbd5C+Z8jpQiSjlSquNhCFgxkDgwk5M+9R7h0Y8oovH+/VKdjq0ASkjsfn5BwOALjRLAvgMDjx6lRs7nU8nsDJjnlIHWJOnmLq5VNBSqynoBFS96d/fbluKTlsbGNMYFHslCLkd+v253d+v48Q4+7wsBjVj9t0w0NLtG2zt61Qu/2Y1LpzkDzfdDgGVVlbFvp3rwR6T7J7IPSSY1UjyUyjuRSE/Vfn9/11rXdfH+j+KkLsS5Y+vIabrZRMEf6O54ZP547D9xr/rWGE+CNUlow01dMCTgqdEQx1yDR5zITJPVnVoIaYGImE/ImO1ToCooZgQqlLBpWMocPFk176yI91UHDJBMW3m0sUbAKb0ixJFIWEZ93JigiRQe6RktGjnCS/Y8woWCN7OqjyF/hBo2Ysu1QwVAXcjyelLe3xXPcaomAI4ksFUt3J0ICd5Z8sKt73SqIiIhbJC4UJHdexPy+XFEJSTSi1m0s53JiqrGLLj6oy82OjF7UuMFPUfr4U2EIK/r6r+a8elHo2V6Msp79uYMHrEJJnLAm6cBjKv3+01ImLt73H/t50gwZkaQYNCT0Hwhfuqr2HBExakUpUzS2b+y/f39xTtOJVTBvmqNBlpEMcCpfiSLHis1PrXw3tXJC+DpaxbJ6dRgrkYDUz2vyaopcIcQJEU4zczMvK6LPl1rrbX++fmhm1iFqB2cVJxgiKeqrsugRdQ4hAqeUJF//vlnrcXtOVwwM6of+cadGGI0V/F3fc3MbK31eDziP/8xM1/vf//9l0vxh/mqJKDqZV/CBwFYqq6Kqkq33/fLr/BHLLfHn5/n//nn+vn5+T//vGo9f/5c18VzBK/X659//qkevSTc95m30x93W9O/alKRM54xTvw+X7xbw8fcoeOE2VPeLHvO0uPCQOs9VTMzbH8eBc7VPwASG0oMoY3YNw4YCXLHNIeWRPWfsVxreb9cChu0VAQGjvglrWir934CqPTxeLzWPv9OmZWd2Yhw+6wMNBel1acSlNROtuA19mglNMCo/lrLxoVEZr7fb/fPxzhESAxV9Xze9oHEo19l4AEf/eFbsoRq46RMP4qNBHMqM5li1/jmnNzJNWzA0KitJjOBCaxSHTPzui76eiIjYiOaZDej+xXhZsUjcmZVFe7xeNS0HWmYRU5sVfXz85P9DP/E4EvVpAge0sy1HGNAsIlRg5DmzAIGL5CgnKGKRMy0UnbXPJ/P67r0Q4WQGoIzfut+//PnD3oCkBf44WFgMFokH/7OEjYuMAczmcX5eDyu6/rvf//rvTeWI5ljSFbp6Du/7rsLqIhKFX9VRX+YGXOcam6a7XbGSh4Pd9/B02LwzCalCtiCwVZK9NaNL2budzJrUEKVbtGfoAJovRcVIZwzPOJBQyuBoVmwVdWUhZ++OPjXWt73zmSICyXwAo+UpGkK0uri7oJNQn0JnpEGp5BVleOjZnvXCEh1q/7lc4YIi93/nJtqSII0cRxHUWHOvpYiG5U8xEdDHH5pRLuPrcPq0JAVDzHTLqw1M4YaCwoyAyBd893mAYv4dIyZRcSOdmD2kbDuE5VuJqFexwM83oFR94hgVEGCYYd6awodx+y9NbKWJ6IiLUE5iyD5VKd7R1k0JOw+xwiesKmUYBL0KhUVmiNCAhMPiQN5UM2jj3aTlfDdC7dfoiTipC5UKvtKkiKOikSGcsHJD5j3MCCbPTwgJLbM5DtMCMHHZd4f3q/8hIprxTP11raEgRI94wE9TkkrMBKUujsbU+uBkZlmjt/Jj0FEEI8SuKhdtV3kX2vld5z/SxSwAvD7ogkAjBrZ7h2qYAR2jagezEdguJtUSs8smuj1IXonZD0vFCoyqwNyBhYRa+11RkiOOhlIurKfISFldX+JfBKShdl7v0L8zbnB8EwweoJH46Mrbaxv0kx3R0IhSS8TWR1C0SydvsRwyMQcWR+9xmmVKpMASY0kGjB+36tZDxtORvhStNhWP/rot0X+s6JCKzxghSRbJ+uGOS6oArRwFhcAEXs9WbnWytdLG4iovZFaa+2pW7XW6lfSbkIAmZm5rut6/Dyfzye7yX///dfd4/GIiIiLgLL3hVPog13Ut5KJf63ldtvSKP0JolsbpXdbyRFZaarXIjRiUJOC+bAPEZvdFwR5V6myChiRid1X/uoel9UhBEbRJBHe7iNE2Wl42JKVraxkGxHVj0wIUL1xZ2pTBInS8sgRoZR2o7KZaff9Z1VFeIzf/0Vr/bYLx786goqGnQMAgOapguGo0uwfkKQXuMZaOmkppSnAmJmNj9gBJm1tQxI9WR/T3/rMhbKNCv7pRU4FfvfdAY7yMpHYUkStbYxnNHt9GC2MHnO5mGxTpmuZHEXSEwDZmQY2w5NQqvAEVtrMapz18FJV9KEAR1RKU5TjxWwhEVxDji0ARauj3VtDDGTzazofjhB3J149qSGn8CAzmI7/1gsSpvBRiwmjyBRndz1ZAFUbLiXpWXG/z6PNE5uBbI1GIMEKUJx6hh7ZXlvurrdHYphFiKwQXV2TJeFd38ORjQaf4G+ksqqaJrIwRzBkRXVw7j/NZWOi1liCbUQTW3adQSLEKrwEzFQyyKyvYVDOgBAfp1VpzCzGiVz8OS6fZCu/0pOFk0RP3f95VYkcVbOejWgEE8DdS69Wjn4VZoLf72W9TWllEL+7X9c1VgqvfnQKhupxjIa6cCRbVe6fEw9K0iBFJcKr/7wKyMPWvzoLpWTaItIrkZn3+vrqn0/RQALysBVmepHJoadoEpLGtQYJJj5WK5Aoxdzmt1U2hDYAACAASURBVBZDbz2e70ja8/ZnY1Ae5jIUWKWEgTl6lNNKiSas0o3hjhaOqnrc+xdzYkMpRwLIHVQoo/dSHKVkfYBqS1aN608EWunlBaU0UmL73QgqQhSJElRtio0z6DSBYeKFEUxg8JnpZTW+MWM98a/r85VdyMCo3SgSW/+auqWtPtNtpqWZx5n9xmi0S0/8DHmUaEj8dYNCVEpMw7kuCQMMhnmcCeGVnlnBWPYBcKQoaPE2LDOvsvzc0PoEybFllvo4MYFRWnU50moo730J17cijIjZ5jNssV3XFffqHPgdaze7ima2utdIcwQTEXa/t6IEK13ZbVuMYUT0QrQ3/dd1pe8Lj7VWjp9Erut6v9/Lqtyil1DYDunvZF4r813lV9jzij/P588/z+fTHtfj+byeP9G/mi77rJmf6tjtqzr0qlrJzGL8jWXVy8apBBGtYDXGNrXLTPUgAcjwu0m/BUx188KAu4OTLCZ8kUQYYIwlJeZIU4ODn1QzCwYryPGOXkWTLTMz9zeDBEOqz2uzCLZPi3cRVDNNbO3/djdwHgkSMNcVZoY3Hx1Hlg23aM3M92fGNkxgaHEqEgWD7SQnocoCkPllTpc9PLKyVlbyFJVbWZVllruxzF5x8e0JSCT1dR7EaVWF7zdT3MypuFlWZV+Qb8Oul7uTIGBRASNL8KyorNuYUCNEWxEER/CDhNM7WinlsUa/T5kM0swiG52FKHgEc5Ci8m4K/AocYxGWFfiDAUP5ApC5YvwsJ/MZkhhkXlVHFWROswM44qE9UQpgPfhVkWlVVTbesQdAtsqq/yqTDIGBUUi4E8MguQE0BVRHMJhMNusJQhaNXMAgvfVzLhMp8BT0SDOYjbYF862peztbb8Midjf6faOIRulJCxvKKdT31N4Ftv/FMPXTNUVHMB3d7hdNVUozcz+ELDoKzIxHMbW9g4IiwRBKYYgI9ZnwkxxDKQ8AGB1JgKHdhceLmb3HHZTD8BCU9CRUR/z/d3P7qngEu7JPKaIgSWtRqCrv/f20mngzg5PABvAWGL1Gj1LEU2TS1Of78GeLTR5lvRuEoiNIwY5QZynmNuYAmJmw+wRQkQbhpP0rG+nqk5M0AlB9wZSe4xyNmV39Z+RyT/K9sKoNOQJWAIdgEn3LUHhEbNYnUfWdYGQJAEKZKzuZ8Sg5/NZcYupzOrdepr/jFImNFXkzjHb40JrZ/ZRpnwbfXjq7ReY6+th9Cqm2+n6iJzMpnbGpQXSHS6XTtuGf9AFTDJMc/ZEWgHj8dlV/k2l7BKM45ZdfPLIf8fU++c3umC6299HImE8NMh1RpI6bzPKF1UEyRUVYwSbOGaTAuFYkOk7MzM76fod040HVehV9Dy0EDcoZqmxJfzs9snMogld/HeBbtG0e/Y705V5fq64iRI44VTWyR13EJplFZkZuRv6BjnYg4e1uvyqVZWYWvtbit6D1u/9et7vTG5jsOyv3SBB33y+vmZnZdV1//vz5+T//cd+/2G+YmX21P0IdqyrH78PbcMDVFN77NhVJD3+NVZqZte7PzIOfbaui2eOSj9/aogiVlaABX7XnoBwJQ0ITTZwyn34PWkoR9FIy69U+HGmEqvOd/2k48TiiVMFM8Xvk1hsSxT87yHstmo1c++7hzooTj4hCcnf+53WSKRMPLXLA7N7d3DggHhiUoIgN2HzSe9Ji6+79w+cuEoDrPWkw977Xr/qCMTOecMFq6udoRO/ueK9RX+thUPceVEJZzCVzDNNlERH3N0ogRNSDEngE/l96sgfA7ntFREOFFqa5eOt2Gopchpu3ClreLQIG4PF4vF6fX4BlAmCy0RrqKTACoPm2rX4j78BIvKsjfIzqgOEjAeJUUfWFPSTEQ3jEDBihVWkE2CLCPUhLOruHR2ZG7CekIIEWXyhJoKkq7z8PKSSwqSRa0hvWVGTBYCaMd3jSTJnxTPxhcnM63E1y8ZhZ3pdNb5H51KOkQ7/biiL321sq+JK58NVr4zUe8gVA+vOWqXfoGMixbLq5P0++Ceb3Gx6MkupHsGos0DIkjVOlVSQqYTjCqTQYWf3/FMxpX+vLrW/MTB/h4b1q/wiBhuNeiJdZNw6+DpjYSHg3u5nV/XvC3ewb9vv7q3OAqn+QcJyuZ/BkdePwuxQlggs5+haV0iBo5uCRrWhneEcAwqi0RtdPNo5qWClFNaX6wgMSON09+mocJXrrs7hsp+u/0Zv3u0N/be1vwTWwbzBupl/inO4nZiJFsvHKm9m9VQ/9zKL5Vkpq/MIwqaoqc1/hSEl6amrMXHXBDExgkUv/XTT1EyB+geEHQ0Le6bgjcsR7siCTqqo+XyruAMhqXM2QrO++SyOeKYcJWTSU2hj50uy0uY9OUdGMh6MwNga5jnl/DAohDKhU6u7z7KI4lZUjldpYBBQPAMYtmAM5V0JkBz0qhVJpZSUH+Xc8VWI925YEQuTgFdisFBqJhhkwRhr6yY8+Ing0F+Thmqxiw2mNHhGsquJrAJjtTuE4LMy6nRUV3tda6/f177///v733/f7fVWifL1evvZgqKqK0teMtubGbWb2rqzwiCi339fL3P3nz/M//zzYoHJ5cIW5sZsjTmzhqyqU7g0a3bHef+niBn80JLLfwqVx4FcpCSlrTIqDcMqstLt7lZVVFjcA3d3LjCepsjzczbP2K31u+w/aTxIqO8MjS5ojpcpiNU0mYDIL8z3McGT/o5q02BzG29dwtzXj+nPOAo7svqT0nkRikOD36vdpbcQMrf8t1L/qFZK1I+nRKIvGxxMBE2D9nI72kDpqUH2bKObpboZhZkx8v3d09Rz/nunZE1YJRDFDhXhvP6pq3XcsatLVjzRPXziCofpTBVd/q8W6xRCZq15KHOkp4kf+CoNcAIkA1XHmOIuBQUP1pSyWuH4nXEPRx7bchkcZohQAzbdMX2RJS69ewwVKBUAb7pNsv2o35MjeRK/oSiNaNRHxoK+a7X8OSwSN9DJXKYIe1yptZqdUJt9KwMWfSrUdhpATNnlmdwsgjd+DnEVkibZ6/NjoO5AzixVp+f3GK41ADl51OXhIT8PvyKtb+ACYWUTsTwdTQJn3lxsU4pT597qElwNNiaqCWS114HFfIzhs8SKT7bXq+XwqTsiFwRYYpVqVRK4sXmQyx4EEwBRiFts3wMaStNbKtdc7PM4YphetL5OQ0iMdsSMFiTlZMK/Xiz2KTOCv2ntHGaqUo8Km9GhYCZpDLypolT2qwxGJCNVawwMG8JgrK6XIzazGo4B1n67TtZQzLR7CECGCIxLfVFPEo6zM0Xh/SEJzeFuOOqKUlTjRq3EkmMtX9HPdN0zvrd1dm2MM3b3ut41QfmzNbDTjjHDizSz/duFXVZl/6QIflTXFb+buz/EFO2DgdQGsbkIElnyTb69mZkYTHaU+1gHMYfCxrZxgsQmvtH7Rwhx99f1HNPBTtHLZWL5VxIVcjb1yjfP9lBqVlQvwN5yZ3btSGo5KsFoegGkrOVwoSyODJ/7qHUP0xu6bbcpknmkqqCrIBWnrcQhGAGUnJyTzqCI0U3nIQWVmcsoipjAUFcEg4Oc4RDIzOhhgVQUSQuvARJVjwYwIMJhMZtgy078mKQJAawXi7tZ7GncP3pOvqn6k8x0vd7/6L7mY2crfiIiLHv+0ZBHk7YmKTQbGzF6vV2Y+/vnP6/V6vPk4a1WVdfD59c4qhlW1I7zO07fZbbHFysYFRsM+JELSQZRqC0RryFztr6jEI1uOwKjS9Ovu0b9wYrgpxlQFSXoyA0BDmvCEx0QkggkAlZQIXTmpOLrfHq2fJK/XS+RoPrjO6mIYp0qIJ8e72TKUCRqKYpysUSpbtbeOEyDYRE6hytXTzXvhol/s3sjASKhIMU+RI9n6fZunQQVAPADoAusKyql8qTp//vyRF3UcoxQqGYKZ2RgfOabUxyBk3kkPlcxVhDlK3SWx0W4IgG8G4VWKqEgJrI4sAPFDi1IAFZGFQZojq1qzb6dq04XCFvg7SOsmnRoEnglAuJsgX+pxXABWtwoGRsxk5UKupyPpKdIAkIYsJuJU6SR33+7ICj+z33Ei30pcwC/9ae4bqTDA1FcAkwe8lCIUT1VZn6G+9FspZmlmVvzSAOAoNnjoXHdHLxPhlRbJd/wTU1UaP8A4Bhf2tq8b91UojsUCKaKshrUGIoNPAgNKuZwy+W00h4RSpYmwRlUByBal9CApEoD0bF9qjRcqJY8w5Ng4woDVvHcgZkiqyvuBE7HhVIIyM+OxPxZqZrijiCwa8Kj1LrpgyopTJ9SIqNrNpTinyEqlmtuHABOetMLG5KBSVrYaXQeVrGSCFSa0P6UkZqegQSmemZhepJ/eD83kJH1HfgyxOjwKT4S6wCNLkLKtr1uMMp/Mh0eVRkStW8BVZbYBZvvVu2Y2u7ctJmhmYLCBEbMM0Wj8o5HU142DSTKFwaABPyfI1GM+0xOmikhPVoDMnKNOx29bjjI/eFQ6rdz98gdO3MMszJxvBmdahOvThpNtaqpbT7QTQOnUSH8Ukc7M3c1DZCWY0j76i6xMNL/kjiIkIuiv2bZm5mOcY4uSaJWYhAfzX0X8pGNepP3tBopcSDNlsgmzfw/5HyJ+padHQsJpZlFeVTVesnV397guXR+W7c8WftoBKq3e31JVmbf6HpNIhrBlpo3pSZfp4eSqwju22yoTw4io/nJ+Va1xYgKw1nq/395ZSiMCf+t+Se/ebeCWmWl1RVzx+f2AEVXhuf8UsV11hYXHDnuTgB5ZvKcW/9oQihq768hRRVX1fr/FP/F0qCTGrZO6r8zTCg0JvFweZRYeyUQrc7NwN2PJLXMP98yiof363Ku1+5UefS1mOZoBKDCddyaYmh4kfn/vV4nqD2dMvWxJHHgzq/5zmzW2B0xYzRHZVm9MxUmRrJRmeq61InbfCUx2Vg0lK5vA6KVB0Ou6dMY8+Wl5AlYpQ8Ltc61eX3PNeiBRmplx3X4QVgw0kZllpjo9x7MAmOf9B2f0gA/9LKoe5/Ki4wwVfFWttfiDFNJb11qGBKmsSMSTYyOK+QQofWT5wWYyKzG9C4+oiSiiUpMB26n5eBkmMb7hVVURcV37NivKaU6DKAAaH8wMFRjtA6eobFxai03uKAKGyVrrOT6W3IZSbL8I2e/ORWifahgAM4vY7b/WMvucVggJWPJCllmMj/XiWmnJdy04/jU2shiqSFTSCHPU3fuVzG/ReMBGYVTt+GcAh3hX30f/6jgToiVLGlsC2FH3BkktIIY50mYCwVaJGK9OAJaL/YIHY5oCymggQBI06io0MM6BQtFckgQWgPSkRWrsEsiSnu9+qOjgjHEFiIYsGvjVQwhh4/HoPKwQ8ciQ9hEtAEXotv8KTmbShQCsPzUxbUkDo0ileJQSvbLRH0Ews8x8PB7HsL6ua61PhD5OPwAmGwCUJPy+jpOdJiS8m1FglGAOUQByZ2NsSEmi+pdPTUsYMpPHwGSLyPVUTkJGSHVfT4D45W7yqFQiXyDVy1Sw+ve0IySO0S90QTVbT+9aUwR+Rqus7zghL6wy03xsaIaV75016U8jEJs2gg3ebaL4xVNV2193d/U9e3fHp8zNrMwASOmjuehH7+VCLR/jibhS1e4bbgzx8nHXgQFY/eGZuO88fMwFjYrDdgrmdV+dIuLyz3sxAERyKJWVTB4wR0jSq5pkD+Ut+HvgAMwsv56wwAU/HFqHIU40JEQuDGJj80EHoVfYyPZ376BJLoDdnc6s0nLNEeNppcDIHjx+X07BKHJpVLq9DBLS4nd3jY1pcvXf5iG7+p1t3Inw9fsLAwFICEm0qggepYEK8BEGgNVXAsQjE7zrF3VZcZ5tc3Pfj2NGWUTwxmbk/pUgM22t1+tVv28zi/GHNvvjHmZmfHyf8CL2vIuIx5+f5/P5588faKuqutYRweck37YvvBWzm7ke4fbdfRBGRK5PEyEY0l8w6Bjjz8JV1TTU/kcd4e4ECQDBitKpJCE8tsSAEjwJMbu7j63eJJ9p2cpcJkoDli1pCUjMGRsY5vi7etu2TdBgYv1up8jpAne3KhtnNOEVG0WHIYAY16Vk8bh7NrP68SKxYTsNUVaVjb0WJsKjV2BTSVpsaHLf56rqCzOyZhY90NUCyKdBzGBgILntVz98VFAw0ugVnvi154RQ7nYkEewAJxtF1k+EqRaYZ+bK1Hdbp1/tQ/Jrw7z6+xq1L30vBgO+RL7WWv1RZNVF8SgxBUIbq6u8ix9RPAAAA1Ccswh9W38ap6pYeRlCYEQVEdE3kg4BLEGzCbsZCUDMiCoIWLYREd07a62fn59paCMqpcmKZEpVuZu7s57L0DrydX9SQACouul2/LMxbQxUkMSpImVhVnqH8fWMGHqJTGBDQwxoZtg+n041s/sNzXbyGVcgfdR37ntlOCs7wfj91ttY8YQk5jlnKeWYY3MLG8f3ew/4Jt5sU0litjOYGvPlob8fnpl0NtkaTzuj//Pnj7uv9XL3x4P7WO+1bstuO/gMXLO0/RdKqHO5W4SvxaOnlsnq4FW11vvxCLN8vxctYmZ+ceLZd85WvW3U6v3v291n3cgSuUJCeV2XWdBKhG1mmfs9owieCraqz/Tj4xBrFa0KN+7MzO2ycurqYT8/P7ksOlSCJJhe+1ZVmqmf8r///e+85omx98pe/bt0mVn1YkGElVnccq76/fdfampmxsBy7jCcZ9nM1NqhOM3s8XisV5rxq0K40yn7LbKqcuMNQTPb/13PR2ZyP/izPxtCCxDz8/msYkFJ25cgkFFB6nu5W9X+W6nX5VUkLjOuP+u6/P3eH3ek2+luM3OP7vYtBFC1zFjsrCrNkrHnbmvtvz95XQ/bNynr5+f5fr/5mwXXdbG+r7V3me57PBTffC97Pp9VlYnveDz29ujy/Ycn8r07zt1rVdiFpUdYOn8xOiIsy80qu/cZNn0Sdff1XpunLN/L3dfak5lq66YSslvBjJZPC6qQWWbh7llWWR48EmmQG112XRGWmUu3LaqqikSujsR5TbTMrKwq1+Vm4Va+1nLrv713XxbNrPqmPnsLBpL1RRHRbGRPh0fsH5GYIxHBW+5XxD5nzBfDysLcGd5lVf1RjCx3vzx4dyvfn9thO8IOFZ4yvnxs7h7mxiDPWutdsaeq0W5mZhVh7zffXNiEvv9cajmaLEa7m7u5ZYXvh/oJib8a5War6nH/LqZHMEazys2i+70YQOMc7O7e89F7Jcn7Ez0TgyFsNnqBpt4bOFs0UNa7qrgyfK93RFwPN7Osdy5zp1vS+tFoPOIINhLohVHwCJ1ODN67oqqybu3MLHcea95Tl3SmmT0eDz4ffUXwmdVnlHWpmZmbR13hEDd54cLd6UHFQMDSbI6uQmY+wtfqMexmbum21gqzR/j7/WIxWWs9r2fmar+Jw9y/0YUZMw63e4Kbmftl5uQyy4ye3WcuM69SD7r75cbw9fcr4+LMFWZVwXLQS4ftT20/+kUAM6sKxrtZvdeK63k96/f9+mVsl5dFvX8tK93cce3LI8PM1nVd3pO6sl5+PR6PeNePP1eYLbO3/fnnD38pevWf2XMmQsTyfNcyi1zsEB7GVsTM4ioPBn2Vu19m5R4RFz3BGFAnWstMm1lVxeX8HYVi0e211MOzVng8fx7uzn3YsjL7PKzLGcp7WLJjucbvtwqge2Q7pZoKBrAA4CEny1F4SVU9PN7vd7hf/NTZtyGe/NnRsnqvynScZlX/4SiFUVV88o2s7rSiZwXAHQArsyovCw/Nx70taFqOstURpZkxwABUXx96r3IzNhHm+PkaNiGlIUjSVe+IeDwe6gsGGOkcP31f40daiojNuk+5YAZP8GQfj4eZLpVpplq53vU5KVx2PR6PiEet9X6/n8ZSY5kLEjNbKx+PP1VGpKoQbeDODpOdz2Vm7/fvdV3u1nVlKC73YmHDO60dEdV33gmJBGFrHVYjRMQeS1VVZX0iyMz3+52XV5W52RUPJqxZrvXwiNgMq8rNrggbvT9nzbr/ko9rouIGhPcMUm9SC+KXEr1s0eBOtGoHaCkSg9OI7qtHF/ifP38y8/V6vV4LKplYj1t4YJbf6k8P0IxTSQtgqPsm3CKhCqoFhphYD0I1CJxIVVX/nQWaQpGgIYsIQymc1AJaHLnbddH+t2UH27WWmcfehhnziyqoKaAlQTByWmMaMgwIzPvUT3oEbfxhjo5tB/OJ3MzNPMuqLvPHU/eY8LvxVXN9Dnerygh78WTl7F935++tFn+ZhZ8+KiLiujw/fX1de0OVmVWeWXNwMR5XeVzPcF9rcRXpHuXuV5T7KjfzsrJu6ovz79q1IyRnk395hFeZs29f9fr9fTyvtda///6bmc/nU9N5P4o/BbqIiL5clwijNGCl0R8mDHGGRbfC7ksS02qWyhFHyYaN0SxzxSOGKZlJTwNG8MjUrbsj+xsPVlqbsMpMx7Y+9zgoZRyTtl4UVErLTNd4PKSqbHymayjNzKrq5+dHfrPv0bzf7/f61AhH3sHQ9VrOanSKmEGqkSEhIRiEU6Pj5LHd/qdyZjGpsSLoSs86/tlc2fsYhV29fomESslEjQAYfop4b5AKKl293jGMQXJEREU6Iry/bGlm1siPZjS+agSDuxfXe11NyGXlfUpAn5lc9QkwA5MAwNx6pRMY18QzwRRN5WzPea0uMbOsvaZjiExHwPzrzC0qTN7vd40NHyYHVdOb9Z1XZRXD5PwOTPr/pZFT2udgM7OI0CCcsdF9IAHLNTVVEXgNLQm+Yujk3Xv/MXmQ9bfrAVwIrKEF4IiHNCaTqljl4jYqvg2VPqpzeBE5ApX3uAKgMXlQHWNVzDp6z2LSgPF4XT/gIZEvmSt7yKQ6RCRV5aN5s6/9GCSHVWbm1w+kEaE1AXdHbDD7vXmFoWrILurvxgOTVdwecTdTq2bZfYRgdV3XdV3vfFMp6f/8+bMveqts7fpmJpfYYD7B6LzZdZzTZEbO8JYtPMBAwkPpNARGVlZ+P4VJ3L2Xw51Vxemy6hMEjRMR0Wt7jCuN4jb6vePm6J3xH3GiJK2YBVaR8Ac5QcpQYIVBWoQHDI2ZrfFEicA+1plZLxmq+tOExExX7Z8HVIRSvZz9PBFp9GQn+XeC2ISc3glYGrKCPfqVRjObhoQhTmF+fn7IUn01Qt9T200KmISoKJU5aSmROacownytxRlQWyAah/FPl6mm7m77dsAnEginUuRVxS170jY2VMgm7X5fa/37ekfE5XFd18PDzKwqM39fv9rk+xUkruv67a/Tq2qKR17IAuPj0JR6j7rqkRbjVtE3AyZkQQL+rpHSJICRQCiKCPtqOtJ0B7EdRUd6xiD+CaOt1IkyISEekLQDSOeqsqrGfBcDBeyjZGL3+avEPH7xJK59LMjb/Xj0Hb1kch5Fh0xC+JU22z9kKlR3p2ff77d+DSIGrMQ5AyAh5pnVYBMSQSk8gKoKxvwoIsG90YigoT7d1D3bHbVrAWDKDqBqhjrjVBcLX6N/5Rr957lftBwR2c+Y5gY0xuYJRqwAYAjmEJAI3uGXWJNnZo3TmCQzzb2qrv1L46f/SECO5h7VrbeEnI0ySydM5GQlU89AocUUdo07iyLH13XtC7Ph1GN8ZVRIOPE4iziy/0CkzEzdRlWRHM0Zm5l0Vvi+5SNfyOyCqYHZRzBTQCpbVbZvpH00k8G7C6SM3j/JBUWkScwqYHWw2dgAwTkdxbhFPZ0qqqkXbIq7c6fZbJ8vOWbm5Z+NAgkf17QKRgBqipIxQzATxlHxi1l+RY4jshTR/pOn9ZtkkpvZV13N3VkEJFht2zq3hmafUYeetLL1t7FNj9ACkw2ZhmTFPEmq550wFE0RmCxDaGpIo/8ryfQIRpHP0syEBI1I4Jx+fVTwgqf2twY/pZ3GCkOQZKGFh6yqABieWRWx1egvpY1JlJ91SXofcwrNITMMMwMpZoJRT4lnJmaRmlHTBMD0wviRIZOoqvRnkA7vpJGZlkZ4srNUhFUVoyk0quV9GmbmWuvxeJKwsY5hAmaOGdkiaI4isv63Aa8GMbPs9yTd3XpNdvfq33/c3a8w480eC4/H4xH28+fPH+cR/UdGhL1+w2pXlkb4//h62y1LcZ1LVzJEVvXu0ef+b7TfrspYWOfHY00mJnJr5CBteWpK/sQQwMqojIyjZlTe83oyfsb6O2NE5DG4BsjMiJF5RCZNGXdvrrT3JolFkglgxdDfBVARoiWL7N0yubLgt+UCp/I4xtDGLp7neqyEdIEKgRkrStEovdbrKleCz+ccofSKuqIqimdDIiJHVsV1XesRIP7ErlHaHzgkjLCmgxyNXJBQVlGBWZxVYuOIaNijJz3GwFE9V6RpN7nmnF9fX5ireZkj3o8eFRoJRQwtbjaR1baK9WH23949PAAQYijNu6/Vj/KrBEJ2C1ilCLSkVRc0OHXwGOM4DvZ70mAi1zrCRud6XUh4JNErUtqf0DcZY9RFPDEGz3Tm7OaNe4w99oqqjjSIx0ycZfscWUlwka+5AzL6kgEr7ehU6hiUHrOELO5GR+N6DGlP8RMzsrEB0BgjePjRO8PoGzceJ6Wk67NuaN6a1460S3c9nAx7RyqtxodcDUi0SlfXqImXQCU8GvGjzKiIGZGcaATJrDE4Kym2yMzE6NliZIm2wTdMGs8u7wYjrTVHR8GoSETQKVXFWuHkwnB8m5NGj0YjQTyPAHp99uZlkLjT6Cua9SjpK/j7qlguKZaSBLLFIffSb4KP6MEkqj/hEcXAka/O6A6lMHdYrVHaY3apqogs62OXsIojyqoUtQAoV1T52ATQdG2yukEmlFaVllAhxV+9CpBmon71H2wxgSr6L8woYcbQr8HMxerueO72qvZ3dKMJN1oJ5jBQKrYtSBJ6bhw8JgrG9fk8MdMUMtF4gBbbMQY8ikT3obb2l6PjONifpW2eAHXloAAAIABJREFUMpOn79gH+CsGzDGJXP+pf7VxFFgwkNKAmX0O1mQMe4wNL0SbVjshxaNzM60nfeYPK3JYm3DEURWmu0naNHErJTRu3926KaWn4tLQCLN/kPZ2x5e6jY00Cem3eNzXltiQJDYrT7tfifCZWc9B4vrNKpqtnrs3149+Kqx6jsgwrGFJZ66/QKKp56xBojcZhIRmE4o8JGn0RIaOJNzQqcgKv+kl2c3bN8iWknRmMjwgQWiNrS6KWSdssZHVDVAxq8izKl0vTJjA7xpEDA7IXk8EIKTsFWPas6n57BFKhfdSlO6O9QEAyDnn7BuLy7u9kSiqiPDabPxjDEqrf9bu77//HpGfz2fOOo7jn//5/nw+83NVVdgNF0h4U6NDjariifp+JSZGP82n0UBgkIwx0m6MKuDov5gJzziPiGM8/hILlTQoabGVGPeIErKeT6d7D9LIXiQ9tkrggjQYZUWCOaUQRre/vJBgYJdd+SC4SxtvJDSi0Lj3DYmojs6Pu3g1soszy6psfG5ZSdiOWSIesswOecFQSEjICqCKAGYWgJfI0JVosJJGaXi8tZ3ENSidRHVMjbrnzhkNAuHs7gaAa6w4qpoSXFStEege637K+nZHQt0N5uoHN+ga1Vcef2XNOWPWnPOK+zoHGvzOaUPFfMm1rICUdQRPIK6qVFFE3WWICZrtL9IARAiDHAETLVnhxan0GGPYdYb6MXpfjQYeifACb3q1atoWTkg043mzhqL1X0fo/GXTs90lemSZR2Cb1qeQYKija2RCAlEamFuhwQRxE8/KivqSVUW23gyL8O+//2a4VpX+dM9gkFPhSSgAjisGW//jufrJMDPHGNfFq6yr79wq7JnieK4V0T+AoqGC1Xzea5Oe4aZ+kclmLhn9atXsu3LY3mfBrTKwvAWKsm5W4m1CkQPkBfBGQqn6VbA3Ru6UEDPhuRJ9k5BcFRGn+CmSLXoVCQDmLfqLEJI9f/TI949UCgNN9EDfqN6RSHi0DBO30sIXNmojYs7Ja+G8R4fAIFvAEA47BztgWANSVDYkKAKMns4lEvHgGgxHkcgpWULCnRJcDGQ/X6dJxRU7hGiAkZBrYSjFI7YKDEE/54y+PaQiluPSjjUizB2CCcFQRCkVBOMt4zGDEUziGgEcSVqOFA4AD09ZTADIliNty5IqE8JL7ox0g5XtQd0XGk8Adqf5/LgLSoYoaQQGSCgSA4ZCvkUAT+wgkzeYBH2EOIOC2WjfWUSvNkAomCt92JS1DEf0fmMOW9JEi1JVqKq0i722WzBkWxl0QRXWoSpVwt1xrGePKP0MZt1cQyhFNnOJ+5UvlbohAG2kKJXeZ7ocZd6vsSIot3FIEVZqKzidiqqBHH2+VylKLVkaV2IWCQnX4w7BFsCc8+gfhAMW9wpTOKUEfVUVx4zZz96sv1Ef4/v6jHlV1XVd//M///P593cVryHmjKqoiuJj+JkZmXx+xL0gY4zIOI7jPE/+MBsRfA8/e3fB1f4YI+0v5BIAVTVbcBTPdaCseV1T1nTDHsISHhMXlFXFS/gYCiZDuZCh+4XHvaDc/Ooow3idIsFk5noHdeR6UIL0rBgZmRWx7vTxr2pEQg5DWbtJr0GoRT7UeVY7Ff0pZsdo0xnPdQwBgyGRsG9R56LkiABWVHK6JdS5m0jfw2wRzuc512Pbsj3q9huIIN+aiMjMOdfFsDCCodyOjOc3QONBAXfpozEpYpCTlWCiADxIkaPPbpzMPMdxVcy8W9X4KyJyrD0hwu5NDODDwnNRkXqH003+tO4RuYeNRE9qSNyR+GVCujpCMQh52a+QCB+2PlMkwbVoxakE+Pm6AT3nHL3+Z9dXJHJ09h/q7trlo16kwSsNnjSG21Ryw+oxJr1EtJiD/5PAA0wdCq9Kl7IFMH5XaS69NKJVPMq+QyqLnyEhkxXSce9tvE0wd0LSEBKGgon+2CQAhIXl+7rYysLgrhFnc0eicrzrW5P50wQ/0Ya1HWlkPE+TMm7SqB4ishWDpz0bEVBtSo+Eo3P6SFqJFc8PfRDPEUMAZfNW8csK1wjIH/URUfaxChFm3ltA2aqaHBUAQilNqtopsL5QXFlcZO539NF7YhtDZY8mIupERgNh6JJYsM0qu75yDYC/oErTIa8g0ZCWHlHaQr0Nqwfb1v7Vbcg7b7MvMscY3OvdLghVixWtOSKtSikL5+/fv8cYY4yq9R0jZRWPy7APYIY92ooJIVGK6Iwlhg7gIBjwjJzs2w35PBNguIUEnjbBJKwZKSXtIbX13VANu+fpCr2q2jswkVdVPEeCeHxooQcWFhu0sqVrpC86IhahbMGTBUxCWREiXirMO4vVpkRUKde/md2pyxsTEdww+vRvJWQm423GAuBx9h+uPYCNU1LW/lpPaGHHeEJF+Zy5rich8ZEQ7fTWdGgCgBGMhHwB28CYL6JOc2Sci8HNZVLPbY2TKOF1fHuUOK0MvRSNKsjY1qjWAjL6Vi9ri2gVhpRyh4hBRUwNBEx2a2gFaJK9Rli5h3XB3JWYc2ZG9tZhzskCi9PMPHhXuf8yehNFhHVHRGRE9juZx9fJVb3+2JJ9AiJyrMYYJCmCk8CwIr05chhFMidmYSRpSwQAzi/VpxgjWasN5LLSIFSWrvdX5OQaW9djO+dcrz8YEtGyL31b76Ou7IQuQRkR3PkTvyoiEo7Z+2Dml6qjNieLYOVp1QglaVyQFsxtw4Y9H4K6+ElFa22soHIZdmr2xJbGtuyPAeiFBOMkiB59p+LYZibjwZHxh27aBC9N8hjerier9q8+FQJQ5OM+KSw95oLJacNW9rKdSWaOfoJG65L7jYjZd+7kES7WjeizOenM9TU/gtQcVDwuMOmoKnjpZljPFdWLiN9JtiwaEiKffXpVdl7r1wRw5ObxcurheTpt/4YA2GJD8jUpBMhMf8KolRFdBYT0nJPIpVeplC+q27WUmJB4l1IkGKURwepBZcsH7bPiUIGXRsoIG7LPtmJ/riVCy9Ty0i2MpG2byd6l7Zd+9yKypD0Q8Cp1RxRhexzHeZ6/Px/OmITnhAJ7+hiPJzhIlP1BAgbtEuecTFiO4j8pdgrKCCV6xYT0DcbBNnrAeM3BS+ngTTZYZuKJLAmEM4weL1TAgsk1goYjRc6GCCxbqo/GCTUO8iYsJ6y+IGRb4CdmOcq8H/RBOeesmuLvQhrkEYbXN/tjKsre5v03ZJXCQDxhl0Zg8nmiAlxdCycBL8wy78GjUgCa2JteSmk8Tamq6YsFjiIiu21xgQaT6rB9fIIhQjrXm1rkn8/nsO8pEgwiEpkoTTbz3nxr+hC5IxEPOyKq34zCNUL8ig2lME4LYNjLhNJE14JIYBDGE67vEG4vMlRapZk55z0O5S66wcUJQB7dl7Ies1sB2BLwx2st+tE8XpWVa9dsafBuRdGbPH66ACOtweZHeVeVNyuEOgopAOYIqvypufwovWDy8i4VeUSE/Y5Z21KFRdGpEbxqnVE2gN0Wc7x4kQA6xvM0pDjRyFzHYX+GFf/gUxpXM4yR94dwomo9Nl5V65hZEdUfs4Qcp35EKIqfNuik2YJk7/CE1Ec6iZNNgDTSi1+cCokAfH4Jlpl6Zw+dqDzhocbIqOC0RNEVMyPnZ2ZmHaNmnuf5n//85/vr+/P5zPk7jlF1VOasOSuvmhFxBpEcmTlhrisz88g8xoy47gCy6vFXPiLPPKoy4rHyZCaV1cZdeJkj0qgUc0dWnyCEF0ZZnSnEJnOJOkt4xebjcLMVhlKyq5+eQSotPeCq2l5Nwvt1XXoCyK1IL8MeV6qpk88WIVVK4h0hR4oQlKQ5R6PU2jj7Z1A0zhXScRy+ZSIkB+BL7pjyUnpI254+X1/8kqHTogQfVhEhM/M4Dn6e6seoUCoLDENKyQLwgIUB5oYiRDP6ClyAOfc4BXZmaDU4KdIa6y0JGGVmjuO+gRLWdOtbMOYRmK/bJBCdESgirdhUmplzzuu6tMcDvPFIuQFIuBcSb7/YomQ0zjmlcebsltRRmLAm3SqOuUebvcMhAOlhqFePe2m064igrlQhOnhGxeyPK8sRBmmnIexvIhuiW2PKHDylHqFsKZ12IkM5xqj5yTEyY93y799mps6AI5KPz2dG8usezy6rKoaEGlmuJa7HhADIkiZO0iPHyJGxHjSLqhxjjKxa9eoee+xDRi874pG75b1qgMw8KIqIzIoYESMiabfWQ4hHVUSErsRjvT6WSWLd1iUPGpx3PBoNjnxOA46USoCljTAWU9brtNEAm0dfNj4y1wAQxosQWTnbFg+CISL8GIP+oM9gEGw1n2kgkZ6qXddVvHFUY4zhpzGClPlbnFxZ+F1ZPCnQ2S1OaiEwTuec/GAbpVQTQyT6uTuyx3Fk3ICwKlzXRb2gBZCZmfdAhJ+0AVbdIRy9EZGm9WuGyCN6P/GTGGOc56m/hCik67o+n895nud5HsdR9sVIeUE84M/nI3KUAs85/T2Fsl0gfRE2omBjNYh4XNhrToFEVHcFExFjDPXXhieA6OBnP7jF/AqLhGjlVKUk6EfAAJAN71bqFwmOhESW+Vx1UZES6EmoKG3p134LGH5lyzp+fa9fHNyQYGDzIrx4ljAAo3SAlFuprIRUkcBCipwsCQ/sXcpfkOhTyBnS43ysJPhyF2o04kHplUI0dKMDRqb9lRVAthdGEXiO9dpIKe19p9hEpSyaeG0LROWc8hs/1cs5Sbzj0To8+nfRhVEwriHhfploP9Z6S2AOXnqmVbxmtEV794X8Zo92qBjeGMoXojSJ9xjzE781z/0EhzTA5rMflf79+ze/S4eeP2j/888/vJg7TYIg88GQmbjieyVXFcv1nJONEt69dounGwSedzuQlZIGR7+VvsFVVfO+saswhr06hyEy5/T1DaFN3vEs/ionUalL+qr75EEfvT6kbcNg5i/wIBl79IJeCcTq7bqeqxYic4XEOIzeqWPlwwxRnHDiUQEI5r1DwH7+RUnin3/+4ZeYFaeslHWn3gvSIz6J8DX7x9tVBAlFMGw1IhicTnuQAfDy1ALVj0W0AAnqAifz0ZXohQzrymE/D7kFTGIzVwWJAQylYf2V9sAjK2f1n+6qH0I5fq2PfV7X9bE/HpQ1LxIset3CC/ZqEJTg83nPBTavDuY6Kk5lqakw8GwaKdHgCENvKAhx/aO5lCBJUETkQhIYVZB+9LleAQh89SOiaFSpiOCLY0QFbUWRUCNDeF139yHvKrhGeg+ewaAiNCSi67vVfRMI72reo/sBVh3HdgrLNQbQwINQZW8oJoWQIlH/jjEAYDXG4MY6mGE3tgCAVNU4SiMlviBRYHQiehXJEFsJSMCuF9JDkj4zqwPAafTYO7++vqQSS1XxAjYGue5Nri8THC0gOeI1e2lIq4lXiSfEoGLM4VSRAcOEUirjJwCabFpzY06tFA9UW5DneTCdvN0pcndujl48ZBUJ+szMHNHXmRt4PK9aSS+eWEtz2iya/YVYgRlzc86a8zgOmlF4xYMvkVALb0D2VXDKL7A2CSdEIAGZuT7vsbxbAJCQ1c+WiPxYj3itS2X0EGIiWrLLI7/oWFFzcvKoiqs+h65dI+c153VlxK/za5zra7ejr3uRs3/P9rKvCuELDe5m/7IoAK8+sdEvXqSA55xzxpzzPH/R49d1jX50U89GVrcSCTnKbl4vJaroNWs8ty9Eq65BTzUxgYqWJ05+FpEKihxRYIRU67boahYBFBj8kEefvNVQ4pQjIhQYR9Mefkt7+ILmgkpVk8iFxhgM7prsY6x21QALSRa8srqjpIAVGxia1OOHARKFtMWPFaXZU15RQSgN5gTAeoWeBEjHVxWPVqJRszN4pnUQY/44jmm/31u9T2LKiNNd6IaaqiNO+fVSTpzoy0Y+8ZDFO3hI8DjWL0UHzUIAzpOZOk/JtY7Zt5XRDHtZpqqO49C8uJ4Py4GBRANMhgA0uSQU0Vlpv1QM8/f3N6FGxJzz33//BVmVEVmVc3LyovWyKjMPzik0DjOxaj2ZTAdBAkauiZO0pqc0HVXxx5zP51O1rnOqKhoAWC6O4/j+/p7X93VdI9cIGWPMY0TNnDnGqK5R5ohjRNWk3WxM/v79+9evX8mbyTGO89evv/+qqmu13olTKu4dVL0Vi5qzByR1F3l28Pk6m5QtIBiu47jrKyW+5EVKjmTxsu5TXFfaLx45GBLpM5PqyB2+5AIA8YwxGEVikxXZqqo5MSnuy3dNcYeIQeJVQ4Y9fS1ChgQ1BaO0Wiye8aAhLQ226PGOAHDCtOGnu+rwA6OpNTB0siZUGharOef39/evX7/kl0GL+Xme13V9Ph/WAWyryhccwGOsr9Bv1SEG1kNVQQEoZh2pF7Fd1zWfJxQqKyrSigFz9DgC4CEBG3bvsvpbocQvTsBpCwUxUKmquq6LeIgQ2DL5XDVnzHlEZr9XjNORGTbjgp1VBzN7IiBXb8ku+2s8gnn2IFSQHAn78/lkJitYVX1/fxP55/NhyhAAR4S0YhAto4JhAAneCeCvX2sCAs5MelBxqlQAlADkV8rNZIzBPTiGE0paRtHCQPY8z+/vb3oTk6uRjA0xY0KoihbkfG5aJGhodo0EZ6YIJO0Q3ftzTjqFwMSgK+fkdGzTKjrsr6+v379/K05ORvTLOJKoFIBaRrQAFJWQUEVf+0hJ5FUFCZEsd61HAyfpXPuluxEQhTS6qUVLbLg7enEWGGbwbiIeAPlaGxmoK6oR/Ig9g2F2z57X8/dFCQUKnKlIoiKVElzYICZRdtJyvBelrS80MdHLRG+FZS/fkszHO5xiXipLL6qOSgAJI5j2Agb+DZbrFYCqlhkRn+91Zx09nUqLOwMJkACUlj7NhZS804hezQUhCQ0sN1QYmXn1qi3AfxEwWMkp5GkdJ1EkjGPBUHpg2b1JLWSLUJqZ8/kXRWzDrnOAQYVeAMAUyTVpMCoavWVB746kBwYPRSA9IaQA29TAHSRuYu4e3lXKyMSQroRH7YwXlNgCQ8QJ1fipzSWiCgsAZniyx170CqWi6r6jVHgPbBOKHACeonw1hRLbUUIWBs07GSLuThoS4nSA224xQCWAsjrCgxWCEj3CMCtb+igFJnKJbCkSQNNfSER4EoQRdl+GIokYsq+RNkMX4cHU87bpGy8Nho7cwB6JAhMse/NHKRoSLmIQvnqPJY0wEjTA1ERhreRh3FZKSZMZtuHGKm1COUyJOaeGBPofg0Rf/WXgeO4zxhhRd6fI75wzdOI0knrebc9nxaVf26ve/0XEVfZoVRMCwFDejzG+vr6Or7/GGL/+/pvlK2K9gY+DjjDEj+u1jkVighIXkGemOl81CmsTwRYoYs77GpuEG76rv0JogVY7Qid3QpCUklXRplHDykTBiFz47BZD6Xq5W7C2Gn17C70qSEXeIoBTuUDrEQojv2X3od5KN4meKWn3DkSuYKq3+CCplKqvduMIUmDwZME7IRGukZYZPY+O/vk0ODFBRKII4Ucjto5qvyGIF5GjlAsYMAcm8D13Xp3iIgziRVWVzxGOgFRnuZKGUlalNMUwX7KKbhA1F+SyFcwJ4znOZUt3yJxgBPYi6Z2HXtgiTHuVlSMk1euhR+4wEsPW9i1m0vFc/8s6mqt09HKNzOdffd1WYJWqHTZBj3fFM57TEKVCQqNeBi9Dx2Du8fQgv+8JioREdjvcmsy0a1dIGC35fIIjn+uVbLOHB4lsd1RTejQocYeV/EIldwCWgy7CLwBVhMqiESdI9k7ypXphKH1mqtPBCEYaF2RpE6pAml2cGif95+7kDMZtzUVJWkecYU57oacou+YkZI4SIRQPIDO9XzOTC3tdwKgUhh9pyTpGyA2GoK/e7UnvDKSrKmLVV4AVQ2ZmHseiEsl1XWpMTOgSaVCiryp0AosHpfqe9AYTiZrrOO7ZKMC0P+9sx5h3TbdSgkQvKUNiJYxIGNzX+rPY3QUwAPM+ZYyuIcTPKFv3AZZH8JAgYwzc4RorGMAD6+ya4Zkjc2TGeQ4WSQBzzqqANiKvC9ubTZKZ1AB3HOlrsm5C+kcSSTx7oYfHulE9+96nAM6D9+hNgDQw5HMN2qw2ZT53QnQNCZFoQPojuM7/5uQoBmFUEelxh2ZvryczVRNDvE4AKMXsQqmQ1WOyni0msLIgGa6UyikAj0FWgNWn8EivREaMyKgYkRWR0VOOqCIy1i3F6J+qxNE9g/7Qp/CDUedquC7vdhQGq+hmxMT7yD3CTxiIXHNEpBQzjSYeEphrRxsWsIsCEAOi0mr+7MBEKCRKejYsWgBgvAqINDC7XiYaKpyVCcNto1sgnvOXkIRBqWM0g4fHE0PLdqzGz8x4vm+PrwVTR4xB3NGPItccn8+n8oqIeV5VNb8/WRUjZ9Sn5sWNhKqROWdUPRbqzMzz1zh//fW//v7rr7++fv3iLypjjKocOfh03A1+bsSXxL2TFlJ4Xj2InzodPWkBxA+DTOj3xdnKMcasQrNR0U1MOpTZg4eEXMADp0JyKh3dkZu70i/MZDXsDwlugkdRIUQiW2DK6oJWGtJCoiEbtg6IDZhjXOkfUJSLfM47d6HmBU/pGEN/LYRZht4dZBFdMql2yg5byct6FgaoaF7F7Pwk/IIEHrISPIqQxFbqm3Aq4vJuooiVE4nS4lEWPBqyKkVwQUKlGZERFZEW0m2yB3MPOZFj6DBvcJTyiF6lyOgnWTY9eNokOmxciEe+0DsGQk8fx/H9+xt3sqpaT8DJi1wjaDQBEdoKvIJBr2bEhKyeHBESDCTUgjRZMaOfLYpKDNmNIEIZSgkY1+B190ENuPGjlLDnT9u1Ahh58jEbScaIGlEjMzNGzbx6JRhjVK0/PNML+hsDhAoGeUdOYjnq6U+W4FUkfFh7IlgpCw8At5W5mqWqtvWTI1aeDY2E+QhYpWThoUGQOT9jjNGvvMQKu7+KT7jyjfF4Tj+oJWH1V5o6ECIYFlBnhgfCeg4plLCBARD2TqA0iy0DQukR3zMt5JJHq+mIR7lQkfxStYjIdQl/N1czV1Udx8mIr2ec2oySje7Iq63FD4Y1vZ47D5lrUCpmAVCCzEye6tHYIgzdRnKr/y7jec81utGu59ZN4kgfDGp/KQmPOOt5BhVDPMdMVfEKiXiGniQcazzrzB3POVzdVtvRBYZhQ1pFOmGj9Ailx90qqgjjf2LvClKpeEaC5o1xp/jyRuNI4xCMNxR4kSOedgEGHlGRosUFsKqK3lijBIOG44++sHV+xe9+55zr0yZdcbzIEUfnQdLWYuFVpER2GAwAkVPkNUKvIHUkQdEYA6deqnVJRdzw8vUBgI6KHDz81XGiVBEaAkYi4jgO+d3w0DJI5JTqy4sr2dNI7yQcEbn2NABl4RFGCcFk4lm5CwubUpFQBBVK9ZSD32E7v3O6RiRvhsxM28C5obJpzSuNyF0Us8ARkfmYJrLlYVQ2oLirtRDdI3l0JNd1jfGDa2wRuYiI0rNsR44xalwREb9qjPH/vu+v/ibL4zUz180mUSl+ZIzx9fX169evMdYv2BNw9mhHsq+gsmsEm/SuQarfQQUPD/F7lqM0rkeojivhlIbSrWiM4Z2LRo0jzh9FJNGNoAAo6go+yEXoRWrDzZ1ckGBUeKn0ZLdGEFv1OuOy+UKo/uzHzhWhGNish/UpM5c07Zn9gid4zDFBQCrrlfLuAClz9IpEVJQSNgL5RuLRSrkiMEfah7Sv26/00TWVlfDKSrIXEPkCKaebeDxk38e0s5u7g9n5B0Ox+0UmTlW+JXiN0tGPaksjKxLyC2ATMKO3o9tWVoYkFAYmYAQGtmnCti5V630lryxgAdBUb1xVyhEAAYBE0MBMnA7AEBJhPp/P5/MZx23O4IyM7H3+Zo6gETlZ3ImcRHbkMAsjK3hAIuLMvqxgGAMWv7KYwINVZpY9K60iwTChiDo6RoILZRWbetM1KOWdtMypgtpT8tZE06r1sJVe01+1AIzyHTM3polH+rCmcBPidwByXdd6R0UIMarzhPZSp1ZHuh73aj70SijNNhGZ/UkS56yq6DH3+Xy8P+Z6mX9t4BY4osyv14LS0R9vQykRRjwydD1K0Qop2DWvsm09FdGAAOmGozVIRGTeAI5tmKIavRy4LeYUYTXnjJ4PBM/xOA5efcHcvYxYJ2A0Eiqi8yvZsLorAASP0U0nX2i2LF0vEpoXQxHKivSbjfTIQQuwysAD2EeFGtBtyeL3OA7CiNfJWwKzH2WOow0JgIS7dpHT6KaTXj2rOGUl79jKu2MasCqOI3jU/mD8OOeakgIrKjDRg2EB7HYsSK+RBI2HB4mU78g1iVRE5K750REiDVGhcf0WUmaOfmyV9OYFElH9KBRhu0XrbOIn7aWIg92cowdAM8qdCN9BgolYPE4Y7QhR1yg2waT0UnkUiQAO3kqxVXpj88GPVfXdT+GVlrmU2G5UwghAwsPYhiWa6o1I9dJar9VpS2QPFYWkUQFGgkZsUjJ4eCIMpaggB+ZFPwIIOPov9pkJnDR/CpsRXLVk5oioqk9dETHsNzsW7Ti+ZxVffvn1ld+/65rnedYae4MGxOmcc1R9Pp/v7+/rumZGjezSNRg0zYlZVbgjH0kRMAWDsLKpVEVOIrDrXRl2Q5+sYNm/pEC9FAlxIjKUO/dCqZCwvQUTEuCf5d0FvGpRlbXSOTIrTvvZpKrKCJ58ZMoMe9B3jDGe2ySFh2sEp1taRxIKVUrnkUZ6XMuchKdxJxEgmoH0nHO7Voy2/f7+7olzv8hNPFVFDGSxOvoRP7JESHN5Vypb/XPCeFdImKAE2Zi9H8HglywJxSYYyNHvBchWRREBPO2OmIe3iRxJI5j6JWKNQNJHZEV4NT59Ky0iBjACeg1a5yH9jmrYzhbx+DdCKYURp6fTRhr7Xho2+w3HfP7BRt4z8zzXz9DSm6LCY74G9n+RDQwzV/3iAAAgAElEQVSeOUhWosFDESZk53PLWkVvrP7CSqFqMNezod7NK84fs9Wv/XtUmYlTRaWbbmUPm8CDVPVThRGQLOVP6+2i7b0nSI1qssIr7ZxhuwUPFQGACB/dSgTgeqjGWJ/OUVQqxQSYzGEQIenocY5etjKPDsmPGIqKhOpVtpJHxLkNLHCUIdhAHV2Bt+gSPXvaXNdF78pWgkdnhoRS50SjgY6G2RgrmNVD2oKHNYQEjEcipJRbPN4Um2G+Zktm8r1KwPJIgvgpQq8O8I6c/WyVGESemWFbsewxRJaF3pABSVXxDmE+T6JCCu8VdFFsso2OedlmhHUfRyXQE0lmjjG0MXWTLR3WF9knzny2ubpb5PidfXto2PZdZ00ELxiO8fhLLAwbYXg8S78GcFMuaeZb48zKvoswRE2RhFINjLLJH68LD4q8dIyRz6ti0tM+0BgWoeIhCx4vUuLFhwRFVcX943iuXNkr0cL8QdwpMJlIRmugJS1fKto4sXUlMJRKA9a0kgtllVAAalhJ9ol5w1e3JK3H2hjdR+o46kJg8JOWRmyYb0VknUF6GXpaTQXMAavg2WVi8yyGG1LikUhTz25yPWnaASVIxpuUIpHcRB2/9N4dOiLy6IIyMxUGShlKLw2+nE1pirJHi4IXUuAtMDyifBspn5n6hLiUjCu9kZ6Z/LYQhA8iE+q1jTrRDn78rwFlU4bEGIP9xcVNgX5+SlRzzjnnxXfL1k+Kjui3BNNWM/DQSqMaqQoOAwMMK8HU8tJ34hGeijB0cpW+PaqU7NZ6CDF71kvD2uddWra4Ke2lgKWvboGtmzLzui7OhriQofgx8ayqgwb81p4qVQwaEohOyuoa+UIgpLSqRl9Ly0X2utqUK+yrHxjBUHgxx+ssmZk8up+9N5h2mwOMHOGX/UY9O6KqxjhH7+Uora6LzBEA8XwOGUAXhRI0FIa0g4rw6y0jQ7yrsvHyTsI10y5R8KIikbjkc94psNbfIzDZl9qQkKFXB+9VhQlgmaBJ6y+RbAEAVl9kpkYFGhmKRCI2wGRx9/v3bxIMjOrvEfLVTOGdBL2LihAIMSzrFCFn36iSEMB5nnXdfSTBhCEhvAZ2PV0DYPshgYQjGJlExOyPGQNwTrclK0D2rtVF/YUJ5gxCABg6rWdViokbSjz4Hx0RA6XuiCNDCEOJTCiCSoNtYwDmemIWG9kN9q6L2N4iJOOE8DKT02hVPZ7fkDMSGCgOlJ/PZ52DO9CwdVOG4gFGqYoolUcl/AJMrqO75B2q0tBKT3haHEHGaxQSvzcoAXtC+tGbdTfxKlTVdV1ntyxKPx+AIY1ULxNOwv8A5N1KVzCe9VISKDMzauHl0Um29omIsHc8EExofO4gwLBh4tlocirbiBhjHMfaOMqWwcMAlVJp6qImjfYy+y8zCH4zcz4fwidBTaMnNlEBwEppslV1XZf3nZk/Pq8oPDA2qVVrbGdm2c+TgMc1VuJXPJn72ocI7Eo3lCYMRitJLwwAXVuWjTchYfCYvZRGlgmJ67oi1/c5/8QsKmJIawdCValH4gF4kTRu6w0op0q7rWRDhq0hADTst3ppRKEEIBfSjN6SUorepXpV2YqklEfIvb4IXjRo4ZHVe7JQil60KGWIF7FFxOBZwIjZP5DefU12NVR7ycy78XEx5wSDIcwUVa8Mqp1KZ7+toDhJK9sefxACwGOst0S9KKoicz9T5Ip/xYySeKoXdpQ6bgIeKhIMg7Iz8WYCvyfcCr2sqBRs3r9YoVc7La5O1/MjXgyzMcZlA4CiaqeQYy7+X79+fT6ffz7X79/fUdcYI3mpCqsamovL08g8RmReupSKIyIOXiI4HrVA3KM0fibqGt2laLyIBlcpbFU1fvr51bQ/KngRCXeKwEZ6zklgciQrlG4rK6W3RzHfgNhcz4prZsTIjMxZ/CBf0L9ZlRGlr29E0L8wcM5luaZ9Nnf8oTKeTUqWAfNjRRS52mFVrQolgOylQy02xmAYz5/+Ak+p1jfp47U5ROQCWzka/XM5ziBf6ndCAqMaUQRn12Kd7MCDUTCqY96NcNPKUC6IkHREVJ/XxAwGNjQioVQCQMw/llYvHdJQmv3rJwqSfnmbVxXP6A2GUAWxYZu5Vn9MZO7tA14VJy0GmUgjt6IFJiqOMqQIZPVJxzUO9tLkydbf/xzH8fX1RSvdTxvZM4+igqRsiSYYHZebhqnrnURUJFSanAj6BXQ0mXxjJ1lLVeQA+k6coc5qQZnWtrLNHtjf399CCgOV0nCqK4WHgUjmRXdkRGWOXBvmeV2056iaVdHwwTe2ZI4jsqQllKoWDqCnFLYXZQWajKxVhUo24ZNfrImYxWMq/BlTVWP/PMbwRlhs7eLIEREZCQ/3ZSL7VbWIwYaE0pjRT4QhClguttmhWqNXHdfvVbigKZtsaX/z5M4ZLQUgbK1hxAu/Vdj5oSWBEs3o3wIBnLlu0DNwxYBk5ujfORRDdoWVFpUjRaUjSsE2ffQgRnTiqV6Jrvm5rmvk3aRqPWDSI1s2e4iMsWZI2SJVVVXzuq7DVuEtTkNWdLSHfed/K1JWPBExcm30yUpfvSaOvpW+Gup5B1qEkur26drdewhIwHtIkMi1ME6uACBv/4HhtJ0usOghIQxU0e+EZy8cWHFiI00bSmSFIS7QQ8LgJZu9GAlPGiv4NdpdpCRsLdyLttkcBrK6pzRlhD+OQ65oNweQoBQ9VA5bxhFk0eAajBY7jl61tOGKobIkwJAAI9gWgBhIx/ME47TANOQILHv8CBxdHdluGhoTww3gMCnBoPTWoNlH//wJGl/csMXceQDoOJ67sS0MkYgKPeno84Gy8ap+2UjzoTL658HICuNszqm0smW33jB0c5pXGpSI+q46NicH6WmHab8Oh2PwCLmby/bthV7LHufvSCSU5k87b/QKbBMR5rOJtlJVAR7FEz3Bjz6ruPmwT6PDACGV+rEujF5l5fd//+//k5nz+/Pvv//WvI7jyEp+wAlAZkas8UNs53ny5qqUGy0SNn5UKSWokcahzB1DGpj31+g1bc45no9eQ7KKut3QQHt91jrgTY0LYBKKXOOxEQMA+Y0IPQGHMl+xiUGk/K/bXmS75R9soiKhKoz++By2YBhUpMVAWuLKelaQGKJrihKNzD1m6YkBjSIUA3qO8/mHTSHpC7rP21m70zGG3klmIsgdCUSG6lxcOO1cv1L5aGSRCI9yzhnrBugS2WYvERzxVVXDtltwglF29EkfMdQtgGUicrNaWZmgROimVcqVCdVsMJiIGFzYN+BGdv+2xV2qLJqP/awgVaP15usGhNjAKFqU2ykGQ7Uk+K2ULFJdff4yX3YG+fr64gNP8KhzYdCTBbChFJscRS9KETH6h+vQQ8XvoaLHcNpaJ8LMtQNXAJZemnzuPbDSdQEaDPO5nQZJmqVAl4HuSwlNpbI9M4TVp+/tegHBVu7AJ12fq+Oi13yVcoTBQ3VxJXjEqwmMJgKGR+cHjFMS0dMQIX5sRVtV68LeRoKyIvdS/UoLMZCOiO1VCOkj1mAGz9/dM/PUL8dGBJXNzPZ+9LoZ11XMnb/+199yeeY4j/WEBjLnHBUxcowRI+dc9/AEwHbOyak9e44R7pzzOL4yo4pmXWO6rjjyHKOuuq7rivXIQV11fT58FXB89UoN7ZwzjTkiyM7niNS0cUFDnN/f/3qEGJYu7HM9o/L9/Yn+EgwAiVcTfvSrDVnZa0bFyIx5XVetF+cy+MQwMY8xzvEVEVHZPTVGZs36rFkBcyR3wiprTk6dVKd6sFbNETkij74tgqeImHE/QRARNH9m8DdsmpolKDPS/kCHlWp6HEzRmVk68WXW9f2JiJjr1UBsRo6s4GYkDDBSdxoKF6wX1Rc20SdjxcBEwkUxMTIiaows6KpKMzzyGL+qatYn+s8aVTWvi/RacIsbpZl5RtEoWREx1l3byYm2as7vqmJu5jhzZMbau4/joBGTL51w577C7hRGZq6QMzPXykjTRiQDYYx1DqC+cwYtFoEtwzuva2aOiLquGcGqGte1fsxW5hEyZ/CsliE754yRFbXuylPGgBk5o8aaiaOKr5euGwEMFZhxxIkWjVxc1xU1rnlFXOKZE+SKSCQ1s2bNXF047NpYJ11slJaj0Se22T/4KSQDOLqvFbCPOhLy2/QR3XrZT4RKs2KutdpGBEqQ6MlGxOfzYT2cc+olQGqneDARD97Fg+bz+WQ/qbzGfa31do3/rg7njzFy9AdvNbNmn67IukTE/PCRNntyZ173+z7J0kVRjZEfTvbPU6kWST69ObL/bDoy53JNGKqpNFJWVTatlN4F7pGmHmNQLZACjDHm1M8pr4GaGZlRGTlGdstQdHydcV0RMavK4pyT97FW08VaweOac4yDv39m5sgjextx9g+Vt9NlS1oRSt/Nicc15TOTV5a4zR0REcGjRVFrW3wcR9prR/2uYGkIL6ukrncwOSuijnHOrDiOirhyxtdfI0ZF/q7vf65/v+OTv0Z+H9ecFXMeWZEReX2u4Dmvqs/nysy/zuP46xdv1x9fZx4jv7Kqrvpk5KiRmVUzk9+/qFlHXezpMzJnRV41xqhZNSMqM7JmTd4R6NM0ddRxPh+bpOWDfr/u5k1edmPIVNSMWZWZEZndlcPmNQwws7Az6jLzOI7ruo7juKJYPytqjBHZ8/M45nVd10SfuU7eR0XNYoh2VHRIZcTIrFnVQ3RkfuKqrMiYWZlRI6qfe/9eU3XtCM/zHGPkWhCuupeyvK5LK3beW50xxnld32iobGbCRn1ZozCPXkNY38hSBbIILtBHxL///qu09wsmnAT117zrujjfZa5Q54yqPI6viOyJcmSyvo0xzqoP8eCFon///QeoXCuds6tfsbZfdU0eQ+Ovi5/ruu6Lw4/dluUMMucsuyHOeKCp55w5zs/a54zPVXWfGrIqK0YyMXsIEHnmnSCNrAofx3me18VmWCtnRGRERcyIjJi1doZZa+LHceRxfFXVvK6ak/MfMR89X2rOT/dLZo5ztRCrYlQdVZkR83NkBFv3nHlEZlz1ua4aY1B9YqYKPOJOi2V/+62qauScbG0HbbAmyHlE5qfWwDvPk3F+5jp/qTXojtKVZHcB4zZHjeMYI5gHmZkjq+o4xnVdF7cPMnJUxXXNwnzOeRzHYXt71Yh4UM7eM8BMo6npijnbhiiFF4Z2GL1jOc+TcwRZNp7X/MzK4ziOc8xpPzWauK7MYvCIGb+aql9fX8SsMBQJwVNZBQMSMHiKsII/+z41FaEKMgeWR2VGVUVV5VyrfM4YNeOqmjkyIyrmVTMjubJfl8eEUBEVF9d9RzdmVWRkJteeuCNgRbiQvY6RXnXPvGpWFI+MfeZ1cZN6jMisiBVnVG+jivk155yzuDomsqp73zjnrOQCLKtq1gwmTUZCW3XVaqLg4hRHgDOINiI+1/d5nt+fj5jP88yRmQfz+jhSzRyR94sT0X1GGjqK0NMcM67MNRm8lJ9GX4Ygq+ac6/evWkQlDSMvvC1a0uYGhmgU7RiDqNCn9RZ60mIIq5fEaRWDbK9rXehShKjW0eQKY+lt3EsjWynhkV8Bbv6I7O3dG6M0MOd0W9IbDEFZPf9dsJKAZN6SxRFIgUmo6E/ieDeXRlm62CubXUdlBXZaL9oqKFuO4pQXPKLPTIKK50iuWqd9UcXTr44oBYiIOed4/eLO4KM4a1+5izdC2ADgglAalNnjn2x1RQCAdwGmtCSewwASpaWXJjOzN6IaeF7K7CMNP3vB6hlEqUy8Fl10RyW9JrUjxfPWZG/EcaGxQUK9XzbMmmaZK03fpV2DUXGPRGlxqrJuTjzyqL9dyBw9Jme/8+bBKOuG2V+1USnNJQwRkgA2+506YbDKzLouLUdEO+ckeFVKcnMCfbYb6jGGxwPGkXhXIq09/yRQKUJX6jonbNGO13KNl+u62CjIqUoZt7NvKlFaVTozulT3Wtg45Djy8YcC8TAIMZd3ihQDDMUeqZEoI4IdBrz8Lx8gOUqzZeu5ULBY0VlJX1P9z7+0Z1kMY4xYq2ViVVXneR7HwcfwSXCpiS+21PJo1QgA5BBaTKJaK7ytIhS5yUboWa+1a5xN+uqFjrSKqtZjKYrNTYSk9IHpawY0DpagWcOmv7IeFrnTSgmMVYUsDLn2y3ubIIxzBcNRg1l+FXN1lel0pwKgeBAZbkVyIVHA0XhqhObo78mR1lhieqIBzJzV+ibCVXrd+/KjHyhQqYRgMtOHosdTz+WUxBhjVpGg4lQTKsxxBx5kNHPaGstDMTAoQo9TJNhKXJO9jpGGDVuQPmvQeL8IVna6FzlpXt1SVke+CULk0C5mLs9e/GUX6k7FH0g2JOYbUpyINA4mgWSf2qqvUVWqsCVkgamUI8xcHyEOpoXdRAMDpQbAKu2/hKOZc179XsAD1qNdGhKkMVSWGlE1wTYhGGzFLEMw8uUwNGTVhugRsjRLWn3BH8cpBo4IeKda6brDUBEiErfyJywQxaOsVySfd9sVdvWoIN1kdz9CpWb3YYCm+u9hpDmK2cOgc8XpHhXDCUg4tM6CsSgWhgbqx3KwuhOZ1VMurMnAELrqw+ShdPQ9HnkEQwLy4zh0RYQJtI6P/qMQaQwFi1eNwhbQbWa6oAHcQd74ZDr1q6cgN0dttQCbU/HLUG3l85AEGOdxye5sMUuPsKAD2KISOCz+LQbxv10jlMYz4Oimc42yP+oxF8mWFWxTKqtSBS9R1TaNamdZllrvPvhRPLovc93uoSiPozIq+i7d2l3P5F4kf6fJiMw8Rh73NSVs4lFWsaFUP1bvt4hB/UJWtiBJSKAC4OSZyc+nU8yf4SIiat09zYiYFcGPkI5xZOS+IcM7c1ZFRHtd1zH4CM0dD5Gz4IrBOQGoLpu7smWKLOm3nsDiMZ1XtNFXMuztfBIBcKey9cC2eSeNpHrrX72Vly1gFQkvKmmk11EMymavqxQ5AIxWIaW567F5JKG/HkRvlz+fjy5uEZzKXWbOp9+7iB+xaKePoldFlHXxIF2kh5yACY+BV3aZGj1CsKLTr+u6ritnxri9ExZToqp4+y4jjrVQ31TgcRodQPYJC2VVRazeIasYAItBQdJKpFECJ2vKHg+gIZ9zWyIadg9XjiRW6ZxbafH4FvKpeUXUiBozY2aMWVGVLHfziijszvP8+vo6z1+/fv19nOd5nnl8VR4V6xfvMo9M/sZ7t979l0NrGTUIQqhUym90bkcXryYJx6Td+EPu0qyIkFFEVNScNY5RlPbKOOua15X9SKOikmSv0oohImi3zWm9loibpdtq9p2R7JO7xrakbHsDf1XF/QDIFgnm+wqjIUSayWJj6R6rzb9oRe5eNPiJdvZgw1YDL17Bo3F+smlTjDZBKY/g8YtrL8WQhBzBI4z8cpSAx52E5vKKqIi0GwLw+OVrE/a3+IquUdq78cAUp8aGGEiPMTTUy58onFOcMCgYnKLHSo5IIJTS/tjKafUTrxQ5/3HwF8jMWM/IRFVmjFrP+WeOOWfOiohRwY0AxP1SNQUmzRh346iUBGnXkBD+6rMG7sColISTIxo51DG6uynanLqkjWSFh23aTQcSfb1TYXMqmllx6iiPKsKFAIjMdT2lI+IjRPwEQJDwRF/oAUPgR7jR5n4vHoE8fmjYtHHlpXPOtHfUnV8YBKXcCS8AtgTsSDDSeOe6OdkxRsRaV+t5Z0rjX1S0j0hQkhj9V0CjfQxvTwC4/ywDUf40UUGvbC6kw2rrePNBQoJt6C91zzmfmZg6vwSl68Pmhg+aLaHB9y7i6Mwec9nmbyttd8tKolUScx1JKA1m8+Way34vOm0AuQnZ7GmwsZW1rcAqJQ1MWdiEd5GjqlKboyfhjsiqCMOFyaUhK332KoBSsgWmI4aSP4UhfbyKIkJOQU27XGEiuffMu48W651a/d7dtGqnIwlZ1rNr0mpNWvrsnQEiPYl4jjeVbllP44KsCL207PSjUUfWqbDlSNESewfbfQF2KxaytXznvXOSozlnFSfjMca4Zs05z/4jSgPuAGCWRw8AGEgSTGrSCHjpMSHr5m4F/5ucBtyC4Ug1eSqb+HEBz+YIpRIqggrZsnPuO4/qDnVBH93LMqepq9cTuZboBOxHMNBKo2zVH2/vApU+M+OndUOasFZVERqUbiKkSuN1mpi985ASkYljyI4/X4dnZl0PHvTRYUvQu1OnIqv01qGkSQDLTPa3MqzSTbi79ZwTklz7ieU6ezAINudcO8ee0Siv6+KGDnoMrzmr5/6KuCNkXP369YtbPBL5YtVdo8JC9RuXUqY1IEeKyIpWpcLIULJxKktiU/5JxKY0iTlnNI9CQhhCiJQRq9OURbKfjF2YTAir6lNXPc8mtGHZpFBR9QQfPcdhG7boiRl99JRxEkqV3nqN0vrpPIKVy+i/5ZDltMvNAikl8rUVld0kVRHpv/46Ga4+UBUG4Ee21uotfVXN54U9Atu7RhKKBCCMo1+9UeNTWeq7cVbVNjcpqqrj+RljDIFBhZ6isDVERXIkfvEwQqQUPmLdpYOHBGPJSXQUEkEPcs65jatN3oawUSorL3Llpon7SuGxZ5CLeLaDGCLuGgmgxkcaGcKg5IheN8T9vbwxBh+lEwwhK1oMYZ72+jpFIIkk4nGq2o4qyt5Vul9hhBQeTbvYpRv2zmbfW8SKRHRFyKoIEb88IjJ38BaGkx/Hz0uNh6HGzP55V4mbCFndxSQE24pkRRq9nlgBo6IxxpyTH+Mkq6MwsIkfYdgI8CM4sx/FV4FkM0Az54zBRmdUrT8+4lVuxhhhbv70aARWyq6oqyJ+GEBkWbvDqjTn+skuM4+ImH2ntqwnsFIYChthwDkAK7xsJBgCc6l+mgJONBtSIb2LkLcS1/GsAgFvRZu8XQiv9okIonVyFzDVi0t2W2F+9HeMAYtHE/gmipBeAkDmfxL8vtn+i2yccoQetsycExglq6bKP61WAGOMiBkR+dN+JTPX7OiRDGE8O0t31tmx0bbbuDXCx2QJo8LEArvxYNypMD+GRELZpt27Rsxhrcocibj/8k6NwCCKU7Zp8y4smDHGea5f4gRJ+Zyzftpw5PMjZGnroG44Cokt7RDq+GfzRoMdJj1ZNG9bNFtlHUPLlA1pTajsfZ5KeXQWDeYwwyBOZd2pisLOvt7gCkB6DSGRb45kXn3xr5mOlNWrNDCMkNI1zjs88Jnpf4GRcovBBcxbgxUaucjMQR1tFsgRxlWVxXvimef6EurDS1VUsSG4KI2IOalLxuMCwA3zNQXitR5Gm+jGijoOvZ/vZJuZ6wXgKh1zXes/3FWVwoBwS5BW0+VieaxXTE8o/ql5fJ3jc2bNnLOuiyf1Rv96iKrMX+x/dzhUIf/riTUzBYjn2qXlBRgJESLOoCkGchN5j2ePeGyII13jWYSKM0JUpKOYFS0aPl77X/i9aIwxbH9CUfUERDbDTYmgceaqoovAilzmaf0iE1xHxJxTqxwLmiNduEYSGAlzJCUapgNVRjCnSKWQwBMR0y6oTnsBBAzkeOGrENGP7Wj2gaEoXkMCjGox5xz2VDbuuBGmPYNsddwS8ktWPK4n4RjdAHKlwIqQLEVkqSn46H4R0k1cIzyVFUB6d4e4U8eTfXsk8ePVLA3iyupuUlbgTlc9b6bPPn+prylSYELKF1mRu4hhKxIbevndrhdcHElfEKHr3V1VRayRjMnGphjkC/MfMa6naEuEwRSANHSNtnCb9/9SZeYOSE0ilQr5jpMAPAZpSL+Vs590UEtqRDm/E2q0iCr6rrQwZSswVXAXmQkApMDRcxCN2EgoTSkN6KWb3J9wh0vOqICHuxKsWTUjYliz+o2oYIZUVelJsSUKjo241xZ98QB/BMofW0H1VwKess4Tg9KexZ03HxspDSlg9RolinOdHu4GWBiGMpF7EX/pitcoAUlFUKLhvJLPiosNTTzXU8DCoFQTSSk2lG5OqZQSShWkROTiFN5hruHEybh0fFo86B1ANmzX5UVhPU56oyK9wZDWLBNSGparoFglH6dkihSq7lBmJnvhqrXCogevNLLw1svyKzww9+WltCR6YBEx7QYBYATwpgxrKEzkIrrBPRKymimyAjD6QlokW8Ab/wr+ebFaVXyNds57KnHkREjWRXe+EfGLUBqyvqB7KcqIyOdG6kehLnKX1rbSwy+M3Gm/O+ec/ao2Z4i03Sq2W4ROKxJKtbGTRmEs+057eEj09eTGU1XZ+2aqoQiJFrDX8T38PH2HzXvgJiIJM8mfxv8mHgD8mPuRsKlIPC8OidmpsuuFUoJGtiBxXVVSCk86/3AyVlYMJHRhT+noLQ4NK0N3hBADjpyzqraT8Y88Xi+OaW2FBCtJb4zO86xfvyLie9Z1XVfHUFVlqx++jmM9Kr8JtSONC6rvN+xUWs99kgyzn8DynlVFmiDiVXdlJRvyT/Im96jGGLyzLUFffeqXyeZRGvF7+6soM+N4uH4Uvdiq241RRDr7SbTZWz6KmuQ2R9BjIv45p8y9axQDk0s8PxIqvQHUVu5RYJQRMfhIzbPrdWOUeuFIq5xEhNywgw2wR7JJZvLqpYdEWg0Ij9LXdX8mFhLFg2Fa9TNz9ndJpaSp9cqJ9IjaX1TR40dgkUdExK2P1w4BKueJn5y67PH3F5ERikToJrL6UXz8eIRbdTRUBOZI9asqx8pCiGHZQyLeUBHrRhtZiVq4ukhO3wkwfmIVm65787XZELMEvdpwG+cErwSDhCwYrJT2eep6zOXRi8jixZFqSYHfViRwStoDExVZJbLnlzCkyeq4KREI3YR0PaeYMLQVAj67U2RePTzUWbBV3yqCSvjNFg1HeHCBrYMpKltGADjnJmLA0Q/v0iCaISIlXWB+agjZBgNrfSB4j/iGtch7Zkrt/DJxXxRpbriolCJs8eIX8C7TXsfCCrY78V8AACAASURBVF+Zqxc7uwLgFMJfJ4SXF8EQ2W56xZl25pYGgKYfDABIa5KQJSGw6zflJrjD+zaSKOWo9gFMTWc8lmlVQZq3iFAap3UY2ffRbTcYWfFAKxOq4BE28varBtdcZZmU+ZyT0yEnCeRJaPw9fuo5mddf9nJ9/TlG8pQbgFd4P1ScrIV01736eS0338a8CDViMXRAVfE/mg2DlTuNflO6ukOBuR5BKXEeT4z15d0V6nEcNe+fwxHJRvgudY27ALAFwxQYY9C213XprPyjFwlKxLMOk1NXrhFiq8ecc9rmw/suM6PHkrIwi0fjAb1i0FGl4MteeoTHYQJn8s3ae45sgKrysEmPMeoZsxyRdiV/eQasGOIVPGm35UiCIpWGb+yqys5usiL+hbEiEm+/PiSo48K3qfBcTufgF2qr+mtPyS/YztyipZTsFokfJWC8RpiTY96tqsW6qAtrK7HJqY4gVcEfr7HHeRxUdmTO+nw+cRwR6/cC8PNVGREXX+3+64e3/+aceYyK4DMmMX367BtBpoaUGmwKWwI5pcJ7FozwwrjhVrRW/lQRCWbojFhXYnPmnPwEyRokTsgRJVk5zVod8Z4slKOhu8cYOQ6aIfnWdISNjoz11Nid1jjB/Opn1If9hfnp957pWFnRvsq5DLu1t5W6kpeSxOYVjIjRn6Kcvar8SJXPdRWBit9iiEieiQUptuwfo5LJed7DSRK2AkuDlWwl1MLxrBXJI9x2DQAPGGdrtwtAAhMZklYjK7uC6DBIM2XGGGrDMtfCyIQP3My+3UzAgnnViIfOUlYSEfxuuRjAwBPPNgTP+eVOZCY9pb6OGHl/71GGEuJRXd4CnkjAEJ6C8SDX3ye7OpATvItKe1zdrim6+ielcLTxvENVz5JVbLSDihQ2Jpk1bKFWqTCyIs4thrRhSRtuAbhQJMJ69qyyDn6TaIBR+ga43r2QDev9ZDq01btIowJ3W/yu97pTlK9bY6N/twgMRciT5343HhGD8CBlK7BK0fxoGNY+ZGE7ZSOoiBiIiACTd5mswljp0dnrujgZ6CO5sgVZNvGQYQuHMGa0RO40HD0wAFs6e4sc1kCSHw3BmH5ZCeBS9q4UmF+/fgnstUDJEb2qqaLZ90ezl2zBUDqJsghgGMBLCVi+nNbNETUsMciF4xUnV4/xU7222BQzXSbm5fWnSFyczWXTC1k/jZ+wpgNgx4oI3YOq5w2aafsh4gm2d/yCUftVqP2+6+pBeGg0xaDrKIXBRKvrh0uOeJ53RSLvPgjLohWP2FwjE/G0xcJU11QaaIXcZm7YR+/8SMKRDO/jOK4P35JQSUREZjbP3eaZx3me1+cRj47vKqjUlSrSmoAmX/MCwtkfWtuqKVjZZbCUGxgRDE7WpeM4+APOYd8E9aEi16rgVkRLgkm70clwigh8keaoykqy/zqtyorEwfgGxhijiIqQrd43k1h/WbLmfXuXVN0/94LEayCRdoYtrVKZiy0zR08l2hxaZ8gW9CKUEtHSR1FEXNd1Xes38/6LiDMiCAM9XtwdPbiiadeMW/Ctf1RWpbia/THXiHVhH8+xVFWZDejAFEY07rCvji+/mcdxfObnOI5k/3ue53kGDzPPyszqphYhrTS6AeXutD9kkVhHa3MBqjfQtM8D/5Ng8mycO+FWREvAKhKgqsJu2qbdjlc/Vi+/HMP+sEELIK6EcHX3XKXEIDBDi0laz+sHmYtWEbqjt1PiWT/qVVU2LDOT/6uvbFq5zDdmz0Y3Y/RWbSsNa1h+3ZO0W139iLKDu0n3jhtj/P79W7bE06UrcoHdnWokvVy4Xsh3Rf4EJpjqpZK6DP7LpC7oWYWch1Kq8OU/LNouxhif/pln8AD8KKEUMKux+COi6m6Qskk6xiBCNEQIBkORq7PISglgzjVJvYJhZyLpF3NV2VQVRn6VpQo5RvZcU5EzDzs/RkSun5VcbACorDCNXAzxatI3OKzuxABAvjYqNGMMJjVNJC+k3XBzRxF6HwNjRNolqFfB+et5714ApUEqAC9SWmwoN37WK8cg3u9eKkfoNT6lFEZKNAqSxvzY78C7CX6x9RZbo8jYOEO9n9wBI2Z4GDnyhR4Y04dfryBgZjrIMdYfjXjNXt2hOGEmHT+NRqJF6fGDuV83kgoKgk6b56QXUSRZuQlrgmlUlMKJEg2/o8iiMJ8/Lk198nktlH0ZSSntUlVjDG76pnVYRHw+H7WjGuvz+RznuvAWc9lvwDg/5td137aEh2Cu3gEzAojkOI7rU+hhU+LqJwXkEdu0eUilVBHZCkAp7hxAmuYCQIMc/WSazi5fX194EXNmOg8RkqZSwDCHPOyBIn5QljRewoYQeuLB/DgOZg4YVYTIwau+yIZESRZyR24BiNN/bsStACQD2v4+TNPRehEMhvvliGSWjiq7yBGb84/jcadwa6LoP1kQ2Jz3x5acMDOr6jgOXujQ44XZjxqqazRWwedzdJGQLdnZN+YjInuWVS9557mvzmBUZcLGy3Eco20xH2MwtbURIcjP53Oe53men+/ftJY3S2aqm8z7I2yBAaBXNrq+rF3RGz43kZWnqx92oE2yr3gJ7xlPhHkBoI7ASniFx8g/jvWr5ijL5g4k53k6IebydfET2fZFqOqt2+ez/jIQFq2qANgBeISWwLxNoklQTtvDwYNrups4YcCKamZmGSdFq169uGE7bG4qDbNsSQuGlcAo0bMyUy8mzpyT8YkVGrLTNt/ww+NOEUL1KRPNI3B2C0SfOLx/KRUVrYohYw8eARD0EjRVxbzQeBNJUd/urKqas6pqjKFzFhJ98w7OfC7d67/ei1Q3V0Z8fX1ddV3XVde8rutT8/zr18j8v//3/3LOGJljjH8/3xHxn7/+87//v/9z/Ofvr68vomUYZ+bX15fG1cRwjHM9BLs6Ar+EhxXI6manCD3grvXKqo6kqUvYqVneVwM2MwlswWTHgIvsS4vq1YNhn5m/vn7R9T5gGGlzTsGIMyLiWjUSWC6iQ6IjKA3bJlEFYG5CogGr6VAexzHGWhwenR5RVd/f31XXGINKEeEYg/jlK5+zRk2hwHSEQZWKfkVRSIpIoB9j/PXXXx6hCAmseoOqhEebmcdx/Pvvv1X1n//85/P5/PPPP+d5qgqKahn2o+NVhRdhgB39IP11XZ/PJ8/H74HDicmnP0tRVd/f38dxfH19zV6RiBwwVVMY2VuFeA5OkaMhKh0JDObZ+2rXYMKFhGpBqNXzBf7jOOR3zqlzN/FABTN4qLwRpJlzZiYehZeedPZgqLo/vE0WvcSDDMOLAdeCQU7pkm4HAqBSs2VxdrNHRLXGyWkWNUj0GZZdDe44v8sEcqwIZPRZvnpIeJzAoscDg62qzvUy3D0YSOMrM2BT/GGzT/h4fr6XIHEUNhnVUJijBOMATERF6egBTGyQi0G+OOIdBgST8zz55TUM3TtsiIqqCh4F442gNIG5I4qu/qPINjumbeDpBZlLFA9UmJzneV3rGgohvLUparwAW7PIL7Cr75VwM1SCbXU7QLJe/EYECutI2Gf37gyb1dbrCi4zB13Iu1t6NrEbGlvIscIvzZrrB29WPylcmWyCElqqTUgUKbvVnyKsnIF40PTgeDSLpBe+NclZ76oq4/6LjbxE38iQUgAGWbwa3yNRPGlC5BIYnERIz8JWHZU0Sqh34KT1qBoajkhVRX8ckaM6VPGjh3POyRNxb9FAcqUHCYNj0KsH3RGVRaQHo5Aa/LhskF7DJjP7JuBqKJFgljYzwUfRNVFVR5+wMYmuKZuPhxX8hlQpeB8SCGnMETTqRJk73hkk1WMgLJ7oUacKStTsGht45ObI5tSnJKVyQaiZd/+GDYYt0rJ1RiJfhCElae0nVnh9PeDt/6MovHgOG47U2pF+RAQg7ZMoLEKH5XN5lDhSx8wEL031dQV1RA9m2AkPJaFyjqGaNLsC4KjTs5SEpAQy7eT3jie711BCO8ZYd4hfjYYybRpSuiUEJuEA4kGDKCoApBFlvUjpTelHaOH3dpPHH8GknVmjWlY+8KZtPqBCmg0vexvyCgCYFU+szZOGopcC3hq8epVT/+ZzcDKunAHzHCOTu75Lj6ECgF2lMmTCjjHWzuE5NsBv4ubYbtk/DQYEDJsHxLfFJHCdmdV4AcYY8igBcBzH1UsfsrFJnF/itUBQVu81I2L2JpUsR8Fc6QxgcrXD3aQyz0x6ftprERzdu4toN1lx2vkUPVQ0NWmUstqipZ1JzxYAP8ZDp/SbERMv0NLd2IqfYB7P8po4bI1eay6J10K+3BYTHZXo3W9mX4fjqPgU5TpL7u4Q17+HetqyI7yyvrzTvGxl5VHBExJKmSNV5UXqpqrKWNN5AxMnIhdVjwt7iWPIhk7Ndo52gGdds9XrHYD00pDt4TTL7khupeP5l3/IlZamrDu0D5FrHR0WquZc81167h/FCiNUSrSCSdyLBmfZoidyYiALlcejujihqslRSveiLphz4nSjFblovQiPcHrpWg2aSZx/4vGs3NG/0V6UeMdTVXNOTQrSG3PYt9WAiU2ONHrdBWl6Bys0wgBDTxqlSu9H8WUDiLTC1bCOUaXL0eterJ0auex37J2TUq8PCfi/vr7mcziKecuSUAOhkaTdjMBjPEeG9ASjCycRgjn64zTYSgD3EM20scvAlReyWIFJ+wMLegCCvX0JqZngTuNp68zEKUGvdt780g7A1HpKI1ts8lXWnsAYPOgBzznLfmdSQYoknhVxX/AIJg1IxaD6urlKdaQ0e4tGm7mh36VWFHREZoIV1XjuHWu9JxmZGZMHYCszR2TmqKioGMGv28e6uIn1+xGszdVtLk5dsFWtUOt50eUdjZVqpAEpBlmJn/jJimSM8fn+Po4ju5G3Ktdc3zbJWA/NY0spaUwIT2l3Dcy8Ly9b6Vqzn48OFg1rN7ncCk134nL3biiBHbYBNqeIs+VzMiqkzBTJupo1jAfgSKgwFy2ESo8xYGCiNf4RJJzQvvnFgx6T+f8T9rZNksK6EqZkqntOxO7//6n33ukqrP3wWElies4qJhhbTqXkVwwF9P23OyERJ3HluoBviT7RolQB/AzCzOSPI24uXKDaNJvSzSn6VaPKVK3bZ5n8QfrIWBfBQGUVsV71VHaLFhIAJFif1YA0gjfFFjxKL8KK8RO2U/dZIyslqi/AYIiIvi5OxklElP1NXUn0WQzD6iGH5vIXi43EchFRM6ofM6qKOWt+Zs0Yx7FAmTTuGfGe87tizqoREXFkVmZFnnNmjvX31DPH/aZnWLMrMBWhpJW20g2Jxq3AZzdRVXF9Rfs7WOZVTJas9bmGjMiIMcb1EETEgDP6TgqO5HfzntYj2dFiiAnhOYNIZkZYU6AM2ydIg2xhkKiORDA01Y99bfiwfvGiXwVmWSFqFvGDEZWsrrXCRjImKpIG5TOLwA8t3Y07gVEAwCNKMOirB1tEjDF4g1YuhIdh9A0jB8id+x12xqRo1bTDRqJr/f39DQzR+GfoehH8HNXsovJSuSYLDw2FpqrGP/6cGOMz7aQGOeY+oRSAXHiQk9aOGCAjMtcqDSYjsk1yDG5sIXA6Gx4p7cQaAKbx0kuwvd1pM31Ye4a1JJVati0osYVEVtzEEY8EQvBKZ2bZN0dgZsmKe/Upkl8EDWBnkKRdcEqAKR1dcdVI+DGGlB4zVlQzexaLykncEWmKpMfERVakKwIX0kCFaxFS6kohKWLcyiOJ6EczQBJAZh7Hwe0VsiDBKJLq7Tp+RetUaACghw0NpS7oCVU8FF2/2EPhWXrC6arq4CJh1nme9TnHGDxSCxIHkddJaGugTS9RZwv8jMfxiAMQKR2jYTTGoCEpypayX7p0w1JWfhR/32m7ao3J+Vm9Je9keYQD2PMiDUzc45eeItKYUAobR2lAItVjKO4NjgY2YG4iEk+TkIk0+nwgcaLcHJGgdFOKxxMSx7syHg31ZJOSdpYVCcFowNWuUQCGPUcUEXCPcekXucUmQogiInNEPzYfveoNW2cBZ0vV8i6lwyR3R/2LqFWnqqLvu1OUPUKqxwN49+KBwUC7aeEgTQC/jiUM+YopzHmvi/ByynTLzMj1SEJmVn+uKTNhAhw1IuK05xsRb4GNHw1VpohqEr/DojlJSAmsHhuvuPf4piGNRI8xN0+bs9KQoFLeTWiUKBszmQkYZXSvYesYlETiVGp2SvHr3mkx8cRvlQ27Mx3dkt5ihOfCuIrxy+0/QkVDWgmOaDh656adR59s1edLLw3rHTDwbBj5FWbrvvhtPKDcskrHvY5yzXEjl2wMoQ10LMNQkLl2UTJR9hmSWkDZy+rezmAys+xTERFxHMfRT/AexxGPyVI2UDcvZXeXpMFw1eUhrlcCL2Q3Bqcl7RjBNv0WjMvsFyiOfiYfvZOAIbthEGlQRrf2TdMiQ5R9vMWmbpqP23OQHMd1nYZJ8WTZ/ZfDqmId/vpaN/opfQbsRS5e5GlXhi0v0c9sVlVeA/UaNj7jgIFEKHIAtIJhDpX6DhgxIGnfpHBaYRjwEFIkW2U3pbxn8gmFW5CE8f39zdPR1Ys/hsdYz9UDQwSQeDvUfYqR1X6A4MWTufoXF1gxkcvCEz8A8eDiOXkhn3NWn498mogTKgnIZzof6yFZGKiXB+DtI6cIT3BEx7CdL3BEdowxxsi6NkI4Hfene1AqLV8+sMWsrAy3RiBLUU+B2/lds4DwMFFs0V9RIUJg3j4u2aK+FjmC08yEhDSRE1Xa0yViw1D8qgUYvKBUGGMMPXfgAVCKEjbVBUJhXANh2MCgFDBUDkapo5QcNwxZ1+Bua2eOXk3wGpnCKx514ufz8V0Z4s9lgCfrdZSEX9jjwNOI0tFjuiEVR4y+sNc7GxSGVbhaMJMLpYHhi/2VIiHhgUnIvvqjfUIqWmAwj57A/MJIVCA3QhxtogDCekJeAJDdEltpddeqvqKVCBOP6m/K1OqTqY/QuFQVvzx7ANh2pWuLgenqemzFsIkIBSgboxtmjKELv80vHYSUte2vPMo6YIvBj9Ne8RIGoXG0IAp/51ngus8RInCni6RWg6fdKUQ2ZNr8Ii38hlSTpi1b0oCUF1lJiaZqvfstqw1PmkjIaqBKGHIaoi5VVff6Euozwuj4W3mZIGoEsd2tr6ZzzbAzE7Zo2NYofo5gZL6xiUdWKlVUxAByS3vvOG0Ys0zqtzvrtDPgetSUbFWd58nFA0q45drTbiUq/MJPHeecdK6bpA0JD4ZQgVFlISnSeCsb22r8ujNkZvWNQonIMZFf5wTpbYgJMJlkJj+JFs9/ZETm+tePzERErGdosqpO2+hHBJlFRRjVTPJ031nGvfUQxe+1I0tiw0ucuUnOiBjH7VReVQR79C9sc86yr1SoRpnZFjenZb0sKx8Yk58gqkbmcbyOHPmZo+JTGRE/Pz9FpWIthzEGoY8xRv/usZz1TlQBqNTr6/Fs88sNN7Bkqx0CrOycBaH0Ui78uC2/GMY9foWkHfMzGHnRwrLadsO1KB5lkXNeT/ARAKLz3SaDJ60eo1EaEqaIOaebyJHj0W8eRaXwnvjz/nbx7CWCjxBjShEwAJCgQVgDJZnJUZxaHKQUCceVWM/u3NpHgLr/QIpGtg5WWuMkephNu+fCEb0MXXPcr7UwZBMuWokioUjhodGRhMAk5JHzjprLvWRf47kGJf0oPdWcc2Zc6z9FcoR3KREPiSLSZEWlrMfDmIcfjbtA8PJUyu9W5CJM2vlIDcVERh/3IOd90CoA8ArJ2xw2AKslM8cYRz+RpwCQYddZaBQDRWjSwsCX0nS6bvB5Bb2R3SSs40h7dQSQ6+zqKFon8bSaAhMVofm1FmR5Ac3FmWUowRFOVZS2LjlYGPRUlrR4HC9kRHgvqHYQdg9fO2ePRBri2ULahNLc3rGHzo9pl47Y0CtL0y8kqRWIXoTZizJpGNDwbmf2O3Ug55xV+6otNgwplYChiV0jpLIr0X8XEQE25+TjasnkscfRSTtnZoZuq/Qzg5e7uK25GEYEj76zC4cWPTAl3JAsflV09p/NINqwT0HIxDk5D/lpnjrSU8wZeUybRdIoIYYtKi/FO6IIQcIz63ZWk+FGCN67FYzSCI5UJIBboX/axvKFlzMiWBRoAR+WgH9rmatfJBERK6SI+zmY6iBqHEoXbwTT26MVLUr6TqVPjPhlggbxCy0v8prKMDOP8SVl2fkGk6fVtFD/fwWSHssZq8cnjhqy+Hnq1NuNMUw6fnOKhjhJq/VoZ2HgIR5nQImQFQ9pFeEChuwTmBj8KMwzKzwaKggPGhWRwNxLD/tykvSZqY+VKrC87wbGGBrzHphHNeekV1wf1imyIksiM88e/NLAVnnbQGTm2X/3W97hvJy1uB5CxK3IoiGxXhB7iKyAyURvqj/BEko55gPs4kVKu/lWFNaGm54iAiYN4ALfXVQVF/bSxNVxXd5CGrbS/Y4uqr7rRADRP9fPr8/n86lj8jG87PNy9llVs4ZH/K66ZUIlRyTED4CEIpFkb69lLrxkI1RWpfJOvcYYPlOEOcbtBrEc6SwMoWFQ3CStstsx+SKrNfiGCSMXYHOT/WpMRNR96pmjFRwaaootRyKZ/v2gNhHMhVLYVLpFvtULvJi1S8m+gI8YcV/nQZIQA+H9qxQGkeiMLJhHpW/ibPowNtJkYUCeQYbdFgGvHYAbRsTPz0/0rsOt+r5cRMTTEI+uUWAUcRRmczrGOM9rxZPVtO9HSvn0ixKh0ZRV6etYD/Nm81M1SEDKS9n+RHohOapIx6d4AIoHMLNbbBRlJvtqYCKvqtmvG1NKXWZ//2z56whZNMjOvhSHjfUBjZyOMdif12O3rNjUXKsoM60lSVOamSQJBuV/EUgUDMKTd1QTPVniZx4RKrYKD40MJbRb3DtLrQE/hrSVYKRrrv2PnMpQtjerWHiKlADsggZOZxDtBuPo/a54BFYaj3PO6Ge6VbqFLXz0QjfsXIk+e9j82phkpSGql6JUgbiQskbJXH/XphYgyk4bwqyqZGTm51wX8AgYF/ntMfELJu3GlcKjCFcovWhzOvt6aTOXrJC7BfMfNwuEh6EeQ5k2oUiwLloizVakRN59hTkiARjM1v7uV/qNn8kJz1ZHIZ9WEM45w66LhKQU2Yo0HLH9VbLXBdLRvtCDceb/kgAPGKkqrRqUCtytOjNTX8XHVrRjfYl0laLM5Ie+S2QiZFXx7kdknvOcc91VqqrlLKJmTbxnxn2AeajEr1L08qgxgEZpTGSIZuNB73hlg5p0xzlM6yyuGVERob9DHt0CGyFZJcbI4zjGWLHNOTWOIqL6jbKI4JOEX6/bDp702R+zQaNoxxh+AzHs9OAMkEgJQEXCl7Uw+nx8Hf2pj3v7533GiZMLoWySp0etSyj9RCtMMa5s9yA2umnO6UMFNiKJbjfvUAEUD6HDQEJelNVgEDIz531zgH7GbTXDnKwzyN1TsnsWGAzCZzcFmswsu0wVcxft3VRVeVy7Daet9YmMpZw9UL9s/EvE7AKVxqqOKnUr0gLc8ZlpjxtokHeTYD7n5CMfygLLbpNOX43DEUVVrav3XsOP4/j6+jrfn7OWRxGCFEOM1D+6mwGApytbVb91NJwIGmDgcaqBDV62YFAqjTghSOmlobKsLYthxlq5K0fq7aGF5LptjJH8YfmIMboRzAWRkF2GVfXoAkXic8SLMIpITCMqr5OSajHBcNqf860e7Cm2Iglrk0xxrjXhbnKNQFUEoReoCxrSmxJN9HmN4DhS2d5A700hv0SS90uLjXzOeRxfVZV5xPreQfL5XrwosKpIPuAaVfd9SNy7D9fqd4choiWr8FzAuEybj7RhRDDdMtcnmXQRCEw80eOHk4i8oIRK+E0Jc1kXKAuJDEUrnog1R7Iv7H140LMcBaZI9QJG0ZKRtFxFVMSsiqpRMZhITb5MInJes0bnUABKp0U7Di164lu1iL7ps8gLD0uchD5lGACTOdXxHh92q4jASCBeirhfpUGiIUuRI8UppTM4HrC6LG0IkY77gGFAYuu1lnJzTYL0VjvWUoqipz/8GDp4zsnfW8n7OAEpMEoqgkqjC2TzrdbblP/SOLi6ZaBF8AJS4rZg1AIoNyRU1RMQJXVhvodVB3cSz4qc47qwlxsXufQgjterqlj/0trX1xRGQXD+m5X2s/yi7pjqsYaS9mx0W2h4AUgbRsIrVEQwmkYNBwmAsLOLigBnJie2p7z4S3W1XkBguGeuDdYWRlX9/Pww7eVXdSGrSEirU1UKnqUnbVTJliPuvIjYxn19gf/slyThBwZGyGddQEojv+pKWXEEUOwmIxUbcXqpIuEo11sM0V5kK/3mVxgR1j14wGWDKvoF9VTTrSuHDFunMm0PdR+K/LYM7ZzrcQl5wcTFi9aHpO8dKk1zTrcqq/LmQqUi2d7VQaKngIOVUJURMGnnJI6DnVlf2CgeQtIpUx6XZGbmsD80iO4CSN9+BUMYNnin1AHVo1r6z+dz9p9HcpiyG3+0U+m38DZlWstIiS1FaEgQRmbyxJCGisy5g07VYCOh9Rae7Cvnac81ZGb1dvDn56c5LhKZI9PO30QSj5YhJQ2CIyE5UjVeBao71cVsD84RJ++K02UoQSpObCVCKgavYPYyTtVkrjhl4u0gcb/PWYCQliZf/RDXHbaFHR2h5iNxhg0V2bq5BgYaJYChgU1fPxGnpHiK3npfbBteiWl/IgvlGOPr64uPSzFaOFIRBHDNa3/v8dP7jlQkiHjyfu4WTEcSInew8HlfDAX4NU12Pk6yPgwYe9lXZZDLI8I1zFM/Htt9uQDsRQTm5vLlrsEjn/62y5xTtSCLXu4y92EQ5lGESgvpYBKkPet6pd0QZhVhXn1BKDwmG7PCphGkp44c9fAIGmEQ0Yq5ulXDpiTmXvetxbZaxP07qWH94lkAHH29RApVnwAAIABJREFUJfLjOF6v18/f/z2OQ/MLL3KqI1XASvxoKBVSYDDf31/v95vbKK/XCxcCuBc5gsQ1ArugYfhpBDJlRt9wJ52+1tkShCh9p18CSfbpr6rGGEd/7ENBOl6a6uEHOXqVLuOx4tGgWur+WbX6r2UjaERFbNmVIg0bSvASovIEaRqqqrZvDBEqonjco8OkoVSDXKXbBMGpNsPiURW21oAEQ/xCiEcM5br66Qx1nBsCq6qz/5yz/GIClWAKuOyJPAIjLVqyAujoggsHCCMeuSZ4qv8UGYpE4YV1q/TAIKeFKar7krghhRHPa859YwHdGOsPKWMcvQObnxErkzMhmlU1a66/TxOBlzgjIvI4ZlXUHOPghv05z6riwjhj7ekjYs552oUfgSpcAPQo2expc56ntiloUHKcc/IVgGI3k8mUnHPyIY1Vv6jzfEMSMeYU/3okD3K5/vn5QfM6vs84P5/PzPl6veAkbFZk/MqW6qhS1YOYKiBoJGiSXf7MqrUf5iKK6Oecc323b0TV/FRmHscrXzMzo05WhK8XVw5nRmRGHjkzz4iIOkYcB9+OWUIY8/4FIGqtwEZk1up4/rA758ZhC0GQqMqIiuvvu6qaVC27v2aP5ohI5kv/nfMKXoDNz7wenYKK9KzKzOOVEdF/+wJYRIyM1Rq1nmnKGDWy5qyKk+WCkNRfEcELF+fJt20iM+e8LS48qzjWCaaSd3SjquZ4jVlnRo5XZq1vhByvI0bx1FBFVVZE5Bq6tyVMaRf0ky0ab9iO8f21/oBq1XwdeQxfeaOqMnLkGGvO1jxnzXy9XvRmVM0+L2auN1bGGOe6OiicBvH0v6FvMUWcc0bE8bXYbnj9WbXggZar9HuMjKq51COyMscYa8rMqqpkaq8V4LaQkc7MrntVL99VdZ4nHyXSizY02ujfhWSIiahQWgNmrJXh2hmTPexPE+HiPM+/f/+OvkqXR3HCRkKcKDXRFO2cU2uIxwCe2FgAs5+3J7zoJsocr9fx9+/f1+sg2jn55Wdm5vf3ekT/tDuJ2BIweuLhuEIFTBXGeH8+EUHDEh7mmBAo+62q+nw+ax/QpxVcjzHqvBqcGABIQ1Yy5/z6+vp8PmqoT/8x4TEGVeMYjKIxalZGjDWGF8/IUdED95xB81bMT/dIsPDWCi5i/ajUMnLkuM4LVJ+i7PuwqzUiok9n0X0NmFL08Vt9gxUsKmLxVbH4n5mZo6iFrurf59/AxbiGH5ORqGaP24iYs5KTfkR0o61WG2P0Jo+B3fP9FSPPkz/qXfUaP595zvMn59/5zlfOmWOM48/3+P76z//7/3x/f+f3qzJe3+sdn3meGfE6DhqaIEf/kWf8El71aAybp9FTMvvKBz3VdzDVyR4YIOMYtFRk5OBsFhHxqTkzauSsqnkeGZExM8bIc21/IrmNP9dvSlU1o86acc7Rf0X1OGeuPllnI6Tm5LcOnS6hPKPG6xg13u93RYyREXGekw4l+PAqR2XN7LNPVM1zTgbyXGPgGCMjsmZ9zrn+9sCIiPd7nYiHbkQea8rkyKr58/75fq0/0wssM1dNbeOLMATqcx7HcUSOHMfrizhr1sENO85uV/vlsCetEGL7fD6seMdxRKTmwRhfDNrDnlZVm0SHZH0dubZwhR92vGOMqmvRy8wxcow8Y1ZGRM45OXEfmTkyss75OatiRGaeMWdUjYpY2xImXXS9KufZjwEOpl7Nec4jR0TUrHEcXy8C+2RbUbXM/HqNiHr//F/28j762mnO6dmq4iT+fr/P8zyrX/NkgaM1zvM8z7XF+pwV64frzzzzzfoQJ3vYrOw/CRTrHmvMWSxFmasjoM3MtFXO52n1WM3KPI7JfJz2Zd2ImnNdMmZmr0Vff16ZNedkyqy/SVXn0TM6ItaqW1VzzuOL1WpGfYo1NsfX6+f8FKsHDR4VI8fxmu9PZowxMjIj5jmrImNkxWt8Ve/VR2bNmrPY0lfVQHtFMebUMDvGGHPWnOf39/dxjONYA3he21TaKroBj4iMGFVriaP6i7o/0kwzRstxHHXSNdfT7MBoDDSjrwDdVuQoJzMosmbNmsQXs2Ks32AYTrJdgyqCJjp7v3F+forL7zmO4zgGdTwzYowcrLoVmd12Z0ZEVtSsilmRIzNyVM35ObPiOI7RF/zzXHctsZ1zpv1ITK1VX5Q5Y+QahxkZs4h5jHHOWVXHcYwc1IJ60SbLJHPGMiGrWRbdLw7OzLL3yonk7CdrqoolUwwIPSUwXuD5+vqCU/gxxnEc7/cbML0vfdVZdevZiJpzrouBMMck8A0a6dI1eqQhIX+ZycwjOKf1sUVboAew0tdQXAJsPn6Uq+7vaO8qyj51IXJ6HEf1ArTJ+/0GWTZD6n4nBh7P4ivtnAd+zgkJgKN3/7JNm3JglEU0Od2wqhi1aHRUGHFvBLGhifuDFUrgqxjrtToFBhXBj4nYniJOjR+UiAxhjq7CtOsKgZN+5/6QNQh6F8LblEhVMWK5s6O/5CxAxi/NNcbYxo8k1tluLSVKIBqHD6trmpCVoUoRpd122IWo6zPzONYNOCaIzBVARHgwGp/SM1Zpf/gVRv1jJ72RSxQexVJG49dO04re58zM8FcJ+x45PNdAYrPaA1g8RCVO6Wkxlu/FEAG+bF6rdIwB3pEkNl/oFYbwwrz6Z3b0QpZd4Uso1XgTIQmO9JHYSJct9IrKGTx99D44Oh6O1NebCCqF534laBQh4akAQ53eMrO6jls10yLHJPvPTQlGmjBUJADpzIScMLByDC68qGzKE4ObkBCGUuFlJSQMXups2ecFYZzZbaUkyyrxaxH8W5yuR9Az6mgcYKu/MtHTL3PO5+8OTlV9EhctdwPR4AWT7FlQVWOM7+9vtiwSMZMWLVmV0u+EV93USiNoNr0r87GsqfrbirQJGNVLA8wBJLThI1RMMjNY31oUxlNWHP0qH+Zs+OI+QyUKG86uSpWuT7rdkBXSfVORNqfqjOrG2QxBevDKChwR5zmr1r17lGo9ss4guQKwqAheCWT0jNAJy5WkBc7e13nkVcWA9+CVYD3M5sGMGObkbwteLQbbxgDzs9FoCm7AgZ9zereKU5K91JP2o6/bt7pYNTn+Wl/FQJyI8NXXGxssbORs3YooS2JOfvuLuLdD9A1x4qfoOI7jOJpycVKEodwpcRzHabfLjr74PM8TfhUpfrzPHuGi0rBRRagpnHkfhHnfJ0gZjzMpCTWIe+FoPy5em22iFSY6mDmnL6oYosdq9h89ddeiclm0rReGv8KgWlBNNs/ANn4lwiolMDWCULYq2jTZdYGESqmawJDq3YXzgPGE8Nm3jbCViE1UVcXm9V9+laZojDHvz0xBJcxzXP13UcuDl5WP57RTGLUXkuq/tg0oFC5ERttR+vn8stC4QB3dN+RhQAmAhUMwMMdxZM9l3IERLdmzN+uqDOc/CWzqcvdePWI4UhrWcPJCAhNsiWRLx31h3RISsmJzwIaMiLqfDj0w7jaB2QIDICsAdDHDWkgZygTwnDPH7c9WqTTvY5TSsNhktWXVC2T57dRrh2vFJs3y3Q90PAWT7bh4MjOTpJSZmWvpXAx4AKB0rF8JLtElSlVl3tYRSFTqVo2/+j177cCKoxJNNSMyIiOqiotq+CeDmsEb/cPLsCEqR9ErjmaWglQnSjQRFAwMSlOKxpVoSGx4dSqA1IXNVdJtBWZlLoGNhCyqT10+FBlOT0NKNewvjxHxgG1ZabxS+BKSke+CFeGRdh6nrT6BqUgDQ1TKkiarNHjNPgKj06M3LvIV/eoQhCoCSQJairQYbk4pla2KoqfMsIalaK3MEWGN2dbX4iCezVx6FW0a2VLqGGDCkGCo0D5OgmBLWl4Eo1QY10v8YQEENvwqKgS9uyPhnJuGhMLQEX3m3gK0Py4Q8BohCORV5esteh2FlMfsB1JUmplV6ycd9Bxfr9fX19dxHDlGjkGg8EA4q049FpdZETy71fW4aopr4ncXKkLIoomur3ofKuHkQiLAr3rEvazIIzLXa26AsxsnNr82bikl+6l1DUbRxWN9pGNmVrOhlIvRjwrPOT/9OOvr9Zr5y2bgiqe3Rtkjc/b64ANVGAmYsD97qTCgco/gvXNVpIRgTi5NZioGx+BLgIjgfEEpHVTWsC5d04twGc6qisroBwCDtidNvzmeGMQvJQk9AUStqYLvN4QkvSXwhWC+K22EKDHn1C+BwDzCiFBWSi9VOvP6locGgMJYgDZZVhab9NUtps5SqXjoLNKUelZSvTXL7vqIOM9To9evwMEIvxgsqwCi2w1zBSPApsFv3M+nzi+MkIApAuwzjlOwBw/4+Lp93I40fVFVNDCxyZ0CQNBzXlDvhHWNqpx9/4L5q84SFb7wLg0CklL0bkipa7w9cVpV6EkAVjq7s/CCU34tRo+4FzULGmXBwxARFTX76T85ck6XtHuvcQ/vhjNHEtEC5khjkna/Rz/+6ebneUavV/CTGGPsd2IwiH50FjQGFKU9KiwTwZRFk5mRyQlGJhL1mQdU541c4W3MjGbVE6XAGog0B124DKrEULafhjnuZ+i0dyBXdVqEEXILAGZXiscTzqmiiCB+AO6FhGCKioREAGQzsZI9MJySTWtJ0tk7OQyzZ77CEJuyGKJ8Stq8Ihu9OJJWA0qDbLWQEK1aw9sn4vYL4dr39NO0IidgDa3qoSJOqiOABHeYAJB3AcAgaDROMJQJ6f8+DGBTmiy3vfgrDJT+yzVF+NI9PhhwHbawjjFUcR8DqqaOooXZzXnRBnKKRkZm1rj6Havl94oxYsW8egEYabWhF3FUwsmjF9DR6xJIGFQjlUqpHYOYO6rVlWg2QgBgytYuaGVOKUfRqqiJL3eqkWPcqfouel5jQhHgaQNsC3gLY8sistKFPVkJMdB64lHjEzfIZINrG3EXzLfAyKq/QAojjy4aKmEt+TTxGARAnDYfncUZRwCKfGDI5FnqetHWfQ3ZhJirav2BltwvdSTUQqVYqZT0nDP6q+/RbSUrxLNpY0xdTCmrEGusSn1C+TEtHnF6hErICiWGHFXkYGV1xB3iMASAEsSgWRP386PLGEM15UhlGepQaaCqHeo+eMBsWdhcKZPM218hoYisxqGcHsfxer0+tfbZW0XUj2IeY/BxxNDq3YsGgjkaKhgRx2P3jwDAUdraNedUWiK2uHdfZp7nm9hQSuRRpdCuJ/WqqtsWQYOJpGrd2Mo+8VSth6c5J5599pG7sBZ7EkYHKYyEeCii8TFXv4D3rPizX10MO2lCy+sAHgkkeHxGSAByBOe/nKY9kUoWwPztqk9WslU7VF+DMagoYsVg/acIBoVNQo7wG+tFy9sAQLMNLRr5uK//CDAx4AIlf0aaWrfHBRCPC+ME2v8Ci27Y1+t1nqcu4GkQEvA4vuxZGDQ6IvQLR5kI5nhuHET/PoTV7LeKRr/okfbMI5WiRqpXsn97VFB1x1Dm8z4XouOhvmULIADSiOJXUfYQqv7SgSOxFZ4EGqVpbY2TzNsXrAVWVn5JS7nFJvyzL0DS2uDnfQ8mQ40KREXAJHSWlNiu19jS1kri0PBCMMvMiGuzKLCEWomhqqZ1oY8PBSE2MBxdxEZDkF7kdtYUoTYT0RHqWLxiMUb1mWz0COYdBrHp6DFIgyFFkrJdsjQkRKu+5Kj4HawEaW+0OVdzCoA+7WM5LjKfc8p1ZlaVnq7xIN0WqSpIaCVpICEbZktRWy8RklIABEZXRt9kBT96QI4x/r7/Ty62biUGBQOtH0lUP9yrIvgXw31N/1VkmJl6FWKrznaiXWA7WToVMNLSeF2UVRFUwmBYtX4BdxfUDoCOEsJDYMCLSBgnUo4+pW08tzbsGKqqbOsjktBG//7N8MxMInTwPoqXZGZEjO6+rVTmuJZGSK+466NbFTzk0oht2L1nB6OBEGGu0YwixJGYhZdePP/SSOlp2KCN7juKmD7VK4DAAEQFjFLnD4tQYZBQVn5VWjZ+BKY1BIsOPjNzjDknY2OwFHcI7mVLuOT9IgGNvD/FixxDWoHp+C8eyRaVk2+BxW9gDQ8Mab2tuVzq0U3SR0T2g9yIN4X0mTT8mr8CI9NOSYiy9FTZ6zzz8QGI7+9vlBHxfr+1IWZ//OfPn6o5okZU5vq1Oah+rDfYa2RFzlmBpn8hhIfqbxF6lX/VYFV9gk7b7TDexOYJ0lhFT3bVHRghgREed8ysT/9CC6cH5uloj+xPhIRN4GecLoqZBFEpmMycc7K8CibyzXBNxli/MKMHiWjcOpsAmwaYRCSuCeORO7IOnv0xWhkq7WKu5e02chi30jc49OeKOWYO6Kuq1qkpM8fCVo3+WDtUJDQYwma0vHvT4T0zFQZKEnl/FvVJwpiUYWbqlgRKqOAn645cIwwChjkuk8xM6yAXsSkr1ypyZoe5kJeVZNjNPmznnJ/PZ+QrI47gq0CVY4yRY3DVmrxoiZeMyqjsG1hQeQBpLZCZeGRlc7CblA0qzKUUD8HTjCuSW3Pt/eg8mIiKIhJiuC8XV6gS13iiat20CuuOOefr9SJgAqsqHrMFJoaVzitdFhvjlvEDT/fgtT2+wmhCEgJIo4Rc6CkkzLND3fAk0l6dwCNIms4FcN7XHKwcIyUJlGQVjzDOQ5HYpNkA8TD02yuOnPN6tScszvXclNw8XXrlqyrCvV51kCFZHRnQHMGQnXYNnOZFd3RUpHSYF408AJCXXf9wWuL+1nEcnAzwAq2oYCZChYQ4pu7dLCR+xZNdZTlyLy4esABuSNYn2Jwz7YkJiVzQqu6RsNG4HiUxgJFGhgRDZ2FLDOq7aRtQwEo4jzsSBs64NxFWcsQRHoGFcb3S6uKqqrWY7i2mvvOqAXjWy0sjYp5XX3skHBW2whADYAltKFtaxttH6Y3fjzBjiN/M9T08bpSgl8nsjbicImFPr0GiUUSpQiI9WuAUVT76QlkW4s95fZOfLWz03y2/8OOqEd8+kYwxtkeFCel5RAhpiwq9Ljl8gCGEITZXAmPY0AJUXCJOsnJNkbzE44IfE7IS9GkDg6NcAJNrJ8RKtVMCUaibCUqPX0qZXCwmi6dq9CYGDQz5qKAaefaFPWC+ir/5Uhib4EVxcvLWvt/diRAJayIA/2p/4ZEn5inVUW1Kz27ScV1B/lrf+AdPVZ3zzMyMfQ7C5qMIAKOXtJSZqXVAzHiUZvRn7Z69/Hq9juN4vV7v9/v1evEJyar6fD5ny/FaFyqQwyl+1yzlvePqPh+dJx9tjsiKdJivqipzqjqSRmRCKZrsiSlOGq0pLyrxCNMeroAV3sJZvcpmutsiMpQoyw8VaFjrTr5v+NofHPUjQmCQKzCVCkMCpGnWsiNzR5KQVeYvL2GFtTbpsI4b/fdT8BI9kk97/cElYvUO5tIrLXKyfFyWDK4JhlK/61xVc86jz0er/H5mxxw9QiTgpXxq3Ls0COTMUy8CrFc1t3ZTGtGgKussUXlWJogTItm7cQHUXBHxvFGL6EkKH97HcRxfg7UFwryLB7akf0ggd/YbvnnfCsK2LDoYKTmKRJI9d0TFghb9y7yK5FRHd+cavGwavKCk7tlnTAdn8p3nNQZu+g7maSUMCUrXObc/ullV+B1jUEc+TvH1tT5xujFI+atsgzxt+7TZ/hoqghV95EqvOGGT2KicU3pVFoCngUUEI0q2SLvNG/I+Gl2PCaaWXj1FljRZpTXSlrPmZ28jjdLsduq+5I4xXoL6KI/+asLGVVXf3/8x2FUBjQlKFWJWrPd+mKgjyfIiXVWNyMgcOTKSj2uJM7u2eCcSBYM7dTxIZfkzJ3pwRe0lNhKYEC0wRH7lUYaykl7mBEwMmetqvKrO82TqInA6IcotC9W8f5HSH04WAwk/4jqCJJNqRdUYiHCiNs/MqyWpgqxAV5X03vhbjTyLlTgthksUMMgrsRaEm1SPYNJhTSplVfFn57IfFqqq9VX8iOgF9Kx1h3IBMqufuCab91VJVXA9RXCSQDJz9mletsDQOJLjOLqRB6/0UVKzPpkZGVXz+kJyDn5hCIstemFVeOomIeM+CEkrhrAVUJxERdHo22rivBgeQ0WlEZH9YTzIq65P31xsmaO/Cuv6jBxj8P0iBUNp9b1bH5CI2p87GrRJdUfL/ObIZq5KOapZQAKL7nd2FULC71TqEdrwaoTHauACILwZzQvKpznDm246+u8Gy5aGqir7swarBTiCkUf08rW5cwaZoMzM0dWmlURynmddHxZOAGnPdKjiDnDXRFL9HBY3j0DiQjCZyJ36glL6TpGjlHfBECffpLp0w5DdrH7lIQwNVACCzfsNwSfDM1vdlWWN7yPQeWrkvCZxVERFZbA9iThGjlEjZ8XJO8f8RhQROilU5Xker9fRq+j11M8YeYw8RvBR6lr8EXGMMc/KqMqYUesNKb7tfReiVVb13SoCUjCyAmgYkNgEAKfdYY/qCO8aROd3GiGv8XzFQJrwaBkXeOq3qyxsF8DqO+ekfVzpVhgKPOc87DOlwMQMmPqCF9LxwIjENRx9C+ew6KELD+Sj13PxkyAASDgiNJrV5mrezIr1V8/VCNfX9ZykS5e48jzPwd+9j4iOh5jAQLX0VVXF3klKidYT6clCJ4Z8dDRZqubrtoqQz+fjnzNAtKZJsMU1weT9HqsC8LSyGqXo51x7D2yJTVklsBVGShcZwq8IKdqWJmDRs0Z7gzFGzWul5ahSNyErpCsFlndCQu8tIPFKUYpm2u9q6Mu2HGEd4bbo0ahrvI+EGWNUrfvgx3Gw5sx+ZjszOXuedtNh44ctex1DL0eZOY5bfcW8BYMyIqIy4VzVQZ/rm4BxZGRUzjMyc/Z7Fpd5t8mN02R31+3Adg6hQYRxEpmrXzKzelt4HAePkoFE+GEJcTZpLmSLgyHf9CqSidJgBEMTEYSHhg4dY1ALvLfdNeWd6iVo3Acfq4Y0MkbZ1Gs/nfbLUkRUrYpxapQ+mhxzUaGZc845c/19s1tDkMA27SdxDVxJdTcP+wOMCKUkHO96IVEyf/LeJQguSKDB9tN/eEk/nL7fb8BUVgy/hqQwAFPTsOsEIQFIiclWX8FkhUYwxyTt2ZcoYKh+9MSIrqbq7uSbI3cRXVP5EkalMvfhO+N6ZwkwegJ4Ct2RBFP7ZM5g5V1gqDKTnop7M5IgGLIq4kJi+erhAQ/MajcND7kjAaf0ZDNzjNu2RhjvMp/nigEMHUfY0kvy0f5x71m5BnaeZ1gAqkv2o1AySZ2M7eNMrick+QLw+XyOyMyM9NmRGMoX6SPHcRxz/ak2gSMiqoo9EGmsSMw5FUP0tpsI0WMiQtxhXrZGn/ZTgEwcL05k9ITNHkgCQ6gieDaREhhINycemlQmlMJZthKOMeZ9KRPGB4jIrfTy6GlIUJJmTGa3c3TLM60EHmOwI/nf//3fqnX9plpU1fabGFYcvX8XuNaSAoOCiceGTFGtOI3TMTCIGX20U46ufwr9AkY8aW9pOgkB3AlWGMSPxisuBuq7WaGQi7QGqV67YMbcGRAA6J2Hd2LRzzk/nw+acVwfZcTkPM/P5/Pz80PXV9Xr9frz509x/4U/uvh4oF0JeqSsj+SUrDpaVojCoBRkdIup7tlTNfp50c0cPLUjTpQ6Ri9f8BOh1oe4b3tm/71QkOLXVRlsJLxPxYCG+MXAsaqyXw2TYfW+RRjwaT2rItLoNSTSVjMAEjSAfyV/v//CoNVGewkx0HrOCQ8JlEq40tNI2RL9a6mO0euMgkdJtJCoLnFvT/GwXlGE0vu9erJnjweNQAAwe5CQI8SQNrZRwgPtphf4kriKsgMjDJFHD7kxOKVe+w0SpGkuwGDO89TzdOIhoSaVa7yf72vchjUm67B8URQRP3+vPxeKHhfOwMJysAer1ezwlC0gYKKrv9x1HwmD4BRzSiHEUFk1BUsHehIU6W9/eNgQok+bO5sLBIDGlWC0SdW6rlETzTnP8+w1ZxFiorRLZlb/EMLfoGnmqqrsnTALlHcTonjIKrHBiJCW1yChdtGxyURpSqXfOBHZihOlelCYzVCCLUJ3Q9hddlsiNh4ZKguAmkYv1LJVDdDIVg2rfnSYvIM/+zE6jt4pBECRNFW1frGHyJfgbeDKsX4DVzBgWCCIYIy1rNO78OCo7CMHaBRKrjuUIr8mAENNQeqcgUnZ73UYZq/UTP7ocfZ6vZj0sOGdWuOUYGBAI1p4yCokYPDLVu+o0AFjjDHGz88PYQuMVMcjc4lsI+Lv378rhrr6HkxEZG+g0eClCddQQ0Pw8oUJrQeht48CRmgokGUwElBJv+qQCQP6quLvilMvPJKNjk2du7JfB37pQRXJI890eXdk3j6AAZ7HR48RY4w5Pz1QR8Qak/BjTqWqm6hsjlGkJiX7+Xx6Yc3MnHOi2e6OwYAVSKhwBOG0MUD8JDgKSQtkZnaoaBjwak+FLfPZX7TKHioCcFTdyU5rSdWRtmIp4Plb8BHxOT9VNc/zOI7v72/0gOecY1xnEah4FJ/swWY0g+DHGKP/+HZE1FgnS9UdQ/gpOo7j5+eHOp69tZpzqtbAqAI86K947C61+EkTFVaMup+fH55VExgS2h88+rAFJzOrivAoZTRiTkJxikScsPnPNXCSJgCFjdV5nuoL8BBmZvU7b5jPObPvWzlSpaLFi2wRD1sBY0urEjZTvqqYB7Qqfv3jec6MU2DSEMMYQ5dhrhEDIRG/lKLiCAMYihBbKNZgkHdVH30S/2Oak3ZDElLiDi/VjYwekrB3yuZ6CinhoVWP4+hnmpcvGASrquM4mKcMvNmnZlWWIjrNIxn2fXWodF7zuoiHdNhjnFX1fr+/v7+P4+D8wh7g0C/5mWRVBE9mRl2nS0Ka/T6RB1BdX+IkCxg9ItjRf20LDQyYb7RkQQLw8MhGt5iKCLWq6nHyhfA6odtYopSYFQCA7GtFBjnnRIrugH99AAAgAElEQVRIoEcIxusuHoUhGMg1Nj4fwlMzjkgfOXR9PL4pQ1fOOWVYfSpXi4HXxEwiP64/Dc1g5tKIeadoIwJbIkEgR/7v//7v9XqxLHvF07rSG2p2vzDeBEj0VSgVw+v1Ik7ap6qCcRsrbMIQFeQUyUppOMmShvwKIxMvVBk9XgBQUwm0VZVj8aOPiLBNO77Qe4TR81qhejCOL+s74sTd6Aem5J0Gydcaz9BSUzTiRAiYJ3nXQ75UOTPH4O2ezDzn2d9cjTrneV5Dy0XjZGvYYfNo3NeKn58fkAov7AZ69J92H2N8fX2pTVQvpXEEgBhwhx4rhYS7uq8zhK2OwFyl6DGkVG0+56n1E6UwVAdywqiqEWvYcPp7vV5vmw6YIHk/3xHe6/UaOc7zZBQpyPM8//z5c/YT02MMmnr2SUeRuC/FqdaDkAAAy7vrZZuZ53m++vpLrR0RBEybSDnn/PPnD92aasYMiiAkHfezuURVUDziQaivYELCFj330RN/RFDTtFlGm1C1n5+f0Y8b4Er4dhvr43mELnaBMnOzqevh2ci88NGLYGaOfu8IcxJolGVhQqNERMx+tIaak84+ez2p1F4k6Dx5yV764amqsMpvUsz8rgWiVXUThUcpJm6IUqWsSthKKQy2EmDbeKJrow0xEcZjoLTT1+B2gMNYdCgatjy5YAtGbBKZxxoA+6lFRZSO+x7d+Z0nrRlVikZ62ZIg+OgLCQCSuH9aRuYueOHaA/EwJOIc9swMInLWC0R6ZR35TEhwTXPRsLgjsGnvqHMkUfcekVJrJcMJ8ry3M4mVbXMABBB3/mgGEXq7IYoBW2AR1wsh0XUkLAXM0hYRJ7e0xjoVYUI8eT/nrW7rE5tgp90lRYMtCbwTs5T44kgpgLCRAxjX+Zg+skKkr94DIWhIgFSRAJjTICKUu9l37iMCPZxCwuNOQbprlFiR2Ej8JIStkUVYj2DOFChrZ3FWFScQ9lhJzP3GkJhFhWYrIl0dsLwgQiqhZiHr+LINmStJuF936oDMzMfJFCRdht5FSjAkbogWD5u0xvwYo9Yvw7fVoCxC0ipyjWgzM+zWgAwJjOpgQn9FxDynXIjksJt6qhQjZxzrF612t2aoNIqqYTdmjV4S7pcss2PTh/FLw0g4xvWjfTQhkcc9Ngcgm15WHfke3lP/i+t7KeKOkK0dwnoHwUpUl97Cru6d0Ga6/QgfswTLviHiYSNgqurVN9ekR+RUgpLSsFNG2GZXGpko7bVAX4/5q1rIV3RNZ89HzEnrKJPMTL7j2A0lE2XF7Equ/RyJR30+Nnswex3RKIv/aOYVTp+4y5Zl8GFxQquitQ73uQxlZrICh/UUeng2pdhIS1NVPz8/ETHuH+iec0btiwOBqf0hkaP6bZmSUnrV7v15u96PGGpccfbPe7MoTTwypDTu5wudp9LGrYNFixA2SB8/atsL2gGgzPs5EQ0wXTy7LZrMnPP67W3z4rHBP+eMee2TNQ4JY6sL4jEXd3hZIO6rTdivgPCQUFTxWPaVVQvI0PXuYouwelKTAEmlZCUTadaosH1U9Ku7ggGAU/FjQqk8wu+B/drXmAgvQGY+NYxA0lVFw9qo2FsehusXRUTTAKUfG7BOhFISDVH2uBd8NQoAj56LSXWA9LJ1LzfGriHMYLwjYXY8GCdxWg3oTYhGd1CkV3cqIbAw6n6Kwu4gSh8R1b9auIYj3UnYirCq9Is9GvyO+21+RFRCSumiyHFXfe037d6qhkR1U0PLERI/boQw/KudAaSd59DDM+M6wTsDVm7OcbUnjiecV0tiAnKZ2EcLxCl3qrjWnTFWreHEhPZ3cycUHgaKPKFg5pz9dbkbJiJqZmQ/OZUjuT6vLN699xpZE0mJZM87xMeMg4mfgKfdHHXZukl1L8aPTSt8Cb+tdOOx1MwoSKqq5jXeZhLkdWMi7DynDuKomEmrH6vP9JRK5B2RoTOQ5ggm7tXxdhObbP8lAORXymiqzSmV9fXE15C63xJVAB6nOzqO2ytLce9Q0tLAljbMOCoSgcNahjw9RVFoPexbw/TyeZ76eB6EpEnI3H0JTDbtROMCMiJoatx5kX6BBEMbuiHpzQq/HqrOfyuaR/tsPHQNIXnRswooYSCNIZrmWX59RPnQJZH3jbvHQ9q9V/8+g5KhUh3wrJnRM4svWx4jX0dwoppzRTRGHKP6gR2C2fy6xy2LxpVqNxWJSkqBJRRFuxuD4bZaW8cti60IId/iKesO16vd3Fyc0gCo4hX1WymEMANGQ7fOOekIkMpSKnM0mXneX3URG8HHPfLMnHVdKohTHoGRWGxjuXNJW09cX1Vh5188Vm9ePXLAZdsPCBGuWoUp630I3S/BSykevKu9rAFXwyqe5X1llxKBTUhktW1EVY3Xl7cepRwxwfbC255HaQVDVuCq9ef6JCjhiW5/KTOTv/IDJ5HInWB1nwLPI4nRj/ZUFWyZefT3uZ1k9PmINPouvdUX7+qyxqQMvV46pq0G0lDqNUJDwttZgma79hMPCQ1a6Tkq4V5IqEhI0oK5gGEIVdX365eXg8quF+q+BNELNpgzM8FnZsX1WDFgwUg8hSL1cubVC9HVSa0n1hS4xhC9Hz27eSdL2G4i/QaGDQAe4z6/ZBv9xMroH+eqrtdtcER6FXWlYEbQb/dH0FfVtM8KQNL6FY+8ICKkdNhMiZ6klNbqxFuQcnTtZjYHiiD+UcnMjL67HxGz3+HMzOrfDVQqLxExxvBRKGb0mbfThszFQMMJkP1au4+t7LVDchwHi85pWzoxgEevUsJQFpiExlWREnQwGBVxVF0IlTiFlCMSoz/0StWwKnZKRouwS95I5A7wUzbAZHReN/9WQ437o5iquDpCWael1F2g8RtOBAkhpVBJKUORKIsteI7yLmUuzmuPKxIi9E5EpPn+/kZDL5Rdmoqh+mcoALhWqQB0HBrMlX4KjRwReV+AENVCWdKAVZS9cd8EmERKEW7pssdlwZfVUf3izKuo20deFrK/bHRTRoT9TsiF/SK3qlGac412n2gMKqyqSsGErbPuDoyYXS/NViQGitJWDJraAS4glZVrBI30DvBgKEKJ5jjWKypoxhiaF2TdPOyhUGnCnCKKaozBc4mkwcw5n/MlHr0swVyNg2FuozojrAXmnMdr/dJFudLFG9rWkhsgrNYep/wq6+Qq0kO8manGVKl7QSlC1wPy0q36DkaIWf34jE0acUpU3/M8X+PIzNG/B8p82M4ABhLyCFj4rkR0dpXKO1kGg5idJHo0emOOx4tdmGAuQeMe8VJ9uxmMeJwBMAkBhFFCJqv1HjDYvH0EQC8YSoTAnOSZdhOPcBOvAsGEPU0tWkRPkkeEwhY/5vIbEdvHz0BqkGAgtjFGrXsF63QsTtUIJU7lRQzRK7A2vk/BEZwSLzXs9ei4RJFs+vjtQgXyaY8Ee5ARMW9PpF7VbKorSNiGfYwQpBu6sh6DBEHjEeoo2WpHiw3bCJGYc6atAN6kgDOTurhHd43e3YGXre7DOLKquDEKWANmjIEBzCQwp8Exh1xHF2nE4NnUDzmtDGtt0mmrirzUfYdZtrsDJrAIxUZW6ezpIy+ANxMJGGAY3pr3NyFa8UsEyMxhfxhCouyWyH7VRU4zs/gF3kLweLb5Un0K4EYe5s+oSGyGAki/IV28dJN69JFcuEcSqqziFJippOzGiaBPW/8h0bCR4FpeIq7AXF9W97pPOkoz174RPXjNLJCZeRzXrk/K0IW9PJFQPR26SVVFb8c9rIhIm0tkVYTSfZHwWDcNopDcV2Yex/Hz81NVvJrFRT5bfwnxVJWmEMfNi+sR/HpRWLuD3MzRAGAyANMEZhhFxLyfXRSJh+TifuMBE5WL8IiCiXs1kZ6oV0h6XSL6HdTslZTuUGl2SLM3Fr4PIxIfkWhkpaOKkMx1IpEjBFpMvEj9m+it6wVTeiWsFcuCHL3mlvV1VUWtPnU2aRbmPlTo6Gc1AaCEXwAd3ZESuCNx2OWcMJuIPLqJ3K8wJJykqg57a1GuN5ikepWMNkE8AJG4dxfn5weUNY+uzx3fqOoenniU3iKJiPM8X68X2Y0QgGLYItdR8QOgi5nXlG4X0nIEJ+MBpRyBJKv0UzD8l+ZZSnhetAEkqq9mgdIylK1iplJHf7xQtsJX1bxXEFhExMiwTV7qcququp2JQUr0W0LmjpF53tvWAWgASF82olQkvHzJHKXMGQmQMDDyXq+yYbaZSy93uBCyerC9+tsWePnwy8C4dTcD0kNFCMbJl6cWlG6oLIZk02YHaSQiXvYn8aJPo1V1vUA7JzQjcuSoc2Ym+loDqcYYVE9+cRR9UfqMREeUwktPkTBwonf+fLSekK7cDJVGX1XDlC5O+6+0ss6wucBptmiYCS8wx3N9rnp52Q1zgUUy+mNaZZNCGGyV9QRpAf6LMF/C3lwLe70WNpGQyHtTc1QRIoBEs1LMMgHQdjMqan3fO6IqMyJm5ujr+gm6ojLXFpoj5EM3SjpURBodo1ts+20mMwG83++tKcI2w9XTX5x+v1uJzbtsNSudHEDaNYyqk7n2Y5p9siIG+Rr9kdT331/e2c6eXNJjGxFjrHc9ngErS2I1td3IwIRnDEt3FjJrzorIiON+/8iZ1YaiEgCpHjlwqgXA0wuzv30gvSfg2bKfz9VflCKeRuTXlcDyPsaIR1YkVOSwuE/qOaeeocPKbeVF0TqMUs9uSlpP7Yw5cz9/u/FXNlWf4vVSeOjVNRQhGupljeMBXNAuQhwPEh66W1nNX7Icq2pww/2+q6EU262C3r/CKN2cg+psti7rUXyJjHVtvBlIk5nVj4XH/TsHlJJ9dgDtvi1kdTXfWnzVE6JSFioMKc1MAqC5y37Q23rusK/ROg8iRxJd0CLSKzyOKnom1FXAEJnoXe7s7gesL5HwvYTqkfQa67sdEHoAyrqXijVhHIlGeiJc5t34hDTnPM/zPM9pH10T+bxPPBhwBIaElNGPvD7FSTgmi4JI7zNBhEh215Ne26kqBgNxVlVVOOw8z9F/17cByxF/xnOxjRGxDDPW2kRTOAZakZDGVjCvAiLvyhIJmi1Bkci91Nk8LYAzACBLKWNMolIqpUarHi1u615GJ2gliuRR4uZVFesx+8y8fhNQBgbedcxe0WjYVZRJwplJC3PxW8wkKPoVg8z7MyaAhaRxBHDb7Dgx3AAoVeRdAPMWLUeE2/PMUx+fR3/FSrR+hEHpiCApR+pcLtTnnM8FSoJfFzGXVWELACUS42p2GRI8MOGBEZ5E0RIeGBV5ANIrHtIkpJFSzMKXBUlWaVf6LQz8boYqgtkri0ZgEirlSKdU3zmlR0TorkUogKedGZgMlZZkri9OAcAEoVRIbEf/XM9oRGQu7+4UPAkqyOhKq7vw+djgig3bLTDw6Ldo836PQ0dnELnbKu3uiBm82J4JwPUYUVXF+hZdEaUV+YKpL7oH47eOcHENDAwer0jdG2HOeeTaBtDg6OlfkSxbawcn4eheSCxkx6/6kkUcfJn8Jtmu007NWhacljTrp2hhyFx/1YV33tCPWn4z1y0pt3q/35dtFaUsmMoqQRo2kWCLhnZ2jduSJQEMDeC1Gs91F8ZJ0EjpnCJBs+HrvshXVTw6pXoRc3dYsW9UEa7BbGFIH336V2naeYe0Sqsq7t8EKYtNvb+NVQSw2NTsKuWIVfYUUPDiQXAU9srttG3/lpC4Rt7lGu9QTftxCPB2xIqG8iwMzilfc/KezYpzKe9faZFQd0Ul19LEozryhaaqVIvsBRwlyA0vq2daAUijrqFDFR7k3nROEv0aI2GgpEYaKipS5KJFgPmwJAEbIioS0mwicwDCI6PvsXLqrx4eG4zs7W/V/BqEe3K9K5WmfTOvIpbFOWfWesqDkCNmRmQEb+hFRM6KmvlaH39C3B11QKMEY4U6k6j+xiOiy1GZoxen+F2EUReKEMHvZg7Mweg1iCmdc2oYKSEwohsTZDv2Ja7/9ShxvKxwR5FgycLXkVRPuW1uOKFsw77OAr/IpeHojabEM8s8yczqN142mMeQLdHjoWuRmfmPHl4V6RG7jwfafxs50ZFgRVYaz0KV93OJiub9oRLAbaJ3qKKKloyIOM86jpH9kHtEZEb1c5UwO1WzXcGg3/wKP/oJBXY8ipz738q6IxfTrwSYvA8zsoBVVHVdDmXm+pmeyNsPisxra+XXDNtdwmXbCdi8yPEkfhUVOUzkPoUFqMdpQOB6dIdMUILXdIMBNoGF9xG48WBC0RMgWEvGb3sghfpMhFEJSYRCrKyK7MwXTTXGqIzSB/aqqurTZ8ytAWXLUYnRFyfL7K5EVIQScydXKXqUKiLheHW9TPA458x7+69J1BqUSof9Sgmbc8a938Fo2DNVhZeAgSrs0WWQDJt/VTYiZvTXg0gHP15W9Z6sop+Eypj9B0XVuWoZTsfw4y4zn64VkseAgB/9zjAtjOAOKftO6ibypURYr6HknWQCSLu8rPtsnbYlBaBSlNJAi5AViZQegziL1stbTWX79L4NQrlwvUiqHR3abnW00eNzzjnjVuvMHPZNGa7TdEfJRzU8nvZj3N15AGSlWWPM2ISs7gUvQqhaGJUGJHrGmLehvKOh38cYFVU1oyL7DT7OTTkiR1RURAUfrAo2csudHHVQVzDuLh7RKj2h66agaMVwX9KdkNEyxiDBL8YISGCQ5GNDosEmjSoCnizHMcZpH2NWMLNHBVkpqwpKwssetPA7GGXE1eyKCkPXKBsRc/7yDSBp5AXwrwnB3FBFW7a6L2g3leZ91UVDwisuk8wEoK3IVkfWdnUWfjPX/k8iEwjBS6MgBQvrOzpoMxGzYOixFZIOjYiYVzO6dO8HSKzcUAG4udwZU6BxjGclaGhnYWg0ACgRsuMxtCKCeb3tk7EiyxUlwddvjaaGVRFI1VdUMlQaQkT6zBz9lynjvpXS0AUmnuvC3ukQfMgTSlqqNXsHdOnle3T7xt3F1uIq1TiAARIlEMxJ690zflniB+HP5/Pnzx83hzki3v3H1RRJZpa9S4yVitTB3oIgActky0a7mHMyDiglQfVZDfFFqWiJSiZVBd6/gu4iBh2XbS/EYDzBUe6CW0G2RaPoOI7X68VXXs/z5BY142z03zghPNhIqIMgp1vl/QrvPtbRC5N53dGXidNyFHnZJm+MkXHdJCKwDsH4H04laBQhXl7HS13pYN1XEo8HKbCCd4zLuO9ZlWYUeZDUaGsKshQ5Bsn+JVatJLyyCFlI8MsEgW32D7leWVE9GUprSFdIhmucdLUWTCfOppKeUZV2DqMUp0wrkUfEaX8dE1+EzYkTBkzcCr0SSFjYUuqja/S+igAjAgNzjDgZVAil2EovPGlF4oYo3VzuCENIiVpsNXhEsIGzG1seMzwKQGE8yYF1/y6woqVfov+EIaWZyUYBWpoUHtZ5d03WT8CIOkKcZesMR/TwoOGiBavoZlGbOF5UEhWt/8w8M+ecMDtJPMYVoiAFIysMr5AQg859GM45uSaXxvnFQEKVRSmkizN4q0bzk5Cg4ai/51z9x0Srx2T1yZ00Ig1tTuI4jvWcTmb2r6wIYXgWzLALzrJ+F4CsDLO3M/jFXNH+ur0jwRGYEltIZNGrSDDxeGn0DgGAogLs3glVjyIrDGzVWXKUaw2/thMqrarJo3m1fiaRLQCElgGgyHGqkPj6H7aUyhyBk3gy199Aocqjv3zsGKzwUlYvSZk7quYDAJm92+QID0q17ULWrCp/Uqy6I5Y/NXVUdZC0CcgNDJ4Ww4zS4pXmqupTkotrquNHSS9o60hRdkPRAkQik4hg24ZfjljRDopTVKoLGhFyBndk9OYkehUd/Rz+nLPW936H2gQqnIqZmKsq8zaPRE694nECJcwtHqQBHbnVWiaKSs047Cp0I3EeTKSUF5Q4QuN1F55SkG6CXwDYghR/aAtlfS3b6Btzhv+lCtmfJcr+gYQlOiJ4OQ5DP+ICBqhWbFnVy6yQEpmrVT/9l6HBI7N3pCKRKLuZvN9vAgBAKQzRsSmG6FGU1uOIrNw1gwElenXEvH1L7uoLN0eP1XkujLNttjJBAMAm2qN/nxZmM/FEVb3mez3yTbhok3ceqpZxZqieY92XGmNUTUbDGOP7+5u0RhuezriWpGRORkRE1fUnuxe+KiOP/hWCKyV904g/hBsR7/f76+tLA4VSCXXjjyjilxpRVFXzPGePIfiJIe28lbn+EHrVqsa0Mz1ZAgh7loO0Apv3v0+oBKVSjl5Yxxik8QUeZhnOOQcPrwY3jyOyKiJz0D5jHExR1pOqiLn2SaqFar1FQunPz4+uVRSDoqreScsq169uK4xr/PNjcjJ2IkdVnFUx6nhxiUhlz1Ozky6IiKFmnLNizTGKSBNAVGWuF6gIdGTm+IqKmpljfaS5akbMqjnGKH6vyF5ZRs55PUqnKqdGrN1WnHMex0HAVRXV709WZebrOOhBQq2+wHhzR5kqrHfzIjNnVEXFyJrF7wCZGSNnvMcYMJdtd2bVrJ/z83m9Xpkx5xyZr68XH5jo+BcPYfBdjfPkT4lG5qiqn37FIHJ9T5Pa/f35OY7j9fWV/TfnsyojxhFzfmquR38ZBJFxvLJqzqqIOMYRmTlqRHze79frpZE/5zz9L4tWjWOtubztGbn6jrAjgku781xf+ye8zJz9WU2uZ7QIyJEWXG//zKBDMvP1uq7wNbkzc4xkFamq43iNfvynqs7zxNHsvcu0jVRV/f37HmN8fa33ZSCsKgKA4ThGRHVHrN+7omXYSciLVrYi+0PBCxPBbr6qonrkdCuuDuoweHYJF8RDGzoheCKh7j8/P2zLFA8YGDJTnBjiayEjKiKPo/izGo/JpRjO84wzMpPvRMxzTTRcjDEYPLKqquM4juNACYOYEbK4UMPCk31VrPrKXdgKL0EP4d4pYzAIaTF5iYiTpSnsnvcYyf57jIo4e1JH5qzr1pWfRyBEyHLMzM/M8fqOOd/vd52fMcbX13Ecx8yZuVZbJnaO2cnV0UR4HMfxen36LyOec5JenVtHRNRcTRSRuUbaKAb+YouocYxxfj5j7QUjIiNGREXEf/7zH/x+Pp/v73WSrSr+RAnUJ5OudwRRnRyZmZVx1hyrf2s9OvQ6Ru+eCWaejLI6xnEco+Y1Hah19vU5TlEiEf3QwcgcIyPO86yK4volg1+w8xjHMTJzRnFDk06fczLMGB5kz75ay8zMnEnLREUo+M+1MQgqXlWVUSOjL/MghIfIGfbyVVVjjPfPO3tqI4DnnFT8PE/e0/76+jrPc2agZGUAjMfMPGKMHFpe8D7sGhgNd/Nfrxf1pQUW3loYfpiRybitYiae5/lZo+pWR84g0quFq4pfjJEFaNycc4w1ic45xxiv7y/+DGTeVz/YxHlRRcTJH1RdXZA5ZsY552vornRGRFVk5Gu8iIf6EqfGAE4pZZxk5t+/76+vr9frNef5+axOrMrPh3qxAzwz5+u19hQKkl7I/vgR7rKngzDR1aFUFfz6+hKJ2p+XDtZS0MMSQ2qBRrQxs6pmMbpGRIw4XiOyMipGHMfxioisrDMyRuTJWNal4xgjc8zJDwMDkjnnnDVnnZP1cs1HGvacUTGYpLOyeGU+2UYWzRsRRJhMqiqOqsIYIzLP+jBiYrAfK9JZ9fn8HMcxxldmZEbVOr9UXfdfWOvmrDk/a02Ykx0otRiv76oqtmGMqNrXhFHJpI9YfzVdASt43C18j4Gqepf2b3zuiVdFuL8DwfpvRMasqJqf629MVNX8nJlZc/K9VZgZS8H4qciKkVeQY4zjeE3WnMiKiFnn+5P2e4+oiE7xw6moqq/sVKnM/P7+/p//+R/VFxJxSjCJHuSCEcMKr6c5toc9XlRVuANDJCxiMjmOIyuOHDErK0JXMLU2qhXH/FRmZI0RWWdFxsiDRCbgOs8z5hxfR9UHz12FZKs5RlSdcxaxMdKO46hRMyd/ayYztY2YNT+fT4w4vo8zzqiII844X2N9K4r6Uq+Iun35I7p1QKBX92Cj4bMctswWeFWT41gndfFEdydpSqfNTAWgYKbdbsHWE7FG3kECvJN4tO6aUo0wzCklnuyNEUIRAUvj6TBD4lEYZKWROIOL8P/y5Va4Q5OZY4yt16g1iTmnTuooo7sPGFYiJ6sOCptg0e7AK6qyWb3pdfIQg+NdT7QskWGNL4BrFIDiXuYt3iBpTSGGTXzYVLfGeZ7jvpB5qQjReHZzgXchXcmZY1NWFW3OX8GVeZ94rn0DVhrV0V2sovf7TfCOh1BdTCnCWQ0MR280bwdxPpWjR4jLwuRqH5moNO+RI1TtOA42N6IlQREwlT5dxz1+HP1/lJ3rkuM6zmwBytV73v9pZ5ct4vxYRCpFuSfOh+hQg2AiAV5EXa2Kbt0WFx7tj3QsmKri3MvBKKJFsvdQTgK8qzdH4VG8VsW4T1rX8fXosgvjwtC4RCdPS8Pmm+vVScqOI3aRcDaJRe4IIeg9N0pwEZXzOJXsXiuAqlDkInxmVtXR77llN5wpJADbjcHtHl3hXJ7JEMjz+R97ClsH033PQAhRtp0anVOrjdbj4ivm6v3CjQh3yaNd4Km6fl6BO15VBT5t/aHWaeUV0RdTLXDO/pYEFjoNwtGvjqvWFTgR8GeH7cQXoNn27lVRePWMu7tsoQFvtdIFQ9GWqo0qOk+RSNFEkmXOOeftp46a55rqEvlSixEvOVLrB/QxRtQ6VVVcFKacaC+SeTtVUB8CkF0Wv7AXGD24adUHaOwKqm1aTz6F3OKOF4nsYDLzGFc48sGFLpU7tWffQVu+x1F9TcX+gl0AIroQnS0hzvPUEFTV8XN9Q0rI6Hkid2Tqo5s2e1HUas9n9MgiiiIdxauiCckWR52sUitkZs77yYxSUlEk7r7FrbpuwBFLOXClJB7w+CJUya5w2PaFAloAACAASURBVKlyAKIEtLM85QoxV/TMTO7E3gmpRZGj29GfXrKgVa2fz8SdpPp8Eh0vAGIQD17bIoAXYyojyP8hwmwkTH5JfOthjHg97dK54Z73xY39TmD2F6LzLS2YtXrgJXtzB9lCjrsA4o9eczSHaZTw9cif0GznowvBK43NnesjGRXiNTMic/3ePYoHidXpjjFi9C+Wq6IqZ2AXHURhvRl9OJZd4kavdR4XwYioJWZzd7umIISiJYoWVk13B1OUV2bfbzdh1OW4CQsKUUhyzln3V0YFRtcMcLt2vG0LkpbCLzu6ZmQ8jqZhrRYPLqXl0jJRiM1Rvr6VXSl5XDPujto+i1XFbPSdhIQ3Zg26+/oO7IMedryPGqRvp5BZFaP//mpmjt5noSIEDJBgpLho1Xz2iKqM0B3QzH7luGLFVbHFyadubMU60yIHFMXVnJEvkpnqFvQxhs9P8dA/8ADg/ETuImclwu7kPJwHydZ9UQTOzHn/jRxpeHGzZ+boo7XmLc1x/EaiZGRU1SaOeWZCXxEL0TlKVRVH7KqwnXpL+/1eP13BCEYwKVsaDpMuRVJVFetMkeIGeMqwm9mMfnS2iqUZ4hG3lL7G+tpALBwIN8Ls+6EUccE++s/5eOvIGQBUHoVaBoJaeQHAIjy16CJXPlRhR3c74pxfMRvYA2UfxTyQiiDFv1rEf+gtVcVT6+qdGry2hNMcJhAwig6WMEmiFwfV+nGNoWG20KKNOeyx85V6pscCZturFqUsf/g3hrB1Pu5tj2a+ZsWxOCWAXTCKzS0onDg+YSiyCDAet2+ER6/ep2TELl3i4yijU+V1VrbEm4ku8TQAXG4PqT5zqCpaVFUZkX3JisSdhxCyoLB1F0RF3zo++3xvm5Y4nuf55/WT3fOawxJPjKptv5CuBsoCbc0aY4CGn9YdOaoqKkYmHyDE/d0X4QJrZ4FZ2UJI3C1PLAC2RinQZsRRFmFmVfZqTxX9KYZNqcZDqyIYjIDb5bY+S7l2wBaK89znPCGYUb5fR0cRM0bNSeUGyXK/dwVeVXpwfjFoJji/OkfHfQd83a9RICSTzzwj4hWr6HgkM5WYAOjjuM1D4S+ALs3mNT2UBoJFJB5O9i3EVsQi8ux+ViAFxSid2ivJiOpn+JAs9giqti6tKoqi2gQ7bCjuzvCRj+xKz6cKVZrnABRU85CqYT8VcfuW6ldmbccYY4y0G5dPwV0kVRXHN2PEeurlATwncBQ7v9veEuvttdUAdj/1eVXZXnYLjOUZcfaJGu1kYKgFsOVWvbphkXS25HCdx8AJQAkAQ2gacSGiVlSz7wB52myVBlSyK//F2U32tjh4s1O13OXZiclLGK/SCQcu6k8U2kKfH8dxHIeGSy4id0uosXYxqrjRswK87FWVtU9oFO0YbszM0e8hS/KxgC7mFlkuH+9Aez+nvr1BgO4hnDbZ3lNCFAI8OqudaoXECMzxXOffUo+IiDnn6/WKuo46l8t9XIQXrdfyexZZGMTqj+6AoRZfjF6FIhg6UaIv2Mb9RyVKRr5/k6/h5Jv2Isz7/WbsjuPQ+1Rl55p4KbEtAeweiC5V64WkFmaR08DzPI9j/ZWKqor4cnfJtzj6gqnaZ1DlJl1bzzw6PYTXmN3iUQTeLCgCI6yTi/YuX1Nl6+Hy8QSDWs1euhR7Zh59PzTs/EyxwOAeEWXnXhJo3WvThVSGX5NHBBZAVcxDLOKXuK/0jVBS9xNWhfhKQicQNLuvVlE9v05hJ5jo3dy7fVtCRSIjijJR7bT7BdFvTTNYYWMkwFZE16DLBX7HsB3j9hY9yOp1W4LvnPwC7Ir1zEdgqkSIuAtesnuVW4TcLOjeUqgUFAz9+XT0wcIX+5ZM3Z9gb0gwWpMj1jdKGLLnDg4eY/Pfdh8PQRH+7JbOfgKPr9PCw8RD5pzcuMcOGPycUzMNwErDbmcBhlBIJsYK0IcDLOCxi4Gt8Dq+IHJUuM0Ov2qlcN5FlTPw7YnqtUtDIB7nz0zeVMfiivQxBiRqCFvxqJkyekppANGSDBh5qco7HJfM1DQWki2nyswQ3CHXcDtJRNBeJZMtR/8Ci0Cw1eNNWIzVv/VQrzInX6/XOa9vDTiPTrnqvsexFXKBbODcnnl9VV6y3qmOCOtbLFX1Oa/vfN+8urtkoeuO1629m4x+pjjnPOf1ZRNqV0t7XMAjWLZBdCGfze5garHQHIpykeItdVr5UiU2FV3RJBQAYb9TMXvoeZLvLkqebBEsGHEU3kVGwTipezqqadQqHPMTi2jLjoy4S/GZIIEWXYHYrt9a48ZkRdHk9mzSTqyrKqLivoTh7jtG9K8EunjLYLHf20ZtXqfaS5h2jmfishVs4weGJXsA4AEjXTzsG7Dxk0hPQ+IhUKoXlLCRAKCzecVVLYnJQpHGIt46FyJSy4XZvP9mgXH0iOoKwBK5RM6IiqhcD+8rovghU0RERrX7erOjxxejAoGX5bL3VzQBqFYnao4fY1S/quT4p6jWARjDJrYsYeAtQxQiOq1gXiWAd7WE3sYIuYeASlW4rMiWqgBlvS3Z5gkifjBS5pyvn+vPJVLFuLMX04Sw5uv9HSR6SRWDRJlQmz2mmophswLwnWB11ArbAkzgMQZHIPo2O3+JHJFcH5e6DUFmxjqSJy3MzMyReQ3lHXybObJvTVCqsqc1B84xrs9whHUIXuDVtIjwV7NWxnn7fVBEZEbF+schJfo8ADwWYikKvjJ60e2ygNk6x6skcolvvedg+D2xbZ6wnf2VWiXviT1FMIrP6DCoiuLoldMtTwbVelH6c+/YEsZROwv9qejy+hqi6vpzaFuVwJm5fr701b1bLV2zkXxEIl+EU3PvEDj//PxUrxtMDKie/YAc/ZOHsH5zZD5WRQASyOk0AFu2MIBUlePD8g++/nQ/o4JBMKdSFTrN3IwoElFp61VItCNUriNMj2cggYXfjBoy3O99eY0UjvKCRHaqhMk+WVKtBKPniWwW9Krip1jV/b+NArrwmXldgd37yu+WjjGYIaIVDy7y2sSTJIG/ISV0b1URFBe1giqKvgcp1f+RDxZPaSviRVCKWCPiyDH7OxkZOfr1Af4pUsZ1QuHJKL1ti10AZYJ8LUKLu4z1lzdYaY4wZQ0U2GurP/SAEUHHPvs177o/Y/8fIioHexO2KknZKlF9hjPGet+ZVpAqUyXy9kEcpxKJ1y62v4hCh/W8TzbtCFRhVGMlBH3mM8Y4z1NXTzQHERVNlpcnr7Yootdu9q3qqzxrsdDDnlXZXSTlvAHEln/fQ7Eg7oJsRe2V6hNmY93fdY17AnXvw41T4vYqPZikOYSO9QP4Bq3GbG2gSK5cQDLGmddytuHF4LVPWmI53jE0cs75+XzYUaFCUZ5qAmBogSlK2BIsl+z7FEJ6dGBsIcn7hN4I0bVgidNrRSsLzJuefU249a3ziFy6R8Q9++IKx61zsOsuRjIWPYAea9zP5heiilpk3n/XrYa4RKwvJspLgdwiPfM6PcWuOZA2S6VX1Z0sovsQgDI0/JWnOd3SuIGtW5DsWfFs/hjjY781VSxtN8lcJy7eNFfIoR5rKNGrCsBGDtvkoz6x7liPMTSZvYvkC5vfSaAKF8CEE4BJwkwQmMQAb1uo5O46AC9i8Z1aab/fb74dMOw39u7uzIhnhbINohLAt+wtCbmrjegEyczsr+4DRqmqOScfz9N9ZSWmHpPgIqPyiW/NISgYxcIdsNyfUdwoEgYRqrD0RLiJG+UFGN230YRpXeFSdkYeEXNOfuJBFPiVmFyER5SSwGqCwxB2KLKdc1JUD9RjrOW4xf1KjpcXNTqv14sV2FsHRniMiE9rZUIVCUfE4CYInw6NCIuIY/b8RESu9qoqOw2YYdA+KAskahQWasWPkU+4yRdlE2fQlQdg8OMvd0Oin/ipsdQyl+rvA6d8BNhoM5Nw1T+3wSKkcpOo+H+ykyqxMP6N2aOTjMNG/2ELANF9kn3+gpFA2U+0hNdMYJ6AIQRzNSKord5VqaoIt7Blh4J/SzIyqCUiwwoMpBczM/h48F/GDlF6n89nvK6/ziBlUXW/iUpsskMV9wPKVxfZ4VcOmooAGBTlQJW3GqR0kAgMoto6ecM4YfWbYptdCYgTxY3SUXxaygj/0yUiXvad5jUDbV3dOiciSMHBqnKLjBIPqiKxKJ48kR43R9IASZGpLsATpuZgV27U0jS5VBW3WUkD97Trju12j/uCd6+ImPVWrcuq9U6zsxRc0MUJyZyT6Zf2WoQEjDhdsGi3xbghVdwSVpHeVnoKF91qFOdR5k4lJOuYLp5p3Xme6mHx4CgkFhS6UbMUSwdcyTiY0O6r0z8k7JCEBS/V4u6K17qodkkDCCf9VRnrd1GaW1FhMyBq9R3fj9XCBAX6fPwWCPfMzFwTetv6BFIDxhjFj5Hbkt077AlEodeO/m4zhKSh7svM8e0hKmBEs0pjM8ZwL4JCKIFBVEoVXTMAgKo2XXiUv+ki33LwoAQiZwd7nuhVNefkPNLz1DYiTltqIczuli0HMavPGQ7HbC7x7URcPG6/clhdF3wDNMcQZVWUHmUE3/CM9XXoFvTMBEmL4p6Yh/ba7KsOBBKJ3DdfidN6A9EFRvFarG4EM+dct3/tvo+PizMT9Jknp2Iwayyi1x1PZrH1ExJqnVDDzRCsnaiCz4pm5ozMyPX04JxqVFXxlVE+piuBbSsqStlpH5mToaafLCgYPWEVt0AYIa8q9g5hVEtv08yytS46nEcET5UmHoqSlAsWGZ3/+mpu9EhkcLEDMrw5mXwFmlpCR592iDM7W5TL3fpHuckCD4RehWxUmp8Un3gPRFEhqlfyzJQRO76Q0zq6VITYvYhUX5A4j5DZZwAElTuBNjwkOktWkzfx3pCQM8rXPqGo2ieDEptz0rnioSvG0Oc3r7Q5kJEt+dM05a+WbhE9PYp1Px3XDTWM8/7K2MYAuYKCF4bowisZx5edeRNFVYvf/lwiirxEqyoUwagVQBhtlZID5Ihl4/EE0g7TmfkkTP0ZqntcHHUxgJcixj1t8AhVeEGS/Vc5vOcBi4GxAyARj4pqhXwzk5tK7gjY2UgMRy7sHZB9akfOEiK+8vbgRGy8OQLDiIyIrKhzxivCEtCEQeRy+fb6Bt6jP4sRkXyhPSJmBX9auOqIfPVbjiNH8WcjIpO/8dPjAhU83nwUMFVZFbOj5Loxw7zi7d/MHFWzKqoizg/LYkQsS1VmjAx4OnpAM8dtImX3s9JQLXadEZE8eBSB0duyzvPxwq7FQevGxmDu10EfvAB4CSkMVYqVtofOOddlXDdTsJHroJ/3tQvaZ5IIRZesyEg6t6pi1uSzZH22ptlODtFJgsEi8Sr0z/u2VyLKx4ucK25JitDtWxooaf3GwU57EFL3fdYVyJWPRCHwBeNBFRF79uHSGVDAyN2rcHTxfDSd2HJhTz5qjqfhiugVhaqyuaFA2JW/7KpC9+ldVUfkupfdAUFe/VCXMb4NFrJ+WKtqpt2isM5Cqur3/auhzazMPM+TL8alHWizHwX74BIChYtzWQQIezXO8ePx9p3SGN1mfeEw+pU/RzKENBAMA3me5/v95okQL9J/Ph99VBNmXIhObqN3fggJVFXv9xtH4rov+OgxVldDq0DaoiAUlYBcUJSMhHxGH78VkT6BYdrpKZ0T1hx4aCkYLJ6zb7e2KHMykf1osPCEoAkYpUREWOc4ed4XDng2o6qiXcSgKud0Cbt6vBm76FSq1TZ7X9iQWw7uCBh+dGGUQ8QaKYwIVdU3vxhBegMGITMzc11bkp5y0A07jEAjYv3Zws4EQRdeYO6Mlu62WNWTBDtblyc+7MJDAK+NiJ+fHzjFD1L9gEUY7MpBPLwcBAw8ohuRTu6ODq77gq5AY4zPZ6178nLMk63/ZOOyC6nVQwInXk+jLC6ZGbED4OcGkMHCYc8QwlC7RVRvRCM1SwFnL0Gyz36aAeDzWX+WFQtJbnNY/NnHF+IyeRTaRZbR3z7AXQItW1nSfmay8ahFosJdABRtaRcYbcXvDEsirqIRelzuxReXGWOQJPDsFnGk62P02imyT2oFlqNIph37yP84DnhoCwOnJGFGcSNF1TpSgKri6I0eLfh6VrhEnye5xV0gUVVmlrEhjlEasnPWBb+7PIuIZkj0aDpSoaWob2VkL+DPmobFYpvfGoV73a8ffAtMVJLFaUOj/GFjWnJyxbiMMY7jYN+pqqPP+Os+oCKBHMsTsBFSzMy0e9mQA2aLVK0rjcw8+s+mEKtsAcdLotCIXuH2KNkriftSq+OcWsG+gLsYwM853+fqt7K9gGFC1OHeh46XKMPobslMvlVHCOWQ97HO7rcxRn57A6Lst+vC07cCRF/jeRW1uCC/v78MKOHENmydQVaU/opU9WjCKUK8PGI8TtXQ5etIicDKB36qwFTPf9FqK99nR6H4HNBQEpQiPUBDcIScovDYqcIOZivypJoRWSHmLS54BICGD34EpATjsIPj6JciqdJAKAowBZLdMXjBgAIAfRtcifjZyl1VUtSrANTMLdvs88M5pwYFO9eSEuNfM00W0lBnYqG2qvKaHatKsfI+mt4cFwWSCOYJb/br/XbxglNsCQCUvixfgJ+fH7oMtszIa925BpuWi2qbWBFxnuecFyB7OkYEf/50zjnGIBxdTy0kEIpqjOG/wGGLkHZVfT4fpiyZA6YtQXPu+yfnMfxpa6UngJNHxGf9Sfl1tqRa8VOkyhuSfWLKOdPsXwqNMaozrCoOIVVFY50kIvBSD0fEP//8AxurQFXxx6jO/pTOeZ5c2ABTnkQXP2z0thJbUa2fMZKqHM+5rv0IzZ/YFcAZVsT7PQuQHpcoPSFTPD4oii7AlqQsDuBoBI93o0ehqCqJQtNY1W7zQbowukcGGIYxxufzycyMNXm4D6WsMIqTWEj1D2eYt7Ou6aphjY4Lofr2OI5jrE4g83qsCexBXCeQCfgxxuv1YkYxUSGBQZnDExGqHWOkvSxDFGgjIvhD2E1CrKo5xvq2RVVFVKwf1efrdSVPbVkvnedJRMa6qpj56NnfOEGmnWewzcyqjIhmuD3LFUyTU3ZVacteoP4BTFAANBbfvE8bAAi+AFDUsQCkKASKk0TE6F2MHkD/8+ePVl0JRTpnyzb77b7ZlwGzFx/tXBGhVYimsdU91jHGnz9/6B+EtuNLOPUb04YhwAhYAx0R8kIRp2rjvo9zEIFB4wsYjAIR3X0ViGypgoQ22p80v81P8StDUVVVZv78/OQ6S7hCF8cCbvmvFILOH2PQ+Wkno2QeHYjEAJPAbCFh7A4++psXx3EwRjD/+++/IFcSERFRVZ/3Z9iSqEBrfcv0JgOYdpZGwqv5/Xw77MEL5Eo1el4BIwcUYn36414ih4EtcxUkXvrmDhkCIwRx6VvlyVYk9Am1uCvJLRC+s48X3LhUK4j4er2q1n2Wuq8z7DhkgktZf5JARChb5YYXaWPRhJ/3W/B4zTkZBRyJ7q1AV1AxF3fr+s8Tas+dc77f78/nI6SSp43Qag6rvejkTDiSx+gdeBwH+A3MNKClijjnPPoVZZqDEF0vtCoT2I4+bSPc0T94/NT6qyhikE4O0iHkQVF2jzkGUec3/2qjDwchtJ/qA35VFf13dgR2RUIbISGZ7MV89OLz+/t72t/RpM9ZxpWS8qFn4PRw/WWAVSUdZifv/OPz+fBJYDqHWooa0DEG5yE5rnM5OoQEaNd5nigIUcgEZnpyjOEtFZJmuguxSAn95+fn81mftcOStkrgDoMwyOxFWBhgpMGbU8dxZCZraUX9/v4yD1WFL8Xq6YQiKtIgOsjR55/oZcdTGMjQvWgXFmgVRRi8aAVTiP4nEwhxRFH+yhxmjKQtpCwUPX96MiKO42D/Oo6DjiJbYDBD7o1SUWlwoosRGNEz8zzXjXu1SF70BoKFWmDqJQKJk2109yoiyUtfv7Gn7G4MPEmgIK+x/i4xTnKUAkk1D8GodTsd515huQKmL3DBd8NLnnYstDasU1A8tI8ieFwY4Nl4apl5a41ogUckbBWrbDkWWLVM6LSzGURgimDGWO9iY4lO+OwrKwRH30Kirph9GIZnhaya/VtW8aygd56yaQ3ShSr1BqJwWWsnL5ugjnRRE4go+7MoXfI3zrAujfv8jE4mH0/SqJLyjEitU8n+BGMHWb1KYvT9wrfLXoELQvJgZCybVwKjzDlzvLRPKdDoBRoewO1y3amNXm5gviXWp0ehV4hMYAiLyFZULgIj0uWL0BwpOh7LvvbfeZ2auztCV2CX4yaepHTrhHWGUQXB6h+F43+FWETL98pHoWWEMXLvEMKomPdjGA9rVSu7Wqq9G3vo+u9bz29pk9KWTNhh6el+9qWXSB4JhNeiKLTWDZEggON+R8+9/ECrCS93qtjCI6NIsCiQxCc8Ls4PRiTZowM+bA+qqtmnngCEh1aEqpK7LJlJpuKJiMEHI3OFgDM7T4nCsVViHOOaPASAfBOWjrhPYBzRtUXoPRXD+rn6qKH+jAj9zWd8IwIAZ2byVTO5MACpOfNMQ6IqJQYPyuaSqZ/8X3PSd0aMchQVVa5s8xnBC8C2RdHuoI4647rQUlwBEJipim6smKnSOBKLWhe3ZF9Xq9PkomMZMLlQJC4puZ2t7Jn5zz//oJct7z7JwctddleI5TCBfR5md2D13z+nK+jtsJNhwOKck9PDRRLWe7ApBN0y54yxzhvlIgyOTGzs4hQGoxe1dZjXolRfMDAEc86et2vHz+4EVYkWQFNdqzdC2hExxlCvzj4iIOpJgT0ELaLKAqUYZNxE2cI252TsPIctYtQCK1yttt8frd6DKs9nFaImrCgPUXundWb0HckwTvqQC9HMpFdhPs/z9XPNq5VPraF3HllklBciBinaKsPNnSrcRUhuZYuhvFzACEYbfVaw32UvLMrEdz0XomyxtiJeZesqCcgStqIKgMgooSh3hwnpOiHUYz7rUAB4wghV2EmPcE98ZnqHpx3FXgevFuiFzHViWBHrD9dH1ciM7Df/+1WZMUbmGv6wDqqqiNs8G/ZArAG3Q4KydPsmckScH716tRK/LOLMzLP/Uh2+IIcd1WQBdtorLtlzkXCeDFsAxPWEsYhk82qaS6BCwRd9jEE+whAi7faPfFVFJqTkiaE4SWaO7hwsyhkY7h5CDPISFRbfVtWI6wmwwFQ5wybCuIXoPnBuj/vhxBXnOY51owoveiIiI0bEgCavG1iVfaHlJGG9jUTfSj+OI549ExGx3uKbc1bm7FUyjsjMsPyB4zd6oKtqzpl9I5bo2xygPYv23kUoMopHdglRRBhNvuMiCFTndURXxC20qJ6Yr+QYF38tC61jQgoW3TPRvaeZ5kGFz14ZxaY5A5uqALvvpsw5wW6YMUb2l5+ravavHDfBUdFl5JsFUZW8BlUVFdWDMjisgowYmWXrsHKuPqtDd8C4v+ovBV/cJbh4UdstcwnnqfISrVLa8mGXARA2iLh7RBGyQIFhPjCmwqxeegxNNJXCuSglFbUveGdSBCw2kSB4CQOsquacP8dBznhtu6oEe2Z+evcnbmbOvpQV8woXFcF57LVQeBriIQQKADoTfmCQYMneaygqN1GNMYRM69vMDOscfCGfcz15hkRUn3MdfzHKHj1AkJNPVcV57cIOkK/yWdu4mqZaLsO8+dV7U/Xf1yhbfKgFRkOUAMoVroUe9lpEDXS8iuTpTZAXfe5G8Nv27IaMfi4tTjVB7mqIBFhEHP0kEAy7+XmeESs3kOLc+EWoEOp/ilzJewJjjNfrxZN2R34tKsSwm0SegxYZMn/1HxUC5sngTnvRqaX4oQNzxZ9VFTVrnuc1XkXPn/OsOdYfwN2zlQWdQN5RmwgT2zQbGZkzo/R5FiU2MsdRmWfUrMkfZnvF6mGyUm5wEkXzJHuHBeNC1zGRlLwcocLIFthGJTtF2JxZSJJR0cWjM8kVa855/YGniLBpg/J1wrsCD0XxkMxGi8iFfptRM6oyKmJGRdSoADPnVEuP4/ALWpQuXvmsoI81hyZnrwnQ4k5KQsIji4oCqyidIki3YFSIjVaicUybJwIrHFvRyiiF6J4D4kV3of9lUSDSYLWhiJ3+BymjLLQi7bp6jW8vIETxWGGnMZqWYmaLBeNGgjyNPvSkAeZFOe/zMiL0KhQi5zm9Ty/81nHeKRLvGjBq0kUUFyDsRA2YhxQJzOd5+isuGON+kiE8PavO1SjSTACKDgYewX5/fz0N6dB6MyOCJsCDUVUabEShFdc7p1qcR6lSBCawxgUBIx2BYR3q+lMfUNF14pF9CwTGq0SiIgC+KyJ3iTB4NcHt+a8HvWGaQUYUjyKwS/YO6RjpdV/OwFetqSiAk+MrF6eNe1bP+TB4wtz9v+EXsshhRYfH0xCn5hXMAKpKr5KKAR0MhChyR9HETrubgIBZ9nHdcI3uoiZbQlwXMajo8xkFqbrA3sajX0UWeVWd58k5etr83GQLgbtChI2pu3sTLOLa8ePeA1Kq1wEATohFOmAUB6TNN4r5+D02Xh5rzsmZq2rVddjAlw1l2prv4iHuNZGWmytQKT0UTtDF5gKAfJSDz4evXtH7AuLzAcLNt+75b3YPIU5ZMm/fIHDB0fGiUqMcxu0/AOSs9XwDs/VjUOvLAr7bmlW3tpQdRrG74II++x40u7n2egaR9IT3qrxPTowd4UrDLXIhK2JRu5Sq6JTAZB9kIdQMWbXua3alLeOqisVJwsLLS0gRxp1HjrSlbL9zhug5DAa8YADcKKTw1HpV2pnl5vtVMrNsXnnXKTe2KOd5vl4v51QmmrQMGdM4M49+8ikSKZ5eaaJ2n2uLwiuyvD+YNjQ6VXuSwykSBAuyIlpfbXbO7+XoYye8mOPeCXKMHiYY3BFC1SoxMeBCsex3B06OzP5xEIDNHTy1bP1Gibyyj5tqkKP5iQAAIABJREFUCLWwbbsD+LROg+cpgs05nSq74WxpIyQdpMZYN1AQwCjILVIvg+rn7GngLUKKITAYlswcY/AXAbEIDxVGCAXIRw+Dx0Ukbo+IshlLFX81KXpA0TPz6DfD6UCMzB/cFQVHVdF7AeLRXQq96eoQ9eSGYZ5QpQSAlQ2Tu4DZFM5D6vGaquahz3mmjYRAiIJ6lYoAVMQS3fmiVcJ0MhjfKsOmierzT0S6IrKlG+Pbm7MeaPTd1eqmkZuzeQ7APJDIhQFwvb8toVo7horEOI7150PCqLNPdJDoi/PMHOO6BoAEX8QZUIirfgHArJWLwITI++U0s8QnqFPJ2KkuTsGEIWHPxF2Yf9tukPYKN7VyHGNozKgFRnshoUrhZJSFHRh3kdD2zS7xtD2xvO8bCn2encx6Q2NUxZw1Mmtmzaw1s5leGbFeidwIFUuyLH1lL7sGTuK1fxPfJRA1Ie6ThFp0Z0bXzEn7BRGDgtffkqFWzDrhUOugUnQZ3QtJ6zrwX0NWVfanJaMDPamUgDjdIuPm5fo2UV0I5/ONs//sfZzf5FdPy5vzPQHfPpWtXUhVJX+St/OEjWQ0lKTU+CPWckSeq1vO88xkLNaCw5ZX9xVOutL7W2IRkf1mhzehqnCl7eDFJt35PcQR/TZHRc4a/dHdqhoVg9fwJq9WzajQn4NynupeQomenGMMmo94Jlt7VXzOakRIFHT3Ve2mb7LFlXHOmb2bgGHLK4vCs7K5u5KRCzyqwqh2yYtAsmDE3RcN55GLqABsgtF9UXx/Ua0ssmv3JOfor04AgCdzPbEnJdmdhCbg6CltTRDhposqv51GO9XNWBHdLkUpG1ZV4cLH2FQlMACG2xMYI6MXKE2GZ3oucG5nYBK3ZGb2G4vkIP3pS1FV3ttxP3PQVoRgvIrxinvXCaDZyNzY2utpRK+T9A9TCIvnAz9G53ES4c/z5Mzk9XoduQjZwiZfXJRP2tWdcgbDTwupAjznfL/f/JoagZMtDZe7hwOjhGXEDn9ak6lyqu0uIeQUiYtFLpnJd0Mg9HPjMW6nprLLUTxuxyi8aquvxC5ARkRwuyrofCwZObL4eQ6HvGNNAI2yOJ0QuxdlBMZ2+5kxp0MqgocnM5Uzve1UTEiQiuv5UKsqWdAJJx7FEoMAcT/3brIlIlQ4LCDzL3lGxBHXyxJuBzybT7X8uBJazWFqtWvIiF2WvC/Uql3FbtPX1qkhDsCX1s05SYDihhQYXbXMJexei56ZIFWFEEVGikI6jwJx/QVgUxCQ0r8Wp70mJqMioqi21oh8X2N1GuzGsBN+ON3u4YhClZAExULtxl9VPGJDr4rqaXO7sFckFX2vILzAVVV8d/feZdIjomzdIR4Y3yuwyHHO66UIGUf/pg5xXzoOMLG0FT5sH1ZHkw+Z+MqLUceVXCdP1wDAzwf8xhgQah9QROl46c73xiY8Om13YxnteZ5hBzApYwytpBgFUGJpz14k4Okc3GkUvl51nifuYlhR9MeVWgCguB4ReX/CgCX6LEFFeWHBVyRfBU6B5b4VN8nMjbL6LEdTVLRQjfufh5EIQI9JUdPCWicjXu4441ovsJMAisAYxbwZVaRWKdV9ivo+ggviGLmk7bbsLxHB/Cci/TbjguGLuyxifoqQbBVXjlU17C0mpZT92RsASPTkx9f7HGUThaO4wZSG7NCqNjOz7xoILEA8xghdtTRECQuQ95QgGf0bcuGxzzn5qrA4yUTkG48Uz0RVAghT1icYsUd3tdu9VlWQkAk6imjd6KEBuAJeN3Ew0uToJ1TxyFMicoR55Xle0CZRf7qjaqMT8H6WXU3e8s82OrOKYBDlgH4xdP9vyO3CHkzZ8wrsBNXh9c+fP7g7mEZNW7pXiP7Y5JyT1+W063G8gxzBUclgJEr1zTjVIpk5+lYmbLILiU4xM6P/3ONWJZLcRvAW8IIBoMlee/1o8c4fvQtrbVRcbRHHU0VEqjY8mOyJLaTGQvlIqNUoq1Zw9bknoChYso/UgAkqNmGw43gcx+v1inNSZFbgomTwRfDVmzsiRHShSBpigPPJswkkahoinZFCcFczmcBCCiYSjGyJ4lXxGPey5W6MkXmdXGEBw/iGZbIxA4NW0pzXMOkJsEeJXrvCJgO6xkjkhN6E2jnncSzHfDQ8bNGgFp0q8XvCqoqOKwWjMEwD0YqtqvjilQJhBCxCT4kt81P8Yd/K2XjcIlpEeJCZmfazu7QuwsKFvexVxfdQ5E6I6r8Cg52mrYXlnh6KCJ1EGGCejFdhr54J4pQuzmeVW7a4mleb6OO7umAhtG7Q01i21OK45e92TwPLVtxyQ3eGbXrM/j2g8NjHGNUX9lti2sepopYoLjJqx5cd0Y6slHB5Jo8x84oCpqrmnC/uMGVErCNoEIUFKGP9i1h/kHN2EvhH76gryJIrXTUgOj/fseuxhDHeMqLDIxfsEAqQj+8uOJh1QalShSX659A+mS65r7MoYwzyUQ7SgblkT2LvrrCsBAs7bvnAQwteH9VA5Ctwdc9QpSIWz5kqYaoXO/m67rT4dkMuEmjZutGV2X8MCbbsY5ssSobteLzKAozxFQn8x3FogZAAUNF5IqLqOu2Ac6N1r40KOxbOjGmLeOS+JXCep16NFgad33Cm7SCkB4NcwGzJYKlOQEUEwBi3G0ACMNYQirZsHlJLEa94TKeqinNGxUhWlcxI7klHBClERD9EiKo47eYgW5gRpUSGEZH5fV8jK+zCMyhKVWnTECe/8jfZMvmqa9G4p3P1TGaG7SP0AHi2qlI4jPimhWBYn/OhgRiXRYshjsjTkYhCqgqwK4JtCoCN0BUxS1eIsn1KLg7extoxHhHdq6bdoHy2BYwHcgZhpFQvL9Fpc0FL1baAyNdz83zEnPd5KHcRqtVPx+yRjf7Vt2Axq6o4gE/LR7RhXbFcLPrFE1GP3UoWGYV/YtA1QxypcBEx+lVMYCjJ0bm/ku12qiD3EFQRQi7Efd7oEUYw59FgqbgiVdVf+gTYnHP2cTMf80ow5UM/YN/AwmcmtDKSD/qG30hIDyUixs96wKBVRXjsWAgaEcTVLKUKsEKras4ZdnNHVIf9PTxcEFxwl0RPTnpGd3wQ/cY+7jk8yaN7QzAPRzH6fAz37Lf2aDVCFR2ucJBnZtwfbFSsG2rzXOdpfPskIgbMn32OOWfc5yf6s13RgwUJFlqHolqRy6iWouuOXtrMwdFD4IWjOCXwqK/wao99iiIMhM+TqsrMOW+/PlgUnT9GkaOrB4Bp2sx+POP9jC8YGeecaRfkwESoovDtcsuQaU99360J9xIV+WDxN1ycHAXfvO932iLE1aRyfslKp+3CE5peIj0URGzRKWGhiqKnCoP0LQcEPJkQV/fvZAwbYgXCnRDK7WuIaNhWBC8Gqjwf7JCThizmfq29SqPs43+ihaT645QC4yij7FRlRVRE1RiZXYq4/bWIiPU8gBpEGsr6jb37IFyLhvxaou/YISsb21Z3GUr1aSVgTSksjkSO4/otKI5t3z8mkTaTEPXOnOtPsDj+OI7t7GGMwfhV1fv9/vn54SjCtjgMNEA86NnnChpmiRKrbnJmvt9v2kIm5PlVFKJ6+JWnGqhaeZGG+lkw9LQ1FCNRBMM4xuA32CAR8kfiseiEjQKESkB2Seb+1W6aRqALY72N0fXNQlaZCdV8nEBTdConeb8/B48amhMeYVyqKu2rsGUdiOPqE+tntoJRxTC5u2PkpfnvEwZm8WcPpRd9YoQtyhSFl+7ThuGAJyKO1zonm31KRDPJjb0Me7CTfi4YVSSAQlVaztpilMXBDpPM+5/L9iGrur64oa8rwyNaKeQJYVUdx60/5cKJAlWekrNFX8BTa/ZlwYUqbaml29v7FhqX6oUUi/DwKI3JHzI29/k49FKb7O/nwisfhP5UUZgyBtUCUBTxe1ww9Lb7bl4YR1/pMfeYciARufvUEgz7GMN7SY7OIF+KVDnSWwE/9tfrxZK+Zc6JsoziEdse6E4LhrRlvLFZ5zMd43Fhz6UFluqDYPaNiaqa/XtOuohAyPOPyCI6dErA0M96Po+LrhYoYldR5NE5Y1Qs8EyVrP1UAZfsX/8RS/ZtDiiKGCQOA6AdfJtvroeNptlWwmFg8lEOYMhw3L/qj7hj9KItO6tZ2skJhGU/DUAU0QUwQp5ssYuwutM2C0Xs6ALASded5/kz1hkURgKlLbP4Eto5yQcvNYG+IpY6BBd0FGdTrewihxnYcf+skmjhQUgMzJN80WbKKEcsAChiJz45EJeIWNiJ5DLtt9NElLLpFCdr0Vj5IAJQC9K9qhtChqolMXSvhVZVkGCBR3aQc94ueCTTHoqW7aoVa7bA6flIFrKqql6v15xzW38gdHcYquo4Dv1adoxB067o914llsd1cs0cLXeZOW5T6GKINdNWL8n3yPXynQJBNfruklcdxxF5fQaiVp9nZq7R7x0tMzMWGwmH9TkwUqRIRGIJT54iQcHXk8QLF8H8eAEAUVySFMADCYw4TLUyoruXctioaCkkUkjj6Dc+KKoPIfGgnsy0h8FyhISqquJ6BwYA6Oo32dEJLbswMmL3NNiWDWVmXlfRAlGnAZBbRBzH8Z7XV2rVKm5XaGwiSDTP84xzjgjuPYwcfFtlzpk8zyNcRXaUGWshqJpVZwQXWlF1RszMinUeU+xfPz8//EUuZqyuNFhQqvzUsKquXej1IgoPWuP1GhHzPOm+GcHzropcxzkOT8t91JznODKizvnOzOOVc87351/1Cf3Tv/cfv+8zkhPWHCPmPCtqHFnFBKpS/4/MCGjHMSKyanK9PY6cnzV+adOOvsg+oNIJYww9Fp59kOCvufqXqzTD6KVhZ5keiBNBdG3HGO+3TmQHgKqqWZE58lVR54fROUaOqBij+JObrMXnef7+/g5bZciE/I/jiBi9kF4LMX2L9TzXWlmV51kjMzTFeS40Z44x+/MEGZF25nGMGFlRZ2Yeg3l4nvwhUHgioiKjMldQjiWcASMwS9T/x3FEcPW7UqKZx5FV/OTk1u1zzuD30o2M7g2Y55xTS0/UeX6y1s9G5uQPq3K+Qj7JFy4izs/nM0Yex+usT0XxXgA7YETlWD8Ky4wca/9KJuS8biLqQfvsP6GcFVE1jsEbZZk5j3jPdc2QfVOAfb1qfbmdDo3MzBHvWX2ri2n5er109GXSMnsz8/V6/TnGqPH5fOb7tz6ZmSMzzjmrMpM/EltVxxgV9fM6xog+lwr6nykQkXMW02nO9QGzzDzPdWOo7CRGh15E4Mw8zzUN+kRiDZkObOLhAw6fz7tziMzbxZJmUdUa/Sq+nRuZI45xHOOIqKr3PMcY6+WOMSJqVkXUcRz1ruoZVZ356AuJ7P2rA609jhZRpPkCVK8tVKHLRYTCSPCFLfsJLdvsu6JMXe0veLHlmOLnB1vEiADgrXi/38dxsId+Pp/P5/N6vVgGZ0tm0j+iUlYg+TAquakVVfV+v6vqNcYxxuf3N6oOpjUXyZk5RvS6RA9WVdQZEccYUWedZ0QcyegzVU5mDk3juHqeb7LqNOo815/hrfOszjbYlTrJzJzzcxxHvvI8z+N4ned5xnp0XxGffjsmX8fgryFEfGqupwEZcazxFeEY60yFPVGdRk8WO1oVgOq758wTXLTO00Z8lfN5nowXuy1CkiizKtYP8yMzOW2YUXNO7LhQw84SXYzMYnBnrRuUc7K8YI+IOOs1DsaXjh1j6Ievy51ZV1VzHscgJm1phSlEu2ZP+WWnD+nM8zyZk2HzuXo/1UQlDen0ITzKfNWOEZ1MRmZkjsxx/Pvvv2u8xpjnOauO4/jz58+n3/iz5KNsvVLnEDr7SI0lIhhTjtoiURtfx7UHyc5MmH3QZAhEiLBAIdXvV//8/IxeFpDZC4X7rq7o1cZTBUBtWOtoGv0AQ/QYTbthPfoEDhe8jj5avd/v//znP3POeTZh8MV5/kzXrAp2iJVSVdU5RrJaRDAy1R15hv1NgYiZuRZDGdERMmHmzL6POecnM6Ni9p07vEbk/JyZ+Rrr7l7MGpnnjOMYETlrVkX2m+FcYKvrxjgyI6reb+bV1aURwV5cVewCY6x9hCTBkAl6RNCro0/nkMyseR7HK2Jm5HGMM+LzOSMio87PZ/z8jHF8Ph/Gl4anfeGLPslMZhrdMvuHQlX1+y/rTEbEjKhZI/NY10HXLkYyuabZSlwhgL3fb066joPJH1XzEzlrjmOcn0/M4nybIYiIo9+DHpxL9QU55PRG1RxjnOdqI50556w4I+IVQw9vB2llVBVnPp8+sZ9z8vdTMo8YxxjruuDzvo6qlYNzuTlrjBEZNWdkVQbfYsiMPHoVinXyNtcBZcw53+fn6B5DSIz5QCbaAsM9IirWz3irgr8UsJ5J8JGURVej1l4JLd31er1QWEawR6wLBGIRV1l13xZp0FHYscCgsWDPEi1U53lG6DNnM9bPZlP1czJzqoszYmStt3qystZcjhHHOgm33OacXBeENVaY6Dlp4Mqx5uoaUxLOvH5jrzarbQhFkapWRRydxPFCPgHCoGBhRHFEsD+VuI+c8Iho6bVgWn8+WOgFAGEjR2eBx84UB4moViIXACjOdhwHUxCwH8Mcjy4jYEc2/S5UCCzd3clH4E/fi3EAOWxhIHGL7BywPZZvcdkc6RMwAjgyM6e9lqM3ULCITXsmRtmjWwpeRZETV9G9VrKxRZ+EUTXnpBX0XlVJF0YM3ufEouh4xAORPAdLfCHEy90/7w9eTCrlpnAoKnIHkXBwspURF/BVFX2qIaEW2DYo0b0hXXZlFTYKqoWKueQYVQlG/6hnwiJ6aASMkvSI7qIqxaJ29ksB2R9r+VsI9Cf/RhsRXKFhVFxojWrZ4z7xsvtNOlHq/q2T+jaloxncorY87V7lu5IbSQajyDulS2Qv200YbsXlbExsgNV2hKKnKl2xXAA4JuxJwrMKRXqy/vSirQmMHR2Yk3Rwn1S3lUE6eKioQoqTzvv+krY7i2EThUZgqPuOJiTGsslMlJFBLDBKT45sEdkRcap2U6rWzcEnWLdR1OHAvKufQqrReOd0jAA+5VQri6iy117EAXytnemKhUERzMEQ/m8hAcWac6oHxKATBhEqFtElwmhHA4bUvS0gxbmJCKFyQjLc8oQ/+kac+BU6+mYZVLk6+Xakhrb6Er3ucz77MIFOUBx1RPAZO8bgFEVUnhIYhKIbXRchPARSLARYZupkj/7By4e1WW89g573loZ1u6poBbHUNHyP4/h8brMxbIAEc2P039QgBOFm35VDB7+GqVsqQkWBQS5iE14AMqzH6ZDsiM6Zxxizb5CJUKEpuk6Rxq60m1z7tQAZkf134/9GNfuP1GKpKm45ceQVOCwoBxpmYFXphhr5aBBZT9jBqcocajguaZMERwVFqm8KgGFLd4EVQ9l6RdF9saDAs9nLVjlCzH7jT5wSyKlSkesOGSEZfZxFRBgRdd6uyCQYufqlh2lvWhoXSVXdJ4zryBZCEw9f3LPPA4mFYN8scsw+nioiduGxa8stGAngzRK3/PeeiYjMvP0tE0x41uMQizDnSFTtAex7qRIVEne1kJZTpVogwFywRLcHR6LIjlCMCE1fr1KGjkGchOKyjOvY6cMMMzDpzFH02bcJ4eEmk7rOw0ECj+wsQNifgVywaFywaFxYX9QbMBzHcfYTeNxxLC3fPQRei+Iu4KlSrahQAF/2WDNxVkX126QGRgNT9z4hlqjcGBF1n7HVqVYVulexlaIhhhZCKV4E7BMJHuYGSPWhHD06AB1gJAJQ9IEQ1RfJ9ZymItYNw4jsicp7Cpk5eFJR+4m1dM1tN2au2/xYyqYuPaYRoVYicNp8ELMwAFDYdxwsBnXFGON8r3tzohJt3MfOyaMHRaHVXmWCI8xlc0khpMRjTD1WVeX9gZJ2TAdnZmgwIqjFd/TvNknD8Nc0xtJ53ppAlGnPwOvbYQ8SdMSLStW7mkZBi1CUl4wEVSwsTxitE951Bz+N0XF9P9JeiRzHkXaYkJ3hUP/ABkajJkfsbtEMwQheOajKahNFdolHlCX7vbCwjlLtGGPY7YaNs7NYraOWrdoiF4HlTuvcIozSIPSWdnQH4rsxbJZ49JumgRsRjl/oApCnigzo6qt1MLlGZ9lt3opcRlHBg1dVwQyMLc8PXdw9MzU6c845Z9ptHQBbQ7StPk/1KsBzTj++e0N4Nk4RCzDvH7XRnyhApWTwlRE2gQFgEb9ipR0InIS2qFZpCJOZGWu3UsPpQHZewnkC2GEAoBAX531A477ae60AiBPKiJeKWMjKrzxVqwQ0mkpY7tXHd2Ter1qRfOyMYfsLX90nEBaoxEMVtYy7wqHDLJhqq4otACm5yC8Gd8GLscOLIlUPkgg7/Y773Ei7D4JkP5sVRnbvImoBcFyA32ECCxl2GALshOKUVNXsi8knuY7dm4A8joOWVotqoY2IiArrEE+gqsa3fOJxjhEdcc5l8VSr1wd0quQLjCFwO8q8z1VuAOlQC6GYBctuspAYJUI+8yEoDKpiS6tld8fsKACgUlyKLorlDOhEGWMwKCjg2ccxYpGXbjew9SgSkF7U/BHSXRSCbWbyFy5csL98MFQRfVhSUQ12fN7ntDBSMlPvjWx2KaoVxgFYZHQk0dNWKOac0i57E5U9CgteaiCd7he6G21YDug40hwhxxhQyUWLi3wVQjBcnB9hISMQ4IW5oVaVtog6Ac7s9zTENuwvxIIRMh87A8wUPX+MniFtQUieEI532OzdkmGCJHuNa9i1cKPgwgKBwMM2O3eNxRiDWqXh8tUIvxfVEOUcNihUEUXTgKJIyEQKWanhGi/FJahqmUsSIkbwpt8611Ggw97Qozh6pY5He+F5itvFr9DUUhRAnbzl4zoA6aNvaT8FfpDqClnQNwCcFMd97gmPC3h0EYKhKEBZu1QrXRaken/nrVph6PzqA/8WDi9XIKFWSJxk9DSE2RTPiuIG8KJqXYchbG+tntjZSyUMILOHW8rGIxh2CFEERoRBhi0v8a3/KaLQ/x6IVL0V1HoCKBCiq6XsZRERvdSIARdgYWcPsquIY1fBsbc6+jYNCXtKCsfWfb32b+J42hX3YaqqtD+X6FFc33IWXhbAGi+vku4NUX8KJqS2W603liosZUuu1/pqQDhqlYaTjF4te58dWg14Lx1ajeY2MyXQahvdEE/AyRFyAC8v6YRDlxGBmZHV8WKrdRdFoZatXKjFRRYAc06evWOkCVDNbzc+aKDCKcmI4EViqpDqo61ikRJRaJfI0UHCM+1A78joNV9VWy1eGMUgC+RkddqbxvNxxIeZWH75hy9b0SoEVbgDbv5bkiDL5l7YhUdVZZ8AbS5kKFptueMvMHgaJRgMwKQg0G4KABg00GJT6+KeG15px3pCg+zWXRbE5zm0VTX7RhgYAGCuiachqKp+Y0iJIUomc2UefaXQ3yJZvynAPuccY+1leju4egGR0AqiYwk7A6ya2T8KI4dac6NWTp2k2lv3r+hXn7EICVgniuQgJIGenBGhvUl2jI5B37ICIy91O6HlJRfvFtnnnKznAqBTBBP9Fh52SFQlTnTfkrPaIhek7tMSxXNz+WpUkkR0cU4l7FsXTY/Ny5vzlNvfYHMdos0tsye42d2LYt0OIbdEnVOKmqSMkWE3v6EVWLKxzZYnUvwbTL2voGDYsrsCgwE2xygH9GmHItn16xeJ8vE8v7YO/AJ0FcjL3kL+6jrBlD/CziBHwJn5elxAYgfgUj0cpOd7rHqgbPfAIvlaFIO3S8WVU1U1bXQs5c8EdZK09YtUqaVqO1Fw2ZBSRAtzdCcoN5DoY6z5QP98DSeSqnq9fhZL1YZUiC0xFVU7xmC4PavigPf6knbar9TCToLFTCBq3XFx2tMVvVIrx6coUHTHMnw+Y8F40A0vEp94G9iLsIH8SruBJXHfkSWqdYEne6CdREkqDffyYlgCVMGAmf/UkDFG9V3b2YdzRXSktjIK0/xXJj5RxbORaJuZumHqJDiiS6DSjQ/nkRBLgRRFzEj1K44KXb0UcGK38cu9Hj2AThG2st9MUVzIqrIbN2KWl9aiWHErIo77vbbMFR9agVeIe6oqMg83DPq2z0o/KoLXdGo97Vm+DcGCMepyzD4v8f1L7sju3k0YY6iZclnFy3vJ39qrFm0AdE8DIQ2HuZ22oDNAGi+5oBCUyaOiqLwoeTY27p2DUdttoQMsxTt89EWOpiIuEhwRZxMhuaH4Famo2BJIPJ48SDUQZn1iho5F3Ff4576poBHrpTzsT+mMbsOKxYvbltDCaH/MnpnuLq//IQIotHp1tJS9cKEme9qybAko582CqHsFILSfT0oZY/DNF+Up8fVcvS3O2g80197hCWRef2UDF6jmnPz5Z7UFtjmnOl9b3CF3hSrPTYM1739+TFEiAoxcqIUT3RUlJrziUqsqGWPR7iPSVUF60Y3dbuXAqRxoDnHRFWJcb3FeT3Fwh4e4c30F7NaZjsSiWmFWNvc+lPIsysJM0E9fN9nSkL36dkZV0TMr+iweTpISjTpyrD/7F3HOGRnrEwQVzDcRehOie2ZLHgUYWVH09KJ9sX+txVHI6oboaVx2/hGhnzaLCq/zvOZ/xDUH5CgBM+f1hiwKbL51yVwPj2N9mInOjetjknHvDvO85tZWRZbSHTP7Rmber+uUNEa3gMmeCk4I2+YFjFfRiKWq7aoVHU5mGFXZu9PR31sCjwtV79/1NVrZ8RKJJ6OI1eSq4sRXrSCfaU9iZY+Iuv8OH8uKaEuM+ift60RuhIdMxEOedBdFGg7guJ+wyku0FNlWT1DVQri5C5yPJwBOG3Y4ATzG8CM+dpj1m6Xdt38NBR6dnscRC1UbEiGEX6jg6Io7Vp8VYRGMqqrrWLWNQgMuTicBRkrqFulIRFStcEoVAUkXnfQNAAAgAElEQVSVrijO82R8HamsIHGJe86uAIBh2g6CV/Tu5jCq3EW1T1pIsGt+qtYtDht9mFfbP58PzWcOCA/M3VEyc85JLcajb8k7JrqBZU32tNl/qZVUVfDFux47pKuuQdQWy9MuZgjgqapcn2VaRSfB4orsX0VZyYt+wF69kiCKpe0WVF7oDBAkmx0vWkeVareq6FcBZXQXjaO8NOhyUdGrYIYBJKMJnjeFgJE8YBTBzLh3RWOWPTMFsNqI+whidMuG3ywSBVXVZkEw0mnSqXKXZ1zhXRy2JewtkpHjoEdEnLnua4iMAsw511epHjLt+jb6iJB/OWElUPbEIDEk1td8R/bNO+xqiGRLHkt08swfZDU1c9NxQae4CcativRUtdWm5UnTFEgA93K7lDEGX8CVEZeqevVS+awlHAxUyUtCVdmNGOHVLnhELhEnOoRUoTNqFDd3LMIjDpYORlteiZ/9BS9FUd9ujqL1cPBjlzggLGcHgylbRQXDRY6OVFXeb2DJThPAU4Qw+umoqpxWVBo77EoVBjByl448v50kvLtI8Tm8KdLlQvFJEr0+qAjMZL9z988//8w5z/PDuCtPnW+zHWM4YEtGSOw9vavsXQ9OPzKTS9+TTwnep0rYjeyIGHazIx5dpzQoaovy7m82wfM8+XFwZlZ9GUQAgmFhy/zRbCFQ3c9CKea3iwUBqPIoGNUJWLSVZUvJFZfMhJBMsk8LeWOLosf1KBghYUw9xNMSlpjbq2qjJavNggKY2uLP3blJRbLPHglqM/O0VbXu/cs8TlvUxhixPhV746RIOAkNru5Q4anFCwUjFp1AY9H8YAdLSwY7QhV4eNjSHAAYNa5YxAPYGbD7GAOgCExG9OgLVAixxL2xuKhq+7gCUt0Pylbut7FocNgTAJqAsfoJWHXnr0Hp3DCCRAccdubEFowcJetr0RHclhNbf5Yde9bkS/SR+jPoEREVUdBXVWZIpzpz3Uha6CrPU0jsVKGETYmIGP05E4FRZp/ob77qW4k4a/3VgzWmsvuFX9glE+5exEXThv0Rtjlnxcio/tvx669bzaiRGZkjj/M8K6pqVlSM9TVyZSJ+yCWq2sBUYeGOGEXtsHJk0ipbF9ydCswYgwnsO5GzaSfSViQochTt2X8mSlQoXBAqH1VxQI1ejogiXUUUTRLcRRW2zxICEUwuKm52lLCTJFk2vCcGIfpWJB+Mm1fYukHVs/8d7FsBNHYU5eK6CxcGYUMmBmWIokDeom0mSBSLGzrssN6HArij2o6AdyG0T0Lff+HUCiwXKa6LIWI/caF1+XiZNix50tgSTlvnXSJifHtEqVjRnCrOOZUVjsPef94agrtb4NEep8Soci8vej6Sr0UxOyB7l1QgsTlYUTJTOrDNK2wc635WIIvmlbcCRx8Lnw8SYPCU9YML7qoCf4dcob2o0BhRFBqeDSOBIe9LB1UUZaT5cIYtd/rNZz2GG8dtC0VZV6i27I459rxfMKstcV8ntVVWiKZiPDIBCa04haweR5/Y4HX+hhGJPo6oKIHZ7WlnrRJrwkpGLplZ/cYQGGKx/mS/ioORHHzQccFeza/eox8Y2Tkn81wpnef5Oq7mkA+ceoMACyILgkW1RFEVOkYAPl5Y1AMYSdI5vfargHEqb8VT2v6dX7p6OPvPAwngOT8Z6N7sg0j1aAo5tJ5EOV7M9IDzI01yDT0Y7VMuYiMTihqLnlrXACmcvCg6Ydl0Ui3uo+93AKYKF3EiZEtEARAcxxjww8D5rTMQDjwuGAWgiEUwul3ZCsN+p8wzc855nqd+miQ7sMzrTRPsVCkN6aoNm6XYaeaiuIu7U4Th9vhOYaqJNIqaPdtv5kUEDLx2yMwM4wQp3wW493JFlF2mqj2MDSQIDH/+/BGAuKSqBZf9ZPST+ehUkegdg3kmOzznefKKEV4iz171YKDVpDHt50kkDF53dklSmYhEW1GhQ0LciHj9/KDAzDYeT64wUnSkqqpXfCxK9ff91qBDSHRgskCV9/smWBBGcJPMzMcTFXzVQA10kaG1JSx/BVKXVtWc82V3lOHUFHKjL1UEoqjoWiDK9i7cwcgiHt9KOs2rkynCL4w6tu7TSSEYXw1xRExeCur3msoOz9V5EgsGaue5LqiAUatwLmui5u3kSb7nebJDVdWnL56dGZfobPFV/hizzz9Uq6qNkObgUnbgATnt8/XOjy5y9Q9e3j9IZvKV2tfrxUqtqUWeNARmqhRIzIhg0fkA1olaVc37WgpyK8pRsdgqn6qquk6/JNSqG5WbvNq4OOmfstNE+kcu6D4QiKKoh9m5lDCyUYlfGKYT0QVDSCx7BVatkBhn/20I7FqCyArj/HYaRBTRYsSR9jLPFRqdxMBrnogfO/+Tv+x4gZQddzioBVzdjdSRmLwoYlEOQgomC13hisMoopCDM3g4iQAaeu8ZJaMmbO7iZLAyc2uU/+QBHm0BMOsuy6zqrlBDRCsFsMMwbr5YKOaa4WvJ8okkBhVFdRxrhsDggouiqIiFNDTBEM0ZjAAoojhV3ntJPCIH48k8s3IvWQgnxzmneiPtD7b5HIv74QPxWkScUhzmjgDqMS2Fn70akIknGX2aIRcFxbIJDMCEJBP+7J/OLeM+mmMMOkE5z2935bBrBLGjV906QdH7N95XbdNebalvw6dirOl0TQx1UfQdeZCkh4t/q4sBLVsM1VilBNLTQJELRpLPzNfrNe6f3cHdiwicbhEY8SK6gy+k9ZUPFiISekAw/pxkxHq8Ma53vvYTSEQduAleOmyxlUJiwGadEfG6f4xTSDAKCokYpDPHIkLzp+4rnk9C5sB5nu/3++fnB0A3aCUmi9hkZDqN/rQexf/+978UwdDhbDHGvf+FRLopV6vZknZ++4kKW50MAGO7haAIRhblhnzsWwYaeqqUGI7V+wVGt7OVi7wygSyRr1c4Ydhs2QK9OBJPW/JAkxNDrsE+z7P6jiCY6N1b58FYaLDHgxxaQsguiQhNzejX87CQWDab2sBvG5iCaXum0hNe4dAVhVqKWNQbVZWt0BXC//z8vN/v2QcP8Jl52G87nRPasq++ibD6uEuU+Pa+k94A4Q9RVncLbMzmOSd/VTUiXq/Xv//+iyMPr3xQEJHkvR+ImN1REE67dqLK8SApjjF86NU/kPTfrrymJuBhT5YYd2pfr9fv7y95glQDNb7V01WOWDQxzvP8fD40nwlPK7IPqKSqBKQI40Wy9aDZB9o/f/44CTAaQhSaqQQ22jnnbIuyoor9i8YKD+3ZDwcITS+BpAdIVXiicwSlavbgSggx59Qf2wSJXbRMPB8vDTfkFD0lMVCbfc+L2uozdXqPrJS8BBK8YABffctMi8bor4xSxAUwtNofEXY0GKrHgo5VXABjjPzLDSyyUlGdIObsPhQzXsDmXF1Nv6kquhXwC191nSdVrVrCZebs4726FwZgjL63aBMlgCgNels8ShUvkChGtuY/tc6Wtoyo6PZtCOS7WZiKnpLa67qiiJ/a6h8PqzljDLoFr6rbz9DDDhbCgCfhqsq8QuOCZPcGJNV9AoZkwJTtR2kvC7AFhr26o9D//Pkzvp0lk57aqCoaS9Hnv7Zlo0OtJrNIUBypQNEnAJl59qvLcmdPlBFf3KuXKedxGMUxhv6cJ/bTPtrssbjvr9mCi7yq6jxPegBHFroxRsSXcZEXSSq3n5+f87xGFoWg9NuWWNqDVmhRaEiagJn2FGH2qq4EqBIDITbmMYaMEAKWYFFK0Y31QDADG9cVzkoS3UXpHcfxe64TcRyxKysmSQSr4rVUQo5FCofItNMALbBlQ6ZYJAOhBEdViZ+I0T0WPSK8kk2Un58fIr7f7/f7TRpKQPzD1ocrcIeOjo7vcfy4r4Or14q0N5w5iYCBAytg5YzXNQn7+Di7n8FjRNJ28K3DSDJ6aZIjPay9AwaypeGOF4MwaesAVHPOo6+fIewU1oR0O3u97Mqhm7CSoQdG74YRQa06kxxer1fEGiyQTMvM5LbdnJPrvYjIXA05juO0P7CtVsRjmZWF5oxesSleCcf1OUBlKxdShUSjHNZ86TgO62qSQWehc05airtcIKla10fZCxe6aiXZ8xkeRScEEWEGibFsnqjPr9AtMGf3MwBvOAIJjowO/MDgRADjpSGTF0VmAs+0wBN99o/wxxg/Pz869oIhkPJRXHIYY1StoadWAEUh+ujlEUx2M6VfS6GzAJJgXFVGoU4Boy2yhqEPbO5CrezVszAifv6sJ9vFcbqKWvZVNUmilkhWw+zAg5HWCeCOVKWlRxEFkSNG7cksN+JE91kFzNMgHKI+FLnArpfNY5BPPSKYVWnLIu7K0JmRLRaLGmAZlSe6cxJFSGF0gSTLorOIUuBxdxV/f3/n/bYfmG0dQZFObhQVYkOm7WMIhOjqMQlFjVfc25t9BYWuzvn5Wa/usCIQd4yhFR+jMtHCoegi3/Ih7mpnC7Gq9x11lwCjqQitHUScYaNfVee81g4xP5NJmwnu7jDyIa4DtgTImbM0LMoqM6t/2gPzxiBdccfj3N1hT3n1E0IdXH3fwVIdVCRPNizeLf8/0pxXOE2bMcYYa3zpoujzDPrmG8+S7BuO6EppjBFx7dosHTg+t6J6jr58AXiVZjh2Eqs+YMsI2MM98YKplmwVUQpGFWXU1sdUAFncUQkIszE7Q9hvTyhmZuY+W1RLLBE25raDuAs8qio7ofn5+TnPc87A6DAUSUe5zvOUgIxlByYfKSxOcvTk0XbDPxNANASA2d2qd3+JTjQVEZEvLnVffLamAYPEg0pE6yHoAbbRXXGeH7fgO+xcHJgCiTA7B7Jlf5RRvo5HUVGWanG8V/kgqp9ZN5wWTmdTFFmExCidccEigU0kGpfsu1HkA/kGIE8FpQnoYU3WuazaBZV0CUYGyy3HcRzHwf07jBJg8HtodBmd3MF0L42q3jdFC5tovxZlzPvEoNNgpg+BCYwjgbCo4T7um8sYYxUsDULIhYnNsjbnfL9vf489uz/RPQGEcXcBpidVuCDqOsHcK7szyU1FFHSQyk1GFAeDFEzItJ6vPk6BpZZtH3lvVBHBx9J0JIVq9qUsgwK5xgVdsdj+/v56REV5/65vWyCqEuCxva6hwBAu7gu1CJlpwMQ5+qepjl+t6z8vuoqPhFG8Cl+Hlf0FMZ2AOYa4ChF2XuEkqnU70uN4FcFrPdmoNFJhbIKxVTikumOFhycfd/HQRaWqTdn4vwpTK+4pVdVLO4myEeirfIXRR7KIPTPLTkzVkrBXfcSAsoXGcYyhVyB854/7KZokIl6vF0sSTdM4yRHxhN2CVF3TFp7s6aW4KNWJcUHCvHE2BcIuowtRVCsMLmxHfxxraxFGFguKGyd4j76JcvMcPDSKagWW0as2mGozstzY/0Zk8vOkipgVVUHoXHMAd88ETrUruQ/d81nNQVE+G5sziFmO2uICLTCBMXKipjkA/5wz87pAdUdEWSmWho80kLQnbKQh36zIisw8xnr4c/L8tiKq/2o9zczMyDmvR0woR98IJxZpQAVmjOGTjQSoFY90WUCqFovszu8AYZRS2sFmzpn3cZEI45aIiB5oREmqM1WLl48jRrZCzsfJsfSnqJYmZ+bsGyV3YNDeWP1z6/C480hBxhjVH1D8KrgA3mBV9XqtGx8UFU46dowI/RP3gyXdQnFzdNmoMOY9HHbVyghsw/hxBAy55bch/hpdvpsSayyyvl06Qk4sBE6fhz2I63Q/mpBa5YOIHJvmPy7uhU5WckQhurzEL3InEYxxpMgJlhzDrr5kQcTvUcQmO+4CONJJfn5+yk7ZIdFMA6mdQpaIqL4HR+Z0KwBIFFQuKC4CSHgwQMPLREVgXxk0ChogYcSApezMzzvq/zH2bkuS67gSJQBF7v7/nx07XRUi5mERLpeUu2dgZSoQdDjAi6hrKJEHWC5C5j0uQUWS95ElhK7BJHIETxF38YgfJeaE8oHPTD6J4y7Q6iv6QlIL4OECIeQ1C2Nmth1bxYDus27ZOa2M2B2ArxJA1C4A1AJwqrabJuoE8cccNKlSLAkM6HJnS7iye0NE8ZzDzm/lAlIA4WWJ13StKr2AFPeseu6lnue55pth5/33U7QX0bqBqOG+Pjug77uSF1HcK+7HGhdlrq3Sw+KcPY3CIiQWV15stxHJeeWh+zpFwYs1m47CIlG4mBP1NR/Plh2YwG53479VPRRqBEChjbTORxOhmRpZUenGZdzHkZ9qxqzzPuGl44JOFRYA3c1Ox5YLe96GZvKoJ4kIoZOLX7VvebdUgm/YjiaL5MFPzg876YEXrOrKFoAwEvmutTRrHjAIvfck9JtcSOzDHQvvOxRZ6I4rtsGUfc9+giJA9/WtNMHY6r0p7EjMneDH/SEh9S1WVbF9kLhkZlWpOQ9542XZinEqlvSp757DLQKA0O4IBrsvefW6LIl7ODe6RRHfHeJIpqxcvEp2xO9gOYbdTDxqrHesUzGOboFTxkcCjwGSoyJygMFLvSpOFdU1bcdvvCiKU8mjj98Wdg+vYhYxA+F0r+M4/DatRDOZK0bZ4z3TItL+filb0qBKYFqa99lFsafV6M6MQq1WJZCqdRGt2DwQ7XLkQ2SUV8x0/bdu94h6Ixqh687z/NhX3+UiTghJla36/OHiYEnOb6iAibNf/AAQccr+juJILKpCxA9Sw+c3sNe6asF7hsN0xX1kohyodQW788hdtTV7DUbsD4tXwcZ8k1AFxkNQxCJY/tZXKCq+L0QJSs/I4oqYCUeVZ+ICUqsBMBHKoq3Sc0JNQnfHIgzS3RrBKd6iuItCrLXmt76310rVDzDgjrhdbNJxF36t9X6QwpZ1gLmhi8b4beESJ7RS4Ndrw/C8dzfNeeWAQi32tVaf1xFWM5ZJCExCFY6/sqEwdmwjgjewhKQVzqZAa63zPKuu368piuuAwyK60I3Lfio1wfeFpbzU4Vhoe1g+aad5yoc0lAy+KOBpOAD5hr2o2HZWcxyHv6EJACHVB4niYoRKgJ7LMFnoBAjlgqLiY6xJjIarOfwuz8NJRE4t7lgoKiKBEDGL8NH/2j4i4k4UkYvWHdXbEdHdFD1DkFXXjelHCJHDICosbgx78KaGYOTb7IRGKD6isF22bmCUzhuLSgZ+BXqA30JV3k+r3oQiwbLsEujCG5gm7BjD093kJf6qYsTXfCVHVc7gs1cdRdGFlGDobnpVy3jItyLvP69wIdabn1rlxjbvd+cdLN0FBtKjyHatdRzPMxCQrnuV3FVESAZFABSq0DV87qvat7ztD19PVV3hzaGoVqSdPGsrF5Di7O7M7UUVujtKcGccRSU8itIQ3tlUFXH/O/Zs72ndui8zq25TH+n77RkP7/OGMXuPDSnisvp2M1W1ZW+7sV8J8CZJm7h0hzBasKjC+KtOGojXyois+0MGmEG+XaAFieAuzMNLhLLTPw9jd9f87Jlt2GEsphMIp6IY0matclCRqfarV9yHwI2OpKisvPahAFO47U/D5212X/KoohZfvRrqbRcnRcUSiesSDY0XH6F9m7Y0RETObV3s3f0YkRhOWaoq88KIR3HfsSqvX14JQO0jFrXM/57jB9EFUzJIVXGiDJUIq0otdXeK0j2uyGV8YFzRlFt2hUb0/OwXEzxPCXYE2LoPrBzdXUZnJmEZ1cmqlftb5Otgj/irCObcj0CkB5Wy6r7t5iA9+cvfzjbw/X6/NctRWJLu5bQUZXQvYfJ6oHFlpSIWNcGZKT6MqvpV8QsethLlJhfB3P7I7f9TQHIX71n36reImNPOZwgsulbBkpl02AOpPlS2ORfS7Mgzjnvvvhi6o/cvISMiM1fv73Ex6rAphN6My/tx6o0kkIqHXY0/Vh58PTG3IMRlTkJIo95Iikog7GzvPE/eLY4ID4dAKwbfokgP+wkAoqNqztLqC4JEeFnW3EhVkm8vZQW5YO/tW2ggHS6MeDzPzDzm7jMWMcsRnSKj/8DQh/n6FokYcKG9WrpjbnxDBQz7v7VXPDRNcbmBpSLItMnpPJlJe+XiKSkKSCw6u1DX4RjWObIAeJyQuJBJWHvfdmUroxQVz/khKjpx19zBp1F0FO0T2yOuGvJomtdK/36/a+4oqRv18V0w6lgsZIgFhUxIBhcUWdzedmFDEYt4HuGArTkzpBY7im9ldMV5vAoh7rLnqF6Fgq9HxOJ5xuvvnP+KkZEBpUrzsOZvSIEkMaS7eeNJXgbbimLB/y/gJruHEXeRyIs8wxrihARCl+86z1SR7srszLLDWXR/jqOZCTOxY047234mqYhp+9EOf5d1P5lXD/zaFWFj4UWvVYsoujt2MO74KEpE8thS9Q6BMn2710/yVe1HJ/oysWUyQefsxIoRABo/Ga/aWbhvxrmgzXv7M/cbxSChpVb44zj8hMaTcVE419+KdO4svlv9XbcDIZLTZB2rwPRcVzMXez66QxXzsmbfJpYcEcBxn4hu511DquCRY1XpsC3M9rKJAv6hUBX2G1EPkXbCgcTsZtrHPFzcfyNNS9EFeLROmSAk0HNznSI5oItHojScRC7KAYDrcoFWsUQIOWMKIRYp+fp2SEz/RNzGEeace+0iobb79g0LSDwZx4OhFp09Ah5cIAGGPeuaGJCriAJMk5P9VyI8W8JRJJzmrWgFkEWCl/KUMeaV+Lj/XE1RUASm1kVIYRyGTpVPKnR1o9dqz1JocUp5cD5iPSQzZW5bedpe5JMdPBad2MnevWfmrxkivhCFXQnwm2E/N8UOTEE3S4SMqqJWXn2f5L4OaB+RZTPaGF0TL9NDCJCv/pfIolpykC678Iqiedv32SiYthjBk4wc1/yWUrSPZKQ/LMrHo6ft+BIvEgtfIvZ0MrC05lOU7oEes10AtTHsBIgqtt19vE61z/NkZ3G7avWxLooRkfbYTfa1FhbNH6h8epBzz8xnvzjmOM6E52yhqnx8IUQXCbRSGEohhfdGyZeIb+RxHGFv0EDukrOnAFbEX8FuVFuUjEQW71LsZEtX4OuWsBAPWozaCiwXkRyxO0QkVFGUC+Cq8iY7BmEaUItdJwOQ9LTiLbjAL3eqsEgRUrXEVUe5o2ByBCABxnkg/G7v+w6O4m2EmaZRJRe1Ze2XQerz2SfwZHue53FcSKfyhoDPvb9fA+3tgq3nzuM5Lx6SgOPlLqP0vq/54AnxmOpw+lbIiGD/Bf+IyF4PIUPj4fCVRV2BBMPx4pSvclvrNufjtXNRpYQf9pghjhkUdBKGCmNmVmXd34ikCqfRNx6XsKZRpVrAaqAarhmi7YB3u2Ts7nX/uLJIujuW0r76WeJpuNwY7mnQEHbztVZMiwBoJrBVuAehi2gdLE7haaZblJUcqfUitRjFqbktJYZfGGUrd4qAPQTya3urKufBntNm5sd5xa54ckC6u+8X5HgxqIIJHNahbCXYPSJ7Jk+k6RHRKpBOQNdatEcifhQhdR7se9HDxaP0vZdZQFmm3RE2RG0UQDDZ5UJRwg7T3bRInPQAeLlEBH/eLO6TxgOxXfbrHQ182m7/0MXgivgpCt/WD7LLhaL6RPYtfft1xmVeK7UuR2REZXbEN066O6O5Z5kZEdfQN32SnZl8KGTZl+rKHlxLsOQ+8fpF1C4pbxJgMS8lcnubtu+ZvFZmrnlZSwzUYqGo2rVW2J8LmjgRM3wk48buvcOD7rWCZ3HBH7bPsJl/zglBzkkVfjqEE4JkqNV8S3sBQVsJhFA9yCOC2QgJxZ424h42dXERWCTkJgBBBVDnu2Pm9paj3B0jS9pRVvZfvd7Z9hwYylYtLE71EDGs21uCl9c91m7dI+fMPdkyE76xX92rPvecwWCUi+esWvFol5EF2bPFmsNWIbBERM5UEYMwGLWVRUXPCmG+CSlyKdhJL2ethhMMRqX3EDVBUcIS8CbIgqIOT5am+54rQvgxAujeEZWbapU2ljVvbLK7VVXmDdbdOedbwHAUIVtPQBjyV3rWnC0kxppArQhhQCcNipkZs54ITzN1hPV5Qs6CAcAoywM/UW4J++FbJHjJ1xWonAdZa+U8NxM5uhhAoldVzIUuRlVhcS/y1Am9kI9Uf2V4YKhF8Vb8mqTDpDzalTOIsvu8lX2tpVe1gYFEj/s52E7g2PMtM+WFBdFYR8SaH3ujc9giSQAoDDdUemAjCwqZgFefi1ndhSglvNAxUksIAIL1/dGie+GocI/LZtgcKX68juN4vMoOuKq0eiDY8ZVgTNq+rolE8tSSEhbAzR3n3AyERldRumoV2vGu4KKiGk4+DzaBAUTE9zy7m0EP+yWpYCABQ4iCBf663zigCgVd4gmEEcKDgl2d6XgsPpS0V8aq6o7MPM+TE0tyA9O9T56VlSfAFloFFQB562ojXr7+KAq10kXS3WG7iYyPZB6OjhdV3k88ri6aZR/R9IBchOIR20NZdioio0eH/1EUUvL2BclwP/CZqbyA4eUwjzIJ3kReXgTX9ga6mgbg+gGMKFlo9FsOrwo7cZejdpKw1kroUMcg2gPDBqltKaQWIzBZeG2PSf+gBRZzAsr80E7reNikE4jQMQ3pOYCRA0biasdzWu2BMqoK4xpRAh4IHbynqvwjYs6LIibtqxyx1qo53SETMqQVymTNhZbcFUs5tHV73MdLSB2QiIUvCr9FpxUu6/4Kq1zgQQiNqJOhxRj2BBI8Ssx9HHpMjjTf06OjYMD+ENjSzoYh8bGg9jgOnZA5FVH0qrPsj9y8dWutzMKIi+zOrKq1VvPlvGO/oE6Vcgb8KMqC/v1++ds8whCLNM45gYM/ZpLz6hc5yEsYhKJEdryIThHfsOM6802jjz0z17kdgfnoiD9uc+l5AorEJJz3icFv+7FrDTntbgh4XETiivPvqDZkskjkGOMLCmPNH2js7sy96Gl6TD7P9cQFy2FfxZdv3U8E1Zm4AKPo3UutRjX5/sIAACAASURBVApH+bIjVFXPywUkCRvg4/4DV1Vp+2hFzgW5AFI0NGnrALsDObidrVumA28LgkLErKjylSPi3QIbFggBV113mckHnfScv7dcPQAYqwAy0idpLa35oRzRuzvn69PAlO0jhMgfnArHcbntsIsRR7VatYTI+4TMTB4QKhZ2dnPnQXJOfGMOnTr9IIqQYKrK5wMuzolyJTMKQhELgVQb4/jnzx+NpqrcXRFl6W4ZxXOep4fQm7pXe7o91bwvO/D0jI5EGHTnVFZUiTnsYCSAQqgIiUT9LHe5iAQYFmBygeSBxwWjzk/WTEj6kAtaGgWnO5IJtWuttr9eqTZK4HlMD7zQSeyRhpMoIl7uIhj7iJDU+lZUbqGIV9shBgvtpYo1Ft/jONa6/YQEY82blcoNqSoujKlCwk5RyDnm8HGeJ39NXbRkooSlwyNCCYCeV1lVK6R28MxcrzVZ7uKP2Ff1mal9imzx9Xw8Vs2jF9cdTJSRoBZ51Mro/PmKiKVnT2T4xENxrdV9LQ70A8OHb1ggmLd9ilhQeiaJJjnbCXQ14d3PFGX8lWetVb99nG/8di/5QIBEyAS7hoA7cXrfqoeZhEnAyV2B3BUVZZQ4FUImj9rMdH4JYLaPycYWWfNGA0VFV8MlYB5xgPX9ikBztbur9httcR+CT1dmVnd/z7NXZ2ZHr4wz9ltza62ekyoY1elqDHYFIIk1VzVVqYetSEcUfwasu7uzMquiqjOP2G/lEaiqGPKeHiQWp4YcXWJ6H4wXcXycVwFLm3CZyYWomhCzrh29fn5+SEbjt9b6559/lIOP67of1CkSsap4sZBWIHrVsOygDqZmLOk09vafe7fjiwu9AQOd9vl8VndWZUQdR9AtEVmFHq8r5xVnRrK70p101Dq/Rx2VlZURezKc55ev1jOFSIBsOTBHFAQ0pFvTN3MO1fB7iyBZ7MnfDmZXZ2VVVHZGxM/xz9X86O6OxQPqsypwP8+/ERBG8Gh/drrMzuzuk3Hu19LASpqzOJJSd+vASRMg+X7Ptb5VGbHYfr9nRK/VkcfqyP3chr6ojlqdWZ+MOPeZRHZUVlbMr1fOFcGfDMjoqPn6aEbG6mkyr9ZH93nuI3dUZVX+/fvfaUvOuUpn9sHHnDoioucZfqyO7PU9qyojPnWstWJ1937vgybHLK/qDYJq0Lv75+fn+/2ec9sLfM6+TBphQ4wOs+y4SKchybhkR3RGRkVkfPuksu9/r57BjthLk2eIEA4jErMLSMc35welZEKSIsGOKDoKXefIzIw4gKxFDjn/ovcVXVZd9xSUZ0TQHPhZ07Avu/WAoi7t6UkBMAowH/faXUEr8IqIyNXdq1dHA1gxf2qhsjloRUDIShizclbEp+o7k0890LNm0j8oJBYR34Fl7j+fwTsjndHRldeVIYGi8+wVLCwZHZ3zGPm7ThzzqMhc0ZnZGWcvMEl3RWTEDw987JDBSvPP57PWirXqOILdzgY3Z7jx6u6qOA4twqwYi7b3/UIrM6uO7lP3qT+fT1V9v+vPnz+fOmK+lRgztSqrjr13REZ3r+95HMfP8Tk/5xzm9ogT+rsHLqpyP5yLjtrHu8yEOTPPc33Pb3XUbz/NWHM8ojnoEXEy4jYbWdDwFTlKR8T+6EVGB5OO5Trn5/1VpRA0kNpeHas/dWRm9nVgRa5wR63u1SuP+vlscNuTjc/ns+Zhb1XFubKqKmPWhCoaV80e2nsUuoPzle/3exzHz88PqRLdt4rV3Wev1Ssy6jN30gd51CciVnTGrv17fquKO9NVtQ8EkGZkFfvaDpqxAdRmZmawiLBrf44I/gB351GZsdbKeYOspp3Qn/cb9907LMs4ALwgB8kWMO4r4stLjpGrFy86b3xGRweZf46ZB1tIgJTWWvy5L/gZl5ijg3KQhT4Bo2RqLoecBE4weAGWb+YR0cdxrfaudC+84robdY0IPIT+73//W1UcOPQQgsyhIg2Kmbk4W1u8Tr/vc2VmVXSHpmvVkRnd6zjyPL/H8eO76p4Y00zsWMj5u86KrqrP8ZOZZ6+M1b0yorIyWOmbwaHbWKthOyo6OV7s/ZZg0Ra6dlVE7ANEZtrJXtOPewpV2LBmZvU6zzPOVcfxOT4rd/FTxd6X3XxANyMzsv7h2eTq1ZXx86nu7vWtzLZTtdj7UOSKqszV2etD/h3r77eZfpkZsfeR3rtqRERUdzDIe4fLJOfYh+lzrT6O+mRFRJxrrc7MgmatOFdGRnR0/9ReCg7+BpS+90k+0Zn5+eef7n3q++FA0mece++lr87z9PsjXEq0SWb2+Y2IYhp0RERlZmWfvXsxos/vee4FoePo6NWsMBkRFUdH90lDIiKO4/gcn+7+9jfiOi60/RI5c45TMwNJKSKOqp4nc8zedZ5fdtWIYD9lT8k89bn0iGW7uXaliH1ugP74KZAS2P+t/V4wg5vTdcqZToBf7jvK5mRt18GdWBlRf/78+fn5OY7jz58/3X3M076cOS8e6R6CHSSKa6x9+Gb1jtyHiYiIyojkGNHdR1/fpoEQZT+xX/M6kPYx2hnTHimClb3yBFJ40q25jlUwUUkejm5HpAsAs/c+TfBizBqX1xXmLwISdwhlF48A9Lvs9INqMTqPkoft79+/714VG43S8MADEiMAhRODBDACUj3jacv+8AKGkplup0rHD3zRM/PxMT/w3V33q2VFrPsspwp+GVFEJaQbSZJadC8Krw6XEcW7Wg1n6xYCCQlGJHLv7vM8//nnn5+fn7XWnz9/uI79fD5HXW+BuvDkwS0U/QSLFiEaUwRCMcgF+68RBY6Itp00Z1F2lx3GpgpeTHvcyerhFbbmrrUY2eM49NcENJ8BQyVftgLknBAQy09iXKh9WFB8r1EIanMe7QIgyiMB9JgJA0Au2mIUfv3LrOtuDORD1UOcJ+78F2iqCJR2hqFAguUsQVT51tOATb5U8dsWj04R3ZlFxTDVPhfZ40ItAPkqB9ImOsu1qjIzOVWyznceJG0mh/WDBDsiEngoMhNyZnhmBpxzL9LdI+LPnz/yRWDzJ2YgHwAJCfi8pYFV9fPzQ1wYHODImCHw9jKNqfLp7QessGMlvhSP4+DCXqFJkjw9VWHe6xiC0bduj4i6job022KMHo45HUiR5Hs6QunBiVDMaVTstW0bpWzaaaZ86UAiyqgiKzw8eInQ8b5F8Q53QgEiIudLASqKRHpElN0hRSgiahqHEuJy0+Q4Dnrj7aUoKAIoGdLWuD+QKqqW2fIGUJRASBTCNXepf3sTh1TfRwFVPSwxZ6phw4Si3cSluzPBXEiJmvCIrioB5AiYBGgLk0cMymrP1WGTzokEZ0drvhzR9nfggSFgMMJJMjJyA0hg5QmeKtmxkPxblj3NcrxIgIFZ9nMDtRRHBgjLWiujVbXW0sRwWpF3d8zfacdCAiq+hZ50AIE8JZSAbR/HrgZqihJIFnn9KjQTPAqtI+6/CXhc1BXaikok2DFS9PNJx2j4qGLr+cvrYexukseCrohyfEf0Wrdg9FqvclGUtP0oM6+7gyOQiM27yEWwxzbmFOIxVyMi8+r8odmdoK4g7q+0j66QLosCyYJR44gQRXGVUs+RYl94qwG4RYTumAJ9RDqOQ4+aMWraEUzNo5YqtrIjPr2UIiIXeT0EAHuISGTJuaonJbFpK/Lu9j8j8dhCLgaiKKKo3r6qlU5WCNOUqgcDgLCmVVWxvu/Tsy3ANMyw0aUxSYZ1LK2QqOpRhBkFEu9JamFGz7yOnXLPzLbT4s3GvcAB0AnoYKQgPpHEs2yC+UCf5xmxGagSIWAE40QQ8SZH1F5tJeKRixTGq2cUGDSMS2t07vuFZA4SdxxlTJsDfpZGDnFfwfES/pGbRFVh06yqOGNQraLk1VFX66iq+aOjp72mS6NoEWlzHub9KeacdQNdcYVBIegbICG0dEnM3/slinovrGno2sKjfBCxvaU1rEOu3nAGkBHxSF8Yj4jiJLO9nWNxqnTMK5E0kyfwkrS9WDpK9/XGU9tsxBFk340R8egGapmHwChmJg0AwcRQdMeTCQmoD2WMCB0oKT7Epxy+BHIwOlswyP+YFd3zfMP2TdHm/QRd/G8YbOJvOyWSUTvLzPODCzC5KwTiekx7aYWi5+yDscfhsuOlzImCZWuvcG38buzXqMGzQ/8mv+bATKZLhSQcVOiegDDSFV0KwmkfRo++i9ZYWoSwXjkS2L+dUTjyUewJyrTHkZVTDMoKY1U9epVpQ4vE45OQ3R+qqjqOg1pfeNUbEsJRK9hDB0ACGqPUbhJBUUgXqhD1GEV0vFDEoKJ3Aoq/OOkuCBgZpWvrIgv96VWkpyTb5v8jc1QYlCp9JRgXk3J5Jwl5zVKGeC2jiUVUCtcWGoUEwIDHzkNad4yplR0XeXnnwK9aRVHci3ZEbxo+YJPDDpHzRmrZj4kembDFIio9qhUGIW1Hsq35q0MXQ3dbCM1S5pjnIIuPrwftnseqI6rVTEaH8z29IyLydtCBBKHIFruoyMrnz2MSyh0joXOiA4YwomN/xIqUOvZLClvvPtd+dYDgLeawbCmSm1cJ6bVkzpai8O6FAvKyDKU3Vl6EqPswCXblbYPlzUG3Nq7pjcyM7lireV+j+1wr1gpdfkWszN+fbbslZ2EZw45FE6hiGVeL8I2ItQJsxN52R3fsP5pdVUymiOg59ii2pOd2KVuQQQdN+zlIg4zZGeQuTobQpxcADZhgMBPRkYqIgo4CDP6YM2B3YSs2MYvBBSMY3xXdjrHsK/FUiYT3rN4Zsu05TlP0TvMedkIV2bd9TxDALWq10mAIaIjYHmDJppp3IK9Mrox+iSUL0t09F/aPAZVXTGPRgQnjAoxWaELGvH0d/0L4iJj79aur4Sj0Khb5YpcuJLA5MhW/3cAIUrTKBP5HhmuttfZHcd4zDYAiuiNVwq/7350WGHFL3ycV/BiJQhpvqqpShg7oGXQZ2SOUsyePCI8e96y6+23H6IqKDxHzA4ORfQGMWhr3SfIQAA+Lkvda6W7MOcF9GDWLHO9pZGbYSYykuyOurnvMK8PshgtJUTm7iwMoAuvuiGsh0hYJW1IigtnctsiLjSQ9lnjQ456e3DfzVLmXYOjika+q+t5jMdO+qjj2DH8xKAqtgcv77qktAgaRxXdP7Lx4z7FJmUjUlodR7moXUvNmECLffg0rQpMhgWettdbSFNOoUetDRgjp22EkM8vePkMc72l0d98/FaktyoOfqu79eyU3Yuesw9cxVVF8Ek7tLtoTOd8lpcCjCQMhzMCQzPS2rPtDrZ7+9F7yVssoC1nl/QzPAVg8SYwaaIz9Ok+QvC0uMGgac7FKOHfE4op04enYmGFyITEIa17Rcio/HyAfOQpDlUTj2LZEsKUWI2zTXb/MaraQyC5OGeEBiQtVjCAYah2gYa0qEuZODauEvMLON8QgHmAkQDhoL3c7t9zurxGkCiN5eu2yiGC2/X4ySVXV9XeamPBsxUnng8c+V4y3BnrRjTmf+YBNCbedb+CrKNf758NDntpNnnqE+OHBLnJqJf16gxUAimeugTbfnSG9BF55yvFhiddkcCEZFcMWdnyZJ0I6v4wSJclwY5FRLuL/lQd+VblRnU8x87ogfxBi3Mh7D+OIYMz7KcfD3XWReBPE+UDKQiC26/7TQjCiUkoi8blUVVH7hFleIDVV5D5VXrr656MRUlTF85Cik5EJgXtm8gCfBSXuk1X5uWh6CYZQi8uvFoooOKpWSC8+xDnj3ncyyp6Zuh0kWhg8H1Xlq98FY2IpumD0Z3eveSr7+XyOud3OKAjc3Zl7KVREFHxhYwioxVP4y255Kqu0Xy7IosyJRfFi26+m3M51dk1m3B8QdHdZaJDv3EhP4WLmFRYJvtiXvRjmVPKSRSHG3jF34GhIRGRG937uuu7H46rro3FGEsdx8DABCyO45secChqTsx9xMQLT/iWLoihu27pTVYoio/DoihJ2QgYeY9v6Aj++cXfPGQ7whIAHGPbNPs1B5wCs6UEtvuKXiJD+1ElPdwNHvzvtHkOwKEN0BIv6QQmgq+h2h8mIhS2Y9dtpOlVmWRGrr8/dbRTj2HPbS33Q92cAU3t1UcyQZabvfSCJ3nZ2G/d7aijkA+C9H92o7I2YN+aC9T5lVHEbrUMQ0sZ+HAcDTFb0JwcKn5ZyJxMsgB/MD13u51pV9c/nAzNXcc3qFNHWtDchDUdkiYiqqqrzvM5OVIUAWPM+LZbef8LiOiB2X48jHkK2T6sJ2cJDEbwswrx1N+aswDG+cqej0AX4tznz1imKTRY1P63zM7P/pb3OKTblk9NRa62KfbL+YI5N8pwkNJD5ho6AwS4XvB60rsuiBFwiwhUyd7yGD4zjBaPzPbTsMPQ05DxP3gShyvHxYpAQzrvl35Ax01j83hzxYFSrgQmJO80HgFBk3XZ3fDUt3QtCjI8imHdxjBfYRSHEL8s7W1XJ7jwUQXp6TsUgAqZDQDIrsFPkENndqa8tWOc7uW8zU+u5w2LOQx6zPXP/WB3d2chECrVVtdbtQZeDKeZ9Oe2+veEvGJm0dSlbiTMD+1XoOk3miEg7wYBEcylmgOSOnUmIO6LoXnQhK1w4F8J4A/0muz3jfsz3F+QrXTn4qPFAEemZltq/8MVeVfS8c7K3enPkRS0AXOTrsH4tF/2awODZio2U5AlO+NsksTkvZg/ktFQhnljOPoiXf7BAA+1BUWBgRB7jolHwKBLRioQk15yJSUhMDZER/e/f2yvcasW+htRUo04D9miAPNXUh10K9oe7wDF9hIUuQMjYo6gofpHk/JDsAQAjhrcjRoUTxhWqeJVISHQG/tHXiNol5rAEGHvsD0eJHFF0JPvfsuyZgMKhuzvpIYKBIbHj5+jeJ+WIAMdx1PwxNtmjMiJ6XbEUNyJif7rpmhssFE6LS9pDCQBgRIt4/o5hLOp+Su1g7XX3ZK43LBRLum8RXNaILNTykDzsrUjkQYLFa9kC+3z2035CwK+7BnIRXorsvudKhHQGRW/76cHDlxwE9i71rpbxOA41n+QzMzP5TXJYegAwUuw5v3cjJCpqkkOSmfeGBlVhq7CnQa0UWg2su9XYt8glbLy8FncVxeNgJycxGUlAYBTHr7Vi/spj33cEeruq1DmCoSgf8lRoLBGR9ktFat2OUYp57cyZqxBeGFsM3d07mVg+pnx5ywE9v3d9hBCGYtiE9M5RrUKsNa+v3UMLRqxuLo1+mTkgRe6OnHh5qrgcx8HDN/9RumJR1D54nuenjp6dEX6qRCgSL3qq1OqGL1VKVT9RIQpyHIc+riYGdIZYmWDcLtMn1HrbsbuiKcG2u3vesZKY962r4z5M2oot5wkesmvv+wXtJY3u601exYWn7V6DRznX7RsoKFWlKfdorzN0d89w05kU5RJznJJ7zzx3u/A540Kt8gFA/rqjusf6NbLa/ipkq66ISYkQ/8ORpuG1Q5uE9d7DiyoiYlGTZdEWIyexPvHk8lYUVIpT2VBcktPeh0XGtyLxnN9NVq3uLWLsbtrl2aKf53mepx+5HLDWqYf8WLpbMyRmOj28Yg70Xkt/kokwssjdFYHzfszVLFWtzttxvzjn2yI+Z2DwQFJqfp4G0gdCnYkF45obB7KQ1bvHmpcNJ2UR0giKcoequ/3Ag8Vrw/qw50MJDu77Huq+PVTuImVnmck4UvXAS9pe5aClEu8cFzidVvaYTHpmmoORfk082R9FUb3x0trOAz2MGi4biuxu3ANndo8ovWfFZmd8MAsZEXV/X7vvTXjg6XYhFZQ9xV0yE7uTSHEYRfAfOki7jSqE86h5n9AYgWlP0MTCQncIJoFT5LI8wD1TlgbH/aRNacQ9PaYXK6D4BcNRIkeHSbhQoVaJae7eoJZ8zrpGiLCGKC4wugu8kDQWOy7wd98uuWWEfAMsTzki2Okx+FWllLYyjoq+k5xfKKmWijkbvGS8dlGx3NIzSUjpmcOIijm91DNjM1O/ceh9Vn3dcMGr7TjU9lMRUQHD5a1oXEJrwT1D8QusuZqZuSIzM3L/Omkv/Vl8mZ4kFwyZVefaFzY9L7FrCRa/N4frhLzfdc45LgITOF4HSBqy7u87UAUP4URFlfO4kK0wCEXvRoI6BguixMKSdKR05NEQjFVFNzLcnlJm1tyxRlT1P4TEBPY0fPY+YNQKjB2YW2JOfXpOFGz4rh5gC7+ToNOifn3sTZMWAflOwEO4QqxL33N127v3pdHJp7Dn4Ne93zTweUURd+Ztv1bFPld3BJZrrkasvr0e23xQuCMiOyqSXQzCskZ1799RX/lkr7zOrtIu89qb39G9eh++krTZan9B19ittT58lnkETNgho22Gc4QSBtha10A7lXKgilr0qqp5yUtU6NWREdVRyXepsiM64oiMyHnUsamq6ozrhJu4UKmND36qHBn3g4srcqc5Y3y2VDBlIhKqujvMRci8fzFuD0ok/JCgiJD/AEClkZKykcgMPR0CRmwILtomA3TfEdb9RE3i4R6hVXT7wd+N7wj2gvkz8pkZqyPjM38GpSJ/jv1dJNjgAZzTOQAkwHp6LyIys+4/IRFV3NulrTqKrarK1kYhAegml8gVV0W8PH8XjMyHR5XLI9Xj4O788+g5mMuY1of/f4T85fVwlFEAn34C0yjNOpqGlwBMNuYnDL5VD+8omWlX0RoR3xJu6W+vRHL5HR0Jhn8RV1qEOG8HGsmanwoSwmdFrzPvN9ypYhwRqlzeVY+4l6Wfq1PPAdEbi727IzZAVM3X+QcvHpQ2csGwiJkqtmWXM3vILGcp0mXxSxtIFA4wVdpPGVnkPE+eSEvogfM864jIVUes/ZGXDg4bles8Yz6+uJuZK+J5vNNWlofIuKlsZY7XAmLnAJn3Sz/ZyQrxKkm+1gF037q9Z8TfTVjNn9vM5i9BRLDDrdXHUU2H59ERkUvE8HjOaeu5ABGxVnRnRKJnBjlWXT+t7W4mbLzWSbVlv6cR1qSeViH4SzwhdDEyObCLTUgvPkJQ661F8TFWxooFRn9PWxjOlljaulsrgqjE48V4hXgY0X0/DMvt7UtVd797GIu8juOoKkaInJf9kQL1qvhd0TZnLKBVLO3zytDd3YgX6wVWcfa8urx27lfyzWnZupBtKYkZRQClB9WjVrp6m3CZSYfknGjSdTHLQWby8TB8oaIKozpTgfK+g2GBX0k6EgET98UacNjfHVlradFx36rSuCCKm/sJU8Ws3eC1QPu2u/XVXBGSCRgV1XCq4FRVzIETF4JSK3G7J0xRnex5UoXlsM//UCUYRheaBn/PqNHV8sW97w3UNMAu/MOxqvhMtGrp85zPRysBuTyK0iGp10Na5a+iah9CrQYIr8x9j5Y4b/fufhh7d3XmfZlSkWTC9ghZEAi9+SgyovxbMgQi87X2vb40FwDCQM7C0rMUSB4uzCIsVOElmOwU1Z8CiE0wuat/2m5Y9zT5Qd4zWLBRyx2NqlrrjDkGyREen6JE0Q4OMyJaWZQntYhqwUOo+S8MVE6YmRASmsz3kHUvu2chTMwJBPyu0ATSU1ApDyGQON+YyeuaYI+0BTtqrycUBVhr8Rys7AQgItbMNylDeKUqNvqTTsMF/qqKdXUg/Dq1chKJ2vtorHKQHq+5KowyEWHMyMbrzzs9OIHRal1NQfL2kig3uhGL21GkezGsCcwllDf+oXsUlLWWTxhhHlSAVRWWAEdG8NSSEn/fXl7Sa65/HvYxXgPkVV4M63x0bbXWIeLpObrhiIQdp+iHmjunuu71QOKJiLWWvjJID+xpM1hFSdvZtRUgbHr0vFawKQzGDEGqij4kZ3LITM9kzRuvaz4RCn/PyIJfc0RQVmGdj9Gr3iK2y9S3poU1Ya0VEcdx0MnbcdZG53kEpQp3r1Ag9JxXS5Q5HeIA+Upymp9z8AImMMZzXr+iCq+1Fn/D2AeFrPgrRZpOpJGZPT8SZNQI8WgFMvibCKPivwkMwpCe7Fiq6u/8PT9FhJze3sbate7ukpnnfQQxSgy7RefDD6F1yKOBb7xb6BD5/lstW1kI8UCGdRczSsMqlw913++X4x8HxWW/AdaQD/M1JFCgMEWI13P4pAgDYNz7vqjFRGG0HkJH0NHMNjUjJjptC1uXu7uq/vOf/1D79+9fPwXBkSTJhKx6ln7s3f3371+MWpVwZ43DF/eIWHNTU50mDGwo2pHYnuf1p4zpRqrIEP6wKSWL9Hq94Xn1g7WRfhPGFQDdXcf196jVZJjOc/8ZTQh3uIzzPGPeWILz8/lwXInYE4Oe6e7Pz/W6KSF6BgK9beXy3zto5VJ0SGgpccNOWZgwOUeItdZxHBDyG1eGSRd4IDMTgHIQM0XSdoFcM40EGNmYcV92wi0XijLufjj2n72tKm5aUSsqkqSBTksrvCsQGBTFLUo45rdYOaOgHESLIsdz3gakQ7iXoTHasSNwiXlCiy/zHBKnpWlh4bxWhM6fmREZ82aNg2ma8mG4FYgDm+MJuubbJ+Sm2esYz4E/f0VoBh2S/pdFHLvjmajYFYJid/d+IZzzhmv0xYxI140tt5NSZlYVA81I5fU3lvcSF7aIZWbYtzNqFnPYBhAxyyO+2I/jSJv2dCbviNI5Sqm7tQ+utfL1aiX4mGtLMr/6oZvarPpMDuv7rSq64Hbm2v1///d/Pz8/jBrMR+4f8lUkf2RdodvaSxSGDNnNt3H/+/fvcSQWSGjvmidUNBkwWxSxdXdmHcfx989fuQCAlrbH7Hcs0RHx9+/Gn+fJusEfWI0ZUOV/HMdxHPqrN6RELXmqsUqPvZVGUYsvCl10nidR1Buf+VgMISTqw9203LMLr8z0m/XkTCyoyAewJxMzcHQRgb7fb2TCL9+ezjmOgz8ijZ2GQKv5DD929gv1j+KW3XjFAh4YW08YcoSE6SLSFjhsarmxZ63IyQR4LwAAIABJREFUTH7IIKSogD0cD7uJQ7iIOM+TySMvXGALW6bkhf0Ri7bTFQC0q9KxdBGLgLt4tirKEpN2znFnzb0bzjEYUA5Ay8ZLmStJtqRBYipqP5KvorOVOyFoVGbOjn7bqSOCJpNwzj7i5xWStuUF9+/3y76TmZ/P5/v9Hsfxzz//dPffv39pDrUROxPcf35+znMD0nbMVPOnD2lCZjKlhT+O4/v9snfIQpI0ij2anKGlmdSCVJOrir/prWQ43DBkmVm1uxSqquq156d6A3JFJPOrKq/jQs5hiDGtOSv+z3/+c54nvaokmTwqklVmkgk5dPf55QntDHMmo0dDlB5VypAqmoCecxCEnPSUKpLceotFYljYio2IObuhOIGBROQuLwQYSPU8dsAUNQTY/fytjZz88752ua8HYg5gl4L4PCQZeSmissJYVRAua8j3+310LJjP/PSMuaddwMnBI0qDrB69wdyQI/yMmsCT+XYkK69SJjW71ff7zWMf4ukTEiAT5jYrAG1fa+knrmRy5UOi+OQIPoSXGz67K23Hk4KOuyyQEIVaFNdpBu4eER6qbC3YK46SEd4FcoWggYhcaKzsKiqTB+BhVxUtfbjIuNaiM+k0dU5Oz7jIURNdnQOb/nyIG8XjSTbDZMwIAK19U7+7q3tlZk6SZM6s9UDgY2Zq26UsRaLIBarujth3LvL1esxOeJoWdhCFxJEiceNaq+ejdzGtQ2GvpirnqDNNSWBKEot4xP/9fjnpdCNF2iJHxervbYgVBZ2iK+d3nxVp3CMi5+9FI3S18qct0EIFGyIv7PSDEhDAHWM61lPVFlHVnGFEZv78/OhJyCO6mgP4ARC/xGFu8SIMblQUTSRWTOGl02PyitlPsSgrRGnLRXYskMv+a1sAO17i4VQUkqrMJIJchv4m7NdgsMAAngZSRV+N30UI+B0CTnxFHve+ugG6I+LPnz+svWXniGsudNMOFlCFvfo4GV4RiaWZD4Pisg96blSBoUqtVoar7UjHH4ebIUu7p4OLyDWRKFIbtg6olqLj1WQRgnk4oihh9lwV2faco+RxHRfwndpvVT28vFHApC+7xpDI4iG6W/koT6cFozbKve8jItjvLjMTZN9e9xzBy5EGklXZ52aVoXaE4/5EWrqWAnGGzQdGULUcrIE98PHqzJgeIJOw8xz6UAxtaXDhKgHTM/peRa0aW3YnYq2FTpEEvDkSVcXshvBQ+46Ikbhxn4SkoSoXZYIIKXGkthLw6H/+/PFBp5nMz1/duTXgsXCp2o6APSUcieih48WPy7uqX6es0pWq7Bop2qXOFyAivEcBME/UCTrt2Tdu7mln7teYtz4z5zEhAf+aNrXq8Bx+Ms/7Dq4ilsyM+WbTFG/JgEcoKhkpMUeHtoP7w3GZ0AWAReuEchz/W0u7G0jYCVjPTauYexYA8AK27IxLtX2/tty1sXPGXYmRMEJQBLtuzAmM3Y1I30dEOwjFjus82fHikTIut3NREnvwowDT+cmDWbQ+LiJEACDY6VUEe41QlJdzUpuvfQrjw0WEE+bqB8CkwY0e7HLv3u+HyI6x54kROoNFbdqgi+rhjkVeDuvZB6+v4stTIBmlqL/ICQoPBgaYAj/EAz34IXQLyGWf/Vx2NytnbN5sV0+9CKVIV1swEoXiPM7ZdimMdNzPhHoGLK1b2Arm4B3CppoAfvvQXc6175DJgqKZJwswCs6D7n1I1a49oqrShq/mjHytxUsv+DZryrycBg/yGHeRozi47eY3hDEdgstDxKP2UlSIafEFBlPz6Axy+aKkLR8UhRcDtY8LJ2XuQYmCV36OiN1HgDqiK6e4M+zuvWL0NaaPxGREJ0lhlG3bTRZyeMhObBzhgVPMzkkUHxGKfm+I0Mdx6Em40taVv9JDh58DEgCCgiGcigAkjoeWCyoNB44ilKj4axUn6A5TAm8wCmMdEeqEt3iHuIUcSDumT1TsaRpI738xIG53GGzSu5tZjSXtzUDPUIPe3Zk7SXEqZxXTDtiQ7G133C90BeiZol6FY96fKFYVGYHEKGREfOaVH8UVZ9p0UpS9rnZn799KZu7Oz5wftHVnRNPtw0YIYKL1tN8JqDasH5iiGCMiYqdKobszL5Lurnm9xRPARRjsuE+nNVWCCSwYCpidiu0UMkoAq4phgodGidw5kUfasmdm35nRweuuXBiGbeVu5sOOKLHjOHJevm3rjQdeRRnf8xaRr6joB9kRgR9J5n1vQtoOGeJhuIV0FzCuuy89Rg88JlvOC1lgujtnL1M/C8kWRS5Ivy5QvQpOFIzwPEKEjWlYRLcrgbcR0cRj/cGCcd/w+m2snQRaF/U8vjGLamaGfeixdzJ2LmT7vm/Fplp8JWlpD22KUxEFFsx5iMINU0TMV84RMRef22sujDUlekZQgWTkiTcw3D0ZvGTHi6IEu1wQuQsAxovoiKgy0/PHixzUmeLB/p6EEg+EJWf9996IubRjyMLO7YGJChfcq0pJ4g5sOLdkJvwaMgHg9P6HGVqtV2n7y7o/+XfxflCIiODcNKLj/ucS9EAxYvck/Gm/bydDuaC7hUZJx45F46Uqz3z72mqWmdeIf/blSc8NDroFJO64UQWJ3EXIlhwUN+dRObK+1wzPzI4+19lrLX3b6Eo4uuM4rr0j52CBRQ2kW5IHqI871jZ26pkdmjyjmKTdzagB2L+5yukLFcXlacX91RG3A0PoO7erVswCUOtRBCYlbjoqPbzY0k0w4KtaLevoFOGEnEAeWhEfRgQ2GWEG1jZlNW9UhbvACGzidMGil0WVObK+e/EiAc1gFcP68ziOdZ+70h+hPUREiAo9NAvnm6UxUbjxwdySETYPh56ZbYcraGkLDQGgoMpKPBidX5iIWGv988/vf79dIxvK3NwFVsemLQEILiygMHjm1GrIqoqj4OfzDxZaDaFvUWQ5z2sthh93Lki8FWAoSqASs0QAiup2NwqJ8tizZCQ9tgguPY9M39Fzll2QiisLxpvPb5burrnRhqPcvZgze+v1JEFbOca9pT7o636+LrwLGBEqAddFiJCbyGWRUeNOWMv/SttDuMUvAr2KNnpQOH9t12W35qhKirvL/iDUPUEwPnlwUb8hx7FXsLhOPrBfL4aAFAOE3mRPrG2h6+7kTAiK9/44KXXvla5sJdx2x49ROm30JN23XpdDjAiOD3zcG/IIV1UE4ojcc22DEcBa6/P5EaHmKgKz8ysoEja9VSsRxpWYQOT5cEEURUVH9jyFVl+9eXo6XFf+AvhgbX0aLh7p+bra9Jmpdnl0ehVC72onB+leFBky9HfzMXoRS0SQp1wQQiOiwt73c2jsROeV1HN+/ZczkR79gFDbcw4WQ1K2SBLuoatWdjeCUWIo3pCH7uB3bb7mLbU0iqkI2EWHKsASAilcz6AISVG1x3E7IrsiF4Hpt0dXU/vIBM62ldwJPRNXYk6JWQpyBlcHBS4bPJYCKRa1uphhZ8RC/ghGMESBTVshJYBRcnfjdaGCIzksW3ZoEbC672jdXUfJC36P4llJVwIuWkVBys4bDT7hWdsEwAVLd685tghPeux3Qhrb7bwoMzP3mTAYarFoKzAMMa+gK091iGDoGCU5RzevAo8dIS56VTE3iBsTgiQ1UnjJl9qeVV1ClZKUgmN3H/O9zO79qOAtzJZ+tdfF7ekTycAPR1wQwOiPhkPFNuxksrvXWuxGVOGiWizxOh2iCnLZvYqB9q52ALX7NydU+2wA1DZUEijAuwXBrlyxSHqmiOzeTYK5YPdaSBSO4iMNLPIFT3dgFJWTqCivNbVuHO9rMGQUPy5pi8Jj/Ibj1nUCPAJJNF6wxXTyad81EVvpMujVBKX3CPRdfwXS4u6d5vjMebmrd84R0d1MgLwnyal5ZgLobgCy4KvkCVqvU2EEdxUhcUsMG0GxkI/sx3FkRveVzHTY9QTA8VWpI44SRtG+QMI4bmimij1t8Z5RLYTYJUTXuMvuuoppXYrdlYfek7wj25KXhWLMeQMheDigjupu/yKRE8qdJgAmkEb54SIvgcdyHRhwAROWGwKAcxowGjJtPRZgZqksiBNKCMp+hy55pIc+bVmZwb+47s6iNEr3isjupTTVhDvVlY8n4KEp4i67K1QJHDMz/SxELpnJq2gCd3fcvzMswaL+ZHQU8REUXbWMGl45zwQiwnnodvKkqm1kNSgUhUl21e7u5lv6CHhat3J7wdi2sCgTWWTERfbeyW8RWDBPzMXtOff1vFHkg9Ab53nWZ/8MnuEThnkrcaNHzGmUYI9aRF6QxGtFpUo84BVODCruGHPO4BZncwvimTzYVLWNeZ2Q9Nx8pErccgHmANqlEJy4uwuybCEVvnvfHsIY1l11f3cGe9h5IXb5PjrQpUcEaFsu+r7Ic4kuEtW6hS2hEaXxGCOJvJ4VJspHFnkh4n+39+GIKKu2zxbQHEgyU4ckwFKYEu9wQxhxb9TM4StV2HwQAbuXW4giEf5Rpfy9VuFIQzkrT89H4wuMKuwrGrDGUVshH1HSplzOAzNERlyIyzbtfA8YeHlFxFqrO2N+JwtnzlMQmMmk5ztzJLPsukMXfhFRcwsDTE+3+O/Dj9rzhCJxd0K/CbVEROEQxE8eyDPsdE7Li3qYjlcbyUR48kR3kbtahxetAwPggVfVDrFa/UBosXlcp/01n4fRk4E2bNd75+nTI15sEqgYxIhYax2zh4ZmSGbPkQ6dswqHaYuCXUWqNtjsMiI5uwkj6LUKQVBlInJE/dDday3vBE6e4cR3R6nNg11BSUN4jIQgE5gVes9OoSHFQVwUyfJBpGBqw7ITEW1hBglMRsegCClmz4Raovf89p4MsVNFUXjnx/4WhRb4URvTLQ8SpRr28QbH0zkyCiyd0E7LDfWwPVaQzFQO6geRYFxzKhM3392xpORpg5GCO1WwoR/XCzkz6NMOt7NVSujgq253vHA87Yk0tXLBfccwL4naRSfrty7KBxEtIWhRVU3/7dFBBCAWvmSo3zJx+KEKr8x8XBme57nW9ffbQa7ZccSPLy5CYkeJ+06KF1vBBCalfxPuHLf9Kiwzi69M2Yho9IGRIXgaq3Do5LzmzRqqfs1QzHB6lSu0N+7DvQOPUCuRUQDykTtSVTUfz3MvTh2EJ8+ehnu7ENx1ogMMkUVGfDOz7cVgjD0XG0wMQ9562PkfsdhilJdH934QjB4+942Jyw7s3d6Acy7snfzfcouItqtNtuw1JJzTTJTurtpfsXIYFnIGhnggZ6MWS84swpe6YG+tkiMwfHlKAzvrOe4CKyJRVByCLRiVvGAg3d1pIzLiekXW2RgUMbu9qhjKquKDr7iz/yoNZCi3u4scvfjYj3r6lp4hE6aBtWIj3ZEkrf4XEfMmnzHyVPN+PqCcZRc+94TdXqSnqqqK+biRkzjndp7xVX86G0IRdw8ko6jCLrCdSjAVhfd88CKoeyF40YFhh296Rv1G98KmNKQrkD7ByBaAap0B8rqf0yNCosckKZhCC0nOAJzNeZxWhJoAFFFoncARQecDQHE2XHriQtvdmdeJBHKev097AdLGFB0G+p+41DqDW7wKkoiofZFwa2NEdK+0s5SYK8P9k7f51GLqDHD+UrGuw5E5LmwYs6jtp4h4IRRpi1r0GAivYi7JUWO91ir7Y3IYxQAbMBLrbmYbRd3cERLfNTdxfPERFTCuI8B7zvHbT3EV3dsIoGZ0NL7Y6cBN9JtY0NV2o4o0iEjRvRAlEC+AMvQksUP7KO5ZEYGX47HQFjmqS7GHHYzIXF5yFDn6IzHsgPEiK3ywkKR6mB7bsJk+irKZh7ZfaQDAxZORvu5fR5bgAlLZUrxyjoRH25wnpoqoQJn7QfJD2r4xh0XjlbaGCLzWuj6B6yMqUUtUBdi5Hr1MLWPsqSDuTm3ZRa/wWCICQET8/fvX91sB0PGinQ54s20fK+JFGk6rWoqPFnlQdIpcHvS8T+icTo7gG69VPqyjqEqdmE7tIz3uIFJca5Gt7noIthN6LRySnD7ue7bsDH66GZZ/30/BqcrMta4XRKmSo6fEtmZpphZRLJTHLFUtkplrXW+DK5YDMrPmxQ34hekZtYjQfFDRSUSFl4xeRNE3ETY+M6t6rUj7GMC9S72jENj6Ps+xCEYVjkIKLBLImR4CHMfBXW1NtnjNSdkp+mzEHnPrXeJsWomoEq1G3PwiZr45HkUDJEk+eHYfR6XHDQtNPzAqEoLElKcwooVTWwBS0H9lUG8rPTlKPIos0h3/Rsqe0woZ6fywhSteg9jXa8/PxHbzYzMrrvNgV63IXZa9vEMtW+zyRV9rVUfAtprv2h+ZxWVJd/a+kdgRFVERR10fK8rcj2c7Inr/bojEs/ffvc/qWKvvUwKBR0lW789dYKdKDSQiSLaTw1UrvIMRcboRTHAlOhh1oIptmcDwmKuMKWfqvh7GZIujXNz4q5LzZgRpPNicCmHndYsEu6reoWOGZtK+MYe5IGLD7lsXUmLE11p041orZ99hNwEAZ09VGC0Aip6YNwS7agX2PbHtN4aMlACZ6a3wBCBX9661+Dv2NUc0NZDQSkYRvUXIY0axlYgWKnzBOwzBSGIixCKM58OW4RY/Fof1pJeTvLa0F115gmSUNZEcGfcDOkZxwhD/c0wlsgiMOL8yl8juGLeQdt/vvz9CYNRW5PQn7j7lqirzmio4ckYHufeeaOXuXqpSrZ6K03AyOc9Tp6ASuR/HUbWnn2YsgPeJKzCEYVXcmN7O6WSlwVZrV7ymE0a5UwQ2YAxbMnOA11SEEIDGXUbAOm/BKF4aLneq2t7AFUnPu0IOE6fCYWktaPf1Vo4q4mWx/FACYURs/u5YixBX/opLRFYzjNTCpi21AHwLQ867HhTx4iyxbTkSICIir3Vb/TgJ7zxZ+hTIk7l4JknpSgBYd2ceuV+3jIjQWXB3DvA2kdBJGAv6I6Latc7rwaSqlMkOFhER4B9FkOd57j9u5xXg/PWVMPbHbKsqXcriSHjPQEYvQqXWEqjvN/hxIY0awRfHHclgIN1XVTF96mAvOpUSSGOTUUhE+Mz8559/YrqLnZlshZFg6dfFqmpx14ycoFdDfCzUb2st+hY5JzoMmh96Qou7tqv3q0SPBrYtHJBERNV+Yg+r8gH5AGPkN+TCQFvzuIncwHsCjyL5yA6JqjwBABH7eAaAIlUySqf4mb8KRnrkHBF//35Zd4ApEDnggk4IfXSErdges+LCTHPIB8BaS1/jl5cALj0C7QMPFfzqAXjIqmxHlrsIRZXT0pg/X0Qmeh3gAYYKjHoS2r1kT/MJ5xZ8kbQLDG3B+G/M2oZV0TESNJi6NiLC+IjL6ApJygKMQMoHjCxrrcdI4UIOmQkPCsziXOt/dYjboaV/ZA8b8RjONwn2MB7GNPS4c0QJ4+V26bKLrbsFoKU6vnjPgBTeYz1aAZUYPLrHAqOiV3lEl8zMY49p349HigvSLdJl2FRzgaFwcpkWXb1ERGdT0yiSD5aeQ3gwWNHnefKCH1XsmOqJBzOwXWfi+4WH1n4hd1VRdLZlfy7XxTFt+5GEXvJATED43V2+nqfk5tLd3aQE81UVkWvPsWVHB6pEgoKv1isfGq5DXHCXo6hUyzd0cEcgpFbGtPkPIdMJwqqK2NNsAm4RPoYtInr+7NNpf2GBoI/xAp/2vTTcI6KqfJJ4dCnUSvq1DjyKhPC1S1SSnPMEijj27KEoYEhJ5PhK9555i7t4cyal64HNAy9R0xhQ8eBVdl3t8jZa0MviVN0d8/4UxbVWz6/WB7AHkfWWF32VWFXpHUzlCb9+Z6f5Ru3jsg0qhAsB5saaN+r5K30I5MSdiMf3++Xt1G2f80PSwCXmAh6jJOfNArJSqpoSbNeceDB2ArBFYX2L6Qd5fWeBxQ4GERIBU/O6NYEk3ode6wnTdWC03oqhu9VACRZFj4i0laS7j2P/NQ0lT2jFUggA//3v9bYXrVOttmpL5v7yAq0WBvJHCPKhXRjBI9SuuWWjKmjB61qGcDQzM6MS/Frrc/9zvxKYRXu1cQAeFKGZNFBGYCDJGZHvO4S2Yc3h+gJfFuS0OxqeSc+x6Wqv7US8cAYnvux3+28O4e/zHhA6FCypskNEPPaunn1bk/I8z4g6z45ggK++yEzehv35+ZkPJkVmrdXHcZAcBxvdk1MLSYY0/nz/HsdRWX++825t7D8Eutb+ksXqta8/o3PmPe8m0dE1f8+cxDYPQzIRdz/OTF1rfb9f2svvuI7jOI7j3DSdcfDF5ojo1ZG5B3fPaV7GO+sIek9rEyFouzLRdfjnuH6bEbYuoPR0EQ/wz/NsGyl5IWovPJu2IrrP2XWZCehrrd5vm19/Xv6IIyI654C31nEcx8/PWuv79+/aP5Kptc51ruM4qqIqznOtxRVycCj6fOo8/0ZEVUas86Tbye2ab5lNC77fvxH87Kq7V0RWsVfcXuugUehslXl3651VLDW/v+ru7/zZueM4qviD0p2ZnfGdh2Dn2jvkPocmyZhZnpGZa/4kbESsda6ZPxkRHb0fCuIYmbHaxmIGi9HEWFUabqjAMz+9ddcYzXqhxootM6nSCR/ZCnz2Wr0+n8/ZK1ccxxHnOur4vz9/MyLYczPyqPM8//z372H32jkYEiOiMazoZpIfVdPAmrNtdLIiSVrX1yV0oQCO2LuMTiA0aui0PeYQiOP4bqHI9pEJs1rJYBTJcRzneR6vl3QIpBHJ+dPcvHa01roGPLP2ydZzaOL6/VdE7NXDMyEQemZ2R9uFKJlQdcxiQpIC/P379+fn+qsEojXyCPqcjz+vHSYyzvWN2OeV8oqZURFBZp88YkVGRmSuyXN1deaKqjzq+gPaR1XkbhQ03es8r8Ohh+ju7/fbx7F6bUBkVdXniIjvn7+azICbh9g2vbUjB4eGSr61ThQmTFVpSpAVtT4J2SKyEEW97QBRKZb07hV8jvjIv99vd9dR3GiIPb5zpdq9uqMiMztWr1UVf//+NzPjiONznHFGR+3XFq6INCfuR/mc0+LuBkOq9E/e3x5UzijyUqDjONgBWVLwXRzQc+WeDRnREa135cGjsytFxPruMcrclyUbbplwqOjuPY2spRHRFRnFBfya6w0w3d1HZmZ3LHhpd3R3M6k4TzjPM6KPiv7yq7FimGgaabNQVVXONxoy8/z7lylXkRHZsffqivzUUczljl4rI46sv2v/qXMloGLMnDz95uNqxcrMZacr3buKocEXAGnLi1rAGizspCEwihxj8pTlu87jc1TsTGAQuDoq982Rc51Vxxkros+T98Uy93Vm073E0lCutacH6aldVaVp5ncMj/urELQxM4/j0OIAle6IRVzdu9aC9v0lY6YIDYQnmIEjBCUQEUns7HX87LOF7zo7mu9z5p65e1rzY/iIiO91cjiVEZnn96xM9rCo+nw+R+XZ8Y0kGXLD6zzP3aiuquKDmmR47vmmfxHBWcRegfm31gLQ367jIAIvVa3VzN6qqI5cXZmVldlnNDfch3Mfl//8+UOnZXKWtTK7Kqviu6J77ZV8Zulaa2X8Ob9HHHHUUT9NX1dV7/162d5KRxE3Mzk30AzJzIj49perg4joc151juRH+KtXZNRPxf/z38yMXrsjpm9XfzM5KEZ3ZOaRdRzH4hSuu7tzdVXV7AVhMyQimpzrunTs7sxYZzM511pr7ccV3c3yQm+odSj0AOQAmKg4smUCfD4fpqI74kvxz5//m3t53fYzpZ+ffX6FYa3VvRkAwIDl+/1qyjF1yScz//nnHzI/594iekQIDCGWc62fn5/IPLmymK+lkjPpVexflGTEYp5nxhyMMjOZXjN2yLabKCWiHMexor/r7HP/HK+7s7n1sDNEX6urkgEiqesXOrknJLWZuVZ/zy8h1PmZ1RHn6u7IrOjs7vO7qiore+1lfq3ungx7nef58/OjdsFGVlrO9pwD0fZnMzR4ufeja/HCTma68mTngYRaITV+4mFcAYP/N3nUQhgR//nPf9CVGHbSgFaZdPc5V+Oy93z0SyH6djDbGUoEi5kcafNDjgKAV9td1lodzzvQKN/vF6qczg/bmQVDd+RD+Z77rYG47wwut5xqp+FVKD0zRKlGROTVRoTc/v7960MfEUzHzO2buU9NyOrGOeJBXTA6OUYpTHGHib/n4kd4Ydyuu8hgEKocD1tV6XwCl5xzLK7JY5ZjYbirVfvwdutV7BNzr56sjDELoqpQaJdckEctzMTC6FW0Rb7CqxsjdEbNsn71Lb6e9iOQhsPbhTBJCAcYu9zL3m5QoJzula78xYAvvYdOIIqCuQVdW/GjPLro4Usb0WPCqShyjnZOm3vdX1gwOrO2qgUgi8t7ncH+wGMnSWFcNM2obTtsUwTGsCpbVWHs7s/xfNMEHXJ3QbjXpliQOEY8ZZMN/d0QZ1YtYKet++8zJZ4ARZE8mC30HlYBevajR29rjwCpyaOUau7fIeN7DcoxrSacZuBtmCx/LMR1RyTngkcZolxUd8GCr8MQjY5gD8eHeKyYTmOLOOwhIFHivtSLdneEDSWK8tRAiA1dyO5ea5U1E0VF6Z6kqiTQcnzv+1TPzOpr7NiXP5+PLlc4CrBvcoT6Oa57vjAoNMljlICUyPFhcXm7KJCHo2pv/22Y7myZyW0deGDeyFEQatdaaU+YMULV013KoWcKCcMQi5Cdhb5lLDJTD3hEwm6FBUcE/THPpUzi19KkckxoyZorHLdERHd/5qqMeYJR2cKfvw36Q2d9cySCOxJG7gow4WMuIbq7qrjcolaJqdVi0BaFa3uiew6kISRFMOIEAPkxL8tQZPjCEoZKW9mJhZFadG91RPAGLnjB2kaEBABcbiNiUtqS3djcfe5GJUnPqKrmXIgcsFMV1gQsm6d3rTDY+XaGulRCRMDyCrt2wPLYIiTw6ECKLFxVpfMKNRkfeRbWAAAgAElEQVRRIOnOKdqYM0Yyx6JYYbcslQM8rrhXHQeED7uEWA7ASFFRfu0flLRWqIrFiiFQbdsCLsuDTVtq391IuNun+eQgZxXdKHDOjqEASsV8LyRVNEa+eW+JFu6HvI0MLfvVWqtXd+w354+sIyuyz3VGx5HVsbpjWW+yBCiTw14xkmQmz10pkgPz4A3eaexWPAFk+/aiyFbuBIIHGHlmZva1/2hOAIZH4vzDemFcF6yqIvfSLFqKn3l1hKqLjacoEbirVrsfSVoO136OF1ZFlODrE1dtQacocUIAFKVgZ+tdJ5jnIJgALoBzbjHScKpoCxh0+k0NwX4N6CtPaOUiQs+foMf97zzDRrvETFFeThIz5XxVEkBeCHSZuSaxKh5w3o6UUhDxcMGw7B3dtrk0QbY97j2P7rQU2YoHXykgnUfHYN8+FPDiCQtE8SHYl/0EAyOKSGS8ui4z/32+KRwY5UNRvsAogteNA4reCoHvjtRfI44JRRNbRUdGBDOQRv0aVI9COzoiUbo7kkdVFx8Z4kussjfuxImoA5fdPfS4Dr4Zs3Pfi9RpKKvW3gUUZ9iuc6xdERFTq9CSet39QXLGkb562ylOStezi8e25ywkM9sSOI5D14o5+F8zUQ745vQ5XUp0kCInQ9mpwutdpaBUhV2l+Na9evY70V6ZkERmZl6PMSPAbG0mj6oU13coRZSxu+VkuXRER3RVal3P/SGPlfX/cva2y5bqOtKuZEbV6vu/2e69aiCdH4+VJDBrvxFHUUHZcioly8Z8DGBePwl23+JBFMZEvcExUZFnHQEfeOWBLefBwrBTsNPBgz4s7fB436XX5HTDmPyrU94EUpGHncK2LSMP23fh4RFNZmqAew5Dqu72QXrk3Q3eq1qBAXc3icJQ0xvv6/40FjDf6XSwUK/TEqhI/EgtabtfI6FpxbW/o28+CcKvoz3PBuNkHreBH8KqUqfyfoBba3VcA4FTBaDI6Qt9JxiyOL62hgK0QsJA2VsJCXG/aLHCkCYeYRMeoUlIn8OPZGIYEWQDQNyvlyABhpIyWxwBy3nFTyakqKp+32+ctf2ui7nH092VIXI0az+5eOWfVsw7dy965gxxUs28FkmRuDtnc40C2z9lWzzicXOqfb99L6cxiXVRk8Bh2dMPWjFjJDCdFW3+tFt5NSd1UsaMJk0PWxfMcfpoQmhd9wsNhadWZxCenoIhBsph4VGFc7NblVZhKEP7wDsmbLwYFzlCGRH7Mcic6GlQQVU3frBT9iaZPPTOo+krwTBuD6BuIZ64ZwcebJk60sdMJvAgaV2zTLN/HsehO+JEFfc9hL0SWxFi6I7cijIFxAOg4GCq2iJc/7RlMuCZx6VofRfaTpIyc/00QB6DyjShFJIyVG7lAEQYVTFkq7R389RiTfXaNwAjzEYNh/RUpaHgvnDt4/jAy0RWKtNKVIwv8mBAQ1WGn8+HGYVS8de5+/jw9c8//zBzIJeJ5hV4Wn+8WhPbsjcPwQDwrQwfCwErFOkSxk3kVEIr0SYRzjEdwMS1Xey2ibktgVWV90GBgSlB2QlpciTSM4ug8lFQhsXjvkA+hCZgEpGoSVQPQf+Ik4Ky/ZiflB0pcTaPgSa2kpj1DaT3/ffv31C5oVop9H23hS3tSNx2AZCzl1HQvMKQslfDJiRsSFXBz8z/9esXtj4n4cEcUTy0qixxc0lm8oTRVTVyBA0SEZm7jyIRUoYqRETZKxUIreRNmdQckKN4zQeQD9cqS4Nyot2RaMLkvSktUSoQD758fB8wlA9HPKnn4ni6QNkJwfzY+hY5dXlMD8X8SJB8LXNEZ3tOGx49Qh4eZeWwmAWk7/sFBVUf5ZxFXpMBAIZC+oEAJOW11nHwDlrmjJcM5QWNe6eJsjSSv+mXnfIqfmlcGfTCviKOxqsSgs9Mv7BH1LUcZgqUPZ64j5cKlOMePOYygSrnig6YjrMS2das22nD9Ki6C1XFIzanBekMABjWzNT53gODaPRDA3EfesnDVlaenzUrEtV3nDk3jECiabsOwS/xi9mDEeCff/75fr881+kApr2iVeHNQLnszRRhch4cphUNoo6jlGtu0EggB+PzH1G5baUFUzOhpcSFa8QWEXn/K1FwOoZ4xEAhbfWQPmaWxl8Of0SLiSazN8VMaTTvSASmTAAqUwWMCxlS1ZomQ2y9TKFtUjk55stuBMicyAUD6eZgwLMFD8DBbpt2vKDVwcJ42QE+PWCmTMH7SDxoPM6HO1Gd5/m+4qCpu/ftZ0i9LPfQyRIzRM5yXlIi47LNzIjdgYhYa5OoP8O074bKnQtKb+pXgtwcv1WlqS9DWv1c5DzPtRZXZWsWo3sXfthDHsGwt1AGLyUSdq2iLQU+zoEJhQdMkajVAa70rKqVsgTNw5d1NrsvE5rYIWUicwBk7C05E3et9Zg5abfD2TKPqcovJh4hBZFIGa/8QNgz8RDHq6xdyCMkbDiVVTrC228CQ8KhxTUqc6YJmzhhQMQvp84DoKq494QSAQbJut/ypCwe0UIlE/RqooAJAPxUFU+yxky8zOSObFt+ru+QvASTtDmJScT1cUEJwTgGw37tywjMGkc6Ij1s9TpoCeNU0u8evQbaMa6Jex8xAemEgrmtN0n//5SHoWjX/V4GrY8tgQkgEc+aPwfos4IcwoDAgIYTKYFxkZnLuk8r2wcYwrXWcRzn/e0hkJrhAquAEIZTeesl97+hgLQ90rlRd7a2ieF+0aOZ7XWWJhhVJ1frj8q0ZYEqfoXYvqY17Keq7j7ZZ41NBcrwg8lMLhT7vlo+xHv9ICQ2wtuBdVOQOzf/mzww28s9jWFzyavvJu3swSz6Swy8QuUrIaL5pkwCiJdHtbqSOcwkfPvN+c6odlUway3tv1TZrR5UwhN5/3SYE0YFyvRRsLhH7npVEfXdAZS9yX94EOC/CMwPWvrl2Sb5Cv4t5OEBlqAM607PLv9+3zhfqw2jiYgt78uXmmj9WxNlrTbaB+VLIhIBAHf3un/sDbzMnUcMumchAFvPG8zAdD3cczhGj7O0FJE0jZf8qoweKmmwovwY67CoJNoR4JEv9hcL7dY7vPT9qo8mTCCHhyodFxVBCo8cx+FnsCKkqvKuWlp+FMAwv/TQb87WKLxSLRJtt96y2jPf1lr6RR0lWerJM3oZhvUIoYlxl6YtPACKR/NKrWpypUzknYLEHeEXUZWQcjy2nf5FBIZuznDD/OD8m8DpGjghccKIOGvvpwqerXcZoaxolbE3nsGquaUVETl33AC3HsUHp/jAOa/YPQhJzut5NKk1M3ueeFxrea5hm1ivWxQ9nyUwhlvSFQxVqO5su9VNhOdoSsA5j7qRSvRO3t3dOw9iE+YBprzuo4UybIp7hG+YUuQxOCZzL4JsNUyIyFUAAK1I6C8YuQPGx//G4T6x1t7rVpQxVKvk9+/fDI00tT+yGIQqZd8fmXN8vB6fRt4epaGgIzG+lv2mHTZ2HolsKeA99zOTm0S2ComyYuMUmaYm+R3YQi6wPusgpz0vbm3D+2qIoVdjUhQ2HFQpu8mj1UWEFB6cBAfVZTPT5jZqlkkHw6Md/IFZx/M3B8oaL5ngkbL0vlWrTNrOVN5diHs8D6WDPTyq2iN65sAjHkQavMPTM75Chg0lIu8+b303VObT7mUg7su7T5NgVLGTeWautXwOYy4hTng85scJgRy5P48BNvGjCTtooRFAp8JiAPDIWyjsh9ZEPHj0sjyCoQmNcgIM/FsAIA7TibIvEUomenlZ87foxaBglFEPIHN/HXqxeszNhbVW/vQEgWw9WsUDRq3CeAEAVA8Yeq8i1oUt3oX3OIaFiq0/iq85L9q2dD1swYNESYRShk1gtf5I68q/4c/z1LkQIwImJoyc6yKZiIowqurx0Zb3OkATD3J7MC64EIk7eotjNrmlCB4Blt2AEBiefrnx1ofggsLDhSvVZeVh3Rf2RwAPHsptB6yy2+hi0yQErPJbKb3ONKSRaynR0NRzSAqb8/Su7ydmQ3IR0uodZy9w7+wjOScP6u9DGmp/lbWbgmaskFWFo7XW/oqqZRLRvC17Ky3V8xFM1qxvGNJ9CGWhfqmKOUq2dFCYmDDW3PgQXrGI/5Ef9wUMW3i8H0TLq6lI+6pyP7JnJre6FIlkazoAP5rQgKHaM9wSEdZM5rQLWlrz/uoHnPCIX01sJeKP+7kH+tYQm7sYEsaF1ofStwrDkcxAqmstXEsj5MMjMfRrp0Bk5YYCU/1R3oQahQcMUTX2LLrypia1KqvQiqQtYGkeMBIoZd6v2a8XSDx6iTTQ1Wu3R2gSAzC14okRwj0m6/op+HairK3kHRjS3aujq6J5u57zuaZzyUdou6uaD3iuXN+43vLNzF+/fuEaF/LiOUUjJQUlUf2CgUSBEb7tSiBsQY8IPRr6dq2CzLv3SZvcuYk8XmAbFNfLkDICTCQRUbZG6w6ffFHVwiQe1OREyoeeDEDSNkdpjUkRTdoSGyJCCrSKSh5F6ObiVwHbnL8J3N18XOThoruzI3v/ddCMZI5Vd/Fax7qOUtWVuXTHLu4nAT4fEHkJywxN3mUvh63pYsYQWNpCT9XffcLEvbAFvDFn9VkV2fMTR2VE9P6DEz8Nyn5pMK571RnBn9XZGSONkXoOE78qT1zXUo4ypr+U1RST24eSyY9GShUk4k9L7EM8NikJUkph3N0DICswQqJxTvB0Ie0YgAjj/LJ1ZracoLjh3wQSxlo8ohJ/33dbpRpz2XZf7xIDABKREXDGcVBofunULjn4baPyw5F8IWh0R0Ekm6FPWSv+nD+/R9lSW5m3G08qiBaRRsH/DbbW0hIR0wsxs1UypXlL97V/iYrqw6/0OIrhx2nP6irxpjZOZwPmYJRvjQy3bV5sbN0WmLcitLLmoPf5jLAs5CuHtGo+9P0YcRzR3Rm1D2TRfKq+qtbK2N9mb+v93g09vHgc00eUB8qhjowI05PP1evIlfzRnK7P55McTebGEFtW9cz8U38ufyNtV49hx2L6hSGtuHaMzCnAIDDlvN+YkHR37zxcEcYcUsUg8Daxpr7PRukJW0lWDGKgSlbVBJXc9ZB7crih5nFSlVIkmIscQkgQNG770CA9D3RgDhI9JmzRP8jVlPfzeFq7+4ydCte/NT2RZx697wNCHlXRtyeYVs6T7ZjjFwYFWXZtySigD3s1A0JNBim5WUOeYQAgF2st5Vzk8iUTkNCq/KBFcnIuLz1z3km6WzfOMIy5kIEWDeTgKSC73BG2PkAVETELkZsoWpLZ95853Z2EMDw2Ibs7fzpZUqvrnQpmJcStLscmMheMcXH+sLvbzoZ+rgSvYBCCWWu1XUOlzTESBbJqv9r5/e7v2KP3GJC30stKAgXKDiv7eZyqWuWRqm6ESUn1HZhsYXu4dnPAt1k6SA3Z9SUYISBiipBQLUN5v0OGLXLev/Ligr/jOEh1RJS93N7drCyQxP1RLgnen9rX2PQky3PNFvnkopUzuV+/fj3uWcZcdKkshvFzjVPaorP1s69KCbOe+KJVUjbGNKmgctwm0N7nM6/bjQD6vmB5jwTYdJYrNVUV4yK/EAom8rde8aCJCB7lFZgJ8OvXr8zrfFpHi7BjKoWYLhMbEvfEPiIB4z90IKKSqJrzXgbIyes1YQiGgFUQwLd4FxIXOT/QqVPedwZInBIn7O53kzIQ8/fbaRIeX/hVFVv2OLmWF00qqBAwdV/FtKVAPAAgdIzYnFaah1IB5MwleFyULsjLTjIUD0LVhwyhrIFQEyaKWQVtncQFK1WFfASPvu+nJo9WVWVLGDSxxZYZ5TDK4AUGj1OfNgKw9sZ9yLp72XtJcU+XeIRc81chwGNC2Pxe4SFhpV4oTpRMyTXv48HW9m0IwBJ8IU71t18yexaZsr8JlDORKGsyZybpVxhy58w5EhHgHcOW8YrJD3glGenZJeP1pJJM/BEIDVDbeGXuv+vrhmB26xx/ISQPm3zw8LuVnehfIcWMoJoQeZcA6O58feOAVs+DN4XZIrSqs92tYyh6wTRRu5tXfh5d658eFqOzFDyMsPVNrVS9wFYTCZO1lo913+dz21GgqjgnUUcA+3xAg60MEQBh5zCEoUjQCIBS8+FB5WVoXfnWQxgRaS9YZeayR8eFlBDVW/Pgnzg/YUMDsmznrfsjqcqPGChriPmKG3nI17wF4zGwde8+zcbo2Uc0ipCVBw2tNYIec/7Di5MrDIF7ulC3p18vQ51rSeleNLtEThMwwsbq++9/juPw2QL+z58/n8/nuD+x2N25bvNWgoaY4cERVRe8ixaTnrTrFUVRUeabMjTJkEnIHBDYPWIiw+6OqLUWgSnUtda///7rhlfZhh0SjaArQ8qxa5sPdDkz216MBb85bXtRTfxSovEmympF/9C4XoSamVLmTAyUy1aYN1XO50JJZsxfMceWEdG4oMSK8wrR0hT2Qw4wTY+0NS3nOTgYJpwt6CFU4Q2Dip6CVDACUICESJSujl11JOC29z4wTEuCe3n7komUgIkhM69dMeYxdVKv7Dgdrc4er1PMnGWi9hewN/laawZlp6Cq5k3OPUjHceiQ4Kmkt9t4ZgNChBFxzl+DD5vTOQ/b02fwLEDEzPygXyjP8yQqMvM9Tw6053kyDOQHL9f4DclZVyoIBqfCM9UUobomToQmCmrKzDoLRyjRE5hnAKvTTgjIA03yu+5nllV1rKXXwteR+88EnbU+GR3R+0/x1nefl6SN/rLbQPJL78B0N4ewtitJHmo65+SSVmwj4jxPxotPray1fv369evXL13Ad3fV5owI/T1z4pF3Hb/puEah58IGGAHn7GZ4YfTBg3yUfezIpwIQs8gpEImCAVn7bYVtRSToH2wou5sgAau/YU8HiEThKRLGSzBa5QLDtRZ+Ie85FRbMrYIpNLlVKlACjnu/tK+plS1DXLak9uzCjoQqM7/fL8f4nrNeYAKIGaWTEBLbnmh5tEGTWSYkTSMiHrw8aJGevXit9e+//6b92WQ1qSwrGXY380StaDBBo1atORKaaBWDmmougDNTwQBb8wuYADF/vpHFsC0zAoSNVGZG79/EzvP0m25rvkqtVsoRe2UQibovLwjdJ3W7PzM3unvNSvL5fMDgIlaDZ4uLHwUXKsd94vU9GJQxUwKThxWiKrldawF+wJjDwHJWmKqK3nvEeZ51TzuYnsmJFeuzaBWbppyaMpNlFhjZQ68A0GAoc5GgWWutudEjGCTdHXaV64bMK2fD5HteT1Lo4jznz5IR2MdvgsxA00FRKf5zfoFAlCvipKz5Riu2ogLJ2EEChmubnNcilEwAkLPQUXBOaKnCDDmt9EUip2GxSfNoor8xfUcID6GJsDHH3ff7Pc+TcZFfNR3zLQwltjk0nN/ujtzeGeWq2tM4M+xPza+1sjNnVyVm4sxJiLqjVjTQOoZrLUW4+e9glMdx/O///u/v37/5K9CQECQf76QK81qL5ZpccVQ6/v77x1przeJGorACrynh5mKg4Eq+qQ7S8XhBI7aq+vX5UCB+WtuOxcjmGo2Q0jNeTFck2YmO4ziONTdGscJQM43YNrPFBnLZ8s7iDBVh9CvPuKMJjzBABTNKyo+eil94QiXyX79+fT6f8zz5jB+txE/YOZOTMAgbjDhz9p21VmbI3fTolhAx0AX2FOmJkGkjv+BjFg3yDBiMGGI6LoAzE1hE+OkHtHSB90PLfgMAQB9RyooyhFjRpJzsDlrATCeQmGsp+PPnz3EcBMZrGiJxPDEwUnLhnGgI6RE2eg8eUavYIuJgfbOzEZR9VmaSybUWFy/f75eLFGITW1XxxK58KR65qyoFT37UtOYNYi3CpJGVea3951HEI8OIuP6GmZyp2xQcLb0nHRHgYcVwY1jVMtHUQRTDZGCbaPs3URiudBNFgos69+SWCe7oUQQL13WbR4IGQswpaKr1PiBdB+x+zSFMkEfmpafqGmG6+zxvPVUT3aGqaDNz+UnPiEeS96lGVHFfLtf9bpwkIn792vcRhnuDcxKOUvjHbhazFvfrHD1+ykN3VxUz24BXq8oSlCy1NMUMnzorfUyiVM1M+KjGDBxN8Cv50oCkoL67iR0JLhKiAil8M29thgtDk5SUcecYbdPO3mCWniomaGROKyIqHyzZti3HMevUIwCapKnXUQShv2stCBUGrQ8eCUrNZ5RgaKKAUrTi9IIMe07iGXdaRS4weDcXIQJPZroeGFs1iSosqv8iYOB5h0H1zYmG9L4x7C9pJ0MiZ0sT00CTkyrbzKwqVlJaIaT6iBPpOatzvUze5q6REj1/jUJNOS+hfO/nuxTUGhE9++YM97U2koHMXHPhCr/7deV3/qiymMGwhc0vcjQWchR2woR+eVosOS5y1H37Kr44qbrJ268jsaXMMgXM5wZVCuJBiR5Z83ebIYHhEQzTSWEg3R336UcBcTAYkolTWVHNOfWMiLU2idjAqGthpwo0xz3tYpZGBbW+8QQgPQkhJ7hTqA9CWaHUfkoVK4X0KOPXvYtQsHgd+mk95ycQTHrSCEAxc64ZI7gA1t1xlhho4lQ+59aePDqDYoiI7/c6jgtGeMI7IO3QKU3PjSQ/GqIHiXS3QlI570mruYICL0MhpSEMjoko3alyLlqS5h+X7dcc81SjFKEwXlAVjfQyUVn9pSzkjsouccXmSLZtd1iwFTnDTX+PuXTPzP/7v/+joJNwmBkpj5NqW2LB52scUeJC7/YrBvCKTQwIf68vM+MeP1X4qQZrtb16sK0y1/x+hkaFzOtbk/JLGZPeN0Z2U9kdEOlpEidhq6DjIKIuCA/ybxqESe4AET7GhQHNCemdIvEQnvSaA5J6nW6F8fg1MPqNX4s+CukFwC5ifshjmUKE9HgoaC6d90fXu3dCNMMJlVvAKCFB7xoYsKJ3qrpVziNmkubjeWqWJxyIiNHqWcXCOsxWBemJo7t73hLp7swrF4i6AYlavYDI0VOYDRldFZn8GcnK6N7nNJURxyKKnhkQNsxo/MDAJNNeRBhpY+PdpAy+7eYZtDkzGDxIMFVVVcdx5dkFQ1lR6O5eO3I0yLr/wTPIcYQvmoiEqswfVESFnv6SDd+BZUKXxUNh3U9ZvNVdS4M4QIJeQjw9Rwvh5VEar6JRQuSxtRaMRFy7qxhgw/acJyCA4ZeqkfzQCwEUgGZO+lFkGHCqAoRsKcj2gReVciUrt1U5Jlc5awcAYVZHdMdxmVR0Z8TKjOuvpHZ3VmfEaU9AiAdyacA/AotX3kgvW7WKgQN5z89QYWuxb7VfyJyqChL3gqhMgfwwE4QRz8NQGPTE+XBKEpgJ6uZDmDCU+7UgoETD9tFNxyCydaWEkB48YsvM7I7uFZETc/V+FjojsvuYibdXks+n95fs9mjSGvsZxBxTNNcZvMLDiqgUicLzPCPoj7lggFD6zOvEes1JWNsj2WqNWBPk5YhWOo7E/RTkPPeF+u5+xJpnwRymeOTRm+r+my08yMP80X01CbzmOCJ+xyMEHOYIjagyk5DcHAydciuotHtSxaS7Yz7mhFXPyf0dsyUz17GPubTgrl43yMBk5uc40lYbB2DY1t/urlOwDHPNH+rJ3AdEWaW9SvCOlioAYiBUKREi0SzCytkeZQricaqH/C02JG3CxGDUO/AKGDwmwIR0KkgQgbuuu2PJDb77E3wYVlXxk/2wUaZJMQB+bJ0HDcpHVJzysvYitP769avmBO9xUQHM+yu/YpByWLcepxiCR6ltFs9AkquM7mA+x74CjIjqysjs4L1RBYagWfbzCWw7BvMoMJodQO51ezTFUEREz4f6IiLzOodfa0VkRHZHz/SgVS70IzAa98sWjfndrapSILbHLGWkpHFyhgla/NKq4CEX4Pfv37Jtux/E+h+ztnNPdnONI5ARcc6XSsPOOsDkuj2Jg3eovEDrWivWZnA2WsHvMIbf044IL1+SqgqimkEXD4Y58xy9SGQCOWy0InE/+1UMPnAY4lTe1SRfMPiP0mgEdivJ2xGy7s8gt8WmKls0D/wDqZidx82ll8iEwv4klbERJ5cSKHtmV3c/HqZAXAOJW1GVF5DXL/YPAyXOzbr3I9YIesZs2T28HgdVtdYzUDDENDPsYnP5UfkQAATpYLlDchJKNmHW1Ax7VootYO0A6P3gxADQC8/AONxdk1/xUJYX18vWqw7uyT96AXywHrYPsERNEvijrxM1pgH63TruMF9rlX11WaFSFo8rq/bfGnyE9OOO6noVaMo5p4RHraR9hzsBg8lM7cbODyAziVd687VJ1loRexVo2xvbrvfELKfS4AvMO7EwyJaCqkQOmCohcWSSL5l4JAitMhRV2sR2ZJj3Hrbu3icmkyxZ7R5VkRY0onoIfiOiJwYIN+0dI8KYcUHv24c4D+UfYf9FxKA4tRWVqopfYOKUMHZhd5q9FUHfIyghp1VIN39TYSK93D30NCEPEk1sLWJMzphfTuKeFk1mNGrSjJU+X8uCALT6JEeYRYpETgWADSsZfo7rD760LdSavTIH5r+uizYze0522QpAQtIuAKj67Rv3gnL7HkcA0BChCNG7La0RV0rTjl/OqQ/UZSY/CT0wlBG5kN9tNzAvx9AyGXpuVz1mu2YLz9PmBLnWCrtXQgEXnrcJITPT/zA9Ci+/+yWhd48qIyWSqqq6nqdF+Siw9b67RnolBBcwSPD+0DtYBfcuk571RK0oZeuhEszjaZGYlbNsLcWptmGdFbl79JCQqhLhvjy23GILAMM1fyMGj+d5/qnv5/PRg6yIexHPKPegsxChrCpetYt7F2q/DXrrBVVieChzbmC986ApjXjSQIrhQdsz39RrrACDxyn4tL1JVApDSmzhlCZi/3YFEkFPwDLc4EEShuOJ4b3aK+0Qio0LY1cSGDweEmXwYDARXpxpixJbRDwYqowejfCUYV5r8apFzwch+VgAACAASURBVECUTU7YCDhtyVKTyDHXpQQwvLts0oiwGSgqlByP4r57EqpiIxicKjDf5tzKRINQPmaeyxYhz5RpwhykyoQhNplQRaMmOGWLfs3z6jFZdRLh5Ui0JOFxfis85g+BOX5qlUb8YbQK5sFPVRmIiP2N1Xs31XGYb2tOLqZZ29w+5i0t7QU+Os4c9/UTTo2dsirvQl5nP0JwF9OYb4KZqjD+beuFiIj9jdnAi+lv8ra9k9yE3iIPvcpq6llo3ruBSHryxYzkF0gZAlCBMuYi/LGw3YwtbP9FhBQz8+PXHP9EKIDAKGEQWFsBpKE8PJdHYc7zZFb0zE703R2vjx2iJxgVxGaLxgbf6nfxVhGiV1PPMUYDBAx9vJ7Rkh7RziYN4r5oBFa1r8m1QwJTWhgm0b6ZXYbzIiFCAbyck8+/taogEgfQpKORhLyBFIkM9w2s3JpuPmc/s+tKUXZE2uIufnhc6RolSnpEO4iSA1690yD2fTH90btgFMTzqObE70gKPrtolTwSSGDuGr1jqDLcP3JKFHbayoP0yNtWhIK5Miw/0ghP6/uUDvBpP1booHvMC7eCIWt+VoLBt1IKgAkAtXoTZURV8BTkPV6npAzrcRz/+bMveB6c6ovEIxEM/p5XH/HIFAXjd9zRnOdZVX4iC5U4w05DEeVNkx/p7ojrcI4GAFtxqrBDGUEpgDt1ESymy2kJYfSrikiYD23r8GPQZZWZ1dc7xopKZXftZedRQWVaMa/M7vbYNuZOgi0FrwKQqElleioREke8I4YJ8chceJTCEKcYUFIQhrIKgnkMb71GASUY1zBeNBE2rfgSCYC2IwVTGh5vQtZaYd94hBN8923BpyCRUwjxi0h/3O9B0ySAeNSE35wYwBAt2wms0YyfW6of5bB4lBNvzblXLnm09r3v5KS7q+p4fX+OsraInz9jOxipAy/aAsifJrmYAUtolcmj1asCsJXw5FTbQNDZmGy7UpNNBUT8ElrbfqgLO6uHmSVaBya8cMOLas4HntBAoiZGAdcKOCeT2rmE334jwKOJ4HRpyjYQSNueIpFTOgKbwmOrMEACU5N7zLk/In5gKlD22GCA5L1FACxb7dFAwilB2YPDOg4CYMHRYZQL3Zi9EiqanFwxaJllK5hGEypZoUEo/9iEXluoBKiqNR8DBkCZYWKmUXVzQnITiSIhD1rcBGb7mGzSA8aFd7y7b58YddGJjqPRg5eVAGEHJ2zpsAP6HpmDEfrgGNn+KOpz3JEifJt7MJRBMh7kKCIWH6Lrq4/ORsGnzh6/2CsCQpMXurvmwm+t1fYLuYuUGBJAVcWxywgA5Ece6cUgK2Ha1rI6d/4d9rCS6+6OubCX93vr3sIZ9xkCEgA5Jwa8uwDQ3G07oArQs1PBo90MpYbV+yJDCvQFEy0cAAQTYc4lnHjAD9XmUVUCj0w4kBNt2R1ZF3zJKuwY5k7xGHbIlDxiUwzqhcOETO3CcWXYL+wpbCr8rx0DAatHCgmNHDnYCRUGwrCKre87Y94PgTKklao8vqsujGzEfmnKmyB3/h95ZO4m6j5blO/y26PmGBp5lOZRfjCEZZhW9/V2Ryt+1wjKqqqqa++NQMkEpuxUOq/ygN/hocR1vNYHbd1cYHVBBfQIs0XKvM/DByEniK7v7qr6fK4bqdKTFlVlRUEaUSkSIWkVQK1OKI9qqqqVN4B7F6Fy0N3n+Ty+yBcFxhdRcmIiedhqVtCkatpxU9NAUelkLiyBYKSk6pruzkz+TObWz9qSr0VS+NMiF7iqygYFiYi1lsZXJMBUpko36an41YotTewRNC17zvPBBkPdD6xOLl+Klq1gVM+50bZmhTzP0xcfTGBLW+0Zr5rVWI5Aii3ukcOgbc5uDuA8z67IqdMRDOlyzjS+HOVePXy9VTBoPACljioYzGVLE1XvIBrX003nZ0QeLqSHVk1Ku/Ay4QYfY6GmquLPXyFu8lY+ONmigRlHjuzux6PgFGh9VEVOk1djpoequKgqppFrImLNCYwcPQoPpZKGl3PuE1XVsgtFgY95Tl56zAWQec/irGBcUOIUWvQiV5BieJPEuCZOWRHJd/4kp/QrMmd/oUkMEdHzYycayjHPOj28e78oPABvEcCjJRJvRaQH45qe9U1O23Zk8QiAuTA9dwMBMwTY0vr9ftdan89HcwOYmH+MQeFRzsx+HX3GeoPBy5zjguMfHt0RFUf2jLu6KVsw5/fsmZM5R0lg9Vpd3ZAqzGAciUgvoVpVH4GEQwg0MynL0mEiggswAyNA2zu3Uoo5XmNDGcDb11sq9hVFR0fGvszMTP5+YEQkn3OnLefPb7cISfo2suSqVbNQ8TyQTigAnJqm0tCqwvlasFzaEhuWWwUPM01MFAm2a2LW/HDJOWLFPQ9xT7g65ZFP402zE9GNyY8k0kgIw8kVGJK2T9IqKfs6K0nITKox8fytGvZEX0QkV6WZmXnOOzBrrYhrhzwisjqiVwRfrO3us87oZnCOyI5YkUdkV59z40YB4NfLasIpQWqsBfAqmJ53crxVgLjvjBKa0iYkM4eOUxXnnlQZEdzjukYnM2NldGRd456da99EDz70OIt3KEx6S7nXcwbiUQG0LRe4iHtCHq14c1shH5KZDhAJW+VkzdHUaRWzrDjT4jQXZgEkMV9FpskLLu9WefEtYVAWgNbHXqAmVWnKzGm5+pKTFgnm7AKfzz5kCN/3k3JJsj+evXK/9lxV1w8UEGj1iOwK1nBoEdEyMegXQpOCD0t1RPDRKTpCYQ/ocUDf3TWvEWUmr4xRjmmnKn4RqiwTpLu/3z/MQASkdjQ0KmOSPz1H4xfDIHf318UDIHNfYIiwep/mUpdHUWHrZZIjjyoLJn3ZeYaafGjeVr4VedoUUn7e+PuLP1fSwFO9cmrnLcqJ2HxloL9VlbmvS7sbvojIzKqzqoFnrpzbliDhxBFVdn9o6Q6R4A5wW6+VRvRgFKqsvCq8migTgNs6Bs15nnRfUckk7fS6OWeYa3tFSxMkEbHsz1tmJoXilfWMtRa3Y+ijZmZmXm/C2FrE5PHU0QoMjLxIL070+sXPmWkVj8BCakurbIWXXmBn0LwF4/29n1dcflnx3MsjDMokRCGJwSMRj2St61WIuLdeAdwTyyq3izvtlXn7ZTv2ot0RzTmSDNgq2ng5PecSuucwISRC0ih39z///CPbnB2KKgVgAlBe98tFMI8hiNdhkSYCyDkdAqO70opNhjjivIsYUFL1H+BR1sBEgl4wWhWGynCEnZ7JhOqDhCRExI6EoXnNE1yApIxt3PNDQaFSwBANYO3dDqZVhqRRVs7mZVWt+5eg0ZiCl4lgWkDip16jIYa11lqrXxdNBOC2IKtKwctvza0K/Mo7DMdxxLy6Kz0kiAgpY6XuwEbYeFFg3h3H50za/Ys9ZjRL3LKq6PPv37+JgO49HCBxO6pdC4Fo2cLwKLtSJlK+pWq/noRfwVzpoZ51PaKJfs26IxOUpGlf0kxOFQkmSgUeM1Mf48GdRt07KDalUa0IhNrC/BBac0J9zAnx1OuMTQzSMxXIQ86jnmyVEw7qOyeWpd5fxvpB3Cl4ivEaJgDoEWxdMMEpAJEAoJX5AIAmxkgakWDli07mOo4Dc05cBrnjqaqe+RPzkH/Nn75oO3dki4lXFfMxjyop25hLIzBh5GtwMQGAxvnRIzRpqybKzuNUaMgD33r1x8bKfqyLIDN7wVIe2JJSnXi5dHf3lSXwxOChrrlnL2b09BfxP1eTdlcImPQUHmXX1EwVrNQRkcfMNwBY9ezRjwnw8AIMNnnJEQGkx8pJaFr2C4kjHQbnj61hY5259/SYzlJ2BgSrZeeyAmgKyVZlMMvOOR5Nqsbu/r4CoaotBYXxI2CtRXggJVICQ3rCVoTSS/OIxMW7jK36knNeKEzaJKSAl4jgT3hq2RGDe6TJWxF6h17KiMjYJ8Td/Wtdj6o+xENCHq1o5BcRs9xVFT09joPD4vf75V1WmvxsjJkg24ig+xqLiWUwHdhGBOVHPCLCJLpjRoS8saeASVsZELqDL4Rxf6xXaiUSfIlf3QeM9x2zicwRTRtxqklVn2aIIhEMkZ746dcDEzaXkIhg1GLeI6gq8fTkJ2YoIacVZvCAu/dXqXPehKfpOI45nq6cFYNZ8aeuGwTsBTJU8JC4BgEGIds3QIFRdljYybTIVfCym6gsKmBtS/dai18ghSTDmXnMrUznCfsTgBGh5FBFr7JGREpH9it+QroAM9nUKrz09AX8wws/ZoABzJSgLKSk7OUCsr33xyEBpvH1CaBQGSPKakWj6QcPAPgZDjgF0Ffx5RGqnAeL9Pd3IeerEI6E5zgOxkhdcwAxo6/qzOQPK2K7ZXqndYOwVUDoBTFLgAlM2flRdrduhlJFhnvvOAK8tw8T9HTNHUHVNlKeEJoYBU6VZY5UlfLz/X5Ze7UuOYxCd+sHBgJAGfePOLr+QYXtWqsmUXinC5c5tynt45ogAeCo5gp0E84zUxge9goeTXGfkKIVDEG5bPkSklBd0Ky1ckbnc9jHpXveSzmOgzt2BK04AECEVJUPMwKeptzv3rLvbRKYYYiItfZp0L///olYmmyxD2z7VDgi0h5kgm1FHbkighGK2qdx+4o8s6qyI6qzY0WecTHkvg1/RKzzvP6CWuYijIg8v+dax3HsbzZGd0ZmZFR2dXRy0ZO5/8z7sbLmPl+uVQxkZs7ZfHKqEbGOY2Vm7DWRZ7SK85uIiP2DsPmNzKw4zz6ra63FB6ijiivE4zjWYlyrO7LiiKjeweh4Th+7T/7LqJXd0Ss7+szPPhGsuU2bmbEyY+VauVZE7KcMIleujj0BkqPvyszo6oqzo3nQiLWfQT/S/yTj9aoqW7rf+y5y4x3lmvsv+Drs7+h+Pp/v/M3zmL8COt3NNV+zhypmJ+/rhb0mK8tOoH/9+kUVk1+/QFbm/tORIuzO4+AsNro7YkU05bX4dsm1W+I35kBOJOrgWouOpK25PfeeqRIeVWPdu5VbgUEpk0+u6n1wPY7jOI6K3CtpZHZU9eo45nqgVnbskxHeL+rqjg5+zqquqp2QX5/MrKqT8V8ZuTqCamUwebr3XeSIyJV8Sx932VF/vhHxyRW91/HjOFZkf8+M+H18/j1vfz4HHu84GlrXWkck62zEfk2muqs6omJ2it0FbmzNHFszY2EmRbiWo+5ei5f0MpOhjMxY6/Pnz5/j+OSe1UFcVR3RVXqbaZ9o0lM4qypirbUnxnHcDl2kGnDN2qhQI0KcyFqrat8CYH3AVn4hzEkpvrqbj1EhmOy5SiQ62yDm2J90i8lbBuc09es4qs+T33/i+q5bUM690/WOv3//2jeOoYqImhtnimHAUDXdTabjxH9GxIqVGbHXoorq7jy103173ycKRkTnE2vxIaizu6M+x3H0Ss4Ij+PozG/VcRzn95s7q6u7+6yq+nx+d/d5dibHtR1tleYn2d77NSc0OdOpaneBr3bzqdFzXo/6/fvz77/ftVbmqu7uyDwyV3cyShFZ1VGR+wpLBx0OJYUwBDg9z7PjzNyfccrjiAyWblbvylgrq7ojOmL+nlNS5bwjZ/6wUn0+n4j48+fPWX+O4+g4uztXrpVdx+5l9XEcK7Or//1+qworHvP5fH4la29mdzW7HofIk/UjM46IiM7FvG2a9oMza62orq6uWpEde2KwJQma8z0nNuQfWESk7Uqka3Ws3mcsGdnzZ0HWvL576O+9ray4dthzvjJY8+daee5UvsAcsa/9+qyOyFmjFBUaUkFUGtCY+DOTC0sp4c/MtUexs/an7FKLYUd3ZK4Vmb3T9Pn10XGWMGL28e5mSe3uP+c3Io5fHyZY5iK3xEOoVYWjngccjuP4/c/+CDFnMbk+6+BnZ/5gUHy/51nVsQ4OuJHrc6w4zvOsbnabquL0KJLzlIWL73mujs9xBH/d4HuyfBNDRGR1VmdGcqISGXO//pznw5P5fu4fDGTLuMTInA5tns+x87afLu7o7iPyT+1DufJDtTIyIzIyo1dymvHt2utAF7GBX2t1R3V/529wTCStE+Cqqjkjipkq+NpjZ0MZEWvtR4SqOjN+zTrczWGL3STOrJMpnZGfFREVXX32irPOnovYOLLO+vf8c8RiglVVnKXv/O99eUeRK5Ijfn9YyiKCAvGviI49Fru5OzLziOiaP+rW+cnPinXE0dHH2tdURx4r9xXXTPJcnJ10sy98Pkd/z+JKPuL898/2OidmbYsGB0fIYx8ydp4/K6s4Req11q9fH/rb3TxItVOXwUqj/COcFkaEXv6PiIiVGUxI/KDvGVMEPJNhpzVzeXmCrKqc8+orvCo6SLW7j+Ng9oKHh2zItuNkpGg9Pus8z+/3+88//2RGVTFFF8fZ/n4+v9pS+ufPH3HiN+cov+ZEC+9rzv8pY45TSXfXANoGKGKmTjeqzKzuf//8iQh58XJV/Pr1C4/n9zz7GxFHfs4619rDvdY6Di0IGDbXdrzh9e+/38zrT++sTE4viU3uIoLrRC7oFHlX7QdeuNbrDpoiMuJzHG0fSV1rZewLj4Oz0pxdHR+IkksVQHdz4dEzNsLLlrAU8aPVBb9s0XQ3QDTSIzkDhmReeaEgKy+30jRsbgKGw4w7ki3dXHOfAnKqIkFJFb1IkO7WeSFJgwTXgqGXCQErTgFcIjhk7ONu2t47j71dcW78CFVM2K615np+jw74iHg/gku17MOzmCBhBy16rVEAudbKvMYIE5oUwFqLk2z0aVOFeUhZhg6QJjMjou4HuZ5Z+s8//1BWAMqkbGUlAAXfCvkoKAmYT1/3eD0IgaFR0ohN54XAsAWMO0RUnJ0IJqQIwSseytpKxA+b8GstBaPExhwzsBIe5YNkNDK9pOeei0RNWLmGqs4U1XEwlH3oUaoswdGf+eUEkb5fqUa4Goz7LWHACF7c18V+D5JqZkb84ChscGX4bqVdyszMvBarsEjoFAUIvQmN7xeSCXIj2boLYEwPDb1avRB/GQWVoTrsj2O7LRiUSMwMV1V4CiKn6vuyl1OnF3Ecx1GxJ+RxHG2nRMs89lnBKZjNGVq7u+y+PgEoElVF+4jZMc7srae9a50TIQcXcbLeYsVusqmGpmq/nPD2q7LCw5ZxWWuRLlKB9+52vTNAyBY8VYJ3cqroFXDdk4lyqld4FNhK8i+rqBISEWstXICBf5dt8XQZvpsv9O9yz9AwqaSsqs/xEf5HRwghwUNsMfyZudbiLgkMdGTn1uY/DMA8Nqo0ESFlMMwx3eiUU2B7GdznHtsQyUxekGG4M/M4jjOuJ+MQxSBD1/zff/7vNnUnmf/zP/+DpoffbX2L4Ai/bAVGYvIWswuDx7U0/VrqYUP/5mQrpadCegoIjkRFQe4ebFQfW8CCOU+/1m1ZYUhHUFKNOT98iHchxtFa65hXXai6XzlFL48K6REPSvGLiia8U9XlsZv3rBttQwabyq6hgGBOQRphtHxlJvnBixsKDEw85IFW5UFWiFojovt6wtRhj5GCp6pqAB6ARGC3AiZkzvGXMkh18CEotTc5M2Xp6awWQGdzK29C0/TrPm8B0CSY4s/Xt37YvruAYWbG3EeDxAEUfNDB0Gsfem0RUeXMc7USJHqoBKaV2zrS0Cq2mFvqVD/cFqIubURAjae4XwxwIAHjvArlofT+48IBqiJ4VAwIVellKLBEVF54pA+lTGJ6x4HQBSvyQBUqJ/FRVMaEcR4XMGITA1ay7W7FIA2FNaLhK7tBI3BVva8RwKhf7wkgnkcTSvgV9q9jHn3p/TveiuQwXZHdvXLxC0CfVd/Tzqky4nlTaXp6dRMkvQNME6NGJKSCsngERkO2scVjVa219PdsNbERuZbGReQyAekeveqtaJbNHAew0qEhzh8ZwMQMH2CRCw9SjkJPW9z7BduDYbdNQUqQh92i0hZfDovJvB/13Tt5cNcwyF1YrwVACIAy+y/nfChZ6T6/fmsyIJBII9qYSZVz1FEAMMsQ/djqLGQj0XPyGdHBD8U7J5FGDsFQXnlGpybipKwuk1UZ2vZKmlo12YSksOZmPHj0lOF3L+DVFwdHhP7clJTb1hKuVi9j1d0UsHIqbBlNGQqg+Y9gy64t/SYaw7Ye0er56blYwnz/1hdXSFXFUTZiP4SCVdroAFZu5ciro9zdryo4F0+OTLbdb89+1PdrYA0W5rJFj3lEdN/ud1BYa//MCOYcvHLS82uM9IAhF9t7uxaP+GzZHscpSnp9nqduHGuO0XfK7hTZbBFxH9Oe843t9T7ZpFEAVB9sdA1OwSKian880vnjNaxbY6YKj9buPo5DSyhsZbeew8KW4cNpzDRQlXlLAnUuHjbW3R2a2MOAKO0Ornm4QAnPTPSb5DVLJXJNNTlMxzZfS8+pdndnZGasXBmrqrqyCiV/6T26oyIyQ08T8C93EMeKLJBVydTtzo6O528nt/gtOWoVnlnnXUNDNuh1z/xUfxFcaHw1FjF/XwYADGv+JJjnGcxpN/TdBX4V2MTSwnhTRCy7kBB/TBguMLMFJqu1Vubly62IUGDMj+PI3h0RA60E071/IVj2cpnAEILE0AVHn3lyEzw5rLkrJyTKboyuPlJWFRMZqhWh6pGoO7RGRM7PjSjL7msLI5PuJmZMEGVmCLdQ5oGmBxsAERIVaRS5rPoe1UM4j1K6tC8opJ5Dz2iOefiiIiI6Vq5cfaxf3d08vNkRvSKyq87Yi0ncs/ceXwRHDKjjIUEJW09CAKiKnPPQnwS950fbtVbP67eIwuPQLD14AaDyVnW27xP78/mc56mzGgkYBQNPVeEX5UMcGXP+cN3WzfteJ087RptnYpRGrdJ4FVEPH3h51xblj07bJm6/3u5WzCDZSqRXk06S+t5lkAjzmwJJryo95wZSTWQfw3G7/a612nYJYaChKhFGWzRVBfEDL5imhfRpO4wbyinM2HY3D1Sj98BohcGbel2uadX5Cl3OWaoUG+aAxQkeWpQKwzGUaUXJFl+U4X97UYQCZya//Fddr361XTHiVDxe9VbA4pRrrwKWhmrZstKzAxPn4/RCj2al7ZJrLQ78bfmBUF2QADhiu3O/wqOnQLltvJRA2QoGACrp4z7lFIZIIiLueJQ3wAjmPScWeBRG+WGaKVTy4ww5nfWY5ffHNRATCEGq4GuIAHmfnMJnZvc+IKkJPWCCl2athTfnuRteGRurK4EuD5j4HfPw4t2hoFZVc3LoO2BYQmQDcmoXhiYpyYA3keGHdzAPDZKTXpnQBTjhR3nZGBszB/PMzKyI0DPVVXXOhT1t7J6ZmRGZeVZpP8WLZpTKG5+ZmVW3b5cgKqug4LkRKZIad6wbBMYKnJlrLV4Zjb3UXDkhfpi5BIUwbAQB5P2LcRdy425rO63qUUeoda11HIduHEigFefFPFcjgqmzbkVgrfk/KxVV0cKTmUo1VoyIqm8BzPb/h/xo2N28gqG5gaPujvmgY4ytByy9yuwdMR2UcDij3JOQiIh5rQP9zXUEA0faq+o8z+9/9mRWGDQROXpIcMEArdguwIRujHKvfy00CgNb8SjanN/0kIj4/fs3GGmY7Vih0bZ7P/8MFV2gte4r7YWf9UdbAG4LUsG3PfIJxi81hZGJBCUF4q+5gBGSH59FRXheiOkFA6FLBZrgl4aq2N5ID/Jh61uBAfwXKU28SQ6h0iR9DBsrWM8FP5mh6iTgu3t9bk/Fs5Ujacx2j/sD4KdbFOCXOWV5Z4xgwPtUn6Mc95i1dSFLuniDAc74S/4RMVCWrTReoCzkOww1EYmyCm3bOq9g5JF9EKXG7iEQ9vSrquRCnABU8Cr8wsvEhThl4hGq1fFgaKLqSKoemG58UPUAHOxKNwegkLwMQBmWBivlUxMVADNnzXsK6Iuv4lN3B2ET3cXjiAna3YMRHq8ghXcG5M4J7DIRhnmw1uLuftXP+RX+7S7nTglUMbsx5GlHL21BEgbTvf0wOclVnL4YoYGHOKUkqrVWzK/WAlOGX3o4q4r8uJe+dx/miAh+n7EdTK05/XUTRB4lwP6q/54RkRFL9B0rkxPKlUmUmflZa/36fPsiZJF1ttHvaIfxEgDoNXbSy9C3ku4uu/OH8IoETW033nRsfl9X4FG+EJ1IEdgVwNg98B4zGgUgW7zgjnlLk2YXrWJD89iqFV9tKRVDWszSYyvpSVHeH6ByZM+tq7RVJeysSHiqbMvOscDHX068qqpmZZCeAntH2B5N4c98jK2jK7qjV/KSW/b++SrICZFx+9mFmD0MytJQJirKm+2efzU5lfQ6oclMUjhNV64ooH/LI07TXDE/YA+wtio4TCPy2FLQ04/a7kkyl1go3QuRiEFsyAOj+fluciXInF/4XR4xI6KiKV9nM0KqSkEX2JI9A/USc0cm9xfYI5osdnfMS4ndewGXC8UzyquDaYcnmSA9N6lZImglYwrbTcBoT9ldyszMj62NgQlsmcmPomdFR651RK5cZ17BU1hryXXMR9TwWFVQCqwI874+SO9LB0ND2Od8rxQ8krkv7FXNlyP0sJU9b7/NX+IkEZHVUF2tasqEeRfiQroJSCJHT8FbMaFKwc2l726WMm8l///5z38oOH/OV8oxWfbADq035smn8z+iCjsJQc9O0caGhtVAR1VioMpAgKcaZp72Jo6UErkmDDDMEITpKY8xBwitDw+/UioqbhygVLRU2ekcKUOZQLhmrj66QFVW3oRkpjB0UF12wpxei0SOwGAikUa5dYCiRUkM3V1VmbdnpxUAZUQxCwYhjta8noOGJvdCFcmZpQ5Qa0ToHWN5FAyNvIgKgM+HnlszEgwhVI/SwpNS3rFiC0BN6sJblj2qABK9vKsM5iHC7Pgy43HZeR8IkGFDrCaqfMyV5LDPQkv8zNKe2y5ihlOSNlelpKw44WQ4dEfDkRS8zD6r8N54BhVltAAAIABJREFUiWtw4QG7iCReKXpUkXU/T36HQcyI24IU5+OVdsrvSSKr7j7P88+fP1ywKAnVnRE9fQxGnwt7EHIAo9wQ2Xur0FVQHAAe0q/hlzhV2BNsosX2UaVghk8Bc/W2u+cEKGemYvgjOUJOcvKDIWfhwsOg6iMYErLsxJRgAK/1ZHDB1gllWLYmuh5fWHXvX8weLqClAEyYOvdTHyAlDwYkM79/9kfgZEV+eq7xCLX1FZkR9B4JSsWD6GpWVopEQ4nGbWUCvwZRXlTWJCc2CuCBUZVTPg+Y9mywV5FbDPML86WJiJmW7igze14PS1viifA8T50ViQqYbN0FMC9sR3wwSdPjPrtctt7GhUgITFbiwZEKwhChNA8Yn72RJiee99ygqQ0pwt005ZxjBiRy+hAh496dnKyGHcncBKHKePkoOBUFypgoe49WicYdAFtsJfgicslwXlZSQut4n71Sxj1mmuhUzDykp/1KKRjljWp3kxfH/CjyxYlmzeL29uIk3f0eWDql/fHtVLF5K75yLuwpX7DJKu41RkhaQpI/ND8SM5NlThUTjQjmwKjOrNtgmcgKE/DKFfknPM1bp/VCa7LN4cm9XMju7ta5F6MTc4L1ONkS855ga08JrLp75e0dcjjxLltavQkN0WZm3G9hgHRCKdO6QxUScTLTKAvTcwnaM14XwIZ7k0dTFUbk8vvQ5/3wQVPuY83OIUo5wpfM1brsw10SBijvv7xBcptPmfnoi/34zJjGsefSeZ6PX4+7u+ZEiNjUlPZCEEOfrFfnPpelWlVFCgeMQEUwgH3oM1O/m5FGMYBUGBHx2TfXrp0CmKgQMIrNCR3f1p0fBSvY8sUTsW/UCazYcA2eJNA756Qgq4feAWGTBF81c4AmXLSNhRuu+SiXzKGqqu5rV5UXiZocIAZSB6cwMsnM4zjw6mzCOy34zOTra3qRJ2aIAQgMyVrrPK/ZBZtv347QPMgxB+DS3bHXy00uQg2ui3i09YGQvCOkL38jdB7wDyTdEa2ClDllWjXb2YO0MIrTyaXHiqqi9Srgtdaa91DkFDBOoVUBBmHQ0IQwwVQVRpcnYqD6YO4rvCT+hxVxUn6Ys8VKVDnPVAJGYm5IAWa/8F1DeGjFeZ6nH/jIXs0ySBXb68/d6TIJ8RkmZ3KjskRVx3gVcaSEQLu7qliW0aftP219JgXdf9+7ImKcUkCPoOF2lFpFLiTelay0o8uaRxyBrZm1mlVSKgxOWGEAdp5nVX0+exLjSzHIkDJUay2icyUwX4hBEk/sXF2JwteDXFTdza8AUfuxQK5kz3Pf3QDZVXTSGTBnnulEUF7Q89K/lEg+77NsQHd3386zhX9sMYz7AvookN62k7ZjnlnN14rm5g+BZ91vFryDEZuqzvwgF4+sMJQtu3TYs5dpE1LMEu2/mlSKBIEcW5owISGCKYyekwBsvelhSCsAbRVPZoIE9k4xhO5iYsy1Vse1S05cex98kGyGY3/kIToiMjpiZWfAExHd+yCUmR3BnIfzQSi9++qu2N/vvY76sc9rvXPdXUp/76Td8sx2RzJZbf56xVgRAADXAKiqNR9hdQGGyaNfihm9mFV1pfOoVQBVBev7txUkuBOV+9LISqNq3yeGmh4wBCUuBEDkV/jMrFmcnb+7m1HIbZi5f8PcHw+bmdzNZ7l3e0+ou+mVGd8r5dSrU7gmpyO1pSA23wcVgPMj4g88mgnBX02hA8jFICRCVU0o97yaB1OHqtZxBfOIClEAOM2B5X1uLGh3zm/pFRWamvOeGHLBlp1uAsCFuqNuUu3uta75jFV3a/JQ3V3YRjtCHw73IpINsxtSiooy1UdnyYOL+ttzYRxm9RbvIFVrpMtrzQ1oYoiI/eTjPHLSc+pMSrm8wRy8z5CeyVlVldEdmbePLK611tp/DjauhRqqvQITp/BiRvDlfXG/ipO+p3bhOS18NGElQjeh6qscVZD4BR9Ee08vTWnnkHLnHiGhit4Z4jWXym4mAjvtXX3XV5VyIhfoH3ikrs9r3joSAXj//ly1zxZyXWOhSwx35y4yM66lr8MOT1TldJNn9nc/9LHW8llBYWPuGQtLFBLzbnmYLeLmKjjAW3vWKyljMqx5Jb23UnYqd+GC3ic8esrSPHpNHqTv+xxDfC8bpn2qHBH8LAeJltOIyDxq/tBDRMS+A84QR0TyL/PIjO4+zz9jmGt+bCAeGB5RSdSFeGGkp4mCTwbwfc+qk6iJQmZm3q4jKK+5kQ3nJrKkgcmZ4WutSci15jih2wKA3+NU/BoLhdrdeVyVsyryYEe4LuwZV/LrvA8iCmC8wImOWmWoARPygUFD9FVl58w3ka8YcOYPp4ywSWRCU3f/++/+u8EeT9i5EUhtMWfr5wcSDEk6SWBoMZFoKuBd3anaP24LiaF7977TDzVRSJs0l3KttF+uhCcPjItbEfZ+hP41DCjBszdCiIZjsKYQGvVL28ys87ZuSoiqr/3qlgS5ppqZnLLAjCE85BY9Tcp8ckv4+z3PU8c5nwnaheighFYRdjcaKcFAiLlStO6/ycuQ+CFk6wxh+zN69xKT0rzfgHPxBYItUenv2CHC931Y1YQLmsgVSEYTTM31gLab1ETkEikRNEQlMGHAiaxMbsf0zDoMgVVVz5koEZ7zwTBg6heGD6UEnpgRRAMy75NBrUjez+pgoFPYMh/gFwweYdzkPK8lxT1Sbutdv3qBiIoqYMprLf8VDhJtAcPwqIpZnN/vd62lwz8kHtIjAPVX5I6UHh4SK7143ErCSCGA2QovBtfzmw/6uJ/lgBHVXozWysxjFv/v95sdx3Ecxx4dmfzAMMn0oRSSKj9isBfTa6x0coxe05J1j6klkogou2FB/2ADI8FQtmkS/BmqyVXar38bMBkAsGZRJZ6eG4I0ybXCELPzKxKOI9iCUaub5KT3PK9lUwzneZI3mgQgM2wJtSck8gmDizBefSBV7d5PzBEMeqKVU/QSDkybaGzzfhwHQIFHZ/O1z5KlnEMnyngF7AXAbt7dZzV/9okYZE4+67wOrzGuxcZW+szM14SnQJCUAR/zUbRHimglS4ysZpcwkOyK/T3C7iaNBP8OA34nycyq0kmReACQJYKnCgNVaaAaq9vgStJmCEi80yqP0iDQUsaX5i0m9HetRZxuAsAjFC2t6ghINAK8IxFY1wJrra59jGYK4R0kmSSrCkOpA4nJmr/CoCaUmfn79+8/f/6U3byjUwAEzokWK1VxGvNKgvcUkTJnBGWLubee53nkNT1AalY4WAz/Pf/oHfDjx/MAV1XdTzurClL6AgOGPUMPv9LCk95iRsAAoAvSS+mtFNxQVD6+WpMZvrQppK1T+TFOHp1cSKg0AcDTikZ4+Nk+zDU0NKFnHqJRtBKlMWfsFJ0YoPXji5pY9HLmdtvq9+fPn+/8ITDw5OGzPhgChjMzr6/iPzLOREfwKntgIEUUdkZFWGgoIAQEnqbjOPRZ8rXW79+/q6K7OU08juPz+ZA6GUbE5/Pp7ggW02uxJjxCwkQRKgAmU81yrPEjpwJjTkfQL/sTMlThERIYHhECIIfEzBHi+OnPv/WswnGfeRRU7ri60IRhv+rwuz0f5jnvZ2kiyZn0HjwBEOc43CuvYgAAoTRt+5gAGgimKSaiArPNjRzYWgt6NcFAtHGfXeKHUwGzD4Dv2d/OeY0ZDWAZehfWWmE3KRkXHJFtaLdmwqYMrfRVJRfHPBiJaJJLiS1Oy/ZSAsMFMJWJARfy64Yxp7bJn8FY+9YGrfiNuWhHgy1evrOfQkuvD3vpEaRvhVQ8INETMz3t7jVlZQAe75Hz9FzPUwYMucrqVGbmsXpGqmbCMMmJBBguqMppWndgfvdODPESYehURNR83ZTWiGf8RMga2DYVwQuppWatfQUV04v64Zi3V6e8dwdfy853iRPXYOTaXTxMIqKqfv365UiVTzsEEJJslQqNZs/0AIYSW/UL71TJGABlEh7c0aOqArbW4tFNBDxy28fHb2YmHZwx3202NJivtVawX1wXorjGSoR+kAImwOaPSDv8ExsjDlizV2nUEYHsQYUvmNF/Pvvk9fP5HHa8O+evYStOYqBcdQ1KTr/G8JpU56yu2O6QrJsbUNcgyimG0hBw76PbNQHK1hxCemdPGMUJG8dEMA+A9iZo1aowMNn89vEt3Ok1DSLM6ft5nt/v9/qrMUOCLznqWdgpc6GCUl6O4+AGHF6InLnRvZcUTRICOOfGd97XNPZTIlc31UoTwWBY58mFE2xKyH/+8x8mniKklTOQtX+/vXb8HXnv4yM86Nn6XAJAobvprDAizEyO0Vh5Z20g9vrA9ANGzBoCWmFjENErbOdUxk67WyQMbBHBQZZ7Iqw5i+fbbQ8lDKrkzRl6Jgb8RKioMKQVYRrIlslAcjKTVtnKik7JEEHpsJiEMLWoxhyJDvtzpGGnYYiaZsY2c5XARB6zDgDuiEx+543+nnFWzUxYmV3ddcZcaJEo9QVmzSiFR6vGkSpBbqe2C/R9LDxR3++XvwKDCEa2xYChzOkdHqU8juPz+bCL/fPPPxHx/X6Z1eBvObGlg6r6qE6538z94igahVp2Dim8AI6PyS3b1MI+Ua1ZQj2rYU9AAPOYFUPbjsMY0Up36Jo0YY+vo4GZOFHmHDdlgguQ8VO0bSutgqmqqr0/CimwOoIydGc/Ex456u7jOP7999+2cV9z0kImuVQhBu1Z3c0CAjIz9c0USAgJE6YQoSqq60oVCrqBBlE3JHQAJT5yPib0bpVQfSuV9yG/1mhaaYnd4b3iSFTFXKIUsBV4zaOquJCtso8eURkYKRqea4BxkT+tnsP0TJfCgweAMMSPxvWI5t/e9nZEJD1DmXsnvEYEPFXtSNJXFTNsu7GuySpm2okQfdpOEpNbCAlmjXz52N6m2r4AUw7rWnfLg4LBFwVFonyi1/YhnnYEWqVUGXgcJkX+N1HO3XumvtO2RfhjntrAnUyAeRkr7w4aNakV75Q9HtejPOYdBJEo/47vOXJI5EtHFI2FAIrKhSakZ7JVFW9jPlq9y1Qf4Qn80FBWStdaMe+sqolt36e0mjr2TMBKMFZhNPK11jrPL0nAqazEgIuI2P0dj2utnltyuAYGEpLM/Hy235q9VfiqqrrOVpGq2/6OYOIalLhg601vjUShrskheu+I2+YscS4Pfpkotyh9yzk3ZZlnZvBZN8uz2ASmTFXBSO+At3L/AmOraNlsFCwzmcndjVLbnt3c9TL/meo6Yd0JZ/odx5G5z6uk9D4SoUKVuIaQfDq5KFr8AqsqzX8YMFTZweg5R+HbZdA2Fxt1m4oK5vPZn/shUZffnyYPTlV9FBB1B87v93scB+se4J4bTBjiXeWHFzoVEXq9RrmiAbBnKbnsfH2Mkyadw2kp9hEB1t0MNFdBNBEYUnX9Odscoap8YgIbMFHJsOd8CU5RZeYnr1NGTGTY3T3VHYyWhfmSi1wkHawCFroXcO6Pbrps8Ky9AAjPOYWvKsKWho6vtRgvUYUlSpGApBUvPRmTCUg1SeNKtmoVoYO9jMhW5i5vEgXgkeTIZTlgCRoZSo+hpu5jHj4c6WKDWSTxBKJxp/Ll+p5OqQoYmQ7NXpbZMzkfSORBghck7LqG3vWscmwBCE9UiC8X4oeKspRv8fjZ330vpspesOwOddyDB6ktoXW3mDFhvxNSPMoj+witdFxIOUIjTgpsMaeadvnA1pEQUkDQo3QXD5iGwwl9jBShMGJDIuI49is8LPgw5+zsWB12bu9yp72YacW7YgubM3VffAQWRkptwcscgLtT2b3QxLShNSN7DmQ0YXLdVlHPpenZo9AwtChJAWDKeEKjLWDK4kGwwukOcc/U275UVdiJnKbMJPVSyuRHjWKuuuXXC2CYScJ4T4kWACYo4cdc/fVhQCMTgbs77U8QuTj+IYpHhlQZb2Jea3HB/51HeUFiog5K6SFJr9ZHwUV9h5Nq/GVBfDiNOSt5u9ZsXmv/wIWM4cbIXAB2ZgYCkojo+aUCjW8d5qJ43EtE6MROIhew4VpBwoPUT/s//ABivFCWvu43XFycUFaPfKbdctLdSvR5362kRP+ISrCc4wRIYgPjVs6Wd0JRCSE8GCmpKmbNK8CyIh4BrqbeQ8aevyJ5574joyO6o3t/2Ls6cp+ai01CYOgJj4E+jv3Znu6KPZ9zCo9kRnd8b49p7EnY9zvBZAj+Ze/M62JgrTV52ObYgE/bQTaXrQAuHp4KMkGcPOf8D6WbexUNsDUzTVsdhOQo7cjtaYcqbMllGkiPoVoVBuaqylHMpRdNjCYAVk6atEW6b98eL/sxwWEbMB9Pumyn41QRNOu+6KFHM00XFYC19m+zMR67+zxP/UIiXwKASZtLaBSGYJnJvf94jQ6t6D2ksqds2naQjclrxaN15fUT64+iwDD0rVrjfhRG41GpieB1GuqtD7wTxiz7P0Qyj3Zf28ELidDHdb/dExabqjoBrSoeHX9I25OG0jSr4tz4i8kJTZTVKcBColQfeyZeW05c0HsHkyXX1g0ysNaqqj1dLM9iEA/T4JN7f4yItr+SwyTK6/sP3V3ddcQRESzpyU236u7WX3PYXeiO6K5rv56IrsWTUNEosG0+VKrSJA34uJ/ngMELBdmKn/5g8iggsvp/Kl1yeuH3qh4ipSLs7kx9ZkgnKtkdmUfMgQwwdlVfkkYH04anZ6ApSMDQpC0FygpmLK7B+v8YO5csy3VeOQPUzjp3/n2PwF2Pzb4nUyLc+IhQiMr6baxaKhAMBMCHqOdWqlaBdJML0b7j7qPXVUjKdoeINegil+6JUUURQPUepKLwmzu63EmG475mmvA6X5XlzYYRTvYRig6Il0uwIHQTAUCyuXtRYPDCVDd/3H+VjOPgj3kVQWCycLR6VWEXM0IP0D8MkIpymX3qxVa+Knrm4AFjVP6ZyaBQJQUGiuSTmc6pBEQovOahImLPDNiEpIrjdTVng9Nh5DnnJHNFZyIVT92Odf0y+iYRnPcPC3HGExzsypWmck7jDZC7EqI2XjMJRQAyEBvKXK8lPDpIXhTd6DlQ9Cokuo8iglclMWreEF2CRe5YEJqJviHV3QI7G69qgIlOe4yR9kzDHXX6S1FbtQryzIyq6LeDuGBYL2ZUzTl/fn587RCPDgCLxIbMYYpyPX+ngGNE+CHcq5hO6uHSXaXfnmCU3UCp54DK3Y1YMBLO7RTJSo7obH+NojN+LBpoeMTJaQRF8BsnFno7M3nWh90J6R+RSNf0cJ73ZNh0ZyAfD6pRiOdllXZ5MCKR7+wndWqjdGG21vmWlmafc4DBRfY+Rcv8S1uy77yw75SNKVSbyyYK6hjpcheAVDUKcmH+S3DMnjZzztmvRpOnHDdhxXPmjTM6qzHGcRz62AwAJDofpRr3jH309pwzcz9AehSMskhXPlgUSBi5o2ueyLgSsHsWAKBSX8mLbImrPN0XIwDstM4ZQKY98dPWAc6GURfGgq1t37l3r1+RwBABZHRHLMwT7YNUiZA1vOo+WkHCTBMeMHYwQlJFIIrqTAHa5U6Ya2AENiaPSAgHc/RpAy1C4Gn+e0+B5BjrQgIYInI/ytA/0dMeo6KruG1dsGTf1tScgQH+/PtSHK8BLdvxBVY+KHu2NkCCkYxgWpPHGNd5/1QkLAG6aDyf7CHQRoOxKJbaSPO5caCURMIbIp4YCc+e/8u9mQHMeDzRQTIz7G+v4MV0GrZeFW+zf92/DhVYW7XoZraqXy3iQaffmiCAydcVj/urgl62nsQzDRSE9m7JZPYfhzQXdGrzOUsFEAzFaWXHovNzVVEkJTBEgYSXduecOsBtjjLWs+EUpetVZCyyH69rbDBCbi5vkTv65o4OM8J+TT8gcszMMe5fHyPw+40zXOQIQPpYx+V1b1c8AASr51JAVpr8K7NOW7p4HImFYvSNwi4GxbKjJy5LWTvWEncRRi4OEMyRAsyW6y8/+QFT3RB8q4dPPAq96SriUv3+PPboN16FnM9HX9mHV4JSixK/nVTIS5bMfiTeWzUZBvdypAtejqEYz0ni+YDR7HXf6oagX9d1nueR9z1rluLMnLqwZ+siLm3JQKnUc9H0jNkqIURFZ0ZhDNDhOY7dsQHLJe6I5UmCX9YWGLCPUdEnEHST44XMPsJx0JW7g2XHiF394IL9OA4dBYk1xoj+DRgwaJ2fKkXn1Qs3omh0izceq+bzUkRecqnezXzsNMk2vBfRcV9PDAZ/vjmrMiJmrhPiyAjaG2uFOcaafBunxBOjyFZJMi4CMHmqe15jWi0gv7+/nVwM6jdqUbDLiKwQtUiE3ETM6Hw3mKK3SwC2bieltItGne9u7mFTBSE3wajCImQ+TysBOIkbeWNiw5Bw2WwX899CY3yD09jemE0y7xMjB5S9MUTT7t3wmhlRxb8aY+SsjEp+65sZmTXW7oOsxGxolDCUDsBxtjggutPcMfrVqczMvCfq05H/bwaqNLE5C4+ItBuggCNi9jkluWFnHxEMcnREluiWeg6KIrzA1Irfa8d4/PE3YFR5X1V3IGcJco9ukXPionzE47C0C3siKop0hL7KfvUdEle4MYdJnNndAjKsr8b4sNS1nYHjh6kY2SbPxMiF/xaXNZAMo1e5fB2PFlE/LkBERa/KMvtTAdEMkDi+rllzRtXI5McFkVnBQp5VlRGjO0QCrXPS7fr9OZbP59P31e80AKCITQsUMCEFIxkBBKNq82VSYZ/9O/DjOPgtq/JBhBfVxkYRwcjWp1xmTmZ1v8HhhLhIf59jCLMFkggJj/hdNHMoekRJdra6sIenepfMz/2jLc6tmYrvcJKq++eBq7jVtlJVwd+7s8UqnmmgkDl2wWQfY+iJqIPFKS8CKYTEMdRikd3nCRjVbkVCQ4JxzQdbqagF9p+NirhxKq7w1X0oi9hkhC27Z6pq9J9bpojutAhe2joVurw8UNX9Rp4IUcTjemZG32RUrfTMdbVGf24wYbZAK43G+DWUV60UfxsRBg4w+NE/gH/jBaNWnJyfCAAJk0q7P/YNBo9F2AHSN8sC97pUzeNsbkSffT93Q1LMPtDDj+6YeGa+GavfjEMgRATTPotREZXYeF4GbwKz9DknhEqb0fQpBHJLA4sDUGRUeigeV4C3MZpKVepDtY5f16vhqhWV51DXOliPyKzIijHGcYwPXODKmlevLhaXxFN0Ei1hcnQG5bfZo30zsx6/0bpnSfbzXlIlNBanUhUwUVXV5/NhR5JjMy93Dfzou+POAB6hCAA700hI5Nc0ys5d5Ou0G8lmSTtFhpbXY+ABKTttoVYMTB1gMuJCGlC5PV5jJzxIavHVpESip9nzHPReyxy56joxFC/m8wS3Xoc0qGRMW7A2HqoU2klcYJtzjlqnDtg3BULwy9Ge+KUNweybiMoQLwJVTw9nU1HI6DuXEg3Znz9/cJl2vVRV2Q0saymJ1XOPkK4ieBLjXsNGoimtNOr5K32xMRkyM1/RJR73XYs9ntmqKEJuI1XvF8RVsXrhgir6qhjZCGXEHTt9KxfiTvvzNu6oQPhGzw0wBlh9qCRFkpnY4Vc/K8TsJ3LYm3B1iGSrcobqZNQzAHCkKIyoXIcKQNhZUfTEkLs7Vjfn9u0qmiyL9Dkn3OooAUQFUuIJI4Rz/COBqwCF+Q570g7YqzzEZleGYSuALB69J+qjl6rqPNd8c6+09c2pwt7MqqpYn5ud2W91SdQEfQBcUa5rf/3V86xnJ+Pb4SJynVbSXWOMed3XWk5Vte7vy3d52cwnxGJuRUUJSPHgS2+LilqWJgJhF/5N24R3FYqibJZZ87ou7mcDcOFNOk730y5B9Uo5lrI9Tsbsrshcr3Y7Bjn644hyXG3sV2ThQSKCbyRpsESl84rzPPkOES8GMqDxWz/POfmNvUhK54e1JiTFtDcByUc8UClPeICJFlEtXh509jq5EdbrfBVH6eJUM8MSw6ts3BEsHaFGX/4xq50KEZW2rryLSlJsW6rVLZVLdD4r9Wfy1Z9zlsBMrbtjwR2jOgrjtnPdUXLh5QiPYLibfV8nUbKXRAIJr/NYUW2JqTnQ8lczVCtmass6Fi/Oo+AkCl6ubAnAo1rxkIkmPJxMEvKR5bIPkTpPVRHKk6EKHhXRxxgj17vcajKiBnoVjuQgGFvvARyP/l6mLK7Ec7aw/bVWVUQBQwIElTt2peQMmn5ygQpaUsUoF/BgIMcIW0TgKzwyxlDnSJzhLV6loKraLAotoSHZs1Q9QKP04VsfssF7ONB5eOcVeqsVFzMV9rB9gC7QsdOzR5SrxGePi6qyXyvNzOo/JQP55iIL4Lj38LU6kIzi6qu5GnuqMCKy+4QjBLosQkpI2ycWPPF8Yo+SmbowkL1+68OqinpMa+xjrJecj7jfQnSBDUdZIuLoXyVfc45aRro9IoIEbNe6oq7+EHREVFRkXDWP8an1tLqKr3+TZJ8Y0brbsYVc1NL3lHA7sDknDSdJOMWW1kyP5S4SOSoB8eCynmI9J5gUJXCT5wNDLYTvohSaRhtnr1A+WGCiZ3J1RLFpJlCsZ58IqQ7BSFwVxxhXH+fUUR4XBQZ8HeOx3luBsfiu4XYfoKpKKzrD7Pca1ATc/Q0RVamv4jnBMh9vBHgVFraSiIgYESNzRNTRX+DPTKJVzdSv3BLO9YVk0VJstrtRjPuwJyrKx7aPBSEzR38skGJmRqxmWs5LqkrHvDHG6OWaKhiMZ+XgVRjT9hqRUzXaQpM1XbmkoQr+/G2Ziu5w2o5gZDv6d+NYhFeX1iureEZE5E6tFE4EWUuX/bUII8TV+iBLPE+eXMTjjVIV6WHMnrcrSqa2cnR+6Vw9zjm3/UtUc07eSkD46rvP/C0Edm0Fo+i5jTEqghCz3yHEDiHuqavB3/oHE6l6lZqz2UVC3OgpRxQUzfmI4Bx6843m9wmahz+ZAAAgAElEQVRJDvPZ1R5d7VoShREMLRUhdnY3hE74fBZgcXRHcT1MEbauGuKkDxVI7QK52KzrgFErR1VhZ0tuFJFax6M1kfAlSq2m34Jj5vrZoNtn9J8xy+6jjGQvypizMiNHRdSc1zWvqPVNk+wMRT76+Iilqq7ntyc0FnGfDa7W4YgdHiyZWXbzF8EFPCJ35aOiyOu5EAmGC4QKKtjmArJ65hzPH0AphCLKFwtnlW6c/c0p2uW10rEDiBjkkBmZcRz0+X2jZM6KyKqIGBH3zMlMGN4tkh69X2yTDWFcmNhKSY7eCRpEikIKvAkYTxW7M0Co0MpwA7vXu6WeuZTZnw7d3OvJj9C0d+0GC2tpPr/ikb0jqAlC/ioKRNCytWKMETkjatbJaQ4/FIio7ANzZkTMiqiYuqkIITk7LUW6ujpD/RxdjnSC5xYRwqzEeh+nqCoh0WWRkBhd4kHhAV+2w4IBRpWoKCLKCobRv0bcZGPzaUYr2GI5jiNikWTWGDF4cB/zQ0hw8G5bmkQDZJz2d5vSbrQ4FanojqCoyIOxES0M13Udx5cwCO28rmuMcRz3Oguf+hcqz7lsClKl/QqM82uugKd1wstLLrijaIviurxYUtmvkFiH2PugQodIwMMgHjHfemQ+P5qCO6nj5ZKZw/7idPQ0JZZOLEigc0mQm32McdUdV4SyUHR3cm755YyqqqLPCwDJvZ7NIQEUWcDj6DB+AyZfCa9ljhb1g0d0Kn6j+CuVjJCQRuRtJytES7nIJerG9/TLTKq0tbeyl1BkfxE5VcdxRKRait0TkHupB54zlqqIgCFtDVWtB0XxopgluCifN4YkEVmVksJt9q3KjbP//KTXLrZYIy6hgXInGXNcy6CmDZcNNAdfttSe5wQQEQwvnOy/DJkuzjWRwCAaPhUhB38cHzLBhSQBILJEBO4bf+d5v9qq2rAjzVucJ57HJBlpoMBKSWnQD06lcKM/DkqGbVwkskRE9d+Bx1dR4tmNGGVxsPSojIiaa4mICB6Dig0FqaqQ45NKPYkQUfY7XAQKx02ODmnZylcMyHaWQC3znAv767rGeIzOPUVzuYwx8lhpMwEyMY+ydTheCf9qxJdRQCIiY12KQCVCHKsPeYQefXb4DvSeJ111Y+6gmdnHU2h1hUO4J8M6GmafQeLbVTfhivQcTdyrigPzx/7cHRiKX19fvHIZ/ewFKuIKBnP2eQ5GoogTPIKL7GBUHGPwLH3DXNf1t9/YY4dHl5EKHetm5eOPJiAKjVzXdRzHsGvR1cmfO3lEsWiLsiXPkfeDCjoB2HahSxcx88Ugtnz+9ICIYNT/iDtGL1Pa1zLz5+dHPaZ8SMktBJJRzNTSFdXTfsMgWIRXkdxE7vnns6NE6EWOg0pAhCuqgdnKgpdPCSElmXn1n/FjRHDXPqVAchx9aHMqUkqbnJd9YkZIqgh39kfRp51XhM1hqgBT5RHBZN5fKpUleyXx/KV40Y1b91Ll0d8uTu5Jep7CYKz74ug+pMqiaeOxlJJ7qUoueqMHR2EYr60VUlTEUYqiEGKjHWOMfm0hOsMNgB1O7xDAnF2zrOHL+gAJMPWY+wqwwWSkSM4YHSYSCVUioWnVfa5uEYBWAxCJoqMQnaMG6yTJCFBVnyMyK+bPWetiY90VOM8zqsYYn+MIdiQ7tCznvjghRUXNvjC+7B1gUpQiJAokn8/nus7MY86MPpOL4IFDRT8MAb+orsn8zcnP/0ZEREVUfY11cX7+rC95fo3jrNBgc1F3HAdHWSKKn47TjYmydWQ+9xBc2lK1jp0rj1hnn3qcGEzmXI/l19to6jFCQ04sLMmNhmtGREVNzjUzI+LqO9OkupIZGZGjcs55npyg3JcTx/Gpquua3pYxjn/PPlAdg8N2RdAWmrRaVTMjg/eaKg7+XmYkOVfV9XMexzFy8Fn+43NExLzmoPX9NENtpHMqY9JL7Lpzhs0c5cnW+w1MRGQec1bm+kzldV3XdR7HmHP9qhmSiKhaeykDXX0SQ1aM+xEZFXHNiBiZn+Pzk9c1r2veL8RGRWbOvE8gKmvmjIhrXiPuE3rN2+wFIvP+m+o0UAPNvsN+y9kDvp7t9/c3f/t0zsmJOB//B19VOWswG2exln5f6sYDwqrIXGdR2sXUo1X311znXPOWZo4xiBs28daUsMV30znTnXOOkWMcNfI8z1nVf5euxkiuTjNyznnNMzNzZET8zPO4SC8hREhsZfzcC86aoyLsiBIZNfJnro++4F7929GwGzeQh80QWQgREdd1n/giVTGfH06fc53xX9dVvMFSIKtsQEk4M8cAU8eRc+ZYy+By2bbRyVCck7em1xHCq5SzpKrqurKKC4u6rs8Ywd8Gy2R1GJ1QzZkRI9j9qziTHoO5kpksp5/PJ+ntqqNPKaqKHFjfolfa6rGb3f/eNOykPXt8Ry8a+B7HV9jzwapi9OYM/TFXuj0zM8d1XZ/PEZFzXnNG5sg8WBaq6H/OOch55nrhI7OnBD1w9l8bJo2IqJEVFdcPyUdEZsAz53ld66/HV8V5Xqzex3F8f//o2jsi1A/NsMZr9tzInLX+/kKOPsDNOemViOjB6d3h6Ce3R0S/gYVoCI48srKuyBgzJ8M957xmsMhVRPZyV1URI0fWurom1axKOpAOAZyZUWu8iFjXNXtly2QUZkTwRHaM8TlGVVT1X7zH3Xqmqq65OpCRH5nzmnPO4zj+/PmviLh6FHzniojMOI5FElGZeUQORv+8mCIctvjIa0bGrJpXRETViJh92nNdF/t4jIxeXpAVMarso2IIWbGVcVjf1siLY0FUDN6eq2texWfqIuZ1nTX5REiMjItjaeSswz6cmbM+OWbNuNaZ06iYP+fRbyZWr8yzF6uVwDoQBBmefeEKGDuNraqaFbNiVsVkHYhaf2QEDL5jjM/nc57nGbbcVcQxZr+zUMzMpce/67xrVNGCyDg+R47jM8aIZPpNXgqsWcU5UQ8C9qvmVyUtUtPWS3fHiAj+fvjn88mM4pyhjitixsw1+DODLwTHeZ511tfX1zhYLK9rXpxk0kymRPWFK3++Xks3txqzZkbUjIjKMT7HcVbMqT/NtZa7McZV1znPZB5mssdxjnscn/nzk2OMzxEjK6MiKiOPoeOvsppzsu9Er6jKsKrm5K+05HXNiHWSEBFzXuyhJB8R7KLHcRzHmgmZReYNK3bn0Xt3VV29zsRz2tNezT3Ap/1N74ipIhJBwqzn3NcbEZOZSG1mZkZmRRA8yv5CdtUc44s0lExVXdx16mP01QuUYNhRlCptlKx+rlFVY4xjrAYuF85k+5wzMjJz5KiYX19fhCbi2T+xjggaXlV4jTF6vV2HhtkznqCAG0ltR4zIdcWxTnTnnGmLDwCMEMqRKpA0k2zHGNcZVRk1IpJ/I7OieAmMI86csyoyx2FPzmAjBD2pM0m6eoyhc2Oy0qQiOnZcSJhUq2+LjzH+/PnDgIInLjzzue4Rgn6rqjnXEYReJWxEXde9h+I75/RFXokRi/Sq5/ack3apSHMgnHNe11k1I+5jKDpzEksVJ8+Z/QoUSQIg6IdI6pRN1GAVUcSy2dGnrem4CylxXwBYaKeq0KvnQfZUkDD2LniBlE5rI+JjT+ogpEoJSIC5HTaMqpLetOuY52wqOh6Fzq9uIPjsE9m09JzHGVxkURujL9XCkoScuMytiBh2rxSRI4LFq0SootzlsiWpuQFe9uXbL4Vu9lX7TGmDPdMrQsvRRxkMus8HjQVJgu8IEU2uY1L0Yfvq302BT5tvPv+dDaMsKCQQHQidWtmJVc8dkyr2f5Ri2j8XbhGieFaqkgWjFtM559Yt+Zqcq64FsAuZSzD6rl1VmZGZrMUch7QvUMRLUap3dvg71I1xi+wodJR7qajJANh3GYGxp3UyALxkkRKvOYCdviWETiA0qQA4/8YjmAPYbvLujQ2mIvlLyjpZRkafiIornnpN0egdPyyTbc5rrEcLGKdyX7rLjehIWP9v23ztpIqu0YRfVAh5kvaGn3NG32WQC62b/c022IgOBkJ5UYV9znthkYCEM3toFMipImJ2sarWFWBmxHoiStWqjYiI2SfWx3HomlwZUpX9O1hq5Z7c2c0kBFsUHMcY66LVsm3fu12qlcAJmKoxBg+R1Ks+Iu6FTi0lwaqKW9LoMF/9pEjuTts9kESMiLiHfgk8iOaYdufRZ5bCCC9mZ1Bi1ZPHaxVXtV6k1WIYY2h8qw8T2EUrMKIHBqolBC5EpzlgOAGVu/MT3eMqW9cVXZyqlUVJYsm+q1jPCwYi4isSqgSgCjrtUBhxGc/DnFdFz6vq3t6OUGyxdKvv5Uj5AHDLnJMbJLgDcOQYw/tZQhVUEuzZVDLGa7hlcSSBiud89m0OaKnCVzNBsZSMu6SN14ZHB0ZcelUARHZ6FYu21ed7WFx0vJAQcfY7yBprRRlr6ciw04Ctk8WD4uQokJQd4Kh65xPPwSINFZmiacudAPGc22yjJ7nAuDv+V0UC0vHoNETtQhfYxwUjLgrtdox0ddouD490Z9vyFJWE6CzmvqTPfhYFoHqqSJyfuAJvY+cuXAhQpQ4fYz1QVJV8FZRAAChK5BV9h1pUMAz7aGj2jo/j4wdLTq2QmvGLrkk38OwDBnZVUet2Fb3Wky47UwEQfYBxizidB52chVQnRvT9vee0qI64iTOrSLYA5LUlgxewOacmtLvLglEMkGy0aVPc7S7uDmdEOKpTW+OlKPGgXVXUboGcQS4bsqqYDPKSVFWwI2XKMbyZD3hgpRa8u2h7gzNrPZWq6q4GkqsD14o854zgFmBVFafvGi9W2w67GoVk78NkMuzMCSTbt8juhNK19bnx9gWmg8Gwb1ioNjOxjzFYLHFnWMeIzMr1IYWb2CwZ98VJ8HijnkeFYa+ak7D4s4+CUHu30GTAN+d9oz2zJ/mcaxfWkRuGMcZ5ruteLGxxVCxPQBYFVVV0zmWLO0UArCEItZJfjfFbMz0TxIdYSCUgRVRboHdc+GNVrWP/r4DNLnKS8T50JBhts++de4bIlrzwInzTyqK0cSGKYOq0zRH9LdWH4Tmn2sV0VW5iUKpPjojnsQMhN3Sn5ewh857MBAKsG9CykBgWFJFnv46k3CTkg33zEjjtCBWxmlZVc66eRGTHCyE3L3o+s38OquSJu+GjT/s2kjHG8bXu4yjDMUY+/yqBCDMz6p45JEAVluwVg+sNsgI57IZR9EId/fUWRcnmUYeoaSSmcER041JeU3rln4/MYb69zKVsAXRy9Gl7peyGXLRgCD37ZGz85UVZRKFVBVL4iDg+jytVB7hdvUfc7MVEmei+BjBEJGqOMFs/CwBGfTLGILSaCRL9OI7r4ictd/JikPuWjEtmZqxuFI8DoEIffWEvfsDCVFUmUR4Tg7hjjNFvf1QVDzkURVty9hsu2FcxVicI7xNALtSWXQCTraeEuGP2vfXqIYhet+UL293e9oVEALpdzGyxq4juvYqo1g9DGFXczhwIFP1Ktovsik6fwCMA9mE7lLurSMOxU4QEiwjluM0rkKpVIBRRkSG+9In3J8jl0pmvSdV7DSE0TPIVhqKUDUbxuh6vdWhHoBYwscjzui4OH2HM1G5IBN3BSqBsEcCC0DOIarVVw+EHjxGLd8iG18giCiGjOBWRorYkDI9fz8rdJ4+okA776BB8xxjHwTuXN+HH9w25iRRc9Yyfc3K4gldIisRQcfadku0sEF1F4RGqZNzwMgo/59QAq7aeq61XXddFVkrVwUpJynwt0D6VJSQQ61hyXxaqFoCmnRQP7YqKCq2UNmZX0nq1npNeSAm1wvT8flw4Kbp7yY5C/ytodS+RAMg3iYyiemcYz34AqdzeABTHHMdR/Qfnqir6kpXaMcZ1/fQZ+WOwNEASMpSdfGh72DQDxlawfHZ1vjoNu2O0o0qnSl73LtltoQqdSShRCCWD0RPzKon4oyMqMeXz9vqbyIVtVWX/nQsCeZ4qbkkC2ER4Mfw/RWnIV9MAo2L59MjnRKXI6QJF7Je9OiWq0TdE5OsLAkOmYaW27FxZjv+hjVsHbroUwbyHnda7RRYEe74WcM8z+6Do7ltRbG7XCRkSzxmIo4pEka9qy06sxSYXJ5fwNt1ogaGqWMccGdZdyDY9NiQWtYso0cdH3AFTi95v9z3OVOacfoMAQvpZFvg9Q3G6TnHT094knHNmHPCPfoVS4O0Yil2NlXTE1fMRwZfVVQSguO6LOLkaGJZDPlckBjv7ohrZOgEeONlP6THGPTOnvV0pdwEQsc3+8c5WRXfwqji+4NvrntX44jT7gOK1m7uPrw+NEriu68+fP3cmTyEfOOXiAOVTtS7M1O1pO5REycz+0bWqZP/+/h7PVxXUUpA0EBEGgPSqiljjHvZ8GBcIlQy6at3eVGvnWo6WALVLngxtW0V2YYxEpFbbsBVsjKHvh2WfJ9xVLSvVlezdKG3TLrDLUs1MsnU700Mj6AKG9EJx2xc7RYIKQI8pBL5YNArbhBcSfcsf5reLgioZjDjSKAAOlqK4uLDFIrsXJbLzZgG6xsh7BguyWVynWzQTqNq2Sn7D0ByK7PveEIJ6LNypoosEyD7GkQ8YbV0BDE/0e0wiASkwKwnTDBh5btliWew2mmIDqbMpLGAUTjAvbpzRSxbhRCLBXcPBbCR5LE6rWJlJ/wFQh6j5ZXfKoLr0mzjjmX19JFrVMjRYpIDxouNpkSwU18fzMJX1lLIXy8aI7qTa4u4uv8qbn9AQyo5FrdpqD8tTmWBBwS6M7D7DGAOQokJBnHPaj/3EiUvYowN5qcrTcFpVpR1rN6TAm7tCi0pV25CrKgzvLhR1mhK9iBCFFmFhK8foDmRmK6Ww3hbS81FWzOaqWm+LWhUMPt03AKIqWpF5n6iFPROOxxGiqhc+kKpifCH0QGOMGvdPgGAD33FXGqQd9hM7LIJpoKnFMV97BJNtY0YBzx1QqKadj+qOoFbJtztF3B2jKgEiwvtkG2jsy9JezuPkpAfDnPPP8WfOKUKx0W9UhR3y6Tcxu/K2R4RiedWwC2w1itptXBC6CIWtWuQ3UN59iNAu1VbPOp2Ypj2xBKAEGH10Z0D5/5d3bk7i/ZN/mQ/RnRndBHnpKOVetEtFNUpb7UcMQdpBB345Ool05Nc8o6MrB8jfx2/VupeUd2hHsp19fd7Gu42O1NUIbcRIJ5CSmKOP6GJD4PSTnug8faegql5jERFpU90vXG+A5V9V1R83RZbJDsQe133jeUgVbNpHKyEhz+M4tmUKQGZaByyRC+P4+XxwR7/4PXz/pEvpkbxnSGJR3t5XsIjoVLUnCtnFvZeoWvmvjzVU9TkfXrOvfxBxMh+oEoCpS3uz1w25OB5mZYK+hWDLflc9A+l/RO5vL1EBQ5EXCnmCB7PBkMwsW8996/PKlTknfIvCADATS8bo5V3pLYcW9aSQLEpyj4hpP9IWGD0i4vFB+Ps6Uy4Ewn4cx6z7TRxR+dTCl0DejWJGR3ESxd18wUx7idKRgmEUIWCRVzdB65VPrXx1C5aqIiRGp8Idqsw8nl+xQYTfFk8BmLQqkokyr2e70F06o9iYsQDQ8Z0qjZQzEBpd883TyL/cXwavcflV3qlG04oQAIRh5Jlr/dGhFgDJaAS1lYhWzFv+gjGvNHZwUoVd+OyFS2Ah0TcLMBy1FVLKlg+K5ic83gqK2cuUfLHTRYNvzFk4AYIPbjxT8hxcVKWGpE1XLLK3y3402cgF7oas4WaAsg8WH97Rn70kucBL+ynOOcv+nJL6KHvisgdy/kQS9JRcRIuSvx05qJU97AeBxHJCzRLHi0T4TURSVXPO8zwJITxbtcWpcBGt4vrWFRx9eglw2Q/S5I44OG3dlACjVslQlDu6fAX7G2H0aQGcTuucsm8kW0oe+rZbUQKyan1DXr6ZGa8meG3z3TxKEJjIcy0oa1GDSr/PBKx9Y1FE8A18j5V9TGLg0I/+gY0ykSyeZz+4KEmQEGKpXt3YuhcAzUPAXrtcqOj2ylFbpFt8zxyv2hT2cWfDa0WxtlC7EW5Cn8++OtKeru4VQwfaj4JKYDP+2hDIJdvq5OLG7BuL0ErCXu3TDj7nnH20g6deI4VQxNEtIImLhaIAFDcBnP15SF8YRfhm2KaWkL4uYfQJj107Aj2AUQLMRUZ8NbgKQZXcFUu1AHDBrhMvxwjgaQDwuABInl0YAFUybhnK0XVGPDPjdWsSUVukz/7JD+IpRd8ghhkAtXqzQJkz07YLM2++Uh39pwEJjaNcwPC3S4M1rR6na8BoKY6jT4Ak4BEsIodnno/X2eq1n26Svx2qot+MG2Mcx4EODLxcZOxBfxhphvAaF40mdm1JW+5epe3ooYkIihCqFhL/++EgESHRVUtcmN9BXfIv1zZuic5EeB9H2QXekoQfO61TFSEQWofO3wMvu4MAyRjreCokMFFtzOgwxHO3UqtlqeduLvvmW30RQucDlqO2mwAY/Q6C0hODI7MPEPxdcVVRK31zdNlgbBVUtcpcQlFbQqDQY0wzGR0JgwbIu0jkiIaVize8zvO8rse7sXKkN2CDn1142FUfPOjaKiK+jkEwyiIAXpq6TvsOhMW31eeHc85pa+CGV18R5S3kIOSwb3wAqCplC16OEVH2/qlCpx0HJcv9+edvwxri7vKi/992RAza/vz86CUynycoCLGkA1YUajUuGDdFReE3gIx+Kg6t9Hge3BGqyBwAijPLRRbYlAa1NIGtdofon7LCk5lVdV3XZW9A4I7C7HIjXjLKju/gm5qdkng+7E4Nuju37IxzywC8KATIbts7M2DuAiFJO6EwLm6UL1t60KvgxOjjKkfVbhbZUdQoyLfdGEUMEgaGHqjuQy128hIter1O/QUgGUWhuFmG3ZpRiKYCFWMM7bSbyKjQiKoIQVGDCxj9DR5j+MkWMGHqNTfW1kIjXOkhsudzPVUaVRXrWc0qVi/EomVYGZE5Z9hv0lDSGpuWm9yJjsL4YnmmsahsD18CkhCbEAU2OtBnRVinQfKOSM8Lls8bHBGRo0n6pcCIqKiIpPvxiwhSHnWfmP6acxImIlb+jzWEbfUkR2n+jIjzXHsKYOks0GPca3GtPg98PS7iacgoXSTa0lGbRdObKqWqOw5OsuUgHfuw29iOdJ2ORXcBk3anHyO1npjwwngVvlRJUW1m+n66ubuj5rmkidfIvue5ZAuK4kZ1lIzbTNvwssv4ljcMfvoz+6JdRU/eaX9tUTyH4FdfLATFKJh2qOp5jqjVc071CSSK9baA3xhuX1vfqPVTimSta7Ck7fdNIpIX7F5k1jdNoqJiFC3MvG/I1pwZkRF8QZ2zQO167BrHcfg9VuWQmRn3gRjxzLVCUsTubZGjN3njX/nbGiVdHYsXSIzLu0eTos/bub52MbCLWQAEC1s1AQsid+G9QxQxO/nsxQoAtYjSAEzmJM88pLZek+FdJRKJitGB5E6eZcdiTXv5bqnOPoOCAfdck2sh5RsRw36JjUtmVq0juIdwdxwp5nOSaH3gI//YpUBSfUwUFSS0UbQKXVV8RgiL9xLtzfWHLZY4xrfxerPgVuZaq4cdyzxnB2OkCWqI++LieYqKKrZqrwZXnOfPumGUzx0TC6lW72jXdX19fVUVaSDUyl0k+DphdD4CbwxyIYQwhJNdtOgbibw65kOo3cDwiNn5x/FYGeSCjoh29O/15IK9LH98b70NG5UbfXw3SdvHNwb081x/cax6XRpjMPogHRzPN85k3KJjV2gZNUXlq1qM1Sf2SoCc5YJQBSb7mhkq8WwM6FXFGiZ3Ce6A6QdZAORztvt1d736FrzsLtQiTbAEQFVd17U+nveoj4jeRSHywGknHFTNOWnJ19cXzxm236WAx10iTg+tKOg4MlHoTRzdZd6PSu7O5UQBNlVRO8ZgyZZdGHjQEVwI4b6ezyYaMJjZghczFmHcjgtxZZFdFhS5u+AoYWgc8LfMFdSL8qUJ5KYqlK3fcDGmWzKz+Esv3QlhGYKBTUl+jg9nb83xGDgZsUQENmEkV/9FQKgy81hfQyD3ZJpFBAp/qwYkzGvb5Awox7DqdRwXhIboCRtUNDb694HkBh53kBBuHe4wMPX8DTBVNAcjAyOSqjrG44MX1b5acH0bscLQadXrHQxSxPZwbG9qsQNz37O/v6I9S76Zmc/bBFXF/FEa2iq6+LcqCQBJ9AxkvC77bbwL/awR0XCPfiI3n08y5Qg+bHyJKzb6FiR2dIx4QaKsPD3YTF88WMSjEaQYnQn5b1USGcWJi/Kkqqq+v7+P42AogaFoXmHUlhMUYLCRhvoHF3UOGHQXn//RCZddMNPJ0bHQGSmQEuxKBkdl8hYYVgNsQDEKBvnsPzyLRV6CqQgDT1AzK18nNEKm7XdkDpV3mgjlJQDMMkLFqrhoa0Wnk4/7Lwylh5Zv9qdJIacWlIf2KjIRz9+kngNR9gsjOoouimeTXTxVGTPzOh93n7NFXZTdS4gORpkZEXQIjWJSkcmckzlUtT4CGs9bKi5KIPunVTBoHxl9Qk8VPMdxfD4f/qpWPteNzJz20oESFkw86j3tR8pQeMCQqwry0WcFYIRHcR4mFWB8aWBmyIIX+dBehKrMpAoFfg+B+9ZYF0XB/U0uX41jRGRF2t/iwhcle56w5VchKgrPFvs4lq6gXHpx3Bn28Tz+rpl6GMHRizKiz37pWvwApKgYtjPSkKrStNFI0Q/yBbwytynBX4yml6qKP+F2HMf9HlG7oPOkF10LY76mDV5sYXYSOkcA1UqgnXPSUrWl7LD7N/FMVPQ82YKRixIGiYDcYO3bA9c3cwWLbiZGdPhxwYta/cRJVUvpD6ZSFc++Ik9xSuo5yliifdnieJ6nM0D4+Xw0nZyHgfBkXIQnOhZt4aEWmDuyrf7L0FutXHwCRIQ6fL7+JoLWH56qkgoAACAASURBVIwwzDmrVlXZxb/zQ85yFxEkgh69O0+btC5qI4IRX9KT0WrvE1EAJPMhEp7yUXX0zk8b5pzDLmbAEFiX9JCISlvwmwU9e33k1IHoXBHRHnTIOUxybNM4RcR1XX7wgyee+/Z1XTXWBRWZo+AlHs+cE1bsYwxniwiijz4uXtfFCKZNESWjvlICHkhbL8IJW2ae5/p7p84gTvTVzD6MMVKqkgIPVQj4qv0NCHRviNKjjSAdz6QqG24SpjYzmYQefe1IFb5SzDlnrgUCNkUUJ43q5Jc4AJ2pVXXvIRAChGGlYgc8xQr1bf8lXg0fHQ6ArfNrt9py82kmu1uY4ViYXYgSy1f/K25VTfaO7iJRMY2jTz7oN9oLIQlgkaJZhJEQ2i/KzpmgBTnGwHHzFeHPz09+vrSnN/gi7nEcEVkV8HdjibOofOt2imTSjpH21w1n74yeWzwPkEg9OxAhRHT/9OxaP66hNxhBagErE/UqOmzMTMLBQK3idkaRduKOXTkzHNjlUlX0rZBEyUydPqflo61I0poMG5jR32f+8+ePMoFKIeSofNB5ODPnBKZY3i0yumM9V0XAWOhDIcN6hkBYiDg49byu2b/GghwecSp/bwUNhEScbD0rZ1NcJQa/wOjkiTH6N+FUZebox9TsfeJXkspQgiNgWYhCoOp9doxxXevPUM05s32BXdfVU/q+Mx495Y7jiChW78/nw07dge5zIKLAFv1xYLyIexyHOv88zyPW+RZs2cPBjpa9wCrnGmvuUSTP6tWg+JZdFYmd51nXwsAmRw1i9L7w+XzGGP/++y9pzB5QhSCNn58f+McxxhjwA4tu+xgDGEIVQodUnxoSSPMwekTozznnT+ePO3Y6BxJqsQPDTv5hp4zVzZElImbec1vRs9cfbwJ2xl2dSQJqNYCfnx92t8/nc57rBvq0XWM+Py4lnuM44vVXWsYYtE5pQIg+553A8hprf/z6+oqI8zx9En5/f3PB2S2r5CF7RPTuhkLQMVK6Uvr6+uICg7hyj4jz+hljVN+dGWNE//FI9QAy427gnJNaZjvDFDayAmSHK+sNcWJXnoJRxB79O5foo2Fmct3+ZiY6vmMM/eCC5h/22IPeoKXVDyQgV5KsGxjpOk8VHbt4PB91DvsLXrhzowFaAKpClBstgpMGyk7VdV3w0+EyomuPY3yZ5Fdf5kEFwKOQQ/U8x8IoX9fFTZDjOP799192TXUCGJIUT3RfRYT/bQUx4xs9GWgaLqxnEVkV17U4x/iMcU8VjFUZkYy4upQRh5NW00taUrRcK9XsPtQ2e9EjYcBihrbsuhoSkPBDLvDoP2iPo1wAI0ppznme55zzz58/7Ag/Pz+2360vgNLnsHlxzkmTY43L2lvpZALV84EcDPC73fmlIMdx0CE/P/8CVlAAH/UOVnHRvx5DypYQ4rUAMNIqhFge6B2lejemilp1DZjZx905Z/ZvVNQQFBVFjvF6WrwKntUe62hVqe/IHAUX8WzkW9OiwbQLHsdo6/ySfL7aDYYMfUXQ5B5jzLmnB+fRXyEuW+LRvahaZIxBb7hx2lEfhX5T0QXLZibVqqruf5DV93fUSwoEP+5KgIkBjNoxRtWsKp7AM1tcdKKmdmVHV26yVNV5rbdRFLF68QJMAgDoYVXBgKPapbiipagm4+6dLLAETDzT9iJZZWbFvegIBiHM4iciRaiUwOjDgDPgRThELaq+5UejRCiLe6lKWyJmRmbOuYNdtpTiuf4g2MNahE7+MsoCQPudxhcR29Z89c8mgsHvduRtl/62/BoCESG62hXPpjkDmLdFEfFitr9hv+reXZ657ybgydZp30aK0dcew/6O6z3D7aovbEpQpfmmAWILIcf+tHsxiityLL/WaqulFQCTR3hgBNqmE1UkEBERs1qcgVRBRj+1VtVjW0Uamzv9QEeN7qjrumbcZ6s1l50R99VMQp5FxzaYxc1h0e1C31q0dYISzsz+6MrylYssUMmF/sLs+A6xLhWQaTcvgOE1+tU8N+KioivRR2EVw6hU3A4HGPM5vRlWxWIaqyhHqMYYcd0zTa0A4OkRyI20GiEKCrGgyuT/xyqNSYnRQHT1LZY5J3lGxNfXF44ijz5e48IcoxZf7AJTHGONi+xUiUcu6NqR6+7/Mcb482d9tBVjVfEHAHTe4niPJaH2Oh+XH4gsfnGCcnxG5vOFe+xrQVsTpmrdUIBB7ujKLWw6Idd10nXYuwlLoickhBhFPvpxxexxwU5E6ThuKU2776D0xhjiJLoyESf2sFvSTC2BqcUuo5rv5Lg7IDtPwo0x9G0L7eBUaaRccIdhs2d3JllJ6De5AIvf+g2YwCBVe/V9n9FrEcNaFXQ1jiKkvWUTAwGshMHEs2+BwR+8KGJIF4Ki4J72513BNE9ETzYHeP+QLUXu8mPEV45qL0niAo/DUGRXFDduUj3f4plkZnLjlc7UEI8xuDkgMMzZScod8jln9G1BdQucv0pmXtd5nqf2ha1WEs+xeNd+hu1Fgl793vJbSAtYPLsDd5G43ZECyAVY9PQiJTdW1ZyTY4PGlVoPIaM6UUKgOWf0E3tVUdSSRGgNGMng7myeIdLg3ycQChg/eCh/YVA8SdVqsFQVj33yFoM9phq1w97vMqfVLunzeaz1PpGjMwNjhigEtVK6iPdyv5U+jwM254zIMQYNF2F25wBWt4wxIkhycSriFogkqfpV6eI9xDjy3EZFukK+ZKL8VSUXWeo1u6o7HCQuwGbfv/RWiAd+FIknJs6ImNf61VUVJEs/xqeq5lWZsYJU1qwYq1FMM8hpI7kR650A4u1SY9VMdgSMJhmRzGsYmioUQUYJhNVzVUWvkpeCOsY5HSnju1jPC1dLVSeFjzSIokzE9h94Pv1jBPfKzMyRkVGhToEtMysiM48xoqcBcRlXKHCBFjp0US2XNipDkMJkTwyNqcJ5wu4ojCxCbrK5sJXClrgblezo2XtT2ImOkNi5AKAIAE4xIziqKH7B6HCNvru/izKK040YwhqFUSFGvynG8zExiASLGPz3vdl7YsT6ANjk+Uaus8nMnBUYRbVxKlByUIi6OceI7u3oH3rKvWwQN/GqzPTnpS5kGDYEweisY8S94IAHk33LBnG7LBQR8Zc9QpfF3Xm2Of0IRSssAWT0Ey1ZCIR4UBRVUYuju4DplFd6PgOdU4Qg0bXzkpssmRnHL+tSmDudnL0OkBvb7MsntoTgDoiSHP3xJ+IC0xjhEr8lj6JaV7Stqs9xn8cSV1VKOCBcf2H+xbO+lbAmmNhuxxb0sgXBeSRVt0G07bLqqkp/7s4x1WljZC/DmJmj34JWFfq7P0WosVAyEDITYKZKAyTZOP9zho4Z/caKjFC9rztUhSPidqqwRJ/5I84T3UvTri+cxDtNUfDC4kVhxhh0YP52K0Eu8K+QNgTRN25kVy2ciq7OX+k+s1Jv44VxER63LlGG8pIdIKHZIvSMBGNEZK4qdR127u2KH7bsG5eQ5PMsF0ffAsCdHsAuoagBxQW8RDng4kUAGxtCXM0WGfO1IyhQPFvUtTdSTRAh4kWm6GWvh5MGDZQAhkqh0w55n41XKWqueC12YFvVBqNYdmeFqBjZksoW3d3dQvN0Say9iCqxCbnxg5lzZv8mDVoJtKKqTnKDIcA2Y65u/b0KIxh6XyTVzQFAlVwQub/PS9RYjDAAnnNG/3kGsRGdO5fAPBBGWSBULQAFDTtYKgF0iYwRUVUHO2ozs0UZY1R/7E080ce3O4NX/zOv4InggLTuc0vIc+XUTYgI3sdDHI/Fnxctns/9ZEb2sDMh7VrYeVNAe1N0tn8TvERFPyslSBS0bOmRET25DzJnVfl8wwUejzjGuK6Lk1dN0THGFSu0tggMKN5kYITzKKQUsS4VxhhfX1/HcZx1TyHfbXkywxhVD5ZmndNKURUMykQYZS6ALKIimbfdz03LchBMtRKPImM9d1iDr1rhl/LbiXXasxHhsXvOHuI966jSvK1OidHkhCOsUQTSYKWt55INXJaYthhVtcGUDBYAPmPFrGyjn2+EHeOdNjr0nJM3b5W5UtKONvoNUgjfbFg0M6lVIACMDrorIN9bF0WMoH71Ntuy+UNj0eX+TgYjIrsaiKjKw8kiY+fmyRttVva7VM/Ebl1V6OJ3uyKOMep6JCYFX18xKIJBxKkQdkq/GqhXwcUvKrmrdvYFuUZf+C0QtVXlfyxN4LdOUeFUJTb2R81bNfzTL3JvXiJEZBQhAg+6z3zZP+MP/ILBIIvYkuNFH0GAYTyOQ79QYGvTb9G6wExjPVvlgMCmKpijT44BqN80cFfv6cKsqpoyMoexK5a2bjn6q+O+dSVs7S39WLUSe9V96weAFD57yfmeAxCiU8Vg0cYxklMOggIYY3x/fzMcG4OE4ujRJzeEELqx5V7Upv15XZKh98YYV/zyJBwvF8IpPTAil04RhTxpFI0lNIJFYLn7k2HGmiJUOLpXdZOpxY6OfcWrqj4Zg0r971X4QoIARldo3HXqiDuAiLXEqeGMixufIfYeAOAveWGMNfqP9orKi6KKXnLJHCFbzvGEx1cA7LLAI5gieizuCLhgB0m3l/3IKJ9zSUhXqk8tAGMR/+ZF1RiPX71hj+4HvLIPzZn5/b3eEMELsMhhVlFGuRNCM2ezV9+AUy3Iqlo/oYHag1GkSrVwokANUnraaiiMgynCoIFnWzb7ARA0erenAZwzSe8fzd2pspSz0GBR6DHG1c9A3I5FwqTE7hM0LHl0HNWzMEWnh9FzcBdiQVjdTCFlVJEqdyRJhjbtgfaTRxxLlA9KVc05YRhjZP+5LAAOkx2d4vuEY/S7Q786Dg5UdnccOwoDDU9VZSY3AtTDpFT2Wxp88eomZDyf8yiNzAAz5zwO9pbb3RUy4awDC1JVvsTIRZkDVq1jYCBDFfHFnaO4O5LqZtxEVHIhukLyPzmIB3F3AIjY0uwYq2o+/6SlfFHAKJB0gaWPMebPepV69qkDJ1XHseYhzEwARXEq53wLE5s0XGTc3Cm6nYgMkNKgFgZ5SSBHZAnLf7Nvk1mOShWdLTAtg9gl8gUmr9ELmqJg90ACg4Fqi17P5U4MErm4oxdl8THdvFwAKH9EYOxgYN72L8kWqOygnr14It6rzEzw8RxZLHAKD4bZgghPLUaBpYtfRenwQzLG4Geo/OoSgM6qKUqqfrlsUAKemCwjBx0YEZmPfMTjluyWXtcVefcn/dbkhreBU+iyHUrk0n8VvBgaLSBzTn5rFdY6j+uxNnnDdkRzUqXWzYyIIBnfNTDS/1jwVQ7Sndknm+wKKrwUHehkIQ32C3yZjU4I/sHTTVCVBLxyQNAxSteYOsY5nUFplO0j6KqV0V3eetgFBkV4xljfOFCGwrPvACvGrmb0rhSvUzh0ssW4ejjuDGevIYDli7vsVRXrdbmKWE8uGna3feR9HQhAnL5zufE4DrUXgCcGUhmqSnZROcCjzH605ll5ERfmW/VVlqcqzFuOvqkksNNugeQly685OJXbyxZ5ts6PiAo7OpK/3fgGRnvpJezwLPZXP2jGRsR8PR8mSSxlXzbN3tfg8UGEVrF0/kyVyFE8n/a6feEXfiu2Ts3db4jmieczxqC9pEQfCqYMxYYiElH9ukXePHKnuOl0o1dh0fQQLYrfOEB8BIV0XyGjd7f8bU0rO7NSLzkM2cLJIh70dWEfj6G9i/GceVQ6hYQdEvGEuAqKiLSXVZiyABSXokeHBzxUAou/bFoLGXYiLpcmWWAX5eZsv3Yu27KLMTC6F/D5rAVFXptvPA8AUoZfj712RenCY6QW941ZVdilU8sXYqiSy5w3UE2gFlErJNsrN+6LLLq29/a2Q6utvAAzVTYjXrjIkj2vqqpqzTQY6Ns5J7mvGPW4LV2dKj25rrH7F93KnO9vEAsX+YrHh9LHhc6dc6a9eYEjUeq1M4YdijYBoECA2SoZYWSRjhfgsKyipyJ2FPKXfQsKD8V8HVDJXxPLzwx0dMTdHbmjjBFfD+1F8NsMf6TUSDKhCCBf+6l8N6MmoRjoDW+CxOM6GzpTQgIPLgKrXVhgeye2CTGBKVvsjC921VLlYIxOKIUqrirT5n/YFEUXp9wpvnWPSBuFkQWMFljwQs7+IeK7aotOLV9RgnDaeerX19d1XRximEvQ4qUkJVuqSFWFfazIqXQR3rCI5yjXa5f8Vbx1aQ8kNb4uVRX7X7VcscDjQm2yKD2PocI/kQuAnehzTq26c84/f9aTXixSnNATFgB3jJm/vImPF/vjXnf3zyIXptfbx5H36XLrGzNZIW5UzrEOnWusqaK33YXQ8tqKbIWXIlq2byQiQhVVJaMLAI31Ox9iaSxEgsKugdB2JrmeiEJI1ezJ6Ulqu2XiohCAQaJTVDMFI22F43hU9iPq7KaJSo68y6OcMXLtDgajfBVdzG/9ng9E4Yb1mv4551xPD1Yy90gpyuzDH31OR22hZ18mfcbjklK1hIseAuwkQJWMqnKXMcb2IQ+aj1fa10k0bYqP4z6/iUMn4AK5C+7AFNprPSJVSlvRvSFbo6qngZAAyqYNtBIZARNFRYYm+mCRvSALo5mvS303Rn+eEAkbKb4dAxWKnxHhq1q2zAFvIFUU8dKW9XAjVFYSt2wwNUdD5jDVIlsxesGkijyxvwUAEwxLPc+xy07PvMm+/Ru5OhkAeFUpbSxV1WP7aE5VMY4YGYh6HuOc343uJTZqscRf1kaJt1FT636sTYU3RiG1zcx4fmVxg7kA00xFDzthUpUA+Vv/CsBcxIvzpKr1u1vwJAODn6KJZLlECOwWx2AkTzeqiwGoCoWtqMQvRyzCyAJe3aJJjF0k8TpOSMSP4Ihg2SIOu2BOe3f0sm8yyVfTBXfVSraI8dv3nFCIvp2u4c6eDgNdAdiLik4XMZcUd9jhR+AxcoxxHMd5nnOuEZlz1nod7s6BWMjBxwVrLT1IRHBfH8FCIDJUMeximKIEwPaQrXrHFj57vSNK9rHTjxyaDNE72sY5bFrCnMkJbtB87ZKZGVFjaJT5P/jYHlHEPJ7nFiSvlARDFF2WDvdItWyxnnM24Q3AcQvt7viGXeQrClVp67sSljt4AeTuinS3SNxXFsbLR0qZaMTVqC3VzKznORm0aXeUSV4Yt6BLAS+hSCAvSt/wqkVx/tE3arFT9HykYHQeFIe5DmH29NtmF/OEZ9depbbIURYA2WdLWGZ/JBVfx/tckt23IinGq6J60LGAkYtINNsFaIZbCft1ulKlpZoA8nWYRC8eRwSrLkXWeeUgx6u062Vaq1kPu2otJtVH2OTo3ORzzqufbIwxVuBOT5mvKDZh8jVn/iZlE9sPl9P2BZHkaxqgVNVhPRC9SJadCDlPPO9FijZ6zcnuUj8NpbZ6yDycMOLZapHZfwQBACTo8/lVfIQc5C4AOiI7onbJQnHOZQcvhnwuQWzJ05k9orKSI7Dq2b7hEZ8tMgLejHNOZpH31Rh3ni6eJMVhP1CnSkjPVr5rxvYboAC0quDlvgLMOa2bH40K29+rKh+Hwsds3JavOSff3Bp//gGGl+bzRisLRRTpnhVFqBy/1TqhtmMMvt4JZoNhiefxWu7UbrshQlEuYUdzih4FKhXVLQIj6BvDYnwm4EZ6PiKO42Dm0+HwzzmrSsemtOUCcm+dh6iq67og1Ak5SOGJy1ZGOIkFm/ZrDR+CUcU3vzAYCbQZMzNz0dJYomBxsCzqfyEVWpmnTQMA21aiuHilTXiMbDeX+I0HcQun6AwxtHPOzMcbK1rnfYtCj/HqPkmGzahhNxA75hL5CixjvlbI61pveSh/+nb9JUmcUTQDyEYZU1uvnZBabV1g88DC0FnoMpIGsbDIDpU6ghsk13UNm4gkDEYJK8ry7VfN31vwae1iOLEQ1/MHLEdael18fX01RHLYyzkSd1ft7Juv0ff5FJRaFDGrSnYUkQtWtrhUP7PKTM6MMXKn0FPF1y10b/U1CQAwwFZXm0UK82dPOmKMcZ7nNa/xvHFeVdlDr71oi0syosrMiDVkmcmvtSlW/zoUkuM4xojq1ZMqIopNQhOq/+5xdFzy1BsQko54sylEZvLkE10S3XXVSyRbybR1nGHKPvYreW0zU/QUq2qM9dcQZGSLQotwp5On7afTDopYELlk5rAJJlj2XTlNOY1gWlAZDRPRrz+NMbi68OjylUV2YGqs2khfobNVdFmEz+fe57FAepW2EoZGSHev13K/+W4CibLSErF5EWIzvlthlcsiZoq8iQOV7NELLycrnr+o0PGV3SMqhIpE2QJRJWH00UGy9R5WROwid8Kfnx/9jeXRBybdDSQQnND68CmKAsmoYtU9weCnCh58wUvgbPc1izrE3SLkPE/tStWHFSaD2Nguwh4jaAXQijfG4ON5VHGhGOz+uXbGqz9qpeS1n579d60y19N19lYEKuUjZfapklNtGETJvy3kfF0XERnQa9IVqw8F6zdN1rJJ0KoalYpIVcdZotwUTvqGjF4zVZQvivKhxygqT4RxgYQo1bNdnO5CEkoGMEVHCiAqqmRXXLoRiwZFjmJmVtTzDogbtyqCqtuxZGa3YLlTBVJeIElvmw7Kh/Sql6a4z1IibFzmnFVrPpNe9ty4ruvn52f2/n7cj47iuq41wy0otdw4wygZY0DlVbXmwIBTJAJEBNmi86MS/vykwE1SGI8WAlUVbUFodfVVIgBEbPWcMIru4TBiV3ThEc8Bl+M4vr6+ru+7S122uNqtNOU0ZJ5b2AGdNI7+S6LUIpB7nkqAoFRhVBromyLBBcLo+akJL0LuDSnn2S+FzTnJHAbNPd0484jVYzf7L4xQm314glmczDdgJAYgIs5rvdFGRKrYuuCbmWH7I8jsqStL2HkpFm+dqlSEmUD4MltoC0h0IfHNzGnnn53hYlZiOLLjixOjcsDrLcNWJCenmJksg6JivNQo7NnfLHC7qsgQEo0CccNOR92LViPAuC6jvWBEDhteGKsq/8f//F9Y/YhFpLCBpCoirtffRUQwvqvImyqYVSU7DXj7uiNJun0TArkLCo70SERUrRmmxMSGCzvqcRws/VfdJ7gkWX31i4X9FpIxxvmz7qDIS/xI9Ypc5DDXb4zzeYWmm8fipy3swPhiqSoOVBpXolQfX+FUSngdx/Hf//3f2SsRhwd/3L1t1ShIFGLO1dteW1URa/WhLRxXtnOFsJEisejZqQ7Bcc5JbhRJwEnkohsTRK9eIpUYtPQeR4Xo9wv4swuc4hz9B67pK43XfJ3QwAkAIeJ1XSzKnqRvCZ09RfHiIzdh+yO1jkcnaPSfJ6nnNNZoqgNj/YBwrQvneSqEtmoCcWk7rYYhup8VToJFbE4YzwVUMLlUTxXp9Hn0nIEwM4+4px8krjs/wh8BUP4kP+esvihSDrgzzdFxObhgsAtpuWRm1T1GRHFC+D0rGWnUGGP0H7BByBC2qvo5v//55x9mI9OJnlQm3q7MzJ6HSoYq3Qm9rothDeaYdTUEhPb9CAE252QJwoXQiqX8cUFRwxEsMrI3OWCMIRJahzF6UMiTDjmOe/ZiF5WUbkEpGUKIUMm/Xf78+S8VqXKAR2yP9ZMBJgzXwz6HQZJDWvdi9BB/kXv9hLBsd4BBxrBFQ6FpLHj1g/qcGYKFoqjAi2rxX+vjczKqOTSZaaOI/Hk28J6SdCEF0AxJm1dMRURxoy8w1NswRPcDcQWOiBwPCzpdNOyOw9Fn59d596cclZUsJFZVNe4RJyJFdh8PCskRN0n2zl52bUZvHP0YUB83VXTRkrnbMzNrwsZiAifdFRFjrFEWz891LzUiwaJMRFJVn15g55xjDN7M11kv8wc28G9yhBzUjRSrKvrGtILCDCH6ZocZcmIh5DPtgD76jb9hNzgAPOawUVEMm1HIZW8+InJ0IyQo6hySfyMBXNfFX8GQUMsWXxRaUVXXdX19fdGZzgwnqxNU8GAEphxWVd0rw3xeq2g/FYlf5cJAFeCw4aaKrsZOPqqFByrnIQRxvVY6tdFjKotcQBIURcW01VU88srMn58fP1Dmc4XE5fN1fH19fX9/i3asIeOdpkUFOQBFoUs5dvcJ2+OBKI6MrDeK6HPO0V9toD/xokqBMLIdveBAJYAcw3bk7I9wixkeMPKCRO6spbI75h0FnWSAEcVvNOO75Pic50nroMrnk0s6ijTGGPNcuxJ9Un1Np/5RxA50sGvQA1Rl/9nsz+fD17iv62Lsqu6jv8Bau4go+xjj//yf//35fM7zrKp//vknIs7zPI4VVHHJKiIy18IFSfQ8Xz/woGtgR+9m3HN96TYGEjFsFoRUqJ39kh4drXAOwEXuEVH9BAmwtiQP/+iTb9rpvijA5lxTh74QTJZht3wigmfIYJSwMBFBaPUAYwYY2Xy9ds65uqYbBZV45K72CqxWQ6VVtZs56WqSlx0wtMxsjMwbRUSXKA0EF5Qn8BY1JHp8NYkBYESizy1UTEsVixpCFXiFk76RCEDRB50iGAXCOPrKRxaRqJ/jtzOnjZwFwjFCSlSlRqml2kJLtt6xGAVAQfc8nf+6ftRqzTGFdjzCqKmoKhm9D5ly8IiNDLW/4MhWmF/FkfHM6m2UhVbfvmO1CFHf0mpcsIDXvBIDPbAZ8aqq7FfRINEEE2ZroIpul6NiUauE6djZd6+z79SmLRS4D+PXVEnbYTVeFNU1WJQ8ghEk/IqLBUdtRbX5SqcI1RspQtk3XyySMQYteCM1n99tQbCoSpzU/uq4hUBegBW0iwvD2YzjIWdAEcdvsZTJ6K9wK1ulKkfpQqooES0DijL6cRDkafcrmUuIQoetgdixvDFyHNYDAri7jP9ZIMme5IpIEyDcwNI9t6q7+djRtSNjBJ92fJcQHUVFReHTetpt5aULEjoQyUw+mRbNI4zn4IH4Bbi7CPa7Mu9+29jQZSHm5wAAIABJREFUAd/8EfKlCqNgTOzqGSI8SM0uMGrsRrKJhw47gZxzThsUFGi3iArk46giFsDkhgvjDjlGkYBUUbUO8yLnolhkVFyKEtm3qs3i7n3ZsNruMMJh1MxR/tlD72yeJEYsbnRxKjB0uJPLl6otnPMoeQ1WVZG8wH9LRr4bs8TdHeOECrq5y6IoEnW7hGx5HAg502b2naPo0AoXz5VBdtwxaiLVuht4nxJgRzjVhCG6dWMM9vfoLlXtpggABl/lQC17h5Ks14qB4990imMMmMlWGJoJISEEoIgv9rDmwCx+WeTinFQxdhsYRUXhgQlQ/VecJNi5+VJ9E1PJ6zwcIXlNibT9halCLe7V/bDlkJ1wVWm5ggRY8VV8AgCVg4hQJD4RJW9Y/DZxUZSH64o47eQ1uyM8H3fJfr6KhS1TB0DZ6uBG2eUl5rLbw9d18Ztq731gHM+IhReD8XWsjwZRFDP/ecRZNW7bLRAijDEgscGPznY8T8j8JJLMgeHrVapVIJgd70V8KaKMvnDyLa5phxNydjYUiciHnR8g5Eyq6u2NqoPeoioxyC5HYlELIVuKZeclYV2kfsMy7K0NxHnYbqGJiK40NILuwsiy6hE3n6lqQUTQI0J/XogieJqjRnFnBztGIoKXF4rIxakqsmJP1Inv1hU+JxVLucnFdWDRWeVrXfItjVURqSrihO1W6MoNI5Z8HW+yh9W7xWtxFA9VWIR33QWwQmBEgVBbBH50TUVFJHPsiEJEr6vvbmQ2Ky4KsaRgh6Q9xrBHPYIprhMi2D20FDjVBERg59wcxxisM29yGiW8MOwvYgZTPb4C06KqmvM0pHdp0VURUc8Xa7e0321RlOxAFOXusI1BSAGwcwWu2rD1ynm0T31ePx2KV5IMCpI2bRyvfo4OjZf7kgnuf477I0Mike6pIli8FRKMQroRXUbxeBHLyE9EzJoZUbMY4ajMGOsa2z4TXVEz79Msha5+uiA7LmOM7+v+lYccJXKXZY5IJh5/foigsU4VkicTI6/gY+rrpW5cxLNlInIoos9nUMBoYtTzqFfNryhUoXggWTCyFS1FYI5ERAsYR/Fk785jjKu/KaBaCL3/QbJVW+Qid6alwLMfhAjpqa68nxMeASPBFxhU4gcJD1W/xsLC1oUq9nSO7yIURsfZ7LUFF1rq5HipBxRuS2MTOXoTyo5HnAAoJWoRALKjKJxyEB4Xaje8jMCwuK+aHH3iJEKxuTtVbJ2KCzaqsCtudnu3KaEqzT2/OIdB4LevtgjThs6Bk1oUNYFuV210nml/f8rJuzYzE0eqPB+YEW5YMMoO0KixVSyJR3FCRQTGAIFXDtXDoaqNR74a36gL7zlnBOlF1az771BUZkVU2NFc/NtWscgqM6seS6Wq2CvhkeLMHf3RCWDUsdXHTYrq7Wlf+UVwjAiWK3QpVbX+tsdb6jXRETpdOcWza9wOUomS5RhDbye+fQnn+cmuhqlKeBTYROi9j9KndPdCgz3MMZ87ZBVH+iVYQPLGBTqtQz73+cwNjudCr1gRUc+/uL4iGVLGqpp91wNmx/uEgFkRRS48bZRFsVgNcZc4G3h5YS8bNelz3r/10lgI5iGcTUUc02ag+OUo2XxlxB37hlEtioPdPZ9dEb2IjDEyc/YDauw0U42l4T7uGBHsm9D5ylaLBZwKRJ5s5yyM1CqQYPiiRwRf/+ZtJeGzly25byIjCvlz05E2bo6CAQAPRsmDkQWdIsmD2RzfLuhbDriDELPz0P+br2cliwRmasWA7jMcRfxwigFaqha+wouqXfd0R9DDEEavNuiQ40grysgRZVjPwz++h+X5boWK2bc8WPdYjeWiNNzl1yJesuNI67xRPmnVcBeqMjP6A9OqgvDdRfQPN9QdT9s3sADTdkltQcoFvPOQ0hbFq2SUXaIQKrpd4QSIiOr1xJOhCFK+WLL/7rRcXN7kkrCdZe3XHQujvOi3tLZQHHbBTxU8+DoDAky1YlMtdqo0sal1NnfELloHYFFnwiy8kyOqjW5y2JtQ3rTNfc5J7SJqERtVFMXgVa6gyyX7qvVNwr6UfQc2bWJIYGjOxS8SMWMJawuDK3v1CYkCLa5OUoEkYCCRvgGoQhEDCQCWfVsHUMALELaSUyW8zlE15xUCgFqnuMpKT/CckKL6yiMK6UYX7FQd/WouJPGbO2OBMsbQq+AYSaaeh2+R1HPXED5ifR2Jorw0H/BiC0aS96VRVXeXtsibAYswOAqZ9uRPGEn2cKiXPE8EX8BsUWT3a3IsRATJzGFXIgrjUt0nONLJ8FCL7uJ26WyVv9sdLJGLhGkgEUDrv8PED1XYbqVWsxUAvAt42isYzPl/GTu3Jcd1GNmCVHXP/P/f7u4ycR6WuJyiqycOokIFgokEeBF1sSzvR/fTjm6eY/eqocEAs2j3gh97XvWez1m11sr8GS9CzP3VTmvFHAkQvfeNThPAjmJojbRr+777KvmVqoLZFh2ciMm4PaS5sM+82arAboyq+tp3wtjijmJTSeXgNF2GzQE+YJwyopuJCZiMwsXP2qcR1PpR0thnEvi+Xq+vr98QEkUdBpAYDYcFI4BEZj9c13V8ZUBJZtwhH/vROzG6O79NRlgmhn2t5bhkaMAVzew9Fr0PXQQCjK6XjjMuXI2egdIra3NWGCiFWrI6jIQ2HPwYEwbSxDTKTLHiAXUYXq8X36t3aaZ27k8jZUha8rQ5vTNnCEiydvIEYnsInLijYBl7NjJMgOHsuPsL53U95g+ZdDcX8KYEfuzdwcQUT0YpWpu+CWA+kDbZAvN74Lhk2h1X7Hq5yB5zg1qpIKndacLk1x3wG7AV2LTbD9ZKC1LJDtQ9keagnQYe+E/3FGohrGzXeB+ltFfc9OFMAnFCIjdhFcbRbRev7lE1dj8wT5g8UkEiOUwY1/OO1dgz+Q4UvYqiEczYLyGzCveOTwAOwbE++gEdY24FGDFzQM/0rE1fi7gftTCkIx34ORXHx5MsSoJhQz4ZkLXer+2ozVY7NHqSuCdC4qiJlIqi5B37df90XKib53F+A3N3v16vOaetQx9j+EI+A82f7sIokpsz+tinazbKCQwMjF7ObRgyVfIxB13AIGsvAvIoc87eT2BSxLJ4L8z7d0ZuAQZeKgGrdmIo3Pebo6v2HjvG2Gt4jdq/I5P8GS4tVdX7V12Mm3rHy2UxzudXmTbJG4PS7lA7olXqbnW3eBixVwQyrsjXfqEd88f+NJM5J5gjXOpHkYGj2FvSiEsSHjqEvT8xlkTfzyhsDwzTDKRgkd3NNEMqzrJynmMRry92CVPvn5bBVMac7iyyrX2wrp2AXnYCCYw9UcFkrI47KeYP8nDXN5uZAhIMtSOu7macUehLN4JEAUDTtGOpfWEMA+FGHH/1whFBN6Kcn0Vh3T3n5Okq8pfKDlFH8LLq+KqOUQihCzLG8PUNWOwrh/UzZ4OmHdFoLKPLM/auKsCI63nNaA4YpcJYhHt1c+3Ny49qjBpV437J5RjXdV3zqv01+HqOu2x0qSdX8z3t787BTgOpInm7DgzrT15NZMKQWKzdUTSQ9l7XldeVCUsFKlLq7vfzeFQfovNhSel/r8v10wk6vbDiGU7BqZuxRQAJMzS1hKBIlSEqvpWEyCk/RXoTGWPcT7x9nIGZAPh3cb+FUgxC9LFH2qnw9XXTUos+4sT3s4qi/GwxGpqca99xZHKA5NNaitRyd9mG4MjWcGlMoRWE7viuPumtuF2SvtRarN0/VNVHIHOA0DYmgEwcpt5iUaPRV7yGIF1yrMXnLjr2Czl05NE4qszQuP+HwImOL47WYicNLfK/Xm9AxpLHYUU4AWL0AWQIi1g+i1h6P8ZPn/eePMAUqhC6tGOIxWSGvZvJViFQWipmBbrGHxUISYYivoj59zOBA5+EVHniu5nuoM4EinIesO6uGhXHZhyxjDG+vh5PbUDC7rzWsv/HPqJk2kZHkpzaBIsx1XAtLRwOnflzP3vJvJJKQuWwfPLTA7ZCPHnCrNfBZm9/0v4osEGiF8WMglA0B2F2grXoKLmG6CtewZgR/4U8MFHzlsSM/Z0sjfQwVbYiXbCo2ITavky5qhr7WLP2go+RLeIhhrUd5hW/JJ8uGVc9JV3wEuk2HU0jLW4rvNxSm7CD4UCmXTy7rcZXrAP4UnTyUOzniYQMppfTKbcAs+FQHTzIWqvuXw04z5UV8kGqihsxyUYVvW2g2v0/YiAkURKsgq4CDCRG2Q6v8bwvDMAWgbHfwMsmHheMBHXLnCeZHB1EgEWr6pm5JJxCZFzx6BBahRck8KsrGlE8l8iGE1SkeIzwADuQh0TY93Vy7QaipKN2vbTQ59oBr/i4VTYIxUj+KYnRMUmQLKKYGxYTqPhqA1X6ZtrJJk8KSLcJkE1jRh9xSv+5qyIk4BxOe8UOnvyE06s/BgJJfDKod9wwSrBFqnCniP4ZK/MnZ6sQLPhqkRZlPG9/HJmIMTTzDSOW3l2RIait6Ex3LldR8ESv3VIdsRAO49+/f+s5u4Tp69WZVCgktpF3nzBPtJ8/pi2FlgTUPoH7Eabd1tLg4/Si/88rGUeFWu1KVo3d+INnfOwPByBld9B7aavowWv+WmtVj+o551y9qqtq8K23qubLboOR7p79ml2zax6xurqrusfoUT1Wj7W/JveTcOeMhMXYChJOPH2uC62e8TZvRcck732QPmgJRC0uR3R6TLts3Y9HvLAj+OIl3ioO1cwcAZIkMjmpYs9JTvOkasanQ8j39zf3NXAxLt8pkkSe//77z1jaUSwSCF9gcCZVpiebPYYd+fTNKjO3CoWTaZEGYlzm3kNf+74GOeCiBR7ialREGiLTg02hFkB6vZ4v14W2YuA6lkt6VQy1qRzuY4yOKiVT1Zju2VjZcDyQBwDjof9LktDOR8xfpMkwfAd/xxQSaZUKw41Fzo4OoeqIftgp5n4Ew0ErXrsW8rSW6Ajz7fC1iPI0nnPmyC3x3T333Sj3XzI5moNjVTGDxhhVnaMxRtX9gvpVBU91V/e70xDYWIdJwLbXXqjJBAC5cQ2ARTBI9cMCCQwVX5eoaJHgnEKf/OSw9nK64qWYx9w7eHQHOeKz7myI+dwsETdrx0+LPHZne8VSM8bIG1461mYb95i+e2mP16z74Z5ZNap63D+LO8aYuNTz94DQ4clB7P10Ut2PTN8J73Dv2S4VvvSkdvM3VXWKshxGYPKAokPGGPXsz7e9qvb5gyTd91cRnQn6AsgijuSTFopEuTl/KqIY/eiNFB0V0jMWGJScCSi4zOdd6d6xICGNo8nmJpXFzJOqPO8iCu4qFblhRxljrPi2/zFAiJ0DM0LVQYVO/+iYeEecvaaek+eQEacBbFXSxWLHj4Hrle0CCS09ljMNLwCSj+eM0nhgWK9675s2U4EBKiwWsaDTXsAoWGCQSnxy3nOslo0yblWR0WY95e2+D1UYv7/fJ2y5NeiD5dlLNgE9Rbt3ypwPcwtebG0vCpK9gSJ5TgAkHdNeAQPjKSIC3rmhe5PA7O5V9ysGe/V+C8nsMcacY8xe/d3dXa8a77kBJyRzTi68iWhic07uUYPUbgIWway1sMksGy0CCbiq5pxfX19MXbKqj5mGHv15jy8u21jvN0NQlsKiCmJUu0NfHHV/vV6v+JkQWgIJmHu+xInmGGM9b6IodkTy1Paq2ANhlpM+5SzHcAQiMamQTGY876yzxZE8De1Z1Ot13piAkBMOwAAQjPiajPwzLkTBCyND9BGDutayySSG0SgkYH+aIVUSmglypzsGsTCK1G7xz5+/JCAGPJaDXP65X8FAK8RIghhFCwKPLsgRfQe8I9ozB+efP3/kyVbwI9gOir7O897d+Hq9/BgzydlyGHPUCIQuRkJrU7D7XT5hbHPapMvYU2Xtxxe/vr6+9g9sfOI5w3BiYDRWjibiqGlxD8KL7tLCXEW31WDAMxOWp27rDl0xariAz6oxRtVNTlUquq/nkqI9Yax7GgUjVEEOXhLDAUs7Cjr8Y3/OKZsvi2LW9d6XFUlquxyxsIzHweDR2/jSvUxLa6WV0Ltg9Tw43aPzUyenBR6rdLfWM1qKh+CSxapzf+84QmsBPPbaJYA16mBIL+UzpdwpIO/u5+A8ulc9maFN8kzmM6vPNDDSb7Wbj6JFGAohDnIs7K0yOOVer9fX1xdfXGJ/xJ0G98d0Yj1hVaTb6erZ5wAR93NyIrCl6OWUe+0LaaJQ+7mbfHJmXCYzSFMacaOZKlqkOzCEfNC7+7qu67p+//4NGHvtE2UPDdCCITRbLW4JB5XGWe+I2ToZdESuTWgUt2OMOd8HcZcCyKEyH/ca5pjGsYfjSIZwCEZcKGIXn77KbXlm0nty1vNgZO1hUYho04g4njeMsJsbotfYIVAsSngYQXo8NQ0wgBGKWF7xW1lsqYIBWuYD+K/4meS5Dxkg5TcfqQiagahSsOAObT0bK9shgnMW0QPYIYS/4yoOcmoFH3IENfnuXs/PeLCnYBSPEFqX3p9BUtW7sTBfzxfRI4mZc1bV9+tlSxOJJb3x7WeqZkVEsjoAI94dgwXBkvwa7Ry9hKVx7McDBWeVOnb56x/Hu37O9tw6vkkCnk6+9g+Qr/0LQVKhf1JRVXuGOyIwQE7V2J3mtPn79y8NxwXwdV1r3fMBC44CYOtuHovu7o6Xj5IeCUgLsvZT1VWd31Ifz7UIQSfuZ1VVdb48j94hM3Qyqz1Ia6211vz1Rb/Q0TjysWfy9r6w5A4Eu0ftD+jgNy6dgqN2Bba1FoS2AWPtNU4eGFjgGL/e5822jjRqdzTZQkhuvXeAUXXN2X1/wa2qhqOYnQ7LPZbvpdbcjA6A4uv16ve3gN8rbFX9+vWLIWc2v+JXrA1KkhX8tV+HztB8/sgk/GstOMnH79WwOphn7f7BnSg2RIw9Bu0Y4/V6cQGw4pl/wOaATggEo0MGwFiO14z12n5GrutypoHEsbs5wYLqtQ+u2Q8IRhIY+zTOKGNPrdonajZBcvBUUaxoKTy0a+0zkrHfZdXdHpjreaZCq+GEhyILELU4olzxnDCCL+3N+d/xQW7HgBKFPtQdwIgBJXq664UFYT4gNhB9xMGDqjmnC6udSVy6EB5jEd1OsLa7e5zrw5EqluwNSBD4cTzi0kVWJbNypxszxKLgMebv37/ZVfu5UnU3CYx9Z0GM623vJuOFRS+7jiFmsGgXdrdrrTmnu62OiPwoYGxO7YNlVX3t34y9s+qqZvEc4EeN6po1anWN4od2+7VqzzfC1e5hyDvuSBKIIjcQ8+iDu52DAJ5zfn9/0w/Y7QqaT9OSZy8/5x3A3r/Ayo7GdewYo+6jxH1dZFbUQvL792/0HCOQ6nNOuoJdlbjkQ4Za0GkRe6VVrOcAiEUmGiliyW3taV9VdO9///1nLWyv1+vv379f1zlXGaA87sv833//fe13yjjBaGnHNL72vS37PEP3Xq/g6bgfXfuJQmrXWnZdriSQEJGlCCOBcGdPMQSAOScQmgYt0WkFjgzZnUAvjxfAxr59pphkRbeDJHTvCwwxOHb3d3yFTRcJ0clq8TnwdZmGXhDOOQlIqsi87p40IgIt2fZOuJvnEt9IFYaMoMS1LTSNXZiuG3u3QpFHX3uAxHihTMcgSt5xXMACZsQeLTnIsbudBholkRTHPtWBzQS6+/v7m7kBJ+2i0yAEbG75O/MVj9tASJG5TTjSq5iK5ECG6NmWtafEiCGoqqtGvVaN8TXm9ev+RafRRapg8Mf1u79hMzeaU1WeoJItEYHZTIsjRtbdYcSNY5iJzpkw4RCran9mhg64YuhRzE3m7B/IJQGD49+/f7/2L9i5yM850bHPfdLIpEVkI+h1XX/+/OGXyenbbk509Xg3Gf37/uH6965EK/TJbFHYCxiCdX9yc08AYDTztT9wpX/gzFQo0jRcmM+1k6dzMIJMR2IRKHlgAOCkxcIQQGJQjNd1fX9/f39/c26MQs7g5anoIhacX79+QW7C5gOehMH3XivoH3MTSSyKWGjF3BMAEmrpGc5Pvr+/mUh4redyaqC/f/+OUb9//2anvvbBBYBp44Xy69dX7WMoDUfux/dxNsCKC4ODFD0FI2I8th39JQMu7mnaAR8TRQH5aScKtfUxxSuOlFSBtzh22/EymURaFGBVsqHnKWYmnFSKOWTceo43RaZCElKsWKGwMHtgwwt3YMwA+NEBSJhUhssQ4LMoEosqMHZOQojRETa3icFdCxNDwejgKqxotec6PCwH1OI1YzeAakQyh4BEd5/ErhGe2mknM8ZjawLJ0/ESptprH0VHLTm7u/bCTZV2OQ8LuiE0Jt4Qh05RhuwKLa7XeB1gjegj9n36UAz9Q5G2f85VFC0ad/zHsqYdBTYwko8x/v693x4spqJ/2BoR3wyhuH4qnxg5TaA2ee99lusga3GhSJeSg75HlKMomJzNHGMSCsMO8/h46ZcC3i34qhr7nideCrWIXmOfDh49Pz+ekSHE2icZkqgkv/YkOYRWoJu8Vdrf7frgT3syaEFPNhpL9zoDVcAc7VKSFskQRiEEtSgCktlAnlgftfwagjOBbv/6+np9/xmxOLsXGwgv9Dln75e95ZjiApha9IrzvzRWtEs7imnUPvRTdEZJMsaY+67u3GcX1OLVe84jNPn1ej+iOXZc2tL78junGcwdw7TWSkBWQZhFLJlM1vIPwOf2wCNQeXZkcQ/HwiIP/ho/CSsidt9fbDBt8SSTRQBzP2SBxWGiP40LuOJnGq1C4cieLvQ8TRsfCz4YLIdCVcdywfzRJcH/WudziwJDkiTMhmfrGCZkjGHya5+fw0YVwvkPmKzitHA8F+qq+v7+ZmIDszaZc7pqNGEkrxeIbhpjt5GqjvN806gYccCmVDGRtKDjRTF92S7uZO3RP8KBQfp5dqGRIsrYT0P0vqAd+z6UtIROntTpZwBzzt0zj+GQQWbToEqAol2Seu4dFWdTva+Vsjaj2FFWMZT0s91Cbix38gAQhoVaGvsJkxCdovoYo6pm3JckaM6NREpFP4/nzg7MXgXG5w0ATGwPzVvkITuQD9O4eRAd+UDx79+/ntiPOO4cXt291n2/eOwWkXCub5KLUay6P7HPGEJxY4vMOetjASIPBr4+TjczHmBGxUPgMUhgjK6AkRM9ycVjyaHFSAfN/YmHLmLQcTy85CQNqhR8MX79/m3tnGOwn9R4vVZXjyoOlWNUV/UcfE/zR9reN5AQcsuiLu51GrG/np/sWTt+eiRMxaE8+LEYXUDKTmHMeftiJ9CP+dfekRI84nCCHWP3ffObiQ5DpkcgLA7lWssuotU2HCM85iaSKhMWk7Hgl42q3IIH+SPP2zMOtLrY8GMU1n3n9T7hxq4XxfFcyHSfHzdErHIL4EekWdGxEpLGEYtsOZbrTpUdmEZ8XdrquS/PMbSkHEnq+ylU2WM60qIrHgvCTrsoppFmUiVeACcuILGkL8Xb0vc5zQFDcmoZqPfKQO2R8MFA0a5GPpHOE2rH3lOwGMgLv3Rf+0TTCdAu9c+5g0vHiRRClalSS0ragWGBzXFJEqqyaQDcpkU5ooTMKndAQoMdfb8HzuIjAUULMHQTVs+JJFJOi/aJnFU198eeFK3FxRR777b1cUKcnBTR8cKxd3QGyKwUORm+8dzBU0ybqgx3pCGVFoQbDegHA3ryuH/JI3iMHqPoFYOMUfxc63ifY3XVggoS+cUYyJzHGGvcOWR09pfuNhMFo3ZIIB9xdAMw5xzPe14HIY4aGTWKElrb3cbXnZypte1UoVBVz5UqR9b8jY5RAC64Q0ss2ZTu++V8VbXWsh/qebxId3Im9FGrb1aRbdaKIRwY8c5w8FbBg1EXScAgMFDLFjyc3b32bSkTo1FiguzNU8+sGBEl8f2PkRVm3I6GqGDMgzuEWauLVDMeHAPmgI49z8GThjCKn4RWaccy9m1HyQ8kRooyg1lxA2XsWcT5ZwaVp2Lmg6+qeq4/IuHvfsRFofZQ8J3zbkvi+9mfmR4Xrhk3vXKLfK5LjEtG7D1YGBVqc2tWtb3sT43o7yxD6Mw5JzwwUMQdR3m6e9Q1as5xVVWvrjG6q9e4B2mMUaObtsxRs/fwwZNyWGjvnO+H3BHi8mgAlhFz72t/Z/6Igk5DOiY/XUQVRaiYe+gwQ4Ijws27WzfSj2JtOyciubUH+4AhGBmStT/K47x57p9w6H3Xx8bI6RYFhoPccLQWXyT1FF1MW1/6ix507yVof6zgR7gfCa1aceFqo9APNnwpJhvguR8B0gsjbBrZvl4vrqbG7nbwDAckWO5sInp9XAnkvpSW3j8bYO2ndKx9CdaIThX5UEXOMFC1CRo7OWDHhabhwpQDRtWdUAhgdTB4wfkjMi1pN8O0oGCnOOJpzAPwiURh1CrOA9JFMYEVj9KJnHPW83e/cWer8XBRScdMQ+N4HpIziuOSkvyA2VrEop6WNPYea4xsoa34xDhpj8kw9iV6niBi3zxvC0raUQCnJR3BS2i2vZd1LXNOumXO+efv/bJGwcAounWGYzGi+oiJkQD3EQZIficPeu2sHC/IJaRoFHi0GDFFJGDwxNVXXRcsOjqv2OpOVumbu0+6gEmkQqD6wH+CsQD4UfCCMGH9saeLt2lWYcSLsc7EFIvGkqf3juz+QpX9hkv2Fe6uVzNeKNP7CTUnD4C5j+PMltqdv9a66t1YG4gFpZ5pY2ersWMaZy/V/uTQWQqGhkiCkEPON/EIdpC1A634KMIiQhdRRUQIcYSEbSoZlIzB23W5JShF9Gvv+PKoGLG7TSAxNAR9j+97/0JB0suiilXd/Xr2Dwqdk1R6gem9EHneD2Ht/sRYcT6mAOBD1BzNV3zcDcygx5yRsOIGQQLGx46WGAjTSNFaqczNWvlpV05UZG05qly3FQhf8YGNzez94X9Oxaoaz+uH2nsKUMfMAAAgAElEQVT3/Hh5GLVwoqTYCoqEgJxixV6QY5ReKNlMk0eAYTm8aILMNIqqscdOR9hksCphtXv+9+/76wlrH6CJQj9099zXMvQwDCAJMcd7LBQsVTXG/bgK4AQQK5CDgWXoweCynl+97Fiu05jMGFWoGj+t5FZtpnf/mwb5IwBAjueTtofLQag7lqyd+0N7LPPjaa/6mGAZlFrsbGvnrBcuadE39XrOIuyfAIzq13X9/v37a3+r2rl0OILEEVjtVZqBqJgMG3Z/RZ+pouP90P/BDouBBcCFstYyhqQmKpIq2HqvL/28TqadFPFS5AFJMaPMOaHKEap9AMiEkbXOSUNRhX6U53AXiaR9jDHjtllyfor27Ies+oxILfObxvZOgJ2nnmc55KNvbuE5Ykl4RK+YNLqHfo/Fwc+TJ/Jba0pyAsgcsAjImYY4P+FMr1ScA3POX79+8fYBu86BJookFut9uvMWE4NKi+OeUns6HQxHnthRcoHOi0zxyra/ez67lARsrMZnLrfIpuClb5IAHjFAKRgPQsGQmH9y9nNAsaAgFF+v9ycwSfLZz8UiuL9jf4j5GAK7nNKi/EuyXbUbomDB6L6p3MUn0lq8PhsF2Pm29jkfEfcPtxa/1lGOV1evriq+7F5Vo6rWPbgmiTLnpOFYsrc/W4Hw1ap6Dt9aa87zUVUkSXBEaMuK2xzwoGChKtcEg0qY6z+1KAD+f+T/8CWW9iOBxFM14nxCQmpTYWsPqwirquu6OIZ6JK2qGS+NE3n4AqbTckAz+fG8RLQWdwCH74hfJXDtknDT3MM0xuBR/DTi7nyTwS34Yy/mO/8ZoqrmnFzYYF9rfbZXgTy/92gmiNEJbYd37C84jngo10BEX/E70laRD/zKXewavberecpv1nitrtE1ehT/q1aPOcb+uU0YIOl9LPgxilKxu2GZ87GgkfAYg46VQTbi2sBDkgT+H5GSINrBjziN6b7f0q+LDL6jJN2ZDOga0TOZrGU0NTJ/AAsjKwFw6mURBRclfROwPp72B6CizuQ5vi0MAAz2evbPJyAx2FM6Tm/cYv+xKAOOHV84x+LeUXs/xZJsNgcvt7iQc3frNZ+Pqyhj3+PWxei4H3GTRxcULDk0FF/76nrOSc4U3U3eDfn4egtjTbH3r0fd4J2qnKZB7Rg/LGVUHVtEnmOifjIouBuaYo4mvjDTD44OAFshj7ROKnkoogjLovfscBn70P+jTDoIno1v0qgqTvtdT548gJF6ZoJFsXVUOR9qN18XzovGGF9fXxxrmCEerzsm5xhj7ied11rM4blfKC4eJPwGskhHvZ+rzLoRp031zNUdBgthUpEEgYdvpzi3PPoKBrb2jFc+08PR5lkU9t6jYpbH9sGvkNhpjV6bc8KcSOzqI/oHo3nqqJ7uEgqwf5xDfZ8o36tAd7M4AoNcWsmtooexEBTmzAF3SfQyIkkSEcuIExcBUAlLgFWJP0RYxWiSSe12kbwzCq/sn7UWBz8YzIGqI7eMiBj3EL0MCtWBx24xdYrmiciDTtpanAOCdckuFDM/bugYy278l4gcsVuZGEX6X4yxlKNYkdLRzCwyLrUH6JNE+Qx3XNjoThSN4gWYAHZCr7VoYGaSnLKN+2exTvnRWHFgQx9jVPf46VFGk8GognvHKYXS3b1//gQem2aLOEZiHGPweQLyyZZFLBhTIdX0HWPYwA7+FNyzUWxXP06wak/+3F8S/znuY89J8UbRki4WE5889BsAqdKdDKkVTBX2f4X+rEIgROSsqjHGWvfrdvUiLuD6aKbzKpNUtOOLO7oAdLccdD6v4bkLueKFSVIxUe8VYL9V2C20rg82FqP62vsCkunVprItVKETOi269H7LbO2xQFF3exixJI+YMYZt6e7e7jmBVSxC3j/Nc2opYsGoBeNRe7jISW/QUViSBBlx+idShsOexto3oxOQe4SxALM9ktl8Z0RdUA4qJqSTnGbCJlI2eOhqGbIKBReTRDcBJHcrXD6LILGMHdGtLtYKliqL1KI4t9da7CDYc9QccdI4Mln7Rrm1/Xz8zaApGs2QVlQcaLiAGTs3igxK73cJmSS0jsgd5mMssMCQCSSPLiRWO6Uxxtw3FABonPu90XpJ5cvz6EPT8JP83t1lSjiq5LwbsWeB6f0rITDAJpXtMtbaH0wmAFEHX3t6UGWLEvCjjL2C1Z7A/XwhfyIVAyH5lfKxw3VcUChQ0bcUBXe/PwjMiK/9jgYsVIEc2/HoZ9JLYVZU9C14Y9VzfkKVgI7dkxGkVgBzpvbq4cRjXEDeaexur7ojUpSTcBkRC+uexjEGxi8TyklAPA/eGAlDYLgIQy0KWyxI7d0V8uxuxNamHYbc3sMWyzF4AVrYgidiUpk/FvAIXYEdMZmE2Uvotqu711qv/fb+ziNftqiqqhbuY8zgN89+HuABJIYiQUlAR6r0/VSAyVN7ULCkeOMgby+NPQQ7+pt/xKTnAI9XVvXHuQt2DwNUmRK1OeiI5GnMogp5fn9/581FkIbr5wllx1vcsQAb+5NA7OmeGJilShjINFqU0KCJt7biccSqGvcNyseqIRsWpbvr+bKWip60qHtSJduIlxKNPRPQkzklR9B2Idi7e+37Mlc8dpVxKxboI1DOYTKZc3b3ay+UwA42JXJ4jx2Tn6p0zCgUtYipOFaRszw64jvCUSp0lBSNkMCcRvswjRX9NuekZ0ivftp/rcWy1oKWnTqTVHTvfSkllXgAIlFw770DrnqvMNgTJmG9F/a71k4GBoMkWaVArp6x3PKoZHdXwX933Zyz7jeL0eqqGlWz7h+3PyVjHfZUMjqKg1VVc05O++hhmzz2YVQ2wNbiAgYL+y8uesED4JMNI5PB5uzpU1YJTuaKmaDdWsFZCz9Ve6zfLnl8QQyNkaKADCF5d6/m0eUx5hycNN8fiFd389TLYNxrrX7t4b5nqVHgVDIEI0XRhqDAo0t3j3UfH9tWjzHnnF2za+y3PNSeIXxSje9OpGpHJ70H/5ajaoPvhlv7Wu8HQ6Td4PeqYm1OKr1QcltVM1ehnYn9OWIFO6RjVwI24pBBDnM/YmAmuLClhyWhFip8K7qOLfsLjiaWOgKVnQAAjCE+fY37Scg8Z5sXpcch0qC1m4wdi5Mt8Te4qn46qvJ4OWAskMy9sJNq747VUSX1I73X68XJWPpSlPCotf97zxnFEGy1IGIglLb2EFcsGrhLBWZ9fNxoreGM4gUno5kYYeZTVTzR1tEoqjwfZovSz5crq+RVLpa171nYxtp7HLFgs0pdHpCfYiZsidgfnCSAnoLRPNFhrmf/WAsVsLEbJQYjyKrqVxXMPccYo+b9pfq+R/D13cSpGqOu1fc+xdaBNivJEQOlABOAJatQkNo7tZb+yV0LRsdx7LMjqPp5fAEwxrg/sbeOMDnJEj3G/SCIRmC9s1e0d7QQfe4TRIzsOdd1YcyJiAvJ5J11AbUfBandcsMdLyEU//392H/cdqzCqSSnFmhVAFO74ttQGtHvDJ6CXUKpxMvAAKnTbx2HIs75qNUxL8Aw2uHOBoxgDKfLGPfJZSaTteo/Co7/wtvMPHBiV8yf9kooINmYBtSKWWv9+fOHVlML/l88UMkGLJG1dxmQwrTgoq5QlCR1Q6gwUhQ50KYdF/zQ9cViCIpY5n55pEHZ/nggOXQtFe7kn2wHMosz5m3FCdaIHZ+OJR/6MxmcGfVsYOqO8pzztd7tOpAUEfS1VsejcUeUdAQ/xljxNHvWkiSN6rj7ZpMBdDdMrGNYANBX3T+Qj1hnjFKsgfvGREcPo4DBQqC11qj3WkEVo7NiQeA8LMfCDGufVYA0LkENpKMCA7CKU0/e9mMmwpyfoJxCYqRFseHpVR+DqNzBo5/xYqsFhaAV+/va77zZ3qfIj5iMVCiQyGM/UBxj8JKeOaehDwE2nmfSKCm8pNNAhL6u6zjhltMDNJMBY0ePvV6vtRb9wAN6+pr/9/f3tS+MsdTOluO1XtCOuGGBi7nl3Kh9zopy4AX38+hAdKroT+xUMavJJwMpFKWSEH2t+yd1x/VY4uQHluTo9/dlNsmKbw7Lr97PD1etkhCMxe523E2D2j1bHidRY4zvv+8LCbYIbCJTjqr0UghKFYPi7KLWOSPPzRlzY+xOS84ZP7cmSQLASwvm2JvQmRvaZUh3jChiruvCV5ihJd/ePwucULGtvYsB8Csk5CmhOlMaC0a2x3Sy4RSxWGvOyvx4+r2fi7+ZGwVl7qtKBF8AFMFAriPgbGDKQYVgRDFVqiqOg3QLgMwNXXKKTMuM4iPWdBdgACAlWf3+7j2wzCqfZZa/4kughNCX/ddB7N3h6d57lOec399/4YFk7P3CZh6y4nhqE/A68OST3WWVDKnDwwdm2AHAI/iIwuHGxYGIn14ZRSMdBZJ21XMHua6r9lShVh4Uo0grOYoA8Ni1oI89+SGk6iC0yNJBkjCwNX8DEXrF+S0Wwn2Nr2vO2VWv6jnGvK7Zc31/r16D+8JjjHnRjle/H92ZcXigr9my+nQ3Hdf70UpkjDHG1T3+/uUAc7uPMboXra7nsEFrkdElhzEGv/8JrLtfr5eHLqTjcD7G6H5VNVmNMWufZ7xe33POtdafP/dPWVzXuK75ei0aCzmhYSMrycmTHfXFj/kx/ATofUyisFZVrW56QELzzPm3M3+fZ4CsuPfzet7RhGGtxY5EkvKTKopRyGusrurr62vUWK911bjGrNf6uq45a/Eh1WsxN3kTkl8dWev+BdE5R9W7CWNUN5kXw4h9197TqZ7LCmJzEk+TcWFQyIFn76kF7PkZYARA3b/ttP7+vX8vlLkHYE+SlpBae6zjpIooJOkkMc8UyLE7cww656zXqm7iXzUmT3p393rN65pzdFd1Ye/Va3TvcLZxxPzBbsRJQ8a4X3q4mt38a8y17tCj+k6q+9eve/7QWOfJ74t5/reqrjn5eeRe/ap3JjEf7sHdTX6fPQwasiehMAIxq/2N3+u6xuzqur9Gvseru695L4g1qkbfX2yr/pqjqvt1fwN81KhuJlMRdMw5RnfzkyTz64vJQNr0G1nVHjuD9t4lqVrrHnrmA4MFilS715z3j+KutRjrHgUDnGutAXrca0WmwTynK4ze+8xjjDG/rtVd3Xz59tVrrZ5zfq97rq5q8qw5ruvrv//+I2FqzWTOudbi9OW6LgFEAUmfzDmv/dvdvXcW3r005+yq3ntusY90VxUXqC/POOv+YPTGbBcIDarF5hMOIzr5gzyK8BxVzDoxAMTcfXUPzR3l62vW/ZUHJt2qqu5a680MDxle8Zxwx7rR3VVrDFbj7l7f3/cHpP/7v/8LkutlUuIFE7VPd5gYWIzLcEDe3byVvaq67l+USGnWBJaIqvV6sVuyR9TdvO/uHrXW615JnNd0mPN5zsljq7a9qq7rYv8l4WvcR3P4K0aE/nG2I39e33eLwHTfPT9YxKqq7xWBcewi1kFOhgQ19N2BNdaLtmAfdVuqevTq7/UaY3V39fjLiVSvq3rOSV/8Xa/5dbHL8MhejVnV19c9S+kcGkK3kBJp0NJi//110caao3u8Vr/W67vXr1+/vr+/GcS+z15GV3998fNm93FzV03C9j1G6/W6F971upPhTjHTq+r+gGQMLhfXGMzY+nVd39/fzBCQ7HrNKQTjtT9DG7uxFYs5LaUfbLhtBzrGWFVrz+przpdjNAazv8eoOeu1uu7Pmcc+tNX+IGfOOVYzY2utX/Pq/Z1VehgvHLHfzdnyvV617lOpOe+qMefX1zX2lGMqFLcg91c7SaO711o8RqGld2j0FfeSrCJ/Vtray0p3j9Vz/6r8/Lq+1+t7va7rWnU/bPXqRQfNvps29s7bu+d7/x47qy6nSbt47ynAas8ElnSUFb8WDNhhpQl///6lyuHoPRN634WEnFp2TyxzzxOmIgAFntfr5QUwRqOPfaI79gsU6YE/f/7M+wLkFnxrt8LE5n4MilpyLttyzddar3VfW3bVtacQhDRtrTXHGGPUXmdol3lyQCRDfgKNWBUzBy+biaMwLNeYzMJRtV4vQptwV3En7rqu6nr9vb9f0M87gGvfLtSxql5x6cR2jEHHgmHa3P3Qja8tJW35cYEEIwsOrdCX9LQI1r7Wcugh5FVZB9h8vtffyRX7qFWvxWnPVe0d08mJxqjqVa+5Rz/ZaFHtEJLPOVlgq6qq6z5PHrjrUrs34KEWfcZpLTq9Cv91Xd211n2mMee9GnQ3a1FVzXl/lRLYq0mk5uDdLDVqrNXv236Ed9d1/Mg1m8ewITRjPD/xQ9mpV1XtEUS/+2iMUfcSfRvXWjvaLW+3TQ7SnI2L0GaQGgX3Hj9HTsu1P8Hu5z2h3Ykr3YGZjDLGON4mylbZrb5ljFH/eHSzNokuJPB6va7rHm/szCFqhfVeEEWaksjad2GMstY6RkQhhEVJki1DfIbb27v2Xy5HleRYUNKYdvQkqeiQTMMq2qWXsIMEcFVpS7AubHVkaASLoapi7TMr8bJVVe/zXXSQCUBoCIo65BTnnF7iHjI+HgrAi3WHhuhIFV7QfsalFiONiqofmpAM1ub+cld9zIfMBIvhkgqdqtprNxgkGRS82B5VyLV/N7iiq9e+oVbP1bIiLngsc04SuJUqMMJgzgRyOFByWxHIKNZCi/JDD4ddwXdEGh03OpMkFV3Au619/8uIerFe5QgeK7z45nRqr+SKnCIB/8slBwhfk6noxmMcxYw46BglkYckecVx1g7v3bHyHGNHFIqyzeeHXST8er3qevsiay3bMhi7nbyYDD3GfUphVeaWOlHYHeacc89qa/vjOgqhFsHRfYr+QTLcMWqhV+9R0Kv2ka6if4gloVXKUURyLCp6Q9EIzIYgdL4wjLKRdtrpLhqiyLDW+vo6j+8ImCNQymHU97AzHDMmZ9JmRAHobOmuGT8ZwBbYWut7Dwoh4kT2vZMycLgcQ0YOBkKIwhkdX8X6FG5ZgpRwjMEdauxUsV3x6QKCOzeqDhl7+qG7he1HofkV/NgtrbW62sNN5yLQVVXjNr/7H3eKv379IgSW3usqn82k4Pv9/Z1Ndt/xJMHoCPmgfBYVjPPjY3+qxr6S1BceB5dixqUW4+GVRqfQiF1sPE9dVATPObkezPlPVSaQRSwoO5MasSPDrxejgD7nNB+K4vGdXLJucrcj7m4QyOjoCuQzdiLapWKxNoO+eGGni8jQ0VFf8X4rG4VwfQQYxSjQsjWNESu5xnTXCI/zEwuYxKsfmCSvvX5aRAhxuOPonKlY5BHAkmMU7yiD+fG2hcxpGXv20sNghL0/PiKYOAI7fnqSRI4rRNiTmi2dY0LU9v4OMxE38p6+IJEsohNC+5GhbNQSTt0Gki2+4P/VRm4XGVRmMJv7HYibMUcrKhp+OH4KUV77A1KzxQvmI/R6PrAHGAwHsKxFbFTtiLd9VFVxONzfT64xxouVPR/kHlVVM0Zkxt1xOrPuhO8oRgRAXOzqeNWeXeSpEQGP/fD6l8W4qaz92c4dO7wMehi1H4owlbUW8238dNrRew5TxWQzN5DpldNA30/Rt3ajwGOZc9YYVB0wZxpp60XtAa59QBr7jljtJlBLhnMfP+wHeZCx1wd0t1XFlLalNmHEuN+eO40MTVyQtOsg0TdhX19ftY9eJgyhca1lS5JaKNJei8IE08NjP8ZPlSGym2a8Bdd83FKVtWwRCDM9LLrX/dDK2yIeJfkRm0YT6tlRwjDaan2t1V0LW+eM5OoV8wq7FkRMBlI5wpEVgN5Do1hl8vPjMdFNdpNnrKz6tCe4fupJMBhNgFqOCxbBCMgiokU8O7iBxtay1ek15/0YML7Yd9Xdh0dckBhtCEjjHmL0OSfjS0SqMreKg9cROosZCzYU90ExUoE3nGL067rGfr5GciS7tHfzx57nB7giPUNbpJNZV5l13Z0XWrJl0XmiHOCiIZEkWxs7nsumGBR5DgyCL0raEdxzjyunPVuacF1N0O5rN8dwc4wa49q/440RHnpPJFGQipFNtn7a3/iqruITMGqoLb8Etrq6RxV/x3XxEYhiGt9Rdv9T5R2N/mn5wjKu+2EcJwN7Chh8zWc89wWu99ZaOtb94fw9KPLogty0VRX551DeuUWjFJDJjP45V5X103GfVmeTMyvzoYEaYUBBB4Pj0RaL3lTd7vf5w5wEvU/UxhhdPeao0WPUqPu9HOWEefYG/W/o1AEQHUd7wN2f4hhjxDW5XpvvvpCu/UgXGAVyFGodiORMS7pkJ2cVfX6A83wspxzZ6iWezHHZHT4rbsBpQegiqAzU+9Fd7AiJmZ5sWatA4t2WA3kY1U0GBmrd2i5cFME5N9LFKFklFb0xv94jiIK8v7guC7y2jS0KvS8MF7dgUAyzT0Ru8JzTvhWPrHU3EkfwSsbVmEUjwlZxwkQtixonskgCwCDkloARwwNPTrJ0B2m2WBLjhCbPtZ8QSeMhWcUO03vykRURQVI07dfzy7EYa3/HEi8sugAjee02mehJJf5oy0FIoLXey82RqpkcXVRPKqObIeJgJWBEthpVcnyxyOmyaA56ucVurVWyvV4v75R/IrUYVF+qEq9LJtDdvd+C/kmuYnGtdcxaoow9EGvdL7WuvbOzPx5ZkU/v2f5ge57p4Ggm+h5VCWC7nqdr1FYs6EmCXcdkozkm2XvhMjrCGM05X88hQFFkro+mSdK7G601IkWDwg7eHWHO9/vIunvtJ3oIR+tAasyEc0onUknLiBO+A0y/kXZ6HYQAZnwCY3S22DMZ5tUnz4/b2iObawIMdY/mgyejW9Ti1o81wJhbOmLZxy9i3e7kkJ2WGHWo0vdTr3hCijmvo7AUGq6QwOFCCGbj935se4zBvvmZiRZQEt5eo8b+DvzTfg9E70cMKnZDn1w7tnbaTb3jMr6GxojecWqInpMKAC5V9+oj89u+hSIJVBXjKMbaTAOl7guMR21tKttFVTZTJEIaTmDwWvikCy9mKeR//vzp5+1yMEeIsYfPgUjjpwUjPKmLfL1enEIkSXdTBP+j3Ow/daNiK4yVnBjpSYrON+z17EAjSltV9yIbCQjTqJ6TAQHgYDEPsf+IT9o0phcY7GbiyT3TG+QYg+WBqmtf2NtRbAcPA1eNMXj2OPlrHzRf+6GVuZ9Rz1j9MZGcQsYCfwfdYJRjPivMHKqwUHRuj/1ZghiRsJmJQnPIBADgzM24MNuKFafuuCcDJNautXyAnKK1Nj+lu6vuXQOpqjwj0osqLCIJQTH7Ey/66vX93kewAJMnowM4LCZAF8mA3f6xCsk+z9qDWZcDz5Qj4sGjUXfIMcKM3KlUgcElvSoaogWF47hIExaGkdzWfmOOmNrMGAFvYxvUbGn+GOO6fr6qB4AjLkwtbkzo4nwQhh1xktcObdUXdOljYCwAcBt7H2P4jzA/hteI0t1Ussp0vKoKcpCIRqgyQ5TaC4R2xFFxP0Rg26HfXrlVwBv0aNTaC6IWvQRUnIdd8RbT2szXdXW8WqMiDcn1wkh7uWxACIEFLzMZ+1hIx1KlnT3NVBEx9ewZkmGrwEO4tZZNJpbg5AGPL7EQXagFry6VRauQRAJmiNE1pvT+rotF94WqetLf0v1oS23m8TwxNW6K9s+4CPp8TjPzB6Bg6W4+SUjYzv8WRr/3AEl/u29hp7AHHESR232YDEW2wMa4fz4tmSumhFREwQWwLrAlPmvn84JKl3RHhyG/GoOjsO1dpESS6/nyMDHi0/gpwIg1omn9nIpUzT2d6rn/gryLbLaQaj8fOUvJWFqi/m0xFviE6Z4YAPRSxXEB5e69vdP1PnSBAZbzh/kvwIjoYJwnkAsGue2ddnl+xKciADFuOh4MiDwVmJTP0FmlnS17RkV/1v6ECpcjmTzeHTL2sRLwdV3XdfV+R8AYj7kkrSnlTvom3eB01Fep6BYtGjvcuSYhEBZghu44Hs05/fnDevZnhtOIGDRr6RnEhOec2I1IDiIV2fonMGkjFB1N1iuNAOTUpeIKhPwPhfOH3Pt29Lst8FBrAhZx6W5OjIioY6aBMTGKmI4BTSR2gyZnRb8hII/zN9p17Y+vE4/kmgAeS47vyHGJn20gIrXGumE/xUqh9xxBthblEZ/MYjAiyaBdsPhdwb93E7IS++R5ydf9CDS1mZJi7SHmWc/TziT5HES2DAfGxJPnUZVNPuRol8JAH5l0/MytecJAUI1Id499NKl9zmNEh7jipPr37/sT4GOsc/KouD0UOA0kD74wo+vl9MaOrOfbQ2ATTxWxDEFjpXLL0pczAXCmiiNU8JsnXujgIbEWsMyK9nTs+MIdLrVH3CJiPury5AxMnt57OoLFbcLS8okfY/TzKLnl3bFWJQ8KUCySSP4vvLVMSKvUnYdH6C+zwdOKDO9c6b2SHuFhxBdHdUQw/+s9bI/TX+wbdgv8Amp3MXbmYseUJSLJO1PreY9QWnTJoUWXpGKSUfzXHBI5dqfZq9JSpApkGoUZQq/aDR/xXIPjbb/RqNRrk3hSVVV8klxVvDMMzhw4aGVI2kMENK9U+rgXqL2qxv55NqrcBvjdSx1HX5H/B5ig4rFbPBR9afXRgVQh2A0BhqoDWR/jJZvkVglLAZ8RMTqNxRxFRZcjk6rq7hV7E6IX+DlnTnsAVInv+DnAHKBDwUv5LK61ruv96JT8I5Yj+GXWVzaq+EQxq+TJrNBHtBcFu7vkEQ4LXmmnCi8JtbPFrozx7qVtubsa/Bijshv3jZukqo+F5XaMIXgz7HZhwV35MfPel+U5GYBl/7g1aEZPWnQtvU/I0I+cwaz4nt5xNesZxlrrut/r+pbPHsiETSB3qCQXrDGLOiYhoqN2dLwA/FirHeMRHd1hYlyEUQRAAhTxQvnk/AxBkUl1CO09TqB7p8STX4SGdu13u2hhi/uI3hgxHDQEztwX8i3xgmXG8l+fHIUAACAASURBVC8xkEUULKQt7YHJfgazkHgUHx5yHrFEy4wuLQQaUwghJxbA8CcsE+AJOAE/CsnIjKKLtTAfMMadWOPfh6FMAKoEwOywJjIteLG/A858YOg4Rx9xmGCJMA307vvlkcmjI8OEUa8cGkl6J9+7XdYmw3ju18inBcFRd9m03/qzJ/O+GMzd3bw2bzsxYTJu75XciL33NXZdkVRBctONUTENnADYD9//W0wpSRgFdjfYSN7QqRw8VmGhmEbtOnKW+wmmN3L3xNd98O6uOfmSyN+/f50q2EeMfuZT4z3znXJjDEbtc7BE5oU0nPYbgpfu9KGEBvrE64XgApgMEQGHF7Uak3/tWwZJZdVa6xVfMdZ+8OiSsbQINkOCVizaB6DjV9UQYR3dSyyojJvpacSy9bMfhI3ngvCjsZ9rS84HedLLPMVTFIz9y2YwDPQ+kfCBCIfX68UnYNd1uZImwAAmsc/JziWPotmstao4ur/bL/IAK2RovyiJSRcGfuzBSwDNr+Ch9ns/UovgO7KXk2iMin3Pmb3iCWd8g/AOlHl2N01DT8dPpFuUhM1/3MYbY/z69YvEcFFWdVfVHNV1/1TP9V6/DMTjRe2vQ+5w6IlED8t7togZu08oKkzFOScDB+Cd6vMYo+JWwt5TVNgRccZNlmN89RKZRUjgH3GeIVg2jZktotG4tedA7Y/vDmYdeQu9RSUteA3u3fTjRsnb+dmHu1n3ic54HpMqHh0Uj/vaz+DIoIviaHZ3931BrmBlIWbH8SJh/PuOL8NHXPqNzHNBP9I48J9CoJRk6N325HF6YASGoN+vaR2ju3ndEZPEc1m97ijxokHEEERcexeml4xFh1BV+8xML3XWB8TQepmGVPYzAKrmvrWh/ciBopnTURgNAZVGeyMDJcAQWYsOAGP9Y589EibVRGIXgIsh7AfbnhHBw2+egKUFRlXHV6t0FACDITRmhpBkK9Zaa63vfls6TkH0nXOO3Y24ZwLoa63jEUGqdNGLKpq5gx5s78wl0REe2sJOkWkAIxzIJNn6TSJeF5AobAkkQ+Itpm/3+1cGlI4df+1nOBlH5gawjKtAfsTF0vsLDjIgDCvkB14GpT/WqIpFBgUMCrEoCpDKEJ/h5MkiuhZqnRW3PebDNeacY47Jq+erahDC4ehaT1rTMDRGimPsH3/ZuwaJdTzUiSV95bQoYM5Jt/dee3VHwWvsdVK7/Aq1zJPEkBJ6950+xhU/Y+6s6O5Zo4qfWLp9dSF5lBEfCJkz73DRAgwMAIVixhU89ne2IUmRViWL5qPMfcpapBenHxorGoiOfFo67miw19AEdasgNxzb7l59v7ScE5vra4x7N8HlMehVXftXEmAbY/ADPZmYAEJgcV4h7omCIRn76l0GqtTz0zuQGSVdqLVqjEFVptGbikEBA14qtrWXpqqavK6oqnYORvmX0PzTuiNSlSTOB/l1z7Tr2YeKnHn+g92BwAK5s6gijXkfrM8dXHLAFOW0N5KQLWDZ5NHCaKZ9dFXzi0J1f+ujq7vvs+eKBdfAOI8xaBXD9t9//5nQiPWL7siQyZANB0OnzHn3TlaFV5sPId4su7WfF8xUcWcIwQ5tNtYJkREBGPH7++/YJ83EtXMpGh3p+FoyjhnlxkQn9/6hGl2g9RNIxCZsrztPur2qvr6+6IocnX1X5WbQPuekf+C84jftAaBjZJsLt0iKGnnNEvMEZpEAxhiLA3YMFvyOskiYNSJJC4lVGI/QMPSzW9wCAMw8RB+RnpKOSU63O+gzLnLAVNXatyo1ynPM/947VMeinFQUscw5V/zIzY8YZ9qcc8451jt5ghI3P4F3Io0xVpyqgsSdZq79dCi+FacXY4yOCwkU3cf7+Pq+4LErOvZWOgEAFqnY3nH3uXW2S0Aa0b1QWc/zZgJJe7B9CqkapZ8n3J9bf7FM3znn19cXzbyRHwkT4mDrvk8u5SEBWmRnIr5UhkAgKw7Y9J6ScyDxx9uViU4a8LAjmJg52ASMHlA79gUsOrIuEc53goABNsbwRol2fKkde+aM3YTU+zkn0wsqdbbZpVDZ57JhT0wyQ5IhyJcmU1Ufk1zytGz3W8Rc18UQvF6v1+v+cayqGmPQr+DpSTIhFYJ+nmrDjGNmjuJkyAkwxvjz50+CFalSxvNrw04e2MBgrCqmQc6fJ+F7z4Wh9vQ2w7EXH2BHkgnofQXo0I94guZwNA1nxZzTK7GcPCZzSCYDAzl09//8z//wYF09z3lmPGqOkJj7NaEPzKdkeilEV0cZH3tQx551gLt7rfXr1y+QTBjaNcb9RFLH5D+YzR8e2wvALbUo8ChU1XOu5qnRJzIbQnHtwxDyzn8niSLeTLLq4AQmfxqRwqfvY3ztZdMvft8u9yf2b9oMgc7ph51cewXgpgCxTK/vrr6n8djjyxaAguWYz0ah39AF/yj9MXMqeNLYsVCbRtZSJBySVa/9VVy6EcuIzpFhzvnq890itSdJyhjjftPBZsA453zFVKGKIscBEmdSjXh1n+tbso0xuu9DQxrnnK/nu7TG7hn7H7wuQXhjOHDwVnYETNEPcfoK2z1/9nEElzHG3J9SwOxCRBuh7Xj2HgaeznO3MjG/cogjohdBEWEgjTjGqOeNCarEp5f89mdWQYVFnu6x1uJ9lmJoSFWNMQ3Xe+4lMjm7+9evX2Bq9y19yPn5ijcg4IWCrtLd93fsBdmYiq+gyMXY01/kOmONy3MCA6/7R0Ef3zCnI76+vsZ4n7vXfcR69/6IpYRAGOUBICc6iQHmqAyABqcCDBcvpNPYex+mQ2ccYHqvC8wYzpsZAGoB+4ADE4Vknnk+Fju8SB4SQozd1fATlEzA9J6gBCKf7+9v41IFz3VdOREzK0Lbma/Xi5ZyVkHEsce6u3kkaffzeyagbPJ7mLq79yfGY2cirT1glKPDJQGsBTbdrTIQITIWtcSiWySnirXJfUx+YWQIks5ZW8DMOel5jHg5BAQCCfnttTMZY/Crs93933//Mdmu6+IMyX2ThaOeFwPyZ6rkj3T3379/11oQ0gTBZjvGYCLV3gGBwT/GGHtNJGhVzb6vKOacIx47z5SKFw/fxcfMpMeqCgafK1n7PGPujqr9LAO1JIMvgI5ZBKb33Q0BKGSuwJO1zGeLMHdMIaqwg2f/AgDn2ndMsEOF4KsC/qbdfcguT1XFEmG2tgJAxb5AaHLgCEpiY6+Q6CBhoEgg7Nd1cXQhkzu9DaaLap9BkgAYABhV7ASEfhi7IThCqILoLqbjBgQY7RBi700y93wYex1zBQADGyGYhxc/nRVH3H7OAUgYX4zYwSNYiEig7p7zzpAdjcQE4EJuKCw18GDH5ffv30w5HGF4vV6/fv+yOHbTduhbr3gA57V/TtWWVt2H+DknLaIKGAc4fM0KANf2wIgy51yv9w2azIEeI/kEvOK4jHHtVahjCDxHH3UPHKHHGK/Xi4MUDIbDHR4TQIhoDrauql7x8td0nHF+QvQRoekBosOWIwV4xLhU1ev1YlfFfUSI379/r/ex6W4XvnDOvcQhNBP+r31cM65VKCRPLELMOSUkBEUstnpHe3cLynVdX/tTB/G4jz1VsF/7MWl2JWYOzFKNvvcRLFR1LEpQUVVVPG9ohq/Xa+zZQkq0DsKxj/sQ2vDuvq6LEUGRB1/EKNDeCYwB29i9SiBTxTJjxwRwZ7u6u4vPgcc9J3GHAeRaq/quZQttggmBEfta68/fvzYTX9zpT93XPq4RLhPIIm3s56lmwlCufcpEUSGKDBjNGbvdVXs04TEBMHMfEToec+CqCXcAFKmFh7j6jnlPUWtn1xjj9+/fr30Ohp0LF8iZ8PcQjPeDCVARMXrlDs1kqD2CIDO6qdIVuKDYzzddDFDv5UhOGAjnGEHFqT46afS+HDV08rz2L2r//fv379+/5kYV/LgY1KyShwTIM2NptDkQkjwCA2zJiQIVWzhtF74yGAUxDakAsHUijXEP7oEcd6zzHSJVNef8/fu314a1Z520MMjpokTyuKz7pO49oLjQJ/fP3WkithlAnfF+//4tXgA5rY/rB6V32xAYuru7xvuc5vXaF/Z0PUjypuX1cbgFk5zmQ1EeFBpygBXsh4VAtM4ieuKxc8eLJNmO3RzBc0/92jdf8e3d7QwBSEaRImOJbnRG0BM+kWSlL2y4kKF25A66Wy8/4ryxuN3umVNV3e+DKyEAd/yQIRZcO+aVjvaAlhH9k75UucWCmKEwVisHwq0wmk96RhSAMfEUDeH0ePdM1H7qFj+N5ux2zsl4ucKKAYDXJxWYx3FlL8RXvKT0mFQADNofu0lFj+Fl6LV+wAMA093mmwDCAYBBAFVYxGCRAWMWEcbFcG492LNFOVKyFgu12DXCj93cnEtS6Vj7ZVdVNXZjsyf1Qr5+vX/FI4XmGzT3ox95/E6gMCfSncxmo2hKYpDX87odx6RVtGgfMRDuL5BjEfmpoJMzOlWclJiDuQlDMRbCxE6wSPX+CJcu6TtihXeuVrRxxCfYkiNrPU4gcnpLTs9gzDkGG8JxBxfPEszkpqrC7va2x7iwLBywEWfAic8hy0DE5bJHNlo39o1stpKkUfwYo2PXyD5BX2vRD0Rca1V8lQ/lx+YIeCcWoc0HxTb+mKfMghlQivIc43XwgKnddVTNfWOou18vzo7e2e4Tg/fh8uAhKEVCj5hLRxMy8yMrGejJuW9c4iJMlyzCacNrZ0IgqsSLXPsif4xhzjfsp9+NRzLEYVFyCgFzawiqBFD7ik/w4Bn7njJRBIOhLRgZC/UcrIoE0oKL9kYZj96jlhhHAoeYpD2pPVBVu8dgU2r3T8fPidn2T/cR62HaAVPr4FIr2PN8LWLINiOmO0W7Gn5rbSn9L2DEZaThcMmErULDi0DWsvKM/UGLW79MR3S8IO/utd5TThi6CRxiz4/oSfpNe5ntR6Mg6Wd/EguYDIIJhJIutY8XeClkaJ8nnnXDrAT0c8oBBiMswcfxaMQRAR0vaNnqTmL0lfMNQHppV7dFGeJHITejI0QUoJ4hUGhLWlLJNNa+0Swb8rX21Q5CtexH9mNfhB9Zjlh8yRK9Y8rSEtn2XYfXeN/Uf3MeaVQVd4N0F2PyRyDsyZNe2rOICKZ27pdYwD/GwAKMYroTFzsMvVf5+vkA/Bgto8uTRghRMoHaXU0yCC4KLnittezPY4j7tcacVT3GGF381epZ9y+vzBqjBt9dq9Vzvu87pGQ4a+ecTMQRPb/WWvtRvaxKPTP8l1576CumLgxI9rCJXftm2BHoc+E4YlW0yypgjoI7F0Ywdrju+v5oHHthoqMwaqnrsaqmY8WsqH08uPasNp/e99dxIXmUO8TOCjbIpUVICT6q5pz0vbUyd/wEV9WbcIxRe0ewLVaNj8mQ7VU0djcJp7u+uQsLrqpZNXr/TDGAqlm1+v56au3ZRZ7fa2GRp/bRBTBiLKWqaoNxtIqJi6MXabZr7AkmvnZKgLWP2JXS12LvlyCiA7j7Yc9hjMgnLKk+dVxUtCdY8o4TVuzqFj/nxrXnv/buHvEEwbGlFgAMWlRGhKa7TMyqjIVxxI6fGKuAARDW/V75wWAnf/RMifVqrZVXGr138wwx6ISdQNUPF/biIVcIsTE19vF9xUdq/Vw36qNzQI790Q355PQDTyzPK7KqYjnCaLjsNGpJCewRhQvRo5kmeVhgIYppWJv2HbH7OXWxAPtI711lW8Y+SNFLgCtWlRHXkHSI7t23L1HA43sH242iymFFEkPRKoqcmx1sFeNyuEdij87MtGs3uer+ObrGt6p6dfer15xzVVcvvjJq9/pz8rBhRDQahS6r6G2CIoc7tdfGVtX94kZcXuuKJzRZPV6v1ysu2xBCGAgqpgEhTGO342yI447efb/ZYYwx92eeMsw5m5uDXXPOsddDW8HMOYKqXBuGZewjvgnrCJVIecRQ7LifmL69B5Guc7/AKBVGdKP0RxcBSIU2IuoA0t24I5brBKRXd9catb+t0FVjv6Lw9fquus9ziug1qt6EydnROoJirqpfv34xoMI6zhsVquacc39II7/uwhQAZ4ueHSKAuLSO6Jm2AomBGE2NY49anooAqJiK9NsRxdBY4Ml+gByeNBICna1ekAimCM/Bj5ch9Np5PW6vG7G7+/mxpV7y9L5YdqRgA3ngvdFQOwe2nqfV82zEuON5anc/Z0u1UXVIKIDx3IexA04Z7wXiXbX5q6rmfppCtnE/O/cDJ0kfQclNu2kTN90Px6xF+bEKyXAc4fKSL0OjeL4oM/L19UV7rcWuklVzP8xTz53B0TWcOeSkTAGDor72o7nH2e3hni61R18dQcfIiNAWM7QWNrzQk1zLGKMfF4Hv9lr8l+BbOz1nLxFRgGlHMCK1+xwMFl2w60UV3Yg98eSDUUvO24xiGpIo8qBTvDt5PBYIs0LgwReZ1z1GR1VGPKJrIXQW3SLwjH0G3/FTjtjH3ZCqPWNH/DyeYITOmXPm3O69PsKGRceDoZ8nGRpHHPuThCrd0wVmFRzJUB4xGi1+2jVSzHw47mH/77//QFqDgkUeq44DqhgJPRJjv/aFYhrRJWHGZriUo9XH1qq0HFUGUn60VPQ/0t1jPBYK+5OlMpuGZFs0YlEgtyhsvD8mvSehvtDWPs2ChG13+9xpJgMAPEYYBByziyhywoaFfURCSLD/ed2frI4xqkbt0TQTmO/AVVyEC1hr0bJj4hFo7RdwwEPOYiC0LZNLu49BZ4sRMDoy5huDi8wpeL1eL1G1mzDGmPFI8I/udprSsRSkSz9/fi8F2PjHMa6fo5x4hK47hu/TUT2Z8dVirdNSkSfxJGOglOT8UdLxrKuqTfiZCVXwH9GLZ55/vHcQJ8fZBHSr7sk2Rj13RjD9PMnWDhXSHw+ypQ6gu5mfukgiDLtGMblVDqQK4nvvK+Z29/3+5o3ZSiRgbSrIAUMAOGRgcDwEXxkw6tsxMzMKbADcIrob9Ng3D57jcIaecanCC1qRB/jTjmIVRmhZ0CC8SbrHGHyjvnanjTG6CzzGqL3PAzOckkiUGzPuVo89Db73922PuJB7oYj7TRJdQSsw5oJJLbLWchSSZOwnWT4d6Z9MHrvpZbH3eRrGQ2BABJiAPEdi/TyA2g8yoPh1V2C4Z8R0yakY/O9kPrccT4/ccDeKOorhsmh6jgUWZ4K9zYz68pPSpK4qLkRZ2iSFVwzsKI4uRtnG/WjKbdnG+4QGJBeZjOwV72BHQScfQ5MSezV2waaUYC04olMFLBkEd3fXPkKEfe1jMJ2IcYxBJySYcAe5OZRRnp0jgC5No/wUceyPGwfJhq7QXUwI8icBpiB2pGKFlQeduCipy5ax0q5AOHYOtIslpqM3wKQ73Z6hk4cTuP5YR0RKu4UeWDvUrPsz5Pcjvhq7m0SA4g8/Q49kdEZEZO0xPWYOVTJLng2UU0vtfktLVfXzpkbuxdd1ee6OZYz7wmA817XPZFK6G04bi8W4Cavg6b0g7nG8DxvCcDyCyiPywNMPilWZgFS1+x9wf+zgWqjFJWsP2IGpZzhgfa8bsb5tl9wNu+8TtaMVemFh6WPUqKqYDEdjR+xZUgnAArPi9+VwB5ydrDsKlmM74oBqJshnJtR+GrGQydGKjuMRQmi7xVhQjVjx3DF1xAUdo17oiSETSagV3Pujzqpa+y6qSJkPC2zqBq3dIhc3vMwHhf0IkqyCs/t9YYDRWnXJE4PFfhOfgm/FKHshXXvU7toIkWw5HDahu/3maqanJAm163lTGMeKmZPuWsAcKVmVmPV8+SWKucnDFjmQKIzv2GuvePeX3PUyAURC5z9F8Z8nskjvQO4j63kEgc3px7FDMNkK0+smf/aAFgkJXdF8REd8x95PFTBZVGpH+TR+ZohkFQpepmHCyUxHcYLEjjbn/HxiDgbztwoSAYjgZEjB0vex472y5Zzhs7DJkzVPhhvw0Xtsu3v43csNrgiqo3ZTdYcVD8aiuuHwFYYxkd3tNSr4OlaPDzkS1r6vKd6rFm1h4CxiIW42Xxc+CMHoToEv9uHN2eaU5l6i3VNmfHkkvdj6jhKKn9OerbPRGwfYcdGi0WLaU8ElZxGWjuWXJrxer1xMcHfrNJj7FQxQ0XaqbB2caew9HzhWYkFwSR0kFnRDkAZIFAY600iBWX6EKrr60wuMLvBbK6Fgtt/f70/gzdlwKurZhwdnCvYx7kr+wYC8f5NAiqTDLl3tHhSpPfXDBYHW4t+/f6/9NardR6Oqvr5+1XOEUI4ZjyU5UbKImCrgtdaRifhPS/f7O+f4Lt4EEG8ptOFHD0Bo2vhiNFZ3z/hEAi90vxPuvtfPW8gwKNk6G3sgjVv7cE44MERX5j5zpdbk8UKMhb3qvejY8DEGFzPCUExVthlfKQQDm1sE3zzHlZMt0v8fo4MjVYSu57eGxFA1xhj7E8IR+6c8h/HY1nNa9l5DXX26u557MlT1TEP+67r+vN5nSAlGAWxE23X0TO5KDjRVGRQd98/9ETFcd9MZEOajRMmpUcnkkYRlLTpJ5gnokXaCP8Nh0YVsNaJ09B5eR4ik1V57r9fY3R+Nu6uu/ck5bM5GhN7O1nECRFYUX/vdTiPSlmF4/lFFFTxUWcvEwJ4McCahkhgt6tmQjJ4Z/og5LLlVSBu7AFJlPmC0mdYe3ZsMFjXSIQno/TOuchqCuDY/SSyi6KI7SADCEI05nbCkr7UuKeTp4LLGZnqH5BzLXhrPZf8wgq+dp7qxQK61eNQZdwkpalGHNsmpHTHuNnnXnk3rPRnWWtl7+s4tkBwjSESToQ+tle0QwPhSVFdkznAgxVOrDiDdWZQwEhTFr9odeIvoGLM2jUmu0bkkBuUQePDNNBKg8VBmPJxIOKi6e153SghV5lZ7WK3iE07sielNgqI9n/Uf+9pmPBdPvNTfvltkxi4b23Qk1Rnf7gRMOOKC737fFLuLwRP6D6PMOOZIvTPk6wZPI3FvwK5C4UJUgRy8Rnw1frYa2jQaiOOXOyNgk5cKoyHWWgSVEEUGihVfsSRDSOBRF5w8kvReSBMp5oqPr0F2rYoPnCLQz1e/wLTTcHtyShuwub+gAYPJwCBJGnnHkKmaLecV2K/ruvY7I8GYFV4koDt2onihniH0Ipa+Y1/wY4dKF+xpIS5VFAFohwcXiuwCFMfOAUsOvSGS3M63Nt0tfrpArhcKSPHSgsEis0YIqT3sclKL3FenVDCQVFTMhv9H2Nstx67jSrcAJXt9sd//YbvtEnEuBpFKUV59EDM0QTCRAEHqp2SVCiJEFJKNNJ7H+mmfAUQiGWOdKXGP53cMXLYdMnqo4LGQAAAlI5ctTyrioeXibDEiBvdB6zOviJg1K4Ov4Vb0JzGwY/DzIWEzQWhfr9hpCpO9wrDznUDAbOec5Cxfbb0pMPqGVDi8iEsRUMb6ibLiC2ZZFdzlr5qUmtmsyojMyGNl6OSnvRGQENlp/48PHsJgVxNFsNFHQ9ml4LuRw8wy88tcMFo/7Pn0ylEkEg/qYEQkYZlDDkCXmMCEZDvn5J2reHkvgeBRzs4sNuwyyktG6bhAQuasMZHka6/J/gzJSzRFKIEE/ThWVdUVr/Q0LtmdYbMIJk6Jj1FedKH4ViQIOsZh50iQrjv/qpiFwI6QsEKQnsIJhjHMV1GWY//FQEa2OgFvWQGQO+FEvjXTBh58ZbT/0EGpyyrvOu4uHoIcoBW/AJCQv3uhSHCMZtakOHlElP1cqANU/3cIBpJ2+YjQ68jMnHPqGoUu3LWwFZ1emNHZT8lEGCJKj3hkSJcW4ZY8Rw8yx6hwpKGpEVX0W8EjosnuAUqwQP5OFVrsMANLu6CXF/rVjwUheI0x+AuhmIV3d7craRgwKm49Cx7PI4m8kDmn5l0jEtj54XFfAMKDkREvL0V1YujY5RI2xZ7/tlQUV77aZbQ8zvN+bzwisNxJY9E2QPh6Hl3lSJWog4bm+LQrB3UBk2gsjFcWYmXmZ/L98ftr9plZEbMthdKY47nSouOya5DAI9uIsPUmX6J7E4BIBECqJ1q1Ygrqtf4ZGjB5octdRg8hmCdQ/Hw6q9FIgJHGeuFR71lMGYQoWJgsHBWx+ufT8GUry9ZVz79so6ippcIWHoIqYXSQpLEF0sEWi7wcg46v6ozI3RMDIKMUXNKu/Wg6w1y3U6pW9IyKqsgYURmVNSNjZFSO+8wISVGNuO84SKoqouac5/kNORWjixv0JAPnmujM4O1XmdN+20JxnZ/KxHOx0SUYTSwQqrf6/PXGe5Prec9hGwtGrT1htuY7N2jdqOa/8RAFR8BsWXJukbuvTLq0jIXZEkDJfnin6o+TIF4rj8y0xYYODCRGffRWL3YwmmvfgoQBRb6nf5KvHud1XSTNegIw+m2oILWVANu6ZJFoGGMMDivVf2qL5wd1tgi1A8aQquq6ro/9vrHH0rAl9GLckFuv45XBavbloPNjB3Bd64hGL7lVldYWEh33uu6XArL1cNpD1MVIaQqDUrZuKBeT64QAMvP7+xsjveiZOZ5/kUbJ53rSdozxebwl+4re1clhcY6V7ZxTT2RsEy0wCkXDohzIh5K+1wl4NbGgQLtNHOQ/Pz/nefZqrNmy7Rc4xl83klDgZ3ZgwM6J0F3oJZyShGrOmfZrqC484XKeJyF4oCMzj+O+NydHT4/MZaEXkrJjtwouDDAA8q2qOefn8+G7SXQ5ediXbjwQGWJkcG1cv85I9SjO7E9TpIEFt3zud1jCLgiwSwTz7bCfDBGMVNkK6UIyZYtBk6jcQFbvgGSORTxCpv11SJh8Fo2vSq2itFRf0nEm5sVjjEjHZ+UAmxyVJDCuIVQ9oqu55YYyn7diN8GFQCoLkxt9GCeZ8de5VoK7ALz1nYgyZiYpiEEY5eZK2Tonpex76mAcD/9lNyCqS1r9QULI9l5NCkig6EMiXfISMkT72QAAIABJREFUWFu68rnfya6t8qGMuEhIUl1f/+8fSLKPw/gii7N1hYDH84GN6uGr6oERA+540SWe4zjqcx8PsQMTprrIwGZV2H4KLVu5Ew6XsV49eY+UmZJX9uv6CUqhwOA4xlCFCUogBIx6PVBa0eQIlYza6vxSHPbtKAebBIu6YJPXdd0AqiQvJ8ECTJjZO6MyET94Ja+u8bof4S5hi2dFtbWh7daF4gxVxR82EAfMfvGqwGx9XFLwYouinLcmeIl66YKcNUPROOT+/v7Ouq8rwpaH0mbreWIRm1yyZ5nowFj/rPYZi0SAFRHCyDGGv4OdoDesJ0K+G8ZFGPCCcd2orngOQXYtD9b5nJOBI9LdCN6fNPE9UfPrUdIKuzVFInLkfZ0ggHQJBIqL8KcvhVvGMZgFl4YN9pr4q9qMV4RMtAQej/7788PKAUnXsDd/sfWCY0FBRKguR1J2nYDGGH6FINhbSBUFXbGwz7+edEA2zo3Ke6tqPq/PHYmiJr5ajWxR5AsPTWrrIph8EQaSmXNG9XUFMMKpCaenujUdU3aI4LIBI+sEu2dCEwtI7Of8/WTVqIiIsR48zzGOkazF+jL2+qwvwIjCY/jcb+GxoMzJpef9zUP4IziRrA8bjIoa+XUSFo3Eh4RdnBHBCvDZyjyu66qKzGOMMdevDWWtm8WsG4Y2xsiaFVUZMTJjFsfxk9tp9/euIyNiFokw5boinH1rTeDO5DEEdkWa27gYPr3iR/emjGFX82Osn8uKqJ6BrFpxD34fdZkjIq64OHeOHJExqzJi1qyqyej651Kr6ppXZWTkkYOuiIhrRuZ5HFfUNWdEVR6ZWRmVeV08LRwRVH59RIEwc3x/+++0/zHF0bXKTDWrC3tEhmaEe9iRMetrHFlx/ayPB0xoRs4RVZffjoHqulaInsQV/UzW/5rsrBpjHDkys2bVvKKZofoaR0Rkf6Ujc0TMjJy/6zeKq6LmzMgzR+SokTOieCJkMFNRVXkeMcanJlfGx/dXVV1znllVM7O4io4ITqNUJnP9o35zznl+X7Fe9JJjZHLFEDWOioxI3sZXmTNzVsz13uLgdBYReYzv8//VyKqgPsF8VVUVu1UERwDu5sbn88vvX5CVHI/jfkOktjnriKzPdRxHRs5rZpexrjnHkWMwyDXldkyAPzMX5rqOnkGGj0dEHMfx8/PjO+nkbDEjKpP9oh/L4Sb9rLUHVbA3EWb9paiqcgwW86Xfiu8bsStqZtQcOY6MyKwMXVR39fI4OS7N63PNmse879zP/gVvfZLngdXM1Cs2KMVomf2gCk/T6WBYVdd1cQSurszok9N1XTpx3iXNPM+TBBDwuMMAjAToYn6JIkId26uKT1lcx5MbgUgSNn/+UyFiHQeCa6qqWEfsFWXdfbjsE3hEzPn5/f39+vo6jryu9ROAPz//CbsG7QeOZsQquyJCha4mpb6uC2bvEpjBOk+ulVnqIpZ6M7O6gKOvhyisz7KKr6b0sJ8XquKgtbp0si6rzhiDw5qTjIO9NeecV9sz+bGUydEBPF1NFnPOnJX8vRHa30+eR8X9B1iWfXS54Mnea+acfENVKakmVENSLXyuV7N67yhbXWVsMyvPUXPWrMjIkTNqzuvg14kHfzde/Bl5HMeckwVJHYjOkUTDHz1N2jHrtR6O42DHZDgI/MqWuIqFr5qEwI5e97paYEZKbtW/x46XYGMM4gImLn8yIWH46QJPhoTIPn4KgEX7PgnAwBbjnJNBZgSR1nircoyaMyMGQ7N3/eJeVXMdeCZ/Q+1bOve+WVXf4+QIcJItX4SOqIpRMa+rqo6vr8yoz5VVea7kcdc8KrQOoZl5nufPz09URGZR5MyoqDnrc53neYyDOlCptB0Q2upln/0tHoVjbcQxrqi8rjHGkSOCWxs556w5IzMikwNd1TWvuHwWVp2X0NXzwkDSjgMUM3t+SY9ZzszqcwFgkRx915L8KRS+2BkjutbMsM+ikINXbeU7n8cWkKJSzpwyPGeSVAjco/82o7QJAcDBuI8xjlgv9M7gz/U3ZvThN3PNAos2wEQcY1TNuubJfmdfnAzWedQxjuxw83NFxPd5ZObnc9U1a2RmchzKCPZfkZAMw1FlSAkjdZ79OWj2y/Z4G/+cEyNe0T+/HXYkVyzssMmSNnf0KiWREFQMnrzyrL5kjSpAoK/+WeJ79jMqg6enh/0ZjGU6n79krFJItvSqcoyTfOitiqo6jlWf4i0vj8zXGq4qLntFKHEX1hsWB5MYazViPS/JwstMinaep05e4oQWSfa4ZgZWVWsWowNvsaEQEUBNOfZ37TwJvERbPQ0Sz/XqB0GzD+IbGBhbpdSJ3yEE1jiFnOtD+8Jf1/X5fKadEcXAMYuXVYwx6GJZzzm/vr5Eorhz8uG3d10bOADhZQfmIoBIxIDX1D5gLiwIWd7R3xa3y8hUph0HlY+mFUuwY2Rkrr+THLHSe2dSVVwdDXsU/83J0HCRo3KAEH6Wh0IAjojql1WIBIVPDu2xZOMJw9droWLkO35qelYob69NKCzzRTjffWSPJ79WpkqUmeP55AKCriXtRmLBCYO6FMipot8u7pmgcwQffTeXeYyI6p9fEg/6dV2OBONLRQpuW1YSLX4YVK7Zf0aOCPFX1dRCbRljjDF+f3/9gIvLnPPogWxdZZlIr1ofJBiIYHi5go5L2bFeOUefFHVqxJdDohzRp73kkiZeFIFzM4Xqz6j7dKDDQBMYdmBK422UXb3aj5wTsNYGvc7AXAjMYBkIFq9PRIAnFjXHXfxIVZEsIVBwifjjySmKOfozPE1yiLUeRftQJLjrqggLsKrSQAjq7hqsBAaSVC/GrSn8cRyqGOTkExF+Qw0nzwEYXMs3cxlbqtaVHIB8lpomJrmEHQ8Fw1dXXYjmlys/piC6wng5A11lLxkSmC3TDd69pGgs7utU1Zc0WBDhOYLhBRsyxqBoNEWle1KMdCPXVgn8KQonyWdl8CUxpwJDUPTsnYKtqJQ27nKkzujOzJDRJZo+BLBctiaiQG6vqpWt1Udgh6lXY0lL3sH0+lYz4r2aGnQU6iOM+KvPJlQewUWA6GNjcWyPZVSq2MEoN/lKryrpPlOekhjUS5eoaMLjI5KyNV2JroPclQyx3iXaBEd0LqTrdYQXQAqEDqOLuKxkBDDCGdZXuLKV/T1rIlmRIsIK6E0wENK7VstzN3H8n3Z0zf6DyjLX5RbGRRERz3zUq61CoLDdiiZHVjJGp0VBn3Oq8oLBgC6vt8guF/Q55/H6/CJwZtJmvua0W4pxw+JJu4kW55ZD2suMPWL3PgZCky4NFmYmCH51RcQYjy//egKKwhaL1qf3yl1eYmMi6VpRqyJiXYgQD119f4puvWhe4xlMRunqlSiWtriUHSiZRQDR5wzBZEcgZM3RVBR01Sv6O43kjwDG3dObz7N79tqq/kAocqXEiT96bsBgF4/LGOsCxYdGIGGIGBGUxWHRS1YY54kIpsIzeYDj7sWOQvLir+cx5VGljKq65jXG4OM9AF0rZyZQUlH+sEkwappk8QsLXO7kW/FaAZYucunyXeD+oM5WSJHjrl7sYKKLvy0bvOSCl/TssqDLTlPhcJEjgVzA6ILYuxR9y6GqYj0oEfXciRhCYxb+6Xinh1EuIoyI6t/l1mdXMOwXMDjJRivZMNXlJaQsjpS+kFx6vu6CAeAzZPZHX64z8jnvCE2JACTAV1cExnHb2bFLEQM62y2QMGSlXj7Czf6rcvaZgPOKMsERPL2i7QjrsiZe9VdcmluXGGRHcZgs2tk1CuxVNewjnHNqgHRh3KbGjw8o4GWccwKHVmlkZsR6bEG90VVSSmROOIdJsv8ITKzoUVSfF+o+/BbD0fBdqipiLYB4TgS6SOSinSh6n1XOKBgZcvYUgIcbd8BBqmh/SVXpo4i2f2RrLi5gMrNsheMFz81gSHqxg5HIWM+PBDQz15/UfHQIXx2iOGX5V+xjAebnd6Q570zg2QjjeaxW7xjD5wJCdIWWuEXkWkXyogsdkcW9yAEv/nAt2cD5vF53jGBzTmUipNwFxsL2zSYvKdQn+yOZBHd31JZeVzwi9reAqV4/OnIyqGlPC8uIHd/Rhw68xlgvA6epfES+jQsYSDFXHzcg91WKyEs6x0mFw85/YUdI4VGIGFaE9o600xZIjHIRmCapEogQzibBiItb6rX+sUMrNgdIiCiXTannalF6VDW6ONLDLqE1WAm+gGmy9TwZCFTV60RUwuC78eNbth7A0ysG3B3jJN6Vz4o5G0KeDkby+UCfO5JAZpb9TQK7wPRicVqRYBx27y9tb8LuexmEi+UlsOXrzOM5IKKSBRhbmvLdFO/Fd9uLEfdyF4knIAtK2Y4w7A91chHM3YWJqPXQXBWnPhzv30XPrjLOSle9jGH2oz6sAHp9lSPyDSuips27aMooX1E5njTcxXcYIYFBsoXThSNdaX+u+fn54Zucx3EAu67r7AuC2R9WeeYH8egsoOzKyO45eDLIcdxnEW2174V94iIEieELecR6dHYz9hbzfawXG2DJSjhSMBEiW3MZM67rmnxz8jiVBkiaNTIi9LE/rDiySHG9qkb/TqwiMvz3Jxmax19/YYvn4cztrsMDRnUGoBWu4qvr35oyYhe5tvXXfgu/Jh1wZuoDPAJGYBTsb2Z4UI7+HfuyC4j86xhKV/R3CkhDtMdx6FEXfLtcf+DHGLwkJiL4RB0RuX/qWODMVUm2kg59d+FCLK/MsMuatD/AkqHsIHe2efMLL4BSImjZetBYYHakD0RNcq4qHo1Dxx1mkR/2VDzLkspvsSCM/hgP/rquOaeODyDDSsRfUBGiQOVGRfnTjpAzdu8quyjRBJVdESqB0U9/6Ov0WtXgy/6kr5ooIjkAq6o+GK8c2F7XxR963TFzIauP8yRJ2te1MhcMJE3FRfFwG169iLpch9YVATyWN0kyekK3NOac2S9f3OzouI/MeC5dAMuS916DeBRcKKW6yGSMwatARYhFsHp5wbk1UZhZefnaEA9w/isrpsarrns7Ip5jFxXGtJsg8hJSaczeH7Fnr5nRvxc1+2lY7O8nyDwuWyxShBEtFkXEcaN1d5oobvTQAqgLBl8z13XxxKKiI38yIOy5jD2eadMEJnfVU2zCbPJnuGj7nJNFLstbPHMXRfTQynztO7Ysmdzo5B2fPfbP7w++AqAohELLIn6aYLSlS1EEhucNUyYgWUWAQQLDRUaJxsjA1esjQvCFTYQoagqGsfrArsVGrwDyIoe020BOUnYjz2cfDCFYkLo/TnOLkq+JwALSjSKfr/pXzejrVVza/Z4d71K2bFF8mXmGQio394o+wqtLiYkHBaPDxAPgbRcYEYYuGQVA5Jh9uSJ+uWt93narkpAiXFpV2ZlLvVBJx64FFn8liQisiFg2PLSKIiOjY32Ovv0XdsrGBYEBmHjAY2d9vl0AY0HB94/foNp094GudHf8vppfax0FgQc8DOpyo8TtXnfslON9+MCodU8vTVzKSjDtEVaa7G9YONciBNJRDFi9rkdxlJKZHEvIDSSKLzi2LWuVv+y3QBLNw7gAkyrj0qT0IJi1xeAupScOItN2sDnn0b/DiTuDwlFDwAX86LfyOjLtL6JhkrYusVRnRa8zwJ92Wak85ZU2R8tuR0BtQcIp5NJjLRgIZcdFugSjY8jBPyCFhRASBXz07l02KfRyGpCIXwsVcPXy/vr6uq5L0d/pCd+WivXK4bufyXeXiMB4HP/gDoPWdnUC0+67Z2bVXjTsmRX2mZMpo1dbukh3ObcIxtc9yqcMwgj+ZWZGpDjv4dxSVklKh2Ul+pwU9WobW8I9Rrf82xA0j1Qg++bXtlNvUZDRpwdmwfMRoGodPEESTicVgT2W3D2omEnGByiMEpAjCgkwQZ6S2IBJNve3aLVI4Jx/PQ8cEcR9D5AmgTwl5ekCT/RfdEWI4+/vLxYJMN9Pye3Jdkt77VVFruevBrg9e/HEqzJw+tjxXzm8Zn8twnYPu+wwqbIPMLS1XRciryLjcowREbp1lblunCFpe9NfcW87SAA67Aimroh1NAg7PlATP0IqbkTwF3uyJRwAEsaoeYwIf1mpz/WfAhUA4VfN20u98DubdGXrdpj7NHJPjZoKJJE7+w46YNUTmKaDoxO6ouCFsCCxUz30NzLiXniKiyIjW/U6jxR1ySiLqNTbX518jI4QWNyuiWYgNPHd1v9blHZVXdel9SMSCOHxfLDXc7zwCKNtvHZ5YO6+DQ1xwojQ6DgjC8MQZHGhi4TRxcnoiLsFUlNGLEQffQhVr6I4CV7auhGwLNJRxCYRnubmCKG7eMS3UWya6Ooniy1QxPPiufki+nU5YUNjMfiS0BIKmy96NzaE0ORAc0fY9WcYVdoNDoJqsAqUmaO/DbdJj/cxRjEgm67FvBWNXh+sHDc9bO623VwAbbfcMIrNRWPxXhikA0CYL3JQoDfzOx8lAPPodyJkn4P8djCYTWDwcJl5f7BXUd5RCVNV13X957//GWN8f3/rEVbwjAcGhCTYwkZyNOFEpxeBh2Q0nrCPBOJUFBLbIr4F35+fn3guPiIS6/v7+7ouLkTO8+RNSORAkuQ2eSFKFx0qcq4uI4TEGs/nT1xR5lv14rmMZFGdGYIcVUbBcMl+yz0Ap4q47y/eDOfNUP2RYIGtUCLRMw6yawYZeET/VCrvxn9OolLSemBQ3kUTC73UE11gCWC5oIhEguVjfyzFDoloVcnVrLv+stPE/m8RvRewhoBdgHye6Wke/VIlFh69Ywz+coLjsIWqAzQMKGJTFBn5LqjyiYj5ul8mMPyyUCIwfKcobEba966brx+BUwXsIyMYFPliRCc9usCQieogEbnYyEEuDCoz/9xffIVsVMdxf0VIQXEXRpL9J3fiwpl9YCQT7QhuFBW0Oq3CoDyxsEJgxpHnxuWOXWnLLpHvG4BdUi1ukQJP2pFfXQyTWZhzzjk5n/naVrYUTQcZ/7ABMq0INEe/Ra/sNnRmzvnJ/mDDh1IU8kQhEGyZ64gHgKJpjoir0GH7gttp4qKU0LNfcOV20ou+utpIUGSniyd61AwVeb3LqSIibLVQ6jW0jjjnrIjs+QI8bR/pgCvb22h7B4pufANTwgKIQYoEjPuWnfjQtytLcX7suAQJNdTbthmaMFWPD+eEcACi6BH9SfF53IjnZEVE9WWJ88uRJe14SVL21wlRW5ULC/V5Nz2uC71KQ/zeC0n2ulKTMcrCcFRSfJ1HQhRgbFWu0Xu6XDJTtBjf/CJ0XzUlJMkWEoEj4roujpbKYfQHM8+KpnS5i4piAptzQnv2r+1gSVt7TkJ0jn6MSOQgsTA0dDgx+pAzc/Rf/BQCRRgUxVK4epUI3R3lkhb0vQY2F/ToSXzrEnJ4ZxuvRaItivIhtznnf//7X3SMAgvGyg/Lv56HaPdFRAhms2dPEBgFiv7ybzeDXoS4PpsAtA7Fk3aXM1/7hZBQoUu8ySz79eG7F2FOlRsA7KTtcQFoK2M914DiEgjjnDMsB6dd52iLQgI0+fuU848+QMFD8mHnZc8TDMpblEMYoXrF4F1EFKzsCRRlkrbvaFA0sShVFArFXHhKwksXc2auVyvhXFVy9ia82DUfPutjDD7gQbqFZKishszkqDf7wgJOESo5qDyKW2Q8+pFguhRXyUCo5nWtR5rTqgnGLWT1+XzidTguu3SOXjGStAQUFLkxpl+vWxIkw4jcHi9OFJUIL23BHP0WTQQjvnNOPXicHXS7YHI2wm1pXLxzoZcdYDDazjWhmcl7YSPtlRU057yY2KqYk3CZObKnlTorLpkgPmrRAhBSOSN3b/+leqXaJPIiLgsVi/NUn8vVFDMWJeDpuT2aE1+2CHhgWts0tWWdcPgQ3nnwUlCQYhCeppToIX/s5yS1JtMONPA7J1vvysxYzwjc4TRrm6Ng2xCWxH0IAnP3WFCS15pxfraMCAV3YvEMiyZ0GW0uPBDuc05Vhi5gNAXGorpJwOg6Q17onl7Zg0Kyh53Msi+IsdCrrKRDRQj5yoKoqS6FIxkHh52w4xmLgw92AVAoBfi3LxaGo7QZGmNnK3v1dG/upM0wxxhVOXqHdS8CMQtEhAFdA1dEffhn9kFuW/DkQGIY2Tbt6sIimIvbNWrwkPzpi70sOl9TEhJFvbJA6+TV5yOq4V6MnV/S3pjnnFdzUxBXINcE8ZcrkTgVSJoyAiYrjPCkrT1yW/YX7VJiUblE749ky+VKT/R6hJ7ed0HiuU9VVfZR11fCv40LSyey1i2Wd6CwekoUd6MiIpcuIoFTy1XuN50xCCO7RjTsJecu8IfluWEEiNcpXnYECxiaFF8WJbnJe0TRyXMtKhKWEzwA3FF2z62qRt927xWyjCgsHh0ecScK/ASNHhoXYB4CPAC5Y5GCfYzBBRZ5iicz5ei9ziC7LG7XVtkCFg/JEwidCqgOf9K60IWvw0AqqNsRX70S8hxj+MIDwy5AnX3KtohiYFDRKXW+K5wUZkc8xM1Mebwzz0yGTC9Cl/BlB0nB6jlYNQXzXuxiKztRqnRyUQ5/8kREWk20GLBnTx++dClbbUHiTrNqPVmGLl/tWX4WA7YI614n0AoDwL2wSGmSiL98fR2qS17obMWZz3mpqjknT3gJ/6fy5vxz3b5rW1XVPxy2LLMqKqLu50Ae3VXVx6bMHGPonfv/93//l5ncjKxXZvKVPuzmIsbZP9qEhS1zzHiEpOnJYAQAM3YUj4sOeM5JDsO+wzDnvPqV+Hj9/PzM3pmB/fz8ZP9ZXoRsv7+/q4qxVFX2pd5hF+JKRlu3oEj3amSvb/KnCV4DIVWRAFMTy+YuoSsiwh78Bgktgr3Wd1PX+QaMInqIaTX/+fkRAyS6hAKPTi/uQsqIHUv1cQRf8hdAtHIXA/Lf//4Xi3rFIKOohHGBXCsBL4FdoUuhl79Nt+wOoEs82LU4sbMys5d09e9bAq6q6X+IaztIeOjyizAlrChqojs5/Cx1urLXA3bmQWyQZ2bE46AvfknDIsdQShjlMufsJ/Ef4hZ0WZSM+GHj7C4jUlX5/IZ/df4OM/Bdmex9CrB08aAIOex4BZJ8cGSCqorJAlP9N0CtAU8vu2LneULOZIEkbtjxU3Glk8+fvSRDOJobjCvXfO6wZetTeHSGKZhj1FtVs5+NymZmFQnGuNQLFf1iUNDqI6rchf98PpzjaMqxXruJqABQW82dX8HTRVb+wnznrLoP4xj/FCKG3SghDVVG16nqonk9L1Akfvqml4/W/MWbnFHoZYz1nHcBuDuhXrZzzitWwTWhH7uxrq0cKZeMKuzsT1yZqQRIUhZ8v+xltDCQIfWRI4ojMaIoBEIytS5C1kSMMVR8zTKO2UNT/mDERtzoigGQEr2ooAIpMIrHEky9aQcHhRaArXtBiC+OuJTdcBEJvogyQRSUXhQ1PcrW5b2bfRMwcs8+CIhTIcCDQUSS/QUoZpap9NyQqnVgZ2ehKQa2AIYdtMHjjoXtcRzwEI6cEQ4aaipP6Y739bMpmVnrr5t3lchtPv+QJgy9xJIXjm5X1+/vL1RYHOZ4GORFlzNzIhOzu4MRUiTeJf7qgmh9gmdcInGZc/3gX/ZpS8MRFcxV5Q+7uYLunHRFZwtVRFR/x96NYfPiVD4uLGSrpirQHg/wyuy5D27G6lWNYNHWLZpoBEKJG0VFuAfuaUw7Z2Fki7uajtzsj2+OtUCYmVdf5/g2/vp1JwnJI2Fj3wBqSpyw7NIirOzMrzNsXlsXvmOM81y/0ym7HD2ZLaLsZ/QKu+z9LqAJib59iZdPs2OM0b/fSyGwRK9XdM+DtDiqEktjw/ew32mEBxEm+gEqmjxarytdhWOQ7MAK/fl8gp8AtTsF8Hw+n/eRl4IwZM+TbfUhWxdtGBEvCCRKozOiwgMY5ILRiyKXzPWD1YTAgqISZVcJRwbiDEqvqo7nZcdxHL/zl5zTPrB9f38Tonr6VGrm6/fzO8Y4jvU7W8wOgTIzR44xrppzzn++viksvtByVU3CuKggLEvYNCiyYrKYYoZ8XVfU0sFkJvavry8eKmEsPz8/n8/n6+uLwY5+Xg4qJaBlRtDzPPU7seSjrMiQQeHIPsLvhTqYcVFAVjIMrKXKpcDDGKuKEg37sr0ihp0esEOooPQC1uMtuFevdkhkxyV7rsmWHUTklIhevK7rynxcAzGKOSfzBiH1BEDEtANO1KwqvsOs4cNfVdf1IW711LuISrGw13Oy4nmAUghoZz8WLgYHyBedeqoJBoHHjZBDuBWBFehRUNaqaImehU//Lj1s13WNMVghBNIQGKP4YdbwsbB1AYMCIVRikB13+KNnnGyzM8Ti1WBmZ9/kHWOQJ2z6kbDoUyy0bokILD4utmnfEVNBaM55RYR+bX6MwVsqGBo5kFgPYWWFPfvIEL3zYszeEaL3IxTNwudzr1uxVVXYkyzVl/joaUdISkeRIXcSF6iQ8zyvzy973OfzIQcOenJHESf8CCPK8bhKnvZhm5NmRJzjfn4B34gYY/CMQPXeoXDbKCLiui5NMUUb/Ve1sMt0GFg8TBlgxqjq4UX+uOh3m6mSYDNXxWSEVsuSE9ONn2uONJtw6hTGTMFGL9liIVumgMXjyTA0MGIg+uylRVbCayqjy+sW8BSHZjaM2ipb8MCUFYE4xFEWDsvsPkqSgWCnbhGBu9jIhLRpHsehyiACKBO86JIdMLOgy4Zt6kV4jHP0yb16HQIuu0JggJn58/NznicfAziDQzvnZLznud4QTG4SDZaBM4mzTyKE+/n54Vd4PB/ikgBpKyV80RVO7vJlW1XXdXFbC0z0ui278Vd2iIgIxquJcIxGFL1anEdBlRtGTRxLS10oLEVyJiL81aMWA10Yxaa0q3d8eMgkTLaICjT7nFhdItgwAqg+ERDXM4GEXpa6X5VswR8NAAAgAElEQVSNPj7jwkg5YuCCdD7rwOWDgtPDKcnofYoMacpIfSCXL+6EC1ux2eutM1xnYSWjbCHxBa9s0cHQO/qIXVW/v+u8g04FWGbkX71nkQAkooX56j8oOiB7/VzXVdek4PKVYFTO2uXBM8DrusjCvSgL6aEDJgefDvARUXb9M8YgHIF8PwXJQLwC8MAPsqo4t7odLx2NF6cNfc5Jxb6+vtZf7BUAZ0XF2XsdTIoIgVUFdck9O8V3aRgATefchK4NIEd0yAm0daGUPbwRzZaZ+gs8DFQgIk77WSlxAkNnyBrX2Qdx8BKMYlBoWbYmWcEsR5qiAiYwgi6jpw1gmyDZ0RmOkPJVRLrY3zLz89m/m01z9qFfvuNYhRJMNdzco12U/JZt9MGRmpMPTVicDSr5oguwxSUTz1O5wTOejgzBXTZCxI2ANXb19oJZhEqAuGDokotgYMBTE1w2sBgcLx2AjOJxX4Xbzpfyyv7OsG9RnP9/dKGzDmXEnpmR94nQ7Vjcrl6STFv5nrNLVVXdR2eQgOWyK3VbZHcXpfRmI22MHAPrdYSRyzZAt4vTF5WE3j8tW5f7vrsUxe10RQQXwVRYE5f2l3wxRET1h3xZIClb575lMXgCnsbmJYtH3KKzttUk82l3GeR+XaXoOhyNMbhSqVq/N8nx0O9HiCQzaY7XgRe7j0iZQ0j1ovP3tMXs7m87gq4c4nmnHvI3zxoCL7K3OVIvSWJEWIEaab3yQXcjIgBNUlKTKJsjx3yEMmamDsg0yUTNw34TR2zOD3PZ6RuYea0ENtEVrbyoni64w5IPu1QVni1TzHCq6ykvst2MsjsbAydtkMmE9mCFdJEFMAeltQx6kVQn8HaXKHrYqFGyr0kQrw+E2edHdG3pxUt4BugkiIJqKWolsD3PE0cV3N09ilxclAy920gZoO8gETH4K1w/wyJ36WD+5PdkSJUVQiDfDWd/Nsi+GFYItm82wmEELOQm5KO0icuRX4Jd+yZUoqVJYi6q/zbvaaVg60bwbpGjtngJr+I7DEUhBPbQwqMoE4+lJl7TPlQ7iQdC1KXe99y5vnFWHwDpxaiuzY47d8Rofn19cWB0305tBfIukE6rXnm5ZH/Ecy8pbNOG4yIG4dOO6tFLt6rEIJ4HsgUGCSvRXTJTFpjZy5CNRxb1Oib6vCDasKXuyHoeScrOaOC53sBdYJDelPH+5TaVAKimWWcsIZUlSHVhhEG6ttGnGRxH33liT9MZVwk4j/g9Fl2+oBFPCbv0iIhYO2S8dh6XMcawExuw6jme/ScCAmmrhOEETJfA6hWboisfasI2+m+5mldNjajki4VAwuBIepzJCFrP0wD5xPhjrumF0BOmGXa4VOjMpIZVdc0rIkbmGOP6XReU5IMXeCcUAN1h2cmoV9GlO6bsdr68SEwBqDAiqrDh0JxzjlyLAaO63Iumyr4RqiwiV85zzlzvF1hgwWTZ2DwBkGwZslbFn8JKuEvxIkfxsbDFSzrJbwk4VdglJikViy3ijcSycao5bAdnG7YAwMuOYBEDc+1gASIi166/LpuQbb7kO+f6C1ja3goMIaLSCDsuy4V8mAu6UKiPwiEAlICoCEGqxEKcQTlI1HQSGbdYAggjr8zkL6JpdaB0TgIPDIxOdjDKGXvZ0QnBaxsFFo9bVSQrZsG2LVFIEt29ZBesbOWPfr4sewfZaGlqHuFUF5YxFsaN2SdEkeNLhT0QinS5Y6znDSOOwNVngXheZDBfYeUidMV6gAiYumBeo+s/HGwJzN416MWYthSxSEGn6aOgidCrmmiHIno/ALGE6GlPTGAnkAjfwicTAVAys55/GKCLLZxMXPVFAgqAMcboyx7N+CZMsWDKU8lvxnr+igq9ZXsrjkjEegeQSOKVv7zGGMdx+MOYQlJzgaPXDySjdxA5Kge64AFDM+3TPk0xS4dcdoRFW70+HYMj0wGnmDUWYLJ78ggYhC62YOac3CAgbWg1sxQQGIDjOK7r/hgMiTc9k7I9RU1J9IMtND0rQoMXCYIOG00dH2TxOcLoyibgq+eacNQBozLB6GBCZKZnSCZbzpoUGWWXUaOQL8xOpcTwoostFrqcU74OZqtCKUp2Si5iQNxCMta5jNGnciVQXUNK52C6UMS2KZ3jDTuO4/P58Hf1wx6i1EJySRt1PKukLhSWuhYDd9wU+k+2pbzqAH/1wNGr7g/w0escfYV4LsXs8f77Err3kcUQEfbwQvSg3JcuRDOSzymQL3aaiOcjl8wc9kDu1qU9HR6t5OBfRo4ckRWZFXXN9cUDnPGhiSgbRWLub16bgLLs0bXKm2/xAKNeLCzsXgXlI0dtUTYAWRGubEm5V0RwIpQdGWNw39GPOJTeeSICzJyTt5GnHcfVpDjvKDDI4k0UMt9OUVRDFrHJKB5EXoBpemX+B56xiFwMUjBSEzXHGPxGvX7KKPstDElBFv0SkcNAOIxqov+PXi55w5b4mojnX4yjA1VfC3rQOefsguAu0TN+9EqfrwsptloGRMk+ZeqeArR4bU0XwGHM2AkBwLvY4sKKxaJbFbhDq7hvYU5FEnav0esGGH5gwmBH0OXl9rJayagho8SzDmLLzMiHRWCljYhfH+MxyrfsaCNjZh7PzwmiVfG1bft96hp/PSYnJJjoYQ77hs5sEVJ42NQEU1XEokt7N03XEcJt9o2ZoGDK9nfPIZ6nUgRHXRyErUDtU45UIBm30Nj/h+LiQX0gPi9YhEGRRSTZryfAfl3XdV3Hcf9eN4TRxwqa7CaspeP5B2ENH3IiIpbV4qG5pScdu0+6hCgwSHCsKl7eIxJ0HZSchPF+//OP3KXM10tVJZRr9Gv58DqOg+89zbnuG9I155z9RBJ4bZWkW/J5LevIrQ5yV55iQ1QlkMrhLdj1gY0BMr8AdEwghELTRcL6PEwgubP1pmeCXbQCOLJ67B3rBos/M69+M4W2OGrM70Ddc+u4kBVbibw0/OqqYkFoUknxi7zsAjf7YCuGtGWACwoAYtFkjM4sR6jUhaQ9K8uBK/ogvFFF5wnJuwtls2NxqupZkwJGFo0di4eTS2Y6gKYsDVheip42WVhcWBiE+BOAOwxhQy67ZnBHhdNW0XvFruHX66gYzzGiOEbRgamJhRlUuA2GTgKCUXbEyWV8N8Oq/bZrR2PgjlQT8dyEkYVapX2+2NwBi4StMNpCC5XAyLQvOIT9KKmD6fKIIo/nyRcLtEzxfB7lsJCS8C7Yt4iTz5vmTs7biDLXbeuP/YmOKCQTVsCynXGM9U2rDnivE4xUSb4CuwtdblGT6xA1IY+eGuk0w/bH6lW00SJKxiU77eIv9kpL8ySc9G15EQ8K39bzsCVjVYVd/GnK0X2ScJdFEdUUOV35WiVbU16uyMsDCUNWkJPq6MOuBF+Mmgzw3kVvdrgtN5DAYJAdC2yQYH8fTHFUxOXfwpOiRBFJ9AcevUOVbfUy2vLUHClJbXnAftiPhEVE9vWu9Kqa8XjuDnDZlZOMGhqK0lZ6mclXUIhSfTRBAeDu9Xzkjy6lKmYPjRddCI5SxCC74wFAJTy9SlXurDFnQ5zHe70pBRhdZd/trx4UMuf9yEZE6V/mmoI5wUeus+Afg8q+cJQFzJwzc+HzmbOD1ZWZfGlTlqpKq5Xcb5nFvxwZTTKSsBGxBrT+hNgv61ZQODW5iishtE54iHq9CCjVxRRMXfJCqIByQFcvDLIAHn3DEQBdMHBTwBnQ6UU8JfFrRwPsef7p672QCMm6dUswHX20ebtAhTFtGaA7wPXo48NmRFGX2CLiuu5TDMhtpxMD+nzesNY+wijErF4IR7/khmXMV3OVPHiOfjQVHamq6huFWpOO0RCgdYzyl6KmW7LrI6Mz1PPEQQh6q0/NKMJ4kmwjonp0Sqy3f+QjGFvHy90YEqQYgN2hX+XaBE4+qPu0/glTOAmLnCjeG7Ymq78XIEw+6yk7eG+yFQaACi7BKyI0CiT7Rmc3l7wnfXlZIOxs3Z0obDnOEBQXxMclX+x8Zi67ky5APZcNInLf+zaYEsOODiD7YkN4d5x9XS4Lony2rDQuZyNDVUaZbM2qEgm6inb7jgV2LwaODozEPBC9AFCyXzEgRzwEyz5iQChfaJ2cLm+mrXMXZVX2EYv8EcJp4H5D0CPSdAux/LxGGmBkkS9bLMBUdge4u3TxSJGAke7NeOHppbz0Zh9OPVUl4+khnozHki7FkRLFFUCVx0j9lYO6uHjOPlmzz2qd0LW5SEGnV3bvhUGW6D2C3N5U8ayYMNX3oMOqMfvEJPDCv2ZKJGE/v4rQW1UR97087Xejn7WBChdRiV88YGRX0xnYKhYvFdYooFIgfKddX7l9iyhxwvW2sydgJS0dIinoRJULhXCAurAzpNFPkisJkdDckhEPLgqBl0dhVrSPvYcdPS51KYfoswu9DtiGKQBrK3uq7iX7PCvLUZkv2J3M45j+dlnxMuN5ChSGIWsHlnsD1hmaruz9pxkWIV3Zl6FKVYSyIJos5QZGCYskkyFmPH+oTFv5bkYUccImXfxyj4gxxrzu4iPYOQnhjhFBF8yNKB4LT8V1WNi0Ivh6l0R2Nd+cIkH+zC0ztwOWHDFugcJOQgDYpl0bOR5KEY4xWO3xfJIFAIvzPO97zCTggaAFT9wVqaWq4vnCLe+quvevaH5Cqz6bZCZpRx9btrhpN8Xpoll2veXg6NlEFwCjwyQaS9oy5nLTYwH2fQRdLjfjc82gi8e7/hR64ScuFtm13bpQJDRVEymetsYlF3StNzlKGAK6c8qy4RWLuJ6/kkEH5uSeEmBt0+5OAoNcnApX/aobXWcLrLGQg8RKtJ90wsqCkYisxo2wSR5P0CCAH2s71gHhPE/dMFIgXVIrqPS0waoLYV4KeisUeQ77YI+Rv9gDQ6RLAVBVxNXUYxG5kyBvZvD5HHJ2qavWb7VoxiXwY2Tb/MudrNCrn6CpKh5VwKL1Aye6vOS78Shu9tWFAC6d82JgG43UE2cbfxmVJ/CW0uQ+SRAfvrYILo4vW1RssWTm7C+6p53jlBIwz1Az5QA5vgW8wkWT64kMfewXQKKmgioTwEz6GIMEoFITR5Dy3Wq9JYagaxvPSgrpjvQi2l9YS3NO0pBX+HrosXvx8VIXvvT+GRQj9ohQRDmypVbg5Ytd+rYGFIWsvImi6xDtazQJ/T9IZHQwuvuiL972wpivWXMAvbIgcomIen2px8UL+CcVTcl23R7PJAGjaGY5tgiQffHvxo1za8roJAjk1edKASTwuG+8FkZoLY0h5IYgpap1Zbj2dpudiMhMvQpHpzk/YwKTY3PcI2VXKrsOcZeyogEQycrZti6+8r2Jr+xyVDh03/qCqar1ylAryBImRtRIZp7HWcaC0FU9vOqcoHIYXeg6AtLEgjuiGmlvFwMy+08KaioxYUhAGD9wyM7wZYwOehzH6Ee+3SvtUTfA9EohjW1xKwdGh64VIwsAjV2chN5KgRd4z1PCvhq9aHCZc/7zzz+Qb6FdlL8sNB9pPIPCmf3SoOITS9+8yFx/ZUXXcQTkFovEsLy7yI0FABWwq35FqCGr/is5m5SPfYsVR1zWnUKb06V3wm6E0N01HVqfwLRmsDBA8nznoC2OwGhKEUn0qlPT49Kcc6Y9qodRAKUqX3plzJ53tzhSVC4Yq+5dTF3Vl0HOQ/c7ebawZ8+4Lgoh3KJn5jHuz2b0ssW9WoTXtnoSNS+bXV0iQRgRJxJc8EKRVL91OXqYafcHq+tJwbGLDYwc3WVzR69ez+giwfImdF/1ZhdHSG1RSNVnBIYNiS7+qmIvpst1kLJ7M2xJvJvid0DbHx+MfZ+qKpInZwco7sYGWLXl5Xni952F84X3QuKEm5CGdCW29foWO8rK33fMWdUfOAUry8CpqooQ/H6cz2lmeiabyDEbgaVspJQCHgDabrTbDYt/i6v0PE+27+iyR9zfOWei2XmjlxBgzxMaJwSpheSf7rB7PtEh1PQu6TqdyU6X4qpL61MWMFpsGhfNtJ0LwXfYPSAXGcEQxfeaeE5fvE55GHWu9yEotFPRS92I6F3sa3RV7xRyR+halgp6oQIcNgTpGyCMs+x6WADSUNMVdN9KPC5IeLwZveS2wYIRnubGdsSDjfrIF2YtBmSM4VOGEcf86wOzqOSlAyBdqpU7zjl97M7DFmHeBaDXATISEWYU7PFcS57ztm4lToIooqK7EbtHUZePEREAvEJr6f6bQOUpgWcrtvprL8CupgJ1LutMBxKYdkP3kiNGRXGYZOMZfcnqPEKm1TPz/lwgUayIYPHkWo1rHqvWD2zDjx6dA2lI4CGr7G/I0uV7WURMe/a++nSZvUKcdhuUBHv1haLb5cLxUBbB3pxYNipJ9subKyrHyJE8prq+Uhg25T4ABoyyQh73L3lQPgCcgDcwW2EUJSLkLjuY8VwN+NKFBXdnK1vB0ZO3waSMccTzzATD9/c304kdQGZu36XXAAEDU63GGGG7mbbuqBBuQbDLaxFGhM2rX5MJTz7kidAFQ9lHEcePMXIWU6lekgcDA4rvCcq2qniZ3HJpfNoCmHNWVGbGyMxcujGLUzpNEqPCIlRBtGNM+8mQzMzT4vbxC8xKMjPtOoyXKtXzbOS0RGebmYw1bYDy+v8VZ8M9+piFPsbIPukun4iw4TMEATLz6Hc1gQQwe0LzeTWmSaRL/BIZBWN/8dVFwp4hRUi7DtvKkpmx32m9F6d2Hx+FMMJLCKEuL8iGQaEgslMiXTp7LDXRGSY6El3hqtoOMgqBcfYtJwGcmSaSVjff3+XlSBh8qxCuCxAR1cPHwtpQIGEEEE8+D+NKwAcujFaI8AxK4dSrQBoXRsQHDjlbRVcvjtidMCIy2Y1u0Vxk3tUQefTxhGzVe11X5npekV7xQ1v2y68RwbuIwEjIivOFHBVFT9xsvZA4FdH1l0ZgEjCeHnaOt6RXc53gRv8xWVEkgJ/2EJuiKAQ8IzJtmtAjImIZRcRf7H090OUnX3N/jMhnR12OXIwmkM/ni9O1xtziRmXovR3oTpsGWx7ZaIJlV1Byk8txHDyKKR7B6vkZUi48CAAs8zFQmrIwEH3FSQIbSrzyx9eTSS2bZ1xOqf5wivKsfohXe4GisKgcie9hv66yAQinHLyXLkWf9qdg7NrWXDrVYB6rf8xCJXJyRPxqCqZetm/fsr2gnmcfToPem5njeVeFrrCTCDJf6x8YTSxpp3t6CYEisEKw9YlWaDgdjIhZJb2u6+vri3yyq0oTi3N6tmxR6NJUSqovxuL14RNF7iC36OpiiwvuAP7ES95GfP9NmCNhREtiGtqck05CC08THXeM6NukaNZG/9KnwK4oB+lhxzRdCOlyd3PByHUmTQk8uHj00Xs0VL4VLHvgrgNzOc8zM6/nBWeoMv1ul8xMjGJ8zilHpLQBahkzhOM4OBbJIl8RomMUj5QtIiHO82uDofMNPnLwrFCiA8nCutL6cRfE8VV1ugPdmunRf8zXPB3H8XvVnJF5jJFVF6cu1gRSVXpx0Rg5+8CqhKoXKApe0dXUQgEcffeFQOQ9xmCdwQAAvE8M5OTGdcNxHHN+juMY693vxVeOM3OMY4zjutaIzpObNHrO+RhjDD4czpxzHnnWFTkiM+d1VdXX13EeOec9FrJthmQ4CPXMzKvmrDlrrre+ZUbmrIqRFTH7Hf4165rXnPP7+5tzA1MDSY4c46iqWRVVPP9ImFxFuA9emTHG+Pn5yTzP48g8rus+0Hzl96wZVLKiPv01qopgRdp3B0aOz+dil6Aw15w1Z8z1W1A5RmRG1XVdo8ZxnrN3DJKpviVGWcR8Dy2PquRkEbGfUWhe1/oRzvM8Y/0ucUTV9ZksD/ZYyK/rqmIXHZnj//75f+xgUXPo+4TXFRFzFlEpwjnGyBHnfYlPWhEx+zOzuginka7piAA8xvj6+vr9/eWyXrlV1VGLcNRAMnNe85+vfz6fz3VdMZndjIicOa/Jt8qP4xgxMrOiavQHiZEZOZiLmWeev9e64ItYH9EzV3ZjrCM7BRljjHGcOcaII3LOGdec18zMM0eMIyuOyBwjWHtr4JE5ZkZURHAhUjGvqPuXAitmVWXk/MyYoTcvXnzIOY5hO3hmph0xcwS7xu/1yczKiJGzaoyMuP8+WRHFH2ueb5HITMhlYbAMvKrG6IPhp180lTXrypHFL+EdmVyHxayIjJHNvPKccdUcecxrRtWwr4d8rg9HDMJJGKkEcPfViIzMqCj7mkkxcRF1UUxA60kZhiAp+84bzERBdAxnnSiBtPMCJar+I1IvoZtw9A3ZMQY6S0jhIESHULHCjtV0QcuhG6rjOFjSHjoisqLmLE4KfRNqXpPjCu41gVREHEdGraVSVVG5FkpmVGSNqMoI3gOamV/fX3PO67r8kwDDeY+RhBEsDEcwtjDMXt4MP2zWsKs4bzbsmjh+F51euSvucYys+Hw+cvx8Pvf66TArYl2f309VHSO/zpPQkXGt+q1rqZhF2S5+f/54rLfoCf30X1eSXdKWQfQipA7wyB3k9/c3D0HM/mSu+guGZCYLL49V21kVGRUxa0bx0Bhd6287Y513cD3mZEZm5rJzSr2uy3aINVmZyfsUGJ2KzzmIAzuXpIAJraM9+TNwLDKyGyoKCXw+n+/vb/DkULVODzGD5FSNmDMijsyaM3KdrWvOjPg6jk9fzq0iZI4xqt/Fk/2cakRUxFV15PG5PlV1HAdv0skYIzNqnVau6xORxzjmnNxNiAiSQUF+fn5Ib/SOsDBcWURUxOe6rusaY5znmVjmTO3yY0TVcU/cOk/F63C3mCOqit+xV30cwN6KTkpjjIpVH37Hd32jgVe6RGXGsTJnNmp7OSWZUEOt/GHHxkOrt4eds+KaIyI4yUaN4ziP87quz/XJqKi5Xkt8L8QYtkMxL9ec87rqa2g4SgwvKegk6cljiV6Z1BmwV1jrUOQctyEBILC6tHfjy+4clg8ycn337ziOo3+UYe1KyjYz+0D62z/byf4CkhDQujLGmPpqYWIYPONAnphWKsyg+RJl9ZrQW1VzzqsuTsQRUVU6j8TIyrj6jSqVkXlERI7BilrrKaKWHrFO6TkjI2JGVo6sVXwGRdDs9YZOiDHGndXz1CmYLJKac/RtJg15jMEBRKUbx0Ez2qgaElEkyjNsDVBG8d859GkreuJ4GR7NOed///tfAo3IqtKrWMWgG6xOogyjT5pwoqhKn8+HM2lm+nfgocJFg4JW2R59fQKSQXEuiK4zCZCMbtR6hsjo41uTV6yLYgiiqq7rk1mZGVy/ZETGjKtqnVNO/vNt2gWWqqN0I9Ky5Ei0khOmbDpRZn/yGS26TtqiK5yk497pAdAWkbtEXe+mqJjUtBMwKUXEdV0sgswc/aNEEVHzPnDkuOeYLbtnWm6EU0Q1KSPleoOVD5bMVXYuDjDKCxhbzRoW/1uKu5zneRxH1OLRnGr4KKLaZkpsFfcfW6pLtDkqw+rKiETDd35JZh7HOlN6PgrX25VMRGTX4TiOjHVCzeexvurOBABrUrtTvT4/RCeMEUKQWIRXLLzedcMu3+yhoSthHQQpry5iYIYHX6dFr/7LHkbFGmPUWGBtEXZ5LHPO2UdbDkzigUSD1elZAhvKY156EUYEN1/Q5ywu5sqKJh63oD/n5K4A/CoO5GU3pMPmgpIKnJlKT/VEOqgl/1duYDw64DeG9QzMASIXz2Lrl8BJAJBnPHkyc93xsbTBKGHc6dLCc6q3iwelCUC9AN74tGfetKLg9/W2bVGc0JcHtGoe57qY2OxC0lTvtmIFQPcuhH0nnmw0w65UJL5fv/G+C7dy18ST/1PSpkAlQheApoTzxXEc7jvnumklBhyHfd/HxWMhyhNmMAI4UgIDXY5E1yGFWDQRet1l9l/w8nniHvbmNnqB1XO//pPH11hxJ9qug2E4jkPnX7wAgMGiLtztEuJOQItQ4RB0qGgSQkWGh32H65MRdz2FqedegPIWYhGaQAJDGLF+BQbOOaeWt5/0Pbf//Oc/ZMh0iC3t1EYpglOb1W2bAulMMVRkwixorcLmjgL7/o6deYFhc5xz5liOBFIOYhC5YJsdRxRvAjueT9jJDlLHE+L6SRzxZGhKfNmgqEsWj0sTCxVWLxOHI0a2YKS7i69/bdOyEpJef+LD7fxNJSw9hFnb+DdftgTyXprtvle+Yk192Uq+SZ7HWNmb7WEZY6T1du57RJStMloV1celzZFwSt+9qurr64sDAk1IlMPtboXFiJ1mRAwbu/bT6hv6HneRm6+6VEzNGhHnnH5MQAEDAAuB2I6/voIKuSomBuqmJi5OKx2viJj9h+fqW6Uo7IlYFNdFRu/NFuoDD9k63gcrIwp2z9lF+LcQRc3H81TUnZFoxdCbnc1VET1gFgkADlgIq88j+TD+TY+/iqUcmN03558DJtvshaV1hlTvxvTK6Mlo+MCevcsFbfQHzipujC27MDhSW5qMBcDsFSD8e6QIMBLTiCAv+2MRDPSOMfghojfn2gHmfXFPl4YpZppyVCnY8pZX+KP3FlnwUgE9ASIqrjKkV77HcfplUPZMyVFeK6JNtM8+sE7vMbSwZDBmn2JlQTRMGeXool4mFwuCi3zJ0Kegis+cK9PP51NVmfn5/DQmIqLqLldm9NRx8K3MyCxNRfVRPvM4+s4iRGl7B+joQ/M6lF+PIVjQez+i6QJY+Oq1SgHH8VhLsmfncPVHfRlxz8z33CHCy8ubAJSDwok8Mxky805WONIrti20wkH1P+zJneZ+KzI51LPy6PLKzLl+pOCuGLqOt47H7kPGhWlyctfjtbAZJi7CaK2+4wqJESp0vByc91QusIKqVwzCEHGMoZ2lODJHRGZUROpZncwYsypqZqTuZ/P3Wy6MPElEWXkCde84j0O0V6ZL9bA4MznrwggMXXKHky1GYd6iLvJwNQ0AACAASURBVNY8Tdxdl6VsP32LsqI5+09Mono7ei/b98cnEfpASAZM9Ujp0u6ZXWq6mG55RZ/dEDEjboFH7sP+goRReIazBWK+SB5HZaUo0umFii71sj/KRQyzH+IQg/di8cS0h6IDq6pxbBcnEe0bf80j1wnA4NS+DGBj03oA6eAtKHb+ZKrKRw9t9Fqlq/pW9UoGe2ZSxqrT3atCV2vP488yPstOL13R1z8ImXfXElLF8bDjlcZICJoKjYxeVyDhwU5TSDXBiJmmkDRnP2nIBQCcDnAvmBHiekoA9Cs5OOZzpZWdI7KTVyxg0oGteDa/GxihXN4FP7rAEGYm7VkVVVp8kTyCt/4JSbY0lS1bZxYGCwImM3Ur3DPHKzOvPk27S/Tq2koqpDD1vFb33vjrGmDDeBPhaWhcWNIA+CoETZ/KzT3sSCsMhCRAqScp0TvnrPUVj9Sdmgi2t6NVafaHmngWSkHdS74ITSUmwbIBaKJr1HIRZz0/xOXzACWRb9rvTUAujBjUq6DagkHX8V9G7A5zIwpdMGeuheTIiGAS/Hqv7VH83J3CSBSDXpVgznlNX8GPk40WGVJrgkeuK9p1sABJCAQvdLlLSMmnjeafE6lUlQnujhSbT+3oE8bsI1FmcmAVRvbNgsw5P5/P6Ee/NDRFzz4NyGWMcV2av7vgbGUsqw8X9Bjl4o6j7xKttTsLd88EWGaOPjUCoCzob2ZPRs3jXI+iwYwAENWm4Et64PVpk14AzkZiR38gdExEVN2jQ2Nm11OjEWGrCEeM13WNcY8de9puX7bkkLTlqtJFxLQbNwox7NOpqCTC0ItQCgCsxsw8z/Pn50fuyiQziYtCL2lwYcrHVKq3aji+gEUXEDyBCJGZ1X/W/j4eb1cWjxgw+haeNwaLovTo9sOrRu1G+VbcCThG/LKTg4zqUm/Y/CIO/hOWdi5f9lgjJWciehTx/xshvZsAEFu8kHSVlZQmz8TO5yECALpc2K49xVY1CltZhGf46gU5+zu3ckePXo00sSDOs3Vpr5EQVxhPQMeNtLGM/uoW4vy6cUPzrYTVU3Ynl913fznqhgtTIDv5n+fjweAtqG8VRSEwQkuGroCUrrQ5Fyif93R4DtK9CzYs0ccr2d0FYWadB8V5UASLpmXW5KVJB4+Ljm9gIFHXtngIipAYMAfgnvn4vAGhXNCv6/J1Jfdpf/nHV4DzPPFiLAwzez2M18dCOGmKbYyh65DP58Nsnuf59fU1+mdKEUJ7Ai5V6+Wj0SuBQIzuxjUgM+v5wYbkJWELCfnnn3/IX6MAU72/+AoM29khpyCMDiOlw4X53SJGRHY9FRHjGGPef8K8d5DZ30cACSeBPOeIUNro2KUQF3J3cYAr0Wc3zs5YcGGrSREJBQHmU/ZOFYDSQ0Sl41LaFNSzJjQ5RokEha0CySi7jjNsBa5nAcEreUUhjbTjPF1kooTp0hahS1RSwChDungCxaPPXnhY3B2BZOva4pJ2VelSdIyhtAFgJ5amVaNgpAi00hFgsghQVdmrVzApmlYs0auIxQCPtgBEjo6QsziF2WAS7xUmn4sTkUV4lc5J0uYIPBY4NxI3VtXs/V0w7IzFR83QwhaMXNBp4ovdxakiODKnJ0MBhdzYym5A0CWkJteMkD3SUPP+ghBVc09RIyA1uwLjuD3aRNecE7jAkFBojEpAXghGdckuns2ORRhSxa4ulGnfiFavU6kJAwIyM8Ne/4ZZKc05x/r2/u2Cvl3SRS/f+qxVqCWF0KskMaIjaVcJANiH8RUeH5oeHbwe7FEgsbElygK9ij/GiLbQJRm9QJUVOhdANOVYzwXNoBA5ugWj6hn2Af60C3fYsMPfPCPtBhMYFAjplS9xaeoEKTDXbboQYR5xid4hN1F6aroXji7ZJ07vEviNF/NbNNi0gav4jkFGX3qi4zX7boJCy/3qR1iBARAhsca4S61et2wi8qqKXDNFl1wu+4CnxOqvdcV6ZquhiRABhgu+Z9/AUkQpyIrRO2Z1Mo4Bpq33OrNTbV00wzJnUNjnnPdoq8oO18LUMwFfn97lAiyfx6J8XgxtvoDZYqH51gG7i+xhKb0VbYX0sTDweK6HBt4p+fYJW45X3Sd+YFsmsmfXB9n2mnhNtwtGT0BGdVWHAAMAfTvIiMRTentJFEswNRFZfCDelX21yhDmnFow8hXyfzTjWeFt1Sm6GzdfMqEgYJxHSMX9t9LpBhCcIPliJE26AGPcmsoWI7p8ZVRz65UjbGMMDnH0UuqqWh8Xni50oYsEnj8/Uv5pQWBxo5BYOAigc3LsjB488/U0aESMMb6Ok9USFTErM48cs2YHjiy+ubUUikAavsyIElZ8wv3897+KdfQbBJQAAhi7GLCL6rJbThjx1XhlFA+VkQtdXC2QtpcOqvk8sYpWKQGmSVxRwaY8Rc5ICaqmSITM14ccFEThcEEH5pbNSwIm7DRNwTeARHZ1efIIej6TwYJOl+OrijeDuDFef/7BMQndZWSiRa5aKYHlOxYPCZN82ldXJGnXCTTRhRdScdl6U6L06GI3R2db/RTStsAk0UcV1qFIYNB+RyASY7miwwlGK0pBZfx8ZsRjcVYF444Ysd4pNnpSqp9gXaLQCqTko/98nTZqZLMwzOiDv1xch/Pftp6JxEk0HbyDA6Mw74jCaETCOBswJPPuwu5DfnzRRQNGtnKga1nAqBlioSNhO0/aAYimb+kiLSkSbzJgJUCXdgxn8BAyomsiEVbwnFOf1qLP6KoXJwMNMyIYI4FUmzFGxLpnj5WgCo1OUJTsvdcxkpu6BV8fHTz0MgT2InJeI7JHK8VJ9Kq6rjntjItQVapBFy7wYEePPlL7ELB7Dko7nlOmXo8itk7nnlaPImRVRa+3sh1jzlnzngU9isYAxXBd93nx4VuF7+jv25DA7DeRMCJgaspC6vW8ESaSeu6rAqQdQGmS0ufzGfYoKV2ILlYIjT77O1rTjlwMZL52DZp8nU+zSTX0aVYM4t8sMpIb5NK9iUXb6ieAwEBIUzC63HE8TycAlk+EN30q53MdAiNz0bIaPZZgbpGd6RUAjKckOzpv0ymb9GX/i38Tp2Jm36JZiIjqoXkst885NXZyyB4Lxs1LzL6qsx8MkS8Y+HFcFC3V+6kbAXvEsBp6kt7LEtUsq1f8DJDpnnNuF3YuzrylgTjAmwqE7qISceOPgmPRFlE9IdFWMMoLDItgs2+Ybi4RwUuAjn5ijqwE6DRvi8dCRAVeOsJwqDbCXNALj8BO5Xr8zylGPLHRx2THZ2Y+rzu9141hu89ml6gC0aO7ruuyL97XszIcOnDxlRBWIi3C+dzpRIJopMJExOgP9sdxfH19Rd9QvuZ9Bb8xOLM4SdEPcRJctpTEjPFPmDCZOWvlszlWL12GryZe2KMPy2wRUpV8+sXMabOAjtzQ57n1z/pLNJay0wFb5Q/AHakBXdknawCQpF0vIYwdvNu1fuBB34KqGXaZShQknh/G5MKgcMzeJXHRSpDF42JEwe54h/GVAXQxYxcGIzCUdyC/bgRQ/fCgg6Pz8aZ1LtmGU1Wl11E/8UTX0KIJacuOr3olCqSnRLXMtIB9VQOGRAouXmGVy728GV1V3oWEIzwAlK1kjDHsJpfYSFIWwOoSpyybrytqhhUKftnpcpJ4lXcD0FQXhZKRcakOGJWPQgMTW/YTox46+zxSXWHsIP80vgFsWQNbr3upazO6sCriiSze5fy0a5gnHwh9zrbAauIz/zrTw5j3hf46eBF1IxFMPB4xe8XIgoxe4vISA1tmQnX00B4LC0bw0gUQJvpAk3kfhoSvquw8R78whmjOkJmjv2OJkWqz5eV2z6WWEVGzKioYi+4prq+Lrld6zOtefEeO4EXdGbw+k+/KLL8ugnJbW/yfc4pOSr5u3LH6ns7nun+vW7DMVEQsGMMO6AIjMro9M8dYXsdxjHFXFZdY836ve3+54OybGj2JSzBitx8+yLS00b3J2QV+B4R90QU7CjkIuabbDu50gaQ5xvhc/BT2egV6ZGTGrGtkVvCxJHnXfTLRmZkxr1kxmfqImHWNSJ46G2Pk+qnBzBFpL8MnLrkxLxi5aBhjjDH4RQDPk6Z83ZiZ0bdj55x0AvZSRF8MjTG24wl4DkqyeBQXCHFfzNZFkx0ckUs8l7R0X5z1XMDcWxH+HQ6LjGXXUpKq4nCMKBOSHK9rrMy8WAavItAUA/pxHJ/rYuLCLiLRt5xZBky94oaVDuPby4MCEBJ72ZxS0uXc4uGiqdiSs4dgO14Xu6s3syKKTywRoUzGqKo556zKPthWFV+0X5in8iaPYKneiVErd5GizP8/xs52y3FcR7YA5czuNe//rHO6My3i/thEKES5zlysWioQDATAD1G0Upazl5GIyEyG47k33RKQI6JaF2emKBfvH+xhY5G9paYfqN14urj6HNmiVH+dHjDTDFEVXogHysenbhd9IAmG6eFCGmojoZ+xmJ/S5QvnZkcgVBGMjIqLfYNRK3J0uc85db3AqCNgIVUUOTNN8xZlXNuM6xz5SOVsEC4BEzEsf60ABJr0RvWf0jKze/5jP1T3XvalVrXkUz1es0UY+aJThVFVmmZio0ppK3kAKs77VyTOfthezAhBqeL66LU4okTHkjAWiksgji54wZzXPrmqM5GiomrVHMdAomI8XFDqfnHBvlpq+3CKCqQ3+0hgoz/diAhAaOUjmEac7gIAmCI8EZGvY4ycFTMj1q9aFF8slwtpUhy1jAIgREfPXv0iIns65X05WrXN7lOUJD3E1li8li/vKo+Y/UMe9YerhvcDRXWCTvC0TvaU3MuNuM85NdOozf4MAgZxAMUxxoyKjDxGzVkZkTGrRubxdf2NZ83eOees4xG9HvNBIfCV7hjRoquW64IY1K64n7bwOLOMchfAkcdx+1ypWgK5kNjTiKKIWLKv+1WXRUgN5UZIUTx0CNweXfozn+hAr6+vL72fIzoqgd1fyWW/FV92XMijh+2K4dmAoSgSn4JYwlqIhSpvDEcRuhEZjxXE9S1Q9Gczpn50ViKpWle16Ctiz6oiyczkfdeaD1vDl9UGrIVu26e79k8g8C37/VUnzO4ckSqQ0tiE8yF7r5B9T06+DtN8wEI/BAtBr/VY1Bvz/lAZSvZJi0UAOt8FNhF2kuuaJMINFvYoeGbyPzsh8pGjaCOuyUy7cMdFMIJS1NbqPE8Nk9rrfU4sZagkpfhRLmRCQ3gXUfRA4Oh4JUaVonNS02SMcOax/jI/WmBWQ9gJaYhhg8ft5InIEhHVH9rnnIBBgglStRcyjf55OfDVDUSRl8QjyqIjooh1v5Aon8zkgzr2sl5V2hjV8G1lgIcoOFKctmR78zlWlf5iLHda7bnBMMbITE48XOQYnd6mZ+Z8/zKsgJUtickFLw8qBTYwTxFPXCO4ziB8HbwVXVZnPIQLuecAjCh4+ZhuXwEDiVQ/B4gxIuacvEXcBQAR4bxX3yYYMLkAUdV5nixl3hVwaoMidxc3gn9iEK/Fa4zhs05xKWpxrr6yr+nRsOze7oirLfBg50bb2Y8QYwHPX4/BIxodAMYc+ekTMqKIHMPmVUSknYlMWkWRODhtBVARks2OrqNEJw4YwLg/Y0U/6kxWZM5MgMfZJGFBRYjRYWB+fn6O4+BywG+AZebr9XrP60beeX/eSoQiH32DiSikR636EyS1mRl2oxYwrcMoZg0KH4zlTibZb6FnFslxzqmtEKEJARsWainOOY+v9TLdYX91rKqhT26NJ1bG6orqD/Y4aj33oHPOYS+j8tpnkUAjr+/AI5lJPys3EZInjoqIcUXvVL0oXwRf2RHwCLX0PI0N2xfNHp2wvkLQIcFrJWoN2RxlZLbDg2Xa5a9sSqtRVPlRvgDEplqCyl5VvOEt7guCMBJCzznTdKrg170Mpbci3oO6HjZFr0aNlQkTjOHI+xq7Mu9ZJJLqM1cXEYwMGWxyVHSOjBeY0fcFmOdwEhT7GGO7dyMqPdHAbIEzM/WuEEWcc57n+XXs79ZRLQwcFX2M21YfX7nTdV6r/CEXHph6RhbVIvJl3ROAiPJFkQVx8J+MqvKhyZ4PYwyeCMYocjoHfRNhCDHGmHOtJA7LzIhbJ6gthHv95z//OY6DGaC60Xd36BfZUZisBMAiDEtnRN/UqYpYcxoMS8bX1xcvA8PubIDxpRZat5MMdnWQwMBAqrvxqv55THy52FCkUSQpl7M3aviCqf5t3qoalj/G4/jC8eyn4sdYSz/uR3+KhlZNIG50Z+JFJtRSFSbeLpoMYOXZgqNXHceBQsdXP+y0yk2OIh74EVpE8oSgXTp/sMtLVJpX6NP+YOg5oBzH8X6vHcN5ntCoaZkJedUyzjm5g4hvxrWNU2eOMWhTp5GMMgmIX2koGXxlR6TDIKQA+ksvzH5EVFXs/sfa+/KM8e/v7+v1+v7+pqtpBVGip1zZGUF//v333//++y/MAMAg5CMjobFwnL39Oo5jdMeC9JwxstdEH2PMeY0jVaKVo+vRtILJlzQyc4xB8f1+R66LHwzeIeTACU6RTHSC0zngmVHSlcPsdYBzhF9mJjrg6Nk45+RTDY7wHMdxnufPz88Yg9r3+z1v+6S1RtFYdBIQyeh9npBEJ0mE9DDiPtfLO1duRz99DUyBiAv56KUGmADKTWmQ1XEc+nYGhGmnA5aj75AO6zcwgBFgLgqKSCeKeNQtJD+7W3Cp3hOLkxYxn8dYv0mgWvStFQi0lfulofpNVLiADMiNB3cXeLRQ4FL91FRa54Q9wupjlDZVokl0RMRQPZlVhKG4rvX8h9B69cpz2jpAhpxZ0Q+wYIefNioN8Oo0rwLpFtznnMwZJawqiiIkc2HQEZ3yaZvR9/ut9QTCNXlsQSAfZk5mfn9/U+RTdESwDv/v//5v2FhDiMVzo4FaAMWsPH9+fl4tnLC4SMFLLkwASBBgf//9t5jBoLNx52eZeTWAzlzINcGglR7W4XPOkQff5shek2GIvuITjpZGxKw+0Ywk7fwlyei2aCizBwVmhgYGBMz7fT0hSNrUsvCShm6CzDmDHyzvM1ScdHvZeruljYLATw6Az/McdmdBp4n4sUe3K3pmnucJjOZ7SuipWwxjkCS1UEELQLnN3u9hpOH0RvSpCgYYAgkYZPbgEhewMytVfKnFCCAzdRSnt1FpUOspASBVyCmGr97tS+jM5P0LYkCXIry6kfU8bD9AAswfuVdV8tGgx5daEYpfcwAZvZaqQ6b9HUVIGLCgix992EcwQrCRAAySvoq+dsse1orjON7vt84IwExF2qLMEV67paDAquqff/55vV70kvoNGJzVZwdZwUYOKNSqW3BcUe9gdGj9FDuOg5f/s3aRvwQMqxyDi1EyxqiesXNOVsiI64kqCY4aL5A0Vml7G6Ov1xvPnDNi3TMCSWLKpDFrJhDL7YgHUkurv/RErTAYX8MuBpiciCIW9PfvO3s2u2wNw72qsjeyVFXV7InlSCQzt0wA4EWqEuzCc6ToVdgVHcFC/2LnLBK4ei1r8muK629uVQWcYo/QxS87UVwEWJw9UeQFIDN1qtBvyhmMNwHjVpQRfpK8GmsYQj/dSQ+AIuZ1y/NKhuMWOu65QeJVyNF/3wDgJMI/mWNltSZG9p0UzpO43gEsZML2pCIN6XQXFo5PX52N6F4EmT184GUX88ozAmP0WhY9RpxovjS4u7wk1Zkf96fZEcV6ijir1z6oRl4ZqlbNdGmGfXBRbsf1QyrrnNqQ1Yu4eAAnK3KtqQtetaKiCp3rkDMIIHfhMYIBzMChs2VkfjJq8771jN7EwImXFBXVPUoAdwQGzb20fr4Y2mvjJ/Tvue7Eb16QY4kIxldGcRJuCyo21m34syeJkzBdo7eALs7zUQjKuIPc0nBdxbJlU/aPjqSq/pcdHRc3uqjJFBkgtZoqBo6iHKN7XlU65T1tx1PU/IdcLo50ET8Yjkppy5+UHKnmb3Zka6mqtnyqShYmgGay5oOPLwri8zAsH3SCgmTWyd29sBR3SM1XHzuFERIqDUrYJFctJNPOfZGrliNXH+wyCokjov4ZY6DX42TUMeyEAoZ9zjnn9cHYGcqEWkRFTlWx+f4HhYbo7XzYUbI/fCoQxoioWPtpjwUMWgmOce8lYLKEDZb8HpYlpPR6vZj2zIGegEvIM20WyeJ2qhB0vasCF0btOI55zui+IgeKGggJIwhJWhOIO/uzmVLVlcvzFICtoCxiDrtnysh6JtjFRhEdX40pzO4lR4zKh6Pm5yZ0lLOhw7YZZRcntJ5z2oTJvH61wZNZVfe5tBWzz0GJgi6YgRlfGJhmDOLHcCLEjpGOlQts29BIIQS1dAJDmbm+hLvh495w5yEx70kE/ekVTXtZ7rFc1GoXqphOqhW4ek8OvzpEMJDZVwQmD8mDFKccseCrlX+rZWU+z5PlHfLX6zXtHU8I0YmLu1s2foIyOhsDgPf7ugdNLS7b3JPIEVhVRVTYwiIYWHO9den6ZQsEE7o2FpvQvJaIx0COMarfJFxV0nUsu4q4yOXG3lVEudDWcmd2vHQdw27dudF14UWSmZnrM1tV8YVlzpnsOVdVVVG24KpjoZU+73coCMdpXFUiFEZsYDbfK6tMUcmCu+egU51apwIgO14UccHIDMOYub7ILRhVYXtBxBkURYnJDjIfuzfwcFJ0Hoxhi/KKXp+nBCIGfEWlKvFU3+0DRhW6hoOOlcKNQxGGDSh2Qm+cSO8cK6JGjow83+cYY/T9CzFnZt37v6qqYtY8jiNBVlZ/WTJud3I+CMmPMZhvZScXxbj3BkWOtbprLcEChO1pMGY/fl/3C8DotQU2XEgAfYwx7bOl7K7grhWGtsT970ui9aN8w/JR5gAEU//E7TbfNUU3/KXYz1PJ7s2Z9xu6Qjq4+kTG6OeFXEDKTrYaX0cCc736woMv4Gl/8OQyCS3RlbCzac48RXb4aRRFAdyoCbMBEh7ur/cIrlHJTBZumh8R95ScarNgrFpvOdlqa90yr+oFhCHbYAIzplThpTSO49ZpAOCEBwsYwSh6oK0q+mzSZEPEpjkDXmzKEJ12eSx3mf2STlmEob1MD9IQPxjhyfMZHYwrkJStnHJBjwgWXgmZ5OOH9MKagF0TjKHZ+k1gbeirWw1AraCK0M5AURhe5nrawzXEpRYXeND5U5WKpFdV09qluM6gWrcgNDkiSAM9bX3IzHlf7VXrEQmKErmK6lgcPRPA0hElg6MHJSL8496roq0q+pMB4vTUJJS7wikBAIqFTi1URIHN5xJGkBDCgGwWeLSprp5mwEAKr7h5P3FQENy3Xop7PyvP2deUbY6V7VdJQyHEjF21GAkhgI6q2hR8FReLOL1b4uTL9RGRR+SIHOt9URERGbwjpfuhou5DqWSOfqJNxqeshB6VtL2YCffzIh5si6ONGq+y6UdVVZGqAPqUiEgHhqIJSQhiIQpdfWWXL/a4PwjACQKh5pjHzcw6KyKyos6ZyRfpZ2YeY6yOmsXvU2Rk9N87nYd8tA578yNC+0OMEvqcbLk3RxMyV6pOjgtK2UlEqpyniiuwC7Cvry+eCBabZM0Bm+1glLnjYZPdqz4W3RL3/ud6CqCV1S55gVefPKX4HfvqbQpQ6EjUm4FwEjapzMWFJ1cLVxLDvmOAoNedH7CKm06sfnBihaSWBovkyQPSAYw3Onhq6VBd4fDK7k2RRETG+iOqjH7EnblFCDlGBAl43NdrfbCRUEUt+G0zgR2FE8AXCIfJKPLMHP0I5RbLXbyWkcLCiRfdwDHGeV6D4l7eTDhJjCFbwUy04oR9BtPJSTFsQCFpwFXl/PaesnVN7QxXqqJCGDIpRCQrZaLHmcLGfdE1nkGBRI/xACYHvFzcLgV83Pe+isW4cBQ4e0dF2ojzy194AVSkD5HqQBfDXYeNcPKSL4ozzDlzXM2UMSLSHtBSh0vSknQ7PAqBBZHdU1JchL7djBFrOlE156RPBCOHOedxj0uVvDAiq4v6BZDZW2SqPDdqCVGWvLOBdC8wzDolg51O8CkhKkdKVzgsCk2LvKup0vG/MLuIU4HEqRUGEpDiUSbV/Tnsj9LqTzmqFbLrg5DTilmKVyEirO6HNaCZ5AA/DE4OXh/MuNQKGX2thAqjA1DgX6k07aZEJ+8dslVxlBCIJlCkXmAR6k4lLuhik0WS91uBggmAi3fUBkAIAVhsOAKQnWyZ/x4asGMwzjk1goKBobZTWFEA64//uIiThQvOyVa4P2HCIPKNEwtgPo1QpSNCViJBkTsW4b0ooyu0JezKAg++OkYEL5dCBPDElBUy+zOkYxRO5Gm3nCiSiRshoTbvfY44Z/Vs1xbORV7i9H729PgLPGziBEySTbnYiE6t0vPEtnNQcQUWueyjn3BGnE0Y+oQq1WY/Oet4EgBMS32dVEocj+PweSt+GAB7XGGemajrlP/WFUpARfAEEhIREj0skBtR6n7+gnEvis6Al7tMtruNUVaHPZXzFPKPu4uGmChabDHiKIXkWWfA4LXwlqrSwCVt46rQfgT2px7W6Ph8YPgy8+vrK230FYIE4t5eYdRwWaKfuJEohCxwchbMeb0rSlVpH3k8E9WmbYSQ399fzqmj31TSIRZJdbbywiKj00oiAuPrtX62E3ESFAmhEWit8hopinPO6C9H/BdOBDvH6xE1YqhOITfjtN/15aKw7HYCe3JjDEaFDpJociM4osiC0HHDFiOvkh4dkQQyc/Y1Jnr2bOLu1U1QnqqFROnR0dQC3niAuTH7ms1Vh/Tc7vzoPj+yL3tjDNyBOb++CrE1Qe1CCA1PxO0PuE7oAp4TSSQCQ6Wg2IniJNjxVVFV3icytv26e139hskuVvMUzJkZF3jliR0wikYwM6t/wUGSnSGArUhXYJk2wbCgywUMRa6X0dMJQoYVl+xs2fofx1H9lRv/8UkhFgAAIABJREFUMxQTg4jj/jVXxKOLWbUy6ojRYbRrnXHvdcuvCRbzRutUKm78jb2NviZP9V4Ko6bEFkXMaecLRyFFCPI5u6IfuBWPwCpq4EiGPgGGKAFgeKELKctV/K8PTWxJejhZkGuAqgTLzGOs9UT25x5R+E2X0A9x35ZRBe20xXxj2wi3XhLGu0UYicBSNBxxj6JUVSXdjRv+/8cLoYqEPW2GmKyEkaKjBwKJjDH4u8S5fgVjJSCF+eZe2AVzF/Rni+p+UjxbLUdFOc/rTMROlVx0dMump32qVxWEGEmDIxZmlKfnRc9BduUsTuKCGf2MmwCcLx5UUveLJjwCZweS5Sm4TPv+ahitO2LE7kMsHhSBsfjOAQsMf9nbqt1xW6wA4CK7O/p1xHOAx5EoJKMifYsvov6UIyKYziCeJOMV3DEy1h/9Y/2CRcaMyoiK9QXgpzDW39/fc06umLrabsstySgf5WnJX/d5Sa+qzvNk/6NGjRaeCgSvFtX9DArb/QpMD4zrhto1mQGLR45KLO5/qPAo+PLhkzHCy30RAvGBTVWjxxHmuPXMoqK4sQnGEZ60HgubzJsvoogSfLFT9THo0x62niBgqmr0DThcVEtfKRBVOiJly+l/EYcpAY0jAK+VHaGWDL12EfVfqzxVCV5uh8GnGXPjGRdh3sLA0WepYNJRVm4tce9hb/ucJ6fYGJoJM/rvF2Owir4j2ILyu/d7R3mgj0Umv/DRE5se4IO9L9SIM9AJ6geq6n6ZaL9V9BzcLt37iqInQK3s7bSEFpEAgDGuR10kctwfGKZJjkDxcRISlTACXEtqhBe9oxVCAkAN1mkWsT69qA3Y6Z1t8MKYAajIUUlGN0QYqNL+ZiiJiLJv9nK5WSdAVF0LK/pa3H02R882FTXPomMBwIIRha6QKBwJq9OUP8fstZVMCAEntQvcUZ5CIOkUtw8J53nGeh3VreerL2wYBah+REdFVW2PUBpgFePT5JRgudq1jtbSW8Sqbt2cUz1MHwID6csB4qHL9jcaXHW7mIVHMnP0723CBgb+YS8/CxtfD00sAkHiPCqKEzvCqqDik5ZOoGqM8a71Mg/x6OjzGR5x16elEHxVVf88YWZGLSp3wYsGutETWJFaBHBk9MI1xrDo++TBHp2hSM5+pUXdN7I+T3BXuLonuSWcfcnxRkm2di0jhbbEg1PHiJhzjtf+MZ5wzEbHZ6bSRp7ZojAWVGlQBMDy8/MDALswGEFyXO0y8o4fWOSoYkSwsRZV2GBp8sgLHST8cvSxByYv5GMxH7eHiO7zlkx8cDFKKNJklGd0CVWCxb33hMEoAb8hUTYwVeKXy3le5zuY6GbKF1GjVCUXP4JRt7gvoUEyvswlwZQYLq4880E0TMjodwRq8iPZG1x/WZE7KmE/xiOu8ERxJGcctcLT5Kp6v9/sao77WySZVyBhQ5Q/RWB1nyHUyi4St0efsGMMSOac53luH/BQqtZXUerTArgysymXmdG/mkRWWz5ilgDTBKPosE1RINkJl/xGQL/rWxuV01KtngbVT55ugx4R7/M3bUnBiCV7FKhCP8b18jlSAqCiW/ASXvz1WAaVg0hkz8z6tL8Kaw61FJlgchcJFqhoHVWzb47UfWVTLUaPDhidKjVH0f2IkIazUStL9OrtXltRtEqVo6aokAvm5ZbNnSLCX2IFQA/b7yltCY5uUfci6hw3wiM2rqfH/YH5McZ6Qv7epYpYVXNO8YuNUUMf9tcgP0qgEiHT47Qn6VzZWrrlRmIiJB/nD7u4qLF6pRT9RnNIQwzqUhXh9AmjWFX1119/MbHVP71iX5tYhITxVZKqoiclZUuKFJFExNk/V+wkKIAp4iWjSFyp+yqhBNBlx7JeDUrBGdUA2Snqg1lmRtS0v0KD2cJsovNB4uR5X1KpmnOOMTiKQeFoquLiIsfq/kKg3fCMNBZVicS81T+Fo0xMMgziFA9HQmfPSFox54xzxjlzdd36GktWRGTkegN/zgp+13NWVB3rs3TOc2bkGFkVY6z7EeSQmXwfaUYoHIndsopLUo2ymUBDNBkQalfPj+sv6kYWf7L4ySmMxvQJnnN1ZmZmLgwWMqRCehitRq+uMaJdHPeIIKub5jMNfNjKDhhAZo7eQbJfhGTan3n9SDKwoSiTqqzKiDFnZI4x+LIMQSLi9o0jGKq/aJzrS/hV65MzeY6IrJq1fjvg9jMnkFRvKGXX/BQmH7d1dBRGVW6hK9BXz9T6sA2MiFtWvKxIDAqnmYwFTtwJhD39FLOGyJFMgIlK0fO+h5MRBjjxmvbGe/C4QCgvd98y8SOxEAKN/hqby9Ndij5gIOp58eMoTvWDXOTuscJ6bLOjQyUvAXCp+3BTrB4vwZSA81N02luUWcl6WRHtOHJkri9k1qzMHBBGrO2JjYuiZ09CjKvKHh1kFjlA+orbVyhqBcAyWojI7pnrITBPiaMUZxNGXmlLt8NkJHNNBiysJLOFAVKS4oQNX2KJ2eO6viXMKGfmcRz6zOAwMPSM8z/FQ5Dt046iVDdaJYO7HnnFjq+o8OKI8qdAVYWFlCiKQXh5cZlwwvg0lDLSClm0Ca7OHLawKxRVsi+eaD2Su7x8abZsA0oOyBy3FUNXt+r5XP0FvY5ybbjBqOhHjBFRmRUxgz/bB6lXrbfCLKnbG7doSNzZqi+4FFkG+d4cfmpUkwa+4DUW7/f79Xr5h2EGVAw+f6oqjpUabChpgw6egRj2yC6hZ1+eAEMrCXuVozM7gCqO2ddoqjT68mK8NHAciQs/VDhS3AI50gHKEKFFqkUXQ/aj1KqV+6EJg3tERIz7mT7hoWBxcVQ46qWgy6LoDIdnwg39vFN5nq7Xvffynqrj5eV2+dZ9ajknGfqIeAgHg1Rz8nGDQ/bsIQMgIUV1OBiSw/3oOUMRRiFX2+zEVxWWRdh36tHzfm0K67phX3Nz8b2o8xDieZuVIgpPN7Nqlb2jCoEERdGp4nyBxJW672Sq8QCkSCdJitXLF/bZbzLyDkz7uTEs0dd0N3rt+jkNdSthpEtorROp8VKAjTFoP4Hf7+vtndRCjmXjUcfJ3r2/Lh64y5cquaN7W0iJogIJH71uzvufteHhyIX/5hvrMaeIyFwDkJnRl0yqtn6vnusS7HPOprqMKFgiAndRYadDkLxPQSHnnGdU9vUYMDAxi8GLiEiqX7ZRNoPDvEhAYKVBFYLFfY/+VZsxxrt/Fs69Rn9aRiea88uutvsMqWbDbtEvBuzgn5I9ggjFJ8Yzpzmetvqk+qQQc3SPGd+avfQMWxO5Qzh6iXRHegwwRQDMLiGlgH8WFaL4s5INsfNDi+BFuOqfHhxj5P1tf6SdmVFXGusi+piNi6tFxWHfiQJJwpl5nue2oFOlVKGVl3pmzonO0ZMR/2G/FgPPYNBnlTUfQnyxIyLUyyZxkX72XyzltbEJmTYKqsUYEW/7DjkWNUoWUsVCK54Cs3pPYHUa4lWMgowA6C6Kee9Y+XpRx7i3fbt7IjuiuGXbVjeCycyqkT1hVOWcGzk8KJySFBkv7AhVAkiIq/H1G3NVFf0Mwd14O9LnjJQwKDp62hglIoEBwGk/u6VLyRiDTzUwzMdiTt9S9IguT7vAjIswHLdsJc5DAyXRi4l6m2kWNi4bLR/VONPpz6Ml+y6eAoX1sCQzVfusQlEtFopehWQmf0FSMtltcRh2jtgFFsA7hDbm/WYNFnUUNwrrfh1nGkC4k/fCWL0HAPDz84OvqKg6XkMJiBB+4XWMiNG/vEtRLoyj7OIvA5M/xTnn+/1myx79I6Oab/HoSXzVS1jIWXFVRBE+7RLp6zZtpKgQCoedD/a/v7++f9u84MSXP6SRgJDuQkpl20tFJFUkrAdAjv4mv+JipKi24IVj3nsPu0RI6dU/96siVWMMfkfW+eX45Ik+f8Wg6M5MwsIA8ISrKqxR8p29sKPjODKj/3os/HhcWdC3nNPmDBaNhRwd70ai0F4Zq8pdEIyiRbaBY9OiImlggUFHF8erIRg1W4DxRAxCdJTtIgKA3nMYJPIFgBG7j7v7MnVFIt2RpIrwC8TR4WhXZvIOOIwSNVO5Sef8ZXkpO2XUIoQiZPynfnieDq57d0ncntcsvRbwp7z+fdsJlnnGWr30g4Env4eZeUZFRp5v0CMq+m3bPCx/xjnnPH9+4zjGGEeOqsojZ82oGGNExsnPnB6joir6x4cqIqOyzjqz1ilBVowf2dMMTQ4kYmQeY/DTne85uWDrt7V9sR5jZEb8/PzMfjvF+Z5Rr++vv6qK1TZzxNof6CVzEbGW7zFGRM16VxSBlA8fn//555/RK2OHXKNSPQ/gX8axhn7WzEhe4jx5hIzPSFERkRE5chyv1+v1fr/P93sc43gdVfWuGRGjYtYETO9FxDheZQ8iZmZmVtV5nvzCLXpUjaRp/dKUjJlRVcStipnxeh3v95tiVRzHcZ5n/ftzHEe81jKUmZVR1YM7q6rYLMY53+dZEVU1xni9jqqa5zzfZ40RVRk5xjjGskMYwYkXVeec6yQh7eM40r4qk5nnOV8v3jZ8nQa46MSuqqr3cfCJdeq8yMwxBhP+OA62CHJvx+sRSrnQpRSFH700n1F8b5AbbpGR/B1R03JkxHXDMvkD46I95yyo/vnnn55vEXmuvHOdrhExxkF3R9RxZMTMrIji7SPkVhWD9lZFTabbyBHHeP++xxgr7jn5O+dfry/ms7qOJKMX1tnfKcWR1lTNqKhZyXrHZ6lMvbfsxeOLFfNcp+HkN+p7t52Zo2+OfH9/E50Tas7b/ayIOM+T+ezG6GzP3iDiTi2nAzAmPCEAO4/OYvLByExYStSsGDnGkbkuS8X4jjHGMUavD9C+jpeGvuwCoKJCRKzPUSvbjBnFaSJ88L2gCJ34eEW3Ua1gNuLoraBRJIlx9JRG3AVycYLHLk4h0YlLCLy2NsoXea+/Y6/pVL12aSB09mEv/Q2+H+c56/1+V+Z6DxY87/kbPOx38Js3ez9nXNdOZmBERFWsS/g6x5X/9/f3eZ5zEhSqjBjHcZ0UYfet6AcmG+1CIcHOhF6qOU+WXk5cjV1VzPV0QlVUJqtHzIpZa27kGs01vmE/BVyP+eCTn76lsT07rtHsJGetF51U1TzPmVzl+94x/UNzxhhYRN65VV3N32XOCbjssuUAimQePc100w0AcYmCkBhG7LNnlJIBELE2oAyitwKMaKESW3U/qLehElLMs592Vm9gHGPEOaMqIo7usTlnnbPOM6uOyKyIc7Vizvn1vXYgdIii0zpCQ0L+P+/flVJUZLBkvc+T6GOMyIiMqoqMPEZU4gj56/U6z5OLILRnv6wOTMY433POOfKIiHlWxNqvM7sINOesOscYWfarLWOM6IUs0/NHn/2JFwiTRKJzja5YH2lGzDln8TmtKibBxjii4sgxKuecP7//0rp4jzV9MydDljn6z+xnVWRGJqt2jnHGPI4xM+es95wV9cpjHGPOWeyUIjKzKt41z9+fL15GGJPHjPj11hyRGWMkrSjdNbZ9AkkhEUEfBssEVXMex0HObGXZd81eP1EYi4iAxPU5J5+3j+NAiT5xqtYaLjwpIdRKl52Bw+Lu1ZPh7KuPAKnzBSqNfmZV8TFy9nVzjLEugLnumEetoBE1xphc0yOP1xFV79/fr7mmWBqauyeLULN68SxCdIqbEj00EZExakZkJK9/j2tMtf+JyD6t1moAVdXa7AGbc87JLjSOI1kOCaku9XWStCNijEFDsjuf9NQK8BEBiWARsfq//0IQEaOXFF9jwwYai4pbrURJZo94xDVzyHzOKX6l6tNGeKiA4UWrBfaW4iU8s45+HnaloCsgP8+TvgVDD/z+/r6+v9ZZN5Kd2Fmz5tpHRSx7dg/M98qfhJWk+LFHRMT6MzMJVO/EItYjBghV6GSutF3W7wqoParAgVrNnjnn17iyGT08wjsS2jyuSYMolpDRfTfGmO/Vy37MvlaJBHcUSK6ImdmjiC9HlNk358DTBOHpdAU9joONo5qgoKLlSD6QyB2hikBgsEAou/O7IoGNquodOXa1gloU9E0BRhsR2ZWYAqFId0tVjTHmnINn8zqrzNQOW+RFz/QYgdQAQcugCKxab5rjj+PgzAwLlH2SY3EvZe54FPJRXHTVyhG7SJ5VGEWIzjVjA2Sm7mT7DIRfsOjeSNsvzjkjr+knZnw3d0R28LJgxKIzN20sNAou3hCxXdVNrjkWTU50jytHx2tbxs1yOopMxhjAfIjJ9pmJR6EWI+IWFCyyS4n7hVAifo5PZuxkrvQ0wRQX0TSQC2xUfcxqSwkw88QBSgm7aEmDKlEJvGUohm1KiC1sttAWxEMwUpy29INcxKO5J/vW/LM/SMDw9bWuvu7iCsxg5pysG2odEx4ACr7Kucn3KcQ1OO1VWwjvzhAs7jOEqi1hAeLeLTBs/JtodjnGjWmhlVJw49imloLS/xoBtOrVHqEK/jH2CSNnVwCrt68ALaf97FY0Ob0hFznWtem5OhMXYTiqCoufZQJ4LOzwixkXOWKBCuQYg8WK6IBF9cxEimo5zjm534zFwQhFiWMiovrs0N7g2UuezFNoSwTX6llVfD5Rtuql6oarvWlruKLIBRjkeM3Jpmi5S55FBH32/i1tqggW1gSqtFdm3gI7+uMuIgy+cocBJEFZXRWLKmY1uhwlgFXl08xhGIVXCO6wO1KEVeuGiMQTWO4Wlx6QhRyyd8JKoKq8k0W1pfF/yub70V1xFR1LWIcgv7+/mkjAMnOMwddSZ1xbAvEQcik9N1CcGX3YvoIomgkY2ZbAPOw75xAqhDqT2uiG0PlKAPuckyfbsYgEF7dL97jaE1YV/eMk0YMuizqQxoLBRbrbw6q0pEAoBfFUOW48GLN3a0+Aejv6VCV53+S7C21RkbiuuF72bi+KBlgfWiVyJIG6L3QY5U5D6tMlG1+oCKp2gXxGlF1UOG6Yrl2Tc0Oiv7JXW0zosKvo62A+lrDqjJlns2/i+iR2wZfFFF1pqctUpUDqWcByERtF2fECv1ExkJwJh31nzJkVK/N2Bwhk9YWfZqoDz/PURMxeGnoLeLWRIgDNKtqO7mlQpCrswlBNAoYcJPJChPRan4sU6RCKNPCiaBFJ9sKamTOvFScMwL3/Ylk8F3/1tVAwz4FaVR3HtbFw4S+9EeF3s7I33OiyI95jqvVuV5Tq8cVl2ExWXOdRzipChS+1HlSBRI6lqkb/jP0YY67f3o6IGGPMviObY79C6OhG6bJDK6Okqo7j0GkbEXlfwhzJUfwkr1hylwuTnJGVC1VE2Vwgl2iAcsniLOvDsPMCIy4R8f39ja6p5QmDeepPcWak87nYVHR+OarqSRW9vjkgbTWOPj2ju2IjAYOiZLwKLwdIiOhem6XuE1ihNZewPHlIWF4MARbmM/YxBlTVPwYBrSfAiEs+hpDgggIz4fBVXI7VU2sbAgCyAFZKbHQUVoDnEwfRkxOL8NSq4Tqql8LaJXcezXB72YJJleKGbZhw8Sp8JZDQUTRaVBKFEJVn4ml4u+CJvkyrKM60NRbasH7YMIoCEhHh1vMSiqp9zkwPB48YgEkI51FwkS5YfPKVPu0iSFVVvY7ru1comreChQ2BjsLQFp5gUpIaXE/bvfSRVUbsgDlW1eynUdBxYaw1gjDIRU3EBVqYM5P/MXqVjrJQ++w0jm7U3ANMGpyw0/4cJRfGmh54bgjpTwizN3UR8X6/eTQIKpq25YxgX/nvzb96e2saur66pZQyc2hXKfRdnCdslKlSMn50KbtxFvdUhdksAj8x0rdA0GLXxCBVCQyZyebEvZLBWjvM1XW4aAQ5c0TroWWnqKqw08SNwmP3P9iULX3OrJSwk7AucGqOMAhs4tHJJVpgckRkIZDcmfByl3hnOpuOMgLWJ6yyr+WWrZNPL7dkr97aruPuGJ1lIMuW2Q2v6IolmMQtmswiEQ+f19I+1WbmGIP98DbrqmdUdW4KRz9gBFlVc86j330GefW9V+aPLxp+dEUCg0Ikj/z8YWN2fYHcfaJfXuVR1d0kJzAWBBgBmE9n3T7Wcsz+HXgwTrse040QHtEAcMSFI0iB4QEvAVBVx7FOyOx7EOhI9H6C86GqHt27BMfoSRYdQie8CGHDiyr0tAUIox+VP/yqUlxNVsi9vQIjZEJXwyAv7PDgorQlsG1FkUfsI+vIvE9QdI6iVUR6HrsSq/6LkLvIa7M4xvm9KNkYUEZvgrNPdaVUVZyQ6O6oRUE8HPN+o0ERy+4CcmYCqHsHgkefLRHre+aO9Hw2ETlHJbBhFEv5Ix4FcV+npWrjd06qnKE+LW0RMcb4559/sNNR1GYml3AsMGziPGXvT1ItknYhcbyYJcTNT+1C+RhXx6dsYPGruLVOPeB4J5dv9IXcqyBB0ra2sqADdmavrcdHJvSNB7vzK5nt7PavTjgtgr7Ryq7Qmfn7+68XJbpCyRd3nY9iQz5+sJEleHLznq0UmjZs87QpHmgzahJCiIKOuDsA8VAbvWphkcAz1gPOtxzgR9ns5JNZ0ZsVpJ/RHXzyMd994CgqAexXPvbRWue+kgEpl82uqjknDBi3QLLISBTVIhQByBcvP4mEEaGOVHE99dGHh9rNKB0Fy1ZEGAiMTzZXukG3fqOI8rGfqUUZ9z8wAGCkeGYYoRaARMi0bu9ZtHJQ51ClNKqK/8XvXitqV4lWJM2wmimwYGHfTcALpbo3GGXSG2OMMdII4YSNDyTe0pOvJHx9iVOOW1HJfJQNgAIDVADcKB13LIIhnoaTOCB6Waa4Rjyi7Ebq0zEsFlFkly428TtGERVOFs6mJw8jJS8AVXWyXe/vLABAgVZIcW4wRAkwDaI/zRJLqdKc8zz1wQxfZ1NEFatf9gYMtp5LV+jMhBP+zGzzfjcTWs3nuH8tJR9Nw4ivKw4LG5HtJOWiWR3RP2swXu6Ll5NThdS9W1Q8+qsZ8GsUoMr7B+/s63tH+CBbDjL6hKyqMW7TI22+AUY576+CkgKGWorY0auK78pBKMc5J17P+aP96p+krptua31wdzonM68/P4Kozgzn6rkrY9hfERGR+uRTL9BdVTHnyiNWckz0kes1qlV8N8U4hUdIhrxlydz/woPdHSX40qEMGE/Q8VsvcR94wFX7woQow82oc0AAOJU5luwVhK9Ax31uPZkljlGUp8A2+4OojNG7QD8h6QrlJrCMTbAYqFpTnxx6+rpvBE/lLyPtXfY2fuRPW17LGiuYigSqWlMLRxmxRId2kurTY9if8qJjAYZTXhpEkYjqo44wH0hAOVQVC3f1fRb1A/hctxJn9ZwXJjN7d5ERty9Xi1y6VyHLy2BYUMjQI7qLju6IRXr2KaD2xn2n5YozqEgaGgIZsc9H50vcTlX0d7YFSHsUfEMK4GzeLgfLKLuqtIAg7ljXoryqtqAUNU+gEowqpYQjdllol3pPtcM+eKjt5IO+tWUTpefRP4pIdL5QxF2wd//wjHdI9eXG26KI4MnBvSR4Yd9qaR35qHu33Dahin6rfvOLQvtACF9VvJsGUfOJjgJSQovqMcHk4niQqoUtexFzu/Ai2UKoE7D4hMnM+LSquGCUizAK5xbH6IPWRxcIhd+SRGcabDCfGO4CbNpjQTCwLwTvbRc57rLj5Zyyc3y91rszfGIQTlQyIs6JiBakjtHz0Ak7ynV3Aztg6VsCMiqQK1Xl/Jk5e79HEYU2KijF6tdNYxQeYdXVrgMRv4KW3fqBU1Ua4rr3mwJxVC12ugJfsYFh6PECc57nNB5VSUGcyjGIMF57YR4ji2jI0q4FmZm55jOC/mw+VZmpTyAyqspJ3Fc6irye7svtk3ysdS+PXta3LmmfYClGg5WqjMEFomZVzaYnYvY+MHtyyr1sPitQ2PVRyE08evZfnt2FKs1wqiTw+zxk+lW/LDltgOrqpUARz8GbrRqgqT7su+KOp8is4AOz+HFU5gJ7bfRVWPdzfYAAw+CnUtzHbitKPBY3JtCrF/mwcQEsjEhUlC8Cv+wSt6Cr3zwrvlLnTc7M4zjO9/qZaiE1pthFTofgC55rH4Ta9ssR8Rs0REcUTi7JS9DuDaSqqtYrEynIM+y7mmWzB+e8b26m/QmIbbSQc079TCB2QkQ/ykILcYdwoRvvRc+Qqqoq3pnRGB2J4lXLPtf9J2aqXHRiwK/T4H3envSOZuaDmRgUDoVwAKr/jC+j50ZEZ0Dmp+1F9AVS854QWOJOgn70G2v8EQlWB9yFV7ayyKiiZ4vSo59QZa5f7Fs8uezVzffGeixqAdOrDEf0o/ibCzszp4J8WIuoEiddhB1hkjsP4nPSXcLWNY+LuAUMeCfhWL19mX2GM6xBB148yxK9xADL4Ymt5c8dqXrKlhtF9/JUaZSDxbxVUYvCqKnVaW833MBYNOUoiuevv/6CR2wgSRhOOW6+MuJL51AUG+O4OQrjVIifBYjiSjZf1UKL7vPQhZaW7WvVRgl2Z3sKgM0S3c8fHYX3WoxYPKKToJDYOlsjykaNltIieLLXE+6oYkFAvu9vUQajPsHuof065fkIVtalGOM+NHE/qSUKmJlz7gPXSS4e5Uw/qzciIu9LqAtVmorPMXISGTcLWZKwjtFtWe+UMiTKsFNA9rCGIMrn77//lkHXjrS/nBAa8eaDFFXdpwcwfOf9kidHiXzRMapvAdOH6Nk9742CRGlzacaOI0IRu/sKIFEIMHkfFxIWGE7HoEg0fwADwDe61SLJzO01kIgCbQzYhRRs9JtBs5sDrKrmvGIJgOKwug/oYb8hUnX95VOC75yz+rWUEgDwU/Razhf9/dy7HZm2k057Yg6Mkt821tF7qtmzxdPAUVHAr5XnPoLUytcbIgWAdIRxlzutyExe0IVstU6OEFf2Z62OCM1BsD+Zt1Q3O75hS+hTnnnGvedFoiIKbYne7G2ZzDk2JC8OAAAgAElEQVTHGC9emNJNxx2wLFC58syHeYVUTx5ttqv7HOT4w++6qyEyIs+UlMZ5zvnYIkoI7Xamb3QTYGZykqSYwXvcsgmGIwISR1/bsUPOpyFvNXiOArsFRbWbyybv91s7Yc4FBB75cm5GRPa57BPP+eVLFeSiUsK0VDABGOXM9Q18JoY3RCRkQq1oo1P99z//ykXJj/5VCLWUVgDAgpdCbLlFLANBwSv6nPOlhFQtyftmGpk98MpSvrh7CzPzyPW1wLF++2p98DtynPNchfUalSibFhutOLfaud5LvIv7RvdR3ncP2e/DPM/z9breI5jdOrlLsIgNDCJLWrekrQ6qgkFeT3IVV7dYGup23KOHUyekjqO3jIqF7mcCglHh0s4WzxldQVduvNzFMLoSuS/he0Yui/RpL8mQV61vfCyM8udItuJXlfqdJtwSsO5SdCkbUu7CK3kh6TR0b5pc8IKk+uOovNTbSmzO+fX6ApaZYzDDbw2JiOqnSPDNzDEGbJA75zOEdNlxQSGEHClWixtl96ISECHiXgiYtJGCSpyZOfpaAnPE+hqCw1SULiEoQyC8TootSRWfonyAocsXXfzYx+PWuBTAogUmsBfrnqQU35U6c9lXD3wgsq89cAKOTlK+6IjwYgAw7fIGciuCQeeiiLswHLelQFWz/5IW97/v0QQwsLX9lgDuYpPirZBvWB+KHFHOAkiHofnW9RERedonATmKX5jsq0PE2i8K8Bws3F9EjOTRuXX9G4P3l2YmP6tRVVE16vZEj3LQkRwQRaQIAMzodzWzw1FV2HUNR9nRqcKCl/7SJRJmiz5gu1ECiUJ7oGhm7DA7PwLh5hiWyWwBJhKaH/flmnYpBFWwgaEY1j+Oz/4qouxylC7Jx/lFAlRJcRKOWx9GBI6AtyoXav0IJ0UYfNwVSP3geG4taRnHHtcCtR5R/u9ZAUBRxHHfCymoR/f8nURUcvHlhSr5ihDl1t5ebVQbdZuo8EA7xpjv9XJNF8Act3Vj5LUmbNNsEydxUQ4oah0hpOR9b+B2uauLgMldSCwcxSYB4Mi6b5CE30K771NW+Iiw6EUC91gR60fsnmyc+3L0rDYkoq7gKH7fx+oYzY8uS/bjw357Om29VR9y9A4Z94nHphHx1gHDWHaq0jrB5Atyq8V383IYADCIN1a1DojHRKpuu+c8+nUSZR+24VQm/z+ifIgIuaKwUXE8tSjopDF4aLQiYn3QOXJUVNXMiMM24Yslc/bP4w37+WpGnyaAZ9A1r5CIoJUU8ap78g3LZCNQVVW3L4TTa1Cf9xerApNd4bejC8Mwc81gXKKRNOYZQoFctkByzMzkae8+K+TuN1qwNOy6BxMRo28A6zufIKNPxf4p7ksIwTh5RNrryUTPp7KzRS7y8uImMgoASW+zVj/M+7OFwCJi9Fkhx7CHvQVTAmKG0+PSNKpEHhEz5xijvCovDApDUJZwPKYNvS0XquacOVfa7iJFVVctvwLVU5yqzNRfCNUQYPqMpCNxZ09ahQAftqQq4Yh4vV7b5xDyHMeaQHDO+0oNkkAYKeJbtTcZffZ7K8gHBS+lBMCPziOXsDNRsbzV/0Vgw0uWWWu2qEUCKAcUEgCvfLTs6I4mvQ3JnDN7eu/2zl8Cj9YrjrJvfxkWJ2zOIFHmVMnX9WetyLGgCInisPi0aGzg8/5ECUfwdIsmGx0oBpFsXqp6BnVwdFfLN2zdU3rg1ZnUsoOBpKq+v78Jx/TDyznxFZsze25zrnXPSSQYhQcmPEpmkiRgJ8nMuD+UHvc08j6p1EbVupfzCyALCk2WL70NHsBxXA8OMMQe5f8URdEGl+Ej6JzzvX7Oc42m8uSdOx4KgAvMEXGep77dpqpNod/C1h/SAON48ciOr8DURgRNIA16RkcU33bTcOHP82T4mK4Kh9AJadMGAO1VJtQqH6+SBXf6ub9JewHIB2aM5PPkCWsFHUIyylN4T1jdjgigLkVkLLvGiTMzz/652epOOJg39yGo4hder34bY3ATp+p2uVSGMm7FlU+LjEpAFgQ7KVHECwUXCNOeki27/Kk/4/6EoKgyMzsHJeAAtyOKS1ZY5EI+AnvmeR+jpQhqowPYs1KRqSLOiNA4igfwtBs3GwlFFDm6oky8SnbxIIwRSIrqnLov3T51VcWNwhl729e428aVWn7hTjzYxROdnvDi9M7XTg+wE8rXLdWPdkdPOabBnHPWpMmOH9c7Ly42AnE+KqLSQxFMgK3TAKvW7U8GN7LlQBfG55JXgZdOFRifbH7afn196eopNshnf/dehCjkkz1XcRRAMBy3fpBO51PLmUijfn9/0SkqliPjPhDeGyQMfs45+4lpUqVRmYlFcREcPUn4EelEVibj/lWL26sdowcMHLFJNyLO8/z9/Z32XjpcAIOsqt/f394cHGMM7tdWn7HQkg1HItKSqqrKiBzj4Ev4xBkjz7MY3ON4kUAnvDpXtGRC8tijn5yfcx799m/NFaIyEWEA8/v7exxH1Fpo5pxsbl6v1/f3NyceeLIkgdETiOgS7KuJt1ZfXQEVjqJVY8HQHLmnPjY/zlgi8gEpezJhh9MD0WN82nF3d6R1SgDwWOvUldh4HcdxTCauPUgm4VqCPvoXHZVk2KUOi5qm3IRRi6IboiFQVwh22Nc7JWMM3U4TP7DRpwoThgSgxTJ6j8Kc91pIjuM4+4PB7CknGFFoGs1k4kUP+nmuxeXr64sLA8nrzdjZHQwhJGGrmAJ5RBI4z5NYcsw+ccQz+1cMRCW8RhAYvXEcR9kZgXh706Yrg5KZ3Oa8dU6V/vkEysyfnx/yhE3MnJuKJcFC5zNe0QOkZsKA4slL94Q1i5gSHLFUz9izX64TPQ2iZyzNpGqMMewyDwYFTmqhFVL9hkK3k/95nkxmYpE5Gbo7cRVO0xUS8IJBBUP0DRGeb4KNHLLvnZEMJJw+pEEINRyABAxjhLuy9ZkmHrkAxugA5i3nafWPJmLMHizhAVA1bESqKtZrmdYFjuGLXriqvwgT1wXoxKJ+oLhlLqEfUDQQuKhK+RzH8e7fIaddmo3OjwWSK1L3MDxx/wADw7h/6FKqeX0krqryJhAu7otw9vxxy6t/DBxHIlI1xmBj7RGrJwAAAqGHbcRFUusJr5UMClHki0VsjAsM0MKDCz+ocZ6npiVFZ8brPM+vr68xxu/v75zz+/s7M3VZYWpBznj9/Pxw46Ps3A8GItflhpSINfmJcpsPzEMxkAwkNI08MY4xaKmQ6sOyb3W6O4FEFfaILEZ5QcVIDTtBcImIWdd+HTtjR7FqEsLjQgUAI7GwkAkRf35+lBitG33q0Y3KkKJCKG11DgAGA35izT4xxxhkQhsPvm5wfz55zlnnOjFpPrSKQnQags4RBXKSxK7+rP4hp+zOBwC53MmBIgkgW2iQzFs1UEhhlJuY1QkOi47uJN4KfDeku2gEydkB2MlQnOCpq6oZ63NR9rV+pdpnurICA4zOlB0+RXGXiDjPkxDwg49rq3bNLmDUwlDdG1jS/jJXvZXiZKzuZEKc57pAcMr8z//8z1lvpgT5kx5LDVFGb+/P8/SsiC4dO01TnmHLuKYEdk4EQmBHIWcsjqcVCEbiknBmvt9vGkWR9pJY2Kce8OKhdvQoEJFMRCskORAXQrxoO77HcdGSOd2rVihzXLDgK1jYBFYrCFq12n7YHQ0Whzknn850OpftDxW3h3qd1JCc55lZEfH7+6tLCeSZOXgrvlKkTgiJ7Jmpe8yKRMb0MqTVg1d2PotHwgDgAs9xHO/3uvZo+oLJHnKNiti8CVhQ8BI5dn1A2ki4QxO9ceeYmbPeICXAlJjsT5hbaCxCMp42+pPNj3QsogkHrXoSQpHU/QOYC7At5+iNS9pEZCBwkRdStT53dV6VmdyIZ7KuR1YYhYqyDTRUo/evIqf2imJNc/nYLjE8LeJ3AArpxf001tnC+ki3hMVd6dEJtkQqEHitPoK9Xq/jOP7999/qK5ain+d5xBG27cCo6Aj6Cs8PubZdU0ttjHt7qYKZInjm85a8+8Z9Dmue5P3yAA9j6mm4suWGS3SLHPw0cjrLiJ1wqtoYwoa4uslexJLdM3JB2ajIH8Hlv8DQ1bc6ElQhJN6TYS7u5QBqab7AmclpteUgEnd/2lEUy48ip6vh3wKhuMXtYoMKEVLM8lIUGKRQW73/wDGsq3XeiQ13b47GWnaJcpvztmPDK69HH5c7gqPcsVR/ZmjKWz4dMP7k6y7CbOIuYf2z6YiiqPaJH70x9bSrKh7PL1DlRXKmr6pPKIpYBP4oW5N1gwwe7Jp+YNARYXwldLsfq9/3Jp5nnhiVEpfF6gkG+ZyTjlKr8T36xhbzs7ppioJgj4i0O0GCcX5prrqvN42swEtX5iR8nidPyoARyewPh5uI3I+KQnTn8XmuMYL/eb2mln0CGBwR9mkqKj1STWOOCHhQskfWaT0oVAzfVhXdZI4oJIBFeJGHLaFLt/5X8rK4iBwd48NydT6ZA3A2eFSMe1u86plD3AHI1up4YJ5FdQKOUjwidixV5c3fMF6k1U7uGPTDzhdhMrPuQ8kxe/I8c1MV25vqT/XyBTPs71sQYoRkw6MgIDHi7kUsETHn1LyFefSCjC6kFMgpbtl6FKVBrU4fahVFbFsVIoB4xE+Vap3Bi/Ly2rJ9KW2c9vJvaJG4798AUJTuUlX8QQid3IgowugMaSlpINg9kKhU6/pxHDwAfhzH+73uByko7lx3juPQBQX5uG/RZJBFR+waRyT1VnxZZ6+bYpEPab1e6y94HL0qehZSxAKtkLJsGHw5kgYuzilH8ThtPBY+wJoBYSeMjJpGKHzoAoxRvYEOf/QNPKgUiyqJFz1n7LV2FWuBeIJR3MUtOlKlCySw7F5yu5PQD1hkT/s7fN73H5CIX5acFRFnrJ7MzIwVd86ZtZqWud5vskWc/XdszgT4Oa4EHguri9hW6Mw4r6ssFgY9rK8Qj1ImoqVFyNZdwEQiAbkZFVQMZRcMEkCnCHiMMcaLrRKEir5+bGDJmrpU0RYPiiil7A6hRRrijzn7BNgI5U4SYf2J8pFQRloqTs+5bLsGTI2q+40q58TuSXqtepgjoVX0/v840O4iC8pTnDweSJifMIqq/RiIzwnOQK2DnUcTGB0vHKXLktbPcU8AC3NmjKEcnEdBcVFQTSHVgvQLmNIuGwtP/jxPLvBglBIwmHWUr9vda0MSmioBAMuuok8VB6CrKAYyEUYwGBQdRyG3VN1RYB29KIFhy7OsT/LeJ5K+rq0mINn3ed0FKuYMRpBUcd3RKAvvciXzuIwqFsxhLdIRxUmqlw6M5AzSVwAZhReD5jY3+gE4udYfkeBV/ZclZTj6TzFKg8kAxnMQj9sJKoU8SU/nFLXRDVHrwIiZKp0UuEiock6MKFDhlXYxzfvaJS8HY1eXbmAy/WTfhxULIpjISYP8NZrCl11NYEPUXS4Ek1felyZIFiyzmN7W88urFhW+oz8Eylc6ChbhsV/4FW1FBCDODfwUD+oWBE7pDnAXzQ0aKHtVkRIKRjmSM5+Q5YI4XkUZn1ShPxTdjRQzM8Z1UmTmGIMiRHfma+3dCKUIDLnyEcyRqsUOLfyXT9fKMTqKf9wgFsVt0rKdphajkOgwAxZMFkWUrxIQjASeaaMw5TxudHoockHXWS9+B6i48W/kjqSobhFSDcTdmYXhKB4U8MdxXXfwQlhYfJIAENLJqQUvhrkev79WbDBEB8NEzd4OqQnZyRClel+EKG5E8KQY3QIhDOtt7TgrHhbYvWqMwUIjXhQ+mxHbM8BLiifEBVIkmk9zLqMyoeWIB4VZjuoj7KSkIkj1O0nSNIo/Pz9VxdZZf1U+z/Ow8fYPD56kkuEo2YrbzKs1Dyr6NIDKXRpzJawP3u4y5xx9Ymj3T+vwEq2iixYLAAipxUhc7y5gBJ1zjoqIOFdljTGy86yqrMt31JpC5ClCivrLjIRk9HcxP+b94b20zs/7ZIbKixzFJiOOcvn9/eVkSzv98v6XbcVKu4DBjDLnnHU9kgT4PE89L4RoyM7zPMZ65FJe9A+0Kz2bVqoVIUU1ZJPqgYvH/JTQUnTi/kmZ9/uAngadIzzNxy7As3VKDxh5qqqqcqxrJ0mKRLRhGX6MhVGYsNm+2ZEnG7p4PAr66LdMC69aN9IiteVpR+fo4/vs9nZd+WQv8c7zMYrGBcLss4Dzlyq8hEfHrs97okWeRoVWFAKpCnvcm494UTybxeeABlqdhriLcvAm6CilkTd+ascY2T+2KqQAiKaWZ6Lo0ily3CZzWNo6HcJOqD+JCBULoxQk7vkQYhtl5sYznPIUlRvnnBoIAJBvrSM6p8wWovp3dsYYaq8yVFCylUV2HCnm44+K6C6bpe5rUdi8wh1+dPKULzqNklGToR4bNfAQqt+wcGQ9wTf7vknZX7zLtgrIaTeFET1uqViw4S57dFdU1TFemSmjArGhXLyWp5Aaa7pIF1Pw1T3w+3sKQxU5b/0D4ZyTL3RgCdv1ySJ8RGCnW8SGXUfwsmOCoaxzkIXJBaxaaTlmxLXsyKuaavzhlFQynmpVVd2Sd/2/FBVifrpSbCGku6R9xns2B3J0uhfLlg8um2XDKIpkc4H8yYwQ1Guzl/2VX8Oo0s/dKX9Ek0R2ppYsRJGLIjpJVTEZ0MHjqBuC1GrOHK9rv6Rws3/3IWIq6ODz2z2coisQRqWhKuwyRjdBDcF9fLqs5B9uhEXfmPBTUjwAtjTcqAQoikczdktGsOgbr9kPegugEBISc7t4iCi7p8c6Q260iCrGBQu12EnVY80555xfX98AwhpYdrfXP9LDBpVCE05HJQyAJT0zyRbMGOOl6Utgr8NCFUSZyZd6sfsx+ma/RoWqqrR+uHxf6+3fa/XPXB1B8QpnyxNGb1h8Gnsvhq1KmXkcx1kVfRrTm9Syq/AWEZ0LKo0iIu7i5Aihh/aiYBxJiRH1iAhpeNocFQURlUJXFRYfO/WqSNB1kwJRAv7oC1TiwS6SpTBnur2L7v4XBvo5+4JHFUdOy20QJZk5bWOEBWXaI3kOGD3HSAMjiltk93YpW98SDfsOszv6UTyQgGFExC/7x1r0OeeMOe+jTOeQDBZ++xRL2Qv2FGLeH330bLV7ZnDJvB4Lnzg9LuJ62HVdlpWkTX7XKaq7QG4JhD1pAli1m4Um/Gn+xKdBB+lpqweUj+NdADin5yZANMkW2i0EVdzsbsFR7koG8OyvZtBwIZEtHLSbBQW2um+gsevoFiVJV9Nqz0HNAayj8zjtJpA74EmyEYLXkz4IPNkfJJ6E5Cyq6rZgEY+Gte/oX0hgYshOG5Lst1hrKFUlOxaq/k8ROe6ZVyxqBbj7XUOGrmQQ0qAqbNxxUVEWc11ebpSOPfvlQ4qi3vB1SeTZ80pJossdJAoWj4hR/OKRO7Wyu2+/U+ASqtjY4QgSL516LgDkjvFZhFlgHDdZSVj/133iTfuoVlWZ10VQmWSv6thBsuBv05IjdhypwkXhZESSe9B94daHdjJxiYjjNYBBLntEhZ2P1PqEEacLDLQirZO9XUg+rgvufuHuk0r7ByzqeYzoZALG+VcynapykzLGiFhpyy5O8biARNlo5eIkTx6BBaPotZtRdmdWAlhI4yOn3LfeE0wMmqViVq3ELSKR9Ly90XKsHgsZMzP6NXu4b14KJGXOqakIDNFJUffpxLkgPPx5X9/UaophJJmpiHPOiDnG0M3NqtLZAhgGUW1F2ARz2RjiD4MljJgVHfnYls1LxrI/JEC1WCLY1SgHYTaYonMcLQK4iztumWRv1Bk6aMHTIu2T3QtmkTu/S/Z9nI+doyJssiBYMnPaZ16fbFUVa9lcPUkmOKoDX6zOuDGf5Ck3HbEz8wCLlAkNL2DcydKR8PhADrtQocu3+rthytMaliCl0I/C0DVCkkPYQ+OQk49y0Iii6OV/UCkrRk48HKFCKMKJO46qksjX7XBuStmdHorVPaaeV5EB2pjpk7DvLorN40pwUS95VRJrMhyr/0VIGqO/ITbnjLZvI4IQlygugslCqvSDRoQjPMKrUR9FGMG8b3XHThOPaaOIyjz6pCAfjNBW1dfXF/zqQwRHBDbwDJyYdcQoXzirio2d8yzSFueRMArD9j2bwtGDRg8WCr0BEqHq7I0vFs8NPB0oob1hGWbfhSUEXqrSz3cproowOD46nJDAPL2NX2ls4oHiPsE2EolChOHVpehlt89cNirwLJiTdzH0S0CoCkte7nnfT7h4II4k5r4cqwoeGQHLXj1psYgQhcFFx+55aujFvBWdSgBJZvLBmwSilx0yEQ9HGdE5Km194CRPA1xxN9qqqr46RHcgwyKeO/jqbSkqSteM9VRRqip6/m9R5OKEjnxWKbew0HRgxO1j0pMTo5j9iPDER7OtrUXaig2nmFGyl0FZWD+Z80QkSSaeqMDU/as6zAoS0MTA7tk6CQDw4gEA2Lpo2TX30FVFPhidLe+LORbpXCYUq+7fjRdhZlJVcV13xn1vRs6QYIGfJRoqxZV4MtG7IPKH8DiOquJlpbQFcgXyoApNLIIimZWZr9eHX8egdZ4GQm7qf44iFKxsZmKvTxtL4ZHNBUH3QLQaC0KRWgE236eLAJvAgJ65Xo67Ielkt1SPka6bRBRMDLJvnM9kZPGU3IiE9YAzz/sdqI0newuhtuBLLbKl5OGwiLx61gkJefRli6yq1juhFEtU2s+70acudpi9iI4ID7944tMfZiMi+xl77woBqop9te+pIq6gOHaEwAXFQ5OP2z1zxXo2B8HohK7//PyMFsClzr/j3eJ54oIOj/BKCcWTJ1xmejLRp4aMYlB6skjAC8BRTRCVvIShSvbRiypj7XhRKbdtC4fFk087ocKmFhj6G+a8P0uOcj1nhaI6xBOKiDnnWTHtHZVCDnuqFi+OR2RGjhwZmZH6tYmf39+oyqrMiJq044j181dyR1GDU+endbfSk0vaHeuyyxK6TgYnHGMcx8FlDzZgvlGQKBCJ3Ss/C1FciTWV18OcVG3tAiPLfHxnVbW0RUWSp3XYiYtAQhdxIpEDUzPune8u4pQeUZnXF8GqbndJqxMbY3CNUhGd6LA14YrOEQteMkZf3X1kwdR7PaIvu1zkriPIzKwqZjVVaZ/nOf00nbyLnHlriIQbBAyHyKnK3gDhK1HndBdGRDAtO8otbsSaG1ggEaDuaxlVYwzvOtmFp4ijjgAkH0N7oOwGgqnuPYoAEPkSCBh2Qngxe3MZdgIKg11GkETHHdF5TTjpng9sOIrcZfajodFnHFL38wVCpsG0J03KUsVdRgSw7DQWABd7RSlbLtRYD6SO2sCy6Ii9quDHnVocM3OMMe18gVycKGL7KI7BRUl+ZBBSFrcjqlWeopIdQXe7dES+c67zTva7+6V3hte5HDYEjC9GUem4JaAoDsv1gXCBNWHMbzUcXTlInCp7MVGHjP5O+BMc9zbeiwvgR3EShaw0XSmKQUV5cRSbhGQ0LVUrx8z1dmUAbgc8bJfiqQIDKR6F81qJfP2kxh7slPpOLu4CIErgKVQhYRflrXadgJ8e/BazSMQgAAyOkZ42HGd/JUcMhNu8UMoGWv28YYBVVfS5U70+4w5SUxG7hD9I0JnuLseqivuKVPf+BCDxIgDpOFJUJ3ttVY3eUlMEKXD20qGuLlviSFLu0anKNyJ4OS7kqpUiR7mo5ykCkAiJwLMxcFQIYOIUWIpS8qMUEQJ2R2DkrE5Tn2zgTRdm3cgwtvLpZAOHu+9CEWpHrxiyLLx1OACMKBIseV/ucKRF4keu8F1Fzmw7M7P/Sp8R8X6/Z/8+0TnX65aJ6AkgsnjVbrJ2KR+Mzumi/KN7A3l+pEQRD6nm/U9BAguPqPmAs3tVjhpNHKlipSU9ibEuPLQecc45xnp3zwWNkEVsykFGCLFTJRf2RQJgF61gsqPwQcN5qBX/pjMiuk6JEMDtd+yRJ4U8q+r3vX6PMW1noGknF+ljrNsSIKlyBnQVf39/AEfPiYiAXy1neBCqcHceXVaxk09VvfqOprxg487TeZ5n/3RNsPvPqRkJvu49iFGWrUWue4Z2rLqvmyDTOiftO3XT9hA6BzRfOYKM/vSCERgZVhWLBRgCwUkgcY5+EB1CJ8eleKl73i57oY8xdf1pnZfK6CdbiEWG2MnzKYBVSwLVHeWwMca7rp9NElKOroAhvbP/Fhp9YVYIXJAnrdoiWilg+rtS1wJHFQu3kFSNMbjz1cgVaIyhr+WPMUgKKhRg87G/RIiCiFxeMgKAQVNi254KLzAWug5HGABImbbbiG4YeDLhqP7Egq/AmRl5XarXFKtyZrlgES12YSBRDugKSiuix1fJY5Hil1jZI6L6hkJY34LBqCYghAAmsOcjXxyHfQGHIxi1bmMTIQqWDSAhYTUNI+7TnoGi+UqDR+KdUy6iFTnuygQ7+Hrs2qsKvJKRS0Rs320OGxcwouJI3I9UYNyYmXNyg+N2+1UM7oJOF8l92H6IdrmjpyGYij5JpFddT8ZJIYrA8WBWkQRw0TgCGGMcx9FvI4+w629cDxzdokQ3RE1WGtpwwE+3ABBMTUZRLCnDruOEUNrb/MQLe9qTkEw/qogrwX7aV/CwQMv1SNc+3COC/vELq47CEJfM+SCaTYsy51zvoGmX7NyO/sMDxexbzLqOKBa6vjqnloJX26uf9KEtYJSMctB4ISuSxSKf0TNNDNm9BAYvmk/ORw8TR7JC8vH2e1UpeQdvdqYEVe7uGHUjoiJIwWQBgI7Rmd0xIqquR6OnbUopyiXvnYMx+uq51Sof7JnrMqRWOM9TnE0kskjUzD/ltiWm5sguJDNBGVK1IQVWFcfq28c60fykpkvx9QyRFf04IuLsr/RuGDc2Q4pTR+XDMXNhvBMck5nTFrRF2nMALwZ3zonx+Z1t3DlHzrl4R6sAACAASURBVPPkBKQ3snPWDCeBOedYoRZD3S8TCO6emIpI2bs5ZCQ0q5YSABx9AwXBDuavv/6q/iiriOP+BKtaJIziZncg/bC1l1opVMmRozgjYthviwqD8MNyWGhpA67pIbyynTarVYtRbJuF6GOM4ziO/8fYuW3JrcNIFqCy7P7/r227ksQ8bCIUYpZPD5aXDIKBAHgRdU3Vdb3f57e3IiL7r8sRAjzuq88f4MTRfY983u/3q7/4jkDyylVJE3j80ss0n95etdZamXFdoyLmWvEcp+grw79//0qvPkG/risz5nyPMb6/37QHJNnTreqgiFrr/fX19X5/V9Xv378jas7v12vQUoJmxlrvTLqy3u+/X19f13XNuSIqc1TNtfaBUOSZmRlz/clRUfmefzFer4yIcUXk/uMKTO7BF7D4Olw3lo4bY6y1aCy1EmDxnFV4ycgAUHVd+xQ5ejaAoRujb12/3+/e5a61KqIiqnsgx7hvY68VWNZaf/+yt2RmVvEvMq8xrjnvqYlLRGaOes+IqDkz4rpGzTX3rZPexyIYtapac8b1qszov9bIGXCtyogrR+xv4dcYI66RY9S7Ise7WOPWWhHckx45owar1WLW5Rh5LdpKkyMjRsVa9WKWVlRVrRVVOUZG5Ygxcq15XVfNPe+z93+SzNydHBErIzNqZI2sihq5Mnb/r7WqeGRXVTEyM9+19DfW6QmGdPJkL8foWGOM69o3zhhidvXad1Vw3EMWERFjrfX+/vv79++I+P7+vq5kglU/qUCyX8eiFeiaMOjRb1EqKCsF81Ydghd25gNV8+OBsISggmnq7lQj3naI4n4JbPT4216pzTGi9ybSu3qw7gQyR9+MW2tdlhIAwGSuVMFk5vffY6HPiKyKtdbr9bouPjHFkSPeb/04qK4rxhgZIyNGxpqLKZPRC3omSyfMOsNG1tqnGijCzPldNent6yLh+f39ZnzGGJquc86qqEWLYuRVUVGRYx9lw8YFfiy7b3uIPR+WLPdikqCP5/pDFR1yXReHRixqDg0UjNBKbK21ItZaV8+HqsqKkTnnGmNU7pkz5/zmanyt25cp0XfxsauZ9CGcCM0hB1mUUhPuOUD+r5cmzD7Sj3GvFVU5xq+17iZHRFVGjNhHrpB07fIcdL5SVXNOBm6M8fX1pT+wGr0LS69upqow0oKIUBOu/QZp1Cz6mGVpe7G+ONVzPtCrqp1z1nu+Xq/BvK26rlGx5px0ysg9f+acmdcYY419/qFxQf/6+ppzHjvm7LNG2hK2UkFLJgdG7qPn51orM+ecrIoRcV0Xf9AIO17AYIZEzLIMu2ZmaKJPAITEDrkWTydkgY2+4EcfXKKPyMwVi0Pkmuz4V15ZtX/ol5kVtWpV1Pt9Xx+OMUhPd70Vl6ARsWYpXESsuaJWXJk5rjFqrfmeUfF1fY0xYkWseo1rRGbFlaOi+Lvrv15f7/f7/f5+vV6v1ysj33OqhxHaq6ZVD1D0dIqIjMocW+GQXXHlGNeYc3LaffEGJ80pPgZ8P7eg7UwJPV/drVvr3T8SSU3d3J+dID/6gqrqyQN4rXvfVH9SC4CgI7MiWIYiYmTqmM7uM3K/ojg4qFXVWrVWVnHqXLW+vl7v97tqsQsCqopRWRXzvuwJmDmscDpTq1b11M3vMcbY51+rYkXGuCpzzTnnuvPPvMZ1vb9njqhVc70rBn1YVTl2Y1ct3Z3LzPf8HkPnaTGyV7bG00/d4qy19w7tidpJvVdRwvYpYGAYZQBlS8F1XWvO0L6pIS52nmaIqLUY3BkrR47apxDEIoHMzIjJb0aqLuJ+PCEDz+oxxoBBAhVItrgP5lj1KWvfPhsjkx6slRGva9TIiFjzPcaoqKj1er1wyYz3e0XEleN6jbXWes9YdV3X1/X63+//ZQizBtus2uPV/amGoETs4yl5RnBuv4tkSEMiRuzPPSwGN2JEjBhrznmNSw1/f39HxKg116wq9lxOjMcYNfcMpFuUwFpr9gICgO3exbqTBctMSLQaR0RVccQkbfBjDJY+ikj0uQ196/mIqnp5GX16AM+c87quOWcE16fv2mdfj8VhLVYeGjKqQsdiLV9VVRWZHETWnHtVJCIM2ccLnRtk7mvAzKw533ZkZJJfuM8VMb9e47qukbXmjIhfX19RteYcJJqZmRGx3yNVOXtCsKXXqFKK1O5G2J6Jhey9SrW+PeIi1EZ3BLE+x2mnn5m9szGoDIbsok0LMeeMiKp7LkK7m1l7yElvrfXYyy1hJSPFi5C7hWGjyuBBqvKSnW50S8+ABzlpI0domOGJZ2JlTxRd1lr5XHPlJR7FUlFgbT/tmgNKqe5d5cQTgqJ2bBioggSMMhGtCLMvGyg+q3ZRvxXELvycUxGdVvMKC75iC1trMnP1myxykdfY17k3w2DBmsvZ0FWUYKmqfB6HMNbzPq679/y/LeDJNjPDBgu7kPFsLyF86y50AkZcYCA0SIaMKsEQTgFJCTDuHBgEUyCt9S54AUORTi2+hCaKZovcD19xIsd8cIEQL/GrKBcn/GQb9gQPEiFF4pw/ijCKKP7Dy6ukuJ35TL+RCWuvjNErVUD+HFYlcDAzCljkeyheKx7VHDCkemIrPb16d4D92JEfayliQR8d/sx8DzRBxck4QkgtAJFIxOaKmiA8tAIcRflS+qxyhVH7UaoqcitVxYVH7CEeYwx9g0ZsONKfYwwmA+0lEMmQMFUy1rMhsruiWCoKkH0wFQlgbyB4gYURj3S29DyCLndxxr4Pe13XxYns7OfVB14RKToJVfkcFCmAJfJlPRc5vS1MGD9NkC6L7PJl7MoWw/qYQoiMwDKTmS0LCv0me1mfgMEiF0JnZvSFPfbM+6vmwpOGn1+hEPTqIgmjLLvaXGtl368Z/ddM3MXxElGVNeo29pMYeUESERnnCi9HxZVUVdWDX4DNZmePd4i+cqjnLW9EOgoNF4PkaC9SVaRpxYeIJyzQAaPI8Z0ZG37y9pxp7hg2PVRV8Yh4NBajtt5XHuVms4iyf5JXL8UqQjjGgPUgFyBsJ6XJpFQdF06fh6Pv9ePOeKELT9G3Eh2vo0PHc4C8T+acMfY1BblhrypuQ5N52iuuv15fHk6ixIjibaR4QyOi8Z8W2T9rq/ucPA9APEeZftNZPZJ99iKYEpPlg/aRz9GQsn3QHeWCML5ycSSzAgWLAlU9jsVquGRjIqpqP2UimGJQjT0zy04p4CI8sYkBXjCoiISOAHOkC1TqaLZMTdiAAVAgjMwzimnrnXgAt/HODflMBgHvtbIoyYNBivqnqnTjitwckHbLX+Q+/7ADy35I6GCHYUEIHT1enhh34j0K4LS7ng44mA+d2s1gYydfUbFIOR7M1U9l8ZW7+IWUHF0U3UsqeoYUG7AtFB1Wfa9OQ9NkWwRDka+eHTkybdK64xjDc/dW60BLkdrqGyIy5sdtbynozH+fgao6hHDoKCpOeyZ2+LIPilOBBCjrQ+3RFKkFfDSBRnlE58zczzS8+c7jFmAe12tRqmqttey87eobBA77tGfvxQenxOczvgTKfvQhJJ2jvspeb5U/FsCyHHZvchM/xE8IBJNFQp8AQHH8IdSqSo5hFzA6QZFEe2WPpgJlZtrajuVGdIcIfGwlIKWHnzh+JIzic5VaYcALDCxsF2DFILd4HlkEZg6Ax4WUWA8FI5C2iLfOwWKrqtE/hpKldkrbCF4uMnoRF3hcUkeourtiX3I0XCRedB1mdltEXe0AFSWyozhYQWFj0VOttmKgSFxO6VCq9zjBNLi+m0e/+i5OdmpNHrkDyMzFq5iZm5uOW/cOqKBJbs+PQYrtcwlFefUrvhjVkF+/7j+zhKhn1GkSAJAo+uAJaj2qcNSEd1+2y84ZNL7v5593DUtmvK5HBnoxMHmVrmc4x4V2Jx+CuqQdQMPu1h2w6ISPrCRp00mCHUeFcAt4FJ1FMBxsM5PdFF/+ug2Pd1EqOHevPZhR+CocWxRCD3tSQi12Ba2+eiRPACjS3VGj73Z0AJBT9Unigh08FhRyY4KRm9ZDivEkh4FDA+5UZ6be6XAw+M98wlqhTBAxC+Zeh8ideOi5x/2HP3sZTUival5Fnyc48lCyXwYkyTH29FaGmSmktqodY3CPKXrFo0pBhWeaERt+r8VLWxdg7fpoqao0FQ9Y2nmUqhAswGRRkf1LsIiofiPsR2FZCHvC2unXEYJaKRJgyvawk5vY6r41uTGyR5+NUJSjatmKU/gxxugbdjhe1+X9oH02+XieZ+AZS9eqhKeqmByfTXXAaIEBCeuOw1EnoKWp1h2tNNLawFajRayDE3dFRIkIQkDLiVeZEKViMyM0OazVonWY7FBhUW30vh22g0knNLVIVa1+Jklc2V3HSwopDXtoryQpCixj1f5qKGDRUgQgntz9c4vzkJrIJceclheWsptEFGdtpNvj2Q8eha8EA1P35HPQo+/yVpW+dUVHkV59HAvBwwOVczbtzgQqFK01TqXRh62ex2AhUbAz+hipP+a5qCgqh6MWr3wmDz66UUpPMN8iXPDPOf2qBgVA2pBJxABMjt58t7sXljH2fqodJ/uqQ3hJVUV/rfO0d58odPPfQwNYdooeNzND7zV22uikJNoDgwV9jHFdFz9QwojEc2KrNuy21FH1GUhFzRZ5EVqBMBKameM9Aybtt7iaMOw1IqTWo2jrsVjn19qnv6pKAyu6tkqDzBOHpxxg8WBB3C6v+hgad5EII+WoZdeDAYuqojvBQ1PlVGXXk8KHLXoiR6+qsj+jhQAe/csC2T2NTzlaVFXRMzwzq/wgFWutfJ1LBAycsPrcyOfBiKmiNP47n7Ox/caZ7ILBX9aBiLt/6soNBbwGEXE87sCw/8///A92vWoEQC70A3gU3NNu4mcm/QYG5nz+zIcu9dapCmFN3jcgrAfIKnNPKoWAx8+J1YdVFXbhlN29dJTw0Tw0BEctBeSDO17e3rY8poQAgMsHeuxMEOJqi0W1mfdtxO0ue/e29ik6Fp1aqmiO1j18iSiLjEpVvrS9OC8fYxhSgXARrSQzMcgufkRz9Ue2H2kPo2+zm0yfy0VBqyp6NTgiete5Xfqzcj/gUf7Z467hOAS2MfZtLyxjjHp2pmYmxqMVVcUbE8KoVnI0hLj4Qo4X9rCuAw9Gk9+rSB7Lp9IHxHvXo9b7JDNZz+PZ6k+xqoIkLOfsj/PdDp1n9gmJ+oHcSB4qhVb+Eoqq1RZj2ZKILrkpnuPiU9EZsGd3dVXNOd/v969fvw42inNOTqEVDjaWa4rY4cSiTlCtkiEo8ml3i2DVhD6RBEOIXpYM26oaY7xe9/w/OP3COfhzd95O2J3X0dGvwgpWtoJjlBdd7/NDVdFL0g+OY1uqF1OQPsDyQvGlkyl47B5pY0BRO684d2etvUIJmfYkxDsUTmWV3QqqZJFdtYqIu9Yx7KqVKAqz4SCUkA+60sOuTLQPVN90BymAYFSJTbXY5ZWZ79aZFdn8az32W0iogjaf80HMAmyXrsGIS3Uny6Ii47X3nHX36pOkwFTdP2ZzEnWUjNKZk9FBxczcGGPgi8tO4zlDEBXFgGi+iYSth+PYupPcv8Hegm98HJ8QRlbMwsso8aLruNRP+zVGiuyJrKRrLbpa4dQncgEjXw+k3OgBxk4ptfHn9iJH6+AUv5NrDgusWrafXryKfBgplu2z+K7e38UjX+ludx0G5eYYaqUfVTIqKH3luznMhADPkMk3ItIOOZ8hxBB2Lp6Z+2hqE2Y/nbKGkNIiUKf0HwPq4g2XEP20dhNUpTxpF4B4DgcW2dHzpx5AQB6EyGdWmekzRLDqb2qA8WS0/kgAeDgRZmbkHkcnuWvbwnaMEfM+/Hkb93DUnoRjjNDD+p+Efp72gyYs6pnq45rHIhPpylCiWUGtYz7BbvFOYKvRZysk+lpLAG4iyAsYzcleNHhyTns1ptjj2fngNQ/LbqQeUlWrP+UDJ+RUwcDH56IJR/8AdZ87kUcH+mwvCkbsae8PfgpIFG0lh5dqnVwWttfg160bL8w29uGfWm0RkQijsxrVjjHocJHAUJaPV+HO0NOlIvx0jz7TkN3jqgh4D03vDkIiBIrnDFcUx4vt05iZYX8ODYsSwOguYGSX/qMREfnhTiDBOplbKMqL/YXcVEtngnc25CAMMG0jgXo+GpF8skmUwI8Ydr3ocREzl74k7PPEo5d1u95U/WQjLlSQ4JJ2XoSjABLcYUNkrCol7wxaKJwkMzHGWiPyNa5ZUasq1ohuYNR+XzIyKLa74iqQz3+v9VaQA52gnfQgRAHjdnwjQm3RMvKjEHet9X6/ueZVYsoEkYsAsmTmnHuKeq0wylNsauymsIjCU4sOPjNVJT177FjlqH29XhQ18ajaR53qKz31r4jIxmFUaata6XKcc3KA8QnqAHcRQ/VAzjlH3z1SXAVFr16F5cvgkS12EeKlImn4XqHEIB/P3xCKEAtH8bDXdGnmGINe9igEBQAGQDU/xex+wAVaGatqrfu3GVRR9FfBXfHmOL+PowcaNqbgHaA0hCFzBx92RJgfqVSrrWAMUPWqhByTp6osjV2sqrLTAo2yZ6Wi3LEQAkdqq++4e7+pNuxAHnZSGM9xUawuPfoNRQkjCo2+OyEi7oiP5kRH0eSkqBmoKNoeQVG0JQruDuOOb/YX1CJircVLXyLErhA4yojF5ycA7CrKgrAmDPuACqJw0eTNucMJpq3sIEcfng88Oj2PomLV48RiaxFhrUCEQVUaKJotYLQV0otlB3KB03r4R3EG94Lq8BU4Gq80GC9mOBaMKOQGmGEqNVizt/a8Irr6s5g23TRFVIhqAQ8seHX1P9uOaCZnZujKIYK5JGZq49nz1B5VsktfvbBjiQj6hCoRQiWk40XoeIqOcZcAU4+Es2WaI/1PLb0Rz36Wu6SqMiP7Bk2tO7Gqtda6+g0aEUrwclr6BwYXBven0LvzYQActti6i2rVForMsZ1/FbTOKQYBwHjmSNoJQ/VuuNaac/7580fuogp7z5+F8UhYLree91T53AofnUxZqtJJMhm553xA1xbJ5/pMFWz1Ma/cS0VlFQZWPr5W57MPZfdiZjJV+ndLWyJCX37r9G4X2Wl7Zl7Mv8z4eC0fWPSOBlBnyUoPoYiv55yZWq8oKqWdPzn3gK61oqlgjm6IYCpSO/oJLV57WJ/nG1TFptrrJEblI1Ft41O+HuhQXBz/L4DboSVh9yr7TceRAxblE70AZj/ho7aq+OkGVQLLV8abrf/qkGJJMDqP2+OZPLvewVD912E0lKQdEbKrKiw97OiaNuwmjDhU2o/c/cgBC8aqiv5zmPDLUesSYPokM/W9N9USVxiFo9ZzQKfKhxsBwDJ4VNVHt2NhS4e4l4pwHsaywRLhqz9YWN0iaOkWHOltLt1FK4awnBX9vwV3tnBCG9ZFAEToQd2obdqN1+IY3DMH8swcfEnIfSiGzQO6wIPhnP27YryEpwqkdKqArb5v5OmKh1x1f0s8zgyGgVFiVSUSzv5lUbhlx1fZSYn8M4dmJOSI8oQfhSrS8L6Wi6QsjdX70hhDSQJTi9xdqaJT84nxYlivuvGwkA/MByFF4sqOAl4WL0bX0kxhHPDpIqHnNVJhbUeEFGdmOtjjRlPJBYbMjNhJVlVcjwxx17hQJU4YoHLC6q93upfjAXi2oY+rP/uEWjGg4IiSmZkBT2byq1dV4YK4nRDZI+7dS7f/GFdRwIgfDEItPX8gtYizFT67OdU/MRAzEWU/vMQmPFv1vKjYfippA0dROrJ7tQVavOIfPXCI14ofJTPT/jAkcZqYBSRZBrpFG0Ov1p48d0oo0uun66uyzMN2CkaNUyvHI8DwEnl8zBOkqvQEBl8c11qTDNs9Ow/6WTyZexq5xRWBPRlvOJZDRIKuIvjeE4Pg4gQAXsyHLxOeInZVodBAvNbzFVPs2TvLj+KdGTaISkOCRVbPJzo0hyeN9SeJvH6sUsKr9Yio2s0EoC0k7oURJM3BvtZSL6kr1IEqSqcInhuX7lU9oOhpDREJRrZYlL9bop+0Kz25s4xrdMSs84qjIZ6GpCxVN2oLD1EQNVbJYPf7qqIFJgz7I5y5v4B9R3S8qsRTfWGv2mPSHrU6Lc7Oc4wx7E8PkEZ7x8qokTSU3t52CDODK9UIao6VhKQpY6TJUXWNMZ4fqarnnBS4qlZfNV3XpcOWCOWOThFlv/9qQtWc87JBjKqMGJnvxSvQ8FftNO5+HiPH/a39VXXPPSKiK5CKuITd+BBAcljECZsTHttoX+YSFpskjwyVXj3XByEjgo+xeVAU/l5SktK9jRlV++ZlRTLaUbU/dk1E54+P1pn57knKP+oIbZTdE87cecjCVNeu7Uj0tBMw0gY87ISTvQDkWgsAyuv1YnyphVxRsLuemcHfRNh6RC8UGCERAwo5CIOLAKRHSyNCMxxjPu+8KFxY2+GUIk6KiHSBCUcmadMVX4FXr5PEpWMjgr+bhl3JKwG1Yq3lyUghXNmRAlqRKBAkVEngycyjFosATuuS1nyQEVH9SruajDvgx8fzUPAnPEWv1RUsgyQ68ArM8c8ds/NG6GV0ckCYUG6RQCIejCgaGAAkmTY20ukFJljYlO0nkPc+xiGBD5wonNhwV3R5qQcoVu+9o1898I6CEJ7seS/HsiH36A4QifAyqojiFmc7CKMnn2rdl6L4q/YXTbbvR/9IBEAXwwH2HqCoeagJw0DT53g5p3ds9ktED2Nm5t4N1lo81BfPrrZ1Fpi7KxyOspAYFgBkKJ5Dhw0kFgAoAguJjDGin+pUVa175hwuMDsVDNvPFj75KjSwsO8eOab6VWHmMwzk8PX1hZ0zb0L4SJGDqMSvKArhLtK/vr7AEFr2qlJDEPTDIgyKanFHkZcbAWfm6FsY4kRBcAFfz5kjNkSEeGUf41Wl0G6pquofkoiKKITzrnbx0D+KAlH0Zu64VVXFX5FgrKllrEffI9Bwzznf7/eKGGNc3fOZ+29H6Y0PglZVcP3ZydRzGigBinjhWM9dTwDk8FKjNH8AQOUpsRWzjIQbdiBv7kfaPklkD8tQbML4VvlQKzm8bqMtI4TztjAiyupIzL3i4w0gZP8mszLu411e1/W99h/tU/To/KPnRvX1vPpECSDKMCLKXqo8CMkQX2gZQQf7FqG9+usniDB+Y8u9JAQlEI7MnMykH8YYzAcAqf20qj7++oxOLoHJRYEURbFw1MAJj4vjy5apHb5n7+gdNvshuLLy9Ch6A5kPR6o3v/kSgp/myYh9jKELOUhGH2HBQKhOlgy788g2+6dPQqLoOCJatppyIidPDZkjq8dLiTngYI7ueYmSqb6ZUn0oDHsZ+/BC4KSvSIyEySqesT51xcJXRXQw3ih5qX8AAMYumFwAKD13ZECBuVdVYVfDKfLHUzUE0Y428R7isQCIWRGzpyWwzyqxHSJyKUj1gjlsNOGhf440hn00ESOO+AJQlKoaY7Cucrk055Q7neMXMspfLXLjj7WZWXb7tS17B4df6WGXXnYEkSMZZibXyWoO5Bo1+Yqq+oqPdoGRb9mBSRH/W4BBIstxhcUWJOtDZvLoPru3fURccPRsGZrMPc8xPnx6wsiuFh1ImgzgqJIFRylKg4GLPrbykVQwWGB46QQLIST+btRw6mMDtJmqfdSPyMzX6/X19UXVGOPPnz9cA2DBcc79BxXFj0QEp62zl8I559+/fzUnGDmSoSO8H3XtN+y2GYDruq7r4n0YRhQeuok5uta+zKv+G4PXdWXeJ7hrLe2H39/fv379+v37d2bOOb+/v2k44TRj8CWxnhkJW0ePiMhMEqDh9InyJz1o59wPx+ac7F1gaC+x3B1FQQUT+RgDL/LJ3GsTjowy2SpPNY3G1nO5xytiOH9mepKemzBKiSpk9OeaaJfcCSeS7AXr9+/fTLnX6/X+3k9Ryo6myybedV3veuPusOydhLhXrxezdxvx0BuZ+efPH3SlNMZgnogQBczq3/+7jDFW7uvkzIzYqcIp/BElut9IHlE4FHQUfB1MFMCrr8YVGhdPY/T+hTBzdp/3r2DCcsPIklq2tniPVYcgH9yVEnjYhMEXo06bWMEprrVIlaBqqQeVURgIDxi15KBtZq7aFyEUpYsZtujmAECgRdfCIjwkxGU92d0Vkf07K4IKqX2fhhCRVggDc2ZGBKMGFeTqJSa/RpOZTxoqki14HKkK+5TLYq2msC1rzgng/f5OJT/G379/03YKZTvs/N7Xt8xc63FhJj27q+kEVVV3Gu0FmfZrcK0zmgwIDIA5omHHUnagqe4fKepbHSh1f0RRKCqQJpsChe3UXrWLuUkcD4bE3C5+gsKGPfZes39EmpmR9qi/f9iSmVVRfVivPuRRxBGF6AS6roslYvWZ66bNhCr6gA4DFnVL9mfkGKzsWQpJz6j7htEYY86pUzqMZEt7s58BkKcAYT81Wj0rgDGgWm3IVoTKPPusAG5iQUti2qoWF0juDs+svgvGtfFl33tDvK/kC+Ho98j4M92ZGbFXfuw4MhBqBZLs4DnUOT4QkFBElDzZQpvP000aSxV5ttfmwaV6P1p9bqAcPAHcFauqIAesKjErHOQ+FvQGvrQdI4G+vr5giz4R0ijAOfrUlMn269cv7enZ1xJEfL1eaguJETciYCMTdIwE5e8pcmqNpXr4SFIM2oJUGrI7DF8p6g1qgTl59SACFkaK8EJ6hnK57NiBpegHm2Pew2F7ikiqKvpPGgvmsSBXl2Zm1eMMUHbHKDGNi2qhDd7I6DnAgAKoum9lXtelaWwJ3B3IDHRaqADIca316ouLiHuFueyj6KPXOuzMxjlnxP3rUbWXHiOQUqK9a02qujmVmbP/OlJm+m8K1EVVxRXQ79+/o1/HoF14Ze87aacKAEi4WsRJCAYRd8BkS1ECgK14RIVCP4TdzM3+rwOQoAAAIABJREFUaYASm3MybmIgHBHHGMv+3KayQjwxOgcFKgAc+8p2eeLe952722EYY7xe+0N47/d7rfvKl0EUFY3C8f1+v/SEDSuRoCMhiDR+ykZV4CmOvgkEGAZnli95OwPK+/svRpImHEWPApjMxQkSL42EjOxFgiEUPT2KEF7X9Z774jDsnKPswBP29GDOvVfA49ExrrVWT1b6KmIPvBpLER27ZK2V9wdxHu1lanqnkacAwktEIn4YqKJI7eFIFeC9r3yIvDx69l6NLhJ1mjKRZL9KJJLLLn5klEKrEezo3jOP2txdhKV6LMC7nZ5RkUHPXkY545SQjNwZ8U+Ab8P6Cgl7WsIWhSZuxx6cH6nkpVrfC9jSFooSTV2JU6VNV9WutbRseUOidwR5YSRu9klb2aQS0qm2nvdkQFF0jJedcoXNB4FFC8DtB7MwqlJRtWm/gXQFEs+QWs1DpwrrVbafdrdoy74DwH19+BQOkdF5HIkQVzp4txw6uzBIBCN/gdeRaecN8TyyVFU8RwovqpSzi84JFF0YcRIWTPRXkbWAa1u9j3ea+4rC2RAAMqJ7n2tQhNT8dBhFkeASNlvwRXE2xFMaz1ZLIZN4MqSdXakWL+VJbVXx2xHWtzWruqtZuee6b2GLkEahwKYOmX0DRfwRoRNHiXLgdKJ6jEg++xoYEhTsmk4icTmqPh1lVyx0OWJ3d9cdMOxcyAXLsifGiCYhGI8iu+vJ8dfuwnsa0vM57gIIX7Z4qhZZa0X/eV31P1UCu2Tf8wLgEQ+Bs6rWXBxAKcqrT77vi3kch50qiLxselBELzvrcwlrDoo4tQUmfjlqhyUKlrQ7rRHB3XyYOSZyVMrMqnvpA5w9joooQPSqcl0XEyZ7X0AosoXqk8Qb9SmwoYTtxQKIU62T8i9RxH8FPdy9Fdoecekf5GiRmiBRWwBT3ITPxBVC27TlC4zs2mIUc9gZDnFUq9nl6xJe5AOYSSJLdnthTltIv7/f1XfhRYVk32qHE+X9vq/8IRTYxdx3quqE6vND95X+588fVjlC05D4OO9iq6zYei3FiH1KI36M3kwSo7vCfBUOO0j06jcNsSsNz8ctUB3gxvD/XYXQfIyajSSjHPZOu1bcj3Xvq4zdIluK8R1jXNf+wqjSUGjxp3VC8XfsVQCEwlJy2LGIkS3DQFp0pQjxjb7sZAaMMWgSPCQgBXxYp1AL3jnL8lEy4qm++wuD+pT7XmsFAA9dVREbSe0YY9TOUww0QXdhlUD1hQpGNZDi9XwlT47VH8/TVgpU3ti1ls4VZBeV+1afQpGkqNxXeDGo1ntGMM/EGX6UTwZlgiguhNIFkBF3YOp/tysEXgJjhIdaFG2r6vp1z3OMSi8z43kgh5MEom/eYwHsgaov/kfPQ8Ad4nFWpyqYwatl0Eqv9fMQyHKEcyNTlJSopVEeV1T1nLc0SlVHCD+z8YSR7D5BV/HoQ0nYMFFE556lw+QOkh2EqRLxOI4ftOCVEhjfbV05dvaboSOIbdtbyqa3wlHEUUgPp6rjxg0A55HRlU82LPL6BByifiAWeN+6MJ3URQgW2r46q6qKZ+a4a7eFWg10ycwjdFXJgIsmdvRJqqSq1vMjanhRjG6FQqN7RHdR0e2jHwv8i0HF527+ADsDdin108Bt5WNQkM/5rKKnLUCT7ZOniKBTGNwx7hycAYs6PHsdFjl4JoPbRSLADmrTTzAhiUhV2r4A7T2XDKN1zMNJAeZCrRg+Re5e7DR3Jq/Xa0RVRFUN64qIPV5V+9fVNIPlI2x6iFlNK3tMDZIDPRi1VwoYUkIgdCl7BR3BWDv3LcsexsixYVvE7y4OoErbmIumJBe3Pd84bId9nDQiRo7rdbc3nvPEA2XmGIOGO7LzvU/PvHb0q9G00VuKEYvyR2FJ0bG+7L0AwUBmZr/wGs+TghFRtJGtQmTugRPbWvcbTzjHI717PdmRIprqbBR2L8roHastVYIh/yJUGocdkf1oxegf0I/I5EN3kRVRFRn7X9CciIhUB+MOG42t5xMLWsSNeM9NRXThN68tI4fUc49ozB0LgEhEWM9x0arIEGef+joz7uApHnO7nlMaGMrhcpALPOycECWfOddPnYyXT87oLwVKhKeII3bPAbsCofhuK7wruINZfXw/aBHZnQT7jyKveHYFVY5MO+E8hv4YFBzHcyVX7Vrr9dOp1D1kfX2NC01AKEYfhV/6+8lY8fHpuNZiS3EHaAU8vgdJ2OMUwACkC4aO0S8kRBt9Xe3IsgbLKLvCuXHdDxX3jCQ3+CMiH99Ur2ratdack2Xi6+vr6+srbe8FVs+4ZbMzbLy1Q5JP5t3J2L3VAsNzcCLiz0ylwVZXTUK6I4GEV4dQhV7WsQh4uce4X6mi1osumTn6zrTAsClWdRps11qjbjZadATCC0xmjmuPCxaHoRx2FcVTttTCCcB7SVss8Bwk0iVeTGuFb4npYPHIXn3X35HoEp+cMtYzW5omGLp4qmrZDThHwgOzb1ffOKPHjiqMUEGbDHH/FkZeTDCFI098XTzE6CfGJLbWohj9sRlgToVRVAKoiGDxBCBRkhKRKDGKzBwxH+RquPDYhZEdGD9WQjxbMZAegf7FFk8v55H8hxG7RzxiqarYwXvHyUzy9+iSqv3NYhWdDXeKcpz959koghEDPS+etdZ17aVeM2SMweQhQ9h68mxRxB8VBc3MOc/3whRd5NgdI4uDkQPgRRca5YGagEy3OAOdw57IXlO1b1R586HAknbUW6vmnHntRtXHPEEavAcCGCQoXBGBoRWqrX7SQq1c6mPtis5TDcEiHvAiwYLuMBzrYwIA85OTeLZa3SLZ+PnGDoNzqk9koQmOFJv6hF6imUKKBC8sh96cNxKAQmB3qapnm6qq2F8cU9bbpFe9WB05NOeWzOQmNX5U0fO7P3uJlfsxvjDX88YEVcMundFFtfpD35s9QmyCSUHoc9kVa9j7R0qm+pT9ui4d2nD0zoEHXeGwS6E35C4XwrFVVWaqTeJRlXsJcJBkZn08hfKqI3kBjnAYpXsDqfIiFikid1pcsCgNvByDciQppGoxykWcAGT0znekeNZz/cTOlBCPE7ovduaD9imCMj+dAZjyEVgiTryO0McO62fRCJlgcSTb7M78ZP716xcAGNZaYwx+uuIkP4rYyEF21z/zxJI9E9yFWiHlRVG+Ygbj/FUlCEWQKtJLYtD279+/VZX9xijIsltLchn9BL7DPZojBtwVF8fIe4zIf6diIRjr+70pVeOmOYQOhqLWKQ9Qz2sGYN4GqlSrvLNPrXZtfxGaBOQlR5F7FfIJOCx536EYKnrr9BtCd8ciuxqlPBVurcWT/NFDq7jsqKv/FJ9aR63HQnY+XaUijlWlpnnrKDpe7mydH0UMGA8YgOz8KbJFyb6w/5QjHzJkTaG7wCDKAeNdazO47Lr6uGdBbURkDh3jR+4hZjggBIxCXEQTEiod26iViwbaeQ6kCyEOPEYs8m2PW9c4lO3/ay0ujRTa06NIF2EfvUZQ5FVJ5YOj8nESBCQYAVTEi63YpMcHgKygJUnNBw/tDBKCMqYUsdc/Zru8nFBgdNkpYvGtgxGK/59SPa+qD94wHOTo4AVQFWDV8nKsDvw+IcXsjp9RPgFulFC7g34I9uo8BftMGyPnuJlZFdUHvOoJVlXZqcKgKSpaJokCtf0RiHzKehuRo+/m0EYfjGRXSoK5wOYWJrMyd1Fon/nxjz5XRMb0vzESYAokI1K1m0aVbxHVIjnGWmvZjxvTDjr8MCoi1trjQ6rbNzO7P3W8iGdD2N/VY+p5jUv22oV8knyeTpCbLBjDplD0yuOZyI6iiA6Dhy2JqSswushCW7wHqHUXnfCds9p+w4kRYd8hMRTX1TqM+IonP/oHo8BhbZRC7UHoduc8wgmZdqwnQ8HA0C6mnHxBVlXVzSxfOL29zix8VTEPhUx7HYZxjI91xucz9ujGLrv351W87U9DOLtTUAAgPxsi+2csVan3JOTgcztsquT+6yq3HOGiM2FLbVlnomh/PLwEPmoRjyUeq/9ZPjNElGc9Ly6QnXA/inMS8BtwDEG18n/FpQc+MdRKB4NSVa/XHnqK0QPqxezuZRIiEbHW4rIi7EzJAyk6W+01zEwRXs8rQ2+C6xR9oNdaA4DNh9FXLtipip4GqvKJWs8bXuJXdHw/E8Mou++MIhGYKrYHm6pE6808qkTiALdjhEFFz4Ho9Ty4MyJ+YZ+92o++nc140UxIVr+UjTtnTfci1lfH4lQ+HiUiXnzMQxkrDHOFYNGriTzTJi5VkIgKyxiDWsVWHpoHioij8lSBcE4iofHoBH3WP0jYAsvcR9O17m9dZN5f/cWrqubaH8nwH1F//nBLnaB+IzQ8SFXNORWuhyyVCbkJjF3uRKn+zIxg6MSVo3qeqSMRnjYiBN2IJ62Uq1+2Aala0pCoirhgli3uFmSTUyR5arEja+6pT5UEfDzP3vC9+l5Sjh0Iez6nB8WKHnprnbYMKEVgr9eLQcSuxOQrRZwIFowIyENg6KrH6MvXqfJ57FQswTQxqB12bgqGKqYfuozRJ6D3ytJC7Y/hlL+QFOkrhoZamKMHEcdj3hIIyczqUz3FVRVJUmR6Z2bUozmSH43RqXqGKN4udWDV/So+MGXFVi4+gcF4ILeoeNCqqFqRowt8VAmARcwUxSY9u/Pb9QZHJ/Mv/no+fChdsGUeiRFIxqVPhH6cCBLRLWIgHBZhtMMKjE44XrUlSUWXiBw8RlFJyuJq6rKVu4y4s9CDx120JCYqGVGchKLng56ZWuuUyS5GD0HjRXj7moI4nu3oC37xZ15jDJ1YO3/ZT2zUUeg0HNqqglkMFFVbdX8rTpiyYyVVOCJamUUCwIfJZdrLkAhFFhMXatHBEBFFY5fdA0xpYer54iVvInx9ffEkYM7JNWH0m9j/GjWarG4hLn0I+FPIp/Vz/0KWPZGWoi1NdvHcpGQm+bv4cHxKj+DdnyLPzOpP/WXmsN+aYmmOPaxCHjwu7iXLHa7X4cMX/dmNFb2qUxRz9t0KuTitH0nBu2D0lMbYU8upGP3Pjq0qgK0/GmWYW/msOhLz2qrKuHdnxwuGHCT/4nT5aMhtLHsjQ3bhpTitlggxIBmPG3y4UPSt8MK4sXr9P8BVlfnCTgJlKaEfSxbXX6sv6dkNdbLt7nLJHtPsxfNYIaWvj5PwMQYzx3nE7CQOkO7kKPP9dhLyeb/fXC45G76fAkYpyYKjFMknRuRp314Ju6ZgK0dq5atAgskFo++AHks8VXX99IFtqA7Hqlr2OarocwPww46AYmBWZCbRPDqEbAFTtWehKFTB3EJkFJhcaXBEaJVxAaPORTDmx1tt0RdRZX+X28EeFzAW7QNHhgLAI6X3q6wqhkG1eEEivHJIO+ABYydRGmKAGQWqtRb3AsSMyBI2b5wnrRNyn11thsPLYdndqypSxbGs29HlJUIaiEVGB9/IiMOIIouDw65wCFG9S/tsFjhspyJ/7Mcwub7WYjbOOa+x/8bveN4Akk6RfHTEdQxVrjBhKAKT1+FLi8pOQ5kkzI2wi3b5ojgnFnXatudes9ZaxxNsQqNgoe2ya1pCC1K1Enz9aIqCKHpZnmCcH1FtPKODh0HMGHH0KFRJhHQqvDDS6rUWH2R3GAL5IcrW01Zo+N3oMI8SNuUUaFdV/2y+GwR9joyKqOiHoln7cngHtegZ1pMu+dy7fXzZZTxJb5cXZcEoETlsWBQi+1TG3dEPr+hnkmOMK/blrsAMthgy80ivGtDyGHoknhdsWMa+MNhpI9HHHUURWI7ih00KOnEFw44FgGrbaYtjKLK2KDElI5jYJArqWXnE9fxYlzMQBfvoFYafPo2xM696fEUC123PGGOs2M+IfD/Nvn8nWgV69d9dlwWFEzKK4vEMt0O3QkOGVB9H4CEudlyY/xL5KpZELqoS+REXxdMQRvsCRhoivCzRCSho9IW9jBw18C1b1cNW4GG36eFBCdspau/C+2grd2jxGs8Tuaq67OU40iABt+xY9PPc7sDEf/jKPrjxmiP4a/T7p9Q5ckTct+YjghH9/vv8M2lVURWrai7Y7x9mr6q1ov8mvNrYfvfeKrsaIouMqd2h7Uk3rrpyRAZ/qDkrxhgjMmKvh5n3W2ZVXBhXRvZuRWLKpMkjIyoi1jrPNyJi7T9pfiacmWaIMMC/Gui0AHa7TAAg17NKom6Jxt9N7kCqFVIW1XpH4B9VUqJqJIf0ZnuGlrzfb58nWp2GgZnq9IBfXJUdLtnfvTnkzzYtE4Qbx0LiOJ43K+VFhuRGRCzDfqAkR/h54xIdHgByF37OOed8vX6JnyoclQZGFCLCLx4h8aXWMYdvdSz1ufuOj1uQ4DEqSYry9a28qHVyBKTbw65nHYaQfHTvZS+DUpw24pFJWetcqgdU16eyS2Sfc2rgSICUpKBHRNmPcLGIlu3oA8395+6YT1RrNuNA1LXWsqd/s99FV5fBg1DErhTRqdIFkprEkPMVekWxJj12LRHilT02GLP/bq3I8XJk2ekpmLXWWntu+X0HkMeZCn+HEzaFIB/lIEBV8ddKxvPJPwnQWOYBjrApT7aiVVCRyxE5ek/i/NTi6wBGGbvagt2NdLtydjmCHplzwk2GDoMKpEiiz2B8HH3USEmtiM5TrcAosOPZ8kaGqDzKaCElOP/+/ft6vRhKRfFAzk9cZNiNWAgRXG59f0cJzrv2gNH/6OAPDBb1M4RlT9JoQvXcxgUGOEWLY9gcEP8hMorBSdRdx2jSySAFxhcq2eP5JE2xImL294Swq2mciIgNcncXw6E7oJ43AnDvJjzuMeHl4ShKXz/tMv8hP1Htrnsa9zkBH2RWUY1VYvIKG1l0tx9IN4qQIq1WFRZ5MShcmsg47MCZz4suGOAPaz6Yw56Za903TCXF0H/cm76uiyzgRPEcvF2QKJCo8GIdAyZjZo7xuGENBn5NIbE5knBYPgeOJD8z+Q/Z4IroscM3n2uykHvCvPnbXRm6iTlG3i/aPFb+qtIbT8oWKq3z2isVFIGB0J4JtGAU1x2xS8Aj0SdJYHyrcGwVAjBFGaNfyosGC4ACD1JVYO6cMh2QdryLCPqELqo+/7b07p6sXiqZyZlZ3fOZufqvJzJw+fHZxR918pRFux5Gz5wEjipGHxFYLpkZdZ+4a2LABkzuYFi3x8jx08vD8q3eo3kYKIBq/Xwseg+ac76uLwDYwafNK1982Elp1xGC9NwYjELtdYZBZCzKvsY/ehdYa6214qM3nNCFtoCEdvRNFqogVEqtPNKW4qedYQOtKMDcRVtVqehVn7oXf5R/AXZOH8Z4nh4Pv07pz3nCiR59o5DR3KmTmJ1TyUhvQCsqx3zmJS+qhNE8lJGBOxzR024CgpSjtvIC83qdb07RM9V3hGFgNlbfsADGbIEK/YgS3dueM/yfYPTMVERNzrD180ehLWqCU+GOqOhGwMqfLSRlP1lCqhsOEl8XGcWmPqR46KsfSwgfPQrZr9JExJzz+/ub9Rl+7BSX/URIw0ctLtReLQxlRPC6NgngBaHcsQRP7LePDbbSFRpq7KrS2M/+M28wMC063oi4b3uMccX+S4wjot5VuWpEZWZF1rjG7kC6Yz/knHO9XizQi9QiImIH0j68+u8BsvQrZ/InscyLsaYJWu9AXq+44qqqtfYbJmtGVIyRGVdERSUdm3HVyhgjquZca87rul6vX8H1T+4zwrVW1YyI1+vS9KOjrvH1er3m2n/nPJOD9xWRa63r0ocld2Mjcoz7SQiBwu5FMSdoEd9yGGO83/vPB+4GXtcYDHFVzVwrIkbGNa6qVVU5Xmu9I/YyQb5Evy6tklGVwVsP9baxJtt99UhiRKfzezQnu/11Xfy1xeqPJCE0B683961rP3rleWfVyshrXCMev3Bba1WO77kqR2V9r/l1jfH1+n7vLxhlZo7MEXNOfm7F3XT68/v7m3X59XrxihTkYwzI55x8LITGsgUPOVXVAzTnrErSu65XFdfGOcaLsaOxIoyIxYOLKyNiRURURUXG9brmnKsqMkaOWbFWrYrqv9KsvUCEjIsHioi6n2CsK3KuuWq9fn2ttSKTg2fV4v5C9g8IxxiZEdfIiLXW+/k+JwlU1ZwrMyoi7ZeiUftee3Sn7Tn89bp+fa0//xtZ+4/YFZN9P7VZtW9aRwaPbtZata6qiEieeKy1VnG4ihWVSX9VseCseK995149Q8J0DkVJMUMyac5aq6pGPzDTrpdjtyUi1rzvU9yAvvGHTqDc68/9YDZ1thex+kKRWN0RxYhH1OpB6WT3yqycI4Kcr77rxLJMS8mndt8p0D6E0FKMY4zruo4TFKKEnWAJDMD11Rexa61a+2d78FdVZLzX/PU/v9/vt7riuq6gH/pvQYuNiY1O0+acOL5er7Xum+JVxXX1WiszmALs8GsByDFIY1XFtKf6Y7/yWsk3mKsi4roya0REVlTVisf0ABMRND5i92zVfTugenSq5loVkdzlAJuZNCUzruv19aW/anMxLrSL0anKiFG1jxcRkbwGv6oiqhtCxIiIyOo/2qzhiF6vNI5zTjAsejzh/F4zM8fXKyJWryERWbEWLXqNzKhY8/2O4Gymsk+aq3Y6Vev7W39BPSLiul7BxOgFUxOVcXz3r5QZ6LxGZEa7R0RUjHFxhTT7CwLRq9DQNOse3k5ml1TVWnt2UXRpY2TGdTEb16iIqijOlKqqruv6er1y1fv9HjmuMb7X/BrXGOPvn33wTTv8VdV8r8yRUWvNuW8ejbXWe+6Daag599I6fZ6jKG1GMOIebvbf1bUQXtf1fr9Ly3OOcY3iD+6OkddYUbP226SZlVeumhwjxhg5UmsyIx73ZCNQrajR5wmrNmCM/eS9qvYiX7s4rq/IrIwYGax0EZERI2sFfyeAw0FkVNZ45Xt9Vy6OuVWV+9B0zTl5LHRdV+WqqMq9rMV9B2Efl6/+Q99JU6HK5AyDYy6SmTz/p4rDTUZGxVwzxntWVGVk5BUVa+F9jarKMcbrqoi5ZjdkN37VzMxx7TCklHmPZmZG1DX2K76kR9oMKMV4zoRMlr57v8g9MfaFlsCE6IVxDxP9U1XsktkXHtjXWt/vvxvG4lP7S0Yiv7suIyK6gXd/MvziJzQcVat4Y7fnfPS+E5BXjUyWIPpxvfc6RnMyk/n869cvxhdfKK9rRD2uC1CibwSgA4iI67qWXleJoIp83u/31699tg8VyooKftAbERkcN6pizhkZHH5WFMvsLE73Irp1uwktEYsFs6oiaozMa1Ca+07rPjWa7xmRc775Iv17TZDf338iYoyMyLXm9zfH1qxak5dcMnMvZat6ndl50g+ZkfnNmwiZqydV2rkNc5KJAQk5Z69g6nMuUoAxtWgFly0QYicxdW9mYtSAgvSBg2d3S1sQeKL7Oe4F9qWEI6JqH4CUttpFLFYMreSkel3XWhX7CLiZMmOM5E2iMUZUzDnf77cIoyIrRmRVZexF7nrtfFisqm8RklJV7uWnRuaIqLne13UNpZp7Qr0uO4Ego8xM+yksHVE958BEBFHVWWTPVjnhJxeQ1d261kobAKroMnEetdFjLyPdLUeaUz0wyOodtapkhkE6Ay9m8Ufcs8Frq2r1l/CqU2XUqxjjO8TohSniZNDBhilyiNJTAmogxk88dhxfr1fV+WQJnXDkpvTohOgrH3lhVDIIvap+ll3pqUtVWz1NOSBRCxiL3MVJGoDlgoUiM02Ow94fwait2+WlXRoYgi47QkqyK8PqdQHO6uS7dncsGO1Wn2wo9fEbSDD0NuQHID6GRuL86AdDJ3k31gNJwAimQcGePQoKEd1GbTXfXi/+tHmWHcDkK0lLmC1eWsfZERQiH3vZFrLa4YwN5TOoW1yRexdvOwlIPJAvO7XX5S0YwWvF+xRITmtExP3mgiwiP+yI9i/P8IDJHn2nTEUpGJUwJO/3+9evX4ddEwmL7CjqHAmJaT35sU+q+1xjLTyx8Mrn+ajSyEwu5ESOvezJhhg8HFURdw/Qn7ivnoERUX2yggvS7iF30f5oTMOPMY6ZE80vR1ckgOkfiliqz8MO37Lzm4g+HTFRdHSxQXjUHvmo9u/ffa2L0DqaTDNHPyHYnOOeFfKqKu7++L4D1XvVEZ0ibZFd+Xyut9HzRw2U8QEyi7L1XgWQNg2oXWtxhqfEaMh1Xa/Xi3bhKB7kMx8a5VU4Hu5qe+0LcpuuVZl7dpEeekRAoH5A8AIWEVy4qFi1r9/g9z50EhfZhVRi2NUQOF+vF2e9LIBUqZb5QBuPiADQlY8bt+P6OROHOQ/KjwJMgw4hcrRaYOkqcsJAEUclj3zmcHCyPVphlsf5laqUg+zgmZxCHrVukVAFp+vid5Jady9piOt5HATvRjGo6BZ2sSpOwPZAaJIciWkHociWIl7KLfdt2X1vCGP0kgmzdCmKRXG995LLIqC4o09QYZbORFLx2FIlfvnipeUCJC4qovhxkP5ncTtchGd6Z69jpI3FR0eOXMB/5okui3RguLMVBkVVKHpjURbHKw0VqVVvC6xp8EkSdrGmopAUkapKHn8+ry6rStOGIsl8BsWOV/Teh0BbsTG4y7FPsq2PoCN1VbGVgleH23aM2GlVVUX8cEAFNsYgLdkdgE6RfpHdh6HsNOX1el3XpcwlQroumMDC0L80QfPV8cDAy4Vubdid/Bjj6o++ODiK+yB3SmKrPtEctvog3JEit2hRXMAoRGFHiucRGiphhp04Vq3sZUsuajXu6JmZmdW3KrAILBd5lR7V9vzzHmbgELl4D1BUFLz4QZ34q4qJv+wESz3joiR1a0Z2J3RLPnc8irSIcN5dLhiJgqT1J7opuygAQs98Vh3uhHPHA1DPU0+Q1Ys+uckYdgFTvcuoE0Si0G6UYNwjkpnav+zALAUSicaFHkvpAAAgAElEQVQRr6qa/Yqju2hGfTY8R2RG8fZDhKZr5oiooJi73zjJobFQZWbsN4zujq0aGtLsEyPAAJa9d122rNMo4QEzk9FlJJaM7oWM56+/EMUKDfdzfB3pjkrPq1Cw08OI+1IELDbvLmXuXmAoerYeSF7YsThD7GkDj1Zj+fFEaMM6k7uZwuHjzg6gagPibukj7e75qhoRhJCXUyE0ByGug9muvhV49Z3f2o/RNonSOEYWUVyfh2zZcZShMqG2HfeZimACw+bgY8ohylkW8FU7Yhc3gPZSxdyOiOu65n42fgsuwD6jHBmyRQjqLaLoYBVRhJSdXVXRAWhPLFvTAHstRi4G6DQEDLVHu9xRRXkhNr3vPUW5OVgwyRg8MdqHZgSvsIcQWOSb2rutCkcdvo64mnWq9WQ8tGpVPERgAXwGZh8pBJYdKZsDsqCPPoXDolHwMcUFe2bWPr9V/S3KEAbwvKJIUGoRQmP0ED4xBKYIWCQO+NSh9aIDvEpG6dH46vNP9APzo0D+Y6qqkhI9lPTG5+4jx+jOAePi4eg9YZomFELdu9YidHW7YBAbSVJ1RFFWmXwb4jGfqeUiGQuCzvlVdj5VRSYNbqKq4qbnc1dSSu4uMLSsNmBGn+rTdfIiJdhgyEwOPdQqkOOl0MOwORiefO6SIEnDjfGclvFc2Y5a1+EHxoNDuSgT5JM/bDp5SijL3gigqDcL8MKOCwJMg5ivUbVfRNF7SeUvEFUES3BGZXD2w9DApnDYiRg9Y7mRVDY/d56rDzAiYh7U8wIMdqWuYNJVpSax5ZVyARD3PUT5VBXpQqWmHlSIG50ZEnicVka2n0jduNpvPvTcdbB6aYzxer3oLu8rYNgVSw3hwj746EoLXrizlQCAHxFA/AhRIu53TWFG0Lcvd1aqZCy+/jJGdQM/yRWRGxbylcDATFBc30MOcla3+HfbJaqlV+M50AcAu3zRCSE7eGUiZgiVD0K3uKNvlQAMkLh7PM+3PLc4xuVDjrg/2sV55PMjJ0PzIy0HIXSaIOaqwsJ+ioXdE3zS88/nYNsYER/JY4ffk9cWgAbl1X/FQ1OLyeYM4snkHeq7LQc/AnJj1o2/jVUesfaw3iPozOgMNGIu9wG+mtBhR7H6DZ3sfqDtB9Ljyi6dbT7nBoLR7dVZkb+a7F0kpFtITMaDVoJRCrWfW9xhEwMWzbRmuMEILpKIGH2hiAuKaCkismCMPh7tqrzts98eV0dx3CQ5JqRCAIhnN8oOIVFYsaHitb3X68VLLmSoZJRtta/TSiGcLCSgNAAcRXdHUZUYPIeqqudhLp5LpTBVJHuHa2PoHcWvry/GK/ecv2cFLoTggAuSPsTuSIWQcsStqjHOtuAuErdk5rE+ZOaRgGplQdcWPMnTadXX1eJ0JMb1vHZVAorodlnYjo+lA8febqRqwXs4kTtDMDYmmclN0jCk2uKEqpJ+FGmXN4Si94mQ7Iy458e+4BGly34UuTAjhPrN3VHQPdCniPloxQGQLiSCLovXuqPLQehbnX0J4DAXj3jUZiYW+kei4iebH+9gBkM+KiLCLPtD7gfg2DLuKkaEp6BsM7P2IrwPHwLUcya4UIXyWaUEmCebf+wqajNz9FMr9xLJr9eXTzAAeR9P71MOZD1vLitt5YkjHSgAvYQARnFmkOhKSUsBIhdtqdXWLWCAyQJzfixKaTcUACurQwfgtHKJTlhGAXQpJOn8H8OhBKqXGiwKp6F0FxrVhA+e0T8VxwKJMLjIXlXRE+ZoCDqO2mamPi8qfvT7BwlUUAw7XaYZsCubI1Jag8WAS+53/h+jq/T41x5BA9WkaBfNSxixy40lQHsXtQDKzpwgyRyarBgBM/ByJ1ZETDuKsI2ejkj2hRzRYaPVnkA3IYzn5pQjFukdZHvmcziMaotgEbHWmnO+XndujiSf6OmroFX3LqfM4TwyYYbApqwwig0jmOrlRiOiWhIQA2y4gKyenNCqqA7CdxtbFNrt7fFI4Ch+StkAyRI968hZGASA2oKoCirPlqLH93CfRW+RaoXB6FXS005GsezJ8PRCcu2URkVGVkSsiloZMfbLJpGxf7WZq/g6QBphRWQm3yZgb6L5TJWaP39kRVMiLP+qqjobLt1Fjp9gegBdYo5nFSJ3JDMjLvm15YcxQshkraWPSmi5x+5eTiJ3q9/tcjmQWFxx3VNl3Us79kfEWosbKArEhIn+DRsWkeDiRXigVbG020ZQK7wsnAgyOUHuedLFw1H8AkBCbdn6zNWyP3H6ZENREffbbm9XwamieMrmrZOISkYloGL1KQISEcs+kMY24jxBrOcoS8p6my19JX5VKRwY4948d6xnhwxb9xwvgIRw1Q0kigMkOAIeY4zLVpIqedEhEJIDnLz6CF5BxezJ/yifVXJBZv8mf/XdTHIQOZkAyOfxiJQQTwxF7jQHBtioOuYGDM7vDAqBEVERRVvViiQzmWnZuzDItVbo5CGi/Fsq0O6PEdQGfEwG6RYownJDaLuM8BDdRfxMRSw0H/uRgIoo0rOlP9pwJ4/iuf1fwinBz+1SAp5b/uPGaNl9TIzZw/EvgTN+6mdESK8NGzIX5YPei8MJkzj+UNyLwSIf7NDKvWwQEUdqGqhFIq/a7+Rlf21KXhjjORM+qQ5O5SAeFO2VYJSAC1SCrbUYZaqg4oZm2W4+xrj3r58m3r9iHRniSzfS4dW3wBQLJJ2ARTkDhkQ5YGf7GVe+aT/lVpXw6M5wKJK005JPvMuPtfI6Inqt3miu3rkQnvxHD7QYNIjDFn9g4kTi2TmKgq52ZZ+uUCS6LuzlSALH7bnrumLs4ZA7Lvs39sf81qUyIIzQOUv0nIBBdpEMW21xR5e7SwOSEFvLXdR58IFffObHulWOWBiJJr/7Wgx4KZYs6hMswsviXnJUCR0Yuhz33UoG+KfDFUJQ3MOyhdaDglcIpHbb7yFzTPve07THK6LXIIPV6/ViX4VHCkOcfceBLVUwg9FWtKN3mLXWtC8DeVBtEW/grrXD4Wb7GFy5eFFppHWOtrTIvRBuggoPRqEBO2dVrXUfAwQjujNgrKrFFbIReiwJRuyKBUb4YwTdJeKfp4mCYXzlYxFAdyrcP6ukUxZMs4JDmKpcSEOJYVxrrbXmex+oWLg8qJiVjNKDTZwCu2UXY7vIGHH6uiiQdIpYso9MKtLtQmpu+JLtgY485YioWL3Q0aWHyJfElIBnIiSwvUZ9jA54UqI2M8cYnDEIfHgdRTeKCtGUoFarhIeTRIhgTwDR/ig0TYrHDSN3I5cu29HgwFgS2ZmT42aPoAIdURCMyseXiGNbVe/3m8X5zA2SCAer9scElBizhQTqeQIQEZ8pK/RnCBfnRBQRhfEErNx8z6WKvUYYCRYwCJmPFv6YImAi5j+WJsdEhGCS/OkGxDE/O0JW1eizHap8ZxQeHVosUiTK9jM9JeM6IjZ3F9i3Hq6q4h+v3JfdQhW5Gkg+5neL5pLEg0o/3GX09GRHlC0J+KRl71CrpYDEohE5YilEVemNDK/SOOICYOPPR1a7XSJ3tqqSXUKGVKn4uUcoH1F98nzqn0pYz8tIdE+A4hEiPi4t4qcGUsRdY6QqufjW88SxPk7DjhDRe736So7aAmt8qcoFDJKZnw3B4o4RwY1vkGrjdV2zv2klvHYZLSYeZc39jTA1doz9GdHMDHvMQG08W0qVFOna1trXimUX6vHxW3flzH6UPQPZZdTJSru6IShUYYdBg3Lgv76+VgteSk9gFPCKeGwPOdyPPOPfP4XQ9qjyDGUfY3x/fzsy++Xu0T/LlR1dPNG0cKrJo7+tQJUO9MNuHFQfXMSjfluxz9Oqilo6bf/hkMOqtBBYQCIKsHo6ElV20hIY8VxpmL8oGzaQbmG7ei/SVnFps9uliA2lqqpfbqFWhOq1eJ70HA3BRfkD8ChVVVXRVEqh+2eTRERUkDnJq3PK7ruQJFQUpe9AVhQYwtjvMvwAQ5EL+tqXHI9rCc+qrHtVrLGN6ijVAiAcW43UGIN+A6ZdQrlJR8gTHReS5K8uU9uYu7GAAbjRRSnFs2nHuHfn7Akgu2q9CKZpldjdOiHDzum7al9vC+8uLtSOvBcUYKLF4vaqyogx4uIRe9UYOfhKcu1/2RlX7Z/DQgInxfX86VFnFNFPgPl4BpbyDmy9qnbjLNt49iHKwU+RDKOnukbHHcH7BBYJLm4RYfSXz3GpqoyM57cG5EVc3KtH3AdUOzIiDLqQngxUogW5/TsBaLErc7ZUyYidSY5RVasXMTE7Aw+KdSdLgcBI8SmRvQj0+N4DdPiqFgE/xlA+UDnMu0hKZla9u1iZTK2oyrX2n3GNyNpv9szYP8i/c6BYVR4LpY27q6uKdgjcxqACxxyjbGRvuwlRxONBhYFE7xewj3N2Al5gFHXdQXvgw3YZZ0Cq9028RM5WVR5X/OiiFZiukKhnxKzZQi12JOxCgiLhoFUyHkIvcYlfSIKKBIAjVSw7BMuFovI/ONmbsMMjKvAIRSWMxXnk645l7aWHXcSj7X8oB3NElL3ui0IOPYLaj2KttXqlPfpHjscNSgV9Riz5QqhadAkWXISXETtIOAWT4uu21/7ostbydxBU5VNIxhYG/Yc8NR/CWqGmiRAk+hgDLyQz4/lTlEP+ZZcc2XoTyEEE5AOh06Jr1ukGLu4AVEQ+HVVLlWLJCDgz6Un3lbt2PV8xAMApEjDip1c9KHhtDwEZlpViya4hky4vuSjE6t9mq1ZzY1bxMXUm6pxzRWXU2q+O9GzvhkpTLEXZgKOBz5sjsn99fc052aPxUi+pKL2qjigSh0UvEV4rO0XGTgCYGSwZBT4yj+7Mw+jC/ERX2vHRLTADcE5g2Y8bw85wBJCIiohYcFcOc91n0VVVsc8WKvqPul3X4NbAdUXEq39AAbm27b0zV5W6Thjc92yjgKJqoamlSsoRVXb6CIUtCh0EBsfMTOv9zIw+EZfgotqwvZ2gnPHICxhx5ajQQARLS9hvt8DwqQi/1tK0E4OKoGUhbPfDToOsxhjV388nQ1ERTiQSzu2AVRXhwG/CfiOA4o9/5zm04HZcqMgQ/SBcz7O66m5RwuPj2kwYKWEfC4leoOHkglCNRaFKRY+7TyBiu9zb5yB6aHSFQCcfWuF2xJtQdmiRKP/sh7EYtV3r3s8BrLXe7zen7OB9iyIXyZFhWJJp+yzKgYzOkyoBiOguCk30uk/vdhuZD9F/lUqO6FXFFPe7K6hlNyPlhZ0tyUiO6SRLv2S9c1t2/gQSHrF5rebqpmihaZ9FhabhWDQQcPowgcdIv+ErcD13H2hBwkMtLkjaubJIynZJd4GHaSaS0U8ABEavXiTRFX2MMcbg69xjjMykn8Ug97DjCr7SAWSmDrSqPQRkdTKsA1TBExFzTq1pRyYdNoGpOPvjNNn54+KOkCsB+QLA5evaHyslIRypTX1kNAKeeMpBKIvHRXGAO2q1p/kIXjcyInvHFMw5JURUXI1vPtfzqqr9JyTPTq6+bqYIJwAUuqV63RAAzFEkgdUPhcSJ7x7o/cHNLWK+7CddeOEIi4yqYhJGJ6A0+Gt86F57hKN2rZX9G921ljcWGAKDBCqRR/enLEognw8wsECiJ11eS6NUBIkdJO5eRc4Pr9jrjyzCV5W/EUkbcUcHJ6+I/dfgwhoFz1G88WuJ30VdpC1eFJkwWPD1r2G74pmjUIs4J4lxQxNHchChXGSpKj2xV6NQWHz+H2Hvth05rjPdAlTa3fv9H/brcqaIfTGJUIhyrR+jhooCAwEQPOhopXadRJx4jI4KvfoOzeyvxMtchFvwAvwqDlBZJB48DXelqtypMJSpEmCzcs2v8rcAFB4Fdbr8qsplMx/rDml+Ph9u3GDrGMYhB0r0wHCkMgX1EV18HAeH4/M8ix/ubReYVK/h5/0qgyoIv76+sg9/x3H83//9nzvFUdhIfvL4rpSaXw6ovkfsIw3xj8/5TTHZSsDDTJnYhBfnnJMwqn/Weoyh2YGogWWnJdhC5WDHq9YFvyBdj4Yq1yOyIgBof50O0giJIZi0BW32rRm5pvbsv4mAX9vX/Sk1BZXFTKoZVJyE4EKw9Yk/oG6JeKsISzB2GR9EeRwHQ5yTfjkDxighEa/X6/1+H8fBzzmCwaMaDC0D3UMCCXNERIyqnDPwMtYzcE6FI3O8Xt/wRKwlg6TAoJkmpVzQ0pHrhwMc83q9/vnnn/f7/fPzExHf399gqmrqZYQqchJxfe83+uvNYwxuvW2GtHTOqVffX6/rzyUIOCKiR5UYsn8ikiScfMlpDGB5HxDkIWJd2KuxmTnnygnDBTwBYCVCJPoOa3YPVq87wsOsKgpI9BiDkyqcYoWIkzKAqsI7oVIFxr1QliP0ZCPtpN9zFX2RQMPh3FxnL0/oSX7aHYrR56x49ABQYq4428u6MAvrLMU/OkhpPu/184GE4Y6O/qGB0Z9vOc+Tv/HGpD3eVgT1O14whFnxcJaJCVVQjTHOeY4xjkjcVRWTH3LwGCLHcXw+H142fvVHwhzmKQKvOVs2O2jI0wWGaCBHQEbE6/UaYyhaPSOFTc3kQhdC0UYvaAgAvNBTYKQsuyCpzmf2ekj/CokVwwlHgPG+OZWJ+4Iw+stk1PqZq3hgAF9V7/ebvkAvTrafz+fr6+vr6wsqFTQ8cKpdeBQAMUsJrVy4R/ASrNT74L+/V87BUMsiWZ1htjAo+VjJNebEJoa0SXSeZ8aaRxoMAMLecqTJ3mtjDJ3NoCQkzKHCUBnDkKxqUhAzweCXkV9zKmAAIpE7bOkalJ/PB3BmoqFAOfov1eE57Svu6IFV1ff398cO9yiTpcDOYmEoe+lAbOxSWHnupXXOudp45y+7AMOcOKuKeXTYmyaKVjkXCbUU4Fct7aVQtghzxHFmQiUJrB5MN2AypEyjSD5Bwo9rMBp7YTHLBDaUtIICVuN+MI37YJMXucjMHKtAqhmQ5PA8z+xfKccRAXz6xnTcB4M8Ck+topKSkHCElUSpc1o0KNMe50CrPtpMxhi+3GkYjzHAj175ARzHMYed21ijsPImRMRxHH/ef9SKslQT7aZnl4DlApl9tqZgVBUWRnSvUYZWemLDHQErEunFAAm1KNnFFhN3wXCF080BaGRukdMu7YqWKggp1+rBC4nga/asiT6EYahagUWxdseIiJ+fn4g5xpi22gAjHpIvfXa6aO0q949MnefJkq7poFXrrHUgEAmEjL2wWe+AMQacuPjz589cX7+7ziKIQcHjTrHhovpazE/zzvNEyQRXqml1PAakCsoqZdwRgLY4xSpMyCcMUuIlumsQXJBADIkKmJsrPFU92fCo5kgjhrThITaidYyHip7yXG/0sHocVVFV58m3HnOMdZE756Qq+hmkshcR2YdvWgoMwJ8/f7Y8U4WV2LKPO0esE/uI4GQ4WJ/dGQVS5qlByVYaFSgLAIayjwzH/2/BMGzcn/032GJAP/vjmV7lu7jWrqcMcu0e9gQAcqo2j5QjgrlHcqHd8M9QW70Ed8frMkRw7bIRalf9nZ1/MApVBfGARBkRahAAUFfJhKhAjl4E55yR19hgS8FH7ULeVxAlzX2lDSTXix8ZeiJhkTuMXTfXONn0LLjCq9D9tfDZAbM4ujjSTYikOm+UVcv5k2rhqarRX1UlVzLhiCIYhlU17h0KhlocScmWJQDAs5ZdAut41gEAPAzejyKREI3YyM+6PomIzqciSDtEYa7yk5zjovQqc4Bht4oQSMUVCXgKYNyReNglJG3jfsoCPu9vDEmZdqohE4XkSFVRlom2wkjw9epfB9hqxSD+6nVyIwcjKy9T2ATAsKsmmOnfuDdwc+FbrORx22LorXaqzNTcp0rCrjBcaFUVAVNm0Ir5WZZGuwp1jBGtZIKELkLEYiERJMMJpDAaq6PPFD0SbLesAqgq7lkjwhBn3gczYQjMSI6O0D0im9JJPHj0ojrPkzbOPoMn4Wo4sOypNO13qkXoeK9NW4fhV4tg29oovWsQpZQgZShHQqIn5rS+7qqF3wwhnH1aKROQYpOy2dYWqb7alGajkj7MUC4QqjZfgnlzWhnR93kZmYylTI6zAbnwYefB7MpFxHpV2DWOlMhQAUtJKza81V5TmA7F1pP2N++0USNHYG+Fn2dusW0hESfHNREqDHbpPo/BZYtBSNXWPQ9ey64zb2yUlSKUhCdfVRX9c9ROsjF7gfUqrGnYbvhoEg4W0sgLBfmlkJmv13pKHJZM+FG6lZTsqiD+Taoq7edpgSG+XkXzZK43QAXLnss+9jRJ55y8waFdlbnS7pl1RZv9K91CeotoIIbsMkOjk5OZrBg8YpQJjqJjGP3WHvqq4viICdN59k1VaGVO6/z8WQKDeMISxV0Y7SJowKNRtATmVw349Xld1l+6y8OuAGBkAgAej1NVv+4K7ybsonnqsVW0BE9kmxckM+kU4vcuiH7aFJ1/krMxeDxatWZ39+1pAD7ELg0FwSRUSSn3shKtyjiWCUilo6qin2ljhRKr6MO2E2rAsSuPZNYZyJ1HuPFw481JMpMDFSGpKvquoRjgv2jtiCWTzMy84o+6jo6X0nqBWgpCwgnS8+ZUAlDl/NSinHPyd/6qYvs8tlGgjeCJas4Z9/kuR9tSpYL7UhW1ig1yqBQeGNnSm8P+Iks8LnKkmSM9+OeFmWxd1HCNkL/5esRzaym1x3H4ZAHQ4/PKWDNEVY31Ksp6sAw+ItLu6UrcXFVklbXbs4rkfcTKSvnBpCyHiFqByRo8sVxUrdc1gWFLEoqp0OdbcR9sYt70qvJI0Ksq7QwmYsb9swsRQdODP27LqiKlMzOqrjyIR74yRk2qcDTWx48L2oyKOWHOqJvnjFG1JjVBoidyep9aCTFQ0DYiFJjyKaXzZ2dp9t/44QJarMSDngJewGsrWoWqWpSOEb8AiHvJHofSo4REtmKQXp2SmWO8aGBVRWQma9d4vUhFclYTq43rZ7Hcl/NL5E4ZHmPws91pj/En50kNzkyCyHuLcEpjIRRn+ElAZnZ3w8xuZnIfx22BVa2PYrAr2mRY298mYKio1F8uCiP6KFw9fsQDFVvwUFEFvu6DUFURMef6G13I3TUFwCrrK/Tj/ooyGKw60l8Iy2aQNL4rX6raduWLJIx+gu0DqR4XeGX9jkaciMawu3hqZPurvmwiZycfDUrEyyy2gKmyK51r8ESHOsa6MBMepFxLQ2HO27RC3PBZ9vEvKx0U3ATw8mpTLLo7hESqirmPHi+YgPcRVTzttDcURAKAXWng+fr6XgO+rj8MjIgZ6zANDIa6rzlsSbg7VXnOOcYyVC0FKbVLOe59hHjVVkvnj8z08GcFnFpe+O2bHj9lazi09AtlyPHCmx2Iu6ZAGbYgvF4P126umLZTprTRLnBvFzkaXGjbJx1RtX5dfGSOMSY39PmXWREVMey1I2ejLQoge9ZsKxtjTIEJIKqIOI5DbwFk5pxz9iuWEVH9p0+O1y4BRIQzgweTmbRCgaEULO1a+v1+n+dJf+kCEEzY/IKBKtW6ngKcaNgSqm4MuchQkW9V6HHn5IjbUrWZ03xhvCqtv4RRWQJMtZjgvR694MiRGWPMOTOiqgbxZI4xjjGOHjYRMeec5wkztvAr8x4SVZeXMYAxio7jWI99EMLCgIIEinoshWiqKvrIRxVuNO4xKVtYl55JZSfoY1wLPeFCwoU0g55EyBGGokWvqNx7WbRUSYLM3mvHWOfxiNhkIkLmIQnEHJGtYnbJXGu9rOSFqSUvXot4DOjJjFNt5DJ0Ho+tqrIPbOw6TLu/NhNHEpnI0KuodYxqLxtbNUTIbvRCowv7qnUCWv0zM+hlBUBZlQm1T0fSyBwlCz1l5WHOuVnJdthPZAE4jiP7t1jcb7u+/vbGCQn+7Be63BHMCsZD2sStVK7HdEBJefakdoxqN/OIyH6DQwDii55fFwlexlorJKu2244thTln9Tcj2IWt+kQN8OX6LyK8ds32OiChUedWEfLyyxER73Xv+jJ+BbNhNnGPDoOfKmcgmWhQjn5TVLaYuHhVmFOvfRZc5DRsMLhrt3q2VxpstasYvr6+LnRXbRr5zfv6L8Cc8/v7e865zRfAiHt3EdUifPQsBfVv1VqDpNe5LwB35Jrsi3y2jCVlsmyF0dQuO0Znr2DDJgsinry/YYSJwnC87wKmoOwh8bhHpuBZ1jA5+wtbYwwPnhgobzyqakeXHqUK1CpLwAijqvLRg5g47b3M/5cVVZu70BHHr4MtDL+w1zYzeZIGycYsj16lBwacUah2e/1YVWKjx93EmwMSjZy66FSefkQz7x/9CusmhFDdkdeG+fLGuqBXYJi7JrotYlYetKut8CqzdSvI6ThnQKnfhZbIiu0WCQX5RQP5MxUA8j4N4eTCFRJGmqyMY2k8gM0ReDH8yqMYMrP6RgxbDDewytHRAlAVVI5RmV01TUpPUfWVZGZyvk1ZS0rcL2gx0TrzdBePrpEmW/D4BKORlReYYmi8HNb1otrKW5DZ0x9D/qpXeM19jKSXl+gE+mUCKy1pqb74+vrtDQutFaMFvZDqnTEG5znEz9bDUEHegQ1bqQhGnNIDxlb8foru5gAkHkNYejVOBMhOtXiqmyZ+TNBT0HoYnaW0PwNkKxdz/d3E2sURrfs1dcoqeqrmnOd5fvVf3p12U947SFsKYgaj7F2/2QBIXCipdZaNbivjXimLiMx1nDDNakzmETmq362qqugvyUEoquwTFHlpqsUpIYDqE2tspRQmHrYaOsRmhb3hFMbjAUJxx3d15GIQj0tyxtNWkCDsAqP7IZfSnaJkDI2xKKlSLaMnbBZR5QIzBZGgEUAFDQmYT/u5BQpqlIPZekOkUTwqbH2HEtl2JaKqeySOUVTQsksrQArgVi5VddjfeJMrRg60G160XlVVdBZWskVkCEC99itYeHw+TGoAACAASURBVACumXZBjl6HSXbrkaXs6SYvx3EEwzXXpI1Y84G8iUQ8a0HsN0FEziglquUiIiL4T04pY8VWwcAjj8CyxyG9AECGEVH3X8FwBkRWrZg4hwfv1a8U8iYCOFzzShjmComWuiNcUxCnKyk7D7uUZaJaDcKnrcpOrsznvetFizinV6XlX1XKfNjfEAKQFeu2aNkiYDAR/m96H5kChJ2vSE8ZPSa0nUmnA7Z8AXNbysEBu3/ukVql0eOpnqQR8RpDVdGRY6iQNHeUMWxl5R7ZKlTtYl61PldJnrdsoJ92gyN61RIApZfdHF+YABAPGp0fzzl1ssIWgNjQ8EqqeyczAKR0E1VJL9qyvkOvHTEghBRNKGDZq91h/HIh/GLoCw8EGFtniF6Btetl5Qc87tCQCj89Ba8uQOPydCG2DVb3EeIA/MqL14pWjrx2U6pqc0E2HI9SSCnd3JXsbnqqnmXhcUGjEAB6dZncQruRyyNs7khynsUsTJvXVRWVERnXH5wFVTJ0X67fdim7a8qbRqE+dzdN2XiLiNmvsqqDNkPXVNV8PA8P1skesb4+RL/xp8DcKjq32s3kBdnIzNFnv8BWrQm0CgxAVUX/1LSDr9qIsOawdbyU4Fk/2UWgkqF2l6anFxohN/4FrqoqFmfyL1g8FkZEV27salnz68D0k9KXxWbRVjfwPE8CqD6gVx+YAAu/MTitFqi4hy3z7OMgl0hyja13dHVgWFGQL7m+zbUWeUGpKsdIA9tW9USGtYKytqpKe1AHs/jVEcIfLdFhTPsrM3/DRfzY/iq4IOFkcvHIZdz7noAI1JOoA7NcZuboq1yUiMzRsyuq9TeQ9yO6aDcJuyFRNuywAiDB499EHe+SmRrfYc2vWu9OIO5Iqcy+ZIp2XVVhdyhQ5n21rVpvbuFma4LDqMKcqLQLQBpZhU14t6WMqMoNvQwztmVjwMGMTmm8jKGUaMYYDJWtIfArKvyCn48nxgAW+f1PCTJzO1FD5Iveb+QtPGBSysRrI4JxQsAA/saGHo/apUwMuNNgTmuaxPhWn6oJ0jstu9lPeIBNO3j/2mUbA66x1dhWlwFQ/GKg8NwlDJKGZnmhMK4FTmAV0JetNmLIvt5QR7g+eoZ+PvpuZTi/mgNYVYy37CmjMlaCYVv9uSx8KVrKwlOQCAaVY1Tw2rBVSxjxq1zdv14Vj5Tm/W0mJiNlUclETlGqjB5f9KxMNtmGDQWoHL+Zy69M6CbpkTnn+33dWHTO//77j8OnJmDcm/A3AbAFswrddX+LNiKih9NlVUWSxcy41ZhZhs0DkrB1GqRjE3j07sJJQFImTpij20Uetq1MHImovc9axkDZMNjwWi2R7CEnBu1uYTiPlL4blkzwEX0bvmu3gkTu5uPnzbyBNE0mY4zP+42hOAlADIg66zn84FEfyUqcHq30Wrclm1PX4+i5S2AORhkRhERUYn4uJtHuqFI/4kJeHE8Aai+1wsvKxQOGX5iyMxlplpmJvERfiKp1LhqWhPFrV0Z3vayEycxP39giZrULjJBg2Ip2Uwr5P+RJKw1ON34h1cYwdwKTGU2lekw0wNkfc02bd6ISYVg8W85VC/9WGGOcn9W56gtGLN239QKwx9C6AIpnjMFIYHcrMIyfVdHnP3UfG/G4kEaZefu5TaJd+0YuExrFrr8aU1VzvV66wGIQj/QoKaSdDpEWTxpOIZeGGIhKyaSxbFXrTUCjWrzAL4zvul6FJ7NCxUX1OrMxC89u2DiXoWMEGH0ajEauqS2btpSpZds9ck0T8YwxYEaJLTA/70XJOQkaJ4eZXWwVlRiEpxZCBckuHbp/8p0tILfHUrXy5NTAQBpsUYFhi++IiLgutMQgpwiAau/KpiMpQ47gfd7XgmgTxygkHIHPx6FIIryyjyb78Qie1f3Qso3+vUq8qEqNIjbXV68p8z6wgDXtrZzdiqqKXs7K+sh3Ydbu7DUONvA0Fk31OoiM16V/OmIrvYv0yjxK1WKrj45ICZJUlP0NknNSgAFz8FKq4JjNBQXA4vSPgmAVfVa0+QUDTLvAyOcGZjc6A3NOkVM7+oYceqzWjyuY4RhDIxPvmLDVuRpbCU0gsOzxM+ccHZgaSDDixFZKDPmemFyojYSFEo0MEQKm1uMEWVVR13AVCX5JizizBzMkm6ONfzPMrDnPqmsYLKuOsPqKhVdwo9c08IoKWzRFx7V5WRNkhaghlLMPEuJxsKicUIDsMDY9SkxQMsGlUa3MHUyEmDCz+CNwB4PXDSa5hoRaEUowlDniwWzIOdfyWFURGf1KxZzviBExIrL60wabufNgRTlt/MO8CvYiOjAEq40EGK1TusDLnARSi1Jd/3q93u+3eBhdmZn2TQ2o0jyKHJ7qx0H4ArCsfhsJ7FKrrKIBthlK6Zro44WyoUbNOSPWuiFalV1K6e31Tcilv88vkfjfOUvS7ozYaFmxZScHDebDXu4QUmUKcgQDGFqHEkfSKMjooeVKYlAkWDkMfVlHjD7uqFYhoQcjpWOkxFydhZVxXl1Di4CRH+FRzjn1O0dsMXl6FKf0d6dXldcKLKeU5ciRlEe/Wk/XKJ/60wkxgJfG9aoSQJJrHB4RO9VmToEYpJcQmGAANBjcKWWRbFH9za8LyqrK/lgdu2hUK6QXGOdPwNaiDSNO6dGoipa6smziRC+hm0naQm3x3EadeYyq4oRRVBSkkWDO/FLXZEcVtqQTBruZeYzrzwfgv8e2yGFW/3KxxweVqQJW/eAKkuq5KZ6yFT7uw48LjTqnAqYJwFRWAdcseigJD9doIFfbMUTZJ+RLVLuJOBUPsPH3+9QUxKZ8bnqJYthqvQnOQEjV4y27d7ClsRDOObO/koaGMnjM5XdJhb4nmpkjx5FjZP/cXY4xWEByWbaAl2sA7G6Y1dH34+yLDrioW0Dn/QCPjcrqPC9Xu6fgeilnX2jV/VfcV7xNSBkrP4rAqf7AFmZnoEq7mADbwGjA+K3xX2GINAQ2xvj6+jr0nnZeYMGgj46takbE6+u6JlS0VaUbeM8qaUQ++ihLExCqZv9uJ7sIJJsyFufVRgfgq3r0V0/dJwYh1SJZjFX//fcfgOw3Hcb9nquskNfrxcrlSsyrQ1Jhznl7ZGOE/gQbYVejiK1caNyqliD5uVG1TnNJtOChhQqlmDFc4+RuFRFkA0xZPNPOlcF0xZoRMkFe/V1NdsWvVEuD2D2pdWugOE99nPNlJlWYo9k4fRStUdIiZMRtGIstImislOgzc4wxcn1AWxpnIC3YzjnZhQEAMu9/OyovigEr6a9a+6YDPPzsjcCj78j6BS0AkSAXp4mY0WcmPwtaPd3Qb+bV/UKviQq/boUoM45RQeYUEFxQiMfzCgmG8pKZn8/nOA5muswlslKVgkQA1P3nzUgF+uwxwIBEn5n8BGn0MICNgSEp8+h6kURE9mfkIkJri2pXp9gJAbUbCebslj3c9oYoBvQcSqY9CWn9l87kkhPKe49XL0qIbkSKB1+UEXYJgNoxroVR+jEGRnIUEX/+/MlMxjwmZPvz+bxeL7oeL+jHWH9cVnYild19ChLJTPIvjZe1S5C0eoxfHjJHBG8IQs6W3WkvMSGYeyTwoyda18ukqmb/gWta524k435k9CrwVRU9bulo9xV2OYEXeaQW0RjASrXPQtWKHBKYTbNOfDHBSt6ZVwAwGf2xOkUrQ2zxQpkgKT9NnmX5cn1VydBrAcz+WCNVpG7cTzkoi4QCW1wo4E2qKm/fJLqak/dJLT2T12ECsLt5JF3UOpvij7tH9+uGshUzwoWoRhpVyo97x3bk7V4kyrCuZNdjyD4wyRAN5tLLsIlvnKz/TFWQlDX2ZAgeQVOWFr856xgXmY8x/vvvv+p1afQvJnrAahq2+viihFr3JfKq4oa4kNHtwmSM/dCpya7mY+494nLkiB51manTQh3Bw8YJGI+HyeJNoExtWPM1YARmK5ELEogtiY0+/1StrAjJmcM6TgUBUG4wat0EQN3nL/rsjgagrXi2QkRk5ufzUbskz2hpb2ae/bPuwGSoYLaAs2OWoOS/6MOrzNd7pAtkf8LBiYXOLbCcczIQOUwex8FAEbV4VxfN+akPR/3JV7XIVFSNPKP0ZM9j8PhmDxcK5ELpmHNGzKqr42MFv346ODPnXJ8Bj4ji/tWcmfuHr97v95wz4xiZVfV5zznnGON4rckcfV9t9mkiAShmupa7bhmjZkZExlE16JEq9dKIiIqaE+I1pNZO965ikzJzfa5ztTnW+8xlp+m09NPzn699bkmr/pvhs4ovMZKNT83qV5czs+rs8RBzrr8lzkzGG2Q1B7YE2YDrVfC6zwppql80jW6axl70ODzsD0dB0iljrDteETGr9OXkHHnYMiTysAUIPWGwO1sUifC4BuZUEVFVREhUemIpW0KKmGOQ9tvvc2ghg3+ub9hkxHopa3afbqlo2h7wnLhEfj5rqjJKI4IsRcT397+fz+fPnz9Eiy38DIM55+czGSYRkXnQnDnf5/zMqjHG0T/wXlWRySBcJJ2TyBz2amte8+42f+X99XrxrXjVEsyc87X+1ujMrIg4z/fiPLJinv3xzxwx66yo85w54nUcEXHOT/RgACm/cp3WoWxrDchXVVYFmSYkRU4MVfyFTkbEjJj8geUxjog55zk/s5KPMEG8umqeUcX8IBi1l6sgmMuW+Mz8559/Zp9J0LOUFYxbUQU/5lTJnELZrxCxizkm8LDozR5vTLd///335+eH3snM9/uNVfQFHlFBmJl4VJBqL06VUkUVNu/SfsLdaxnDckEh7M4UPU5gghEJVWpjB1zsRQTHhQh6vzLHWXNG8QezxF91znkefXzMzGMdJt7n5+f4+uf9/jPnOv+LCI7g7FpDMqLm/BzHwUxSo2J1ysisXuEqYkbUnHNkjszkFJMc9smuGutjqT7viIjMcRzHOCLic57zPMMmBf1BbnMcVZVRoyIiatbgg9g5ePeL3EUVYXysx/EetthynoBevRDr3LrwjH6MnLPmPGM9cIvMqGKNWUN6zjrPc0S+vr7O8wzS29P5mxnRrsvmEWWmD7vqji+y14PzZCHKzKptZEREzQkA4ojo5zcRWZE1jszRf5Q74niNn88njjw/53mer9crIiujRnz/f/98Pp/P5xMZ4xg5RkXMmjMrMiqqomZWHJlj5DHOz4fvjOZaU+KMWbNGBOteVc1Z85yZI0e8vjT1ivVw1qwo0jXGyJFl95iqM0DbmGXcFSL/pJTWMp4z8/haRz3WwOPrlUlu1ziP677YnLfTm8qM1+s2/SFHTjsZWKnOyIzo8yX6JiKyYn0Ioxg/C5CZMesYnOKWjbQREefnE9fynhFrVM6+OPd1htgIEmX2WpcE1JKZlZWRVTNHMF0Az8mPLg2cQqjFKkhQf4WLaMcYx/GFPiKY+oCPYy0pmSMi56yIGOM43z8RMRjzVcUPbucg5qBF96Mt+jFG2eJJF1cfKWh4RBw5Kir5O/aIsToiklvedu+TTH7ePzVGkeeqEVWc/dJ3eeVHLthVtsd9zR9jvF4vrb2AM/PTv2mVNSIyIqtizqoZc9Y8z+M4jvGqWP2L6+gjoPLA1wRX0maRgegravpCIY37UTgz3z/rBrQkYwyO8n3SUjN++i96XseIuU4hjjzO9zk/8/V6ZeWRR0TUGRVRM2OOeZ4ZkZFRMT99mKs4csBAimCOlV6u/AdZqsrzrIjkSNcmM1O9sL7hR9NIaUSQc8ahZIwRMeY8X6+v13rFLI7jxTjPzE5F4mj2gIdcAFIqDU0YY4w+TQKjWnWWtmMMyHXdl32Hgs7i6kxV4Oec5+fPcRyv4zsidHEVUSOy+O3CXhZqVnLVNddaQ9hjjJE5juNTn8/5UYr6rzJm9md6MHu9Xpnx/f0VEaxXRDjn/Hw+kROGYxzR75gwY3J9l7qqCvpZM3M1hDzgOvQ39tVDAUmbydFLAEKi+XYxuxy8hYEN8zE4K1gavAgGg1vN+98AEy6FDUYBpAsu2BISSjRg5FRIlGIQ5omXnq0AREWcm1VYqO4OqesQ+ItTygye1SiLUyTsEgBTURkYvfRsXtj1xqKETQxupTK7bE/rHW+mH7FcaIiCj6aadmgHRvdxIQEMF1U17YkrGtlqFyuYz/NkXEHuwnodvZDBEBEyV0gI5AAAU4sS8WHgPMAQzpkEw4t8yQsa7SJeBgpMA15O6QUGRtMvGMt0VbHl+A0fOaHK/WiLJJfWTbjhEVkpveyin3MyHtyEINdBuhPfsV9nVxGBR9hgZishKiFhIBJ3KlunUmAoBWP3gvXXjIuZfO8mYHoXKyLq7o54tOhRRUHuLtvfumCrFYPAG4M6XSuDatkC0GnT0ZdDc66nkQpAQcr2KZp3AlPQAd6rFB4waVCiEQPKn5+f4zgIki7D/DmuECd3ZfZQ8XiQ4/FnftFPgKtq2NOt6imgGRGWpY2W8tY0xcyJiKq0/XzedNw2oZQ3CfFwh04Y6dWtkLhtVTGW0RM2heiAo9tIckTrPGkrg5TR2aZWtlt/QZV5+/MHTEak/Mrj+i+i7uuDvJMuMoCs5pwn949oF8MVQw0nGMBTBYMcRafFNdHtUmNFKDxU6oiNQXqFTa3As49BgGljVel0XGAVNJjla4xxHMd6sNHL45wTp/IlQvwq/05eVbmeIV1O1QTXAwYADwLmVySi8x/EA3AYAicFtqSd1mVf1roviRuGDXtXwkBZmmCANufGwxgAkD1BRq8hMpQ5N0+9ikZpXEkZEeoXTKQEpkhcH3EdBcL8CuZb1WY3nK08SqrH2HGsN3SwioiwgJ+G7/eb+cgCBc+GQXQw2lJBT6H0sAHrzsPG/DyfJD+8+TXnPM8Tj8QG0reYaA6ip6zYwjImPc8w0JOuOad6DcPsoTLvD05EiF9sZZKZEdc6hobApIGKXcIQQFsvNO2NHw0xeHIo4AhyrMCrlvSikdCuMCoXNRMBk/0kHBc0XMlUogSo/hUewoCEWm5kfD6r0zUUZaioKEOLVZOtkDDULsGoU1BCJX5o1RdSwoNyFcwLAnjd2ocXrcqeEcUBhi6URnps1SVjDO5ps4vgWIRi2zISNrbKjrgOiIhctzG6nW3FDAnLGgC85+0FKssddzkjZOhW2q2OBw1VtPr7+xuGslvg4LeRCqdakraWiVOCCTDJVusaAAzhegyRvH/UQXHKloIAKlCGAeTnvH5+TBhq1Qq5lkZb+SI5aECiRKKPiKL1Ezs0T07h2aXM7oaJXpWE2S48hKRWQqg+4IExcWQFycZDdwOGTQwilxWElF040QF8HKsJEJK67L4eYyg8wShktzR6Gj7X2U0UjAqKmTJVlPMvFwBE6GBte4FewwaSzBzrSfgSEXpPKQCstIsAo4FyDSyT+9krITC7OIkMs68KxoNwM6uq0Sc6JL+qshfAX0XW+TicSE/B5W8wEo5rtqxjhISLzYrwyAbDSWwuT01Y/rWrMr40AtGM/pUB700KAkuPxnNC7YaRkl2Nc2lUQGgsHsvOReKap+v0LroVmCsY8Bo/7ks8HhI8gvmuwxAd1zSApYcfoSp6WSM2ZVvpBZl2+6b5bh1NWzIzssSGhuNaW622YOWiWuJBoA3rNW0lMqyqmJUVPMfQgIyItO6Yj8GAECehqvlVdZ4rG1AxHfhJ542BXY2fK6oWlWGWYLINKvCicjAFN2HAlKUXzJxz9DXh6He1/JYQ/JLs/lKXyfA8TzVZvqh6RisNtPQphCjlWoVNL/Cr3w2mjWB+5USy9dpeVX/pl8wkS1DRfNUKg3m04cYgk7yvw+qvC183GHo1besaCnW/clg0d3Mhq5eatBECHo1jUCoANODZlV+UjqeAuDkFB3tBJliN/tMMaeb1Escvsjlil7GBkhMzymVrmgil3JpAVXfyHrAjRR4RX99fee81iU6hs9Me9/GgWrauBMmw1PgvezsATLZrWcFDAGji0REOjr6ToTCEXMYRvvvkd05C1e6ck/lLhIzGzBz3D5QgXXX7ywKoyo6zCCZUbXgBCAZbahWDPFKgDBuEFwn6eTmCR5jMxEVEzDn/+ecfdpUKAGFHVa2l7lfMVfX5fLhOhFaDRyYUfNQBoAwAqqGY+4wuM0fm+ra+uBA3jjaYc8oSPVsGKKNc3QOMWo8j+yxWJu0zwOhJpoeEx40Bd2NciRAb5uDZjY4fW8Aw0CgpwWycci1OFfClkLxdbGe/fyITieKkTCarH5nKCyHJfPM458QkbGyJP2qfYIgiAZ/3qbvBqJUJery4u632qZcXyl5wMBiaBg85FD57VaXv0HhIHqpqwVOFUkgZAtjMVXYBRi1xqvvcBV3vhjg9+s9YaAIMqhU54uYu1OGO3ejZSoEqUpd2+JlzqlZjRpFLMrOduCbitxMaFQiAbKCJey9oN3QMaw+qbbullBzH11aLQEiVwHH/+RA0goHMx2h5FrDd/JK3s9MY98niSDHMOUdcD+fReDzoKTyjEn9YktEI7MgtDGJAXMnW25v9UOI8TxZkgTWEpGHrTdhEHmFml8h9ECJgEMzzfra60fLNC3bRQxL342L2+uBlyDEUObSYwwAhgDlnZqU9tEGPCXHiAnIPTAw4or2qzV582EXjtdH5j4iz/1BCjXWkwiA855RH6UFiFRGznwihh1C7YMIWGQFUYAuyLDlUjb7EcljY2QUwCfGIGQH/bFpmnuc6IojKvbPNbkhm1n0dU+H9fo/7O8ByvYn4EfdIYfarLp3hWXaDRhrK3KChLI8kDaWqogMD71bsUtAutcL7blXJBclB82w+ZZAoSTtVc05eLkVDQY6emrJInibIE+MalPHoBWlG3+x2cng2QV/dNPFQNe8LNYDqN2LUg1XF+1lKUd2HOjeOxeacXkaqx4x2VT7tJURcIHiUAH4yS4hESBV8fFKgyvHoRe5KiUISkq9muImQ0Q/GZp/vie3r60vKMQaDs2xOkXBGoyftKc/GRj/PeLbl8/kwNcr+KmE+TsjxW7Xe2pPe+Z2WJmSmDgl4F4Ytel0OjDGq/2hLHusRDwU07CkMBEc0Vk5rNX8dUKgiq9HjGaUczTlfrwB22u/Yie03X2vkKypVSZ+dN3aFlGQnMPpQCKaqGD8KgJDiPuOoonbS77Hua1Ork3ZcwHye5zpZjaAKDL4wQeOYz2f1O7UboDqNckSZMHxUEH90ugBnD3V4BIiI6/0T9lVwM4lT0x7pmWZoPJuz+9tolkncxtMSdYBHApJ2HvorqTXcd+bodtLlYwwmJOainSaYiA3zTQiAMuEhBKNhIbBvqy+8txZFBHZeJSu8KDwwablFj9BSwURVPeifrnGx7Q6bcgI4xnfDTkS2KjVKJL9qPABESUavADz+uJ/rwAOzREiV004rtVvWrW6rDpW5c0pQTvsTEpnA72DvSvllBAJWE8B3s66VyMi6tqkoehVKCtHPrPRqrruDYfY6gsRKyOXOA1MmYZNyoa1ztRvdoV7VQQa1uGB7J1iCU8Q51di0OGMdC9fS4fonEkGz6TWzqKKMR7RQebh4pAoNHjn+kfwwNg+GslehR3AEj0wk4nlWVY8Tuol4tip2KbCdfV+SKrp7C6zsgv/pV+L8cueto2kqS0/ArOfqaMWACAxJVT0jUdoBuJVzagvGq0DqrBcMVbnWk6UHrFqaIPzd5CYwa1oBk5JXc4WEAY3wLtKLRFTuMa8ht8BsyVjp5DJvlxnneY7MsNZh6CK/vrvcmKOtvQJwfOEvePmDYfTgx98b/qtgPsZQ2jOTv6oAoLRMeyYz7FgjKwpSKjBMLqStPySTWh8PslI2qMLpFoCLEoUJXsJew3l6EUacCg+9kBIFprJ2sZIhVNQ67G+SdlYGSdrElFJgLwumXdUiTui7WHl/qUpbyOUibc180iJuJU7xV1VERY9nRMFsYC/7jQPwBNNnvzt+XpeWSy8TR0o2nUKi4FQqO5vAIgcgQreSkvKmRJ/9N8MivNfeOsXLXmAQoolOUdKJNXktt/q73RGRPS9yjByZkcFfz0VmZvUESXvhRQHAgJeyVx1F7oJyjHEtBbn+KFJ3DSLi6+tLfysuFyJEM+1qUHqCvO+uOLFiC8ZbgT5sWQCjKlJKv3uVdgFICRswlbW7KZ8CrdqC+K5qKYhQGGnkUVX0IIarvbUA1X3d6d2Hug4W7IIkY/TpnJMOhd8jQYOSgrItjPIsF7KtKmA4wioztwDAr8dZPkQUq5yFDQINyqrSmVZVfX9/swsef1X1OddPOHjoDoh7y9l6kxDi1O4TsAmBzfsMj86F2kgwMGdm2IW9gpEhBQgdQy1lksAuQtsFkIkXAGCIqGupFV4ry+bF7yZirl3x4C7uo5zdqfFUy9GG+bVcVaO/FbTpf/W77SKrwT0SwAjJQqlRpxRR61vlxMmj+Wmga9wWDQWUAsuELWHIMLt3cLGBq1+RJTAAcoFGn6igSn4VmO/+KjiiKKXO7TLzPNeHD+ecf/78wZ3udnGKoCYr1XDyBAxzkbMrCcsGnFJSFhuGgEUyBlcH3hCVM3uZi9/6RbtcfKp34nEpteHHbyc6AH2oRDtFI7bqjPGfg4FpMESsT+Nk5uv1+vm8MVcHaYuhrJBfyV3yt6ParwKMSFTYqMSgv3V0hm1+qV8Q8augKpiFryqehBx9l7ZsjigM8YB08ujDmJ6syqT67MrD8LKTSBSGvFPweFoZ6BUz+jE4Tgc8bL0JDAnKOIJTsObPuB+kwUzEvqYLnipnU2xzzjiuUwRFhQZbuQZftSaRBBNJ9iyTF8HYIjoxJVqQInkG4/n3qknZ3iNYDixXcG5JeOLjPgCQzJxzfuxTryjjfi4LVd29oPSyV0E4uyMwV+2WDeG1i1U8Zlm0IyQ6gcSGOSZ57ztpKGSPSZS6UPTAym7Yycvy+1syFYAcRQcgjdg2gVYw2u61bDc9gotdGxHNr3PdJgAAIABJREFUQ2Aip4CJAkbWoagFK20FVq1O9BWACvJS63Awq+o41rEVpaiYU+jRIAwD58REBU8IpEKWjxMT7QJwjcp4JB5gVTX7caJjBNt4EGX+IrQv+T1FZyM4ivbCku4HzfM8z35q6HPkGYnamJmeXQ+DcQ6V9KPfCwAsZkRLlqYMXSVAWvxbc8QW96MVpzGO18DA9XZh6Y7YJX44pUd8FizvEdkngc20GsUWAbMtBRSqimVk9mDeMGXHiKrKXMFDS8Gt5DR6bMPj2+obzeJRX2glJ1oCm33fJO0ymN3vr6+IOD8FGH53JPAYg9/exuMGYIumbJBRFi3ltLDFowJbJyH+acNMYH3rRyGhXx/Pi3tXwQWUIAAoDploV2AYCEJVm8YxcGIoEkQRg6fzshf3rTGb+AIBT0Qcx/qtLETkcB7HkXH9BRr6LWaVFQz6025qiFYAhr7jVStfBOmN3Xp9leeMqqj1VXyqKSQBk8aINE6J2BRt9IRf7joY1WJFGqX8f4rcSZ7m2V2sKh8Mce8gCXh106anXzARCeKa6BH+a7tgE941gGXIVsmkINutcyk4AD1Ci8iAolIt/Ai7q9mWY5BoYePaLDOrM7N9jEdJkIYyDcGQrbywqyOHEh73dv26lUCiaMdYSwRIRLGJs6qyP85URriVwUdEZs5ZERkxIpYt+qoki7KqKkYNbIpQAG2pXdLH3YmnTHNRscZAZP8Z85gntPUYkJBczJZ8AI4XxhnCLgOkoaw0UngSspUvXKhWZQkaxyAeVdgUYEg/ecKoqkpTIKwJW1pk9VRugh5aYOJEz5aCAMI4rc3020AFNsbI63sp4bWUtaV1pEX6qsr7N5m8H9HMOc/zPPpuiMjnnPP+MVEK2pUXNDTq13Ey58z+QVYpYQBf94FXVZ9OhcDUyooCMvnwr6WaTMbj+EIZK+0qqqriRo7CkO0RF0/ZePMz3ZrrTLqqxpFjjNEHaLrAR4siFNWvoiGBVXQb4zyPzDyOOeeIqKrBGIj1xWViTZoTAUlEDDFEsFpRuwrF9/D3J/nYblswip8CeqUoe/i5cFYjABmL+/kMmui2M7zlIuxQIo0EvGgFC0NKg3L2n1q4nqpNg/zafSLfshfdHWEYB3sbqdrirCq+Bi8MUlXAuaFZlnzNREPu0xMqOHFKWSTy5U63AHCqKpgxZyskzPIlE2p9V2X1suuj2Zycz2FuY3JVVU19lP6+AHINj5LAno6ITXE+g/HaTTP6JhdCeKN/fckvq7Ddnqiril33C0ZrOzw0ZM7rx0rRq7yNirhsM4Ipk71IhLxlZvJjDEtzWwxVUOSUKZSdPAsPMjtFgAFQPtePfVxW8GAiTV399YtHNADYblZiyx7zGvlhc23Ouf0JlbIqWrlDBGALmzBughcGiSJhnGQmeMWJoWylocBgG2OM++o3xmD1qL6iVNh+boBgmJPjQmZkzNXvqVfxN6m+sKSRiyKTgGBnS5PUKgBqbfTvflcVetlSK3MwCkC1wmBCQRftANxKJBToDLyz6xf2mEBSDMe42gtAyfXd7J9igvw8T0Iq+/35aB5no6DdiKhaS23dBzGO6AKCR/yOFFYk9tO/G0xtZs7fPjUZ99xGM+A9M4kavcO4c3mPfBfhCS9t/lCrQnTXiJ+ylNXt4lU0kShUKcf9eZ0y8AySjKEkvXFfTz2Y8/EEGEPAuJAjwQSQ6E+UAWhLAMgYg2FDlwnjbM/C2u2Rk5nVn37M/vUXMZOliPj333/BVP9AIxiGCoONMOL+B58u2fnRNYaLuibuYT9bVNc6c51JwA9g9l/YAq6qiLXsQuLDgCRgKBcU3ISC9zsCDy2KCNo1e+o5GF/EfVozHUPq8DLPNZejfzYGX5iUrWwiIUg1BwwadlfWzHATtVeEYnCTDVYdM3lY8c91sElbduDBnJB+DUM/iacwIqLsxBQlzHn/CT0CgEcFCTHob+zVoVD5PPIqDLWloODZMhTBw6ZV5TzPqvXBFAGQZgrp3cucE1otVhoGCF60+/PzQ0IiQn0dEVFndY/ghWW/rEPzfhyUUMuWXfRSLhdtKLzA5znLztvQO0DmPNzw2swcY+hNDfQItbJ1UWxs5besf73AL3shbqs+lcfmH6/+KnVm8pHk9/vtxzu1N+3ETgKGrVxQRUha2/EyxuDkgV1ZIWgIHr/AxL+RU677KbLwENIQ2NIOnT6K/BgadiCgvXIk4eCCuaLFHDB6icjhd0IpKUu/CVXEs9dFhLl+KhWSoqIAAKQi3LaS6kFyTcbHoV9C7TMexc+WuZC9ErrIVkgFTw/KhJAiYs45+omrwOxSq8BMeTv6wCYMeviravS6ui04YR7dnADgDw3FuGVY5pholGLrVCIEptRln+uS29frNXqd8Z6Cc3SQbJHNi/AR8efPn3/++Sd7gqwmVP358wdHAg9uDdx5INEWWwRA9Skrj14pl3UfMlvGWEMFvftSQWUMvYGrwd0dqiqbtgrATUgmhCKvqvM8/bCFXluZW+F2mkeVkOTT2Z4wpLppVImT5KCHhDFA8NWd3h5qPeiqoa50Nsrblqo553meOm3eYOJ3Qu1i7iklqszkV9Ktu9etGZkLKebs1mGC8hqahJiZIPiZBzFCitnmAw0TiTIB4e/dH/lY/vqnZXQBLIbok2k5Ui1VwGZPLVXJFsPsv4TxWpVVJRhUX19f53l+PrcffcEEkQm7n8/n6GsAwShz7n6eJyc3IOtxLhsRc87X1xUD5vIuTPUb3cwiYPFwmjYc4zce4qeseFipkff7fcTCnP1unofhGuT9fqNUj8858QVABWCQjzFAYs6pFRg5IiSGpVwLAy0N5GbH6F9hnPaRFWCiVUKGLVIEAzldRtu1yDoGcsLDBBI+2kGVUj36ZH3acgOeQTJtehMwF+SUCYB8vl4vXDtVRIx+tW/OWXMlGQxt+e+//6oSc1kB0Bntz8/P19fXGGPOqav9XMmfr9eLM11iVjPxK05lYytUldorPEraOOfqcvDkuRtVeT+RsgEewCiQQzjDZs3ZJ6Dwa/zrBpl48CgNDFSROpHgqOhWI3cAd/QhHMehOZWZ/OpszIqMkRmZVXWMkRmc9GRFrElQ6zmdTYG0o9Svrsm8epBdTWdiECGBqfnOSQbgUZXGqkRVDHWVYdA6DzLaFwNSeJHrRnD1PBpjMDKR7HOsquJuJs0hMBpb96MDJlutxklEQAg+7utbRFTfPsc7rpVP8oN6jFHneRwHH4iKimOsnMxzvvgg8KzIOHLkiM/nMz9nRhzjGDnqnMSTmSMyayV3zsojqiorRvcXgc37skyi0LAb/Te33ka1XfrZpyljvNQiwKtx7K6eua4SP/2DzON+uc5RT+T4gpApSQwYUqVe9gghRJPMlMwcY0bQHWffgpycBtmFijxiXj0AwroYzWEf7snM4zi4IYtTN4GEsAnYvQip+P2QRITZfz8CMjpj4tkiRwhM8dDG7FlQjxtDmoAQOp5gxIyG+SihKu23uFASQNrjfcpiBs9Yys4S7tQowPDoySdVwkjcLy6gZUtjZycWQbmq6sKLAUJvLN0R914mbMw9/9MODYCJE32O1WoIJZh/Pm9ZoVGZIcdQxLWCJPLoOUtbCAYltpn949lVHiEYCnU/mXm9frl3L3cgz/PkcKmTTGVGJhCiGXaZAZ7CwvcArl58xDbvP3fNVqLTPHwBICHwKzydcistmETE2eNHtFdgEVWljmb36FOIYVNv2Cv6HOBoLCbEgICXhD0smTzFiTjP8zgOLRTR/X7ezzPRZ6704gu9M5MQKTMT/uM43u835bRTGjmigWf/KfHGD8zdxYrnup4i7ZBUDxK1KCLO83y9buse2U5bMJU3JVxhqEp6DNMSrthcyMxWhaZ6ZErmnJ/P5/v72/OgtrNbvd7CmZnv91t5AEbOf37+4OjogyMwjVW5wDudyy5NQ9DAT64wlMctXddfUXpBEW/iSrkMSzF6RRkRTHBMXq8XzYu+jyAeSDxW7VLrcaPHC2OIXbbMCjHLanMBgJiVTRl6fmULFQD8HrxeOwYf7az++RaxURDDFkM9zptxnX3939bXyihbFwJTS1WoqugPDkGC+QOzEg4XrgGTTMFAYkuZO8RPPSYKzDUouaQnezKUL2Cjj3DioUrBhDWBFDHA2MpqjMHZDxglhAAowyZ36AWTeOeCFHizAgAepcAwZD9to0W0XROEtMiEWvcFTAMjc70KDGzOqQjHWN/8JBJVUZt9D6LBy+8Y4ziO9/sP0Xpt2IWieCKi+o0V+JWB0fmHGTBUYOr+81pxrcVXB2Guv/kXGMLqhLuQNAylCWOLew+qa8AIGT2insKJaUTMOY/2Et265aiuIEUopwSpJ9UKlcK61O/0Nv1VFl76stntVQSgMgXXZI8ESBgnc87jOA771StMti2EWzDR18y4lq/RSzRjI5onbXjPPvOgSjeGpMEpMEc+5RmVTGgs4T0x2k47y2eLYfQpC7JlA/EySVAbh13zeNPCDvw6PaqqOae+8i0T2oIXmV/K/jMQepYOhSptOuPxOI45V8BlrbjYcsWPYfG3fJ0H5sjn81G6sCVUCTEQDy4ICfwmy6/z3HMuoTLvn/erbgUXnK5B3p8fNHnPxuzFU0hg6ndVUfD2gqGZaPC7iCLivtTgPe4rs+KESvMIjbOhlxeJ8Fu6smdZNFXdz1XqMb88M8iWK5kIoKiAwSaAbJ+xbYVoWgLj+AKtsz3zue2KAY0KBABAMGhVpcaKymHIVdV/8PXEVJ8xZh/4UFZV2kOj2W9iz/4Ej7wzQsq+/q3kryDvTUbwlZmjTyTQNMFaipm/ciRDKYHhF6fRbUQPRlX/QzYSApZfYVTr40SG6KtX1Kd45y6TCJURymVndKqKCPqi7k1TACqEgmkGb0jYGy4g5SXbEA2+QtG2TLu54+bSEEnZUJEGcTa5Q8l2jDHGOM91HsJg0GjBUDxhoUpEhSHtdRgMcu1RKfnOKQAF59l6liAVpzMgKqsKp6Qi7W8WEMUjF1771Gw9+MSH5ccjjPsI1PeYNFpE9SwgGmkKtar298apdlK6VmaKSfFhCMarquo8zzHWdQu0434Pkq0MwxJEuGKWd8XW3q+QEEyezJvICk7OGp9xugm1Mqx+bgMejyzcUCEy3KgoMLaqlxW/LsJKVZ4WD8NbqgL6bevN0ZMxagFUL5HuETntjrXj8+5CbN5wAUgp7eVMiAfFZ7/PI6T4n0oKOghFrz54ZAHlNEjZyO5ivHPSfJ4ntxjVidWpphPFLKrZ56NhsdH7OFJ+4Jl9cYKSAkjH45eE0C5giscbIir0Nad4IpOoxEBBY5L8eww0AaGx3pYxxnmuC1eoqIXNlfnI9rbr4wc9QgP5fWzVVr+iknmbAhHhjggepQy9DMzL1aITLKqkZ1ciNteoDBjNGGPY6oSIH7C7cGZl/hn85j26qu5LipQylCbal0zYeqgOZksthB6q43/dBS8qpowapfGs8YAL4cOidRNePxn3Z6SZyXxXhFucEunLBjy70gvsoiyZVREJJgAUFRhvEY6Y1+i3kzwv5HWrazGYX+bdeuECDACN5KeJkERIQXrHRITSW/ZHPaLK5Je8bspXv3kxxlBOtMjUY/Cw3l6EEbP/jgy8kAJAMucsHmH1zL1oZ0VUzIqsGat12zjZRhoCs3aROafid8Hj0W/5bVXipxwdAI8Zo5sGABHeAdvAQIlf9JioN5lcAqOHPO+tBoPIC4OB9gILG4qOx0Qu6AJslRACk6EIYVAZpOsJQw1xDMrsBeHVDzxpkQeMu+znUm4OoZKDocoOU5BeRZDsIoIhTlJ9M9rdtdF1rpj3VSL6XjYDhu7mlEDMLmRMcunPdWGQlhMK+B22hFbV67XWJfDRYQOAmQJK7UpAErxgFDIz7MV7N5Gwq7TMj61ObMmtHY/8nAcGFaojJAMoEdr16hujiKwQrGB4VskE8QAAjDGG5Y0qlZ0EJZ4Yrj5avHMZS+697daukHLxay2Sfb767GWs0GiIRi8R47f1E9k0vutWTbiaGTZrfIuJND5WxZm2HipsROfPaV0z+6JDzKpFVIXktY4tpBv+zUQSNonwm/eTZOeRbGxWszQAdoZjXdeEZkTUrLme2IMmGqq9SzDbqBXHnJMsSMNYnHOe53kc62/RIdftfJ3oEIC2Ogv0wQcDAArYypdCkrDQSI+JbNO+/YheqUEjW+2qjPAEgLZTOOzySd0ZzSlml+rrW6zURoLBKUoF8LG/HVJV9gmueg3D4ziqbjcsxKOygpQhLYI/bUnaRGCCUZCUBQCsWgpllzHioVZsGq8SEW7NH31fJmwh2KLyggTvZN7L1BKnI7Mn/PP5j0jyfp4tBpDaVf4Fo/sUgPQbHhcoI2J2ABK8oPQkzzlnTz3NPkSA6gt79MP+jE3giJj2lU53Xf3yG4bgiURPWjAvu8CoqohrgKGBWbsgM/M41gWAk1PlZQo4cpjEhwf8dZ+DSh0ab6wM4VF3a4ZDpUxGreENP1tFhQtIMJGvTPswjvWsInGhIbDBLBJv7GYlJeZSQqKwq/tLB07hQcrWC8ongaFXFVRzTvjhid8W4WnvJaotjvEAFM/mlDK+xmP2gXESbaPHM7S8la88CI/pFhtbwsa1hGYyTYgZcwpgpJH+c38nMHoECr+RjBXzeplWVRpp4kHmjMycc58yjamymTvnHPbTCTQw7kOOXSy9Ch659gJ4MDdkLe/T5mnmut1QVVVFfmTr7iRyVFX0i6iq1mvkrFeI8+haS1Vs1QVquNZYMWDSUSy9Y+gURFVwur7uA1u1nk88Oj/iAHjQqE8VBrZqLzCnerqLCI0cIpfVlk+Vy4aBG865/kgNPaJ+r9/WEzUBGJwIu4io0G882pFeBSeEymtdqNow1Y3yWspgtAuSAhG6MMCYzkoRIobM1FZV0mAiDSFJ6SKPlNm6I5FLv/ny8bDAfamPKEjndxJp2GW0IBHX+Y8rs8/Q4BQbhY1QZXYRWSm90pQNTpCIDmciUd7iL6ejc86j9RzgOBzoooAqtm27OsWp8j7a8asjpvQyRJgyoiKxOm07zxPatMVNIo+qgpOCdvGo5owx6v4glrI0PphdRPu35pDe7NdehHFRnHKaWlL65+4k3iIyI6thj4HRqNatEPIjd9Ru/BQo80YeHkHK0K0QgkGpKpTrvXGptiDY/k3ESAMou6HMIQQJRr6cigJlgTeApGvX0FQuqNK78dsSGSuq1Q2YqOfGWFSqJc4tWjBpIx7NGIM/n+vXGtckxykwNCLHSnrAzk9VdAaITeMYMFVjjDHGtGe/ALRkEJL8YoitCrz6hdPMrB7W8ggnymct8ciWXfFX/611dHhgPDDhKaDBdrnvAFQWuHp5RQNgtgiGLQBf/jY2RF6QOSdJDmtUdodeZr+JAAKLnI5mOG0eJXiJCDBoKCzC67RkxUm/RKzDYfapAFQIJIuhg9xq5cUbjqOyY0Ddz0FdYAAm5cU/lguBdUK5AKA6cgdvhB4YHS0vgmUv6NSiCcs/5r96QYlhVcWjpxhslBf43ndsCY8WWU9dM0thiIcCVRL0mJTNRBkK5mCx6YmiNJk5+gYTBfAiF1g8/1vIxhh8auAgP2ryk0TuFHbaR/UUw9NwE8h/BZMrFXBB4X/Tll2HsOsJCUsy4iMQX9hSIAnkx6nKjl8CU9aLvmu3RWDaAmDO+TpuB35qAchk9LF7zhnBFFh4jz8iqtYyQjxzTs12tSJ6PUcPUni3Zd04joOzcPAeIVQRUecZmfn4XkPMSi4UWmQonuxhbKgrquzfeXawghEYjBuqFiu/AJYv5SE7KmWJVBAYHcHsOO0rKiAFk1OxSbIPc9HnBppcHipsT40IKWib9ueyQmanCI/sMoTYFQP8bBEACFW0C3KZSClCJPu8xTXwiIEtyjGG/eXWLoRBAXcqO4wq8W+y6atK41GcYLTrTaAqM0dfLdBxDCfyjJVfaEkgoUDSpJchW81xytkDRjfisxs+xjiO4+fnByo/T8MKZnwRgNx5FbX4vcl9hCBuWPfxSQE8tJSpIvLswISRubNlZlb/EE6EPjQYEbMqI0fkiMz+yk3c30TAisJhb27SoYzV8/4H+TLZdtlK2NVo34a9XGu3jNCR3vZf9fLotQhexlhvsMopg1Dpjb94UQHYxo/S/Xoh7RGC459ldtMGiTtS2hUDIo1ka0v1pyk0XOXCGy589ngDVnbd4U3YCFE20+WCKokw6HHnAGlwkb0g++76gpfQopBLj0wA1TqvDOUgeow6ybCvwjpStl7ARFtpqM3M6jtAxOYwyZMWVNlcwrb0daBGUlWPmclb3LqABxZ2FS38uL/3giN1/9nnN+wSD0iZbN3mkUh8NcFq9mXDnJNyWOp0nPDgcYgXbOVRTreB676c38WR7jTaUOlSFbtwyhYhGDGwqxHouQLgu/Ki3bIGVt9goyD+uLeagy4Mwmx95FUqh1n5k2301W13ZhfpCdWrVnh1jWRRjTHAovcFCMwYg+CfobI4KBVqHUi2RMIWfmA6PKgTnR/Y1Owbi18AbMOO3Oh142kT+NULz7ZA4lUE5khFS5k5slFFm8CmYIQjhqVB6uoyD75+mX03w4jr+YZgiJfZdduwzqK84VHG/ViIBrm6pgmz1wQ3R8DkIwYpYavH/UHxuAnKvP+5jfeFu95CwkVYQlBq13uHrQQkVJtS8SMqU2CLIR7FL5imA/rMHPZWS9nKI1tROaeqXNxws9UVAlXUavGvnhfjuvQFuTghKX3fNC93xdne/YkuvnxQbVXo8c7aQi16F/cStuygDBa9cb2QiRz2DQL0W9ml7m/2oaGgwJBtnkq/Ce2ivCVBVVWVmdO+EzbnLLtr5vyy9SoYhEGzITktcb3MvYDe+WXiVkj2CiDvINHgTrVMQ4TsiRmYM0MiQhfXzDn5kIzHkLbsyKlcaFca6WWlGDZRlbMpTueXVJXfaFKc4v/Vl2BxPyrRiT0xb63gT5Mk4tE3j8BrCy1UWyd6kExJWbned8WMJi2HXpWZ0Y/Q5CvMRDHgojp5GxV4TBZJC/MU8Sop0buUjVK2ggms3bRsIISh2aphr7JTPQ0FRgMG2LOBT7xoKVCmsAlt1OBxztnfzfH5gqMNP+fUFSIyxvCVipDY9fhJxbzfoZAIichKu177ZHCAyu5ayGyhLBPKY4wkmG6OAD6uZJ73sF02PPIcDy5CunLO63gdj0Q9xRsrR8Mv7LnYFtq9+raDv1LDrt70kw9ohz1DBuAwKb0MOVFugA1WVZlDo3OrggFbdokkM1nZALBdB8Imga0eQ1ZUSn3cj2EgqdLJKKmYdhFL3iLinDHtS0IECX/1X2M6/zd/2hAZ54zMqMrov3ycFVE56yANkTFrfA2Y2XJ+SUhqApGAGfZSClXoKfswwuToUyt2KajhGNIiABoJUgJYFBFxjwf8VovIHQX5Ekznr216k1urx1Dr1FgZqqwqDFWmB7UrIUjFuYmnBe/gpcRdWOahEqECcxfO2R1x9ZFEgcm1kqBWvN/vzNUEtV2GFDyGX8eJk4NUwi+2LFmhGetK48onAJZKKQGnjWcFk+SksqqiIiojsvr380YOXuFN9VpF1LoxQSSbI6KlTG3V/sSeqjGGbtxEBI4W/p55uVDGqF3BR4TF4PEQjEKK9sXWhxbg2c/KPAzMxQCMgguJdU4KLs7DbtjCKObVfy3UquOqlyYKrt+ugqqjkgvpg/61qUqBMk/CUYJkS8HxFNRqlHPOzOu4u4EzrwGGUMVgltJNCAxmaAGc58laLV9Jo/IamaLyFokTwOylWCRzztkfPpBHIwR5MYgTmPSU655M8GU3yGgF5mMMpQINeMUDOQyL/vOJXkCkdwC7UGXmei8/ojQkIqJPVCJ6vldFXS84UQWeZLbdXsCJygrg4r+PyaxgDctgHcgK3rpIfvUgZgW/RTyrzpnF90ZiQD4rMtaLCbOqR9HAOuJ9fjRCVKjuLNqimMtue4FUYxW/WoQJelFRqO477xSsXORX7jbxKgEy8+gPMWAOzPmllIn0WGWP87DPYqEX0gtPPRq27nqTrSqvAXhzh6iDqA1b9pkmaPJ+tPVuxdBpvfwMHo0HSVp8zAhQVWWLiSJUj2sRfoo7Aqyte6+qGFcGtrZU3V6/UfxUUVbYaKoHpGoByFD8YNLOQxQeDGBIjhhU9WS+OFvC3pPdbGWClZc11FXlZYHBVD9blrljKAuQ99Ns0dZv60Cuk671OwJ5Tz4wMDKBxwlli7lGGjLGqFpPxRB4fLRLjwmjMdu7DBUwhriO++EGKxmikfkKDHKrkgkaJYpaAYTJ324lkJboLGEe90z69qpdQS2RRxWolXJaPNE8n/Ncr+ITimyyf5FFPvDN9tkM1Uqoin40p8s5lJKnlfSqjYjsK1LK2lJQGYAXnrXn+tiSpSMirgPzcpH3lkJSJvweOBh5qfsBEnM0mmA+87U7+smtxkH2cMFKJnw8RoKSWmwxF9vRLzrqyhMAVrjWJMnMOG/HbyaARkL20ME2Isax3keQht2zf1fDnWbmeZ6v12vYp+zgBECuJEqae/QqH6J1b5eQxC8eBIA3XL6o0ln1xsMqTJmqz+eDkgAkWLk75//+/uZ7E8JAGDYGCAyeP3/+4BRz2ORCSsmwTGa/bsqIErOUfLgBQzRUnef59XVdAFBbVWmvnKGENjNpFAGIf/bPKYGUTH1ZrZ8Qzh5vfQ5xLTUAxlgX3oQR5hcNMPRs5dSrfH2DIezECyv0iEg2IRisXMMbPVjxUXz0tI5dNLKKjkQeiYFaAC7UsgXmVY6XFxcM6Xp5CYuhbMAAoL+cgVpppNTWlx0NALnANYXZ939BohQnT6jAAAtbS8UfNqllu23zPiScQSIlvg77JGr0MUKEm2AOgDAUDHpom+1mIuHGEFW+HeMKPjvzaDAU7dpZsepiAAAgAElEQVSd19kPGoXEbkTMOdU1AntIYDLXDTicLs4GQ+jmKkBOAvGVmWh4nIAGRxhK6FPyL2X2fAeMIQznucglmGwFquacn7nyjNAEQnK9zBUnW6+FkzgzkwPckevQI7xcRC/1IlFHCEwYOIVfu2D+vNcr0xJ4AEOVmaPf9E4Lg61gkG+1LGICKEJ+nUtsFmfEvROxYqoKL4yUvpuPc+Vra6PL8ShnL7AQzjnjnn+2Yqh7QjLXV+WlcQwFGWrrDBHBhT1gGaqWWaCChONF9G/38kmC8/5b0VAhSjjtRTPn1Fe1wadlBg3dVz1hMSIe2NjqmzjVCRljHPc/sYHQRXhttaQb4GrLZdlNW3fbLaWiWoBeZNw7VaTCyYUBMOf6edrNcFVFhPULu8oz8jQEid/qb0lAyBarLTAxSEOjNjaBo2OYs8JOEb28MWcmbRGDix48uGHYgHElsVEb3TrWt9frdu3tVioTCVuGN7UCQOhWYCS0XSYUhPGCjgtbzF7AFwxzvTX2OydbqMhzWZep6m95rh4GxC/y+C0qyL/62206yQEj15TZzjmzX7XLTvLqlzMqjhGZn5oZmcfIiIoYX/zw9fpK3HmeUXVEnrMYW6/XcRwHvTHGmPkex2u2gznnOec4XnFOniGPMdArQcQ3jmNkRkVGjDHOOMfIiIO2qT2TGVKjKioy14icMev81IzIPDIzI+epg2VWP10Zx+s8z895ViVIMQNYFyQZY2RV6fQxY61l6t0VSX8/j5GkRXn0TzH//PwwiGm4froWtuiO/Hn/cHKjKxNqyVIESdCXn+PP/XdQERKamZGRY1TEp2ZERF5vXVLgOM0BY86Zs8YYGRkVOev1Ot6jepTPzDy+vyLiPa9H39xSqli/tB2f/ZyM7RgDRzRHAJKmv5hVbcHGWJqTLKHPXsrBIMRPbfbxKTNfOcBFrFvn8/xExDHG5NZgxef9Dq4KqmaO2a8+aGDMOcc4aErPl6qq86z6nGOMjMqo4zgiI0dFzvPn/yfsXdfchnGlXYByZ/b9X+1KbAH7x0uUSnLPfHgSNQkWCuBBFHX0++fn53gdM3J6ZWauf+eHpqBGGgPToVfFkf+8fiqm1pHRcZ5V5/nKVWd1db5ycRpclUHYK2NFBP2W1hckuEoaUfRp8CPb96mqqmKfRfdaey/oDtp2zaMTGvMMeCqFoD+jeZi3M9fs9W0THNCT3W30mEcnFYnroQ99Ki8iFnp4fEgse6o5bLBlZsY+vD2KwMfXQRQrmWQmJsf8eoIYtm3vR2Z21WYCBNzdOnWp7jwW50aKZP32nk7Y0RpO4kFP0V5jdWZmd/QsayL23AXGzeWFKovclZDXnHqBoesxocfdhCLIRQsgM7MLk5UZGWdVVQW/ORx9JLte1efs7hXx7/POzOOgEfQrxBlRER3c1iwWB7nW8X6fxzzuRJxEwvhZa4+Zqjrmt4IJUi0JJqZtqRea7l6R3V2fs7PWWpyn9VkRGd2Hun5PEBXHK5rfjq/MzGN196dOmpSZtru5M1XnZ63Ig92tzu5jHZFZ3e/zX2bmyohujo4ZnRWxGDMeKlX2WlCvtVbGYh9ldMf+9tJxHPvzn1XV++51RkQc61PVvZ9r67UvgZO4ahoRmcf89vK6v163Zrh2nGd9zjq7u2NFHq94rYiMWEwg59kRr7Uy4uQa0wwtbjvkjFKXmo+AVuyvDZ1dsbKiY1X1bi6qRGvs1omIjMyk6MgjYlUVR39arO1T9g/v3d190r2ZxNZkIyIzMiOCbB7HvvNMu1acmRmrq+rzeW9f0Wef1bXW6oyza7Ea6nqfn4hIdoQ4M7Kz84iIjtUVJ41Am5/22xAMAK9RzLR5HMdxJF9/VItgx6+fZMZawRyQmd1xnrtPkYi9+9AatK1rclpjrZVrUXeiQh8zRHOWRjUjmbB7xg+tdxzHcRz//v2jIhLiwTVUxFP2fOhaK/lqdNfKlZnsdzzw4GHH7GI6Me5o0rFi5T78FcsqC+C18jw/WmfunZumyHXeJ8/uPmLGA5NE9oqo+rxeq4rjS2RG1Sc7sjtqj2UG11pMR+8dRGbV/oxAZh4ZubgA2kFNM9c61sq1duMwE0cku3zPGT5NgTBaYmb44zj6OvBRnVgrhczMoFYRNslEZkes3BP4TFPV1fV6vaq7PudxHEeuqur9JblnL7NlkDwkM/+9/6611rFmfwy868kpkF0d2bniE/U5Pz8/P8ex/r3fmbmO9anK18Ly3WcyOI+11jo+/H5nR7Ag7O7OjJ6RkMwnGVVnVZ21b6qdXdWVK3OtyPz7fh9cHV4cWKO6KzqrY36j6vx8qjsz33PiAFU3A5TWoEa5x1s3h1h2H9V3rRVR//7933HsX7/6+/dvTlcKyZDobtyNqR9fjsysuVGxVuL69XpFfKreZrhbh7D5NWtspYyI82wGQ1VE5DGX5tdawOApZvFcVLoqGLSZR0Rnxov+6vbgu/s49nyFkrqf526itVbmOo69HDrPjlh1Rmas1wtnBEzlozsiioN1dGc0R586I+Ln5+f1en0+n/e/NxXJY5t0RmQeP6/+d03CmUlUy24QqhYAIkIalOjpMqoDDPPz01WdmcfrWHwfp3tFvjjhRFQrJVDiKSKqyvafrUS/1qV3ESESUz0FipVKY0H7rCdnFF0JDPx5nofWGYMkt/lnzurp6ZUvKgue4YuV0exWi4jPe6/JYqY5tn///n29Xuyr8J/n+X6/+X1RYLuzpxu0dSGYh14MyjIOIqKKnXY3vgwFfojanyDjXllXCuzmKlUA1EiGEkpFftjrYTKEx2nFJh6UVGfNFb5v5EMjk0dUFMVcoQTmDZt2yAFJGh73uLNrhbUqVGC8qUWlFsB13hvckWhE4krBnPZXBinXWj2djtJFGpmTpsg1AmibUxEw8uIkGzZzRdvX8ifMHSdWN8P1hDngW7yFH0XdLV1b/4axkVV7HuYaEcazkgeP0nnv6FCEg0Kf01NsVUSlMBNYJqH9vRNHMmFd5MMS+bVxYir+8C7Mjtn0fR/eZIX3OCMi7Xolx3USOXsrMYOHtuxQQinZmuPFz8+PqK5WmmBIix8e0mut9dtlFDDMb2LW9vNvX4KUEicaMOJnXX7WJsddZvZ9VQoVMVAEsqclz/NkkvxVZPjQ40txhhqh994hEzA+D2NOkX91X6I4xU/1qZc6Ua2Hu+7mRAiT7v58Pq+f/QG8RxVOe4ArMzl80F/CUAQ5GmLA1/BwgrpFVho/KHd49koCSPRtd97YUjTWt5HzLbLS1vFumDOXIoSECSHBQFMIj5Jx8nr9QS9mDSdghO1UuEAJTKXailDxSElCouwG7NcZr6r1vkZwI/HwPP1gQ6nBpkaAysEyF0DbR8IN82uWfoiXKjy22/z8ZOa+WmRVm27dxzIfYP+bXDxXrAPG/BGGE8pcO4XwGhIynN7Z5iR8C/JR6jEIk5nMn4+xd9rvegITPqaJKDL+nXZ9zJO/rsdWwUDe9wkBpUQ8IKFKW8+wVQKkaiQRm+vRqB3YgmHyERL9DIx9JU6nEpC4oaqDePwqYovTmhURhHBiQhbX6J1HcT6s2PU8PBI0JgwSNBwLMDnPExK5EL/wxNyzFIFTYLVk2JCTOQkEnvg6/oIXWPF074YKY8ZKYbh4PBFB38EmJYK5woDTi3Dnkr/Nt9hK41lXPrL7a7QU9Jx3OYgtQa+1GBuUYkuIKGlWavKoJyLCnHHmfWbbq+YgGUNz1AhgpUe8ImLGASZsSaiOa62wBsU1fYOXnuuXimrZQn+Gwh5zuroMm7wDSO5KZcKseBBMwhZkfe/pnN2S8CDPzJz3pSe7RYb4ktR9YfQoRVSp8zxj36ptxUOaAFRZ8bhriUrx/jAkYHmhmqQBgySBIWltcx4Fd+SWO4mElSJpGDKzu/eNo4kzZ9ZTnMCIDQwJlCpKO81gjma0gISWmrKEZUeTi7ifKkhDAkM1hTzK1kUmYiMAioR3X4/e8VLSiGwfLU/R+N2YR2DUBVqxZWZZkBvaUVXqhbZdLIx2m9vxwEtlm0dER3MHg0VDRkTk4hy7O7q5i7AruHr2dNjIEjxOpXd37jfukZBIhta86gJAbBowOLoMr37YohjWWnYDaapcV1+4/r8dg2MIvZFBypGQJLZrD/JLLnxGZEbmfqGZ6SW49h1hExR3pdZa7D7EoDB6jv0RoWx3az4EHLOzkGbreyJbOlQV6W6ckq2qqy8INCPXvgMlnoioiMwkrErdVLkNfoFVhLDcIXAHI8o6Vdz3I4rA032kBeju496tSmtxpniQ/UQSz2Xdp5ruTSDytq/3pwXTEw+X9vZF+Vn9qB9FlbagwRelINEjFGUm97jwgq1g0gNmPPz9+1cawLT/6/VHgxnXGhvb5chorjUGdflGIuJk6zCyUvZ0mbaSvq86HOxs6H9tQwlFjO2HXr7QuC3jRIRelDYPXHprnDHbRR4z2bwvZBWJBgmVkm1VvdY+Mbs8RuR9j3B5NJRghPcA/CoAOFHpboUUwxMRPSf2AFr745fJQ7DCUOmkFrbYpbS7Sbc9caZSiYPDJlhEu4bjIZEAQEmCdFXlkXVW73k9gUZmV0Si3TM7W5+X4Flr7WGDhkbDyfSeYpB31m+MFo/K+0UJncXA4LNB2JLbExQJhj4zI/ehGb0DYuKUbBODPQQepKrWWod9rjtnhwLgNcIcpW+1+7C92jYi56KSXEOlWqOXiIcibxOy6OGBwQchpco+2jzuM09aTR9+PTYv1RY9CWokvdJeR5TfabIRv/QjWbFJ2XaiTlbt/xAx/LdQFY/XNyLqjIjsjozrKnlE6FtmmcmM2t3RzepDvQMgIvbta1oZr3BpCG6KEaUVdN7HmYq2WK2dH43S1zYDHq+z8JLM7PsYVWBUR7ui6kXR5/2WLTxg4AEsdwpYaRG+Xq/zPPVIeWYex8EqR43wzY84m3OKyjTPFlOVHf+ruZjRa4vMPnZr2O6Gw5UIzJJn8Tgikp65NW0H0DDLOXIrSLLOgwvAcqc+dcDDhBaz7Jafnx86S2AOCTkhSUlgfoWL+GOOIgpJCRjEDL67+7eTUvRaMKlD9yz59QvSYnA9aR/n+CWSB/JBGNfo2juLbFEK43qK5O67L3bC5uK6D0ISiocttbv5qj1CHK9SEgAQjZyHwP9Ik3jEI2aVPvwKiXizO5Vv19epLzWSSA+PBowrM6/p81FEVuGhlOBdhI/S7+xDg/TsF2EYnrxAo5BcvBZhuwxFVUV/QZhzgJcc82zew4o05uInKCJBRKv9V2B4GO0yMZ6r61XEVqVYYeJC6cpVVbcD8G+7FUXiz7xW3nKkUU3WE/EVVU/7KCu8O1YkQj4EPRc4GHeiUh/NxYgNzsy+H4VrPoLw58+fzMx8Lu+yNhv8SgiDsucZH96eAOYJxokzU5R53fgSmDjRkNDuRpZ9EytovzsF4Tl2aVTqGGhdg1JbWTkspzEfSjQa+SrNzJ+fH8gAYO62JOQUc7ICaKvSh6FEMXtpZrretyQQsuB/hbGVa+klOPrGCObVQakiIWFwvQNU6lkREgAD4zxP+uU1T/wBVjeBr9z8PmacTQkYJB4Goki+AejR9PViyIax/cZjIlth5MWRwvtPxDmM1YskZ2Hj9cBKexaGwpN1j1KKVkUxbK/XizanR2DwE04hSfAEaF7hbXn4RaQJGyfotZ+iFA/zlTTyxcwJWCSZyRWhnhUmExFb8Xynlz16hpIBBi1KcXiQW2UuxIA8LuQhgMfbxjuGtPQyJP2gSmt81zteCffoGrJ0vah8L+tZw5/nWVWcmolEMI2Znp2UxHcX+Fbm9MJaCx4A/TVHKWa2MRURzG1d8wBIQMLgVZD5iwNkd7Nv9Ny7QBmx36KBIiKar0wPu9cfDVQ5V6TUd2p0BQHeQ8/cL0EhXgr+YYgI77Kv5E3Tx3Qhvau2yDmFUEWoArWoqqn9rQUZMbimlIQYsJUL9Cp18IMkbShXVcQm0YXJnIAlICkSYU5N2WJFWlZyDWBnI5yERNgOKXPBlPUE8+y6r9od4N7DnupBg2sFINuefscKpYeRZisMRZ6lNDO76WCdLWRmZ3ZEBe+4VVVVN43Z60azfVFNd6pmT+tcZM0L4TFFpDHHESI2F/DyxTCjd2LX6MnpvfArJ+JW2rreE/X1YCQJAdBh0rNgRc+cQ8PSFB5VR4mB+BFRCYkVYaDXCPci1zxESlx4kGTxe7O5d6iXKu1UyMUzHz9jm7EvrWlKYYrZF0UmZPcCDE5XRkR3u06uvRbfVmHnOXEfBkrISqUPAaAi/MZ9XgWWdtVYtCQo4ogjQHczTsTmx6mwMSaesEc3pddwFQm1ppcZjQpGPKgy9pupEdHJ8wa9g4xIn3uteRWVy0NJVh5VhEZhuIDRsO/uquLR8fjqLB1OQSIiz/tutdaiNTL3vBd2Cg0GF5t8vvUFBls1b2au4zacPGZItOVCOV7Ay51EVmHzXs/hT15Aolea8aNSQnVCJUjv+G0CgQeRUgJbfIVNhA/DzPxveDTUKOaw+wDENMVaK2JXhJ2CPUXkCO5Gea2DvZS062GbCWljqAWwb70zuKbv3U1CJMKTUFrd6o4oVVrgb2aK/KV31zM2AH+7kEjDegYMo4L0nkbyFsBj6/KAxb3iKKXJ+04nTuJHI5NB3lpDtqqvlOB1j32bjYu972RERmQGn4a5PycPiTgVybeXhzyCAZN7d55gTNqW8bsh7r52XWwizfsgRyjSpAFGh5sHuLu7W89NPNjkhSKZwwn4EQNOSay1fG4BSR2P43gshl3cERJf95zvjvaPnVFrs7pMPOvzFXphfFJCqUEomKSqHkNU6fya+tLWS+oX6UWlyVAaMHIaEz+YmE4UxtNE4pybYkpJPELluIAoyLQTtLLremHtibncOa1rlEWkfAicbVfVpQGwH8WnpdQWNQtuQTHOzLI7imgwQUM3YEVireuMVG2n2mIuQpDSyDuiGFyJgISwbXC4Hph4pKRpei5SKH7kuP8erHwx0dOdYtYL4YI9AlYR2bSBhVJdMFYdFiFbmYPsaWrYVESpMD0VJE1gaZ/y2mFEeMAPQa9+xOM3OO1AonR8tS2GPf0FBiXZqhKP9OIkIT2E10gaAfDv37+q0qSpopOXYqdeCoNSNJvZIlSDv14vesef3SDspDuGXCRYwQCh+10TMAIbiRgSikSrrfRkxflIe7a7a557V5FK5dQj9AAetGHH7Mz0q9GaGa7SzLATWmmS75Pda6E0/PLlwWiLYCjxaL1I/Jm55sp63JfUHjwBeGzIQ0N1GAnS4yW/JgSlBUNk+BBKHawEj157K0UEHoFJpHEXSotTRSp9UH2TkEU0ctQOaliaFGEuVZwMGGnO8/z37x/fNEEJYK1VdcWDBhO8K541U9+jZbb7qQ6lgCl1EhfpSWRmcBlmmkilAPCitEp7PuLFoUQDhqzj5ehuvoNXwmFV5b9r7aUS2SJ5Pwg+mHWa191VdZ7nnz9/YEaT07/T7y223QXnZvNgKFI8JMQD2AFhrxJ4aUQQ7/7ztcurLlIKIz0VUVqJh+1Dg4lrHrRI348jygKjgmlHkIc+524kTTqNvKnUJmBkHre1eDunXItERWTXvFpFUduxD72KPCvz79JveYRBWi4Ihl07Ijjn++YU/v/pVACCdP2vtgSgtGu6u6uqisu1ClUMngCgFaPpo+zCnGLYHx40ZFgAdD37CBpcqL9c3Pah/G5P7YwQyoraofEZUmAA4Ht2IlPvIrYaqwwnkewrpl/9Ik1OrfHI8Zp4FBUwbJVmy0D6fD6fz/VVYy0L5QV9d69d79ueuAMaPMxYnfNEG8G0PZuJXsqekwtxbo/T/iAfhp4Y2msYk9AWTqXBoPFR6nL89pFgSc+Z5HcRGjl6pAmVaiJKo8dv3DsrJk61yaNUGmAqxa8ArglrPVkRCTwiByM8AvIBi9+QCHj0DxNKH1nHPPzGbwzyS7eqLtcXYjxWHAjkgG9nANg9wKxZB0OIhoTGsRicMK8r5ddlBUwiglfWZbXWeoQk5rZxiVJFTKAqxTZtpSgl+p/XT1XxjUcwGEbEWvv3PwhG+pwRIyoROjkmXhrWcyqNsaJIM4KDlVBbYRUz4hUGpbRbZvJtWPQkZCgSxGmRR4QkNm0meAwVA50rBrEp7Koi7XqK5I7gvxd2sdkeustF32crtmVrOA9DgLgPYFzC6QmlCVjyilUZEbEiszqik5FjIzwiruPZDCTMYfaB1zPy2wYkktOVSsuENNlvAFMqWUoxybkGgTthKJI43vm5bOSGjifLCQR6ehYT9YUYhFEamMwVPIKhhlvEtlPp4DuiYz8msPXaQRgJcodHzFFCSBbmoX0KDJ61wisLRlv0D9vQefL9V5qJ0IMhQjDuUUhhhI+IqtLHJtE4HsCDzbMItp8+9yth0c2kkdkdZ3RHV9euSHVlHPOqKiNc3n20U6qowu5XUCQkepySOO8f5tAiu+cVACEZVxGRduefh/t7ZUfuz+MjfI89gmjQYaKKaHmnUgLo3q2HEE/c5/+YCsZ0kBhcxAygqqrqThNhQyK/uiyu+bAdIHds3ZDjKb5kYjXaeGirinEwpRe/RC5oNzQoQWoroejBFrMXa7RIBIiI7v0B/Kl4xL2OHsBDCY8qLqWDH8t6Z0AoVZZ+Z+tgYA+q4zjO82pzqpCz+7hSPA+Md5zOkdxL35uarAAKOyIg7L5mpI1kM+YydI0ISag0J07Hk3jIr/rMTDueklALuC+2aispsQIvWzfZ7ZwbAxgB4NUhq+3WDwyNJHOPXrKYk1DWhUjiv5R6RcKqtuc0weQioro9S2lERwatytDJiA5+Uitw0r2/mtndK1+9DbckbZLZmZF5qke6M/M4XjRHRPTlvfP6mc+uLo4psEnUs9rGMGTm1nckdZtfNsmOFbkiW+3QAbLOCnvlp23R60smZMPOWZBERkRWr/17C5GRvKjFTpfROW/awb/HUjcMIqd0C8VW1DOjCjJszCpXkETYdnz0fSG+quNpskpgqIAFhkE8nlXYbOWx7bwdKhJikAbJ2SkUjJACSBlWERJglH3s8ujTbkg4GL2QlJLVqY1IKD3tupUHoCqICmbWJOJxX2QViQN6FsxIc2Kf96USDvQuisKi1Aef8+qr15zeKwhNTFDBiRJHMEvKPlR7ztOSeKl5g5FsWGPFMKeNAGDSY6iGqyp1atrCCyRKElDVnPmjjLkuzjn/nz9/WOK83/urvOvr7d+eRlAiZwARKvzKwkOcPWvEqn1CS6nA+CJOmIFx6YFSmVxp/xphBAxpAxRNeFNHKKvWcDwwvfsUs8D6fD41j9SKU1vZSh4aYVzQA4DTIyGLhs4CVjOvrbVi2lN4Eo5UDMnB9t65rIewRRyf9+EkKwJQqfyKGS/xdQhBTzN+X914uIsZEiQeMAWMsmYuSzuhZUulQHqfImJwF/DiXf3ueDjz3okyB6BtjEe/pLWjtzlECfSWfNbds5QKo3hkSGzL1pdSKvswf4g4PfuQR5xha7W4VzlmVKw74Vqrr5/h2eGB9+AhaZsrHr0ppOIEzO6g0v8hGGamP7URM3iqincROViIsKqOHXgKHBE9vxpI9hGnEg89GhWhp93SdiLqxTk/DY4GtjISl7YjCOAI9otdWdzhRcyyDesgJhC5eLSJJx61k+Q8DK+wwce0IRqBxfOtj1ncEjBKRJWSVWb++7d/R51sTMuAT362YSbMqnqt5/d6RfioF9nv8aYwhEHgwZFcwBy2Bn0I6xw3Z9v3ZlcRl3doVScUP3pMMpPfacM271OlmBE4NdvnRE512F9mpEVEHMfxer2q9o1HXMg1xzuJqCIqMxWS+Gk3XANGPCt+bdUXarfiMraPnMj8bQ9CHvzbYvRkiQ1Hm90AnnUNibyfe0AS9oKJmMGoH4FJyZeSFY+QBy+txNVfGNIpMRe2REUPSrr78bsVreO1cTozW8xVJMLPZ49M6dnKyvUREddJfYRVnHRE1P3mgRoBToEhpDGJXzAZPhhEK3xEHMc1zwuvNPzO/HPsiYWiNfMtpY+6RMRpg5w++n8uorRNGx7sp5LMJLC19gUyDigx8zlevMrdTRgKhnh65k/FjGuBBSAwlN5HEyrMuykerb3WenhRKRp3SmBioIIegNKucWbCxuqBB8a5nrKAsaVl6v6quJMLD4PrKZI7aaT/VrJ9tHDYePbYYtqzrX2wApY2cgCAR+CBU1kvemQf8aCXeHjP357piY8D3po9xDB7EudpFjBhH7mhhwBXVRzbFg2+IaR7VASeyPzwphZR0AhUNRh6ndhyvpq+xgSn3e0nxh6AatrdxBZzlK0qAvOF4M/Pz+fzobJrhh2hdjcnsR48mLKJaVP1db0gM9sW0LjzUD+fjxZwa68zmoDP86RIGrZ//35Aqjq4w9GaB0Fr5la9kyYqsQmjaGED4PXtWTBdjubBWu3AAuMIF5mp/ZYsEyL6tMscPlF6YCv3Oby6Jm0A93Q0HmFGKIVKbILRF+d5xjQ+A56OjrmQcRwHKwBeGXWPCpJIuBBGVjHEjJPuVkgoqRRFDDxVTUGSRUNfI+6FFgODEjBFIBVAzCTuwbuJZFzdd+oO8I/4CWVAX20yP3cHIYm0JVHbHgQ5eHGijL2r3qom8SoL/H6/qzankAT28/PDiOq5xIZe8UBVVbTVmv09poIkqAW0UkpQQkgpA4leEAy9k1wxrMXwYH+hSISkEQz/vH6oS51n8gHz6j7316f73Dt1ZMa+IR2qqdKtnp0eUTbmY6hqOoVNSJijqaqVu+sVITCJ++ru4/g5juPfv39UmbbymVMDr2aijtmhcE2W/YWd+v1+1zwc+wiyuyM7Mz/v/cjlVkYcxx42jBNcxMxOr9dL13xF+O/fv+O4shBiIncyaRaLds4GWHUEiR7v3b3i6inxyxC82NZan/Pzer3W2tbAIpwAACAASURBVC0JbdiTbvm1d6AkZsBsu/dpWM866efnZ/W1EAe21qJf1AvwEP9hX8N+ks/AIH5FRTzUyAUv6p2IOM9zrauXa36umZ0dWrmbgBtmmcAspwgm1IIiNBRhiBXKnGejgNH4MgdDg9BEKN/vd9XeHXp+oi8zqSa+tC8g+IqIz+dDyzPDZObPDz+Bfn2HbK01fbhbFfK6f4zqsEtXRIKeFtuHgTk0EK3qjtKtSKAneI4LCO2GL7qSqLyaVHCT3mdg+c05vhMPbatlG3hoHc/WCf/9+7vW0m8JwYZ38DSXsu/5PXMwVXVkrrU0OeACNh8DNAK2Na/KEgkCYc7IdyWVor9QohGbbKkUJopffrv7c34wR8BTQZmTWDzQel5DgsRxHApe5IpK5sQgTc3yEl89R2F2h28Bj2HZtYljTF7zEqVIFD/pnJZkdwAMs6oTM6JkddoNUWJwQqxyhqsqghdgUpKQI4QGUSnB5JzvUEpRd6N5vV4gPSo4FR4kCL2jauIUNhwRqrIkPBj0OGJ7HAc/rM60Ayd6D7iqTlu6eMwKGKTOL2CjdM0FFMxVWlVORdGQ7AscjHAiP8+TRpPIBSTMtPzSipb6co134bXv9DSOQiKSGDmOg+ofX0c9qABD4gBhcLo4qil0EECppDSygcExYiQtzUMwV8JpZZi5fytDmmdp7H1bVEmc01WX/iswSCDSaJDEMFApNMdxfN7XXI++quhCWakdZI5QCpKBmLYqwi+3gNEgYCaqXSP0UJGlU0M8I2Igrd/1BYMthlUVfWu3h4itZz2xZkGsLkDvDIonbMYHoAiVdhfgBUDDno/SvWg/9Hpl7q/QkhZ5zP7jmrgTSomAp5runfP2nLfrH72J4FpW0kBLgnZ7OI1psZ7AnASlir6zacODrIcBMwGTjWkljQHF43p1IsFrygYp/CSu3ox7LZTw7Hd1MlJxSg/Y8ZLulq22346UBk9dHMDxrHvv7A7ubvo9bI9GhJESw6pSu7HL9P1CAIaAXVzZ1k0X4ktuJvUMkqwwUH1XEICG377IkqmAOZi9zz2PoReDDycSQ/qcmih61OsqvT1cuUWlrpR3UWm4qhQ9HjH/8+eP72LSY8UWKxKCXQkeX+0WTCRhM6T89hwyYEAJWIFpG7Z0E78jH7Qk4t4aWO0iO+JALk7AkHj2PHl+8GLua/zveQCqmsfr4l6vmPjXuiJHj5UACpW+k0fxcK4FEgEgJVnxezvjmgqSBjzcQZYuUxEm8Atsjq6sBHJESrkWRvq2sz4dCCAB5jvsQxwW06H5dWaLuAlICuPe+4+FLKViw50ISahVqUhMyx9Dzra7+QiGYFiJnHaGloRcf0cSdgCNey8IlrYfdfdx7CdEBEM0TthiRdUYmSKRFQw0o7LaubAFbFYhjQwZb72vy1Su4+fn58HZ3VF73iAk+vcxMJQm0d09F2K+i8h6TdEg3kHAqJrGlXocBidU8Eog3R08kf5l8vfvX7UztcP757NvvIGHHI2E5t368SaMDKVPm7JOfk/sfvISdvZOVtE+XKNvO7HUFvwfuzDdE0bbegZxR6TdEWnfgozpDpixbb3FeTePYBzuRn4A0KDsiTNtYS8RjKEY8040tXZ8mtChyxaWNC9WeW/VmD5lVU+DsIcKKTYYwMQ9eMFyZryp5T4Vd1hErLXO87r5x1QcsW8NuriJXJOgOqIlgUlMo3lpTmwyFxgYIr9uiN6VbfuyzLv7ddyvDahRQIgCTXfPcIm0Bev3aEByDgACiNkHqFo2Ir5/hxmYUjHtjn4XWcVwR2C3akRQylZeIMlM9atgit+RYlXkt/inlAQV7+6abxDQndbgBLL3NA0aABE7DJSZuebnlCQqfWigjbiWLN9BIoOMzOTlKIQI875/oicrpTN3d1Vx+Z+ds7tVcV/HyBBHsCEUoSfrvuCMWSa64cs+FqU9JyJYuJB9cLpe5L7XgRcnHn1lIPzDhQJTglLPShzsHqVEHuZoUGrHzPs6TyIkYLJ5nzGBOS1CD+ZcgpWA13atDBvebONrBMrLIyul7+MCeNaF8HIOM2qH7s7kLGtXrbu7qztyvyMdMbtYZmaG7qDCTCL1BNA0kaqTNorcqoc95yB0nudpN5MlIOmCR5FKxYzmkb2nr1LZ5v12jZuTahsPDkPkghagOmAoekSOCQDeMKTBeTA1Ijpiv11ohvKurNKeJVSvF+6ISuE9QgoLGAbXiIrDsGy798fkAGd3qPRlI2FfTIm11nG/zy9bxYwGZWa2PYjrpUToSiKPexYAg8fF8JuELLRrLZ3I5RzHwdB6ESG9rIgEJCTaykRpOSUNQ0REPStFke42e7QPHrJSujskM+u3l8sQxa/tWmsqtLN00xVtBGBZ9XkydHm2LXnjmO9Xdei2BFcn2wYq8h0MfRcTJ7CIcD2ah6B0fhU9vAh/HMeOzq6AsHUr0uKXUnOXNMLEzPnLfvVDpWWr2LShTtEjeER7se/sEcGFP3mHjawLyqp63ceSxGGbOTNnzIftgKRJuLsdM1QdMZMPNVocjzLEHLExIgQGMiwY9P7rMEr4FtG+ifI4fsgCE6FMntnuI7NHn8xU1MWR3d0d3a+Di6f8PFBmZkZmZNib5B3R3Vmd0SsXWbYRsSJWxEu1xqr3BQm+Q4THjMh95L46PXqPgf1i/FrUsbtJQMvWE4gw27sNMLLbS0RE0AZotH1g+r4UfP386fuECT/zm5sTg8a5NBp4XqoZ6bBpAQ1eFD8kEdF9jdvmaS/zRVompFUqTpnrXBd+itivFZ6oetYzy+7CQii/QsKGBgC2ggkgMJiqgnxNNzmATnHvAJQWuTzSXIsnTcbQTYQn7cdNMOvraNjjl+yjlASusc1cmYvouoElkUZEd1d1zFPzPdd0VDqYeqkRiRg3QqDxOOp+PrD8qcsIrEQoNzSTDAVGKS9UTwCn2g19H1iQr7XKxoHHwx+BRYgyxgVK9as0x3HQeYwSXaXTWQfRygSlizTquQfS60JiV28Pl60UYVoXKiseErQVPUUHPcAS5m65WGvxc24eIeIPnKiUAUAj0HoIHkmzVtYAYKtI4PHtd4J2Q5TmjqK7oxY936cF9p341kMSQy5OD1KRLxtLYKj4ax6kVO0A0DiiVULpR2BhreRKdWJYEeY5vQwnWUrVKWnL9AfJmtHrtDIXQLbw4xc8SqXlQpwPJBnBvCgimKzcxEUxkH3wExXVQTbnfxlaPXXUek4D7BEAfc3SVs2CuwdeMUijYEg7M0rwyj4SslW32kH6Ziu/j2BISzww0sDaRqz02lJKQlRKP5CwOcadukl3/0qIyEpp8OKkX5BHGiuCUVpP3GAOD4bCULTTFu0ajLzsUPYHk260PdfCGFr//v0TrSTtRFS2tD/TrONJE+r2O6H67o+oSEpZ5YiymhkAr7XWfj/zYphIGne4WDMzOJItibYZcjuN7YUOqir11Lh4joHv7LdTCSEh0mAljGyP46iKnpmcqhGSqiYwW1jIitPDgIQ0FRc5ghJyFhhgpBcJmge/REVpgwQGCEmstRhRbDHpbiJxHhgEk0cSsMV0mcIGQxiZeZ7XV8HhefzyuYucyly+VISgWWvtAWR1J0t/xX1fTmttSEQow7axRMcpCxKAGJQGc/LEYl1HEFlF7GW9MxMSiyIe+jsi+34LBFusMBTAe0cid3KR99qRVRGwK8ivOaHs2XX5Ej+dLirplZZ091rbHf0ifm78kO55IDQiYl9qvrV/2PpHCcy/n3iN6VzaSi5oTF7Nw0RFMcOVSAj1OA7dDWLrCUhyBpjapKqcU8ETLWkxaEspaYQsGjcHIY+IkKTxS5NSF8xhACNbFzC/lspcVG39qCp7JGhc2k71vdRr+ih6DHglHA/MAeoOwfziixfp6QN3jQaevM+9qmncb06zRyswSDIz79OCzOVI6di12KPXnQpTVd7vuHvgSexaoZIbDB7psdl6GEmXfRTNTdZax9xB7dnTxCZ93zssbSB2N+GhxMQZxIgtSpDdHWsfz6CqKvDi0YAg4d5JqHHYTzBZa7FQE4y0eDBB4AS2DwPdsddPG4ytir4FRyR+xShO0sI4rUhCbdgbIwA8bUsNBa+sM8iR9GG7GSY9hyWoBEMDg5OjRBhXgNkS4bJlChpZidl9PfYopLtj7rPkHkTdXcwMagqU22bfAX4OIXoT/Tao0n7hSo9KVZAm7l0p6VaQt5ZXMA9adZ/D8r4T5X0NikYk2Gq9QvAYqlLotY2InoVX91yDz0w76XKrzIxfxs8VpBL5NXnBRmKtpXPdhxfvRJSOUY2kebig9GHCXvx6vVjdprWqBDx+uQgVEcdxVETH/uhd974BSwua9b4iGRE5A0mjS9mYZtnIHeFVC8XcNvDYXiaRaasu9Md8KiJnuqO0qnTZhaqJ59HO5nr7Qhzw0GPirwDk9K8jHyJkzMW+x+CERJqYaBHFU/f5B9uqunbFTKaAFd3RudZ+eRiK7mAHyevAL2bSIsfXdw+SJTyZq3bEw88puQkC7GG71uJmshehZxTR7/QvVnzzpXu7g1mEOV9MyAmbBBjBcNHdfdestSqfSyW3pUilOSdOipyKhD0XiigGmQuJPMACrJXneX4++0s0iMcgE/TOEPfG+TbxtNvCRlqBfZPI44PKNWoZd4Eh3afS4hZIXTfuHEAYHgyS86wTSm0Zww9bTJwnMzMibf6XlcRdC0BsEHqc/BrFNxtDWhGmjfa4k7N1PFQkfMwrgZVgEjRySlSk2fKCOWAGGLOT1oHde7WhGsUci/mhtXF1hYR4+6sWShOMV/C7NTa4GrNcGd3R3Wd1VUR27AeU4CF+0sqSFrPSHgyy5kyp52aPAIonM+tzOyVDuvYnGbvt94y7u6qtc91E7Sl3yYW82DdyBZa5Zz1yiUfr7UlW7ePN9Wh29G3DqU0UQ1gAJJQlLaWCl63SbFmlqDXSYnBCbR/1kgkzJKUEkJmsfyTgMdSVGmlcMCcRd4yo2MpjzbrLBUNtRVtVMXscad8Xwvxi5Sd3D04AHhKJNfd3tUeAdFjc52e2jnn40vYh4n9oqur1un2uQu72FSnyREZl1PfOmJlUFj3DhaH8GBASX2bBHGPr4Uqfr51AZLjj6WspRoJHHx0pQUmaUrKyVULIngmRZqqqjCMzD/v+AVawua2cSiPAWosrQx4D+0n19WEY8GyhimuFH/A86qKshiZIumatJQaYZUVgVbcdrLv57AJpmUTE379/IeRMT0W+8CJsjZycwxhKrISUR3jQExtp9YIiFFi2UoLxUq9XRJz3N8Nl+AAL70iFkZm59mDQAH4AxCMqF2HErwTS0/WYO6EMAQgGUtvurip9rZrGjJna1M7gJRz8GJMKCYxioJpg3CkJDxWlxGH3kpuLYdh63KGHFi+YPBx9Ph/6RTwxiwnS2KqULCJyeQTm7hDGJLCa23oIACXU7CrNTIaNwpM8vDw0j6Jv8XpJeiroEQpDAgxZaciyGpBh68i6bq2n6ojZe42EuyYNLO/TAoQK6SEPEsGIUx3xKHVRnHKkOUEHKYqo+M3YI+85NAyPisgm3yCcgM/z1EIWgJrI41Tw8u4xYBizWHFlzSff0AhJts7NpgEZE7zwce8XKgQzgJzlEQEDxlCirDBV5Y8TP6qDAFYirgC23rsGvUgQV3Y3HyFbdpyqqrr/GgtKYJn7WBPz2A5hOKdrlo3AsKjUa2JDz+cYQZJAmApAktj8dvQUGC9s4x5bxNWtmFCFc14d4rYwnyogUtXR8Q8SxZC591ABGIE6Xsi8u2v2RIG7W1d6pXRxhvhqbbYMXWEkAiOKE0LktMYE4JiwHYqic26Mf5PLxBnY0/m1S5FA221noSM00Vqrqrh4+pqftYMQhs0yeDmK8U77Ew+itMOkZytid/Sw6tk7Hla9r4ZcHyyMGeoehghdidCPUJF4wIhKaXl3mGO6m2/KAKahKFW7CSlzZYmHntJ4Zn9hZ4HEzUXyOKc1v3t6Rw/4wfCowq9bWSFkVR3koQQGHv1aK2KvAL1Usw160mwBfzs6joP1Vc8+gl4Jtmstmv39fjuDCx6/myXGkRd5Y0rj7qaau4IKSYQqkok0a355Le4HVhjcqWtoBAlnQLKdaXYHs2Y5QVZI1QsrkX+nXR4kMR+5bzuiUcGXwqIYOiopai89z6ue7AyktSM5T8/iCRJcSiMMMSHTbZkTuooiov1+oHXDgyRnQcDPkIDc4cVud/Bi09qrqhTeeZ7HrlPSnXSSbAkAkTlpKgv+PM///Oc/AIQk4RPT1nTD3N1x/8kTYGCcBxdofNhFXO8Md+8Zh74ny4P3MJCAR9IaoGvlXOBY96vdIGk3wDGtDZ4sHlmIm4ctvhQWQ9gQ31UywbDvB2Bicx6QrlT/ylxgNLiWuWMoBUAjiP87EsxFKyqRq8iRDvZISCBu5YZE2HNMohdQqsvcSlvwMNBZ0otBhupBEboA3lHeW8Ajh1b8hCqk2pbStDGP/sEpUenW66vOvAeYe1tVuTIjMzqiM1adXdU8YCR37siDQcPOIowicXPhffur1aMUEtqHxlG9WFVEhO4Zi7xqjxn0wNSzgqlo33YekTuN3r5X08O4+/1lSqyqFft7fskzmR0Rsfh67cq1Hy3M6FiZK3ZNRXujshGCkPWYEU3mDmPrHz362K9LUEedHrNd9sRZqMvGaUQcmZH78eyVmZGfr5GZI6QfW8oxQWhz7WIyR7mskTGkg9bXCZVsteMvGxjemHi8O7pp8hbwFgDuFGVE5Fzu501zBMCR+3zbmRW8YGkdir5tTsDE8egfEUqvUmilYVDFHBPBk1X7S8n29TpOW9fm9Av8jgcAFe5wISvETSjCNbYUwfwAY44JejFkJq/OkZahbNMm+TVzi2ohE9Ik3B2BOUDmkReYivDxPIEh2dHYGAYjURarh4mCF7MYqI7wZacBMpFAtdeKjNgJadzugNmKRLLB9yooBp9dHTDcO8i8nyg6nla9CK31xIAepWzD9ncpIVSPa7GXNoFjy1a+0Hd3dEfxPn139/xsSpasNCY7MnNFnlU4XZlr7eXfysUV0v01ih3/LzuRlUZYrV1PQlsERzHdERFl6094REX11yLMrQTmLiRr9msHdHfGfmMLCgoyood/gwd/zhQEA4kYv4qBbOb1hKNKtZW5EpnJxwgpVahgoJUjyeXLyLneQa0f5whrZlRpnFOtxBh4YBQSJISqoszkW/pohAm7sEWpAvAwlBUhVQDsIgxpKdH3BCaS8zw55tIaTCAy1AB70EogcaUMc56QchKHeTbnAitpSXfv2d/dgHtQ0CXd/X7/E0BE1JBE2olTd//7XCecKNUW8LiLzOSrlWvezNGW8dE1KwZr4u7+zPQHCYmq+U1Vr7Z1m/gBK3g03gIy+U7HHDxIM0GvOVpwpVxWE0Jg1d1tlx4kUHV32IEB2Ld3MccsUNAIhu0D/2tRZn7uqwHSmfmf//wHLxSJRKfubccJ6WUOoOb3q6m7wJSK07346uRhAq16PNgZBiIrsmJWFk3bMEYjKneHi7XW+++bOQ69EsLLChO1CcOALaUkiETxEAlIQiKrhAwRzzon+5c0BKNSiTDeWWi+awRP/3YigUlmRlg7G0Dxdzd6Zdsuggr/P4QYJASs8VZVNPLEsE0QGLDy6ZgA3JAtISkw1ZrGKTtWuYucd6QxAeMj6kGrwCSpw8lcoIl7GIwrVkVeREhr7geSzfmmPdLdBN/d67jahOp7KYQx42etddrHNQmStDcFAs+8MrlF7QOhsoB7Xr3xBsGFHAlP+jxPztWP4+CxQ+ouJFtJVYGkyHmgpRaA11pclZCGJJq4x1bVa633Z/8cFFR875qDQsx0sdaitGdBKXIaQZwud1+XFZVVf02QW+h33OEdpBik8WzE1emYP2jReEgPAJocj7joGQ/4goFgRAibMNKwRSkX6GUS9oQgFZQVSto8rHmBMRRF9asXACoi7aWeJbHmVrl7AYDkjI2cfnQG53wU2fZWQenXrD5FTgDv976SRVTYZmZ3K07YBCNLwOgR8PV1mBASciXELCHOhzkYHTcfjaaPBzsVcZKQgFeNpCRmCOGnLhTpOOJe+rfx/0iQxstaa99J400nm99iZtS11s/Pz1or5x6vAtsB2IRMAoGfeEQODBI5omoUCQMbzV7TuVApAae7kC08ZAlYKw1cU4ohCdWLuQjXgjlyrdVz606xkQaWcxhK9W/cnD7SGBIh2Z+fP6ShigkPX2VX+mKa+lEvmBEw8KOPuU6hSoFR5Gjg7KmmusnxpOUFKbuZOts9eNCrFGGpRhpH3b3s5xXlWvHIHVaEih4kVojC677dyZftOT8vSjvjzvkVBkjCW2tl5nEc//d//3cch8YY3mPqpdlewQMAo2AUp4SswKoL4niZq4VVF0RUzixDRfIIiazLXtHNl3pkgsgLYZDubp+v1G7NV/FBdzePWfKxk8+5f97pOA5+exYij6lnie/tHtav3V3JQDk6mg9XxHqtPAqqNZxrdXZ1rY6uep9vaOk5XEdERRc3dzIj4jPPBeGUAMgWk9d5nu9PsGPv6SyrungEvSMiu7IrM46MIyIyuqs7InMdc8Ei7yv1mEfTESpLDDXHBsJO23NA9n38EYmGjqqDIwC1p6fVnd232wURm1Kxnecbclp7Lf3+dmZyVTi7k3dmeq1eK3N3REWcnze92UBnQlxrneepb90zbIhT8axZUhMbI5XZfKpwEIZGnY2ftVZW1efziejX64hofYlHnLTJw680mRkrO7qquAK11tom3dF9Rr8/743MWGtlrcwVcXVE7Lm+I/o4rs9HE/Cf//yc5/k5z9fr9XP8nCN4oVUjVlVkHt3RnREZYTPawnt393U/OTNiRcRx7J0IfMzIwcW6z1Dd3SszgwbYtw4jYroj6b65eHccx//9/UtzUXTOBT89zdvzS7NknYr+imTiq30P9hr/3dHHPBraDMphKzuSUSOa5ufPaxfxbfHZ2fVILfw9ta6zj+Po4CpSvo5Xd3/eZ3e/XrlWRietmvvm+x4hYug5ArVdUND4xIhxmHO9ANuq4gEzWlKG9IvirCqUcLp0N08MUbV1qDf7/XmvtVauNdNFsVN3ZAePGcXMCd0de7hGTtdU1edzxrq+u0bkV9WmHZCdnbemO3q9jm2VseY34enlDp5+Cr5IvE3mGKyYw/ZHSmn+7o7YjXae5/t9Zubfv++fn58/f/6ww2Vm9x7tu70iblWefYG6dPfn85lxW58PHz3hfKC50o8te3dEZOZ/fv5k5vne11tf64iIOouOP9+fqD6mSXmegZqa371eeb1eTXuyt67uzJ9cVXXk4qtO/TlrBl5mVr2D/TwiPmdGZKzed8AGxVvxvTKTanZ17wuWefaHho2I9/tN+vV6febbBI9e+MzPNMae1vZgYKYCo21mviIieq2Defs8T46bhDdMsWccjrN5vYdNYJlZ3ZF7T1y54oju7rNr7Sn9vN/2iQkgsyPo67OqmBW6u+s6xuGt5oh84LyL+4fOhm3dV5Zpp9NMgLmP+ts1rSSeCGg6M86OT3VHruNIZoa1OxtH8o2j3J/Y2PO/MJkZkd3BI5ARe8itedWFUJk52aPFMB6yu8+OmGlcXxoP+5n67o7qFXmsY+X6z8//l5lRseKIPZPkbtrKFQd1iYjoiMpuPYNCn3PU9p20e37ZISI6j7PO7jjW/oWI1bsHiXkYfG7cemARGRF83R2hxnh4/fkP85Laobu7O5lvO1bmsY6OOOs8z30PiaaTFTuyzLn40nNVEUIEQ3WZ1VpLmldRnz3DxFrZnWu9ujvOOmtWOJFnnd1ncljJtWI/Pyq2mAdaiXmtPQmT3R7XopJhC+DjOGiBlR3RmTqnIup9LMjsYz/C2RF9HInb7j7PkwujxMAO0nMcIbbMZDB0N0ECYyKiIow63FXVeb5xmhlVe9Zda2UuJiSZdPd5vvWuS51nM59002i5VmZEVhNFRmT8xF4hZ+S6fXiso/aqjKkjM//zelVVTV+DfIwK2p+QYuZY6k4jYNW2eJD+PE+GCeZ0ARUEwKICKmxfxxERK/N4vZpfQDzPtCtx8tLNT7TsYRYRayUN2PYtKlpgzGHtNSsW4sEEMK1BmjjVRMAwh5OsigTDnAakdq/Xq+ZlEzQ0SLKeiWBi5xcUqs/e96LW5/xUneuVkcGhh0MbxyOoOO4TFbuGAjuOfSG7qnpeOyK28zy7g38RVHyfgMTsd1Tn/X7rRohXsJs964zo49gjle3rdU3U05LdXR/W+CsremVyyKjgiJ8RUd0RwcwVER1dXZl5vI6IOPsMfpI8J/bs6mpOYDOqz6pkT8wVHcUDMq81N70Jnei7m/OZsEGJqJK0JlkSXiqetP1hEhEX7TWqMiMz67wOEj68wMcsfyTixyl+a+YLwaoKNgVGFsx3tEjmvq2Hec0FJ4ok0kRE20xB9ptZpcpigp6tyL/Bno3pC6ojBndHWpq11rIVQFiQ3c1V5Ieyuxknmg0hJDxl9/DKTPsIVs2FLlyrT6Xs6S9pFHBmektTKhnAZhDG+5RStnLkSpG40mEqdeQG566R2vMJsDtIZMVxckbN42o7YFYVz/Uu8vPz41QEk/OEBQHgG0eSzMwZtF408F2vP3/+qN1A1lx2cXdrrVy71qKSVWbWXqde9X2kIZS8fq6rSMIcx6FDoBgAPJoaPb2PX0nPzu5KxfA4wl3g3g1Ca9MmgnkToRTAYXE/N5AyM7tvLaw0WyllstbCBaUIVCgB54yi0w5mMCB///713fNRqmyOa35jOSwASh/9gigkV5I+37eP4UkvJVVmbllrcQKr6lM1YJ5dWuZOpZhY3FDNQimS17WIXamtn9iIR1m8OGdER4TmScy7O1gvxj5jhEGCBqWCjNkdAEjpWW/8zHx/9mFL3nMGgMPg7O62tdfEnxhV1AAAIABJREFUv2FoHllRqYg09O6LrbcP4l4QxZOZU75FVCT+h7hTDBUAcyltwnkUrcoxaK3F42Z0EwErbDXvQ2jYvLdt33vKawEzLtCsuYIAj9jkQiIesgSfM/bQw+algOEk6yS0CUId3btTkeUERiawCamsmystfhSK0OOJe8c/bNG43rOe1keLpXdCNPSdZ2k9VU2x9TQdHZcz7avUu0CiLAAMvdZYweZ1yUyeOOju8zz3GiAipn/hcXKU4oek52NmZAFv2Sd+F/5Weu9T99XWbhpsQnr21y1RuS1ZmF1DAl8+MmnJslfJkPvoulqSNPubFyHCkyaM8zxzXeeHDyS1UI/DxjqBIngoFYY0JJmZucezZgM3lChLEfhh2FTopcEE2P8W90Uaqgsx4qWZueYeLVkw6PXNpn2YnomX/UVsVFmcDx4hHQCGUgLoqakWaXE3X3eR7SNmeJxcvgBkZt8vmJLIuSspjbaZV3NBLh65oOspgtwFQ0hIoESkl0CI1UMyE9OwTsTv65Urs9/Zmcm9+jO6qvYFknFRVVmdE4catLvP+QSRQlQLguzusEdGu6N1wWymIYqqKu6d0SO4y/kUBKURwULQhQHR89ORBIZSsfUVzLaXR5kguHNk3ydctyIB5qFxE4qQdRyR+56cTLo7MvUPx9VcqdRA2Z3a3TlnmJwc0jvdOeeKVxtdfm1Ol9O632mkzSNCety1dbr2Q5F/p8suqZAWuYchQxKk19rzCKJoYxiqSvwSolWNMvO4v9sPidddAZCA51HkhtKvtfp5grdnxp5xTlthTvh7Qpw79t+ycSPg1eyP2Kaazz5FBNZsBYMwOdOT41GqIjiSPAK4POZooiMjMyP3FdnM5LX23tceN6EPObIxERIVXsCveUxAQaLf3qdIUUV2ZOiG544gIjuCq8cTcERGxnlezSvXGmDEk3P4F1LhkSBN0Q5jttQOzpi7BBTJXIaZGZmMkdptNlP87UY6ceRxrPPfP2zFAF4Pn8d0lpwCY4vSdyh1gXY0kKqItg/BvKz7tBdgqyEHM4MtjFO0BNATksjDTrBj7siJXHoPm5Wga5wN+W++UG6eIaEfL6r5TIC3mwBgoHIrNErH7O8wCPktGOoMwfW0alo1H+It4BpPa5tzBCerHSF+q9cjZhJo1vqlTR7mD+lu9HSo913aOCT9YplgVugZeygRdw2SLYJeXvJ+mi2rX00owqMPdQCqhWg9pDXrE7pPtBrMZPM+MEh4MFpwZyZ9p2PHw4Q0toREc23l1Ekm6DF8sGVmxDUtqKeoPjVyDSZQefAA1DIeoZ7EAQag78dfNJDIlnqJ5+ERGMwylyEARBpK1Y8oMZSLnA4Fv9aK2CNfSBLEBp7ENxUuJAKLJGI/oiwwEQJ2QjQR4ZQC+9laXMjMr/WeEh5n3NtBIljM+FcH4deRajec5owfNDG1PudVKTRXbbilFDzdm8FU3H3cY5MLRbJ5fpt4ScuEAGqOXJCsdT2LqmidDX5P9NzYw4XYNP4jrpMaYgTpCYk42T4AqgUjB4zHQyO7oUdFr7GWEPLRdGxZaj68d3fNYmzRKUVrRq6MlZEZ3JKOjozOONZ1fwXyzCR+/BKVqiCkx/9QwkCCVkWED5u7EKWP44okvsZGzEgG4AHLi5u4Fyd5mACAkCx1X2vVjH8VYfvLV/FJ7NPgmde7e+2WuuJYdrx0pQZBd+c+2cjMhAfZd3TXvvmQmedZ7/f7iKvPnHkSu9q42KTW0PhldgPpW6zC6otJzzvJ3b3W0pB1Zpk8DpATwhZlKQLfs/byqiF68k1bqvAgUTCwA0ZDAkm700j7UBGHkRbDQ+Q65m4YPHF3Kk4SNAgAsqqpOB1AOm23pEgCOVaelV/Xw0MaKqrvzHQf8nAtPYKt9N8ACKtqZcODUgGE7SMgKVIMBBARXZu/u3u/vfx0FxH9NSwlGpaSnnopMJToHek8YH5VxvTp5uyu+R1jlZLABI0zaABo8AvJHeCYQaIxIwaJYGLwIhlSqpDW2kiFqq1nMcGcIgGoeM0VIjW4ALJ9kAumYCKCBvi1HwWDEz1/f+WURiLzRyul3YminaVXWoOT2DB3EopIuBKntA9ZdeVa6/V6MWGypQ2PeTVD5pnZnHvMwlcAYlBImFCkmKXcEQ8Sv+gPHmft7u6q8iCJByt44Jd3uZBSDGTXWpGVmSv2xKvFKOYsdP6bQCX+/rqNIPmOkDRelJCeozbNPhw7fpHIV3c/9heJwMqSeDAjeT3i/izCUEXaPlrgAs8OiCOFfZ7nMV9VUGzdvY5rnmQBSjD9NdtTtO6Xk6SHk3ROkJCQlokbKpiHI2lUWvfbyH0/JkrEgK1nt9K+AUHiKvpqTIn7olTtAPIyM3H9Ixg4uzvzmspocAEQTJD4L1OKMODlSyTS932Xd3xmsmtfpENC4z+UBCBysghUcgEAsAACIwxCWUmvCxMEprFatpDGHaW8koatEl5rsjKsLg1RaCnV/A8Dkpkx14UBK2YAYlb6OJ6rI4T5TaNIDL9KzquFpNlim3l1vYIH4+EByMzTfpc+viqoYNZcJ+IwROl3tO6OLe0mF8LnfSQg0j+oHjBE5gRW9rUCx8TduzgdJrCiEkx1lEhPVq2BF4KJL9c/P/u1055zGQBoiFyOcgYwadg8DGgpUjbseM0+wgSuukCCBgBpTODhworcyQXZh95puzttdcf5qRuSdRIHYNhz4KZVe/ZrWQmgwMTQ3Xm/cParKHJaoO1alngi4rXfZZ1m7e6MOHLVWblWZ2Tm6og5oxZF2xpRzszf7owpzbw6vr30vwlsgvFOe8wdaQLobp4yAKYtMdCCOEXJAg5CzFUkpHjQqEhKj0om6KVRJM5JFir03R007ghKF7FRRDzKqtTx1P3m5S5tUwB4spm51hUkyP7tqMMqGcBjGGieAin9+L2yaEafHrB3k3YSSsXsto+s0pCgkQDur3opMAvm1nQglebgdPGOAICEA0nvX4fuiIiOpVsiu5YbHxFffXUTOJGY9pQejQIgvdb+6QNlBUZJQiGhVCeCdyRpJney7rpt5EhJO6ftDhIW6K7BxBNhu5JvHaNgEPA4Je2c1NTjlIleQZLQcSxcJF4XMau07/uplBER9jKRx/wIhsSjUojceWmbuFIYj582Udb1bH2PhkQ7skfovkQoPQm+GkC6bUSBRyn+8zyZD0E6c8/QvZjnCEqWHQ3AmqkeHoFhA09WSrbiR/+AufAOoaiqKrIiYuU1EbFVRZAn+TC4r55vTBBPTGyKU34fWdIwUEqDOwlpl/46uonHBYzzY+h6IR9hyIVe0SKrUt86ISDwbkVCE0vOkvT97x8May0GTI/ISuRKCCAREhFJzYu7ToUokrBh2ebIlT3VxOQxXWD1qxf0KDNz2YfEXVjsJu9nrpVzYcsXwR6AlkaUKkKy/0MUFVs1jgw9i0e6BhMeKScrWM3PE4oBcMwjTmTFiQZpO9yEndgoHgzVF4qkrb75tSZEKQ1I4pSt4wVYdg7vpUo8Inx4PHKxXZGUZERXRzX/I6KLX56ftvitfTxsD0MRoiRIhSceGfIqgYogIfur1QNGMJmpceK2mdndGRkd0RHV0d1dkRmZfVZGrMgjV3cve4ZIPHK65m07IkF8hOf9MCckWfW++vch4qEi8MRXL1Pkfh+CLwE8EoXHDkLA//79xco4Lnm4EBtbmpeEKojSTRCUYpAJonHCrCI2UfkJqqjEtlms31lLS0NCLYMoeIdJaCLIQQJeczYqpZu7FzGjhEecZEmQbptG0h5hiFlOq1IuzokvGBAfPwDYegsDENjDFuDlE+sZDU6ah8BIomYVBV4O5C9sVs18dicL6I7r3XKmv/7svRF+YkUjd+Lp7v2NohGCYbTltDV1gY0BR4S4AM9nsRCUlBLVeZ4cEaGlVDFgwpYYwKDEu5oCv+MqOvc3SESl1hMMQiooQ+EBUFNiBgkPzGAuy4iYUaIsAGlU6l4GuwH4JcuYoeJlv6MOUiYQP4IUUkJF4PciqNB7YHLkYNJEhTs5dUMPgKK8z2IugKmjeGL6dzTwZWZ+Pp+qyrmcUbV/sAq/EJIAEOHpABCzUOsZgSgpvSKfznyYoyYe6Z0k5iH/uD+GJ7zAiwWG7TvQElvPxY6YsKVXe0pPlmETNuwhIaFhINuc1w3IagtGtGhcqTTya/8+SFSvnPGg4SGMg5VVwBIv1UwiDYTfVhShl1N3TfuTZkA+2hkRv/dXVZ3zOUxHstUw8FIF2d0KBkJvTzAIXalBi19FIp6ly153cmBeKkB/zRvKasf0wBrXsQlBypG2WJFA6a5lRQKPwuTMwyjJUvSogqi+sxgi0ojn9bN7UFakRe4BZ6a+PyrOtIAlaESLJiwqDVfHIO46vurlvtQIYNh6JN8x6MK9uowqHHPhRh99wNHn83m9XryFx9wrcxJOjjsF8IgEibGiZ7tvMeO6qrSOkguZ/5oF1jaGSTvse5SCEUnYAIj7WdneRvTXLBoWP5w4wruUAj/Ei4S/iu/iVVAMHsmjg6QhBrciu9eN9/bPWYfQApRiC+yB93EoDFkhfd4Im1JkiCPpUSq97BqKtjUXLEiLSvHIu5wexwEAJS7aDh9UwcUZflUq4c2lGCR5H429Dxk3ANu0X11B6VTyTjrvBwuQ2voYlp5I0DyKfLnipXgRrZjjvr5y70oQpJdKpFScAs+43dGqqO+DJO5NzfnIsnP7x1Z6Vmhy54KXhwbRMEOoBQxs3ZcMhSRBDH5WNXzPgOUXqgeta+CHaq31+Xw4D/Jeq3nQ70EVEefcWEIP+Vqr7R1PBB72I3iIkyLmE+lFKE5pAPzaBZgTbX9dK3SYhIqTBtndYeOKpnYr8SiMiMgMeVRpd7+whuuIjEz9Rlx3Z3VkNqTb9+UGq4jgKIuVj6S1VvDdz/uPJLHNTK7IIWtx1h3dfX4t6HfH3K8XttVQQ4StlB6YbCWX++62BpX3tlHiGBIXUURM1UgAjjl1If1gq6p4xf6St4pWZu6flapqzCMiprHC+N1j3OuoISITAWg0AlBdyDqn3MlcSjUssQkGkpjzftovWzBeBWUBSx8TKmkXr6l7d5ELSFzzcIoGpEq7O+YwkBOA4slMxmrexwz0HgMduOZhMPp0L0xnAEYE+0ja4/2SDbI2AUDf4QVmeXRzJDOP4/h8XUSE4TPfL6XvZDKx2TCwrnjESQMsPvu/+yiDa+8dEQlE1YmI12v//Iy8k0DJ+IR5MNuvMPhyEo/nPK8LTGgiOrNjHvmOqIhO3r23d640YgH5ggw2YMN528rqe/SeZ59nxbz0XlXNXbXd+7uyIqEFI5Mo487f3bQp9amIPxOnMLA9FkAP8Yr4oIr7NHLef7L1srf2lyFbLvQ8GsHTPb281nq9XjWXetV0FM2+Qytt6W7u3nRE5Ip5DLiq9q8G5ApNrR3RneuXnQvOmFkFpxRJpETvd56JRHFCBS22WIFESSJmxxCARM8FWZipO/L5PH91xc3BI2ut4zjOf/uCdduYQcBjIhLHkBYn6QeA+hKPe4d500XIVicAD8F2ItqtJC8AUCqtvpYyM3k4HzZKVTSuNlv+Nk9iRanMl52uowcJg8ixBaPtI+FglLgQJ/PAIzBZKStfHE3QXAYRx4x8CYYMUUfG10By+WYGKTy2bJUQ8qEkHffDKLLZB1NVilO2gj3S4sQQpVwA81qgJyrf07EC6ZxqNFlhqFN3dyQ2z16jFHXvz8xERK7MDj5znZR3zKq5eq2wquVcciWSsBUvW7lua3PAihCMNDD7SBY/GoQWgFw8wrvSs/BI71HhlzRFiDouZ/9SHwGuKvVL2qsBzpO85hi9MiOjunmre8U+kVbkG38fWpl7F2Oed36KCAAkIwFN9zVdUCoXYnh4EVgwMaOhvgw23vEWLWxKSDAnMNc8DNErLcGpYov7SiZtbBAVGpBrrTU/9+gdt2Xtz9wENd03o7o5CcrIvAAZ1xmEXGv7KBpN4rfvIgx4sm0jUEhlhVQWF/BTypYshHBi9b1YwkTZ77RieIgq+4gkYje+B1NVr7lzHqHDiR0Pyn4DLGiFtacV6GD0rFoKmTWJ9wH6ysy0X8wSG4me3Y80MBKAGes8bBYz92ElsAuAml/p4PBfVeihRRRPzM/G5L0vPSHxWjghA/2hB5yZkVdbUUoRJ1ptzbtD/e0d7Lw/SufeldUWzuP+iJGKdIpKlnkB1zQFekUlv2BQxjwy1/dpuqp6vgNPKXrfARCyYEj4NufRHeIpzfI2QiSUen0jwvFEqFIAVIrdBtls8/nu7qYvKFLjR0Tb9Sr2L65KdXdVLe/fecc+MzNXZlZdPxCCAMCjIiG9/n/C3m05cpxn2gWosuf+L3bF9067BKyDh0ilVO75ER1qCkwkQHCjTUnyWv2ev+nSLeTDXIaZ2e932e+6MfHTj+KnN9ue+FCWItoZeqa8hMDAsxtzgUdsw7PBMSSqxZYYah53DGKYy05sEcqfYaBUqASAuUhAaktV2hDVbs0CAqGXFYYIAWOLgEeEBKN0SSDp7tNc+LYtfsoYKjbEMbgGs9Y6jv0nzcTQdnjgXVDtIg9OF6poGmCUvoWf6cMdd3G2TraGB4btODNnPBA8GauqsTCGCI+B8kOpLsBq2RHEkXlv8n9ram7YsUsVLgBL0CN9H7TY9mSAFmnBiYj/+9//F8ZAQ6iSUrvKFeafIbkJtT1fZ3xwqkeEZ/t544b40aTNoNgh3X6xFA/Hi8FcJ+vqdFqK1XEcWk+oojYzV66aD+UywqECAEZe4PGwcYoLCmoXzYm4xs9ai23NL7FgBnnLIVu6kirCllOke49wvBCAxONB1PAwd5n5/tnnLaqirPGphHf3soQ/2LQrkRfX4CsifLB/ekfvfaHGAhM5BTdkq/Zii0ahPmIjMFGJLf++lKkKR9qWHUdwLXJ23WnMk0ooFeFa6/z5Q5MfMcBPbOKRIb122n1VLqigUp9i9dhC6Fv3G3FppHyY0ECxiVyaB7mUrnFJO/EWEkKVaZo0lKFqexOQKSwXKAEIPB5yrRW1Q4VQ0/9TcAeJzHOaz9NAaMDTopxXsRDVPiKU8Es1AEIF6a7xwtb/AjQw30UgIWaJQhUzyLQTJ3adx5sc9ju5kH4KoeEqwLIZuv3eX/V1JBrSqNymLXqU8fWaV+HQQyXBb3fX3BApO8mHFkOd58ivnCok55dHr1pz/kYBpLcIK6ISCQW1CEOvYgsJN5jEEFcMtwGgeObv365lHV+EknPFhVc1bu+aEJ/k4SMiIvbRt6p46zL5Cytx8lnjqoqo4zi+vl7neXK1W1VMvNfrxR2gnA6D+fV69XmlY81cZbQpoUrZeZ5fX19oMmn0Xi/AxDyT3DbyVEVtZnJQFIwMxKwyIGWOX5A6mmJbVdn7pheJggoMnBSQtVb0/vHtPE98KRgY2CVOrGis2DJzzYk1PxuCif3i6PXRCEzAs/WUco7yf//3f8dcIaiWrMLD7nEctWW3EU4cEQxgoqUV3f39/U2PKIzu1mqoxHICd85L7zQHE1ywVYsQApYv8WDe3RG7X0ACUKNiaBU5mIjrXj7uqGr+UkPuFXCtxe+HBNO9O1E8mMBA0yBEEzNWKSOYYC4vMa8y+t8yFIm80E3qO6KioHxWVfVO8iPVgGtuBcoK2poBQ5zHnKngi4BjzoeoGsJNItqcwcyuwKz1wsP29fWFCWzyTnIUPI4yU6ODkOiOqbpGDkECEzIzQcocpJSw8fS7bmnn/A05hhYZIH5cK0gpRQ4/MUjU9k9Oqtb0yM/Pz+eft6QcIw8vdBwAVQlJA6nF3dp/MPaGV6MEiwny80bneZ4aDLgQ+DiOPmvNOPTAHlmCraqaPxJrd3Ujou1dX7kQpyKHP3OfzXBudxwHaxGvlX29vjSGa85O+NuB39/fvKD0/f3Nfb1HbEwHAsAvWyQzI4IFqufLcGoCHRozKWAjPNhgFjgiCOaYv2m/1nq/32tdx7i4rWnBrrxERHfDj1MA6BU5zUF5nif8CrLnQIAh2SB4GHJGSM6c6kks/LLCUe8/gLVFtpmpfiGAtVZV0YkgdRBBDyH8DPuIiLgd2qoqM1+v158/fygrMGAYEnBmxvwhye5m5OQ1MpsC5sQMj/RkmxkREa/X659/9qIHIDOzY2VWZtgyQjDLfkkTpwKgABLX53nmsYMhEmxzFjqZI8RM3wFDyeCEmTBAxuQHcnfku8QJFQxt8wUNhN4ulEQiJQznXCG33ZkSrSLHNqaXNS8o76TPU754xKotVKzkGiFagWGTOydRbDmLORHSBPDkAZjaDgO18qgY8F5VmXv+Ykiu9sl2ZtpBJ/ZV3JUfOZJTCbaKQYKvmDH5udt2iCF1lDU390fBJgaFDT9gCvExfqrqyBdOa1ZIqKqqqjKTvytMPOKUR/S0jiGEIbbf398zj/edQaqIBBKPjRVALohwzQ1HwOxSpYSgb7uygHD77sY158noGQYSgZUNrLIn5k2y18y1lv604HEcrzn9ftd1tVVzf9MXGWjxmJk8iUwZAQM+LcPsHq/9GbiwJn99fb3nibmHCxKoRJF8qmIyj2BIbjVHyPz7/f7+/o6Z+NgSUsQGq+O6+/1+c0Cns4iBaOWO5oAnTlWJX21XtPDgCw2cBLPWOs/9LR75ouq63dJzdKn5RQ52QelpKbF6bL3WRbWZmZEWvb4u1slTSO+zqiqXAtCWAqEiVfU6jjWrEphHPDJUQSJkz5qCRmVEJMSJSc7AdTb08Zc8uJLWrbXezTvYOycPQrY+CMKfhLYmK86wAzmzOobKA15zyoKt9CKhIPHDgwxrzmtRxmSGgghVVVVVW3NvVOTMZE5YnUShAsDFo0pe0Lh3rJh4AAQWEhiaGY1XEjQeco7u1MqXu8vMmL/lixIRTM67m9crYrLU3TynjSZtMBO2/EqPZuOtT4tcszaNd885DBIP2F3H2Eoc495ByjvltdZn90HClgNYzmESPTNCTYbh/X6f55nHlQfn4ViCLe52OW+dG/eBB48IwzjlQuImKnjeHAMDGM8Gzby6JvOwFUwCQ9iJr/tVPNA+ar0gWM0JKAPjEbODiVPKHFGtbJ1BSsBozvPU31VR1cO7s3V3514MwRPJA6Nt2diWniHHPMVEhe6OiQfyngQy2Ay2aT0Yaom/bTbtXU58VoMnz1hpi7impmk+O/q+inpgSggLMkhOJgCzxWqtVed+lBRRWR4RAWgctqqCULSuUTxYAUBJWUiEw71nO8iDndMg6B+fyNLIROlOKaBXAD2J+mwOMbOLrfOoDIauXGu1vWb1qwzsSnXP6o1GsJhBIqVMRNKzluo8UudLcJ7nzhuAzORhb409pULklL11iDTCZ2bYL0IQigQT7bqARD5rUcqjaB9V8iJ9TNdTVtM0E6HSdJCoSlsp5b2nl9GIsKc7hAeAUlVu4gwPJVdBn7Hp8IestURedstPzESLLUo1GY30KNU06af2Sr5X5eSZsrVx4/GuODn+UoWtyuhlRRXmlGOCEcw1wufc2nhUyZ1X/bqLVJUGDO2SOWUXZyAPPkhUsPIvwTsSDeQRUR+Loaq0S+9P/+57mrqyVUjuiy1WlLWAwCM9VrJVB4lEW9XKHMOeLGkwiE3kYMTsLiSf4O5OXrUzfNsocvHazHRyD+lXUTP7fqaNyJaC5kLaKk0vqEo9os5VeAgYAFzycHcA1zDLhL5271R5Hhzf3a/0o/vKjFjXMWw/QH9wMjRrHEQwivcimbild0xEcP5zHMfr9aq5P4RtqOWxF1OZq5bGsJtzAxUjZRkTYGKGkCpqVeh5tIPxCl6BocEcZd1/MYCqqrhKQYmhvDiS2s1ZuXIt3hCdy7yO5m9sR0Sf1e0jL2lV9PwBwl4R2dW5VgQn7nsEsCC33a7L+xD3eLyWrdrCrmIGjJ5BSWakdBfUoq+qiD3+yK26T5xyAUnZ2IVZemAyIQDxeBhik6Bhq8idUOYOQIkhgxO/aGSbeR0toMLcZfP3NnnUrrV0GfYwx9GenjM+0R/Hni8eDyNgrUXAx+taKENfEIisOru7zvOIIzM7io/kHev6RXcXYnfoxT9l+rc79YTKWvtXhczdxVVn7/F8jTQP2zkzk1SoSk37HBgeiczPs9aCM3P3xb6cg4//RN69b2CxK3LKcAqQ98cEXITHtmbFoBcAYNVkyrobAFUrMwhbGYhYTDc0wmemZcBJtM3M/LhJJzCh5v0myyMegV0DLGIf2tcMzvM8I293XQFXFadobgvGv65CrgAI5tuI4ONqXqsqSLxp3R33F0nCFiJhcOok7KJXHzlSttS60AoFQyFmkPcc3VXFcIK5PxIuEb/O2PoeOUrfIg6WFwmVYOhKWsTfE85MYlNIMOh2J3qUco2Ggm5cIj1hUGaXbGDFo/XKCUrZEqRrOASTW6yIQT3u/CIhBvGDASYSlN3PAemCBoaqCjtO5XSuPHY35KHBMIQoEZDSyzWc7/dPzEzRKYQE8xWZPCE81riDQTH0zHQMN8C+SaFaGoXybyIAHj/x6DV68z7p1qwhD++CgdGuMrZTMa89o3yYezCZiRKJezDyzi/Gwsd0GREqgc7pGsqZedj9GqzEpgA4FsCPXpyAz/P0eGRLvzgJYFwrEpF393lepzekzmEOjoiqOo4rHg8Md67ExDHsotGW2Nh1+TT8leSLG99mzdutxbXLfMoOfXczP8QsQjSU6VNEuUUc1hMSeonTkltPLIYa2AA4i6YWczELKTzdwZLLA4ko1Y/ui4ILtIh69qqal0/jIxgAusuQ96kkACLXgIXhoiYjk0ueiOqOjgw+hNBRzTNHLFZlASpsRJwX4t5kIrHKSwQjjdKnjfa4s81s3bRUkfap2knT1RYYbR+OVCaZMU8BKGy8dLc6HWE4MTC0Pogf/P51dHNl5jSMWNUwfHjhbyJ2abq7ezumTEyhsgzJAAAgAElEQVSZ+7CNFS3dDeBj9xbo3k7vjsmY3QVy17Cb9vcJPw3TOlXx532MSlzvyF/9IrJFj+jCGIBgay0GjUzULxg6CXq8qL+natv2/XgsHpF7FYWwsQVs+7MudkMXZdLx3R12yybtXQBOrDUwMIyZeGAUBhi2CHicoqkq2MCTAYkMMeEkIOfn0+M4ZsJvjy7GcNP7PmWQH7WXkoK23f0rZ2b2fX10gO9CJSsHsCUPMeME/bLTIHZF6AFII4CUXkVDNNgcozKYmPHTc1t6jRCeOhGYyDGBAS8u4CF/2+kdqUCkcSsI2boQD2CZ58cKgJKCUpQWdt8vPCICTWbyfL6PWAq6MQ8nbABgQBSS27pA7pF/UjlJ2hl/RKx5AFgnlC6eCrWXtrzPK37YcK1QL5YRDyMsRRhiolrpKeBXhvIiwY5UuAu22D68YFj2HnV3MyRkiz7nvAeNRLFhqMIjVKrgUQxuBf9xHLocIslV5WMMgZlxpl0R9iSz7PdA1csEZVVF7OsERSI2YhBY/GgQwMIwkoXM+xzpiba7I2/9In7Pns8mepZdSf72RIA8AkCE0b0talUW3vVYUUC8yvUsswD6frwTWH2amWvktCdpZa7D1vYytQKgF0AZq3l+Bwzjx5GUM7Pj9zkrF4AlnxpEkfgu3h0W05v0r/AP7zs2C1VUDC1vTn9kWIJetXGdvt8MveBbHGn8s1VsD+VUhZQucgdnRFQV/dK307l9oc75UliXYciu3MVMWOHRjNsYz5vhMfY0SOpaJZ7rAOYKGx5F9X6/4ZEezGM8f24VEszSKxIa6yS++yiLTRqXnosxAHhHBCAnCF0jJJwK8sEjBmlkDtI7V3jcxQwDyghUD1qZP6oYn/IIDH6CESdVWvfAg0kLEmYJX0kTT82IVTw4otYDA4AID9i9yNALDwanuo/t7TFs6XMGwhPGaeXawezKxSNU5xRYnPIiflJaVX/+/On5qTumx8WPCadAspU7sg2etmC+X9jrldHBb8GxMiLmBkpn7u/kJ78nf/QK4hqVu5vx0PObM8qI+Pn5OY4j1202dncYjIgRz2bf5zDKR9lTkCZe60JS8FI26DFRogkm/jKAnP/hSB0gKvBrJgZI94sLNNRmZnUR6sPpw5xB091t53y0y6foxoxVRFA55evoyGLqDG6lMpwovUoNR8AIKWZIfCvBI/q29nq0tBSwWg3sOI6qOs+TFXzd3yf/jG2Sfy0HIJddc+bHGPAIwaCfWdDdfbu9PNLdJK97LwqZ24SymLUlDFoK4Pw40xWYwnme/ML5qIq5wQ9hWm5rbgbXjLqet5S7u6eNOh5I7zw4koatXFB+SNrIFI+qENFK2TaQ0OuUws0fGgQrYURIen9NadgqLDwxMLTK3sFWYM7Q90SBAYwGgLZyNOPz1gSZ+C4FzOlEbN1vzy0V8J8M2qqxAnhZgJj2hjVQJ085JxaYyJzYhHdmz//DIwwEr10X1zM+455GMHQl5MKoKi3/HIPBO/NxHO9/r4/ceFvabuQ/elkuICcqVXk80qD8LIeRx7a6cvUQMqZ3lGKz3Vrt+XkUEOKkpY/xQ2xUgaz5EKZcSLwhIklbBIShLKSXnRM2DwClRFYqS/J+Xxg8tHSLcyIY9gwVaoXR0VPdKhOJfInQA+PETnmOyefXsZ98SXvHBMOqWpHZEblb1N0aDh62DH1XomDUKNgof4LBtyUWfM46hsYBD6E2fguSWgCKQRqUolVBvkT4cO0krlRZhs4f9qqt+DNz2Vu+j2A0PIDJncqKYY+WIRT/ylzHEb3fCWkbpcda8TFlqKKAyCkAmaNh15U1r6M/bFWgrC6WXo0VlWofawWD06PcyO61Fo85AIvM3oM61scFqsQjcdlebGDExCb93wxr1sO+/xDVvX9IgFx4RLbShw0teXT8p1jMm+qwey75lzx8srUNVFeqaaqFXIDTPpKqxqrWXVNWA4V0jcpuKMGLAlBIqgo7H/Ba9A9OGT6U7H4+OejbR8xgepIj1xIhKbRNAUS16B+7mkFy4TxKO/q1Zf+W0DMIM3Ot9dqJGOOI8LdY2W4H02CU1Mo3VexizlCTMyGV+qpa6WdsV1PXLGRQoYmImOOS2JQglB6AABTQ98dSi4nrpXzs0iI0LNwoCU9VeFGBst4OUm1EdPf7fR2wZU75ARbgoWk7wvkW254Dg04rqWVQxDQKhqoizVi13QXwBsIgftdLpIQc2Fprrf2QiLwD+/nZjxSyYFWVsq1tWgZk6Pq1v/90JRNA3LPnJnSf4om5I86uwEhVOTm1KlthByxA240thF0edBxYZmb8/UQc6VkssFrHFY9nTBe0m3Twys/2OmHr4lM8lA8btyBlKEHJlrwpme7ISbyWAgMMjTqFqGKcVtXX65v45YKChk3bFVRmvr721xAfYeQ9EsLo7mXXVGgUG7sqQCKNdp0HL5gjade0yOLPvFXJrzjDbkywKxfSyCNb9MKooBgou4n8ErNTqVMkcsEWURVsFDgXPHLRXxhSJe8PnrCRE1O11lrzm4/MoaqqzCtU8eccI90EKilVRfBq+CMeVwrsAsnardyZoRWMQwVAnnMuirZm2gsMJLuA4exJuzcTJQJeDIok5k9gPvURa+1vfOYEvNaK+YVWAp4Tu7hL/zbf2ZUjhYekvaYkEjrrAVZtZq6ZTYgSyK6oYiJR2BLhqQUgHsT9vuejeiwsAlftHnQqHzzSa7fmukhKAAIjA+6YMU9tVWGLUniq9IsZIsLdL7Fd4DrGuwQTMQsmUYrgp/wgkTIzAcYwe622v2qmBTse7aJpC8xNqorgiX/66OodbGVOwRlcuZM2UwwMAJFQUPCqUgIlsgUpNnYVIdvj/j1XZK3rA73oCTLtdSqRUNXGSR7Y1eu7wiN0fs+Z3iNa1gd8rf1byGZ+jEnlXLaUdd7bJrBR0JaCzBUMtfpmnuL0dAkp8TDahqIDlVIIwTyo0Ct+uaPVrsfw6+sbDeJUEhxBSyahlbQFQ9mTDFh5AKCrO2DiQZNzKoUGk/F2Kbv7nK/lUYWLuJ8VK3JZiUpWFKhyX673XTAPJI6EeQAeZXFSeGwFwIrgM/P7e/cXGvXvEIdMJOApiEcmTBOsSBp6kCRQtpn5er34XuN5nvpEf9r5jOeZWSNOAOxSwDAiXr0yQgMkIiIjUocu/hxdR3dXRsxow7dCbHtHPe10vKrOE69Xy3OOOmoq7qBlK0cRIcLMvCc8IqLmWuvin7YRoY9FWQmDEAYN0S5tEa2sdLom2x3zGArvhJ8jBquuiszdThNqMyIjNmbms3jgh3zjZyhonnfcfiYCcN5fLJF098/P/ggKbEqvw3y373lwzUO/1lprZe4DmMYAVe5U/JnZ89IgmJwe8eYgKsMpQa85JnKQNPCh7/kwLHs5P1BTCzgzu662o8Q27u8pRUQNMiI4FQMffa2PuX8ry7QDmIYNbLhAQyFsHZfHmpNgDFWuqvO9H+QTieTBwG7aTFlc5sXGfFqd57nysAxld3d1dEZH5uIV0F2X0fOYkKgQw1z9SwACOEaG5E3liMhYwZcMYpN0B48jsRs7/oyOjEUb0csvmDHfSoUH4AHT+HyGl8d5nvsNQKSzK7qCP+S601uRmSvXsne6ups/dxwzHqKDlG6m7vV1/RkYAqBq2aVR2JhRnKQLJ7gDLBNhKANmFw3KGE5qcxLCeKaWSGTrMtP9lvbHLgVtw8JGqU4UPiwAN+k5N3XbmCaAzEz0w9Yxr0hIups5boeq7plHaq/HpoQrKnUK5goGKsIArPCkfKQUpaKVhsKar6NDfsyzS5kZdutcA2atddb1SgVbRENCjV33uzDQqqxbCRL00NIX3jpiUAfhjmhVhgSA8s+uYlM8cR/8AjwwMfE87ijFfMzP8YjiV9giryol08UZch9lbvffxfB6vdRSVZEBzCm4YWbS+QJk7jMrylI+Bu0jNlVx5vOryISC4qEQ02VuguCOggPYdVrVilz6mrMUvMj2YYg8YA4GKaeU0WuoSKg6z1NnU7+CVUXBvwmCO2plktYvmdef/xTVwzbuK5v66IE5z/OYW1SqYvxQ0FjCL2FoRue1Fl2RCLZ9jKB3zY54/MKmaS7lgxYAW36QiAkVqqpKbCO03YTdKWYBMv/2d+/7PgZc8EsYgqm/qFXAtEtNEycFhF2JaMFgDrN7pCpz6/FF15QdX+B3Xwi1gv2K6e46dzPX/UUMYDiS34h4/Pk6hdofadze9Qe7e54e4qX6yMysrmqeCm+qeJdMMTz4tStBTzzUEp7ikYkD1F/k9sGAoKEgc5hVRq9DBrs+fkggJt5rCI4wAQaJMJQ15GKi8rDR7Bcm2e/5lNSTyxxgJsw2/G1WoH+/ubN4veFzLLsF3nugnOfZzaXXtew+CNda7BHY9miXTAiEGgeKloLb5uSuu4lBMyozj7mHKhOQFDToIefcSDCUFLB63A4QABNXovG5RAHbNfxoNFxqHvrlSFO632G/wMQMXGrx1TMyxt2O4WGFo7bTKXYVPEi2MIic7XEcr9fr/S4lOebBh+M4vr6uPxMlhohY6/ozTiS57M9+KHIwOX+v7hEbjigQeUzr9CiOGI7j6G6eIEBoCx7LHkmK+RvasAmPCdup3YcBzNBnZto3P6k9z2vmhw0A2i5fArztRFl/g4QUxTQ27dzUux5HuJYGJLvqZUlV3S5K71Y1fyZKSglOkbY5tY7bTWudYgpZNgeP4+DTm1QJ2d262Sk9VZjDJlpMpJdgBYl70VYCFaNRTl08bDGstdb8nVuFJ6RoxZaZPX9XXFUCOxI9MGoFwHCtpXHbdpjUOHno6+939B7KiOi57xb75OPqBSLJzGVff3VHThIRsZpaGVaVn5VihUQEf05PDJgIpi2FtZZmHKIqEVIQ56O2u+kR5Uf6qq6q7+Mb2u4mFZQZ/3k/NlElEh8JrhdhTmDoBdDi9t8CmAK+5HFdv95vGI6IPDNrh7P90hxsAXPc2aC8JrXajuBlzVmjzGMGoQTNz88flj7MqSJypRQwZU1EKT2ratQGmTyUhLfbXsWglXeJDKldaylUEQoZ08awhkjUfHbL7qpguObY7ea8PokJSmp3q++3ITKvC3tXwiDNA6CCdvEi0S7+tUtUlGmdaxzjhMRDwXfdliQIoyp37bUo0eTMQaz6Pj7jo9XiRHw3bT6qgUxGDmSORPrcqx8BxGTmnG+vwK/Y9BQ6LmLmGhiU0nd33RsORjEwhAATbfdzhooWL5nJXCDmiD0s1cCe5gCGFqdqowQAInOvjcmJ4tSqIjC7vzIL86iVHPNKJvic40t3u+Gv7hxQ9qiIANAKI+n7Nw5c1hwO1nwkONSVs1jBSZz8ddGYO8v8VTb9QTjwClUaCHNGadoBDqSsBA5brLAVGIako+dGCVUSTLD6lAc4JuGiVduFpCBf0j9caNe956yHPs7R88dH6377mCpnkLu1FpmHCr06kd20NVweFbNocdfd7/eb6f/9/U0kMWOAmOGXlZNQwJecZubtr0fwNcLsqPdZVTEvwKetKcxn2sbfQGY0t42bzcYCehLHWmuHSwpwn/mqM+qszIOHtGM1T/8Ao1VLl/pd83unXlXeicYvcTJRqUbJnAG5W/561TwjR+KY81Sd5/nz88OZ6HYdETawWPWQnHmi5gtGLQHwdJ83p7tfxxfr5nme0bHWER3v99n7awN7InI3pHufoMBMtLjoWVZwRzyv14u/HoghyanaGgBcUXM9dhxH5j8PTN+m+hGRVdfrshHbKQCkZyEjPNrL8K2Kw74SQduxUtMIlaiYF2ogkcCGF1Vlpv6+JSaKSgCEbsrtV/Nz0W5smWPey8BWHtHRvcefODEktrU6orqr+1xrVV1H+vM8eYbl6+urzu75Y4eZyVzO5Hx3dSe3usRPWzIzV3DG1t0vdmaBUPxokkzOshVz20JOcxYR8kMz047lEXjtjvqxv+0Mnkxq2B/Hcb6vj8M5vxoiF8HQOqM7MtaxNk9VVZ1nnWtxsrv26QpvimZzZ4FtVh/HsY7V0e+ujFzH2qmMPo6j3j8Ew2/dlKvqPR/1uSLZQ2sntj6O3OR23X9R7O41J9yYwI+y7WC/w4iKbP1sU/sj/KujaWAAqgr+LEZGRYcdmzPnk78RmwX9Wjl/dkghER7r2HmemrZEfp7n1/E6zzOqo/pYq/kI+fvk7dxF9517eHwdr+Pr+lvfNeNKjd3xR1Bea+lD3FWl5bequAEHWPFERARfSI2urpqnbDqimr8nl5m5VnNHOLLef9Zaa73g7+7X63UcRxJSZXevXIsh2nH23PG0qN7vN4/DKXhPoBqFuC1USGRFBGeIxUUyq1NEZ8ZaXRWZ76rOPKve//6bx5HX0rrW3Fxea7FCyhGuuzvj6Nop2595jshMxnPuCX7uGRBREcW9ocx37wEc0evr9VNnHOvIr586f+pcax1r5WudVfWuGXWxotdaP+d5RLxmhvZcnNObjKuDs06bIMvWgd6j91WM7b4WGcYnbayqzH69Fi3ml2o66DV/Lp60yIU7hRCnSh3Kmv4Scq3FIF/zsV5Ie6c6+qzIjO7XmnPu6EwWtIIc79PKqOK0L6vq5+f9Wsdr5XodpGhFL1IR0VXRfSSmEXV2RPKB6IiMzI6MWLn4FPnPv396rv/ff/abaz0XWpkxsUdERtRaGbFnzf7NJjODm7x2gpS47W6ykkz65i+2DIqYc1b78zwzkpWq6eiM6qp9WIy2n3YjmhvWpiFanQOAZ8mNiOrW8Rpsg393ZWZH1yw+3V1dr9zzJTL2L4EZHd3nKYf8F8GcY1IGUSgZwcyZaaVoH7tVdZ7V3Ssyqs7z3ef7OI7jOPbrdeebobtX3cx1HBnXn7eEkNb2dKuqUEbEz/u91losTQTQ3WOy+6L2UEQ+w44IIlHSMvM8z/f7/Xq9Irrq3fOoyFors9/vPwSw1jEz6Tw//uqTcnXMt3UIDIPWUSA4om1RrTAoOXhlZpGQPYLrnFkcmec13rK6X8dxzr1CtXrdj9EoKZznT0RkdtU+gekulBH8dMTyXhFxHJjsCxx4oPKDBU2DrersLnqpWzGs93tfeyuq7n6/z8U3MjKru+avmq3j+Pn5CTKT2RFnVXcfr9fK6Ln6gMQDIxg0DA8hBWDb89gmB2UON7S0OBU5Vmf8ef9091qruun91/Gq6IjOzLMrz8u7i8YA5Ygddu2FKCIiCSY6Mpp21XmeZ3BStzhMn92l54h5czkzM6O7uqM7TNNRK+N6LoZtziCMOS5mJtPzz8+/+2kBTqs61lrH2h/PVhOO4+Bwm/H87TCnW1XoORXP+eHk9Xq9Xi/vC4F3Vl+vzKwq1vzu7qqI4Le6Ogs0i/lxHMfrlZHnefbKzGSSnvuqOY/j9aJ3a4556g/FTToUMeGyS5uBUSsY5cwdJJjRbNscQY/8/PzBnTSjZ0Jm2mooWmeWqAp3SJOXY/8OzAACTy0mMgybFZTZZSYIs0Yc5iFBLqUApB0rsWECoceQ95kstphfGHBBbHIhE/VdzI881D4anpmkxfUydGR3Eyy17u5h6ADvPmzz/joKsvbZ7V40EdVKgzInk+oCYehoZiNgYbr7nK92dze+yBIHKpFg6AKbbwErabSOTFLVc8wT4aPJLph/KiMi7I39R2A71szj+rD/1e8qCEZ52e05URFATgJjBjlVrEcA1C52ZY4h+mHdgkbmcuFxeoRiUPkRLZow5rifTCAPEwUsPZq0gfQIDzy9rAzLsLudCqS2ab+QM2FB5iS5uzVaVIv+EXkMhvAUtsPEAIAq8DLnYKDuQ+9thwSlep9aGCijRzwevgEhZm3RiF+cio0JKNhr7sPCv9a+EkMw0bpXVdNlu1b8uiRAo5Z6BiSCycWoN21YwJmx1qpz77Jdc4+VyLUrFpVpF7VXtBbS9mpWf0P6bt7faZcjNxyjiIkz58xV7r6+voRB093neQLDHXpvQs8Jt2LW8D6OwzOpsyX1Mvgj940kkYtKIl9VxQni5p04c05s0OR0K+GJAcFQrUCu2pUxKyFVcHqEkMgW7yKHVsO7P4acylSxpctgy+mddX8xkNqHOaIYBpBEGBEosOUCcqK6jtSmvNGGBQzAXzSD84LeW/fQuBfa6LvCUIXGC5pWLm4oJSTqEdWixCP6h1/phY+ItD/+qnTRWVqswDN0PyP/hfMjJ5/DnmlFrWC/6sNoXdDArFnsKwMaDhCxf5O4LQ4OgzCsaSRTAK+q+YEQd8wmT77CSDvuwCOMb9ccT12JOzyypQqlOguwzDXxZStCiXZljgj/uavehxml2hURVFHu+7JJNtjljoFgGvZKKf3F8sLP0Y8IEUWuWrnzrfRcBiNVRXMigpvpziwr6bWV09263t4f3Z3z5bXu1u9n62M4URDz3s5UVSQSRYIxrYDWCTUA2ELFblWt5Svkhik8kI+cI5mpANRrKMkGGiWW2hhfkDvPjqGDMiayun4WkI1YZI8B+u79q1TMMQxDpya4kYghURLFfyF+Cw4lI5UDJ9OPWuEFRokoBpT0IsKgJ3hNBo0bTPK+9LtH70IkpsmidQZhUCIw7PF9zx562ouo6iEaEIqhu5etcegpUAWhGttz+GkbvjHt9UGvpfyB0UlY3u9i6kRHYHHmXP0qV8QmZgps1QvOJrwncK0FGHJ5pFbm0ne3InclMGITA0rKjzi9SoBfmZGcYxVlVU1LN76qen6ijOeFxyaPMVBB4n0hqap1bI/AcCqrmIbLRCmNOZ0lvZ/8m4HP9wRvyGREdPT+WWllRBP8/lElev8xU9K1Yh1ZHbmCoc0n/Lt65ym6eV8+IqwrKRNDWEgRcdwBlIWkrIKscjKj4c2iQbmqmO8KAD20CHPw4QLmh1IepcG1W0lkHjaVYoK/cINkS7Si1djOTI5y8PTfVwNbM5uC10KLqIxeCyxgaoWRUu16hApGGgAUqNI4JBvohaEVCCTqODE7uTxSpoCAlKGLm/TcdFM8AvR9xQtrl5CylYkjEZARqv/M51UmYJFQN7ANYEvAZbW0F4/H8aoquNDDLAxeIEevMgVE1waZueanEtkysxxPWeOn5p4OJMJcDNNSAXDxWQAPg0gcQ+1HPLuQ02pixsqRACiINuzI4mDJ4+cgr4KEMYDtmhcowlyTn3X/0dIDQENBvsr+AB6GaxH/cwyLARJpEF8nEcE8AIlq8UvYeY//gcdEuZXyAWYXl16LL7Kk3bhPWOQzYPpOkpl6tUr90tMQCj0rD2zkJxTefVRgqMDGzy9lmu965DNmkqOy64/j0Efpcl6SEqeXIWGxzY+5o0WYWmHQCAwJ8wW9lFgJz1Z6rHrWT9qOoBHMoxKz9ETizOd5cqbKvMMLANE+TMB4X+MODb7qfvXRH6l4CEiXY34QUq424RSgEtt5ngwttSgifn5+/vnnHzUKJLsah4hGHZGzuz1Obc4AoAeJAUDYMMOX66VEc+EjqBIVTeaw0KRxAlE2lBBncxFh2HiAxDGsnMfrutXu5DDInDJW7KLfwWUe8+K2ZFd0ROxn4Zvf/JvHsoLf5/YjGd1wshUtXqShQHfggjgudyP7S0tUiFfd7AIsrieaLmFMsyVfGgpr7VPPtANhzB2y+Ojyh18CY6sq8FD5O6uCUXZzRFXUikqZIqq8ncjunILMSa46uG53Ma4cyrsKEg8m7keLtGOAG1IWoQt6wnC9HCFS7sljx0VoVX5sqQIvKpTdvT4e8QLm8Th55nUMwy+cbosLDHueOnaw9wtKlQUGoK1OgFibCJtdGeIWNsWPR4X0KVS13VlAFAwikkeonyK/HgMmKJ8GY8L8EpLyA4keJLsxq3nce4otuyxbIBH+7roL/PIoDUrxS+MmTDdq13wlfqxvmez5pobAzinYzeTed+x6nA7moKj8IMTfc+DX8KP2QUhzRPKo5c2Xsrc8IE971kP4thsoYkDP9jFrZC4Mtd6/ay04N7iuc5Sepik2+HOG03mefE5V5L96dz2jpWfySglSeG1BPmo1W5licnee5z9ftwsJp4oInvnDo89NMShU9aw6F71bITTk/OWdWJp53dBBoNU6g9+wFXiH0p2zzA7hL/ncpLt8YdDAFnaMXr9dIIGEU1vaUvxt27vrzAw+CHpxRMyCc9ftINVNGPXvc2fz9f2bJp7zeu+Oc0efLYoByCOOtCuMWpS2BFFA48oHIGI/E5t2sKuqc86qIUEfNKSeyoho+zmXWm1d5DSmg6SXuEZlwMI483jcuepuvfBSVf4Bik8kMHZva8hv4mC2baMuJtvCCIZ+RuPONsrujtzHOBjE7+2Fc7NN+TFWy576AXkfmbdOubyPOwwzcz9VHKEq3+2/jDfH5HiklsDi7lpIhfFoL/wicT1bjmvuSLuuEYkvg5+HMwrdTe2yB5FUq0mqmSJHMYcYqmjveZ4squHpzX3Y1SHpsBc50SA9F10RkXO/GwZqdzyZZJjmMA3llMJDaE5YxmCjoK3aW1VyoVrNF2oVWPx2PaVIsEXD7rrPGqgo0xbAqhKPQpX55y5RYUV+pFHrKFOIaVfOyAT2cEGBhutje49aSWbqV+juPtbmx92aK7VPQ6RnmrCVXrvwgDzPs2OvMEJKHI/Hbt5r2nqEkDT2/p8Cz6/luN8jcwC+wmYTrnlCDbCCiYiXuj8nX+zSeSKVGxZDAajFVv4UzX8IB0JEAwUGlOyypqDE0JmpQkRCW7g2AMyWKulhxkoXEjgFTxvdHQCVRQszgl7ZQ/nJ85BPL8d85GPdnzKiljJ951a0XZq11nwUP2K8kFtC1S4S00AFjPdlB0W1ml1a51QyBEMSGK+eBwKQX171UQwqPCZMd3srXBO21is8CmsuDFyEEWHYIqsY4K/7hcGnKAYkbXHxluYMFQe7yO+nSC9fhEaq3arnOReqFEB3C6VWEydIygIgMqf7ZCiM72JOPB4SyhnqfYYAACAASURBVM9dRjjgtqORZtCD51r2uN+57302X/faNR3B+Vbv/xFcUF73Cw95EUAmj/SiUWDSh2UjZw2UfGLCpoAKgoGU0hkQOtf5e0bpr00jnznnYeDP8+QdeNFOm65fSHoGgADODA9b9HgX3qc8Inx8NDnu64ZiTjsxlQnuBrwdEYAaeP/O49XLEsJGFCowkGljxk1UeBD6CZzDYmi9vOYVXFqqdd7PUCXwgBzZgRFGXgEbJAIlWwrE4LXSU7VHfGbMonrwR3AtY0RLqCKkIFsJJoxPNMKIcLvMDH2YoZt3s+lTdauS8PAS9zM/jR+UeMeFYADEI78ipFbKYz7mKqs1VwgPqoe4r/XbKQG76BFRPco9o8t9EaQwNFC7XuZ/yhJy601rvvSxJsiMgCQzc/+9pOa11IhkNZs39bs3/7b97VzFa9FIfDeGZ9OOFVUqyKlkAyztaWuXEih9d9f9oz9hTXAlu4hOGRRk2MEFpM51AeCIVGtIww+GXCGycsB2fT9HdYAEd1I+anOWa47CeIHHMWE8rMOCCSyAa9RGyNlFozJICp/eVQUDGNVm5jHriYYuBzjFKbCH59FiAibnfS4BZO4iHvE7IT0iAeDzCyWuMYFFuxGREQyS7l7yUhXHtX6KisnOKbSfrn99ff38/BAG7tLOXuBxeegBq+q0myB4jIj3+82USXsWg13xYE5IaXONR/HhBL9hH1lHD23fh4F8of+bbGYKo8TQt2qdUI+GxF+8qNPZJU5F6/0OTFUuOb3zqKKNsipbH/iiBxjhu/v6glHMSFrzKr9XXUSZUKT1+oNU+O4OuyvvjddW+N27uZHGEAAoSHYYccF8qytJaeTCw9BAREOL+IYHtQ6QXxFKg2gX274vxy5u4rVtbZcGwYqtur+7fRe8L76iAkBz4n4CDWd+DDWZr7W09IPROWj3dUiA00UhUWB0iVnjp387l0UfM8vRsJ2qW3LUtE+YRy5mMXicABwpPcjPRQeY8ilN2PBL+/Gh5zjqYPTdnXmZp52AyqSqOuxXrFkc2aXwKCvC7s71y3nDprLICTjnxF3hwSM8VWstdav07KqMufODhF8dpMDc0HdBUkbvSaagqggUz950QgkhqSFSZu5HFmPOUWJmd1V9fX1p4NEEkXzyeCRreraqzvP0d5gh+Y8gIwIr7SJYyReRsEutBIaqmqehnyOBdr33By/r9Xodx3EcR00+JaTCNT5C2BIGu17rIqTvqoy5+1ICY4YrCaEKq76+rHMlU2VFSA+iF55db4Ws2t6RJqTMXMde0NDLhNqadyCRtKktZUSs+y0t6cXpocb8FRtF6yYI/J+18ksM2n2f7+M4mNKEjaz1JS+AqwqAKyFkV67lPeccmlp6pyeHGiQSZ1hrrZn7bePcTTKTE4KY4S3AeLyysXmsx9EQDDBHbte5d9ELBjKtW5vV3i6hZSIrV+Ja41/Z2DwzHlRGqgqwqHac0wRcaxeSsKMqzzzu8Vyd1+OKUcXfOL51ipHclGyJJyxFnwWiUtkJKbRNK/RX/DNBPIa8f6PHCSWwSa9xm3Yewi48j7B98kq6W88E7d0R5UH9iL5NjGn7FYCoZOJI7YpWbOClJIZHJlUIG1oCS9Cz5RAA5jzP1+vFG9cy1Fa2bNf9Vx+NVfTg2QLW4lBVdBBCKmSiglIkK5mglEBSc2uPpqGk4DcC2D7CQym2RyE++gWNlHikFsH1ed7SLlESYppJGU6oVIaNJtAvnC6+Xi8u7AFj5YYPNhII5lGmAEzlsD/7Shj0oAgFo7a71fXdHX15AUwMB29gzq7KjByB/0Pg/AxjexnMWkvnw9QqDKLFSuW1FtaqIkIAvziarUSOaBe7FIhH+M8ApJestVi9pZfTPT81aEh6zKFC7p0LeycCmdY8QgRGWbVuSK0KmZnz6D4Cc93PimLYMpND0aO/4b/BRqTkigKN+Kniwv6YT/6qLQKE/TIjp5TJA5w560X/5VxfVk5CFQVyAkAhZSbMwiBic37eUSHJiuHhEcL+uCNArYaEMxNYVbEwHceRdtIGBgZ6E4/nea617yXt7r6fmsgWw/M815qGfORNGgUGlQDalYBUSNqKShoKJLbsTyqqNpThcaeta9Rfah2BcWPYeaiiiIlij7nZ9NBXVcQzyVStjycphvYWNlsPG3Ov0hhWFXiBNfyqqvdn3gFeUdWeR9d8jNj0VR2xT0wzwUTuF48Iw5z27eqIguLRruLMeVRJ4M9WqFZVAnQ3I9OHFjDMq0p5xkRbTbdfPSK4gMRt8atJQS0kMpTrnAUQPbsAhOdknTL6jczr+kF4kOLZFCYKRuHtCwNrQpAuW3bEr2C0VUFrrZImQ28+kpnde34pVz1/9Pg8z+j9wNGnoeL/VMqRCAWTlQ34Xdsd3X2e77QVW4HJnCpvEREOye4+9RGG8kUZmKoUuURIX9KdTXjnVOEhD6XM2zo3rH8fvtA8woDJw8B8rRV22Zl5u8TddEbI7sVp58EUODZxuEQw3+UOIZ38MWZUy19VkDtt/aG/y8wS5eCakwR5eQCmcVfrfFe1OTdWkJ6FAryopNGuHIlNZQpId8da8RwqnTE/16wM/qzMrNdp8QPBUBrpFZ7K2mokOBiGFZmRXc0t9u79uazVQVDdzX+ZkXm9g6qtCDkDxIU6QrMMjwC6W7baRcPHtB6SM+spYEJZcwSYtgBybqVBrlNQwST8eVdPEfyPUzjZpk1JTNQKamOOZUqFTNwQj+BFol3BVIatZ2QqYFnBILDyQ+0nM1EBA88E9yq2YlBBnYJm2ZOk2BKJAGH9ol0Aj62s1F62wpNYAhBYeERW0ngtjtyclmrXTynJSUS8Xq9z7sugQXoS5RoPm2jJMPmRoPFz/rD0itbJJcqAhMAebcEvemB5D/5T+dDkzH00eKFK5mut6FqR+wXP3ovJfg5U34nKvclI/rzfZxvlxWXdDytC0i46N22W0Vi2v9rGmMuvW2m0dPdLHS8zoQkOPVXuyR2AlAlV1KojBU7rNlGJ9vMriyAdTBlfXcn4k9Jrwavc3Wsmsx5cocysWPc3xsUj70h3P94xlj4mQnUbZT/x9QgfA1riCzQhaa5qK0M1qv+yDBEMWcKvw0BWlYaUI3UHwRdBOD1XiJiJ1lsnR2g0AHDN1r1TW7X/gLB4KIiTXSkVAM1pu0AawuvIGhF61BNmCZqw8fYQ1bLtOZZIwqaoTHJyouazjfuIHYZdUNXgd8ARUeeuenDSWewK4F7aZor02581nFoaoiqaIAC13X2e53HccgUteAQ9PCqgp6fifoVAAQBcaEAqBtYNynLUvZ9ocB5MFDMk1Lr0zAiCj4lKXiIi54NDcGKYMzUoY8UIhIoJdRwHc4SVR16cfK2lR+lQSqR012E9hUfpgXV33V/vP+dVCGEoo3cSItQv9kISBhhgzjZXADufMeccYJRSyWOyPKpy2tVX/14LDoRteV6ZMcmXyPujdXKKxk2AqcrxrunuOi/lwxHlnjyI4ZhnR2EgAznDgC2iMlS+dYwHTEFZVRifVmxB6pSAJhB/VeWw0RcCyCNbMIpBYbArGMy+S7n3m4zd3Qd/BNeGGYQSmftWzAqVMU8tsh3MKzxtq0TMvSfHx87nk0RhsMuBm67M3N8GVS1bzRFio0xB64Z3GYaPTtQueBV8dElgyKQDn8kUQOCpv2SUW0tiY1znjIG0DsIKvCJE0LelQktBVaHMOS77uRAYYFj1nNSJ0wv52zzKOavEFi9UaW0Ehl5+VaVdtjL3WgfUx+9DYka4F5mZy37S7MlGWO9j9efPn8dztdhywe/M1How1EIe05Vy1zOkBSYwqGhIZtb89Qr0MIhcvghGrUBwxM/+Md8/QqnxL4+KKuweqFJ0Xn+neYNhq/thSGXCyMyeSQQPGm8+JghlYpA5ZQpQyQpOMYOnQKhYVVXOr9O/WsEmL2utqtuTrY7kCMgJCcGQTE++wD7OXdqyDX/PmhbTy+QWF6+Pj32e82cUpUSPqLzW/v5IjFMBXPhbrZJlt7zTaK8YpPoQGLr36zyi1FBRwMex/zqpvDwa8qlMW2cQysuGyqeI0HPu6YVKsPX4QNIYtl1oI68/f/g7wFsL3Vr7j8OLiHaumaWyP+aeoqebTi2uRflju+ObWCFXuAgh5tpePHfHcehA2zMIduPXAaHD3vMX42GAJGYFUU/gl4ABA/j+/sYLLhQGwaMkbzkzhDKchIchtuxS8HjIm5Mzhci5AnhUnXYKCFvN2/iygr97v5+jsKHCL1HJCkJXShTeWotnhs/zJB6UORfS4DUxYjJD/KqVBl9rrf/9739EuNZq+zuQRB42gullUoRGESLoUeJdzUF/r70miTiV+WnmnrfHnIITVdpxAoawPpUXMO6UUaoOXXMsx4unjmxk5vf3t0jwMgFcJz2AgYlcwTTtmicg8EJ+ulsxyGnMJ5rxiLkeHMAQPe7WWl9fX937GIAe8pjcUlVVnH8wEj4J8YheVNt88MSzbHpSfrRC64niwVaEuHBBA398TAexsUtX0umqpcwWoZyZipmtgpFe8fecoygSysQssGYThpmppQmp+QPvKMVAYHpCCk13E9uaW/W4IJ6qehxocYoV5GLDHdc1opWjugbwNfJj3tnDFiqC0aSAAZLuPnZg+3SQAV965LL2m4fEQ6iYK+a6vwoBhqikkUlVMcLvmiuljHOYe+YyrinnHB8pa6ETA61WGhHhIYczsgggbe5n5lp7eTnP8/W6rRuieoiY9x+9n2v7tRZ/QH6vM4OnyRok0iAiJDx211pajsb29DOBzOx9brB/3YqIr+OLvEFFM0my+hpDaiOCa6TjOI45VgKIWZwxX2v9888//HF4VktkrfV6vSAhWmgJ+6y9vvn6Cb8KRFj73ZC9dEBFM1k00MNMAe9oyBtK9PilOThi1RUYHqVIbYcTwapqzzKihe04jq7b8Hi9XvwhBA8GE2AwM9JwtObVsO4mYN+6LXhgaNwFVdC6OV9xz1k3iGHNOFxr0XDFpgvdsNTFfMRUkbCFdtn5TNpKS0ikIuckjRvHlHldi65XADEjp+fuM5HjjhZBrnGukOhBdpUKhPMB1QLm6Iwj+CXqIOHJG05d3Mr1BNbdBO9KqMgYSgC0i4Jbhf1K5Lli0olT/OpTRppIsC1bAdoO/QpVMVRVzGBTl2ES03BqRcgTpmRPAKpipj+AmsfWaGbNjQ/IyQ/kYRP8PN+v14ub+97dysNjqwAQp2J0tZ2Q6+DCZJdrIsRcjSI/1KpRNKHmXTyC9PAAOC35hxk9VWvWfzCZ+xV7qnJ+v1SQA0NxCXiVCfXC97XWKQBt0YQfXuM2HxE0tLdt9evu4EZwR1d3VUccx3EcR3VF5FlV72uI5srqPSMIgCrGCa1WHylp6NNajvlO2n1I53FlW4CI2LfDJTA+lOhhDLsDraqw0N1rd1dd19IkCJgKCkV6kXgYLJoKT+K/WEpiMphDLgBWFKjq7qrShSV6F/SQ1EzXn58fzRYAx3FkJnFihQmAv7UdmAprDh5qPkilFI3w1IoWce/XCL7HwxyjgSjXWuv+JAVIlcN6WfL9/U1sTEvFw9h15CMGamUiDUKEmbnWs3WIK9vam9bj6rVz/t7yQ7o7bu/IbXMITa48iHxXTFkjQRjKdKjje44TfV8yAPT8wtzdk+8LJnmEATNbhH6EhzIjirZkppSwQait+Ck4P+YSx2Tmz8+bgeRUYpNg6IUHRquq6z2qvk9hr1VU3bzi+gtAfhH38tDIF+5E5QyfzfmbQOKRIz4+PSc8GfSYqmnjTULOKUxf7/6Shl3x9OQH/S5F5KxXiAegeAQQM4ZudZ4nz8OhJzwGXs0SR3g5Vzs/P/+qpYQq7+KRvrt/fjiFvX4GERVl6dmSZ+LvOVgex8GUBOzuejqarXZZUjJzrUVb1hGZ+bg0mjCvMSMv0qORicoUZAID6zYAnRjFrDNDGGH3T9VBAsQcHyMir5WBqApn3jvYZia3UUSCXjzaPsTxHknPn/NkfKLPzO59shhz4ggATFW95xch+hG9+Df1HMhIF21x7zKhlvZSdZ4nF4TA0ONI7kC2DQ+ZUwuzvMsRvrijIaXwYpPGRfwSDQaYVQ47/Km2qs6zrvFzD7WbM1UZds+9RTGARGrWBI8Khk8RAB52fSslZbrPPbJLbOhV291lP/bKhKqe1ZXuA8yNvJ4VqbvXWsdxvOxncDzCAFi0n15815VOFXOvXKPiYagGSvTLp4dB/J9OPXI0shLtI3J2BUOjMOQRWNorLQ8GcqhdRJ318N7dupSFDRdt400abeUCnu1oCEmpCvKFkoLvMsDkKyZ76GPOh0WiyOWCGLBSLebYivkRgMsxd7HBYLjsd+nHFuRD33PXWG1f99POnsC0CwxB6SbaPgzR49GVGHpKxea+ulnyL40YVGb32k5tVTEAVPXgV9XFr/+t6hHPBRpRDsUvk6pa80M1mget9G3jOeckgd3NYzMC8WGAxgH67Rlytt19mBJfjKj9VoYCijupV6FUs6XBgawYlyC7+/3evySnjUis3AsAaqh1R2hwISv4V15NYGBRJgztune2TpXzSGrcD4fsCuYM8C8bvjpVckx89D3irtnmdL8a7sHjqObohWtqoeU0Ds2Nv/j+zcpMXoPjX2bya9p+VpC+y1Wv281OqBQ5cYYt2TH9JRMFpq0EcxgEgF9Kbz4JcTC7gCW+CxsFIiGlv17Yx+CH/9JLCUYaTma8IQJ4WducayTKPfdBdce97qtV5tWtmXK6BzYMfm9ta6y9mKBUAcBxHJHblw9OIcWGJiI0LwTOTHeKUo6qCCljXqeP/YkvYpN5RSTTC0P4hiq+vvjrFcBizV9Zq9vX73eoGiQeVXJ2GLfRqy0TSlWYqyAkSsYPygdMGCcXTLvSxGS+ZzDDg1JriHzhgjIMbIlf/PK+1hKblDkX0g7eBcsYSkSusZXrtBESH8tjWOTdXbU/zie8eD4NMVHBa0kLwaAkjO4+FvL8K8S9XewVQPplTyJ8BgaYfpE7VUngoQlyxyXNyuvXeMByLVsK8qJUyFHef9WXScyp8Fit9XHMwh2Gx3G831UfXQ+n3FFgCxJ/HljbT2HKJ2URilxbbJ3k9XrRBKzlZc3rwa/Xq+p6oFR/3lJsPa0bkmuOEN5ZVV15RK6VHVFdVV9fX3rotc+95ObaQa55MlFN21DwI1WV/BXizI6s7oz9FwRAVve+kxURHSuuj+dddOOFJmArBgkaDHsuTRm0WAEg/78KXYmJOg48OU+OTRkx+WQMz1rX3fz+lTAoJKKqs2r6YiXvqT6nCrS+C4nr0UiUGVdimLOySUMwbWMSBm3dkLaTEE5/sWJARgQjHFuxsUvzezKfkwo9kepRiQElerY9oXqVN4oq9xLTFu+CbRwhMHp+q0cpQDOVJi0PcxdR5eSWpLkLifR5P8kBRlkF8VOrhwtkRYTqFLkAr4IINy3bSSOZzAl+Y0zYbebyhNfTv7qt82uqRRv3JVe1aTek0h4fqyqt5wLHvV3AcK3OEsb87icEw84BYBND3U93xaDApExLFLtsBcORa/L+IyVKBNcT515w0iZpxHUZjVOZp60wbHdgK8UAm7oYjJBDvKV7/2ghTmAgtZvzQ5eQ2CqYsDyvtfq8TjVlCKe2yLbtyNlWdVZ3d2SuXFmdSVVm5OpYme/YjhRhWHLyt+QrBgTY7VFbtBQwYNeDrrr1pYv09G7Ple0nQGzSXJwTpTcg7BFHBEB389UU10dEzsKt+NUWH6kUMOQOrvQqy0pDNmaF5finuSQrL2hXto+qhzvNh7JfBsKe+H3wyPxzKGxQX4craFHXTBIM1Yr1dZ14iecRati6RrCKTYT8IqFoFSpb9NpiCFLXNmut7n69rh/f1Px1f4RMXlTGXVrvuy+BHald4R/gJj+9qQRml7NSZ0CUcBGCF+DBRgGlbyWZ+/FmzGNOHDHHls51/pwFsfr26J1cPLxIT/z0qQMk2AqPU/oOJX7ZVZCKDQ1IfIFkrALA+4MBE9m6CwahgwGoQFmG8ZFk7TpM5tKQZ8oPgLxLo62Q7NI6ORKmu6tKTyqhVBk84lXqKapEy1OO8gXA2dzKCVECyPmmgEzkLjPpMrcSlzAPfkQar8JpzKqlsg/FzKRBlOF3GFNF+pgLYwjRs+u0KDWEFMlQXenSEI2IqrOqjnm1QammACfkvuVU0gGI/7LnJqyrcK51Ndyuljviug9IS9tWZqo+BRhbdkH2/BRAFUKVd42TYCUNBdkK7HLOg8Qc6IFlZs5K4r78ZCBnZaMsMPo193FgpkphXF6sCSg5uHOUweq8P/aFiRjEKWXY0ld2FKCMufsVwJW/AnyXUYqSggA0Qbu9HwXP46DmqkJIg0ja1t6pvebCyU//PKsyGHXQg/bhCOXfNDhKO5eVOWVikOhWFwJSTdhNtSYw45xQu2oRtjRHDRRMhlX1ev3yy7mLu87MP3/+xPQyzMuOjxqcOaeXrLcC4zfsiVSUMISd1+FOem2Rie6WdiJxGAmh9hPgZfymTX8FgKhcVQweNV9xYrtsSMuQXcowU3awwhPyUU5b3MJyQtqP4zjsdg9tP88r+c6GX5FIgMnLr22RZOZ0eOMRW5eH4TT9ygN6/D76i6qY7hCbax6+2oa9TKDCBHO84PShxARRNlwZH3mojx/eaEj388ZZWK8hagWcClV4KaUnOZOoDZChbAVmF0wbxq2I9hfzKTsm7MyBXVmF3WjAhPL7/daREUOE8zow1DK5rr/ZuHmNztECLPsKKIzAai5Eax5Wj4i8//Lgg0/zhFrjv7pcDXBADFWSlOs3wAuAEDbuhHnMT5U/H3mVX2dW+aFXcl2JPGIjEpXLrrTRxD0nbUnIOe9Za9EQbTn3IqqbO41Iq/LkIzQcmPQiiXs2FH93MwRkpeONmf6XiFYF7VLWhY3WiLDB9ohT4Xm0mD9gYCSwZW4w+RQeNgx7HpWf3WdPuSM3ZByifL34OfoZRmYyHHL660HF1i/sl727RS2Gj4VSet4R3TzPpv2yOKIXRlsGfNq4YpdDoxui1ziXYPIgl3ij0tqlr7gTd0ZkZs28hmJlRu8nU2J+sccKkWsKaOJ+VGaXcn8siSglMV2mKm1l8thVea1FMn8FaMxIVCUT1wDoOUtIu94GLF9kGHFa3zo/cZ7zYTOUpCUi/HQ5Jpi1Fj9vehUCA3qYKfz5cz2i/BBM5B3a82R9aNwd9ha327KbmUxEMYiNANQuyvAAg0EFZQ+/ay24RC6qtVbeb/BRgJlaabyW7YNQicrMiOvoJkx3R1xj1atwR5DE4zGAf9dP9z6qEgkBfH9/UcYdtTXrMBqZ4CLvrbtHCP/Of1Wd53nev9dI1Zq0I3IkDFtpJNoVngJVMnF3DytgaDilkVDrOVQV5mDSDiWywlAf33WnVGGY1n0544e+AA+A/GMreeyC7E1+XegOeLNl5lrXLf7uyEz+9FRLNX6jOjtW5P6Xq7q6Qw9BiFO7ikdjRnrHUKWCh4qwK3NhKPiuDMMSRVnN9Cp1KADMHZATmDoCMLWIPP4aDwyPDOT9Y2boFZ4YYObE3WFYVZXjRf7fogy4lTg/RbT5MeMkSh3NBCYw7fKk0S4k7i4o5yyDaD4T7q1g93H+Azk8okUfcxRDMMfdeZ4RN18YEoMSrrBzTu08WsAAHg2MiCNz5Vq5MiPW0d37IaP3PLsXwWnNmpkIP8xo3JeY2eW64FEVH+sGhK6Jj7RTRVkAlNoiaX7X3NpA8t53UPX9woGsSvq3/kUvgMAeZ99T/ZBB/jIe4v5kXNh5DtFuChOiosoBD8Md2AdMgPhLStXjUu6Yre8EKC7sPwVjcCRRwTnAgybpahuSKe/PXDzmvADn/F3HtBMOZ+77AZITfQCbOuIBY5ctE1Iwtc45sc0ZZJSPud/PwgoeTsezpcrLyAMWFoBGksBuCIxJ4rUPE+kj4hEhEhFrLQ1Wz6qmDRpRsZWXnuGO+et1nbq5FUJ7AUwIf02aYOgJ8t9//0TEmk8YyJB3tD4FfvcYlje2QkIIeHQbQDbCmrCZb6MswjzKKVvJZzCMJfWCeKoq9qOdl4kC2P7uoioBhKeDHvz65RYk/DhChvi/RMhPQ8KQa2UesADSqFZVikcadkWIhq1McPRoS3fzIjJg2aIhMx6Py06iLzX3IYFSJH3vaFw8CKkVBqXY0k5ZUHqEaMT20GNOIa6xdLWOEx0wgoEEjB7Mui+Ssor56BTitUqFmOHhyWQXeBC8ezBypNqctVe2KMFM1bbCqYJ/WMkQPa2OWRIBPEweWwoeJODM1NMB0sS4gL9+OThuzMMFyUTvJjFL2dhSf9miFyAndWiAiVmcTlJREeEvsMicAmXtalyJjV3PrVfJdWYGZ63dprntdjcfH3L+B6DnpLAnyLSzMQrSuy1scipyr6WssfF6vfQkmgjBPDpLepTSMwxkKL2XVSAMRZh3QVkfk46qmFQ72MvYdjd7HF4zr5gj9rhld5SXi7QzNK+ijHhZu23zl13BKKetJ4pHuyA1wMDDQACSiNDH9tiFB7C2tEL8tFoNlyEad53mFzAwInS/cuc/u/U0Ku5ffBSg9vcXd55lFR8XZoD7/oSCamMipAoN8hjP8gIbIrCiRfCiLQXwsLFlF734lV4lkzaqXfjCisHgMKqqav12AY88lCpjjige0s65PZjcD03c8okJPO5CAA2Sz1qPQQVdrsfYtr0bIoFBkRAhGo8kZ6gwgEG6IdL2ZTixAVAM6BH3617EJr009Bcwd+0YfwcePLX6Lk9mlv0VABrFYFBgVBGAZHu53N5E4Mys6rDB5jwO24Sz6wVgbphz+HMGBawRjqib/tYW1WIrHqp0I4ldUpSZLx34qfBYpRGvAW8La80daDLO4gJU5G0HYIkDYHvbQoaGoH2YsqU9+w+YXuHdlX7v7gAAIABJREFUkgKPWyHSiFwxuCMxUFb6QAKjyXhx8093Etn6Lhoa4rMOZl2PwQwyphdkCD5t4umdEAUPACsY5CsiIncYshLtBkRQRe3Pz3nMWw9EKFusEJm4qCo/RrNMGFeQo6RWzXFDYG2NRWBQWVv6Dmas3JeiUpARAY2zyQQ9GnmRreIHKRHD2F43s2kF6YUQPCsfJjF/4EM8MePZxwZTkiq1V1ZVpWGAwOl4aSIi55sUrsdw5dH8WF6RsTJWdHIq1R2R0WSPNxr2K94zTuZEX1fjkZjsoHK/qN89XdyWOo+EWoUHDIxq2XrHpd1A3CHZGi1zWS17skO+fhVq4SHbuIsZhG1nhIgA2v1V09NwFWI4iT9mEUNZdrclc3+chsBE4rQbNunKYwepSCg8XhmQ+SNgNLhjq6gioqrmvHRGwgRPnnfd1Hb3WgT/jBnCmNmdmc0B6NgdJyUFOoVg6Ahn+9wNa8juQR6An1ef8v6hKZZ0t6KsU8mwo1XPuZ1gbNG01rfcAzgzeY59kHtIyyMtkiOshBFnd8fqzHkccPxiC4+HJBGt9B7qg+pTQCrtKrMrc6picoiGRLHLyQy1bUtE3I/dYpChYOLHV2auef2+u+lZEoUhPBRELh4K3r9ql3vX1uNB0LgvwTxgROSANZjXHJ2P44hg0W6FpNPf7mYgg7wnbAsBiDPv/bLWfjHSI2R32SFMSvTMO1F9YlAC4AmgiIiOtkX+yJW5nyAIPu8SoQdPxKNh0BahvMfkEL3yqcWHKoQk6MJbVmyF3GHfuxWhg4T/Verj4UQyLw0tIoa+TxwKj8RmpgeT93soUj6uLSn3x/iEDe8AQLoeJbGhoeBICjqTJCT1C+HhXVHBSQ6dJyLW3D4TkoI08XH0ByanCkNr6TRi+wIMg2rl1B0h3gQpu/eNS0S0/dGPbCNiv4c5eMfEnCtSRfwCKHI0nxG6EnOvUmC/NpCAve8eYcdw9r0t4oE5J5Mo11qfT2TnDDYvK/NujrBLLTxKi3vXFr3SKF8S4ol7VjXkcBE6Ys5Y+rTVrkwy9+8gTuswvHgbxe8mmXm94AdO4hqhuzviumZwcE6PAlYEQqqzIeROIeWw1Wr1Snug9zxPTn080cSMuXOqrJZ7kOgJkoC9ysNwGK8SoBHnmgUdThhotYfhtS6uhE1K2h7zKIjw9bEMyRHhCSklGkxU+9iSSaxwsWebNa1nysmj75JF8AhsAB4uLi93yczT3mAEhlXMn6NQQzJzfZwlKAC6Bi+Koar4hR8rt+UJEZ264VeGwk8wcazn1/4FkNBSVVHwmzU1f+8t57pRh7T//e8PbAI/qLq756NTEeFfGYWKMgLVmucdav50GWAAVUWG2ZUhBaISrfTIZ3t1FxYTj+eTnPCAuYue13q9o+VLGGfQfEQpvJQqU0ur0UArpOTBEOMXzfrtZ20wUkrkiF14oEprFGXphTSmS9SD2ubHcUj8tBeku1j+lfWZngI4FYPk/HdPEN0qAsx4ZrS0BewYadJuoKAh7MzMvOVEtXQWAiEtev/5yUy+AkvMhEFD+OWZUQS+5+M0LOxaZgVQhGlBwjyF6PmrKGlL4jryOI73z/XWMeYAmP5ipmkRUfPmmutl5YKGphEtf+4OpSLMzJhH3ImBKY9Jzautmi+ECk9V6c/daYtU7Ru4INliqFDZBY9G+cQLAKoQ8RAYhQhb7WOz4ajtTo0Ipadd2KJUMxXJ/0/YuS7HbvPMGoDGK7n/m91v7BGxfzxEq6Vx8qFcKhBsNMCDqMNIct8zVA4ubYf7mK6g91QlBgJ9Ej62SlgC2HXhpatK/aMqMsHiW8T56ZDcj29Q3I5VldfnS/fuf3W+fSsHka5RULcQaPXuN+UG3vORHYwUjHG/PpHvnh7va0ABUwVYXUTQ7v76+qJR4Pt+QZ72EjsCEgYsNDAtE497/rzTjlOEcBi+IlctXmLW6YGfGIN5NAoLOqkKmXZeLTuiG39KwAWeuhbhC/YJlgiAQnsfdrm7sao0xGwf5/k9vwLS2OM4yF8hwHS3/7csRXHlVyO+KNBqngPDqHzC5g8k3vM5Sz3GmAVZhDhK99xkfxg1xGQi31h7IcKF0Mwi+krINV/alrtciPVgxkhDqPVtz7GybBUi7r+RQys2HHUjgwrhdXyUCxjR0mQsx3EQWu7a8rHV/uhkFHh6FpzM/by3Y8iTopKRkpYzRoWWXVXd+6U22Z0KL7ZukS5AWHoSLBzv6D3volfYvz+xMcteXRnRvc7z9Xp9Ha/u/uf7n6rKiFdmV57n+f7nu6q+jqPfP9H9yqjKXGdGc5XWeXb3yoiMvC4a58ToKL45tDrn97og3Z6FlclKYpq7LMdV9fqq7vNc12VwVVXmea6Oc//X2YyIyIyjsipz5Vod+2PdudZa/a6stda55vjRK3nxpSNsCImuHYYMyY1u3O5zuvZ6vXARCQK+ZweOCP/JpW2NiIicJyr9IIQXgs5WydBXS7UZcVR3v3v9/Jx///03v4VGxOv1tdb6+fl596qzqjKqI6Iq1t5P1nnuPSEiMl8R0Suja61Vle/3bvtaezXkWwzkuVZHZNXrOLKq3u/3sitMWhRzbZbTyeofnYLnfPnmPM/M6u7qHaJXZ2VVFb8MR6bdIlnnOtf+h6Wv41gZ7/c7q76+Xi9Wxp93d1fGwSckVr9eR0Uex+s8z3WekXnMTkjOSERQfL/fjFHMh69ImLYAQz/P8zzPv/76q7vpB+f88+cPbG03QfEF47vGcRz//Hyj404gBAvu2v/Ps/ndO2Z1O+p1VPzzzz+ZuX9gP1vR3+d79TpDR46dbWRmgA/+iN6x97jM6O7FP/2ujI7ojow6MiJ+ft7NXbMVEdGxQreisyO6jlxrnff/txyRyQB1TD67S1fvt3K6m5PLysrIOvM4jnOda+4c9blqN6EiYr3PPOIgxLlY6UlEu3nP/uiTtmdBAExoBp2ZIMfMZNszQJk7iozWxhB/xL4MxcLQq9W9d67rjH919/0J+U0yF95MNshJST/YwczUXWsxYWL2Shp+nueR1d0MJT+TZ+brOOJ1fXwU/riek9/5oBBLYNnXWmutemUdxT+ViYj3+/1+v7++vqDNvo6TWdWZPf0PoaiO43i/3x3vyldkdq+Os+PM/ALGLkZje85XmCFQjbGDibynXEZkd/sjcHTUOqO7s3r1e81i/vqq8zzP8ydmhezoiH1+cxxHxepYkfF6HRG91pmZf15HZqy16OF9chAREXVUZJznes8b6Wut7+9vvbOdmREV+wZbVl2XFtRm7qv9mEmVmcdxMDdyH3yv9ZnewEs85/XMau/mX12Ra3Wz42dERLemU1Xtz4tERMQ+xrGjwRARxb9SmJM5tplJY8GoFiNZvd/vznjzGZHKXLeDLLDjOGgj7ueskL4VLV3KP7vOeWyk7veO6Q16j66oOcaxw5IAOYghmFX3M3KikANIRDxUte1T9bqeuORojrx/fqrq9fXKzMW3GHqtXhXX9y930DMikkY1N63OfRHVq19zI5uc11p0i68kas55nnlcp8UYaWB7/89UfL1evKjfkfs0kMGKzLnXf+gpjMheVwdCsuZEAiUi3u+3MK/X6+fcH53Crg5su5ZLEw1rZlZkr84OPjSQHRnBWQE8/FPrtH9GzfkJDIwa0UkJXZ2T98NHzDlhzhEEBibbTqkKF5qs5J323wSkOjmmHyIC2pwB9cR6jn0K5I6StZbOzXqmx3me6nMEL4iUw1orul/HkZl//vz5/v5+n+dRVcxP2h7BX2g2Zkb3GzYaMIQeiO02ziFprT3Zuvv1er1eLwZIAgCVttasbGud3UEbu9f7vdfPzP75+abhkJgS3avm1IK4VHXmPoxGss53dme/1+3j05Hbq8/zOLKK7+3zHxA6YlUdydv5fX3jjGMaRSxKAFYGHcCyR/ki9lFD00AnBrjQOZlJDkxefiQjVo7gTpLdkcOfAXZX5557ERF5cOyLiO4zuiMrs6u71xyp6bW9CxWJd0b+LM5j96d2YK7M3sMdvVbF/mBBRvZaHV1V+5w1Yg9EZB2v0Ezg/+9kreyzV67bICKZGedaP+8+z4woWlS5MlavyIijwpp5HEcdR2f+LD2NGMdRx1FXUFstz1692FX3tVXM7tOzR2tcXvjQP1BAihugtgM5SeFFVGQnqx11AlM7Z4/b6Ip0yN8/+wpEw+X8MCsNuXtWnsljG7OaEFE6TSMQDOApSqFnyEECABc13HOA/NOFLUrOWYsaSNsfXg8LxgdbWJPP89SrCjGHDYrCKO09h9ZujtM6XpbMqH2eGljIGYy2Ehw5BPYElTxakQSwWuZnRKy5ExkRvlsD42iNKJC2pKFUz/Os2v/gJDPDToxY7KiSsbs5I3cjbGHHWhmr6j3/fibu52eCYREVircIcc6OffkR9n9u3T0mQ/mC6RkFiZNLB6/DgwOokjt62yTnf0qpK3pOajHKxahu+bhkJmFVVCafFvYdLGmzhSGVi3SdDsbkj2PfM5Sya02wYHSw8FgQXGT/3Gp3kFGBxEAHKqjwkogI45FRigh7cl5zqBY5GHYxHMueRj6Ow48FPePr8xDBrokBG0p3K6J7ycgqEZZez4FJMNioEjlF0k6bFVQdx1Hz5M5nVi4Aujvm4pOgSkOcdA7F7u649pq03KSLWR0uIRDkdPi/CQC26h/xawsnWwf0xzqAca3FO/aMHe3ddt51tBGEzQfCq3SFE7MOC+bjjj3n1R7sVslJ723/8igiZFu1z4q2S0ZmLvvlihaBhCdmGgDQ1gOpHzwogJ6ljyJ2LBjlIoxoPXPZYRCYqqriXXEAQrqX9JgmfCqZmWysCdT62T/y4JSoOWwv5ukQiuiyo6TtBZttXUtB2OXEnz9/aLI6Hy+Q4sRIh6OL+SFQaavc0Ht6QMyZqaxDZ0eW/B15dZfXSlRUSx95fhYVaydxj8IiLEvPIcxOjW54uhEL4F9hiCfjumKhf+bsOhn63Aaw1tIOglH2iPj+/vaBcEcJVfDA3x/nky4P94jImVc516icN2YmVTEjddy/xlpV2AlNXPWhal280x5GVBWFVK3YHuPlQs7qTLoFfGZm7tA1CzUdTrYUxakkwTiY0VRjf/Vy8X4QwJN/NEQJyxGvR+uEx4gwQABw54JTjkh39/z+BG1mogrAdqousAD749NxW5c0GWRxF2HCzoFzdkMP1N05Z6ROIsuvymcx9Sg+YrCrU3IOjRSLO7vzzyEO+21KDN1NU0USU0XzAINHgWHx/2Zn8cUFjHSQXow5dZAxbODBqJbZ2XaEUBWZKCscqzJmWWybQw4TOOYHLhHi9R8hUNRe+ke1cpT86p73GSzf7k57rBEj4TxPjNg79nlJRCSX7tPDYkZ2n8Seo9u9W5mguwUhFl5t0yYmE8HC1iNqP9koylG1mmkxqbIXVRWcAhjDxfPZXsFU7Ll9WPOrEbQ6SVLvSYE/bedyWhVxQVHtlVLuPoeNKjFg+VXaHvlDPpspcf4wDIHUXiGxR+8hU4Z4aRxF+wiKUUX05Pdh6zeeHMGinSUi/vrrL449OVc7DMRrHjFQRBSNyFpLEyOt/xURheFQMtqKFvGi2MQp3V0oupccEXehFr27laSM9S8/knv/Y8FXJD4T0q4Y8VV3Uaui4kLIPNS4wKDJ6UX44z51qyp50GOtZU8i9CzXEo/roiTVHCG1pcmKG7OvOaeqHs1UGg+7OJNF8U6SmTpBRLyWZsKsWrw+qVCIq3Fpuw0nJLpIxIxCFckL3N1cDMNcc695rdX3j9jJVwqZKBx2igAQLjzcVw3n2mmtFXMzBbt0kcfHigdPzg0ReqPuhySloaLnhlFbOTpg2a1D3BF3TPsBAF8nkWAkZ4qILHSLAv399989k1YSEfp6NmCxV2R29LkCY3cGY3vbeUWFL+EI/SkK6kUsouVxCSxCQisXlL1dN3ch2S47iKMIhoWiYEoGoahaomAXJicxCCVwOXIbu8OihOX8SSIBgAKJhhL76/WiFkDMsvCZAHgU7GW30TFqC7K7WX+gDfuvmXQgjs6QNjf6twkMTFsp8JOSI2FGRCvLw1hzKznuMwEdDGC/ANEeB1JscpT+aN15nup/wQSOCDBqL21UoxSFIbucTTwxcUYwlbaRsYhprNjUrnHdbZfRB9FnAluRg9fZac9qg70/1jcF6o9fdiXAQMrIvML4cOn7fJbkfYZgycy0Ay6+jvmFP+iE6yjTNjEcOVnc+KVrXglJcTvZz1HCPPDiAYbFtwDQNfRyb7sB3TP9wAjpjqpF9s+VD1JaxUDmXKtgB5C2RMo9bSqgYJFQBe2+oz+AnHuNeqRwraV5Rj5OJWEf+KzF4glAywTFQv4KJBdaB15Gb+8nM165nxK/9iJqP10o4iiGh9fDBR5G+j8AyoRa/YKEqOrn5+c1rwmwZVyO+spMdmEd3x+0FEUozKOIRdHlrp4kIlXgnRadodeoYdeVW6zrAKm2YGFbI2seeic6SkR8TJxnQ9Axdnfujw9tpIPRw046e/pNVQTNTB6NFo9IaKaqqAWw5qenOq7ZWHmAv2qryhZ6F28IFlL1DCVkTlYS0Z7z8TwBdn/uR9f2fA7rHLLa02xeCgIpfoHZJaXDT2hcVIsXhNi994ApBICc/RQj/EETJhfVxrTaSbQlgYfyaJTLsh8xQMZkheLg7tu/h3HHxxBL97Z7rR+o2BKLnaJtfzmO4/V6aYBAdvd5nkywvK9UyFoLBomQkHti6/7viHoGtKrOtZ+4OY5DhyHcj+OouxdR0MN6r7t5UmZ72QnTmueQ5YKIijzVcOnkkJkkRleIVnkerysHFIQoAktJ6yiQ/e+TJ2yuxvSAC0aaAwk6Ve6o/ReMtijKVnjSk0mAzMvdo0iXQjjOKsFXPb2gXfOeZHdX3J5eFkzdiAs50C7voph1AwAC82Yw+ycG8Sqft48pDTLG94FRksIoZ8c7RpJzYyjuu6QX5ehsD2bBPsNZ5TaCcQZJ2gSjKN3lVyOEYth7QWbaSdda6/v7m9enWaBEpawoYheVjLKv+8We41HQq4qR0hIXETztBUYR11o5kxkLeIoogB0gob1tJz8IaaB7kjRfGGVCAmnnM8T1+SZ+EboO/6/4nuOFkmT72LMUF062rLeZqZ4Xs4pll/1yJ6WYE5gdYzDqcNIWoYyORwSLe9vZyoj4dYeTY3zwA/M0hOmZzB7FjQiW7j7P/USntgi+YCCJvZjs+aNYnzCxjXqJXDQ6mmDQqvMdTK3TGuXeZ/HCxQlxZPurUMXbEOv2NG5WFU/gP3jS1v+eniTufh1gblAohCeg9CKi6tKlQIiIh+Lr69Wtk9wL0HMCgDuWRyzE5za13uHykoT1pPNI9xDa3t4tASHGxxpUVTq6iMuL2np4CbUxB9qe8XBwfzwSRtCar097IJHInbRV5XiP4ka5K5meyc0kYwfAcsw3PBDhcQej/qyZ6AJgl2APWy61jz0WF8CikmABo3AkLIl5W/WTTboGurvno9eXCCx8RK+1ovd0zPuywtbAGyOku6ATSIqKwEA+qmgvbx5hfMDA1P0yHkKd/FVVzh27zIz5pFDfD5A7THd3e45Kj9D4igFM2QUYyVAr43/Lr+S0CKVnx2TH0XTVFFIUomuyAXvUov+f0nZEwaKU4AOgx7M9E0XERR/rktfwALvaPkN5xUIo6sXRtpM5NVBBHZ82K7xWetxHSumlTUsxUys9rE8QOcriJFwwiARkZqaNkUd8HI8x5v2CR1vwa61HLYp0FcUcdgYgR3dR6LaxY/oN5Q0m/UEbmg/2706VMxaMuD8IHwqifATOTP7rCvon5rPIDPEQ6C/7f8UOEKeQKsIsMNvrKyF3gHRq0WUBw1Y5qNZ9ZX9YlJv0nUNtdw0Qwq70oMtM/Aia1szPnHPOzrX8KpAf3GmOhO+/iLC7HysVzOjdfc6rT929JgdCCyNZa23/Iclpgs86xEkERomPV7eoqipli4W4TuUCUum5/fv7WwONu8Cflp4TMwHAoLidrFTs6QFZXBHYt4+O5UX0W6Spzo7oaGZLRPIG+yxZ6iumR81tevgJTe0jh7Q+3+SZ1Cpz5NNOkS1C0I1cLeRpN7L3cWgEIxbp3nsCY1S2con7DQVPT813QtVSROJ+vPMJrAQe8gjn4hE9Tzf+m6OUR9z2nbe7Z7A0hRAAay0mhjBERDDqLhsuGJ0qPhJmK7vwnD+0XdFwhBUMpDBMUVVRm5nYH/i2VREFnViEACYFBnTtIPLS4OIinaKiR0TV7RyM2rp//PuR6oMBi++J2BGSlF26qKQIg8goGO16hEZ7MPT9PoLAADBqFLDPhdtzkcy8vfLmbEpMRoloFUjzB6NgGmKahu4YIQn0tn9HjeCLcjnMGCkTAJB09wsivy8IC7+oKx7BqkrvooBULV4ikc4E6rhWKGp3rvMGSEwPIhSF7HkUgSopoROOEdqGCIMLhGmHQDGknRB/zi3swLB/1iKPiACke617qeuUWN7XIHeUiEHpKX+aQIdzjIXNU+Ln+vM8dUYSEfm8MHi2juI2Dky0iBvlKMv7ffscmqqU/wPPAS/+5UrmlfuRLU1F7oD6YHX3sh8M1zwqTy1bJOciH7vy8eKnV0x0ep7Ox44LVW4kujIMa3LOL2CfUlW0i+/P7WDnynuq0n/lUXQ6RI2iCVCRsHoMmKIAYDjcCFIWaqmi+TiKE4x0QsidWupz1p/4OAHCS8mIamk52m/pbnEMOl1KMTPj3pm/CgCi4AV5WGIPFwmtUETZSRgA9s18b6xCy1FF8BpHLNq6u+J297n2u80I7qpVOFzKXrbn/FuOkKgzcVEg15H+7XDloZe9/5WzPjDlZcz7O6WEIDrHr55PZFFbVfmx6yGQY8w5HsOAIjuJ/fXXX0pGhFUVcTWcTOSI0WmnPsjT7cd8M0zRxebyaZG4l9JDkQUdGM05jr0sOCatrzxidx/HbYeVQgeCQR/O61zcmYXPTNZhOeZ9l3yEEwn8vBq2ae/TSbCMyFkA+Qbh5TJ4FGcGw3lIVeG+Y5ojMDg/B1HiO92jikkVkwZsGMUmwMPyaUwbYgfArND7Hf7dE1c+FOWLxXUn1yAi8hJMvig9j4hTyz7eM1icJ9B2LCA9Q6Xn/I8MGQsHE5oiVTBItsv9WKx5kveJ0TYWRAEvRQCHfSKpIoowNFxFwML7FqM4P4049n23QrwWX9Ze73BIPgWGvN8LEzlersvrQZuzW+HL8UXujvQiewXuArjAFtNRIqT2wYwQd/PP3BOGtqBoSmDx/VQDJ4l7MjCzRCD4suVHEZByFCEW5ZN2AUmtAGzdjtFrlTN6zOq05qdNWRQU6e7gR77JU1sveixPe7NERAQfKI05y4VhrZXzMmbchxiM3K+49lPQtvzWcMjZCp+2TLndGfZ//5nr2SvuiBcjYq3njkmUtt1h2YmHMlRoUTkDigDSZX9xTqwsHafRRdftMSFVdPuD7VGFRW0La2Rmvl6vr68vwGstn3DeTg+h87aafQwvdhhFj2kO7lg0eFWlfz/WH+esJMMWPDABhKHK7fEb/t90DXDcJy4KFkV5cLodl+6uqmXtBc/WwRRRdOISEWpK2oLS3THPqFEF3seLntzO9x7wNmKnyBb3R0/2b4svRjk+aimSD8W0JZWiMBgjgnYpTxTduJUL4kUxM3PUfDk+OiTmnTqE3g5rFHrbh/oUju0kHHFfl4F1N7NFRZrJFncwFMlQTRahx/KBi/tCL2Rmhn22hIsu3FVULboUCVRVVVURtz2OOaZYa61zzstpb9wJu/txYY+I31tEiFwR05PDsr/F0t3R+yXkiKjIzGo7+VMayhBFQSWa4RoCdY6qtosGMWKRAF3sB6SIiP0fTRlgcqAWHk7U0LFP1fL5E5Hdz8UEbGZWJSPCePY88RYR3fBnzlqR++54Z15/FKs2PiIiVkRH5Jq3bSOiI3pWXWD0D9Q+B3bIEXIN26eYMzOdboMiBbt0BXU9Z0TYsqcLhntm8nYf0wCAsvpMr7v5x9/O7NuYhGWkLQJQW/aIhEcUDCQTHjbZwXxaUEQF/4W48rzNFqKn/XstB5/niYFMFJTuApaZzBx0QkK1s5wJgAu1l+L9VplzPqAkoVXEtGN63LtC+zIWvHY/zIoq4QIVHXcUsXmVW+gKjCTpsJ6VnG1rNeherH70Q+b+mzDwbDYI4bw6OT3udjTZDLFhArsuXyyuUIvlUwGDyO4uXsUI0lE1v0KttRQawVeyqToqcr8T2xH0w+KLAxGr9+rZ3bO3Er27895XiFJli8SsMwDYQxFl5WCFUJWmVs7kpFaKxH37vrMrQzdKyIoDQUT0/FrmeDWQPn+EbtuPENnFKRcAy37BlktmAsrZufANWxjF4BhJf7RRLl5EPqO4yJHQikgV3aV98OGLiDwsfxlV5aKmkbAzyIKSNh98UPClCFhVqo0Zx08LtFj6Yy/GhSnNkffxQw7g7iZ3kcsXABhZzOsq4qgkq4p9AdE3g4AJ7O1yWk+GRgkmITTNX/bDBlUkDA92JVxVi38ZNXZVIYq7T1cyl+Xj0R0fET3r21HXt41iR3xeMaEjnzlERFXtC+m478k4a47mTALCg8GOr7MrNkb41yQDCb6Zt3fsdQXVc9ACdhyHjpoMNuRe5KaDQmOB6hYu4vv7mzvBRGn7Zo/aqMd08QJGFaIEEIxkAkxVLrKTCVuGDR0ShcbSlnzNExPOg3CFo5yJlbmfdvP2ig1AzZFyn6qurKrco38d7x/tjdgHRNgg9AZmJrHk4m2hFiS1WCSq4pHXh5GZiSO16vyc3nu/30yhr68v5s+DfCLuBSIi1N6eA+1mm1ZGxDo32MdozTvDWDQKx3HwRAyxAFPFiEAlEYZtz//8jMd8nkug4zh4S4DmKy61CuQdWPPxS7x68tnMI2JA9y3SM2QgMWZm9zVc1SuzAAAgAElEQVSm4qexDqYox0/x1QCqtS/jr+99Ol53fAnHDMETu29j+urXKhdF8VqPfs5HxZgtiDKRTitkQWchggejg5GcEw7BICGc7BK9/hDWrp6xiHvyEcH/eWbfpwrpbrqRWBpKnrjJec8CsACSnIWFIxw8RGcLTEkqT34zpMmCkWHm/peTAssXMOQY1/2EEgsBeiaelIjQFJVlHK9JiEW35NLu66e1aBwj7lOLLYBr+s2rB/L1TCQAMpMTC/F7rewKhDgzgJyDmjDwEDpi38mSXEibOQhx++PE4Dz3/73/SOlq+/v9ow7Ea9LYB/Tu+4fKJiJzddON7AlsmTNRqYJfVejyRWKaw+QRGCMY1mEmPAw057FeIfiChBAjSPETGk4aLhEVJIDBqygjupgFk+URNG3/2nHrOb6kTXTccXFfYMpEGLkoE1fAAADJMLmjJKeHmVe4e23PAD3cIfSsetqLIoZk/s/H/7qb4yy1zuYWjGzXLKHrY/5Iwe6EnzAvKpkHgN2NcFjIX9NSSPlqYVE/w/DAu3hE+aY9IidHXcmABHMcxz///BN2ZpKzZgocdqmJzhaj9hq6VC4YlYA4xfNvIi81jXZx/ky7NEY1j6yjK5nM5AMQ9IaogJEt+WOMGS9hwEdEz3faEdWqTxAyXGvROGB5f2BNWxT093uPi3ggdwvycEdRFf2vfsYR2OcWRXp8jAucYYmlHZI8JSEBo/T0cE4/IBERnLbkPlsm4RtgijDreCrLp2An0F4n1/Xrr8hF4nH5d5sOgJAnpjXWVFXVmpvnZAVbz2X/TujeLejUKsrr+/sbH2WjeDAqFbEoG493zDkcQr9j7+6IqyOOecKqu8/eSwxs3f11BC0s+xFY552eBooOhLirYQDI7YE/z/PxQPhai8u/vK87mZnz0IWMYT+vKZAnBp4rOs4C3/PfmwBs4mHztMHEdK+KDgCPURhVhS36ay1/z1n8wLQWa1E7joN/dxdJz1+LQs/DEcAi9iXufjRlxosoMCuoGDSIy5ZpeRGLYs/Uer/f1DJeSn7ffMnr8ju25Ov14vZNZv78/DDi9Am+VBH6PJ/XY8p5AGfqn7dHRFx7BEkiHAB2z8wvhG0He8iRvF8syes8z7y/84OXok8T9j6PF0aoiJv2yKjHFcyZe+5k0S3cEAHjezRgMqc/z7mZ7f3pVwQYlTzi+ay1/vz5s9biP88rpboOIdfg0q41/0FU9kcUkoxp7DH3BNXJnk9m0oqcaakbnSSjbGkyMPVPd6/9U/a+iOU8hg4hASJyf+r9fvMf2jP3f2vn649IVb0elw0RX3++3u83e4EGNyIeN2TRyY1izeJznicJkxIuYaNJPvQP5BIIYVPDSRUwbQQAHnL3xWWtxTTDotAaFxxfL/7PfMudzmRKnPcrOvUGDLIoQ6WnoNq/sAug5QWBJzN73go+jqP5T+n2QQTRUlxrZe3dn3z4r109BwXwipuZX19fPz8/9AwH+7iWgr07yzEzc/7DPOGIRdEz2eC5EIITHkLHPHRASyOCnJv/eb6aZlKFVNUeGNtfcr9xvOOCfL/ff/78kSO1kJIPzNpNIuI4DnosM2NObt7v96u+CKd+IC6NipnedMJxHO+f8zgODrivv/aQqX92X81UPI6DR/HhAYPQXUovp4HkSei1FjnX/b/MSGiyqOhq9RJFSMiBWsVqO7/yXVgJYEEHT1E8eW+IOMP2FzoHex67isxhW/MrC8lART+AaTvMKROqGCYw77knSAIslWoLAl7ubD3DsK7ADsPX15eOXMAkAATOTP71EvMfPLHWWtzopGmlfa67u7mWqyq5w6A7fV9fXzVnQZoP+KLQk0T0zlxrVdVh9+4B0O2QA0aH7cGvPCnCANjbRRXGNedjTutsGBUIHoFzVkWf/GmncGHHhbDjTlXF9AkWuSu3nvkjfrIlMTnWrLQYUURFETaKnBDiSJXAFI/5MDNyznH/PY8G405ipO086KQEUlQAmDMguzvzwuTcNdYMp0ouEdHzTSJWMHT1P6niUvOQNUZc6ByKbRdWar4rdAUM2nmVDLXde/3EiDs9QyyKJHme52te8UYiQpmge2MRZQutvIhLIEKgn+e5LK5InOdBKM6+zxaB1UZOP/N+OwZHYAyleoNOA/N6vY7jWGuxUuHlOXR35F6ZGTtR0XXevXBSKwX7eZ7XP5tNWxBPe25T6B142qAtimZPzjQl/L6zlZunZ96zOPZ0kNzPn70PKwRCbm7JzMykp6giqKrIDQlruU93J6SWvoOhqrh8FSEj193//PNPVTFyDF5mEgVFXijYJWGDCphMHO8MwuPiacuoPpRjZq65A63BReCX9BzzhrgfIZadKwd79f60+23+UOsRd9Ldmfl6vbS4iJ9a7zcxROxrS/Ww2OSLUS7f3989RwIisgBpSgNLm6Xy1RZFM4FARHRd+eTcHMkZBao4GDheW1fU9uM4Iq5h8jGC0IsoTGbSQOTl+DCXXwUwW+WZM2+9CTlH07CdSO45X81gq97AIh70nn1WVb6bYKHqYYRQUQA8irJg1PwXA2ziVFv+jV+c8v01kCwei21V8e+dHI/ICyWt+TiiCK9aJ4mZJz1X+LRa4yXHR7j+GAgHoyCsA9gdz3oes9fEnJyRwCPz7p7Tgmt/VKq4y0tFWWQkGYpY2Obsj3IUJm1/cbsfgLEAwPa5T9FpstCNmdkft6hglqNErau5BfOYgYi79MdyRKyeew3eZOzgxSO872jqw4jgRhWnj1VVdru2u5WWudx2WEge0REA+qUiMzV8Q7UFXyys/3U/KMf9OEtRLZIRBlGxzcywUx0hHSak22OmAR2C5ZFDTJQHf9yRKor8EUjd3tOHvxLSk/KS/aG4DlhNe0Sh1gmpUhRguMeMi+N1gh4RbZd8jnzwx322ey1COLqX2zR1P6ywRZShfFX7GcUtbtz9v7rt3op4aJTWBBcA7kXDMxMjc75sj6uq1+uljhJD20mXEpDi0R+tQHlYIJRL2KG57SjmvtI9W8AoPUeZ8zwZd3mRPOc/iBL2NABjFD8Wbzj6Q4ilCYyxJz3CiZ+qvn8bCC8n9+RV++gosbEVFZhHPgIDEBuwNXeF8KUKlzXrW2ZyrMTlOF4QigFRd6Xl2fOuvvAA0v4rk3KbZJ8C3ueAt2LNP5ZDcFHyD8GdWjhzflnx3DwWCqL+oUr4nP408qsrFF0iwrARl8VHAeb044XNT/k+tp5SzQ1ocbp4S8/zXGsdX/tBSABUSV8fV20e0e37wr7nHiHO6qa472CkK38cqdJoiQE8FsAqIjh6FQq1YUuPkA7LmRmkTVzHY/FA6H4Ol3OB5wckkOQgKuHpEN8hMcIDXlslJjaqJD60wjgYvOfjyYhfF3hujwi+Oq6gchcSO7LW/tY9AWN+OQFGCPbDzIy9glz5e7bLDmC4HMehnldcHBHclaFgmSlfDZMYXCcKFvmyw8Sc/CkHkmSx3YHzdqUh8m5646KVeP6OyZlXx9yGd1qK6MBilsuYn7zF/AjR3ZmbAQuO8CgWXjArluxuVNHtCMOHeBoRsWZ84VSgw37Jkbjjg4di2WmfXGQhlvNgJwoWekAuMS169MDDEbt00sBdJL+CVVz2uoTy/5Un9s5+pfcrc9ovmT1rGrOIIabbqVVE8DDLLveI0DykQ6iNiJ6LNU0hCA1wO7XVoCsQLgTyxBC8EJH0veHAcBcAoRYlM9OmSk960h9CCPBKOD7WT23dN6b3jmM70sy+9wYWijv/jJjepvaRm9qL4K5VCwv6I8qDSnrPYktRjo5/OPaskxQ1SaqKeljEGXpuImLNCSW+EXvffMT6NXRmHlnJgyq9el5jyeSlvOZNcfwzojLvnbe7yLcxTQgWitee57s4uckYETmdoIZrq4ZIkZcE8MOuKHE/5yOEwFjAU2xbrj0ZOl+OjyKwzH0CC4+osAch4lpxIiKtmWSCsJvIQg4xEVV0HQUqkIiab5PkNh+828lWKSmcdIpYOJRjryr1iYOlfEralEYhDechtx0xNq3AFNkmy3JEfpwVUws5OgzAPBxFDprCU0tL25YX1QLAXVUPixLAqCoBIvZBk1rOrARzNvAPBlxyznNiDgHHcbC2eFzfKjdPT5yfmLzvHQ88ygMT08mqla8IFQuwRtD5Y056RRuTpMNch5/JWXak+JXfs8UxZy4phFOttddM5UCstj3Xg3Z31fN8TLCyWa0qT49ahCOan8mTAHEBwKB5i51YORe6THUxE0XJYycxSMrObMF/xpUvVTtjA7uvG7v7sGeUFD2nT8DLZc3xJdY+6855ckcAuUD7yuvFPfFQxIJgh2HSn5XcxghfZYiRorNFxPWeJOyw0JtidAcFpihdY0M8qmIesTvtvo6qhERHkZAGCaz7HSkUYCwubpGd0cIFd7cwBtgZG+zKCiXzOt/Fzm8OMEBCLNzlSDiSFzm5ofhW5PJ1pKRtgrqjF7GQcERkPTmRnraH9Wr3fqcx5jNyouURGryStp8bQDhIdtXcKKEWwahx1BbB91GLRVEgoWkbE+kkYb/tU+zun5+f8zy/vvYjnVTBlplVB1Eiovs6toHc4GiMVRX3t0+Rnm4hQ5jDji5yB4MRTM49S3QSV0sFJmF0Fbubb3n4oZTm4Iso0G7OfbYgqpUuL4ftoGutj18eHo5xbz5CUUgyyUweYAaTmcdx8GSHXNacH6/5B1WqehQlzBMJAIUQuUfJ37pFOlNRDNTqPUzZGWUsYpB+2IWHSOROMe3+yDm/nfZMLWAxy4sPgaqUhrz0vChG9NArLXY24NFbA5QZc5ajcQ8bWfZ33FEEeNhhgxkAI4WdqdXndfSBgdqylRwGj6uswh6tZ+bIvqznkczU4iYj9oeREAjRqVWGVZWV8bGnP8Sr4MFCowCwVdUlcR0NHyIqNRwj9r43XN9W0EK95bh+/XDBsubcTsbj+OWq5iHOthuxR3A/luxpZybwbZmbrWn7UdiN9Z75QxVFwTLzOA6Ov4Q+z/OY3ltrLTsOgvdY4lQVYKKo4W3rv5C4i02KRgd37MLAhsLZM83RlHOYtmqyEgCPRUZtJXAq+V/dSU+1ALADkF1sGkq1EQAY6TALANUjnDh7TjMeJBTpASfEqIYgsnsRR2D+hHPYFZeOsN37HIlmsp64uLvEcyC6eqbv+5RSko7dk/QqwrnXg4St1kmk5/cAD43Apv7Eolq6NGzcu3vNI/q4OEDkjyh0rKpIOOxATxoAPAGEoJmZs/M+UhWhR/EcxKCqBz4zyy74EbmEpY0oYaYc7gByLowdCexhdGYFBRARmbnWNaZyKfv2lqioYnwzUwdEngOv+6e18uOoAT8KWywoCMwPzENnmnlK6h93fDAjGMlNeVLF/BSzSHT+70ajvOUW016EKma4vNydtDNvlCp396MTZAFAzljU2yrSLT07pnjg15MXbnwU0TFeLzzg1vdpJ5z7IM7lDBSVJRNLdrZYHu67qXE7QezutdZ5nnq3B7BIeDRLs5ZAvpWLK9AKlhMdDMkDXuc1GGKAZANmhpHG4+lrAmmu4ChfISkSCPEDCUh3pyhfyMXm2+Nj+fikQgDEYHCXVBXXWtdycO7ZuR1Hob1Oorkke9hkoMgOxhYw7cKXOSAG2fXNZHkxHCyjOZeINQu0E8a+C3DtQoja8rDQaSysFB1GLRbWTSxpux8pOZ4OVHrdXbWnAd0IkpwR4kA7xdvMITSns8R6iKfkRTeGnXmkjdTDVwCk7ERBSLLC3V0wrnNVFeMoPKFBasvIRtymOkKIXy1H7q6TkTzpXqdi+0lOtrKLDYu7iGfZpZeTx+wLEq9CPCthHjDpym065zoTBYZRABW1fb9/hHdRnqplq0nlLp/u/2b8FG8LRVl+MU4mnhLCrg1YABwfFrqo58QOR02JK9but31i5KKgriNMXZ/AkOsES8jPIl6PEErGi57hrxi3oztt2s1EYHLR8SLspLCq+Hdox+y26sPc37e+YiHqAZfM540wVXkOYXuBCNNWntTZwghVVfvjQ6QncM6JkWgZ7qp6//yA8ej9211vtp6z10oUhcQ4jufHMVr9A8ODHIaykyh4XKgCI0tMW9zourJVUE/gUSXfB8AJ6XzhKzN6f08+ek4n2OliPy8QERlRmZWZ9x9LGZSwcwZyIIGa14YFRsGymSdP9b8sIqRKOcfMh7WW/gFzZh5ZjJqyynvf4igSksRIzg+wElBQMP7ys7LNOU65o7a6UQsPeKiUMGv1rzkQpadjBVAC6n+SVFZaE0Sb9yWObsTd44aNFLpyQIdT46KqT8f4mKIyfiJlWXOiDlJbYZzTi6QEuceSrxu9iCNF4n6K1mEmqty9yDgSUdcF5zy9suaHQ6dVQ85zn/eyJVbbCMJAUc10KjAQipZpGcaJ/dMY05NMJO9M8gegCUMsBYq8dhOmFrWv10s5eJS9v/fVOuw9+UjHzqvK9A/4iDjPc14VvxjU2w7O3DuLzosUCFHfygs7jtI/i2LGcvAD+Tx9LDz8bkH2j88xo0UG4lUeKH1/1Jm2KWnBcsZpzVdq6igEDFURt/9jL4FciWHRiDpSCSCfaWi7w82Elh2d60BgHqW7+aqkkl9r0b/sS4gSUC+LX7pGSEaKj3GCzRNw8ENRQ/Byo2CqdTCwhxfC2McOccuWtldx7O4IbkNe90dcgZzWOYPmgDqEfNhSBY/wWERbVezVmbd/boTXsgv7nijsFSAjomf/PI7j/b7tGJ6G8C7YFU5bpqtaJzxGsiIuTSZQT4tUfDjGHFnpfACVRbdEhN7h8ZVlzUcTdy+NHcWFhsCv5IXs+4mj2gjG+fGNCL6pQQNlFJ4igKGI7v0xEgBKKTOH6ertqlKeiq5a3BWle/6bkeWwGc0RfkRGkKJC+mNKk4/YEBIToapy9nchAbTNWFlQ6nXEzOqw/QXxYlvn4EIaGB/nji7yFc+6f51byeR9p8ZXuthc4CF/SBA67ZESVZnJ795Y2DK9CS1H6UK6XYSSzP3v065iRNpEjWm+OElbOiHo2E/+7q5jn9PL90GI3ZSNHI6dOZZPu76irxAUXZEvQSV4Ufv9/Z32Mw5g+YpqrcX8WSurqjJ7pllVdfd5/jyCQvigJXRmLuNXCPTz/p0/EgYjpacb6VImueP1xERErDmppRVgdjYRmbnuF34xsfq3HyTQRaUxVT5Y5CWA0lOf4CVydAQ8VWwR11XEJWwmOwZRIDFIkZcHfZA4+EEFkhzk5Z3gVb/mFnc7MwqjyOlYdZ0UbRFPRkYcfSqiaOvKI0+1F1lzrFlr9czYB6dcnMdrY9rY3TnHffUYYE/g3xobs49g5Fz0EyDjo8rzpAhG4L4fDty+KUaUJIoAgH3gZFctuvYOhFoU1ToDVRfAqCRtT6hRBedDRB429wCT+XB3f3QIDG5Bx66ihOMXIx4TYq3V/QRTBAbVPeI1rxSo50YAOmDB2p6noxgfg+5VbnEjuxLTldlFRkrDjLfZpYg0/wGAFmbyVBWBaJqGQ14AJBiPF4vzPua2jbs4w+YPOon1HKlj2iIM0t0cU/Rz0ePwga58VHS72oIiGPOB871PBhf1cxvzpLBdbv8bCbRD0T+dEahVRZZrVhxRZWbarVb5RgQ/uSpdBwhD3ymQ0kBhB5b7rynhhahPAdNHZZ8kVdptqzkApyIQonzAyyJfQrhRjkqbbc5DXxKQohVSU1AungwwjBRlkQgcdrzZee4kVY8tiRt8MMlOUx4wNdZDPKoQ5Qw5VDSNovgVhf7ElxSBIcdxrLldTd/qFkz/Nsc0AWQROeJVbc1RPi5yEYmSJzqxVBShNwEvRiSsvaGlcxrR3cH/uxuvXWEiO2zCZOYnnrjozukhcuZb2u4jF+zoO9tMhoNaSETIPybxJy8i9glZdytBqmDDIjYHeJG4FBEioqt7QUrXDMEoPJaHLi/YEKp89wRJlfixOJuQYEiM+QwbgcTvoaVDCI+CeiwpSB2x1urgteoIDoexPwEnF4byqKOOIH7Efqw96Lc+Kyv5RrpoIkBn8SOetTqzIzq6r8WEhldm1r172eJLJorrU0t9qz5x94jo7qrbpSNCD9PJeMn3MbcfujJRu6r2s0LKlvVHvsJvJQK8hli1HlGp5kpnI1DMyvDwcrkidqPD92tf6XahkLyAVsbz6C5lwpZ+SztOORIwVd37ZV3P6tEcYLjALF/3ykysYN7v/fRmd/OxKDgRfHV2sexATBFmBAx2T0zCKSk5gPRYYU2Q44OhLSgkmtiK6MWIqHlCIZM96JLunrtjlbld1lppY+qN2uSTMkVJzsqTs7NAiCXtSWN8/ULCCT+LUh6nPTHNJEmNo1fJlxywgNT0AyPFyTWRHM+rTztEX2P0Oe5MGDGSAwkQ8TOokMLLAjiGv+0sQlXuLlEISB4Nf7j0JAaAodQSJ4yMMNB2tYvExF9VClr28KzYCAeAInbc2QpDUb4ozqAtDOguolWVcqiPX1Z7+llsNBN5uAOL+ymZw6gC71UxfehgOv84vphIzk8a8oUT+fm5XhWRwqtk7EEsGu6uZDAqTwFoDtFpvjviAgBRLSkJSVEYAZhOPbcGcAeQmRg39Qc5r56JkFqCSjayOyKOYCG6DhDQ8kOXu1z+VlQIzZOcjmW8+IegYsZOn2fuL57giC/tJQccqQKv9FQrRVUU/ViAEVF/em1m7n8SLpDcaJhbcEawY4wZBsWAM23MYiacfHm0/uzdKaLSZVhEiLPujxXJnpmv1+s8z3OeS1E4ZoN4EOVWdiXf3eTDj1rk3HOEyPn3VOIhbs/DMDHvc3KKIKMyYSsFX2VCFSEA4OgTCwBb0coIpuZZMuzKmVY4D4IjAueG8QtShFwkmt8R/KCXay2eZPcQKJ4k4ehY73aEfqD35Oi1YnYLxTT+bckAPwR7vB6ZgP8UUd0sc2LUHwsc+O5W/4Ohr9DjPogUlz33Qf93N0bjv/qQnMH07v/o7nX+gEG8abQXZlnI5FOI+HDHAg+hJ7F9sJEF45qvvMoFJJ2TtpBdIfgvAHlbxUz2WRdVYpC7us59BY4IPford4QLZoyyw4BFISSehjjX3FHO+0kVy5qoIAeP0UkAyE4Vq0ra4x5eK0KKKDlfg0fwIhMV8YUtNMOGgZGKefKCJjOxaSZtjFm+ICSuGHCk1udzziTHPSYTlG3MTOt8tjRnrRU2k8mNoGRIaALpQo48QXb38fXFEp1zeCIl/psGRkhwv3Y0O1VCPvOM+6OqYJSGuV5e58wHkZCbEo4JhFG6SBSXQGl7WVW9328Id9QJ8efPH4wwKFBmZCbfAKTrYNuqWMZRQWUZntsslXAOSu15XgdBjMkMtF3h8SUXuvGqzqQqZq7+fP9DIOxpM4ThjggyxqKcH6l+FknAO1n8ALCrCnvN/ktoiSZhTKrY3/NvpcBAqzwRBYqIdf/GkKiEIWfIq4qfOAUIm7eZelLvNiu0FR6hP+mQqydVfd+bNP97om/QWvSDwADOeXxDVHjxYh1FCe6AxQahhkzMVKEjN/t8Fqt7/2wQM4hXoA/fy50DtB2YSD4n/93PEX2//YERwQvxopB5X5eo/ewWd1ExrZ9Fq/TS9iYNGXaRexGl5okw2UUuI3bNh/fPD4HYigpdRtzj474PzGut4/55FPDdzXoopDNgkZ0t3ajkQYZlheLiSFf6Yw5oT1eXyuVJmpmTP7XMxpgVQ0myFRWxcg6Fqsq8Hc68yaQ6sB3Xs2ULxmeXwHG/zpI83OFUrWZszHzoe6M8Lo6EIxAN1EQCLP4hn+XFGihOt/fHkR1OAHjJmJnFWdn1/2HyPE/9iwEE/sysud4BqUAUBYv5T3g1N2qFVMLM55rbRlIEQIE5ubDXkCsMusZSXJwNQ+HdAQCLHLt7rfXuqMz5jTG74zw7M35+vv/8+bPO5v/J1VGv4/Xz83McudY6jtdaZ0TG/IOTiM6siD7P/c+QI2Kt8/t7Dzw9S3N0aCQrcla/IPsdgZlYFHM+ckgvR0QYs/qBF+nlixC679dgdAWZsMWu3juOw4/xZf8eXLQgyR8dIeGI+Pn5+fvvvwGTYc8wd9fuHj5fH82fFo6I6LUn6lHH6v3IblWxexBqLWyZ2Wt/Bq9fX88nBcQpXUmy/WceAc2qnntdVdURqzsZ8mHobl45X2unVPu/6zEW0RkR8e79L0bzlX2usk+JLPsu/THv22OJiP/9739VlVkRq+echH7WiHR3rz3uGfuZ8b0TzqKmI/Q0d19OwIYFKookJvxxHOT2fr+rThore3czJ2MOt5XHUa/uXr34xT5n4SYusTASi+JxHKxBgMlQaTCswPA6z5N/XZ28NLPWe+3rtOM4VndEH1VUwbZWHseRkd37x6Re8T6vRmXux6F3qvmuqsrnUaf2vbyKyO4kzZovHRKrZ8XMmWD0j/qqqjpjrUVvV1UeFZlnr3VuXzowMjpiRfMoFGmsbv6pRGRm7F+YM7OO6b3Vsfr8ecfqzIzVLB1fX1989zuY1t3sYEfWOjpifqet3RYyPOrIyqqjz1hrrejMfeLObVA1RBN4reVTmto1c4AGdp/d5/u9R7bmLKF7ZWavzDgyMrrW6nUGq3jm0d2Vr+M4zjjZDf/3/77/+uuv3dVZ+rB5RFa+1tkZwZfJzvc7Io7j1XmuvVzUcRzs7/uurr0wpk7ISM7VtDKA3DM2IhiOqtV9nudr9i/cqyroUiYSMyoiuqMyMqtP7sOc5/nz82YXq4rjyPNca51MnL7+Zf0XGcb8H8rMzvsFRrKj5eru6MqIdcZRX929zpVxRAfL775t2h29b0quPKuy5wqf6961VsSee1WVdAIr1H4kfu+hvRbj/PUq9STLZ/H9+bhOuHsEX5KnSO15nn/i+ihddr+yjjqqI6efz/Ps1s2aiBX8YwjYdpToiGst2v/1NyMr3+Pb3TULGstOzJSojFcd3d1rZSKo6YQAACAASURBVPFI0urorHgdpNE5TyrpRvTqlZFfxysz1/uEk6GsKs6ckhWSDKqWXTmzB5EwXuoctQ5Zax1zIlRVBEJgqNpT6LSDLIA1E14Y5i21x3FwRGMxjWKuZ2R2BAlH5vF6ibxYubr37rx7pTNzra7iB6a9dLQ1J3OvtySzE+NsLbIZQwZy5oknTwIEkt7dm6YjIiNy0Z6Oqld2/rwXY1FVkcf7/c7IKv43U8X0PJxIZmZ1957+HALIp2ewas64aB0tZdd+r/O9zoreu1wEDxWVzgyjM/PcR6ursY0HO6DN7fM8Y4Y4M1no1Cdh7/1lZtqIo7NuKOGeEPh271M4IqpXY869ML7fb9bSWaMOZu85d0NAIjh6Gor7588fbuBSBK9w6BJl1d30cNV+jvX9ftOZegEQY3Kmp35z2pgHvjIjYnWf3IKMfehv+7GHVy+RnlFG+ozM3Ce3TJHuDB4e2w3fn+7uOvJ1xv6BMD7aSKy1ltImHHrEPmdDAYwjVCpigRnYcRz0Bhh4mAYcg8gEO7EAKz0sr9frPPfRQbURdRycEWVERlQwlXcCW1HycW+4kD1zQO1lFAB4MlrWqiqT8yUmJ1EYQ/av7t57UGYeR0YseLBAWHP3kygAtpJrsQztxCI53YwzK7v7HMct8epea51r7aWGhGfIYO6eY5a6QlnJrmHKORs5jiNYNmcO4qjZUlU/Pz+0iBGvjvNc5yRTX693r/M8+XgtJEk/JEfSVXXUPsVdpB3BJIyI3s2f5rCORXQEFxcRfS7+jz3N6G41r7v94wEIMBrMMNBsWq4sH4L9OA6mb9Pr12GAQ9ieuOd5RmxyjIqlnfw4jojrAOAfh3hIziChuFG6iihki77TW3vsqfKcJdjhoTdUFGbZHYdHtupD9Q9dRHoko5SUMEYVtRM6vqq0cMvXdQm+3d1757wiogvvvvKSiwSAGwHzbienWTHdVbNjOw/FnITptMt+z+H/FDjdQreTAFVqmrfRJWet1zZnNLGAgTMmc/mCxIhdOTg/Chbh4RcbmMzk0A4+7UjDFgxFElBuIkGBRy7A1Dm4s0WYpWJWRC36ygQkbQT5IJTvQxEYJEYBYiaPahG8XHIWDYH7fsMFI/ojJTA5Kzu6J0MnxKxIWN5ztqct0n097EoRqpgcxKYcGHfFBU9/yheAO8quLcrDkpkxU1pGJonGEQsJHHNDAXxPN9b8MowRC+POEz09O4s7Ek4uO0TtGytqIFsyURGvtRYs6vxuzt4vd/SI4CE6fFFc2nYQGSk6PjOt9TsTMsfCjRhli8JWLgTq3Sc7oqoE9q18NUOcMKaN7kWHe3NgZpioTZv5Cg1GXkQ51763stZa9sGhV/1ybxd+SJxWSM82JnmlAcrxXkRR/mmTaq1V8++FJNDqjgnNV5X6R1EY9IcRPaZnPGFnIxkvcvzVuTJ40Tq5AIgXwaul5IBv3WeaRMnIBTwwz1N4bV3x6zEmAFWcn4BRFDBiFlg6DHKRe8y0RAfcdoxAiQidUmPE/TxPxpfoYl72y4rk13Ao2u4qe3RE7hT/jVYCPxiRMLUQuVDF0sr8dJe0ZR87obGgK5mcJwIoImuttPMK2NZ8RUWX4j5D5O6hZVF0YPiSg/jFgFH2B1sYYdKQmWwk3DPb1VIPHXF7Ik/83b1vHhl/zxVpmPvF87EDQqWmkYny9PMcGghM5+EaFKiYn5Bgr6qq6n7jomzlPolc4hkCY4sd37435EFLLZk4nlpmhaeN+4Nf5OBlZ6TEL0d8qWW+9Jw5CKNTJoSBZivhA64xfcvEa2vvWivzmi0IsGWXDAoKQEYE3+M4zvM8z1NRqCKchMTO83y/3+d5vux/uFBLFJ8MFNf94NjdMQcjR6IAcGa3o1SVR3k9ykDXnDiiK4meCUotRoSouKNgVxcTiBBrLa7zqfLQ3K6oeuX+eSYjVuwbURxdIK/Ydy+edxzhVHpxP9jIKCS6Y7Cv/Yvl/voivSFFfUIraJozeERc8CIiIRBHSjCKH4uMjoRBC4rYgLF8ywKYTGQP81rzMbz/EAViHClCqFFWuwiKI/MKhaaJ8PV6cW0ACS6Z2ZaP+gGeRz9QVZfjtWDFLHBiQPfrPXkBUL9p9Cmic/j0NMRMetK1UBKFEN5MatesHZohMKy1lv2iJWnby37dMh9y9ju5ayEWkqL0mGSQU2dSH+IpESgiauCyeCwpbKuK/1oNDCS18lJiKOqoX2uxiOoxQI8qucOAXXNSIpjArvgcVpG42CU7gdjTknDa1lzpCRwcA+2gshm6iSVmAIj3+UN5VLnISBNqHq18nKZgf7iAr7k357mttQ67nEYoho0ItfAL6Qp2LA8qH2KvcvKtZ0TEOq/zKmCieiSQ87sNUQAoh4cj0dda3ReGKmp/xcf0HuGwoIsBS99XbGpF2B83SoQ856v+x3HQnJyn0tzFU5J7ztEH/s9RUK0bsWjePpiR4Fo39rNOOog8Gp6zv+CLxYuuPEQwXGDujwM3YOxQOeaiG4EnZuCUOVWKIsvPzw+nOjHMIic3gXf02AljlN27GgHGb/TgHcCkQmiaMGJwNg3uQ1729fWdYXfYv8lUFeloklLcBQOoGNYokoy41jodfzMz8uoxXs1wX7pUmair2cpOdGJRKyNZySgMh6at/zYJ1/1qQY4963lMnsxzilhyknkwy5FaTTAHxFwIYYn7IbttzuPo85miI6lKu/j3ydA2SVSUIzqLifjDppnsDJPnhj1nEEEexqOqsPNY9+2+ruunQVcv4Q4YO1uJeOI+baR4sScTRlB2MfScFoK5MlxrzW0Ud1S7lHPMgeYx6B5FSMBU1VwokqdjiAgSDEa1XQq+3hxRpd39ByPYQwAAxiLyyfbidEdyw+7TLyyTnh72uyR4CcZjbpCAoWrZFYdCew5KGEVdpOibbWLJ0WPxxAgWdnmKEuF9lyG3zKoqtk5O8h4RAInJDhXS3bdVGxBbPTpCQFWpgwgZMyQuPftkz9cplR+16l9vQxUNuyLCg3iUvA+MMALE5OBgss3Z21WFHaNautbaE3FOTJW88CRMzljoHPAuMBMakeW4/xsDhG4RBsewjnVmFdF32tO3Tos95tFW2R85PwippWmqIpDyVJKEIzotFYBm8lQVJKLqebhd/Ehm1twDE1JFttiVgPtKQQQmAU5zH0h3ka6IXsUMiftiTQJsGQjVegLneeokm3y0dRgW5OvrCwtUsguPi+sUHeaWmLZQxKLJLNGxCsElbc+lISI85mFjYOhUKfqDEMWzQsH4qAqb0uTQ3WsOnM4sL9ndsn77xc/B4FHCRllznqLc0ZUStSiqzdwPEFP7iXQFgR/lke0DibATySsiwr4SEsYviy8FbfNQeneXPe3/yIS1SyEwIjF7gfhrrv9lURrova6HNiGpqpobCnIkgYjoCU0xM9cM7ibUXnNUVb3nNSvxn/asE12BBUzYI+UIXlIInZm9L7Guo7Vq435DTek9CNGpwkg+tGKHiU0oF4Q2OhVwT2NadOtzxL1U3AEjYo7Onh52zRCKWKSL4YGhikfEYdaVT9yj17Td3amC8wau4rUpLFDt0bf9FDt6W+cAZvRF0nP/YoLv9DA6TLWf4xvTURoOvB6+Ef5Az1gyw5adGzgzPnv1N5iku6kSAOPDRVVx7yvpOoUAg5KZbe9luDi5RiQzNfQiV1DhAVMF8SOxtPNDqgRI+3Fsc5mQg8h7BogqAuBOY+UVmlr3bJXSJ7jt1iqxJHE/HqVdRzEtwbBFPCvxeCyFxiIdfpGsuaL23PIjPVzcV0ZhEMWCRDCvlWBRn6uTRSjkIxPHoDsgbT4QUW08z9sNEcc4IUbs6BqgqoINvLYIT0DgpTR67n3gGLManOf59fUX99Dxgg1FoihUCcAWWsFQ1DpgEhWpBUm300DZXfr+HxmJiF3zEFqdDABwgfw4bicbXqvkyUQt4hSURzB4AOrhiyMJcONe/YyQDBa2cldchKqcHRCAU4Hnn6BX1XEcnADvq4n52YAc5OIkVPnxbvfe7kOZN1ITjwyF6O611u73EbWCt5s2CDcsUhQjLVcZGVdWB69SH3XoDGmvI84MTEWUy3cUqmSpOcMQszjBuKMLXg8LAsMxb7zjK3InBM9giER2Z3adIi5KlQ55uJOJMCKhChiK0mMUBEAhQ91xp+fpOg2W57MtsUO7MWy3V57oogWj9MjkQYKL3MMS0OkUAMGOeefZyWkFjlgUiKKYUWRBgeeRrWrF48qvtA/AJxtRGAiKuOCekwzDl3MnUmxClv+Hv4hPgJNQ+xhiKbSarNz+fr+JookN/5oDocASTT8HlF25/cc2773xECUgvMDcCKOxznY5m7tqnQqM77+IisI4g4NhEyxs51Is1WpclJUHch13v86k6lPy48SFLQpGF1wQakXFIAqpoH6jRPiemYNQZCv+zNQAxf2EFRdE3QIMAYQ7AELj6MgNnt5WVmFHGfpzzTcX+LQDGInygc2rYqdHTVLMTBLBoqwy95cj0B/ZKgSzV8WqivmV8iHOPMjIzPMOJo0Y/C2fiJyvARMOwHmeOsusueyR9MdKQnPW2vwcHwWOvIbGk5GuTFAqk9HJzDYXZDP7Ht185aNjGpiZ3ZFx0K/gMjIjo6P3Rx/2KNAcRZedUYj7L4GQo/jbNGpgzOyShd5gpikEcSly/CXimmev6j6f5RgR1TscW6oyU1/xiNW938G/OBROLg/+z3DOr1p4nE1n0gID+zxSkJBiZabjqaLWi3SmBEdmO8WISH1PISJzr7H0Z0RU3b79BAOKi8I9jGGBfFwyM+IWZZw2nqqa+YNRTWAZ116Ge9kNSuEROlOZS1E+iPKHUC6KBQZYzzgCk86cX7MwegghlZgb876Gy4W4EuJmZth5I+JUstTHKrT71tqoiIqLnnF7IlX4B6EiqkXYResh3E5usNW8S9uzSCJik6Nzoig6vg5AANBd1IJ/MD+6WoK7Z4JAKJFdpxkxUTyNsORdHPCr3d2xi4QEio9+3PffnFdRBJZeVboio//xohZOwOjH63qCmCrI8356pih4UXTR+CoQPf/oEXwv8jFW1cZ3X75GRSYUD37U3O//X1vHEEiZI92ds24AANz6xZ7WwkWd7/zY9z2JwfvMfsw2z+nn5+fr68tbsuwkLKzLMKolYlMyv1YpYfGDlP6QX+00R2zI5lwXFQpgJiL9A5jhUSaICM+PX4oQ3hvJWd0wKlzPtAATH3v+Q2dLFLziY3Sg0vCBkaJnm2QP60+FkIVHDWkaSBJgC1heVXWuJR7loAwBi/y/xTOUkAC64mYms8756W1cPFWMvmMrGenOjN23InlYxKOhEYbxEvNayyeku8tROlW+Pz5q1XaBH8iYg5b2cTCfESXwqKXXdLKhBxYzvv8W+lcRM1EwrrV4ckH8ID1nt3srFB28OLF7FBzdiCJjWyAyofmiZWqJkKqwTpNFtdjzfqvYA6E/qhRRQiYCIyCZAw9OvkDDfAs7d2FZw9GjaFpikb0nf0V82B8u6jEwcjkmAfUhuhNKj4/BghBx5FqrKnsebVUv4VUfP4spsczddRjBi9YjorN+YsQxJ3+MZe9nVnEdd7k4lYoyVtV7Pm6qTAA/+pMtgyUMuvYdcsv7lNC4R8RaTc9EBL+uK9XL8ZnmU8iT0JnZveN6q8mzR+YhObqmQWqLErNmwtCznlOr9ARWAjG7J1Ua+p48OdnwlGAQLYpXpe1c4qGK+Yb4NJYupMuDXHZPQFuQbGX5LMqSH4vAWusa6Gmd82CUC1V4KSWQj3VDYHpVRdHqAkP45DzBrzm9gRFgfDZ68hKisLT5POm+ZvXGdMfsFzn7eFWp/k48WX2I7DkXKhg11j1HLlU98GstnxjqELLCLsfPrcDeQJHIVy09z5PvmBIaMEjcVcQFEUCYul+ZywsYu5Ls6OApKh+5iPwhD3t374+Sjq9CiITip68LdrZyx0LTVIXRxwhaMC6TyG64nrjkMjXmQ+hrhfeeu8SsTlShiF8Wda/clYBq1cOqVQgsuCsTwcRDJiDbeuCYe2raYQnn8xkjomzpis/EFJFY/KB1nqcWlrKTZxwB4/g6XuphQjvsU9QQkDFg2kv+Mc+lZubPuV9BEud5nu/3+/1+//z88CKqqj51WUg4rDNXdHcfxwaTvDdWDJ7qOXeKhcG+L+w9vESdotg9J0aiBpAzYA+7p66iw0jdXaTHzJK0dQoADB5LooggpcS9IXA+qqiFQVmdMxH/LRxNU2LilJC8TwXkE4nk5EYyeAnselXVPKqx5uilbUQw4fgd+P1+g4npdnhoV86gqH+0FUCh1RU030cQJBbAwFR13fzIXGvteTUd3nQm+Qw/mJj2drfipk2qYBXrVqdhR/RqCT0GIVQ5vYcRu/pBGCEVUU2hitxwF/mDE7yunz8FKtjC+pDViqK2SNyXMPBrvoNCGloWtUIJiSOHGZpALDKJO61ckJw8FV2KQj8wm/ZDZERRUYPOTPATwbDjFuOlHhaVwrkRIT11HbGO+f+Nq9dqfifsrMyI6ODyxnlomoY+7IjlgbB3X586F0lE9H0Fp8m4qPliEC2CO44PPTZ/hnHSasVScx4kj1hylBdFWcDQ/xSpyjgqj+6Ojl7ZHb32F/t2F+2AHZHdsWL3z3YfWqIgxFWPqS2ejDuC7J3eNVcBA1gjznmeJygHu3joR1fQBPo8P5aRtDmAu0iohUSO2EUuPADxUCvpbj50R5VIaK8CiSEz9wqcmZlk5DoYfq2F/6jrGQSBc55NAKOqiFCya62Y3l5rfX19aY3KmQDdzSf3JeBjemByuzpEWwnJKJDbc9bzh0vML+3UgoQBhdZRG3P17lTAHvlgEVKWiXnLnHBu30nY3iFFjvC746dFCiH6no+2ONIPsgvM/Ol5hy7taP4Qj46oITk3ENHj/tKQBAby0ffP0/YgkpFdenfzw4xEGfZHj0HiiyQreFg/531nOY5jfSRMAsfcHkKglRKTAGDCifm/BZc1k80ZqBXMOUGicDHgFvftGVwcsauKJ/vQVVv3R4vlAhVFGcMGFF9cQLIVOfIohjXzkaqE6G6hmY9MvAqpqrLf2PL+syJGxtFzAC9C4b2Io2hpe89nmMCLVuQo1OIoZk8AX4yfgM9kSEBFAaSrRSD9ZBJ5MKBnppogKrYRUVXv+Xee8pXyKIpE+w5j7UGVBsa11hn7c3f52/zHSHcRAl0MElnAi8ojCgBmrZV2n1sAeWGURco+384InasMZ9utwAdDMn/uB1kYIuZ/21B+BKv5EY/Ay36996TFK91j6x81AZAvFqVOLasD0XV14eQwgFFt3ofwvwW8iugwrJkNOcsNraavkZ57eGsmhE9TckBHqSqoZFRXiFZ2OOlzhUNB9+RlR6Clli1X9Tk5eFAaKx6qfPspCoT+CSM9CUhEsYCRUsyUSztPWnNw9SSZdXQLnY+lP9Lu3k9mfsqaY6o3xEU5w0wmF+3gmaJ0qfMoH/JXh39/fwMAIwCKeoaIAKh18ZSoFZUyhEpd19OxchcbaSNuhwQw7pkp+MP980COoq9Ah8UVm4dzoUokrtQ8f0Vu7/kHP59s/5+xd1uWW+eRdQGo7O5+/3fd/U+PErEvPiIrxfLsWAiHTIKJBAhS1LE05A5DSNCIUE0MkEyk9BNHrGSbE6Raq4p5hRLh3i1/VQQAerqglV+0lKkqGAyXfTuAJrmWwECrC63dnfNMQ2ABetZ5qujxS7WqNBvRyCq+5rMiZHTWWvd8S4IMSIC13dWVngM/SsjjeVcL5Hdf1BSzB5F5qpl591pr/+kj9QuMyCmAh3Ctx0fmurufl5rSU84RNIpz2Rro/DyRFoOsDqeK8Lr2X35Sk1thokJEcKpBPNpn26axkAiu1QUKVXWvzzcOhFlz91ALMvh8rjwIhj2vUnfvP8QaszgrRSgROL/1iEweLqbMtuZLbD4EOQuLbvgiwOgX5sJrK1l2wkcZW42dYzToYERFwPE1i4Zg94LgxfaNlJKtM1AmgPd8dM1FbDHxeHjxPFchfqxy0oj3+75fr9/ohacJE3FKtL5l5pqfe8DgUams1rRl554PwRx64WVLGDUnHugFVplWVBBqyDI/N7szcz2Pg9KLH48iieH3AMRfVfrthgSMCvDTBWxxR5X1XMwYHvFQpsqaAKHwy76O7lQx67NnGCrxS1QFJqfi/4attcKG3pmByYu27/m1s3j+Ks7JVoQHUkKTZn6bxORZSctMVXummVx0N38NSub9OYbusDUzKftBUIItcvSX+eNKqgy3NBRcQyRolMbDkQzB0+r8OUcEteqI4GAJuZI7RGCX488zg++5Zlx2dbbWWmv93D/KJCbwYOsaqszztJGilVMXvMiQJHf3si4THm9k5NpX6WpSfuQRB7TiCwEjwZ2axCAASn4KBJj40b96/oQ7t+F1CiVenaWF/c0YVlLlFE8Eqo6RlPv5MRuE9AHzqlYTYoCf/KKRueSaV0Ew17JInDBDpbKToNEQ0s22+xqZ+14G74T8+fMHR2DAZ2bPrb6aD0pTxgvBACN18liTAZSZKbDIY5ZjChoR5WTNiVFV/fr1i0v667r++7//WxjPLT1FAy0xrLXe7zcPb2kisMysqvu+CZ4q2/f77VZaIyiQBKKlL9DCE3OIfc9tYPBEQsyk5M+fP/d8eA+PTEUwMNOvfv5GUQX6EvNj8sxk13WY9054wJQz8/fv3+Bxh5LA3JfSjqOeqx3KeMGk5hIuMz0eRC4ogPSssm07thG5fIkKp5TdozQxu7B6AZ4mzHNmhZjhURm9xhceZqMM2yZGXfuDKwf5/XiSE17GUNWeFYzg0fSsvEo4eYYWJOaian4X89qvzFUVTxGPeSI8gru0HaRnLJQNZCtjjyO2LoqtWDnndiqGzuy0EsVAK1FlZvBXqW0c4Z9q3bOYEzCBsS/LhNQB+ybBnZyCzPmB9z3nQOBz5jl/ypU7QbQeYTA5qSoP8r4djRUedyhfg0UVsb5/ppMHJlh3v16/GZdrDkM9K4xMdtfmgh895DjCEC/Yornv+/d/fT7wq16r45gjYF6/PreKEHwxLoj3Vxf28lJzJQYnrVBF7D+f9mDIrKo/PzogZvfN9WFmvnt/m4NoFTDzUJPWh7Kq6H7MF/szk2V5nx7F41ipIGFWL7wLKsCPr2XHXKxA5sxnGboLqoDlhci7G8I/f/4wTEQo5mvOQNh30v4E97cXOq54aEXUihX9ZSswrWJwEjIgjwCoaugxjHmQ8OfPH8ZFhjmTirF+vV7v95t9OecFwJyP+PTs2mzdO7EpgLZTo/ecKUXEfd8/P396XtrHBH3kHu7u5g2UtAlPr5UcaWDu2SupsiKhQUmVkDJzzTXVWuvPz0/MH4SrWd4j4rJF2HOuqNZapEUd95Bw7dGSNACwxcRGx4V5vV5KhVZXgow5gkjknbJiwK8cEZKacOfzBA2tzOfbLnvWWmG38jkxQ0nhui4W+f/6r//qOdnTRKJrRM4o9MwBdiLmJ4QeJ+DMvafAk7N+KnhEJj/3HzSwUVDw6g79Re771kSVIfiY7N1/O9fCr3pHxjCkda2Vuc+LPJlggCknCgl+YBAinGXVHECFFBg9nCKkSutai4MyYWAIjBQhcNKKu7UebynKO4WcQ/nPz891fVYw5RN3mBzibGEYLvhV+PXr1+v1uu+774iJ+fV6sY+sta7r0p6StnxpankkAOgRTqUvjoD3YnKy39GUmXyasWeS08HuvuYO8u/fv9+91ytMhGHMpM9ZWjXEygOtFD6BPQfi9fv3byZlz6kkxhDhpmciEisUUooXq8MfABf4ASBgiAF3FDw1/BZdAWDlXiR0D72igtDdSYgHp4f+0ITZPn0+CHFK5AKzVY/AdPc///xzzSU3GuJnAZU5kWDoYPDaCh+2NqFUTqg6jwtHjsMFAfx1yIpTNEsj5sxjJCwnPz8/CgkeAEcBTM2BGU7HKLDT1vp4OFLZq+z5coey5wRIzEoyrTAQVdstHrUCOJy64BQXSjhb9EI6D+WqIu3uS61wslOvtYQXIWWQCkCLgNgQuQApfc3pBXqJyIVEyKdiFkCpO0zgdwDCqX9MPAQQEWvudwDDFzwwr7V8jIg2LHUOBq++IPIlEjhpwjvfE7nvW3ea4RTzPz/7DQ5iEJvyL6T8OkwBHJFQJZic3Qd9975Foi2tG3lHRChOyj3XQu5atmlXs2EnpgiYw1bxeHWtfXSsGbVlbyi4FWzuQuTSCO8FyruacV1Xzo8pMOw5MwamGSJfykNmqsv9PMkDwLse0VuvGERFWRoKHqrmEkolNmZm1iy2Os0CIwYpwzoYEyFKYRSGh8o3AtbeTx/LHWxrrbU+p7loZOLdybkMkG3YLpaZ8Uwgoh0BWfPNAjFTYIuJqhJsVeZcByTClMPcwSh7zrMlagpLpouQmswovTtoaDoYVP2rXpwyl/Tk/4hNU+UwOWYLnaVwKBUwXYi5bryuizMWVTmGAhDP0d94ujj0EsE4qd3dyRWzQr5ev2TlPOwRM283QJzCSx82ZOi/C9rpys5bRCtbn1qa7f6ENmfBjGeK4jlegOGkSdWcIwiceEGP5si8lykg4DE5+FWOCeZ7YaHJC7L6nqKZWVV+Higvzoxey37ZDYh+Lvv5NKeg5FPobsWAOQU08fzzjQiYmF2Gas6ZjJoUjJRHFYFEHrEqe8CAVBX89/0JMiwYqACLTZ2FSkgAiEz+ihQ+njsIMPQ0aQstGWg7rVIXnAQAbE6I1X3fYY8ZtLN09+/fvzGnVTycN4pHgiFRyRHAnOkECTDfhuVWhGKg6qlGCV6Aw5xbP2mue447wm+nkZRRqpVS1X64iwijGA4NjnLuZ+VE+MLewwV92W/kMKuqfVPEUo85TYwEuQZQtb+D40G4o7AMYh5d6767oyqzrsr91+Ciqzs6MrIyq7t7oiZv0gAAIABJREFU9f3u168dADweW32eMHycqoz0TItDjygDAlBYz1eJNJZslRO3OsK7R2ruxI/PPWPIhmITbdpkinGKsrvJFWMkj2stsSkh4qGgLRPLycWMlcZr8J/1XfiYG2OKQaJQVc5MR4ocYY4RNilFLwYRbio3ti4wgRnQmJkAXF2jiRzSLylxp/kgQqrcnyMYwTCH4bvgIsNPL56j42VmNdXbDueyokBn6Rq0EdHz4gBIxVn2tV5ac+YqSPSAKaQdgKUMu+QIS75MNM8x7G6+8OwwqtfcdMeLAOoXGqRtXrHd3GPVc/OF7rstnaVcVZokPeMIAL043cWaZVC5zXlyhWCimPsZrcpOjiFzLJ+LwAFGA0ZViSOdKiIEzFk/vcp8CBtEmpBDyRZ+RgfA4RHpWUyEdE7POWCRa49DQKouF/zntJvzqqri6+KiJTYNDQHLe0TQIqQwl73RELjDNPYNLO8aDCBdcnZhOMvOp/EITL0mWFrZ0TifUBhp97U11XeibIjVF1Wxxcr0HwA/LYnNttfGquLvqEvU35hEla26Um6wdVNWmTnrCv3aJABwEbY3yRAexU8kAn+HRxmrQ3IWN4ZYhkpgPPcLytrKy3ThI+5RkVBW0xGSIne9+JFDr7KavOAY6emaWsWfdmhGQ0IYVpSHiW8FoJUZLoAM8cINgqq6rovzSc5kIj5sHBfErIIiFDny/eeKqSqSDZsYIDy6pkGsqqq6qlCuuWzA0M+7lDRsRejRIhPCX0T5gV/BrHmDg7Bj8kAVctnKr1qpEpIrw1YJFhY3PEiAyTWFb0cs2lKWvbxDZpQu2FykBAl/PLN31eNGj4trZFuza8MZFoBiVkEwNE7oVSLJzLbLH41OznGc7sg7VlWfP493iFwIT5DwH1YixFB6qlgpNtfHV2Ip4ItW5hsFMJRpdR6FgYYmhLVUMeRz0HW+IbayGQ4nLoBRgE2tiLLUEzlTDlrxeF/UKtGNRXpEGFUVRXgfd5jv3oGbHV/kMVFlZvSnjwPPCH0WdCs9OQgwF/hx0d1MM/y+/vOf/2BTVcoIYwb64ziz5/mGk3rWYs7IHXYUJDDr/AMA/SHpFBC8u6GUco24IyK0xn3HVCZioMtqwpBq2ixX4nzYZKKwoSVy2eosAde0AsMcfsAuCsar4iFCymutn58fwmBC+xNykKqKVuaZiZpWU+4qJoyR2J7mAYxvK1BWT2O+cim8vGuLCwQCh43y0Wspq4rvUhKVTJwBW0y6m3dyULJlmHTCTWeFJ7di1paBY3qgJP8eCQBiKFvg0pYh8Nd16QxVqRMYNqo+n4mNpn8zp6CqukCTQlIrcW6v40jmQrqSAlZi9gsYvBBYXZ8J6Qz3PGS7nldQDA0mGh2YYwZIPJm55q6ZunbNL/b/LWwVPC2UyYZEHRQMKg8MNjx276+IC0kZE5XRo3TmfxPCCJsA8puZyZPkWVqJPCIWl7grpJR3kIg3xey/CK10Vh7D+rXmBqgzxJyoCYyeAuNOE1YxkXts6ikjAngod0Kkd799f47Tzgkh+x2c3b3Wer0+n//AUMGosB2x6ua+8cQslZcJ7dNfymsGrubCBltgHBxR4qWGUL2jAANN0isAuVPBh1jisR3Ba5TXWmt9Jmrfn93t4NwAGwUYerpTs7aTf1oBr1mTuzezqNCvmQCupCClW3FCgju3UjCyxQQ9ouAd9m8CWMFQDaNVAGITOOc8RFVgWFHQ+ZIbfpdl2E8vh60DVNBAo8zZL+6RtRY/SYNECayqn5/P8Qhb+XW9tt4acUGCrHlKwav4RJXWNaKFgfnggB3AfNTEExsRHAXimZCyN9e6+5onQ+AFk4u1Vtpxv+e8t+an8rhgFsXX3NDUoooII71Xe5ImX7xi+VcqBLA3UYbzWJ9JMl4OPKI8q4nykV551NscMecAyqSQj8J0UJHc9+eHP9q6HMFjdcQDLCLW2vu7A+AEoB5RJWbpFW3ZQUoFFzVhTmwgCQDA79/7p1hCHuWDUCSUpUdJkDXnbG1H555zV9EC3uzd8XVSClh6NVFdazEuNbuJTI4CZTLWvXruUEAeEWstvZHN9FAX0mYvAUCrCa+mifDTa+13mDhSTVRxDUaClW+rHhf2ctpK2rPL6OEXj+PltLvzC+l4yoc5mrDTIfRV9WLiikjNLHDYuDHD4xqEJdh5eqfvEQR6yoQrL0jlBw9/2+3hNacvmkzv+w9IkefMD08BhNJIwKtAmS2ieaZIOCQQDGzaOlvb66w5E1FUFA4TlHSQvku8gwKrAANIj4d0qSrXzuAmmftb9KoKzxDIFqqq/QPdw/V6ntD3DArm+ZwDFJzcJeJxATbKnUaoyC2py7XXL8VDWd4RtR55Bk/SwCgwAG6uJiYb5mgkIJ38aPIy8eCdxFJo+40TmG8Gmv6PAK65nydz9FhpnkjQ5zNvB4Z+eRgHubxjCCeCnnFRqwzVa8cfGPmlAEwe2TI3gEkftmJ4ACpALlqB0cDpGOnFcETyKWQI4/oDTDmfeZNSGEcSlQLzdmHi6XpYd+TrucJTODrLPNTzHEgoHAFQpkkwxbD31nmhl1btd5i7rVcjYs1r/DnrjExwgYg2IhZ/lfp5g4kuX/NjaZTMvbFN8MqDmD2k7u5emXm9PkmGkILwaFTlOw7kn3N0AGsudPt5HNEujDmGORe6cicXmMicaMMuVIDBRlXbsGS6x7U+53Mov/2KhGhpraqc48haK+bCXvxHqJl5v6M714rM6I5uvGTmJ36QmeThTQDolS4Pzw3xK6X0omXyKKQD5pwKXvpD/uoIEQ99k6y1klz1/spW8m+8sNoChp8mF4EP/V9FMArkJ2cWodFWU5Sm67p+fvbuTEjwOAahLF9HU88rjeirCkeZ+6ciiPixoiyqrTElUVFgVrgGc/RrbrRx0Oxuf0DCf+qX3HkZcmBMoZ7zWDAuUIVFiBKNqiKkTBUTNMt+G38wiNY1CoxoqdJ9OIGJv+dugpjlC5EXFSCnLFrSizkCfwTXTSlzqDAU7AAgmB96IbVdaz9xpLMSjZfioUyoVB1DJIdJz1otWpXveVCB5q9dQCzUReoAE4zD3BEYhGrYAAnsBQE8JI0R0l+7TGayP+qRWNjZuLIqZvTwH/MfPVkFhkbmJF94EdLkeFpVWGux53oVQzDYqnoITWCYqB/9F4wC3ybgk/xqpeBe6IJr8BIRvfPw6a8z4KvtXJRtzR+k0M2v67per9eL36yuecKgyXckjlB6LjCo7oBslQSMslmdV+MeNvGI/DDXnRt5OWxlggvXKNqYO7LKgnzBJitt/01o5bTvcHdgiMcnIo60ZW4xUY5zNc0ej9M1rqen7lRUuEB/3/f7/favcwtPIWZ1E0NVZe5T2IjAb3ev+UqE9OClwbuaROgmyJG3tCcDR+qm6UNyeBe/pKqiN5uoJGDiucNQFZu2mufKhpo0hdxc5K789qUye6P00Pb8eSH3S6u22FImEmydTQKndhaEhGPrLqgiUnpVBZpUUGDdfT/3ODWx8Ol0DUBVZW4vsFFoW4gQwHSTTjk+5/pQCelZVQhAVujlhSZESpmExb/sAA8/jgR25kP/7U6tIvTfIgqpstPKRMzSq4nCAM7cxr6uW93d1kq6yKRIZOLi8627OWtRwnMms89hwBQAaETCrut4woPStxTED0YRfgsYChs2Js4gjY6DumfBcOtXNuoyobrtx2tETO/Qa0Iy7YWhnM+Pq1GVo4hY9hmCfabSPrIBifg9pMzs7vGfVGUyHh5lqgcJBcgnnp2TsJN1h7ko/qbLNl3ZRXM8ig2/bGtepd7m4wUrlAicqn7rKWClsjBuImbZfmtcoBKnkBiC6dkdnMGr29BCkq3zIx8X/2cGhJdGnEc5nuZq0hkFszQiap6lg6dfDByz9GA4CrJCiZ5q2+cnuWxITmnmGjAzoz/nRQgmcPYE8w1A2Ll6pmXb1Sy0EjAT2P7OHwwve7P6PXflCM/3CzSIl9Ni9jJbeURPp4RUDD13vVF6qwoid6Wz5ZwZqupWdFCGCCZp95ERwIfHnPcfWdbEc9835zn57C/kVH0QdXtFDLJ1j1g5oZDAMnPdj86CdDBVWkWFrwPpgguSKU08ycEAc8CxFbj/dqrWM80mnEfeKDuVrNgvCAASYTCh6a+2FNb8RhVhT4fTqcDjEY3nBFscoXEXbNXqiaLgoeJCDGz586vr+f6X+CVyBI+Xoe3n7gxmrf1H6fgBGnrB1lr3+gH2PRzOL0KqLspVVbVNPJTfgncCxhbXL1aHnPO5GGfeK40Q0e8QnsMPoO0L1QKrlcK3idy9Xq9//vODI8fHPGHAUDGstf98lPBiVsxUpdeBx5XADhK2t71qSEFIicBps+QwQcArLSofp2X9L1e57FdShnUBW9LOSKNUX3wQwYQd54Bl7l94CCkXqkpJ5Pm14vzboKO/IiP2fVn0vdk647NMM60r656XXrQNi0FRfcpTVWw9d0Moy5wtjg5amQvpZcAOoKqtTFwjEb/2L1HVPARTbjHJWYupMpSYY0XBY6CqMlaaFWhwBJU7klVmhuUfoezz81sPf9iu+s2MJmaJlIhHGHFuk4F5HoxgCwB/FTBmzWXQieqgTTtqqhW9PGYmw9RzAw6hCR5iVpMA9fqsY4hM5EtgNX0DPEjHHNLdjCDxaF6RtPu+q1KtIuzuI1Fi0316TBDvAjAwYQc5kasXTEgAYqjnE2nACgDxJhw54NtwB5ORmXXtYNgSkleljIiq+vPn8xaowOod4E2YEc93GdQv0ToVZaiUIo7CbXtoz/0OMH5BAgYeAhOtmtr+OJ+yCpXDDipp2MJMU1UdT8uBgXGNDCksTgHngrCqwp7Ya6ahEY/PQJCINJhIT9fUUzDqrwxVQOkMGlwJASC6INFWGEUuF+gPpGAq04phmjsPW1tsdzLtSKEp5O5UEL9XAfwfYGgpyxFKJqr2PiRmvKQUYc1+XVVVRfDui2JE0KQbB5kZYd18GmrrQkewxcoLgh0aeNCgJGCFLXcuaMiDxgtBCYATvJwDB3q1HgIJZTFDvuxKRvdAUZJhEVL4rspcTZAr2sx8vV76YyXreQRXJKKFkK3rPRtVdc1nyf9qQrXmYkY8NacBr9frvm/SCJgCYYMRm2JIe/PfMSrjrucuiToLRvEILFusxEacZR8L9NaYEUSvpu6Ov912D+uXWkVLMntuNqGnCbyonJOqAhBz2tIhE7dy79zmky+/mGIf+eZBTPNpIgZtERAUKNNKgaacmJ2Hsbte+8SMBKKsv70pEBFtd8ekVBNbl8yMyojYn7C3PuJIhuqIAIiCV3hr9mjOT8Sz7C2DtmOBOu4BZ+Z1XfQFkn3Wy5yj4CHCq0mWzycPPlMpE6i8Zmb3xD0CnmtUuWCyXtf1/vks/TH5ovOIU2Vm25xQ2GF/1UwewUsOHrkQCQUBZAWYr55KidAjN6G81tIZG5KZvC6hAySJJQ8RoVe/PB4G24eDppxREDhnJ0Qj/ms+x4UtBU4WNWMkgh2anFmRs6J9Y97vt1YBNREMSp88Sr4SiBUdUVm2biKAC7QUlC6UwqMhn4CVgfu++YNGORODOSlCeOjCWgsNSJhjjsEwY4hesUmv1szkjRWRqFUAylQPZuHj+TGSv6Y6ZxERLXiR0OWMbXUAvOqiNw6w0sH4nt/XeTDd+0QWW4WBbc1TSoXKUAoAOGd0UH53R1boCUNgDStNiGyxilkYWbXYQ6lydoWLo2sS8SDSSHK64OYR0bOgg3nYjBxs5E3m0rs5YdDpzAo7CetJrM8Nt9WFvYZGYSurbOVLW9do3YMqZ0fDVvlU93XBTDx4ifh8xEad5b8dt/WIj+dVbFv1Dqv//Oc/qqqwXZioyw+P3d0d0ZnpJ1tQOU/aDMeW4wgZiDnSr7X0jZJrZPH9lPvD4+Qq9/OCkK6Ch1mOSO8R6nqcULaiXX1bJDuH7NQD3t7zuU/RpGr3/ptMVUXGiK3mWjGefenY+3XY+tzPDHsAFFRWf0FCSd+FVGvYGLmvB+5vkxlaRYJT5fbA00SPpJGXeh4BZQ4nZdyBJ2myUvxH2G17tJQquy+QCk9/35fuqAASDN4VAMq/CjDHuCbzcyLqITGHg0X4XljRSqfUWvZ34OF/r8+zEEnb+F524adxofXKvR/RJKdh+2lO34kcQzSKwasKGFpaoRIMPb40EFQh6e77vvkLLCzINT9NBSmYXKARQMp7/nAdvqBSZxFiOGzZKjPS0BHA0KLMefuJOBHIFRsYPd7Hr0ciKuHv9+cZMmxCdvfRkZhjjbwDExJ+THLmA70QM3rn9HgoU+3JA2Vo1UpTf/15ZoQqjmRb89NXAvurX7EhR6vwwHKWqbCBOEjQkAfNMTVBJbxa3YVj3u/9RjZbOtLd+jPSmK8RqMRAFUMIFQOGMINc82IReADg5UviypqDkXhkeF37khn9ml1jn29PVTGLE33MMiVm4fkv7LN8MolJ6UaORvxpOSHa158/b47WVbnWer850/qVmWut+yaPem3mM3hhO3xa3mEb8/2eEi5xn5nXdf3zzz/gqcLwfr9fv6q7O+7gp6EV675Xr8qK/fuyiIiOXnyGIV+9eOq7HZUuAzqq8Bj8keGMzCjuC0+85CvWikz+VUZU1nzu9ycmrQRPlxl7H3IBlBYMqa45meCKXU9g/vnnHxFGxH3fzMX1PJDnHFOPcymNZU4CaXW/IDng4YsteMqv13zDozPj2tMssldHV3Tohkt3r9UReV2v67r4xsF1XTEnGcS51lJUSGZWVcdavaIj1+4aEhGrV3XtLK2fzLx+XT//fP7MIZxQ9XxGiI8FKjn3fWdlZL17Rcf1ul65P2Pzft+R8Xpd7/7cRolgH4ucH7fk3Ikk/qq6XiwWa63Va++ZAJQ9DlrqDoD7vjs+B4a1uqqysrLe73dWRXRdeV3XWosljxgwj1mJoGJwy77ygBCJkDFDLKEjyP1+//79+xd/Are7u4lNPVprLe4dZtz3+9dVqxf72qaoSv8YlfbJiIj485//79evX9d1RXRWXFlZsdb6/fu3XFRl1XXf958/f/LeS3xGRmdGBf9d11rrfu/IqwpP9/yGNmfXUBfu+2ZKMLjXdb1er+zotXef7r7X3fdqfpq6evVqvsyUmVndHWute2X3K/mCevCOyf0zH1mMjFiZeUVe1z4FIQDSSMBrRkRziSrxhAYrWcp6rRXV13VlRHYUq18mPy2Jnkd58wJRRMdaFVGZV8Zad6wVa73q1d18+337iryuK9akpV4Zud6dWa/6r9V/pusduSI6q6I7o+/1E/ei9b7vXkzUuG9WPKbZ/pe5D6j3/bNWU42IqLzpa10Z0RGfamZVR8QKxrfeaxW5tRkes3iutRjTNfN5rfUz5Z5lkKVg58iOyrE6Mur1K/bVbkdEFTF31ecPRIuku6Pe7/UT9PCqjhWZTM5eHbFip3ll7B/g4VHP04jktj/zC//ibm/u91TXCPiYRUCapi/R1+uaSXVzXOuO5lskmRHxvvdCUVW14v2+m2W5gyPlVZmRV1ZGrnvdzFvc8fcP2bX3fpdVVeHfNazM5A86viozM1jrnudVManYgaz1fr+vq2J1RFdmVNGvmBuRO+3RvWLBcO/kZxIgkmut69JfJN7rrZySNAITPyQ5yztBCgMMqZkJRE7XiB/m0i8jbNcWm4JZa90c7PZwXGutFd17CeiIyAiOLBGRV01fEyp1ZHXHrMCReb1ea623/fUWxY8JE0yxwZaZde2ExN6FiYa7cqsJ9YpIuhOxdB8T8jtzZeZaAXitqGIR4MTgc1JUxSLQ3Wsu6nKtm3JmrtWZO43dnbnHEQbyCbLmPJ7TmGXv6tOXqldm3vf+Ctc1p6CvXy8OVc5MurCloCkRq2v06/lQarqzE5hVVxVZ6O5eq66rZiECg8fMvMaWjtGjsPsyOhObzOxxl1OEJo50TEux4RcwHfT8iA29qjTtIOcex5q7w3IhBgKg4GyEIafsHfd9v+cBT0S8mJN/fq6IV2RG/ufnTwRr0l4wq6Pfd1ZdkcURmQDulatRRkTwglR3XRHBtLszMzLqiojsd1dm9/p5v6uK+6Tv9w8Jv66LqODPiIsrzMwkCZNVekff6Saaqqoqbsui58dc5IotVgCUNKq3XZ+DJIGMCGBRYQV5ctT7+cFK+GO81E3wlHEHuWLr53RFCQx3xKCpQqtW+54/pju9ZLWJiOYWSvcdka/X1Y0hHrYBccLpMVDOzOKDmskJEXOhe/WvX7/xd993R1Re1/Xq6jWfmVh2i0qEcrFp1qreYx29ruvaoa++IqMj7hXd2fvTJ5UV74Vx9p6NxLM/2j1/fB4XmXnnvXqtWvw9v/f9rqs6bq4vK3dnu1esuK5rAozKjO5bn42Ebfam7r6qfn5+3jM6HXHbwru/DhLK0Uwj6Jo+ZG5vM78dgC0ZROp5dA+NxyS356vplG/75YbTyoSQ3HXo8Pk5EdowCtiKIWZQe4bZm2K6oBiY2ctWRlkxBdcsjqKi17QqDNZKmnzdjAiRgJQJW+aHvAvGnvAt5DCfizWBoVTXIqJnz8evvKPPCRUGYOrmYXXNGwTqTs0xmC0a+DOz90L9EJoAU+3JIcu9eMDf8xstKTFpm3vKLU1HNSJy0qJE+c8uaHUTJFNnIYmjmIUYQzVRfWZr631eiZyyViV5EcwZiE1ViUw8eBf0ay0Nros8kEaRH17ia3/pOaisr18pY3vPPb5lH1YUhqrHozI90vBRlVP0TH6avkNF/o1fVdhynzBsLzlDLKe4AE9gDhZeALnwVmmOAiZu5XKweQErInRMPtdhF5QAdEIQs0Nx2Yb4eHG8wFfPYigNHiURkTNS7hdDyBUDyuva8yFm/VFVtlKmLarx73PepWd0vEoBWveOoKd3aFgkuzviTOxBgsgcPYVdtcUq5yf3u5PdYcs4BXho0lbMroSz55jOOKK8rksXV4qHAU1OpkeW7pvEXtshJ5KqqtqzTjdcZAsec5eeo0/E7jVKthgKTILTZjve11pcq2NCvxAAELohwagLOz9fMwETZRslerEdtt5KGlF29ys/L0VKKR7p2WYmv95UJp3K+3JE291ocrq52SYqk8+cwQpZa9Ep6SOiqip/Q4JGTU7bXwsd27953zJu9xil7U1qUpKz9uRfa7U9gdda1N0xf4IRj6LluAOGpn7GLxOccvxFAJAZnW9ItuFz+slW5nIk8TAkTBsFAwCNVyk753jbA3o8v3FBc+hZyjT95MVh6COiZ2bKqTDAaq5UQSqqbbiT9uhLVfXsbmutGJMjTvBSUhCJpq6UMEjQ9IzvQZ72jRJaVUZkLhO/YdFzCeOER6EtdYL1v18rMS4ePCkSgIK2h3etQg6m4IJG2fOlg1YFTPBYKaqY5xYILsA7Jr4WTIUkK7k+Sbign5ByzrgAgF9rVe03vrUnuojZNW0zRBhg8i48VbyHHQfXWmvOBxypsgQw23geJhCFccRJASvtrQwHYOcU+KWTNq2AWIKQe9dQkAAgpziAobuv64orawQ83QOAiIcAYADWk/1jAgHDlvIhov2u/t9NdEHMR3/RH34VqgKrOaER/giyJ+GudPH8yBxCp3KMROCwC2NZOYxxgZZe3PetKYEGWwQGVSGhIE4AxK8BRdZaMafC0jNtdKPHt93Nw3A0jAVlkeAr55xbM02RHOCcztIEHg13H9GgPOKBRwWxteWBYAywq4pqfG1BKTZ3IU5VnVwAt6IqGIa+5WhEroSPuXXqAh4fIKeWMTyUBe55jULMiLrg4My8ruuqz4kUVjQJLPwGVABggCAHpoHzJm7wix+wCoTngPUcEbaaLfh1fNyPwaJp6ZTUkgbs30S0cVKdVjRJcCfD7gVNZmVGVbBbR2REZ0ZmZyql0b33GnWNUEWrYDj1YXEgw4tnztZleBQhZdgoUwWMIVv0rvm2wkSCXnnzMeo5vqgKJp6n4E7lBbbsI9mRkVddV12ZeXfc615rZfGwbg+xui0GAhOtqme/LBJlz08U6Jow1/PCA7zr85krAOwUlNfaj0+FpOwmYXFS5tUAtcY89Vrv/UQdpUyk9Kae+YNfj1PS3ZE7Y5n7wj6MR6KzHDrirg/p570nNDRh+0BHxDM2yvl81O87nZSZecSgG4USb42v/GTsxVm0cDqtkxzuJJrnYRF+61GmpdH9VlX0XhNoBa+oHI9UfQYdjLsLO6V0pYRFZq39BhnIzKy5/y4riWuUN9kqVOmDE9/X5++HK/ju/vVrf8wSTg9DSMrYJt1hWet5ahF72mbut3gy9x+2PGSTWAe9m+TKg0SpHqFE0GAiTX85BSZCUn2AZS4wWxVkiwl+AV/P1wnBMy68tpBz9JFh2JDlDJkwwGCj7HrYaNLWqwjKnlt1PccglERO2U3C3FHV1q/k7/vmtFlhQ0greAlN2FKU67b44deC46kW2GP766TVyTxVCgSArQzRyEXYfpr2WEUji0nVzgFK2cqXrGjqWf+BSagqAFFVVazPxNPcjggePMQcpvu5Igkm8m8Br1bZHq1Qqcm3XnVztUZE9pUR0dUreauSxoyM3ge4jIjojMyojn1CFXZO2HaL2X29Xq/3LJgokYjYV32kBsuq0qDCC9fQfZILmCoAlMg2WZ/TOPfNUTltFqL0idg+wMZA6465H6eSLn9VSuCJgeHX8wCtSHCtkGCgWnMHRUhaqVLQ5EaJvu0Gh/YZYFLK0G0PaVtA1/NRKg9SWHqO7khEohNKwvCCnziqqXvfTUeZe1f/nNGSGbo2us+1N610UybQRkTacVrmNb/zYQvMQzqeRGmLR8qKx32V/Q1b2CRty/H9Pk9wAZAf9+gwbXM6pVRjTmtV/czHupSle24AOS3CWKMn8p4naeIkKnUKTpBoKENFNR5WO3I0ioETo/48fIucQREGwGEYEwOioQfTtrO4wEM/ejU5AAAgAElEQVRBW0wQvcqYuU+SImLNE2CZ50wAlOYhaOVdMbL6nLcbAIPE449/7zKi4J0W2BGkqgfSwRHRtqY7AEOqRysizM/7p7v59QRIcar6mGPRaUd6hhINYPQ93mGD0PdZOGnFRfFI+X5jHvZELm1/cS/umrL0rsERSp9aChKRRvzSq/BdFgnmMQdQqrQCpuoFl560SyNy8fh5HoCcg6MH4CTeKlvYlDfRdjdAABhu5rU1jCa0VXU/zyrwIisEpz5MM6P27SG6I3DwjvomOROF5ExCsg0JTjGUgAcsR0Tbz/uwil/iTcewHuC24fNW9FQpRwROUWIFppt39LceTc6LzVTRxN9GeTPM+PZkmwJbziInN49rAGLzLnfvd1DR0Lp5vqruxSM88MeWOUBr91IkPHlWeOAzc83vGsTQXzsOkVOo10YeADrbk0w0GMq8vn5ULFEXOO77vKIgANVvcaRgkKPEO11LWyppEowmbDVJaHJOMuYmay0lgapMYqYlE1W2mMOvdAkPmKr04Alg8+xfD9kKYwcRwsNWDPF1nEW6OycVuABwxEYrHtvSiD7+Ns3kRTAnpAAVnC6ycuS/c34WDVoPfHdzXuqGYUcZxhEutToSNpgppE0hBIaaCxmGMm1VZyoqGGEWv4AYcvkVec/eIZPt8ikKTLYb/LXgxOTkui6dIaDUSaCbfAvxy8qVqgogJVuqpALl5OFzCHP5diRC9N8wRwqgpUCYfvbCDbv786EREMI5i9DdLV/Sw65qPM+b9848gh7R7Ek7yfhyt/3puhRNT3L3T27GJCaeb7/aOtIBE1c7DzG4ObtEP4+FnBupitBBjwRmn4u4cKFJYLl2EaFEevGg5yfoVI94MKFprbXzOYsFrRy3nFAFuROVc4ohMyHP7XojFRJsB6EKRCVayuzPYBQAbP2+qyN3biP4QWfr9g8kER2VWf35aWh3R3ze5FFBQvbu+BwVYqaNw9S09Z8/P0wjv0fsjEqd0/SOqm0Kse05APucYUvh0/FnGIiUHjB6d8EqmZnbY567rQy9SgzuAlErkVP1WRcz397v91X7BE7e2a2czQ2zNrPrcyZqRNzzMQI3/y4o7CP+O/bPgmJuqWRm2RuGgCU5E6BnloJ38OTps7NLPzSfVYUIKXs3EZHEsy/KGKG6RjAFJlE8ELqeP08IgMEKoopPVGWPFJzqYJPmaFVg0qMhfh220cBPWV3rOQrQJAaxIcoJ5kw2N0HkSOFVVebnTTR5D+1x+VnwcSpCVbGigMcn7GPuN/uEFL830UoTVKxjKNGD4YmxbOl7PBd8rDAHCMb9MtAxO0XbuoRe3jFRGX13Z6buBg7xNgGp2KQETBmMl5FD811IG2sVZIUID6ZnIn1j1sy9Q4+J+ElRJm/Wt/SCOdhNgu+wZNbcaMYdXph7h/LfRK0qdM+DkNj/uG1SmT/3DSuP6Il1dVTdJJI4I/YMWWv/lA9mYsnM93vPYZmwJW+uzy0QQLUzww7L7t9zLVFVVcWFhGcAtvf7E093ywVIhSF/052P0KT9Qhjp0aiJwppfsApJQWXAKnjMINGL0HcozSJgbqh8CkyVOF1gxvZwp0756AjD9tBI0MuKvHnwNAmsLSw43a4j1vxJvLA31ESS1nGqat2rvyHj+X64+qhWL1B2W6qUoT06TpUbT+SNXjNX0bgJ4bmtlAjuKMjqNR+9IrERwfwXrOwiGSWtaKhqre652hIAThf5Ih46hW0MoVfxvuyBEEq8KO2HCfHIKSSHAHAY5K6Xo/H5cSqBXBlAIxKs1vwk2ZljdsO0m0SYAAOJqFUM3pT7K28pWg3T4RTp1W07HUI5rY/3/PI6nosJmObC3utYstVA9nRprXWc8NOExNxXQN/dEcEnJQCD0Txgq7OZtLNzgcGseXsQobXmbFswxUk8opLQ+q2PmegylIhHGvDdfd83wXuPdronbI9EWwfozFguaL3tQSgFAM4vPS5oEsmaF2WJQYbq6TcJIiVVYD5MbiJ76QHfdkeNuUQ1Ys9LYtO5u0cSw0YCqbYd5655n1ydldWv378B3/OOChj/jVxmai5pCqFUmf7C7AlhK480OUxlAqMLR1POvQmF17PHsge13TaSRwSwvDOF0IhKrRQQvB9lxXaIEZ48iKaW77MUINc2Z+6p9dt72yBK/s5We6U+kuN54/dv7lQMyLdS/D5p1VTzZ2yajIw+M7s+e5zADot/GYiD6tArcg/b5TAhGLqsANjvaAIDWPjuvuYjTJpv7BeQi0dWFIgBjQog3VChAqOVJlrZkQmgucE0YKwcLBL6hVLDhAhJwQVz1B6hTOimgzOz6vM028GbxDTD/+gjrQSscUGSkVqfZUd6gkHp5Ee15xCDHl8uVXwAMvt5v8wxrvFGghFMu/mawwqF15zOusnhAk3u29+FYXdX7cMlkxBk97ybuMVpPsxtc5iBE/Qwo4yhN8lcSAF67nc4mFZyqN3q4Pk3L0fZ968TlpFzgKOJmSNwP493MWeuDIFsj/kjRxI3yTn2YR7DCezY4tQjp+BBOkZbhSRMVeW8mK0VmwC0ht/3zckuJnInHi8L0J/9aB/H0QhDGZG+ezuCoe0s4q9DBowtwdPkIoA0bigMVbocc/vstr+6Ikx3s7O0LfsEQLpwcYTn84EqnMCY1TKE85uEgkQ5yUmdpo1s2SJuTkp3VGsRfxheTg8eMdOq/sqEqu4hCglGs9QDIxKU4seWCL1rMoE/52TSF7Fvwan8QrjWyvyc/wNjy3rrHhE0sFElMIniZKt+CYC5tkeBUZCADzuEyTVKCgf/fe+7bzSRqxzBRCTSSImm9/nAPm8nALkgTvVOk+e274mKU77QU9VWGsdQEEYAvs2pjqy12FU9b9+cqsrQRUg5AnNEmNNNyu6CqiT0Kj4VtjH58sgiomd1YHRzTsikUd88Pq2M8kpVO56Qx6QRoTSAoZLTdX+aaOXAIBOffOJ3L1TbVhBgwiBrBIz67kjvBTnUXPRJCZKqlHinkHNBiLgXz1I/9xYKNIkwM8serGkd9NnPVsOKOXiBicd7gXe+HlkdyZchu6MXnzDN7MzOiF91dXdGVusnM58hkOBancKRfLFdczxIexHAY96z4uu+qcMoH9M1M2P+/JKSgwlPXRh6NXl4MT8OdCuRU5D55rRBdzzeaZ2oNifiXnr+lqk0f+WUZO6P/RxKH/pPl3aQZ7RqwkTK7kYJ2Dlrnj5RJoc7/713lnh2kyq08FOVqLXn9Esh4WID7AkAHkH2nIqJFuVVJUJMgFEFdkRyyBG2Cu5LolaJMHQkc8+EB2imE5y0bv5cmVERix/bR+d+p6l5Prf/wEEAjsrXioiu6Fr36u58ZXEVt788nN3RHRlXZv7MnxfCaXf3DB9lX37ZWysyIrv3bhQRGZGRV1Zl7SHaV3PBhQ3CEhoRZY/c8RKW593xyZKqAh96H3cHgGGSyN2r7Ktcmes5E3qt6M6qqzIilu0UbeuYyHMOHMc6jBCYqhhKSUiUlRAWOjSiwnCT26uecppz4ggmn51yBhUcU/OKspi/MVKqSlkm3d390cvQwd0dMy++RQc18PI+5A+lkuNhHCYUNntET3qhEkYw9GjquUfQlJm9VnZET8dJFLsDn8aPzspkH4mo+TvM+TxCaSuP0lDwVlwLJqEX8QySJlExSbzVTcSvaTlM3d1MS5/S6FV2vQMUxjc/wvSuquv6zDQZ+mJIDOLJtQ9g0R0ZVdURmbWHAFG/4uOd/csFfTw7lVdFdGZlVc5Nro7Hn3GNiD2L8/ExSAEgp+BW9ChsOfImNCSKLqPEROY0ca1Vc/52EGrI3Da+how8O0xNfiFKK95pxfZG2U1UQq611py3w4sJbD6dkJ79kerRLziZxod476BVj2DTFv5u7iltAUnCxSMqn3hqhYqqkzuGqvjRyGPas5Nj1A4AVorhm5aqNIpEPAjDgZIt9yykEf5gZrvWuu9bMWuVBqyRovpXUUci4rIHckf3Y5CAGRePzVvVOwDi0WiCdFrvF8q0j5qDR/AO2K26O/by0zGnQ86JsueuFvqqUl9IAlOLV1rAX9d18RB93CmkHaf7CMsIC4FrABAcw5MzCWhSjqSJiPr1+etEGMYkUZzE4FbC44KeOx5AZurE/eCUqIM0ATu8t2UWvLxTJTY6i60KcoHJPXeMaEUpDEIeaBUPIk4w6nV3453qIVKueZxSczEvExjUxBNIqnKtSL6pLntV+7bfIHTsGQy/IgFPGdnZq91B2CB0Q7eCtie93rrZniMOlQzBA2AUaHJ81WXd6ZxZOtF9VliCFCEaecE1BQAyVytbMgOtzGNGXG+moARAQX5hhoSq9w5zGf6b4BvbgyHzk+e/8ngwYUPTM0vRi3PZXydCiUlVRe81hB2HfpU9MI+JARMOMMDSrv3++eefqvr9+zfvsOHlvm/93TjMc5KGKM+4W2td/Emq2VMA+CiwVQz318GGVoHD8kO/ROgdQaOqlbcv0SLwqIpkZvden8v+Fqtj2o6CalVP6bvcuQuiwbbm8CwJC6m+TotFIp60BRZBs9b+GQWEnCLQF3gOQuehFaWQRELMVUV+HC8RG2UM1/uxnP7VULY5b3woAPAE33OUYXZB+/r10RChk3tIOaND/AgwRUVBbN0dc+j00cGLSOQxIo5XrOWLLlCtKj7dkpmxdn7QE97r9frz5w8MkJPMiMj8LJs0aZbSEVkhmYke8SaccmeT1oNBnXL9ASBLHhIAlCTqMKcsE6VIDHLqMG+igIsjsJoXaNGkDbowFJw2bQHHI/1yTPxLkmULmDKB4V2GzsYJbs+CTxPgvwrxxHNqvV6vtR5W6jizIljw43P6pxjoCEqStilszsTz7o8CcBIhZctWwxqTEwfE2CrP4CkjMpFVZsa4EwDw6/Vi3Ml8RLCSCOA8UrYlQRhg0lPg8ApG45V2OAbsPN9O8znrKLP99euXlmiQskLWWsE63BtQVcUXW2bsMtN61rCt5+UQtIpk81S13Y6PCP4QHa0eCX3Pv01sbUV+cMYz/1Tl3QG4djycspKeIQ6b+WCYz/DTigCWZD7e/QRDFzDkZ+cEiYlIiEFRoYEEBgA1LyPQxHqrw5zlJsS25hSC5Cs8HAmDCV6u58valB2DFSITrJQrwDIRj0wk8lW1D9ZHPI5BSUd4A51dFQB6fMlW1WVdbssMGG9Cal9mZT4vrte8sIBfedRPNkQF8+dV/Bw3smQqUMVBZkZk2A/thBGSOESYtmuJB72mCAOf9hqYrNQ3hlC03j0IiUSi2JiRbnWQUP7egZU7NMR2nEYQqsNisoHG909+7g6tjkOv14trHvi7G0Nycn998Y5WwcSTc+omHsUW09O2mQe/fNHac6DCBKSzUQZAFRfioUwTk8THCEGvJtGKgY6juZ83SrQnV5XyxhIjc5XpYNpcUvBhwySN9NLQikCY8wFslJ4WCjIHk3NOLCs6TkETnmAYblHhIuaOqQeGZCa38UD28yReeRNPRJRNAFTNAuTZsH32/tl/qVUhYQ4DrulaRKy1mM9EC0ytOd33Mf11/brX6rWq6rJjGORUt4uI6C7+WnhHrI4MPlqeka+6IuL+2X/BO1avtbLjz8+f1+vFtMEjkVDu7qq67/vn56effysIHo9ZqVaEERHzVV7WMfgh34Bn0gB7QiDEIxpc4zTnxy4gscJcmprLzj9//uy/SD+jQ6iYaK1Qv2CLmXi/fv2SiRytWWl79ju3pdyzsK+1fn5+SAXM9fWyBnhMwFzzM4r3+z1vcsVanVmvF+8VBxHx77quiFwrMq+13nTKCelpZnKbjF5c+2+8vXpO18gbfjP3KRpsdI0eiZx+RcT7/eYAn7l3TO4rXdfVvf9kujpL1/hmwZ8/f/ALeXfT95w3qFESUtjKTDkzf35+bvuKhACU6SlNydS978zULrDW0kjRU4aefq21an5aQncgue+b1z4AZyYBdDe7a8ydXMXAkqUJw/zcYX26SQhB9RPS+iyYZSeFso0IAvYCXcuZkMJjAsxdUtZOcejT3oaFQQXirCqSj5WCFHLNvtDday0GlDwAvq6L2U41M8tuxmkOo1ckdET7FI56TtgokwrvsrpAtFTRYAInCaS1qnK+tSFaTMRDlQKGuuA/fNEFdZzY2B830VBhSyrQZO3gtdvCqa0MCTXt2KcbVYCVVTeUhvAAoyGY+Nv8QTghpAm/hKE9RYQRsda65s9JokEYOMyByZHAUMlE4SlmDOWLVgAMnPCYsCb8/Pz8+vUrMxn967o0RfGIMI0541Iw0GZmVTG95TSeRxkEvzwngi2vPbFZPRQ5QjYiAgCpBibXaeexAgMgMJRoaFKSwVAWLGfIgi7YzK8qOoVocVtrvd/vP3/+eCuRQKtUHAKMOdPPREGbs3Qz83t2c1oRwsbKB0hsMeOOHncoKQAWiZQ1JyH3fXPjiVlNSICF9z7mJAdf2kc8MDmFBHfCo3m9XnTwW47O0kG8rzl7hPN6/g28fi4j5JZ+iRm9eocLvNx2wSUlTlFSpUwU4sEQX8uWCCY/jrp3JLed8K+1yH/YTvF+v6vqn3/+0XmpAlhr7S9AYICgwas0GADDMVtaFbQ3bSUd7aYqpPZkwAK6ufqWc2ZwILs75lU951l2nUyf2a65pnISYsALSok4wdScCKZ9hVsZ6OHHxA3F71UAZDjt1Kefr7Miab17tkRYazwB6KXBdcze6x0UTBoioVO0Yi49Ta/XY392L+IBsDljr61sj3QBk5WQMFCl8PPzExGX3a2EjTcIZOvkYVMdwrUWDsFH7IW+5+94+/Gmu+/7vmovuISqjrDXgQSMEINIVKbqMxx38KBRAV8HD630OmZMFdsB+5Sn4ABEPHe0TL5ziNA7LXM1B6fX6/UdJAX6yDbmqPDr+iW9TA4Gr1KA82Ae+EffdhJJNWfc0fhQukfA6InTeeILjHhUWrXVlHYMQ0gaweACfM+xp7u//cAflhayhwtGWHqz24ay2pL5+/dv1XwugRzaj0gfkyVxpg0lTRTEoBi0v8hQ/UKkRwhMSm3DBhEYfqmqIM7Di/R+wFaQEZGTwx3HuB78Zwen42lzj+1fRUPzv//7vxRq7s4AgNOrbNErEomq4AUgKgZUTcL/lZyClNjqZXJ33d0vOylBQ5n1Wd2E5L7v//7vX7Kt+mRbEx4XYID9W/nYefF1rKgocS1bCR5JEYSqihkqkLKSLWUFTOFICGzCCHAQCkyVZUF7kx9fxJZ+hTOCuXqxh8+oECFRstV4KWyNCxqZc/4jBiQiNO4KAGmb84h6LYEB/O1/GDz3cTkzm18STW6/baVxPeL99VZpelZjBe8wycGgKqleazEzNa+Uvar6HIB3d/aIQ8JRpme6yha8Cl4Vg+OJCk78HqMPhlbfNbhY+j7/FK1nhlBpPfBSulN59NaqWhPMWus1d5YdgEfcKaub6vp8Y9Kb/HRaAWyT8c4Bt5830dRKWa7jOSsIUuAeodX1qn5r4ID84HENjsICUKHnDEfnG2pKyzbbb0L0CH4JJsaXhph1FT0YMkDZ/cKz7P4CJIg8equskIf3e6cLsJvHV3qpYhg6cs00YOtUOfezRBsRZfcC1Lt+Hh3wuOylZo9EVGHLuFwjMEtDobtjXt13fM34Ehv47r7vm5smijPnJPOFDVHKGQK7HIzxYyWCK+zAI68HTFQSwGW33JRitoKpM1RFqyoF0nffN0cFuasqvCD4RTBEvsMLO8eFBFoZahuTLlWPJqowoEcppwQmpfO4SO8krj8ETnUBJZ2SF8oU3Fbi8QAGKXKqTCG8CH9U0ci85l41Gt+SKER6RR4R1zzxYOfs7pwTncO2u8ueAODayxoUefdyXbZf9CNI2cr8A5w4aTq2JIEJSXhP60ee2UYEjtL2Jrw7TGAXKW875/AmtpDHrMsRUV9TS0hVFYAHJgHp5wpg5BenZEBV54cETdUeYrWiz7/tvz73hHRRGPBXlS5gBKCJGxYoVejusGFFI0I3zwmPxNYISiawMiCS7o65cTnVLT7rVKiq7ozojOTPhbDNvV90xH7BAc1aa63bn9gQAwVxUgCd+bjVpZAwFF69UH9pjYmW40V35zwalRJzCsI7A4aOkRe5PmCq8gRPJiq3zXlkD0favM1c2gLOPb6RuTIyP38GEhNFjkajhqPuftsF25pbPBoIMAQGrczdRMyH68yM60MicNijY8hhq6rjCechrpcj9F7tOd3kwI3fntvrMblNextF0ywzc55qBtP1a1URJ7ZjtRfVmMGFEAyaITgFF5T7a0nxrXNqG58ePVp9dLwqoV8i8Z4efQHsWzpI1TurKq0+xGmvIcAAGCs1rdkd4m8xh8XZc2dZmu8Zjvz69UuGMbQ9dzCHdhcAiJm/PSEqBIwckWEXMOhl8m9CYB6eOuK+TrMIfqoDMjOj48qqyu6+6srM+77vtSIjKzP3TxcPSbv1xo5JGY8EcMSvnEtzAFSloMHN52Hx9Xpxjwa/egoKXgwqe0hUvfUQ3MVYkb62OUmKa54Md/fr2i8Rs2UOwHZUcdozi67rYrWBp2b3OSJXwGK752ltZqoVhpxLD6YrMBGiwRFbAMLAI7DKcqQmKWHAtbcCFkYwKYF5rrD65mGmCSMkW2X4oHrba2hq6m7ooZU+ZvnSXpPTX3JCYB4bSuW5Zu+7763BXCJbEVLG8NC7I2jlYg0/JpQJHqdu29OjnNMnTMp+CiQ85vInhlF8PMb+W13d3cWfvR/JzJrHyTDALEzMWipaWl8MBm0EjQEnsuxv0LHn3PePk+JbdGwp0PTXgKhq8KTsuXl2XRcTCIASJ1oR9lxoiYotE1GOsKoqego5Hvs5/5wEHo2lIlcM2FKgybMsMIX42mPpL/NDhGy1ENMkQsKWudjcnCqiyScMMxKN3ElJ3nLyjJAuYKybUq61D8xs1X2P3DWs7lRlFc8DsAxR0gUxg6eVqqy6u2c4CA8wLXAKSJPn04VXbdc+fU8mZGbyd+ydBIzCI6TDl5QqU1WvUYoT8fK3wBbPYA5fQoqfOAWT+bJrOTekoDKGMnenaNhfvhmYz5pmNDGpnA1D9yvBrzOrLL23avKgkZ4t5iKh71XV7887rojj5UjVmN/wx3P41DX3q+oBq7m5qcUWUXgKQ03H5Bf+KAAIO9DS6rYMPVUCqHl6LLBciBBlz1Lgrr1JVseORjzYYn70XeKuXTNhRBi5+yUSj2etdd+PyeahokfcELCaaCV+9wEs56cZwNhe18XpI8dQol1r/77DyWUoQumdlqR1d9oKf/ilNW2vUTzSyBdN2j1FblY7DKyQ7l5rT6oYpJq6m9jYEvMBFow5sPWZCrJnkqgKctm5CjyY//79+/1+c5DCEXkm53JK07dGedD8l+Au7dr4aD3KxKk3+xCs3Knz9BxxiDbs2OdvpX57RyM9vryVDJPGtRZU3yEJDICy2IQhP3/1pRugiocuvOajU5hj290AVRaPzgOv6wo7jcZdTtgKr2qPl9jAUPCJR6tmlHcw7Aa0Kx2mGDBnaoHsSYjcKQDxgHFBQwd5TxBCzfNvk3ieL3lBM6cn81QVsKqKSk04xVAk3rWwsRMD5soPIkP02MLDkKOv6TsBrLXe01flgSZnUKG77/V5u02GPT9lalvEFNh3VRoxUziQ6CkQGyZecNtvwfA5dp/kIGnHRKpyjUZVyvH8Yc4BU0gyQRSz9F7FCg3C/i4rMFUV8ZljPucRwWTVM7s8sKPgXpQr8MIgmqiIuuB6Z0PgVFlOY2JYa13z80BNYHqhPmIiKiKUr0+cmYJ5fvwgou3HylxQJh7tKTnZYL3CxWXPv/dqS/eUcSaW89I90fWXeyHRy5YnEqq6yOoQon+9XhwMen6kgXc02Gbue7xE7jtDTja9X2Gv6ODLA/C+5PRUPMIglDXq/TxxyedbBpgoPCf5N/k3jDRHwX1ROLpGle16PhFqu3Hez0tiZSOfKyyaeN5AEQBw2Aliz2FGv5fTjBKhkKLqOSHwk36sYOO2CDmn+ounPd29FtCIqMzozojK7IiMaIbJduzujjmxyDkXD6YWLkdwbVY7WnypAE/P93EzC8+TIfzisSOyO7v3CSsIkeSkJZ6+5FGtbkLTURYGG2y/zWP2ppyvaktkIquc8+y0SUIBW3UKMACmmV61QmgSWFXXuF+qbbfMqVI49jgnZFdVFenntKQVgBZWNPK+/iUYzBERxhxUBKa8U6HTHTsQhs3J0WyTiMAEj3A6DACiE3HMBdABhoWR3Zm1S/h4jgv4Ix7xoPcI47k+K+1qpYBoHB2A/jBBACowDZDWeW9aa2m04aGAHE5VFsPR2t1hP/xB42eZaccODwPOnYeMsBMUZoLA8MgjVkwSV4KUU227u57DpLIuOPu8r/TZiSAEhunfvFhfzG+OSDmj/3lDYfia1hgV+l22bKOMZ2I3xdyT4jsRfmEPmPkAMi179B1bOMkw81AMXlCVUVNVeFygRymMWlV1aZvniLsmJA/eeRgCGPAu1xhWVVVFOH/GXFd0f5ammDWnOyM4bNEXlB37yLm99Ge/S3JMYLRSZr5JBIj4nDJVfWJmCdrzav5auThVFpvKElz3fCxTAJl7GTAickwcf0g/fxwuqrC5dFTd3MXnp4Jhcp7QiHj6wgS95i3Kv05RVcPO37hDgUfOt2GToVyQorZpfBR8+xdkR9shUlv6qzJ4VeUdQhU6I2Yuqkmuc8QNpdQuA0D8XtV6jh4GYBQg0TDJhWNi1hmUAmdm7D1ri2xdvpucWb1A7xivxqQRDamWIQk55htNiPAO8EE8/C670YPGy2JQNeeamTLK7s54zGcZotEW8oioqvu+7/nmruO/Za111ecCG4aYyw33qCblgXLOq45gck7e1lpbb/1yQhUk4+LhEZP7vv2NUem7+5oHA8oA5ddtnw2QVjtYWE/m4H0H6zwAACAASURBVPeIqbuX3QyW/hBcuCOPu2c/z0x9XZMExRxoZYgXM//E4wG8XvtlBIaZeYYej5p5sC073YwJbD3vTKu1/n3BPcTnAUK1n7sc+qOs2ByJX+f8K48zHK0HuZSHSdpOSHK6O59nVEoCYFGp4HohZd42yk7iAAq0qklhEBgkm/Daa426lpk5e5eTUEUzo/+41/CJbf7k2H3f0ZtW5pSVFm+l7MHQBL4/FxvheJUVyf+LfLtDnHAdN3QG38/fooNHeJf7YzJXJnqC5L4o+1KAySwd+/Ra02mtlfE52EhkHs9UYERVJphrR/swj2HO3MCv+0IvTMTn/jlNYvATOBfFM9UdufDH+Pr2cOFlwXx9BiNbMbT1V02AkbCb+g5ghuvIJJ7L/iSvJirltT5hu8hXTz7hZ4YLn3NpiolsY9Z59UICmO6gocDW4WL2mRyT0tgdPCeAMBQU7Vg9nEr4EmrkqioddNda+913c0rkHNfu+e6d1pbD75pn1zrukE8he0Q7rDTwYC5NP+eD3KlMnLSGXWAQj1prXo9HKXPFyQRD1lq/f/+uKiIEyVYeoZJG5e7WzyUEQ1D6AKEBQxMfFxQ4IhSGeLwV1209pfVAyhcTjMKyRUb4NiqQPbuVyF0EQ66vJzP5XNzETEGceBGAnVpVCYbaQdCIjbImJ+YOw5cKhCRHVdX9uOuEpL2PA0wB3PceysxU1jPz9+/fdGGtxW/sZYJHBYmte4REBQhVkJWbSGQLjAJCAMuOeiChdROUPZkhVDEfSATygwHzD8jEH6hIcu6wu4ZtVZE0xQyA8Mp+xCsrWr2nYTeCEe/4dxK8mpkFYHXYE2C1svLk/TkSEdJ1XRyPCJ4m69deSzNTTeqF+GXoftGEHS/6OfRtT7xgw4uqYnbNtzgtYyo53thC8uuPfYiBgkxooheu/zchBg/emzKTSXI0td2I0ZzUrBbMyTk8YfXXaQzM++Vbwdq65vx0WUqEsjJMlTIFwWCgiYJmEZhjvQLZtpLQGpMTClKKhwmJIQLMcyLwXwVy4nGStdZa6zXlsJ4Gf8eeioelqisJruyhdEzcClcF2eb8yFNbR/bEBEnMq1zQwpPa5zPj+fA2viJ0gTlsv9VY9peVqpKdOPs7ikKqm9c8lodZHhHvr1xAq95JL2bKXpWglyhpKggWMzRoAKCXxrcqsDfKEEdhJ3xuHnbaRAZEIkMV3AuGHo+iTVu81lqcQNNKE0I8kOBxraWjHSEJ7IbwoCHmfg4BBeWhu/ennzlm2FdtEYJ3j+qFAC4APF1OhagK5tsjSolad5Bfa67DpEQw1H631vI/YRjxWU/dipnftnr+FeZh4IjqRxkpk7TlhY5IjwlexAChYC5glA3XYwIbsIfmX36SoCdOKGXocUIAW84ogKGVsvjRyxyT77GTuOv3++39kqwV3aQ96Rkj2N2Z2OasUhlRa32+wtp2DhoTMJ0i7Ou6uvfoyDsA/qxATC/ghKGeJ2Qil7lyKM5MIv90Wcu+DEf2EVqhglHOaYrhpL+eOrk+PNLayTOh6IyOrmTCVnbtfGZGZs+HEn49X+Emkp43jzzCsG6yN621lj09Biwk25p7JW7eM7XyO738Z/3CSkeuGB48ziTZoZIWRGAvsCUqqpjTEULFKZz+FXTkIAQfOrL051CCqMogyhw9H28DwJa0EFjPcKBRtGKgcOhpUhdEBQb9cTcBpBdw5zH7FlhPeGhc5K4nEomqCiwm//28AcQYSQA7mzDOqVZpsML8mIoHG8F0NzOE6gGQUuCeqGawPiuD84BxBsmh7Ge/tE1bpdMGXQV1B4A08Hc3pW3PjKUVdxhOofPzFQExI3jEXHvNN+CwUjDfZSEpOxsBs2UdyEw+goBoORKnh+fKnglGGh3M9iF4evRgS2rX2Aevvu9bFzMij8+U2ERlb6K1LfvSwKaoMpNdA876eggBBs0xZ+Q05nw4nq/BO1sYIWVh6IIjRS6ljgLYaiyotu22qjonrXCikYA8dtuwARUSWsrEQ6u2R1Vs+XwQkpNz0k5fnFxCf108HgRaMRPGQZUzndTa/9JlX7dVIEjKMdMAALbQIr6rgmQa7L6Ma0LCu2ZpD6FCIlSVKaiKUPU9LsY1hMVRFseC9vxwaI0IfV1XziLrk1ixyjFBR4R/LGRrusOenFNVlPfcaVa+qgqPxBZ2Wilz94vhz88PyrQ3S3t+e8NihJIJpx0VNnHSL6pKBYYij3mAc9tvJhUbIUGCcq2FIY6AyaOQUsqw/zaDxUNUEodJRCITlJT3XHzq2TIfxDyTIeuLhJDCnuF4K1/FlwttNX82bOJnPqgJQrygUdPRStVtiV+R06QIxaAy1bXW6v3GR1XV9dlpcSSTw3ZaP2XH3PZXJzw8t6XstOhzBjqe12MQ5jzuE4NTld1z8Sb0a6211t371n53XxnQCk8TVQm2NClChUQTJD2LKRqe2MNMMB6tyhLXuCGjeUjOE2+sFJJIKEi51lrPbMesP6wn6MmM87igxy/Inl0eFwdPzUKUc5877AatM2NCgf5i661rfWYjHhF8UXjOtM/QRwQf0iNI8HFeaz0mKo7W/DUvMFjhUeshVjBf80YAsVFQx3fEz75bwI+xi9iT1k3UHWVbW8mTZB/U0Lgv5oNgKv/P//zPfd/dn9sEhHHH4wKve/9cqL4ubMjPmleFGXqPHAAmCoBdWzweWFiWkMxsmw/9nBLSHwXKpA4TOvhXK6IVMyt/zwpJTsJOLZ7mu2vQasuaULzg048bGdgqRW6IKBL6K0OuW1AKnM/jDgBVHQzhNjM8vuL5RCUsP274baVCjIl4SKC6oPkppJpo9Wjb1vmqUplMikp9//8JO9slyXEWSgN29szu/d/rO11pwf54xEns7JklKhwyOhwQkmX5I10KRqlmmGWmrvcgpzneh3D2KVUkc+JCSTn6FVmoFI/7vkHv7hGff0x1XRfgiDhfodjO8cSYYBp2GwPaopdJO9qnMApTo8jZ4kK7kOCFeF79DwvxglKcokUiYv1p0ErgV1Zj/Bs5AczMx4WT8DilVmFLT5bkYsIy0/v/FF7XlX0PV+5EAo+sUIqKMmAMqaIgNhCQ2BixKtBwM8u+OYjTNt0CRrsqYwibRGHgt7qDdhiDZzbE7ucFBD1CdxMeVdjKXIXVv3SYAL9/gwPlDAOZVLOvZQIDBapk8sCoTKcrHjG3z90Waq3jZ5ecUD6+fqJIlYKZLtZabL3XqMjDHbbw8Aql2MQMWEhEVdrSKIJ8gBGUGgm4QKN2ec/GMaZZaidtfb3fERH+9bswOEUFEqdm5v2hUOEpaBwqJGaAGhiCwe9plmbl/Vt1CPFoZlVZxUgyszBL9xP7/DzDuZ0w1LAd+uflVpOeUNQkGLbJtcLdeQGYYK7Faom5xqsO8zA3wu3fZaXVnrPdvD6DydyT96fd4jxqZfYdOzqPsAkAKxpYVe6ugYuX7SszItZa53kex/Hz82P9fVGepMm7eMzMxhCZZfFPq+yXBeg/fK3+9waAFe0k9JHP4zj4V7p0EyMs+t1RObIe2e77Qt3NqirMssotzSwsq5ZXBodTZtb7OI7LI9deApbbcRwW8c/7RyFVp87d3fywg7fvzMKs1tpx7tGyf4tetX+87Gb72oAs0UbaQg+qycUP3tg1y/6pGAgzKwaUu/7KLNciw5lpnx8cfp4QmpluRmQ/BlGVmRGDzj0Esw2r0ms/ALc6jiOOPV9c64qI8zizf0Do7h5+1L7BlCNvNBlm9OzG+MgZ7tjyz2kBExVVEZH9xQpGxbSSx1fsqrUWh3/2lTlsVEFI6mSbqyIY2OUWbuFuJ5/6zOJ3M+EHmV5X+vHJOSSMBxHaSIWZqSMEBq/A0KhQPVSAVZWoyCrHFLVmZq/jqrJa7s5He9O93OoMc//9+ze0Hv56ndd1cRGi/Cg2XCjC+eLPrGX7yd44QVbVdV17SuVwjojjSN5MqTKOXAazmZl5RB47M1kWrtlgjwQi5+hG3PeF9xwMMSZGG5nMTM86PcysVpZOErlYZu4RUmZVVuX9ZgFVjJnN08esyMHYyvBw8+qvIrm7mx0jt949npnXjiKqzD2O/gcWEfH79++I0z3eb47xoyrLr1WrZwXfQ7Kq1j5M3P0495T7vn7/ev3fqqosfpNSq7IyM9d7TwXneb5eYWZhr1/n6b5nquyu1MAgbGUATfVPOWpcIF3XpeMajfVR8Os4T48rrKqutRwv7nEcHrHWel/XERzAnitTib3LdV2PMZmZx3FcdZlZWnHSjCOCi5P+UCDIqjrjOI6j6nP31vq+DGWaqfiBHUcwJBgPquUYVKIIqaoqNxsMFIDBLyVlH9OvyK3b6+4/Pz+Z+evXLyaZn5+fv//+293/+eeftRZ6Irzu382FVvM/vvCbmTYe4qk8za/rMrPo28pH//9klKKybj4e0ZhueMU+L5KBrDqO13VdmuJIgtKIa7ygiSgNUcKQFWk7DhrLoWeZF4FBGxFmzKiWuaqSSH1/QWZPqriz0Uck/+gZmJDcvWo+CfzkmVrn3JeWVVXmflSvA4Uk/sw9z1QVlWYWEed5qrHWPaLAlAHYyNtaK/ud7apys0NrjEzr3g/3v379ev8sdz/idZ6nx6e/oEKqHwxIiIQgieQ8T9LLAJNwIwMe9cLr9cJRMebneOt5Eit8UVBsZrZ62WO1r66Ty62IIIdVavUepXBpPqla+whNRrDIvSc0d1/JqAszKwszz8q18jwPi3DzzPQKK7t+GMPHe1UVV8vH669fUO0n825H7NXglRbBL6TNPaq4UDEmDDJJP+KdkxP3oszM3LOPr4h4j/lnA8zM9/+AMbO1FofwcRznuCgI96NvGlp9rlojws14kQ3mcAeQDMKqzDyOV7XgE2b9dAs2RiMaCIlK8RMMjqpnm/M8ba9PPiY7VPPMqtr/ZLeq3CPC05I1RvUT3KryCLcqMw8P7yteNw/Pq9baMYRHZZ8pbH9M4br69ly8/IjMfJGc8lrmFm5maWGHlVl6RJT1/NB35TS3KD/Vp0sy9ylf6/Sjwo3/pRHhZnueMjMzN4syM4tyKz+OfYFNJklgJ+QpVbWsKrzM16qLn4z1O26E97Muz8XhnJXX7/fr9eLaMHuVyIyN1R4q7nRunEykzDYVscdSVnVIkZnrWu6M7U9aoi8Tkv9j7+OYRGgGXsE92klMYMgLwq6qpmCoKkbedy3BTRLi/qadTr37Q7Wal6XZ3pufoaMqvICZvn5+fmocSNQyCGycJ2DA6SOYGZV2iUEC/0Se53kch7pfJgKAx1H16RP9NFGvW2cSL5ijl2FExFdirS93MRGzWWXmMqanPXvSfcxHmCgYzMUMCeUa6x7SqOboeJOwC2BSUfVgllK21Wd05cQ7qkkyzScz8seoELne4mbN8BgtPvKPa3f3Tois2Aoz+R9lCrMKj3SKlNXN1O4032H01EYDiBaehxVUchp9p/M4Drt/owsABdjc9xoTc8EenSuwu+ft41sfKzQUZGgd+cTbaOxEYquenaHayABlWZETXCDUylyxKYYHM5oZJwAwyEPvYwaWFcKhpwj/DYaAFK3AmGu4SiZG5cxca//PPHmhCgQhgfdepvDK9JTFuzmd/1mFOYXZNCmFx4X1BZiyqgAw+balsYLB5vfVMKJaG/3CtqrUSwLPXe+RzIQZEb9//rfWir7e4+ze9NtEQda4IrKvWcg0SjsDMFPl3bSd5z7KbFyRZiY3MYmNQnKEeh3HwXoF5Nbbzk/1UYAvkU956AETFbaUuddC7b/JRt4TOzVikEapowmAOde4O1eASg4FSAgMk0c+xU/3uTtseETDrsATAAZOANQqQgjFb07Od+ps3EkhWq6fp1NoHzIz8I2ZtpQZBignTGGgl0ZtFEAnAu/2opetmJUNIasqe008w9ihj7IIqydJ5gGq1GrBrEOVCXrilB7B6hGb+2d+mFb3dO1gqqr2vdBNCN7MaCC0EVF9G8VHwO4ObDBvYbdqX6XDOUWOEJGgl2QLVUQyDW10IjBc017Jw4rdR8zSg6yqtRZviIhZMfzzzz/W60PAwI5jZ2/Swonth7/ToirA+JpIH6HOmKc5Ze0Ko8AgwQthe89+1AKWL3jQwICh2NgVCeYqcOnRUdymdPGAlzsAD6V2H0FOPAXEO5MCIMoA5gAAy8QG20RKk5ne33jCHMwjBmvzzIxtWGbGTQMMz/NkKgBsZjHG8KSa6Z0xU7sfc1fJCoxOHN4rHEw0P8wThPW6sfpmDV5Qghcz5UdVFQvn/OuvF3qB2f18uUEF9ZNIqX1oVMbHoxZ9VdnoVPQkTo2hFryZcQ+Oxj+qJOzCX5oBv5AC2Ij2dXzeOJCeDiZIakWrI8T7PMH6AL2sCGAaEgCGMVb/KKnFl8xlYuOQlmttxYlISXgYooEHL4AVJI4UGyTubr6vtTYtf2bLqtxq30KzKtsb2643vttFGHghDPjlGpGSMKSJvuHKLgyykmAi12L7xD9SoQJZVRiEJO9SUnB3bhyihF9WPjr3QbVtB6FgNqbaua0q7ibOcSVzbOUIvQhVmAIJIhOmmEcHkRNM1Flmlt3Gmf8c/w4ENp1XDj9++ga/Va2+c8yTh0weIpa5l5n38aX24tTGjTloFSdCcwSe5W95VIlQI1/6qrKsiNiPZ9FUmVmEu/nBF0PMzczLnKOgSYiKso5cv6dawUhP1W58L62mxseQnrbaihwYnQWVnE5fItEuLtiFRPl/gDUSZGJj8CAYIke/HDQxNY4jG+SZ6X02QTPBNGpwV1WZf1IKHsKr32xCObyH9X+gcA/3CHN3r7zoVrOqJKYj+joNF9rCOZXy5W7g1TV0KBhtZevdTRxHhK3OAgB4W5VFxH7xpz9ejTvFgJKYMJR8apXweyvi2Em253JwPxCY7TIzIn04apOPI/s09tnpZpbj9ZCqKl5x2uaj7UMIktTBLEICk5JI1AuKX+dxksBExP0mXndCeYyfSEA1ojBrR4rfRgwC2FiZQaKDSKJdReg9y2FCQbRI5n7mppGDI4GxFb697R4UJvqamQBQzkyigYQIgYlEzFpAS/PoEUjEJrB2kYeGso92SUNBZTAiUYHa6kkSE7EJBgNtRMngIbfyBYzxMzVYsW3NmKX7hGFmk5Ck4Ze5dwdwn1qhFXhWbdrRBMByp8Ci54rM/T4Muxjil4MCQ5mbWVlfIfNnViwSxjlO3t1d87OqqJ1I4gGjGFRFMBpC2lKYta0xu6/PqbIxkDDEFr1yIvwGNz7HkhISYR6jonqAAaNDpYfHunXTECUFGPBLkExE1jwKhloFRpNH1e1MRMA2rgukEQMk4kGj5ggDXq0QEsxsmngoyAQwWwDCKzz3sn2v2clNVZmVFj78qS1HHGa2s9g92ZyOBwdQmxmQojIztQ69lIjK6BF99P04jvM8a7yakZmcR6wXA/DTZGCQnOd55eejibPjAKN33y98zTAigvghPDm9Ya8CLBQQLNGLS2DVopdUFU8AKJtZ9svM1TOXapFff501GlBjVkUPs3IBrUik5w4xtSpU1evYt7QBq1EoRSJfTLKUH06j35tSTiFhVzxUTcNZlslDo76kg6x7Dr1g1SLzurdlOxtCYLSdAUecVCmSD0/nCj0k7m6289O7e0j5ODlNPKLmYCJ9jDd1AXTtBzxrlVXiZCsNAjNKG4md/Vv1OXGSYesZkKjcna/iT8EjZTIzHT2EKnEiqqrHWrk7YraIrD4MEYWBUmW6AI3OK3Wf97GlTCswFE9E1Dg1wiCPFOp+xeV9kU+t9P+hQUnyv/UUrL3b+EZD3Tv9DtsDw+5nd1VpC48MpRTDg83d5drHxTNV6uXVPxWhF6oPOiZ9wAw2OUWq122Yzzc+ICHb0MJMFeZCqjxlOsJ8XXs8kHwOYbwDxt0n/mN/AV6OajwuINUohYE8+ladUvRAale1CnjqCT7vi+mJRAm4OpnS/EH6/A+VHLn7cRzv9+flI2EkU48hCwzvOdDdM/d3gxSGCpiTnMeu3Y965W3+lwq/D045Cq5Ix1EJDBO5ZheNds/Xmf0jpuIHOxERkbVfu1BDYo/D5+FcHYz4a4xb+UJJG2ucd7ACk5mzd1TlPVzta2zAIwzkVcWbkAB8PGBhbhQPZcwRukNxUhDMxgFi984FhhfkYcjutJVSkcDjCthvE7h1e+VOERJJjrU7AM0bwsvpH3fVceIUwHsGo43sApBHIdlOZmGEpDwZjHNQl1d/C2kaQog54G8qMIJRIHhpQALGfCqBKZjqFZHGj0QMswxhVVVt5XHsY0tsbH3cJc/MvL+/0yQ1v3UnkRd1mXUM6AXzccUozojQKzn6RhWBQTVd2FgbE7ZqVXb3o28UatzuH7j1eTNaoF335S56dsUJYO6CmeLdv5LJ76N/KbN9KDOTPKKZW8ASIqEACVsKNJaC+ONrPhQ5BTEIYP0e1upXseR3reXdp9E/tqWxGIoWjQwJadYKo25VbLRCIvA3szruYTi9EIDK6i8Fo3PNFHgenWsjBu9R1//Ap6qbSdL2ompl9RtbeJmhSq8u27DYXU+qZcU8oFbQR2YW/d0QtYisqgeZkAlgrTVPd8oDtWylxwrlhLF74qZGxtWdEhGBnFWIenG6QSa+qq7r4hRLIjS4CbH6wIsIEkRSvp0qZpnb/a4nmnnwVFVmwj+VkxDNFHECUBkv9BPuVPtNosFBlbzbn04MZuY9V4LcQ6o7AgaR4EJVwNBj6706UTDELFsxYPIt0+kDg36yxbhfoMipnQ1hS2HWAoDEzOp6W5W7OS1qtmN4NGKjQsoWYq5Ou99PKtn//opYBGbkIBxsmKgraTJ6qgbPH1rntn/Q627uVlrptpeqMp5VtYhZ/TWV1m2h0EZbX/ejQwUAde+L7X3wyFwmj5PEHxmqio+BUXZ3rmNrfMzSOnUsa2anyzUjB7yE2uyvuD9MBJhV1ReoytKEiUd6kEQ1eRSMbP9DgAkMCdsHiaqIU1VicHfr1zhBquqPx6/3onBmT7U1MqZaOFBSUPcJORMywSLx0WRhIiIirj6hgidsGguyOlrKx1gQoJEvkWvgRYSNI0bgiJh3zWHbIelLLO64yLuLKWBkrgKtmHhcWx8mIkes53BikwlVTHQy1LJ+YihUlbllZo7bkTSQlsrQ3Z3f6bX32RBiezjaVt2ozxA6j+M4rvXJD4WeH9H9f6S6l3kjT5rsmc3nFHQbSJ/+BSMkAg+1ErlQQbZ0vUyqe4RlicwBiD/H11XgUa3Iv2txxK6UqmKLIe5ERXmCd2CDZxd6+U4r1lo+vughNswFk5RuIN5FeMKTU6Vo5kcFyaNKtaJVIcabAmz3ef9+mPu909nFZNqypTnTI2UxTPzUzAj/iJ8miDASYaiCBrbMrNqRi41mEnNmqjsYdf7lAiphqPWepemgP5pQplZB7tlv/KHxCOfUWZW1/xsIKai+jKRfcNquPr5wcZ776QJVZsZySv0O/pGNJjPx47e+jpTZUDTUSqkytpNHgdEWgSmzZZ1JFU5lJWWOSUxVEgAgzcx7hFMm20JKrzirOwsNVASMUwxJiyI/+qHOWrcRYmY5pjI4cQdVmPMqYvAhsz1006w/x1BVyfOnMt9nT1HNMjJ38R69GJi1CkDBUBCGWkTm1CLufhwHb7wWA8l3B2ECxt11ShGJYN5XB4jWDzBUlb43Ty2E7s7X02kaDNbdgQYedR9dwBGEFbD9UYchVGlWnFuxAVOo7n5Cqv3RgM/DYdyLCyI5cPeIuK4LdvCTVuTS4IKCailc/d0gaSjL/FG2/r+XAkNe43gQPiLW+NnhI4ZpS5lMiW3WwuZ9hqtxS4IUCYY8diXftGZWfehKOSOhgC0yNY/kZ99DkReqWPgy4GpO9ONUgQaZjsBT4OM6ukgjzoctVtqKB054xGBj9FP7zTOrVMAEBgQY5RyPjOZ2DoYaU7AMq8ps81dVjVdJka1vKxnOWjRxXz8BUGOrDy5gNES2FOTIxkgTocDWH6OCcwJY882QZpCwsasq4WVF5OqvWcvxxa7aMq925E62IFVFVPIl5lnwkWT0kEg5kQ8X6GUrPRjGofeKnEgkGP6RXLTUzuNLLgQDI54pOP0U7h8nQ29t+xiu7vvbNg8T4b81aiDdgdPod5HkS+ZTQ1nDQA1U6o7jcP88EQVGhic5Y4Zcvc79XSjY5BoTqhA1eWoAZ3/NGzwdugu5g5TIxbdUL6BlQthyhIaEs6uoaBeA6icAqkIyUzcNdfrAI0oKIvE+6FRW3nhDjZbuZ/W5EysSxWZ9SJJV+KniWb33/QWCFEyZrCo+aMZYE4P4MSFIeMAcx63r0bOLxt216/5ZhKkWE96Zp+1oaCntokohqYB+Z6nfpyDCzFyrP3o0hpndRwixESTHSN4nYSUcjBpI8IJJKUFD1VTOHlSVym57XOks7/eVwyzDP8n/W4RXG2U4Q1VBeVMthjXuZyGyIjwW0FhFfD6yw1aZlIvvGDBHRIuAsQ4Gw9lruADM2JAjEcJDPCKcmqrKXhto8Dfqz6nGC22fh4k8Zuav/giuYov+6qT8ytEjWmEEmxrJ45phrXX1lyaFwRZzkUswpMBWojxjGMGV1x7Vckq2zey8f+picj6YcT1HiI2Gz36RbfUFko3A0APT7mMrTI0pyL7GuWB2P2xl4n1sEl5mln1m4Il5aESu2oiYw0xb6eVd/DOkhy9cyCMMVGlGnZwSkSsAeDJTg1bxeN+FBDwZSCABwDbdoRRYGnZvbS/T+Kl+aqYAiIof33EFnWOqF6H1fd6HC2HUOvipirGWpjYzz/P5X0WI58EASVVZfZqDCdscAww8p6qJwfWuxStEOtVlZowfOcvNDA5n2p2DRiY24gDDcUUK6HJgH+Tmuw2OB4ZICGbfYTKjXDQy+xMlVqkPQla52eoTAISinQVqCUDgGQNb4n9kxImw4gAAIABJREFUnJyQDWyn4bdfGqhMSq/ZlqTBw4QO5kE1+0JK/5ojiMEfORwj8nHgVZXZc2RTkFTHT5X4qWVX5mgAS1hRseIHo37ndDcZ/L5wUQF5ZBLx7hcyOc3V9szkaTACYMN8lO+vhqKEHypcyxy/YFQlKzQaQsg8KIRBsBX55FStwOKZfSq8j3PAtLKxWPFxQnrA5ivlNnqh7m+7cZ0AnmizBUOQlMnVbL4iURrJMWVE5tXH1wMgDJK9gp9VXMaQDbboKRMtcif+ZHUCZqJmZqRkd3qRCxuzxwMvgMwlKDPTOGt99Vfdk6Nat8/TA7ZT6n5oM2DoFPRMU9hqOEG4rUbAKtR45gMPZeslRd2jVTB/Kn+YAWOe4yUXgmTUAWC7yWvbsosMzOeuKFUgJ9UEMMNIM1u33XVW525VSQ/Jgx+nZNjM+IGbd8Yy+Yj0xuzFa30GrQQX0ModsREGNwRxxAJg2aJTFI/f+rRUJS9wqosB02QEQqrwBZ4YYvxL3f3h4dE1yFxu4trM3J34vZujqGip3Se3GKdvWQGgDL+2yoNM2FUYkwcSNR8TUU2RoeIRmNqPF9tdBqyqzHYagcXoSjHMtmSmMoAA/naKRiMEZvWLOGUlp/711gkm7EqphiD21csYEq3Y1O8PvwjKWUWiKLOlFfIoqylqOAJmOgLTxS6PlToV3epNdRyH1+eewmy7ONGDJ+0zkujpEZEJUn3yoqruCSGYGjmxvs1qI7GIyBE0VZVW+5ND4cnzXCu+UgbarF+uhKdvduzdrpj9ggDQOoG20/waDVErwGuxQcMJIcbvOlvp3s2Z5tha5xw9W8DSywQ8W7JHrawe27mLoASf9ekLfEXEMf4drLbIbH6NyeoB4L6nfxq9W60ga8wVGIoNwGwatcD8MU35DltexCZbamvEOcvSqDBrPYjHzNMjrMoqPSrr81t0M6tMcy+zrCqrsuzfz7p7mCXE8KeZlbmHu6/1CZ4g8avDgSx53ypaYzpCzygFbD2wSdFa6+ifLopNhuhVgDP7OkLRgln9QBqNlhk/P/8Am5zJV/GlpS8JCI36z0eb8fRoHgtljTNsq8psRz+bpBE8YyWS8/VCSRhCyh3bOe5VkNPs37LKShjtInUfbRRwh0ZPQhQ/BQwlGNp9Up61D7/SZOZMGnrSXr38pRfRzFOmSDCxXsIi7Xz3NEpFxZEf/do8vtTvaqPYHmUwmXkc53Vd9BSdgguQHcKHUAcMu7R99b8S8fGekmLG9eSMrx/kE5IKAkuUUsKrFgG0C2DNn/f4JwDGhkROxSN5wAjb+8rWOjkPgMreQ1pl0arsoyEPeb1eEQEhSQaPazAifKRamsdwelipMPmj//UuEwJvKGn1IAEJuKoIDBehX2G0gEeYllUrQkhAoqFAbNTCzzifF/b0S/QaArYcT1Ey8/EEQ645dvx+VxQTyOUXPb7EAyYidCZGrF34vaWy3bU9eZI9AdTv6GWlAgxV+6b2o3fERlm+RMvxrqqJxx3Nz8z//fN7dihKtqSCKgKgSiQqzKShIQx2xaxyjafluCBaDAXe5HwQ8d4p1g3XDSwMYdDAmFWQICiVHx9PKiKChLj7cRzX+uEQgJNph4CxlWC49W64wJecIjDwyisYJZBQ1QXkRLWZ+6v4YgMv5plz7iBZ/1RkBgAGDfyQSIPQ6bTr0zQz65d1q2peGEwXKj/8EglCtEw+Pz8/uKP5NBkwbSQAEgKMYOZW/Dbaha8HHtc21hIPKiklSoJ1imoMIYKnSuCqyrVnWg5JDDmPW7fi4VGnadjwMqf6Gm3U+ZqMaSskMOvhVPczrJpz9f84VO2Ov03Qs5vj9Tq84Cj65EIzJ2AWhH9QoZSVCt9lmUsfPTzki2zzai4w5sRdvt3V2vF4nyYoK864v0mqpHFyQcSMgJkCTFNHjeDl0fuVHCmVdgI+z5Mngew+PGbPD7QLR6JVJ8oEQeN9uDEvqb3oCcnMfn5+wEdPklV1XRflid8yePDibt6HgGipjnHANthtjJ+5S23eq1RQ/8LJvG3jnuwU2VK+udvFPVate4Q42+gjNJoC+TczIqk+jnR2joiInTfr/presUKDiXVAs3aaqLBp/dki8DPVKP1PzUEwB4D5Jlc0X65pC+1FXySQ/73Hlx2GXi7c+c99uwff7yvGSEMgBK8D1khR332uPrFyfuGGMo68/8cKJjhFD5XKxF89fjKzxrXGNAHp4zUxZmwisT7NCbD/eSb2aj/OvOPTRSCw6gdx0xk+FJNayE09GqkQIan782G2HNhgzMzM1lrv95t/NgszbMGdLe6/VMFJWeToYSOk+LoFiBdpKLNV2ALDQ1q1FtdTjsz866+/4CcATMAAVtLgEdjMMpNGHcfx+/fv1+vFPyxdazHFEwZI2Iiz+mwa4+4JSO8hpZTSLuVBUREwgHu/fHgy03stXpXWr6xYdyvmwhMDhERFhIoZv7K1+60yM6tr72KOLZGzK+9UiQfB0TTXlSRO92Fwnq/X6+dnvxRHlZj5BvUfydf4V1U4Ijx1JRkTWAzRaxTra2Azwyk8JBkNbBRQwrP6LT7MaSzxRy+bfFw7RV9AQmI97+if3uMaQgUTfcCixwt+pwbade2RA56PhXKAKEs1+k4JEUNVXf0qYPR9RuublN5dBp4teZ7RQkUBvPW0RhUh4UJs0Y8NxSYevy+J1LPXdb1er+M4aGbdB4kYbGTVRxKIFirFP034pTRKBgxTQR+DVX20BtfP/bsyrBRM9mqDlFY3JHwf+AqmRucSLV0QEa/X67D9G368o/f7+Q8qyrrBZN0RcAImTpyCZw0HGC9+P79MhszM2u6ISn1ND+IapUKC8zEaVUasx9t17cxwKiR1NaYgXGPi7tpKSTCUAVO79bYzeV0XXszs5+cHsJCf9K6MiPf1VvwzMNwVHZpFQQ0npBrtVQFAZnp/DA88CXy/3x6f3WCcrMzM8/wEaSMDHAvcFvn9+7fdp2iiPY6D4HVyZHeta611HMdxHK/XLe0SM1v323McicQ2Q2Ig+ZjwFafYyANKBPPqKVT41+vFzcpfv35x1Pz69QuNXFh3dHX+afvsI3mRRpFQwMTGJObujBbiSS7G7CDVmJAQqkggJ2hMsIJZBwW73peRmTn/xS8rkLqfvKpHL1bQYhLjApjd2RyqJgn58a87CMB8HJWAKVBFYZZxioYYOI9UT1lqu/AocfF6vTDHFqtoTXYXi83dFaH3w61tNWYbZOtt+8JWOYdHg5Mwqup97QsPJRA2mVQPVKwUJAFjKGaUgJVnskow1sdLZnIvTL0DINdetOAaNmIGya6chh10MePkuq6sveA5x38gc/fzPN/vN0rrGY/yX3/9BYYm1FiK+IgQjPtOzgwJoQkKXkowYpYJSNqLaFdIEmhmR38O3XqgIsAwIbFkg3LVcxgDgwqMGoI7G8NgCmHTfYSRmWZ7nmckZHd3VdG/53kqGJGA/P37d3590Z0C/KTeOp/qFAAETKPQY6I4aReEKAkAMDFfX5ck7n6eJ6dIHBEhfq32FGpmNTrae+o7jiP2aClgeNd4m2GgIf611lrrnTseJhZ8sZgEhhVOM7MqSXJERE8dclHdLnbd3dxASmk92ODEShmma8CQUjMLbjeSa+pA+31GhgXR5CUkvN+yfYxBKRLrbn6AzWytfecDK8FwN3drnzV3w+TCeuKmCd+u0fhocnXipBenEgcY5YyNAiMeTGayq4YDQ2TLLgewqJCHrfh3rPeRh5442VUwUx5WGjoitJExIQekAGCLIjMj9mdUFYlsUFIrvWAqUCU8MGk0DsUQESiFjPstN2zZFc+UieFIfiRECXT3mQ3viVUCAKHfQarVPqKiSlYcVigFE2ZOZMexV28w0wvwK2y5Frkwc/CoDGzyzCClhxyR1fRrj15bG3P0kgK9pjYFJoGQApqZB++ugRbwdwfROlFpd2I0ays2umySfztSeXIidV+wAqBqwlT2+/iZmIfIHV9AUwaopcCWKjDunv2PVsXzbwXjwInPz1k15ICp7bRuJ8H2IIQBgI/1Lg1EExHv975Rwlb8uEBEJb00KMVQI//44v81wSxDbCeDzI9zv/GkKjdzdxYKspU54LlFT3tlIsELggYqMVD4ZOlw2IREAGBCGNTme9/4qKp1/x0gSjOzwcONErVIQvzSQ5KZvGdbYz3agE+GsfJ9IruNZx/THXjMtavFR1Vlfi42ZA5SBWrhfAAIkl0bGZ4eKX9rrJs8CR+LaYFR4h3JzOu65ppM6wSinWAYxCYGAWi+qh5NmA2nQNcQgI+lwswGeIJ5UAk/mRWD9djQAOC2LzcIUCo/yOyg6U7it+uuj9i4XQsDouRggpIysU2NeKSU0+Be54jQOl24qCofF7TsigESu3cBSsnd7+cYZ5x3DrdfjCeDyOcYoKCqqTGz7Nus1skRODOrGyjlrJWQRgGi5WGFSG8jIXN36pVYZH7mE4A+nscutt7nC6xUJUfErGxoq0Ntgmush8XzoJ0avIt2Cv0iHmu8nKq2+gQnJFUUOIimU9r7+2ffKMk+VOFhXIlBhpQpaHcKmvzcbjC1DmV1/HgkZlUdx22FJu9zl27are5amSDK59RXzyp/NJEX6ypim1Uy1FBRhMjrPM3sqszc73opBvxmpnUr3P13vsUgZjObw1iuMX+0CBO9afK9nbYypNa7F6SJIwgMK5TTBI/SEO0UaE9YSBM+xCt7aqfZI+NyJhMimJrVNwJhmMhbuW8ceKc47s8qqZLYuECi9hEqZfTVrVOV9DWa4INTmZkdYGZH/yNBAFx3TbCNMy5VsIkBwMy8dTzwCywlBcqYUxBzfY0eaokBQ3bnCS/HOqa8EZ/8mI15zd3LrMzKTV+nQA++rT6978M77UWPoJ8xiKGqjvh0ysQL431KwIse/gDTFgCGYhMVSnI4s9qyd81MJ6oHm/es4X3zj/DUL9oKzFaayWa2V7Tuzq3B774GgK9JKxiF2UYbr4qB9x7qnAZgnlTimSIrympjVR1NfHjwnlaEHeaV5VZWaZk2J8fu3w+7GRoIbRxH0n/jEWVVYoNKbeQuQ2YyKYHZvV+mIzUz3ZyFiGX1r73czXnNq8qy+x0hMMKAVtspcic8ZelRVhUX6lRJbLxxIJLN83T1EbywtXY3m0+fKviHieIB7N0RAgsDoQxxIUcohZmF6c663+GUcsKq9m/4a5wvBLBuI4VtbGF7/e1VVmVhbuZmt6MeTdWOlp7FIwUt6JEmv63PBtu+8NAugulUiu2BRNydNT1VNU4cUzZDd6vwiM4s+AIsp4JRJdvj2K8cs5uZPLE/jp2iR1TeHa1+9z3YPmdqeanxZNvd9xG3qXYbIZcLzWPyK0fY4gIv0xAT8MQpE2AYUvCe6KThpC9DCP3+5GQ6BSMYYmZrLU3dEnYfSgQezDXOM1M/JMEKXyDZpVY8qpXAIyUwH8c4Q5cVDhiaD5K0P5KvMgHMkIShSpmk9+u+gJmECBhgMGAuAI6oAi/ADPuhweTh2knCvXVs6YKHXxsX9tv2K707LDP7ipxdaWgCbBQmWO0iId7DgxsKiCKZuw8eAeSrvsaMtxez/RUrXsAOj/5Oeh1xuHlmWnIOKqviF8kKYFP5Z1YnsRrP6CnPgveait0pJxNGS1WVWY0biB+TgeniJ8nMitoVYHa09D5uzLGLB5ozYdpqbNd4+Bz9ik2NQQstyBnJFPAUzCwzuR6RR6YjPM6ywsbdFDAI3uVOYMrsbs6qGiOqCW6aqZ/zJAWJDMl574Lf5htp5h6VaeZmzsdkKrPSeRJi3J/uyxN3z36JJiLCvKzCzMfqGhgBdERbZqj0l/XpA7wY7J4f6/FTfcpomg2jzLB5aGhvRIhB/Jtim+zCzI/r43lTSxBCaEtBMEWDyQxLIg2cuvpVuGAm7NevX8oXMGznK8QSM1u1DRUD5ccutjFmeawgFAMAalU1RbTRP/OOCKWLaOurFxG5VgPtnvkpyg8ijAqYe49FCgAmRk3GKUqBIfljtKJ1/9zWqTlj9ieOAA3Tjay+0yFBDwAT7cpEsfXWrDuuvmacbzYxoHmU2UoEhodofVztPLxMQtX+mwDQVrHZPWxkJgqAMDT5e+FY47zIac/HulOzOVayBUmP033iITY0sKkwy8LI+4yHj96CF9LG0/KqmlQKcDqynjcVZ4PFemvaIzaJ30+QbOVFVt5TTUTY+nhUfsQ2TWBm4VJ9yPs9h1hJI6o/6sXs4xDoB/CfO5JYcRgS4bTlRgBKSX31naq4QQA5F0u4A6wtUn0BNqkAawhpoEIFRmVGC2X8AoZcVVLKkTSzHBHr8yu8DyEeUU5f7q6fbrGtKjOPCJ6ogFRV3Q9YKRH4p6iKyBH0FNCwyzbz04+Tc3a3OIWZhCDpR5CMSStzd95Ox0Q5oReyb2xBEhHHcVx16biDTSbyvkf+vim2e4R4qF1r8VbzjBPz6k/69e7O+fQ1Bb1gaKznBzQErwBkOLdyKlgxX/UpTF6+fVm7iPFkBo+kAgEAHj0MiALIMTIpKwbhBdAuDNMKQ61dqdI0G7oS61rZ+picpwB7hJG9bLNuMgUlXxmAVhmARFtsZyQIbXHfH3l+2E4ku2J4UClsaShwA0XM1R7n+ZQ5DSsMrfMWwXfhNvP0jjAOd+1Y7DAYANTo6ByZh0FluUDJdt0HGLUzUUI+Cn4/99FlqoKq+q6N9WELg3hk/tidwVBFSDWOKcBVVmM+PI6D/yJeVWstPIpH5MP85q6qSLjisdtNwHTft07497oKUnK33WmvcXiiFwaGh4mNYU+VbNHICg25pYBGteQfgQqZ/IAf8UvzMMR1REREVb3fl3Vy4MRKeMAoIyLzE6cANiY0axfsVscDTLa7L+7JZPsI2L6yhwYS3qKaAYPRREfY0u+34o9wd49NIhjb4OJ/ZVX9+vWLWsi/Y1ZHkECYqZ351HobJJiI8L56UhhsiVkuIHH3xddix2li6+eN7xYzq9r42VIzu/0ACfQDMbfYa/sfIpiPQQBJRGg2eZhUVdqejxSMu0f/X2KQMylmzyBl2AATiVqhKpnMgUKt3HnfL5xZIkghBRZAvqgVrWAop5dvK4EBqArDh7mqpsbvY0iwyT8LHAwiJ6Lo36ne8Z/cord7kNUDacKwFT+1DFlMEFGdPJkBWaXCwdoiwszm1CtyFHYfFdJMwPRbfQCTtA7yE49s2RIqWx/ny+pTO3Ga91dYRpOxMdsnOqv9XxsAwEZaVr/zaWZipoqAwROGYNo+NMijdl6PSWlfuZLS+jAkEjPLTHe/rje7soJBPLUHlfu/TzXuziXHA9yBb1q1wnuQz+AjwsfixvsoluGEITa6FU4iZDygxArOzEy7HXGzUwhJeHjmglKFub7BC1SZaUNDLVaEbfekUfUQTAjMRgPZwkm0CHHeOT5W6/qcYGipeB5IaP3YfqfAL1u7R/XfMpvpvr8oIM2Mhximxt15GiwS2QoPqsbpVhiZqFa2s5YCg014CbWfDLfpgw3wVGLLEwYGE3owANhu2/51pbbQ5ljByx2FiKirso+76us074+tWh/vzho9ouoPLzAjKAkGTVXxFWKUUzSiZI5ePFNjZmstXg73fupClQATPHcfQ5fmQCg8TSMPMhGJDmEMwWBe/5kKGw2PnihIOwA81ghbVr7lcwHm7r9+/VrXs42iErOP9pIrwDIEb+MooBYkv1Lhwrt65ONI4LkrHrxII18y9/6qgsDKgHKLCGNjBMrE+knawwo8hblb/XP6zGQUUatjFtlemoqAxQOVnLG/lV0rNmyP46j1zMaUGidEROOEKiknbDIoM7BhRVoQTBTk0X1atRdX4gRTmaigky3kKhDSNNz848OlHFbW7+AAUDxiu3nvkFgCVa+FGANmxr+DnfhqElLxkQgf8xg6u19BzRgIKUZ6qZ27aOCR+FhyW8NIAnkg+Db/jHl44HyIop2+UIJfa2mVCDllrps0uSlvOCUYMbu7ZVoWP7jbyjIvK/1bcfcqi9hf/6l7JmfPUqBKIgBWKj+GhI28yRY8tcLIO7t0OUSYw/zr1y+ZJI6+Dg0b0RJMVWkh2t30WRUAnikFA+A4juM4zHy2AtrvgnYf4t1BdC7M+J3yYEt9FV/ReN+DlPF07ONoQUn5j2FBi0gpQ5qqXSn55A9Vkog4z5OxS3gfkrh9tVhsszDlgYEfjcTGuJ+p8DEBqb/BUKCKrTgpTNsp2NoYUopHGFU9RuGkRUDOrZDTi3YfMHevezNVy2JCs0DVfpS47379i8AzXUhJAQ3M6FGqCcdxVE9MUiIyEZUI/00e/HQuR2aMNy/kCIz5pwnutws8uyeTkDS2fRwa4nxowItzxqCoZJuZGjCAIdQPELCiVpxsKczmTwCr1bqnuqr4aJYYkO8mPLaCERJRybtqq/711fGJZHfjhwHMFKSZW+nZnRfVnPCacyur6vTbmomEqwsEfpRtxCCZgMkzh7qP41cjED0FFl6TUyRT+cHsJj47fZIgeOHrhggayNVkhDJNmBoJCziF9+FpsMTadfVZ0/rsWGMhBZX4H/GzW1Uem1PMW3+fGD+G4wn/1lSZ2fv9Zorr69UNg3YWMAEwXaPHL7vq6Lb7yMfQXSY+ytr6fcBwQXKNf5IE7NvL5GGRoQGW/YNVvQjKViOB7oAHR7n2tMM2sO/zIyL8tO3AP1ONCuxRO9voPbSrCgxlgocB5GOEuDtNY7c6VB/fUplUihOZ/FQ9+DPz9Xqd5/nz80PD5e6BJ4HRXxcXiUSR4Auq7CW+AALXvvdhtOXDf10ERthH37t8v9+TB1qq2FVjqSI/cU8dANpIkByweFF4Nq4n8TKr2JU7XBCJTCRkYLJpiwCDQQX0DzbwwAgbjGB4qa+PrlP72WautXTukC9q94XEV5xqgo1QM1NNp2rGya4SxfYYqaCWBMpWVMYgvMcPXt5ngTBypHH2voIUmKroZ3KQC49SIk7W7cJUFRf28Mf960jViWULjzSTfIKnUmHrBtYHP07iFLSt8exk1mKHXrWzTENGvdnoEcDiVyZZ027z+4oRwxwfzxPVZFMZwUTIbKmq12u/AV3tWmw+ehy82CY/tdJgyy5b+QUJTNvHruZhOXpQyQp5EBKAmemGoKh2LW1llRhu/cgKTHJXtCwiDnMze7/fOlR9LFOVGbYKTwUEw6piHeV9MUjYZsY34ASjgHw3GUcPF1hpgkKjbcQfjl8z2+85SOASyO+DW2CqHtsJYzsjwHYCJDIXmzQgpWH8oaHWc3+2tBrvZm4WI/I9FdbIt9kkeZTBVpWPhQvWIqQWABhZqcrMVEWt/E6l9A8NGFyrdjpSoXpiEi1Vc6uGyEplOYoIXlW9k2ywhKr9S8gOTf3SVruZmkqkUUgKY9I+hJwDmydX3FGlfgEmDBq2miiFycy11nn+sj4No1eE7OJBBz8eRS7+qUHgUdUehA1jcQaGIRQtCkDmxIZM8uu65ivEiLxQllKRzFq7L0G+hTwT/IyK4TTzhp7rB+EJVfxobHjnJPeotT7EQM7wUAomIYc2mIUUrcaMtV+Ju7Odv8uatezC7+6mSWC/qrnPWLigVt4peM/OUw8SclUxNsws+zfMEnUH5pjIMDP5Ry8wS2/2+RYjzNM2+uEkgxDNnE8IDx4uBSeDqmxMAoiZ8aq5mTEq/H5zSrDBszXEU/cj2kengIljf5xWDKpSWVbo0aCEltr8umMyMZiof4XElgDMzH3/tyH6CDEzkgwJSEhsxKaRQC16lFhlpp/7+HL//CumXXUnt+4gG60+7r+2QKpTjYCkdarFEGnanXN2gckvegaSmN39PD9vzXj/2pbBBoO7e0e+1nI74MG1mUVfDHAIZz/BzkyqiGEKDDTNxohVD7LFqf1pmSHMcRxc2OOUABSMkN+iKpqPLxX+zUqA5JBpkuqzBnoCYFRYt0vMVUW03qOL1smFvGMypap4Vu/jAYYEjPdoIR5VTYBcCICstYht1tLd0mBLDDUuyAFEBHhaqgL8NnIFM5zsCgkVnCjRzF2xqbaqzFMRun+arPGwWdqwLOy+GJB8g83Mu4F1P75wRJXwVeXdTZI/thRR3iirVosTMePI3cPd3K37pWq/aZgMMLu9fhjudr/na2Zen/Hg3SPMADk+449rbfGOR3goxPcbc31GBgOsYBlvJj4w13URCaKswjUD1hZA9UXgxndySDtCixT/FFIEJ4LhztXoL1oxxxVbMOQHQS9O5XP26cRzDNpIjqrkF5PZNQoD0a73ZKiqKXE/D1b3DrvSS6po4Na7u+33Z8nc5zBvPqjc3f2eEwLM5GHkMLi3QkpoJfIiPbTEr//+U31/XDwCN8On4dJIKTAFJHthhkzaqs8woPsYe/uLOBqa3+NpiuJgV4wTIz3uCafut0BsUGm0AfPcXQVSg2CtdV3X/JV+wzZDjbtuk8E7vGQFMO7fKM4JU4QIVGJDQ4EWKWPoFYN9UUkjBjPTofLQm1mN4T4xM2wK1f9xQcmUXkgGh6ooaBfbiMjcEcqWgo55aXbzrw8MHnapVU+VFm338IiKAkrVsl22FyXneXJxrnfnoJojtqri/qozXqYQBoXrumK88QEtkZOQR1TW7gBACEC7U5m5f0RAeArSzN7v93EczID4NdLl7u6MVenNjBMPu0qj35/eKCGyQoMoMO2yhY0kU+U9IVTVdb/djlVm5p+Gk7vHcejcDAz9JJ/8PAEgZvFU//ZJoirlX3qYV98JJg+wibZ6aSse/qWTdrEiKuVTnI/4pwuWEVVFlwkpX2wfDBRsvPxJu+CRVWbWuD6cAg+RKBh3ny/RyYv1vCQ8AO9XvLT2ggQhCWKgN/Xvr6Sv7mgilzlV4oy+6MK2ehrXxMKAP+L2AAfY5JwMCE5rPBWxnlfxCxgGPjY22+W1e0GGMa4rxM92FihLevczHiZA0RK94hmAAAAgAElEQVSYaOOwGle2qpXM/Ky13rU7y92zKvv7yTmORx/jHDBv9MxMCkBL2aWKDIgteWLZPyCWLWCdkanCBELtYkgZZQ+VW636zj28r09sLNxFQkNoGjDZaoxJA79IxEz8SPVotG4v8y1WsLk7zYQHqukCDVWPqKSxHmCAkcmASK/d/R8QO7HVo91qL5ThhAQNtiBXnyYUJ6LBY2YxjlA0Zsa9Y56PodT0ThiTB18EQwByBC0icvQU4KyRLkzYikeHA2AM5R1Rc2IcyMC8byxSxlwN9/63xPilFQga+VX5Wvt/Dbq7Pnhg/a9JhVTYV//XGGACsH6zzon0dOW34HRGAvLoV69REhg8kCvPtPp6v9mVIzgBqAyPjwddQpKlHK8GCE/Z3aP/ubq7h8dxHL9//46xfiC8zOTGMeSwwTP9qrOqyu5jyX3fd5i2WO1M3QUvCmDizSwi8l/W83hHU2NWZDd7McCLAz7SzvCb2Z60EswlciRhV3hgFLSLoY8nCmiqz6qKSprsjla31jiowaOkoE5XeMDW+GUTVRSglYht6mXl7qMpu4qtYpCGQtDSIyKi+odLkz8iwjxi/5SA2cw6eIZBZnI81rhKR9YYh3Bi+L///S+Cxe9BtiHPvp6aceJCZdjgiePzDot1uoS0e6fb/bRiYxicy8qqPHfLK3ytLKuz2TP3bxIigr7lEIWXNvs4r0w3mRnFdHOstd7vN9nlNOPu4c5/ugdsVWut1+t1HLFWNnmZ7fJxeGat9V7rzZXe72vFEea2rnXVXmTsNFmZW0SU7ZnOT3cSPbK5OsskNDPZ3STdItpY46CtPmZ28N1zmFAmGHfXQgEG2MA8BHxVMSLZVRXJRw8DuxEhXwIgEcHpGXOaeYz/XWlmlGv8O8PRImbzT372tUOFu7/2o5S0qlf/S8z3++1WEXEYCS+rOiPc/Z3vCDfztbIq6Vwzc983j939OILdzHxfe4Jbmav/JZVHcIe4qoqJlVA7/5hUd9xxHByolDP3cHq9XhF2Xctsd427RwT/4ZMMmJlbuIXxiezuvvM8w71svx5yHsdVtTKtitfn6A8oWOUpmCPifV1MmWb7DmSZrcyjn00VM5eZu7k7D2IrPOi4WmZ2nMGYLMus4qKFD9fii8F49f+WjwivPcXQ3rUWDq7+2AxifaF1xmlm/DKQ47+qqiosLC1rPyXDxMzKq9zTLavSLbnB6V5mVcmBZ+7JT/asau0vM7Ht2KwqI0I9xQnyuhYf55OJu0dw89ZXplmZcaBaZoX7VcusmGmqrMqO42CQ7zxXMbZ7pVcM+ff11gFo7iuXu3u4WWX1IWB2XZqgK8IyF1M5iaICL8dx9FVxmlnEPt3SC6uf0o/rqazKKyPOXx5xZa40Hvi4+3VdB/fFe6opW6tWXBHMM1nHcTDyf//8/vvX39d15UozO85j/5e7rPLqNO4Zm7DP81xr8UIvhIT1+3oTAJEnU9nrvCr5hxHncVjE6hP2df00udv+vdm1Fv+zTcc7eVjXta7y4pAPryIL6ebHcSSdbpVWPfBO+qtq6X+Jw3ae53Vdq6/QIsLdMjtpuarKzc79TxnKTC9HrLW4LqrMsnAStZkPZpg0M/7FbgTfzV5g+C2ij5eWz/OkF0jvzlin9DA/4ji9by8mZ63PFRfvFppZVERE5rXWOs8zPLIyzpeXZZavrJXmfnDdZVYc+5UeznsNZlbVvzBkyOjTO9ZvL3ZgqZWHm/keDygak3V/+Ga9HlXwOoLAvF6v9/uzSOoDYX+5MDT19VWHma0rMdcdBDO7xr9ewympNrNr/bi7u5dl/9f3MLeq/auNqjRPj3K3slWrjuMId8BmVnld75/X68Wa3t3dKrzMeDJpv//5J9ytz0FuVlU008iW9xWe+w/znBnPOs2szK7cZ+GsWn3Pxegyt7L9M2QY0J+/XmutXPu6OjOtVhzH9fPGPCKqr+iO4yAbZpok95Qe5+e/+YT7e/UdnyPMPXdTisGTmdbPDKoLulaBHzadXhlk0edZ62PBGHFmcIOtun2DCTAcgFXltv9xcvbEMpvM1onf94lq57lv5EFFSK/Xi8lBLhhOVXWUrbWIMIwfotXJSaasqvgQvHVUGTzUdQXPsD/7VeHqi4fimcRablbuZeacqQjeehgpD7aFpqFgNiO3aOTF+713coXGGVeZR0SNw2p3zX0BL59iNrOIoMeJX2G7e/T9lKxyd+ZDw7bKzTyi+DJ+u3PzrMzrKlvva50eeaUZi4n8dR5l+0GCmcVBPGVWuZc3vrukismHVFRPMvObeUZGcz9cYVV2jbHHNGJmZvZ6vcBbzyeQsFSgSrmCHPk44mwYERErc2W+Xi9z51KQ9dXHppcHn0nGOfsUu7MsF2Z2/bwjIjh9r8/dAcZDRFhVZVqWZWVl+F6qHJCs5WaneWZlZXlGxBlH8GmzlVBZ+Bl+REQcV65VeZznu5Yz6ugCqwqLcKvtwtzDw9yvXJy3zPZCqKxnIXf3qKrFIio8/DCz9/t9nmccUWayLbfqwR8R7p9rzNrnAg63/S8DzSrdzYqruB2UGVMqc5qXcSJIs3Q74/Zozfv4ZQBQBVVEWP/bQsLQgakDPOtiSY/jrEr+2w7R9tP+qkrOz6m0WJntj2yVHcdx7CN3h30cB8fPlo5W/1XKx/zmfBVf0QeHawS4KaBp2xRVTQ1C++esJOYcd0yth6yqSBkFNNm3SSY/u2d/TJVdG/PRVLrOEG1IMGbmZlW3XykLABsa8OpU5FFmV7Ziky9VgYRQtlOv+VeGUFGr3amfVWKj/IgQ2ulXACYvGw2fuwxfOaoqfcVRGsrsctIFwGpDu5Nc3qOF3eL0cIeJwb5ItFUVg0GwiYlxn35WMfCqTwCTX+Qqe2deJwkGJMrFZfPdFn49kVYVvhiH7Pawqaq98gCk/JgZ14rfMXOGAzNFhipjRSrYnWN+jbfyZkGGaEQ1lTLxceCwK4DGm98PEymx/dB2rgQgYEKSBnfWTyxt37jZcSpjMpHIVrXI3BXA71MieaOWfqRF9Jd3onANkipGjmgFtr7biMR+jW3naoLdXadXVXH0yQtW+K1OY3Z3q6e2/n7gEHNmZpr3J6xlQmDQwiyRhhMBGraYU4ULuZtSY1qjjEe21ZemUoqBsgSlxpvEx0z4AFtHi3KWNbNpS+HsbzdwCuNyVP07GbbtoJVT604ksRow7m72OfbRYMjUql0B6JWJ9D5kzMz9lk+7n68bdnOnVshE8fwxgEcBDAWY8ai+c3cGGngNMyHRT8EKZOUnpG+nE0+ZUaeCJHuJgv6Pp2MbZ3M0j1opFY+yl71wFBKhx7ULuKq4bxV9F5WCu+e13J2bRxjOgJG5y4CEk2OBqGgIVSid46svHtATf92HNEh4pMzcnahmQkJBYBrFbo0bN3bPDLXafQjuIvhPanuW6ADKxiyaPU3J72QwM9blx3GQZzObtwCEp1DjhRrCY6vWScDrIBVYwYhZ4KmZ5JiQVWlgWGtpfqN1+AIgNgQlbbQvd9IjCgkeGRLAxDwEwKNF7s48yT/HtbFQJFqVaYJ16ug+sbnv31SLfKYFUQclDwmOZ7uQyS+8u3vnYVZNUTzId/6lj4jHkKOgXaqIn/Si8TmcmnMqMakxqnUa4j6JmT0GgNr10bh73yhJ2yMKjdn+z9Yg5W67aHO2aARWmeYLL0GpzKiLEftcy+6McWL9dkd55klWKkvzKItN+swkEvLW5OX5mbim6z4cdpJF5WMYqAtgo2wjnojIa78BJCUF3WCSQJu2pybpN37u1ziQdAtWPtDzVFAwuUc2ZszyNIZORe+9ECQXYKq7lgaQVggJgLuGaEBuNr7NWGXjGH5EhWBuXcvgcL/9UnG2FKGs4KvnUGIGry0CGFtJjbvpmE9+GCTV7cUQzCD75EG2mlBmSGAUGGx1P5FQAK+oHjwUNJRvmHFel+h29X8zAJ6uH+DMPDlXjx6hVoOHqkf8qqVq+o2vG95gpmu70xIkGo0x9FRlr9JQUuZcFd1Ze5hVVaaNFHnziBbRKMrcl2dVzK7bKWQPK+k1NrZBu+D+H/ppOMcJmqdhDxsAnAiFtD6K8/7vu4aX4q+qfM8hZv0RFEgQeCDHKeVB9Snjgi1KdqXpV7vd3asbT0PAm5m7VRXPabmxLeYJk554KNsoS9jFEAbaqFFX3S7AkskwXQvGoJgkIJlV3J0RQq0umegO6tU1aOSuur2KYfP1bIy4H/Z1eVzjxMwunHa/4JSSXXePCBajXz3yzDnm6Bmr4NWntKsPmT1m1HBIEDgf7kSIBpi786gBAEJLObrRY4IVgLn7qH140ZCQUlUPpO+uPHXvDwHGnMbu1Lt/vMCgWjPz8QyBUCcMTVjZWOiIrTxmpw9O99FZlAF8Neo2Y+O3qrIHNhhZYUgMIM0Mq7mVI/nFFkN2m/wDoyxC65BotVwfx+fKISJAsmqXLwrilPnU2/1sO2WGxC4hUbBhWP2GnbxTVhLE8NhF0KhW/QtmexzMCkBsgGM8By7bj8c4f1vvch6EV4QwEDBTSvSpU+dN4qQsEzFIdmz3gefu+z2atpLtZ8IcJioQUvRNlupTvNxZxyP9DIwCAFW5uxKFIQUAhCENShuDgXL0EbcvwMaqqaqYS939OI5DTxF7AGOuVmCl3dkKqOQazSzYOJfZfWBIplJU0m83o1G0hde+JhKS2gMq7evALKsIflrvVmVV5rwhWO57xWRmZZVf3+rFO/0CIVZyCmxHOzoIgGpVJi0Czz6qZgbQyt3eSWijX9B7t5fxg/kMknWUcqKqidnbcDM7x9iWI3cvN/f4rHHNnJNL394VnipFss271SrLSiKlDUOOxxpLGkSm4GnjWov+khfhM2/8VNnIQPWxtn3dJ+dZVjCMN0y08mFXYI41+/qUeK30COd/jXXT4ojVL2S5uZV5u2Y0QI5GI0F6ykS14x+tYwzsH7SIwt1JHAc2ehFVFV6o8u4JBaGq6HGjLccPJmZ2XRdTj41enwA8si5kFSV+rHYAWVTBjy8EPMyUJVPJZZP8UqXmSNDDrPKstTEsVAA5DXd/dBUxi+HfhMYic9fM6msmegSGiAclGAWDUmXJrJ0kE+mjRyCJCG4MqVNUayNgSEiL3++mU3scBw+pxTC3CA1x96qKHnXST3IImUHWWtlvigITMzx4JB4Y0DCxwgYMBrkGDxuCYdzvVhKAquSaCUswlJpNxFmdJf59i49TPswcOFjNXjb/jDSU2OJCmg2+T2p2bzhCLeVZIE7B6Agb8xSc4p+0mUk+YVDvwIgSc8THNwLwAhs5j4gqx3W2AG6n0Ox3IojhO052EZkzewATmKoZDwVOSFQpwmklPLbRxxG7TWvewxswY3KT9o1ONdPv/SWkynYPUhI9/cowIo5jf4SSgacmWI8EasXPhceObcwAOpGDxyT67hImMCD/oacAPwzSP8D/IWs8UcEXttqVIzLPllpZWcdJJDw2ITCZS0DmfeRbc84cWufZ3Z2frzXSRgYoPxzFeJliBmnbfOOnIcEA3v7akAJChMoDto+QpEfp95ZWv8kPm6rky/pRHm0H8CCPvstDFTIB6Gdgk4djRy4QZRtMjRl4CmAwEzz9znikUVl4bR96kN5PFNGTk6rKzP/z199M+DqCoq9SpIQBQ15TR6lIrFdNaAAXM6dtR+ghx+TRHQBmK2YVtapSVBOp9pJ9WeGIWoKESlWYqJbdgyvbfruYJmzyPi/YyDbbU6+Xj2yoyUJKlBmsKEsggY34JZioTGFqMJxWRI5GAMoAwE8YSgWJQPXNL1EYFLT7qLV2PUkehHvc4qyq7our7M4iMGVphor8/Oyf2ACu7lPZIriQld1H13meV68T2FLAEEIiJEgMqZq0YFQLyQNcPWmwMmE0igETd6/6wxNX+ZL+oan7dMGuj8NBJDHWpdvjSBhV4vc+rBD0u+39LSHwgM2sr/c/Igxs2qU8dymARBQqtVVV4/yiXlDyUQLIXu3IVuQUJNVHRFXxrSsFMGkVBkjK8jIHHml39+offUs0V0vjowcR6Wd5bn1kcnZZVZXtQ+bh5fPTO1XUaDYgufReQNMqsYD8o4aYHnoK1W2bsTIQpzkF4R++1MckNzNzfxTtedZhd46JWStfKuMLJd6nTPPqhjx4hJRGGMKLCOKZAhIYMUhD6775BQaDXhmQTGR+vYWlzMjp7GWsqEI2zyDHNY3CVgKJmfE7Q3Ha3S9bSdXn3+mxBS+klMJ/5weMsiG8aqkiIWjEVuNYcHcBRA4zhRnPgOmcuvVdu8tdhWEZvwlqHgBESFRt/smGCgRAPDNsOZqwHZAZMPKm3ErPoYSgMTPvJQuwafL9yhAyGrubQytYlc4giR+kwNYtxRMBz3ZBQlkyI3R3s36vrPNDe70TEhHzRIIesAzFSU74jRzm04TdWZ67+FXTFAC02lYV44Tabx7JVGYLzFTFuHezIx+nLjEDfmwx4fxndpufj+NgySJ3VCHuXv2P2RSJquCh43Ry7fPgJ2l4B/ngQSNOsoo5tOiFeYQnvfDaZUtIELJr90mY2CYsukAtet11QiPX4NBgwtbGAPBOzrSChwSOoVI1Gj49yhyRrfsnTh/HoN1WUap3GxOOmdV4K0QAYgCAZuLt+cxsC74QWcFsZpnJSKOMPDA0//FTJul9HJhsgYGUcgpvrVPmvs+cBP4o4kSqigtLvBiNL6uq0JP/qmLyd3d3qwLjtp82W5W5WfJbblEbv8iBlmzMFM2Q1GVOf48BYF/9pYMIZtWSBylBRn8lK3v6RQ8Mq0dBvqTnFECQeh5w9E1YG8fCWov88Ie5qraL2hchEvKgABClSK2bYQMQ+W7YOLQxcXe9Q0etyuKBQVYSNYpdzNmV+bSiFpiU1pELAIZdKa2b80i+MFPDroYBZVyYWTa/gnw09iFql5gRnjDzqezqdq21rP+rizxiSAzMhNVnZDCPjrOxEJ3e2dUW5ukCEYmaKaW7o0Qzq2Q+AdJ73xvSqFMkwARWWcNSGGp9dOIMgJ9eTjxlvo7ELoVvISTmHZFsZdX2W2b2uYr/eGlzHcLYPrpPJjWORKomksLc1fpTIVHW4TlpRQ5yslFLWYVJIgC29JRglD+tvgtWMCBjgO310hx+2pW5aOeo+J6C7D5vZGYcezCzuiNXxqv41cvriNADFqgpT3/AaqyEKEMHGw6wwgSSOSIFFoOZrbWO8YxIDQNJQbtYrfGqnmKQlZz+kQclFQLMKjOjsVNQ2gge/Ixh6rVLmXjID5gp8qs7PbLNTGVS5jCgvBGZoZcLADKHn6rJM8HC07841Ylca3EYVIBKP/JR/iUwA5YXTswTkxwP44MZgAkGWvFrpDGBwjAJj2N/NOh7kQ0bLiCksXj0zjNgVntUoUQPg3Y3Vx8mpE5sAKwFTFvsKlrkfa8XjAxlTpzZn/FEKS/SSJQ6iQgnWModUz/aWmuRRo5TqmwkXBoJGgGQCdAuhGSSXQHQu7v758bcFL+frTGpqrR9yAipjAHDJDPdy93rK8+b5ytpiHbtnm1Vodf4lN8HuHrwoFctr/5SprZqnycYVNRWVVVmph27OdazPFS4wFD8QkozvNziZxC6+1qfG2FmVlWrP1DHLobi10odvQA53peBGeFDOA/vj3iQDn7T2giJsvzKVjyTcGoeXqqKy7D6OrSJeUZOFfOD/Sn5eBH4UxrugGl3lnOvD0zevU8Kgk2pKtd3y4bHWTB7Hmv6yRtLgqrS5zYBSHCtU7aYCdX6QAMsAP2CRltpCIybvyjjPjlDDj+2SsVkU+bZxZBdRLtrvKkhjzH+S1/0eyu+v8j4ybbCoFHgIfmjU0SBUTsj1673uoWtlA8rANLglE7RDVb0krTP4IleL1mPvQ/svpZVu6yPXFWhsT5B0F9UCYAoIQ9mnZFtHLbS0CKq6CwFOfn1BmhEWLj3ocGNla3vGNQ6tjaylP2hWZFjouPC3WtkgwIYEVZVjHXjh/zrUBUntDQfpcranWE/3oQSGy6AIUqmeGSoXUQw1YrZuo1zzFA7fQlPq2lRZtZYHYHZbanCHFr3/YtFbKGCQa1gFwxJVs+i3x7r/xF2tmuS46qyBjmrZ6/7v9i9uioN58crwmFnzT7MPG4JBQFCsvxRTrsB5Exmd4T4lBAAUbWtDJvAuwt3UR8VHoYxgWGFRp2KyRgMgB96Ca5dSVR4FADXvA9TSOQR/KbKiPmJh1Y/WgF0337JsKP1XFkXai4JaVWnxCkehYFe4voYWGautZS9h18Hu19nQ4km521BVF0g7w+rnOCFBOB/0NpIJp60NrLwW8sWkiZ+tlTTTjYAy7U0YGB+5b4TnBl55Hrl2m9knfgEheucaSFG9VBVpgW20tOk0NPOADAHw9rteAqPRKjpXTfXKAHjgibF4JEDEKEXgJUdotATeUSs+TqA6xHCwLUk5sj3fr/r/rlO9wsVMAreO/mi+hgFHImWKnpPqUwetGjUZRcxUwXDOD7O6oSEE3IRdrdGUSmCp/mdSfA3je7u6I7uc/6mNHZBO32nTKt84RpNROCC8cLQZyCtGkcnxBYYgLZ5WFWckUz8l7muWI7j+P6+vo8KrQjdVvzKIlaKhDxvkE0tbH2+yRdl8LgTPu4HFfgpjIedhD9/9ovcq86IqDqJYq1XRNb+TeVO9fXviFxoSoSBaBWGXrBlUNQLWiPiOLYJhMRJFSTk6mnFvgMlsJuD72YoW84Ai0pgfAHYQ3Y/1ZDfRzDuLsyFNFR90Eezy5BERPe1A5KlHYD99VV7JVRiAABz2ygoezC7IQDHYLi73x0R53n+888/apWetPTkSpwPcjCU14qZVB5eMDVQRMS07v3OnSI1t/+kV/yIl8NO8tS0md+VmRnJi7m6OyIj19YEb7PtyOiqmh0/M51/rfV4XTOY4zhyhsm7kPbTkpje0Re6DxV6+aKAwNPdUbermgAfsa63AW89vjQBqEq4lgvrWt/H9FEmAPAU1OQFAlPAkocVMJ1u7gC6e1YzGHou4dRfaHOOa9LDsNb6+/eb9QEMDJzdYii8AO5OGmBOjjw8OixmHMOOhkLKNVuCjEkCyuaPnLO6Uq4RUTlnVmdHRux3NGeO90DPr5Nj9ptlxwW2NQc+CDkLSp05rPk/gv21c/8fER3BmWVkNtX5HlNm9iyAVaVXSFElBh/ciH22UN019+JFFRHVHfoh6/CLEKTIKXfvHWTz23BIs+yctrsj90DA/LClgIBnatG0GWZpklJ4yuqvjymiLrutWl3DCWcMCWWFLQ3u8uM8EGR35wQjvVddybaqqvYvmTnH6JlCEeHfuEHoCxoljaa2MytpOqLnXL01LhGRWd1JJBHMt2DCDFKpIxh35FTCI8AUieu7Z4HNXGvxVEJErPsZJi408VyPpP30hqoK5JMmpiJ6DS5I+Lv7iJWZfJwIMHHu6t5d9rsJUEpgdu+U+L39BuzD8U3azuKAXU3zm/PcDwFEdKzMuFKRMbTdzR8IlSufw4pQWyPZ4bXtqm6ifpEAAMpezgcmNHzaO+wN/DfO8zyP42BNDTudPt/cOM7M6HnHfUQkX7CK7olQGdvs0yntj7SiVOucFAUYAi6+Yw96za+S9oQ4jpw/1OBMZjFZwIpAJXQ1R2LyiB4whjLxsg5UhFGzBMuR3E3Sr5fB9jx6EBE6ECLEQMyq7qb7CClCV6JRa8xO1dpDbLrIUJrMPI6DOaoDYdpISHKikrmG4GELGNhai2OtmhSSx+Z6qmgUraqUhUFUJQaGxs17ktOzVsbMLlq7W5Q9Uygz13zxCJFhRPDlOURReWA6LXOnGmjhmR5UFXbNX/jDRlYA2Xpg4FnWH5yQ8CxoZr5er9fr9f39FxIAYIjnOA4/1EHVvdnM9d4ft/FEAkAHGM+DEguYe0losveccRPYFAlzkpwfx1FV7/f7nL+WMCGVN8DYYkU17iMFTLFRpoqVonKG+G0IUH4WvLx0UXd/mQoMeX/OFiWd6vOUxvU/P3xmZscGeVWFrUuPqMQjLxoFkavgXXOAJobIJUKqSniul63yjNJp6WDOXKIjD2aq3c16C0PM+aImgwSesp8wsIVKcWqrWUGTZosIFYMCEydbRLBHk0jYOgw57k+gID0HILpJa97vm2AF8rQbHBGBRmXf3eDJzLBdFb3jlQ3crbW6r5vmZAnRyH6ybUfTHapwik3y3+9v+ZUtQjcvwtwrSQ65O6XqGmBsp7BHPO83MsRZVRG51gJTVQwHZ13wk4Sc/SvyWl7AP5z2HKrEqZEVZ8wjoMQgk5+fn7X2X25xQUEC0jVMFZpcr8CUajQ1p1UoFTBxhg0iZXn0zvr+CIZ5iK2aMhP+nuOLXIuKVsoiJACaQGo39xN9YRDckW1n5o9m4mkOWDPJxca0xDXmaurur68vBhQ9tmzJjAQlrSBr7wvd3f8c+0nDnsTirmb/JX6c0qowoI2ImklF2sVQ8512uei5+NHc8y5jq371fe+mnDbbw64ofpWyP8aKR1sRoonpnbz8Kh4YVW3DbJUcziX2ExDzBgQwVbWOW37kF8KcscPqPM+ym0ExpzSOccPMxIqTGa3qwBSqBPwjkrjvR1iplfO2nm8cYu5goqWsLUF6DAT2i+vJjZtjiy/6jpcqruiT00kR0gQdaYEqM8/5/LD00Gpe4Vo82gkx9yaqRKJ4aKJ1TK9J4oY0HcfB6WtMSFXlw4o7N5dIH9Pfh3fYfo1traWTXvziqGYBIUj0EcGHgXM1hHJNVUjAjyoCObYywfta67///S+EMqd62gEdDfnZl5prPlaJpUaR3ipKPBGEtsdx+GrC0kxrZmofVpfE8+iYxJEqMzAKXXpSUHMKpX0VKgJ7v9/8wURxsrphLtvMVAepEiF6ymL+/v4mlQ5TKzxQEa0mhE5K0LsVIqUHs33fXzoVs5ABpiOElJO9qnq9XsdxMPO4finF3G8AACAASURBVK6PR9YhJDA4lU8wEQE5o8mkj4g/r9ufxSj0HK4YNUlmrpXo03YPGWpk6Tjuqgo9gxv/spdi1XP74zgOTbyaO/qY4F0m+pKQgqFriLyg51VmhBQz38JigAQ2aEHSREdUePitKry5U8rkB1EVkl9hobV7xndHNRf2jCypoPzz8+OXu9iSTMrwP5hRkl7ioUcYimqtxS0PkAQPjAR+0gp5nqf20L9//zKyWNVId2uqcJKnYASLuJYvApOj4zjYCeoeM3hmvuYVrcRzzrqER+0j9OsRvHoqBpVr+s6ZH9XX66Xvfk8XInOvq3qoZ+tnglFddjjBS98FDP09z7PtfvBxHLysCJgYIkKPyvvxQvwW5F7rjv1x+O2RLQXMaSLU+O1rLERIWXpJzD7I6JTtUBCyRapKn7BmCvXEzIXc57zCsGdtVABlU521lGDQH/PhetzFLGhMHo4dO4BJlzAI08YDwOlaoc6mfdZI8dApBFt26oh4vV7sIyT5OI61DlHh/c+fP3Scrp3nWbHXh3POE6DNOX05z1NJUBi+m9ALwCSQppyfWWGlDPO+vohYa53vfTxSYlV+z9PXgN/v9+v1os+ElJnHvEaOKpwkB3d8LhTb4zg87cBiflY2b4sMmsL23PM8j+M45qKUROFR89kJ0UhPE1UGqG0oCenBAIn6jrlyfmUyM+fcCUMxkBOoIoKXSNEFz4CnAqrMZIGFhNkFsrszLhiY7j6O4/V6vd/vsgMxYeTsUISK5jiOsj8M4EgByxDbjODmYsyfAQhg3X9vKDYMKdCq8gMvj2zPuTlCFygzNGsmvAj9N8/dzdkXKUIgcXdqahs7zNFcu16m/uDRdhoAnoITxvymnSZMANMRwIw72QBcVcdx8GleHW4UD0g0SojEw6CBOBlKnDLfALNFIAe57C2kcZ8JICVo4NF+pyacss6zyqm/3uWcQQzmnjFDjrBW1Ayoul9TphXvLC9iYCJpd0Ni0iXBlqa+Fs9Ya7ErqYlCzJnMWquvCbZ/TcBExQW2x3H0vJXw6+srM6vq+73/gJF8oH6E5MhdJl+5vx6DJYa1Vs6kYusmNCkMmjKz511OeV+x11qEtz4OajGLPPudjx386iO+3CNNomUFw6pnL/jf//1fhmkfpke+1ibkBShrrY6uqiMyqzN6dayOrF4rV66aP1iKPOeoTeoUYdh1t5vQtdfHV+EoR+7DLlVkrXXNtppbF2pzKDBpcCxBT8Glu5kxas3MNSJbF/qGR2II2+dFQlW0t66aeCsCBu/SOOZhywxDT8AeDHowPsVxkTO9wq6QM5NziJgD8Di8ONvGG4+ydTCtsnro4ZGhQn3AvArsYdJ2bkFUay2G9fV61fvbGSQ48hEUYdw70rbWQw5SHZdTlEopeAkan+IiVza2y7Fdc1UvfM4ZqtZB6YmHv9yKgdYHM06BsU45bK21Pr4aoKb3+/rL1Setd1yFz37Fx0DvnmQe84QLGBavnvm2bAkD7x4fgiFbFaSX8hOppp7DT9qSQhWnUgKI3/ZlRMiepXDvXBmC9TwHxVYuVHRl2z5FVa0PeURCVXFiqE5pMsgWAIWH37B5KDwFz9IUunv/xUx7AVsJeHVHHqlKuvucGy49e9DM1duaLGYx/OoFjQBpC2NMX6pKe42QkGjGuhc5pewJgYfqIwyQrl88qWFT18Gquh6wBKdidjzdhKeqvr+/WRCoVhUGYLBFqDo5nFW3E1bxkCKc0uQ8yGPf6e7Yj6laoubzolQpO7kkZ/nCXIDt4J58K++mmORQBqCyxHl6MtkzJeSI8lrrrOv+i5O0Xa+qtbvXfeZoBCnU/dBAVZx4RMl+CifhyQoNVgKAl2uxsSBLUEIIifAAFCGCpu9HW+TXVswVHrFVVc2eSAcxT5vhaNb9oqu7f/at782PEh55oQmN3loPG8F0N60giYeyHD34udAle7L9DB5yJY0yJtuwriSrs+5OGrYqKELpe45lch12l83jwVBb8eR9yj36kvfVCRgaBL3K0qtf8uWt6L++vmKmh5ITEdzIRuRUVeeBXDHHzD002H6aKCdShjn65Pcy5Gx1IU0rhujVfRnGRwYQIgEgEspp+4IYAMjEwShz307dfTzPM/O6H+RClsLmEuY8v77LY5j3LoAfhqsJEjDMHz06LhPOfquqqhZPxdugwLBtI8DTih4lW2f+FDURT3dXlTsSlQQMenUkLMM0gURJSD1/0ew5CgA7z/OY5ICHsKr81gmtbB8R4kgZUFA9UzH3I/cb6ZfuokUI4OExpkdy0XaPJjPDfgqUmWstkPtPmhK41ByWfQpcAPTETSHsZkNYFrTlJBseNF5+aFTQqPR9FQD/IBHMrVjocyQimMruBfH4aXJB09Zr6S/miO4+MhvaiOgm6IjItfo8iXWt9WJ+xPxU1AYYSR3kqqJ7BxrzqE/sH8Gt3O/RXbl/tHZJd3THjOOaO6D98YcdvI+HPQSq1jy+FZbknBWqPgZOsGXn1gDWWv3xeQ8Aci2hCRKqil94L/RMxcxc96dnaaIsgbZmbYLHzwzAUIWkSbUdGNCXHUiAYb7WOubXucy75ky644g8ch25MrKquiotLfdQb1lt+4tB3DPZkw3XU6Cza62Z/lfSIqLsNkR3k2dZQYu5YmB/URWJCNb27u5mzmxzJkhET+uW47j+RqqACQN+18fMB+mBoVFBa3dP5AhWQkJLdYr8FPSW/+6WCVbSIChp1bgI89j65CEkzDXHyk61fb+TdxVEQrXjrCpeNnkpu+GEJ1lS7l7QYJJzga2dAluZ57y8kK1iEAb5rAKT05zwNJm7u2Yedj9Xcs290EnJPXIAisTnp5z23CbHnClEMOJECZ4mCqLyVpSUleSYnpJJrI7j0N826ReAsHNfP7aiCVttsJ0Zegm+pnX7QqlWIb1Ai4LBr8JT5DRhGDNM2KbFTFPMyUPazIEHTv6WIH3PZKCAAEZ8DvTHXv9olW2PRwSkeuS0eX8Y1SOXOVNLJhpWLVPYQuLKiMh5vMIxZX9EIXJSStkFjxIilN45t7vpiOa/61WGxLupJIiWrfhlhXgXEAwP1p9InYvsn8ueFcXvePkx/34jCO/QofvE8BkSglPSKwyyQ5w9nQEK28EFi+ngI+Ex8zbq+rM8/SJLdJYm8I9C25TzMiQxwYhNemwf4yUhzrTdMzN3qANQN/P+kxbY3LuqXvhV4MGja+K3PlJVOe6zIjOXzXNaHewaFUT4WZBk5slPZlgKMhdndGutmasZ8yxbd84f2BSMx9n3EWSLxrehqRKBIXoYlB8XhhvOtL2vqtZKAPIoKwhBYpiZXGxDKCTkhASDDxzKnr2Dq4XI5KftShSO1svOmXnRZqQ6CBuONPHo0TapYgsg5+hGWcyPAmUBpOmP/QIM8ZAQb+0Z07DDEDyEgZWyHRHLkrPspxNKC90Um2LAHQWcrrUitxfZXqtqFxQRUe/zeL1I7MrFUkn5p59/UIRQZTldXOP07nZ2r5VHZHZ0x+0xg+5+kEIhOmHcjQBs0a/7OtiWWXLnl9wqOAxbbR/uFBuGZB+NBgClNIRx5O2427ZQAlATJCqrSTBsaYUkIl73p1PELyuo6L7ItZWXzzJUHhV6j81bUa65jU0YfodFJrJCrziVN3hoIqXo6deDSuJ6bTk8SBSMDtiIzCl0d839hbTAEDpIwo/jYO3WNMCRwoYNcjqVc3qqMzAEp/QRkphHYsQjDCZpPRIJeGEAeBc0UaF1GMWYG2doPAAVZEWrU2Eb8NflJSeqx/xU6i6r+x4dc6LgfrHKvJQPgefRijJtNGPi0R4kGEJTZsrKm9gia+kVUZmZEZsz7PzbzK9Z9xBh8PhQovfWRxhh6dKUc1jMo5I9XZO5djGqmtueHA1fVVVWxH46PeYHjcAwVDCIfFmWQo4AcNNqrbXWithDoxiwwgW22kZE2h1rBLDzC+88YWsO+KrS8PmW7ih4yjIcsg3mb+Z4L7tl6X/hcaHXD6f9MS6SmDxrp0PD9hGkym0rHlUpvSnnnlfPIxVpvlgGaX2wyRetaop7GHG/kOj7ySLSs2PmcTtbpYDV/+FODFg9YKO5sq3jRdwHmunnts3znMc2FDMFkWArwq79cMcjJPIgHqzWWlX7SIQS7zV/6fJ0KTA4qUoDUr7wDgNgkiwe2brkzAcdGbU+rDlsyVYdASA9ThUAAImQalK0pIgmpO0CGMn7PGSrgvipQquqzIFRwFwyYd52EwYIZtYNjZd7lObB9miVRgXAFDi+SKMyfyEUCQVoJW2j7I7YImX3OuWl5gaHYAiEKsdHFxCPRB4/ATJ0qsjbbiV58AD2ySBOBwcP1BlAc8CppKH66ZqpiF5ru1p7ZpowzGFZSf8pohKMISMY9I53/SPmnjNVIhTbY24bWcR9MmSmnihJGwj2X5m735j3y7pgq7JX0dz24rrY3G/N0XOtpSmqtAvm3jOv+aMthUcYOdlAmZkaLJR+XHgIAEXFQLsLWqkuHc5GIOE8n3vx+ALDTwbCzofP8zzPcx5cuuU2bFftOUwAUJAwq6dqikm4HFF9TD/wKsesftfvDB0BnRvgHozA3odPZwqOrRi8jHgVQ8RnCZgcNjdHQ8A0KYNUAe9CBmU3V+7io8lFMDCaamiYQGEXRaICpqlGJGggAQMYgKr0CyrHIJ8aiWiJ7bBHgBzzYKC17zeVhVHklKtqxdYgGGry0AQVtuwYmt9i9hkI2KsqU4Xwc4oLEBruwWsu0USBIcOdx5OZChhDPMacPcMJCeCHLU0Rkft3pHGe+/AQkRFxHLztU0GK7ea9uyP2rB7kFmlQqtwfO6aqVRUVMaFSEBs99XnSdsr4oCX5ImG71sq8xt2btMVKVCJ5NLne/fL3nxgXDx40OdGutebJ8Us+vYzmwsBAE/KrSXfHR+bBKzA1sXVzb2KPEEBgJoayvTtlADFszf2pnbDsKX4Kn1sIRcveEdcl/d5JwcMjsMpUBdNSgDxa0XjvHq0Pgd/35UcMsoIT/WcAn+SsA4jjteO75MdiriaVwUgjfU9/aVXM7j3nPOYzft83sULPjQkyw5YAVBY5hrNf750odXP8X27MCRb3PtIX9EhzXPi4fKLJTcgteGAiQUQl8+5edvjw3gV3AeY0AKFTKjjz9kupuyfVEl8JsT2Oo+r2DKAEL223QujmWmtlrvlFbszepGAyM2P/UXElr4vOyHllNGnJPM8z7uOCiTAQEgYSHzNfePQEjKbut6cpgASGoKFf0gsskbJttZE7MgOAeUtyODeA+Zwrc2eLiNXRHd1R1cxVwua43FXrOGJ2T3n0nlJVorTwUsWprFyJrVoprDGnUznTklaaZLjdGw9Kh9H0KIRNcm9yc7GhV5k8MD1g6I+Z8Cm4E3NYf2nVFvnkoZWprmyv+4sP3Ar8OefDaAheVjsm669uiO8J0J3zuAo8NKE8jkP+nG10vwhe2DuYaVQfVv3b8EkIWGXXV23yuI/pQxTq5/EdES0Bx3VLehN6Tx+FR/Ao1bSPCPOTcpSa7QzQr0o04ieespcZKwwvwyBzxg49MJqoyhaJCNbnB7LnL/+iwry71z0DPfGDyTlwEAbdEY8LgygtrilAGJYHWmeALoFftpQpYOWyze+3LHNsr7dxUBcjg/RwgG+iROl68SC4kW3OER1bFnRVKffHziYekNKrjAmdRH+e53merNfHfLfGzXEEGJee338DqxdyRLVnQlOo++mavMucalVBpR7hRQIzPOBj7izI5MHpSonTihBO6Z2BVAivYSVgysp2Vemt42olFSJ0UaJg9lD1OSjlpKrUa5piuuD8aDQoCtiPBGi2p0ljRLSdh8EWEyR34GgS+LNMwck9mO7O3KcdHHg4uoAXCUGO8rpbNAwRH6ewsnVxDXiUWHX3eZ4ve62GbwE88N3XXybhJDkx88TjiT36G6OmT3m4QCMvlBW/AoBt5bXmyoWb5+zO2NZ+8v/KHiYylFXwF/v7aKpVHuNuVZM6lA8ABVUfZa+qvyiZ88N6CY40ClKqU1id9vorrk/Er4n0sIVZtIx12WqP35hfZQsvKvSPqggVIVWYFS082vcRuYj5baprHr7A1/1mq5CfsJocsj+yewKWuVuhR2jyLQJz3x/SFibtAWl1P2e64hSREpGSf+O+gsHmTxLVLJvYqiorF48zM6GccnTvX4E5hsiPY+XHMosQkkjQsHV3ANAoCd0d9/QqnmUff0EvW8SViKqKRx5pyvuupzILNZqyh8U0baDK3MMBgAzLRURgJSR6dRalmnrmj8yFUWA5fafpnPc2g6GpfzuuuXn9dmVS9wuMmJ2UKuRKMgyU0WOomc8WjPtSK3oHDNnOsytly41dDGOescpMrXLSgGfCrGs53Ww9/V1r6SxRAr/8/ipyROEhb3tlpgPkXeSE5xr367Yai7hPWnX2gaEJ/kcH3ZdcqEArGehJ1J4A/vTfgME88uAuaCUb3kT5kR9ipsrAUcVKW+KJ+xGtbR9kW1Ug4Xnb051y/YjBBRjumEucy8HmVlTrPmfETAZYpR2w5mXSYXMJjxTQC592eSkRHsmZug9fLvJFWclUtCKUhqklcvL82LNo6lkosH3ET0H8EsxxBLkPXNgQuy1lnVQzsOg1yo+JJ/Ocp3TReNc0xEJ6FdrMXHOXmfUfYmDg67ydkDANxCNJrerHdYwGT1ldwCkFMKoyFmR+vyqTiHZcEWFTXxQIEVBgAKrK5yVW6gAHHvQaJ1Zhd6eywvVqzI5BWfq11nve3Eg8tPYs6AgRUhaDkOyKOf2SawrKg5tTdXCO98/IMSSkh6E6JSuJcoVtDI8AlB9Kb5ILhqlnlqgKwLuWcytETZgIA0wM8pJzeKZHSjjxQCIeWbGVuWsIj+AfSiehLEeIWn3Q4aHq5p4ZpOcx109fVXUYT3zsJs4vNi8AlvKRxjASymutzFhzyrLuxzn5xfbBoyqG6iMMQqpAExr6JV9Cam5w1gsAJRF2X6skTRjCRhnvAMz5ngbdzbGTzl7N955ivuz8FXNNTmkID71IfEuB1LIawKDOAhOzNN2dFraioorm4UXlbW4zX7Zu1fP5Q/R0QeJswDIu75hA6z2iGhFlz6xSVa7O84zpMlHRKqdoVNUWsEKK+18YFLDFeJtm1fZW/OiOecYqIldmRPdeT3KttbLO22TDNTFDqFaVacWFNz0EPfmRRoZlS7eUlMmq8OSQKgVVJRjChq81c1i0bMXMtmdcNF6QaGhW5OySvTvaER2vday1+DwPTjPiWPyE8xrHqqp6XiXiHY3KsqJMftQLecFkbnDsC+YHD0gKuhWCFTCZwI/ftZe4PTTaCiCRi7WWHjRlVlAGNoRbelItQjQgZStzCrKVHiQmxC8vwLSVObZoHiY00YpQZT64wIa5NArDh1g8McfuHo/YOsA13f31enUwxaJ7L4+EF1TxPfHArKwqk1iBAQw/CQe5X1iTmXPJRJArE+/aWbx3ogWs6ibv7U6YtnRpKxFSVbZlt0R9zgCgmzHZo/Bw5OWeCSPkZ1T5sYyompaBzTvyoEXZ85NGNLxw7rS3joGRobKkyN3RI6oYp5mZv4XkQqsGXUFe43JWVmfma36OlB388DiIpyN5L8xZVX3Od79jjm6UFbmq8ggM16xXYCjIkMKyNUTItRZfncCd5sNxHBG3d3CAp1Uk7nFlwkB4KN0RGuHbro/0NJYMgaFp00sUBpHgN2blxJbuINIQSdp6JUJHSh6ugaHxGARjCoUtUL/yYE4M0oNEejLfFqRaxcY257CCXhhJ2NnO5sniXhImZ50dJzMhV0dWROe6dhBGYdiugB9RCaAt8av6Ou0WuCy9/H9IznrBQJLrnk95f5IQpWJC4wCafJnQTJXGwWutrG777QrH/sw854/2MSesOecTD0dtExHBl2LDu7JGda2FFWGs+Q5QzUcXcdqzROovTntQrSPoVY0IxUYZDDG7oVod460oycN5now1eMhxnXNADfuFkuIHT+o8ziYnqg8bhCSHrMJD8DjCl9h6TuAASwm+5y+QIhGs58pcbDIBJlFVMbBGw5zzqQLCUGvYmVBVnedZcwJNJKLVfqRed3d382hZ2uNhJFbTQDFAG8eeUSSwuzNj2R3E/EgdtFBJqfGiLF/6yTmtFFQGRk9jH5De8DMxoKWD2IqNNMacWIOBWfzEI9vuzvkNgitJ0YMER30dRG67p4KhTCvbqsJ6rWueP5Bo1EQBBlUZ2Zp5CCBsj3DBys0pMNA4BfBpgrheeQAC7Fdzf4cCPIxmzrAy92SleOQaKjSbc1YzbGmlConmtrbwiJatNA8Xvrac57UUE09O9wE7z1rr/fP8ugSwNecTVHOier1e7OnEjwvBPHJiYEfI8SuY3OEad+hZOkCiPz7e+HX5sqRtTUTsp753hGqN+3kMLnLuxlLIR2Krc2adBAzlvt8EP+azWGsua2EDTy8ok5mvry8tlWlxKoa8/pqxhXRVFVcKGCqf3Q0NnMdxYI5VzvpJlY4LnJk9CwQJeXQcJGCE8QqbXfgSEjBda+vU+rgmF9gL4qQs8Dk3jMSWmcyTuO+V8i6ku2NtxwQrpjcf55MVQhUX4oFTUxTBFlpMyk4GsBInAkblB4+XZZV2phERHgatCO4gOc8fZ5BgVbNAMT3oo/KjgxrTZoc4ho3TuI4Rom37s5jHk7kvh7B9AAhADLQqJGAuAOCRfJIrVNd7ATZSKnIiAaYCJggmYuat4DpeOLMMBZZekaAX0s3TzsM/RVZtp9xVxVv6pZS749gDzSOWzCX9EHr3zVKNMuZEl0i81SVzj2JmQguGZMLzwD/K4lQY8ETE19fX6/Xq/X7t7V0MxP8ZEvIAq0q8DBy+IrbTtZY/7cJYU0a5CDj2gvzgh5bka/iqKucJyphZrSYYEDBVxcs14QRAWQMhE9goUNZA4As8HSGw7iYemhDMpWFKg8nMr4lZTSKUxBzsqur9fh/HwaqLoZSZmfOOesW21mLaYELTQ+hmTITqMhriUZPAtFIVDNvufvH5LsLC2D0RPWWMK6/3CvzUeUavteJY7/PM2kl8/fPnCtom0HEcnEPgxd2pWrMzY4LEHGByzhJwlJlxnhlxcCP4rPOsiHjl6u6szozV8bWO1sta5zRUiTjm6L5TWZXMm8zuPrs5DDwSx+gScM+5Edf29CUz9YkFhpb41Ueo1H1NOCkBQ7hjmwW6ZrehXFX6/jCGAAC/55OeL3tBF4G59+M4CJhsYIVfTQ+mSHazd66IN3fN2bFZH7qjI6pXdHdFBHdJe2XyQtyO1zXF9rgfuS+ZIoPBjYzu/Q7olRmZOYfDqmIZQoMyuiPi+Dq6qzvy+mQLO22vxQ/i9jzPFa/jON9vLujJVVdF98qs2vcsMqKrIhP9DtrOeCJizZdFaSX+nvtN253ZXu6miTxHxJ/jVVVx1opYuZocnpXV0cU7nNdaEdnR1dWviIghjvOs2F9O2HOAsauqOnvl0XXm/tn/NVsiIoIII6Ijeu2fC/VLb1nvyEx2iqh+vV68h2xlvn/ewa/d3udaa/V6Ha9jHe/3Oytfxysift4/GXmso7Le7/cZ5+v1+ufrn+/rpsbemyIic0VU5or96pe9pnd3RNQ+rT/Os3QdWNUxt0vf7512Prq+4ojorG7+GhwRERlR59n95sQgoqM6Zh+ZMDLtjljfz/gBVMVaOXFGVUTc9mI6lZm5Otd6xaqqmv06I0hpRhyZ27iKDlfVkRnR0Xvf5wsL3b3o4PvNl9LXWud5vl6vXNehPWb02bs3w1oxn/ldax2ZXbVyf5a2OYP5/mYOqb+LY8E++lZHZzZ7U0RkFPGQhNAU5DnDbjqIDsxaq2afxQsH1RffiTgrIv7M517jrG5+zhoZkblyZUT0WXX/ghH8jBcZWLMGBtc8mSz9e4gZAqSb7kDEVjx40WQgyWPX/JLoOI4+zy/Oe7r7/DnPWGv1+VNVr4Nk15H79lp3d19/Wc3MiL2e81k76GnKTJbTMdx3bLtZ2fYFcNrV7L66W9kVZ9fi00rVmfuzl1WR68ULZbs7c/X7zIiq+qmfzDzWylznu9axD2fMHI5053mus49jfxnrnMcOM/P9fh/HHmsOs3Sa78aXnaysOSlvH5TZcTquP3fkTEiNrFMBqHfx7emozpVfx/zir/XPZkPmD1qdmSzLcG6rAWs/6u41axFVmW/CWaNiIkSPCYC+33jFI7TqTmZSVQwgvdrdK5NDjxhowlycVZX2Z21sFS1VvrW+1iJsysKvOaLlnNkrG9Ce51lVp8UfEWfVWutYizUqV1dX7J93ZEef7535jZ+zoOo+q2Ka6HhExLE64rSdImeqrLWYXfiK7pffJohgRe2qzqz5w8/5flfVcRxf+7T2mwMr8XR2dbFM9PzHadCO54zzJOGRGd1nd2Tu0/2cIWAdjahOjv55nudmjnjXrFQzc67pUUF43e3f9Ka/9F3BXJ21c9GqUvYwkVV351ph5hQwf7/fHXG8Xh3x/fPD0GCrflH2yQw/1fM893FkBpF1WGFUdBwr14rM93m+3+8/x4vHLeIsDuqZuSLef7/XWnxFvAk0MyK+z/daq7rO9093d0YcqzN77bGmO2utyIzIPE92VDgAEPmasIPZ2/3++Tler1O78FqLhW7yMLRRVXSp5yRQ2YjYf/V5KNEfxxeDy960Hc1aoTKZP47j/b0PNOz1ZF6TIWdPYUVlnYxJODxrreM4OM9hTNmRQPZZyeCu59SCH3dbmcFXCdYsy8SZmX/+/DlHNmFmRBzZZ53RvYhn3jyVnRGRfWafUdVnZ+bXkRXLu6YwlDGqxLP2lXPXfPT02FfgO+buyoy1klWqqn64gEWOlRn97p+fd2b+/fs35s417TrKH3NJSGxogsGKjojuXpnriL/n3+Nrf928qiIy18rjiMxeyTnPWvts+/XnK3/eFKgtYgAAIABJREFUK/vITp4lq1oRkVHv78xcx7FyZWR0sIoyQJn7hIROrbVex77TsLMjqEZUTZPWfUGiLGs4wcvQeXAGG62InErDAGgs8QWJIuk5wIAkDPkVp9OqFXzbMTInKcBAfvbI3TmhRJxxD1VK8WgmuRe67BiCkQZR2Fg5WFUHeJNTMVmZ93hRVGDWSM9KlJlx93vMnZqVa621H2Mb74/guVBmJsB50Ub8/P1e9lYk2RI78VCgiZWrqpSQNQkc0y0QYs5aQDW5D7GWDDWlqcocQMx40QQMzP+hibBQ/l3ckEhgEw9xMl7Lrtw8JIIncHgoACsenTK9AnawlNvvhN+THwlD7/j4OJcl7ZgjYGil6mApKchEDMRDEh6tWFF16W6pgZG0qtJpvZp6MoD07Bes6TlrBamI8Zhc1M1C1DOCEG5NV2a+cr+7QUKrg/GCO/l1k7ovpyQcWy+4Idd4MIOhF6RRHjF0ERsCofN7DMKIUAu1t1J4zI1punZAguwZAjAKBoAOmVR7hk9XKdASzFqLfMLgrt3FvwmtYiPIMO8RwROhU72Nqco9h+TuLnsZW5t3TBSqzM/z5BbDsj9vrnlQltGUuQw91UTL+il+ueu+Da4bnue51vr6+hLzcRx6yZum08MjtnBGBOejKH3UBM5M5Um2ilOu+YME0kZFqwuG7uLD3SWiIn5xqiyNuwBMv9JWY69SphD3EaFQc9kjTZg5p5JOBQNHgbYUqfoQhkZdgErImIsB9NqtMBGGAsFQRo88qtKsOXJFlnrhjqhKwvbH9zzquNks8wAgTEu7mmBWGStMRIKEHRTSpj1WHgBsXvWCRBjfypy9tT8SC8xFhnnfGVWQIwdTRaDFF1uUVOvDI/J+vzW1JDHHd7kQs9NSBh/d8XGWIjZtZfi+/vh5Ldow4JECJjGnzZQRyjBLL48PMEpWNpq0F7PVVAGfdlyDk2rMUSB/G8T4GJS4enQ7z0dUxTVOadKOqcUf2FrrMT1Q8pdOguSvZET4/f396bG72w4iasJKZapto+aw8XvdVe/eF0GZPGDdzsNWwUs/yutQq6UDjQqUH4YgsUKA4Z10EWdVnedJwJlJa9f+iSJsiBYrCGlF4+c5n71TAZPM/P7+5tZb2n2xmJEiXc6jGJYdmOiUyNf0OjNfurEnBDYipYlqd+cdQKHscZ0HA3iUolKW0XiBMHJGWlQilND55K8QlmJEbD1XICJhSGgFJnO1kt+IaIOhhNAZZHueZ80f5xmt/DhIPIZHTWEHM5FrqBCVcUr1YUWrwIJ5k8JTN5GeoaGD3q/dC9wMM1bEmXk9hnKQqKpg9u9FMyKCv8hJ5DdiX63F7DYAym5Gyl3OuQVg2WZm7R+U7m5iAQBa+tXdPe8jBeb9Snu6Iad3OOpZpOB0K9kq+LUWtyQxpCCkK9UEP7SDvDKsVvpSVZnXXWcYMvijHF8K5hmJvRXnBf4tDIRWrJ5t8zKziEi7poUNoQvoQarKKMcMNOnq7jV/eESDCS4on+fJaEpTNhY7YGvCY0SE/aUOvawQRVj3KYEVUUkpWv5Fj2sxP6S7gfM5OsTxlKmqF2qSxD2xqqqzEhlSdqqYRYMq2XaBNuwsSoR+Azvvq/T2MeIxCNO2UNPk5GnnVcJT1dalqo7Xn57dAQziZUgArDkxJXKG1UccMNuIiHEqDXhNvEeEckeT5J9//onrhCDdHSZoJCKBUxpFi7LmBl/eUyceYNpOANedcfAEkJkxTzCYJsD3/JAh5wChgz60CiDsyAK5QtKhE8GFCMejp/Q68aWnqtZvZxE67A7V/yV4DEsy5bbkq0zBObFST4URTJONgB++AIuWHqkqTjDa0cpu6uW8DOyBB/nYUkAYKQl+WcZJMmX0kOPU5557xMVnGDEmTJueGNR6zDG0u6Ov53rSVgDNq+5OW6thUEFlhdF29HnQqiqlRioiSHLeO+hVybqfoUlIYMxKi2Rm5B5E3MGpgsQ5adUEAMmup748rDBBj5ItGuEzs2Yxd1uqMCgP2rOAgXHyB4PKjyDF70psM5O/XOSsZmryCYkeIUi8UEWvhd2R8ZFYNAgap8rMn7nRIFslhAi9+ogNcdvuJio8nucZcV0I0LqjmRjoAuTNNedcl2oWaRKiAeABIPwxGQC7+Q5+nFZdXwnBVmURtq1j3b0iObeM3iecK3PFfmncyuzYry+OiMg4+1rnYYAW5s8qj+ap+wC0hcRtiRMlookkj9KE3SjBHMxa6z3v+qGKOAkTjBiklyMVcs6tFCEidwxBzdMTX+t6kadzEoBrxKCtV1+4dC02ipgqrctWVXxgLoZHoXs/34LIl2APESflMNdMWTTqYXfH/S+iWAFTWX5jLkgwZ6jIqayeAnTwa37tfOrR/fv0osAWkXnfxxL6NeeIbkiTwFS1x8ImfmBlZzloKPgkdiXPVWo+wYwj2BSAguneDwBjKDY053mGfbpDydGWRCw78XJz/gwVMxytxau771kFlpNGXVU6G4+pjEmGnVAe86PEs97nvCVe4G1+/3wUmqqi11RdiPYRg2vE7BqBKaj6QKJknqgXOcJ5OLHRLwkMCqP3c7xXa2ZCq2rehzsiyj5P4vz8xUwuwoIE4NHGBEO/lk/p+2SICZhUP2zjPp9hoMyJo6hwREi4WmspTgEyfZ5E2AIa4ysz11rsL94jpDsIVX4fAPFzWHUB6bbqjoJUv4TEXd1/+kjXABBDzg4C4WM3odVvWLi4O3WHKiJMfHRZkeNOIoxikwlU7khbCuv+ZyIKNWvUpy9hlBYw53l+TR50phjzt0qooJUv5id6McOGibnNtVZ8rLdihqSqMveNf2E+YXhh6zBORIB5ef3LBQYddEKoNGmlj5lIbZf9kJ/n2bEXZGyV/Jjfhsg7BQWMUAX50NPk8YQNNO+6cjZ8KRIxM9tZED0YiZMgPgnDhlJ6rGDD3GcUAC+oChITxygG/jgvkV7mFJRndoGyRR5axfNgUGZcIys0bfOhZ194xExVVOAl4ncwBWmkVJMrr4l0J4+PkB56Ba88S9ATlcfmDDJhwsMJG2Dju3WHAuUHp7YRwR8GgIUdtnJOrvAlW6d1HqrywlYa1+OCXuSQK2ysXGiiv5QfDHHPJJyPbkq8g4BlRWHvnkMrBi+vtfbvaCYnamX+A8MKzP5N1jCo4DCVc54gc5iiinHqrV5VGRPf9aQXGM4HswypitCRCBjw0CLvOTdGD/iwd0aoQKsw3c3ziaRRDJn7oavkOHveLqElxEDBlTFnUA+8wMhDj2zv3XH/6o3Den6qJg1s2onUikY7nTtF2XZOXvPGBH6uu+bnYDRxTURseFGcD6W8KJ+POFdcqxOG3opSQxbzBFbcT0RxJ3za3i192JTLzOvhKzWoLcargmbvypzfPGdm8oh1LW7bRMTeGy8mldjijq2qD4Ai1jixF5HuNa8/qaqq6y8P8uXID/4NEKdnR5oNiohuspsRK4JdOTI7IrvJUWauzO6u7mOeZ6MjhOGB0Ro2NdPWekdSJgOYoHHMQx7mJEi0Iqx53oYIwSgGmUtaN6hGTzwRcUTm/MC47SANAxOGBWV1rtwXojleiKG7c2XtH0JfJyti25iZ0AqeJm29IBcohZc5gPM8OT9GSRLYPmwRwOAVBqFC2LO4UFAYYIChlBV6TLhakygSOg6VJC2ftGZm2HvRZZLXvrA9DjjC/FKN2X26e7+9wgTYdX9kXquuXhMMmkePnISJt14vdQ0GqgpeoQ7DNcFcgKkMed8fOXaMI2M65Xnobnd9HIeeTqTvvXeK24pBweenGPZI1S/k8igSyt3NDSY0fZ8tbo5HRuTRhF4TCTYKHqdzPsxpUpUyBbJX9vyemzst5bY56cxUPUj09GjZo31u6wyACYzRV5AYUsYFTTIXTAUXD1gFPD7Ma78TQSY7+fL1yf9vGhgUrWLAKavxcRzc94n7haLAEvcOG8yQK2/nPBGDiRvm2q8XVW4hWfPtXo2Ue5eLsB6pKWYtojuIbJHv7+81Ih5oh+SabP9fcZjKec+GNA9O+VLZ9TCoqon6gEmUh7BDiZzSIzc57z8oJdruTtsjBJaAUdWdik2E7/c751E+LXSOx0Rdk6EwaXkTnqbilkRuGNLd/GVPSgpOGPe/FasLbgXVQ0+VcVEVJCZhYyrzxwSmVUi3pekxT0Sl+fCrQEImSZT0D+Wapbuq8MVsYZcBLLaHR1X7fmhwj/GRbe9O271svGArjRuq7FFJKaHKZJOtCLt29hjo/EiIm3R32svSaKXMODo5hswlUtq2v1N4yIOTqGCmSfw6PEGLiefcBXdCUlV/xekhqcxw9BzTmRJVdRzH40xsrK4MdOz9t+2mcFWV5UfZRhN2PiaNpPv5HXjpCZjw4CTnygk9JXiEfqF8sLF1veaYOoLe9wt6ih5+EgWA6uOneWje7zefWgBDqoVBNMEw9wyojCMACsBh3t/jOI7j4HVCzkArMdAEpzIJ2E0iYt9WROrjOiTMvWCKBmVmkiwZaguYKhrc5SyvAsiWMZYG2FqLjomWpqqKfa19uZMjH1cJd1JxAWHao7YKSSTssdJTReNgylQRqozBMc9l+RYSFdwq5i9sJy+3sCkiBvcIQLY9Z5NCemtEVNV///tfskp4MJfte8SDJjQfZixojQhPsHtRbjNToLTf3Do4Z11bfMRqFoKq/XYZ3OGRmAnMw5P0x3TFqqra/r661nq9XufPHlCQEjGH7Re+RS9fcEJCDJinTR6sAHv1IbSKFiodOQTbg3XsdG13mRzqek4Tc1YxhNgVAFuk77skVWkkgDUK59wZ8SyJn9GkCqF8UZBAFcP8aI0IOuLX9Wjo/r8xU/XIw2ZLGx4G5/GA92yMyNlfVH0wQ/+YmdO0t4pKAJW9KezgJHdOSBNJ8GglomV0NBZ0R2cJ4pFfTR5pxCNO8avgsVEQXuGpShPIR5O7QMp+VUgqBI6ZM8wE1+RMPCQiwgJGcpLT971+y8SGiQqeSVF19z9fXzLt+bTSWosTWahEmJkRV7rQMwo9y0h8+O3JgM7knEFWjqfsbA9yqtC60LrWqj4BsJP6LhARaedSWDk5AIfFns9XwDIEKZKNyHzoafJRJrb9opd7SsUM0qu0onnMK1pVBSCThy0wFxEi7loaqm6rUwXH5EzRtF3YYZ8mwNSKrTDLHtQC0N11fxxArQ8Ahj6vwHhUMhT/TkVe+5cKwGTio+Ct0hDkr5HnzEn1zuN5hOcuUK61cv5iVVU1p0OanA5Go/NGRE0srXk/bcvMc/9U8OrUgxbzS+wVWb7FLy7wQsAAeuaqm7hI48GgoZy21Ls8lAJzYzGtRxS0h6b1K2cdQA/yA3V1RFVMBFAZpPRh8196qB6n4p94yhSgxdBdUJiArzOBX3cKryJtyxpFIXPGFHcqUF5r1bquR0TCWGsCUB4vlofcXQMJLSWs1PGNtwyDpyzCluo+Lri2xmugH0gEPE0+EBFx7j+eXgBIHqlWj2SoJra67mubk58DfclMlZo1XwXZUkDT4wuNaNexEw5MveMyHj220itOPGKigVOA7kVVRXL9wN4RHi7RD9u2d2TahauzIY8LZplIkzbelOlP20kJTfQN16ybYas8hGL7NwEJGKTjIQcWc/wjszgVDKUPDAVSjzmCO5CCPfSK51dbFXIGwgEPK2XvweBVACojv/Ylxzuah3chc4/ObhUV+pw3q9M04C05wUQEl23uVCJmwArjAc5YmyUidsxV89ODmPuXmZmxVvJjlB0Y5HE/dRiSnS4xA66qZR+VoMlDciuR5H0+AMBcPL4Vg4SQujtq/wFZEykz1/yFEwyhEh3X4e6xuxUP3tFD5b42xQQAuObVrGi0AFVV2j0jWXkh5yWOBACDMqP9Dv0m390psrJWrnmBP1YITTHPkkQEoUJCwJkZ+xXp141k7yPVnh2fbISdVAlA6wS/GcDLCuQR+1FwORID4GWLnspUVaD8QCpvKNvWIgDIBLlFtDJEyBWtkFD4XM/jTvKrPJDwUM0ZYmE+qzilytTC9vV6ha0k6DFUkCRBhCuCPND0CEAwmQcJnEOPfGVfH+VGy3Kg/FRV1bvnwqBt34cGX3jJOX7LhcJQGTz8a62qOs+T5wmxBezmmKBRKxolQQCk5ninph10XG/JzYkTBpDyCInKMKiVR227O2JPyojoiJyRoj0zV2R1//n6ggHanlm9d2GGoPfZX3Sf9jJCdYQq4jzSqJWOEL/MFcBDHkrPJ1S/wiKC+MHg6xOAec+0oUArQ7819+ETRsFrQkIijKryxZSgCsbxArN9AJxN/GqKa18LJ+nunN8Yo1SZSNA4OQVNvJwDB/MWQE/SAGgLTFVlHnDu9Xav7TXvMhQVSq8ikKDxMmE8W6v5AmX2/rBNduj3I30WKMByREgoKTC+KtOEiZxKGdbZsEmS9z+0QBjjURjxOyF6yiogwKqqql77teS3BIpfhh4/emGwopUqTbtVDfcuPAYXQ5QwmN0W9E6uqSUMTTk5gYeqmsSganwslTRBKT0FCbYcKJney14vTVRcebEyPxgmtqtfYcnRuD+sNMMnvGs0PWxxlnX2MQ+H8nY4cHNn01WuT+zM3A86RmALSdu5jaoyd7y2r9f+srsYaPJ4ICQA9kPhwWSmBgKl0iWAmAGgR6mxo6xDAFviz1wxvXBalZ1QBUSY7n71fY1oGyeVMeuP1RM9IRLWp5zzwkmqD040KuOUMlZsM/dNqTWvMUSp1jTCXyWHWYt12ISgiU6pIwqALAuJra4NpIHBH/2tqnMEF0Kuubroyb8YgM0w78+WEButbCERmCQIIEIVVEX+/PmjfokwJjB5lwA7bRcdzA44M3NxOrv/ikvAJHDZOiiG9InITxjO6jl5xZbHhwDjUbaESi96dnXRspWoR2xB4pdWGGiFXIYCM1KI502+pKG/asKjYHFfEQSTeXeD7+7M3VkidKcAQFKWXlX5pYpfzT2o4v4Ik0jWWjWfjkOprVcR9YgJ4MGoKio18Zsxqq/Xi26yy6Ckg0whTGJ64fE/xlf6KV/gnGWEJqWFsjKAEExE8DLwzDztS5BU4QTc3d2/XDBERHFaE1cT6JjuiAeqJP8TGEhZMYKS7WJ4EGZLZrJEx/Cc8wZ12IR32XFbLxgCvY0cGPx53ze9IBdio/W04wJRQdXzoQKQYXuKnGoOr7XaXq4mq5y3psujzGseWa8qYo77uGOCx5xHRqWUC49fYK+GLR0yXHtZ2IPY3TGnplr0EJFgHpOl9/v99fWFawFYbIUEzFZ99FYEEg0chM2Vta0eGHJiFPM7FKyO42DFxpFb4YuqS1lTz3SFjXSttfjtTkze2EpoIgYMBV52Q/OzCwQgHqoCrLUYHW/K3JFAqCpNFJxQSqi0yEhEnrOkyzbGStNGMtNmJ0TL41orbKo8fAEOGw6UDgOAR5bf037EqxHBUFtZidMJcaGC8C4wd/eKjXzAYKAMADxVug8sZ9zVCp4uCKMmDFX13K75agbuvPthyynMcgS5CGHT1ud22FDSRFlsD/OHI3fx589+aShNihk2bSWPmxQ+phKRUyZykNIrqyrEpI4C0vcVFSQ77GcAIo95d8+DCgwAgZPjY+4meWGrcTzml4AY6tHrnqEMOxaA8bRLxAxb2c21R4qwJVqJY5TYzIznX6H2VFeQ3a257ZNHKwBlDgH5L08H93Z6RV7zF6m19OGjoJXAPIAx/0Ucj+AxJl3kltjUqu1DHDCF5/jSqjKSs5y6UvqY3xZRdlG/QJJqBaMmFTwPChK9h4S5B6xso9FPUdZaGsTM5BvSOsTjAnJ8xcRDVf0Cj765sP/5+fnz589xHH///s350uxhXzSJ6f8nO8JEQZN2BtZzAqrLXb66LKuY2xjv9/s9X0R8vV4/Pz/f39//+c9/YlJQ871i4iaS8zwj+jgOSNSksFX1eN6//VaWONU7lJqU8ksTtD0Zly80KAkpZ0fiAjImb0qR9yjs4MFfmNt2AwDuC71EGmKjkLNL0Epsa62fnx/ljQhzrvdIuMj//v17HMfX19efP3/e3984igiGqXhrKKdiGZkroqsqo4vP13e8+KTHWed58vQzf2rhHD6P/SHciMjXPG2rp1hnX8p5sy4BqEDkgIGRw7AkZ6aGmM7ihS4wBO/5EP1xHN1NfmAAjBeCQVAC1oUf/Hh/TBsAPSs1esKTIwXPNjMzo+erP8IjEdHrOrrHPn7vpRZO9Jm51rVq4+gi6f1KZHgASC+Sc65pmTYCE5UmfM6QKbE9L4Fj15O5rHCtgMm8xj3m8EBC0ZBkymnLOpq+DkVUi/7i4jxP+rKOfXxVAPiVa2jJMHp6jVVmvl63SaIyYYSdNETu1Rlb4scqZi2SlZyqKuWa75yxkHb3MZ8SoEwMMqdT2k0IBl9iYEuPCFLzQQwxV7Nkj9V43We4tvCvtX8/1ffICYOmR1QcBZh14mF/eb/fzCL6SPCvP/8jKkwQqvjFpFnnbXKmrS19n/keFTxQYagAqkoJJ8Mc6eQUE5EP7QU4z+tGCYOYmWiYIR4JOT+Og33qz58/VfXz80MYWrd7pkRm0qSoMKcJJF6O4yCe7tuyyba7iz8zzrzlcHaeZ53n6/Uici423u83w+d5hiczf/5+H8dB0s76IeZldwqO48i81rS1rnsWVSVOADSxRdZMSMxppUzkYMQGHuQnCe5ypsdxHM03o2zPFX/NVJcvukyospJeDDnrDPMcDXjKNc+FAgAPW0ZIzzGoZ/Thx9cGW0Lagq8qBhQlJnhhxV5rKSeZ+efPH959QIQoASjm4zhqDoWhc6243tQLfsU+vsDGRPJIrp7aPCESwTCENme1iRnovE8DIlGETsWSwsTQYWut9X6/uSBcszRhKHKc4ldK+ggzkRPVMQdKIseKLXhICC/zIqfV3VFWPD2nsgCIARfyJXO2y/YXMMAAKM624xGGnDjtHVlfTbJIco6SmGudgSozz/PkAoaOr7W+v7+/1u08BM6chRoqFbqvPzURlZpkji/4RUJrz4hLo3QR7VorzlMkMYv8f/7zH7osR7RShRCrR5mYBVtrVe2MCckuwIqNXpxUmZmYUwCsCGXS99PjnDP88zz/53/+5/1+7+V3Trc0/0VOOWcJwhy9YsMLJviqKvBiY9zP8zxet6SpI1BBjhLbkw/Z20karZCAoV9rfu/mYHjchCbiV1lVOM/z7Cq+Y5+ZP/OpYPjdBVsOeXikFXdVlb1h0lDYrRMAfYzrCHhJzSFeGO8L6zbhZSaF7t6vIgf6WcA30LSF1QW8eARGT0GJAy9BA0xhrTn/8yz4aPVEmJmZ19qNiFkCEitOFMSALDsmUZCVzl8d7wG4Rjw9F4qa8cpkzipDmQMSVDQRvOc5rXdkUkq2coo8TNTkYHpEVKoCQ4kjhaq1myBD+2oXPCJhyz7A/gYnX72gCg+x4Vf9JYa2EUTpYFqpPnrKDpC2x4ok7TwecM8jkVhF7EWEJjFQhlyO0IjK1xTdlOnu8If/TXyJFGHPGQDMucmfk40CeN4Kq6buzrmH/SmZOcR7poX5BZC2Jnb3mjvBcU8OeXNyrFAqQlmpyfEREcNMrxmvB1VPlvJO4V42mxUwHNgeGiKxafCMymeII2WYd1GiPWbxoNxhzJ3xzz5SRk8VpAT8QxP3zpJDDaswbLX/egdhoCM0wbPsL59sfZaqIImI91yQa2Kg984KHBY/C2DbcKtJhu43ZkYtO2tn6wKe7nirHCGUH/0VUoPoVaxIpotoFbNgy/a1qsKJXHs31aO6n+39KrJypBgQ30/B933WUYWhqnruqD6QetLkQUU5xm/a4duVjyokJAeN51PMaSu2hCZSKqSs4BZYTTrf1bSBQWf2YJR20ap1mq6jg2BtOVRVZYG9SfsjSnYTHRR8p1BHHlU3hJ+tJq2UFOJjbqBxvZxShpyyW9UcZGWiguZb3f+kuWG5PQqvb4VAgnicIlcTW4ZDu6T2I5lTfdDGPWkPQEzX1AvB3JYCSvRI2mqjJtmicbaHAADjZbUKE5Z2qhIHxCy/DlNh71kWMFZO61YaRMr0FCVj8YgEkT7vo3PMXZXZrbYLDehD/o2crQJT0+OPQDgSuZTCExVNCHrtko4RjzzSi7abL2LACo95v0NxnifribuOOcBplrLt7pr7TTJJW8ekeXiHZ62Vk16uBokHmFU3ibOl3Q4DTDfX2k90ugl5ppr35ZoshQ3cA+Bde5TdkHi8ijmTKkZk0t18plcBxCRZ67+QGkqQ6ggYAj7PEyV5oFVlMOKUIQWEZDptTEI8zzQtW5GAIfKlrayub32Rkb6vXJSxJxGy7/sIiZFBVZXckazc97wvERIXcsQfAQhAyIchbMkfiyeVbF0A4yJmOJkB0sS/rIBpf1hjWqgVR+6XeNRBP5NgFlKGQb2QLwqU8+OE5tE76b0JESzHEYVHGUM04um5HwGYnRm928pqrRX096zuqJmva62fn5/X67WnYzVf0ZBfeMTm+5vcMS5x/w2SWlEqJANkVRA1keSKiMhIPQBLkHNcu8656RRs3vGYhFOQUqMZs7LX3Kdcc4c+7xcA4gHmHXfvqmZm1f4jhitj+rtinxllzkVm9Vo7yUATcNPJkK0L/YVcHYz7MWzNR0HAhPEwWDm/2Uv7O1Xb3ZxfBfxnwnGECLmGGSVb3zEfMuZiyu6uf/lLXQwVMETVsBFHiQlNgFGAnGps/OrMXHHNB9+/lOe4jw5epJEXGeasKnQKPGwEiWatxRiJNjO7mwuMNdMVQlmBwSPlvB/MYmKjL2xRQvgYGsDgcScheMDAsKUsQzAssxERWbm6p7+940e/8JwZyd2urIz9LAACXi4oKIa6f1NQMSAYut6RxIkmZ3pPkq+EaBydJ2ZlwFwCpqyzFARQALTiN+ZkC3MZQiUvYEiUwlZBLmQoR/ICMxmr2Y9gxmOFlG2SAAAgAElEQVTMQoHIED2Yquq+/tzdfR2XRUiVrfqCPuynW7RSICqZe0hCTgZuBwW2tNI7qjKHgYKUPTnEUBhtXQkb8589ka1zevBKWnfXrLdgoIKBqvQycb3Txn3WiUehSq8q7qQke7KFCplqYAumu6GIzP16nW6+r7SSL+R0MiEjImKt5LdMMUdYxaBnUjxUeaEsDf2iLL2ioswBGvOeQ5howSB0zZXgxRY2vR/zBzwFuiNHlCOu4whIRKeXIslJBUq5YKs548i6f8UDJSINVm4oTcyEkeAFJAXwVBHKjJSz7TR2py0Lv84939pPsP9VdA6vCKkqKudvm7rdfdjLttdazDquTcBri9Wy/Y6tUkEBBuPcn7N1vyARqq5RF8JGGXEYTWgUD9exWgxp1XatxVcJ1KTZSL9ES9NaK2POD5s3Y3acFVXrOFZHdB98GqajO459KroDhgrJ++wlgKrap+8fPUWjjKHBSlXwwKRBCYwu0ATVQ0LdnL7njFTMOTw84pT3TTs/zIQNBgdIHxFV9bUOCBVARKy5Vy6NwtD5iUtm7rfiswWhLDB91XPEq3LjZdyrhyp8gh2Q950ZBsF67mG7LXiCdXKJImGLUr3TaFFWzH0/Ej/u/CHwUFArZd2POM+TMk0aKpFgyOSAAaQKElXlUQVaJY6RYVv3KTu/l8XsnIgYfPXp7mW/S9kIy1V3R0TN83X5ccJ3nmes2w4GFYWI6L6GzAG6gBQb+o5VVe/3/mXBWvyIbx+YEfBY0J3TIszpV9h+wWxBqopeEDac2vH0uI4AkND6a19iZiPkUqb1S3mTAHBCrLxAmWrza6V85jPu+wJCda1f3kKvCHUVF/dZETZ/aMKWqscvcavPVgHWen4nPO/Hg7C5l5Mc/AqvMnCqn5J2fh/2RAbV1kHluC2PEk0MhZer11qxb3DvAwYwzjxcMAnLmzd5VSIkHqWn7AcAT4uGnuTIUEo1PTRicLz2I8WgPeXTxOcSGgqfwf9bFY0rFeqjX1fr/EUCQ6IlEtjcluqDB4AIgT1ipopbeY/ZTSADs9aOZKrXdHJD8GDYxsee5U1CKsPeQTUxOpgg9E4Ya22qiPAEjAYXKoCUd8pijoiIHSRVNan6aJLrX5vG+y/ZSFvA+/6XeZQicRi2DxEyhl94j8fLn7aIYBQ4oimHTltzv9hJsGUNoekxjVE+RB7Foy3zAVuclj0BJM5PZpl09/f3NxiBEQhjngdRU78bfs0QmjwY8DMtn2MqE9/KCgBpQUmcArg4J7SI9ggwMWkkOc6PrQzdJCz5XiUYTTzKFuHF6VsOGcK7OXrFJhcOkCgkwMJ7AStccLLn3iFUmarMw672UVLW4805obJXvnZv9tmXeEQCg3jCbuRJr/gpa3Q+r4JUFV7i0boV5auDpqcvlJnAEcFO5I5cIq4VeDQR87w9nIhavYqtI91FVeW8Fb+qzvnrWtzXbRXWWvoNLEq6IBEz5aoKyzMkOQOq7hvBJZAoAGdWRzKz67arAqBAht2vYIhrlE+/YaehAQkbeMLOj7TTSoEmMknZ9Zm51uJlrpiUHQThBCxayg8ShCpWwqssTlX3y/MA+e862IHzfpivqvWRPsRhSE4uFIcHRNWjQXqOcFQ9a597SESQH5E8WiWq6tEL4YlBSZcJw/x1vPhTb3ZEx8p9azmq93vdJgB+Nx65E9WW2Md145o/ba2PG/OSz45Ig5KqWinA/2j6VQR7aPjVU0Sc50mQOXNgrVU2vlvul0aZeUZXxvp6VUST7fl9pjA5Oa+qFWutvSD2TLm+9ws9tuiVN2kkmRmRPS9KOV5L5LKi2t09vsSPABAhGZCvh1MhKTOX/LoXV44EI438csALO2lwWwoEMzzXIXazdYfdMDLDzEzea4AyM3vuMd+REdNrbriqiSGr2j/4WfMsk27u6AbHdOgKDB6J6z+b0EgvwgfSRYQqZyZwuaCzGheanFZTZYc+ExWlTET4byKTmmPPYmWw7zYLcP7LG0YfSJFTlYYCGtyhFyHB0DUHSIkt5bQbIiAViZcfvjARgLmR8zN+BEJa0Sw7hc2PQXenINUq75l7vnkCw/4y5iaZtlxbKh7jG9MLJ5QSR+pvGI/PqxiPNKlAWYCwF+l5FyiwfTBA+9BLpAem2Nypm2SmmoC5azkSkiBzlo6wD4iqANgThV5etnLdRkHdFxK9tog3eUFCANLjmtg03yjHRzIfI4hAiNVD79WHuCM3l8Z3H1ygpOpUn44Ai/bfACprqxiwfeCFdJHtv4k4c36yx1AqmTo68J4Rmay1ev7iJ6HJvRPt1J/j7kNGYmWlIZZS0vfuS2RCFZgjcUGZwNTk4hiZt/30g6pgfryWZOZ5PvODidY3xHc9DD/nGKJgwFAGAxV6z+RjK72LpwjB9XF3oXL3fn1P2w64FmeC2zskYXkGSXX392N5gVxdk9VxHMdxcEvC2cALHDPExH85usMe7tC4Eo1MKItTDM6cNmPFLA2igRYeBr9oQiCp+bn+z89Pxc45YWAODFlrcR0KFU3aYqJWlOuOJDZCQghYYa95mFSCXlVZTfmGod73nVdlV7pG3YQn7e9n0oQlmTLzMOz0CR4mksB9XyK0x0mD9HSKIVMrZTl6tArjvtDExwD59gUpBoT7MRL78Lx5bUeFBTeI9BucedyXeLeShg7nTH2ODQQDLbMWfvcSEW0vJ1Br/MsROiLOObFGFAyERtvNc6qRBKYVgapsH/EsW60yc82jO7J6CHmOYVPY7sV7x4EBcoQmD0byqaScMyI5MwYqzQSBFbMMY4LcXbPf/Dh5d1cV04YciueBZKzjHkncpwpKpiJKdwoeqeKFN8fPz89///vfqvrzz9c///yj/U228ONRaSeemDt8MmGXky3S8yBJdwOgL8znDagNaEusqmlXCCSNqfLwBZIqtuLhDquS0P18mM1IOG/egyJCIodWLmIWoPfP/u0WccKc8xo8mob/NkBkQ1Hh0cFUk17cD1cieYgidA0Ft5LS4XgRUkq3ytlhaQVGK8MKiTSZ+TztMml3b92MYXaR3kP6PwSAdwSNZ9KbxClH0ghAU0+ctKJxKqYWNyvdkILzAM77QURUPluk1FYTOGZqMS60/j/C3m1JchxGtgWoyOo5//+xM50hAedhER4uRbVtWJmKBB0O8CrqEsqqgm31bWuCOI9rMpNXDQmbCAmYhOPl1CPBhET8rR8fesXg+m9HjicYwcSAZCYhpX2hjagc6ZzKYutFSssjjZz3qdTdeuUVkw/+usr+4GXYLoqQWCGx7W7ukiurtCQzY34h5UiOPd30HSHip33AOsY858ScI/UFjAYemQiPRngHOF6zw2GYC4w8pg9gDXLYKIUEjfRolPC0YKJV2uVhIkeUehYGRzqGRHevtXgwwPjExAeASzK//K/qDJUncmLYq8fxueTzsDGR9H0eUUr8SlMkPYZoMJFeaSWYR5osDFc5UgBkSUsvfl9YKKKUBFba+iIou/v1etECmHyb5z0SwYg8Zv9WX+Y4YvsNXgASYSd3d+qwnuF93LcWuO75KmFV1bxOvNjzz1/hkYlovRYEKXcuGH7HRlZpmff9vIygAfwtMiftCZqLtIJEQ2VVxJFGAKMmFYMEczAMG/fr1yYyEZWUOd+f/v397W5K19rf/nFbUbkXxezI47j1LwCZKItVZmY+mV1UJMKe94DF09a5fyUBEPdQ3QShVP3V9w7iiBUYuc7pNYqkEYnCkGtsXeNnzGMeoNb90bXAj7RTEQZ6eWku7GGsKr12vufYfaAgMMo+Z9OmBciLhNdYREgLDIP7YvhyceVXShJIZEL2W5zWI1GWMBSqYzgheQeoiOZCg23OEKGhnY2EFkqZtA0Cl/waBF4LJSRi09GLHP2wlRfx+1lEDfUAMwojYq11XdeR2RFtNer1mQAJMjIz+TVX2amCft/jhzatYuyttd511XX95T72XfBjil0jeLbKRBp66ro+D8pQCkDCzcOub73IEzmTFiUnXzdBVPGYMeN7QQ8JTX6dZro7Mw/7ajT6zLXsRqwHttbiK7IiFEzjVlZVlfbRRCp+HAenYX04o+3WZs4sIAsPCTDevD2DRGmKBMAKvXxRCr+ypEGi1LHnK99eilMZPo6KRNGiIX5siXytVbVL7bgBZEWCeMsw2lFioqjgh6Spxl3QOJtgBOZKj5CsyB/9LitKsZKhD36y+FI3SSCJ6UEnIf1wGtMpOoKXR2m+o3WAqqMAHoY5/M7Q97sMfuTPTWdmde+PWFT3VX3tM3omf466IuLIVTenn20cCXmUbcSeLwKoClgp7eYqzdlSqFTMiIpgkJWQVFyjVDcLnC0iHr9lfVQnIiDRgNRMgfAzIGUWEeNIVRiqXVpVeiNDAh6ANBL8Kn5KuxsXiJdSRPAIemEkooKf2knA50w9deLDVkrvZdFqEErEIJGLZcspbE6lLEeJ+kUwFcGMHjG7CIvfi+TlwaYAvOVjgpeo61X3uA+/R3tSJEdqAf8rQsJ092UvHqKRrSvFmfbn00y54/HWQ6/EQ+/VkZJTJ2zilPSsqFRWw1KGWDknGleShkpHbNGDB5aZ/o0GsZEVWL66m1EnmBe5CaIihYFJz+/4qqpm0aj5U1wgsSWBlbKilRc4VQqzTDDXDSYh3Zb9uftFNHqJMzPr/oadSESFiKHnaQ16kcuRXCg2wGVnW5qou1/zBRPwJM75QySISI7jmH1Tr7Vibb8wgHlYQSu98LSPwEh3V33GoarAUVRi697vkzoSjMdDxdHrDTuZeMwRsdaicRAHiB8lWZEjGn4PgUQMpHueatDsyqpUXaa6KDxR5SwOZKVUGiokv3bUAL7TcMpwfyufQKEAqjkmERFpaWI6BmriRr/WZ6ODRuZ0pIr8WijnNea2lpJTpfEVsTvAi+6AmzBAkUcfY573RVk3w5yZyroXlWrisY4QwFqLV6zpZlyQkF8YELIwSyjyn0tISaLnxHCzuiNJw1BV4Gl8ND8/PxGx7h+GPeYVppzIxfBioEfA0N083AF5rCMi2BAzJmgZGvA4DnlB2VPrtdYKIrzdjOSIH6VVu+6OiPM8r6sj4s+fPxHbvff1jrO7u/ndUc5aSWDxNZEQ0kRIOiakR798A0iIihHuYJHTwjKXITDwH57XS7BgWsVSf0HSswDJEC/g0VN90jKs+WtepAXOzD9//uRc3mNSVeyiAKDBV973NJLuXve/zCQ9iZzTHtmqWvfmVREiDceqSvurGarjt6BPW1ug6omfBF0jnqqacf1pN8TD2Ak087tiGnPZUhMWAGnPuqSttzG1do/Yqv1lKKQbgichJc3+X6XiXHMb7tG2Oavo40LReQR+iAccFg9pYYAJrAQNqziFRDScHkchZR54GV+I8B/AhLEBNkdink7L0CUzaTcYwnrHvQDY5PdFwNlcKFWLiU1HYcSDPm19cEzEHrcImJ5rD5BeVPe/dZR2StUNkYgI88L44XgcO4y6/xk2H88A0CPwnOeJL4eRkLmE0pxFRllEfiXdrfVE5qqjhCy2olUMohW+qsr2l0qA91J3AVLxyQUAriVAchRgLIIiTEiTlYnGJ1kiAaOuj3GKYdl5FgzH/abh3G0H1r1/sBnjHaWOmMO29RHSKxiZoNHIv64Lv4pW1ccd5ugBoCnb+mo4sZR9Is/MuSBBg5CVRzVI2vV53/ui7cGPeFSKo4cXfmb4KALc0w5KPHzJivRaSy0Gw5pf2OELQ0TdBzNHEgBwBwm2gMPaJCK4NgaJ+b76va2fmzCnmx7S9thPwWNI5DmbW/YYbgsSZlrgUVlK15zaxN8zK7HCXdgQ+gZTWSkRrNSApOPeSkjaLLjO/SUON0TzsBoTW/fsNK1oOXrw4nF+4ldTQBIRfX6u+zAXvxjSJmnd96WkAdCensVSeBIAiCdtTqHXuBUYR6o4LtQmMvS0usAbmaw+0qkGT1sxZK7+6nlDQUcAMYHJKrgIyl0Ef/1tbKOBR5VCxPnKOQdEhP5WZ1Vd86fX2btrf89T9JwG7e6r6qrKtTqiupddE0bsaa1PZUQEVx0epYDXdcWxXsdREe/z3SvXcZxdnfH6+aHtaL/MDP5du8KUEhKJsBbR8br4tllkEm9nrswVwSmB5r66I7N/fo48oru7au9sMjPzOBZ/xjMyznpvd6urakXXdUX3ir7quqoy8/V6vfcFanWvzNeKdWSsled89ZTI6U7SNItKUeqCjSL0gv1FWefxel3X/rvH3f1+/75er4g+z196NnI36T8/r8yOiK5zRTd/b7mv97/n//zP/3RXr7iu93Xt1efn57hq/+nLzHwdr+u6+qzjOLI6Iq6JKjMvumDF8bPi6toP5I+1+EJbvV4rM6vq/f73PDMiouqa37RU1XldycBbK6o64qravfjp6D1ANHqbq4K9sjWjca31eq1gzDMxZhZdVd39z33Aa/yDqbkxQcCM57XWeuxCutfrc4MsIyKDgI9j7cZZ2bFd58p/Xjx5+Ky/IswZIbieivyJ+JxsImKtzxKDSYS2F/u+NXUhYIrgF96rUxEdka8jrri6o+vn9ZMRVdUrI9bZlZHrWGutI/fqIR7Iawb28fi8Z9WPnTPWWhgs5tR11XWttf55vapK9xHUzpAHwXSvtXhHEdhxHB3X3opH8yv3mEvrXJmzjK5Zyt/vN31NtDtI++0o7lSjtSLou4i1KxsdcayV01/neUb3au5zEZ2mOUsNq9ZudvGvtbSBiwjC6d7jraq6PwsFYb/f7+D7H03k086Z3Rd+X69Zuq+LwZPz15IV2/v9b8wmo/vTvBHwdEQwEZlx17UvqGL3hYYf86WJ8/VamdF9VZ0R7I2CunALr2pfw7PQ5Zy91CBoIF9rrVzNHcD3/vHqwa3e3c3R54UBNdUFKqF6Wi2JO5WdtZ85r9fe1L6vMyJWZkWf57u7j+PIlfp8aNXnC5oRdV27E9e6vUN0XRftQ1ZOqRrZIYnuzszfX/5kbl5XZx7d/X7r1udxnpypj6pmxk8P7oUrk9zFQMuM6zpnPXxFdK6ovmKveNndXZWZ5/vcmvkC07HWsY6q859/fmKfWDszrotzPQsL/zIiq/q6rnVlrsW4iezMXJkrV76O67rO6upeHQe3Y3OtjrWo5juqVuYRmdXMkOimrWi3iEjeYLoqMo/jONZxzS3jI5mukcEvMnZ3MdJoAZA55wLIy27TX9d13H+nSu8ABqAsI5aupAvky/uX9HVd53n+8+f/47RLaURmHBE9L8VFd5zXji0i+RT1sdaBFxalzDXbM6jwGBHn+VvVuS94unZnsYxkxPw2amYfb4Qh0fOT2qqYz8G8Xq9jPqCbmaRj3u3aAURgm7H6+jRdVbNPoN3WjNX3+11Vr/mrOtYawZ2MquqqjPhZx3Vd53Wd//6utfjTxEzx7shcHVnv8+pYPz8ZEVflPN253p+zCdWsq96/840A3lHJWLmy8/f3NzNX7l6LiOyMK444+HXPXoi6KmKtg7nJoADfkfH5kxOfEzGh/v6emewx4jh+MKnag4qspOevACCXbT+gJciHLXo0Gpkrc/dpN090q+r9/vUbB7xxmTNOcnyt2SCd82XZtRYMny6rXhF11ev1OnJdb5avOI4jq4/I6Lh+32utP8erq5uP0WZeVRd/6P44zvM8Xsd1XT2nAFWQM5bXCz1tgobYgMmchjrmrvQ1n8Fac/6NiOM4zvNUT3HRiB6PuEBI40se5eX1el3XRRZ8syZ3FxPnOF4/7BWrq7v3KXxlZjLvd5OKQenjOFjDqRrtT3dUVEV1dGbW9fkgH83mVeiOjljZbH+6Pfgjs6sro7p3a+9q5o/X6Jr1jb47joNgYkajxf5pMUxQHra6Sg9JT/dVFVbqPkYgtnDWfVuOec4AltOszsiqyurVsTqyus8rM9/v98/rpbbVJb3MqSydS7TEqQHT3Zl9HCsiuvqIXLmOyD4vZkFE5lqZGdUR8cp1vjd/xhHzNt9Qbb8RlcnA6TheERFrVQSvDXZ0R7+wISyMiY8mEx0CTFkAaMo6j9aHkAalSHgE2IPznEsaRF34fr+lRxMR3b1y+9IxJxjnQR/3eYvGg3S8Y5jJMuzu1+vlGNKI86DRfObIgGjG2VxawONHEhIGzUMZX9W0kl2LZgWZ2UL2G6nucKEobaGkAWPareqjV8w9A+nhBc7M/UaGwCKXUyTtJMFRvkT1sHroRYUQoevLHtFDW7bKg8RKWQm+PDASwChVkQ+8NSdg0l7kS39memuLFg1CV7pStEpLr35XjVT0oEXp5A4oLlYjwqjoqeP1g1LHGFu8SDwGDwZxd91Nj9ApKuXovgiYNF4iP7UQp5PLloTGgNJkSWCIC/lFLyVZ5njawhgR3c0sYfyHncA4BT5InHbHalQORlMzmHGKXhj5olTtCdWa7QiJ2xplPOgl0MLWczJD5JcEYGXRuKDBe95PKD3316idm3NGF0xsioQs6bYnYxFxzA3ovH/kDyWRELCUJCCXJoyfsKXk/y8NiVtsMoQWpaomDVGJShjWDdIgBXBaiTY9HNc8SuVGLbJZam8vYEaPI0TIuHcNzIBV+vPzI5OaxRakCP102Tb7PCrSMYEp6/KA/VVPlolDGK7nSFRk5QsritD8NQy34kj8ikHZzGQRcAD88i5RdtnHqHLiB992bsK1zrOOByDlQ+TdvcSsIWHx0xoqUhpDAhMYZUS0bUV6bkD8/PzwM2BfW1QLMdBlzGIA8Egyc82eXlQqVQwuGofSUK/vEQImbbhS2rFrh1O1BrdaRCsGpUXopR4wrgnj0ZXuywXazDzscRqGSlRVk42dPc/z33//zcy11nEcr3XQyIwWtafaCnI18u4eGuHarYdH+hfMd5ARkRkQ1pyCVV81Mkg1Mho8qpTVTPwxZwRo5R2NU8kKJduO7qYpKMr5mbrqq5YnDHwJrKz4FQN4kTgV4rDu6aj7gOm5Q4Ejisxki9dOdREGKzBu2N0MCUrpPqSqonaEeEfZ05Ii8SxpDwYXXvQhmT9nLhEgImpulWZmd//+/hIGMPRk5drjj6lpjZClSFTIrp3V6Dj2vPAqu2Rmz7hyqojgZoEYwpZKDPd/g9+aEZCEnnang/i758LeVci6v4ISsxH8+fkp6wMZAiBLNOB9NUGwyqkqsNIycX99UWd9yN2vsmhod6yEV/DAkJ7pjaHDVBcS3/EL4Bh4yPqmhHqhxFZ6TDIzjw8bmgiqk1BGROaKqO66rpMH0RKcKjuj9lZBYoi5oYAVianWRyAkcjAy6b8tfFKSFY/q+A2WoMGXlvJHbBr3rpRTHQlPtmF1RHJmpiPFhmsWR3eHrLWYJrISzHkAoxFY44esWpVxApVPBCfBqrtrLticHHOyJKb3gzQYeFAK6fKtkYAXT3yFRNUIHjwJ6dGIQbZi42l/RFR0ZHTsh0JXdKodaodxdf0cGaFoIiJyL9xaFnOtFd11XdXF7Vi582aRMqxlFDP9sta6rst3LdT6uP+iB3NReVdiIkcPMHgh5UK06lOFx1HjilIFs9bCu8wfM+ghXqRIYCYLrZReFwcorVKkbcoTksDO4HilwyJBSAMjGBKup4O8DdFL6M3p3n36I0G6qnJuYXzXF3dgyGJI37VNMfARtzaRF/Sv11FfZ5mYdUNsWP01m3Z+pO5uyBtq6CeA2yITUyM0DGzXANPa6K7xK+WDTW2rIuRbKULGKjfxvC6UStC4Utm4V4fscd/FOlIPW3RyZMzAiSZt3ch5FV9UitNdyJCES8/pBpgSMxorojOj92TZfw0WXsx5JkNF4z9+ChSzYYsZFWR1ilCQIJV2qSpVFA1eqO9aK4acdNgFA/VCj5V43DXjKixaDHGBicKjFqRprjUrgGw376QB9H0PFhFyAUnMrBcDCQVAQnp3FGOrRgAsEWatFdMCCkaE38zNq0BTRB3hRCkwVD0PnBzZNkQxJE4V0fJrQDiCRy4AV1VZD1JrAtAJMawK3b1+XhGRGb3yir66qqYpoju6MiIiV0ZmRObXTOf8C6fr5Y7AtaGilACIwc3RqIieJUspeomUAFDWfPDvr4Rxb5kHg2sys63rIReANEfi7O7gtZr7ifhhAiHd2vOSiJQA6C+j3STfPBFxzY9nHbCbrjZ/zLkSQtqHtKyqau/ZRuTdE55dx15kyMp7z6ynL3jZ6nEadXkwyJH0EsBYaTW7rmvf2vicCPbS0d3XvG2EqFXXWlWf5QtyiiReFLGXdbJpnG6uRGYyH79lXyV+eyJBiOIN62y3emioCW3xGH8y8UGgImA1q+SamwvOAPKD/6i3gFQT6AgeTmpBrwAgnpgqy8TfMhK/ABrxouL9NFEh3c1v13vqSABQoYGTRHf7BTxIEhq7Dm67ACASugCYBpYS8uWuZSXxkLQQqJQwmMA1kyoi1lrHcfD3bF1g8wUFEo6KQWCKmFpUUEpMEPSyXffVBzB4mogqqIh4FDyv/0VEWmxwgiftGvlydxLFDABM2pIn5I6wu2fnh54hpAEmKkxki6BHIxgVV/Zbtuu7hiNWPaszDN2tJa/vGy8AikeYa26scpQJayKYnl4WUqIYvotwpAGfVnFEaUpJPIZ6WE89lIxVSEjQ+6Rdn7O8aIzh0fGwqZryoiJnfmBIPHoqpkEAYFVzJ7vvi7MZPfsIjSL/L+/MF2nwRQIqP5KAaq1F47iJUyF6MuBUkJPFnCZl8UF5XZfG2GOXKXNsWbTdtu0KBDBK8PhCGbbCYI5QRGlE5Lyy293AHUkROh8JadNQ7lQ6idvwzmkExa8ER8510oizp5riISHyqkr2KFURwZN2wUDSkmIWAIYHHg1dj/4B+MYjipaWDzuRqS8YVx4DhjG0ANAD0JEuoC5Y9cxQZ0hrrojQYJZTL42vJpWgvOw6BEzc9695j1kYJxFnz/wiDNnCg5JsxCZhYMscDK7l8eGCUlXct5kAACAASURBVIRSZSXAIoKJFrMfSKNVr2Xmmo+b9sxNkOrrhzDe0gYDsQmstI45FwDOTJzERgAyVxWc391hLo8E87DSONeCSQzLKiUGT4sH0f4H/aPUwwADgCoL7LYKiXgUnmStxS7ow/b5sdh+bxyBE2G/KioNLeKnNWreUr6uS/vhsLorbNypy2q+/eROYeN975gJBY8YBM5ZGFUvlUKLiEGGy578I7Sb9ueyJcuYR5zNMSpqO+9QioZIhN/h3rsp7q3hCYqSYd/dtjjIndHcBNckxO/1pSvdqWxRYqgBUHMChdPHj/hjBsyjyI8COD7mTXjq5V/Q5KioSEPlsuanQ8DcHF8Ig+04DuYvlYLhUzTrmB8RkGn7K5bEtgvMZGLaXjpmrZZGabKZmfrfapeZ+4c6DICY+giU41IDQvNnreUd5uZSyhOCF00MssCEXB3RkRFHZHUfkZl55O0Fp8wMfsM5j/fRx4StWqiUtIv0CPiZCJ/RqZ6orxu6EjRg+LGElDAgOHXytdZZt4f5JOo+GTiu2X+4Ei9/Faggx1auASghpz13fPGOiXjE5tmYP00ElRN+p6Vpa0/cPRwBUyOoVOlH8CqF6hF8WMAiBONInUThcXLxPOQRhlcKPTyOoVI+nBhjwfvY8zWKBw+hbqKhco3jPVrpm/FpLwAD5njMW6APQzlyMAmaRUIRP41RVmB2bOpQ6b2LlYiJxzXEkPPnkcRAwqeMh+T9qASlmKvIBSsaBABj48HfM0QlYNbcPbyR3vulbR0wSIS1trxzlNIBbuVIaL9jcMl5Li1CWTkz0nYx4C2DPHpWRcexf+SskMiq1g9HRPKorxpTGsUgp0pQKlrnX2td1249x0cEr+KnDcg9HaqTz4H2/tFj9/799n7TpPk5+L7DfLxYQy7FAOds+J6VrSo1pkxixj9tFdO8eT9TZGbE/jfTUfXluJ85UKPx0DFrjtpB5H5+Jzxqzd4FGGMAwhjxiQC5Stu6iY31tpl2LvsgtnerAm7bm5atnH8LZrc5VuPnc0NBkSA9eyzSEK752K2DsbXY9zR3gDySRdP3+YKe9RAB3/YuCXrxYyukBB45VSJnBRY/RWutsL8bT0t+k2OlaKX0UlUcElWQ4Lv70jOuv4UtOd9vthzo5RSJiVzHZeuGFz3AZGP2A996T5N9JBCF4YNEIzBntKQ1I73nAwMrmK+vHYJ7VNoJpccdtvw0SQAw3a2fFKkUE8VDlnTMKre9XPs3/XqNZa9syD0898vRqSSsewSDJudB6HaRmTNcpfT5suzGkDAPcacQIlCpSE3xmI9qEym/BZjSgsm72OSXBEcZgnQvmDgnE98N3d1DCZuaVIMTEl0oPkTNIi+KVrTUV1mP52EFsubG3GFfLiA8kJl8LaBhU5F4NsaylH7Lmk8esHowHdhsuJW7UML1hKPxcF0X51zWrrZujYi1lsaAizO7pN1Eo2pIROhGCX5rPjer4Ls79zehno2PbKovz5tfVfIK5N8WJhIac0wGOaYLd+DTCpytASiBCc2HybLFNyZisnjJ+8IkTGZe194jgic2UYH0UjkigUZZ0mm1844UIO4LPVJVVaW/2U54ArDAIXIKjAQwmoLsgwHwQyjl6LQS+otaEAOauLvmmPfTufiRh9ORzwsLHJkbIlcCEY96FhbHPIRSWXV32dMAFZHgqOCkdC/Co3dzyM/zXH/+yJBBJRJgci1aJ6RIGsRh7hGBUDe83FZpTMSsBBF60Tf4W8D0V88+shGR90mauc/EwkhkokYD7FQkSGtXxwKCXuQkZLvWir69sSKRd2WB+QlPMOeXCVkVCRwRaz6dglKhAiDtPJ6Ne/sgmoA9tqweAj/MPeGjEb17JHjvLCbao/vc0N05Z1srkabUjzA7oRiozlqLpV7znVLFIyWGevKjItJkMRQ/V1+qoPromtdAhIyprKIiDT7ujawge/7KiQAKRuMKkcl3wKLifzA6KgYHhz2pI0sFFYkkrEai+mtfO1XPx7dEyJBm3UaPHMfBt7P8xgf8ciQXmMgXgXnjIwoMJUd6RLTqoEf7UK+2E+WDkPOCYLB5RwMjuxF3cpVKifkUfdwR5H8JAKrvyph2I8uAV021tmBOMGk3JnSMiQ1Csh4/olpkpthi+gXbvt/6l18EEucET4KjEnjBxMWXdwBupayUGp8IhjE3vBA0Gi0YPkR9pBbOzLatNkoA8h7WyDkXKiolAbO2OuKM3JPiESctgi2uPStagKT7b+NcZGQxF8P4+UwEolKCjiCLbdX+jf0OdfnJYhPiPubGHEgcoVFWeLeCTfpdFCGYwqPFfOTnnLwoBRy2yj1WLYr8FKAuyJlupDEnjTKskR+cOIrZqOhcQxFp8JsoIqyyDzDZzM9fAehu1V22ov1oSP3Nl/QUwfYsHjbvQfFkZsSeICgFoJHpFxUBk8bjVx1VU1wgVBYGBSwwiW1+33t7KQwRUVW8IKxISDhevv66VuSc1zBMLctzp5U9TFXpBypu65MCX8a2h66sKMIQDcFMjT7rTFj8MkEjc8YPLlQUEXNnbnxIaDU5psPQ4EN66sNxraUachRyxxoBjJaCsOzECb+UpGMWUMXgtPDArwRKYA8TEqSVJVqQeT+3uSHuwvY0wMBkJq9GkKahVAXYaDEtRp2V+7uklRnq8Qgah/NNVO2qZfaAVwTdScU3UhWKiO7I3PeB8us1fiUkqp1qRJqafnAm3dmdEdld3dkd3VnVmbviNAIk3U1gd4YPv8ITXuenmCmBnoTzYCtDhADSbgxp1EFLAunpHTrIb6G5L5ErmL4v9C46j+JU7ggJErnQLgERoVvlnOekVwzOT7MjgN1EehUJLxLRupV7cXcC557K7Ujq2FMdSnfFVyRTKRaLVERER2c0tyMzOqKJYWVWUxWxZWZEZnZEVe0OtSXq08UyeTQO+kd1SLiSKnQ3HYfG59SDyl2LgaWOrNiUxkoazJ3kQegaDDkhwfMACCbmsI0yeooyU/dkXSjyqUcWNpRyTQIBLH4fbDoCUBr9/5ONLITL3o5W8N5ZWEGbs/XJzGN+pEepGKoq+eqsBQMMQ2UFmPm+qTIzouv+8z8IMan55D4arGLCTmteP7pQU8WvYEhTKr+ZGZHCp+2VCfL1s18pxHUEE/TzRWgJhGDkV2kFQBqpquvc6+FxHJzLMYGQymZ+lneNQZB0StgbFmSpi7PJBI2nBZCGukMVdrVGqQQXwNRKHN0FongE42GAeBSGHhJUlU7cIqBOmR3RnPTjXou0c5zaweeC+ggX08gpMAIbgmF3Mz69FB6dHMlqAJ8nnz3/zIuq4nkaAKjEf0zFtSEERiMrqwRWMRuwR6ni8WzOzpsiJeLuRaWacYJ5X5NVkXNmZmZWN41MEVaZ+51ZzEDm7AHQeGCUyhc964S0P1nvX0xg096p7090nYo0zhpwffCRkbM9ZWU78vOzXp+/a62wPuI/KpCZWRW0THc//LKKdvf0PkoEQtH2LLzqo21uqz16NGoZQsr5A724pkhHRzq/XOiIXobC4PfRHQ5zF2O1IpIvDdQVVZGR0Suar2xgzqcIkurC85DLftKIBkfH6+j7aqysjuCJx1+Cll6zW+bodXQwMG8oKd0dWTPdSiVI601tdTGiLIM8p49w9yDfVMMDACSi7tZZYIPtcbUGwHEcrCfA8n5hrxhwrfCkiYi11nmeay1vWJVKQ38/lPyv9OoIWrU784Pfu0C37+6e1Q3HasS0O69aWSTiUZSqvAAxc4YJQFqNsuwVFMLAijT8CCZSC4AJpfnZKGTem1UYNJRylAkYCCVkcQ0/ypzePX/3b+xBikddSLbmNZX1+rQYhHiHE/wjTgSAwvOA3ZdKv22l8VBjaoeodNktG8QJqY6Ua1491fNYMFV1HDtOqJwEUUXI6psFBJzT19qYOkPeb1Sj4eiRo0GpEY4h1ZQX71+xUSQ9vjBEL3FNZq61HsMABgUT8xvjmHG45j00/twOPBxhPuaV3W/XnsBXd+d+VXi7VkLtQzDoq6pnKXCwmHtGTmqteO9XBEHKFnOPBMPuctckEMGUeBS1DWOOwHAKgAXUmcni9EEb1rCkZchgk19KaXzxq+hhi+GMpYVmN9e97owQ8GD+GqGn5bqq6C/MPwYRmclfFXmEhwsMpfTz1mNUeE3TBonS25+J60nIqQcDTAKY6uM657oFQyJR+yhOsUkDQEW0MCcvvb/Hb/NieHAnKooUhitJlD1mmZn4uUQRJqfTVRQRj/EpX4rE21xOAbtVzaVRzwz1LCSD36VCxgy8iPD5GLiYphCDIomgcAcQdprwvY7IIVAt4KjaHi1IPLQIc5pOolflpZcLYTyNiDam9JobLnTQMS+Rqul2KNMvTvLgFzMCLQkdHSYeL2VkPvg9S0jSM6Llywnhd6uee8fKUiRbNHRH7+7bzSsYohsruMjpCFYPsvBQKjyCr6qK3ntf2l882GLihvQ7XoDBo3YDL0No0UjERpFbCYBeYNXFAWH9VbOhvWKqFpE+fzG08Qw/5iQQPKJkjRKAIkofVmi0jeEoR3/+/OGalhajdNkNO2irij+2tuPvWGvxPX84QXJEc57ndV3s9AgML2SX/1Y/c81+Bn4nBPPPnz/XfIpMW8q+z0SyyHEcwEB6Nwmz7MUZVkUAcipORS5zmovSsCZFDwlgEQImQePLnCOGtH/Fp45iE48SpAnJYVKq0Vh4SXd33l8aImyqgMaZM/dvnIVXEftt+loM8vIIz5sRDFTdnevW8sjDY1ipeOTC9XgnPDCqrBgIz0kkOT3u8SPst5l9yZtrma/Xi/O1bGUFA76UqKr3uf+EvPvFY389tsxMAsQpYBLKqhSrbwH5gh3fijXGWd23rb5qEDdEawZ6zpU/8y0zf35+ruuS4ZoTPybi18kg5iaHFm4tPbhTYFid5/armpNWFnNco1SzChzzihFIaipawBKszpO/67uoiFxTBWAsIlB5C0TE+/3mDx78/PMSj2DI2/6UqPsFTNgIhm0zllAzs/vT1FJqGoghPlvSjy0hUQW9wuRWOdc2mcnmmE6nN30Ff5z/CF5UbStg2VcuiZlIqBcaEgTg7eZ1x0RWpGlJOcIXLkj0jAEGLfyqBaXeyPJL66GPGcNkv/EAMlPxMAbgdy8CXPMGAV4Ib611nmdmvl6vtVbNsxEA8CNh06dn5q61mKfneeqNA/wKiRJR0XVdNB0xu/D3YSBX8B4A8SjgzqZPu/v1ej3OH26SmVV1ZGYm1VcMhIdH0hBWVeYu9SISD8GXRPhH9lG7nHFOwDGDnCKsCAaSnpOuqsYMKjtRqUiGArB/UhVkRUgeIeIBKHJaHlsGJCRpo53RtftoepDBJmZ5FC2LLb2jEXUcx3menCl9TYjpC/lKu4EVNtk5sgSlTRk1jgJQVrCp2Ra8iJksYwk8SuYaU0O2sOEIMIYoye6/O2x/24W6kOhZlyKiqjmJyO8Dj0evTs0bGcJTtNbiXUTI6T7VZdztVorY41O1WNMmVXVe+2/20gL4Um9eX3/Ffa3nQFXkMc+iCQB85h6osOHCZzFFmHd3xO0sHPdFVVRoxOBZSqVcdjak8fefKJ8ZXXOX1v3SehGR+flIEhj0AMTg5lSTpkC/5olN3B/pZGbZN3rktG2cC4lS7hQkwVMKAKcwYAhSMPq0J9Sfnx/W4ff73X3rHczbZl9O/3qTCiwvEMpE8QtD+5PG3ElUNZSEqo64ruv6eiOmu3PeqELjK0bZPgSwZz1UUVERXCgeEuCLT0VkCID5bu2IzLzOk5FAzGWrB2laG0KiEo9XX73c8/0tbOGBCqvujgj+fF3ZAwwVMdm7+6qKiGO+kqNuVVOThRkvNNqy/Qa0JCJ2UyhaGPgSJxoIKQrb9tcM/rLh3fedEuR4FAOuFXx353w1gAbXeIaNBDzUxQnFQAJmqqAY8Ai5akrLQJVz4a0IqfJ5nkT9oJJrNHRZTgzHcVyzDpOQC8JTFXDnjQ8/8nq93u83XrA6zzN6+wKDYdtaDTmBrbVWLHZrMbfbrus6z5OPHYrkuq5NdF/T5Fr8UoLp+74lZ9i0nUmRqqIuHGOuaIBxqqWt1lqcRs/zzAjFrBjO83y/3+d5vuYE8efPH7ZexODuiE2BqTSmIrQVY0Ojt2csyRCrjN2bVE4wjZ+qiv2mNqXQfwLDZN9moz4IvPhjJAHAmMZCgyeO0hDlWkutrODcN1YUcUQUjALD3TULB4aIQv1Oe9jiV4IiIdE7DCrB6EUAVOT395euopSizFx2xhU/JGJzUb3I9n1dPm4v6UXZ1ylFi/BEjtlOhNN3GyAvhAShexEhhopBvQaehGr3CE8kzgb5cO6GYqlVSMK4CUgXwABIkyUAaYSnlKMqotK11v/+7/+umW9e0+v+hAGlBCWOYqZARLSdiYlE8UCueJwNQ4rWfdwiZAUjC6eKEKVFgrS1MAx+lInM5UVt8jD0tnKSuMemrBZNsgDWWr/nrzT5FWFaLdD0/OovxwVd7wx3EyU2LaUes8CIihSGMJm5ZmUTyWO4ytZdSOmOXJiD4omhUhfLkPHjUa3ZF3ok+JKhsloiMP+///u/ZeMfKhz9NVr4PUjS7DDUMjlRwcARpwjrnrI+fz0hjBzB6VQCgCEBPzWChPaB/uFa5N9ermvP1rLH8moBfIkqc3/1V5r/EgiGJuI+cshWFRuOmOERdvtVVt/uiJwqMFq8tGf9BCBNd/fsmynFkFfxoZVAlZlVzye3lLoJLmDzr/iGzXdKIYHchdKwGPSVftkSNhqBSTC60DtAw1V6sUkAuHgpAI4eBu2JXxUh0lOk0kfYnn0wIGvfodg7VwUvcgSNglQrwdDT4LDR+2xhR7lJEPQiRNwjf0r6vyr1kMzkC5TfFWQL7hrC9nGlqNSPiFuxIUZcH9MapOHxIqVj6qvezBntHGNaj7TrY4Y05DrKHWwylAmJsLb1jmvrZTqRdP/3jYDMXGsdx6H7rYrBgwEvq+8jVA+k4ldCMJELFhFV9Xq9LnvtOWetlgYrGLCKqdE3p8fziM0lM/mKftrCyFFthbn4ad6eOykCwEAVqClWwiDuou9NJ6XToqmRvG9yXOMi24ffB4AAGEg9V7wO7m61nThV9FDuOKPCVnsvfWjI5lyY7Gxm210DRPFkfghIqXGwRQNeCYl7f732X3aH4TzP7n6/36/c2wP1L+dcgnSJiL7f/iMGheEegSGPyytE51mZBOb90cg1GiVAjnLrhcTRvgkh6IOUtAvrghex1YD0ITHbULLUhDEqwENEXrORAoatmjWnAj40KWo7kyHSK+2lCl5pEkRI9gGLWco5bXQ3+0h6i5EHXiIqP1bVip/u7N7rWkREXN0M9IxYEQxHwlnx+XNHvdZu4ar6/T0jojuPgyDZ6/fcB4iwRms7AaQNAJhRSjBJG1IfRuNUrdPumUGIEnDVbqiwZZoiDN0EJFldCZBVAD780GCogYGtdsYOhge8Z9daef/NPFb9tb4r0fftmky2veljTmwOo+JVxQUWRWqNuJ/SiNAT2AID7+6kWWtF3jpFoo2UqDY+Iu5bt7Dx03MvVnoWSlx7VGb9CaB7f3J8h1pddXV3VGem9nwRwW+torvm1eC1PjeGIiIie3/iISLABNMqzKMI8z8GNkqJrACkLUFoeupIMA82C0/ywcS9a771Pe38EKJSwN5fDACFhF7MDy9rrT9//gjQ+xlCyxCl0tKgFFXNgyAmGkU5sy9mWKJ86EUoTtG6oATzEBGKJIZZVOit/OYUkYu2BiRyYVBSSqjqIMzxd/f78eIu0PGfSKbo81MjitRx4B+EMRdChKSi9bm9myLB1CN3tuO1bzBV1VRzjyiRuwsSSnNUJDkTRC6iPjViLVJTC8OGB6u1bp0L55oPJcrkrwKYBYpIpCfdX/0rvY7yqDRFJBAIKXWMJqY0KIXhGLbUH8f+M2BqtLXw3hDQdVittTL3Bt36a/e7yFUR6VXkGJnH7G67O/PzSLOnGfu+wYUfW5TSSMn6oFI3ERJRtEqrGaV/SFoHxd27fAmDhvjBq/HT+lE8D7YHJ+LZa249gyQBRlk19UN6hodcaHymtXbPdohagEEEIyG9172nFlV1REZ15e2uBAwu3b06VsdpNUIAeLY9jPgsiUm9qi7i6X0Z2d3AllUcUajih+TRgKRl5fJdHVxoPKMUycM7d6vJ0obonUT4mMsWRfVXcS/qX/RYyWPa+4CI40nkzGvSmF/XVVVVlfO7awKWF4TaqTrAcmYBXqSUrYO5U+tF+R9nFmBrrlnCzv40mkxEGBGPVpRrGlka+N11TMuQ9vFPYld8nn6jFEYBI0pziSfNAyaNBDwdBL9sw8KQMiPyaw56PJkZvjG239t74vNip5lFzFuXa15KVJ3VQMCITAPRAyKtloW5TYSUwPadjulIhffXBFL2HqlMBKv7NefDXIHpKNj6uoIiQRG0x3Hsn1KNraqgExtsPW2OISQKGD0k7Eu6+zgOvTxDAALwVIcs1YcfDY7Sxl/bhb0wJAiPy87MhL9s8GFCEWBpaCJ4GDbIHbA9ptWRLGCnzVl6iCHuw4DjA8y4lRCPDCFHg3AnL2cjm1N3/Tbs2ySt0SiVhjTZmAt4kHnfWAgmcgAEo5ZE7/wo0StN5N44IGWCMjOP43PhpzGAIXi1A0uSet9hWOX9wRTyWCihijmBKSpMMjOOz3oiHnyhFBVy1e0nBu6Lo5gzs2fjLgEsK4lKdQQjJBVJWwco1fR8cNK2yD3IHZgY4BRYAifVebiQCZ0VM7zXWmutqv3rG1w8zOWd7J8/f6qKTQN4SqHqR+eakH0oEZSKDeWjmlRcNUIT1m7ELwC0Sqs7pEdJNm3L4vEDU0JgCRrIgb3mhxJDsB2FtTlWRJub8NM4Ma++w0/C2chK6TG8Xi82dtgqMHhEEvaEExjIthtDkKT1AllMLKp9zXNXftqNumP7aNsYGLbASMuqqmNWg7BLINlSqsDkSDxk//nnHzhlBXjNS4UoJfJCWoFl3jZ8lDJ90AMGj0Y8gHX0lhGDSmO8iMeZUWIoF0I6AJF+rUWHykoakSAylFJWZa8QEzYLQs75AhjmIB9hUJrzizw00q+19HsHDwnXisrluq6wFngcw2ZfjAvxaLQIht5FPKSVfYDbpqebUKRSAF4qPJi1Vt8XNDBujoms0Ps6Bthrp4SC9ClJKfg1t36YHTRLd0dkdxe/0LZTG+ZwEiIRrv57k6ojyIoHsMKLCGIgKyrA17xYLhISpOGBWbEJ42mVjvUHoP0h7UnYkofHmDOsvDP4ax75sjhDQr28vg8hbIpEeBwvrVdo1F8wP5oIGEcIpRGGyctI6K8lmhpRERyBRERIhGB69vOuH4PtHRgY3/x/kNv8c+qUnhi8Fo9+QUkiR1SU0wUcHUlCsXFc84pi5v476nQoHXHMN3cIQ4G5U09gLoyXdu8bH4gHBr8kPjNoAziKypVk2xZhhyGfHz6BIy35NqDyIkW+B4cwLEx4of4UeUfGOOru5Q3k+unpZkt3b9ONtzojZBG5/tavtdb8zANOEm3z8HGUXrKL9guWNxeIqjxdmGkXBghv2qtGEjQS1zNM2aBThPfvueFCHcWW0/VO3tMUpEnIBI0AzoO4lYTppKKHU+FhEKes/opE7wHEtLZKH+NNjcM9ESG/BWbiidnWoCfCR6iI0kwNMMBwTY3ccDNPsyAqylnxKdVR0t01d4u9CJ4PidHimni8H9H7CFEwaHrmI7UDg54bWyIhwULvXaAEte7Zf8TcE0WvpgPseCeRO6SnVUlLHkg0u9kj2u5agtERc9UU87TOleY7LZNvdyr9NvzWS2CDRwFUFZsMH2zx5QVCCXiELGDZInLtaWXB0Gtly0Xd7zBCLjzBSAMgZ3YAoBQp+ykN5GTVnuhFxZGsA47j8+f0pH/4cpL91xkyOjqiM6KiedJU0Wzi9uskEZH7PB52H733p6A/In6CzxFKSXzvEXv3MpXq3PcOkn+Zi2pFdPfVXbHv63/mi/wex/HYTcr1VbcPmCM9JyZEACVIt50uSTsAoVLNmSU/ewaF4cHkjAfSacMbqrIlZYbHDkBHDMEgMCB5jxaPmlZhq5ZgThUWsABoOPqMgFBsSgBwmJSw5UxbkYP01lBCHgV+AOABICoNCZms2f5qcZDEXHjLXIm89xE87khWD40wyGXfoJGSvvBaKGAX1/z8/NAgbfs6ImRoCe9H4vfYENLSQyUeF8eQ+DYXoK1H1NpeqtGIec98pAi9ZoqYEUzYh2OCEmRXV1Wv7O6g44yE/3ZskRGxvt7Ig9CPEoUX5lG2HNGjlF4mAB56VUFKT3tCtMi3F1z3vAHxwHfPG4CmQRiKmiNo2jbwwLACIEOxrbU4X7jSg4SBwHDns8lFzHINvvdfy/rcAay5saK+wzwi1lpXPZtaMTyUaNasD3DmPBDSYJMhidO+Bi+eNZuZmAtM8N2d63a+ph0glJ7Ed7NQRAK2sHG4Yzh3U3ArBAwRrq/zrwQe6Ws+3vnQRwQ5WakImFPJlzMIRpqQYp7Yj0W4FfIirLTlkgICpZTEcRzHcegr5Q6Oz2n1WQf6zPUqfWSJoacPSGgEiJxokaH8mH+nSXgFoVJa4r40SdY8tNSAU3+nNSXK7n1hjxLMwyOioRPzhFPzjRaDhABk6E/mHwCeDBM2R4UEEsFX20DnyJju+bNtPudxITC2FPX9DfkHv8wVZOb+TpUzUEo8ikrkusOqdqiqur+641lELUAWhgc5WUQBYPt+v4kPDbYyFAlZDRWZu14wiuDxSJBPhPOXgeRIJsuWS+RjNV1GUzi52Miq/b1xjuPQExWaAkfXdfGq9kPwGPfWIJLj81OR3Qh5XxYm5JF5woYAdhM1I/Dj+Gw0wXDU8JBg5eYCh7WD85B+iKhc40qsFIAwnrUafUqlV2yialv9uVO9/QAAIABJREFU4l4LEpe9lMS6QVSajxS5CRghcYoABqmF7ltk6FnSCuYBFsBtpZSetCreM54dz9iOe40wAcAxbaaQxhZCspg8DHvWFmjxIkPBoHVzhPSDn1ZVwqvDiCYJAB5gOHUSihSMRDD0SmDVc6MZycy19uP9mnUgbWpIOeDFH0BSDLQP4IggauffYd2bC33Op1WQmNfbAOR9VSH9eANL3a1xLjw83Z/wUHKk3b5NZKgjQjBtA0ZFSoNxMKVqIhcBVBc0ck1Wp/iw725QKh4leqbJWot+JMvuOb9O3N2d9urs+Amyurbv6W7q7hjZCgY/QsUfTY0VQ07mIiE08cjFIy1Bg3fGKmnGw3fA7GOpl4Y6vsSmhMKIey9L/w0T8mMYmx9DTViyYJQgGEQax/BkmIYlfvRcqMuQBEVolJag5MpT8whfElR4kYmK1rq9d9B2OUeEFMkk56NxzpY2LKuKTmSoP0IiLXcSuXD8A4N4KWkfIU7yVx7Sfuz7iUm1FoPMHxpNLvFQi+u8tBXBEL0n4Fn2nNk9CoAGAO15HEfFfuUW88zUo2kaf61FQiHBKVo01FRePphoqAQG4Bj0JDRgYhYKjWq6hmCqKjOr6jU/TdIR874v5uBd6XgXaIXUihdTtZprvarK2UhwFFKirPtFKFoz8NywbJfe92kbsRfD7uYH90QSNpDkKzO7Pxts199+Yz/QzzqL4GY7G5jrXaNWQ09WVBLHh803gR9WLNzubvuaP8dC12pYE4PMxQYAjRNWlZqPYB4AEpgD0DWwNFUVtfF4of+cgTDUPsfxY3XP7oxYmRvQHREEvK1HE5mpikSs7oxIzVII19qGeNSRhGKA+q8CzBx9aiEAaW8H96IGFwMJKREF4yOhqnTCVhjCa25QBMODllLHqJcpXWt5zDiNiON+e8VpFaeYVS8BiEQAEnINwFsGKx1JqBR8WJDShI0xugCY2o0dgFvJUImcKaORIx4wSsiEDbcIFapOYDXbDpmo+gJn8ipURMex9p3E7FgdXRVV2b16I+eJwavjimjd6oa/OjKzK6NXRmTsC5KYjzXiEReKbXv8mgggsaKUNEVMMUYOeFUKAHo1pgt9lDZT5P2vInLwaLQYkhVMVj60iFAJj5NayMo52RD/tYhgYEOpWohfGI8Kc4e5cs0D2L53kAir6rou3k5XKUWexrX+pAh6tbZgaOSRIyIS0jHN5QmiFUBFOgqZt1cTva+ffUGWI+HB07ZWmHko675URC26dyJm3KIhC9J7Uxs14llrZQeaIWy5627eIHClYABQku7uOHa6qiI3pyPlemCbUJwRkXPBoOsB1py1Vvdth4rT7c76XZ1LE9C8wNQsMU3keykJtIqKoxIcPWaEwDy8eLR/7dG41tKSWNX8peuOyOTfXujWsd3JipjVXzganlorQE5EW7ThVkNlZnev+cYB2Z56YSWnyspWA1hZAiArMHrMhUcvhrbbK7LFSkeNGY4SkBhKgDnSmdHkLAtkayY7kVA61hHD0N2R0XOrRYbd3dZNYnDxeCQqyrlaQ0l/xT1OwCTERtpHtcBVtT8elomybL5BJZLuKHv4BADyR00x376qM/YoCt7b7l4dyZc7GAM8D6iu69ovQd2D30HcWyPGo4rCxu3DUKKBFPdh7JiHPr9GeMz6/6gyJyYAgNsuXKElPLqjqvg4q7sAgwYwi1vM01YMKZKseQCJuUjSuhuSmMnleh/eggEgwZZDGgwj4qrbrUD0RILGTcKC8exDkzbLvEYSgR/Kmvf48j56MZcekcYZEHq2qvJrhyBCYGErlYuY1/rUVwFgKKSO3e0VlTtMMGcMwNDdfXXIZpxGxt4kodzQ7piN+zHvmWjQ6FUK3MRMcu3mEXyvr7tBEtrinM8PolR4JOSoqvjjcOiRHWp+0kR+HAdXF/BIj9AuFOHaxcNAuGMasyIgVE3Imr6/rmvt15c+tRBnz/xBTxFTFXPJWus4Dhon/uaa3S1ZIsTKo5JTHb1IJ3IEF20DyMExC5mz4ZQw0CBQOb/AYb8FXXbxk1Z9D6btFVAVqTVgiGkT9B6nXIMhGJqIc2R3//7+4gj8B3C/dBEPIhgkAqDHijRFUsZEQvsoDMkxhPCLuWdwUoqGRFg/SvxJl2A9OySZoI+In5+f8zzf77d2zMx9/oyWYBh6GlH7VxXtLyUV0RzxeJQADACBBMEFMDQxwwyNIlHt1LDV+y+0CQk5SsQdiV9WHMUMgHHrYPF/2yKkr+tz7pFePIiyNCZ4laLUPKq5+ZWZLBowiIqVed1fqcUFaekjYs3FElmqGfcakYDBCeU3M+GRxm3diqge5oJhhaF7hJlTEuKGMlHwNCDH93vf8PLxg4n4MSfNSisviHw5XlnXZ+Za20V3R3wCy/kdPngSmLgGZUy/v16fcYgSXxqfLpB5eFXVHcSDxmOoqnV8fKmJ0NDsiDgfkjNTFJiQaM7eZ6vujvy4kLKquve5OzPTXv31I+HJ3L3E9HhmUhGFIRNkrfV7fd4IwzvC/NpxWn17X5vsRiu7B9H3+y9tdXeNuxMPUlUZ++INGEpOFsKrFmutdcQ1gne8EFhPSD1LVtXnTQc4lfCo5N1hCiDu53G5cFseeyhyQhIP5N1N/2Iod3Fr8A+tNEpISQyIAxCyORWUFeIjBIFH2b7vxREA7hES0u6LERXTm4R6J/tUirQAIoEwZm6y5tP4YB6GmDhhj6DfhNzmm6VYtiRkXlXRnx3Xg8RPRpAIduxAPiMQPX8OjaagCnu7Ox+GVLRk0SitSP4quPurUmGTftQIcSvppVnTC2QpRdnzG37Sj4BrtqDo6cQhuC2bmPRcdnEGx5CAoRI5/JjUPA2Gh1fx1SmyouVlIr9uC4Cj9pNohGGCi1BswKiXnD6yxEyW5QsNCczf//Fgz10gPSdBaYRZ9z//HNMUx3FkdU0Le8VpEFei19H1NBppAEJy9kdkWPbXzSaoWUPqNm5hXjY3uztiN3JmZm/XMMj164pex0quzM/PS5hpQ21l8g2hk6vr7q5axxG2WLD7oYHiWFd0vg42EakJnJmZ6zh6OuDn9UoNOFznce0/5bo61qVVIo+rmIpHd59XR8Q6ftjLMry4FCF+2qLv93o1YmLuKQCmFLz2o01D2+tGG8lSWN17vevs3dJdpZkaM3VxxMRQAAqjznceR65VNF0dR/7JjOu6VsRxrIiI/qyVr3VERHbE/js3R6y+OvYXxbMigpsLXd3RdUzkVHRWhAVzwrTf14yY9x9m5tB6ZWcjjiR8q/cQtacMadLMY619S6KqGRTdMYmq+bpSZsxasaWq1HS/v794z8w/f/70PMbkBtCa5Q8AgxMSzNWnOAiGx2Sv6woub6paKwhVmCWmZ6ZUlbdP2+zq7nrPhWXMLZ/IjPzzz/9UFafVnPtfGZHHUXV193Gs/Pw+Nqt6rVyLa4zOXK8Xr6UEzZLz2b+q4vpcEcYsEFXFMrzW6o7z3CeMtVZ30QtMoO6o6oheHQS21uKZuU7wzXzUzpvpm7nstZFdFPHvv//++fPnOA7OVUzV7v69TuLJ15GZXdVVHXFFR0ZHdMRama89Zvq66Og1f5aJesVMkGMeaxADkxhN5hER1ScBsLbSeq/XC4vuzwUD5mTfb/7udIN5vVZmVp0RfoIPwqjiLLj7LiI1WDRlQNO/RF5zrZL3X6xU7ZMuVYOXKozfBBmz0oLpGYo9G4KYr0Ve18UUkGvZQi68mMmeXStX7X6qiMiI6trvRxxrP1nMOLuOn9f57y/bPu44+IqBI+IUP6trRuY6ujs6MuJYR2Y2s/G83r3/ROJrHbHSyTPzuq7f399//vlH4wTy8XJVdRX3rJNBHtGZrzV7L4KkEa5rf6w0k5YAH+f5njHMxMm1tkl3Ax+/K1MfcNl3zVR9PCI4JWYFrJaJvRprD5EeKgxwckM+M6s+y1HP0pe5W1tdDGb3flTNtmMb1v5EP0jApIvTX2bm/juvTN7jOJa9ekoXvPaK2tdVa2VEnmdXFX8iWD/xUx0hq9yLJOGBiYjjz89VdZ7v7u6MXlnd1ZXHKyKu7uiI7oisyNaJLFdHnud5nuda68+fo3uv5JkZkZnHWhkR7/cZkT8//2zDKtpjrX1eo0GmKGK2H2qinHMEAGkohaFtMxp0dO6N8lXFTcnu5udNkUED5Gpedujui3cEx4Qw6K/zPK/z7AjWSRwcuV/gGoWsF/ccf362bfFX2XuPZkyQmN5fO6gWz1n7ZSL9tmvHaZso0mSvfXuLDouIoBu6OyMWq8G0pGIgQQwRe4mmJXsEJGFgwiqhrMYnVmnR/tUdYeMI5VqL9SQicr9lWVkV1wVrdGddq5uGOjLO6KgrunKtY61gi9H9WvvZGO/Qdu89SXQm24CqZsvX0dU/6+ju7DgiM/anc/Yc7F6ZyemTmZ6Z1V3Fnm9FdnV0x1WxVnevzriqr+uV6/V6sZgfPFS/2P/v2zT4jaZr1n7AXttjRq7ZtGTmWkdOq5KgqG3xIULt4et9HseRi3dNozsyYtmQy8y1Mq6K7qyOvpLKRmR+vl2dkUG/RESv7IyIV7665u+Bw951rLVyJaviPh2M0xmfPlQ4/vvvv6oasU2E8Xodx95w7r8rsdaRuY6D03pzpu3u6+qYvRDMGL7f75+fn2WnabwgnNfk97qutRYL2mH7q2QHnhGz+oFXYjd4VUTwubiqqqjj2PH7QuFKyE9+JKIZGp0RnK3XsV6vF/y/7/c///xDnX9/f/NYHVw89cp1HEdwF/J1XNFXXZHBpeVVdfVedVVZgidb91PnLjpWdWdEZq7XnGejO+N4HTQU62RmlH3XVjxKZyatypaJ7HEcAX9EjGHMjU7YiGS3ea+uil4rV3Sc71pr/bz+Od+XmvSak/5aq/YfRKOy+z4RRcRQVTF/YjAzg6v7bmqxlfzGnlCUICAixoZmW7bbQD/ud/aTJrQIssAQZUUOBn1VTbNsW/QCg4eBI1TEHHaWFSYmBjQ1DyJUBDNHBztGtFXFOk5rOMxDeijj/tuSNfNwrfXPP/+gP2ab3vez4CMe+Ls/H+RUJCoCOVX7NIgLI+YhERHXDf/N6YmHL1fSyKRlFbbLociPnxiMWXon6RlIrvE++iZH/hrJQ582nPDrDPKikHCHoETP0QebwuaIRqVrzn+OSWuoR8Llu5RVIzOrquYGf0Qs+zO2FCmYuNcdgLKEB3//rf0RDV1EldJ4UHOhr/f+TSkRfjemrBjqa+5Aq0bAeiolXxQpIRg7D/TfQsCkweOdhqKIBF4UhpCQkEUPG5q2ev2XyCQ55w0efX7dUFMp3km7d+dRhBHBdiqnmrofdF3XP//8oyABUCku5lGiVxZ3D7/LbrD2RIht2FSVL8UpKpRwQijNdV3Hz/6zcBGx5tkRuwpZ6ah4pEF6bgtKVFRVajH0Oj6yHNUFxAkzFcek5iZg2uotNsmji1ULbx81JvsDgcXm9Ypp7czbHAEmQ24dAuBYdY3hp+JKh7bSJt9guaA1qDjInvsyXiPxiJ2opIdHjgQ0iy2yIgxZ5ayNlGLIkYE0BDtIihhgMDhAYQCTnmaUchMNzBtHmMwkAIq4xoZfXkBKPJiIwKonKnXfWqttnMS0Ccee0SWS7r33e3gn7MzML9fUF5iUUCkrk4ctQhjMCxl5VJ5QILwggFJ91HPfRNkec+GlcRhZbDVC/hot4iQxrSpDRjtKYeSIQSiwir6bUZJzosz/PtnFVxPlPYBHkZR4ZyQoSCWElBVhAEBDbMA0HtxEmm/yfRPqbybil2FmRtyQIgTp/Jth3ZRrTgfiRw+neGWiALRvV/tTa+9oj5b5OHzeSh12dYC57qsec82vqMCQVuTHccAAGBdNJx630xZUslXM8qL12T2iwRwYLjKTu66f7PBra3HNH+2iqV/HZxupAMBQd0hIr7XOq/q+LskFGCndu7IIXjgixFBVtAN4PNKSrLoUKQCRRMRai24CgCgbc8Ki1ipFIy9iwwplf819r35mHsd+oNXd9ber0e7+fFrzuq6ccQmLapLTTGt+uwgpApIj3U8MGxb7GUd3h9UBLzKHITL3U8F7x8QMC2VVihK/RCuMYE4lzCNyQpJGTQ++Z/SvtXreAM2pLwCngpwsepSCsW8QUlQCy/xxrMi6rurqiuzVvb/SnDnPN9W/yc30D8+od0h+VCSf6RshveLx4SGRRnWJqSCtJHzbyihDrChyHhLdn10mmsdkEJUnPBKykLsG4UTyyU9HN6HeR0XfAvvUJWf8AFDRw+NDOQ4/scmvBELANCajN43WE+gfDFqsM3NZRfDuJNh6KW6czc1V5Gw0oPA+O9yRxgaGqp0wDwaRoBebikigEUZ4ZVEILIaIHbwXydHPz8/DKR0hBoKsuWxj9YBBJg6QhlJF+NDkfZFREUql0cupeOCMiJon/PAoBp4M5DQIPOu/X8uEBDxHsjJpm6GZ+XMc7/dbHjnZM0Ie3YrtHjeZIkf81rW8RMTxH4s/zHE/Kca9f0mQvq6LqolNRYhMiG2vG6NH8n4jhlLnkQk8EcHDVWXd5JuHCoqELA2bNqQ9Kw0JUem6saqcx9vnm1ZKpT+PyEYp+WAmAHjEhq+Yk/jDEZqcgfogV6O53r2QVZFkD5uZC/RX2yITEXl/yQse0oqZ+CHRvBODWwHGizRiEIysepME4UkeXpL1PD+PUrp5DtnRvTJ3LzMfM9dx9FdI0IpTpRFRVWvGifBgyGIm8+7mQoI0DM4pXzoiFMmwZ20hISsZopch7aZrCbLXdV3Xxdt8bachDOk78ZBYsyjBrPDoBSmdikpgIpEX0t7L+EWP5hGelLEXK+BbHo6kkb7mnogqQmt4DAITGwnpHwCOqpGOasCHCaU97QletVP12ZNIgBGn8yjt2Xt3fGJD45HEjnBXXDD5ffQs4ml+kslCoNLMXN83/qqqah0/cLoLjrJVaVUd9tMDHWPqqGVKzUVpZqKMGcmK2bM48myMCy9a9mOKrnQqN3Fp9abNKTjdV+b+GErNc/6OzzNLalRVlKrrHzUlu93dg6FUysy9Y/c1sauDN0o6ojuqVwzgTrW07Z9mhI0AaKWI6LldjiH9y0W+x6bAkMzEBYS0Bsi/Vk2CktiQqo7Pyes41sq1v6YWmdUdGZ/dSffnwjtsj1i1X8RVTMJgpfhiOmytT8TMCeE5YgUh7RKfWf259+D8pNFTSdI1j/IAgF/3uwACkyarIy3OzPG2fviFNiL4RQBZYVQa0+JYVdV5nud5sruNeWFvzQseigROEWoj644y95tO8HOXyyP0MNCLFgbBSH8LJjFdicwY+swxkPgF7LQKGJhjSINBGbNy5UwtrORFRzfv+7kQWxICPzyKyoUirBgzsurel7UuHmGbdxie6IiwkBz/AKuIUindl8CS7o7ZWYOh5eHvbhq2bRigb6s4o1EMj1KN5L5vatGjdBJlPSoGjwLAluM6PnMZZj+SgA2Suva+XDErEplghbKtYRFieOi7O+x7pMAE6NmQYeUDD3lQwSA9tA5ThBpystURpZ8w5JR43AtOHaBSyaMXQmevewAP275vRnNOfmoQiqhIz3na+RUeVvgSRq6RR1b8mCt4BYBmza8/qGNMPAJ8k5AFttYK3sC0llR4KGHAakw+/aIE/SKNGJyqbUY4p6gEwErKtn4nixWN2VMdUZHFkQKL+61z548ILofEmfarpfp62U1pz4rwgUH5shs6jpHGo1Lpw1fMU9mwHU9YMyJSItqWZSbmftJvrUhD+Gg9p8JKSqKly/oe9iMrX5hLQ9vm3FBAKEXP+TG/ZrrEs20v9AEWm2z73lbfHuHZeodaw+ZXm6vUE2U/7kBfVeh3o2RSBEZpSd5ngTsFzFU9VxHyoiMwtQkdB6fzaHj31xJHwGTRfAeJEL9aXvFU1XVdvCkALMZRzh0ckaBX2hPQ+hsH0o/1JhdnTk2/kT0BfCs5Kv6wYexICTyStZbfHQPgJiJxE/QCu8nDIyYCZ2bYp0nVX4jY+v5XM/LeMg7+Trs8+DF/RKssaemxJVu9Jz5HphtLrq79QCIU9SxWsHGxsAln1aL9z9p4HRHSPuBJ+A1rSGIWh21pTZeZa671gFGqLFHx9Hu35MxjWeW8mPCoLGlvN7LSkMCRikQifrlwBmCqFJo1l42l2xBVVcWq8hrR1MYQWq3PUiK8qQE5nDSmry0ylH5IboNTGLxP0edBUc6cbX7RA0KWEAkx9ptajh/C2IqIzKwyQgu9bedBPWMaBX7IFZJiSFv4oHqwISDFLGXc205FlLZdDoGkCBfyhdDNl72qCr8MaXf0VcUl/fv95iNkYb/s+v8ZO7clx42dWQNFddsrfLfe/zl/e1oisC++QipJjVdsxAQHhUokUEcexJbAkypZrbU+e4BaZbUei2yZH1Sp9ib/Zo/rXIEB/fXrhw4BRiBl5b6uyF1Nox+8FcBkDLv/F7MwstzmW9peE9f+UVwHO3PMoKj2rUxKsny28SZqGjyfsQbzpsICDKO7kJh4xI8I5hjB4mNiR8Q53y6W+ujGBkIw2NJmFElKlIMyvDEIgB72Z2CZeRwHkxwqd4mIw96FEycKmLQLrO6Obk4DPRedwqMwqQDTdgLBwP8UEYHhgFBVMKd9Ak9KGNdar/l5qrUW4VSroyta47euFq23CKMjiUJD8HJw28qVO4CcewNePeB8c8wfhpWtcfipku87xATSKADzrIiOl/qHs6Nvdzn3Vz0jlbbvudKzRff1bz3C/m5WR3qY/RYv7PB4IBYI+LX2CBKXDD2Q83iGLsIgnwBEDDGLtG1bQGc4FMXT6FmJwjCyArsyMQPf+f89cxBc0i47oO3uPovXCugfT8PJMUoX/7uaSWIXgoiyVTLyIh9VuQttd4FEM4qikuwZeqYEbYm5DqG9YQnfGHBxjFJCEd5FAIoiRNTP7guYWZGzeXrPS9rOkghpUMVCQ495/ME8wSjFYUpGzMyHvP5tiAK5JayvYiJ6hpnp0TmePNGYmUwzb/xO8il4ISqi5PV6wAW8MpRC9M+IykeEbSK8FOxY8n825xPg4vPcOY+5Z1Y+kDBhBNb0BoxdhCqSEpkgZfPtMzcl7Cml7VoU0eUiS31cUgqg8yyWWxQUcaILFvNwlqrNcpVbaCUAD7pnJbEouxjXKCLESHPoxvw4ccecm3q+FR8RZ/9uLaAjYoiI2yd8kry+eYSFY/nf4c/niN39OC4Rwzr5ZunrJuMSEXw5YmautWg7xZ6mAaP2mD8lgAoFfa19iSKj+kSKqqj1NEjbkXKsqqpaNl4wyFdSVbqW5gElkgwr+9g8UhSPoqC7secyJiJ6rrU8LvjM9zVAdxMuIrrPzOQRw69fTzDjsptzzXKiln0MHhFhM48kcHkDjMSLMsqO3nNdGHaHxmDrCRDMbXfdN3JcPiOmnbZjeOROdPTuppYBU1sU2kdFR9YDPPjCoyIkAJgNDuCIfH198TvhINWWnjVzyzMiem6Z1vwAOLpIQDJ8mfk694U1doXwsYNfVQhFJxf4hsEdGMWc/cJdBPYjvaQiQgPH9z2OSomjmkCf11wngZcdvJ/tws6XigUhVWvmj/Dv0Jk5U0hViId+B+LnZMboVQi1CudgilikhG3ozkNR04+uAOC+rvjMlF2Cl/rtViV+hH0KGGzi5Mj6Yjkw1VlHEIpfiuaPNgoC8TddAAjq44UQHVEIAWYMLx1CLDfK7mCqlCRF191Ldllk9HCfSNdZ495S7DfYLX9E/EQXBh3jmr85irkpyuvVMF4KV3W5tdZocs+AMDcGsL+sSBG728+Ceb2IBLBjm0ASM47irLgPUL9PJe+NC4CYHY+7ZqMyB6wGIvLV/KQoHrkLI4ZPcM6bYhjDsqUPZceY14lNzud5nvN3BA4AQw7IMO0BTUuJ46fI0RVyQ9J61aWHXwpyO2epi5gPPmSxs3r3578lGdYKBZVdaSuTtNPTcRx0IzmIykXgT/tnYtIJlzOUPhBacTXbvtzXx4NOotyyulmIdUtS4QD39frYYVDdOCm+Zn4KdgGMoun6ut6NKCW1QiTORp50kbMJLx4E+y2E7zMOQxf4nEdpCiGvvrZRoyMe1aJUlQbLa6m6scV1cD/tRKFKbVnzmxoCd7d4EHnRok+78rwBsDg5y9Dq3/2DLh4yFMaLSNt8E+fu5UnD8wHM8bYPoLujsnKqW0Mc4DAhdbxZhO/u2F/uGKqlqCFQhyArtp2TqXSnhWq2hRYM/rXWmm9xF9jw780BYXB1UiYWxsz9BXJ4iY0oXFlx+vAqFJoDiarIn7arLSARLBHx9fVFE3ruZfY2a7tf2BaqN1Cwq13HY2fr5Fg8Wz/eMslM2OJjGlSVflL0xk/yuviE9rTvAmCYMt9/jgTMs5IeNgT4+vhi5Ni+G+sih6Fc69bzhBAAweX9XtBaa0Xmx6UAUNARccwToMz3TY5igESw9IrI/Zymo2OR9KqM5gpj5fqaP/Xv9u0BZo70r0Ir1i0uabN3a0jk7i1aa4GUr9zbTsPYiTKy4vo3QvJV/8YsLWBYlANV7tj2kZR4iAsGWES8eOZC5x9HdEdmsY9UkbdcMiKrM0M0jHvwgGZCFzuU9XNEKO1p9eU8ikVIGUUoi1ziuhpBShyZs4shbtcRhd0z7NRFCGXSM1uAfZIELTX7JwCh6tWd1wtQ7AQC6TkrAZBKw0V5UrzB3C6enHWadk71xtIb8pV4ztQCVg6+ahB0WVDYmHxVitnBIl+zJWmA9oSvztrfMpoRtDsjgm/EzTyC37rffzVakzPZKgeiq4ocJKqSi/onZ6rk3PC7EZe1FhMSnrRbX/ZDZ/NYKO6IcgOHneHCZo4cZYfWE3CBQUflEJOPlpUAfd3rpMhLR2StdZ4VEbk6oqKqz7MjsnqtPNbKzIqsqpXrkase+8vteMAMG5mQALTKme9YAYPxlhIzlKttAAAgAElEQVR2fKuKEwoCEjD8GPHScTvOXgdVTFzBhPTowqDckhyqi6St0Jsl52cp1TOQ3PDODCbmyiyuVwzmdImCBcecS1WoxijZ9xiW4Xm7CnGvnrfzPgU69HcDX+9PKlg4DkNx/uNjO+rutDtzuTuPC0Zmfs17B4QQ3iOiU1QVnZw2byERHkU5gIdEukbKA8niVbeBI+14j+A7bfEIIxcAckFovkhERbvQPcp2M/unEIUcTnuQh+tnDrLETAxdht0WApEpYoFHbGIG5rUUxYNFRoEdjwhMSu6OBaEbq/Z50AdI/EjbbPHOR7nxo2uq0DMC1JwmznP3MwOnWqKEnZRr/s4RgdZhMiKOUbuALXsKrAaK1ptMkejqGUgITa27y8VbBEZVbaOJUUpEdL/b4gocWMhBDHmNIpHls73o17i7IRH8IlVGRHLRwt/tdvRZ0c0X9UdGrozu6KZLPYe0/d9TFYz+Ue36uOFXVtLFdtOphYEiitcCcEcNaGaGvSXh/Jp1Yt4ZrjcDU5QR8T8tEf95nsd6n4wECPtTLEShBcCIYNdR4jOTZLCTNr5gxAOMHpMCFeOCr0LAg4JQBC+A8+MoIytI7qLlDxz8GiDnhqh1Y4+VTxdJnScTi9OANcCfrHg88URcbhGVvTC0X9cKaT/TRdAbnoYB7pkHPP4BfBO/5QZABzlGlpwhpNXwy53QMfnsTba3V3fDoGPbnkVzXq8X+YjKc6ADSQaJCBz1ZV2yI3xLZNvypphzzaGRosqZEXReYcXX7a7gLgAWAUSruSiMYMIoE/Un4+iO2MMuMoT/FJ8VYROGiZGZrfGaonyxyAtFtRiVgOzo56wL2RG3fNI6z00EjmuPueWmC5aZMV/55lUR8X//9388blQmVFGUO5aetzSX/RkL9rqeM6iKiJ+fH5YtvaEm6OcG6ZCqYkHp148YIOFvQggd1QSGUrs5VBGx1mK9iPM2Gz3tm69jpEhiNnEpbauMxI55haw/FjiOeKHTEHRigXeMi+wg0Vk1afuny83iRdITD0rNm0pYwMOPEXkzXmvjY6rn9E/MnPz6+no+nwQi7Z7rRfmKU4ToqsKOnvZJddW+rQSjs1rbH1SLTb3NnCQHkcf8yYyiMJEAcJQ7sbCk9QZVYHoS1o5EXIWYuO9O0xqkcxQRMLr2NO9n6S5YfD9EMnfOYcMHPjP30/brrDvP07880mOJB3dV0duIqjIz5776nG9L5omP5jMRoRUbRdXGdUlmJsqy7Uu+kiHunu3uMb/JlHYrRS2KLNR6o+CJjxlCMgIw02ISJlsNMYIRd4XAjiIL+qf9psSsdxnFpliKqAREe5v5me8/qLzF6r7kqT4UuYsyQTA+vr5YyJl5HIeWsMZFji7KViJOqpDu/vn5obdvY6cBxUsWMeOOclzfZxbJeZ5V+2UZt7f1NhbcCUcmHujTi+jdfZ7bEV86KjNRnEoTjDQw4uV21XpRIjsLRNLXhguGsubuVBa8wk7H6gF3xEWta7tOAPZvybu7Kb8Bx8eYyitsNmK8IWP6AQsutIhBx7jmji4iMvaviogBcNtWICpE/LgI2bYzcFSVkDBgoYd1pFdf160M6fns0zPBuHJfQms6kfOyB4JYxv0y1ZGcJYORaww64XX+qF2p38yr+vXrFy3Cri6t+ZMBdDBikwv5S/8UqqhFoRX8KYREtc2GYPlQpcVOBx7HwW4O/+a03j7P/bN2ssBMJm5BUQ5+bPs+NYYVY8wORs+gU9yfosTcT3Z3Zj4eD67GdgYzUR6PB3eqUFN7HIduyHe6udNVQkoFQedIB3HdAOdjfl+a1n59fTFL1lpfX181f+We1o9l2+7OYVYgobFQi6hIDl6FMSJ6LhC1bUUEH+yBV7ter9fz+eQGgzlHUSG+v7+fz+djPr9SiyKi7JchY7Y5YPiiIFwf4wU5eSoWSSKZl+/LpQk+HKrKaYt6UgkAgM2LAJSexgsqRQRGEcxai7mOBZimPpzv5w51edgMuLtXZs3NXkTw5RtrrT///PPvv/8OO2fTmWVfvFnz5lLMnyfxSSPM1BLusB7u7mU/cYFgj+s9Z1pvxLgzhej8mN4j6EZa68STNi4AdCTEWpshr/1Dsaq6+/F4MPH4PTNNIQ9KRFyIi75sLfTsA3yVeszuhi8udDskZK4ort/CiaFnQ2CGqK9web1e3Cj2jIWSZ3HhAl4Rf1tUXJTH4xGxZ8WtRZls3e8pjWgXIihFbzLN6XnY1DYbKb5eL4bm9Xod84tlCqTQygS78gegQACUADwIPJN4k3NEVNXz+aSrM7NsXahvCUcOMJOq7DBjpx96LuBoF+E0Cp4SY02foPDWGLnRvZq9siiTtVbNjaiTR8Tz+SQEHSJAz/lP49XdVXUcX7grGaKIU/kTmq1eAHWvWgqGcJoAAitP0pMLVdr9bgBahCI2imCAMaB9HTuQ3c1UKpvk8DBwX98PfDFGBOdczRO1Zedse5rSq9pfOHTMNOvutdb39/fzn18wgD/PU6dFwinVKe75/I5oGG8aeHUC/SYYRyFVS+bU4it+7GVbmahkV5GW4ij3mrkNRrX00i2QXJQ/RbkIRnTk+/tbYx22/QIjQwiP4/j6+uJ8R9rYQQJea3m/Uft4PHISEyGBKHb38/kkTw0uyffMf+ZDzDRDjzn/6i9yMUpnO1KSVKEcH9+M4O4CPx6P8zzVRWQCWPlQBHPjxEtF2lv2JqaWA0V05eCdFtMhbGL0s/DSwYshIhgULOi4w6amKfnbJhmzmaMTBYH25v56vRhf3JUPVT3T2HuAWvhhRodWHShxjGBYdMRR/Gl7YE67MrNqP3P8+fk5z/evjut6WAInTYZZQbGoyYTGzsyU9FzI4QIPjlQdKyGpmSTd/fPz44s0LLFbXAn4nlVJLWDssigxknHmKn4KPtZaEDLbiYgvVRS7+3G8JzNNOI7j+/ubNKg6z5NrLRiEl8Qsq/M8IcnZPH315Sw6moCvOvOWNrUEFScpqSGZSSdgz+lVgdUE9dXxeIicy5Vl1zCpYT0O/m6a2Ug4FPTzPPFSZ9bc6YjHjWp1RChVZY6OQiaaD92dubt3zdMWtUuXPfs+E6FrFQ/2XWXrn6qqelnnqsERYC+jpeKus/Ou83d3dV1SsikLiR9pFeJs6MjNXaPIwKy1UNrmAY7u5faeuSIvHFEIdxzHn3/+udb6+++/GU4EEvBV9Xq9WDNiEA/6jtitQD0/j0HbgSkfZ8Cr5vEBRSkiFIMbUbBzxEho2b2IxOQgUQiEeY9FSnfzSa9qeyab5hVG1TKny25FmFEaF9mVPD0GrYeu2j/oKKO8FFdI73YhI+LnZ3/pICsZyUy9eur83e38y7Yh5qdcUHBxhSNBsJOYMMwrEnaesBMSQZke7ErxMXwyKlsYaB1Cc5QhXj0jmNfHt0KK0B1jdszHx8+JKbSKO2q348M+TSWHWyAdhZ/ib5IRmB3zs7E3F+HVw6pF0fxZsykzHOh7zowAcxJ4qEIwKg1Z3EUiGOF6FgUCMwCu1MUJLUUlSRXjlXONqyrI1V65SwBowWL8+vpq280g98S8WFX7lz4jwAsjRz86g7woKqLbPQFZ/OhghH5bI5+nCdJWEUX8ErKViwNkhLyul8WOlNGPVS0S2bHkXN619Y9SbcvcjBcSHHPmsDefVamqNbf94Bl3kaBkZpkRkU4CQk4+G6M0MDpMRQfLqJWIXUcEBl8CGOk3ah3stT7uug4BSa3AAMK2i7y2hczlpUwkJBMROXM4rpxg3JGip6TqnBDUrrn6xIIXFoe5YFGtijuZj1Qn0DWZayAU4b2ICAkATpC6/gZArdr1SVVVGmKW9gzNvo5FREIUhdbxxgzGgyrPW1EKVfDHXKaSnmOAOTMCRnaoVAuA1oH0qQ4YPMa2s7x4AOPLdQVgANQSQjp2LQqFUFBxEkIWcsCSedn2Vcufd4nqxo+wF4lTdkR4AdQu+icizvM8z/NYX7SLWsAzVfbMwYidYtoWQYjH4wFn2/OXWxoCI3Bi4Zhz5ywX5cD4YgEP23m+d3jickTIs6p4blJVj+MbXwAeXcnIctOVkhfx8gRuSKqu95s7/08qWRwGcqcxHbLm9oGq5jPpzLXWcRzf3998wBzTh2/STDmaYYvGCH4ApIERPMae+2Ls+FJkHAf8bteaLQuX3aiI96tombtBVFBCWaMDphfooLfvdEd38ynKtlYn70t2r46IjI7kdwUjO4JfFMzqroqzam4bYIjpBR46qpuoklDUEQGprKjSkGguyg6GoocWbAOuw8NI5P7QL5a9lSTRjY3Y0p5tcwSArtUI+NKEY1tXRHcv8gQXEd2MTmo4rE9goBY4imerKoSqvq6QWxHLTi8zp5PdyBFH2Un1FkIKPAyXXJC0hX2zs8A0USOirp/Ve2i5+ziSIcMhZlmWfTKjqn9TwnpbR6ioxUgnSEehyb/NBH6akLlzE97DuYJOI32ykRLM0im6o/P0bEAyEhokFrWRPBXC+XPW3S0W5NjhIRZGOGGglmLM+LKyQBKFrDi2GZd9nrbW7gpqlYwCiQdmAfBSrdtlhBaemFFOa2PNDFzX1xpXJPlRjIjs6GreMXEScvJwSgaL9yq1PWlLUYfgNRE2xuetePDSiIhZIheUT5jT5lw6yLG7z3kxxN03yceMJZAnjIWiapUPXvS/ukiYNd/K23OBhYszSPC9hbiBd97Tb24XiYogsatWVeqT7j7so0gxECXm5BJ7q9l7o8iBjde7nzdbBLNCnMKLHx4Uqm77c08fat5AzpnOBVpRtXdFvM90bZNzA6j9mANyx4JogrkdZmq9iAIyZvH2LFuMCLMIsHN6B8Y0nCplCGfalog4z60YEcGFeER3ZASXWBlZ3XztRe6vKOHvezuPNzlBxfRb475KGRe1Yq+FDuFJLO3KjYbAg0X8Km4BNGcNh6XNBxlxAgwVijG9x8tJBEa0osF4VUx6WqTdfZ7nWgsLrTuO+3C7AoNq1SEYpbSdX+ROrcghpAiYWlnQP30Rt0sHT3M0mbG4IkdFdAaiey+pLSDlJYFZYw2ABLQheD46okjvOdev/YHK+8pBPBGhXSMzIZC77ORDXAEiop6vzPnIMzMj1vwseHdk5r556eZO5zgOXnmAM69fj5qZOR1COHqYVLETXZa2wVWt3FWla56e8SV6Hu8rHNxJTCOrcKLN2Z02w/S/hhhCd8/rbAx710ZxVeUwhFoZnRyG39rdRXJE5vykHqkTf+VakV0dZ0VVzNzmT8/UG4p12DuGdFd385E+MI7KXP3wWezrAnFROCRNuveH3Iys8jHvyMwzmsdWmbHWWpndfZ7n/sQehzXfOI0PR9BqJDfYZLnm9ilt+lbVGfv8BPMtdRR1pZqB5Me3UHKklnkMudNKYEs7NyuiahVLxpih0jqRlwib64yrb19XHTMgIs7zfL1efnuJ8C5TRHQ3b7M8n0+9h8YQ5rTOE5OiXsWoPB3pFghjGiJFJIzszQhMJJvOBJfu1kBwFI+DZRG/jrJ/f393d1/P1jNR33axUTzsjp2G1Cyhc34z1gnxzUx37N5bNVVEcRFJd3NjH9eej3lhVS0i58x8HO8vBUmbPwg8t8kMQ16vPtuGEl14x8jIq8LoTEuK9TEEIqeoKEEm11iXKlO87RIxu524GJfdV7c9LEj9BbV1EeMlwrS9xYvMhJw+dICiE4vlBp7c5HXDx6xiJ7y5AEDA3IY1ZkxFIiT5KKKiy0KG3j8SJ9cRLx1v4tE5UblvZnY3n6B6MurVG0PMx4+Ml8Pid/mgCMbIYu9u/s6iP2YdeIwwqEoWvCS/HdYbRjyv1+XGXsMBLfxi8AQk4PXW662BdBFIGJh+cndO6YS7paocgOWsjrIH4qqNCQcMHqpEQnGi/CZi2GRWu3DMj8x7TgqQ9CzJ/dyBb5P66EY9uxH5Pk4a2HHUkfYKIN+3u7kIJnvaelQfUnU7ivM2vSW3KBLF4spM/BR9lyMBvG5J3mgpAq7X5c9/fivUEuh4vD/5wZGmYYwIWoELxm6eDLznjJhvkplpc8zBaqbHDdvTACjVPYXss1axgZFgF6GMHNUWKeDP+dtXsTE6x3wy5mz40uHCY8zcUXDJSUPzhHDdzeyiXc7MEV+R45KZYGEjAaqYSGKgG9fHl9sBdstNmHVKm6AxnxhjZGh8gFzUTIogBXPlZlRReLWRsaCN/3t6i/Y4joh3/1xd3nrVe47FuH92kYzs2ySm3NreJHUXnUzlAo+Db/f5e1f83XIIe4+g/6X/KeKiqYtAxa/GwCD8v+W/1qqZPzLKBYCoIkLzzUnQgQkMj9hEyBELMOnbdxh65hVefn2LbHK+s/BqFFJFtxDoPE+dg47jYJigAgwGhbGAYc0ruhQBUNvd/JUZAgwkOw92irKIOSy0LN3d8yWRngmNYoAi4sGFyK6zltNxLsDggohUln3IsxHzd4/K5lMgREnr5WW7jCwxL6X0daf2ENJhQEfxQDCoVkKjAAMTRp21jROTfGL2CAaJEwY5Zybj+s8//9BF+iMl7ucpwq9ANV91qDwRijqqIRzvQ9Dd+9WmdxeBpMrJXYcE42cUAJ+JOUz5AL65eGdKai5JEQBbLJTzaBLe4kpXMazJXkWUvO5E4MvOyjoC1obi/BQdpnBhQ0NVZrJxRETb3SzI034JTLMoIvhdbnSOnrDa4lQxp22tiLVWZLY9p5AoFkhEhby2DkVB3+Df9QzhGHeRxBXWM7JKlRs8IR2sIoRpHUUsOhwqj4jI69MO86dLzCnWZ7XAXlStGkJKolVc7FgYI1HhLk654OWwmNnVNpGoRfFwGLGLwYsoyPr4REXums8k6V7AJDlXG7hoaGL+dAIGYrHD863afllJULUOZsUifyxtuxD9qW7UkTTC/l4DWomoRtk5q1aicC6Px0PXB54SRcE8lpCq9XBuD5s/EnqGoM52Y0bJ6+jf9IjglR4s29gRtm/HrAJq1/p9KyDRiMsesylRC5KsHIDLzY4oPXg84lqrLTcUqmS52WUkHIm1rU0hAZ9zoY8L7uJxBorqgZj2cg2HXbViAOPkvy3KiCWuE+OWBgoA+GOmjbxIA1jZjdn+0xKgmXJ0ZnS5KD2Kigs57gAIRNE55V6fluu4IDWXTJ/i5EpVckv1psc1EF0aNrhrLd5/kagb26YTLjSWGcu4K7e0Nzggka61AMmtr/AFCfntRgu79BgSGUWOUIVQRarC4OguMooTd2DwyHiLtebNX2r5rIugIlxrAXNH8fS8RiE7hPBsmG3CBBJYRTVTFsiVPBaJcqYKx5gHlHiBQVfCSM7cYLywcBSnmAXA4kXFrblvdJdufZx7b6wj1bc5y5OGg78V0Sl277NDWy+hIyBFHnOuxygqDZ+TIN7v8vIispOJaPtwGntm1lxXuzE+0su5Eltr7Tu1CGDC+Li3dan6U5wc+dSWURa4rx9iqUq1WNac3Tx5quSiWD1fTIY81NHdHXYX5c5u7LlK02D0LC25dL9H7rCtDV8RTtB3LPqUYl93Rs0Gqm6KC46etsNIGJ0JLaTiakH2DADH5plNNwsDAC4cha/5ojL54qLEXq8XH+lzgQu5FHSy8twEU2iEuFiEjD3b9ulE5OCVm3ZAF8AeUbEksrfFpVhVvnrdnYdBVGnitX37DlkJoPnjKeXcXSAiXGuVnUEF9oGARIIjoskpo5ixZ15+tVL2uM5PhNz46S+SBE8mzL2euUQghzkPXm5UlYI6vyuEiDl1hd3PeLjb/LnRIjKiU5QCiRornubVIHt7AqNgPZsJ/QA/FsC3KHL3WBo7uQBGZKyq/RDYljlIZgeOCDCMhMBLsdLeVNKVmdooBukxJ7YdIKJthxGVctYxbcmTAP2DURGBidybcyNhuHGRnarMPI6DE5sEWNiFi1YTAI0XMKhUlKi41lIO+NKrZX973DNG+fFxBHKziBy7eFwyE9q4XjR7RA1QVUW81zXJONh9kU8LhHJRrSyfSYYlTxRhYBCPYM/nU+Oi/HPWOHgA/io+MEn3+zNSihHBD9r5vi0h+C09MKShzlzz5SOvXz8o6hNmgi5KblR9fYPvlgNFLHKU8WYJmzDUCtMzJVQU0t3zXz5R+R92qrSasB/zYFerICYoa4FizllM0TkqUOZ+SVjGzxygpZh5+c4C1RJLLnJfazFj5C42RI4Sv7j0KkXB2NddS3gBtsVapK4QA2AAnlVML4mK6I6BjfnZtgkLIGaEzVmcqrrFBVP25q2OIAknkV0fsCFyZHq4hVYTjigC0KUunsNnbcxAEIUegJ881T8KqnwwiiSGX/ie1yLAwICjwG6UDgNeIgeMfrVczn2qch1m9JgbPx1xZD1uyDWKi6pq/sDTO6S7n/YBDJzYay5KEbGRADkAo0q0PgTLtk1c8FUsmEXS3fyOPb4oDkD3sQBGaIzoylkRgaV1FEgX7HjN8T2TJW0N+RTszhbX9ULtJrl+n4K8dHElwUXfNgceO/cLJLRmieH1fD6P43g8HrKznn1MBZbO2VOjgx0GFogPt6qUD3ZZGASqmFMxF2Zk3t33r/jWEXFqeG8XWNgdv9baf1SPZabCnp7dwfzr5h855vbkt+T2lBWJomMEgGjjAEYQNhRgWGI6V2DwiGoRGcHENAG2mu+ZZDCoFScTzqfRWosP59kIIPfRZZbUPHVWwmEZkkBE8EeH0fsnMXMxQrEyYzonIjIyMo9jnb3fvGCuiLB+91YYRRll8QYKoA4RWLWQx+wgHoXWeSayk6cEmPgRosiLWBhV9ZofYoBhrcVqRK8q5SBHFNwpnjwky8QLe0TwoEFFwGl5YneMu6tnjvmbGTmia95ioQp8j8jY3URTUIxy74krY12/uV1sHhR9Kx+jD4aj89MPDsjpOoHFIGRGLK337p4Jo37uOfds/uscFqGMPSm5UUnGdYBUq9yxCCwXXdhhcREybUX0PGsb8h3gHclE/OgxyyEiznrvJFLWWsxPhjKnT6oq/BUXE8Gk58fiQuDkAl3MNGetdT5fEbEysyOqO7qrukqsQR9WA4OTKu2xa744jVZrPa61OveigAo21gX6DjNt0cS4WdQ0eKhiRAjHUYS0uubFAXll7k7wQNQikMCPEBqYqtxFDFRxJLdl10/C9+RDDoolY8+s86Bpq09KVUGsrDyQ7Cgb07sIoTCbv95vMOGCwAyGIwrgqiJtjPLaSYx0d1pEFAejqFtEFdcJDwajyKtqze/sULt5Z24I6eIhYq6k1a64nvK81XKsmWMA5EgtI9U2LXERCUiiKITc42OmyQ447IuXvJniB9+z3jnvrMnE2br3ZT2WtlWjIoQ5M0eA23YnoSiv/ACI/NMdi8TbIsGO4CLBSJ9QC4NgmkLyPc9zrTdGVbrUpEpsbtGFK7TcmAEQhgREK/dP0awT0kVUSvUG8DyBiQdfig5QLWAeXYVtyN3NEuMIHl8wFGN2p573q9EBgAEP+CaORNJuUnbaH3/Q4S5Y0D8bKDCNEkzFqtI6ysyYF3oBYPegHLEg4BE3Kgo8/dFS4dFBamcQQO5gevY38IJRq6KHo6hRwxEXHpSIP2ZXUXHZBpiZbQ9iAEjkgiSX6+fWb3iKN5fu93fuKGEUFeUrBmWrY3dzfc6+dxzHYW9h3xzJQLHkTkrYkbfLbCaC9XWeDL6A3RaRXKqqcr8C1tffs9gfF7O0FiN1ZXfLuv7cF9+Kj12M8kLp+ZsWN36eJFT1Oi8WlJobnrQ5xBEjxaapVd39n//8R0V1yppXlfAiDXwpAoABWH1cECgBwSQ5r0Rm5h9//NHdz+dTfzUa9twIy1rrmMc/XKljBwOMBABHRO6v8Ai6QnEJejNmJlfYMIhQHeKxaP7tkxN5qSgLGCl4AeiZ2eph1Z72t6ZIzlkfESEMr+f7EwDVuuIN6WkdnOf8WYTHrfn8hPYGCXyktE9UH3OVopqwZs6DR6cW8pXvHmDCaKRyLiNwJHMlAIn043d/9iOhSC2ibhGAVH/ZzyIKLDZ02SOir8ls4/UJpfuiAKDIkaaJNqbr1AMiwcJv2OCIJa8XQ/JC0TDBLNitSzOTWwVEcTMTJrd7CPEAdnGLO2JZcxMrWsdLZ36yy9E6qnTBR1FHfu9X7u9Ur/utxPsnZ1Y7vzqZWlwoatfCqJHtGayYt8Wo8kB4wUlXsCRx5K0lxT2Oo8/LfZHYFCvnJz/BvOznMIWBGULaQg45+dBqkEpPnLJ0NxfuEjjFA54qLCoqHIrIZQQpmJDiwUUCnqM7dnfNfo5Rg0KtI1HBYFQVeNkVlCvVslMwa4G+fdXeTzSmePmwwrbPLHNTRyCxaXDDzhpVldcXEKDiiNwaKx1yWRQOI+Cq+uOPP1h6RBFePGJD8WYyZ7CzP6uKcFX1/f297PdBebHi+XxSJCgknjA89ENV8alAzpysKjke6/5xhQucMUMftqYgwZ56kG1XNdjJhwIAXEhAIv7DvnQKHmoP+0BItWvtR+dhVX5M+7FDhKIwYXlSdCFP+coYEXW9XpXR3V0AQAL+PM/zPI9j/zazYM52CwpDzmaoYs1HbfnREPIUWLU1NxJu79+dlwktciJSFbOfCw+gu/WnUuJBbucjp5KRTV4ZImHkKoLHkf7kgzFI4ncjQm2MI5tJ2wUPaevBdMS+sQd21n55U5O/7RNaYL4uWHe0SCHICoVVLwxfHB7Wsd5jxFIyFNe8zaQcYvZbSHCpqltvKNWYcEQULHO/oSMYXghNIyJNoBYYkrNXnPNZqezCfLrE/Iwl/CgC3/DxOzZ5lX1L/9vBxp2i8+d129fRAXRUd399fUGl7mUcf/361d2ReRzH4/HQD91xhHOnOtex5AA/ITwHCbVkqLnhXQQmZnx3P1zu7zbteZ5nlF76xgX3R5xV+1eU920Ml0SCZmYeB+fX5+vV107kFEVrlShzIddaGYd+onYm2VrrpMmR5woAACAASURBVBeYUt1lvznJRF9rrZX0dkSsld1nRHZrYDIizrOYeLSnuzL78cA9uptdjqawhLvfa5ixQdb7/u18vZ5VxQBHnzGdFdHHivzal1CvV3WwyDMieAPhiCMimhlc9cfX14qo1+ux1q+//z4yH19fDEmf53//+9/H4/Hzzz+Px+Ovv/7q7rPqr//859evXyS9ZoPbqVXVetGH62AUzqqiITl/pETTIpKhYEFy58kkAIACOUc6Yc3usDvqeG8WzKm11mM+cOPtDBg2PgJdRtzJ8Dj8bLTH9zgO7a2ZpB0sENi6G3doy852jBQfvLxer5X5mHvCr8cjmVGs5O46z+5eOW8wRnyto7uj992golSujOyOmm97Ysr9nPt1AEIrbVoRs4+vWajP2hvQhh3rrHo+fzLz8Xisr8d5nmfVyhUrOzL2F09m2kmxm7mdEV11Zubjsf90J5PpsTNnBJkRsTt/86yVx3H8+ZU9/RDda0bt+esXD5i6OyIOvUkboebAQ5TkNqybcJBolAFISJV+gx8w9ICriiFnobKCIqIjWKUrsyPW6mNlZJ4nHxQDCELU3gf3xc1aK3LP5OPgLPuKMx6PR9Wru6M66YGujMzYXzaDe84cplGuqOgTgObTRidR/yx7fifHnvmMERf6JOxLGWE75x6bJdN2eu7u7uZh6zEXCiRJbugURbhf/Mk8cvHBRnbU61yRfCAfESsyMqOjzzq+Hq/Xi9PtcRzrcfQZvD/fGRWdEbEyc3X32VWvXvO5X1XxUPmYbw7r2ZF28q/Xqzozj7Ui88Xj+ohcWVXH1yMiXq/Xz+sXcylWHLlvJNST6OHzatYmrc4ZCJAIoxcRmc2ciojj2Axr1jtDyWCRG+JNCFsvjke8FgDuwML2OvoqZ2plJv0GHiQp9XzZIUZCbK+olSujMiPmtXmCbXA3LtCWdqoIHrJE5pq7a9LYr9WtPTG6m+4jE2AkwPdFy572AIs+0fWDQhBa+WTmHhLt3vMG3MqM3u/9RUSdZ0Twu8TdXQSe+VDddFnuHaOx9DTfO58m7E6wJZ92Ace6q6rH43GeJ6fX/Bjrv//5JzO7m2ue4/FIVsHM2IjIaXVm1vNnrfW1sqrr3CvgkbGiMyK7MrMyztiOa0XVKyKOY1X16/XM/QM9zQpbax1Hdkdm0MSMiIxeeTbPbSMzeiVVK/etSXbF2fF6rUxepmpSjYiOrP0bsRHBiHXXeZ5H8AQiK/I8z65mcB/HopeqOyKOzMjoOo/j2MO332nttdZiUmXGfiloT57MYHPxxduziDTnpXf3GWc+8sV7i4+s3H+KFSvOOCMij81bXWx3uTL35eW5v/IjH2ecvRrC5hxxRDAQu/foN7KK7u6M4GfN4a+iE3cfnnsiRa441lpHdzPPaW9HrlyVVV1ZvdbKlZH7k6fqOtaRa+9WvbK7qytiTz+a392ZeRzHWWdHd0Zm8M5pRKy1ansFmwNKZFbuhGNGGTb+NCbZEyK6Z3etVRuZldFdkXF8f32tfTkKG75Ep0gaOnpEwdg01tpDX3O3ExFr7cv97iYZMdPzmclwBDOpj1fFkbke30FiXZ1HR+z7/+jac2Adx/H69dMdFbEyT76mfLbi6O6qjGM/XOs4X931ZMJH1Pl8MhszM5tL1p0Mk626VlR2r8jHWhHBZVlkRETX6zx3bxzZmX3WGRHHOiLi9Xpx2t2LJTLqFSzx2ElGRHRGRlQHD9equ4oHBhER1VV1ctWxVq484vF6vfay7RWvyMiv/IpknkVojCIzsqqY4j0zPLpX5vfxqKqMOCJXZGgVVy6e1g1VZTBuO6XgV9WSJ/xcUWjnZ2T3iFezmWQydBERz7mCejweEfGi/1cej6+qiuqcK8/FeSdzManO/UfWdZ5fj8fjOH79+hXzx/Z63nRe/1Y/IvCiluPj6yu6nz8/Wx/wxlsRKoaAabOO6K5zpg3XLVVFcxipiIjozPV4HPl89c/rPPvI5Nfr41WRvb8VH396jaLfsXtC3ftihXGSFwJYbXA7xZjhV+9gwXHZ4/m1Vs7w5Hyy1LaJkydsopIA61neMt7ASk8waOEnJYGZDSjAwAvQ3aGej2guVV8vJkfMEMZ46Q8j0xoYM8VJACHP7uZsRAKKsuNZcxAw8N90Tx4XYSSAFUtHeXXviyp1l/sqGXfsWQbA5AKDfFEQp/0sQshF8Ov1YsJ4bUQQF8dl95YAKCrov0UnbY6OQV9r0YQbuY4y0g9KAy/NqMfcmTtPzNy7GeM6uMBQtBNhvGVCiJhkxOCwvK5HJ0lb/pLuhlbJ3IJyeqZW3aj7OnHSk8sWGlU74dncY4a1u8/5rgo6Uwko+qcR8ZkE8n19cxW5U6sjzJ/kDpaSH/2GRbUCCMa1BIEc5v0sx5wegMHF1wUW+VKEhFqRc2Ti4aL5cBP+Vm2fnGwUSJ4NEFpqNZ0Q8ePFhXvPX4NrPoABPAzvReFyzPMO7as5LUKBQQlQJRiA7vc7w59RADgheIo6Ekjj4kItvmF9K2ZagWVH/d2gqzOpFW1E9FxRTfGuyyJfGXWOcCG3+JgJaduF8uEdQGoRx4edOI55UCUAGK7jCapaFBiIK7uDXQikcBhjvqSTBKiC5/v7W5wu7t7dxccmM+gIgQCfc+rHUeJrIWeSBLP5OiLIr1+/wMMMuTvGdDte1N4Wzr8pn8b/YXcL4UBiIXp3V5UmQ9qr2iQGRl7ixFFNo9Yd0/ZnAegTw7zd17EvpeRCkVoUqhxADmGXJer2tRbnGob+ZR+DAYBf3U4USBRCsNsRkQ4MRSmJ3MHrY+kBEwNVbhenR0HJeXSCkD/ihNRGRM3PUatKeN3RfUpak2UhSTFL4fzlRtxvJMpHRc85M1lwwktXwmLmXMaLtzETIO38NYTvgZYvLgLH9ddSRKhRw0Vsmfl8PrGrVpxYYCZhOIUBBiGWW21fP5AQLGySUNW/O0vqeBMFlTtG7F5ElxGdYvd+ruFeSkMtZeqq89Wrj3kzCAA8Jhfmtn7wW+BzPoUSOWzbPzYJAv41v4THuMCD3HKAU4rYnFkACdPvuP2NSaa+CUkW8PvGHrfX6xUTVe0EoAzUs05EUXYR4l5zP+wipGBg2DRhFrm6VWCUGxUAfKmSEraiJDhKr5nBUEknMS4Q0WmUJ4ByK8KpEz99ErOkM/Pn5+c4DvYsEZLVjTPUFtsosZCt9O4mrkgUlCp0JdPzJAxdDUeHJ6JjvXuSWjpBP5EoR3RPQ8a1VvLAkosYuwlhvqEj6Oxem3eYk4+7LW2MWMrmW2bmXDWqCGyHPt/dzlHhsKgJtJdXuXo+KZVdyTjVZ/MFSLuZl/HxeKT1AP2DTo/Bg6AHHzJkQtjvh/FJOt09uXTm7kBcUDhKURFOjZHEQr+HQ3hdH1MlielJADRnzaPDz9bpwgLYbawxEgKjHBHYJMDCZqaqbi58GiMMdo7uRcSbO17uGNY0AdDdBYtaxIyCtmfwRJg2gRVaim7GRCsvXG7ppbWL+XlePxLxY0zCCicBj1GNEtiNrMRLGy1VP+9gRqfJdd11u7u7eh4T57VnFMUt5AkMKlUBQyGEu4PE7rXYb1VuaRs+HQlB2mBuJDplYCRbMILhDvlnkmrFpxIDcwviPbM/Wnl39cyfeYkpYn8HRNs+Rp/oibwf006CtwTWvCLE9FNVHu/9x3lkxBF8z9oJ27flKEza1rSuewiEcgHj+XzOcwkhFJ1ijD2TT4KzIzL4cHA/FneSjMtsQTnPU7+JS3rdjc4+CUY55HxHBkg/CiOkG0WL/m7F1OroRiykKsUnkjoQcg+KERdXPAdHqv9B9pwl8RKbLH6TQBpeC17HiIiZObeBJg1ZZATMBTdClSwUxcPIi8F1ioSWRd2orKiVFykhJAkPSBzxFaGSKfs1ATlS6/LZIWLDhaMUYTKzr1PIRWnIS6FJfjNYL6Xt8ELKESTZUtvXU2dERFZHdEf0Oo4jIzriPCvXyozMiO7cgSKzV0bxsfa8egnLexh3Y7djxO7PuLYIYSwg4UJozR//3vC0Ue3yTlB30XYRfja2qqCRBUlbKRSxd+8dyS9uiX5DSpQMRTgdRlFN+GT4NDrJkSszc0VFZuZaWVUrV1XlyoOVEt3RAMO6i97IWTXdHfuFmp0PrcPLfbv3e0bkg0WJUYSWOwsF2g2wJujBHzmIjXxuzDd3qjgyQ1Sro0bKvbp7P0ZSAJSq4hVQbkrlI08PgJf3AnbAnzODJvkUBAAtT7bQOVZVzR/43fq67YbQc1MPUoVOJiBZEkopZgarFhe8KPokmOAbgAJhnaUxAIxCe7GstWjm33///ddffzGHlABsKDpKKEKl3vAq3PtjKRKCKB5RMLyM79aB78QErqo1rz2rCkIAYsCemTFLSy5hJyEXvJxZVGst5gO96iR8MtC29YO/DcqbeWLh4r7SEYoCExHLad+PQBR3lyWsH4SUF6PJk9qcKSovMPhqMbtdR6g0neI6Fjt8pnx75rA6U1VhN1oUJbJ71S0NFHombAXlTF2uVpmWILGXXd8ve1O3qrrf6xQecoBZyaDL2B8bzma4XhlEBPwqCo+L83NUlde2PSzzrP6HCOzGzOQFVQDU0iF0juMJ5G0RwMlVu4szQKpd1y9SkWyq+VMFZ47rjRx2CcNKej0XmuhkS5UcyWGtVfW+sJBvz7UpXq/Xe11jQZEjNzzGuZ9ZIDGzjtMcsmbsoNUxpl1a75qiYpMiMLpOo2s2bXR4gMlReIy0JWxeqSivmxGRfjPCI4vst+SVM0Xp7+6b3HItOAGok/WJPb6IbkEBK+22Ky2qFCtme6QWhc5HROhGLIiCcpSs2Sr98lqdDFihRaiWyuJ4Sdv+AxKd/kFxkrVWzp+fYCS9sOsTv5JTOBQvqi23lKililZopcjux/6YFW75dOGTq7UWnUa337x09EmoIrCczKUgMtKBWBwvhu0bG1NVtJTcwPvRQ2AkH4oSkT+fz9f8IXHN1R1VDut7Vu8eULiYXxPI60s6PesUQil5bb66cdk+BgwM6WGEFrsA8MhLhD39hk4tVHIUDN0xmfvPbx0sGIRKBqMcEU2Jn58fBk65hbVdXlDpKIsA52v3D7UMn1xcsLxep1qHi6iwaKGRGxYPCkzXdWJQkkjNnoDgmNY/fZ0D7qtALuP4zhZ+EqDhOVOXEAgNUZXcpSi6XKTDefNSnsJj3NqAhaew9akiq4hou7jq6W2MEcGp+daTKuaMlBy5Eat5+4Y3f4lLJ4Ann7YJQBHLWuv7+zuvZx+2wZ95I0x2F181pJr2ASpeHM95s8Cjx5ybKKp/IuL9u5FKuqooSoEdUZ8qhgL0XArcAArvFi+iMB5+1nfBKEeO3o9eFe9pfalSrRQVvV0MJG3Xq3RCIhj9iNBp8JMDtX7DiTCT/vrrr6+vL0YBfmFgkx0L4kWPIjudeRxHn5dZBazsxgkwSl77GcutSrGCKNcbe4x5vXrzVNd6ny9pnacn2KcODHxm8uovRo4058bm7mK4VHUrBywcmQ/qfxiO46h544ABVTgpMiqianskIs75MhKWDOPFuOjUrhalbcTSqfL0ENhkp3hTJMpH7jBgpwhASAQ7YJe2c7zL570o5KyXqlpzP/l6vdidQXpKVbWOyzCpSrRKcuPXiulJdNH+1usGQByAl47u6LDfFhXuZlQI4Wl15r4wlSNGbwiOKBJxClNz/lasfZw3gLobTF4/gELg+aSlVvwYIRFYAkB4WRzwer2HXuSIQme+QyRf2n4VJdxzEZBzfqnriiYEFo+FuxcBx3QUi1Tk4IWJOREotC64JR7uU3hw5mkQBSoxKzTy2ZB1bcgtqCdMP2hqUSSK1ibCN54xTERXJuoQkFKEEa173QDu+G/nkbZ9Rva1VlzdpesohR6GHJHuxjC2tmc6MsKZ0zRlhTDl0AF4iwQTCQJYLnH9QJ63GoHl9LlqZUdkZ7xI5jMBFycXUvkI5hYAHL29ArtgJ23tAwI7redJVvX+ypvLuQwG8NqLMlNvYP2Wk5zRKXpnivMGY/VxfDweupQ6juNzUsEj35tFsf5NgJEVlhv+Mz2K6L81shcl1zM2XSHRPJGeNjpCYhGndFywfLbO8S6CkZvIpeCoVjggrw+nqLpND8m/5SbdAbL49fmt9rdyAyP/1pmkutZir0B0EYj0LC6M6Ehm4iiwpHu/1h7XZNpuAhEAa620D97SGq43gDx/KTcR5hPpLpURsRMk6M6E75rq7jlZM75khYUvveM+nAWIPB4Pvq+0R3aws/RjbWodRSFhIFB3r/nBMr76lCgscLzoc/rttD9tICic2hCQW1AUwlHMj8Sg/bweAB9DwhwQYH8f+ya1e4afnx8QTDglDQaK/FjeUmSXF0dyJQ/BwqJQVJUAYfup8If9YZ4jwzYvWeBXYu7V10kjKtlxQQk7W3e3gz/ZbnOFDqE2Z9kc84GkOqHtelT8uMS8+o6In4GXO1JVsV/62+chfNEpgs85U9IuhFpc+toP8tV1dVs/QAX4zbA7Z9sFVi1Cbv8DQ9Xz+eQ8Siwc6UO8ZARPf4pB8u5KmxVhp1K3ZGav/USGPYX9V9sf/ISTrxpCMiKkZ3ARHsLurio2i8d8IeKnMG0A46hYVKHE5KBO8AmgOQMMjEZBSIphI9XTveIHDwajUlr2DWrAct4XVZ7qc2oVEYGKrchzoBYFS14vdtuao8aSlT4PFwm/+ypCiQ8o8m+6LC4xXcQR5bONKlKLTmivbduXfJS7O2bTQNDB7CZ3e1DWr8dlIASgSlSyY8SyrjfMDns8HlWlWvjDLr6Fp8lqSFX539hTO2nsrQw8unhU5QqBwCuo8Cw07MAcI56cK8i47pPqXsSZAeScNOVywyjErRaX7lZ3aSsQ+W+LEvKRHlc2N1KkymvZZlm8O7HeJHKHwUd588SmUhpcHrWd4BDdHQHGq4BexxoMEVUlLyYKvtQCQ7DruNZ6ze8Ya1r29A+Kwk0ue2cWW9pHWwhVKPpSQ8DKCgsTGx38YbuxHCPizz//JOiajRSJaXhfRwQjdrywax56FPHo6BYJRtflK6MeAFGVc37RjYHjw8L1zB+l7TCQmTujW1BXQDAiGlbs6G+WawPFg/FWpbmnPJWqkBiloLt0d9VlIxVe/aZaGDQDsauKoBRprFskIH3QxUPn6DoZd4nfqABQdEdKV1zBEN7ZuZGHdZFzorudY0T4xQNG8mdN3bwgRL+F9usrjgjj62DYuKiSRf1wvr/k+31hyQpFhI+IvP6lErXY0XOWiexrzoMCqEpH1R7z5dNgqAJGJOXTH5s/zTfaS7dnpicpoRZCx1CUuxQJgJsRgc19b2CFKPtgMqdvvWMR+VZVW61H0U6++K5E26Zy/uCXOYMxhlbhGKnX/HAJ7mSYmV/f3wp3c5eOEFEwef22B1SrP4tjECX7vXcEEzNMgTXhhPEwPR0kPL6aK8CwC9zXJxkgwcTH7Qcuvn6ElI4dJFL2Z6LkBlhHLMKLPGZTw0jcnKsKUspMrSWQYhM+bBEyOWAGmTNpcInZnW+ZKK4C3cJhIU+o0j4F7e6OpcxzbkGZvnAq6NY58cxnYtfRD+aO8Gutfr03FKXN0Rl2MvNgSQDxO0Nfpxl2jgyl+lNFIenhtRZGD6Q+ubmQ528jfnpBRTfiJSpPHkW7PxayxWXNhQIKstbKGVCQZIUjGCwKuo6oqupKuijOCN6XXvtF2CyO3V1dzWNSI0dRPkQhYsz+BQa8YOoZVcFGQ8SsqnX9sBFy8BDyEkRdn858ighxdIuMqlKSjuzuiOzef1Emka9ETVCeUtA/fW8WJGeqfwIU6OaCKETOIqLTMFJ8o4dNCgKGJaNAJJPzowlUYeRsB9JjRUTtX2d49wOD5dMYu6Rn26QHcPdkBEtbTVgwSh+l6ITjODJ//8xLg05EeoAclI83jbi4uCioWz6LMNyag0ICWl8URXIbPqQtQ3Fi+ToeUZ0dK5LvJQ7izAk+M3N+oi8ieDgS13HseZahdaoqAXpaxPUK0bc9MudMuts1CfdMCRR1E0UJEcFDwr5NFbJrpy23jgIT9mr6jlj8uWymB+2O7oz9kJtdaK2VM9nEJmEJMM28l0DqchDLun5agnHncz12d9pVvrtQlfnuHOeUgr2nFfrbe9IQcjfwOujowngThIzrnMRRSJJUbUxLnepWFdZwFT0xKU7iGEl3r/1jSQ1Mdlky956fmZlHcr7rXh16u3A+EqS0hfm7joN3pFbH4vzQkZFZneoNttPMdRxZ/cj1eOzdL86K4NOCiqrsXpks0u6O7iNWdMRZkRnBCzX7Yos0gFVVdGd3xPuyMJq/4p55EtH7favu2D+79cjFSwqLKFXRvXLvErlz47t2Imv/xPW7o7szOqL1p+g5uYGpvb6CDkkNVuxfVu75lp/N93HWQ5jDMfxg+uNPa4OG7yF+b9qAsSB4+ekDpCvdfcT+eZ1XV5zFzwlknfuTan17SO8Y51z1EYIOr6p+/8le86/2N67vhPPjeR8JSOBUc1h0HJd9Zim2G8nOMwIvYt3OYrshM0bbPyLm0usNG1FEQrCT18ffr7nIgq/AohIsM/mNMVxyanvOy46Uripxtt3C8ESM56eIcg5uBDpqfjMbWk2bWxS1EQU7Ihi6+9L5/bvkJVhkB0xEinLXuMCZmbRI58ebKGeKYt4fp6jvOOb8DLu6QLHVhhuefvQA7kXsnulINqqVo4ouuKjBFCPiPM/zPL+/v3/rFTNa1JIeingEU/TPbHFxHSpeh3OeprvsAmvNX8PyvhYAEjiOY80fZhCL0GC46oJWIbyZyoeZseZHCmP+tEOOz9e+oq3rmZ7rIYq0SD3Tzc8ZXYSbrpi9AxcJjviqLdiVDLW0rq9X+TdRV6gWBffM7O7v7+/zPHltW1HWWv/8809eX1zxHMgNBow537IrMMhzftaCoByP4+Db/PQr686pJNFZih4RoefZuGMugglxHPu3fwDoJAcDGMilcGMmjCLCCZX4I6IrIaf/qar5VlvNBBSfSGmnDUWUDgaju8jyTqC7u9damkjdndNdxKXtquqZNud5Vu+9TMzoEiWALjEI9rdOquKk+SDIkxxiOnNmzjsutbcoAkAOD82UTHbv7ztVIIdNgnub5Qj4FrT2Fe1OOK4Te9nnxts+N/Zp2zJJyhLWQKUn5RYOKiTmT5BuyJ4+FBVe7n4cx3nudRfXzBmgtVZ3q5/EgDsjyPApEM3R4IJH4MeOkJWKbuxZxRiV2LreoIKn6DqZCIMio2AoGhQfehzVNGppLIlh6fb4W6YF+wIIKmXSUx9YpxXEBZ9zt5+ZFWd39+yQANTtuW+lhzCCnVNs4CfUzkHDVLXfnhQzAELgQiwNgaauXMQvu5Ow74V1Cy7S6VKag1FREKoglBGGGYLNzxFCdDDgETZo8ZBD2hsN776dLlJX4IIiR4oyKg3ZhUHACOAu0p0WJPaI0N9CA6g53QsPTKPgAi3utDEsLiGO4+BdubjOf87XMCgfHVEUXfZPC8WYZByDEbbMPI7j8Xg8n09eqeturkaoZejlGJPG4ofxhgRO8A7TrCi7AYPQ8xEeO1lRjOl8uWCnb/H6JFRoMLSCjpULXjdfD0ERAe8hEPGknXdA0mQRAuNv1LkwiOtzNxGKiuKEuogIpUhvOyvJQpH0ULB89smEvkwqZ8BLdqq8mVjW7OG3oOgs+bAn41jO82TolRW1K9eax44iRDJTo4ylqtrmoWpf9mtTMBCi7UGMgqJ4T5I/4fhgQJlwpFaK+jZm53cBBlLMOde07JNsEVDFnBzl2La+6LQbOYQUAbdtp4KR53me9I92dVWttehD0aK0XWLlrH1qlQZxFREjRWQX7Ye6yZMQ+zeiREE8BUYBEzOrPFHFIDkZj+OgwbRNRlLMTOW95qYUGDqcJEYaHKnq7p+fH3R1CoR4ZSY33oQDQPK6JVMmYe8dySWnyT1/VkHDwRBlzcsb7DJNz84fcnQ3nVBzTwInes8v4f3555/P55Pn7q/Xi+cUSgxRVt1dvX/SsOzvhwGgg1cOIkHIn45l+8AOSWZCy69Y8x2+HXthVFWfVdVrrSPzjH69Xo/cJwncM7O7WVc64dEJuWfFM2aMhAfjxpi5t2xTC/vzQg2H2IAd8xPZgHW/CpgiFlKCX4CcicSI/Pr1q6r+85//xPwwUtV7bhARX16VLNsWIwKkYnmVviOAfGhC976u9tZxrKo1f+1T9pY+JzzNBCVw+7IWBSJ/ka8RemznMITCoKATXUXwYU2OeWwEDPLUlfps+qwCtmMc1zwIo7FiI/PkdmI1hEqblFgUtBQXCEWiIikFJ+DdrPcEW9dPknvOCuqxuM4WzTc1n0A57c15N0fNf8daCyRGwCT5hhmecNhIRu5l2yBbqHatsOfZDgsuDviF5JljogVGLKJj0ade7vWaLxBxe899tXcXvoBJQzO5d+b7QgEvgR+PR820T+sHJxe/B8rp0vM8NW9VBRIeHAmHC00jFqHRX/bzMbARxRsLABKKLIqqIhYdxfyBAbk1ChIAUMmCAmzZoqCj0I9MTjQkQFCma2aG3aOC73z3uW7LCUoUXKpqsVpjn6Axkk93kwZB6caezZkcvKNerxcTAHcIxUZQUiJVdSmxoJIohJI/5ikqRS2H5/NJq8mh31fn7zRIIDOZP49cEfHn1/fPzw83daujq/t1MhKPnCXZHR1n77dG4SHW8/n8448/sKuZyP7roG4lIwxbHGPHXJKCPWZDxrfnKg6eT9p30NkoaDL6ur5myKmH05Z/PgYeHloHIXbC9Uxmda+GLG3F5cyKnged3a3mA2Bz82aWbQuQr7WUoWIpOpzneWoPUc4oYLrfLy4xb8VDbgxfz9XOjQoXePCS3PKpKpYnvUftWosigWigjN4hpO1Nw4gjVFQJr8SUrXxxFC1nrp6X6TyEooCEULSAwXi7M1iUKgAAIABJREFUMNKZAjDBXNydiN2t02hEoJT9zTNCLV4okMCWmTRdFlp3HMdht4VaU6w4osslIo7j4E9BCUS2hMMdWtjClhJtgVAJYKnrFnGe51qLvyQHX3ODDXnNDhz8pv11UMTfdRmvnNnrsUi72GRmtigu+WNEBw8JRnQfi6rSxerz+azpVe6PyCdnLWCRo5aD0vPkwdAJYY3lSCu2V3Xzq1fXi6KV8wfE3eesBXpA+bDiaEV3s10A4wgBvfTHH39Q1NCEtQgjkxxj23Uv4QSWkJWK6oFPJOHA43Ke56NnE/GcvNeuJO/MZEGXo2JrVKTEtQE40t3YdcGkI4C8flkaRrkL6dE53kjQEVXd2qLmwKzfRaSWcZVyzvc34IJd7gI7M11dVdx6fX9/v+aLZI/jYPYAiN+ljUWcsuuVPFm8Vj1DGj0rQRg5Mha3oPJyY7C9nu9dA/FAtxMStcLEldl1vCLeL4mpVvxaXeAhRJdFYNYV5MJ092uuCegiaiFnRB6Ph/b3zFzzrZXQSmeFgxFPzEkLo/BqI0UpVUXHgceOI6LZRSA/I9440W/FiPCBhVnnbAQ9Zs7oAUHY/PeeFxUKeUIlGLkB02QQDy4oCu37oBJzKolioey9e3YznWwIHe+43b2/JVUAaj0EOq0WJmYVU4TZvdRw5QbDjQQYVG0XBzFxyfBmdF0WT8yLCKEVXXrYWUFIFGDoLp9IFPWAutEZ6Cv1P8Zbe39rp9h29bwWNLuKnsb9RoLeM2lvtP8/knNuksjOhZeQig4GhVaThrsrMYqyu3AiIHn1ng+uJxNsxXNKOucx01prvqF8UVwzTHSmZwubONdaKxKkwDvWnBPP8+Q5zFor7UHeMe+Rrnzf1MF5Wwg5sxFmdGoB9CQjIzDOLHJRlcZLxr7uV8JLAQybMNjR/dwBkpRotbx8OYvn8bXvRjwfOOnYvt5x1bkvQLkkAF9VuqAnW2fzxkrKzkTo8OAiTFgz387X6YruYHW+A7BwJPO0VHFBd7xbPAeFoHOoKns9gYZrFABgxJEidnlhTztfKAENh6cBJq9rWUjsBNIRobvEYIBLe5G0rrsJgy5mKcxzABwpcp0sI+RrrictjR2OTOBM6xYU7AoqZlVRm9eRVZXrFGVBcWbBMGq+IepPYbCrcyg6BqMr3vx/EyFdVKWIN2avUtflTBuBP0V7pixcj3E/KaPSEJXXYlcgMpEdMBb34kyBl6axP7jH3dkkCqSpFeNCrL///vvxeDBL204BUMlFzHh5kVV2G3ciro9X0wkBAJLMfMyXl2kz4Qg5LvQ2xufzyeNasYnZHbFjzBlijNAKgEW1SNsJBV8l7LC0a4+YtRy2mW+GuLRLvo+67pVvh9lQ5ONFTwIXvwDCyKg87BtcBYaHFLl3ykxcmBy37ltrcaGDUfYbLUNOEfkEy+hsYUvLASLh6BFRnDl5GPZ6u/R1HjDqPg/WfNswMLf3dW6hRASrRdM6L+eMd57qite5P4g45lmXYpGe8sddF5Sy1FnneR5f73EEkDQK3HVKCHZe/8jcmSV0i48v+UOS1jQUBdKQkRh2uq5tK0kLDQMuu9jd9qkCR5EQAn1T4T9pIxRlUUrLHjCndV3b4AIWIb0sBlyA9exHKACS302dPyDlQ7aMteBvHCMiMyIz8ths2nNfr9c5H18gm3kSQAgqnay8IeDpB+l5Hfe0mckc9pks8rD9y0d5/zf9E7PkyQ1yXfGcc3sjIf9J5l3lhBeHiJh81BD0De4+cnVE5qo28m6GhBubnu2+u9dj75N0lPg5umyLfVkm5HIXUvmg47jfsd8vEHXsrGJej+am7U3oUXR02ZaZEYLtcHZ+cgZmLPyycKJVCE0Y5YDgKHdGdq3FahvAXqptZ+uwiwzI49pL4N+RJhbhVGRRyEuKipqcYsvZ56klgbAbdYGVlRypohZfhN1DAPA3AdNzYx8zEA4XIbWIW8yrIyKuU6L0WwBmzwwsYHr6n1ZXX169AUBVzoCSLZ0GRrLWXlZyl15z3dL9/mRSwyFROPW/8gSgVq+1PqeK+AXGETwJeBXhcEf/ily5eu1ZwUKMyPnz5ozMBNMdmc/p6viYw4qFURa1RTqZUAvMR4GjOD9JZIEEX8/BzxcY5d6zY4OUOIaiR8HidqocT9GNFOWO3raQvQitjsw9ikheewmB3CdGzNrUGEl3X7Y4AASCCoxgGBVXGGWuKU0IjAK4RRhERimImKmS4OuWNAaa6XYl4EKVHCUgxeN5QiuAupqqz6ByxHjLQRb1m2SQK/ZfL7J4M/Y5f0Ws2H8wvyKUZnZH70143yh2F6NKW5OvLOiu+a17nzBrLVotkf0zf3YJjm6nsbiE9QNKz+6nWlN2h8sFKhmPefRbVVW1N6TpScB5HRdqhcGR6FjYH4Rfs4+xkXrTFMLTW82XFnR3f9mbDnFWd1RWt38kM5OnOjO6Krqjimzo+Zj9PxhLjzUT8pzPaLu77f4XpIR+aFtBNB9jzcSmP1GaPp+Ee3BUhfVqxL7fydx/QxF0cvVxHNVVVRkBVXd3dV1/fpgWZeblK0xpBgqZqV+w4wnpDmkTK2YXU62OzgwbXem3EzewS8+rmPQ7yLXWur5C7I5eBElufAIpIaILjjQn7MYjIvL6tkl3Y6GvMrP4M2wTYBGhVNf8iMLj8fj6+vrrr78e9n44URRd7ghVaYIx7W8oZAcZMxfXWm3XQE4O8j0RB4Y7Ai0wRoEiePGIFl81Ch3Yv0lmkptgclF0B6t4g6G4PaZdPn/S1mdwrzDXLrqgh4Gn4Fher8v8Eb8icoQHI90LlYwCY0GvqrhOMIyKIqO81F2eCYE+XfzIYEHuvnLUfFAsR8a1sTKiY5R92XdAiAc5z3OtxSJSbc06koUExA+59DVv+yuHod+C3WWtjNBdasS1IbeIyTM7mz9iPh47bR1xYS5RxOK1MYtFgTT3xLzxHYDfluswuR7WCse3LUMHU5RgwfEGw9K9v8wMC5z4eix39OXvivZVwtX79el3GihkQpTptDdAaSqr7k7bqAd2aY4ssisB339CFwQjrgtM82mFh8OoInIDfNYqBE1GVKXfYQYQtuve8EHnn9HXiY3ckHKP3KfmzIx8P1NgHFmYM1LR3RX7nSwAzt/dO4dru4jl6z0itD8QTtLWXpfbhWPPpe3E3xIT4rZ+FUvFnJSkO4lEQYG5UUX1VV7feEIU5ZYwxTkR7TwBiNODUqRWdrEJwFFBWwt5jlSRrRyhIig5kNJhf+nmQf0ochVlkS6BR0F9CNQPNyQkcsGS14gUezYWVYlqzRzm6I43KjoBYYxIUkfPU0j6EyoFzUwju4+mi5IhE1FRm7MesdBAUlW7sAAQiXRRyS4XYmkgOKoPncTdwX/KLW0VFQg7FiUA22l/q8J+DuD/FXa2S7LqsJKVDL3PjTvv/677dBfS/FhWVkL1mVF0ELacSsmfGKgGmaARuZMofg9AJn3vLCkfWXjQqxRDtbM0ClVUPV56po+KMCdISmWLnvEjfkQdjYBxQvAuIJUWHr1o0VRVrNv1S48trt0FacIm7SZ//vyRXkWAH0KRjx/StBgPPrkeQYMJF02qDkqxKR6Z0MKKnlqvtc7zvK7r+/tbXaAzC07F/5CqopvAuK+05y5qAZqahPfj8G3kA08WGHiUMKBU1zv/SQMRh7hAuAOlFQpKabSxplc4qo2AOS0BAcNWjhwGUsqHUyJXxZQVUtE6D+byogTmNAXhuTkiML0es7LnPKjRVTqrUkx/CHwchy7sj+OgifALT1q3yRxbSolBac6ybFwkeBdVzb8Bq6lhxgWS1qpkiVbNK49gSK/5xySRUBEWYnl3L87Wdm9MflVU3KAawa8EDUo3zOlfGMB83j3ZJPcBQEIkHr96KmwZlS2tDQbl5reRCV62EvertAQe9T4wFXnaE0I6IVmKrhH6S+QSxe8MaCTyJVsVaQyv+ym/pyncVuZy+tiISxws25yTU0T03JZSqCjljpbseVu4S1U9Pnfn5I9IEIL0OPFIETHIHBitHfcNmdyhIYuVlOLPjzMHR6iUdhJRoZEe8T5C47QxoUZE5wZ4zJgTEtHCIwY/sqTIxbLf8mFl4FvV4n2VuB3JCgEjESAzicpDkp40pdKoLjJ0ZGaWvWkC2rbVRnNcnJCAFJUDSAMAo7T42xZwAH6MOb9IeV0XHDoRuwvEqdZaV79/50IRCdZzkch8N1RE30fRNpwe9FARjRmU3uBITJN61smxRZmZPY2DEr1MPkUkaauHZK3FMgLSA3B+hFKf5o+58BDw0F7XxX8gsh9goykXfR8/4TOxu7tf8xojhhxFD2lrGVHNVNp4+vezyL0r7LALV7KAhUGc7Zh/U/fSsJkSw0yCznUk4nEiKlJWIfXUV92B0IaUPmw5uuaRVvvHfbhK+YC5LXragTCAebOICkOZK1QlBCYAsiTcUOYyfOg9KxFYsUG4PmZK3AeJeNzjfwkY2brS44EHjY4+clwvKlk9wvDBIEOJzBHHqCnyty1B3/tRPPT1r8FQhKGoAMvcA0hbJ4XM+5byGdJ8pAAkSjCyYnGIeaeAbP143t9Z5vLwnrMNZpzHYyQsS+/PKLyPfGq+MyCJaSIB4t6tbqtSrYQ9DZuZ0R3dZScgF0h2DJl5n1YqEj+0PdOBWawprzkiK9hIE56fxx18HO8bhegReXRlRKyRvq/bJylEkbVdl2pPQLi6A63oEYXo7Og9oSxC53Emw7tqq0gQdlFpgwaNTHo2AQpbDSRx1zJMa3EVvbdHo4EKcopgwFCO0OALjfD0qI7dfV3X379/eTc+3aPWVlQwkEi7UytfKpKhF9EOPfHDVnP7Q0JRd/MfJsBiOnqt9ar9cwPpHwKJs6HvcU3Fq/Z7PgC4a2h13F5saIHRUQwCkJY+Zj6ErT7yRbp4F+AsIpQC6Pv7WtoGYU4/4i4ifn5+4KEHrxHdUOjunNELmyKkVeFsO4/CD56EkPlxPkDQY+t6yWH/u4vErA7ohYQBAFkCUBgYCh9WqVB1pltdBHDNI5h1v2kNPiI0XkhR5AkEW7X2A5aZ92aLuI8uFyLUL30UM8wPjyhzRoXjq2qtdfV7QALAXMiaPoWKB9geFb6kgVb6a/75Jd4tts3h3ywzwGhz0tKLHJOb4XTrJ2wDIuLe1K4km7YXQWlsNx6Zg3/4rarjeI9AAMp+yqNU5IpBjYnyV4yqAJ66gAnbxnkweb9QQUNCXnbFrKfgd0KEpsgJ5jONwK/xgAYXVFMYeQQfEaxj59qrYnzs+VBGREdf1xXjXTAAOSOIBZbaxVRf9fVgctqTulMvigCjYRBuLwZQYMITgJQSj4FGJqsiDGUu74hrRJjzspWeIHOGgVtRitV1Xfo/z7VWxF4DY7ZePdtHMND2jA0SihNaMN6MYnCMjp6ICPjTIn8A2FQo6yJ+18ivOOPem8oKw/nUa9HdPQ9OREuagFGKytmkQQge/cP750iAAY3S1/ykkfCAvR1YSBiKgfVKRS6CkSbBfCQrF4+sK9UvjlHYniVmNAySYXqTKI3Jr34/BXKlXa+svAuJC9qN5qUvmAUMAGBOhZX4napttEtkKJjrXYTR3GmbawJ8Jh7K7s5ZGGWI3pGKkyLaQZj/mm4xETqYxAPDsW0Mo1T/subXz/uXU78SkgXT91OJkKoLyrvhGyxMTBh8fBF+p3VkZj743Sm2JLzR2PcCo2oCYCJhLuA9P+olISsYAJRyCrOHhJ7+wtyRgIEx0gTQ+AesCcK4wgqB53QDpZf+4+I+bnIWPgLliOjMjaEciNxN2i7jxSCYkNjKhOzj6N0vNi6olBWV/CrrVnHfYQDwo9rHedzLWmv+q3mDc/Y0nLx77p3jqKq+v7+P49C0R8Ss7A4ogjft0TUIYEZAfvQLttJr4+WcsO3ajbq7a57zR0TwXdMd2gaBSRshFClmVcEFQx1JEL80wCTC9zS4AHmfHvLrmu7WW0ylj4iqYilxvWxpkLZtH7tkIWVFVmCVUl8VaXRpWwBSbXgcR9sLxhFIwganaKvKFkr0K6KrLrJge9+1zYhccxMqM8/z1Hg4z/O6Lnal8CPg5V31UoR571BVR2nHw4khIh7wYBhO/4HfzVvzU6j8eIkgzUvtKHISbDf/xw+/PQxl1WIeD5oH3ovQPDHzKUlgKBG1MHpETSGlADInUVWqF3oSIAVTQnpEGmFQPrxn7nWGwPCoBEWDfNNKAFMqTlEJMLZvc807YCSu6zqO/dJQASR41whEHkHGeGQsCazYBMBER98oPDquZ3CikZ4iwhCtkA9HY/fuTbwc8y+RKoUQaRurFNV8peWT00XK7n2j87NScoGGLKxlW3AH+DuQpdSUfIja38j3skMajOKklIRMuCBE4/q0VQWlY8IaB7D4VQTs0byycgaQYDSu0MvEbUH23hvcYKLN2XrRILjoecmWGDChCpA89EqoNYiNNEVCCi89Ss6k7sWRkoctCXVoz5R/gEn7Ngn+iFj3n1EAhu2RAJyZ+7M+XRHzHfuO6E4SwZfk966H95JM4+5SOFJjr7q7o2Doel0RsSKTtyTM8l61f2wo2u6O7lyRHSsyOvjG0C6aFliZEVnd0R25/yW4u9daO9Tu/eYU/h26o6uY5qLKzMM2xtGRkcl7VTqyg9c6IIzO7AAW1R17P1ZVAeHKjLyqNojGp9W2AzRN2+KYWtIgxEYbbnMLWALS54vjc9Z5jRyGsYMjQo5IqygzsxeNmmtlr9gV74yM2n+Zi4qsOKIXbdXRXd0Ra2XYdVB3UPeMY2Vc9f4aEQEojM8gXTlsux9JO8lnVhrx+BHR+ZqjGIhf6TeVnY8kbT/58dUbv5+zuO1rHdLj5Vj2y1k7O+yE9R0k6KF1kfKzSL7a2geTmGWBUorEQCTMCGlidlbY6kgD4gtD94WtqCiFB5iUmAxBXtf788AeG2nhHyIw6eCJfc4CSnOQbWNE/xkTNYSOCggcEawa2nNjQtpFPAQgDCRkM5Or2ZpHUjE9RKnANKUCVi2clrRXMCL4SZvD4FHEVDOmIkSLhoQIBe5uIl9r8WKG1+vFFT4X87jDb98DppoUUQrt4xqGY9nnvvCrFjjO3USZeyGHBFtnJsHb9dWG8iKPEjTQUhFo5cUNZXue+17SoxSG3eb3MdAzcIHhEbBI0u60oZHgiyeu2nqir6rzeL+4sWb2HsdxHAefVFSoi0tia6uwwcBG/7ouX/jggbbnwv66Lv1DKcieib3WCvtMDgAwSitLzDkPxbzIOZ1HVoREeAITvzdCZh7zpkaCV2AcPTA0kAuJO5rus2si4pr3rChaCQD0pLu7bAeD4NHJ0RM8waAvG9I7cW8xigCjh58YGNjwlDYWc/EpHqxorpxhSTwwUISy5+01qoKYCYkiRQU5VtLg1LOu8Rqhhxml1g2BKYKftEIl7f0FpuwOILWDzT2KnyP4tNUj99b5Hbn4Y55cIWpbRfWJJ/1oOhcPqaq+vr4Alw0YF3kksexfkNQyZKX0GM550igh+F/Dy7mKUE2RmBVs3e+qgCTrizB40nDmrFTuV9m2k2NVUUI83ICGjZ09YRxrXdd1vV6YcKwq6ptDldNZTMmqgg13uFAkMO945vOiRCK57POo+FWVnU3Z9fELIBXJadtkj9nAUCoMvjxyNEhMG4qEyvoSipVCXfMC3bHdjYCVV7y05qyV0yZ//vwhAMxJ5PzUEx6UeGS9lXfCA6OwVSpaVYc0Q0jKnHkBv9KIDEnTqjJRpYSJiLJeUKUYMN/f3+IHs9ZiUKHhKHfZUbO0cvTm8qNsadg3wz0MBOWaQaUWkwl6MNL0nlZbGBXAwmJQGqeYKB76S7TowVOa90ZGYPZs2p04nMp124MigcMGrUw+EyCl5MLeMWQ9NrIIGnnEiv2SZLNHiE1pt5L+If/fIgcoPNI9S4QGlQPyozvEo1GHHqRIEOm98RmNEUGaf9thDAhDSOJxkZ4ELiKC9UHZmi+S8jnPuPesXJCIGQkKlfoSKpjv72+5wxA254xppTXziLNJzFpHbG6+Zl/q+wFKAau5BCYeRO6EYb2qquu6tHYpHoRoKZLgt+erUlw3SRlz5sVKRaqXlGSV1pogFyQUz8MEd4KBycz9uTuhCYVer1k+wKy5XUrL0hY5F674+Pn5ua7rz58/atDujnt/oLnmw4BkFZw0CimnhrD5YkRIMdtQQpLeo3VHTk4WLzS6ipJzRu9r8sw81tHd3KfsuLL3XdsjMteR1dd1RdZxrOP4WiuqXq/XFVGZ0X39/HCheGWu48jX6/s8z+vqn59/M/+c53meK6K6Y621VmR29370mhk0g8ZK2gvzYn4KTisROZ1ynu/1fa04z1VV11VrvwTr3SZ7qKysqormv88r9j3j8zxfr1e96pjfFyA9/5NZVd01bvemsPvd4JkZET8/Fww9l5HURUF2N6OlZ+HDsKoYANtB4Wunqyrsu6OMTEnYSkQwEaEwqPw6zqi6ruvVVRX/vn4ys7syM88jIn7qymN9//svd2QUzJEZv90YwnW/rtKPM6s5z/9z2rdM6N+OuOq6Ks91RYfVNGwxzVksqurV1SvPqVftltwWmbnWns4eVXPnKzMzi88Cz33TtVbmytwXjfWqiFj/7PGzzbsh3LFZk+Ilo/58HXms6ld1dXTniow8M1fOqO7uvemPWcRhyMxcHfm+qDiOMzOu66ri66aZGX/+8AOkyuzr+ol5LBDR1/XK7PM8MplZycIOW2ZyKf7v98/X19fx9R5aa63jON4npIiu7KsyeVzBJ2GvzFx5xA6pOt/frY05rzD8xIwezZGrq3t/xiAjM4YWX0cuHvBkx3nsN8TkdAFCVh5jztN89hZfVBmnRNWzhKIHtuaCUEsotF4F9xJ9RUd0Z3R28Lijuwg+IqI65ilBX3FdP8dxqNepy8pVXVdVda0z18okwlzX1XpklLm6+6rqqnUcF9ckuapetEVX5bn3stQFLzEvY1troQRDLQBkZs99Utot54pFmO4+cvEsi6hyzmWv14snbxoVmfl1nD/XS2sXHo+5VRcjnj7XwVOy3F0f3R3Va49BDLC5nR/xSGKt9XptvwwAIvz+/v7f//M/Md0qW6Ts8kDM5zrg+fn5ec1dp5iltfWQsfo8z+NY8aqvXOf5dV1XXdURGbE64qovThnzmV96hCO07rdnbFQVa2lEdHdWH8fKjuuq1bFylqPM5IEg59/M6OjXdY42Ig59mjS6Xz9dlb13kxHvD8YzSCI6ozfjq87zzK64qqtYwIFd3QS5s1N02st9VZe11vf337UWp92qV5Um755f3d1dsTeCOetixX5avCLo7iP3NX++Xnt3+PX1D+1JSNdseNZaOXutdT9BdOd1ddX7d2EE392v1yuijuNca8/641g/1Zmz+ej9YFY1XbOv6+7sAINS8QjDDhgMA2PNakl4BAP+9XoxN7HFI7Umfdg/28cIVD3rG3WXyDtUMecsieKhCF8qioiayxtRwUBrKMK11ms+OQ4Mku6m3+nKTAZD0RScIq7rpUHVzTLINA/WoKpX1fXnz/90d3dF9FrEQO8zbDr3stURFdHXtW/IVmnT1a9XdVzd3fOZXYrWWiwjpLuv67rWEce5urJn5uQ0Rc2DpYhQb+ywu/sqCjIiOpomysUHmxiuVdWMtE4qENO5zZxd+4TFrxVOveNtyDf3bqs88j3sI4PbxdXV3X/+nH///v3335///d//jeifn3+P44jIKqbDrlZEv177XymP48iM1/UTEes4ouNYSd9WV1fnWiuDt43umO9XJWhyhNgiIuz7dmlv3IjZMzC0sJLJA8DAWyMxFa+qqO9gEkVGBF+nXmtlXyv2V3sye624Lvqgf14/ETGjt7sqV1+1PwK3DhqoOmIdq9ce/JlZUbxbt7PzyO7ev5TRNOyI109093X1WK3zjFj/fH19f3+/Ms/zXMfRvatGG/7773dmHsfK7Fz98/N9HEfvWmd3VNVVV2bGsSJjMV+qqO+x8ufvv2utPA8Gc0xfXP36ef18v747K1bXdUXHWuvr6+zu6qu7cmWs7qx1Hn3V67Wv/5lZa0VVaz2P6Ey6pqte88DgYnQdB11/RbC2aHZnZq6VbVO+ZjLmPGBTg4Bn8e9ZsjROImIvPWQ4dnfbAGJ8iFFeEXiBQQpAmDVb3rChLBi+iFjmYIB5AgBClvMHDEweefcqSFwJCQE89CoKuwPtnJo8slU652SQmfxMjpsdbisXHgMVQYNSYDRCYq4YFBhHSsVPMOL3tMNIhJ0aH3o3RyM9SB0B+OQBCW1a+6gK9P6nU0pFLoyOEgeLWTw9A6O13k3k+9p+mpFEzCrpkcTELH5gx3338BC8wCZCBUwaIUsUaWMMhJC0lbJj9Z53UlZVzLdAkO7m/Z8xZ52HwDOuQ22CX8co6/wRwV2P5vpkAKQh8SZVtPKSyQno7fqam4xV1XZnFExm6vQJzPl/IZ9Bon2hjioyZX6yRURO7bpb5dJICA8Geqfvu0aKZCjzzWiLqivjFsmzVLTARKvzAR0n14+1V0dtL8TZe/K+R0LMKKVUyJxNFSYge3pfbJgDUP9GvAm79zLFlhRkZnJ1BycauZBTHQXjuOZ8BKE4ReLMnnW8sj1rKXhq4c0IHqdiQIkhl0NocsJ+uFbAlErTMyvlPWYCQn7MrXMJPDkrmHcfpcH/zEcwx6sq7TwbJt1dVdzWhJNuoghwd+Mr5za02h9zgaX3Iq8dMPgj4ppftFEFTNrmowxJEOG7bGJmVw0ANrmTrcDSuAkJwR4V4UhFVLTuZxaqgIvet/X3OSWnKwV42MbEw0SWx7DVIy08oo15QiASYJDR7yjFL5j4YVMf5b5rDc+7xcCoRiIEgL7vY1X7JcgBgJxeTryLE8EjAvLP+dUzNgDkDFSRy0oaZdUOkHipUwEmeEp9LqDxaEF6tJRScStgAAAUW0lEQVSKAXLpXUPHfSLRK+CaPZWQokKac+vqqop+j0AXmeeMjYh35+ZE+Dkm0Y/hTdD4kICh9mO5PYTcMO8VcfHzVFhXikFs7WN1YKQFdoaJ5yYKg4DRcGS0+LTyLvDKYsiAua6LHc4xt1Ax8QgfXsAIL/BnReRUehIylKSdZEHSpxRpyJFG391h8xFHrn+4puiaaYISqqriTp88wsDPbM/5wnfN/SP6pe1yD3zmPGjo6L6dW6mdjx4if71e3EPEnFVIHSEv3OZ4vV5pjyolhE2aRI9ofBKn9I/KUnrNd+JQynDZL98xV8XhcRIw+zYbI1LFbfd9CWI7mZOQlD29SExrrWU3cTUghIQ/Z2MtPa5JuEZ6DWhMCFguqsrjQfq3ZeURhmy9Lz1RvS8VAMOZmWnfT3ZHZEkfx3HOU4uyjZEIdfQAHpwcpRQDIqRrSIBEevpLXlhN6C8HK06U8NdcNYlNJhShdCsdcRGxn3DiuuanmMdx0D4KzENaa565RIg8LACFJL1ceyRh/2KQIw8Y4qUkRCgeQkVZVV0Vs58GLzCSUykMaWFcUOouiFAuJGoTSjOT/xJxHoQ0Yah9pHld+0mmkEOwmeM9xyMzuecKCAZm97YZUZWP84iIChvqhGUMyobdX0BDiUrbbkZ2v7etkuG+7aedX0jSEZGx17fM7HvtGIfvKWBFSvixu9e6beBocKgeJohG4KPosH2tQmKaRASaRxF6lUZE2x4LL9L3VEFDy2Fg4FQVVPoYe8Jk7nMEhJistTJX2gNDugYRcs1pggpWFZzM+NzXM3vJOo4Dtl3r3P2+Fg+2dwASHFFl9xt245IYVOr9QgK9lK4H3N2ZyYABIBM1MtmeT2aqufBbVXqyJI9kxaAIReXmREJRzWNk0jGLkniAqUfQi200u5HpF5qLwZmZEe9R11wYxG6TsCHn7QMYv97IxK/SewwBQOauh0EbHUrrftpyQvSaR4iYY6rvgWGihBeJWXqKqAtZZ9DQZbQTp2MkvTv0vcWCMCZ4rHxg1HwW1FuSIsUmgXDMM20uQ8uomDB0GnoPy7RGwy9pGI79qHUH4Pi6X8WRACCkbPHO+ZpSokLyfpuPUlUfKplUVa3bRjlnDgomQ7IUOYmcUoWcvoPKYZRiq7ZFKVvwOiKuJ+uCL4EfzNKTVjvHRy+ggQ3a7k4/U5vnNedBjxMG4cUTMwakF1gAEl6kFYZS0r7jcypGhbJKSD41UnKkLvS+FrSc9fCYe5cPnvwYomgewUBeVef5RRoB4J0S965ncYBKejkSjNIevzlho1dn+agA5pF4AoxXmZZRqbzjSMy47rmTePGb1sHDr4RIXGCQCUL/whwR8H/+/6zAHiSJ3RoRmHc3v74CAzOtp3a7rosLey6/wcgRtcaEGH5+fg5epWG1wErBUCoqgeGUEIOnAes8RYOrQeQucz/lIv3pguz7H//aNoU9E5KsV8BFvBJCVNAo3Z+Owsipu6ZIWayoSUy/Imv+QUBW6nWyspLSI3nIp9I3BCrtbl+AYtq97d+B2sbNNffkhIxpJfWWqKiXEp8hUaQ05p88iKgoIgvS8ebr3Xccr+u65r0GaSNJtEL68TEiI/bWWYbOA4wjeMwzs+YnwQ4jIQbZihZbB1MqcvhZSphCUNGMqizmLvJFAqvu5rudMSuU9GtIpASgwfCgumbrLCUAQmpzLT31xQpZ75cMbb3YWKHUAt37Z6sAXHa0tnATOWdieXRDCLubC/tdZL3zMGmbp6QzM+dWgPRuRb0QlIi3g5Rw6uiE4GkfwBRxLaQ6ylDMMWtuzCnHMQAeeGX7vi/niHArmkEizro/6RIbCWCeCJtl+FIRL4xwDQncEQMM2HIUWEK74SXvhBrhaFB6/A9Je3QmQ4o8y5EIBRAM/5/x03TeGkrIHUIWDdURiQyphWAoFd6Mpbc8YhZt246Q0p4Z+mBAI0GTdnc1rMERvEgzbbsvgBWt8GF1tOPeTwBQ8P2enu/Wrqpr/LddHGp44A48aTGQxso5ZYiovupNxCtLO2Tyy4L3EzwiAcNPIuH37tBPiN2kZovpIZFd6/3OFJko/ZDuflwweJd98ldVxD4fsdCteVikADBRmvMISnoNR3BKhF/r+a4HSnOGMdVXC+SMfIFnwN6ku/dPy7phE6Ekxhf4tIlGVsupioSHTUcAOhdIoyPt3Pd/zxZAojDSJo7AAFzDEWYA+lqKBAydGBFrRCZxZ8D1rwE8IgEWMxfQSzB3R85JAgakGW9UcIe9FzpKNyCCJo/oqup565R4yCJ4eRSldaKDvQoMOQf8lzlVUHUUsPBefR2lIcuFPcrj49+C4NS8e2x4wIhQRTkDmAjRkIh7ZdFTRCQPHiE/HamUMESiiyCODLmcX97Bw6RghFBHSMh6DA8XEDpeABYKx8dHRyMUqandY8+TbeInTo5cfcgLg2TZpv3XYZP7v5beQyUZY/tf/FJ6BYAt+rZxxTAQRkc59UTaypPTC2SJU6J+R2J6h8EmcSuxhXUEthwl3X1qiAsBBa3Z91MLrQyjwLgXKUhsKRIMkXmYOy9VWhrCCAvSi3oaMTN7fsclpMDSqOnJyhDNQ/BLkapW91/piAo2TF6v1/f399+/f/nxszbuMTcL6CTw2CpURdKztkrUVjSslEpLIHnN/yvCj5L2cY+f8ijChETZvkfxOHPMuQcMRXJHom0QP+KXi7VWTi/LCraHyBy/YW2Ioa/OgPFCVrTywhotGOnM5KdExBbsnseLO0Uycw05AozWc+RDAJNWSN0dttMFoCIPQNFSKn3MPuNNaFRK746rioiKylndwlYfyDGRo9Tkyq2PiLaocsB4wjw+2i3msiRmyqy1IrJto6aKbLZ7oyFCPiaRBDxVewd5N8l5Aql2qwoqu9bKfC/xwlPk7UzCYWTdKQlpMJSVAGKQOLNMeiJ8AOQL0bxoW4v6Y9kRLRcqKKFSYBgKidKPj/6KCYwxk/ts926BnJ/cawystY7j6A9msZFWGGntCUYVlHLZjXlFjkAiDG2VmWL7FEj2LLB17LTPXgq81v6KyqdQZZmoXvBD4omcvmaCqJqaL8Kr1g8G/OZsTzmNwvOa/47O3P3Y3TSIvwvgk00hwaNIhCGbHzd3PC1RVjEo23aCcBceiYaZGodOFwlpJWAgDbjnBq6iZeRgBQy9/Eo8MMUpjwbc/ShaSQy/yHO6ScoHp1uRSJukDp70TSMGudPxsQENbQIz4l590rvUNLhYs9VUkwK+7p/tlKhZRNIzy7AVLRWs+9Ltrn2Eo8S18O5Icx8MMDdU8J8JFwcToWBKO63wakCaRbZ5v9n3cNrd2Kp9IiLnBJeZcV+A5JROIZ28C2CT7/EAc1JswaNHgxeRu+Rcc/qPq7++vvYgute9rZse8lDKu66xrRY7VIVXNuRsiXv3iASNOt0FF0R4HEfclybiUTY/etb7RaHKUEUy4fxLJAAyE9fy1TY2PBjStCQABHfUgixIz3LNgmvYVPqrPOLxImm8pkRFazAwYu654FQBYKjxICqysRsqMvc/dQL4jBS/R64VuX+0D6a6q9ZxdvWa74i9vn8y85xKbV/WLzrtxgxmggdPDBKZux4YPatR4XUki0gD8sEfEfvCXgVOIRD+Yloc6pglBgCGwKiPD75PEV7VwEQd5jASsElyrrFJE4yK+j8Gkw8IadZauvP6MPQJD7L2yzDe1zZQdXfOOMCkZ7ZUFZdG8iK9yFVraZR2wLIF1PUEEB89DeDRqjnTXkchm2uyaSgANCwAkE4V92CwUjyaiko4Bo18oeEY9x/htAXgtqQpxYQ+EgbYIyErohJSRQ9fDw3jFu8ZkfY/yYBJZyariysZRY7XMSKCl46UebTWBglYAWgUPUQAhGx9VBl2wVqENjbQp20I0MMpd29wROikZfN6WZOyjGq4wp+Zme8GGU3mx4DRkEa/fY3II1klIiK9svNdH6cSsmdQ6UgYm2fPC34ZsTWOh4FSHeVIJhzplEeR3IlQIkO5AK8biOrltuGKoOeo9V8BoBezEr297G2BkOg5hrXk5hox/9lzb0h4ARj5sadJxvwLD+EBVrp7VitrW8RpJ/ItwmOC+DBw8YEknl+RCoDakahZiLiwJytzXN9pAr13h8u637jEqSpCQ+WsqLgjG/eNI7YSNCB9T7bW6o+7A0rHrGb4EjnuyPbcatezcZGTReOcMaGqVIlHmoCl8atNIcG8Xq+X/Rsn9WJo4dqFUmzFJo9IzCz7RJJAiYmKZK7mehjW/U4Qmpqf3CNhZ2d+oZDWDuIHAH57teWLRH+sSDH7NwWmBGy84QIqEhuzX7MnmnejEYxiRsDQgA5DjuPQ2R9wz+O7tNmBd0pJSAkPZxx1k5e6iQTmnmnlVo8s1Xm8DRuhE1UdaClSwEq4oHQvHNF4n8p8fG7NJ7/YXEk6M+PeDuLRVMpM1mFQDDNM8AsmZ9ZIHr5AksbW2wc5jgNWtyLrg0f4XwVCeXE87jR4pGRcrbV0MVZVdBnXk+IE0/faxW+OXA/eTR5416imUrrho17QZubj/IKgEUyG/8VJj5B2sPcUWYKM/+4X53cN/wjpnMS8RlQFpr/Gm7xTevIupxGoVDqGuwhD9MCqyhd/ALQVSEQhMTz0sy9hSHhWaWLgX/BIy5HEY8OE46cwH0krIUOZUxoRv3x7jGIaFGNN8su+TUWpTOI/msZLY8ZBVR32WS/al6y3NQkMYXZR2DrKRdjChP7av0zeAUjf9ylHWoCq/bZnwlDACCaiwmrZZ5D+/PmTmX///n38gyUmpAnMnca9hzx7V7/bP+6tYeDMtfJ+TqVI4IdH7zoMl90ukSEJ7xSBSatoaN9eJPIuEVjuODE7kjTjBHeOB6aYKYUZcg8MmIpQgtFeVjxrrZoTtpRVFd1QwYAefGay01GcD0eOR+AHgAiTuX+kvk3yNthw57GJgbkggDjR7Oaz4T2+3mE/Ovodg1UKzabqBrPWogcnlvc8WpFrrXXfsIqBrBIYtv0rAU5r32XbT9IUicAPkoj3jQxpXJiqAPr+P1ox+7O0rS1DQuYipIiE9A82ikhc1wUhGkyAeZBNWANAo2zOT7ykX3OT3oPxBC/4pA1FTqXE44GRQCO8SqdfblNbJgDQSClH2PLTcW9tjmof9TidKxEhApu6hlL5hSfsdMDRwZ51PCZyJ85dwfmf5ExuyXV0RPX7D3IeKXTnsasv+YwHAebeY+pLVFWleUq6u9mqLrtUUxZOp+Lo58pH7WpWj3Uf82TxqJB0CmY4icE55ZREz50mKpIfM4J6gYcKZpCIW+X8d/TPzw/Knut50s5Pmkj8COevaTBqT5lI2u45Kk2EdAT6T3O5UKuSpejR/hCqUgKjBA9MrSc2BC8x/5r0Dmzw4r/m56xoqMVaaxw+27O75dfDpkjPiigiMDwywbU0gUcAYPUoXbbWdXfaPRqEmroSsLz3NJpKY36pJBiOSHySx32CuJIE8rAiTWxkqQuJsPak9EEOIdPHNQ+nMRX8VSNmHelZIaWXF8JWnMSjBpR3TDDHEQ2IhrS8PMRrJHngIReh6z19zOd7yQL2urStD5TmDEVRoffxQAdVVdzPfQpJSBk+MMp6omeKkZaIiiwBKAwAFHHe9Obt6R2y6gWsfNwCBh9WF4qgPRgJ82WlfeyI7uj90EvvYalutl9CIgoYpfZ49BRg2mHN2xDEoHHL8WLgwb2//BURcV0vzDEpu7BXHcWJkhgohQRfwuARW99qYkhLPnYpbuJNjUnMGVZZimRIqY491+buEf7z8T9CQrCeKvqcE+RDjxUaHJOliBCFcRfneWoDAWytBUPrkmPwvzJIqWDwTqn6gGCgFT4tWppYelx7JFQcHjhpB3yhUSIirvlQ+T///MNHLCKiu6mystrBKLaHgPSjJzxN8JBQi5gNHAMdDL4AMD3QiwHzRzDo1QhEa+D3KRDBCowr0yYwGrVq2+5H5h6Gshj2TAyUDtZPYvAr/SNBqZwqQnG6iQPQ9712Gj8yVFpWXlkfBg/kDmn+03WthT86jrgBFz+Qq6IpRPLRQd33Zpdsd10aCSAzMzMXVwS57x0oZkqdR/zdvA6/q3dIOnqVJ8L3MoTsbLyfFaBxQ3nXUY0vGEhci9klPyaLYK/Xi/MKirZl4bouZv3ul9iXTzD8P0Relm1l0MOA9889mSPj3s5+wmibPiyqPgbWXPIJg1BatsNLmxEwxDglAZXwKAXDfK3V8xydQtVCypjayaOyirObety2rWntQGPWvXPTehaAzImQozQg8SuNTCIippUwZGxEBOPZkfAAxjtKmCldts1FfvF473pEMESwmNG41v4sK2l6XDRuyJFI0sLj2L0/aMyCT6kGW89J07PUlGzPuXvNVgF38CsAYIiKqDWB4fGwXTihqlkoqnmWArOcCiZOHfGuAKaV9hlfVk4SFh62JATGr9yBweo4dgUVGFm8U01GF+YxbwWXhiB7GtYD7ml/snQ6rbFs9cPvZCMi1rwhSKXU3c/mFDk/WdbtnH/QUC2iurtrvjwKfiq1u/5TchYNTKhCTGBhUw8e1Uu2bfclwYNBmKc5PwEArEGFa9miIQBl8a7FGWTPaNEzG6qgOEk4GEDZ9YNgy+6CAe5uXDtGTgkJvASMO/UimXjtujv5wovVywND4v6mnl+F8yaLhuryEDev2p+JJcsQ6hGUXoVHVkHqxhDHCXiD3aSnFzSiOArf801yOKmOmgu8aNdaWicZG9DWtc/mmBxzjaoHBgpGtOo1GFQEDCEMALJSafy2732ANZx65jvxyAoNdZF3HTWAZSXbqlIrqUNFAgYNgSkqAAjewRBtzv+D6J81MvM8z2Petw2Dguzuqrq61lqHvTITAGNyHTsSNQ7BIwqVtqLvKFI8KOVUDAyVsn0XIfGQH33Z1Hu9Xmvt9weH9RGO5IJSQoIEHvQQ5gwz9/t/AVKQL+o4nUm/AAAAAElFTkSuQmCC"/>
  <p:tag name="MMPROD_14443LOGO" val=""/>
  <p:tag name="MMPROD_0PHOTO" val=""/>
  <p:tag name="MMPROD_0LOGO" val=""/>
  <p:tag name="MMPROD_DATA" val="&lt;object type=&quot;10002&quot; unique_id=&quot;901&quot;&gt;&lt;property id=&quot;10007&quot; value=&quot;Next&quot;/&gt;&lt;property id=&quot;10008&quot; value=&quot;Back&quot;/&gt;&lt;property id=&quot;10009&quot; value=&quot;Submit&quot;/&gt;&lt;property id=&quot;10012&quot; value=&quot;0&quot;/&gt;&lt;property id=&quot;10022&quot; value=&quot;Try again&quot;/&gt;&lt;property id=&quot;10068&quot; value=&quot;Correct - Click anywhere to continue&quot;/&gt;&lt;property id=&quot;10069&quot; value=&quot;Incorrect - Click anywhere to continue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Clear&quot;/&gt;&lt;property id=&quot;10128&quot; value=&quot;Click to clear&quot;/&gt;&lt;property id=&quot;10133&quot; value=&quot;6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0&quot;/&gt;&lt;property id=&quot;10183&quot; value=&quot;You must answer the question before continuing&quot;/&gt;&lt;property id=&quot;10185&quot; value=&quot;1&quot;/&gt;&lt;property id=&quot;10188&quot; value=&quot;The time to answer this question has expired.&quot;/&gt;&lt;property id=&quot;10189&quot; value=&quot;1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1&quot; value=&quot;&amp;lt;Format Name=&amp;quot;Presentation Default&amp;quot;&amp;gt;&amp;lt;Question FontName=&amp;quot;Calibri&amp;quot; IsBold=&amp;quot;0&amp;quot; IsItalic=&amp;quot;0&amp;quot; IsUnderline=&amp;quot;0&amp;quot; FontSize=&amp;quot;44&amp;quot;/&amp;gt;&amp;lt;Answer FontName=&amp;quot;Calibri&amp;quot; IsBold=&amp;quot;0&amp;quot; IsItalic=&amp;quot;0&amp;quot; IsUnderline=&amp;quot;0&amp;quot; FontSize=&amp;quot;28&amp;quot;/&amp;gt;&amp;lt;Button FontName=&amp;quot;Calibri&amp;quot; IsBold=&amp;quot;0&amp;quot; IsItalic=&amp;quot;0&amp;quot; IsUnderline=&amp;quot;0&amp;quot; FontSize=&amp;quot;14&amp;quot;/&amp;gt;&amp;lt;Message FontName=&amp;quot;Calibri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property id=&quot;10235&quot; value=&quot;0&quot;/&gt;&lt;property id=&quot;10236&quot; value=&quot;0&quot;/&gt;&lt;property id=&quot;10237&quot; value=&quot;0&quot;/&gt;&lt;property id=&quot;10238&quot; value=&quot;-1&quot;/&gt;&lt;property id=&quot;10239&quot; value=&quot;-1&quot;/&gt;&lt;property id=&quot;10240&quot; value=&quot;-1&quot;/&gt;&lt;property id=&quot;10241&quot; value=&quot;-1&quot;/&gt;&lt;property id=&quot;10242&quot; value=&quot;-1&quot;/&gt;&lt;property id=&quot;10243&quot; value=&quot;-1&quot;/&gt;&lt;property id=&quot;10244&quot; value=&quot;1&quot;/&gt;&lt;property id=&quot;10245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004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1&quot;/&gt;&lt;property id=&quot;10029&quot; value=&quot;2&quot;/&gt;&lt;property id=&quot;10072&quot; value=&quot;Quiz10004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You answered this correctly!&quot;/&gt;&lt;property id=&quot;10172&quot; value=&quot;You did not answer this question completely&quot;/&gt;&lt;property id=&quot;10173&quot; value=&quot;Your answer:&quot;/&gt;&lt;property id=&quot;10174&quot; value=&quot;The correct answer is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0&quot;/&gt;&lt;object type=&quot;10062&quot; unique_id=&quot;10006&quot;&gt;&lt;object type=&quot;10050&quot; unique_id=&quot;10007&quot;&gt;&lt;property id=&quot;10020&quot; value=&quot;2&quot;/&gt;&lt;property id=&quot;10102&quot; value=&quot;0&quot;/&gt;&lt;property id=&quot;10191&quot; value=&quot;-1&quot;/&gt;&lt;/object&gt;&lt;object type=&quot;10051&quot; unique_id=&quot;10008&quot;&gt;&lt;property id=&quot;10020&quot; value=&quot;2&quot;/&gt;&lt;property id=&quot;10102&quot; value=&quot;0&quot;/&gt;&lt;property id=&quot;10191&quot; value=&quot;-1&quot;/&gt;&lt;/object&gt;&lt;/object&gt;&lt;object type=&quot;10061&quot; unique_id=&quot;20000&quot;/&gt;&lt;/object&gt;&lt;/object&gt;&lt;/object&gt;&#10;"/>
  <p:tag name="MMPROD_THEME_BG_IMAGE" val=""/>
  <p:tag name="MMPROD_15553PHOTO" val="/9j/4AAQSkZJRgABAQAAAQABAAD/2wBDAAMCAgMCAgMDAwMEAwMEBQgFBQQEBQoHBwYIDAoMDAsKCwsNDhIQDQ4RDgsLEBYQERMUFRUVDA8XGBYUGBIUFRT/2wBDAQMEBAUEBQkFBQkUDQsNFBQUFBQUFBQUFBQUFBQUFBQUFBQUFBQUFBQUFBQUFBQUFBQUFBQUFBQUFBQUFBQUFBT/wAARCAPAAh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1TzKPtdeUv8ULn+5VX/hZt7j92lZf8Q9xJ5n+vuCPZKjeSvH/APhaOo/6vZTX+JmrZ+5HS/4h3iDP/X/CHqF3Jc/8sqpvBc/8s683/wCFmajR/wALF1X0rX/iH2IM/wDiIOEPQn065pj6Ve157/ws3VT/AM84qE+Jurf8s3jiqv8AiHlcf/EQsIehf2bcUf2Vc15v/wALJ1b/AKZ0r/EnVf78dX/xDysH/EQ8Oes2Gjyf8tHretvLtq8E/wCFgat/z8Uf8J/qv/Pal/xDqv3MP+IgYX+U9+ubqOqbzx/8tK8K/wCE/wBV/wCWctL/AMJzq3/P3Wv/ABDip/MZ/wDEQcP/ACntzyU9J68N/wCE41X/AFn2uj/hNNV/5aXdT/xDip/MP/iIGH/lPcvMo8yvDf8AhONa/wCfuh/HGq/8/dH/ABDip/MT/wARCw/8p7tzT68JXxxrX/LK9koTx/r/AP0EJK1/4h5U/mJ/4iFQ/kPcnf8A55/uqie6/wCWkleJP441X/n7kpj+NNV/5+5K0/4h7V/mD/iIVD+U9mfWKhfxHXkD+LdV/wCfuSk/4S3Vf+Wl3S/4h5V/mL/4iHh/5D13/hI/eov+EnrydvGOq/6uW7o/4S3Uf9Zvp/8AEPKn8wf8RCw/8p7AmuU9PEeK8c/4S3Uf9ZJceZT08Xaj/wAs5fLpf8Q8q/zB/wARAw38p7H/AMJfV+21iP8A5Z14unjHUf8Alo9OTxxqp/1bx1H+oFf+Yf8AxEDCfynvCT1ftuteCJ8Qtf8A+esdWU+Kmv8A/LR45az/ANQcR/MH+v8AhT6HtoKspHXz9bfGXxHbfx28tP8A+F069/y0+z0v9RcQX/rxhT6QSCT/AFkdLvkr59s/jv4jtf8An3lq0/x31r/lolvVf6lYsj/XPCHvthqMldDbz3NfN9n+0Dqv/Plb1f8A+GmdV/58retlwni6egv9bsDM+mdK1i2H+jXNbCf9M/3sdfIv/DQt7/rPsUcUlbdn+1JqNt/q9MrX/VrFwI/1qwJ9P3kcn+sj8uKmJJXzS/7Vdzc/6zTKeP2pLn/lpptL/VzFl/6y4H+Y+kPLk9KvpJx+8i83/ppHHXzxbftV23+rk0eSWrNt+1lHbf6vT7io/wBXcZ/KX/rLgf5z6HtpP+ef7qrn/Hr+8j8uvm9/2qLb/Wf2fUyftUWX/PpcVX9g4v8AkD/WPBfzn0Ul1bXP+sSrO+P/AFciebHXzt/w1JoH/LS0uIpKt2f7Unh3/lpFcS0v7Cxf8hf+sOD/AJz3V54/9XIkcsdMtp/s1x5dynmx14m37Sfhj/ln9oqyn7S/hz7P5cl3cVP9jYv+Q0/t7A/znvZu/wDR/Mj8uWOjzI/WvB7P9pDw4f8AWS3FaqftH+D8/wDH3JWH9kYz+Q1/t7A/znrqTyf6uSLzY6Hvo/8AlnFJFJXlCftEeGMfu72nv+0LoFz/AMv0ctT/AGVjP5B/23g/5z05LurLzx/8s68rsPjp4Y/1ckscsdX/APha/hi5/eW2sW8dZ/2ZjP5C/wC2MH/Oehfa/wDnnTH1GvPX+K+g/wCrk1O3ljp6fFfw5/yz1C3lqf7OxP8AIaf2rgv5ztvtf/LSrKXcdcYnj/Sv+Wd3byx1Oni7Sv8AWR3UdZ/Uq/8AIdX9p4L+c6z+1o6Zc3Vcw/iOy/5+45as/wDCR2XrWf1Kv2M/rmF/nNjz6oPdSf8ALPzIqp/25H/yzlj8ul/tG2/vxxSVyywdbsdP1nD9yxbTyZq4l9Wb9rj/ANZHT0uo7n95HWfsatLc2WJi9mflz5lPqvRX9WH8j6i+Z71PUHme9CSUC1J6Kr0ryUC1DzPemUO9FAtQoSmU/fQPUdS+Z70zfRvoLHp0o8z3pm+jfQA6rFVadWQFimJJUfme9Hme9AE9FQeZ70eZ70AT0VB5nvU9ABTPMpE+7UlADPMo8yn1XrUCxUyVVT7tSVkBKj0/fUVFAEtPpm+igCbfT0kqHfT0eg1LKSVJVepPNqNRj0kqSoaTzayAuJT6qU/fRYCxvo31XqXfRygTJJU3m1WSnUcpncn82pKZRRyjux9S76qeZTvNo5UHtGWaEqvU2+q9nE5/aS7ku+n1Dvo31nyRH7SXcmR6KZQj0exiT7efcuJJT0kqnvqWl9Xj2H9ZqdyxSJJUFN8z3qfq0OxP1qt3NRNSuf8Alm8kVT/2xc/8s7uSspJKf5lZfVKXYj65iO5qprF7/wAs7uSnpr+o/wDP7cVl76cklZ/UqXY2+v4j+c3k8Xat/wAs724jqzbeNNa/6CFxXN76lqPqVD+Qv+1sZtznYp471/8A6CdxXqPwr8W6rqXmR3MskteCJJXrvwVf/iYSR183muBoqlK0D7Ph3M8TLGRhUmfHdNoor9CPitQooooDUdTaKKA1B6ZT6ZQGoUUUUBqFFFFBYUUUUAPopm+jfQA+iimUEaj6KKKCx1FNooAdS+Z70yigC1RVeigCxSJJS0VkAUUUUATb6ZRRQBLRRvo30ATb6N9MoqNTUsUUyijUyJ/No82q2+paNQJ/MpajSSnpJRqBJTqip++jUCwj06qtS76NSNSWpfMqrvp6PRqZFqiqu+n+Z70akE3m0qdar1KklGoFujfVZJKko1AsUUyijUx1H76N9Mp6PVhqWKkSSqyPUtRqYEnmU9JKreZ71PzRqBKklWUkqpTkkoAvp0r074P3X/FQV5Rvrv8A4Vz/APFQW1eHmUPaUJH1ORT5MZA+Y99FMor6Q8vUfRTKKA1H76N9Mo30BqFG+oqKA1JaKiqWgNQooooLCioqloI1CijfRQGoUUUUBqFFFH/LzQWPooooAKKZT6ACnU3fRWQD06VPVXfRvo5jpUG9i1TPMqr58VDzx1n7eJr9Vqdi7RVL+0o/+Wjx0JqNt/fjp/WY+QfVKvYuebUlUvtcf/LN/No+10c6YfVqpfR6fVRJ6d5tBPJbcuUb6hSen76NTAm306oEfmnb6NTImSSpvNqmj1LVgT+bT0kqCio1I1LFP31CnWn1Yaj6dTaKDIdU1Q0UEE2+n+Z71WooAspJU3m1BS+Z70GOpPT6ZTPMoDUsI9P31W82pkegwJt9PqJHpKCCbfT0kqGno9AF2io0ko8yo1LJ66zwHPJbaxHXHpJXQ+D5M6xbeZXDjIfupHtZZP2deJ4PRRUVesZaktRUUUBqFFFFAahRRSI9Aai0UUUBqS1FUtRUBqFCUUUFku+ioqloI1CiiigsKKKKAH76N9MR6HesjYfTN9U7/Uo7b95I8cVcHrfxN4kjsk82vLxWZUcJ8Z72CyfEYvWB6E93Hbf6x/KrHv8Axpp2m/u5JY5JK8fv/E17qX+su5PLrL3/APPTzJa+QxXEX/Pk+5wXCcfirs9Lv/ip/wA+yViXPxG1W6/1flxR1x2+jfXz1XOcTU+2fV0MhwlP7BuXPjHVbn/l7kqq+uaj/wAtLu4qhvoR64v7Qrz+2eh/ZmGh9guf2rqX/P3J5lP/ALc1L/n7kqg70Vj/AGhX/nH9Rw/8hrJ4g1H/AJZ3ckVXLbxxqtt/y182udp6T810RzTEw2mZyyzDT+wdvYfE2T/l4i82OunsPHltc/x+XJXkiSUP0r1cPn+IhueLiuHcNW2PfrbWf+Wkb+bHV9J/+WkdeFaV4judN/1b+bbV2lh4/tq+ywWfUa38Q+FxnDlWj/DPSkkqSuPs/Gtt/rN8da9n4jjuf9W8cte1HF0anwTPnJ5biae8De309HrNS6jq4k9dy12PKlRcNy9TKiR6ej0HMWUko82oKl8ygjUlSSlplJ5tBkT76KjSSlrUgloptOoAmopm+mUGOpYqxVVKdQZlikSSlqNPu0EE9SpVept9BA6n01HpKAJt9PSSmI9FZAWUkrY8MP8A8TmOSSsOtbRJP+JhHWFX4D0cJP2dSJ4pRQ9FdhvqFFFFAahRRvooLGUUUUAJ5lSUyn0EahRRRQWFFFFABUtRVLQAUUVFQBLvqKhKgubuO2/eyVi5cquzqo0XV0RM8n/LSuV8SeOLbTf3cf72SuZ8W+OJP3lvbPXB3N1J/rJPMlr4bNM69n7lM/R8m4c5/frGjrHiO51v95I9Y7yUx5KWvzzEYmpiKnNM/UMPhYYaHJTH0nmU2iuPU7B9S1FUtGoBRRvo2UwDZT9lM30rvzQBLsoqn5lCT0AXKKrefU3nVqSPeimb6ZTuzHlT3Jqs2d9c6b+8jeSKSqdPraGJqUnozCeHp1Oh12leP7m2/d3KRy12uj+OLbUv9W/lSV45T0jr6LC59Xo7nzeM4foYjY+irPWf+WlaSXdeF+HvFtzpvlxyPJLbV6hpWuR3P7yN6+/wGaUsYfm+aZDVwmp1SPT0esq3n5rQR+a+gPj/AGZPU6SVW31OklByk1FMp9BAU+mUUGOo+nU2nUBqP30+oamoMB/me9CdKZTqALFPplMSSggs76ej1Wp9AEtPR6ZSo9AEqVpWMn+kRyVmpV+2krmkXA8goopldJ6uo+mUUUBqFFFFBYUUUidaAFp9MooAfRRTKAH0UUUAFFMp9ABRRvqC5njtv3klYuSWrOmFF1XZDby7jtv3kn7uNK8r8YeMZNS8y2j/AHUdS+M/F32nzI7auDeSvz7OM45/3VE/V+H8h9lD2tYHkptFRV+fzk5bn6LCPLsS0VFRWGp0EtPqvU6SUagTolORKaj805Ho1AfsoeDmnp0qyklGoFD7LLTXg4rReT/lpVZ5I/7lGoGdTPMq48/P3KppJRqA2paZ5lHmUagSpJU2+qVSebRqTqWd9FQpJVlKYAj09HplPR61MiWtrR9fk03/AFf72OsNJKnrqw+Jnh6nNTOXEYeGJhyTPYtH8XR6l+8jeuks7qvArC+k0258yP8AdV6b4b8Rx3H8flyV+oZPnEcT7lY/Lc7yH2Hv0T0DfUqPWVZz1po/NfXeh+bzg1uWEkqeqqPT0koOItUUyk82gx1JKcj02imZj6dTaRHoIH1YqrViggtUVVR6dQBYooooAfUqVW82pKQFiriSVQSno9ZAeX0UUVqexqFFFFAahRRRQWFFFMoAfRTKKAH0UyigB9FMpPNoAkooqPzaDZa6Ie8ledeM/F3/AC7R1reM9fj06Dy468ovLqS6r4HO809n+6gfpfD2Tc/7+qQPJ/y0k/e0xOtNpySV+ct8zufqkVy6InSDih0oefiqryVy6nQK/WioqKNQJaTzajoo1AkSSn+ZUP8Ay8VN5dGoE6T8U7zqr0jx0agD3VRPdSVBcyVWd6NQJvOo31W8ylo1Asb6m8z3qolFGoF9JKbUSJT0ko1AspHVlIap23auk0TTri5uI5KYGU8En/LSmV3WsadH9n/eJXEXMdBOoynpTKelamQVfsL6S2uPMjqmnSh+lb06s6U+eBhVpqrT5JnsHhvxBHcweXvrsLOevAdH1L7NcRSR16x4e1z7T/HX6lk2be3hyVD8nz3JfY+/TO2R+advqjbT1cR+a+vPzecLFqpaqpUtbHn6ktPplFLUNR9PplFGpgPqVKioo1ILCUVDRRqBYoooo1J1JUkp9FFGpkPoqHzKfTA86ooorE9/UKKKKCwooooAKKKZQA+mUUUAFFFFBqFFFJ5tAxX61k63qUem28kklXLmT7N+8kryjxzr8lzceXHXg5pjY4WmfWZNlf1utcytb1mTUrmsfy6Wk8yvx3EYidepzzP23D4eFGnyQB+tNoqyiVznYQeXUL/dq/sqs8dY6lEKfdqOrFMfy6NQG0UUUagKn3am8yoKlo1AsVDcvUFO8ujUCk9RVYeoqNQIaKfSeXRqAtORKEtKspBJmlcvkBErVsNN+01No/hy91L93EkkVegaV4Dktv3klc0q520sLMz9H8Ix/wCtkSrjwR6b/q0rrbPw/JVPWPDklt+82VEZlyoHE6rqsdcrcyVpeIYPs5rCrqiefMlp6PTKK0MtSZHqz5VVkerKSVqAtbXh7VZNNuKxackldWFxE8PU5oHFiMPDEU+SZ7Zomo/af3kddOj15X4P1j/lnJXotnPX7TlmK+t0OY/CM+wH1SroatS1UR6t17Op8dMKsVXqRPu1oYak9FMp9RqYD0p1Qp1qSjUgdRRRRqBNTqbTqsnUsUzy6iqxQYjPLpE+7UlFBkeb0UUVzn1AUUUUAFPplFABRRSebQAtFFFBqFFFFABSPJS1SvZ47a38ySsJPlVzow1N1aljm/GfiCPTbfy468iuZ5bn95JW54t1WTUtQrBfrX5PnOM+sVLH7jk2A+rUbjPMpP8Al4pjyU6vlj6dBV1KqeZTkkoNtS4lMeofMpnm1jqUDyVHRRRqAUUUUagSJHS0nlVaRKNQIEjqd0pyJQ6UagZrx0JBWkljJWxYaH/y02ebSubqFzm7bR5Ln+Dyqvpo9dzYeHLnUv3caV3Xh74ZR/8ALRPNkrjlXO2FA8hsPBVxc/wV3/hv4Zf8tJEr2Pw98Nv9ivQtH8AR23+sSOuKU2ehChCB5p4b+Htt/crpU8Fx/wByvQU0P/lnHWxo/hz/AJaSVzanUefWHgSP/WSJVXxJ4Hj+z/ukr2N9G/5Zx1Tv9KqjE+J/H/gf7N5kkaV5Ff6dJbV94eLfA8epW8nyV84eOfAcmm3EnyV10KpyYnDdjwz/AKaR09JK2NY0b7P+8jrFr1lc8XYso/NSo9Q09HrYgsp92pkjpiSVPvoJL9hdyW37yOvVPDerfabeOvIbZ4667wlrH2a48uSvtOH8f7KfJI+H4hy76zR5z1ZJKuVl2E+K0Ur9YTurn4ZiIeydiZKeklJTUrQ87Us+bUlQ+XT060GA5OtSVGnWpKjUgdRRRVgFFFFBOpNT/M96ZTqDEsVGn3akooA83ooornPowooooNQooooAKKKioAlooooAKKKKAE8quQ8c6rHbW8ldbc/89JK8h8c6l9quPs9fPZvivYULH1/D+F9viLnJPJ/y0qJ5KmrPevx+bu7n7dSXKrD6KKKwOkKlqKpk+7WOoai+ZR5lNoo1KCiiijUApyR02ijUCxUqVWSSrSPzTAlStO2gqrYR13Xhvw5Jc/wVzzmdEIOoZ+laVn93srufD3geS5/eSJXbeEvAkf7uSRK9g8N+Cv8AlpInlR1xc/OepychwHhj4eyfu444q9O0T4ex237yRK7nR9Djtf3UaVtppVYcpXMcxbaNHbf6tKm+yf8ALOOuk/s6npY8UcptzGRZ6Pn95JVvYav/AGej7PTHdmf9nqK5ta2eajeOshnH3OnV514/8FR6lbySbK9muYK57WNNqBxPhjxh4S/s24l8xK8x1XSvs3+rr7G+Jfgv/WSRpXzB4t0r+zbjy5K9XCzPPxNLscYlDpUzwf8ALSOp0616Z5BSR6uebVF4/wDnpQj80HOXknrSs5/9XJHWDvq5bPXTh5+yqXMa8Pa07Ht/hjUvtNvHJHXTo9eS+B9Z/wCXaSvTrOev2vL8V9aoQZ+CZ9g/YVzSp6VEj806vcPi9SWrSdagqVOtBkPp6Uyn1GpAU6m06rMtSaioaKA1Jkp1NSigxHUqdKSrFAHm3m0tFFc59GRVLRUVBqS0UUUARUUUUAS0VFUtABRQnWishmT4h1H7Nb14nq13Jc6hJJXovj/Uv9H8uOvNK/OM/wAVzz5D9h4awvs6fOVrl6rVZue9Vq+DkffhRRT06Vjqa6jKmT7tJTkjo1KH0nlVJRRqAyin0UagQ+XT6KKYCJHVy2gpqQf8s469E8C+CpNS8vzErnnM6IQ5w8JeFZbny/MSve/B/gD/AFflpWz4D+HP+rkkSvaNE8OR23+rSuDWZ6sP3Zz3hvwPz5klehWGlR/6uOr9npsdaSQ0uUnnK1taVZ2VZ8ukrUjUrpDT9lXEjo8ugZT2UbKuPHTHjoKKDpTHjq+/Sqb1z6mpTeOqFzBWq8dU3jrIZwfifQ47m3kjr5X+K3gv/WSR19pX8FeP/Evwd/aVvJcxpVfBM6vjpnwlc+Zptx5clU7x/wDlpHXYfEjQPs1xJJGlcD5//LOSvdhP2kD5jEQ9nMuPP/yzkqq8lVnen+Z71scZMklXEes1JKmSSrA6Tw9qUltqEcte2aPdf6PHJXzyk/8Ay0jr2LwNrH2nT446/Q+HcV/y6PzbinC80Oc9CR6mR6zbZ6uI9fpR+NzL1FV99TJJQcRapEkptCdaCCaio/MqTfQQOoptOoJ1CpqhqagxHUU2nUAef0UVFXOfUBRRRQAUUUygB9FFMoGPooooAlqrcyVLWR4huvs1vJJXLWn7Onznfg8P7eryHnHjPUftOoeXHXO0+/f7TqFMevxnHV/bV5yP3zLsP7DDwiZryUlFFeDqe0FFLsFOo1DUKVPu1HT6NSiWn1XqTzaNQJKKKKNQCpkShErsPBng6TW7iOTZUSNYQ9oy34F8FyalcRySfvY6+pfh14AjtvLkkSq/w1+Hsdt5fmJXu/h7R47by4464D1l+7DR9DjtjHXSWcFTW1pVxI62I1GIlWUjoTpUyR1kGoeXQkdPSOpqA1Idho2GptlGytTIKiqWonrI1IeapOlXeageOsSys6VTeOr7pULx1GpqZtylc9qlp/yzkrp3jqhcwVEjSJ8jfHj4e/6y5jSvk3VoJLa4r9M/HPhyPUtPubaSvgv4ueB5NE1i5k2V14WZxYqHtIHmVy9QeZT3SofNr2DxiZHqRJ+Kq+bUlWYmkkleg+ANR/5dpK8uR66HwlqUltrEde9k1f2GIieDm2H9vh5n0PZz1pJJXN6Vdf6utu2kr9tpu6ufz3jIeyq2NNH5qVKop1q2j1R5EixRTKfQZliio/NqSggfRTKKCdSZH5pKbTqDEmoqGigyOHqKmUVzn1oUUUVkBL5lRU3fTqDYKKKK1DUKKKKyDUK4rx5qX+j12b15X45u/wDSK8PN5+zw59bw7h/bYg5hKbeSVKlU7l6/Iau5+2w91WKtFFFcGptqFPplPo1KCneZTaKNQCilT7tSUwCnJHQkddh4S8D3Ot3Ecmyp1NIR5xnhLwlLrdxH5aV9P/DT4ex23lySJTvh18Mo7by/MSvc9E0CO2/grz5c82enDlgTaJo/2b93HXW2cFVrO1rbto6vUeo9Eq4kdMSOpkjrQNQSOnpHUyJT9lTqZDESn07ZRRqA2inUVQDaZUtNqNQKb9aheOr9VvLrI11IfLqs6Vf8uoXjrIszXjqhddq2HSqF5HWci4nN6qlfOvx78Dx6lp8lzGlfTN5BXE+LdDj1LT5LaSsYS9nUOo/M3WLGS2uJI5KyK9i+NPguXRNYkk2eVHXk1zBX0MJ+0gfMYiPs6hV8qlpySU1+tdJzDkkq5ZySW1xHJHVDzaeklb4d2qXOarHmi0e8eEtSiudPikjrsLOSvK/hvqP+j+XXp9m/NfuuV1fbYeEj8FzvC+xxEjXT7tXUfmsxHq/bSV6h8ZImp6VDT6gwLFFRI9G+ggtU+ofMp3m0E6klPqDzakoMR9FMoqzI4Sm76Zvpm+uQ+uH0UzfRQaj6KZvo30BqPoplFBRNvp1RI9FADbyT/R/MryHxPP8AadQr1LW5/wDiXSV5Dfz/APEwkr4vP5/u+Q/R+GaH2ysiVnXj1tPJ/o9YNy9fl8j9PgMopm+n1y6nUOp9RU/zPejUB1FMp9GoEtOSOmrH/wAs466rw3o1YSZpCHOWPB/g6TUriOSSvqDwB4OttNt4/MrzDw3Jbab+8jr0LRPEdYc3OenCHsz3XRILauws/LrwS28aSVsWHj+Sq1Mz3VJI60raSvB3+K/2b/WPT7P40239+p5jTlPoFJKkryrRPipbXP8AHXYWfi2O5o54BynWpJTqxbbUv+WkdX0nrQzNPmjmqqSUb6CS1zRzVV5+aY99HQBd5qB46wb/AMTW1tXK6x8V7a2qJTK5ZnePJTHnjrxC++On/LKOsdPi3c3P+r8yKsOc09nM+gXnj/v1QvNVj/v14z/wnF7c/vN/7t6H1y5/1kdRzlwieqPrkdH9o14m+uXNaWleNZLb/WVyykdvsz1G5esG/josNcj1L/VvRcpisTSJ4D+0J4Hj1HT5LmNK+M9VtJLa4kjkr9JvE+j/ANpaPc20lfCvxX8M/wBiaxcfJXp4Ov0PIx1LqeX1G/WrjpVZ0r2jwyKnJ1o8uhOtWZHYeA7uS21Dy69nsHrwDw3J9m1C2kr3nRJ8wR1+t8OV+ejyH5LxTh+SpznQJU1s9U0eridK+1Py+Zd309H5qtUqPQcJNRTUfmkoIJt9G+nU1KCdR6SVPVeigyLFFJ5tLQI89qPzKbTHkrkPsCXzKPMptFADvMo8ym0zzKAJfMo8yovMp9AE1FQ0zzKBmH4wuv8AR68u312fjmevOnevzTP5/vOQ/Y+HKXJQLl5d1lO9MubuqDzV8NI+4iae+no/NZPnU9LuuXU0NXfRvqmk9PSSjUCylXU61mI9dJo+myXNLU2hAn0rTcV6V4b8IyXP+rSTy6ueAPAH9pXEcsiV9M+D/AltbW8fmJXmTmepCHIeV6J8Mrm58vzK9F0T4USV6ppWj23+riSunsIY6IBI8xsPhBbf8tKv/wDCobf+/JXpyR1J+7roMDx65+C1t/frnr/4Jf8ALSOvfnjqm8dccjeMjwq0+HtzbV3PhvRpLb93JXYeXHVm2gjFCNJSJrDzM1tpJVC361erYx1JEnp7yU3mjmmBHcvWDrM8n+rjrbeOqFzBSA801u1vrmsFPhtJc/vbmvXfssVTW1pHWOprzHmlh8JLb/WbK2Lb4ZWWf+Peu/RI6vpWnKYymcTbeALb/lmkdD+AP9iu8SOpno5A5jyi88CR/wCr2eVXMax8NpP9ZHXuTpHmqbpHWHKb+1Z80pPqPhK5/eJJFHXoWj6/HrdvXYeIfCNtqX+sSPzK4+08Jf2bcfu/3cdcco8p2qcZly8jr5R/aN8Of8vMdfXr2leA/HvR/wDiTyVphfcqGGI/eUz4quUqi6VtarB/pEkdZr9K+pPmStRT9lGyrMSS2f8A0iOSva/CU/8AxL468NSvVfAE/wDo8cclfe8MV+SpyHwPEtD2lHnPSreSr6VnQ9a0Ur9Z1PxOe5aoooqjkJUen76iooOclp6PVepaCCxTUpiVLQRqS+ZT6r0+gyPNKKKK8w+zCiiigAooooAKKKK2AKa9FMuZKxex109zzfx/dV5689dh4/euHuZ6/JM5nz4g/bMmhyYeAXM9VqY8kn+rqPzPevkpH0xJ5lOSSofM96SsdQNFJ+KsWz1lpJW1okH2m4palwOi0XQ5LmvYvB/guP8Ad/JWL4M0P/V17d4S0f8A1fyV49eue3QoHYeBtAj03+CvUbCOuV0eCuqs5I64os7ZI6G2kq5/aMdt/rPLirhtb8YW2iW8kkj14V4t+Od7qVx9m0pJJa7IS6HFOlbU+orvxrp1t/rLiuY1X4y6Vpv+su7eKvnz/hGPEWt6fJcajqEkUdfPXjzTZLbWJI45biWvTlQn7O5zRlCZ923P7Qui5/d6hby1asPi3Zal/q5Y5K/N62gk/wCmktezfDrR9R+wfabe4kljSuL6rOZ0wq0j7YtvEcdz+8jrSttYrwfwZrlz+7tpHr1Swkrkd6R28sLHf2d1WxZyVxlhd11VhJWsJHFKJrc0c05OtD9a6DHUpvVO5eprmSuev7uueUjaMC493VC58QR6b+8kese/1L7NXnt/Pc635kcb1EOepPkgbShCFPnmdPrfxw0rRP8Aj5uo4q4e5/a98OW1x5cd3XjHxX8OfZriTzH824rwq8tY/tHlx+X5ld/1edM4uaDPvbQ/2r9A1L93Hd13OlfGnStS/wBXdx18CfCuO2ufEH2a5SOSOvbvEPwr/wBH+26VLJFJW/sJcnOSpR9pyH1vbeLbbUv3kb1M+pV8Q+EviN4j8Jah9mvfMubKvpbwZ40j8SW8ckb15E5np/VT0J9Rqm/Ws15+Kel3XNzByezLLx15F8YNNjudHua9Ud683+KL/wDEnuauH8Qf2T4J8Twf8TCSOsF466Txz/yF7iuVeevpIbHy9UHjplRO/NJvrY5yau88AT158j811Pgy5/4mHl19RkNXkxEDwM3oe2w8z3OzetFKxNKkrct+lftaZ/POLh7OpYs0UUUHm6j6KKK31OUelOqKpaNQCrFRJUtGpOoVIn3ahSpaNTI80optFeafdBRRRQAUUUVsA6m0UylqTqPqneP/AKPVmqd/JWUvhN6G55T45k/0iuLuZK6rxnP/AKR5cdcfeV+N5t/HmfuOUf7vC5Wd6hqaoa+V1Poh++n1DRRqBZTpXYeDI/8ASI5K4xK9D8AQf6RWFfY7qB7x4Gtf9XXt3hvTq818DaV/q69r0S0xXzs9z3DVs0p9/qX2a3qykdU7nTpLn91JWcjWJ5H4wg1HxJ+7j8zy3qDwl4Kt9NuPMkTzZK9gTw5bf6unp4cjrWhz0zSrKFRWKFzaR3OjyW0f9yvkL4u+GNR03WLmW38zy6+z/wCx5Laub8SeALbW/wDWJHFLXvfWuanY8SOG5Kh8DWGj6jc3Hlx+Z5b19afBDwxJpujx+ZWxbfBax0395JXW2cEmm2/l237qNKKWMhBFzwfOYl5p0em6x5kder6PB/xL464+20C51L95JXoWj6VJbW/lyV505e3nzHVy+zhyj7BK6fT+tY9tBW9YR0RM3sbCdaWo0joeSuk5DNv3rm7mOuh1DpWJ5dcR1xOb8SJ9mt65Xw3HH9o/eV3niHTvtNce+hyW3+r8yKnSquhUN5x9vDkPMfjx4Hk1u38yOvlq5+Huq/aPL2SV95/2dc/6uX97G9U/+EE04jzI7SuueKczkhhfZnzl8H/hlc6bqEdzJX0Pcp/xL/s0ddDZ+Do/+WaVq22gR/6yRKX1mfs+Q09lD2nMeS3nw5/tu48yRPKrV0Tw5c+G7jy4/wDV16c+m0Sad/z0ry5Rcz0IVStZv9pq4kFVraCtVI6NTKRC6V5d8S4/+JPc16veJXmPxLT/AIk9zVK9zM+BvH8n/E4ua4bzPeu2+Iscn9sXNcM9fQ0T5ur8ZZ82ovPqDfTK6zAspPW94bn/AOJjXMVpaJP/AKRHXqYCfs8RA8zFw9pSmfQ/h67/ANHjrq7STFcF4Sn/ANHjrtLV+BX7vh/4KP53zSHJiGaKfdqSoEkp6fdroPnSeiiit9TkCpaiqWjUB++parpVimSNSpaZRQGp5rRRRXmH2moUUUVsGoUUUUtQ1CmUUUahqDpWbrD/AOj1pVj65/x7y1z1v4Z24L+Kjx3xI/8ApElc7c9629bf/iYSViXPevxjMv4jP3bL/wCEitRRRXzep6wx6eiUU9I6NTbUkSCvUPhdB/pEdedpBxXqPwuj/wBIjrhr/wAM7sLD3z6f8DQf6uvWdKjxXmXgaP8A1deoWD14sT25GkkdXEsaZbR1q2aVtymBWS0oSCthIKspBWvIHMYiWlTf2P71vJBzTtlVymHMczc+H6hTwlHXWpHVlIKfs4mntZGJZ6HHVx7StJIKNhpcpjzGakNaVtHTHjqa260RM5F9KHpeaR66TIyrl6oOlatzHTNhriNyh9kqm+jx1tpBQ8Fb8ppzGCmlR1ctrGOr/wBnp6R0w5xltp0dTf2dHT0q4kdanMZT6VVZ9Ore8uh46nkDnObvNNqmkdda9pWPc2lcsoHTGZlXKV5v8RYM6fJXpb9a898fx/8AEvkrikbxPjbxz4O+03FzJGnm14jremyabcSRyV9garBH9nuZK+ZfiX/yEPLjr18LI87FUOpwFNepXSq9e0eRIKsWcn+kRyVXqW1/4+K7cL/FOGrse8eD5/8AR467yzrzXwF5n9nxV6LZda/ecDLnw8D+f87hy4iZqI9TJ0qolWV616ep8fIsp1p9MTrT6y1OUKlqKpa21IH1LUSVLWADUp1NSrPlUE6nl1FFFch9pqFFFFAahRRRWuoahTKfTKNStRVrE8Qf6ittTg1ia5J+4rkxH8M7cD/HR45rP/HxJWBc9629bf8A4mElYVy9fjGY/wAU/dcF/CRBRUNG+vntT1SxUifdqGprelqbxNJK9P8Ahon+kR15nbJXrvw0tf8ASI5K82t8B7WH6H0z4MT/AFdeo2EdedeEk/0eOvSLGvJp7ndI27aOtuzSsqzrbtu1d6MCa2jq+kdMSOriR10HKGw0bDU2ypaZiV9lPRKs+XR5dICOm7Ktc0j0ElC560W0lU7+7qGznrnNzeSSh5KrI9Fy9WZEW+pUSsp5+av2F1WcS5F/y6f5dPSSpK6TIq+XT/s9T0iR1pqIh+z09OtWdlGyqDUKNlPp2yqDUqPHWbeVsPWPcpXDI2iY95HXB+MrT7Tb1399XGa1XnyO2J4F4k0OS2t7mvlT4i+b/aEnmV9+eMNHj/4R+5kr4R+I8H/E4ua7cMRX9+B5pc9KqVbuef3dVthr6GB81IbU1t/z0qGnpXXR0kctXY9v8BvH/Z8deh2vevMvhu//ABL469KsvvV+55XLmw0D8Bz6HLiJGslPqunX8asV7mp8YTo/FWUqknSrKdaNTjkLRRRRqZktTJUNPrACZI6m8qlTrT6gnU8qooornPtNQooooDUKKKK11DUKZT6ZRqGpE9ZXiJ8WBrVesHxK/wC4rjxf8I9TA/x4Hj2r/wDHxJWLc+ZWpfv/AKRJJWVcV+KY3+KfueE/hFOiim15J3jquw9apVds0rGR1UDqdKtf9XXrfgD/AJZx1554Yjr1Lw9af6RHJHXkV9j3aR9A+En/ANXXo9hJXlnhJ/8AV16Vo715ENzrkdbZyVt2z1gWNblsma9OBySNizq4iVDbJir6R126nGCR1PzSJS809SNRHjqOpeageSmWPeSs2/1H/nnVa/1HNc3c3clzXBOZ0wpEz3f2mtKwesRI5K6HSYKmJcjVSi561MkHNFzBV6mJzF5JUKajVm/jrH8uuSTOqJ1VnqsYrYtruvPbaeuksb6t4VehnOh1OnSSpkrHSar6SV2HCXEooSSnVsYhS+Z70lNpamuoy5esq8kq4/WqF12rkkbQMe/euYe1+1XFdPfvWPYf8fNcZ2mP4n0r/iTyR18PfG/wz/ZtxJcV+geq2v2n93XyD+05ax23mVvS+Mcv4Z8eXlU6s3j1Wevoz5aZFRUuyitYfEZy2PV/hvJJ9njjr1SzryX4ZvXrVjX7pk0ufCQPwjiaPJiDTqVKiSpa+h1Pz8u1Gn3akqNPu0amRPRRRRqc5LT6ZUyVgQWbbtU9QJJVpEqAPIafTKK5z7LUKKKKA1Cn0yitg1H0yiilqGpE9cv4tf8A0CXzK6jqa4vxzJ/o8leZmH+7nvZX/vEDyu5f/WVlXL1oXXWsy56V+M4n4mfttD4SGm06m15Z1jqv2P8Ax8VQq1Zyf6R+7rHU3huer+GNN/1cles6PB/q5K898B2/2m3r1XS4K8fEHu4fod34Pnr1HR5K8i8NvXq+iSV5MNzukdtZvW9Z1zFnJXSWElejA5JG9bPV9JKx7aStK1711nGXeaOaj8yod9MkmeSs2/u6su9ZV/HWMjWBzd5qP/LOrNhB/wAtJKyrlP8ASKfqGpf2bp/mR1xHoyN77PWlp7x5rwR/jZ9m1j7NJ5kVel+G/Ef9t/vI62jIzlE9OSSi8krBtr7imXl9W3Mc3KFz0qF4I8VzfiHxbbaJXJWfxej1LUPLjrmmdMIyO8vbT/lpHRYPUKarHc2/mU+wkrE21Oks5K2EkrHtkzVxJK7IHnmrbSVZ31Qtnq5vrpOcfTHeoXkpjyUFA8lZryVNcyVm3k9c0i4mbfyVQ0d/9Iqa/eodHjrj+2dv2S/fzx21vJJLXwZ+1L4x+06xJHHX3D4tT/iT3v8AuV+bPx1eT/hKLnzK76H8Q4sRNwpnlDvTKHor3jwQpUSkorVAeo/DSOvWrGvHfho9exWclftnD3+6n4bxV/GNOpaiSpa+p1PzkmTpT0+7UKPUyfdo1MdSSn0yijUzJUerKVUqwlYGJcSSrNUqvI/NQB5DT6ZT65z7LUZRRRQGoUUUUBqFFFFa6hqRVwXj+f8A0eu9dq8w8fvXhZpPkw59JkkHPEHA3XWsy56Vp3KVkvX45idz9qo7DKbTqbXEdAVYsP8Aj5jqvT0fmsdSz6Y+FEEf2evZrPR6+bfhF4m5jjkr6k8N6jb/AGfzJHjryK57WGKFva/ZrivQtFnrz3VdYtvtH7uuo8N6jXkfbPV1PSrCSunsHridKnzXW2ElejA5JHSW0lX7aSsS2etK2eus4y5T6i30b6yNRz0x46Wo3kqNRnPaxpX/AC0jrH8j7T+7krr3qJ7GOo5Tq9ueXa38IdO1v/SY60vDfhiTw3+7k/ex16F9kqb7JHVcpHtTES6od5K1X0eOnpp0dHKZ8xxOseCP7b/dy1TT4UaVp37yNK9OeCqbx0cppGqcfbWP/LOOtvR9Nz/rK0ktY6uJHWXKXKqTIlMeOlp1a6mOo+171d5qklWfMrQyJOajeSo6rvJUagMuZKx7x6uXMlZVy9YTZvEzb+etXSoP9HrjPE+sR6b+9k/dRpXJP+0LpWm23lySx1hDVmh6F4/1mPTfD9z5lfmv8YNZj1LxRc+XXunxp/aMj1K3kjtnr5L1i+l1K4luZK9vCwPLxUys9FN30yvTPIJaNlP2UVYHbeAJ/wDSK9s02TNeF+B3/wBIjr3HSpP9XX7Jw1P/AGc/GOLIfvLm0oxU9V1fFWK+z1PzBj0p6dKiyalTpRqY6k9FFPo1OYelSpVerFYEEtWkkqnsq0nWoA8qp9MornPstQooooDUKKKKA1Ciioq11DUbc9Pxrybx5/x8R16rcvxXlHjN/wDSK+Zzn+AfYcPfxzj7ySsl6uX8lUK/I65+xUwptOpr1yGgyn0yigDU0TXbjRbj7THXp1n8cJLa38uPzK8gp1c04QqG8K86Z7z4S+JtzreoV9CeD9Y/1clfEng+7+zahHX1Z4A1LFvHXj4mh7M93C1/abn0Fol3muwsJ+a838Nz13Ng9YwLkdhZvWrbSVz1m9ats9dBiX/M96ZvqvUbyUhF37RSb6oPPTPtFGoGlvpyVRSepPtUVWbGxRvrAfXI/wDV76E1yP8Av0c4vYTN/fTqxE1GOj+0o/8Alo9AuSfY299MeOsR9cjp6a5HQV7OfYvvHR5lQ/a6Z51Z6i1LPmVN9orHe7pn2isCzbSepvPrBSetJJK0hMzlEsvJVZ5Kk5qq9IgrXMlZVzJWlcdawdYeuSW51RPHPjf4g/s3R7mPfXwn4k1iS51i5k3yV9PftIeI/wDWRxPXyFeSf8tK9bBwPLxUxlzPJULvS76ZXtHlhT0plFAFhHp+yokfmrCdKsg6Hwd/x8x17loB/wBHFeFeHn/0iOvbPDz/AOj1+rcLz/d8p+UcWQOlByamqJetS1+g6n5CSoKlqPJqVOlGphqT0+mUJ1o1MR9WEeq9SpS1MSxViq9PrEnU8vooorkPtNQooooDUKKKi30BqS1E7nFG+mM+a2L1Kt/P/o8leP8AiSf/AImEleneIbr/AEevJtYfiSSSvj8+l+7PvuHaXv8AOYFy9UKmeq9flEz9R1JUqF0oR6HeszQbRRRUAFOR6bT6yLL+lT/ZriOWvpX4V6r/AKuOvl1K9j+FHiP/AFcclcOKjzwPRwsj7A8NyV6FYPXkfhLUf9XXpWj3VeNA9eR21g9b1s9clYT109m9depjqXXrMuXq+/Wsu+qZCiRvd1TfXI/+Wj1g6xqUn/LOvNPEOuajXJ7Y7sPhfanrV540trb+OuY1X4h/8s468XvNc1H/AJaPWZ/bUlZyrn12FyeHU9afxxJ/fotvGFz/AM9a8ifUpKVNZubasudnu/2VA96s/HFz/wAtKhvPHEn/ACzevE08WyVC/i6Sj25P9kwPYH8aXP8AfqF/iFJbV4//AMJVNVa58RyXNR7Vlf2VA+gdK+Ldt/y0euqs/H9tc/x18kPq1aej6xe23+reSr9rM8nFZPSPq3+3I/8Alm9WU1n/AJ514n4b1i9uf3clel6O9PnPmq+F9gdtZyV0NtJXMaOldOkddVE8isDyVDcvRcvVB5K0IGXMlcl4tvfs1vJJJXQ3j14/8YNf/s3R5Pmrl1qVCz5L+PHiP+0tYkjjrxd35rpPHOs/2lrFzJJXK19Rh48lM+ery56gyin0V1GAUUUUASpVm2eq6JTqsg29Hk/1dez+EpP9Hjrwy2evY/A0+beOv0fhmfv8p+c8VQ/dnoFs9Sp1qpbvVtJK/UNT8VmWsGnIlMQ09Ho1OPUtUVGnIqROtGpiPqVKip6UakFqpE+7VbfVlPu1gZanl1FFFch9pqFFFRb6BhTKKZWxqOfrUVy9O82qbpWJpE53xM/ymvOPEv8Ax7x16TracV5n4tn/ANI8uvjs+/hn6Hw+cq702n0jpX5gfouotFMornNAooooAKfTKfWOpY9H5roPCWsyabqEdc5vpyP/AMtKzmaQn7M+z/hvr8dzbxx17Tol1Xxp8IvGP+rjkr6k8JaxHc+XJHXjSjyHuwn7SB6vYT811VhPXAWE1dPYXdSaHVeZWbqHSnpPTLl6cgicxfpXGa3pX/LSu/uUrKv4K86R6mHn7M8Q1jTpLb/WJVNNNjr07WdD+01xl5oclt+8jrI+xwuN5ygvhz/nmlNfwx/sV02iXUf+rlrp0ktq15Tu+uTieRXnhnFZtz4Yua9jdLbNDpZUeygb/XpnjieDrmqz+H47b/WV6frGpR/6uOuLuY5NSrGUeQ644rucm+nf8s4663w3o3/LSStHSPB//LSSu/0fw59mrI8zFYyA/wAPaVXbaPa1WsNNrobCGt4R1Ph8VX9odDo6Vpb6oWcdPuXr0TxRly9U3eh5qhuJ+KgsoX8+a+Tv2kPHEf722jevfviJ4jj0TR7mvgb4qeLZPEmsSfP5sddOFhzzMMVPkpnB3j/afMlkqpUr1FXunghRRTthrUgbRTthp9BAU/fTKHqwNKzr1vwBJ/o8cdeQ2f8Azzr1fwHP/wAs6+84al+/PhuJY89A9Jt34q5VO3erNfrh+FVdy2lPpiU9KWpxkydKkTrUadKko1OcfT0oSnUamIJVuq6U9KwJPNKKiorkPtNSWoqKKBkb9abTn602g1B+tUnSru+qd3JQb09Wcf4ku+JJK8w1if7TcSV2njC7z+7jrhbxK/N89xPPPkP1fIqHJDnK1ROlT0256V8PqfZFSk/5eKspVeucAooooAKKKKx1LCiiimBteG9Zk0TUI5I/3UdfVnwu8XR3NvHHvr44TrXt/wAH9cz5cdcGJgejhZn2To99XW2F3Xl3hjVq7mxuK8s9c7yznqxXP2N3W2klAENzHVO5grXqv5NY8ptqYj2lZV5ocdz/AKyuw+yUx9OqOQ6IYj2Z5vc+Es1WfR7ivSH0qSqb6NJ/crM9Slj5Hn39kyVH/Y8td5/Ydx/dp6aHz9ypOn+0Ueev4S+0/wCsrSsPB0dd4mlVfTTqfIcssfM5Wz0OOtW206thLSpkgp8hwTxFynbQVq2cdPSCpkStIROGcyyklVrl6HeoXkrczGPJWPrGqx6bbySyVcvLv/lpJXgXxv8AipHptvJbRPWSj7SoB5z+0D8VPtPmW0b18t38/wBp/eSVr+J/EFzreoSySVzlfRUIezpnjV584UUU7Ya6DAbT0plWLaOgnUKNlTbBQ8damJWp9Nd+acj1ZBNZvXpHgOeP7RXmKPXbeC5/+JhX1eQz5MRE+YzmHtMPM9vtKvpJWVYP/q/LrST7tftUfhPwPE7l9KelV6sJVanmSJMH1qaoVORUydaNTjJkp1NSmUakFinpTKlpkHltFFFeYfZahRTKKBiP1ptFMZ6DYbWTrF1Wo8lcZ4n1HH7uuLFT9nTPWwVL2lQ4bWLj7T5lc+8lXr56zXkr8jzKr7SofsmBh7OmJTXpm+jfXhnqhddqr065kptQAUUUUAFFFFY6gFFFFGoCJ1rv/hpqX2bUK4Gt7wjP9m1iOSs57HTh9z7O8JXX+jx16Xo91XjngG7+06fHXo1hJ9mr5+Z9FA9Btp61bO6rkrDUa2La6rDmNtTrUmq7zWBZ3VattJXSc5cSOrKJVZOtXkrfURIlpU39nR0JJVxJKZJW+xR0x9Njq4klPeSgLsyn02OmPa1pPVTmucvnZS8mpkgqfmk8ygogqJ3ouZ6p3M9ZATPJVZ5Ki+0VBcyVzm2px/jzXJNN0e5kjr4J+Knie51LWLmORq+3viW//Enua+BviF/yGZK9LBbnFiTlXem0UV7x4upLRTUqWgNRlTJTKelahqWk61A/SpkkqF5KDArPQlMdKfVkBvrp/B8//E4jrm63PB7/APE4jjjr3Mr/AN4geJmP+7zPe9JrWrC0fvW7F92v3Shsfz7jP4heSrCPVNOtWUrfU8WZPg+tTJ1qNOlSJ1o1OQfT0plPSjUxJalqKnpRqTqeX0UyivNPuh9Q0+kfrQAx5Ka8lI/3aido8UGyVylfz15vrd3/AKySur8Q6jXmGt6j/wAs46+UzfFezp2PusmwvUzryes93pjyU2vymrV9oz9IhH2Y7zKPMptFYHQJ5tSVXqWgB9FFFABRRRWOoBRRRRqAidauWD/6RHVGrNr1pam8Nz6e+EWsf6PHXvGleXc18w/B+6/1dfSvh6evErnu4fodCkFWba7/AOWdCJQ9pXmHdqbdndVv2eo4ri0kq5Z3VaQ3MJHeW09X0nrkrDWK2Evq7DI6RJ6mSSueS6q+mo1qLU1t9G+qX2r60favrS1DUsvJTeapPd0edWYaliq9zPVa8vo6zbnUaiTNCa5nqm89Vnkqa2griOjUekdF5Vmq15UFHm/j9P8AiT3NfCvxG/5DElffPjyD/iT3NfBnxLtP+Jxc16uC3PKxRwlFPemV7up5epLU1RWvWr9GoakGwUvkSf6zZJ5dTV3P9q6V/Y/lxy28UiJ/q605g1PPN9FFy/8Ay0jplr3qjAHSmVpJa1TeDmrIGVt+G3/4nFt5lZSR1rWCf6RHJHXsYCXs8RCZ5uNhz0pnuWjyf6PHXQJ0rlfDcmNPjrp4elfvGFl7Slc/nvMIezqlxOtWUqG261ZSt9T56Zaoooo1OQfT0plFGpiS1YqlVijUDyyiiivNPuApPNpajf7tAys71n6ld/ZhV1+9cZ4tv8fu465sRX9lT5j2cDQ+sVFE5zXNZ5rhry6q9qt3/wAsqyH61+S5tjJ16h+t4DCxoUxPNqOiivmj2wooooAKVPu0lKn3aAJ6KZT6x1AKKKKNQCiiijUAp1t1ptOtutLUuB7N8H5/9XHX1F4bT/VyV8qfCiT/AEiOvrTwkn+jx15Ez3cMdhZx1Z+z0WMFbCQVwygdfMY7WtM8uttrWoXgqeUsx0eSrKalVn7JR/Z1R7xqPTVZKsprkmKyn02Sj+zZaz5pkcsDb/tun/2/JWD9nkqZIJKOaZXLA2P7Y9qY+syVmpp0laVtodP3zP3CF7qSpraOStJNHq4lpT5WQU7aCriJUyR1ZSCr5AKeyjyPrV9IKLmOq5STz3x//wAga5r4Z+KOnf8AEwkkjr7j8eSSf2fc18n+IdG/tLULmOt8L8ZOI/hnz06Uyun8YaH/AGbcVzFfQ6nhaj7XvVxI6rW3SriSUw1Gv1qlU1y9MetQ1GbKEp+yhEpmBsWHl/6yp9VtY6zLaerj6jW2pAqWn/LStKztags3/wBHqbzq6KTs0zlrLmVj1HwlJ/o8cddpEcivK/CWuR/6qvSLCfIr9wyjEQrYeCPwjiDCujXuaqVYSqyPVlHr3D4mZaooopamGo+iiijUwJafTKfRqQeWUUUV5p9wFRv92kpryUFlHU5P3FeS+JNY/wBIkr0HxbPJbW8teOX8n/LWSvkM5xPs6fIfoPD+Gv75m3klVaneSoK/K6k/aM/SNRlFFFZGg+imU+gAooorHUCxRTKfRqAUUUUagFFFFGoCeZU9slQ1q6Ja/abimbw3PSvhon+kR19XeB3/ANHjjr5p8Aabi4jr6c8GQf6uvGqfGezH4D0uwSt5IKx9L/5510NtHUjIfstMfTa1Ujo+z0uUvmMr+zKPsP8AnNbf2Wj7LU8g+Yx0tKuJp0dXPs9TIlHIHMU00e3qb+zo6vpHSbKOQXMUfssdP2GreyjZWfIQVNhoSOr6QU9IK05COYppDVny6npHjqSiq9UbytJ+lZtymaUjY4PxhB/o8leHW2hyXOoXtfQfiG1/0eSuQ8PeHJP9ZKlaYOH7wnFT9nTPmX4u+Cvs37yOvArmDn95X338afB3/En8zZXxD4h037LcXMdfRSjyHgxl7Q55KlqL/l4q48dZGmpTop79KZWoahRQj0/YKDAhod6HSmUyCzbXXFTPqVUKKok1dJ1mS2uPMjr2nwrrn2m3jkrwFK6rRPF0mmwV9tkua/VJclQ+MzrKfrkPcPf11qO3P7x6LPxBHc3HlRv5sleAXPjW5uf3cb12Hw5vbkzvJI3mSV9rhc7p4vEeygfn+K4deEoe2me2I9OrMt5K0UevrT4CcLMtVMlVU+7VpKWp58hlWEpmypkSmZnklFFMrxz7sfTKXzPeoaDY5bxn/wAg6WvHr+Svb/Elr9pt5I68N1VM3EkdfC8QbH6XkHwFGoqlfrUVfmx94Mop9MoAKfTKfQAUUUVjqBLT6ZT6NQCiiijUAoooo1LESOu38H6T/q5JKw/Dehya3qHlx17Jo/hmTTfLjrCtfkO3Dx55nU+BtH/1dfQnhK1/1deV+BtO/wBXXt/h61rxup6kjpLC1rbs46rWEdaqR10nMWkp1CJT6ACpdlRVKlAEiR09I6YklTJJQAJHR5dSUUEkfl0tPooKBKlqKio1I1JXqs/WpKjeSjUsgqpc9asvJVZ65zp1MHVU/wCelXPDej58uSodV/4966rwlB/o8dduD/iHFjf4ZxnxL8Px3Ph+5r86/iXpX9m6xcx1+pXiex+06fcx1+d/7Qmjf2brFzX0UtjxaB4HsFWd/wDo9Q3FMSSuLU7dQeSq2+pnqu9Goajt9PqvRTMC3THpm+itSAoo30UAFFFFWZ6k1t0r0z4b/wDLSSvMEevRvCWpRW1vHX1mQOFOvzs+azmnOrQ5InsVi9bCVx/h7WftP7yOunSSv2SE/aU+c/CsVhZ06nJMvo9TJJXN3uuR237uhPEEf7uPfWf1iGxn/Zdb2fOdalWUjrNs3rVT7taHizw9jxuiionrzz7QKHoprvQUr3Kd5H9prxvxpo/2a48yvaWkrj/GFpHc28nmV83m1D29A+sybETpVrHjtRVauY6bX5BU/d1LH60tVcr0VLRWQEVFS0nlUtQI6KKlo1AKKKfRqAUUUUalhSJHS103gbQ/7b1iOmB6j8E/B/8Aq5JEr2nW/CP+rl2V0Xwf8CR22nx+Yleg+IfCX+j/AHK6MVD9wGGr/vDz7wfp1es6PH/q64PRNO+zXHl16RpUeK+Wpn0MjetK0k61m20daSda6TmLKUUyrFBGoU+mU+gsl5pPLpeaRKAJ0ooooI1CiiigNQooplRqGo55Ki5pHqOjUsY9V3qxUT1zmpzGt9I469C8Nx/8S+OvOr+P/icR16polr/xL4678IceK+Araon+jyx18MftP6H/AKRJJX3neQV8kftS6H/o8lfQfYPDh8Z8K38dU3etK/T/AEiTzKynri1PR1Fd+ajd6fRRqPUioqZ0piUai1E2Gn0UUzEKKKfWpAzZRT0SnvBzVk6jEStuwn/5ZxVjpV+zjrpoznSdzmnD2h6r4G1GPyPLkrrNV8W21tb/ALt68js55Lb/AFbeVVvfJj955ktfZwz908PyHyNfIaVev7WZoX+uSXNaPg/7TqWseZJ5kuysJIPtP7uOvXPBnhz7Nbx1rlNSti6/PPY5M2jRwWH5DqLCCtqzSm20H/LOtFEr9I5j8ZxGrPBKKKK49T6TUN9ZeqXXkW9aL1m38H2nzI6xq7Hbhbe01OMfxj9m8yOSue1jxdKf3cdVvE+nf2ZqEkkdc271+ZZjmOIp1HTP1PL8vofxoBcz8U2iivkpu+p9MFMoorHUAooopgFFPpEjrUBtTU9IOKuJBQWZtFW3SmbKx1AhSP8A5Z19KfAfwBJcfZpJUrwPRLT/AImFtX3h+z94cj/sa2rtpmNY9j8H+H49Nt4o66q80b/R5Km0qGMVt+R/yzpTlpYwhozwq/02PTdY8uuq0fvTPGelf6R9pjqHRZ6+ZcfZ1D6SEuemdIlWUkqNKfVjLqU+oUkqZKACrFMoqNQH0vmVWoo1AuJJUlV6l5o1AmplJ5lLRqRqFM5p9M5o1GRvJVarL9Kp0am4/fQ70xEqHWJ47a3rIZz1hJ9p8QV7NYJ/o8deP+BkkudQkua9gSvRwx5mL+Mp3kleCfHXRv7S0+4r3i/krzHxzp39pQSRyV7dM8Q/NDx5o8mm6xJXGPX0b8bPBf2fzJI0r54v4PsxrCceQ9BMqUUUVjqb6ktFFFGoahT6ZRvo1MB9FFCUyB9DvQj0V0E6j0jrWsI/+WlZ6R1saPHWpibFslaVta1ZttO/5aR1cSDmnGHM7GTdlc0/CWhyXOoeZ/yzSvYNK037NXN+BtK/0fzJErvLZK/Vsmw3saFz8m4gxXtp8hYtoKuIlSIlSolfQcx+dzPmmiq3m0ebUcx9fykzvVd5KPMqW2gkuT5caVzudty6cHfQ4bxnpX2m38yOvL7m0r6efwBJqVv+8SvK/HPgC503zJI0r82zuHtKnNA/T8kq/u+SZ5d5dLV57T/lnJ5kVU3gr48+sIqKl8imPHS1AbRRT6NSBlWbZKgSOrlt0pgX0SpHeOo0eq9zPWpY+pUgqhvrTsE+00Aanhe1/wCJxbV9+fAqH/iTx18f+APCUlzqFtJIlfb3wph+zafHHW8Y8kDjqSPYNKStVI6zbCSr6SVxSGcx4z077TbyV57YSfZrivWtbT7TbyV45rH+jahXkYn+c9zBfyneWc/+j1d5rkdE1it5J+Kz1O00kkqZJKzUn5qZJ6ZialRVWSepvPo1AfRTKfvo1NSyklSc1S31N5nvRqZE/NJ5lM8yjzKNQJOajfpR5lMeSjUAeSq1DyUb6DUfvrm/E91/o/lx1t3k9cZcySa3rEccdT1NInbfDrTfs1v5kld9WF4dtY7bT62q9GkfPYiXPUK95HXGa3B/yzruXrmNYSvVoSPLkfPfxg8HR6lp8nlpXxL4y0OTTdQkjkr9IvEmlR3NvJHJXyd8Y/An+suI0rqqxuaYWfc+XnSo3StzVdOktv3clY1eYevqRVLUVS0tQ1Cn0yrKdKYtSHZT9lWfs9HlVqYlbZVlI6VOtWUSggESt3RLG5uf9Wkktb/w68HSeLdY+zR/6tK+ufh1+z9p1t5fmJHXdQoc5xTnyHzto/hLVdSt/wB3aSV2GifD25/1l6lfZmlfCTSrW38uOKotY+FcZ/1aV7uDjRp1OaofP5jVrTp/uT5wsNGjtj5cdbdta13+sfDm50395Glc8+jyW/7uRK+/w+KpyVoH5Li4V/aXqFBIKmSOrKR1J9nro5jxdT4731IiSXP7uPzJK2NF8K3OpfweXHXpvhj4ZR/6yRK8bFZlCgff0MFOoedaP4OudSr0/RPAf2Xy/MSvQdH8Gx23+rSt5NDr5XE5y6mx9Hhcp7nIW2iR237uNKxtb8CW2t28kckUctenJo9H2GvEnivaHuYfC+yPkvxh+z9/y0jSvL9b+DWo6b/q6+9bvTv+eiVzet+HLa5t5Pkri5YzPWhVnA+A7zwzc23+sSsa8T/lnJX1P4w+Gslz5nlpXk/iH4R3H+sjrDlPQ5oHjjyUtdBrHgq90393JWE9p/z0rHUBlPplFGoDvPod6bRRqA+vQfhv4bk1K4jridI0qTUriOKOvq34OeBPs3lySJXVQMKsuQ7HwN4LjtvLk2V734Tg+zeXHXN6Ppv2by467LSo/wDlnWtWqcsTsbN60kesG2kq19oryZTOpXLdy9eP+PE+zXHmV6u8lcN48sftNvJJXDV+A7sHPkqHAaPrFdhZ6xXmltJJbXHl10+lT5rzITPo5R6nbJd1c+3f5xWDbSVcSSuk5tTbS7qf7RWGk1TJPQQbaT0/zKx1uqf9tjrUDV8yn/aKx/tVH2qlqBsfaKd9orF+1UfaqzA2vtFNeesf7VR9qoL5S+89Qvd1QeeqdzPUj1DWNZk+z0eBtN+03H2mSsd0k1K48uvSPDemx21vW0InPiZ8kOU62zen76ppJR5leieEWXkrHuOtXHkqg/Wt4TOWZz2sQ15X458Of2lbyRyV7fc2lcrrGh16Ua5hy+zPgr4keAJNNuJJI0rxu/tZLb/WV96eP/A32nzJJEr5o8Z+AJP9ZGlTKJ6FCfc8Z2UbK2b/AEaS2/dyJVXyqwOwp7KeiVdTy6sJHbUGRWTrT3SpH8vP7uo3eggkRKlto66fwN4Dk8W3EccdfTPw0/ZstvtEdzcpW8Y85hOXIc3+zH4Hvf8Aj5ktK+yfDekyUeEvAltolvHHGkcdd/Y6NHXbz+zhynBL94WbCGStW2jotoKvpHXP7VmXIU30a2uf3ciRy1z1/wDDK2uf3kaR12CR1MklbQxdSlsck8BRr/GjwrW/hJJbeZJHXE6r4ZudN/1iV9aeXHc/6ysTWPB1tqX8Fe7hc7nT+M+WxnDcJ60j4q0TwVHbD7ldbZ6VHVlKEnr5WviJ1D7GGHhTLlrB/wA86lqJHqWuTU7iJ6Y9PdKfTApvBVN9OrYopcwuU4+80OO5/wBYtYOq6Bbf6vZHXor2tY+q6bmumFVbEcp88eOfAcdz/q1r5v8AHPhz+zbiSvufWNH/ANZXz/8AFTwPJc+ZJGlaSib0pny/sNM8uurv9Dk/1ezypErJfRpK4tTtMurdhpsmpHy4/wB7Wxo/hKTUvLr3PwB8Lo/3fmxVtCPORKfIZPwr+GX+r8xK+q/B/hyPTbeKOqHhLwXHbeXJsrv7O1q5S5Dk/iD0grbsI6p20daSR1585lwgX0kqz5lU0orkOsueZWbrCfabeSrPme9Qu9Ba3PHdb077NqFWNHkre8W6b/y0jrm7HzK8nl5Kh9JCfPTOwte9WKqWclW62JJead5lQU3zPegCbzKf9okqt5nvTqZZP9op6SVVpqSUAX99PR6qc05JKRBZ30b6Zvo30ADyVlX13V+5esHZJqVxTA6Twlp2a7+2SsHRLSO2greSSuuJ4s5e0Lm+jfVek8yujU5Czvqs/WjzKPMrQyFqB4KnoqzE57WPDkepfu5K8q8Z/CuO5/eRpXu1R3MFbwr9CeU+DfHPwsk/efJXiut+DrnTf3mySv0s8Q+ALbUf9WleOeM/gt9p8zy1rs0qG8JnwlcpJ/q6hSSvePFvwPvf3kkcVcT/AMKa1W5/1dpWPKbc0Dz1JK0LOCS5uPLj/eySV6ho/wCzvrWpf6xK9U8B/styfaI5LmtIxIlOJd+Ang6T93JIlfW3g/Ss+XXN+D/AEeiW8ccaV6jomlfZjXVKXJTOH4zVs4K1bZKrJHV+361yEl+2TNXESqFv0rSSgsfso2U5Kk8ugjUYkdTJJS80c0BqfG6VOkdLzTkjrl1LLKJUtRJUtc5qFFFFAwooopAGyontKlqTzKYGDf6N/wAtK5LWPB0dz+7kSvSqqPBxW0a5jynz5rHwTtrn955Vc7c/AyP/AJ5V9OPBUP8AZ0f9yr5i/fPme2+Dv9m3H7tK9U8JeEpLby45a759Ojq/Z2kdHteQf8QZYab9m/d1cSGrKR1JzXNzmvKRpHVxKr80iSVGpoXEeise81yO2rm08cf8TDy6yLO8pj1WtruO5/ex0/7RSNzN1iD7Tb1wFyn2a4r0u5TFcfrem1zVYHVhZhYXdavme9cxZyVvW0lYHqFuiimUAPooooAKKZsp9ABUiSVHUvNADvMpvNIklVry6jtregjUZfXX/LOOrmiabWDpUf8AaVx5kld/YQ1vE4aszSs6vpJVBOtSb60OMtUryVU31HcvWxzln7VGP9Y9H9qxf365i5kk/wCWVU0jua25SDvEnp/2iuYtvMqyk8lMDoUkqylc8l1JVlNRoI1NiobnTY7n+COWq39p1MmpR1otzI5vVfB1tc/6y3qhbeCtO/55R13jvWY8f/POu+EzmkUbTwzbf8s0jrbttGjNMs/MrW5p8w9R1nBWxb9azUrSt+tQKJcSSr9v1rNR6s2z0jQ2LZ6vpWIklattJQBfSOpOajh6VcRKDUKKfT0jqzI+M/LqZEoorzzYeiVLTadUGoUUU2gNR1FNooDUdRRRQLUKien1C9BmG+mPJS1SvHqwDzPetK2Ssezkreto6JFxJ+aOaj8ymPPWOpoPfpWVf6r9m/1dTXE/FYl5ayXNMDE1W7kuawfssltceZHXbf2TWVc6dWpfMdD4bvsW/lyVsb65Kw/0atu21L/lnJUSgBsJJWbfpHc1PSPBXOXB2Zx15B9mqSzuq2LzTa5i8gktq4JRPahPnOnSfipt9cxbXVaVvPzSOg1d9G+qySU+gsmp/me9VqfQQP30b6hooAHkrntYvvtP+jR1Z1i6rK0RPtOoUzN3Oz8Mab/y0krrUesfSYK066jyZltJKEkqsklTb61Octc1SvJKHu6oPJWkSCTmkSo6nt+taEFxJKmTpVZHqZJKALtFQ80c0AO8unpBUPmVMklWc5ftnp/l1TR6uJJW+pkTW0daqdaoI9TJJRqBdqxbdKppJVm170wL6SVZR6ppJUySVqal+2eti2esRJKvpJQZHSW/Sr6VlWElats9BqXEjo8up6dsoA+J6KKK8821HpT6KKCgopm+mVOoE1FQvRVAP30+oaKAJqhp/wDy7VE9AEbyVj3klX7mSqHl1ZOpf0qOtLfUKR0395WEiiV5+KNlCJVhKgCv5FDwcVYoekWVNhrNv9OrVofy605gOeW1oRJMVt/Z6Y1rWnOBTtrr/lnJWqklZVza1csP+mlYyCJcR6rX+lR3NWdlG+uU6oM89v8ATpNN/wBZTLaeu51XTo9St64O/tf7NuP3lccj2sPP2htpd1ZSSubs7qtW2nqdTQ0OaOaioo1Al5pHkpnmVTv5+aNQMTWLqtjwfa1yf/HzqFem+HrSO2t66InFipch0Nt2pl5qP2aqzzVm3E/NdkTy9Rj6rJVy2u5KppHVy2TFdRylnfRsqVKKAJEjq4lU06Vc30AP30b6reZR5lAFlHp++od9G+gCbfT0kqtvp++rMC+klWUesrfVy2ettRGwklWUes1JKspJT1AvpJVxJKzUerKSUagX0q+klZqSVZSSmBpI9XLbtWUklX7aStQOhsJK6GwSuYs5K6TR56AOhs7SPPmSVq2+kBRzxVPRIPtP7yugJrGczY/PV6KHptcepQ5JKN9Noo1AdRTaN9GoDqKbRRqA6im0b6NQHPTaKh5qgIHjoSCp+aOaALFP2VFTq5wH76N9MooLH76fUNFBYUU3fRvoIHbKKKN9BtqMuY46p2z/AGar9ULxKCjS/wCXajZUNnPU2+ufUWo+ub8Sab9p/ex/6xK6Sq95B/o9ZyN8PP2Z5c8daNm9P1i1/wBIqG2krl1PcWqNhKsVUtpKt0amQr9K57W563rjpXH6w/Plx09S4k3hu1+06h5klekW3auS8JWtdO8ldlKJ4+Kl74XE/NQ76ZQldupzlm36VfRKrWyVZSSq1Ocs+Z70eZ71Dvod6NSCZJKm8yq1Oo1An8yjzKZ5lJVASeZUlQeZR5lBOpPSeZUPmVJzQLUmq3bSVRqwj1ZmaSSVfSSsdJKuW0lbaiNJJKuJWbbPV9Hp6gWUkq4klUEkq4klMC+klX7OSsdHq/ZyVqB0Ns9b9hPXKJJXSaPHQB3nhW4kuLeunrmPC0n+ttv+WaV09cstzpjsfni9M2GnvJTa59REPNHNHNHNGoBzU1R+ZQ8lZAPeSouad5lN5oAOaOaOaOa11Ac8lN5o5qKjUCXmneZUFFZAT+ZR5lQVJ5lIsnoqHmnJJQBJvoqPzKbzQA7zKPMpvNHNBuO8ypKh5pEkoDUnqC8jpeaOaA1KthPitKsG5TNbFnPWMg1JqmqGipDU5jxJa1g12esQVxjpWMj2qE/3ZpWb1pJWPYSVo1JoV7+fmuV/d3OoVsaxPWdo8ElzqFAvsHZaJa/6PVm8kqa2jqncda6onizFq3bR1TtkxWqkdbEaj0609JKi5o5pi1LG+im0UGJYpm+ot9OoAfvp9M30b63IJvM96Sm0UAOoptM30E6l3mnJJVZJKmSSrFqXEer6SVmpJVlJKDM0ker6SVj2z1pJJW2oi+j1MklUEkq4klPUC+klWbaSs1JKvo9MDbs5K2NKeuetpK2LOetQPS/D93J/yzTza7NXyK898JSS/u/+eaffk8yvQlfIrmkbxPz0qvzTnkpvNc2ow5o5o5o5pagHNHNHNHNZAHNHNRUVsAUUUUagFFNeSkelqA+ioqKyAloqKigCWpPMqHzPenUFkvNHNRUUAFFNeSmUAS1J5lR0Vkb6kvNHNRUUBqRXkdU7Cerz1lt/x8VqGpvJJUlQI/8AzzpeayDUdcpmuMv4f9Irs361zesQVjI7aEjKtnq489Zu+obnUayO7Ur6pPW14StP+Wklck7/AGivQvDcH2a3qomFX4Dc5rPuY6s+Z70x466Ty9RlslXeaqpHUtAakvNJ5lQ+Z70eZ71qGpZ8yjzKgqXmgWoc1KklQpS80zEsUVD5lHmVrqQSb6dUPmUeZVATb6Kh8ypKCdSVKlSq6SU9KA1LiSVZSSs+rSdaBamkklX0espJKuJJVmZpJJUySVWSSpkkroEaVtJVxJKoJJUySVqBsJJWrZvXPW0laVs9AHf+G5I/tHlSV6nYmP7NH5X+r7V4Xo91XqnhnX4zYRxydawkaxPhPmjmjmjmuTUsOaOaOad5lZAN5o5o5pPLpAR0UUzZWwD6ioopagFFFMrMB9FMopFj6KZRQA+imUb6AH0b6ZT6AGUUyigCaparo9PrI31Jab5nvTKKA1Jay7+Or9MvI61DUraVP/yzrV8yuYR/s1xW9bT1jINS1zWfqsGa0OageOsDeBw95HXN6rqNdN4kj+zV5d4h1GuaR7WH/eHV6JH9ouI69WtI/wDR/Lryv4df6T+8r1RHrekeditJlimbKfRW+p5+oUVFRvqw1CimUUBqPqWot9FahqS1IklVqlpmBJ5lLzUHme9OrXUgl5o5qKiqAl5o5qKpEkoAmSSn1D5lPSSgCZKs2/SqyPVlJKAL6PVm36VmpJVxKsjU0kq5b9KzUkq8lbamZdSSraVnJJV9JKoRoJVtJKoWz1ZR61A2LCT/AJ510+k3cn9+uMs563refigyPmWlTpVZHq4klebqdovNHNHNHNYgHNV3p9FABRRRQBFTKHopgG+iimUgH0UyigsKfTKKAH0yiigAo30UUAFFFFABT6ZRWRvqP30b6ZRQGo+jfRTKA1M2/g/5aR1NYT1M8dZv/HtWoam9vp/me9VkkqZ5K59TQ4/xhH/y0rw7xDdf6RX0B4tg/wCJfJXgmqwf8TiuGse3hD1T4aWv+jx16Qkdcl4Dg+zafHXZVtA83EfvKgVFUtM2V0HFqNplDvTHo1DUfTN9FFWGob6ej0yitQ1Jt9FQ0+mYD6KZRWupBN5nvTqr76fVAP8AM96PM96ZUtADEq0nWoKkSgCepUeoqclAF+27VcqgnSriSUAXEkq5bSVmpJVxJKsjU0k6VZSSqaSVMkldBmaVtJVxJKzbZ6m8z3rUxNJJq0rO6rnkkq5YSf6RVkangL9av20lVtVSn2cleVqegXeaOaiorECXmqtS1E9ABQ9Mo30AFFFMoAHooooLCiioqAJaKiooAloqHzKPMoNtQ8ypqiooKCk8ym80nmUAWaKrJJUlZC1JaKiqWgNQ30UUUBqRVVvIav1WegNSGznq+klZrx1ZSgNQv4/tNvJHXieq6N/xVEde3+ZXLX+gf8Tj7RHWEo8524ev7M6Pw3B9m0+Ktes6wP2a3jjq8lIxb1uPpj1Y5pHoEUHooeoX61rqY6k1RVH5lHmVYaj/ADKWo/Mo8ytQ1LNFRUUxaktG+iitdTmDfT6ZRVAPR6fTKKAHpJTkpqSU9JKALKdamSSqySVMklAEyPVlJKppJT0oAvpJV+2krKSSr9nJQBpJJVxJKoJJUySVZGppJJVxJKoWz1MkldCuZFmrlhJWP5lX7N66DI8e1iP/AJaVXsJK1bn/AI95IqxLfrXlHaaNFFFYgFRU95KY9ADKN9MooAe70yjfUVBZLRUVM5oAsVFTOaOaADmjmjmjmg21Dmjmjmjmgeoc0c1FRQGpLzRzUVFAaknmUvNRUVkGpLzRzUVS80BqHNHNRUUBqS81FRRQGo146enSkooDUkSl5qNOlPSSo1GWamSSoaKyFqX/ADKheSmb6Y70BqQvJUPmUx+lR10BqSeZR5lR0UBqPoplPrUNQqXmoql5oDUOafTOaOa2MCxRUVFGpBLT6ZRVAPp6SVClTUAOSrSdappVrmgCbfTkkqHzKeklAEyPV+2es1KuJJQBqpJVxJKykkq5b9KsnU2Eko8yqyPU3me9boxH+ZVlJ6yvPqK51L/lnHXSZHKVj3X/AB8Vrb6zL6vCiegTJJTqr2z0+qIB6hqZ6hegAoo31D5lAC0UUzmgB9M5pPMqOgCXmkeSmeZSUFhRRRQb6hRRRQGoUUUUBqFMoeigNSTzKSmU+sg1CiiigNQooplAaj6KZUiSUBqJRRRUahqSPR5lLzUVGoakvNJ5lM8yo6NQ1NBJKHkqsklDyUahqQvJSUryUyrDUdTaZvp9ahqFOptFAakydKSmUUBqPooopmBLzRzUVFa6kFiimc0+jUCVKfVepaoCZJKlquj1N5nvQBMklPTrUFS80ATJVpKqJJUyUAX0kq5bSVQSrKSVZOppJJT3kqmklPeSt0YkNzPWVZ3X2m4p9+//ACzjp+iwV0mRkc1Vv46spJVa8krxD0CG2kqaqFs9XN9BAPTHkp70ygAqKimc0AOfrTeaOaOaAIqKKKCwooooNtQoplPoHqFFFMoDUHooorINSLfT6Y9M31qGpNTqrpJU1ZBqP8z3o8z3plM30BqTeZ70eZ70yigNR/me9JUW+jfQGpLUiSVDTqjUNSxzSPHQklD0ahqQVFvqWm0ahqTJJQ8lVt9PeSjUNQoqGirDUmqGiitQ1CpqhoSgNSanU2igNR1PplFMwH0UUVrqQS80c1FRVATp1qaq/NOTrQBZp9QpU1AEtNSSmb6EkqwLiPj/AFlWUes1JKuJJUAXEkqZKpo9WUkqydS+j0O9Vkkply9bwMSF46v2lZSPWrbda7dTn1OVtpKLySmI9D14J6BmpJV9KxPM/wBIrSSSrkBZ30UVWeSsyxeaOaOaRKAF5o5o5qKgAooooNtQoopj0D1CiiigNQoptP8AM96A1EqLfT6KyDUKhqaoa1DUmooorINQooqF6A1DfRRRvoDUKKKKA1JqEkqGio1DUuJ0qTmoEkp1ZBqK/SqdWHqJ611DUY8lMeSh5KZ5lWGo9JKHkptPoDUN9FG+igNQp1N306tQ1JqKhqagNR1FNopmBN5lJTKK11IH0UUVQEvNPqvVigCVKe70yirAN9PR6ZRW2oEySVa5qqlWUkrECyklP31WSSpkkrbUnUuJJVa5emb6hvJK0gYj0nq4k9cwlxj95JW3o8f2n95J/q66tTIyqHeSofMpa8Y7TGuf+PitK2esq/8A+PirNhJWrIiadRvS80j1yli80c1FRSLJPMqOiig21CimUUD1Cl8z3pKiegNSWot9PooDUKKKKA1CioaKA1Cim0ygNSWjfUVFAaktN30yisg1H0b6ZRQGoU+mUUBqPp2+oqfUajLSU+q6VLWRqD0UUVqY6lS5jqmkdaryVQerDUEkqSmc0+gNQopnNPrUNQooooDUfTkpiSU+gNSaioampi1CnU2nJWupzD6KZRVAPqTzKjooAsVLVZJKXmrAcnWpkkqvzTk61vqTqWUqZJKrJJUySUyiz5lP8yqySU6lqTqW99Zl/J/y0qZ5Kzb/AMy5raJiULBJNRuP+nZK7ywjrntHgjtq6FJK6NQOT5o5pPMqOvFOgy9VjqKwnqxrFZts9agdIklJVS2kqy8lZagJRVffQklZDLFFRb6fSOjUKZvp9Q76B6j99PqHfRvoDUmoqHfRQGpNUND0UBqFFFNoDUZRRRQGoUj9aWigNQopPMpvNZBqPqN5KHpeaA1ESSl5qDzPenVqGpP5lLVXzPekSsg1NC2kq3VG361bSo1GD02nUVkajapvHVl6heOtdTHUi5p9M5o5qw1DmkeSjzKXmtQ1Dmn0zmjmgNR9PqPzKWgNSWpqhqagNQp1Np1bGYUUUVRiFPplSeZQBJzRzUVK8lWBJzSJJTPMpK31J1LSSU9JKreZUySUahqWUkoqGjfTDUe71TejzKheeumJiattJWlbT1zNtd/8s466CwkrTUDnaKbRXjnQVr9P9HrBR/8ASK6F6xHT/SKsC5ZvV3fWZU3me9QBdo31B5lCSVGoFmjfUPmVJvrMsdRTd9G+g31HUU16KQajqKbRQGo6im0ygNR9D1H5lHmUBqD9abzTnkpvNAahzT6j8yjzKA1F5o5o5qKgNSXmjmoqid6A1CiiigNQqWoqKA1L9tJVuqNs9XEkrmkMdTadRWZqFVXqxUNamOpC8lVXq0/Wm81YakVFFFahqN8z3qfmoql5oDUOad5lN5pydaA1JKdUVPoDUsUVDQlMNSz5nvSU2itdTAdUnmVDRVED3kqFKlqJ6sCbzPehJKZQklb6k6ktWKqVOlGoakySUzzKbzUbyUxag8lYfiS4+zW9bPme9Y/iGP7SY466BRJvDZ/5aSV21mlcfo8FdhbSVqYyOSeShJKKbXjnUOeSsi5/6aVqJJWbeUAMp6PTKEpgTU5KbRSAspT/ADKgooLLFFRpJS81GpvqPpH60tI/Wsg1DzKWmc0c0BqO8yjzKbzSeZQGo9OtN5o5pPMrINReaiqRJKh8z3rUNR1FFRPQGpLTfM96ZRQGob6KKY70BqPoplFAaj6KZT6A1HJWglZ6VoJXNIY/fT6KKzNQeOq9WKr0ARv1pnmUPUddBjqFFRUUBqS0VFvqWtQ1JeafVepeaA1H0+o/MpaA1H06oqfWwajqN9FFULUN9TVDRTMSbfRUNG+ujUy1BKmqGmPJVBqWaeklVKdWpkXPMqF5Kh30UAWErIvJ/wDSKs6rdf2bb+ZHXN2d1/y0kqzU6ezuq6WwnriLCf8A55121gn/AC0koMTnKjeSpKK8w6Cn9oqlePU112rNvHqwJEkpySVRs5Kv1tqBZR6lR6op1qxvrmAmopm+jfQWTeZ70eZ71Cj0+p1N9R/me9Hme9M30b6yDUf5nvTqio30g1JaKKioDUlqLfRvooDUKN9FG+gNQo30UygNR9Mp9MoDUKKZUVAaku+jfTd9MoDUl30b6bvo31sGpYR6vpJWWj1o2/WuCQRJqKbRWZsOqF+tSVHcda1MdRjyVTd6e70zfVhqG+n1DRWoak1FMooDUfvqWoqKA1LPmUvNRUUw1LFFM5p9a6hqPp1RU9KA1HUb6a9FamA55KalFCVvqQFI8lLTKZOonmUeZTeaOa1MSahKjTrUlAzA8Wz/AOj1j2ElX/HMn+jx1T0SOrNzp9EgrubOOuV0ePj93XT23anI5zk6TzKWivLOgq3iVzd5JXV81zGtpmrAzLbUf9I8uttOleY3moy22oeXHXf2E/8Ao8db6lmsnWpkqkklTJJWBBJUu+q9FQWWUenI9V6loN9R9PqFKfUahqPooplZBqPoplFAaj6ZRTKA1H0yn0PQGob6KZT99AajKN9Ppm+gNRjvTaKZQGojyU3zKR/u1HWwakvmUeZUVFGoak6SVftpKykkrQs5K45BE0fMpaj8yh56wNiSo3oSSoHrYBrvVSnO9RVuY6lijfRRQGoUUUUBqPp9Q0UBqTVLUVFAajkqxzVXfUtbBqWKTzKbzUVUGpLzTvMpiVD5nvVmBaopnNJ5lbakD/Mqm71c8yqe+nEnUf5nvU/NVd9FdJiWuacnWq3me9WUk/5aSUAc94w/0ny4qNKj/wBXVDxDP9p1CrlnJWkTbU6ezeuhs5K5OwnrprOSokYnP80nmVHUW+vLOge8lU79PtNWXeqdx1pgeReJLT/icV6Boj/8S+PzKwPFtp/y1rY0ST/iXx10almwlT+ZUCU6sSCxTPMp9M8ypLHJJU++oaKRtqSo9SI9Uv8Al4qep1HqWN9FMorENR9M30UUDCiilR6DUTfRRRQAb6KiooAlqKmVNvoMdSF+tFI8lQv0phqSPJUVL5nvR5nvWuoaiVYqvUvmUahqCR1ete9UE+7V+171xyCJc8uoXjo8z3pjvUmwb6Hpm+h3pjKj9aKldKbW5Ayiik8qgoWn0yigZYo31W8yP+/HTXu7f/lpcRxUBZl5Ho31nPrNl/q5Lq3qP/hLdJ/6CFvSug9lM1d9PR655/Hmgf8ALTULeWqD/FTw5/z91PtYD9jM7BKTfHXA3Pxs8Of8s3qnc/HrSv8AlmkktH1iAvq8z0vfRXlD/Hu2/eeXp8lU3+OFx/yz0+n9cok/U6p7Hvp6SV4hc/GXVf8AlnF5VULn4t6//wAs6n6/SNPqNU9+eSqz18+P8Q/Fdz/y91nvr/iM/wCsvZKn+1KUNiv7NmfSnnx/8tHjiqP+1rb/AJaSx183/wBpar/y0u5Krv8A2j/z9yVP9rQK/so+kH8W6V/y0vbeoLnx/oFt/wAvsctfN6aPJ/y0uLirqaHH/q5PMkrKWcGiyo9EufH+lfaJJI382pk+JNt/yz8yWvOk0OP+5V/yI/8AVx1ySziZ2rK4Ho1n8VIz/q7erb/G/wCzf6u3jirzHy6HtP8AlnJXPLOapf8AZdE+hHemb6xH8Zad/fqF/HGlf89q+l9rA+a+rzOhd6pvJWU/jTSv9ZJLVN/Gmlf89aPawH9XmGsR/aaoaJP9m/dyVDeeKtO/v1iP4q022uPM31p9YgH1eoeho/NSo9cenjzSv+etTf8ACwdJ/vVP1iAfV6h1lFco/wAStK/v1G/xR0r/AJaNR9Yga/V5nYeZ71PXnj/FvRf79DfGbQP+WjyVH1iAvYVD0Ok82vOk+NOi0P8AGnSseZHWH1iBt9XmenU3fXmH/C8NJ/uyUP8AHDTv+WdpWP1iBt9Vmek1NvryR/jnH/yztarP8eP+nKj61APqtU9horxZ/jvJ/wAs7Tyqj/4Xxe/8s7Wo+t0TT6rWPaqfXhL/AB01X/Wx2kdV5PjZr/8AyzSOKj63RL+pzPe6K+en+M3iP/V744o6rP8AFvxH/wA9az+uQD6nM+jqK+ZX+JviP/oISVE/jjxHcn93qEkVH1yAfUJn03/y70x5I/78dfLb+I9a/wCghcUPrmo/8tNQuKn6/Er6gz6ce6tv+Wl3HUH9s2X/AC0u7evl57u5z/x9yVV8y5/5+JKj6+afUD6mfxHpX/LS9t4qqv450r/n9t6+Y/Kkoe0k/vyU/r4fUD6Qf4m+HP8AWSahHR/wt/w5bf8AMQr5p/sr/lpI8lTJpUdc08YbrAH0h/wvDwv/AMs7uq7fHrw5/wAs0uJa+ek02On7DWf1wv6nE9yuf2hNKH+rsriqNz+0RH/yz0yvG9hoSCo+szD6rE9Uk/aEuf8AlnpVUH+Omrf8s7S3irz3yaY70fWpmn1WB3j/ABw1/wD5ZpHFVN/i/wCIx/q5Y4q4/wAyP1o8y29aPrUw+qwOhf4m+I8/8fdRP411+5/1moSVh+ZH60I8f/LOp+sTL+rwNJ/Eeq3P+s1C4lpqaje/8tLu48yquypkgrH6xM29nAheS5/5aS3Hmf8ATSSpk8zFGwVZTrU+3fc09lAh+y+5p6aVHU9WEes/asLFP+x46uJY239yp0kqV56PaMOUEgptMS6p3m1kaB5VPSOhJKmoAEp6JRRvrDUC0kFHkUWz1YRKNQIUjp6QU9HjpfP/AOedGoEqJUzx1Q+1UefJ/q40o1NS5sp6QVTSS5rQtvM/1klYAcpvuP78lVnkk/vyVC89zmmvJc/3K7/rEzP2MCV55P78lM8yX+/JTdl16moHhuar6ww5F2LL+Z/fqvs/26EtLn/lo9TPpsn9+j6wyfZoq/Z6b5FSpp0v/LR6uJBzR9YZXsYmb9l9zVZ9KrYeno9H1hh7KJz39hx/8tKm/wCEft620Sn/AGX60fWGTyIx0sYx+7jo8iP3rV+yUf2dR9YYciMrZF60bBWl/ZVv/rJf3VVngjqOdjKHk1P5FSvPS1QFL7DUyQVN5VCSR/36AIXjqF6tefHRvjoApbKY/wDuSRVoJJTnePNAGO/2moUS9ra3/wCxRWnMBnJptz/y0enppv8Ay0kfzavU546nmAz/AC4/Sjzrb/VyVN9ko+wR1IEP2u29KEu6uvaR/wByPzKfHaR/8s6AKuySmbK0H60x546AKWymOkma0HkqCgBiQ0PDJUtLsFAFfyJf9bI9RvaVbptagU/7Ji/vU/7FbVMlS0agVPIjp6U/fVry6yAqxp/z0qxTkjqXyI6AIvMoTUql8uhI6AGJJT2eT/llU3k0bKgCv5dz6Gk+y3H96riUb6DUr22lY/1jyVbSPP8Aq6NlGygCTz46T7V9aEjjxV1PLrHUCtmSraVC89H2qOjUCyj1L+8ql/aMdWEnjo1Af5I/v1ZSCofM96n/AHlGoD/3dWEqvSeXJ/q5KwAuJdx09LqoUtKm+y/WoAwXSOihEqbYKZrqV3So0SrjyVWeqDUVEp2yqzyXOf3dVnkuf+WdAzQdKgfrVP8A0ihI5P8Alp5db6i1LPlVHTXtZKXyKNTIWm+Z706otlGoA8/NH9o0UbKNQK39rx0/fU3kxUIkdGoFfZL60yreyjZVagZz2NRvo+P9Y8nmVq0VPMBlJo9P+w/5zWkkHNDwc0cwGd/Zsn+s30n2GL0/WtJIOaZso5gKzwUzyquIlGyq1AqU+png4qGtACmVKjyZpaAIHkpafRQBH9np/kVJUtAFPyqb5dSu8dHnx0AReXUbpJUzzx0/z6DIzfs8v9+l/s25/wCWj1o+fTPNqwGpptHl0PdR1S/tGOg1LqSUeZVP+0RQk8n/ACzSSgC1Unlx0WdpVpIOKgCr5tNeSStFEp+wUAZWLn+5T0S5rSSOpHjoAqokdDzx1a8ipfI/2PNrHUCmj1Oif89Kl+y1OlpRqBWpjx1cdI6EeOjUCh/Y/uasJo9aqSR/6uOrnmf886jmAxU0b/Yq9badUzvULzyf6uOtALn9nVC6f8tJKreZJ6mn/ZJf+Wj1zgTJJH/rJKspP/y0jqslpVugCVJKfVeioA//2Q=="/>
  <p:tag name="MMPROD_15553LOGO" val="/9j/4AAQSkZJRgABAQAAAQABAAD/2wBDAAMCAgMCAgMDAwMEAwMEBQgFBQQEBQoHBwYIDAoMDAsKCwsNDhIQDQ4RDgsLEBYQERMUFRUVDA8XGBYUGBIUFRT/2wBDAQMEBAUEBQkFBQkUDQsNFBQUFBQUFBQUFBQUFBQUFBQUFBQUFBQUFBQUFBQUFBQUFBQUFBQUFBQUFBQUFBQUFBT/wAARCAUAA8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5bQBEJbgf3VqGYHeQG6/3antQShBPQ1DIAXyTyelZELcVBuxnp3qwoOM9agT0xxmp1IYcVLLJowd2O46VNGCGzio4kP0FWIh8209ud3/AOus2Q2aUW1YgQOn8XvWTrFyXk4GB0FaaApETnisXUyTLk9f6UktTON76GW7kuc1JanbICRkUyRtx4/76qWxQvKB1rQ2bNaUBrfOOMVgTA7sHnH92ugmASPrx3rAnw0mRRFImO5AeQCRSDGckU4jPpTeeK1LJ0Py4zxU8TYIOFNQIMjGeOtTRgHk1DB+ZcU+nA/u045JOetIijjI+lPUjZjp1qGQNPUUDnpu5pSM0gGQcnNSK5PbAjIPQmtiAeXC4xkAfw+1ZEAyQCcZ/iraZQIBjOGGDSaMps5DXHLX2Scn+83vVaI5THanawwN+47rxTYF+XJ71slZHTH4SxGMY/8AZasLyCTUMRAIyKlTtSZD7j+cHPT3pCSPYdPrTugNIMZ5PFIEKi8Z9+auRAEYFVVwDgVbhAAAqGiGW7aPe8edwyevpUmquVhdhwcZ+tS2Chi5IU4Hf+lVdfnCRvGRjPAP6UkY9bGLp64tnx35H4dvyqjeJnnfkf41oWTZiwobNUNQ+/jpitlqzaOjsVB14qwoxyRUCdasY4Geoqnc16EsbEcjvVqNiQuRVWMYPXNXIgBUMlk6oD16mpFOzgelRIPQVIFwQcYxWZmx3PU/NVi2xHID1LetRbCTkf8Aj1TxIVY4Ppii6M2+psxZSM7s8n+H+tcvqbbtT2ZUhF611L/u7cEfKf1rkJnY6nLnsO9EN7iprUzb9Bv56k9aihAVsDqasahxKD6jpUCHP41tudKJ4n4we1W0z139etUkyWHftVyJ93A54xSasN+ZKpz1qeJFI3EL/vVCoBPPWrKHaBjnFZNsh+ZKCcn2pyjPUbgf71RhgBg04HcMY7CpM2SKq44AGKmtI381CAPl/vVXGemf8+taum2/mNk8cdaaMpO25neJ3xZXAbblgPmFcSAAOOldl4qcx2RjO0JuBPPWuO7c1tFnRS+G5PZkAuMcmtSyUEHP8XB+lZNvy3rWnZSAEDHWm9jSWqNWJQAMDGPTrU4UA571ApyMnv8A561YUjBz9flrBs5gI2tx1P8AF3qNgCFyO/51IcHkDn3qIlSctxmkWROgB5/SmMoQAjmnTLkg8Y6VEylTn68VQ0OGSR9fvelTpnhR16VWRs844qzbDJGTigT8jSsI38iUY47ewrldaGy7kAwdxz6jNdbZx8F88D+H61x+qyDzpAfu7v8A61VHcKS1ZnkenBPWpIORk9KiOSKlgXjHT/arY6WXrYbTuB6VqQMGGc5rJgBzgDNaNuBkc81mzJlxSduc80xpAxIH5GgE5JA46UE8AdDn73tWVjNKw0qCvFJwMj1p59u1NwCxJPHensOw0rk8/i1TwqchMA4pOrc1JGoDZ6ikyWaOlEibAReQawvFYKz2/wB5hz+Brc04gTE+nU9+axfFPzahHjjYvTtzTW4R3M1cquDTWUDPpUglJX5x06VG3GcHINWbEbKD1+lLbvsYL2pHOO1RqRjNVYDbtnITg85/u1cjy/J45rKsnLbc849K2EkEgyOB+ornaszNkynJIPOamijBYk9Mc1XB2kZqeOQKf51IMXbtwBz6Y9q0I1byYyv36hiEcygAfP696seWYhnOQf4f/r0HO2QySFZOD6Z/+uK4PxIxfW7gkcghfyFd1jc+33zXneoOZr6eRnyXYk/nWlNe9c3pogJOMmmjJPHWlbmm102OgmjwHAPStC1lCnA6cVmqcc1ajbDCpaE0bsORjHHOauxAsAD1P+1WXbSApyfatFCcDb0H6VgzHVaIkOAMHnH+zSrgA4HamjJ4B5qQZHB6VmIRiQOnPU4p4b/GkxkD1/rShTuH/wATQ0gJ4TlwSPXFWInw3y/wjjd61URvLPHJq7Cm8OxHbh+3pQvMxktTM8REppF2RkOQB78np+VcJGgAIHf+7XbeJ3A0mXPO5lFcUCMV0U1oddP4Rc5JJ71ZBzgnrVbG0cVYXG0VqWXLVsui+9bMLEAAcVhWZIkz2/WtmMheRyf6VjIiRciXkA9aujAiAH0qrERxxjFWFbYBnvxWLOeRO5Bkz82RxTMgnOOaQgrwKE+ZsUiR2zzOpwO/0qIgnqOF/hp+ATg8d+PagksCM7u9A1IjxliQcnj05rC8TIQiE87jmulVFHPsRiub8UN/o69clsVcd7I0g9Uc4efc04DgZ/DvTem3IzSgntiuo6vI2oSSm3oRTGwWPFTQYKk9+wqIkEnH+NSZJa3YJwcELn0qxFgdRUS4GM9alj5apaB6FhAQPWrUQ34U/TioYgG6Z5/hrRtYSQSRg1m2ZykPwBGuK5vVSWujjoetdNcHbHlh06tXKXGWeQnnmrXmEGVmAIwKvaSwSbmqW75sDpVvTyfPAC5zwf8AGrNWzUuF+QnBFYFyoDn/ADit+6kAt8Hk9KwbiPYxINSiUVzmmd+ae2OvUCmdP9qtDQsRqQuT04qVOuRUUTApUo9BUgXFGV5FOU5OAajjkBHNSdFz0xUGbHk/r+lIDgj0oznb3pUwxGeDSvYRZs18yVQTxnlfata/lSCABB8n+FUdNjUzZIyFH3verGqsFg2nq3FLd3MXJOVjjdRbzLqQ45z971pYCSgzTLrHnt+VPiAGAOla+h19CyBjHtUgzUaEYxUm7nP9aTIJRjAxQBmmgnJI/GpY1O0DNSAqqC2DwKuQgttxVdVGc56Grtr/AKxDjgUmZNmhZxbFywOQf4qxvE5DMnB4P3u1dMSr/MUwCMj/APXXJeJLhWufJQ/d4NQtWZR1Y2wXEG/tjj5qztUO6XIxz/D9Kv2wzboR1xzism/bdK5PSt15G8XqQqwDjNWVIPAqoAd3FW4ehzTZrcnjCgfNxVlT3NVkUdKsohYDPSoZL8yeJsnj8qsAnGc1Ci4HPNToDjPasmZsXcVAJ7Vfs4DMRt6YGf8ACq6JlgAP8mtPT0KbwXVU4+T3pGLdia+KqmETb6f59q4y4bzNRlA4wcflXZXbYVwTtNcJLJi+l2v8hYgYqodiqY2/JIB9KroRkGrFyw2Y6f56VBH0yOorY6VsTx/K4J7VaiBzketVlBOAOfSra7l4P4tUyEyUDJ5FTpxx3qEccVKhBfB9O1ZszkyVWO3mlVjjkcChR8ozxipVUsM8UBcchx1+XFbemEKmCeVwfp+VZMEJmkAHI4zW3b4iTJwf9324qLnPM5XxdJlY8jqTmuVbOea6LxXKWniA6YOfr/8AXrnTyOOgrohsddO3KiW3HPHU1ftchz61n245PNXIly3B+lUymjYiGGwXq0nP/wC1VGLO0EnkVcQ+/SsJGDHHJYgcCmSAn3p/A5J7UenepBEO0Hkn/gNQuFU4PIqSQE9D0NRsSTjNUhjUAOeWq3FgLgfWqwHI75/hq5bRnHueaCGa1om2I+4z/WuH1L55ZHBUpuP867eNmWAqeO27rXEXJHmSDqMn73WqiOk7soZ75qW3fGcmo/4qdEpJOK2OrctwP0P8NX4X2r15xVKEgDHGKtwnP4VmzOSLSPjOOM0/fxzUSflT+/FZsiwOd+PSnxA4wabt9DUgUAcUMQDPQd6ehYLjr/s0mARipIkDnJ/8epXJbNHTTmTA4J4571geKH3X8eF2gJ+ua6TTFDS4Ay4HG6uf8XqE1CIDjMeTu9c0RepEfiMkMMEGmlj2/Go8cjFPODxW1rHUDA4461GudtWRwOuPeq0Y4IHB60wTZdtQyYI71r2rjBPXIrFs5MMBxmti3k7f+g1jJEPuXMjGSamR+CcZxzUIHc1Zt8k4Bx9ayMmyWzGQjHqTnH5Yq27PkgFTu4+76U+AF1Xd0GAcdcd6imUkYzjt3pszuV3kEEUkp/hUn9K84LbnLE9Tmu91qTyNLufddvy+9cFgAEDtWlLqzpp7DTg9KP4qO/FITXQbbD0G44NWR14qqvXNWUYdTtpMC7aEnAHHataBw3U471i2znfgHrz+VasBOBk4FYyRk9dy6hGM+lSKeen/AAGoUJA5+lSAdfpxUGbJA3OSf++aUcD/ANlpqnjnpjrTgpIbvjikwuSgfMCDz0q3uG0nsOvfg1WRSxyO/SrgBEYzt/xPrUmUpGH4qbbpQU5yZQP0NcdjHFdd4rI/s+NW6+bn9K5JhzxXRT2Oun8I0HHHpU6cgYx6VX/iqWEj6AVqX5lu2cK+Tu61swseO+KxE+Vs9u3zVr2EmMA4+lZSREu5oQMe1XEYrjHFVE45HSrKOdvWsGZskDEDHpUyIGwevcenHeowm8YB5qQEAYPCD/PFS2ZsccEZPTpTTGPmJ4A4G7sKcSTkHv8AjTsA8ZbPH3qE7kjcBFJHJrm/FLB4RjjB5z711DAEE46Vy/ij7iAdzmrjuXT+LQ5vAHPpSA5B70pPYUmOwNdJ1HQx5C4PQj/9dVsfPj7tXXJxk46cYqpyWz+a0Erew9ApzirEKH6moEx0NXoQenSobE0W7OEt8wAyP1rR5XA6vVeyTKnnAHOfrU9x8uAvJ/ve1Qc8nqQXLEIwziuYmBWRz2zn5a3ryQpFx+Oaxpe/zdacWawKjKA9WrFcPnpn/aqrITnI3e61c0xAZQCOM1b2LkaN25W0ILA9APlrFk+YZPNbV+wCbB3rGnBiGQOKlEQKLoF4HFNwcZqRj1x3plaJmxKg4x1qZTn6+tQIeAKmXJPrSbEyZPUHGasxOSOdtVUyx5qdOSCe1S0QyzsLck8nvT448nB45pkTYGM4qaMHPv0qCGzZsoliXOzfnuKo65L5cMh34wcgNzWhZwMltvBwQenqPWsnX2zC4P3MYzQjKNnK9jk2I3nHc96tRAYx6VTORVmJu+K2Ou/cspkf/Xpw9uKYnr3qZRjqcVLYXEXHNWIumKYqfdOKnRNvSpbIbsTRqO/JrRsUQyJuOaoRDL49K1Ibdo2QnoRkVLZzSdy3NtC4U4+lcbq7H7c4Pb8662ckK5BzkVxV/KJLwlORn71VHcdJdS7YjzLcjoT/AErHv/8Aj4OOgrdtDvtVJCoQKxL5TFMc9+RVo6I/EyugAIzVqJgQ3HH96qg4IB71dToAOT702y2TxEMcd6sRjH1qsoIOc8mrUYJGalkMtRgde9WFQEAdM1BGc8d+lTpnpWTMmyeKAyyAds/Q1tWiKYiSG39nPQ1m2HmeeCRkdq3Gy8e7rnkn3NI5ZvUxdUkAUqRz3NcTtKzEdwTXXa3KEDleoHeuNidvMyxyTWkTppLS5Pccpx2qKEnODU1ywH3R2xVeM4OTWh0osr8r4HOauKAetUkJYg1ahDHnr9KlkyLCMfwqaPaP72RUUSE4OanC44xz/SpZmyRVHJFSKvfr3qOMcnPA7irCEgYPNSZvQs2IHnoScFuN3p9a1ZlCR7SMY5+9WfpsfmTIcAoOu7I5/rVy7Kj5QOo/i9Kkzk7uxxWvsJJ3B42jbisM5Fa2tOGcug+8SD+B4rIx2roWiOuGiLFv09xVyFDvHPFVLb7mMc5qzCCXxQ2WzUtlLgkng8VdjUBQAOnpVK3kKgL6+lXUPGQeuOvtWDOdj24Hy+lRNnHFP5YH+dNJB74Pf2pE3I+g+lNZQB169aeWzx6ULnvzVBcYo2NgVajyQCOM/hUSrwB1/WpUOU5oeomaSsY7ZwwAzXDXfyMQflJP513t8yrZORkoyYPzY49K4fVlCtHx0H481UGVR3ZnvznFOhyc00nNPiJJxWzOotRkdSK0IwFA4xms9etXVl7dW/2qzZmywOOB1NPXO0Ajr/tVCkhAPtUi5bj8d1SzMmjXcTjt1qUIB3yKjikJBJ7VLkdz1qGwAKAcjt/eqVF7dcGo1BIB/wDrc1KiEdeKRDNLS22OWBHA/i6e/Nc94qKteAnn93jLZ5rorCNm4wXHcD8q57xRkX8SN2jGA3bJPWqjuTB++Ye04OKdGu7pRtKninJjeAe9bHUSsuF459ttVV4BB61c5ORmqjf6xgeRSQE0JJI5wa1LdyWAx0rLgUFsnt/tVpWzgt1xniokS0aUUpPHXirEbEPg/wD1qqLjbnq4yavW5SRioC5I4rFmEloXLaZ0IA6DJ3Ht+NLcNmbPsKtRgRxAY5x95uarSyhpMjt1WkYrQxPE9ykekkEb3dgB/OuKYk9e9dV4xuo0it4h1BOV9M9K5VsnJ/GuinsdtNe7cb1o5P8AtUY45pep5rVmoq81NGeOKhXAyamQ8ZNAupatjg4FacMoKZL5zWOmS2RWnZhBk81nJEtGjE3y+hHSpgwJ6NzVTOMkd6sRON2D3H61iZNEwHGM9KkJy2DTA2Tg08EkZHFS2Jk0J2ug7Zx7VoupaIKCOn4ED1rPijJYe3Sr+0jIcdjke9FzBruc74wKpp9sS+XMxGPoK5E5BxXUeMSPItAPVu9ct0Nb09jtp/CkIR271JFwCCaizg9c81JEwLYrRmjZYXjmr9nKFOCaoA/jVu0ByQOp4qJEPY3LeQFDg1bjGUx+VZ0BJAArQRiMHPNYNGFi1GvcdQak9B97PTdTEmBcAJjJ5X+dSx4Qgjac8/N71DZDGbcDA6dm9afGpDqR6/xev/1qdtDdTnn86B8rYI5z/nNMhiz8ZLn64rm/EpDWZx8wro5ssHB289f8/wCFc14k5ssjpkYH1qo7mlN2Zy/bJpeNvalHOTim9Rgc11ncdHJnbVdeTjirM0ZaInPTqKqNNsGR1NZpmKLUaleT61egXeSMNz/OsX+0ZEGcBvX5a0dN1yASDzPkfkZPSpae4pX6HQxQARoAnTrTZlO7GeT/AHqn+8odNxRun41XkJEhHU4qLnPa+pQnDLkMMg9e1Y11ugbOPkzW7cIT82VHqKx75SVJB6fwrVJm0dCh6/0q9pql5kC8GqGeMjvWnpcZQkk84+7VspvQuXYLDr7hqyrhMrW1KoEbk7f++qxrrLPkD5Mc1KM4vqZ0i7WOBUJPOB3qxOcckdarEnPsetao3TJYzkKTzVod8VUiGeRzVpfuAmpe4MfgZqdAFXJFRL14qwiE5FJkMkSMNggVbt1IcZ9f0qKPjAq1b/PJGPUgetZtmTZuJIPs5Kn3xXNeIZ/MQKExuB+9XT3BWOH5E6cH/GuM16Z5TuznHShbmdP4rmG3HFWYEBAxzVVuTk1eiwYxzz3rZ7HYyWMbeBU65J+tQouTwKGuIYHAaTP+yOagktR/LznH+NWVBxkjP+1WcNWtBxlw3+7n+tXLa5huQCkgb13cY/Ok0zORoWZIYHAcA/xcA1vwhRGhZNhIwPasvTbfzB6g9PStMRMIuvy9vQ496i5yVHqZ2pPt34IYditcVcEC6fHQnrXX624jgJPyZ/i964tW3uC56mqgddLY27ONxbkHr1FY+o8S47963LVGNoSJRwvCnqawbwM9wSTvzzuatS47srH0q7EABg9KqspHGKsxkZx97FNmhZTHerkRDgY6Vnl1jTc33Rzt9acuqxwjKxs4/u9KhrsQ0bCjPAGGqZB8uDWTb64gbEqEDsw5q1Fq1tIBl/LP+3/jWbizJp7nSabuQo3TPB68g1euWMGSjfXdVbRWLRbkKvGDnPpn3FWbhkOAd2OSfr2qHpucj1kcp4gmC7z98EVzcRAYZre1xsxOD6Z/WsGEKHA61vHY7qasiWUEqSeMVCoyRzmrJA2nuTUCj5uB0q0XfsWI896sw/KKgjUtgGnG6jhYjfn6VDEzQjIIwfT/ADxU6HPTce3vWMdaKDYkalc/eanL4hfBBgTg9Vz/AI0rMiz6G4oPQgipBkkCsKLxERLmSMlCMcNzmtW01O1uwP3ixkn7kvHP1qWmjOUWt0dDp8PlRI4zv3fd/r7VHqzGOCWTHRasaczSW7tn5ByfQ9s5rM8QyFbUh9oLkJw3X/8AXU7uxzrV6nKaqhSOMHoQCdtZGNnTtWzrCBcE9hgLWPtKjB610I7oXsTWpPOeKuREg/dqpagF8bquxk7hg8+lDHI0oEwARxVkNzzuP/1+1U7ddsZGP++qtjClMkA+7D88ZrCRjImjznimOcHP5UiMAQ29Mn/bFDvGSQ7ovPqP8aWohCnTAyfX0oGDwOc91pytA5z5qZ7DcBTHdETJdB33bhV3HYkB7gVKB83I5qJZYsqBIgI5ADip7fE8iBZEcOePmFSyX3L16R/ZmOmFOGbrXJaqCUDMM8AY/rXX61CY9OwxXKgg4bp/+uuT1diFG0ZBH3qqIqW5iEYqSHrTDxyakiAzkda1bOz1LEfyng5qxExDAjsargBI8nj/AGfWoXu5Nu1P3Y9utTa5O5qCcLknAFRHU4lXjeSP4e1ZG9jnJ60dhVcoWTNE620YPlxq3+9TG1u6f+NU/wB1az+vTmilyoLIuf2lcFhulc/8Cq5FNIfmMjHP8W41kqPnQjse9akAygpSS6CaRoWesXVicxvnvtfkUzVr/wDtCSOVkw/l4b657VCRlcharu+Tx0FSRZJ3EyMAinRggbh+FNTjnpUyLlR70FXEaRlGcYqoSS2T3q0/TGKgOQ2R2qxoUSJCCG3Z/uimHU3QkINnueaZIpYknnvVduGwelPR7llgateK+RO+au2Hie8tJQx8uQA/xLWO3Wj+KlypicU90eh6T4ps77Ct+4k9H9fY1ZiiWKaTYOpOPzrzQMc8da7Hw1q7zgQTcuB8p9vSsJRtqjCVNJ3RmeMiTqEYJzhcn8TWHyOK0/Ekgk1WUqc9B+QrLJzW8fhRstEGAelJg/SnfxUhIHUc1TKDGOi1IntUQPapEAzQwfkTp0yetWYJwowT0qqmD1OAB940PdKmQozjuai1xM2klynJwtIdXtoTguzn0WsCWV5SMn6UzrxSUCVDub7+JLdcYilIz97cBTT4n252W+f95qwsA9QKXk0+RD5UdHZeLHSRGkt/Y7W6V0FtrlrqY2J+6IH3ZOM/jXBRgdO9WF55PSs3FdDOUEzZ8ak7LJQcnLHC/hXL4xxWlqN489tbRPuyhOPoazm7Y/GtI6KxrFWVhrDmpI8dqYeOnepIxniqYyUDj2qeK4FswL9P9qq7SbRhRk+tQMcnn9ancTRqjWAhykbbv9ripz4mI2HyB7gN1rDLY4I+lLQ0nuHKjoovE6IctBu5PG7tVyLxbaNsQpKmRyNuQPxrk+Kbx+IqXCInGJ3g160wCk6cdi2KuxXkF0heGdSOn3v0rzfABGatRMRgLkZqXBGTppvRndzY3DjgdKxfECA6bJj5sY+7WfZ6lNaSDlnj7o3T/wDXVu51CC/064Rj5Rx0696VmhKDTOWGcc80vJPTJoOCePwoxu9q3vc6DpLwkICO9Z1wQyBiMY49qvXgIiAqkxz8p71KElYrEZppHPtUpTbwe3So2561SY0jV0XX5LErBId9u2BtPVPcV0PmbwGDq4POeorhge9X9N1eSwbYf3kRPIqJR6oiUL6o6WTDI4I357Vk3A3ggdu1aquk8QlidSGGRWddkQruPfjPvWa3JWhklfmx+daumsGOe69jWW/zSZ981oWGUGPwrR7Cnsaz7WUjC4bmse/i8vp0P8XpWy6BY044PNZOofMcKfvCpRkmZMzc47Cqx4OB2qR8gHPX+7UJOOfWtUjqWiJY2x7VaLCOPceP9mqcJU5JpHck/Me/FK12DJHvH/hOzH8Xelj1CeM5D5/3uar/AMqQ+1Owepdi1ieJgWxJgcjbWjaeI4FkiDoYiSP3vUD+tc/g45p+3vnrScUTKKkekvNHLDvilDggcjnnFcfrzglFHOM81V0jU5dKn3ocxkYZD0IqxrL/AGqDz0PBOWrNRszKMHF+Rj8E5q3EyxoCx/4D61UX5iDnrUx5PHIxWrZqEsrSnGcD0FRMvOe9SEY4xzULHjmhFIbjnNBBP8VLyTSc9aYy/pWuXOjzb4nynQo/IIrtNM8VW+sRhGHlXYHK9j7g/wBK88pUdkYMpYOP7tRKN9TOUFLU7HxBIZbYksue232rlF6gmtg6kdQsCHwJF6jd196yQdsmO9JK2goqyszobYD7BnGCw4aueusiZ8it6Fd9i5PG0Z+XuawLw7pNx4JprcIPcr5J5BqyJAibjx6bar4x0p0vQE9xVmug1nMn3qTHalHpTTgAZoAWkPIpx4PNJRcC7pms3ejzF4JMIRgp1BHuK7DTtej1uA4AjkUfvE68+oHpXBds1JbzPazCSM7HHdWx+FTKKkZypp69TZ1pSQ+9847/AMqyYWKScVo3t0l1ah0++wGR6EVRQ5NTHRWY0tCd8A8GoY8lufxqWQjHvmodxCORyTiqAbLMWOF+52qA8nnmpX5qJsZzVFgOnNHB5o4pDg80XAXIPFNIDDFA4bFP7cUIDS0XXLjTHCb2eAkBoj3Ht71u6jdrdRW0kZzGTn6EeorkEyWBzWzZyLtRG5BOfxrNxV7oxnFboNfQ5jOV6HOeorEYEnPSt3XAjrkPgnnbWH0NaLYqDvEltgoLk8Y5pZLptwKfJj+7UaAMp9qCOOlBdhjM3c5z1pAD0zSt7UgGD1osMTy1zn0qRAWV8ccdabwRinADySx4BIAoYDNoPWjAwRnin9uaTA9aGA3Z2FSxMYmDAsDTAMnmnqOfpQJG/Za1PLbvayneHGA56j2qHVx5cBJDc/Sqdmga4QB9nP3quatj+Hp2+aotYxslLQxRyORxT7fAZye1R0+FtrEZzuHWrNrksu4rnrVRuDjrVxgGQ881UBPftSQbjcjOT2pRkgk0o60ACncYmBS7c9OtKwwaeoOOBRcCNVBOf51r26HYi9e1Z3l7iBWxtYKnYjg4qWyZbDZsquAOarHI7cVqzWxEXzHbuHFZ6KC2DzWaZimMKDIGc5qZs5x8ucYoMYJHrSv83FVcrcglJJweaiIAJOassgDfL/n1qN0xnuKLlXIeDweoqrKm0mrbr3PNVZTu4PJqikyBuDkdKTPGKc2BxTf4qovcXutaGnyG3nR19aoRjLDFX4UPUdqTIkR37b7iRx/ETVToasTqTJyeKibGfQ0loUMpGHNOwc8Ud+aoBB71IuDgUzmnAEDigAL5zim89aUDFJj1oASl78UbRThjFADdtABJxincDrQAT1oGye3Gc8dKsoowSOw7VDaxhgeeetbUUY+wuUjzjr7/AFqHuZuVjAmbzHyOwwKhwSfXtVm4Xa/HSoWXuRmmmWtiPkcU6JvnH5U0/eNKPX1NVcBTx24pCCealZRuYjvTNtJAMAPOMU4AZyO9OCnr27UbeOKLhe43PJx3pQMjHWnqpU5/WggnrQwIwPwqzGuDzURU1ZjGAOTzUsTJAPWopJjEpH3QRipGkWLnr/s1TkfeST/+qkkSRYGMDikIwQDTs9cfrSHpz61dyzobpwBjLHvWa/y5JrSusk5HU1my/eyalEpibt4J9P5Uxl7CmqSCM854p8mMgjnIqyiLkGgEjkUvXrRjOARxS9QLWm6lJYTfezGTynrWvdyxXNruX94jfxL1H/1656rdlc/Z22H/AFbdV7A+tQ431Jcb6kmzaevFX9Pfaed3utVjEANwPB6VJbhkcMvf07ikQ9jcyWiO35cg4XrWRfbiOOjfofpWpGSEzjhv4ay75/lJJ+tQjGO5hy4DEA55qDk96sSHJqA5JNdCOpCr900wnmnZyeKQDJyaBiDNJ35NGMHOc0Y4zQJgOtOoUHpT9oxk96BiKp71cgfgxnmNwRtqCNQzAetWGUIpPTioYNXM5BnketTRkg88UBMDH8VOAOff/eo8hbCupK59aruMdanDkDa34UyVMDDcVSBPqVwcUE5pcenSl280xjSc5FFOxzShecdaGBLAxVuD14NOxlveooydw/nVmHb5+D3pMTZu2YRbN93pzXO3AdZnUnJFdI0eLBxv6LXNyr+8Izn1LVKMqeruVz04p38AoIPSl4qzYaRxxxim1J0xSEce9ADM8Yp20gZpVxuxUpA7UBfoQkCl256DipGX1NKF3cUrgOh4R1PcfqKfFt3c8Y6fWiMYPNCDnI6A1NwJpEIQ42+lVW4b61ckAZM+v+1VNxjkmkiEIUGePpUbDnHTNORyTg8DtSSqd2fXrV3LGY70YAxg05f1oI77adwGY54pSDnnmlX5mwTTsAn0ouAKmcHoK0rQglB37fWqSoTjFaWnACYhunSkzKb0H6sMxIdijAwStYZQg4710WpjI5f2A6Vgy/eJoTFT+EahI4HekPSmnNSEl1U59AfrTNbkR45NLgnkd6kCjuaMbRgdKTeoxmBxnpTsfuQBxk/xUNgVNOhWG3zwCCfzNMCuRxikwKkJzSMCMD+Gk3YBFGRgU/jaAe1SRxqRgdqeIgefWi4EtomXQnoOrVa1KMuoI4I6VHZxAzgE9TVvUU3ICOw/OpbMJfEYDRleDTWGTxVhwc1Acj8apM2ROsgkTB6jrVUqdxzxT+QcjjFIetMFoM6/zqWKPJyTim7dxye3FWEjOOOf8KTGRSICScc0+FAQc/LTp1KDJqa3i3DJqb6EtkHKtkdufyrYX94iMP4sfN61m3ERU7j0P6U2F3hbKP8A8BpPUh6nRXqkLHtCkYqh5YByetC6m0q/vEUnApFnHV0Lf7tZmVrD2XOaY3Gc1JGGlI2RtilmhkjOHjYelBV7EI54pOvB/SguFAJQp2Oe9RyXSJkAH/CqTKTuMOD15qnMgDgjpUz6jGP+WTZ7+lV2vWfOEUc1aRSvcgkHTNR8ninkljmgDkmrNBYBmUZroI7cfYpDHwe7VjWUe6cewrprOE/ZXIIGP71ZyZlM5qVTnPpURBq/KAzk471WMZB9qtFJkAGMEU0g/h2qd07VEw5zSLGADqakIAGM9aFQu3T67amMZZf5U7iuVyMUuD0qTyyGNG04yO1JsYwLxk96AuTUwTnIpfLOOelDYrkflgUoTnipdhK/SlEZABobBsmtLfIGehrYMZityq4IPX2qraspgQgfdrSkQGE5GRj+H2rNswk9TnZYgr9cVA8Z9KvzKQ+e1RuufpVXNYvQzCMnOKTvippV+fg5zSRQknA5qivQeVOKaVJ5NaMdodvPJx2pstm7EkHgVPMDZSUHvzTtuenSrAgIGT8p7VPHanHPpRcTaKRj46U3YRzV8wFTjHJpGhK9v/rVLY7mcIyTj9KuxQ7Bz1xTfL+cccZq4Ixu68GhsTaM6VCpOKgZSG4rTuIg/JOKpSRlOlNMEyrgk80xQWOB/wB81oWunS3IDFMIehPetGHRAMfON/8Au03KwOS2HXHHI561lzZYn1rVvcLIcDNZkwBPpimmESueuP8APNOXkf5/Glxjg05QSc/WquVfqR7e/am1Jt5yBTxGW4P/AHzQwIfoGpcZ6U9lJOcU9YwBwAKQEtncYGxzgHpu9frWpbRFmxjk1gyDaa2NF1I9J34UYB25qWZyXY2igjAA/wC+qx9SZi7gHj3rfOx4Q4w6EA+vNYOox5LjtnipRlB6mLKCM4qBh83pVqZSDxVcrxxWqOhDQvPNGOSKfgHrSEHqKLjGfxU3ALYxTyMjilAzTDcVFJqTbgZqSGMZBPJqUROeQKhsVyKBN5GO9W5Ygyc9+lOtoQjjPX+7WoLVJcK9Q2Q5HPm38kD2poBxxxWvd2PlqSh3j3rPKEHNUpXGpX3KMgz1NR7iRtJzirE6EYJqqcHGaaK9Bw64NIwJHFSRoXJOMLT3QgnA61VwuV/bvinhCp+tLtOcEYNSpGTQ2PcRUCnA7VatkzKD1HrUaJ6DJq5aELKC3GfWokyGzQnYrZcntg/59a5+ZOpJzXTXaq1gcEFM/WsCZdh5FCZlAz3UjnNC+/SpJF60sMJfqPwq7nQCx/Lmo3X58CtJLfC5HWqE67bgr36mi4CRxksKstHxn5qLWEyNnHTrV5rYsox0JqWxN2M0ocZpUQHjNWGtyWxtpEjI47ii4uYRYzjmlijG8gdKnMG4DBqSOIJn3pXIbI2UouDWe8QBJ7mtZ0wMD5/61SliIyBytCYRlYoEAHnmhSTwB0p8o2gg8n0HWlihcMCRjvVX7mlwVCeT3p8kYANXYLXjkc025tiibjzU8xKkZ4GW5p7JggdqE+/gfSpCrZx2zVFNkqICAAKuadDhgwGcnvQqEpU1tOkTgE7D69qm5hJ3QupruiwBzzjZWMYSevBrf1B04KPvJ9OgrImBPI70XCm9DOIJ470RkgkAnB7VLJGc4w3NSWtqR87hgey1dze4wKe460bc9OatiEt0HFKIgeB/3zU3J5ikVq9fReWtuOo8oH88mmtEEBbv1q5rEJ86JR/BCg/Mf/XqW9Uap+62ZPl45HSkdT0NXViIHIqOcALwOlVcybEgi2rx3qwYto461NBA2xMjoM1N5Ib/AHqhshsiskB5z+NT36sACOQPSohbyAgrxzVlxPIoR8cdKGzPrcxp/mOQOtVZY+Petd7GUrvCcdPlqpNBgcj2qlLsapmaoJ4pxXuKsSoQuEGMf7NJHbE5Jqr3Lv3GRxlm56VeS2wM8inQ25Bwe/StAW67QAe2KlyIbsY12CIsnir9nCpiTJJPFV9Rj2R87a1rGEfZ4jj+EfNUt6EyehXlths479d1U1tgHJraePcp9BUSwZ5xxU8xKkUEteBmtK0syzI5PAx931p8dv7Z9q0Vj2IONm3qPShshzIAqrzFwM43baUoXGCMpUq9QAODSgBQD+AWobI5irLbeepHXP8As1kXOnAkkfLiuhKHd0477ulVbhPMYnHPFCbuaJnIXsDwSkkcZ4qocnk1u63bhYTzkBvxrF2fNXSmdKegwAk4FOCkHipQufrQFIp37CHWpMMwOM54NdPAyG3+Uq4I4rm0T2xV6JSgwjkZ6gVEtSJK4s8ZVznqarOnPFXfLlkbIPJ/2atw6XKgw5pXsK6W5gyKVziocDPNbOs6a1rbByPkJ+96Zqnp9kLh3DcYHWnzaGvNpcS1hLjPSrBgO3A6j+7WnBZxhvwx+dTvbqOQOtQ5GXMc+8XG4D/GoxEcf5FbP2fyslepqsLI5yOMfw9afMPmKWzA5p6Rh+nSrhtV24xQIAowvU0cxVyp5YBpfLz1q15RP8NOWPJ6UXC5XTdGMoev96riahIQEKZ/3fSpI7YP24q1HagNwBz3pNmUmjPMDz5KJ8nbNOTTGzlgv0ra2bcZ9KckIKEY46UuYlSOT1axEAyn3M/w96l0uxOwO/TqMVd16HbZE/c5H41Npi5toz8vApqWhtfS45LbuKRoAGcEED+lXhFnGOP9n+dK1sX4IrK5i5GWIPUZT3pwiAORVtosdW6cmk2jgetO4KRDHCW5HNPa1R+PzqyicAKMnjpU/kEnDcE9B7+lS2DZlPYRSZyNhxj5ahXTNjfK5wOta7wADmmCL5zkYoTDmKDaYGUHfVmGzhjYN5YPHIbnrU4GCAOtSquM07hdjNi7QpHTj6UwwBcY28/pU+wk/L3pyxc+392i/czb7nOSzLJnbyP92qMi44AoA2tmlIzwe9dCO5EPlnGTzTlQDj/0KrMFuXGBVyK1GAMLQ3YTdjMWE8ACpUhyOnT+GtMW+Bnj9Kb5POB9aTl2FzGc1uad9nIXHGa0DGOc96Fh3HIqeboHMY12hjXJ70/T0zEB1BJqTUoWVsl8jP8AOtLRrAyWobHByc076Cb0uQxyywcxFtnp2omuDKCMYz1961DYAdTz0pklgoOam5ndbnPSwjOMf8BqHyQWrcmswCoHeqU1vgkhMVSZopdDO2AHjkUwgZNWnQnJHWo9vzZNWmXcrFSRinKO56elTNHSxRhmA3VVwbsTW0Blwegq7HHtGB+dPs4QseSO1TpEx4Azk/erFszbGW9v5kgA6nitRYRGuO4HWlsrUwkM4+cjirD/ADvknaahswcrlBotwJP3G4rNaAE7Tz61si2BfAPBqCSEAc/+g+lCYKVjFn08bPk6e9ULuBYouBh/6V0Eq8AA4/2qzNSjBXB65q0zVSK1pasUyM4PT5afPakNx+taNuCI0BGMdFpZkHfvVXuPmMRkG/A61MibhU8sI3khOaekQI5xxTuXzEKxnOfapUjxgDqePmqRVHYYHT0rSs9P81Ax+QH9aluxlJ9SjHbuzbU3H+VP/skz7yzqB0+Ve/51tpCIYtgAAz2pjIq9uaOYx59TDbSId3O4+4705dLjXGDzV9lCnIp6xll3dAOealtmilcoyWaRgAbuR0rAnAN65B9q6ebCKAeTXMS5+2Sd8Mf0pxZrF3NPTYFYP3PStRIQeW/9Bqnoo3Qua00UFsEfIaUnqQ5alOW0DHK4GabFZhd+RzV6SEDn0qIggZOcdPxpXFzFb7LyMULb5ySavxxbsE0+RQvA24HWi5LZlLbkt6CnmwypBPJ/vLV0oAOBTdu4UNhzFGLTIgwLjofwqdbKMchAanCl6mjjwMnn/Gk5X3BsqNajAxxzSTQALyMj3q9t4+tV7kER8DI/u0JjTOXKj7TKBxyalK+vqKdKM3kvGPmNKQcjAzyOK1Nma0EAkXPb86d/ZS3PGcIOrVcto9qhAMVZRAPyrO5zNmE2lSxMdvTsPWoVt3ZMkZTpXRSxZXJ7f7WPzqjMjh8elFylK5l/Y2KDCc1ILR0cA8gitBVwQDtIqTYCMnqafMVzGeLUZ9Ka9sCMDgVf8sLkAZpjRA8D67WpJlXKJtg2Mjqeasauoe+kC9Fwu76Vc021+0ajbRAb98gGO1Q3zq99cMhyhlbH54pX1saJ2g2Z4iAB5/4DVS4j+XrWkYyWz6VQvFwcjitEZqVzQtlLoN5/CrUVv5gz2H4UlpGFVCerCrqqNwIH/AahszlKwvlgKg2dvvelN8sYCgfSpcEHHr+Jphxn5c4/velZiuQMGWQ5ORWffwhiCetaT5P51XuVBDDPQdataDTMhbQt071PHaAMSOlTouV5qdUGMGrvYpsgWML04+tTFMLg/nSrGc5xUroFOKVyWzF1VNsZJ4rT02I/YYmboUGPpVHVlJt3P3frWrpuTZWxXc6CMU90ObtEs+UGXge9R+R3+6P9rvVpSZPmxikcEE+3Ube9QY3uQquJMirG8MTz9aiCg9/pUqqM89xy1JsSEQjIGcZPH1pwBymPc0yMMvuAKmhUyuBxz/SpGMMXmIQSQT90nuRUUtu8LYJBOP1q20ciSBychenzZHPpUq20c6guSm08bfSncV9bHNazb77VwDjvk1zQG7gV2mt2hhtpcoxTqG3djXHRplueB2raL0OqnK6AR9M80/y//wBdPRMcnpUgXPXPFVc0bCGEngnFXoICWGOhqGBCzgDGc8VtWsaxjB4PX61LMWx8FukMeQc8D5qmC7jkccU/hhgfX71Pij3kc4/Ws2zG5X1W2MmkTn75Az9MGsLS0CzP9OPzrqL6LzLC4ReP3Rrm9JCyXA5A4pp6FxejNSOLv6/3qUxE4HbtVuGHfyegqytsm8gjI9qm5PN1MaRMrj5c1GkGVyTyOlas9iE6bTkVCLf1BUYouOMihs+TB4qPysjgZzV2SHaMgFqYEAPI4/u0yrlUxjOR0pyxgtzzipiuOR3608RnOP8A2XNO4XHRqFKgcnFTooOxgBUeB3wD/hUyfKRkAg/3qRnJi4yOvb+KpUQ8+1MBIDH/AD9KlTLP6evy+lQTzFDxHZn+ypnHOMHH09Kp6IN1ohPzYFdDqqZ0m8XqvlHH/wBYVz/hkq2novfOKa1RabsbMMIzg8t2b0q6LFGU4dsnHzVBb5aQBu9aC/d9Tz/F+lS2Zy0RmXVksS8c9smoVtlHUYP+zWtPGzh1yCAP4uxNUigBwPp+NSmTGTe5AqCMnHT+VWkUMAMt/WolUlsfdwasRgYwevYVTKbZFPbBwSp61VMRJ569K0HJ5A7cVVlQht3yk/7VCGnchKJtB2N9aCAR/h/hSZ3YI/z/AJ7U4emaZT1EUr1PFPUfLyRx/n8qZ6ZqXyycEYz70COO2beo+lLsGeRV6aMEk9M1GY169K6bnXe461iCpnHX+9V2OFzxhv5U2zg3qWz/AMBrWSBY2/i6Cs2RJpFJLF85PCY4qX+zA3Hmf8C7VdJw2Aeo+7/hRGueM/IT95m/woM+dmd/Z64yXIcY/CpRAqrkDe+OaeCSf96pVRDnJ4oJ5m9jn9ftU8kSAYf+laXh9RHpMSkdecj0Jqp4kcJbbfw9vwq9pildNgAPWPPoT7U3sXf3SaQcn+PNRvnbgcrUjA8gdsVHISq5x0P4ioJK/DHnaTVOdQeRV1iOvSqsykdTzVItMzJ02k46GoQp6mrcy/8A1qiCAYyegqrmykRmIMOOBUkUQXjual28U+Ndx4GSKGyZM17KzAtkZhjI4qxDAFV1+XIqWCE20EaOOdv8/angEK2Dkf3ahnI5NsNhIBJ+6Bz/AJ71HJhnPqKmkVpFAHA4wtV5AS+Dwf54pAhsIxg9/T2qzJbhlAIx6e4qujgNk9quCYSOhCMUIzkdzUphIx7u2Cktjn07Vk6muTHznJFdTNAFUbec8n5qxNSsi7RAcAsPm9OatMqMghhO0HpSzRHBOMEVrCIM0YbkHP04qT7FEw65U5xhqYvaanMSKQ+aQIO1aV9ZNBKUJBB5B9RVVYWZuaDbmVrhZwLNL833M8qPStwLkoOx6Db0qnFGkRCAdR1q0u5JEyWwOlJmDdxxGTt69SaQwEsVHI7GnEnIKnp/e70EZGAGPI9KlkNkX2Vc5cZz/DUkkCovsR1/+vUkZID444HvSzl+AR8hHT+tMaZnzWgkQkc7RzXFr808h/vMf513pIWObG0nH8Xr61wVlkhyR1Od1aRWlzppy3R0+gWglgkYnjPO6tcwKUyBjvVHw1k2EmR0bB9ORWpuwSB0qZGMnqyuYQxwR0/u0PArJg/J/telTqAxyn57qaxHl4XvUiuVEVgoz19qCCSSBnNToM8dcf3akwgOD/k0mNMpNH8v+cU1IQAQ3U9qtykNuJwT14pcZAH86LDuMEA4B+tMK7c4+tWhgDB71Eyl2BPOORTJbuRkZGaayfJnHB4qyIxuyRwP0pcBRjg5PShalptHFS4NxLjOdx/nSg4KHvkfWllJ+0zgdPMb+dOUEMhG3qK1Om+h1XlBFQA//qqeJBnHU1CdqNj04qRCzcnt/drNnHpcWRW2kLyB1K9OKqzQlOc9auqhlQ45C1A43FSRjpkGkFyoEAbAGcipWQKOakaMYyAB7fSh0bIP8VBaZXZCpx29KayADGc1aIB/GoigB6UBcn0H5dUjlHPkq8u09OFJrLUgs5Hc5z9a2dMjKfbpBtDi2bH44BrMEBfBH36S3ZtJ2iiAqNpzWdeqSQQOprYMZwRjgVm38R25Pr+taJGaZtW1syxoTycfyFTKu47s/wDjuakjwYkPsM+9MfkAjv1qWZN63HhQcA8f0qPytvA7evenIwVMdcc1IxB5H4DrWZSK3lrjBqG4tznAfOauFgvzc56e1OljV4wA3Byaq4r2MQAcjPSpFTp6dKnSHbvPvT/JywIHTnb9aq5o3cZDEWGeg/nVl40AAI9s08JtbK8Z/wBrikmAxgHgdPxFMxbuzH1SENbyDoME7vpV7RSG023Uk52gbaq3rMYJ+QAFP3ataB82mwOOAFwWPY03saN6F47eihee1R3AAAOev96pkAkI7k8USJ8wOFOeOfaoIZWUDgkt+FTJhehOf9movnznoD+n5VLtxwSuenvQJMTORjpThxgjh8/w004AyBzmlRhz90+9QUWU+W3xsYkn3NWBEA2csARnB6+1QwlgmQcE9qtBs4fuSDy3SgxZT1qIPo0oO44Gc+47VwIX5j35r0bUrZzps4kJJaNgVDZ6D1rz9ovJkKnp1FaQOmi9xqgZwKk29utC8Gp4IgzAk9Oa0NpMltrYkg989DWivXk4/wAagCknOe9Wovl+Ydcc1F2znkywvypx1p8bYOeuevzdqYCME54P61IjEElPy/rUmfoT3C5tJVTLDyz+WDXKaMgkvAM9iPpXXIR9llweQpJA681x2kHF5Fg84P8AD6UQ2ZpHVM6VCVOD0B/OrkXyDLbc8fWq7J86gHrg7auxKWYEY5/iqWZNtbFgpgksMjFVZYBs65GOa0SdyAlOv61VmRdvyfLzwDSTBOxlyRleD1/2qi8kDLdeRj/Grk4JJL9SahdexGT/ALPAp3NFIrSKo4Hf+L3p2SByOv8Ad7U/vwvaggHiqHcYF3EZ7/xVIinGTjHT3pCCAp6A91p4wy8nnP6UmyWO2A89anjzn681GxA2bR25XvTwTuAJ71JJNcQG4s51JyDGfx44rl/C3/HpJngqeP612EKhk2HowIPzfhXG+GGMYuMjkH71VF6FR2Z0lv8AcznkmtC2yvAJwOay4mLY75rQg4yCWqGKSui1IxVAMDoBVGWIhskdelXEYNksW9M+1V5icYPX1H+fWpsZpFHgsSdxxkf41ZDAnj06f59qrMSW4Jb19asRgsPX/PaqZTZJnYMA8dqq3J2A564+7VxflXgZwM/NVeckkAfU/L/n8qkqKKeR32j6UcA8njrgVIygHFNxnAz+NWXYUAIcKc/WpEz0647/AOFMTJPJ5/vc04EHgEe9AMwblGWTDDGKjKnOB/3zWjcxhm6L83TvVURYwCOf8iug2i76lmwAERBHT+taScYBOD3rPtQduAcfX0rQWPIBB4xUES1Y7IwQMY/veppFBkJAwG9KUoTJtHBHHy/SnKoWN2GOOKDMrhAqA46nhqdvIyB/ntSpIHTaeMEn73bvUQYDI69aBryMbxW48uAE9CR6du9a9uhis7YHnbGMr0PSsfxNgtbh09x/jWwjEIOeCAUam9jXogLAdEHoVpuMA9//AK9KcFsgZzx9KZk9DxnIqCNiOQFWCr06+tV2IYjnjHNWnPO4pVfnOO/vVRHcpzQhWJDe/wCFQBATWjsUrg9enrVYx4Y45/2qCkyJY+gq5HbBU2ngt19Kfb22MEkYFTlQwTnncB+tAnLoaEmE2KTzjrTck4/lTpFCxYbgA/w0cggdsUmc5IMkA55x/eqrNnfk7uelWA+ckPVeUEnadx77qRSGgkDoOKsKVKCOP92APlqEruUDqacqkMGJY4wPpigGS7TIjkJnb/D71nXgOUA6MQDz78Vofcy4OPVPeqN6S1xEoQJkj5hx+VNEmgXAaNXRsA/w8VMLc7QVGSc9P0quFMRfIZj/AHm6VPbO+cZ742+9IzaKd7biTPzgOBkelZ4Ty5MDlT1/DvWte8l2G3np61kbyuCvGKaNU9CZWDHHuPvVcRT5mAcf7P8An3qvEA2zAGf6mrIULNkgohGVYNnP1zTE2J8wbB2k5xj1wakBK/IP4Tu203qoPVu/tk01s/xD1+7UtkeY6PazFj8tNaYsM55AH5ChPvc9P603yiq/89Dz+XSgaZHcOEtLmQgACNj+mQK4/TYFEO58+y112okro8q9Tg+3GOnuea5iDAtsZ5BFaLY6ab0N3QJFjspM9fMIx+VaY+RSMHBzn2qloKB9MIJPEpO3dx0A4/rV5mDE7M4B43fpWcmrmUk7sVUDNjOeM02Q7QAfuinDeucFgf8AZpHztw3AP8qlkkLOcjH0zTxuLAgZTOPvfjSBMk8cmlUAYyM5/h9KoLjyqmQZ5z17YPcUqjeX7AdPp/hTQABk84GcU4kFOBwenrQHmMYkjI5GOfxpd2Ofy+lI+QSDlie38qACBgnk9aVgEIz9c/ypygMwI5Ofu9vxpAcDIPtTkKxlSdw7Yp7DOOcBp5WJyxkbP50pwpjB9R/OhW3TSH1dv50ZAZMc4I/nWp1X0OtOQgJ6kY/yKRCQMDd9ak2AsCNzjHDfWgHuP++RWbOckQExk+nFRStuOfl54zStlW45BA+WopJAGOaRA+MA5PzZz90VFI2Qcjmnxvkcjnr35pzuzkAjpnjvQNMi24GMZz9aDsB9cfpSjG7A6f3vWnNnodtA7lzTE8y11MkZRbflvT5hVBEwAWGTWlb4h8O3bp8j3EyR/gASeKobQpznI7e1THqbVNo+hFIMptBPArIvAWXDcHgAVqTE9cdR1rPu1wmH6nB9+tbRM466G0hKxonUAUx9xXOMY4/wp/bg9P8AOaCR35JqWRuKyKORxx/FScnkGgq2N2cJnO31pCwGNwrIoASF47daiuXAAAOCT2zz71MjZAYc54ps678Ht0H1qrAVMjdycj/GnxNx/EcmmsCHPtQpA6H/AD2qwaLQcMxA4KjPLU2VWKYB98dqUMdvG0f0p0oymBjr+YpMlMybhc2soHHBJ+X2qzoMrJpEJHC4/Oq92QbeUKW6H+VT6EoOkWwPYZ/X9afQtvTQ0YcMMdMmiVTg4HzZ4+biiJsHgfjzRNIVXcR/wKpM2xjHkgH67v50gXPJPPT6UElhnAOSOlGGU4IxjI/rQVcCwPYgf7VKowDjgHtUaH5S2fWpkGPlH1qWxpk8Lfu9vzZ+7VqOQhgSjccGq9uBvyR/497VYi5H3+BipTIluSXEZeFwXwDyxauCvIh5zOOnSvQEmB80FcRqpznJyfpXJX0KyyZQeXGe3WtY6BTdmY5GCMnircCbahZNuQRtxVmBQAAKtG8mWFB7fhViMgLg1CBnkHqfxqaHbyc80MyZPHnv9zgn61Kiggg9T+lRg5Y9809X2kdRnNZMkt2+dhAOODXH2B23iMOcE/drsbMkS4JwO+K4+2TZq2MYUSsPwyaqPU0j1OmhL7dxGR071ajIB56ZqBCFAOcg9Md6sQKCxViw/WokzJl2QkjdlihzhfSkclsKQMYxzRlfLAj3YHrTWwFJw3GMbalMzvqVZ1G/ByT/AFqu+VfB64NW7h3BDdU55qkynJJPB5qrmiInbbgtu570ZU9OpxTnTPBPfJpAcNhuc00y7jn2nkn/AL6o2FTx0yOvpSgjjjA6YpVI4B5+v+etMGTDG3I555/GljB3bT3/AIqgUYwxOMdQvSrVuVPJ27yeKgmReSMkBE5yMnd0rh9FlKXl2qnYPMb5fxrtrZjuK5O8enWuJ0/EWu36EhxvY59TmnF6MI9TdjkYYBOMdNtXYJQwwfXpVPtgHnrVuFQTkjBxmhlvQvLlQQ/IxncP6VFNmQEhcgdPWpYiXXDdPfrUV6xjAIPIOBU3IW5nRK2SPuGrUJkOQew4TuTUAJ2kZzk1agYMH5xx/DQyybJKAng9qpTZlfjjrVsAKoPHFVpyAcDn86kSK4xjJHTj/wDXSEZBzzR93kFcnrR3IC8jiqRoOU4b8PvLTgwLZ9ajB+XH+fzqQEnBHPFVYllGcLhjlSDxVdcMxJ/8d9KllODyOv8AWoRxjFbI1WxYtwCDnrn/AD9KvIdpyemKp2nJKn6+3vV1FGc1LZLJQowQRkj+7TZYi0YHK89NvHtTlwBgckUyVyUAHTOf/wBdS22SyJQMfP75phGAOvHrUw/1eOd/Q/Ln6VG+MZx97+9607iRz/iVv9IiHzB8Z/Amt+VREkaDptArntdJl1KNSnQAABveujmwxKndkf3ap7I0fQrufn45ApAcc+n96jg9Rj1pJOhz+lQK4xjuJAqJl3DB3D9eKkKgAjvnj5qY2SuSMU0IYSYyMcY/pURAJyO/4VI2SneoxnqTTKRZtVdlIPIqdADNGOvzCoLZCiEn14FTxsfNjA9c80Gci9NyNg5I/nUJJxnOOlSMM4yc0RqjA5G1h/nrQYihG2k9x/D61UL7jgDr0q5EfX0qq7EMR0xx1qShrttIwcEf1qSFjK2xuM9dy+tRh9vJ5z1p8Oc5X74/h9R70FMlGHwhGHB5I5B561VnHmXMWRjO35V74qwhKnI5zzxVRGzewHH/AC0z9MZpok1bhiWTHGBj8qdEjLICm4vnAxxz61XnUrL8vz8n+Kr8ESC3Dn5HbkHd0xxUsh6mdqUR2kAYdeMfzOKzEPoOvpWvqihZnJfgYz83rWSfTP5CrsVB6E0ZOOTjb0arURIBL/OT3qmijAzwOvrxV2MnGBxnjPtQDFKZfn15pZAOQOMcBfXNOUHzShTn/a7YpHBZCT1B9utJk+gRkKCB35DdqhL8ADnNShgoweT1pkjDcrcfKeg71NxrUr6qq/2fLk54xx3zXLQ4WIDrz3rqdb2rpMjAODnBXt+FctEAsYJOSe1bLY2pN2Ok0aVo9JwidZTk+3p+dX1ORz16/Ss3RpCmmYTuWJ/z9KuBmxgVk0Ju8mSKSX4DZPVi3b2oLso5Odvq1AyUJHOKZuycA5pbkpWBJBuIKcE96eCCck//AK6hDEqezdKcjFUweP1xTBocCNuD0FSDODz17etRnrx/n3FSKwC4znFNk3sN55JO89vajnGM0MxYjH0pjkA4PP8ALikMfuAJ9R/FSRqTJjrnv71ETjlevWlSQ/OSRs2mmhnJp1f8f505RudR0ywxn60yM5Ge1OwC0YPIyM/nWh0baHZFlAAHT+lI7Et/8TTWIKA9QaQgE46H8/wrNnMTRqDHjKnJyPl65qNlHmFiuR/hTht2BTuGP7tNc7z16UIGNJPl4HPf5VobG/A/8dpwO1SeSem3+tISN4JPPekHmIBhiAfrtp4TfwOPemMecjoM10PhHw22v3GZUaOwX/WP3kP9xf6n+td2GwtbF1I0qUbyZzYjEUsNTdWpK0UZt8wj06wiHP35vl9zgfoKoHgZJPI4DV7D458KweLooJ7O0ttP1CCJYVWFQiTKOgYdN2OA3515FcQPaXUkFzG8UkZxIjrgg12Y7KcTlzXtY6PqtjkwmbYfML+ye3R7lN2JOR3H8VZt2xLggYBxj861JYwuSuCn96su6UncinP/AOuvKSPXgzZOeo5BGc/Wl37ME7h703pEigdMZoY569On9KgleQ9yH5+lI6kkUgHPOBT87skHk96kPUaf3QTI+X/Z6UybcmSBnp83WpMZUj5qicAIpXcMDn5v88U0O5EzljleMnimwje3HI7VIWL4JGRSRjLDJxz96mO+hZijBwfX/aqN0OTnp2G6neYCT3KYz9Ka4DQuw42ii4rGVcgqsgywGCMelXNBXOj25znAP8zVa4KCKQgZ+VuT9OKk8PY/smN8dMn6nNN7D6aGrHhhkng9qlcjyxjv61BGxOQ3pmrBGBgng/xVnYhMrgFN2ep/2qOUGSclv4f65o3cZzyKiLkjIPBzTB6D8jbt7c0qkElW4B+hNMUgECpMEkgckj6GpsVcmjRE+U8BqmgYBuSQMYwv6VCkYHIIOOnrzU0Ee9xkqSOT6GpZDLihsjjeG5P1xXNXIITJTYc5wK6mN2DIO5yMD9K5u7Yebg8AHtzVoiOjMiQkyYNPixvx60yRQkhBOeetLFkMAP1rVHUW0JyD1OPu+9TRoODjg1ErFuTzg1NGTgYCnn71DM7E/Bx3IBPy/wA6VQWBA+emqdwb68VJGSjZH0rAkvafH5gTYnzn5cdM/nXHyq8etyo3BWdh+Oa7KJsjeDkjH3a4y+GzW5/vf67O71zg1Udy4vodKzFGAPyEcVaiyygnqeapzMS6E9uKuWvzjBbGBSZBaijCo6qeozzTZFI3jqG/i7fSprVmKkAcEc5/xpswCqDnBHX8fSszHqVpc4xjp09xUEyAvsPVeNtTPIrsRvxxmq02A+R3/wBqrNokEjoOvU+i+tCbccHOaa6AsCOtSjGwAcdaCriclf5f596FypxnNKVLBF6ED+LHSk2Y59KdwZIpU8561bgjWLryTVQFWJAK5HT0qaFMsMlqnoS2aEKL50ZBb5j/ADriYx9m8U6mr4x5jH+v9a7RAAyKO/yhfpXG3w2eM71GGDwD65wM4px6jg9WbEW0gEfP9a0IccFeSB/KqECsOFPoatwA7uvP92pbLZcBKkN+f0pl42YCeqbs1LGCFORx6ewplxbtcQOA5QnofakZplBvlOSGz/Kp4tqnBOe/p+FQvbvChUlinUZbNS2sXzk9e1UwLOR5mBwev0qtcqEcgHg8/wCfarQCnLA85/Cq90gkckcgDA28VKKRUYELuHX86buzyKJwSQOo6/59KZGgPoMelUkVceRuXgZ/2alhyrZPNMj/ANYQOh/h/n+tPDEEfWmDKF3gcp0P8qgGCcY5P92p787CEU5GPvNUEakyYx0Fbs0iWLcEvhSM1pYwxJ4HFUbJCxkB5xV5QFGCGHPepEwyNuAeMUj5Y/T9akONqkf5zURJB6Z4/vVJLF2AR5Jxg/nTACy9F4p7kHAUNtpq53cdT/DTQzmdQwddiKbuWXC/T+lb753EHcOx3dePpXPuRNryAc4lGN3HvXQOwMxx3zmqfQuWyGsuPwqPO1CqnGKkYhQcnHGPm71DyG4GAT/E1QZ7Ddp4A7/7NMbLcDg1Y2/Nhn+fH0qDORwcHn8aaYyA5J6N/wDXpOec1K53Rc8P/ntTdwZen1FMaJ7biMgf5FWI0PnICm/5Sdq9aijYLECBnHFWbTf9uBJYDac/N1FBk3qWCudg6L2Pp/OkAwcdqfKxPPQdqaAS2T16jdUNEjJ1JUk8pj9TVRo2TJPPt9KuSDIJPGKrSHa+DyT1x70th7kK8DP/ALNUoYogzxjkCmMu0dOQc1KrkAsRvBINUNlqJVdcggh8DaF9Ow9uaokA6gmfkXJIx7CrEXyOjKMpnJVvX2xVcMJdRBGQMH6HgCqiSi0w6AdAP71PiKOADxuOPbFQfdkkB7U8SbcBfUdaVxWIL6NtiAj5M/niqPIbjdVu7ZmByWLj+GqkchI559PrVJXKWhZtiWj55zVpBgnJPeoLZgyAN7CrCuQu4jnGaRMmCFi28/OT1okbCDHzEUoYyoMDZj/9dNcOpy3tzSbEDSsefz9hTUJ2469AM/zpeCvPbj71I7hRk1Nwt1INXiMmlTtlSiE/p/8AXrld2UAHWum1qWJtKxGNuVOfm9OpP1rlyRxk/lWy2OmnojptH40pMjJ8xjtq2q7FHr3/AD6VX0Xb/YqP33Nj86t4z16/1rKS1M3u2JGSh5AII/rRjJyenPSlQ5OS/HNNJOcng9qCCJQcKMfSnBgDgFv93pRkHgU5YlOOzZpXKuIuBkZx+tOBwMHv+tDgHk8HvTd5XeByKZLHIQDk+nSmNxnliB/Evf6UvOcZwaax5xnj/eoBDHkXkmq7SOpchMYBGDz2p7tk4Bx2oUpulI/un+XFVE1a00ObiAEYHtzTwTvQ56kfSmRZCDuf7tOIBIHuKs2OuYERg9AKA2VOducH8qU4KhhwMfe/xpnmhTweOn3qzZyXHK5HX/x2kEgJw248Y+9io1kUjLcenzDHNIJQ+SOQelOxVywpO3cP/wBdNAIBx0/KhGKdB1HNdB4W8JP4in82bKafG2Gdesh9FP8AM9q7sJhKuLqxp0ldv+vuOPE4mnhabqVXZIPCXhOTxDO80peKyQ/M64zIR/CM/qa9a0vTIvMitkMVnCBgfLhU/KmwQRW0aRQRLFEgAVE4AAqdOBx1zX7Zk+TU8BT7ze7/AEXkfjubZtUx1TtBbL9WPuI1icop3443L0PvWB4r8I2viiAeZ+5vox+6uV7/AOy/qDj8K3XG44oX9a97EYSliqbp1Y3TPHw2Kq4WoqtN2kjwDWtLu9Hu5bK8iMEiY46gjsQe4PY1hXBIJ7kH7y/WvozxB4cs/E+n/ZrsYdf9VOq/NGf8PbvXhPinw1eeF7/7NeplW5imH3ZR6j/DqK/Hc4yGrl8nOGsH17ep+v5PndLHx5JaTW67+aEMxiUgHf0+b0p8cgkVVI5ySWqo2SCQOvZe1TRsu3AGABxXxjifTosZBJx2/OgvtwfmzxyOopincoJOKkUkSDsP71QPceqmTg9KbN+6yV79F9PepIBiTj/0Ko5RuYhSxye9SSkVj8zlSd7EA7qY2VOM80/BVjSPgMCT839KooiklERH8AAyGpq3IIOEfD9GPGfpVjy0dUyMoOQG96awQD+HHaquBSebzt4Ckcc/LjOKl8PyFdIiA6ZY/e96jmwVcL9/GOexo0FwNKjBHO5unY570wexrgD7y/WrcBBQ5AwR/wDrrPiyM/dANW4mO3HbrWbII51AZx2HeoPMGc9x+vtUssYzgH8utQ5OPbpikUhQwIye3P4VPCdxGe9QJwMnjipQAo/u0DJ+eqfT5asW+D1Py9qq27hZAT2yOMd6uwfu3BXcSOu7/PNTcykrk8cZJjweGOPb3rGu/kklD8sCQfzrct5hcsQ24DnHr9cVgX0QAkOclW5O7nrVR8zOLszHcoWJRGAPrSoSOQf++qWX7+f8802PLtyenStGdd9Cwh7569ParMGCuD19Paq4A6Dac/1qUKeCemce9T5CZZC9SM46fhSoNqkktzTY23Hgds1ICAwz/jmoZLL1kvzgEgB8bd3rXJ64og12UccMpO36CuqsVOwZ+4G/yPzrl/EpMeuykjqEztbPaiL1CHxGozEsPnB7fnV+zBUZ3D/dqseAMDryW/zxVmBgFwSwOOKT7CkjSjdWARCBg89//wBdDqjgDH3eRu9D/nFR206QyhmPT+f4VPJIr5Yk5x97b1qWY21KcmEdAo69+uaq3MQfjjI71dlG9wVPT1qtNjcAT83fuKEy1oVGyJCOwHX3pN5DGlIAHB3U0kcc8Z/vUyiVwWCUBjsxnPH3W60p+9knPuKTjO4DnPDHn9KB7aj0ZduSMH/aqRSMgj1+9TEYtjjgcYqYAyDgkACgl6l+GJZiCTyDkVxetqU8ZZ/vhSO/b3+ldtbymNW2ABDz7iuO8X/u/FVmx6tEP5mnHcdP4jVtxsXBOeDmrcDZPJ/CqqboiA3JI/OrULAuO4qWaSLinecdOh59alByuM8Y4X3PWoIRggENVon5QrdGqTMpS5Zs4z22+tNGAeB3qWTBJGOetRlSD+H86AHYDkD0H9aryHcM9D39qtKu3PHTotRz5K5PWi4FN8vwecd+tRAk8+nepCe/TnG3vSBSDzyKpFgmM5O7jjNPGTgrxu4HtSIAcAnHepC2Tg+ppiuZ07eYCpGTnPvVe2cFuOB2q3LhB/FkVRYh5Cccn0rpZqu5oWOBIcn73FXivJBLc4/SqOnMPOyPlJXH59quhSRtbn/ZrJgxWw7Z+YAfzqMoVctnj+7Um4qMA4T1qPC9BkY6K38qZLF8vJ4x1peCpbv6dOvvTTwwBDBc9vWpRjynB4z/ACNAXOOt8/2+p6nzcY+ldLKhVyo79K5qxO/WwSMgyMa6goT7d6bdi5LYhPXmkUAfjzmpJUO0DLZHQ1GcFOO1QSMZCBg8EdPpUJyrZPTrVk5X5t3UZqrMSXOBjP8AdoAiZvmGQPQe9IFHUnn9aGABwaXIzz0qii1Ev7vn6Yq9YIHllLclV4aqcJBjCg8Dn5eatWLEPIevA69KTMJIsyh1bZjH/wBeomLCUZ71Pu3DGOp/CoXUOuAOc5pEt9hXIBKtzx/e4qmXJOD3421ZkAWNyPSqhJxk7hjvQXEbgkYB/wD1VIs+QVHGaj285PTP86eFzgjdQDLIjIVCSMMQNvoahWPdqeVfGIz8rfWgMQ2e/ZqbEwW/3yfOSMHb6dKaJZYnDT72HT0qONQUk3lhgHC+uasFgxKodidBtpqQCbOSxC8e/vSAo3bv1KDevTP9aqKOMA9O1Wrg7iVXt171TIO4HpxVIcdS/aEEcHOetSneTgnn+lUrbOcdeeauxITgsPkH8/8ACgh7k8RJjPqOlRsCF4IIPP8A9bFLLu2oEGcn+90FNKjOOuWzUtDQnlEZZfTPy9qikClgBuz39Ksq+BnO4Y/vdqiuQqlW+ZnPXHNJDsUtYY/2eY8DgE/d6/Sub6L9K6fXCP7LxjnGTnqa5eTKqpHfpWy2N6b0Oq0KPdo0HHVmzt9eassBjA+97VX0XH9iRc4ck8evPWpyecj6ioe5m92G8IARyB1+amM5JJPGTTe/H3qc2COMUmQOCYXOcg8kigZCgHjFIMBCcegpe+e/9aQrDTjPPHFGAM/pTV5cljkf560NIC/GCBTsMXaduOn/ANeoCwOTnGafJLu5Hy4qBjggevFFikJvGSDuOOm3vUMzCSGTt8p/lSsoGQTTJcG1lI/umrRpboY0bfKP/QqU5yMdMimJkrTmOcdsGtDU7Rhm2j29QeWZun1qjMUIJGSOzCrTOVTIxgj7271rOmlfcQx3AYNZpHMl3HM+Vw46VJAygn58f41SZ8tn0/pXUeCvBUvie6E026HTY2+d06yf7Kn19T2r0MNhKuLqxpU1ds5MRiKWFpyq1ZWii14P8JTeJLgzSEx6dEfmcdZG/up/U9vrXrlpaxWkKwwRrFHGMKicACnW1tFaQR28EaxQRgIqJwABUgBH1r9syfJqWXUu83u/0R+O5tm1TH1e0Fsv1YiqMgk4qVRTV5571J+HNfUJHzMmJ1470mOlOyCMUAE8Hr2qmIXoeKp6ro1prto9pfwLPbP/AA7sEH1BHQj1q31GKAM1y1qMa0XCaumdFGtOjJTpuzXU8M8ZeD7vwlcZO64sJGxFc9s/3W9G/n2rBWXPTAz/ABV9Gz2sV5BJb3USzQSDDI/IxXkvjH4bzaAk2o2Li505Dko334lPH/AgPXqK/Js74flhr18Orx6rqv8AgH6nk2fQxCVHEO0+j6P/ACZyqyKVyTjPVfegEk4GABVZDvGc+9WomHJxgD1r8+lGx9upE6khgxOcH8qjuJcyHPGTUkaAcKOpx6moZVKnPU54b6d6ytqNMiY9M9aYCcA/n/8ArpzZPJ6kYpith2/hH86ZRMAMYznHTFIqr5hJNPB+Xd1AFRFT0c//AFqCUtdSrIuWzn/vqm+Hz/xLArdpG+bd15ofvn/vkc/jUeggLY5xn9433u5zVvYt6o1oyAwx/jVlCDwDz61QQnf0q3Cctxxx92s2T5Mfc8NuTlV4PcVWyX68VPK2FwBx/stVUZ/WpQIerZBBPNTo/bHPPWoYTnOe341IDg9eRQykTRlVYEgDFWbdwxG04wCRt/OoLdQxyTk9qmSQpNkbhjIxUmb3NCA4OOC7c8Lk1h3aqry85Abp0rZsXBGCen3azNScGeUj+E8baqJjY5y4U7xjsKYgMfOeh4qe64PyemOaiRd5INbHVHYtJlgD0z0qeNi5/maiKkDp7VJGQqgDn/PpUMllhM4yHx/tVJvD9P8AvqoUbqPTnb7UvmAEBjjP92kyUX7QOJOduD2X9fyrm/FoH9uZ6AKo/KuigYSYJ/Gue8YEHU0KHI8ofN7g1K3KiveNNZECJznI4+apoSW4GeQar25WW3tjjhQDwuO3er8SYUEZ2k/nQwbsT25KEAnBz95ffpVxmYLg7hn+9VVWIJJPXruX9KtK4J2ADpz83+NSZvUrz7cYTcAcfXIqvOrSZI5P97d1q28KKMlyQR37fjVSROcg7znikhoocqrs3XuKeBkDaeaV1Kk5++aTJQAfN/jTLQ8ncuRxxSRPuwAcdhQCCOPQ0DnkBhRbqUyyMhAGPOeWPGKnjCs23gfXPOPSq6SJ84HGeh6n8asREkZGDRsZNE8YDSZPBx93sa5TxupGvaeX3cxf+zf/AF66gsGByc464rmvHy/6dpj78/KVz9CKcNy6fxaFtMgjJJwPx+laVuNygjms2HmJD3xz9auwucDJxmlJ9B26F6IkODzUxYk5Bwagj3E7TnI/WpGYgfjUXIaAkbSep7djUecjGz6UrkdD+P40jKQeR15+90z2oAkyduT1qG6AG0AqMfyqQMQf8KiuMH5QcnOR7UFMrPjGOx9KbvweuCO9Kc/Tp8rVG3zIOeO9WMeCAcjmnY25wcHGPz7VDw3XgetG7HK7sE9qBXI9SxHnHzAtkdehqnEMTZzgf1q9qSBnBPBYnNZ653gD8fwrdGi2Ltq2LhSefX2rQ5JBJ4zjd61m2hInx61orxIm4MoPQ7f5VLSGxXAJ3BM467qikO0YXjmrflg8darSKVxu6HkBW6f4UrCEOfMOMYqXyw1vLtGX6/l2pIiFz905pQ3kwTnr8p596QmcdoxD6nEM4JLf/qrpnYnJ6DP8q5fw+A2pIB2Vjn+tdQWJJPY/w+9XIuWrGt0x0z1pjoxBIFSKDkA9qc23JAPNQRYrknGB2GDUMh4xjmrGOgBJ6/L9OaqzkhgR/EP5U0UiKQHCk8ZpACx56YpC2QM85qQHYcCmMtWrAdAoPQVZs1Y+bjnDDlf89ar2pzk5xjrmrFmqeU/HO7B3UMxkTSEpJhTndjj09qCRnOeSMk7aaHZRjoo7N1x/9emkZx2Q85qSLdR0oLo/q3rVPBBwR9KtzsAAoPP948+9VnyB1xj+tBcRi4yc9e341IuRyDj39Kiyc89/4acCDnuKAZOrAqQOOOD7VWsi320yE70Axj2zViPYI5CTgjkbe9V9PYrJOeHfaBt/HJqkuxJohhnBQAUzzEQlzuROm71J6UgYgE/LjqNzU+1nKkkhecYzzj2qRt2Kd0gScr0yPu/hVN8ckDA61q6iokZ5SQHGOvfPHFY5zjB4qrjiWrMAAuRkdKs4I254A49aq2oxxs7Zq4Mk5A5/nQQ32Hkcc9QMioQpLY/HfUquUYgDBx/FTWcMQD/COKTBCOwIwBz0qJ0G0A9+PpUjcDn8SvvUfmMku7pjnn8s0IGUNdc+TgHOBj5s9zxXPSfKcA10XiN0KExnKGME7fXNc67BzzzzWsTop9TqtKGdLtGbcTg/zNSsRux+FR2CCLTLY9T5eTjtk8VMxXbzzxkVk3qZNasaDgYBpM8kD6UjF0YkdBik4BGNxz1+lIkA/Xnj3qQZ24LYX+n1qucHOOc1IrFgqnrVAHGMZU5owApJ9cUJjaCB/h+tGCRs9+aPIBpwEO0d8fNxTGxnjqTinuw7AY6mo5G4OaCkRSMCXJHJ/hqpcPtspwO4JLf555qaRg3HY1Xuci1nz/zzOPxrRGqMxCNvNOYccDIJpkZ/KlOCmOlW0WzrJxjywDkgAflVOVskjuTWqI4jbxnepkI+X8ulafg/wbJ4rut7botOiOJZtuC5/uJ7+p7V1YXDVcXVjSpxvJnmYjEUsNTlVqytFEHg3wXL4nuPNmzFpkZxLL3kPdF9/U9vrXtFpaxWVtHb28SQ28Y2rGnQAUltaQ2NvFbW0awQRLtVE6AVYCnOMcV+25Nk1PLqXeb3f6I/HM3zepmFW20Fsv1fmMA7jpUm3uKTn8aeBmvqkj5lsbjHSnAGjp0pyjHSr5SWxCv5ilPPUUYJPNOxxg0mguR7QMZoAOeKdz3o6c1KXYLiAYGDSPGsiujpvRhgr2IpV64pVIPNJ01U3LUnHVHmHjn4dNbSy6jpSFrfG6W3TkxnuV/2fbtXARKsqYL/AP16+kkAR8/hXn/jf4cremXUNIQR3J5ltl6S+688N7d6/L8+4cu3Xwi9V+qP0jJOINsPiX6P9GebQnHIzjB+tNlBAweeOPbFJuAcDGwg4IPUEdsHpRPP5gB6k/3f61+XTg4OzP0eElLYrecEkx2pjEmTOOp+7RKFJwDuI70whwc9MdKyXc2sXS6Mg+8CP4PY1CT0JLc0HLjJO9TxupuSBk1QlsQOSCSo3P8A3f6VHoW1rSQns7/zqUjcwzjiq2j5WGVgesrD8jT6D2NNCEOT1q1CSCHHUVTQDdhjsq2pCrgen6VkwY6Vw55AHeq7qEyW9KtNgxgHqRxVdlBbjp2pC3HRlMjJxTscEdRTA3HPb/JpxyMAYGT/ABUmriZLESo/2z09hVkMRyOWx021TBYjIPPT5qnQEuQOXA496TFbsatqrRkEk88fL7Vl6oQLx8PktyfrV6KZJJvLJ2ZIxJ6celZ+p5W+mTqFC4/EU4mL+IwLwES98U1CRyDzUl2S0uT39KgiBLYPrWx1rYtxkhQCd+PerG48nHXpVdOVqeEBVOf4un4UmZsmBBXGMmkKAkNnD/3dtN8wRcDtQjkycZGeahtktGhApIAbACj9KwvGWI5rQjndG2fwPGPwrXSJplGepP6VleMkCvZjDZ8s8nnPtn2pLcqD95FuxUraxAt2GavwvgYLcHkdaoWWDYxEcHaOtX7XHljOP91amQnuyxDnYQe/8TVJG2G2lflHG719KPNRUACN83WrCZnwq9gRuH8qmxD0ITIxdwULgDlttVjiPkDqM596uTTMxHLccbfYd6oycKAPrupjRVmBY8+lMaQgc8gDlqsSR9s4OOVqvjCHDsOwqkylcVclSW49PpTwxAGe1Q5OcHkY+96U4MQvAwf6Ux3Jt/Qjqf71XLcnGCMCqKEEdCMVbhlG3GOnT5azZJdjJOQOD1/+vXL/ABEjz/ZxHQbl/lXTJvUEff3c1zvxCTGnWEuT/rWB/L1pwepcN0PtmU26MOOMVdtTvGDxWbZyD7FACOCox+FXoCcoEPGKchs1owCnOOafg7Mnnpn/APVUcLFjzxnj71TgjbtI7/T9azJ0IWBPIxz19eKa2QQCO1S7iAWI4FQqmMgdB2XigkVAW4J/KklfcMjgf7VIGUnB79PeiYnpzmgspuArEDjv932pgIBz9KHKtyR+AbmkAI4z9K0RYTEFcg5PSgOIwCe/8qU4KnjnH+TUPTgD/P51NiWPmYG252+YcjvVBEIIz+P+fStG5hfAx0HHY1nqMnI4ya6Ski1aN/pW4ZyBWrJIN0Z7f1rKs1AuACM5BGPatKQiMKgIO3/9dRIH2J448rtXGcg5PH+NRuqA5bdx23Z/CgTbVXJxz95V5xTblgXAG4jOc1OoD5XBRAgxgHPTr/8AqqpqLiKxmIxnYRn3p7ykJgHGT/kVBrQCaPcsDztzn1+tUhX1OX8Npu1DCjJ8smunLjc4xjtXOeHI2F9vj7rz/hXRy/eJAwTVvcctwHtQFGCTximk+9CkSHHzE9BWLAYWwMjpnn2qpOCXJLYHWrZJViD1HBNVGJJcHjNUh3IiQH4PFOHJx1FI2MjAzTo8FsHgE4pjWhbgjxkD0qe1f90PdjwahACxkDkelWrNSbZNzHI6Z5pMzYrsQuO4PWm54A7jOMUrADfyOD/DSDIfAJ4/KkZgytsyR90kGqz5ByeoqeVsjA4AqrwxDDqKCkhzjI56/wCFO3BVwN2892bioMk8EfT5qN+3AzmgpEgIV+u4DORTtLxLJKWTnApqExHjjIwKXTV2tcbhl8rj5v5VWyIloXm7Hr0+76U3eQmcYGeKVgQdrNnrQS23I6nqGb8s1CFe5TvXE59MDnPc1SJH3c+x71cuczTOe5P3V4xVeUpvym7B5+b+VUuxSYtuzZGD3xWguSCAemPmDZ69qp27fK+AQ5/Or1uixw5QBgeo96HoS0N2Ec96FRWXk5oyWG0bcUuEjXBf67v6UiRCAU2qen61XLc4H/j361MGUctuK1WLAOF3YB6mhIaKGtY2MAV4VchuOc1gkitzVtifaAPnBCjPp/jWDzu9VroWx0U9Edlp42aPaADkxj5vxpZAeB1ptmu3TbQp0EYz609Rk5OD3rB73Mb6sY6dAd2KjaXnAbpz+NTucxnjsaqsoySM/wCfahCFULg5bnrT0O4gg8VHGy5Bx7VImDxjB/3qYupIAB+tK2TESDgHFMLED2PFCvkAYxx9aCkiJxsA4+8ail42jJz3U1Jgnk/+O1E2ckk59KBpETKM9cVTuTi1nJ4yMbqtPhhwap3n/HtKPp+ee1axRrcoIMdakYBQSKjTPc9a7TwJ8PLvxlJ582630iGTbJP0MjDkxp6n1PQd+TXoYbDVMTVjSpq8nsY4jEU8NTlVqO0VubvhPwk3ie7jZ3eDTEGZpU6v/sKfU9z2r1y1tYbKCO2toBBbxjakacACm2dlDY28dtbxrFBGAqoO3+fWrCrjr/8Aqr9qybJaeXUrvWb3f6LyPxPN83nj6mmkFsv1YAd/WncDpRg9qcF+YV9UkfLtjQvpThxzTiu3gUnTmtEhXADvSr196B04pcd6ZLDApNoJpwGTk0/tzUsLkWNvBpGyKecdDTe3NIYhGRxShT0pwGPpTgPyptktjcelKeFz6U7GTmlUY61DjzDucb428Cxa8rXdiqQ6ivr92X2b39DXkV7FLa3ckFxGYJ4ztkRlwQf6+1fSPk7a53xd4Gs/FNsS223v0BEVyq8/RvUf5FfAZ7w9DEp18OrS6ro/+CfdZLn8sO40cQ7x6Pqv+AeCvKCxHYfrULMG9sdc1oa3ol74cvmtNQhe2uF5UfwyKejqe4Pr+HWst8o+0da/IatKVKThNWa6H61TqRqRU4u6ezLSMGixjH06CmsGI69DmpF3JHkfcbr+VQBzuPJOa5mjZDCTJOTnr2C1HpORbXA/6bPj6ZpznD8/g1M0fBgn5H+tan0KtuXgd3B71YjYYGce9VQSR8wzjmpQxRg3YdazsTctHkcbTgVE+EHP4Zp64KEgE9jt/OoTwzce4pWESAg4IG3+dBwem3/dpI18w4B6cn8accsMevr7VNgJBywJ/wA+1SRYLoR64z9ag3YOQ3HvVi2AYkZx6UmJomhgHmswxjcSxX39ai1MGTUCBxuUYZm9ulSxSjLp09G9ahvADcvuG/8AdgirRg0kzDvFAkOTxVXcAcAMKtXYKsQ/B/u1XUAn+lM6obFiIllyeuKsRkZ9hUMJBUBeM1YjHkg55I/lTbExVgZ1JA6c7jTEk28jvT0YyvuHY4OG9f608R5IFSyW+hfgkKAN2P8AB79qyPGK4t7Juhy3H4CteHagyccgD/PpWX4wJe0t3xgLJ/Mf/WqU9RR+JBpp8zT4mG3GAPoRWjbPjoMDs3vWdojYsYBk4OOPpWjHweOfRTQxy3LKZIznk9Kt24CKSTzz+RFV9xktcqMOT07EVMDsVOedoyvHX1qfUzbCQLt/ixnmql0nljK8Bs4XpVt87Tj7mcf1qnduUUD1oGiqzkNleuKiIKsCe5zjb6093IAJfr1FJuAO0NnpVXGhwiAyW4OMfNTcbcHrn6VLtDIMVCGywB4ycUyrD13MD7D61ZtWG05/9CqqPlbHb9alRgrDI3f7VSyS6sgAUrz71j/EBBLolowXISYDb35B5rXiYOucYB5FZXjQE6BgltyyocbvqKmO5oviRVsCXsLc9SVArRtG6FxzWVojY06AjHQDPetNHOflOP8Aa7VbHJWbNOE7iAXx/jVhioOVPoPlqnbucZPf+L1q0SGHHf8AirIhgxPQcf7VMJyQMjmnMDgEhc/71RnBIPQ9/wDGgLCnGdpqvOzIeP19qnUb+H5HZqZdHERxznp81AyiSXbIGRntTCQTgVKVKk+3NM9weP51ZSE4O/GPfNCnI5OM0dBz+VNy2edv+6aVxjtQV0VSh+T+VUAQzex67a07wfujnrgD73FZagmukmOxesnKTEDkYPNXSxcNkg9vl4qhYopk5ycD7taAZFXBGahooBnCN27imuecKfoy804HaAT0x/D6UxnDde2QD7VICxHkknOP5VU8QsRpMmBw2AM1Mr556kA8H+dVPEbj+yTgD7w+91FUtxLcx/DB/wBMdCdpMf8AKugkl3s/PUVheHEL3cpA58s/N2razgZP+cVUty5biFsHp/wFe9JuwMfwk03quMd6UE4znFZkiZGSP/11BIwKnHUn+KpGBO4nJ571BJgHA600O40AgYoyAcU3JPRqej/Nz6YpiLEeEU5PUfeFaEAMVvECOozu9az4x5gJI5/vVoDP2eIdgB0oIfkNZhsOO9R54G3uOlPdgAM9Rn6H0qNnCqCEUE5/x4pMdiNiRxn34qIkHgdD/SnM+7JPH+FNHAx360igGOo7UwAMcZxjrTioGc8UuR2PI/ipeYDcFFIJ4zj73NWtOVk+0P1fgcemO1Vlcgkv9foas6MrKs5D7Ru5PoKZnInA2jPHHBWljYI3IyCeV3dR0PNJIxLccjtRCQ8oByAedy9c0W1IsU9QTybjIyQ/Td6VR8w5x83FaepIjpx9/A+b/PrWYFPUn3+aqWha2LdqgwWJ6DO2ryOQMFP+BVRtBtY564xntxV/nGPehkyHgjcCg6D8zURUMMndzk7fTmphIqKMD5+v0qCRsuSfTmgzRC5ULk7nFVQSSMBsk9ammZQoHfNQhjkMOinn6UI0sUtawYJwRh8qP5c1hP8AKRxx1rc1Qh47gdNs2Du54zWNMDv3Hqa1RtDY623x/Z1vnlDEufyoPc/e9z6e1LbqDZW6jjEa5/Kh2+XB49KxZj1ZE7HHB4pm4HgDn196VySc54prMG5BHbFMpIO+c809JSFALHj+Koi+Cc07OBQMkVyznJ+lOduhz1zUaEbcjk/7NDcDJOMimkNBnAyTgmoXODweacZOSRwKhfLjB61SQiORgOfx5qleZNu+D0wTVmRwBkk8jv2rofBXgefxlOQ26CwjI86fuf8AZX/aP6V6OFw1TE1I06SvJnPiMTSw1N1asrRW5W+HfgG48ZX3nSl7fSYWxNOON56+Wn+16noB74r6GhRLWxs7C3RYrOzi8mCFOFjXOfxJJySeSeSagsbWDTbK3s7OFLe0gXbFGnQD+pJ6nqanwGORmv2zJsmpZfTu9Zvd/oj8cznOamYVLLSmtl+r8xQc0A9jSc04AnrX1aR8oxw4FOAwKTpwaVcd6tEMVeB1zTckc5p2MHNNYc5qhirjGaUfNQozyKBx0qRMeMAUhbKkHrSE5pNoJ/8AZaCbdxcHgUqqRwaUZ6d6cvTn/wDVRYTYgB/OlC4HPSlA7GnquKLENjdvpQMY4p+Oc0gGaAuHXnpQPpyaFFKM55otcLmP4m8K2Xiqz+z3YIdf9VMn3oz7e3qO9eEeK/C+oeEb6O3vowY5OYZ0X5ZB/QjuOtfSOe3aoNS0qx1eyksdTtvtllL96PdtIPZlPUMDyD/Svis7yGnj4+0pq01s+/kz7HJM9qYCSp1Xem+nbzR8vq+Dx+Hel79d1dP458AXngiXzy7XekynEN13HosgH3W/Q9q5UMAMA7sCvxjE4WrhajpVY2kj9kw2Ip4mmqlKV4vqRTEl8jtxRpJKQ3IPXzWoZg7AY6nH+FQ6ZIMXBIy5kJzu/pXHbQ7Ll8Sc5FTJI5wBjpVZGJz3qVG7Z57e9ZsLFkMR170pYnOSQR0xUYIXlt3P507GDgHAI/KpJtqKhCkg9D/KnAgtnqo6/wD6qZxjjPI707BUZ6/zoe42h/AbIPBqxZgnnIDg5Ofr2qumGOO45+anqCDgcnpjvUPsI0I2KcEcEnI9j7VX1RDDdjniRR9BjiprYkyYJ4HX3qDV2LXUW7iLbj5fXJqo6GL3Mi9ZDgfM3pt6VUSMMcnjFTX7EyYHQVApxkj6Vobx2LMRCHA5JqwqhhzzxVWEfMSXyTj86tq4DYPQ1LQmyW3ATJ+YD1+tOB3MSDgdKYGJVgNwJFC4HJLc1LRFy4gEoHOD3qj4wi2aRAAeBL932wat2pYHBPWovFwU6AhXrHIufm6+pqUveBaNMo6JufTInPA6D+n51qxKDg9uayNBOdPjA6ZP4c1qowHA+63b3q5blvcvQ5CAj8P/ANVSg5bGSQR29qqwyOyYHQdP61eJXZlPnTIBH+etZGbI3LEk4IHb1qvdovkliSCeRn1q8jJPDID8mB3qjMHKbhtOfRuBTRKKDqxXLDr09aiEZz8px6irMmcA5GRUezIweQDx61RpuJvwCMnB7U4MSygY5BGfWk2epprAbQPuHoCKC7D0JPzY69fpT0cHr261EmAM46f1p2PmBA+tTa4i5bzbhsKAgnGaq+MQX8PyMdvysp49iBUixH5HzwKh11B/wjN+DtztBUd+GzSS1EnqjG0I50+MHsT/ADrYRMMARwf71Y3hpz9hBO3YM43eua2FYhTn61pI2luX0c444x3qeNgExyc5+9VOJscHP1q4o3sADyeuKyZjbUdkbeeaTnH+xkEUuWBJHIFRkDLPj0O3bU3KsCsUbjHP+eahlymSeQ3epMEKW96juHbaAD9cN/nvQIr/AMWCeOlNYnktzTt2DkdutRk4JBPX1qykIvP+NOYYx0991A547nrShtwBH3j/ALWKAYXWHjIBLjPHY/lWcp5Ud++a0biRYmxhsH+Jqz+fMI64P3l/xroCGxNakpNuHPFXDJuHHBqvZR77kA8jB/GrMkaoDzyelKRTHIxOAP8AP0pXUPg9lzTFJCg5zjB47UhmEh5DZHepEMV+Nxqn4mYDT0VRy8mdx9h6VfjUFwfmLg1l+KSFhtgd3JNNbgtWir4Y5uJ/93u1bGd4LY//AFVkeHAFluD/ALOP1rYK44GBkfdNOW5UtxjIcChW454pRk4+akJJBB6dN1ZkXGtheh55BqrKCsnJyDzuq2ct+Ax+FV5gCwx6f5700MhyM5zilztII5/SkIBOByKUdOfu54p3KJhIUjxnkjP0rSVcRx4T7+KythKjjGTgVtSNsUAfI/8AnNJmbKpxjjp6VE+CM9vSnycA4PA6moixYc9qPQSY1sDJ7/zpu8kdMf59qcQTz0700LnBB45pFilyvT8KZvycYx60MSo46H9KbvG4Acg9aaGwlcEYFW9OjzaSsRwZfvN7AVRlIMOOM1b0/LWxP+0ePensiGupN5hDYz8h/wA8VJE5Ll0+ft9aZgYwDjP9KNxRfmGc9FFK5D2FvcMUKYQAHCrzz65rMkdScAVoXWQiMsigsCMfSsrB9c/1prUcS1bNIcDJH9K1JGBfIGAc9O4rHiZ8kL36itNWJVM/fFNsmSHyAiIEcjOPeoVkLgrjA9akmILRgenNIVKg55FSxIrsp6qagBHAIyM81LIShIIz3qGNyJ488YOfWrQ2UL6UA3B2cGXkfQ9ayrhw2WHQZxWne7Xtrh/myZMnPu3WseXgc85FWjpp7HaBcW1oegEIyg+lMO09TwP4ql2/ubcA9Il/h46VXc4Y9sGsdzm6sgkyeRxURJ3EGppTuHPQU1iJFBI6ZxTKQD5sZ6dytOBHX0qIDjAOBT1JIwTkDv6UFPQeDkYp8p2KABkf3mpikDr0FJLIWI57cNVIhshckNnLe9RyADipCQBW/wCDfBlx4uuCxZ4NOjP72fb98/3EPr79q9DDYapiakaVKN5Mwr4inhqbqVXaK6kXg/wRP4wvzndBpkTfvp/XvsT1b19K9wsbK30yzitLOIQW8Q2qg7f4+9JZ2NvpltFa2kSwW8QwqDt/iT61YAzX7dkuS08upXes3u/0R+OZxm9TH1LLSC2X6vzFT1NO68jrTeDT1U55r6pKx8u2OUA9aXGeq0oGOvWgY71foRcToOaXnpTqQDb1qkIcPQflSY5zQeBmg4HNMAHXI/8A1UD+VB9qOe1ACHJ46VJxjjikBzT9w9KkhsaDindabyaeevNNEMdz3oBx75pM8YP4UucZHUelMkcCDRTefwpSO+OKBWHAZoJzSU5elBIhGKBjvRg09QM89P71JjGSwRzQyQzRpcQSrskhdcrIp7EV4j4++GUvhstf6Yjz6PnLc5a2zxhuclSeh7d/WvdpVRG+RzInbPBqCZA8bJgMGyCrdCD1Br5rNsnoZlTtLSS2fVf5o+lynOa2W1Lp3g910f8Akz5PkB3YP4VFYkDzyPmBkNepfEX4Vm0V9T0ZGNqvMtmOWj90/wBn1HUduK8psGAM/fEpwa/FMfl1fAVXTqL0fRruj9rwOYUMfSVWi7rquqfZmgW5x3/u06HOOeo9Kh4HfOakU4PB6fyrxGj00XEc4zinA7gMYAqJH2ggcg9qdnLY+X/vqswv2FYkEMOMCnpIATjkjHSopDsXLYwxpylJD8oYH/CpC5McAjHP196mimZnySHIqsM55DYHFFtKfOT7ybjj8aGiWzQt2BikGV8xiCGHam665klt8PxtOBtx0POadAjsxCDATo27vSaqQzx5A5U/N6c800ZSWpj38Y2lumO1UeCP72avX5LR7RyuM1QBz0rQ3jsWonwcip0I78j+7VWEAN+tW41Lc4oJbJ1Hy5Gf96jeQ3y8+mVpowOcgDvQGIIJ7VDJLcIbYCByOPeq3iIFtAkbPRlznj+Kp4ZPMYAFcn+90qLW8nR7wE5TbuA69xUrca3Rn+HWK2AOM/vGFaqgE4A71jeH5yLBwDjLEGtaJyDg1Uty57l5GWMvuB6cL71cjZ44gT9/qCPp71nlyFB+YnOfwq2pDnoyA9fpmsmjJkjrum5++eTn+tVpWIjKgewxUokWTKnnBxz6VCxJJB9M/lTuJIqAgK+8ZJ4xTfutzznnbUs64TceO1Vycdc1RaQgB2gDjbSqMjnrTS2CSOnrTVJPHUd6CiaLLHPf+tTwgb/aoY84wBn696lQur4IGP8Aa60mBdCKGwRv2n+9VfWdkmh6hkD/AFLYbr9KmgcltuBzzt70t6+NKvQQrgwvx+FStxJ6nIeGZC1mR6SE/wAq3Q2Oev0rnfCZLwSgnoQfpxXQs23AGDgjNavc1luWbZQzZI4/pVtlDMSmeRzVS3BzkPtx/daraqMH61g2QwVfkJX1xS52nIOex20uAV/iwOtI6ENgNknoVpAiMkkfnTJyVHLj5v0NSyLknn6epqtdxngdf9qqQiAsc9T/AJ96YTlj2xSsQGx+VIc9vkweKZY5Dzk8Dv70AgKAc/hUYyBkdem6nZIqrMVya/5BGM9SD64rJUjIx161oXE5aM7z2xWcpxgA/wDfVbBDY0dPdnuM9cDmrTMHIJ4IHNUdNjL3ZBOD71ckXY5UjHTHzcVEimKABGCBn+tMZOpOOf7q08ZMXXjkfjTC2ec/4UkuohFUklxzzWX4uc77MH/aO38q1YwHdA+dnQ46/wD16xvFLbbi3B5O01S1Kh8SE8OnC3ZXuB/WtNjng8n/AHu1ZvhxcWtywPVgDWgchSN3TpTkVP4hCck4pQwUYxx1pudpyMdqjc7Ry1RYzJpHG4Ffu9KpuTkk96fngcn3qNhhsY6U0rDSGOSO+e//AOuljILDP8R5pAAByeSKWMAnAOM96BlgNtYJ1zx9M1pzNtbrjPaspSrXEYboSAdrY71rTAOxJ9f4aDN6FVxleNxPeosZjJ6DuakIAwP/AB6o2xkAdvSkgQ1SBwOhNDMFGTxg0yTsc4qJjnk/dFLcolMgJz6d6jO0/c5oB2kY7cUiggZHJ5O2qSAZPzhc4z0q/pqg6fGQcMGbp9e9UnRZIx18wHJ9MVa05ilnGpGcFv4evJpvYlk8meVOWxz+NNDjcAxXFBbnk+24U0sBnJwKgQX85mYl/nIbj19PxrO3EcY981aumAiQ5bOM+tUjktnpWkRx0LMDcjGOT/DWkxABA27yRzWXaqxcZPXpWggLDHapM5eRLu2xbjwM/d29xTJXeOLcBuQ8e1HQkdP96mvIGR1PJ7e1BK7leVjIpPy88Fqbatm8+bjAPVe9KwbHHJBxVaNmM5Oc4yS3tVI13KF0S1nIfcHjvzWVJyD6e1ac2P7PlJDZGPu/Wso52YrZGsUd3JuS0gO/KCNRj04FVHyDjp/tVcc4ijAxgKM/iKqshC8/T71c5zldm4IFRgAn09akLZH5/LUbAZHeg0QE9geakVs7SepqEMcnB61MAAoPzcYztq0gYNkDg5Hemv8AIuSeTRnA68Ct/wAI+DrjxVdZyYdPjYedPt5/3V9W/Qd67cNhqmJqqlSjeT2OXEYinhqbqVZWSG+EPB9x4svOS0GnwnE1x3/3V/2j+g5r2qwsoNMtIrS0iWG2iGFRf6+pPc96LGxt9Ns47S0hWC2iGFQfzPqT3JqwB3Fft+SZLTy+nzS1qPd/oj8czjN6mPqWWkFsv1fmIF+XmnAdvSgADtTwMCvrEj5hsTaOvpTl569aBk9O1OX1FWZsXOeKOMUmMjHcUDJ69aSQgwPyp9NHpTuMc0xMOnFBAx7Ue2OKTIAyKBi7cjil29x2oBx0NOHPNBLY1eeOlP56Ue9HtVEsUZIxRx0pCfzpQcDNAWHDgc0fWm0o460GY/8AlTjjPG7FR5BpynaeKBsUe1KBml6cilXnkUEsAc9aMjHPNAweaCM8Gk9SRWb5iADgdN1NOaTBHBpdm3r0qbDE2ZXIrzf4g/CSLUI59V0NPL1D/WTWvQS46lfRvboa9MBC8j8qUAE5Bwa8jMMupY+k4VFp07rzR6+AzGvl9VVKT9V0a7M+SkDxMY5Y3idCQwdcEEdQQalR9ucV7x4++GUPiyJ72wKW2rr6/dn9m9/Rvzrwu5sLnT76W0u4mt7mI7ZEfqD/AFHoe9fiWbZPXy6pZq8Hs+/+TP23Ks3o5lS5oO0luuq/zRJFjaSPxp24AcVWVsDjvxUgkBBJr5pxPeTJgA4G7bx1H1p0ShGyBtzmmoSCM9Om3/PpShySQRzU2AnQggY4PT73WkCfOXYKc0hILYPOf6UpwHwe3PFSD1LsGQUI2/8AfVO1ElhAw6NuBboeMcGq8EpaQBwxzz707V/9RbODkhmHHTgZoW5lJdjLvm7fN0H5elUV4PNXb3JUNx6VS4zx1rSxtTfulm3yHJHYfpVgEgY3e9QW67eRxVhQTjPvikS2PULwDyO1SRjnLdD1zUTgHpwRikbkjPFQyS3b7F4PCdzTtVA/sq8QbS5hP8qhhQsp9OntU1yhlsbhGHWM/NtzwRUrRldTB8NKPsMnQ5bLN6CtqE5YZHyflWH4bkCW86jkBh/KteNvU5qpFvc0ScAgdxg/SpgQOV9PpiqkTN0I+90WrYBVMkYH+eKzZkxXkCsDgA4Oe2aibCgEDOM05EJJJCnHr3BpDKpGwjBzn5aS0BFSUljtJyByKZgjn2/hqeYYwAB7VA7Moxn5uaspCMQFxxjvTY8A4Xp3pWwQB1z1/wA+lRghiQRwKBk6OSQAOB+YNSKxByO4qsjHaB39anQhxkj6UAWraZlkIHIx92rEsatZSgndmJs4b0B4qkmRJhTzgH8KvW+biKQOOxH5ioDqcJ4UKhpwfRa6HILcCua8LkJdSAnoMfriumb5WIPT1rV7mklqWrRgpweM8mrwOQCXwMcfSs6BlyMjvir6kFQB0/2qzZDH7iBgjGeDTTku5P8ACPvNT2b5snoeDuqNmB5ByTxzUoQkgDjnjP8AF6VDMQ/QhxnH4/SpW55POaimXALdc8GhDRUcEcDpmkJ+bI6VLOdxzwBUJwhwKZQccAcfzoOAcnrSAkHHejGepOfamhMW52eW4xgnn2qgAd3Bq7fknYwGMn+Hp/nFUUHP41uOC00LunSBrtN3y4Har0wxO5YbT/e3dqo6YCboEdBnNW5ThueSM0mVIkjYPCFJHy/w+pqGUnzMYxx96pCT5QCDFRFyGIbPpUkk0Aw38R/4Fiuf8VyA38SDJKxc/nW7GwM3O41geJf+QjtPVVGf51Udyo7j/Dm/yrgscJuH4mtKRgTkdcVm6CR9mnAODuHP4VoKdp/vZpvcJbiHAUj8qibAwM+Z3FS7Sy7upqNuGBH4/WoJE3jafTtUL8kAdD61Nuyeeeaib5jg8n/eoKGDkZ70HB5G4UhOGIHbilUjPH41SAkiIkuogOMkZrWklCqfvYB49u9Zdup+1RnPTn7varzurHgd6n1Ie4wk7cE8VFwoBznIp757YqJmI4/KkkGwOeuPyqMH5Tg807kZFNyQ2RyvT5qdhicA4Bo4A3d6M5Hr60pAJwaAt1IWcFiTuGOav2OBaRn6/qTVCQYILcf7XtWhZMRZRDpx1NN6omQTHLdOabI4CEHr1B96kljGMdfX1qCXy9nrn+lSmIYoMikE4P8AX1qq33jmp+CpA71XByDirRSJ4HDOAP4etaMHAx6D8c1lRuRkjrWha/McZ+nzUmjOSLD4bg/xenbNVyx8xgR0/DpViZRsBUKCTUIYNG4IyT0pCRVkmODioRJgEdeD/KpJcFsHjNVHbCuAegODVJGiKVzxp0gJ5JU/r/Ws4Hj+daV1sOmkqzFwRWUMlsDvWqXQ3i7ndyykoARsOOfyqsz4+gqxd/IxL9GHFVNyK5GWH+9WBzpETybs9s1GzZPNOnfnAxURPf5asaHKOM09WJyB09BUYchcV0ng/wAJT+KL/ZzBZRkefOOw67V9WP6dTXZh8NVxFSNOkryeyOfEV6eHpupUlaK3Y3wd4Un8X6gVBMFhCf38+3/x1fVj+nX6+2WNlBp1nHaWkQitYhhUH8/qe5p9pZ2unW0drZ2yWtqnCxp29yepJ7k8mpQK/bMkyWnl1PmlrN7v9EfjecZvUx1TljpBbL9WNHBxT+e1N+7TsGvsIo+XFUU7H+fSmgZHtSjnpxVkjh1z6UmcjpS47ilXHXvQyABFKc96Tgn3oB9aAF9jRkjrSEU5Ru4pdSrB0HNKo4zSeXyM0N8hwRgUJjjCU9hxXb0py46VXa6ghGXnjTP95x+tQyavpsDZN9CO33/88Vk60FuzoWErT+GLfomX91J+lZzeJdIQgHUIf15/SmN4p0rteAn/AHW/wqHiaS+0vvLWX4qTsqUvuf8AkanbFJuC9TWZ/wAJPpW/Yb5AR/snH4HFA8SaW3Jv4yM43bTjP5VSxFJ/aX3oHl+KW9OX3P8AyNXtzSgk/SqaapYFtq3kPH+2KtJLFJgJIj55AVwaarwlszGeErQ+KDXyZKOc5py8VGuTzTiSvFbKSZxypyiPzjkUq+35UwEjvRu7jgVRDRITnp1oyG9jUanFOHzH3pXMx4Gcg07ocY/+tSLyMdMU71B6UgbEKlPp7UmdhytKvy+w/lTivy5FAmyQKHUMnB/u1zPjzwNaeMrEBgLfU4s+TOi9vQ+oP/6q6IcHIqQ7ZQMcGuHFYSli6bhVV4voduExlbB1VVouzR8q6vot9oGpPaahC1vcDkBuQR6g+lVgR064r6f8V+E9P8Z6b9mvotlyo/c3KdUPY5/n6186eJvCWo+D9Sa1vY8oc+VP/DIPb0PtX4xnOQ1cvk6lP3oPr1Xkz9qyTPqOYx9nP3Zrdd/NGfksvJ/+vS7+hB6imJjBHc0qjaQG3c/xV8U0fWk5wQCOf+BUocZByxNMQDOA3I/hp6HLBcY71DRTJYHKSAAA5wB/9arOpNstLcb94JJ3N6gciqYjPRTx/WpJwRaI4QFVb7tNESKt2VESLnkj2qh79+tXJmLKhOPQ7qo5wSKZUNCzE+fl69qsq2OM1ThzkEHnGPmq0TuORuAoFJakjEAE5zUYIB5z6c1JuXysMB0xUCglsDk+vY0rErzNAMBGAp9PmqaUgwSHJyYz936elVoyRsVUyB1bdxVkZdiW6Y+7+GKko5fw82EnB7lfpW0jYIz3rD8PAl7gH2/PmttcHGOwqpDluXIXIAA6g1ZVskL3/nUETcrgck1ayFOR9QKxYgkO0pu4+X7tMl25J6en4inTsGyw4J/Gh1Vo9uMEcU0QysxIGCahcBckipJ2+bYcgjkFajdt+CeTTKTETAGDjkU0qQdp7c4pSwVSCPYVEGG8EjmgZKqYwOpP+16VJGAEwdxHpUakcE/99VJG275gSRSQFuLONy8f0q3acl0C8sOPlx71UjkUoP7/AHXdVi2Y/aYlXksdp3NS6gcFobBNUufT5vl/4FXRIxfBPQ4wK53S/l124QD+J1/8erpf4wQv/fNaM1ZYiYkgr9KtqcYHY1St+Hz/AJxV+DGMHH86yaMhxB646/09aTJL4A4xT2yx4H/16ayoRkFs81LYEYIZiR0HG1e1QTMTn0NWtgByO55qKRDkqf8Avr3pDWhTmU9v/wBVR53cnrVh12HZnnpUPAH1rS5QBSTkjjv9acFOcEdBmnBc8ev8qdnt0PtxRcVyvfZZP4jk5w1U1Ukgg1fuGDA54qjE4yMnJ61uXDYs2eTcpjqOlXZSfMOfxqjYc3qAd+laMqHzcHHt34qAkMMflgEk5POCvSmtnPHf8KlmJbqen8qhIJIA9aCQj/1qA8c/e9a53xM27WZCN33VB6+ldRARnGM56N647Vy2usDqcpxjGBz24qo7lQ1kW9AXNhOTjPmYz9KvFSOfwqnoL/6FKBh0LZH5VeJAXLD67aG9QktRMcgjpUWdpPOc0DIbjke9ByTkf5FSSMyB1qKQfvCRwD0qU5J/lUDoSck4/wBmhDQ0Z79RTw+OCP8AvlqZg546U4ZbAXmgdye1c+fGctnnirhYkk4xVaxcteA4UYjNWcn5cjIHX2zTaIerGNlRj/8AXUbYQEnmpGUEgnt09fekJBPB49aRTIGO4YI6f3qO6E8ikfg4FNY5XHelYQrAKePxpmRuAPSjIXkGmPluvNNaFENyTuBPAA+9WrbsPsdsF/55gn61kTtk5B7Y/KtaPJgiI4Plj5ab2IaFlkEPHXmqxlGcEcAVNM52jPOarEqSVHPr+NJIkRziLIHUDio+T+NSptK7CQMdy2Krls8VSKSHg9/XqtaER3xpn+GqEKjdnrx3rRgA25PfoKGTJE0jCRAuSSMiopiAcImEwPm98VK2cAD/APVUboMOSuR/s81JmmUJcBgc8VC7bYJ2HDhT/h/KrExIcnrVElts4ByNprRGsSreKU04kdCw/KsyM5YAeorTvcjSpF6/MPyzWbEMyoO5IrQ2jsdxdqCxBfnnFZzKwfNaN+RGX4zms6RsHkVkc6ImYk00Ede1K2BzW94Q8H3Pi6+2jdBZREedP6f7K+rH9Oprtw2HqYmoqdNXk9kZV8RTw9OVWrK0UL4N8IXPi68wpaCwiI864x077V9WP6dTXuNhY2+mWcVnZxCC1iGFRf1JPcnue9M06wt9Lso7K0i8i2iGEVf5k9ye5q0vT3r9ryTJaeAp809aj3fbyR+OZvm9TH1OWOkFsv1YgG08/hT8Y4oor69I+WbuJ0OKcOvNGO/bvS0yBeBz+dBznApM8iknlitk3zSLFH1LOwH86Tly6mkKcqjtFajtx7GnHOMk81zl/wCNdOtgq2xN5If7nC/maxr3xfqd9MI7ZFtkz8qxLuc+3Of0FebXzPDUPilf01PpMHw9jsZZqHKu70O7klSMZcqi/wB5zWZceJdNtCRJeoXGflj+Y5HbjvU/hT9nv4p/FF45dP8AC+qXNtn5brUV+zwgHuGkxx9Aa9t8I/8ABN7xXeqh8R+KNK0ePdkw2CPcvj/eIVcn8a+YxXFGHpaRtfzd/wAEfY4XgvZ15/cv1Z86y+PoM7IbSaQkZBdgMfUc1RbxzqBztS3QAZK7Sf1JFfoB4U/4J7fDLQQj6nPq/iCUdfOuPIQ/8Bjx/OvV/Dv7O3ww8IgHTPA2jxuvSSa3E75H+0+Sa+VxHF83dU7/ACSX5n0+H4VwFDeHN6tv/gH5QwX3iPWzHFbfb712PC2NuzHnt8oNdLpvwM+JvibDQeD/ABHcITwJbSRV+vzYr9LvBHx6+H+v+PpfA2hu9nrsIkBtH082y5T7ygkD5gOQMcjkV6mzNnkt/wACrxK3EuLb2av3bPdo5Vg6WkacUvJI/Kuy/Yv+MOohCvg82obq11dwp/7MTW/afsAfFtxGr2ej20J/v6kuU/JTX6aqhY8dac0Lr1BH14rzpZ9i3/X/AATtWFoR0SPzhg/4J5fEtxulvdAjz/B9rckfklOf/gnd8SQMrqvh7Pp9okGR/wB8V+jeCOtAUt0DGsf7cxfdfcX7Cm+h+cMn/BPT4lheL3w/I/8As3bjH5pWZd/sEfFu3RxFZ6Tclf8AnnqQGf8AvpRX6Y+W3fvSgHH0qlnmL7r7g9hTXQ/LC8/Y6+L+mHL+D5p4172l1FL/ACbJrldZ+CHxA8P5a98G63bop5P2JyAfXKg1+vYQn3pwJXnJArojxBiIvW34oiWFoy3R+L19a3+mNmeK6tJPSZXiP47sVYt/El6IkVblyEP8XzEf41+xeqaLp2sxGLUNPtb+M9UuYVf/ANCBrz3xD+zR8MPE8jyXvgzTY526zWiGBvzQjn8K9SjxRUj8Sa9GcFXKcJVVnTi/VI/MS28Y3LSbZ4oXHZUyuQfzrQh8W2ROJo5oB2ZlyM+hxX2r4m/4J9eBdVaSTRNU1XQ5GyVBdbhAfcMA2Pxrxzxl+wB470kSSaJqWm+IYEGRHuNvMfwbIJ/GvocNxUno5/ev1PncRwnga12ocr8m1+DPHrfUrS7/ANTcRtxnGcH8jV4L0YHIPp3rB8UfB7xr8P7gJ4h8N6lpkSni4lhLRf8Afa5X9awrfUJ9OwIZX8rJym7jOeSB/hX1WH4gpVUubXzTufH43gucfeoT+TX6nfDBwTSqdxKn5SPWuatfFskkgEttvTH30bH0yDmtu01O2voQ0Uu05wUfhgfTFfQUcbQr/BL9GfEYzI8bg9alN27rVfgXVfHB5z3pv3M/3KQggbSMU+M7DgnjtXdc8Bx5dGNEZI3LzmhVIbK8VYWPy8kLkdSP8KFQSl5FAQ9fvcGrWorXGA5OGGD3H9aqa3odn4m046fqMaSRSDAkb+D8uc1p7EmCbUYFf4R1FKkZdtvynJ/A/SsKtGFWLhNXTN6VadCSnTdmuqPmvx18Pr/wTflW3XOnsf3c4Xt2De/v0NcwhGOK+t72xgv7OS0v4hNaOccrkj614F8RfhVd+EJTe2Qa50psnevJj6dfb+Vfj+e8OSwzdfDK8Oq6r/NH67kXEMcVajiHaXR9H/kzih1/HilUAlOaro/mryeAKkicAYJz/jX5+0ff7FzzCWyOn86fcEpa4xlDIM+uT0xUUK4YZfGeu2pLuUpYHCZCsv4c1itGJu5QuCQo9jzuqgqkbQOnXbV2VxJAXP8A6FVJ/l57VdyoksGFZCTkdPwqwrbzkH8KrREbttWFUDoKkcvImzle1Ju29acAWXGKjGBxQSWoXKkIO/Ue1XI87XA5OPoaowH1Hy/0q5FIN4JDFP8AZ69KhoXU5XR8G6uQPuk/e+jGttGLN7msLSj5epXKDkkt/wChV0CRmqaLluWEZMEZ5H5VYAAGQMg8/eqoiCNgcdauAggKBkZ496yZI9SGUGlyQ5ALDNIE2gj0pdwxntUisU5y+8E9BwV9KjOSmQfrVt2JQgf99VTfPAHAJ+7VjIwwIIPH9aTgnJ4PFPChQcHoOnpUW0ZXPpk0APQ4ADdD1qwDjYoBBOTVYja2T8wFWoizSfKWyRz/AFoAniAQBvlDgf5/GrNs/lXIcDv972NVYi/C9QOh9Knt2zKNvPrmoF1OJgIj8TXAPaWThfqa6QE4PuK5mUeX4qnU7ubhvY8mun5ZOeeBj3NayWxs+g+IHcnPUVfGXwByaoo4+n+7VtGC4J2gnt/jWbM2rlgElyT3oyGORx04pBIAcjk/0pwYn5jUbiE5Kgjgio5cMDg8052K8A4A5qOUA4Yluf7zVQ0VJcE5PRTg0xB03f8Aj1OlOGGDnJpFycZ/i/2qCh8kgypxu/2qikk3e9OfDfyNM2luRSsBJf7FG75euDt7DHpWYFAbaeRWjfr/AKODhev97pWcuc/hXSEHoWdPU/bo8HBHNaDgMxJHPes+xZReKTn0HzetaEmVm+brmlIp7jW29c4I4+tRuDjB/wDQs1K+3px/wKmDpx2qSSSzJjcMRnsfSuU1rD6ndknrIcd+nFdbB99COx/P2rj9Ufdf3OBgCRhj8atblw+I1vDw3aRJxj97j9KusDjHfuKqaGiDTRjh9zZxVpTxycYqHvcT0diPGRzxQPvD160Fs8DvSEdccYoAaCFHpUUu7OSMA5qYkYwexqu65OfagBpwRgikAIb607v7f0oHIHOaAaJrFmF3gBnJUjhasy/u2A7+m7NQ6eWErkD+HBx71JITn+lNsh7jS5C4NMbK04N8uffH51GyhhkcfSkhjSe570hbv3/lSDJz/SggbeODQNCZPODzUchweFAzUh4UU3HOKBlWZsAk1sMoCIo6BR/KsSckM4HHXmt2RtmAOgAz+VUwkQuuRkHpUO8E5I5FSM7NketQYIHJ/wC+aEZEchBYk+tMODyO386ldOdwG4H/AAqAg5AplIsQvjkbWz/erRhG51QHBzjdWZGdowK0bN8jBOBnIp2IkWZwSyY64qtI4bkf5xVmRSSCeCRiq7ptzgY4+7urMhalOSQ7dgwKzpCPJkI5x+mTV2XJ4I4PFVJQAkmO/wDjWkTVFe+J/s0k/wAUgx71mW65uYh/tLn8xWhekCwOeckHjtzVSxTde246AyKP1FapGy2djs9TjZJXyVPcepzWbIQx449KvaiNzk+9avhHwbc+LruTB+z2ERHn3J7f7CerkdB2HJrahhqmIqRp0leT2R59avToU3VqO0VuV/CnhG68WagY03QWcRHnz46Z/hX1Y+nbqa9t03TLbSbGKztIxFBH0A7+pPqT1NO03TbfS7CKzs41ggjGAF7nuSe5Pc1YA28DrX7ZkeSU8vp88taj3fbyR+QZxnE8fU5Y6QWy/VjQCRz1p6gHikwehoHHFfXpHyr1JBjvS8A0nLN71n6rrtpo5KTNvn25EMfJ/HsPxqJzhTXNN2R00cNVxElCjFyb6LU0goxxWfqWvWOlDE86mQ9IU5b8u341ykmv6v4juY7LToJhJMQI7SzUyzSHsBtBJ/AV718J/wBgPxz43eK98Uung/SGG4C4UTXrg88RA4X/AIEc+1fI4/iLD4ZPlfzf6LqfoGWcIVa1p4p8q7Lf5voeD33je5uV2WkYtAxPzvhmPt6D9a7P4efs1/E/4wmK603Qrn7FIcDU9WfyIMD+6W+Yj/dBr9Dvhh+yn8N/hWkUljoaarqceP8AiZavi4m3DuoYbU/4Cv416D43stfv/DN3b+FtRtNI1kx4t7q7t/OiQ+6Z/wAcelfneL4mr4l8sHp56L7kfpGDyTCYJe5BJ99397Pk3wB/wTf0e1aK58a+I7jVHABay0pfIiB7gyNlj+AFfSvgb4G+APhtEq+HfCmn2MqDH2lovNmPuZHy2ffNeNfCT486v8MzqPh741+LdDk1Rr4RafNbXa3Fw4dsESpEMIg4IZsEA4Ir6hZRjIIIPOR0/Cvl8biMVzfvJNrpbZ+h7sVHoIXJ46+m6s7WfEWk+Hbd59X1Sz0uJRkveXCRD/x4itBcBsmvyK+OukSWf7QHiXRdV1C5NpDrLRGaZjK0cLyBsjceyNx24rPB4VYybTlayuOTsj9N9F+Pvw28Ra9Ho2meNNIvdTlbbFDFcf6xvRWOAT7A16EqAPz071+UX7TnwQtv2f8Ax7pmmaTqlzf2V5ZJfWdzMqq4YMVOCvHDAMCPWv0a+Gvjw+K/gBo3iyeUPcS6CbieQt1lSJhISfXcpzW2JwMaHLODbUtNSYyu2mfDXxA/a4N38TpfE1h8P/D1vrunTvDaalO8zzkIzKrMFdVY4z1B4PWvvj4NePf+Fp/C7wx4oKRpcajaK08Uf3UmBKSKPowPFflV8P8Awx/wmHhb4i33leZcaZpEepL0+TF1GHP/AHyxr7O/4Ju+Ov7X+H/iDwtPJmXSNQW6giLc+TMOcewdT+Jr1MdhaaoJxWsbX9GZ03d6nlvxz/aV8f8AxQ+L0/gTwNqM+jWCagdJtIrGXyJbuUNtLyS9QpbOACAAM9a5PSPjb8VP2aPi0dC8S6zc6lHZzxrqOm3N011BLEwVi0btyG2tkEY56iuZ8J3A0z9sLSyB8sXjFowf+3lh+oNbP7d0Ri/aU8R7w2xrW1kDd+YRnH5V1QpU4qNLlVnFvbUl3d3fU/UJJUubeKeI5jlVZFb1UgEfoa8U/ar0f4ja34L0i3+GpvI9UW+8y6eyulgfyQhAGWIyCxHftXrXhKVrnwnokrdX0+3Y++Ylq1q12NO0m/uz0gt5Zf8AvlCf6V8hB8ldWV7PqdLXMj8sPDnxy+Nep+I4NE0nxf4gv9VnnNvFZpMHZ3GcqAQQTwa/QP8AZi/4T24+Gxk+I323/hIGv5RGNRVRMIQFCZAwOTkivhD9juwfX/2mvC9xIeFnub0hfaKRv61+i/xp+IEPwr+F/iDxLKVEtnakWyHo87/JEP8Avog/hXvZi480KUIq7t01uZR01PlH46/tt+KvBPxe1jQvCg02fRNNkFqftNv5pklUfvSHBB4bK/hX0F+zD8aNU+Onw8vNc1ewtLC8ttQezKWe7Y4CKwbDEkH5vXFfnJ4Y8KPq/wAL/H/jfUQ8j209rYwyyc5uZ5d8pHuEU8/7dfa//BO4l/gjqefvNrs2f+/cfP5VrjMHThQ91LmVk3+ZnGTcj2z4mfGLwh8H9Ogu/FOrpYefnyIEUyzy46lY15IHc9K5vwB+1J8M/iTqkem6V4g8jUJTiK2v4Wt2kPohPBPoM5NfBfxa12/+P/7R95ZW0rzpfasul6ep5EEKvsGPbAd/ck0v7VXw98M/CH4px6H4TNzFFa6fDNcebMZWE5ydwJ5BK7Gx2J4rGnllFxjFt80lfyRftHuj9SmQhsGnAcfSud+GNzf3/wAMvCdzqrtJqc2l20lw56u5jUkn3Pesf44/FJPg58NtT8Si3S8uYdkVrbSkqssrHAViOQMZJx6V897OXtPZx1d7G3MdzLGk0RilQSRsMFHUEEfQ8V5X47/Zj+HHj7fJf+HobO7YEC803/R3ye528E/UGvPPh5+3z4I8TMlr4ksLrwteBRulP+kW+T1wy8gfUV9D+HPFWheMtPS/0LV7PWLV8Yls5g457HHIPscV1ShisLLZxEnGWh8X+O/+CfWqafJPdeDNej1G3I/5B2pL5Uo/3ZFyp/ECvnfxf8L/ABT8O7oW/iPRrrS5QcxyyITDJ64cZVvzr9biuzNVr7TrXVLWS2vbaG8tnBDQzoHUg+xr08PneIpNKeq+5mU6EJn5FR6xMkZVZPnX/lm69Pp7Vsafq8MyFLn93Oc7WVdyyD146fjX278Sv2I/BXjEyXegF/C2pkfIYPntyfRoycgH2P4V8t/En9nDxt8MGkfUdKOoaUMk3+nZeJAP4jj5kJH94Yr7nAcSt2jzfJ/oz5TH8NYLGXbhaT6rR/PozmNphVGBzGwyCvUU+O180SONv0XuaybDUTZ3KQOf3ZOI5XX5SOeGFbsimyt0uDHvtN21pIW3KhPTOOR+NfoOEzejXsp+6/wPy/MuFMTgm50veh5b/cPBSaNDEcFQBv6Hp0NIn75iDHsK8sgbke4pIoDIP3L7y3KsG4cfXpU1vB5653+WV4G7qBj9RXvXufFOm4u0kELqZRBKAd/yrIeh+oqQ2phtbi3nTzbST70Tf56VZFsbgiJkAlHbs4x1FRPK8JSKWY7+iuyjj2PtWU0qmgWdNXieI/Ev4IS2FvLrugJ9otFYyTWScvGOMsg9B3H4jivHUkDnKjPX7tfar28unySBNz7+q9VOepArzX4k/AQ+JFXWPCkCHUXDGfT0biUgZ3LnGG9u9flee8PJc2Iwy9V+qP0vIeIeblw+Keuyf6M+e0bc+BxU8yD+zJ2c9Cp2heM56f8A16a0YhleOSN4riFtsiPkFGHBBB5B9afJtksbgB1XIU/OvXDV+YNOLsfpKd9SlO7taBOwHRvT+tZxPc1bkDjGPTP3qqtxznkUWNoj7cYlAX+Lj5qsh8MCOe5qkjlWUjg9sVZRizAjr3yvqaloGWc5Xj601yFG0c07b+7ds4xUZznPoOtSK5ZjcMOn1q/ZE7gTHvyeO3NZsQH3ulX4n3KD36frxUNCbOZslEfiC8TqVL4/Otxfn5H1NY0BCeJrs8cls/lWvDJ+8wTn1q30LepaicO3H1qwWVFDMdg74quirkEVMr7QBkc+tZNGbLCrnkHtxUDArgDo3OfSnoeMZ2ZP3vSmuwDgHsM0DI5ozgHPfmq5Vd2Gf6VYbO3L5x/tVWkTacn/AMdpoVhyyIrBOx61A+Y8jqRzxTgp7j6U3I/i5JFFikOUdMnH+e9TQsFbJODj+9VfIOAOM1Kq55pNdwZdycghu1OhfE4J4Qf3eOPf1qCIFnXPCAd6tIoV/THNTsDOG1AeR4qlJPAn/h9Dj/Guo2lTgda5nxBGYvFM4HP71G+uQK6UMJHJHUdP/wBdavZGr2Q4Erg9cVYiBbk9ewqvGpLnPQdKtwruIGGx/wDrrNogmUY4H/j1OUkYHUj+VRg8gZbBp2Tk/JkHr68dKkH5jnYMM9u3pUM6FxnPWpfkwGbmoZ2Xyjn5TnigCs5CnA5pFIzz0IpOpyefWgsFAyP896pAAAHelyV4PUdaQkHrj+vFDANwe4zw360wH3Z3xYA4FZ0ZBJIrSuvuENgIP4vrWdGCzZH/AH1+lajhqSWqp9qjL9D361qzHkMBwayYmHnRZOADzWuc70HbqG7H/wCtUvcctwdAUBznI5XvVcY6flUsyeWee/So2x1HUUrkk1unmRg9iR9a4u6bzLq4Y8Zkb+ddpZuwXn7inJ/+tXFTE7pXHOWP8XuauLLp7s3tEx/Z4J/vEVY27myKqaR/yDU+fAJOfzq0D684/u1D3E3qwb5SQME47Uxh1I6incKfWkIPLHoTQJERbg9vWoW5HG2pWwVJz8o7dKiYk8Ee1AxhPIB4zTkIz3pp5yPWlU9z3oAuWDEPOU7Y/A0suTknof7tJYZxNgcHFJMSzZ5xQT1GnI4P0pGOB13U48HBpjMcYzQAwAno1Mc+2RnNOxnmhsE5oHYjcnrnOaGbAOO9POM1FIAVydpqkMqynJx0zXQXS+W5UH0rnzlpQMZJIx+Nbt0CJMZ6ChkSZWc9x2qPjGRyRjjbUrMDnnB/2arycKQO1JIYhYq+cc/zqMneckdv4afK5ccjOR9CO9RgjHT2q0BIqjGMY5q/aAIEI5qguG+ma07RQABntnnvSM5K5ZYkHnqKimXEfUFye3anO+0Ad6rzk8kPwOKCEUbhyr49KpT/AHDg8bhVi4Yc8/8A66qyDC5zyT/jVRR0Igu8DT3B4+YVV08/6bbZ/wCei/zq1dbWsZM9Qw/hra+Hvgm98W6oskRaKztZFae6K5C/7I9SfTt1Nd+HoVMRNU6Su30Mq1enh6cqlR2it2dPoXhG88Vam4VGgsYiPOueyZ6AerEdB2HJr2CysbfTNPgsbRDHa24IjTryeWJ9yeSaSysotMtUtrdNkS/qfU+5qwo289q/ZMjyOngIc89Zvd9vJH4xm+b1MdPljpBbLv5sQA496cBnnvTQMjPTHWnbc5I7c19hsfLpOWiHbOeear32p22lR+ZdSrGDwF6k/QdawNX8ax22YrALPL087+EH2H8X8q6n4Nfs1+OP2gdQ+22cH2LSC22bW9QUiLjtGBy59l49SK+ezDOqOCi9U2vuR9xlPDFfGtVK/uw/F+iOE1HxXf6vOttYRPEkjYVYgTLJ6Dj+Q5r6E+Cn7Bnivx0kGp+LJT4S0eTEghdN17KDznYeEBHdufavsD4Kfsr+CPgnbwz2No2r66APM1a/w8ue/lr92MfTn1Jr2PynPJDY/vV+R5nxFXxcmqb07/5LofruX5Vhcvp8lONu76v1Z578LvgT4I+DVoIfDOiQwXZUCXULhRLdS+5kbkfRcD2rrvEHiXSPCumSajrep2ulWMYy1xeTLEg/FjyfYc1okYr5D/4KCfBm58T+FbPxzpxmlk0VfK1C0RiVNuTkShegKseSOx9q+WpP61VjGrLfrue29Foj0X9pD9p6L4JeE9C1PSNJTxAdeDGxujLi1QAK25ivzNkMCAMZHeum+DHjyf46fAW01y5CQahqVpdWt0ltlBHMN6HZzkdiOcivg3TPGA+KH7KGseEr6TzNZ8E3Eerac7NlpLFm2Srz/c3/APfOPSvor/gm14rN58OPEmgSyZ/s3U1uIhu5CSoM8em5D+Jr16uCjSot296L37oxjJt6nwdpnhq71dvEKw7pLjSoHu5oduXkjSQLKevJUNuPXIzX6M/sPfHM/FH4bf8ACO6nP5niHw7GkBd2+a4tekch9xjYfcA96+P/AA9faV8J/wBsDWINekEXhwavfafqPnL8otpw6sTgdAGBrmfAHxGT4E/Gw+IfCl6+qaFY3skKvtK/bbEtgqVODkpgjP8AEAa9evQWKo8ltbJp+fYzi+Vn66cg4P8A3zX5X/tnaBr2j/tA+I7vW4CkepMLixmVQFltgAiEY7jG055yM1+onh7X9P8AFugadrelXAu9Ov4UuIJlOcowyPxHQ+hr41/4KV+GRJpvgrxEoOYpbjT5PTBAkTP4h6+fy2o6GI5JddDaautDyL40eCdRh/Za+Enie/1P+2XkuLkLPuZmginAdImZsklWRx6ele1fs9+NvO/YQ8cRPLmfRINRtcdCFlQOn/ow18zw/Evxv8Rvg/4c+FOlaA+qafpt2Z0lsbWSaeQlmZEJGVUAufr3r6u+Gf7Lnivw5+yp4r8JOLa28V+K5EmltpJ8JbICgCO4B+bYpJAyMnFeziJxhDlqSV+a69LmSTbuj4x+E/xMv/htY+LbKw0i31ceItLOlzeersYIycllC9ST0zxwK9I/YO8a/wDCEftA6dY3Erxwa3DJpkitkYk+/Fkeu9ce2a+sv2Qv2ZtZ+Aj+I7vxDd6be3eprBHEllucRqhZjlmUckkdKzLf9g/Rbf4oSeMk8V39s66odTt7SC3QCJvM3hN5JJweM46VFTMaE+am9mt+7/4A1T2Z8geOXb4d/tYajdavG9vFp/ioXsny8+SZxJuA7gocjFXv2uPHGi/Fb476hqXhS5Or2U0FtawTJEwEsoTbhQQCeSAMjrX6AfGH9mrwL8bbyK98Q2E0WpxL5Yv7CXyZtnZWOCGA7ZHHasz4XfsifDj4Va1Fq+m6dc6jq8JzBeanN5xiP95FwAG9GwTXPHMaCipNPmireQ/ZvoeqeErCbSvCOh2VyAtzbWNvDKq9nWJVb9Qax/i7qB0n4UeM7wEAw6PdMGPT/VMP6112OQKyfF/hez8a+GNU0DUvN/s/UrdrefyX2vsbrtPODXzSmnUU33ubeR+d3/BPjTftHx6jm6pZaRdSA+hIRf13V6J/wUb+KAa68P8AgS0m+SEf2pqCL/eOViU/Qb3x7ivof4Rfsv8Ag74JeIrvWvDj6k93dWhs2W+uBKuwsGOPlBzkCvOfjz+yj4E1zXtV+IvirxXq2mW5ljnvt6pLDsBVBGBtyqkYUYzive+tUq2KjUd7JaadTFxajY+I7n4h+INO+EMfgCbSE0/SJtSGrfbJbeRJ55NuFBLYDKB0wOmK+pP2XPGo+Hf7GPj/AF9j5c9re3YgKtg+a8Uax/8AjzZruvjX4V0j9sHwFpenfDfxXo9wdCuhPLFJvwimMoiEBdy8A4yKg8Dfsra/p37MPiv4cavc2cWr6jePeWk1tKXh3Dy2jDEgEAsmDxwDXbWxVGtS5Z+7LmV1133+4iMWndHz/wDsGeEv+En+Ncmu3nz2fh+ylvpZH/vt8iMT6gF2/CuNdJv2gP2nAoLSR6/ruA69Etw2c/hGlS+HNV+KX7OVt4t8MJ4eudMl16AWl08li8zBQGXdDKuRyGIzyOc4zXvP7Cf7P+vaF4lk8d+JdOl0yCG1eDTILpCs0jOMPKVPKqEyATyST2rorVY0nKqpK3LZWYkm9Gj7c2JAiRRBViQBVVeyjgD8BXHfGDxDpPhP4Y+I9Z1mztr+zs7R5Psl0iukshG2NMNkZLECuwzluen+zXxt/wAFDviSbXS9D8C2Uvz3J/tG+QdQgJWJfxOWx7CvlsJB1q682bt2R83fs/fB+f4+fEU6MZzpdnHFLeXl3bxAm3UfdVVPHLkAD0r334m6UP2PfgpP4U0rWTd+KfFGoGVtRtl8mWO2QD5lwSVxwuc9XOK9F/YM+HP/AAiXwoufE97GkF74hl84O7dLSPKx59ATvf6Yr5G/aY+Kf/C4/ilqmoxSkadaE2enf7ESEjd/wJssfqK+l5pYrEumn7sbX82jBpRjc+r/ANmX40+Kz8IfFPjLx9qn2/w9pA8uzuZ0AuJ2UZdd4xu5KIMjOT1r1P4OftH+EPjZNJZ6Obu01eGHzptOu4juRAQCwdchgCR3B56V8LfED9oO08R/BDwn8OdD0ubR7bTVDai0jh1u5F+6ykYPLl3OQOcelfSH7IPhXTPgp8E9X+I3iJxbHU4ftXmTcNHaJ/q057yPyPXK1yYvBU1GU5K0m7RSKjPoj6vCEUOokQoQroRg7lzwex9q+H/gp+0t8SfH3xpjsrIpf6Zq120k2lXK7obO3H3pInHK7VHI5BP1r7kIG75fwP8AjXh1qFTCyUZbtXNVJPVHh3xT/ZL8I/ECOe40+L/hHNVk586zUeTI3+1H0/FcGvkPx98E/GHwT1XfqcbyaU/7uLVrZSbc5GNknpnuG4r9MAuR64/So7uxgv7eS2uoIrm3lG2SGZAyuD2IPBrvwmaVsM7N80ez/wAxSip7n5PqXtpnkSPZEw3SW6dODyUHb6A/pWnaBNR8poJDGZOF3+vox7fjX1x8XP2NrDVY7zUPBU66ddvlhp0zHyc+kbdUz+I+lfKeteENW8F6hc2V/aPZajFxLZXCEeb/ALSdifpwe3pX6RlfETdlzXXZnyGacN4XHJyUeWT6r9S9ZZaNw/EqZzGy4KH1H1qUJbSoftJVJSCBK/3XHp9R/wDqrK0rVlvoInYF3jOxpx96Ijs2eWX9R9OK12lW5SS3OHLjkcYfI4Zff3r9Cw2NpYlXi9e3U/JMxybEZe7TjePR9H/kyBMWsQSUH7OpBGWyyH8OoNaNuHsrlZoJQmfmVt3yvjniq0SC2iEUu58gbZl5Cf7LZ71HcgKm3G+MnLRLzgdytdcoqacX1Pllem+ZGX8UPgnpHxhhudY0YRaT4oUZkb7sV5x0cDOG9GH45r5O1zw/feG5tR0zUbOS2vLX5ZoZVwyc9R6j0IyDX2la3c9mkdzbz4Q9vUDsf8aqeOfBGjfF7Q7iLUf+Jfq8MTRwX6KC6DGQG/vJ6rn6EGvzDOuHnJutQ37H6Rkuf7Ua7+Z8MsNqjjFUWJZySeprqvF3hPUfA2sSaXqkeyZD8siNmKVf7yHuP1HeuXkALv6f41+cTpypycZqzR+m0asZx5ou6ZGv3k96tYwchu9VhndxUqkjkVg0bNl1GO3OVyeMVGAAMZzjpSqjcYPJpA2RtxwKknQs24LIfb+73q7bEbhu4H+zVK2fGF6A+vr6VajIUgDis2S+xgyIsfi2VV5Q/rlQf51pFmVxjv8A3aztQbHisMNvzKue/Vcc+9aKglxjgdOWqnsinsixEQQc5yatR5GwnkHn8KqxKEXBPOPw+lW4mGckce/pWTQiXiRxlMA9qjKHzQSemcinDBQkde2OO9LtGwY6ikJkDHcuO9Q4Dc5wKsbyx2kdqqM+5yqjp/SmhgCygZprAdqVSVH8XUVGT39f4aY0OXG/Pep1OCAOp4FMTKMRnI4qRHy2MEd+KTBjsZ6f+PVcjI3fe+6MlarRbfM+fgHvUsSbZR3J4+lQxHG+LDt8RyuM8hCB+AroSQ6KVOzI6N2rC8ZARayAOcxLz69f5dK2I2LRRjuVFb9EbPZFuOUBQT1/WrVrIVB/i/4FWcoJORnDdqsQk8kfLWbVyC5uLHaeDThKBwSxxxUZJYAn/vpaagIOKzJ3J8h2yQwwPwJqJijAp1PJp2T39aaxI5BpIoq7ixO4+35U1s7WBPTJpxcbuvFKyll2jg1aYDR34zjvSFgPvUrsQdwPHeo8jA+6OaLgT6hJ57AiPYCBz6k1TiUeY+DjHVfWrlzjyyD+FUY3DE561qyqew6IZnj9N4/WtiTCyjjn2btWPESZo8/3hWy7KlzGPXrUsUyC5DqOBx1qBy42n161bn/1hOOPeqzqN2eRmgRctiDBKRx/sjua4UtuU+ldvACkBXBO4Hn+VcP/AAYOM1oi6e7N7SQf7OiHbn+dWjxyeg7VX0o7dOiB6nP86sduTnms3uxNajDnODTckjipOfnBzmmsuODQgIGYkAD5sZprcNyakkyGweBUMgIOBz/9eqQDc4bA4pM4YjvRu2nHWm7iSTTA0bBiYnwejZpJXywBGPX8KdYJm2d9+MsePXFMkJJB6YFQS+43ocnn/Cgrk9V9aUYx+NNbO3NADGGACe9JnPApTjH0/h3U3JA69aChjLg5zn1qPcQ2T+FSnOPrUJBx68VewEaEPdRAj5iw/mK3LtB5jsecnisS2+e8twehlUfrW1eOyNhG3YJFNkSKb9RUG84PbP51IzEgZqIkMuO54PakkCInBJ2jdlcH86BgN9TTnfJP5flUeQRz1qxk0OAcg9c1p2fucYHy1lx+p5rWsn3E57kfpUvTUiTJXUtjbn5erdvwqvORtwcY6VIc7snsc1XusbCDkHvSIiULnHIFU5siMf72P0q0xweRW34P8D3fjK6IVmgsYpB9oudvA4+6vqx7Dt1Nd2HoVK9SNOmryeyIrVoYem6lV2it2R+EPBN14ybyQrw2IkBmutvC452j1Yjt26mvedK0210PTYLDT4VhtoRgKOpJ6knqSe5p2maba6JYQWNlF5VtEMIn8yfUk9T3qYDb7k1+1ZJkkMBT556ze77eSPx7OM5qY+pyR0prZd/Nj/x/CmAjqKUD5vas7WdettDjw37+5YfLAvv3b0FfT1KkaMXKbsjwcNh6uKqKnSi5SeyRduryDT4fOmk8uNfxJPoB3rjpNT1fxnqUWmaXaXMklxJ5UFnaKXmnJ6AheST6Dgd66j4XfCXxf8evFaWWjWhlCEC5vZFK21ohPVm6fRRlmr9JPgT+zX4U+BGm50+JdR8QTLi41q5Qea+eqoORGnsOT3Jr84zjiWNNOnS/4Pz8j9hyXhilheWriPen+C9O7PBf2ev2CbbTo7bXfiUiXN3xLD4eifMUfcec4Pzkf3B8o6EnpX2bYWMGm2UVrZwJb2kKhYoYUCpGo6AAcAVha/8AETwx4W1zS9H1fXLOw1TU5RFaWc0oEsjHphewJ4ycDPFfE37T/wC0b8Ufhx8eIrCa4XS9I0mdLyxsrXiC/gPG+Vjy+RlSDwp6DvX5nKWJzCp7z81fb5H6DHlp7Huv7YX7SV38CvD2n6boSRv4n1cO0M0y7ltIl4aXb0ZsnAB46k9MH4q8Va38b/B+n+HPH+s+I9egs9c/0ix1A6gWV/4gGjU7UyOQpGCO1e8fth6VafHr4NeE/i/4VJuLawhaO+hXl4InYbg4HQxyAg+xz0q9+wj8UtM8feG3+GPim2t9Ql0lhqOjpfIHDxg5KgNkbo2O4f7J9q9OjTjRw91BNp633IfvPU+jf2d/iLrXxR+E2ka34h0u40vWCDDMZojEtzt6TRqedrDnp1zjivQL6xt9Tsrizu4Entp42ilikGVdCMMpB6gg181fE79uzQPAHxQi8JQaNc3lvZ3i2+rahOxhWJc4bykxlyBzk4BHTPFfTcc0VzDHPBIssUqiSNx0dSMg/iK+er0p02qjXKpao2TvsflP8Z/h7f8A7MPxmu7K3iefQLyGX7KWyFuLGYFZIcn+JQdp9CAa7r/gnN4p/sr40appEkpEWr6W6xoe7xMHXPvt3V9b/tWfAhPjp8NLizs0QeI9PJutNmPBL4+aIn+64454Bwa8R/Zb/Yq8WfDrxzonjPxPqtrpcunFpF0q1/fvJuQqVkk4VRg8gbjX0Kx9OrhXGo7StbzfYxcGpXR4N+2xog0P9pbxIQpSO++z3ahOWO+JdxA7nIP41778UP2CtL1rwP4al+Ggay1jckt5JrF2xE8MiA7jxhWU/wAKgcEivre58D+HrzxKPEE+iWFxrflLCNRmt1aUIv3VDMDjGe1bpBwSeg5PtXmSzGpyQjT0cfx+RfL1PLf2cvhHqvwT+HUfhrU9fTXds7TQ+XEVS2DctGm47iu7J5xyeld/rvhnSfFFtFBrOl2uqwQyiaOO8hWVUcDAYBgRnBrgfHv7T3wy+Gk0lvq3ii2nv04NlpubqbPoQmQD9SK+evFn/BRS51C9ex8CeCpr2ckqk2pMzMfT91Fk/ma5fZV6snVatfW70Qk+kT7RsLK20y3EFnbQ2cHaOCIIv5KAKbqOp2WjwGfUL2CwgAyZbqVYl/EsQK+GIr79qv4ylChufCWnTEksvl6cgU8jrmUirlt+wBr/AIomFz41+IbzzltzJbJJdMc9fnlYDP4V5+JxmAwv+9V4p+TuzaNGrLaP3n0p4i/ah+FHhcyJe+OdJkkj6x2cpuG/KMGvPta/4KBfCrTJJEtTrWrlRw1tZbFc+zOw/lVXw5+wd8LNEhRb2DU9ckHU3V6YlJ/3IwB+tekaJ+zz8MfDuDY+BNEQr0aa385vrlyTXztbizI6Gik5vyVjdYOq93Y8TvP+Cj+gsrjTPA+rXZH3Wmuo0/MKGNUpf2/PE98oGmfCa8kyON887flti6V9XWOg6VpqbLPSrC0T+7b2saD9FrTSZ0UKpZAOmOMV4tTj/LofwqDfqzZYF21kfIiftj/FyXHlfBu4ywzzFdHP/jop3/DYPxfRN8vwauUHqIbsfh9w19cNcSHqzf8AfVMad853tn/eNc//ABEHDvbDL72P6gv5mfJS/tv+PrMZvvg9fRoBlijXC4HrzGazfGX7anhvx14ZudD8Z/DTWU0q62ieNLrbkggjkqp4PPWvsf7RIf42/wC+qimgiuwyzwwzA9VkiDA/mDXRT4/wejnQafkyXgO0j5E+B37SvwH+FEOpQ6Hp+v6ANSlSW4W7iNzgopVcMGJwMnNfQHh/9qb4VeJVjFp4z06KR+kd5ut2/wDHwB+tbGr/AAt8GeIGL6n4U0a9cjG+Wxjz+YANcHr37H/wn11ZAfDH9nl+S2n3UkWCe+MkfpXrQ4zyfFPmqqUG/mZvBVVome1aXrmm+IIRLp1/aajH132kyzAZ/wB0nFXjnGCeRXyDqP7BOnadP9r8H+ONZ8PXa/6vf8w/Foyjfzpr+C/2l/hcEOieK7bxvYIABDdOsr4/3ZQD+TV7dDM8txn8HEK/Z6P8TnlQqw3V/Q+wlU/5718FfHj9l/4ofEP42T6vPBHe6Pq2oJCt7a3AYWdtkKodDggKg6gEZrubP9tnxP4JuUs/iT8Or3Sexu7JWRT2LBX4/Jq9q8B/tMfDj4jPFDpniW2gvZB8tnf/AOjTE+mGwCfoTXvUHVofvKdpJ9VqvwOd2bs1Y5H9qvx9a/BP4FR6DoxW2vb+BdI0+FGwY4QgWRxj0TjPq9fN/wCxz8NdCvrbxX8RfGFlBd+GtBtJIViuU3RyylcuCp4OEIA/2nFfdnjX4c+GfiZpIsvEekW2q2mCY2mX54890cYK/ga8u+Jv7Octx8Cz8Pfh7PbaJafaPPmjvGZvtY3byrSdQS2CSQeABXZhsZGnBwekpPV+QmrtNHwj8MvAn/C6fjNbaHZ2Q06wvr15praHO20tAxZ9p54CfKOvJFe+/tufFy2N3YfDjQ/3Wj6UqfbVjx5TuqgJD9I1xkf3j7Va+HvhK/8A2Pfhd4x8a+JbaKLxjqEg0vR7dWEuxeu4sONpb5j7IPXFebfsqfCu7+OHxRkvtaja50bTZRqGpTSZIuZC25IwemWbJP8Asg+tevKcKr9q37sFp5sxSa0Z9R/sXfBT/hW/gT/hI9TthFreuRrIqOvz2lseUT2LcMfwHavowZ3ZHf8AWmnAGBwBwNvT6VU1jWrDw3pdzqep3cdlYWymSaaZ9qooGTyf5da+VrVp4mq292dSSirHzl8S/wBrG9+GvxxvNEW3TVPDdrFDBdW6LieOYruYo3fqBtPHpX01a3cd7BBKqNE8sSzfZ5uHCkZ6e2cHtmvys1DxydZ+K9z4xkjh1Ezam96sczFUnw5MaPxkYwvpnGOOtevfDG1+Kvx18djxPbarf2U8MpWTV3YwxWf+xGuNrr2KAHPfnmvdr5fBUYyuotLV92YqbvY++2yh69ehrlPHvwz0H4laS9jrdkJcA+VcpxNAfVG6j6dK37Bbq00m3TUrtLu7ihAuLsJ5SSMB8z7c4UHrjPFeO+If2hdV8BePdOs/E/htNO8H6jO0Fpr0N15uMEbXcD5Qpzn1xzzg14dGFRSvT3X9aGzdj5p+MX7O/iH4Xaib+Af2hpDyYXUIl+Ug9EmXOEb/AGujeua8/t5o54QERkMRIliH34iDyQO4z/nNfp+DYa7ZSKpttQs5htZUYSxSA9cYyD9K+XvjX+yasAk1/wAEbx5YLSaf94p67D1ZfVTyO2RxX1uXZxKnKMKjtJdf8zhxGGp4iDhON0909j5yt5y7pE4BkZcLKrfJIPr6/qDRF5mnoVuEEkBO372Xiz059Pei2XzXuLC5i+zXqcSQFsNuHG5M9/f8DmprcLZqiXNwxwP3Vy/WT1Vh/eHcV+r5fmscRaM9H+Z+O55w1LDXrYe7gt11X+aGwRSabdJeeWj27ycoOVdR3Hoc9u9aDRRahAbmzwnUxyL1B7hh6fyqrDFJBbXESO5ibJZDzsPqp9KprFNplwXtiJ4nUeZuYhZc9R7MK95xUtz895pUtloU/HHhXRfHGnvoeqxgT7VlidcbkJH3lbnB/n3FfJXxK+Ger/DjWXivo/MspmP2a8RcJIOoBHO1vb8RX2tb2tt4h0syxoIZIfup1aNh698VWn8Paf4rgew1y2gnEimPyp8EEEEZz2I7EYIr4vN8ip4uDlT0mup9dlOfzwk1GprB207dz8/lwSMVYj+UY7mvTPjT8FLn4Yaibuxke90GV/llLBnt2JxtkI6j0fAB6HmvMkII/wA4r8kxGHqYebp1FZo/X6NeniIKpSldMmLfLgf+hUm3BAHBzTRkYPbFODc5z0OOPf61wyR0ouRYVcjr6NzVmAFyMcnNUYiEIJPTpV6IHehY456txWXmIw9YBTxNE57qvX15q9ks/wCtU9eJHiG0J3cgDn61awA2OlW1oiuiZejbCnu/b61KjMEG/gGq0CfLtBYH2q5GmSATgD8c1kyR8bYznkdqa7fvON3SjYd5K/c4qOR28xiM+n4VC3AOAwOenUs1VJCS5Gcj/a9asPGcFgcEev8AKqrvlsdfSrt0GhfMyOOtID8wA/KmcDk9sUrE9F6j/a7UIRKpKcE5A/yafuHBBxn/ACKhU56ck8YqaI7RnFA2ydWIGCc9uasQsrMi9cDH19KrqOMnnH+eamiYj5gF461DEcn40H/E0iLf88QMfia17TLW0BxjMY/His7x2CNVgfrui4Prg1d01ibO3x2jBA+tav4Uar4CyMjGD1qVSA5IPB6VCGGeBUgIdzipIZdTAAB/9Cp7MPmU9egx3qKN/XmnxAFgCcerVnYSQpIwBmkmJj4BA9W7U4qDkZyOnoKY33SfUfjSKKzYzgfn696ZnoRUrtzkHqKjbaeT+VO4DenA703aMYB477qTeT17ilBz1/WqAkuCZIsjjFVQSTgcj+9WhqR+eRcg88BeBx6VnoScnbgmtRw0ETAljz6/1rZlI8/A6tjC+tYwwJgTzzzW46ZlBO08DH9KTHPoRzEZbI6cBaiI7U6RvnJP3/601id+fX+KpIuWMbLWUH5MAke3HauG28eimu1lnZrW4JA+WJh+lcWeFB7GtEa0+p0GnfPYW6r1APy/jUv8XH/fNR2JKWFse5BP0zVjGCR6f3alvqSt2RMQMZ/8dprE8ntTmJyMc01uVx3Pb2qQGSfdIPP/AAKoSo4NSEfMCOfWo2zwDVJgRuDnPejAJ60MeSPwplMqxpWcmyxTKdz81RyEsdxqW0UCzjJ75+X15qJmGT70mZiAg0Fjjg032JwetIGxkipAQksOeaRgcHNBOOR0prDd9QKCgJPJHeoZGO44qReV57VBKwYfU1YCWhH263B6eYM1rXMpbPGP/relZdhltRt125O7+hrSuAI0wOnpTYmU2UdB+dRk9B3IqVW9Tz/eqJkLHI60XENkA2A/eP8AOmq+WyR17Uxznj1pUPpVFFhUD4zx61pWpCycccZHpWZA2GP5ir9qwZwR2P3vepsZTVtS22Bvz1/2vSqV0WbkjirzcsccEDj8a6Lwr8PLjxTYy3tzdiwsAdke5dzzsDhgg6ADux4zwMmuqhRnXqRp0o3k9Ejkq1oUIOpUdorVsw/Bvg6fxfqSoXNvYRn/AEi5C5IH91exc9uw6n39x07TbXRrGOzsYvs9pH91M5PPUk9ye57mix0+10qzisrOAW9tEMIitn6knuSeSan+6cHmv2vI8khl9PnnrN7vt5I/I85zmeOnyQ0gtl382KFPU9KYBzxTuVOK5zxD4mFmTaWjjzekk3ZD6KfX37V9NXxFPDQc5vQ8nA4Gtjqqp01dv7ku7LGt+JU0nNvalJbwjBPUR59fVvQfn6V6D+zr+ynrvx41AarfvcaV4TSX9/qjrl7k5+ZIgfvH1f7q+54rs/2WP2N5/iS1t4r8YxTWHhQES29i+Vm1Dvn1WM926t245r9D9O0+10ixtrCxt4bOzgjEUMECBUjQdAAOABX43nvEE603TpP/ACX/AAT91yfJKOWU9FeT3fV/5IyvBPgfQ/h14ettC8O6dHp2nW4wIol5c93durMepY81zbftA/DUeKR4cPjTSP7Z8zyvI87jfnG3fjbuz2zXyL+2N+1R4p/4SPWPh9pFtc+GtPtW8m6nLFbq9BGflYH5IyOmDlh1I6V5F4//AGYb/wALfBrQ/iNo2tweK9EvIlkvls4Sv2InuckkqG+RiQCre3NfMUsCqsVUrys5bf8ABPpHJrY7j9u74O6n4D+JqeN7O4u7jSNalDfaXcs1pcrz5e4ngHG5Ow5A6V29z5H7bn7Oe9BGfin4QAJAwHuUA7eqyKPwce9H7OXxa0n9of4a3/wW+INx5mpS2/l6RqEzZedVGUG4/wDLWMgEHqy8devz74I8S+J/2Svjw63sTi40yc2moWw4W8tmOSV9QVw6n1xXrQg+T2T0lHWL7oh2+86/9j341xfD7xXe+BvFSE+DvEpNldW1zwttcH5A7A/dBB2N6cHtXK/E7wV4h/ZR+PdvLpxkjjsrsX2j3jA7biDOdhPQkKSjj8e9TftWX/gTxT8VTrPw+vGvbTV7dLq7ijiZBFdtkFUBAO48EgdGziv0h0jwDYeNPhZ4X0vx3o1nrd5FptsLpL+EORMIlDHJ5DZ6kHrU4jELDtVGtJK0o/qOMbqx+cXxQ8SXv7XfxpspfCvhN9P1PULeG1lhR/Nyyghp5HAAVAp6nsBzmv1I8O6T/wAI/wCHdK0oSeb9hs4bUyf89NiBN344zVDwj8P/AAz4Dtng8N6DYaJG/wB77HCEL/7zdT+Jq34o8VaL4K0efVtf1O20jToQd0904UfQd2PsMmvCxeJWK5YU42itluzRLl1ZqAE9KyfFXi7QvA2kyan4g1e00iwTrNdShRn0UdWPsATXyH8Uf2+7vVr19B+FOiyaheTHyotUurdnaQ9MxW45+hb67a5Pwv8AshfE34062niH4q+ILnTopMN5dy/n3u3P3VjzshHp6elefWeHwMPa42ooLzer+RajKbtBHoPxJ/4KH6LprvYeANCm8R3THbHf3m6G3J6fJGP3j/8AjtebHwR+0b+0z+/1zUbnw94fmyQly5sbcKeflhT53/4Fn619X/DL4AeBPhLGDoGhRfbh97Urz9/ck+odvu/RQK9GZy/JOT71+e5hx7h8K3DL6fM/5n+iPQpYK+tRny78Pf8Agn/4J8NrFN4m1C68UXCjLQp/o1vu78AlmH1NfQ3hbwP4e8EWgtfD2h2Gjwf9OsKqx+rdSfqa2wM0tfmOYcU5nmDbqVHyvotF9yPRjRp09kOLFjkkk+rUtNXrT/4a+SnWqVHeRsJ1NKM9qTHanj3rFye4biAYpaTIFITk0BYSiilwa0TAAM807GOKBxx3oqkxWCjJoowaakKwoFBPrzS4xQelbKpKOwiveWVtqMRhu4Irm3bgxTIJF/ENkV5J45/ZI+GvjpZXOjLod64/4+dJbyefUx8qT+FewjBpy+npX0OCzzHYGSlRqyVul9PuMp0oT0kj5MT4K/G34HyCXwD4wfxZokWSNLvW+YD0MUhKn/gLA10Pg/8AbZj0vUBo3xK8MXnhLU1OJJkiZoR6tsb5gPpuFfSgPb/JrG8WeCdA8eaWbDxBpVtqtsRgLOgLJ/uv1X6g1+k5dx37T3MfTT/vLR/d1PNngY7wdj5y+JPxq8Z6v8Qbe20zwxpXjv4baw0NlaQxqtxBcljyzyrkwvknhgAAPxr6Z+Hnw78P/DHQ5NM8N6Yml2c0zXEsaEsfMOM/MeSB0HoK+avEv7JWu+AdTl1/4PeJ7nR70Hc2k3cvySY7K5+Vvo4P1rR8F/tf6j4W1iPw58XNBuPDmor8o1WOFhE56Zkj5wP9pSw9q/UKGOwuaUIywc00t43s/mjzXCdJvnWh7H8Zfjt4f+Cmjx3GqB7zU7kN9j02LINwR3LnhVB6nr6A18K/EH4o+N/2jNQv55hJ/Y2mxNdGCH5LbTo1Gd0h6EnpuPJPAHav0G1XSPCPxl8JeReQWHiPQ7pd0bqwdQccMjjlWHtg15F8bfhNL4M+A954b+Hfh/zI55UN6sfzTzwr8zFyeZWJAHsOlergKlGi0px96+72RLXNsz5d/ZU+FVt8TfipBY6vB5+kWdu97ewLwk6DARQwPdyMgdRmv0Xvb/Qfh/4ae5u5LXQ9DsIwA/CRRqOAoA6n0ABJr4z/AGV/F3h/4H/DrxX4018yxy3l0LKz09VzcHyhl1QHnZvfBY8DHPPXz74n/GbxH8afE1ub27gstMeUR29n/wAuqRscbmPXeAeW68cY6H069KrjKrSdoR6/5GcWonafHf8AaX1j4s3VxoHh0XOmeG4w/mwplZ7kAEmSRgcKgHIXOOmc1ofsyXuq+O7xPAOuWyeJ/CUkbXMjXTN/oagYzGeqNuIG3PeuL+KS+Fvh3pieC/DFyuqXMnly6zr9vy0kucpCmP8AlmCMlQck4zyMV9ifs1/Cf/hWXgKB76BE8QaqEur7Hbj5EB9lOT7k08RKlhqHLFWvt39Q1kzv/CHgnRfAGjJpWhWQsNPRjJ5KsWwxxlskknNdFtAwV++eno//ANeohgHJzjs/ofQ09tqccbyCdnfH94V8m2273uzc8S+On7NemfEgS67oyJp3ieNTh1XCy4OcH0JPfvXyFLpl3Z6tcaHrVo1lqkZMb283HmY5LKfUdsV+lmCyq6OuegfsfY15D+0N8ALL4yeF55bMpp3ii3AaC5K7ckHhXI5II6HtX0OXZnKhJRm9PyMZwUz42gnXT1aK5Rp7AsqxXZXmL/ZkX3/vdDVa/gniZvsVpK9s48ySDqP96P8ADt6VLNomq+Etfu9E8RSH+0SvkLE6kRXKDqf9/Pb+tWNLnltLG3ZnlGnq26NNp3257Bh12+h/D6/ruWZoqiUJvV7PufknEPDqV69BWW7S6eaMhNKntZY7y1uMdDu9AR0f1raTyNXtZY02xXCcFF5IJ/iHr/WiTTrmW8TUIpRPHISWiRcJOpHQY/ix19e1UdS08Sp9vsZGilixs/2PVWB/hz+VfUt3Py6dJwV0tDDu2kS4l0fUYlkF2GjaSSLcsinI6Hse4NfOPxZ+DUvhC+mn02ItaoczWytu8vuWjPde+Oo9x0+q5bi18RW0trfp9l1OAf6lupJ/iQ98j/JFUpdMiuIZLTUis8RH7m5K85HGG9CK8LMMooY6m4yVn0a3TPUy7OMRl9RSjK8eqe3/AA58FiRXUc5z/LtTg+cZ6V7b8X/gVcaZJJqOlIuHOTCi4STPXbzhWHdeh7V4fKzRHaQUdSQVK4wR2IPQivxvMcsr5fV5ai06Poz9qy3MqGYUuem/VdV6luJ1yp+Xnn3q5HIFcE9M5rKhbPetG23uwQ7RzgN6fWvCcbHrPUzvFWDq+nsDgFR+HNWHJ3Eiq3iVQLjTnA5B8s/UEVYYAMCDntRbRFr4UXI8oMDOBViFt/znb1xiqgY7QfX+7ViFdo44HOKhkMmDENjtTWJVcYHzcCgLkYHXtTSx6g1IxAAchuPWqWzbn2P6dqtLmInkP6/5NRvgnI55oGiHmjJDZ65/rSHGOR0pNxzj8qChwyTj2qZQ2eKhVtzAH0+9VhJNyBSPu/55oZLJArBwSWwf4vSponKEKT8h5K+pqELhjkdPxp78/P6mpEYHjoF5rNj/AM82GPxqxow/4lcbHj5cU3x4gK2DqeoYfyNO0PD6RGS/zDjH41qvhN18CLXAAA/76qaAgDnt0+lVwQevrn8Knh++QKiRmWFUngcU4uQcnt/DUajfkh/8ipcdAO1ZCYMxYAluBihz+7OPenEEZyc8f3aaQAuM5zQMhcFcL26Z96hJBzjIqxNnk9gOKr4+UtmqQDWJPHehWH+1RjgGmkZ5Oc/3qZReu4yEdsrx+lUUJ2hj6/5zV++UlJCSvtn1rOTITnpmtRQFI3Nz8gz0rZZtwQjgdP8ACsWTg4HWtoKXRCeoApMJaDG4Yk9T/nioS3XnOOlPkwsmOpIzTMblI+Ue9SQmLO6HR7vH3yp+91xXHyKVXHoK6e7LR2Fzjb93+uP61zMjE5yfrWiNqXU6CxIFhbAdNtStuUZPHrVe2OLaAeiD8KmOdoGOKlkdWNJGeKXGD+FNIGcYYk/3cU5sL+H51OwyJ+RkDHsKgcnr0qz159qr9Bgf99VSBEROaGwBxTyB+lMxgHniquUjTiwlnBtOeMn8agcfMct0qdUIsoyeAqj7v6VA7rjO6kZ9RnJPHNJjOSD0ozlsmm8gE0FCOT19KYSQSKe2cetRknPP0oC4kh9qhkHBNTcGomIPHNAEmmKBqUGTxhj+hq9cHL47CqOk4OpDIXiN+vrjFXrkEkDDdPvU2RJ6lOTCse2OlNVs8EgjNSSAjkcVXPr/AOPU0hizkMQRTBycn2oZuOT0HHam5z06VVi0yaIHoOpNaUGSEUNx2b0z1rMTg5P0rrvBnhq68TXGyL91bR/66fsg9B6sew/E114fD1MRUVOmryeyOLE16eHpupUlaK3Zp+E/C0nivUinmNbWcQ3Tz7eQOyr2LnsD9T0r1qG1gsYo7a1i8m2iG2JN2cKPU9z3J9aZYWNvpVlHZ2sfkwR9AOpPck9yfWrIGOvWv2bJMihl8PaVNZvd9vJH45nGc1MdLkjpBbLv5sQJnrTfukA1IR2rnfE+vi0ja0t2/wBIP3pV/wCWY9B7n9K+mr1oYem6k3ojyMDgq2PrRpU1dv8ABd2R+JfEH2cPZ2r/ALzpNKP4PYe/qe1fSX7If7IB8Wm08beN7MpoYIl07Splwb0jkSSA8iPPQdW+nWn+xp+yn/wn01v438X2jf8ACMQNusbKZcf2hID99gesQP8A30fbr92+OPGmkfDXwhqPiHV5FtNK02DzZNijoOFRF4BYnCgepr8YzrO6mKqOlSeu2nTyXmfv2UZTQyyioxV2933f+RurGFQIiBI1AVUVQAAOgAHQCgqQea/Nzxx+2/8AFjxLd3GseG93h7w5bTeUBb2izImfuiWZlI3EduB6Cvor9l39s2w+LbReGfF3kaV4tztgmRdlvf8AsuThH/2ejdR6V8jWwFaNP2rV+6WrR9ApJuxq/tefs2wfGvwp/a+kRJH4y0qIm3fp9riGSYGPr3UnoeOhr5K/ZQ/aAX4UeILvwh4vjaTwXq8jWt9bXS5FnKfkLlT/AAn7rr6c9RX6dyI0bEMK+Hv26f2ZDKlz8SvCtoA451qyhXG8dPtKgdx0f2+b1rpwOJU19XqvR7PsxTj1R4j+0r8Fbj9nr4k2V/4fvNmhaif7Q0W8t3+eDaQ2wMOu0kEN/EpHvX1ivwe8PftmfB3wf4x8SxzaP4olszG2paftBcoxVgytkMpILDPIzwcV80/Ar9nfx3+0kmjT+I9TvrbwNo8f2W2vLxtxEQbJitVPUZ4LngepwBX6QeHvD2neEfD+n6FpFsLTS7CFbeCEc7EA457k9Se55rox2J9koQjK8o9UEY31Z8V+OfgNpP7JWkad4j8M+H7/AOIPiu5uvstle6kge306Yj5H+zxj53J4XPGR9K+svg/qni3V/hno134805NK8TtETeQow7H5XZRwhK8lc/Kav/ED4ieHfhf4bl13xPqcOmWEX3Wfl5XHRI06u57AfjXwv47+PXxK/a08SP4R8Aafc6V4bYkTRQvtd4zxvuphwif7CnB/2q4KlWVenz17JR3k30KS960dz3D48/tyeG/hw1xo3hFIfFXiRcxmVH/0K2fphmXmRgf4V4z1NeJ+EfgL8Uf2p9Wi8UfEfWLnSNGJzD56YfaedsEHCxr/ALTfrXufwH/Y58LfCMW+p6wIvEviePDJczJ/o9s3/TKM9SP7zc+gFfQBcsa/MM640w+CToZYuafWT6eiPRp4S75pv5HD/C/4L+D/AIO2TweGtIS3ncYlv5m825k+sh5A9hgV3GSevNGQDz0qCa/trZJGmuI4wgy29wMD15r8cxeOxuZzc6snNvvr9x3e0pUVroT9DSgZ5rm7z4l+FtOiD3Ov2ESHpm4Xn9a6LT7u21SxivbO4S5tZVDRzRNlSD3Bry6uFrUY804tLzTCliqNWXLTkm/JofRTiM02uFnXcUHFOHNN6mnYxxSAUY/KlJ9KTI/vU0t2poAJxQDk02nL0q7ALyTinDA5FHFLUkBRRRWiLFXBGaX2NBIppOaoB2cDmm/+g0UVSIADNPCE4I3fWoLmLz7aWESPF5ild6N8yZGMj3FfDHxQ1X4g/DLxhPY6hr+pSwOxa3uvtDbZUJ49s46+lfY5BkbzytKjGooTSuk+vofO5vmqyqkqrg5Rejt09T7wC9+KXHft/er85rL41+MNLmJh1y8wpyoaUnH+NeheGP2u/FOlOqagkeoR5yyuuN49iOh/CvtsV4bZph4udNqa8nqfJ4fjfBVZctSLj+J9rg4rF8X+CtC8faS+m6/pkGqWjdEmXke6MOVPoQa8++Hv7S/hbxvLHbTO2l3bcAXGME+ma9bUpIoKFWB5+X+Yr4erhswySsudShJbbo+1wuPwuYU+alJNHyhrX7P/AI7+A2qzeIfhRrdze6cxzNpFx88oXOdpT7sqfTDDtXp3wQ/ar0X4kXiaBrsH/CMeLFG1rO5bbDckdTEzdG/2G59M16ZYeMdE1LWrnSrfU7d9TtW2yW5bDA+mD1/CuD+M37N3hr4vW73Lx/2P4gjGYtVtFwwYdPNUY3rnvww7Gv1DKeLJT5aGaxs9LSSs7efc550qdS7pSvbz6mj8Z/2dPD3xd05XCro+uQZ+z6lbIO5yyyoMB1JOfXPevCv2i/gv8Pfg98KNKtrS3uZPEry4hlRzvuMYMruudoQDoF5BIA70/wAHfG3x5+zlrEXhP4kWcuq6NuIs9UGWLxD+KOTo4H9xvmHSvpbW9C8IfHfwNGJvI1zQ7keZb3kDfPA/QMrDlHHofoRX6nRrSpcs4z5qbd009H/XY5L3fLJWZ8g/sffCA/EPxw3ifUZBd6JozJJG235Z5uqRSDuV4Y/QZ619/AhiVIJA/MH1Fcp8Nfh/p3wx8I2mgaSjeVEWaSVlAa4cnLO2MDcfb0rmPjd8d9I+Dmi4V0vfEM8ZNpZ7vuejzY5VAfxPaorVZ5hXtBeSQJcqJ/ib+0J4V+Gn2mxlvEv/ABCqgRabC2RIx7O3RcdT3HHGSK+NrP4yePI/iReeN7+9nn2EL5Ue4wW0ZbCxOnQRnkeuec5rmdL0bxD8TdY125g0S41S58w3V7BYxZA3tw8ZGeSTkYJ9+K9m8T/EDR/hl8KbbwDaWduNdvoRHrGqbhOglHPkyOOC+AAcfKvQete3RwdKglG3NJ6P9SXK59VfCP4q6V8WfCtvq+mxm3uMBbqwkXBRvVc9QezdCPfIrtHVZgkiyY2/6tz2/wBlvavlX9jXwnqmn3ms64RNb+H5rfyI7SRTgTbgzNET1QAfgTivqe4mFpE8zyxxBRlnlbaki+5PAPvXzmKoxp1pRg9P60Li9NTzj40fBnTfito0iG1EeuxL8j7tpJHI2t2PofwPFfHU+k3eiaudH1f/AEe4jl8mK5ddu8g4KSA8BvXsRz05r7/0XxLpHiS5uI9M1O2v3tMeaLeZXe3Y9AwU9ODXnPx1+Bdp8StJmubaWXT9YgUvOLdRi/jAyoyf4hjgjnseOnsZdj5Yd8k9vyMpwU9GfHs1tJ4deWIJNLAg8y4h8rIgy3DxnPK+o6jv61F9oK3b3lrIDH1Dv9y4HU9ehHv3960tY1T+yGFkbiR/KXbBfMm2aDPHlXKdmA/Meo4GKtnLZSSuIS/y/v7VOkikffjP07fzFfsGV5gsRH2c3qtn3Px7iPJZYeXtqK9x7pdH/kyDU9Lg1+Hz7TfFJEPMUBPngPp6lf8AIqCwvJ5Lj7NqFvH55X5X/glyPvA+v8jXUDSAI7a+tJ2RxmNX6jBHKSY/Qnp+tYeopBqVy1s9tLbpE372HvHwPnQ9+ccj8a+ljJPQ/PZ4bS73IvPthp72V6GnsnYqQ65MeOmD1/HtXgnxo+BYkmOo6eu2dlykm75ZB6PjjOOjfnXuUOpy6XfW6X6LOhO2O5K/LIOmW7bh3FatxaQSEwKiz2jj5oX6oDySp7/0rixmDo4yk6dWN0/6uuzOjBYmvgKqnSlZr8V2fc/PIW81jcS288bwXERw8b9QferlrIfL5+4f519PfFz4K22qQvf2SCM9Ip48s0ffa/qp9+R1Br5tvtKu9FujZXsHl3A5HcOvYqe4/wAmvxfNskrZfUbXvQez/R9mfseWZxRzCFvhmt1+q7oxPFQylmQekhGenYVLkF+R0pniZdlpbkDY4kwR1HIzmgS7jgDJ4zXzFnY+kT0RetRlBu2nB6VZRsHjgY7VTtnATBOD6VbPX/OM1i0ImOc4PT/Go5VO4FeUOc03ccUu4NwTxyRU2AGXPA69TtqvIw6en+z1q0MKnHcdqrPlicnkUICvv7dj+NByTkUEFcg8fSkJ555qyxVJBHcVYjAIBHfmq5GPenqSMDvSZMi0mDyDUmTkqV21XQ4yW9M8VNuBXPSsxGR4wUfYbAggjzHG1e3AqLQpAdOAxyGIq14xVH0i2deomx+ams3QGY2r84AJ43dzWy1ibL4TX6delSwsrYK81VEh2c81NExDcc1DRNi8iArj+Ij8OakXC5GR0qKNiVyB09alTAbd0z/D71kxDxgkUhBzzxRlSxx260H7uPSkBFcA9KgwAc/w45qRyznOeBTG7H5h2qkAwhQcE4FMIJJ6GpR8wyNuO3eoyD/tcenemNFq4f5C569fm9aqxqNuc1ZuW2Qn34FVFJxkdK0bHFDHUCTI3eua3E+WMHrnH+fesR2w2K2EU/ZwQeRjGfShimRXDEzEE81GxGR+Rp8pPmZbt/e7VXdnyFPQelSZhqOY9OnP95f0JrldoGccV0+qEtYXGH5UD+dc0cEYrSJvTOgtAVtYiRzs6mn5w2KZDkQx56bR/KnH2oZC1uKSQMj6ZqNzkHPfvS5AZR1B6UH0PasxkZJA5pm7jFPbPABzTCpGeelUgtYYxzweBioyAFIzUj4xx2qGTIXIpga27FvGudg2gFfwqqFwcdeasSkkpxxgCoApDjNBFxoHORQSdp5/wpWzuyOnNMJFBYhwMCmMA3I75pH9SaTBGQfrQL1Ez6cVDISpwB1qU9PmqFwfwqxk+jDN++dpIibr+FXZ2yvB9hVPSHRbict1EX9RVq6OGAYNu9aOpD3KsmQOvWoGcflU87E8DvVQ9eaFqCHMecEcUgyBkfjScY55IIrpvAfgmbxnqrI0rW+mw5NxcquTx0ROxY9BngdT79uHoVK9RU6cbyeyRhXr06EHUqStFbtjvBng+68XX/lRnyrSPBnn252D0X1Y+nbqff3TTNLtdFsIrOyjEVvEOFHUnuSe5Pc07S9KtdFso7OxgEFtHwEzk89yepJ7k1ZC9z1r9qyPJKeAp889aj3fbyR+NZznM8fU5Y6U1su/mwUb25NOJ+bimEHHBqtqeoxaVZSXMp4XgJ3YnoBX1M5KCcpPY+cpU5V5qEFdvRIreI9Y/smzCpzdSg7f9gf3j/Su7/Zk+A1p8Rri+8X+MJv7O8BaCTPfXM+QLx1+YxA+mPvEeoUcmuU+DHwl1j4/fESLR7RzFASJtQvguVtoAcE/U/dUdz+NfqDJ8JvDCfC6X4fw6ekHhx7NrPyR1AI/1me77vn3dc1+Q8QZ1zzVKDsvyXf1P3vIMmhltDmes5bv9F5IsfCvxlpXxG+H+j67oFv9k0e4jaO1g2BTGiMUC7V4XG3p2rgv2vPh3rHxG+Bet6XokZuNRgkivVtR96cRNuZF9WI5A7kYr4T+I3xS1nwlqmmfDzwXqer6Po/hW7kihcytBc3d4XzJPIOMAk4ROgXk5zXtHwg/4KCanoEseifFDS5rvyT5R1W1i2XMZHH72I4DfUYPsa+OeCqQccRT11vbrY+sTT0Z5X+y/wDtE2nwpGo+B/GulJqPgPWJW+2xyw7ntpCAjOynlkwACp5GMrzxUv7Rf7Lc/wAM4ovHPgS7fXPAF3i6huraUu9gCcqSy8lM9JOqng8817r8ef2ePCf7Sugy/EH4T6jYXfiALuuba1YKl7jnEi8GOYdiwG7ofWvmf4X/ALRXjv4BWut+EprJLnTrqOSGbQdbibbbSMCpZV6j3X7rfrXrQqe0lzw0f2k+ottGfWX7E37Teo/FO2uPBnimVrvXNPt/PtNQb71zCCFZZP8AbXI+b+IHnmvqaeBLiCSCWNJInBVkdcgqeCCD2Ir4s/4J/fA/WdF1K9+IOs2b6daTWjWWmQzKVaUOwMku08hAAAM9c8cV9r4yK+Xxqpxrv2W369TaN7akFraxWVtFbW0aQW8KiOOKJQqoo6AAcAD0ryH9oL9pfw58CNJeKdhqniWdc2mjwuN3PR5T/Ag9Tyew71yH7Un7XFj8Iobjw34aMep+M5Fw/wDFDYAjhpB3f0T8TxwfHv2e/wBlLVfiBrB8e/FQ3N2l0wuIbC8cma9Y8iSbPIT0TjI9BXFiK9DL6LxWMlZLZdX6DhGVR2X3nMeBfhN4/wD2yfFb+LvGupzaf4cjbbHNsIXbn/VWkR4A9XOfck19weB/Afhv4V+G00rw9YQ6Xp0fzSP/AByt3eVzyze56dsCsr4g/FPw38JtDjN3PDbFF8u1sIFAPA4CoOij8q+SPFXxp8X/ABx8UWeg2G/T7C8mWIWts5G9SeS578de1fnGLq5rxSnKivZ4eN730Vl37s4MXnGEy5qjH3pvZLe/n2Pum3uoL62Se3lEsDjKuhyCPrXHfET4v+HPhraE6per9rK7o7SPl3+g7fU1wnxW+Llj8D/CNho2los+prbiG1h6hFA27n/H86+J9f1zUfEerS6hqdzLeXk7Fmd2zyfT0HoK8vhvgepm9SVSs3Gmno+r9Dxc64q+pQUKKTqNa9l/mz2rx9+1t4j8T3LW+jAaHZIcCUYMzg9ie34V5Nqni/XdVkMl7q93OW5KvM2P51gwws86RCMvK5wE9c1798IP2WNb8Yzxal4jjl0jR8bo1PE0/sFP3R7mv2jEYDIeGMPzTjFWXXVv063PzelVzPOq1ouTb9bL9DmfgT8HdT+LPiGN5/Nj0K2kVru5boR/cX1Y/p1r7806wttJ0+3srOIW9pbxiOKJOgUcAVU8OeHtO8J6Pb6ZpVpHZWUAwsUQ7+p9Se5NadfzVxLn/wDbOIvTjy04/Cv1Z+3ZFkqyyj7z5py3f6IKQDnmlor4Zu59WFBPFLk0wkHFIBM5o/4FRSgZqtgYAZqQDFA6UE4FFwF96KAeaOferXmAc9qcoxRgikY+9WTcQ8migcdKOfz/AFpp2EHsKPbvR16U6mAgHrxXN+Pfh3o3xH0STTtXtxMCD5UyqN8R/vKT+o7102TQPau7DYurhaka1GTjJbNbnNWoU8RTlSqRvF7pn5+/Fv4A+IfhhdPcorajowJ8u8iU4C9g47H6/nXmEcrIsisOv8Pp7iv1NuYIbqJ4p4kljfhkdQyke4PFeP8AxF/Zf8J+Ngbiyj/sO/OcSWq/ISf7yf4V/RXDniXFU40Mzjt9pfqj8ezfgqanKtgnp2f6M+F7eeWCXejskgHDr79q+lv2ef2iZdHubbw94juDLYSkRwzu2Wtz0wT3T+Vcd4t/ZP8AGnhmOSXTrca5AvVbZvnx2IU85/OvKL3TNS8P3AS8tprKUNtBmQqQR2INfo2OWTcVYWUac4t9HdXT6eZ8Vh4ZjkldTcZK2972a/I+i/2qfDdx4W8ZWPi3R7h401FR5vltwZAPvKw7kYNSfCz9rK8054NO8Slr+z4UXj8Sp25/vD+VbPgK8i+OPwP1Dw7Owl1nS4t0S/xAjJjcd8dVr5dvbGaxv5bSUKLlOGboH9j6GvlslyfAZrh6mV42N6lNtKWzt0aZ7WOx+JwdWGOw0moSV7dL9U1sfo3qGn+FfjJ4QlsruK21vR5+qZ5jbs6HqrDqCP5V8u654a8c/sj+JP7Z0K5l1nwdcy4bzMmNwTgRTqOEf0kGM9/SuL+Efxd1H4b6uHhLmydws1szcj8K+6NG1jS/HvhpJ1WG9069hxLbyqGSRSOQR0NfL4mGP4LxHJUfPh5PZ/1oz77Js6o53S5ZLlqR3X6ob8LPijovxV8OjUdIlbfHhbmykwJrR/7rDuPRhwa+OP2sPgj4h8M+Kb3xNFe3Wp2Wqy/8hF3zsJ6Qy9lx0Vuh6HB69d8Rfhbr/wCzl4mTx74Bu5v7ATPn2hy62yk5McoHLwnoG6r9Oa+g/hj8VPDnx+8ETkW0bu8Xlanolzh/Lz3AP3kPZh/OvvMDi6NWEcbg3zRlv3Xk+x7kouD5JHyc37TNlpPwptPCPgfRLnwpOF8nUL93D3Eb4AZkPBOTnJOCBwAK0PgV+zte/E2zOu+LS2neGExLJ8+0aoAch0P8CerdT0FfQVl+yN8NofEMGrfYLl5Im3RwzXTNAR/ddT1A6YJ6cV83fGH42ax8WfEt74O0a2ubDQrOX7Pb6fZfLPvRtqSbV++pxkJ90DHfmvoKWIjXvCgrN6yb6GVrbnqPxC/apstIht/D3gjbp+lW4+zx65DEPKjZTt8pVx8q46MRk9QCK8zstf8Aij4SuNQ1jW7nUNT8LXshjOn37NPDdwkbnKbsgjH905A5HAr0n4e/BnSPhppMHib4p3Ns9+5K2ujBgVvGxld6cbn4zjoDyxzXG/En4x6v8VtWs7CGye30RZkFjZ2ybp7OcZUCQL97PQFRgDpzkVrTp078sY3XWTHfueofC3wkmq/EHwv4r8FwPpOhXFqWmu4pWcT7flltrgMfvbsAHGQAD7j6mQC5yMbdv3ov4oz6j2ryL4NeGZfhJ8MI4vENxDaXEssl7eIGCwoznO1MfxYAyB1OcCvTtD1ix8R6Va6vpV4l3YTxiSC8j5GP7rDr+fIrwMVLmqNrZaXHc8Z+O3wQstXgvvEemWkKXTKZb+COLIvQMZbaMZcdx1zyOc5+XdS0Z/DGoxtJcTtpaxkGFlJmtGDZUv3KA8BvfHWv0djSK4WSORRufl4c5B91r5i+O/w1h0i6klnUjTro/wCjzv8AdLghvIkx0BA4zwRwele5lePlBqDeq2OerSjXg6c1dM8EdjHdb4in2lwpZEYeVcqTnORwH54IqpNaeekl7B8i28hjRA2Hi9mHce1I3hY+HLi4vITcXdkWYz2Zxusyfm8yJR1T1H8OfoTaDWz3NnLLcJBcXQxBIzZWcDna+OM9s/nX7DgcZHEUk1utz8YzbLJ4Ku0/hez8v80ZOo6G2qPPwgkeMFrd/uSgdHQ9ASPSqFhOdIS3WWRpLNf3YnP3ojn7r+3vXYXGnJ5EgihkKK/mTQ7/AJo2PeMnt7d/1rF1C2kuWM8ZWCVVIEzqPKuB3VuwYdCP6160ZX0Pm6lFJ36k9tf29wrxFAZ8NlB92UD07ZxXkvxR+Edlrtg89pAWjGWwrYkgbuR/h0IrsIhNpx3iN3sid2zb89vnuO5X09P59NZ6zZ3VukEoV7uVgof++p9ayrYeFaDhOPNF7oxp1J0pqpCXLJbM/P34meHbzwzDHFdR5Hm/u7jbgOMdPYj0rDTBjjcdcc19v/EH4a2PiaG4h8hZreTiRJM4yOm0jnjsR0r5K8e/Dm+8D3krgPLp4OBL3iycBX/ow4NfkudZBPCXrUNYde6/4B+oZLntPFpUaztNfc/TzOfgZUkBIzmraShgMcA8/N2rMt33ODng1oLh1B7/AK18HJW1PsbkpyAO4/vVBcXDRoCOeRmnuDt4x67VqN4wwGSeT+WKzGLbzmVS3RBnO6laQ9eP+A0gQrxn8fUVGecGnYBOWGRxk/nQ5Off17U1flO0dOfvUM/Gc9aRYuCDgc+9PIIAK89qZkZ3HpUy4HT7lJslodvGM785/OpAQ3fHeoVBK5HapLZwv31yP96pEVPFBaTRQR9xJlOPc5GayvD5/cSjrgg+9a3ibL6FOw2gGRDj6HrWP4cceXcq3XK1cfhNo/CapHzcntT0IHPrTGzuwO3HNPjIycjkUmI0YFDIMmpOgx81RQucjj5DxtHvUkmfnX/x6pe4mKwBHPbtSdR8wx/wKnqd5BIwen4CkZSy4HfvUiIWUcjtj+GoiuPl/H6VYY88bTk4+Wo3IbD96AGFQBgngdKjOWIOcYp74YYqJyWY5PSpYFm73eTzzz+RqojleoGf0qzeYZcrxljx6VXj59zXQy47EUwAPymtlTvt0BORj9KyZSA+CMGtaIERDG3GM+n5VPQUyB1K8nmoy3HH0qSfIY4ww7Go/wCL0J71JFiDUUK6dOxHoD+dc65wCfWui1jC6ZKp9VPPrnpXNudw59K0ibU9joouIoxnOFGacSQQc4/3qFBMKk91B/TNBGeozUtkEbE7ulGeMUmM9O9ISQVAosBG3XPalyOn5UE/OKbJ3pgMdip4/Go3G7p17U6RSMdwaFJDpgdSBTQGlcMcgAcKAM/Sod2KmuM7mzxg43VXOOgqbEjS3zAlVNMdvm46GlbPLEGmdMryMetMoR+uPSkZh16n+7SMeKTryelOwCMR1HaoWPGDUj88Co24Of1qguXdFYLLcEpu/dgD8/WpZ3yxB5wPu1DozBVuTwQAv4daWZhvJFK2pL3I3I2+lVpMHnpxUrZzW/4L8ET+Mb8L88enxOPPnXjC/wB1c9WP6dTXdh8PUxFSNOlG8nsjmr4inh6bqVJWit2N8H+Br7xhPvRHh06JwlxebeAcZ2r6sR26Dqff3vStLtdD0+KysYhBbRDARe/qSe5Pc0unafaaNbR2VhbrbWsf3I1yfxJPJJ7k8mrHRs1+2ZHkkMvp889aj3fbyR+N5znNTMKnJDSmtl382IAKKXpx60cZzmvrtj5QQnAYk4AHNcZPFe+PfEthp+mWst5NPKLeztol+aR2OOPc+/QfjWh4v1kFfsEJ+c/67/d/u/j1NfYP7A3wBFjZj4k65BvuJlaHRoXX7iHh58ep+6vtk96+B4hzZYam6cfn5voj9b4VyS0VjKy1ey8u575+zj8D7L4FeALfSlEUuu3YE2p3if8ALSUj7inrsToPxPet3RvjZ4I1z4g3/gq112B/EdmdrWz/ACiRwPmWNjw7DoQOQa6HxDr+jaLD5Osa1Z6ObpTHG1xdJAxyMZQsRyOx9a/Or4//ALHfi34WXM/ifwvcXHifw0ZDcC8tmLXtsCd259vLgH+NPqRX47SprGVJOtKzez6Nn6s3b4T6B/bS/ZZHxB0y48beGLTHimxize2sa/8AIQhXvjvIo6d2Xjrivlfwz488C/EjwJe6J8TknsPEel2p/sbxTYRZuZQo+W1nH/LTnAVm5xwSMV6v+zz+3tqPh6S20L4hvNq+jgCOHW413XVuBwPNH/LVR3P3h71R/a8+AWlXunH4t/Dl4NU8NX587UotOYMkTk8zqB0Uk/OvVW5xgmvaw7qUGqNXbpL9Lkt31R86+B9W8YeCM+J/DE+q6RHbyiF9Ss9wiDkbhG7D5SSP4Wzmv0m/Zw1DWvi78P7PxR8Q/CmjHU2YfYdQNovnXMQ/5bMpU7Mt0wfm6gAYrjv2DNUufFXwLu9D1fw1bQaJZ3Dww3ZiXytRD/M/mIR87qcAv0IwOor6eihSKOOKKMRxRqI40RcBFAwAAOAAK83H4vnlKnGKTT36lRWlwzngcD/Cvl39rH9rFPhpBP4S8I3Cz+Lp12z3afMunKfzBlPZf4ep5wK0/wBrf9qOD4P6VJ4a8PyJceML2Ll15GnRt0kb/bI+6v8AwI8Yz55+yh+y7Jbtb/EHx7A93q9yftVjZXmWYEnd9olDdXOcgHp1PNeBi8Xh8rw7xmLe3wx6tmsKbqysturD9l/9k8wTR+PPiHGb3VbhhdWem3WWKMfm86fd95z1Cnp1PPFeyfHr41QfC7w8fsxin1i5zHBGzfc/2yPQfrXoPibxBD4e0a91O4kCRW0TSsX74GcfU1+bfxB8Y3XjnxVf6rdvv86QlU3ZCLngD6Cvz3J8NiuNszdbEu1KGvKtkui+fU+d4jzf+yqCpUvjlt5eZS1/xLqfirVpNR1O8lvLyQkl5WJ/D2HoB0r3v9l/whBoum6z8QdTGy2sIWW1LcDcAS7An2wv1NeF+CfDFz4x8U6Zo1oMz3kyx59Fz8x/Ac197+JPhroUfwztvCUl+2n6RBHHGZkcRlwDk7ifU9a+84uzDDZTh6eV4dW5rX5Vsk9dO7PzvIsFVx1SpjKrvy6q73b8z4P8Y+LdQ8f+Lr7UJQ889zKSscWTgdlH0Fd18Ov2avGPj5op5bb+ydPYZ+03mQcey9Sa9z0zxF8G/g9u/s/7NJeQ8NNGv2ibj0Y5H5EVVl/a/j1G/isfDHhqfULuWQRxLLL/AKwk8YVQTn8a8arxHmMMKqOV4dwjFW5pKy23PRo5Xgp1vaY2spSb+Fa3+Z6H8MP2cfC/w4kS7aL+2NU4/wBKvEB8s/7C9B9eternJ4rP8P3Go3Wi2curW8dpqEkYaaGFiyxk/wAOT1xWhX8/5pmeMxteTxNRyktL3v8Ad0sfs2AweGwtKKox5U9bf5gBilAzQOTTq+fueskJgUhOaU9KY3ShIAJ6im0UoG44qlEBQPWlpwT/AD61FcXMNnGZJ5khiH8cjBQPxJrWNKc3ZIpJvREn9aD6Vy2rfFXwhoztHd+ILKOROWRX3H8MZyfauduf2jPA1sG26jPcspx+7tnO/wChIAr0KeW4qorxg/uOqGCxNTWFOT+TPTAMU8DA5715HJ+0/wCEI0ykeoS+y2+CPzNM/wCGoPCm3ItdQOcZHkj/ABrf+yMY/sM6FlmMevs39x6+cAcU2vNIv2jfBMzIDezpu6k2zYH161r2/wAaPA90yquv2wz/AH1ZcfXI4qHluLp6uD+4xlgMTDWVOS+TO096Pasqy8WaHqLbbbVLKYnGNkynOfxrVyh5EisDXPLDVoP3otfI5XSnHSSsOHTiineWwGMc+lAWo5JGdkNpf87qeEyKYSqfeOB6npihUpvRD5RKbM7wwSSxRNPIqkrErYLkDgZPAJrI1PxroGixl77V7KFV/vzDP5Ak1yGrftD+ENLLpDPPqLr1+yxHB+jHAr1sPga8mrQb+TNo4PEV1anBv0Rybftd6Fpupy2Wq6HqGmSwSeXKHwWjI4ORxXSWHxV+GfxSuE06d7W8lnHyw39rjePZiMZ/GvCPjH4k0j4u6jBc23h42d8uF+3I5M0qj+GRVGD7HrXF2OlQaODBBB5Djhl3fNke9frtDJ8EsLGpTcoVOyeiZwYXhTN8RWf1lx9nfqru3oup9S6LbfDP4WeJJLnRrpLe9u8WhtrN2nAJYEDAzjn3rxf9rD4YpoWvHxLp1t5dpeHF3bp0EhP3l9M9x6149rXjC8TWYE0y7lthaNuNzDx5kg6Lntjv71r3Xxg16+0GfSNQvZL6zkPPn/M8ZzkEE8kCvtsg4ezLCYmnmEZuV9JJvVo/MuNq+VYPmyugryjq5K1k+yRx0MhZ0kR+n3ZX/wDQWr6c/ZI+IPl6nd+HLl3jjuP3kcLsT5bjqV9iPw/nXzCsjM5xh9+Mp0En+BrqPAOvN4X8T6XqcU7xi3lUiTvHg8qw7j2r9L4oyqOaZZUpyWtrr1Wx+QZNjp4LGwqR76+nX8D9JXhjmgeCWNJYpFKlHXKyKeCCDwc9xXyV8U/hhrH7PfimLx94Hlmj0BJP38C5b7BlslXUcvbsf++T+FfVNpqUepaCl9CRiWHzQA2eq5BFeUfC3452vjOa48N+JEtjeyF4Y5XQCG8Q8FHU8BsHGD1r+YuHMVjssr1JU481OGko913t5dz+iq+NoJU1N259n0+89D+FPxQ0r4r+Go9V04x+eAI72yDZMbkcgeoPUN0I/EV8hfEHw94i/Z2+LcfiHTraOcAyyaZq11FuhMb5Bil6DI3euV4PIrofF/hbWf2TPiDF4r8OQTXngS6lxPaIxLWwY5aFv9jPKMenTr1+tfCviLRPiR4Ys9VsDBqdhfR+YomUOr+qkHo4PBHXNfuOFxdJwWJw75oTX3eT7NGEk4y5XufAumS+PP2k/iNcWt7p1zPcoAbhWciCyHG2WN/uoO4C53dOeo99g1LwR+zFb+VPd/8ACW+PJ4mj+0BQqOw4EbEcQjoDk7iPvdc1kftP/FzxT4Su5/Cmgw/8Ihp3lZi1KwQefID04AAVCcggfN79j59onwXvH8KSeJ/HgfRtObk6eOLjVXK5RoQSdhPXcc4GTgjNe9F+3hFyfLHoluydmyDxt8XPEfjaeeXxCJ5dHjbM2nWygHTmzhZIhkbkz/Eee2RwT9P/ALLWl67pPgmW/vSsWm3zLPYxv8vnoRhnYHhCTj/ePPBPPyz8ONZ8O6bqSa34pLR6PbThdNto/mnlYAgQzdQEGOWY8+4+70/iT41eMvizr1vpWn2c/wDZBY7tC0tOPLXAWWOTqxB56YGOOOl4qhzw5KcVGPV9F/wSU76n3moSRQY98YU8/wB6JvT6GoPEGhWXi/RLrSdUt0mguYyGR+nsynsQeaxPh6mvx+DtN/4SF4ZNYSIK08ZyJVH3fM9HxjPbPeuoiG9SACCPvR90PqK+U1pyaT2KPifx54RufAWqy2GoGR4IDtivE++gOcBvVSOh9Dg9xXBT6fLb6rbpb2EMRwZRAuAkgHAaLOdpI6qDz9On2T8cvAV14u0JNQ0pbd9Vsj8y3CkpcW55kiIHU9wOOfQ818i6vYxW0N4UiaOBfvWjPmW0bs8ZI+ZPUcEcd8V+h5NmLi1L5NHj5pgY43DuD33T7P8A4JjWutnUBJNBA8UUDlYrk/Nh93Q/7JxyD7Y9Ks3ljJcQyxyxpvkQGWBOVl/2lPqPb9adpUSLFbldgkeMCKX/AJZXCjoGB6EHp79fdt3fPCkix5QPJkY5e3x1Pbr2r9SpyU0nHY/FqlOVGUoVNzFu7A3pjeOfypLdfLjmdfv5wAr+2O5/GuQ1S0ltJHiRZI5BIBJbcnJHdD+uK7ia5nQpLCvkGRSN/aUcdewPrXO3pefkpJlScL94pj39K7abdzxsSo7dS54Z1+K4tY4J7hkaPKxu/Jwf4T9KxPHng231qKUmBHwpDDbneD0wO9UoY5Ybt2jKC4ByFP3Zfb61qad4keZHhmT5B95d2CKqdGFTRnmU63s5b2a2Z8n+PPhRceHp5L2wieSzU5lg/iiHqOpZR37j6VxUBMrZQ7we9fauv2drqAd/LMpkHGFwEwOPxr578e/CeW0ne/0qJw7EmS3UcNnuvOB7jv2r8uz7hprmr4Rabtfqj9OyPiRTaw+KevR9/U8yfO0DpikcKM/d4P8AepCdrlT9Dnr+Of5Uu0AAEbd3Fflzi4e6z9Ji/aaxEJJUkd6hJO4g/wDfXrUwGN/GfemYyAf881DNCE5xk8d/wqJ2HX2qycEZ9f51DswMnFIATIABNPPLc9Kii47dalUgnOPrQJoliyMgdDUxQsfTioYWVRzySatMVClxuI7CoegyhrcWNAuwfVSPzrF8OMBLOD1IFb+rkyaLeADgx5O7PqDXP+G8SXE6EZ/d5FXH4TWPws2M5fjbzTgSOTx/s1FkE09OuOtHqQaCAoAPzqY4HfgjNVUk+bAJbip9wAA9f1rNktE6EIPX/Clcg9D0qFSCxxx2pdw6HmkA1iFyOmeaibkfWpWwSQc47etQyDeDj71ADJH/AIffFRkFj057YpeNuBx6U05zkU7AWrkHhcNx1qGFgBgnpk7ferWq4iunI6EdqqREKc5rS1zSIy5OZCw64Fakah4QQ4zgVlzvk5PYVfiYiFCGHIFASGTr85IPNQlwBgdjUsuWY5NQgZbB4NQZhq7BdHAYt87Lt+Xr61zjHaOR81dBrOf7NjUnIEnH1FYEgU8kZ/2a0jsaw2N2Jf3aL24/DNSN6A0oAMcZBwdo96ZIMnp/9ahkX1GkgnJqN1MfzHnNOPzcdDTWHHXikHmNZdowOf8AaphxjI4zSmQYI7mkJ9aCkNIHU8+tNQDz4iP74/nQwAOBSwHFzF97/WDn096qxJclwWfIxzUZZR0PPYU+4O04qFpBvx+FKxI58d/SoXf58EE/yoY8cjNN6n/PehIbEBzgnrSHk5pcDNGQTVDE4FV5MgnNTk5yPSoXbPWmhl/R8/Zrw/7o7Y71GwBbPTPepdLjMtnOQmfmAG31xXQeDvBtz4t1DywzQWUR/f3I5x7L6sf0612YbDVMTUVOlG8n0OHEYinh4Sq1JWiiLwf4Iu/F9zvQ/Z9PjbbNct1zjO1B3P6DvXuml6XbaNYQ2VlEIreMcD+ZJ7k9zRYabbaVZw2VpEkVvCu1Qq4/E+pPUnuasA9vSv2zJMlp5fT5paze7/RH43nGcVMwqcsdKa2X6sAO1Ko5oAzTsDvX1yR8s2J93mquqagNLspLkjfjhUPdj0FWwpLhR3rifEN7Jquqi1t0Z44W8qNAuTI5ODge/Qf/AF68vMMWsJQc+vT1Po8jy15jiox+ytX6HoH7OvwYuPjp8TrPTbhHOjxN9s1SdONkQOduexc/KB9fSv058a+I9O+E3w41TWEtlj07Q7EtFaxLgYRdscY9MnC1xP7LvwWh+C3wytraeJf7e1ILd6nJ3DkfLGPZAcfXJrvPiN4JtviN4E13w1eSGK31S1e3MqdUJ5Vh7hgDX8+5hjni8R77vFP/AIdn9EUKUaUFCCskfmt4c+GfxE/a+1rxZ4riu7G/1GxKGWC8uNhw+SkMS4IVQBgZwPU5Ne66Z8SdS/Yq+D/h/RtZR9d8X6zOb2XRLm6Ji060B2lVIztJ9uC2ew5+fPEXgb4nfsneMv7Qje60p0YiHWLBi1pdpno3Vee6MM+nrXVab40+Hf7Rvj3T9R+KF/f+EtZYJDdXlm+bC9ULtX72TbtnqRlT7Zr1HTVSzVnBa2S19Afu6He638OfhZ+1vbT6v8Pr2DwV8RHBln0C8wkV4/UkKOCT/wA9E/4EtYP7Lvw5+LPhL40T+EJbe50TSgpbXbXUIvNspbbocA5V2f7qleeeeAa8y1r4JXEfx0l8HfDjX08WyxbZrK/tZlRgNodhvUhS0YPJU89ueK/UfwXoN74b8J6Ppup6rNreqWtpHDcahP8AfuHA5Yn68D2681x4uv8AV4ckXdSWie6NIrm1NDS9IsfDmmW2maXaw2GnWsYjhtoECpGo6AAV5P8AtOftAWnwH8Dm4h8q58SagGi02zbB5xzK4/uL+pwPWu++Ivj/AEr4YeDdT8Sa3L5dhYx7ti43SueEjQd2Y8Cvgf4YeC9d/bE+Mmo+L/FYkTw3aShp0ViEEYOYrOM/T7xHbJPJFfP81OjTlicRK0Y6vz8i7OT5UdF+yt+z7ffEPxFJ8UfH5e/tp52urSO85N7PnPnOD/AD0HQ4x0FfW2jfEnSvEfi7U9CsZHuZ9PUNcXCLlEYnG0N3I714z+0d8b08C6fH4U8OGO3ujAImeDAW2iAwEUDocdPQe9M/Yx0uWLwnreq3BEhvLoRrKeW+UZIJ9MtX5VnsMTmmGnmWJXLTWkI+r3PNjm9NYyOCoatXcn6LYX9svxmdH8K6fpEEpjl1CUmRdpwY19D9a+MgcHHrzzXs37VPi+bxJ8TbmyaRTaaWogVF6ZPzEj8a8aChzgYOa/ZOAsuWByqMpK0p6v0ex+RcSY367j5tPSOi+W53/wAL/ii/wzmvL+xsIbnVJYvJiuJ1yIl74A7nuc9KzfFfxO8TeO7gvq2qzT5/5ZK2EH0UcCuTIEZwD9a7b4ZfCjXPiXqf2XSbR3jUjzrt1xFED3J/oOa9nMcJluGnLH4pR5kt5dEu1zycLUxtaMcNQbab2XW5z+kaFf8AiPUbfTtNtpLy7nYKsUakkk+or7h/Z8/Z8tPhfpw1TVES48RzjJPUWwP8Ke57n8K6L4QfBDRvhNYfuNt/qsgxNfygAn1CD+Ff1PevSOvNfzrxXxr9ejLB4H3afV7N/wDAP2Ph/haOEccTitZ9F0X/AAQPXikpQD0pQMV+NNn6YlYAMUE4pSaZUjEJxSZ4xSt0qG6u4bG3knuZRDBGC0krtgIB1JPpW0IuTsikmSgZrz/xx8cvDPggyQeedV1BODa2bAlD/tt91f1NeRfEP4xa38R9UPh3wgs8dkzlSYOJLgA/eJ42J+I461yV7pPhvwAI11Ir4m8QDmS0glxa27ejuOXPqBX6LlHDEsTH2uJfLHtt97PrMHk0fdliG7y1UVu13b6I62++OHjvx1PLB4dsHtLduMWkXmOg9TK3Cn6Yrk9Y8LazcqkvijxRaW3OPLvb0zyfTYueaxtf+J/iDXoPsv2wadYDhbKwHkxAehxy34muTB5JI5PX3r7ujgsBhfdjC9u2n/BPs8NljgvdhGHorv5t6XOnfTvDFoSjaxeX6j+K1swoB9izZx+FVpbjw9ECqWWpSnGRuuEUH8lNYYJUZz1/ioOD/h6V1+3pr4aa/M9yFCys5N/h+Rpm907jbp8ifW6J/wDZagkuoMnyrdo09PNyR+NVegx1zQeMUfWF/IvuOjl8y0s47BufpzQZc8nt0b0+tVkByBUoJB46/wA6l1YveKBxRKzKRjH/AAH0q7ba3qEOPLv7mN1xhkmYf1rNBxz6dPanckEELz196hqhL4oGEqFGW8bnWWnxE8XQnbb+INS+Xn/XFsH8c1qD4mePJ5Aw1m/3EZ2rtAI/LFcHGQAO2Oj/ANDTlyckbgO49PpUvCYKesofgjkeX4WTu6a+5HoK+LPiFqz4TWr8YGMm4SMfjyKpy6T4i1UyLqfiSGJCclLnU859TtBNcRgsRzn+R+tKAODjGPzFbQwuAp7Q/JfoZPAU7/u4xj6JHY/8I5oNl5ZvfFUMrEcpZ2zSFx6bjwD9asW+r+CtJH7jRL7V5B0e/uAir6fIvUVxYctwB15I9aPM2nOceh/xroVanS0pwXz1B4OP25t+jt+R2V58R9VmsZrOxhs9Js5eGhsLcISvpv6/qKv/AAv+FV18SLuQTPNZaTGGD3kYG4MRwq56n19K0fhR8Gb3xtJHf6ij2ejA5PZ5v9wddvq35V9SaPpFnoNhBZafAlvbRDCxp0//AF+9fJ5rn7w65aTvL8EfJ5rmdHCQlh8Nbme7XT59WfB/xM/Z68QfDR550iN/pYJPnQ8jHqR1B9c15mkh2gnMYHSVumfQ+9fqLPbxXUTxyxpLE42sjqCCD1BB7V4b8UP2UNE8Xebe6CU0e/YZNtz9nlP4cqT+Vfd8M+I8Fy4bMY22Sktvmj+Vc/4Sq1ak8VhnzN3bTet327nxiH8uMuinY33k7of7y/4VbsZ2S4SQMJJH6bsAS+x963vGvwt8R/Di4EWq2UyQDiOdF3LgerDiuXMjRyyJgfNyUGOv95a/fMPj8NmNHmozUovqnc/JamFrYWdqsXFro1Y/Qf4AeIB4k+FGlMMiW2U27BvvRkHgH8K+T/ibZzeE/ihrMEKmB1ujIIguN6n5gyn/ADivZv2MPEa3Oj6rpUkrPKhW4jdv414VgfcHFcR+1jaJbfEbzQuIJoULFfvRyYxn1wcc+v1r8FyWlHCcTV8FNXjUT9Lbn6fmFT6zkdKunrBpHs/wg+IenfFXwbJ4e1wreXDQmFml589P9of3h+teSeF9c1X9k34t3mhag7y+ANTnEvl7s+QDwLiIdeOjoOgH0NeU+DfGF54P8Q215aSbLsEHAb5LhT1+h/z7V9i+MfC2nftCfCm3ltpBbaiqiexuj960uAOUb/ZP3T2IOa9HG0Xwxj7NXw9R6r+V915Hr8PZq8youhVfvx2fdHqV5oWi69c6frk9laard20RlsbzYHEikZ+UnjJ4wfX86/Pz44/FnX/it4yvGutMms7DTWdbWwWUrNYMpwGbPJYkfNxj0xgGvoT9lb4q3lnd3fw08TJ9n1XTiws4ZOPMReXRM916gf3enTj0fxj8IfAtjr9/8R9Zs1uZba3MhLt+4OBzvTozHgfNkD6V9Thq0KFS795W91rz2sfU6tWe58q/CH4AeKviddm81O0j0zRJFDT39znyr2MDO6JDjk468AHkeh9xT4s/DL9n6yXRPDEb65fxL5cl6MytbAtgLNL/AHdx4VRj8eD4R8QPjD4w+NWpXGhwQ3lvZ7sDw1pmQ6KPuupXmTAwST8vtjFXPC3w3stB8X6Hb/EnxAmlXl6ywCwtk82WcOcKt4/3IcggEHLc54617M1Kqr1ZWX8q/XuStD1LS/2xPEMGoR3NzpWny2TZkls4g8Zni/vxMxI34BOwjkDIPWvqPwj4x0rx54Z07xBo1yZ9NvI/Mim6NGehRx2IPBHY18rftBnwn4E0RPBGgeEtklttuJJ+fPtlPJeNjlpFOME5wMdjzXp37I5vx8PLiWco9vcXZlsrleFuoyoDEjoDuyM8ZI6evkYqlTlT9pTXL+poz3lQJH2uPmPJT+Fx6ivkD9orwDJ4W8WJexFrbR5Vee3uQ3EUpOWjfPGPT2PORX12CMHAbYDyP4oz7e1cn8U/BiePfBd/pZjikvWTdbl/uu45AP16GuPBYh0aqfR7i9T4RtXS4knhUN5ZDSXFj0ZHxy8WfXuuf/rVzc7UAeXzY2OIbpVwcAY2uP5g/qKk8QbXMqkPCbcmGSLZieCQcEZXBZc/l6A8HFgnmaAi58j7e7BmA4inB/u4P3sdxX7ZkuJ9rD2beq29D8t4owTozWIgtHo/XoaN1LAId88eYzzJD/Vaz7hY4oxNA7OcjD/3M/wt/nmnfbTar5MsjG3JAjmb70TZ6HHaqd3dvbS7kPmCUdYm+SUD6/yr6yKPzWrVVtSldWkVzvDgB/veXuwc9yp/mKwdRTbNvD4fG0OvcehrUmulv5IysWzaDjb/AMsznjnuKjW1E58mZF8z25D+n410LQ8WX7y7iUre8eAjIzjgpWrqWhQapaZgkWST0ZuAfQ1TvLOKKUFDmMjj1yOoNSWmbBA8RxK3B+b5XH+NElfY0hDl3R4t8QPhN/a0st5YeXaX6glkkbasuP4Sem70Pfoa8VvYZbSaW2mjaKeNtrRuvKH0r7ZnmstWjeI/fY7Sy9iPrXlvxJ+GFprsg3f6NeoCIrnaSB9QOq/qO1fnmecORxKdfDK0uq6P/Jn32ScRSwzVDEO8ej6r/NHzovIxjPNR7lK4Bx6LWhrmhXvhnUnsL+Py5l6Mpysg/vIe49/zrMfIGcZHQHtxX5DVozoycKis10Z+s06sasVODuns0RvIenemSEhcdc4ox9PrSMw/D/arnaN9xVfH1FSK2etQod3IPTinjANJoZMCVIPXB/SrivsUEDvzVWPawOepp6Zbp061nJAJqn/IMuWDMd0ZH3vaud8PShbs43A+Wa6SZN+m3KZy4iY/pXKaGxF6PdSauK0ZcNmbbtkkjjBp6OzZIPTNRTHnpknr9afZ4bIPXrQxMuR5Iz1/2qtcBNp5qBAcbR0P8NPxxgmspMTHqCWyPxp5JR8nofxpgJ4B5zTiR3/+vSEMYHOSaizu5HNPDnHAphPy4B68GgCMsC5Kn/69J0FJtHJJx/WnNjvVAXtTY+cN45IHPbpVCLDDIqzfuGjCA8jp64FVFJRcVbRURJPukdx1rShx9lQkrjANZdwxGD645rUgP+ihT1P6+9BUgYeZz0yP73FQr/rAfl4/2amZ8dOtRvzyeuaTMyvrbgabAN6/NLn9KwGwOM1v64QLG3B5BkIx+FYMoxg9qtGsHpc6NcNjGeFH54qOQ44/iNByTnpxTHJ20mZoj4XjpS4/2utNJyeDSMTt/nSGMYAkEHrTfp3p8nNR8EjPHamuwEb56mn2wD3UQB5LCg/NxS2g/wBLjYdRn+RqhvQs3DAtn9KgJOafIw3HtUTHac0CFxkcU3GelISMUmfTj/epWBCk+tMpC3NPmURyOAQ4HQo3FUkUhjEYIFQOwQA1KRgYHGK6fwB8O7rx1dSOWe20q2Obm6PT2jTPVz7dBya7sPhqmImqdNXb6HJiMRTw9OVSpK0Vuyf4f+C7zxbBIUP2fT45sTT7vb7q+rY/LvXuOnabb6PYx2dnGsVvGMBR1PuT3J7mnabp1ro9jFZWMC29pD92JOnuT6k9zU4Ga/a8jyWnl9PnlrN7v9Efiuc5xUzCpyx0gtl382NA45owaf1NHfmvrj5a40cGl74peCaQDccd6bLirmZ4h1E6XpjsjASzfuk+bnnqw+gr2H9hP4Ip4++IEvinVIBLonh5laJHX5Z7sjKD3Cj5j74r581N5/E/iGC0sozcFpFtbWJOTI5O3j3LH8q/WH4GfC+D4O/C7R/DiALcxR+dfSf89Lh+ZGz6A/KPYV+QcUZm23Sg/Jfqz984Yy1YPDKpNe9LV/ojur/ULXTIDcXt3DZ24ODNcyqign1JIFPtp4L+1S4tLiO5t3+7NA4dT9GUkH86/N34i694w/bG+Ol74a8P3MP9mWJmGnWd3MYYEiiOHlbAO53PPQnGAOK9C+GmneJP2NPhV4x8T+KS9vq13OumaNojXXm20kudxn2qSCO+QAdoOetfn9TA2gve99209T7NTv0PtjV9GsfEGm3Gm6pZw6hYXC+XLbXKB0kU9ip4r4/+L/8AwTxstUvZNR+HuqQ6QJDltH1BmaEH/pnIMso9mBA9a3PhB/wUG8NeJFgsfHdl/wAI3esAP7QtlaW1c+pXlo/1HvX1TpWsad4h0yDUNJv7bUrGcborm0lDo49iCRn2rG+KwEu34plXUtD5m/ZS/ZDu/gv4il8U+Jb20u9ZWF7e0tbFmaK3D8O5YgbmI4GBgAnk19RnJyR+NAOSBXzd+218dh8MfAX/AAjWk3Hl+JPEEbRgxthra26SSeoLfcH4ntXM5TxdROWrY27LQ8B/aL+JOqftQ/GfTfAPhBzPoVjdGCF0z5U8w4luX7bEGQD6ZPevobxRqOifs2/CG30bRAI/IXyoM/euZz9+R/Uk8n2wK5r9jj4Hj4a+AJPE+q22zxDrcQaMP963teqLz0LfePtgV4T8fviNceOvGdzB5i/YLBmghCN8pIPLfUmvk8Q3xDmccuoP91T1k11fU8PPMw/srC3Xxz0XkcFq+q3PiHVbm8vZS9zcyEtI/qa+4vgrap4A+BmmT3XKLbvey4XrnLfyAFfD/h/Tpdf1yw063TM9zMkQG31YD+tfd3xosbvRfgveaZpVpNd3At4rIQ2yFjjhWIA5xxWvG1Wnh4YbLo2UXJadktD4jhuEqjrYx6tJ/ez4N8T6o+v+ItU1Nw2bqd5TnnqTVPS9PutTu0trK2luZ3+6kakkk8DAHrXvfw1/ZG13xF5V34kkbQ7JwP3J5ncH/Z6L+P5V9P8Agn4YeEvhXpeLG2gtwPvX1ztL5/2nP/6q9fF8cYLKcKsNhVzzikklsraas5sLw3iMdV9tiPci9bvf7j56+FH7H97qSQaj4vkewgJDJYR4Msi9fmbov0619X+HfDOleE9OjstIsIdPtlGAkK4z7k9z7mrWnalaarbefZXcN5BnHmwOGGfqOKtD86/nvPuJcfnFVvEysltFaJfI/XspyXB5dBeyjdv7T1b+f+QlPx3oor4hs+otYKQnFBJptACk5pKKXJoBBgnivmb9oz4lS6tqb+FdOb/RYGU3LxtzPJ2j+gzyPX6V9B+LdeTwv4a1HVHRpEtYGm2epA4H518HT6lLeX8t7Kf9ImkaVm6/MTnP6195w1gIYmr7WptHb1Ps+HcBHEVZVaiuo7ev/AOsvPEcfg/Qn0TRjs1GcZ1HUkbDn0gjPUKO5HU1xPmEnp+FDHceOv8AeakHSv1GrV5/djpFbI/S6OGjRvKO71b6v/gLsGdxzS7h9KYCSTRk5z3/AJ1yHUSLkH1pDzyDQrDbilAweKA8xygEY7dxS+3+TTPcU4EDgde60wF5U5BqQHv19qjije4mSOJGkkc4VEUkk+mB3roLb4feJ7hR5WgakQef+Pdv61LnGPxMwnVp0/jkl6tIxsAH69KUEd//AK4rUPg7xApIbQ7/AHLyU+zvn+VSQ+ENeuh+70a/cgf8+7/yxU+2p9zH61SWvOvvRkggcHv+tSRgk4HT+96VvW3w78UXKMU8P6gQvVWtyMfTNb1j8DfG97CkiaP5at086ZEJHuCc/pUvF0oaykl8zCeY4aHxVIr5o4UoVzj8V/wpoHzA55H8X+Ne06D+zFrl6VOqahBp0PXbF+9cH07CvSvCn7PHhnw+N95E2s3HXfc8KPogOPzzXm186wtBP3rvstTxcRn+EoJ8suZ9l/nsfNPhjwbrHjO6EGk2Utyc/M/RE9yx4r6A+Hn7Omn6K0N94hdNRvhybZf+PcenuxHqePavYbOxgsYlS3iSCJeFCKAB+Aqxnivkcbn1SveNL3Y/ifF47Pq+KThT92Plv94IixRhEVVRRgAdh6fSl9v0o/rR069B+lfKuo5as+WcrgR900y4uobK2lnuJRBBEC0ju2AgHU5qXvj9KZNbpdwPDIiyRSKY2R+QQRgg+1a0Wub3jnqXs+Xcz4r7Q/F1i8a3NhqttKMFFdXWQfT1ry7xl+yp4V8QxvNpZfRLwf6uSNd8QPoV64+hr5x+Nng3UfhF45uLfTLi5ttLuMzW4VyPlPoR6Hg/rVzwV+014t8LiBbm8/tOAkAC5yVcDjBxyDX7vlnDma0cPDG5TX5otXS7+TW1z8mxmd4KpWlhswo2adm10811PZfgp8GPFXws+JTy3aQ3ekTwSRyzQv8AKcgFWA6g5HSs39sfQPLh0jW4ncSkmASbQVA67WHoffpXd/Dj9pjw14zRLe/f+x7zO3bI3yI3+92H1rQ/aH0YeIPhjqLWohu5oR56puyJVHXaR3xyMV5+Fx2ZUM/pYjMKfLJNRelk1tfsdVXD4GplU6WEnzR1a1u0/wAz4ahxLayRyIXKcywtw0bdnT29e386+mv2TPiFN/aVxoF7IH+1DdBMfuykDoewbHb2r5gtVLGOVJHAj+WO4/ijP9xx6f06eldj8O9dvdB8V2l1C4jeCeOSa0RsZGeXTtjB/DvxX9A8TYCGZ5XNWV7XXk1qfleTYp4TGwne1n96Pef2rvhpc6RqFh8S9B82C7sJIvtksOS9uVP7qbHdQflb2I969s+Hfi7Svj18LfMkjUjUoGtdRskcFRJjDBT9fmHqMe4rpPLh1zRzFdolxbXsBjkV1BWRHXBVh0OQa+VPhvdyfs3/AB31DwvNIY/CeqyLm2lc5tNxPlXERPDJn5WHUd+ma/IeFs0eKoSwFV/vKesfNdV8j+g6keZKsnozG1WbWf2WPiPePpMlnqERt/s8V5cwl3tkc7lDgEEDPbJHX3FcnbaF42/aB8VXt2thJf6rcBI7uOJAtpIijAkjk6KQOhySD0z0H2/43+EPh74ka1pep6xbmW5tVaL5X2xXkZ58uUdWAPI5Bz3rrNJ0LTvD+mQafptlFYafb8R21ugX7OfVQO2fz781+if2jCMEuW87WbMWkzz6w+C+n+JvDHhaLx2ket6ro0XlR36OykjGPLmxguMAAnoSPQkV6bZWdtplolnaWqWttEoH2KFAqIoHBjA4AA7CpfmLfLtMjA8fwzr/AI1j+K9Sn0rwrqmoWPl/aLWB5YPtLECNwMgORg7fTmvIc51na/yCx0MM+QuX3Aj5Jux/2WqTiLfx8g5aP09xXy9+zv8AtFa1418fXug+KJoBc3tt51nDAgEE5Xk+WR0JTnHOSDg9q+mhKOMOfL6B+6H0PtVVaU6E+WYz5D/at8AyaB4vg8R6awgh1PJ37PkMwHzo+OhI+bJ4POfWvnaxll1CN0u/JQ+Y5ltolKmIjoYweoPf6fjX6K/Fjwn/AMJr4G1PT1i33IXz4Ye0jpyMd+eRgetfntq9i18rzW0klt5UoC3Mv+tjI/5ZuB0APAOOn5V9xkWOcHFt6x/I8vMcHHGYaVOXVfj0KUmpuheKRwYwdqyBcAgdQ2ev9KyJp3jTyyGMGScbume4q9qNw0832efAuVHzKnC5I5I9/p1rNlz52x5MxKcB268+or9rpSjKKlHZn8x46FSnUlSlo4tpoLeJmbcmcnoy/wD1u9a1lHG1skUceJE4MLthgD1YZqGyjlghdov48gp2f3FEgf5HgkPmk/ffqg9+tbtXMKEXBcz6l9bSNDslCJG4wpbv2waoXVm2nvJhGMW4AR7vX09a0kYXAMVwiu7DJ9H+npUD3QtZQXJdGb93nqhHr7VCbPQkotamTcQxyKFcbN2Sr+v196sCJL+28mc7Dtxu9/UUt+r3MKXKBrcjP7vqCD6VmzXZIAYtgDHy9qvdHnySjI5Tx18P7XWrPybqLeBnZMnBRvVT2PqOhr508WeG7zwnfC3uyzwE/urjb8r49ucN6ivrYXQuiIrhlIPAY98dqwfE3hm11O1kt7q3S4t5RzG3oOnI/Qivkc5yChmUOZe7UWz7+TPqcm4gq5dPkn70H07eaPkd2AwOgNNLHBPf867Dx/8ADy68JO0sAe504klZG6xZ/hf+jdDXFRuWPHevxTF4OtgqrpVY2a/r5n7XhMXRxlJVaUrpj0faxPU1JuOBmoFCj+KpkI78157R3E8T7Pm7j+RqcEvl9y//AFqpxpsYnJH+71q3EQgQk5BrNgSg+ZE4XgFSDj6VyGisEv4yehBG38K6+LdG2VfnrXG6YxTUYuM/MQPrzTity4bNG8wDHAGKltl8lcd2qFcmRyRgAU/edwPp/d+tJiZoRkOvvUyFSMjbnOPzqnHLlcirAYIeO9ZNCZMMEimMTuyaBOCCBmhiDyKQhF+Y8nC1A+FbP+cVJu29eahY5Y5OePzppFBnLc9qTgck9eKQEbuvt8tNLA8A5xzTYFy6T53IHrwvUVVGGx/kVLcEry55zTI1U8jp3rRjj2IpgF5PIrTtx/okZbcf/r1l3QCkD1/WtWHLwKOme30qWOQ04DZ6VHyZMDgdqkIGck9RUZPAPoaEZlfXWDWVsAefMPA9MVgE/MB1Nbmvf8e9uAMZdjj8qwwuJEHv/WtEjWGx0DcEe1NcbhuXg9TSsQzHHTNRkhhnP/16ggQ+gOM96bkAcGhj82MUFjjn86LdQGsD8ue1Nxk0rccmmbjgEf8A6qAGsMHFSWX/AB8j2VuKj3HaAfzqexUNdZPGFb+GrAbJlXIJ5PWoCxU896tPyoOPzqvIOf6UkxXGknNJuAHHWhs54pueKtajCT5sUzcVGD0IoLZPHSus8B+ApvGF4ksoli0mGTE8yqfnI5MaH+8R1/ug5ruw2GqYmoqdKN5PZHJiMRTw9NzqStFbsh8D+CrjxnfkAtFp8J/fz/8Asq+rH9Ote+2FhBpWn29jZx+TaW4IjjXtnqT6k9z1NWgLeKKK3srOHTbKCMRQ2tuuAij36knuTkk0mz07V+2ZLktPL6SlNXm9328kfjOdZxUx9Rxi7U1su/mxozzinEdaMECjHpX1qPkrgAO3Wk2k80u0dcU7BNMLiE9ulZfiDUH0/TJGj/18nyRtu6E9T+ArU6niuM8VXjT6p9nHMcI2ALkkseW/wrycyxH1fDyn12XqfT5BgvruMhFr3Vq/Rf5s9/8A2CfhSPGXxIl8U3sG7TvDoDRb14e6cERj/gK5b64r9HTCZUIIyhHK+1eUfsyfDP8A4Vb8HNE0yaLytQuY/t16O/myAEA/RNi/hXzl+2XYfF6H4nR+JNAs9bt/D2nWyQWd7okzNj+KR3RDkZY4+YEYAr+fsRN4/FNcyiltfy/zP6HprkjZHlHxr/Zx8e/Afxne+IdCgvrjQI53uLPWdK3F7YMSQsm35kIzjP3SO9Z2pftIQfFnRdP0b4s2l1rMVizfZNc0eUQ3tvnAYvGf3c2QBnIU+9dn8PP+CgPjzwp/oXim2tfF9ovDPMv2e6QdMFlG0/Rh+NdVrc37N37SJ+0yXMvww8UT9ZnRYIpHP97GY3z6naa9Re0ppe2je20lqyrdjx/47+Hfg5a6X4e1P4ZeILq7ubo+XeaXc7j5ChB+8bcAUYt1XJB5Ir7z/Za+Cf8AwpH4ZpYXVwl5quozfbLuaFmMXI/dqgbGAE68ckmvBfht/wAE8bKx8UWOq634ws/Efh6GQTx29hCVNyAQVDPuKhT325JHFfbeVwiouAvAVfQdq8bMMRGaVKDbW7bNIprVlDxBr1h4V0HUNZ1KUQ2FjA9xPK3ZFGT+Pp71+e3wm0PUP2uf2jNT8Ya/Ex8O2MouJLd87REpP2e2B6ZOMsPTPrXqH/BQX4uy21jpHw10h3N5qRS71FIuvl7sRRf8Db5iPQD1r2D9nf4Tp8H/AIW6dpLpjVrkC81J+5mcD5fogwv4GviOIMzjk2WynF/vJ6LyXVnTQgqs79EaHxt8Xp4I+HWr38b+VIITDDt/gZvlXA9q/OSaVpWLnl2JYtX2H+2xqAh8GaZbCXZ511ym7rgEjPtmvjUOzrlm6dPavQ8NsGngqmNl8U3b5H5Hxji5VsWqPSKX3s9f/Zi8ON4m+LekHOxLFjdyDb1CDIH54r7l8U+MNK8GaZJf6texWcS9C7ck+gHU/hXxV8CPiNp3wn8O67rs8f2nU7lRb2luGwSRyT7LnGT+Fef+PviVrvxH1D7brFyZH5wi5CoD2AzgADj19a8zP+HcVxFnDcvcpwSV+/V2LyvN6GTYDlj71STbt0XRXPdvH/7Yk11MYvCtmsAUlftN1zv7ZC9vXmvG4tZ8V/FXxNZabLqNzf3d7MIwu87eeuVHAA+lcMjBeD9019h/si/CCfSLF/GOqRGK4u18uzhdekR6yfj0Ht9a6c1y7K+FsvlVjFOpsnLVtnNga2Oz7GxhKT5d3bRJeh7r8PfBVp8PvCVjodkWeO2X5nPV3PLN+JrpAKKXGFr+XcTXliKsqsndyd36n79h6UaNONNKyirISkJxQTgUnJ5rkOgQ89aKKUD9KAADNOxxQPaigDhvjgzL8LPEJQgMLfnPcbhkfWviRm3dOP6V98eNtDHibwnqulnP+k27oMf3sZGPxr4IeN4ZHik4dCVI9wcGv0zhiovYyit7/ofpnC1SPs5wW6afysNGT0691pdvOaToelH16/3a+13PvBD6mlHO7PWkALfhSkdh2pgKvY04EU1ATxTwcCgBozmlC7uQcUckf0pyk9RVIDofAXig+CPFFpqxtReJDuDQscEgjBKnsw7V9CJ+1T4bIUtpWog44+VDk+n3q+Xc7hnpz+VX9Lv7WwaQXemw6gT9wSOwH5AisKuW0Ma06js15tfkeBj8rw+MkqlVNtK2jse561+1TcSwsukaAsD5+Wa7m3bPcqoGfzrG8C+LfGnxS8dWNu2qPBbQstxOlsvlx+WpBIIHUnoATXk8azaxqSJaW6CWdhHFBAuBk8BQOT+Jr7B+Dnw1T4eeGwsyhtVusS3DjnaeyA+g/U14GYfV8sotQtzPbq/XU+bzGng8rw7VOK55aK+r9dT0E4G3H4VGcHt/wGl6n/PNJj/PpX5nOtOe5+c8/QXJ7/nSgY/3f5UAH/61LyOT+dZE3CjqKP8AOKX37/zoC4nt/wCO0o4/z+lIMEei/wAqUZyQRnNAC5wPb+VPGQcj/wDXTQcEEH6H+hp3QY7f3fSqRLR5l+0D8Ok+IXgScwp/xM7DM1rLt+YcfMvuCP1r4J+zMs8sFzHi5QkSQHgED+Jcf0r9RATnjnP5Gvkv9pj4BS29/P4r0GB/sTndcQwD5rZz/EAP4CeT6Gv37w64np4OTy/EytGTvFvZPt8z8n4wySdeKxeHjdrdeXf5Hzpb3MsMwuEnYEfLHJt6kfwt+HrXrXw8+MF3Y6Xd6Bqpnn0OZTHNCrEy2eeN8eeSueo/Lnr5HHFJHM6TAC4OcxMvyyg9x7/Sr9tcpC0TCQ5HEdyP4Cf4H9vc/wAq/oTGZdhMyjecU+qfY/IKOJr4Z2UrGle28Ueozm2kE779ylciK7Un/wBC/r79W6c0XmRSRFxHBJw5/wBbAx6g9Mj1qqWe0kMcltmA5aS3Xqh7tGf1x0P61esHNzf2/lzoZJcLHO6nZKDxsf37fXr6104iHssHKLd7L9DOm06qS7n6J+EpXn8LaQ7kF3tIyVXo/wAowRXkf7Wfw1Xxj4Gj160dbfV9BzOlyFJbyOsittySAcMOPWvTPs50v4dGKMvbvbaZgN1aJhHwR9D0rlfgR8SV+I3hU2Wpyx3ep26mKZyvFzERjLD1xkEV/H+CdfB46eYUNVGevo3+Vj+kqWJpRp0sPU+KUdPVJaGp+zB8UX+Jvwxs5bwL/bFli1voBx5hCgpMmf7yYP1zXc+M/if4X+HdtFP4h1y20wScQPMxLSdtpQZJHbNfIvw5vpP2eP2mrvwuZZP+EX1YrFH5mc228loWB7qHyhPvzz191/aC+Cdx8YYNIfTpLSDU7WQxTLdZCTwHryvIcHke5r95j7OvyYhP3ZpNP1IScW4voef+P/22haC7g8K6A8qQTbbh784ljH/PSKIdQexJx6+teFeIfEPxD+PF7BFFLqXiOWWTFs9ruW1dSRmOVBhUYd93GOvGCfqHwF+yL4V8LQWs+v38/iCS1IMU9xiGK3/2GCn5k9mOMdOOK6nW/jX8NvhbE+nWt3Zeailv7H0aIP5gH8Sbfl7Z65FezTqUaelCnzS7i67nx5rPgXxh8IfEuiXEtk9vqNu0d/Hpts5meAhvmMRXO5SRhlGcZ5/vV+iGiat/bGm2d60bQSXUKShZFIyCAdrA4IYdK+RfF37Zc+rmO78MaRZ2SxjyrfWr9RPPbsf4HQY2qfXJH15ruv2T/jtffFRPEmka5OLvVdPlEx2YCujcFo9vGAw5A4544qcbTrVqanOKTj+oaX0Po5ZhGSpB2g5Kt1jPqK+E/wBp3wc3g/4oXNzYR4t9TxeRozfJKSfmUDpkNyR719yb2UoWfP8Adl/o1eI/tZeEV1f4d/2zHbieTR5fNliVfmEL4Vyh68HDe2K4str+xrq+z0Ke1j4ekty7l4hIYyxdl3EtASefcrmp/Ki87y5gsrkA7v4ZB1GfQ1WXM91FPFe/JjEcy8ZBP3ZD2I6en4VNMyIm6YYYnDJ69srX79k2I9tQ5W9Y6fLofgfFmAWHxntYrSav8+pPbI+mxO7lngySU7we49qlvoJjsuLSVBGwzlejjvmq63pgdbaVDLEwIWfngf3T60OTZD5M4YYMZ75Gc/SvfPiVZKxbikSQeYZHkK/whuYzj+VRW+q+fOY3jbn5cuvUe+aiiuftEYGQMHAfofoR/Wo7q7NwpiMYBHfceo9KdkVzu17iaipsQ7kf6OWwUViSP8KzbqOJnMyFjuG7f657H3qxJLKylJHZ4+zVVeH7OBjo2fvd6tI4qkry0Io15zgE+hqUTiEYk3FOgPpSeVvTAfB/UUgnKHaQMA/xdDRa5gmVNY0KG5gdZEEsUi4YbeDn296+f/iP8JZdEaXUNHjaSzGWlthkmEeq9yvt1HuK+j/NYwuqnKd1qC6tEnTcBkdDXg5plFDMaVpLVbPqj6HK84r5ZVvF3i910f8AwT4pjfeMj/x2plYg4r2T4k/B77RJJqGiRqk/LS2faT3TsD7dDXjohMbPGyGNlOChHII6g9wfavw7M8rr5dV5Ki06Poz90y3M6GYUlOk/VdV6j43weRkZq1D9189B0qqFKP61KrcgGvBkux7KL9m2+SPgcsBtb3riR+51IgcbZiOPrXa6du+2xAHB3D73NcZdfJrFx7XDdf8AeNTHRs0h1N5wQ5DdRwfwpoY44pZuJnJ796QDPFDFctwsSuSMnHGKtqxKA4561Rhbbg+lW1b5Rn5c1DAecbiAOTSlyBgUiKCeDzjNN3tgA9TzU2Aac4JPcVGThsDoB/ep+7OMComJZs+poAA3Ug9KiZsAEDqc0uTuYDNN5JJzRsJsvXaZjBzvIP6VXjPIq1eRBIwVOe23piqkY3EgFd3pWl9DSAkylmIPp92tK0w1uMdjWXcZRjmtaxxLa5HWpewpCSBVZsknJqvcMc4XnFTTA8t0HpTAQxGep4zTMylr5Ajs3Td824Y9OlY3KunHcZrb8S7xBZFxgnd8u3pjH86xFJMkePUVa2NYfCbjcEntTHIPTvT3Y846Dio+OtTYgjbk8c+tKGwOKQgnpSE45qgQ1xnBHFIWOeOtDjr3pvB7U0AjZOc1Pp5ImkBPVSKhIxU9njzZfXb/AFpAxsqknIPT/ZpjHBqRgVBJPWqzsSMGhIWwjvnGBUYBBz3px9TXV+BPAlx4wuvMffBp0R/ez/3z/dX39fSvSwuFq4urGlSjeTOTE4mnhacqtWVorqHgT4e33jKfz3R7fR4WCzXWOCepRM9W/l3r3yzs4dNsLeytI/Is7cbYoh0Gep+p7nqaSxs4tNsILG1jWC0iGI0XoP8A657nvUoBzg9K/bclySnltPmlrN7v9EfiucZzUzCpZaQWy/V+Y0etO256cGnbQDxQBivq7Hy7kJt5pduelO6Dim07EXE9zSH9aUjNIBmky0Q3lwLW1ln/AOeak+mfT8a0v2Yvh23xP+NOhadcx+faW0p1G9bsY4jvOT/tPsX8a5PxjdCO1t7Yfflk3fgv/wBc19nf8E7fh79g8Ia74wmiY3Gpz/YoGZekMXLkfVz+lfm/FOMcI8kXsvxf/AP2bg7Bezw8sRLeTsvRHvPx4+JQ+Enwl17xGCq3cEPlWi7cjz3O2Pj0BOfoK/PiD9tf4woAY/Fm/wBDJZQN/wCyV+jnxJ8feBfBeliLxvq+lWVnd5C2+pYfzx3xHglh74xXztrf7Pn7PPxvEk3g/wAR6boWqSHcDpN2qqWP963kIB/4CBX5fgpwhd1oN362uj9KtfY+Y7i5+I/7S7O6aR4b8QanyvmwRWdpqAI74DIzfXDCsm5/ZR+MFmQZfh/qrjPKwrG/54c16F8RP2CviV4HlfUPDjweLLSI7on09/IuwB0OxiMkf7LGtz9lz4rfGe3+L2i+BL7UdRls5ZSbyw8Q27O0ECDc7KzAMCAMDkjJFezVxNqblRkml01QlHWx9Q/sefCu/wDhT8HLa11iKW21nUZ3vLq0mY5twfljTGSFIUZIHc17Drut2nhnRNQ1e/kEdjYQPdTu3ZEUsT+lXmXB69a+WP8AgoH8Tf8AhF/hjZ+EraULe+Ipv3ybuRaxkM/4M+1fzr5CN8RVV929Td6I8W/Zx0m6/aN/aQ1v4h64jyafp839obHXKCQ/LbQ89lUbse3vX134g+J0Gk/EDQvCkafabzUS8krr/wAsEAJBPuSPyrgf2efB0XwP/Z+tLy/Tyry7iOragP4hvXKL9QmB9Sa8c+FXjSXxr+0lb6xdyNmZpREn9xShCr+Ar8tzik+IMZWqJfu6KaXa6POx2Y/UeSjB+/Nr7r6nVftuqJLDQLgYB81lI9eARXyYoO3JNfZP7ZFqG8GacSOUus59ipr49EIf5s9a/V/DmpH+x1B9JM/JuKE/7Qk+6X5BGxMSD+50z2qRGL8ge22i00+a9uYobKOW5uJDhYolyXz2wK+pPgv+yO19Fbaz4zzBEcMulIxDe28joPbrX0GfZ5gsmpOpWnZvZdX8jy8uyrFZhU9nTjfu+i9Wef8AwD+Bd58Tdahvru3MGgWzAzzSLgSEc+WnqT3PYV962tvHa28UESLHFEoVVHAAAwAPaodK0q00axisrK3S2tIhtjhjXCgD0q5X8jcT8SV8+r3lpCOy7f8ABP3/ACPJaWVUbJ3m93/XQOlNJzQTmmk8Yr4c+pQfjSUuM9KUAEUDADv607bSgAUUANIx/DRjPSnHmk2mgBuOc18eftB+AZPB/jCbUYbcjTNSPmqy9EkP31/PkfWvsSsbxj4UsPGuhXGl38fmRSg4fb80bdmX3Fe/lOPeCrqT+F6P+vI9rKsweX4hVGrxej9P+AfAo5XIpDk11nxD+GWr/DnVHiu4mmsXP7m8jX5HHv8A3W9Qa5PB65r9dpVYVYKpTd0z9joV6eIpqrSleLDp060mDnjilChuaeBitkdVyME/l2qTJJx6/rRnJ4/CgKSf6UBcDgigDnA/FaUg5wOc/wAVISFGf/HqCW7Cg4IIrS0fRb7xDfR2en2kt3cOcCOJSSPc+g9zxXafDT4Ja54+uBNNG+laWuC1zMnMgP8AcU9fr0r6p8FfD/RvAWn/AGbS7ZVdgBJctzJKR3Y/06CvAx2b0cInGL5p9v8ANnyWZZ7Rwl4U/en26L1f6HJfB/4L2ngO3W/v9l5r0q/NJt+WH1VP6nrXqROT/WkPPWkr82xWLqYqo6lR3b/D0Py/FYmriqjqVXdv+rLyClHJz/k0lP8Ap+VcLOQXA69v5UhP6/rSbucg/jSE5GP0oQC7u/5e1AOeP0pv8z+tKGxyf/1UwHe+aVcdfT9KP84pw4579j/jQTsAHOPX9acBjv8ARvT60gwfw6r6UoJB/hz/ADqkwuKBjnGfVf8AClIDLzhsjHPQj0IppIH0H6UcjOOfUevuK6qNR03dESSkrM8V+K37MOieOVnvNIxo962WKovyB+u4DtnvjivlTxZ8OPEPge/ktNa050l6edt/c3i9iCON3/6+tfavi74z6R4C8aafomsxy2kF7CJItSPMQJJG1/Qep7fTmuw1PSdI8ZaK9teW9vqWnyjdsbDAZ/iU9vqK/YMk4xzPJoU1iU50paq+9vJ/ofmmZ8PYHM5yVCShUi9Uu/mj83IpDGsRlkcxRfLG/O+A56NjnHofT8q6DwBZjUPG2iafDF/x83cfmwn7kihh8yn+8fb/AOtXufxW/ZXuYGk1PwrJ55IObZ/vOD29G+h5rz79njwrczfGXS9Pv7aaAWDtO0MnytAyg5ODyRn+f5/t1TijA5jlVWvRnqou66p27H5lLJcTgsdTpVI7yST6PXoz7X8UypYeE9VYybI4bOULK3YBCBn2r4r+C3jyTwH8Q45W4t7iQRXlszcbT/y0Q+g6/wD1jX2T8SzIPAXiEqFkkNlJ8vaQY9u9fnTayJBOGineKKOTKyfx27Z5Uj0H/wCr0r8x4Gy+GZYXGRnqpL80z7jifESwlahJOzjqj6j/AG1PAp1nwnpHjPTJ/s+o6XIIjOq482JzlA30fpn1xXt3wM8ep8SvhZo2uY8u5khEN7D1aCdPkfGT0yMj2P41y3gpIvix8EV06/2XH9oWTWk21sgtghXB7HIBBFeQfsQeMJvD/irxZ8P7yd3aGU3dqzqQYJEOyWJh06AGvX4fnOWGq5fUd5UZO3p/wD7GFWNenTrx2kkcF8SLj4seNPHus+G7iXU9bvbWZ4oo4FcWtxEGO0Oq4VSVxgnHuc81Q8Qfs4+LvAnw9u/EviXydM0qBk/0Jbgtd2zuwGY9vynBwSueR6GvpL9qv4v+JfhJo2lv4dt7aP8AtKR1nu3i3OjAAgIPu5K85OeBxXypp8HxN+PN/E2dZ8Rkljb6hLnyE9Y5d2EC9vbtkV+jYKo5QjL3Yx6+djVqz0Ow+Dnin4T+GNLlv/E+iy6z4tJkjhRebW/i4KkKSERyOCrDORkDJq1+zZrwj+OelS6ZA0Gn3cs8LQLy1ojBm2HHVQQOT+hr1HQv2G9JufCGnRavqd5Y6uV3ailk6ywhycjy9wO3A43Dr+td14X8O/CX9nx5L463YW+syL5El/e3SzTyjum1c7ScYIAGcc1NbE02pxptylK68vkSk+p7XvJYggZPVez+496pa3pcet6Je2ExzBcwvASeqbgRz7c1F4c8QaZ4w0O21fSLj7Tp9xlkbaQeCQcA89QetaKsUcnOc/xdn9jXyusHrujbc/LTxTplx4c12/02eTyLu2kkhlhkwEn2vgkHsfTH4U6K5g1CNJYUbygf4l5jbuPce9em/tg+F/8AhFPi3LcxwZ0/WYBesgX/AFbj5HIJ9wD7557V4/p9+VXCyxb+sbpgBx6MB0I/Wv2rhrFc7j2kvxR+d8Y4T2uD9qlrFp/J7mq06Qvl+CRnPVX+nvVWZiXDkkxfqme1Rs4mBDBSc8j/AApUd4WAO4xsMZ28H61+kJH4NKpzaDmIVd8ODj8jTZblbqOMgYeP+HvUDK1q5I+eJ+SlDBZUEqPyvG7bz+IrRIycmPNy+0oSp5FMOUU8fKTypoDrPuDx7Hx1qOVzH8nUHpntV2MrskkCOCUPP6/jUUzh1AYYxSAlW3ZXGPu04lHAyOn8PekQQHdENx6etSjE0e5HxKOqeoPpQ8jMQCePVu4prKEBK9AOfX/9VADZYknQDoR/DXm3xH+Ftt4hLXVkEt9UA+//AAyj/bGcbvRuvrXpjRgpuVvnH8XrTZWEzAMgQkc+5rzsZgaOPpOnWjdP+rrsz1sDmFfAVVUpSs1+Pk+58f3dnc6bePaXkD29wnDRvwRn+nvUSqGbJ619IePfANn4rtsSDyLyP/U3Srkr7HplT3H5V4Hrvh++8M38lrfxNG6/ddfuyD1U9x+o71+HZzkFfLZ8696m9n28n2Z+55PntDMqaXwzW6/Vd0QWIAbJ7fxVyWr4j1u7JGP3xOPTmussndH3KMjHNct4jQjXr0ccyZ/MA18jFan1VPc1mwzUvGBjqKYz5HIxwPwpcgsAKTKLMXzHB/8AHatZDyBSenT5qpI208enap1xnPfvWTAnYqDhTTCx6tz/AI03dk4/Gl+6cgZ5qQFU5BB5zxntUQJwc8Y61KQWbJ60zaUJI6f71AbjCcKuRTcA8kdaU54wOe9GM9D3oAvahKDjG4gH+LvVaLLc4/75qzfHKkYbgVBbbg5IP3edtaehcCGYnccVq2DmKwOUwRn8c1m3bEPn153Vfs2P2TkZP8qnoKQx3LLg/So++Mcjn5afI5PBKn/ZqJmI57k0zNIq6+5K2gPYN8vcdKyVyHjPvWzr7s5tmk67SPesbgOhHJyP51a2NY/CbbEde55NMYjkD/69StgHioWx0HrU3IEJ9elIFBppbaVpchhxziqAhyc4PFKBnr0ofk59BSN1oAX19qfasSZMDsBmoywxken6VJYkASlvl6U0rjbEmJzz3qDDZJqWVt7kmur8DeBZfFtx5s26LToz88g+9If7if1Pb616GEwtXF1Y0qUbtnBicVSwtKVWrK0UR+AvAFz4vujNKTb6VEcSzjq5/uJ7+p6D617zaWNvp1nFa2kQgt4htVE6DH+etFpZQWFrFa28SwW8Q2oidAP89fWpx0xX7lk2TUsupX3m93+iPxTOM5q5jV00gtl+r8xpBJp2O9BwKD719OfL3AHFJS57UvNAxpBIowRzS9KTp071YBSAbunWn9GqK6lNpbyzZx5aFjn1FZT01ZvSi6klGO7ON18PqmvmKJcyZSGNOvzdOPqx6V93eEP2YPGtv4i8NifxRNoHgzw9aWsY06zuHEt5IoEkzMqkKoaQuCWycdq+U/2XPBv/AAnvx38L2V3GJbeK6OoT+6xAuQR6FgBX6uxoztkDeW5Ir8Fz/HzeJkr73+7Zfgf0tlmFWGwlOmuiS+fU/LlrOf8Aat/aA1z+1/E9n4bFw05tbjUHykcUbbI4IwWAyRzjI7nrWx4t/YE+KOhF59GTS/FNoPmilsLgQuR6hZMD8ia7r46fsDeIx4m1HWPAT2eoaZeStP8A2Vdy+TNbsxLMqseGXPTkHt714tHZfG/4ETb/ACPFXhqKH+KPzHtuPpuQiuenU54xdKSslsz1UuXRjLTxt8av2fb+JJ7jxL4bjjkwkF+rvauR/DhsoQfQGv0Z/Z6+KMXxt+Gml+MJbCG01QmS0ulRc7JUID7GPOw8HGeOnavzt8VftMfE743eHIvA2oXEWuxXM8bCK009ftU7qcoMr79cAe5xX6G/sz/DO5+EfwY0PQb8BNUO+8vUVshJpTuKZ9hgfUVxZjZUY3SUr9OxcL6nqABJx1Jr87vGrS/tLftpjS0f7RoGkTi1DdVFtbHdKcf7T5H4ivt/4weOovhr8LfE/iSRwsljZSNCp7zEbYgPq5FfJ/8AwT18EySWXivxrfAyXF1ILCCQ878HfKw9yxAr4/MMT/Z+XVsUnaSVo+r0OikueaR3n7XPjV9B8Gf2RbS+R/aMvlFE6iMc4GOg6CvBv2Zty/GHRTgSI/mZz1zsNa37XGvjWfijLZIuYtPiWHeDxuPzH+eKx/2Zr77B8ZNDLReaHZo/plSM1z5Vgfq3C9Ws179SLk/mj8kxuKeKzuMW/djJJfJn0f8AtdaObz4WPcgZ+zTowPTg8YP518ufDX4I+I/ildImnW/2TTgcSX86kInsD3I9Bmv0G1vQdP8AFOkT6dqVsl5YXAAkhfo461PpOkWmh6fFZWFvHaWkC7Y441CqgHbAr8nyfjOtk2ClhKEb1HK6b2S9OrPucdw3Tx+LWJqytCyTS3bX6HB/CX4E+HfhVYI8ECXusbf32oTKNx9do/hH05qPxH8c7Cz8c6X4S0SD+19YuZ1im6iK3XqSSOpxk47d683/AGjP2jBoBuPDXh6UPfj5bq6Rv9Rnjav+1/KuG/Y20uXxB8SdQ1u5k8z7DA8mX5Lu525z3OMmu15PjcxwlTOc1k3FJuKb1b6ei8jD+0aOGxUMuy9JapNrp39WfapIxx8oqMnNDOSaZnPNfjslqfpS2AnNAGaAOxp6iszUADjFOHX60AYooE2Gc0UdfeigYvXrSUUE4NADT70EntRRVpCvYp6ppdprNhLZ30EVzbSjEkcq5BFeE+N/2W4LkyXPhm8+zOTn7FctmPH+y/Ufjmu0+KP7Rvgf4QaxBpniTUJbS/miE8cSQs+UJIzkfSvO739vr4X2s21LjUrmPGd0dkw2fiSM/hX2+VYHOklVwsJSi/LRmtDO5YCb9nO3dbr5o8n174V+LfDkxjutDunA58yBPMXH1GRXMMWhcpKjRupwQ64IP417rF/wUF+GEhdJf7WA9RaHn6DdWRd/t3fCe9ujJPo1/csP9XNJp6E49Dk5r7yhQzhr95hZfLT8z6ajx1BK1SF/S6/M8hLDqCCf94c1YtbK61Bf9Gtp5z/0xiZv5A16Wf25fhGYPNXwnemcHG1dPh4HqCTSD/goX4EsgVs/DWpopH3EijQH16HrXc8Jmtvdw0vnY3nx1Rt7tN39f+AV/C/wD8W+IXjaawGlWrjJmunAKj2QEnP5V7h4B/Z38P8AhZo7m+3a3frgrJcoAiH2TOPxOa8S/wCHj3hhJVx4W1d0PP34wR+tQN/wUg0RJmKeE9RZM42GaMfjxmvIxWS8Q4lNRouMX2av958xjeLquLTjdxj2Sf5n2ZHEIhhF2gcbfSlGSa+K5P8AgpJaAOYvB9w/91nulHHvgV9Cfs8fHBfj14Pvddi0iTSorW7Np5Ujht7BQxII7DIFfGZhw1mmX0nXxMGord3XU8Kjjqdedo3v5pnqFFGeef8A9dFfINHfcXJozxjt/Kjk5pKdhhRx1/KlzgZ/h/lRz/nvVWAT/Jp+P8+tNUjrT+vH5rSJbDPr0/lSgnp/k0nU/wAvegY7/wD6qAHqAeQfof6GnBRg5H1H9RTASDx1/Q1IoEiZzjHRu4Pv7VSTYnoRnIPJzno3qP8AGkB2+uB+YqYrnII+qf1FQEFD1z6P/Q1otCT55/bK0J7nwnpWr24/0i2mMUi/30YZ49wRXm/7P/7REvgySPSNXnln0RmAjkblrQn+aeo/EelfSfxx0Rdf+Fuu27Iz+VCZ1C/eDJyCP61+drMY3LxcScgndw49D71/R3BmBw3EOTzwdeOsG7Pqr7M/EuJ6+IynM44qi7cyXztufqhp+oW2s2Ed1aSRzwTKJAyEFXB5BUimDRNOGqLqf2OD+0BGYlvdgEm09VZutfFn7Pnx+l8GXcelXpll0SSQBkflrZj/ABL/ALPqPx619sWt7Fe20c8DpLFKoZSjZV1PcGvy3PslxnD1eVJ35Xs+68z77J80w+c0VOy547rs+6OW+M2oNpXwu8SSoGI+yNGVT7yZIUsPzr8+PtMlwQ0owZchZu0o9H9/c/jX29+1DqkVh8Ir1GmaMzTRqrjqOTwcdjXwuH+1xgAcgfvLdOA+OjL6H1Fft/hdQSwVSq/tO33I/NeOK3+1Qpp7L82fW/7HXiAz6Rq2kSORHAyyrC/3o88Ej245rgfisE+C/wC174f8VQ4tbLV5Y5Jx0SdJP3U30IPzH396h/ZG1d7Tx8bZmEgmt3VZD97AwdrV2f7efhlL34e6RrYgaUafd+RMB95FlHysp6jDKPb1ry60llvFkqN/cqKz+a0/E+t4brvFZWk94tr9T3r41TaLpfw9vNf1fQIvEtvon+nRWsig7GHG4ZyMAHJ4PHavkLxJ+3f4ru4XsvD+iaVoH/PIBfO8wdBt3YAYfSvrT4W6tafFj4KaHNdP9tt9V0tbe4z/AMtCU2SK3+1kHNfLF58Sfgj8J9bv7DSPhlcazqmmTPDJNq7qzRuhwWUOW4yPQV95hIwU503FyaeiPoG24po80u/id8WfirmBL3xBrm//AFcVlvXyznlSsYC4+tdf4W/ZD+JuvP5sunWuhRy/6+HUpgRKD/Gqplv5EfTNaOsft6+KiDDofh3RvD9sR+6dEM2/nuMhQfU461xOp/tIfFHxi8sX/CQ6iYujWemReU0RP93ywGI7c8V7XLWivchGK+8Xus+7vgZ8M9S+FHgCDQNR1WLVXjneWK4hiKiNXwfLO45IBzgn1r0DBHBHPdPX6V+fX7MnjvxXqfj3XdNsdZI1/VtIlW0uLyUurzxEOhcNkZIDg8dPSvpX9nH45at8SJvEeh+J0sE1fQyoafT2+VxuZWPUqQCPvLxz0r53F4OrCbndPq/mXF3OV/bq8NC98AaPr6R5n0678jzvRJR91vUbgK+ItF823vScplwR5I6HHIK/4V+mvx00aLxt8F/E9vCEvRLYtdQNEwZZSmHUgjg5x2r8ube9NlIGJZ7cNk+sZz1H0/Wvq+GsRKDX91/meTm2HWIwlSD6xa/DQ7AzfaECk4fghumPY+1SxXhTKMAHxgr/AAv/APXqjIRIUKOHz0dejilSQSLhu38PcV+6wV0fyxVi6VSxPvZFUt/q+nzdqd5MiSeZHJnPP1BqGOY5COecYBPSnCX7M+U5B4I/wrWxkmnuOd1lXadwIP5VEzbjgnn1p8jrdSO6vh+26q8zMPlcbH7iqJZMBsGccUo4ywPPaoVmKx7CeM8NUgO1ty9+frSSJHhlwEPPPIqMjymxJux/C3epAA/KcY5+lL9qYriTBJ/iPemgIsAEgf8A66bIEf2oLFeRyD+lJgPyOtACyKej84rD8TeE7HxPpslpew+ZG3IccNG3qp7f171uPnaQaizgYbpXPWw8MRB06iunujrw+IqYeaqU5Wktmj5m8T+B9Q8FXoWUfaLVm/c3KDCt7Edm9u/avP8AxGpGszlurBT/AOOivs7UdLt9Ts5bW4iWe3kGGR+n/wBYjse1fNvxa+FN74buZNUs913pbYGerRdgH9j2b86/F894bng26+HV4dV1X+aP2nh/iKGOao13yz6dn/wfI5GNiY0JPYfyp6Md2RjNV4DugjP+yBU0ZG7Hr3r89lE/QLljcDxUqYxn1qBfumpozg4JrJjuTqD39Kd0HqDTUAI60qkDv0qWA7cQcq2KibPQn3pQx3cHmk3Hn3qQGnrx9aYAMdKfu5Ipm4mgC9fbnJfgAnovaoIGxIAenf6VPcybItmWzioYsE5B5PatGtC4vUhn27z94DPFX7UlbbH3B2qhcDZ171etxm2TJ7nHpS6BMScE89AP4qhZgQCQOKmc5XJ6f7tQYLdQf8aDIr646yG2wf4T9etZIyJUx1yMVseI0RDZlApBh6fQ81jKxDofcVojWHwm9IcHIqFmGMHb/vVO5DHBquSOhNZkDCD2oDmnEgdetR7gDwarcBpznBpGbdgZ4pD6U1mJq0gFLc9antVJt5TnPzf0qvx/ert/h14Dl8Sj7TdAxaWsnJ6GXH8K/wBTXo4PB1cZVjTpRu3/AF9xw4vF0sJRlVqysl/X3kfgLwBN4vuftNzmLSoz80vQyn+6v9T2r3S2tILO2jgt4hBDGoVUToAKW1gitLeOC3jWKKMYWNFwAPapOTX7hk2TUsupd5vd/ovI/Ec3zirmNXtBbL9X5jRjpTgCelJTl6V9QkfNNikCkIzTjz9aSqENII4NHfFBOaT680rlC9DSjjk0g96cAMY7VImKTjkd6x/FFz9n0aQKcPMwTPt1P6VqkYNc54xnG+2hz6ufl/Ac15+YVfY4acvL8z6PIcN9Yx9OLV1e79FqfTv/AATq8IfafEfinxPKilLW3jsYX7h5G3vj/gKj869u/bTt/Gup/DXTLHwRYateXb6isty+j7hLHEiMRnaQ2CxHT0rP/YK8NDR/gWl8Y/LbVtRuLge6LiNf/QTXB/tf/tIeOfhX8UNP0rwpqcml2EFiks6vaLLFLI7MeSykcKAOCK/nutzV8a2rNrvtof0dT0R88Q/Hn43fDtglx4h8T6YB8uzWIXZf/IqHP511+hf8FC/ijpreRqEeiazGMf8AHxaGJiPfYwB/KuQ+Kn7Wvjf4x+CR4a1+TTJbP7VHcNNZ25idymdoOGK4ycnAHStP4L/HX4Y+CfBTeHvGfwuh8Uzm4kmbU/3TSurYwuGAYAY4wfeva9lF0+ZwTl2RTfRs99+CH7acHjj4j6P4ef4dWGn6nq04gF/pkqqUJBLMwKBsAAk819jOcNwa+UP2aYvgJ46+IQ1f4f8Ahq/0PxHpMLXXlXCyLDGr/ITjeyk/NgV9XDOeeK+Vx/L7VcqcdNU/+HNI7WPkv/got41OlfDTQvDkR/eavqHnSqrc+VCuenu7J+Veq/ALwb/wr34J+GNIeNYrhLMXVwq/89ZfnbPvyBXzH+1dcn4p/te+FvBi/vLOw+yWUirzkyv5sv8A45gfhX2f4jmi0/Qr2T7kEVu+3tgBcAflX5pxriXToYfBxes3d/kjop+5TnUZ+b/xK1WfWviL4guZ5PMka8kG72BwK3PgRMbX4weGSOpu1Ufjx+tcJqU5n1O8dvk3yFj+Jrf+FeoNpfxF8P3OMol5GSd3ONw5HvX7DPCqPD7pwW0LW+R+AUqt8xU2953/ABP0uZwgP+cV4F+0l8fP+EJsTomizxPqs6kSuDkwKeAeP4vQdutdd8dvivH8L/DRnTZJqE/y28btwc9z7D/61fAGt6vd63qtzqN3I0s80hZ2PPJOc1+D8GcIf2pi/rWJj7kH977eh+kcRcQPDUvq+Hfvvd9l/myOe6nuJpJ55GleQklm5Jz6mvuD9j3wkNH+HT6rLHsuNQmLA7R9xRtAHtnNfGPg/wAO3XjDxJp+j2SebPdSqnHYE8k/TrX6Y+FPD1v4U8O6dpFp/qLOFYlPrgd/qea+z8TMfSwmChltHRtptLolseNwdg5VsTLGT2St82atL70YyK+O/wBqD9qvxl8Ifib/AGBpVnZCw+yRXEUtyjMXLZB6EDgiv55yjJ8RnOI+r0Euazertoj9oxFdYeKbV7n2Ko79qeUKjn/vmvzL1v8Abi+J2sWjwR6jZ6P5jDdPZ24Dhc843EivsPTf2efiBdaZaXUHx314xXESTK32GIghlDDHzdOa+3fh5j6SvWko9tWzjjj+faLXzR7mFJPHWgggc8YrxNv2c/iHLAYZfjhrZRjllGnxD8juzUifs9fEmGNFi+OetHYON+mQnP1+bmsXwLiP51+JX13+7+J7RtNBG3gnk14zJ+z78S3CE/HXWBIvO4aZCB+W6j/hQ/xRiYtF8bbonss2ixMM+uN1S+BsT0mvxD675fiezYPamlTXiX/ClvjXBJui+Ndu57+doilT7Y3Ux/g98c2jeP8A4XJp+xjnd/Ygyn05pf6jYu/xr8Svrvl+J7eR39f1pAOMivDH+B3xrnUpJ8bIY0/6Y6KoP86lPwK+MZId/jnM0yDCj+xU2n/eG7mtlwLiVvOP4/5C+u3+z+J4p/wUm8EmfTfCfi2KPmCV9NumX+6/zxk/8CDj8a+Ft4ZyDxg1+lHxO/Zc+LvxI8Nz6JqvxX0zWNOmZJDDeaP5WxlOVKsuSMH07V85eJ/+CeHxW0cSPYJo+uIv8Fne7HOO4VwOvpmv6B4ZjHLsvhhsQ05Rurra19Nzx6ilObkloz5jOCDjtzSLKy5Q87uvvXR+Mfh14r+H9x9n8SeH7/Q5exvLdkR/o2MH8DXNA7uBxivuIyhNXi7mGq3JSdkY2n5aanDUhBzg07cQRxwD/FV2FceDvIwf+BetOUcYxjBprAK2RxnrXrHw2/Ze+JfxU8qbSPDdxb6e5GNR1L/RoNp75blv+Ag1jOpCmrzdkCTex5WDnp+PvX6gfscWdj4I/Zs8OXF9eW9gL9ptQke5lVAN7kLncR/Cox7V5X4J/wCCZsYWKXxX4zbI5ktNHtRwfTzJOv5V7P4c/Yh+FWgeWLnTtQ1/y12hNU1CR4se0YIA+mMV8HxJToZzhnhVJpXTbS7dNTpouVGXMjvLr4w+A7Fttx4x0OJ+6G+jyPyaseT9pP4WwSuj+OdGDj/p4yD+IGK19J+AXw20WMRWPgfQo06ZeyVz+bZNbKfCvwVGu1PB+hj/AGf7Ni/+Jr8rjwVg07uba+R2/W6vl9xwP/DVXwmV3U+N9NyvYM5x/wCO1Vl/a5+E0akjxZDO4/ght5ST9Plr1S38CeGbUfuvDmkR/wC5YxDI9Pu1ch8OaNCwaLSLCLb02WsYx+S1vHg3L1u396BYqr3/AAPFJv2x/hXGitHrd5cbuNkemzFs+hG2oZP2xfh9HFvgTXrvP/LOLR5dw9+mK96Gm2StlbK2B/2YUH5cVMiIg+RETsCqgYroXCOXJWs38yXiar6/gfPrftheEmnK2/h/xXdjH+th0eTB/A4qaL9qrT7tA9p4A8cXMRzhxo7DBHYgn+Ve/KSFwOPZakDuf42z/vHmt/8AVTLP5H94vrFTv+R81a1+2LYeGLdLrW/h94r0jTzIsZu761ESZPpuxlsZO3qa9Z+HXxR8MfFfRjqXhrU4tQgQ7ZF+68bf3XQ8g14d/wAFG9RaD4PaBafMftOsBt3dNkTf/FV8M/DH4reIfhH4og1vRJ/LuFwJ7ZmPk3aZ5V1757HqD0rfE8A4bFYR1MG3Ga2u7p+vYj63Upzu3ddv8j9gCT0P/wCqpEJBB7n8jXmHwN/aB8N/HTQ/P06T7Hq8Cj7XpszjzYif/Ql9Gr08YGR27j+tfhGNwVfL67o1ouMo7pntUq0K0eaL0JcggHPAPB7oailQ5wQu48kdj7ipM5wQVyehbofY01iGXBDADt3Bri5jQp3tpDf2kkE43QSKUO70PBBr85Pi14Jk8AeO9V0sRrHCspkjx0dCchlz7fyr9I2BBwe/5GvE/wBo34LL8RNGTU7CPGr2Sny9vUr12n1x2r9S4E4gjk+O5KztTno/J9GfBcV5TLMcNz01ecNV5rqj4aS4aGRJI2ZHHRvX2NfUv7Lvx0SKVfDOuXgjt2wLRpG/1b/3cnop7V8sXVvPZ3ksFxE0U6MQyFcZIOOKks7qWzningfbPGd0b+nsa/pvPMmwvEWAcdLtXjLs+h+G5fmGIyfFKae267+TPtP9sPVRa+D9MtV/1k0xY7lyroBgj688V8h7Buyjv5S84/iiJ+nUV2fj74tXfj7wvo1le7XlsAY5A7HL56OPcCuEWcI4ZHw4OBL6+xzXmcH5TUybAujVVnzM24gzOOY4v2qWjS/I9m/ZcyfirZIJAHkjkJ9JRt7ehr6n+PnhxPFfwd8V2OdjCyaeJ+ux4/nH8q+ff2OPDQ1PxVqGtSRARWcW1RzmN24yPXIzX17cWyX0UttKN0cytEyt0II2n9DX4rxnj4w4ihUpvWNvvT/yP13gyjKOWuUtpN2/I8C/YO8UNq3wlv8ASJRi40rUXUx9vLkAdWX2Jz0r5j/ak8MxeGv2jdYaeV0s7u6ivN6cYR9pZSe38Yz/ADr1v9hu5/4Rv4seP/CbO6oillR2wY3imKHjqcqwr2r44/s+eA/HmsN4y8Z6jd6faWNmIbjyZliikjDEjcdpbPzYAXk9q/YKeIVKuqvSaT080fQWdnHzOB+PH7Mvgrw58FtVv/CHh5k1GDybsTI7zTvGSN+3cSOVbJAFXP2DLDV9J8Ga/a6xpVzaD7Yk9pdXVqYjIjJtZQWAJAKj6A+lNvv26PAfhm0g07RNG1jV7KyjS3juJWWEIqgKu7cSxGB1xXH65/wUI1Xd5eneErC0djx9sunlEgPQqVAAP8661HF1IOnytqTvdvUHy6MqaB8AfGvh/wDaMl1PTPD9wnhqHWJGlmd1SI2z7gxjJbLfI54A9q9q1/8AZyfwx8Mb/QPhzPHp+uanKkV5q10+JZ7fJ3qzAHAx2Ucj618y6n+3D8SLz5lu9L06Ld960slLJ6Kd5Jr798M6uNe8MaRqakE3tnDcHZ0JZAxx+Jrmxsq9KMfaWXTTrbuWrN3Rj/DzwbL4R+HOleFtQu11B7S0+ySzBNoIOR8o54AOB7V+XHibTj4c8X6ppF4IkNndSwedtwAAxAB/Kv1vz0OcY6GvzD/aq0xNF+PniuyeLy/PuEuo8dCJEDZHbqe1deSVX9Yae7VzKuuaBy0LM0IIXYGAOP6ipjJu6th+z/0NUdMwNPiCkuiDb8/UEH9askZ5B5/nX9D4aXPShLukfytmlJ0cbUh2k/zLCuGGCnPf/EUjOy4OfkB4+boagUnGPT9KkWXaMN3/AFrtPGHMoJ3J1PVe1MP7wkk4P+1SZ2rgdKU9NwPJoANuBtNAJGPagMG4PWl4UYPQ9KBakhIY7h1zSbsrjvTXBVQ2MBqaWzyPT8qsY4kgYPIpMc5FJk45pVOw56iggdkPwTimE44NOIB5XrTTzwe1ADcY6dKjlgSeN43RXjYEEPyCD1BHfNObNJn0rGUfaaSOmnOVJ80WeFfEn4QSac82o6JEXtAd0lonLRjuUz1UenUdsivLY5QCOdvuK+yccZ7GvK/iX8H4tVMmpaKiw3py0tsvCzf7vZW/Q/WvyrP+GebmxGEWu7ivzR+sZDxPz8uHxj8lL9H/AJniPA4B3CplBz6VCyPFI8UyPFLGdrI64KEdiKlUkAMa/JqkZUnaR+pRmpaxJRlsc9/4aeWycjsKjQ4YAmpNuc5+Wudmtxp5OOpppHanFgBnOT7dqaSMZFSCIjluhwe1I2FUA896c2AzAcGgjA5oAvXbMFEZ+vy1XtZwjg8ezbc81Y1BsuvGCveq8KEg+/WtWVHyI5WO3J5xV61JNuxBwM/rVCXPIxxV+1Aa347Hik9gkEhJXGM1EHxICOcVLO/zbR071WkQbhjdzz7UIzI/ErLLNbOp+XyeV981joNzJnjmtPXQBLAq/eEeD+dZgA3oOpyKtaI2jsbbuW5BqBmLP04p78HOOOtREDccVKRmNmyMYpn8NOfJNNHsKtIAPHNR9RmnsQOa7n4e/DiTxRMl9fq0elIfoZyOwPZfU9+1enhMHWxlZU6Ubt/1f0ODF4ylg6TqVZWS/rTzK/w++Hs3iuZL27DRaRGfoZyOy+g9T+Ar3aG2itYY4YI1iijAVUXgADtUkNultEkUUaxxRgBURcAAdhTwua/csmyelltKy1m93/l5H4jm+cVcxq3ekFsv1fmR479KXBp2wcYpwGea+lsfNNjAp78U8AYpTx0/GkxnmnaxNxOetITninHmm0FCc9KQL6dKdgHrSr1pWHcYFHQ8UvNScZqMgZphcRq4jxZc+ZrEocExwRqPl+mTXbZxwa46CA6z4qhtkT/j6vEgGP8AacL+ua+Xz2ryYW3d/wDBP0Lg6j7TGub+yn+J+sHwH0D/AIRf4NeDtMKASQ6XAZP9513t+rV5D8ff2zPDnw08T3Xhe18NJ4t1C2wt758qpbxMRny+VYswHXAwOlfRsKRaDpW0/u4LKDH0WNP8BX5VfDvxR4E1X4q6vrXxRt7/AFHRrxri42We4s87yZUvtYHaFJ6Hrivw3DUI1qs6k03bWy6tn7joe4eFP2ivgp8UfEFtpXjb4SaVoH2uQRLqUKI6RsTgbyqoygk/e5x3r2nxB+wL8I9XZ2trDUtGdhx9g1BioPqFfcP6V8OfHMfDL/hM9Pb4ZG7t9Ce3U3aXnmfupd5B27yWxswTyea/SPwr+0F8LtT02wtrPx/okrwwRxfvLsIx2qF534Pat8YqtFRqUOZJ7rXQcWn8Rj/s/wD7M2h/s+3muT6Vqd9qj6oI4y18qBo0QlgoK4zkn9K9jUhpAPXiq9rf2mp2cV3ZXcN5aSjMc1u4dCPUMpIP4VmeMddTw74T1vVCV/0KxnuP++I2b+leBKU6071HdsvRHw/8BUX4l/tq+MPEzBXgsJ7y6XdzjDeRFj6DmvtDxDYjUtHvIDjZJEykHvkV8g/8E7NIa5Xxr4kkH72UwWodl7ndI/6kV9c6d4ksNa1bVNKhk3XmnlBPH6bhlSPavxHjWvUnmyUNVTSXp1/M7o+z9hySfxX+Z+aHifTm07xLqlmwYeRM0fz9Rg96zrG6On39tcJnMMgYbfavfv2u/hyuh+J49et0WKK9B83Hdx3x7ivnfzN/B69K/pbhnG0s3yunLvHlfrazP52zTDzwOMlF9Hp+h2vxS+JV98S9f+33TP5EcYjhhboigfzJ5rj4InuWEUSl3chVRFzkntUMecHPNfWP7K/wFYpbeMPENtjpLp8D9/SRh/L86xzXHYPhTL3KOltl1bOvAYOvnGIUXq3q32Xc7X9mf4Et8PtKbW9WjCa/dR4WN1BNsp5x/vHv+Ve9qpxz170B0QoHcJuOEy3U/wBTUm3n2r+Ns6zXE5ti5Ymu7uX3JdEvQ/oPLcDRwNGNGmtF+L7sRV9K+Bv+CjGi+R4v8JamIyFls5rXft/iVw+M/Rq++wMV8kf8FE9AF58N9D1UDL2WpBS/okiMp/UCvpOAcSsPnVNSekrr79jXHq9K/Zo+AfLE4KjuDX7Gfs7+Ix4r+BPgbUd2930mGKQ7urINjZ98rX45j5E45NfqL+wLraar+zpYWw+9p+oXVuR9WDg/k1f1Rm0OajGXZniwfQ+iVAp1Mzg0oPbNfGtGghJzzRRx1/Om5P8AnvRYSEY5ODQDmjIoxn/4mqGHanAev5UgXHNKf8+1JoBCOOKT39KU+lFMVyhrWk2HiLT5dP1Wxt9TspRtktrqJZUcH/ZYEV8WftF/8E+7O9trnX/hin2S8QGSTw+7/u5O58lmOUP+wTg9iK+38cZpOR/nrXdQxVTDyvF/5A9Vqfhff2N3pWoT2N7byWl5byGKaCZCrxuOCGB5BFdh8I/hB4n+NXidNE8M2BuHx5lxdSfLb2yHjfI/b2AyW7A1+gX7Uv7G8Xxu1vTtf8PXNpo2ueasOoTSrhJ4f+eh28l1HT+8OM8V7T8I/hL4e+Cvg228O+HrTy4kw1xduo865lxzJIR1J7Doo4FfRVM1j7FOK999Oxjyanm/wM/Yy8DfB+3t76/tofFPiVcMdQv4gUgb0iiOQoB6McsfbpXvxJ6Dtxj29qaCc5NJu9On8q+ZqVp1nzTd2beQ7dnvTMjOBRnJ/pRwRxXKFrjl/nTqao4x+dLnnFOwwPf9aM5x/wChUdBx/wDqpRnvRYApAecd/wCdAycH9aMZFFiQAxyTxTt1Nyf896B6HpQlqOx8Qf8ABSrWX87wJpiSH7tzdbOznKIM/hmviAuJQ4ZcEH+9yhr6s/4KLa0l58X9I06J236fpKeanYl3Zhj3xivlLOMOMZ7H+hr7/LYctCOm5zTvc+jP2BbV7j9oSMh8Jb6XcysO0oIVVB9wTnn0r9KCfmzX59f8E4bH7R8TvFd40f8Ax76QsZH9wvMOR/3zX6CZO7B6/wA6/mnxHkv7UUV0S/Fns5evck11Y/p1/Ef4UuQRkfgf6GmA469P5UvIPI/+vX5KtT1rA3pj6r6e4phBBz3P8XrTzzXhPxV+ON98Mvi7pmnyolxoc1mjXFsfvZJP7xD2I9Ohr2cBga2PqOFBXlZu3ex5uOxdLBU+etpG6X3mN+0x+z/B4k0248TaFb+XqNvmS6hjX/WL3cAdSO4718dyIVYhxslXgjbw/v7Gv1J0q/tta0y3v7OVLi0uYxJHKOhBHevkD9qb4Hf8IzfP4p0O3I0i4bddW8a8W8h6kD+6eo9Dx6V+88AcVzoVf7Jx70+y30fY/JOLMhjUh/aGDV+rS6+aPngyK4yBtPr6Vd0yOe8uFghjaeST5fLC9c+nvWcjDAJ6kfn7V7N+zD4Bk8YfEK3vZbffYaYRPKXzgP8AwjHuf5V+5Z1jqWXYGpiG9Em/n0PyfL8LUx2KhR6yaR9XfAXwAfh38P7S0lP+m3J+0Tsy8gkcKT3wOK7ux1uyvtRv7KGTdc2LKs8f9wkZGDUs9zHYwS3MpCQQxmWQ9toGT+gr57/Zq8ZS+J/HvjS4d2eO8k85d/3kwxAHrjBr+NJQr5xKvmEnfl1frfb7j+l4VaWVRoYKK0k7fct/mzhvAEz+E/2+9YsXwkd+10qv/wA9BJEJVU444I4r0D9vu8vbX4VaRFFu/s+bUwt2qtjGI2MZ/BufSvO/iWi6D+3j4PulfyvtslmzZ6OHRoz+PFfXXxI+Hek/FHwhe+HNZRzZ3ABWZPvxOOVdSe4P5jiv6Gy+upYPC4iWt4q/y0NpL95KJ8EfBn4efBjVvB1trvjf4gTWGsSSyLLpUbhAihsAH5GZsjknpzXoH9s/sreHsrHpmp+ITD8wDpO4TPpuZQR+FY17/wAE7PFVrqMg0/xFpNzYFvv3KyI2M/3FBAOPQ102j/8ABOyRUB1PxuqFT8v2GyJwPQlm/pX088RRm+Z1H6LoZKLWljPk/au+E/hl8eHPhHBK5+7PciBPMx6/K5BH1r6u+EHjuP4m/DfR/EcVmumLdK4NkjbhbsjlSgOBkDHpXjul/sDfD2Fg9/f63fkD5ohcLCpPcjauf1r3XwH4D0b4Z+GrfQdBge306BmeNJJWlOWOWyW55NePjatCcEqbblfrctRlc39gYDPX+dfnz+3zoy2/xks7sbv9L0yI+V6bWZSR65wK/QfB9Pwr4m/4KI6Zv1bwdqKI/ntbTwB09FdWwf8AvqnlE+XEx87omavBnzDoUkpsGWRt+2QgM3JIwOD9K0RgKePwrC8LMfJuUf7+8H2II7VtZ4Nf0hlrvQh6H8zcRw5MyqLzT+9IkBHrT9x27cD/AD6VF/P+dKGBHP8A+qvWPlGiQMY++RR15HSmZI696ASo4oSFYdw3NPWTeNjnns1Rdtw4xTgQ46c+lWOw4Ejg5KD9KGAJyKaCV4b8GoOVPI/CgkcCGOCP+A0c9+nrTeCKcD2NAmOHyngUhIYcUzOelOLZGKBjDwcGmEdxUjtvGKjHHBqWhoPvU4HvSdORSrg0hHDfEX4Y2/jCE3VttttUQfLLt+WT2cd/QHqK8B1DT7rR76WyvYGtrmI4eN+oz3B6Eehr65b93x2rmPHXgWy8aWOyVfKvox+5uQuSnsfVT3H5V+eZ/wAOU8ZF1sOrT/B/8E/RuH+JJ4Vxw+Kd4dH1X+aPmscYIp7HagyWzVvW9Cv/AAxqLWOoxeVKOVdfuyL/AHlPcf5NUXfevTFfilahOhN06is1umftNKrCtBVKbuns1sxCSABTVLAZPNAAUYx3+9RtA5D1ymyQ7ec5xmg547imqOeBTioGcUmFi9qBZ4csWJJ5Lck5qmny8/WrV6SWOTyOTu96qj5h71b1KpjZvmXJ6/7NXrFgLMFRyCR9aoTt82D9+rlmcWvHc5+al0CQ1wC34UgI3gds81JNgNgDFV+c4AwR1oSJK+uYWaMEZyv9ay+S6Y9Qa0tWYvLATyfKx+tZvIlQd8irRpHY1epORj1pjE7sVJgqME1Ex3Me1CMxjks/PNAAKHnAHWiV8AndzXoPwz+G7a48epaqhTTQcpD0Nx/gv8/pXq4HA1sdWVOnG7/LzZwY3G0cHSdWq7Jfj5IPhp8MZPFONV1T9xpEZ+VP4rlvRfRR3PfoK9tigjgiSOJPLiUYULgBQPQU9fuoqqFjQBY0RQAgHQAdqAccHpX7llGT0supW3k93/XQ/Ds3zermNW70itl/XUbjnBop3XikwRX0qjY+buIcqfWgjFKQaOR1oC4lIf0penNGe9Ag96TBzmjGOe1OyPSmwGnnnvSHn8KVqT9MUhoOvvSECl5NIffrSY0I2PmJ6AVR+BWlDXvjV4IsnG9JtYgZu/Afef5VZvMm2kPopIP4Vvfsead9v/aI8GDHyRTSz/8AfMTkfrXxHE0+XDper/A/WOCIe/Un5JH6f6zpiazpl7YSyOkV3DJDI0TYba4KnB5wcHg18tar/wAE5/BVzuNh4p16xOOFkWGYZ98qCa+rxgDHenYJPFfhcMTVpN8jsfrkUfEGq/8ABNicr/xLfHsbnHS800j/ANBeuO1H/gnL8QrRt9lrfhzUVUHCmWWFj+DIR+tfeXijxxpnhC+0S0vnYS6rdi0h2diRyx/2QcD8a6UqV4FdCzKvbV/gdEqMlFSlHR7PvY434QeD5fh78LPC3hq48r7TpljHBMY+VMg5fB7jcTzXMftSas2jfs++PLlMKf7MkhH1chOP++q9VbJ4rwL9uW/aw/Zu8QBDzcXFpb/UGZSR+QrjpXnVTfVr8zJ9Tkv2CtPXS/gXJdOnzXmqTt8vdUCqP5GqHwX8ejU/2ifFYnlUf2g0kcOflBKH5R7/ACjArqP2ZRB4c/Zd8PXJCxgwXF0x9zI+Sfyr5Z8HeLpfD3xJstWyrhL3zG2LnILcn8jX5qstea43MJdbNL1/pHz2dY94Sph0nond/kfZv7RvgxvGXw7v40j3z2o89F25OR1x9RX55tGUkkUvmRCR8tfqat3Frmlo8Tq6Txgq/ZwRX56fGHwTP4d+KWp6dBEQZpw0SKvY9gO/XjFel4c5v9TqVsDXdrK6v3W54PFOBVZ08TS1vo/0Nf8AZz+EMvxN8XxzXcbjQ7EiS6fbgSHtGD6nv7V97Xl9YeGdGeWd4rPT7SL73RY0A6fQCuN+Cnw/T4ceALCwcKLt18+79S7cn8hxXz9+1P8AG4avfHwlo8++yiYNdTJ0kYfwZ9Aevqa+fzbEYvjPOvYUv4cHZdklu35voe1goUeH8u9rP+JL72+i9EXvC3xbv/i3+0boS+bs0SzlkNrbrwNoU/OR3Y/p0r69bGeK+Dv2RtPNx8YLaU/6uCGRs+hIwP14r7vY7TivleN8BQyzFU8LRVlGK+99z2+GMTWxdKdWq7uTFGO9eC/tqaU2qfALxGAN4g8m4HqCkikn8jXu+49K4P456AfEfws8T6cAX87TrhQB6+WSP1FfMcO1/YZnRm+kl+Z9Ti481KVux+RG0rgV+g3/AATP1r7R4I8aaU75NrqMNwqnsJIip/MpX56ws2zLj5+9fZf/AATU1kW/j/xfpJOPtmmxThfUxyYOPoHr+1MalVwvMj52D1P0GPBxRgUnCnFIDk18MjZsVutMPoaXnODSr19qLAgAJpwx2pQcUMO4pjE+tJu5xS01mGcd6CUBakxzmlpMjHFNeZQhI6036dKDxmk5YjBp2JA5zivMfjl+0N4U+AWgi71u4+06jOD9j0q2YG4uD64P3EHd249M1wH7Tn7ZGg/BO1udC0V4ta8alCoth80Ngx6NMR37hBye+BXxb8Ivgt45/a58d3mr6lezfYml3apr94pIH/TOIdGfHRBhVHXAr16GDXL7as7L8yOa7sj9BfgR+0x4Y/aAtLwaNb3mnapYxq93YXicorHAZJFyGGR7H2r1fIPPeuP+Fvwm8MfBzwxHofhiw+yWwIaW4dt09xJjG6R+rH0HQDgCqev/ANqeMLm8Twd41trKewk+z3dokMVwscuM4Y8lGwRkfpXDUUXNumrROilTU5KLklfq9vwO6HPtUjKR0r5p8Ua38cPBkheadNStkORc2dtHMrgf3lCgj8q5ex/ap8a2hxcR6febThlltyjA9wdpH8q4pVacHaTsfU0uHMTiI81GcZLyZ9fU7OeK+bNG/bAfhdY8N5PeWwuOv/AWHX8a9K8KftCeCfFbJEmqf2Xcnpb6kvknPoG5B/OiNWEvhkmcOJyPHYZNzpu3dar8D0kk5/zzS9BUaOJ0DxlXVhkMGBBHqCOtOBP+e9Xc8NxcdGLjnHejPofxozn8P0o69P8A9dMkCfX8qUZzn/JpOMcf99U5CBy/3ByfoKuPxEtn5T/tl62dZ/aP8YZLSRW00dpHn/lnsjUHHqM5rxhFUZ+8ZCQdnGx17++fSui+KviF/E/xN8Uau7+Z9s1O4lWTsQZDtB/4DiuZWQrvBB2D+HunuP8ACv0XDx5aMV2SOVvU+4P+CbmlBYvHmpoMoWtbRH9PvsVI/I19pnqeOe4r5V/4J0aaYPhV4kvyObvWNu/s4SJR+hJr6qPr+XtX8l8e1XUzqafRJfcj6HApKlfvcAx7/g1Pzj/PSmDB4p2f/rNX5sej6Due3X+dfGP7aMEsPxB0y6ziNrJAGX7yYYivs4AY4/75r5P/AG3bZn1Xw5OE/wCWDqr9jhsnPr1r9O4AqJZzTUtndfgfC8YU3PLJ26NP8SL9kz40Jp97J4R1efZFcHNmzt8u89VBPTPp6/WvqPxNoNt4m0K80y42vFcxGP5ugJHBP0NfmBDNLYSiSMtEY23DHVCDkFfpX3j+zd8YR8SPDEen6i6/25YxKJX3DFwh6P8A73Y+9ff8dcMvL6yzXBKyum7dH3X6nxnCeeLEQ/szEu/Zvquqf6HxX408J3HhLxTqOkXMZinhmaPYy4yM8MvsRX2p+yv4NTw18OIr10AvNRPmmX1QcKDWP+0D8Fbnxx418Malp8RxPMLW9dF5iA5Dn225Fe8WFlHZWsFtAipHEojVAuBgDAxXjcS8Wf2nk9DDRl78vi+Wn4nrZNw+8DmlStJe7H4fn/kec/tEeMB4M+F+ouDie/8A9DX1Ab7zD6D+dfPX7IuoG3+JcsSSZ+1Wsgbd0OCCKb+198QIvEPje20O2n32elKVZlbrMeW/LgfhWP8AsotIvxXs1i5cwSFh2IA7V9DlOS/U+FataqrSmm9unQ8LNM29vn1OnT1jFpfO+p037TqLZftR/DO+POWsgR1ZMXRGQPoa+5JFCuT6/rXw/wDtf/J8bvhdP8wfzIhvXti6Tr+dfb8hySe2elevlj5sow78mvxP0x61GRsMD2/lTTn0z/WntnBA25xxnpXgvjn45eMfAmpyWd74ctoo9xEU292R1HQq3fjqODW7koq7Z6mBwNTHVHTpWcuzaX3XPUdN+IWm6j461HwsnFzZwrL5m7gk/eX8ARXUbTnB/wD118MWXjbUtN8WDxPDMv8AaLSvKXI+V92dysPQg19A/C34l+OPiBdxSS6XZ22jIf312yMCR6R5b5ifXoKVOrGroj6TM+Ha2BpqqmuVJXu0tetu57MP8+1fIn/BRCzeTw74MuUfY6XVwu3s+UU4/SvroH1r5X/4KFIV+Gnhy4xvRNUZWTvzEen5V7GWu2Ih6nw8tmfEnhuQF5UA6AH5uoOf5GtoH5qwvDUQeeeZMOCoG7vyehrdHWv6Syl/7LH5/mfzbxYrZnJ+S/IVTxilB7Z6UzOMZp/Br3D4pi5NG4j6etNJ49KOMnNCCwpBHPT2pVGeRSZP4U7OfaqQhS2eD1pOe/I/lQDu4pVbacGmAuMLx3p2dw561GSByP8AvmnL1pXJYvZfrQcE0jdaQHH0700Fh3B600+hp3B6Uw4oYIb06UZ54pCSOO1NJIGRUF2JiwYcjmoy3Wo2fPFXPOtrzTo4hB5V7ACTMDxKme4P8Qz19KzlNRtdG1OnzFK48JaZ46dNJ1W3863lOBMmBLB33ox+7jv2PfNfNfjvwxa+DfFd7o1prEOuW9uQFvIUKh8jOCD3A4OOM17R4x8dweG9IknQkyykxwR9POYdcd9g7nv0FfO80kt3cSTznzJZWLO/qSea/DeLMZhcTXUKCTlHRtflfqfuHC2ExOGoOVZtReqT/O3QAQenalJ3dO9NXKnNOBwQRzX56fdi5Oc+tGQeozTV6cnmjOc+tJlly4lLR4I4NRRqXJI+nFWL9SjbPm65G3+tQ27EPgHGc1T2FTIbrOcEc5+9u61csirWuBxtbFU74YYZ61asWJtCRxhsUdByEmyrkncT/vVESAc9qkmyG5PvUTHn+VIgqaqytLFgdFwfzqgGLXMZ96varnzIyduwqD71RjGZ0BHU1ojSOxqSsvmHA71FwKlY8n2rvPgz4P0rxb4kmXUbxI5LWLzreyK5Ny4PTJ4wByR3rfD0vb1Y009W7HHiayw9KVS2kVcl+Hnwt/tkw6lrGY7PIaG1K8zDqGb0X0HU/Sva1iVUCqAqjgBRgfhiql1AbZ96JjHVBxipobgSqMHmv3/JstoYGjanq3u+rf8AkfgubZnXzGrzTdorZdv+CP5+anfeFJ1p2PWvp7HzTY3GeO1BXNOxnpR9aq1xXGdOKQk04nNJjHFFirjeho78Upz3oxgUWGAPcc0lL9OlB4561ADcZHFGPXrTuetJx2oYCAd6QnNLx0pSBn3oGilq3GmXZJwNh+7XefsK27SftDaORjEVldyc/wDXIjH61wGv4bR7v/dr0/8AYLIb4/QZAJXTLoj/AL5A/rX53xS7Ul6M/ZOCElSm/NfkfpDt3c1wPxa8beK/AljHqOiaFa6xpyj/AElnd/NhOeuwdV9SOleg8GsvxZrK+H/DOp6m0bTm1gd1jRdxdsfKoHfJwK/CpXP2DBzhGtDnimr7PqfF3xA+Ker/ABH1uz1K9WG0ks1CwR22dqfNuzyckkgc+1e1fC/4wfELx/qVrZ22k6b9gjIF1qE0ThUAHPO7BY9gP5V53pX7OvjHxDodxq7wxWVzITLFYXPyyy5OT7J7A/pXtf7NUl9beB7rR9SsZLC80y7eJ45kKlg3zA+/U8jg15eHWI9q3PZ/18j9RzatlywHLQjFuLslfa+78z1d/Tt/Kvmn/goBcCD4AFSM+bq9op/Njn9K+mccV8wf8FCnZfgZaALkf21bZ/75kr3MNrWSfc/JJdST4cQ/Zf2RtC8tsyDQ3k3HpglyR+GeK+K/M8tjk5AbOU9Qa+1vAkRb9lTw/GnLvoW3Z68P0r4n8sxlxweTXl8G041cbjIy/mf5s/NeLW/a07dv1PvT9m3xvH4u+HttFK6m8sf3Ev0H3D+I/lV7xl8IIfFXxI8N+JWkRE04lpl28yY5QfnXzN+yr8Ql8KeN1026k2Wmo/uTluA38JH0PB+tfcLOI4C5PyKCT9BX5JxRgsRkWbz9g7Kd2n5PRn1uT16WY4GKq6uDSfy1TPJf2i/iu3w+8JGCxnWLWL4+VBu5IU/ebHt0Hua+D57mS6uJJJzvnclmc9yTya9D+Pfj6T4hfES8ui4NpaHyLdR0KDv9Sea86QBpOeOPyr9z4JySGW4BYiqvfmrt9l2PzfiDMZY7FOEH7kdF/mfSv7E+ntN4i1nUWi+WCAQrIe+45/kK+xF5Xr+NeF/sheFDovw5fUJUMcupTeZtcdUX5VYex5r3Y/er+cuN8bDHZvVlB6Rdl8j9f4Xw8sNgIc27u/v2Eqpq0X2mxnhA3eZGYyPUEYNW6ZMoaI84718VhJclaE10Z9VVjzQaPxa1y0On6/qNsyGPyLqWPYeMYcjHt0r3z9gnWTpv7SOjxM52XtldW/y98x7hn/vmvM/jxo8mhfGrxnYyJsC6lK6+m1/nBH1DVsfsw61H4b/aD8AXrnYn9qRwE+z5T/2av7mw8lWy6Ml1in96ufLJ7H68Nnd/nmgcHNSSqQxB4xwRTFr4+xsw2jpTgDjNJ16U4A4xWYgXpQTgUfxU1j0oKDqKaQc5/wAilUE8ml2e1BI0DrmkOe1OWquq6rY6DptzqOp3cNhYW0ZlmubhwiRqOSxY8AVqtdir9ywQFUseAOvtXxT+1T+3NF4fF34U+HFzHc6mQ0V5ryfNFbnoyw9mcd3+6vbJ5rzj9qb9te/+Jk8/hLwDLcWXhtz5M+oR5W41HJxtUDlIz6febvxxXYfss/sKLIln4u+JVofLO2ey8OSdfVXuB6ekf5+le3Rw9OhFVa2/RGLvPRHmn7M/7Hur/Gu+j8U+L3udM8KySeaGfP2nUznLbS3IQnrIeT/D61+jmg+H9G8FaFBpmk2lto+j2UeFhhUIkajqSf1LHnuTT/EPiPSPBHh641XV7y20jSLGLMk0zBEjQcAAD8goGT0Ar83/ANpX9r7W/jndnwr4Qt7uw8LyS+UsMSk3WpseFDheQpPRBnPf0qV7TGy00ivuX/BHpBWR6D+1T+3NJM914S+G175cC7ob7xFD1fsyW57DsX6+nrXZf8E9fhv4v8JeH9e1/XIHsdH1zyprO3uWPnyuu7MzKeQpDYBPLdenXP8A2Wf2GoPDYsvFnxEtkuNUUCa18PvhorZuqtN2dx2T7q98mvs9sHBFLEVaNODpUlp1fcIxd+ZjOc5/OuK8a/CDwx49DvfaekV6w4vbbCSfiRw3/Aga7YDNN4BNeJKEZq0lc9DD4urh5qVKbi+60PjD4n/AjWPh2sl9AW1TRAebmJfng/66KOg/2hx9K8zdAevzH+6eQa/RmaJbiN45AHRwVZXXIIPBBHQivjH49fD22+H/AIySOxXy9Nv4jcQw/wDPI5w6j/ZB6e1eDi8L7Fe0p7H65w/nzzB/VcT8XR97dzM+H3xc8Q/D24RtPvHnsQf3mn3LFoiP9nup9x+VfYfw7+ImmfEnw+mo2J8uVTtuLV2y8D+h9Qex718DDIOQef0r1L9nLxLcaL8TdPto5CLbUt1rMg6Z2lkJ+hH608Hipcypz1TOniLI6GIw8q9OKjKKvddUujPs3JPP5UowBx/+qgDbwevel54r3T8QeqDP+fWsTxzq6aD4G8R6k7+Wlpp1xNv/ALhEbEZ/Gtv37V5J+1prQ8P/ALOfji4DhHmsxaL6HzHVcfXBNdNCPNOK7shn5KSSmaaRicljuI3cHPpSQsIyATx0DHr9DUUe0LhfXI9R9KlDCRH3jD9x2I9Qa/Q0rU7HIfp3+wrpq2H7OGjzBSHvL28nZf8AtrsBHtha9+6tkdT+teWfsraZ/Y/7OXgCDGC2mib8Xdm5/OvU/rX8WcVVvbZtXmv5mvu0PqcKrUYoXApy89aUfX/69BH+fSvkLnXuIcAc/nXg37YWiG/+H1vfpEZzZ3A3BVzgEEZz1Fe8HrXO/EPw+nijwRrOlOm/7TbusfqjgZU/nX03D2OWBzGlWbslJP5Hh5vhnisFUprqmfmYJi4DBuOgb2PrXYfCfxpL4F8d6ZqKSOIUlAmRO6E/N+lcnqVjNpGo3NncrsnjkIkXdnkH1qJG2jcPXPy9q/ujE4ejmuXuMtYzj+DR/LFOc8DiVJaSi/xTP1XtLxNQsbe7hkWSOeMSRunR1IyK5z4oeM08A+A9V1kvsngiIg3f89Twv+Ncz+zV4hbxH8ItId5DLJahrVstnhegz7CvCP2tPismva5H4csXzYWDESSxP9+XuGHt0FfyDlfDlbF588Eo3jCTv5JP9T+hcXnVOhlCxLlaUo6erX6HgGs6nca7q9xqF6/mXNyxkaXs5PP517P+x/bSzfFFHJwkVvI2fTgD9a8NB8wYPb+D/CvpX9izSBN4m1XUpEfEVvsjbtknBz74Ff0zxX7PA5BUpxSSUeVL8Efh+Rc2KzaEpatyv+o79rxWufjn8LbYDcHkiyB3zdL0/KvtdjknnvXxf+0aRqX7Vfwq08vlA1qWQ9s3DNnjntX2kwG8+5z8tfBZUuTJ8On2b+9n9DS/iMZ14NeTftI37w+CoLCK3+13moXKxQoFywx8xIHJz24r1sqCMelV5beOWVXeNHkT7rsoJGfQ9q3lHmTXc7cFifqleNdq/K722vY+PtT+BHizTfD8erGySVSu6ayhbMsY9SO/uByK+hvgdrUWt/DjTCqeXJaqbaVNuCjocYI7djXfZxj2pkVvFAWMUaR+YdzbFA3n1OO9FOnGldR6nu5lntbM6Ps6yV07prSy7WH/AMVfLn/BQhgvwq0LPI/tcc+n7pq+pPevlf8A4KFz+V8MfDyb8b9UP8PBAiavXy7/AHmn6nycnoz4f8LfLPcYPJjGcdDz/Ot3INc94TDi6u1XHkYUlPRsnn8q6MAZyDmv6Tylf7LF+v5n838Vu+Zz8kvyG57CjOfYUvGORimnPQ17h8UG7nNOHTBpAMc0uc96aAUHH40v3ef0pB3zS8qPaqJHcMOOMUgIPWm4zyKcOQc0AGSD9KMnqKMkHmjJHNACg5oyKXpzTQcU/UB3QU0kYozk4obn/Gk2AwnjFNOegqQgjrxTNoPXp61k3Y1iI7YBx1rzr4neNLfRNK8hD5l5dDEcYbovdz7dh6n2ro/GviKHw7oCavcoHs2kMMFuZQj3cgGc46iMd279BXzprus3fiPUp7+7KmeU5O3gADooHYAcAdq/KeI+I0k8Lhnrs2unkvM/V+HOHm+XF4qOm6T6+bI77UrzVrn7Re3ElzLjaHmfdgDoB6fhUacDiogDkH1qVAcZPavySTP1dITntS8dPSk4D7qcBgntWNx3G54xTDk9eB/ep5Hy5LcUxjyRihkl67fc5JyfzqO2ciQk8cdPWnSAupzx/Wo7ZWdsKmfrVvQqI29IYjJ+lWtOwbQgkfe49qq3yktnr/s+4qewUm3AB7kjNLoOQs4IfFQng8f981IxJYk03jgHpSIRT1YKJIgDnMef1qjFkzJzzmtDWWBnQBcfKPrVCInzYz71stjWPwmh95iAW9an03UrrR9QgvbSUwXcJ3Ryr2P/ANeoj8p44xUDADr3pxfK7oxcVUVmfQ/gv4l2vjdBBcBLTWET95Hu+WfHVlz39VroJoWQ+YgwB1FfLFvdS2dxHc28hiniIaN06hh3FfQHw8+IcPjOz+zXGyDV4R+8ToJV/vL/AFHav1nh/PVPloV3qtn38n5n5Nn+QyoSeJw8fde67eZ10M6yjnh6nJzWfLE0Ll0GB3HpViGYSDjrX6fCSmro/OZw6onGe9B560AnpR6k1sc4mDnik7807p1pD15oBCYz1pMHvSkYpKCrgeKb0NPJzxSVDBCc9aPcUhyPpQDimMO2aRj2oI7ihh3FSxoz9cIbSbsHutem/sFyKn7QFuScFtMugB/wEGvM9bQHSbrHHy/lXoP7DlyLf9oTQ1T7s1pdxkr6GInH6V+ecVL92vRn7LwS70ai81+R+mKnJyPxp5I7gH61GqgHI71JX4XM/UI7C78nINOyWPHemhQKS4uYLC3kubmVLeCIF5JZWwqKOpJPQVizoipy0RIDgc181/t/W5ufgFKwG/ytUtG3emSw/rXuvh3x74e8YXNxb6JqsGoy24DSpDn5ATgHkDj6V5H+25YG+/Z08Rkj/US2sx/CZRn8M104V/vV6odWnOleM4tPs9CD4F2q6v8As1+E4huH/ErMQfbnBDMtfDfiSxfR/EOoWkyfvI5WBGeM5r7h/ZHvH1H9nfw3HK+fL8+AH/ZErYBx9a+Wf2ifDZ0L4paoF4S4fzlHTGRz+tfM8IYz6txBicNN/HJ/gz4Xi7D81CFZLZ2+886tLp9Pu4J4j5ckZEgcdRivuTSPi5b678B7vWhOPtkNm0M3qkwG39eCK+FmUBSueT1rpPDPjO70bQ9U0ZJGFpfR7JE7cHIPsRX6HxXw7HOI06iXvwkn8r6o+EyzNJ5fzxW0k18+jMK53ebI7j5mJJ+tbvgHwvc+NvFOnaRaJ5s9w4U+m3ufbAzWAoCkIPn2njPevsD9kH4cDT9Kn8WX0QSe6Bitc/wID8xH1PH0Fc/EOZxyHKJP7VuWPq/8jTJ8FLMcbGLem79Op9GaJpdroejWdjZxLFb28SxKBxgAYq3nPNV31K0ivYLN7hEu5wWihLYLgdSPpVkgiv4txMp1Kjq1N5Xfrc/o7DqMIqENloJjnFKUDLg96UDFOHXmuanudL2PzC/bd0MaR+0LqrhWQXlpb3HPqV2n/wBBrx/wlq40LxVo2ok4+x3sM/8A3zIrf0r6c/4KL6A1p8RfC+q+WfLvNOe339i0cmcfUB6+S5FJQ7OD2r+2+GqyxOTUZ3veKT+Wh8lNcs2uzZ+5YuFu4454/wDVygSL9CMj9DTgMVyvwo15fFPws8IaspDm80m1kLDpnylB/UGupAPFePVXLJx7F3HY/wA+tL92qo1S3Orf2b+9+0+R9q/1TbNm7Z9/GM5/hznHPSrf9a57lDccYoxzn1pwX/8AapxFMT8iPGBmk7Edfane3+TQFBOaBbGJ4w8Y6J8P/D1zrviHUYdK0u2x5tzcZxknAGBkkk9ABmviP9si1+J3xov9MbwhjxP8M7to1sV8PS+cskxxzcgHIYN03fKo9DWV/wAFGfjUmueJrH4d6Zcb7TSiLvU9h4NyR+7Q/wC6pJI7F/avnz4G/HnxJ8BvFMGqaRPJPpkjAX2lFz5N3GT83HQPjo45B65HFfSYXByp01WXxdEzJu7sfcv7MH7FmmfCEW/iPxcsGt+MMBooR89tp5/2M/fcf3+g/h9a9t+LXxf8OfBnwrNr3iW/FvDyLe3HM1zJ/cjXqT6noOpNeefFj9sDwh8PvhZo3i2wJ1i51+Ay6Tp6HBcj73mt/CqN8rd88AV8GaRonxN/bX+KUk0sr3kucTXUqlLHTIM5AAGQB6KMlj+dZQo1K8nUru0V/VkNvoi38TPi/wDEH9r3x1baNp9lM9k8p/s7w9ZsSkX/AE0lboWA5Ltwo6Y7/an7MX7IGjfA63i1nWDDrfjSRfmuwuYbMEcpCD39ZDye2BXd/Ar9nvwx8AfD32HRYvtWqTqPtusTqPPuWHb/AGEB6IOB3yea9OA7GscRirx9lR0ivxKUbaiEgjk03bxg9KcQe3/66T7teSaDTj8aZxUpHpVfUL200izlvL24jtraMZkmmYKoHuTSLhSlN2iTRoWbivjn9pHxpb+LfHwtrKQS2mlxG3EydHkJy+PYHAzXWfFz9pY6tbz6N4ULx2bgxz6kylXcHqIh1A/2jye1fPZy7ZHJ7+9eNjMTFxdKOr6n63wzklTDz+t4hcrtaK669WOBBGD+K167+zP4Rl174iRao0bGz0lWlL/wmRgVRf1Jrifh/wDDvWPiFqy2emQ/uVwZrx/9XEP9o9z6Dqa+1fAHgnT/AIfeHYtK05TgfNNM/wB6Vz1Y/X07CsMDh5Oam9kenxHnNPC4eWGg7zkrW7J7tnR9Wp/Ximgc5NKBmvoEfh0uwoz/AIGvlz/gorrkmlfAqyskfYNR1aKORVbqqIzfzxX1IBxjv/OviX/gprrCrongTTN/7x57m6A9gqJz+dehgI81aC8yHsz4PjRUUY544PrRK37pyOwP1FNXhcEcdx/hVqztjeXdtFGfnlkWNGZcg5IGD+dfeVXyU5M5baH7HfC7TRo/wv8ACViAo8jSLVcL0/1Sk/rXSgdM1BptqtlplnbIMJDDHHt9MKBVj2r+F84q+0x1aXeTf4n1lBWpxXkh3GPag8dabnj/ADxQc9K8M6R2QV5oI3DGM5/WhAT/AI1wPgL4tWPjrxn4p0K3CD+yJFWMr1lXlWcH0DfpXfh8LWqxdSlG6grvyR59fE0qLjCo7OTsvNny9+1Z8Jv+EP8AEx1uwTOmalIZGULjyH7r9D1FeCYePoc5/Wv0e+OPglfHfw61SxCb7mOMzwnvuUZx+I4r86HiNufKcfOpIK+nPav698Os9lmeX/V6rvOGny6H89cYZYsDjPaU17stfn1Po74GfFYfDr4L+IZnkbzGmMVnHxlJSmC30HX618+X9/NqN1PczvvlmYsx3ffz6+9VluZUhEPmN5ROdu7jnjp0zSDJGByBztr7vL8iw+AxVXFx1nN3fkux8nisyrYihDDSfuxWnzJNgdAU3ZH6V91/so+FW0T4bJfSxeVLqMhmAbqUHCn278V8c/Dzwhc+OPFmmaRbo+biZQXQZwoPzE+mBX6R6HpEGh6PZ6ZbDFvaRLDEvoAMV+T+JucRhRp4CD96Tu15dD9B4Fy11K7xUl7sVZerPlvx1Kde/by8HWWMiwjgbPpthkc59skV9mD5Tkd/4a+NvhpKviv9vTxRdnB/sq3uFB6g7USL8OTX2K0+xgmOD1PpW+Gh7PAYantaK/HU/V5a1JPzJSRjINJgsOlc/wCL/HujeA7EXerXYi3Z2QqMvLjso/yK8ouP2ttM3n7JoN5LCpxveZVP5AH+dTKcI/FI9fDZTjMXHno0nJd+n4nuxGBik9v0ryTQf2oPCur3CW9/BeaM7YAlmUOh/wCBL0/KvVrW9t9StorqznS4tpBuSZGyCPY1cWmrpmGKwGIwjSrQcfVfrsS9+DXyF/wUXuivg/whaB8GS9mk2fSMDIH419ed+K+JP+Cj+oebd+CLHKnZDcT+4JZVH8q9jLI82IgvM82WibPlDwcCIrklgfnUbu/A6H2roRxk/pWF4TjMdhKSo3NJ9/1GB/KttW21/S2Wx5aEPQ/mXiSTnmVR9ml9w/Ixn8qaeOaMkHI7/rRkHmvWPlBG60709aKTHWmgHjGDR7UgPoaM88VQCnijk8ijBwDnikxnkUEij5jg9ad90+38qacYxSbjQAp7YopMYHFTRwyS7ykZk2AscDOAO59qV+4EY65pSOPSkA9atWVjcandJb28fmSsCdvQADkkk8AAdTWcppK7LinJ2RHFA903lxjtzu4AA7k+lcR8Y/FY8G6VZJaSxSPPIfkZiJZQBksB2QHgZ5NVfib8Rh4QsNsBVXmDrEXVgtwQcHGPvIDxxwTx0zXz5qnibU/FVz9r1W8e7uD3fgAYwAAOAB7V+T8RcRSV8NhZerX5I/WeHOHE+XFYuOm6i+vmy74j8SXnivUjeXsjO+Aqpu+VFHQAdhVCMYUD26GolbcKnjbB4/WvyZvm1kfrGlrIeBgc0d8daCeQMUu7bz36VkDDgg55ppfPT8KCcfWkx2oFuDtlcYpv8NIQW5NDEjkGpaEXrhslCAQAM56Z9KbbEB+px/s9asaqym4RVG7Axx7VDZp+9znaAOtaN3Vy4EN7ndk8k/xVPZNi0GT/ABHiotQCpIRgL9GqS0U/Y8j1NK5U0DnLDFIT0JPShhjI/lTC5Xpg4pGRV1UESIevA/GqUYPnxk+oq7rKkTRkjpGKowANcR45ya1WxonoabHGe9RFSV5qRiMnHH+zTCOScdakzK7KB1qWyvJ9Nu4rq2laC4hO6OVeoIpsnPHrUTH3renN05XTHKCqrlkfRXgDx7B41s/LlxFqsK5lh/56Duy+o9R2ropYzE3mJ9zuPSvlvT9TuNLvoLy0laC5gbdHKvUGvojwF46tvG9gThY9TiH7+27Ef3l9Qf0r9d4fz726WHxD95bPv5M/H8/yJ4WTxGHXuvddjpIJxIOOtTj5qznT7PIHT7n8j6VahuRIK/SoTU1dH57Uh1RYJzTc5HSgnJ96Tr0rQwDkGlwD/Sjb+FLTsFxpwDignNL/ABU2kAjAjrSHjr0/lUhHY0welSUmNxjNB45FLjtRzz6UmhlbUlL6fcADPyH5fWt79kS7OmftE+CsHCSXLwH0w8TisiYHy3xx8prP+C2rf8I78Y/B9/5m5IdXtyWPoZApP5Gvh+J4c1BPya/A/W+B5/xIejP12I29acqk496bIQW/uivnz4zfHbxR4Q8Y3ug6SlnZwQxoRO8XmyvuUHI3HaMduK/n2rKNKPNN6H7hluXVczrexo25rX1dlZH0UseeBya434szWMnw98Q2txdwxGSykADuoJOPlwCc8mvkbWfi94z1xcXfie/I/uwuIR/46BXKNLLqE5y815Kx+8zNK2f1NeRPHQWkU2fomD4QqUpRqV6qVmnprt6nsH7LWom0+JD2+dourGQY91w3+Ne1/tJ6Odc+A/jm0UZc6ZLIuPVMN/Svm74GakdN+KugS8gSStAf+BIR/OvsvxJpSa7oGqac/wBy8tJbf670K/1rqy2q5Wl2Z5PF9D2WMjJdYr8ND5o/YQ1FL/4JvaYb/Q9RmX8HCuP51F+1v8N/7Z0qDW7WPfd2gw3y/fU+p9utcn/wT1v3srfxx4dldvMtrmKbYcAgjdG3H1UV9V6raWHiSyvdNlKT7RtmTcCUJHevynNsZWyXiWWJg9mn8na5+f5hhIY/CSpPdrT1Py3XC/J02/3u1BVc5IOTXo/xv+Gd58NfE9xDNF/oVwxNvNt+VwecZ9RXnBKBAqu2Aetf1VlOY0s2wkMRTd1Jf0j+ecVhqmFqypVVaSLWlWTajqdtbKjOZpVjCquSSTgdK/TDwvokHhnwrpWmW42RW1ukYz1yBzn8a+A/gdYDUvin4chMRlj+0K57fd+b8uK/QnU7xbDTbm7cfuIYmkkx2UDJr8H8TcRKpiaODi9Er283ofpnCFKMKdTEPyX6nyp8cPiZcaP8e9IubSfEWirHGy84yxzIPxBGa+udN1BNSs4rlMbJVEi46EEZBr8zvF3iKbxD4p1HUndpBNcNIC/XG7gfgO1fffwF1weIPhdocxIJSARe42kjn+dfIcVZFHA5Vhq1veSs/nqe1kOaPEY+tC+j1Xy0O+opT1pK/HUj9MTPjz/go/pb3PgrwnqAiXZa6i8Rm3dA8Z/qlfCKHocLX6c/tseHBrnwB12YIz/2e0V6Nq5KbHAJ+mCc1+Ypy30/2a/rvw7xKr5PGn/K2v1PmMSnGrK5+rn7FOtHWv2bfCwc75LEz2R+bONkpK/+OsK9yWvkf/gmt4jS9+F3iXQy+ZdP1RZwvoksY/8AZkNfXJ64PavRxsPZ15LzIvcOaBjdigAk804AZzXnsBaKKO+DTGhp5rk/iV8R9O+GPhx9UvR58pby4LRWw1w5/hB7YHJPYV091dQafbS3NzKsFvCpkkkdsBFHJJPoK+Ifid4w1T40+OZJNLs7m9soMw2VtBEWIQHl2wOCTySccYqKlX2Uea130Po8my1Y+tao7Qjq35drnz1+0v8ACF9KvH+I+i3s2q+GPEF3I00s/M9jdMSzQTY65/hbuK8KXdIUQDJOAFC9z6V+nPw4/Zs1fVNB1nSfGSpD4b1m38qfSlcNMXBBjkBGQjqRkHk9jXpnwx/Zl+HHwjEcmheG7eTUEwf7S1H/AEm4yO4ZuF/4CBX0WFzP9wvaR944s1wlHDYmUKE1KHRr8vkfMX7M/wCzxc/GT9n2/wDDHjzS9R0O0ttXW+0XUni2T7HUecEDfwEjHIxzntX2X4B+HugfC7wxbeH/AA1p8WmaZbjhE+87d3durMe7GujDFySep60u0sM/lXm1sTOq3rZduh5KSiRlQTz1oIxUd/fWelQmW+uYbOAdXuHCAfixFedeJP2jPA3h0OE1N9VuF/5Y6fEXBx/tnC/rXHKSjq2d9DBYjEu1KDfomej4OMYqtqV/a6Pam4vbmG0gHWS4cIv5kgV8xeKP2t9Yv/Mi0HTYdKjPC3N03nS/988KP1rxjxL4u1jxbdG513U7nUZCc/v3yqf7q9B+ArjqYynT+HV/11PscFwniqzUsQ1Bfj9x9N+OP2qdB0bzLbw7A+t3YyBcvlLcH69W/AAe9fO3jf4k6/8AEG787Wr1pY1OY7WP5YY/91Bx+Jyao+HvBeu+LJUj0jSrm+3cb0Q7Pxc4A/OvafBv7Jd/ebZPEmoJYR9RBYkPJ9Gc8D8Aa4JVcRidIqyPsKVDKMjjzTknPu9X8ktjwC2tpby4jgt4nnlkP7uONSzP9AOa9x+HH7L2p6u0d74mc6VZcEWcbAzv7MQcIPzP0r6I8H/Dbw74EgCaRpsNvKBhp2XdM/uXOT/SumJJ6/8AfXrXTSwMY+9Ud3+B8zmXF1SqnTwkeVd3v8l0Mnw94W0zwlpUWnaTZR2lrH0jj7nuSepJ9TWnjkGjdSjk/wCea9NKysj88qVpVZOc3dvdscAAvt6U4dMf5NNxjvQf8rQY7j+Olfnn/wAFLL83HxH8JWBGPI0hpM+u+Y//ABNfoUDnFfmZ/wAFENV/tH4/fYu1lpdtF9CdzH/0KvZyuN66+ZnP4WfMwwoweB2J7V1Xw00o6z8RfC2nEZS51S1jb3BlXOPwrlARnHXPH1r039mexl1T4/eAIYx5gXVI5T3ICAufwGK+qzGfs8JVlfaLf4GEd9T9c2AU4H3O27+VFISScnr3pa/g/FS5q0pPqz62mrJJB3/zzRnHNKOvSl7rXKma2OM+MPi9vAvw31nVonCXaxeVB7yNwMe4618k/sr+Kntfi3EJpMC+DxEnruPP4gkdK9h/bQ182PgvS9LUB0urgyMN2CNoxn9a+TfBusP4f8V6XqNv8ksEysHLYBwQea/o7g/I4Ynh/EVJQ96SaT9EfiXE2aTpZtSipaQs7ebf+R+nkyBldHQEMCCG6HNfmh8TdEGh+P8AWbAIUijupFjf6MeDX6T2F19v0+2uAeJYlk3fUZr4M/adsXtPizqu+IQPMVbHaQEdR6HvXneGdR4XN6uGk7XT080zv40gq+X08Qun5NHkbI6u6MMEHp/hUlvCSQRuwe/+NBAZeeg49xX0D+zR8CD40vzr2sxMNHtpF2xngXLDnA9h3P4etf0bnWc4fJsJPE1pWtsu76I/G8uy+tmOIjSpxvf+rnp/7KPwnk8L6M/iW/j/ANJ1Bf3KOp3JH/e9s/yr6H85bdGmkOEjQyE9sAZNc/408Xab8O/Cs+q3mI7aACKGFMAux4VFH+cCsP4q+LhovwP8Q68wEUj6SxCbujyrsUD8Wr+OMbicVxBmixVVaSkku260Xoj+mMqwlDLMOsJTd5RV38+p4n+wrZ/8JJ4++KPjKVT5lxdLApPJ+eR5Dt/DbmvrjVtQi0bS7u+uCoitomlZj0wBn9a8H/YW8MDQ/gNbagfv6vezXnPXaCI1z+CV6P8AHa4aD4U+ICuctEsZx/dLqDX71irU7RjtFJfcjswVL2+IhBv4pJfez5S13Wta+Jvix5fLmvb26bEVsnPlr2C9goHU9PWupH7NnjYgOsNpGewM4/I8VY/Zp1jTNL8c3EV+6Qy3EHk2kkvHzZyUz6kdPXFfXRQgHjn0ryKVCNWHtJO7Z+pZrnWIyapHC4eCjCKVrrf0/U+E/Fnw68R+DATq2lywQZ/1yYeP8GGQPxxXffs5fEW80PxVB4duJzJpV/uESPyI5QCwx6A9CPWvprxLa2l7oF9DqCo9mYX8wS9NuD1r4n+HFvJL8SNEitQeL1SNn90ZJP5CqjB0akUndM6cNj1n+ArRxEEnFXutttGuzPuljzX54f8ABQ/VDd/F7SLRD/x46YnT1dmY5/DFfTt3+0/HaeMH0YaL9otxdi0W5S4wx+bbkqR6+9fE37ZevPq37QXid4iDHbNHaqrdMJGoOPxzX2WRxU8Smulz8lzLBVsDT5q0eXmV15o4fwyS2kRlk2OzMT+J61rHhqqaXCIdNtlBJ/djBbGeeauKTyDX9KYaPJRjHsl+R/I+aVfa4ypLvJ/mJnFL15FNxxjtTxjiu1M8dgOlL160mQRkdqXPOKdyQo7YNFGfWmADjjvS49KQHBpR0/rQA0jPJpVI70/gnI603r/WlcVy5p2m3Oq3aW1rE0sr9FHYDqSfQU2WKewlkjbfE4Jjbt+BqTTdVudMZjbytAXG0lODj61BLMZGLM+4t69/xrFyld32/E00a8yFz3x061geLviFbeGNJjUW1zK8yuWWPavnoBgKrdVUnIP97tTfF/iey8P6N/aV+c2bHy7e2U7XvJO6juEH8TD6CvCrjxPdeJtQkn1KTzDMSBs4EY6KqDsAOgr8q4l4gSTwmHlr1a6eSP1Thnh5yaxeKjp9mL6+bOT8ceO9W8f68L/U5B8gENvBEuEgiB4RB2A/nVRcKOKXxHoV3oWvSW11E0Q+WRX7Oh6MO3P6GpvJ+UqOCO9flLldH67sKvMZPXipVyQQKYgAGKcvv3rBk3JM9qUIR14zSZJ4P0zUhBJJ4zUkjOQOOlJ1HHNOfI6ml5zUFkbAE8fhTHznHWnEc4NLxnnnNWBdmUMEJ+5ikssI7kpvA5p1xwnHCDp81R2zBSc8ZFUxx8hl9xg5Y8fjVmzb/iXopHqd1Vbkhmyo/wCBVPaEC2A75qeg5CNwwGOc03kyAdBn/OaViM5pg68U0ZDPEOI9RwiqEMS9PpWVCv8ApcRA6tmtDXZPOuYiBwIgPr71Qgz9ri6cHNWjSOxokgn6k8U0nBJp7DLc8Unbr/wGkZldyd2aYBmpnAxx0qI8GqRZGRg/Srej6zd6JqEF7ZTm3nhOUdf1B9Qe9UyQWpueK6Kc3SkpRepnOmqicZK6Z9LeC/G9p4307zFxBqMQAntv/Zh6qf0rWcG0fen3P5e1fMOg6rd6Lq1ve2MjRXETZHoR3BHcHuK+jfCXi6z8aab58IWK5jAFxas3KH1Hqp7H8K/Xsgz1YlKhWdpr8V/mfj2e5G8FN1qCvB7rt/wDdjuFlRSevpUy8dKzihgfcvSr0Lh145/pX6RTkpK6PgZxtqiXOeaM5po96cMGtGc7QY4pCecU77tNOc5qLAJ168UmPWnc0g9aLAN5oJzTjyGFHH1osVcao5weneuBSeXTdbSaIsjwTLKO2MMDxXf4xiuE8R25XVpAAEB6n1zzXy2fU+bC37M/RuC6/JjJU/5l+R+yekXialpNleK+9LiCOYFe4ZA39a4Txl8DPD3jvxJ/bOoyXiTmNYpI4JtquF6Z4yOPQ1F+zj4kPin4HeDtQc5kOnpBJ/vRkofx+WvSh61/OmKprmlCSvqfvmExVbCz9pRk4y2uuxwuj/AfwLpCjZoMNzIDnfeO0x/8eOK7Gx8OaVpkW2zsLa1Uf88YlX+QrRTJGT0Hf0rkvFHxa8I+DS66hrFsLhf+XaBvOk/75XP64rgUYU9UrI9iniMfjZ25pSb82z5mvvB2t2PxulSw0i8kii1cTRypC3lBC4fO7G3GCe9fZLBSpPdTxXzv4h/a4VW8rQdDMiD/AJbahKVB+iLz+Zr3Dwh4mi8XeF9N1mFFRLuFZdgbOwngr+BrCg6SlL2b3dz2M9WNq0adTE0+VRVk73b9e2x8V/A+E/DL9tTxx4cc7I9SkuhGG/5aBiLiPH4E4r0P4h+N7z4Q/HS31OYO+h6zCkUo7AD5SfqDz9K4b9qSEfC/9q3wP44X9xbXwgaeT3ify5B7/IwNdl+2VoJ1Lwxpms2hYtasRkNxtYZDDNfN57gKVfNqMpr3aseV+q0PzrM6lSGDdWDtKLTXyPX/AB/4A0b4seEXtLnZNFNHvhuU5MZPIZTX5/8AxM+GurfC7xHJp2oxN5ZJ8m4X7sq9j/j6V9GfsrfG9fskXhPVZ2LqP9Dmkbj3Tn9K988f/DrRviZoL2GqwK6HmKYffiPqDXi5dm+M4IzF4WunKi3t5d0eBisBh+IsMsRRsqqWv+TPjL9lDSzqXxbsnWT57WJ5dnUHAxz6da+of2k/F48IfCnVXifZLdL9lXHUbuuPwzXJfBL4Bal8KfiNqt/NNHPpDW5igl/ickjt2wK4/wDbY8SrLHo2iRTMMEzyqrfguR6da3zDE0eJ+JaMqL5oWX4atM5qNOeUZPU9ouWTbX36I+Wkck/MWyfmP+Nfd37It41z8K0BxhLqRV+nBr4SPTHTHQV9x/sgRzJ8MEkbYIJLhyEHU9BnNfa+JFGFPKIpdGj57g+beYfJnu4GaMGnc96DyMV/Jdz+gYnJfFfRW8SfDLxVpaLve80y4iVfUmM4H51+OcTHbg9QOR796/bWbHlnIyO49R3r8cPiV4fPhT4jeJ9HKbBaajPEu7+7vJX9CK/pLwuxSdKth30aa+6zPBzBNVE+6Ppv/gmx4oFh8UvEehO+yPVNL82Nf78kLhvz2sa/RRlOa/If9lLxb/whX7QPgrUHk8uB74WcxbpsmUxn9WFfr04x0r9KzaHJWUu6OGLurDegoPJxSHFVb2S5SIm2iSSTsHfaPzwf5V4hZcH1pDkGuRvpfHNzkWY8P2YPQzefMcfQbRXN3ng/4n6nIQ/j2y06I/w2GlAH6ZZiaOXuzspUIzes1H1v+h6Hrmg2niTSrjT7+D7TZ3K7ZYdxAkXOcHGOOOao2eneH/B1mIbSKw0i2HOE2Qj8eR+teY3nwI8TawudS+JmuT56pGgjHv8AdYcVQH7I+iyvvu/EesXcndiyc/mCaUn2R7NKlhYQ5ZYjTsk/1sj0XV/jD4I0UE3PiXTsjgpHL5rfgFzXG6v+1T4M08N9k+36owOB5NvsB/4ExFJafsp+CLdNsv8AaNz7vdEf+ggVsW37N/gC2IY6L5pHaa4kYfluxWDdV7JL7zrpxyWmv3kpSfokjy/Wv2wrlsrpXh6GDsr3txuI+qqAP1rhNa/aH8feJnkSDUfsUR/5Y6XDg/8AfQy3619Vaf8ACPwZp2DB4a0wOBjP2cE4/HNdBZ6TY6dGEsrO3to+ywxBcfkKxlSqz3nb0R2U81yrC/wsPzPvJ3/zPhUeDPHfjWcStpes6oX5WS634P4uQBXT6V+zD431Fh9pgtNMj4yZ7gMR/wABXP8AOvs0kkY6eq03YM5PNL6pFu85Nms+La8Y8uHpxgvS5846H+x/bqyPrHiCaU/xR2cIQY/3iSf0r0zw38BvBPhfY9vo0d3cL0nvmMzfkxwPwFehFC1fD/7TX7dl1pGr3fhL4ayRPcQSGC71nZ5uXBwUt15BIPG/nJ6DvXoYbARqS5Yx+Z89is/x2JTU6jt2Wi/A+3LewSC3SKCBYokPCIuAPoBT2iYGvywj+Hf7TPi60Gu/ZvGdwkv72N5b5oXIPPEZcHH4Ctr4Xftk/E/4K+KE0jxx9v13TIpBHeadrClb23HcxOw3ZHUBsq36167y52fJJNroeDLETk7yP0yycj3p3lnkHgjqK828dePrDxP+z34k8V+GtQMlnc6Dc3VpeRttYfuz+KuDwR1BFfl98N/DPxP+M+pXll4VvdX1W/tIRcTf8TVk2IW2gks4B57VGHwTrKTk+W3cyc7bH7FeScA+vQ+tJswCT/8Aqr8o9Q1T49fs3ahb3eq3niLQgzAR/a7g3NpKR/DyWQ/Tg193/ssftJ2n7QXhSf7Wkdl4p03at9aRZCyA/dljB/gPQjPynj0or4OdOHPFqUe6Gpd0e2Anv/8ArozkZFHfPajJ6V5RoN5Ynv8A7Nfk9+2nqZ1f9o/xe6S70gnjtQ27OAkSLj881+sLTJaI88hxFEDIx9ABk/pX4qfEPxB/wlXj3xHrRJzfahPckeoaQkY/Cvo8nhes5dkY1Hoc+mCcNzj+H39RXvX7D9r9s/aR8NgDmCK6mz2IELDn35rwdSNgIP0NfUv/AATs8OnVPjNquqvxHpmkv8v+1K6oMfgDXZxDWjRyytUk7JRf4qxFNc04pdz9GOwxTgfWmnk4FKOB7V/DlR3mfYJDlpw64NMB9KcPepiO58efttzTp4j0OOQ74BAWRh2yxzn8q+bUYgZA4HVK+jv22Fx4u0Y92tMFWb5SAxr5vZVjAKtlPXuPY1/a/AVNSyGmu9z+XOLG/wC1pyXdH6F/s5eJJfE3ws0x533vbA26v6qvQH3A4r5r/a7Ik+K5hc/L9njYpjBBxwQa9S/Yk1OS78Ja3Zs37uCdWEfYZByR9cV6/r/wj8NeKPGVt4k1Oz+139tEIog7fJwSQSP4iO2eK/D3j6XC/E1atUi3FXtbu9UfplPCVc9yOlSg1zaXv5Oz/A+YP2f/ANm658YmLXPESS2elqQ0MLJg3I989B/Ovsa3t7Dw3pGyOOOw0y0izhVCpGoH8quRqkEW1UWKNB93oAB+lfJP7UPx7GqE+F9BuP8AiXpJ/pV3G/E7D+D/AHR+tc0sVmfHWZKmtIX0XRLv6nVHD4HhPBuctZ9+rfZeRH4k8c/8L1+Nuh6ZaHOh2lwqxRlsiUKdzsy+pAx9K6n9u7xL/ZPwt0vw/abvO1fUFHko3ISMZA/77ZBXJfsbeCE1DX9Q8RyJhLJfKiX/AKaN1OfYenrWp8SUHxc/bM8H+GB+907w6q3F13XKfvnDD3by1r7CGAo0c8pYKlrChG8v8Xn6srIKtXFYeeNrfFN6ei2R9RfDDwwPBPw48NaEo5sdPhhb3YKCx/76JrR8V+HoPFfhrUdJmO2O7haIn+4T0P4HmtZjlufxWuQ1D4ueENK1ybSbzXIbW9hbZIJFYKGwDt3Yxnn1r6mtU9pJt9X+Z9bhadZzUqMW3HXRN2t10Pi7xR4a1TwfrcunapbvbXkR+V/4ZB2ZT3B68dK39F+NvjXQrZILbXZngTgJcqs2z2BYE/rX1/rGgeHPiJpnlXcVpq9p1DowfbnurA5H515vqP7Kvhe6m32t3f2K/wBxHDr/AOPDP615v1erSb9lLQ/U6PEeBxNONPMqXvLyuvXujwPxJ8YPFfiu1NvqOqs1u4w0MKCNZB6NjrXpv7Nfw1nuLs+Kb+JoLdVMdojry5PDP647Cu+8Nfs2+EvD9wLidZtWdeQl4+VB/wB0YB/GvUoYkhjRIkVEUYVV4AA9q6aVKafPUd2eZmfEGEVCWGy6HLGW7tbTyR5B/wAM3eH7PxKNeGoXSpBN9sNtJtKZU7yM9cV+aXxG1yTxX4+1zUWkeQ3+oSyj5skBpDjH4dK/Vv42+JV8H/B/xhqrFleDTZRHjg73Gxcfi1fkd4eU3etwA8bCZAeuMdj9a/Q+F8P7SvdLqkfl2e5pWqYWUq0+bli7X6Kx3RycDr7+tAwetOzkkj8v8KbwRX9CQ2P5Hqyc6jbHL1oPy9On92kGOho3duwrQ5xc5ORSkn8qaOKdwRxTQhd31opOvWlqgAEcUo4/GkHbJpRmgTJ7a0lvJhFAnmSEE7eB0GT1qNWiaBwQfNyCpVuMdwRSyxvbyYztI/iVqjwAPQ1DZcRzOFJrJ1nWbLSNGn1jVZGi0eI7Y0Q/vbyTGfKj9vVu1Lqms6dp2lz6pqc5h0eA7cq3z3cg/wCWUXr7nsK+d/H3j3UPiDqqXF3iCygHl2llDxFAnoPc9z3r8q4j4j5L4XCv3vtPt5I/U+HOHee2LxS93on182VPGXjC88c67Jqd3iIbRHBbR8RW8Y4VFHYevqeazbYkfPnkAgVXjUJ06VbtlB+Ujg9a/InLm1Z+tQio6I6rw34y0PxPaW2m+J0OYctDcd4yR8ye6kgHB79K5fXY7a0v5EspPPiBID+vPH0rjFkKZxuyD+NdEsgmRD14H61LR0McD6cZpy89u1GD1PNKpyMD61DZmOwXYAVLgIMY/wCA1Gg5yKkILDI59am4DThlyTg9KbjFSMdwx600/N19Od1SBHjHPpTegxuoY7utAPGKsDQnXeoPoMBahiB+8Knnyq4PTFRQruwwOMfnTY4ruMus5A9Oq0+1YLb+pBP60y96jB9j6VPZJ/oqHHOTSCQ1iOc+lRHrg4FS4Bzn6VHnDDPTNNGbKmsA/aY+hHljGKqwAm6jz2NW9UH75AduQo/nVW3bdcID71aNlsX/AOKkLdqaDnpQTngUiBkjZJy3WmHkc08g+v4U059c1QDGXIqPbk47VK3Ue1RvkUIBYseYCe3StTQtcu/DupxX9lJ5cyH7v8LjurDuDWXB/rQO3P8AKg5Bx/49XTTqSpyU4OzRjVpxqxcJK6e59M+E/FVl4w0z7RB+7nQAT2xbJjJ/mD2NaZDW77l7180eG/Ed94Y1OO+sJNjrw6HlZF7q3sa+i/DHiax8X6Yt3aEK+AJrY/ejbuPpnoe9fseQZ8sXFUqrtNfiv8z8Zz3JJ4GftaSvB/h5M1opg6Ag1ICMZxWewMDEqcqeKsxTbgCO4r9ChJSV0fEShbVFnqOKMZpqsCMinZGc1qc7Q3pRnPGKdjI96aRilYq4u2k68il5ptSxCE5GK5Lxhbt9qhlH8Q2Bq61lyRWJ4qg8yxjcKxdD2btXl5hT9rh5xXY+o4exH1fMKcu7t9+h9xfsCeKRrPwhvdHcsZdJ1BgPZJFDD8Mh69v+KvirUfBXgbUdX0uCGe6tth23CkqilgC2ARnGa+Lv+Cefi02HxG13QZJP3ep2PnRjd1eJs9PXaz195azo9tr+kXmmXib7S7iaGVenykYPPY+lfzbmdL2deSXXU/pjBzhTrQnVV4pq67rqj4m8U/FrxZ4wDjU9buPIbrbQfuYcHttXGfxzXKW8ZndEiTfJIQF29yeK+0dC+AfgPwnF9rfTo7kxDJudRlL7cd/mIA/KvmT4yXWjS/ETUZvD0kMlgRHlrbhPMC4bb269x3r4XE0asU51J38j93yjNMLipujg6Likr3skvRjfFfwf8T+DPDkGtanBBHaSSrGY45N7xk9C2OME8dTzXvv7KmunU/A15psj5fTrkhR/sONw/XNeO+M/jvqPjTwLD4dubGKOT935935ufM2HIwmOCcDPJrs/2Q2cax4iQBtnkwknsDubH51WH9nGtFUno1qefnEcTiMrm8akpRldW2snZEP/AAUB8EDX/g9ba9EmbnQb1ZS46+TJ8j/k2w1Ztp4vjl+zNp1ygD3bWKrIAx+SeIbWH47c/jXuvxA8J2/jrwXr3h+5AMWpWctqc9iykKfwbBr5M/YV8WPb6T4o+H+pDytR0y6eeOJ+4J2Sr74dQfoa2z6EpYKOJp/FSkmvTqfiVamq8JUZbSTR8yRPc6NqpAfyLm2k4w3IIr7W/Z7+P8XjSxj0bWZUi1mFcBy2BOB35/ix1FfM3x68HJ4P+ImopGmyzuJDLF8uNhbkj881wNjf3Omzxz20hjuIjkOjf/Xr67HZPheMMpp1NqjimpdnbZ+R+N4TMauR4yUOibTXex+pckivFyVx2b0r4W/az1H7b8T/ACHQZht0G4dDxn+td78FP2mzcbdD8QyZ3fLHeSZJyeAGPce9eVftE3H274l3chJeLy08sj0xX5jwnw/icoz5U8TG3KnZ9H6H02f5xQx+XJ0nu1ddUeXMMDAzzX39+y/p/wBh+E2lOd+Zt8m11xjLV8CxRNcyxxAfOxA+vNfpN8M9C/4RbwNo9iA2+O3TcrNzkjJH619L4pYiKwlPD31k2/kjzeC6b+szq9Ir8zs6Ca8z+HHxusPGni3XfDcsQtr+wndYG3cTxqcE/UHt6V6W4wa/l/FYSthJKNWPK7J/J6pn7jhsTSxMOanK6vb5rca4yvHBFfmV+3F4ZGh/Hu8vIxsj1WygvD2BcAo/T3UGv015I4//AF18Wf8ABRLwMz6B4b8UwRZFncPZTuF5CSDcmfYOpA9zX6R4d49YXNVTk7Kaa+e6OXMI3gpW2PiW2upLOeOe3O2eJlkjK9mByD+BFftL8MvGUXxB+HfhvxDC/mJqNjDOx9HKgOPwYGvxSRyq5xk1+i//AATk+JUeueANX8FXM+bzRZvtVqj9Tbyn5gPZXz/33X9O5rR56SqJbfqeNB9GfXlJkUhO3rSE5FfGmoh9uKcM4pB796dxilcGGcc0YFHtTgCBQx3GkEc0tO+vSmv1NILiEZphBzmpKacgYoER0nb/ANlp/sf/ANdN4z700yjyj9qPx1cfDz4DeLNXtHaO8Nr9kglRsEPKwjzntgMTXyZ/wTi+FWl+JvEHiDxrqkSXlxorR2unpIu4RzOpZpcH+ILgA9sk19eftL/D64+KHwQ8V+H7NN9/Lbie1Qd5Y2DqB7nBH418L/sM/H7Tfgz4y1Xw94ouP7P0TWmQNdTKQLa4TKgydwpBKk9iBnvXv4VOVCSh8Ri3Z6n3x4k+PXw78H6readrvjTRtO1C1O2e1nuv3qHGcFQCc47V5X8Qvil+zR8Qru2u/FeseG9fuLVTHFNMkjuinnblQCR7HIFch8SP2DdM+L/jzXvG1r4/WCy1ec3apbWqTpHkDP7wPhh6GvkT9oP4S+EPg7rNro2geN/+Ew1UFjepDbosFsoHA8xXILk9VHQdeeK2w+HpTavKXN5aWE2z75n8WfDfxN+zt8QdI+Gl1ZXGkaZo10GtbBHVLcvG7DhgDyQTXzf/AMEx3B+JXjD30aL8f34rr/2VfhvqPhf9kb4keIL2MwSeJNPuZ7RCvzCCOB1ViD/eJcj2we9eZf8ABPDxtoPgf4ieKJ/EGq2WjW8+kJHHNezLEpYTKcAseTjnitfZqNOpCDcidbps/RDx34P0z4g+EtW8PaxbpcadfQNEyuoOxsfK4z0IPINfmz+w9qlx4b/alsNMikJivIryynCdJFRSyt+DICPrX1F+0F+3B4M8JeFdQ07wZqlv4l8RXcTQRS2bbre23DBd36EjPCjOT14rxr/gnT8LbrVvGeq/EO9t3TTrCF7Oykl6yXD481h6gJwT6nFYUIyo0ZuqrJrRFt3skfoO2OOfpTduRilwOc9+tOAzjH4GvnjY8x/aU8cj4cfA7xZq6yLHdtZtaWu/vLL8gx7gEn8K/HcY3HJyAfyr7e/4KO/F6LUNT0r4e2Mm9NPYXupbe0xGIk98Idx+or4iLAnA69j619tlND2VLna1l+Rz1Hd2RIpIPH4+9fd//BNjw48Wg+M9fZD5dzcQ2UT9vkUuw/NxXwfGgAywyP5V+tn7LfgA/Df4FeGNKlCi9mhN9d47yyneR+AwPwr4zxBzCOEymdH7U2kv1OjCU3Oqn21PVV70tNB9Kdz71/ITu2fUbCj1NLn0rK8TeJbHwjoF5q+pS+XaWqGRj646KPcngV578Avizd/Fe28Q3lygiSC7UQQov+rjK8c9+etevQy3EVsPLExj7kbXfm+nqebWx1ClVjQlL35XsvQ8h/bgsytz4fusAxGN4yv8SMGz+RBr5bjPHPU/k49PrX2H+2lpJvPDWmXhOwQSlQexyOh9uK+O9wUMMfUf1Ff1x4b4j2uTRp31i2vxP514ypuGZyfdJn1V+w7dSpdeI4FH+jtHHIfZgxA/rX1fPcRW0TzzyJFEgyzu2AAO5Jr5F/ZDv4PCmj+K9e1K5S2so1iUzSNgEDJIHqenHrXEfG79ofVPiLqVxY2Dy2Xh+M4W33ENJjozY659OlfmGd8MYniDiKpGjpBNXl0X+bPtMoz6hk+TxlPWTbsuv/DHov7RH7SiXlvP4b8KXObdsrdX8LfMcdVQ+nv3r5f+a8mRGfe7kZPZ6i3s75J+c/xHv9a9L/Z+8Bnx74/tIHj8yxtmE1z6AA8fmfz5r9swWVYHg/K51ILWKu5Pds/OMXmWJ4hx0VLXmdklskfXfwV0aD4UfBuK51ACAW9vJqNwzDBCgFtp9cDAFeZ/sMaHd+K/EPj34oamCbjVrtrOAnoV3eZIRn0JRfwxWr+2r47bwl8KLfw1pxzqviKZbOKJF6wqRuGPdtij8a9q+B/gBPhb8J/DnhwjFxaW4a6/67v80p/77JFfmGQ89WlXzOr8dWTS9EfvuHw0cHQp4eG0UdvNvMEhjGZMHy9397HGfxr4V8beD/FGm6zeXOs6TcxSyzPJLKELRPk5JDDIxX29qPiDS9DeBNR1C2snnJESzyhfMx1Ayeatq1vd26sjJPC38SsGHP6V6VSmqqtex9pkmZ1Mpm6qpqSl3v07M/PnR/EOo6FKJdM1C5sXB4e3lK/mAcH8a9M8NftM+L9ExFetb6zAOq3KbXP0df6g1y/xcu7PWviNqZ0m1jhgEwt40gAAlYfLu47k16Te/so3zaXbyWGsL9rKgvDcR/KGPUBgen1FcUFXTag7pH6ni6uV1KFOePgouorq61XXdfmdv4S/ae8P6/d21lqFjdaVcTssSucSR7ycAEjkZPfFeyEYNfLnw5+AHibSvHum3Gt2UK6fZyec0yTBlcgfKAOvXHavqLIJwK9SjKUo3mrM/Kc9w+Bw9aKwMrxau9bpeR8w/wDBQTxoNA+Dtlo0bsJ9YvVBw2D5cQ3Hp23bK+CfBMEjzXd0/QgLu29c8n+le/8A/BQzxh/b3xVsNDilzHotmqsqtlTLJ87Z7ZA2CvEvCsP2fQouuZCXIbtk/wAsCv2jhHCe6p+r/wAj8Y4xxfsMBKC3k0v8/wADX4zkf/qo68U3dn/Gndcj9K/XUj+emIRxjt/KhOtA9M4oHoaqwBjB/pShjnIoBx9KOc59aaAfSZ4oHPJpc570yApT6DmmnHelA3MBnB6ZPQVDdirXAvjn/wAerH1jVrOx0641HUrhrbRLY4lZfvXD9oos9Se57U3xjrWmaCtxNPqDf2RbgLPOi7XnmxzDED94+rdAK+dvHXju78d6msjj7Jplv8tpZIxKQL/Vj3Nfl3EPEXsk8NhX7z3fb08z9R4c4d9q1isVH3Vsu/m/ItfEDx9d+PdXScp9k063Bjs7NG+WBO3sSe5rmB79cc05cDikGPyr8flJzfNI/XVFRXLEcATyPSp7RmEqZ9qhGD17VPa5acAdT71kwONl+WST1DH+ddBasfJjY94x9OlYV7hb24HpI3DfWtqzObGE54xWj2NnsWlY8dxSqwGBUanJ4OKFBxWTJRZRyemTTwxK4HWq4PIwKkHJJqbC9B4fA4qNj3p3rgf8BqPp0pgM3ZYkc0hyD128/pTwM1G2R1+nNK4Gldv6DKUtiAN4xvfsG6Ul9krtWm2P3vxzxWj2HHUbesePm4/urUtqS1kfqQaZfZ84kBth/i6Zp1rg2WPmOWPK1KCQHp8tQuSroB61KcAY/OoJV3cY61RKItewupYBz8q9PpVK2BNygx0qxqcpeWIn7+0An1xUNtk3AYdqo0WxdC5JyaUgBenSk6ZpcZGD26UmQRsAxye1JgEYp+M9aYR6UhMa2NvHWom61I3vUbcnFUhjrbmYfdxg0S5Dc0Ww/f59j+dTSrnJNBL3KxBxk8cVu+FPE974U1RL2zf5+kkZ+7Iv90/54rFPvSAjORxXTRqypSU4OzXUwrUYV4uE1dPRn0/4f8QWXinTRfWD5RvlaJvvRt3B/oe9WmzA4IGQa+c/CXi688Haul5afvIz8s0DfdlX0PofQ9jX0RomsWXiPSo9QsX8y3k4Kt95G7q3oR+tfs2Q56sZFU6rtNfiu68z8ZzvJZ5fU9pTV6b28vJl6KQMoIqbHGazcNbsT1Bq7FMGwRzX6BGSkro+LnC2qJxnGaDzzSA/lS1oc4mD60hHtS59KbUMBx5XAqlqkJuLGVV6gZHvir2Ax603Gff1FYyjzJpnXh5ulUU1utSr8B/GbfDn4w+F9Zkk8mC3vUS4/wCuT/I/6NX63/KTgEEHuvQj1r8XtWha01N3O5ORjHtxX6t/s+eOB8RPgx4X1kndP9lW1n9pYvkYH64B/Gv5/wCJMK6Ne/Ztf5H9P5dXjicNCrHZpM8L/aW1vW28f3emXuoSPpCRxy2tsrbYghHUgcMcg8nNY3wy+DetePtQt5JLaSx0MMDNeTLtyo7IDgsT0z0FfWWseAfD/iLWbTVdT0qC9v7WMxxPMuQATn7vQ4PTPSt6e6ttNtHuLiaK1tYl+aSQhVQD1J4Ar86qYRTqc85XXY/VaHEnsMHDD4SnadrN+fdJbs8A1n9ki2uNQ8zTddksbRjkwTw+YU/3W3An2zXrPw9+HemfDfRTa2OXdzvuLuT70rDu3YADoBwK4Hxt+1HoOieZb6Bbvrt2vAm+5bg/7x+ZvwGPevAvG3xf8UeO1ePU9TaKz/587X91F+OOW/E1hJ4ehNyitfL+tDuhgc4zikoV5ONPzVm/l/mfdC4kUOrqUIyCGzmvhn4tBv2fP2xdM8URweXoXicBpgi8fPiOcD3DbHx719F/sx6xeap8ORbXkc2yymMME0ynEkZ+YbSeoBJFc7+2r8Lf+Fh/B25v7aDzdV8Pv/aNuU+8YwMSoPqnzfVBXqU4wxNKVGXwyTT+f/BPgMXhng68qTd3F2uc5+1l8LP+Em8Nf2/YJvv7Jctj/lpH1z9R/KvipdzJgjBHX1Br71/Zm+IkHxi+DNot3IJ9QsIxp95nknAwjn6rj8c18tfH/wCEl/8ADbxZNPFH5mlXbGSJx0AJ5U/SvL4Jzh5fiqmTYqVnGT5b9fL/ACPybizKHGaxlKN4y38n3+Z5eGeKYMhZHXkGtbVdck16O2kuXZ7iJfK3H+6O2ayC3mKGAzRxnIHI/hr9trYanWqRq295dT8zcnFcvQ3fB1sbzxbo8AICy3ca7vqwxX6UyTtDbHKsHSPn2wK/NjwldrbeItIm2Y2XEZ3Lxgbhz+FfpRcutxpOUPmb48h175Ffzx4mxksTh77f8FH6jwhFKhVV9T86X8Y3nhn4oXus2MpinS9eaP5uvzEnOOx71+g3w08fWXxH8I2Wr2hAMi4mj6mKQfeU/wAx7V+b/jT9z4v1iNk8p0upOAvT5jXp/wCzJ8VpvBHjKPTrmVjpl84jkDNxk9G+o/lXocS8KRzTJaWLw69+EU/VW1RyZFncsBj5Uaj9yTafk77n3wRtNcL8cfh+nxQ+FniPw8An2i7tG+zl+gmX5oz7fMAM+9d0jCVA6HKNyG9qXB/Kv5xwNeWX4uFXrBp/cz9vklVg/M/EdopYpZElRo5UJVkbswOCPwNelfs+/Fy5+CvxS0rxJFvls0Jt762Rsefbvw4+o4Ye4Fdd+2X8JZPht8XrzUba38jRPEBa8tmVflEv/LVPY7jux6GvBd2GB61/b2X4qnmmBhVhqpRT+/p8j5prlk0z9x9H1e08R6NZatp1wl1YXsKzwTo2RIjDIP8AnoasjPevzN/ZS/bCuvg5s8O+JUm1HwfI2VMXzTWDE8tGP4kPUp68jmv0b8G+NdC+IGjx6r4e1S21iwkAImtX3Dnsw6q3qCARXzmKwlShJq2nctNM2h0zil5PFJwOAadtJ7V5thsUAAY/yKXnPtTec47U4fMMj/8AVTGH0prDuKU5Hb8KQ+tSkAVGeBTjjGab/FVBcT8KNtLzRkd6SQ2JgA18m/tHfsI6Z8UtYufEvhC8g8P6/OTJd2kyH7Lduer/AC5MbHvgEHrjNfWf3qYM10Ua06MuaLsS1fc/Ltf2JPjrpkj2FpZx/ZHyu+21oLA4Pqu4fqK9h+CP/BOn+y9WttW+JGoWl+kEgkGiacxaKQjp5spxlfVFHPc19zYIH86ApPB6n9a9B5hVlFpWQlFI5/xd4YTxD4H1jw9aGKyS80+WyiwmEjDRlFwo7DPQdq+CIf8Agmb4ydsS+LdBSPsVgmJH4YFfoqYSegpTEYj852HrzWVHE1aSfL1G0nufEvgj/gmnpljqFpc+LPFkmr20bBpdP0638hZMfwmQsWAPfABr7F8O+HdO8JaLaaRo9lDp+m2kYigtrdNqIo7AfzPUnmq+r+OPDXh+Ezap4h0zT416vc3caYPvls15d4r/AG0PhD4SWQN4oi1edc/uNKha4bj/AGgAP1pzlicTum/kK8YntXb7v/1q8g/aN/aO0T4CeGp908d34ruYT9h0teTkjiWQfwoDzz97oK+Yfix/wUh1XU4Z7LwFoiaQj/KNT1JhLPj/AGYh8qn3JavjnxB4j1PxVq1zqWrXtxqN/dN5k1zcuXcsfUn9OwrvwmVzm1KrouxMqlth3iTxDf8Ai7Xb3V9Tu3vL+7laaW4k6uzHJzWaQAfr1X/CkVSMnv8Azra8G+DtY8f+JtO0DQLN9Q1O8l8uKNO3clj2UDkk8AV9VOUMPSvJ2S/IyScmei/stfCGf4x/FzS9NlhaTQ7Ei/1GZeB5SEEIT2LthR7Zr9Y1jSJdkaBIxwEXoB7V5Z+zp8BtP+AnggabE4vNZvCs2p3o6SSAYCp6IvQevJ716meTmv5M454gWbYxUqTvThon3fVn0eDoOjHme7FXrTtoK5PAH6U0DNeJ/tQfGOX4c+GRpWmSgazqUbAN18uI8E+xPQV8JleAq5pioYeiruTt/wAEnMMbDA4eVeo9Ini37UPxvfxlrD+HdGn/AOJRZMVlK/duHHBb3A5A/Ou1/YinJ0vX1LgoJEII7HB4NfJEtw85eVn5ZiWHcHvX2F+xJbuPDetzGMIrzqFfbjfgf0r+j+I8po5Hwz9Xpx6q76t9WfhuU5jVzPPVVm9Xe3ZLsdl+1VbwT/CW/eaNPPWRPKY9Mk9vwr4NRQVAJ46A+lfbf7Y2pxWnwyitZt2Z7pdpXqMA54r4iQFlx39PWvW8LqbWWzm+rf5HHxzNf2hFLolc2ZvEV4mgjRYnaOyEnnSQoxxI2Mbj68dKyixc5J3Dsf6GmgAfT9RTmBUgAZ3fkc1+w08PSw3NNJK7uz87lUnUSjfQfFC80iRxIZJHO0IO5Nfff7NXwvPw+8EQS3KAajqGJpW24KAj5VP07/WvGP2WPgdLqmoReLNXiUWFvJm1gmTPmNj72D2Hb3r2z9pz4qJ8JvhNqF3byCLV9QBsbFF67mHzuB/srk/UivwTjbiF5vi4ZLgXzczSk1t6fI/YOD8glSvj66t2X6nj/h+NP2kP2yJr0j7T4U8EqGVH+5I6MVjI+suX+iV9qcFsnr/eNeG/sffCU/C34R2lxewPFrmukaje+b99Nw/dRnvwnX3Jr1Dx/wCL4fA3hTUNZnwTBHiKIt/rJDwq/ia9d06eFpQw0fhikl8t382fqFGnOvUSiryk9P0Pm79qS+vrrxzHFcWs0dhbW6xwyuh2Ox+ZyrdPavKtI8U6zoeP7O1S6s+uPJlIBz2Izivpb4QfGGf4sX8+ja3o0ErxRGY3KLmLrgKyHOCexB5rf8Q/s6+DNfDyRWLabcN1ezcr/wCOnI/SvOlQnKTnCW5+r4TN8PlcI4DMKNnFLVWad9bnyZ4d1tdH8S2Wq3Nt9uFvOJ3gd8eYRz19c8/Wvqzwv+0t4R15VF3NJo054xeJlf8AvsZH515v4k/ZQ1S2YtomqRXidQl0NjfTcMivLNa+F/ivQZ/Ju9FukkZggKJvQ5OMhlyKmk61L3Wro9fGrJ8+hGXtLSirKzs0vRn3hb3lvqlpFdWc6XFtKN0csTAqR6gjrTLu9h0yyuL24ZUt7eJppHbgBVBY5/AVi+A/D48K+D9K0kNkWsKoT0yep/U15X+2f8RU8A/BHUbaKUR6hrZ+wQr6oRulP/fIx+Ne5QpOrUjTju3Y/FK8YQqThF3Sbs+6Pzd+JHim7+IPxH1zWX3yTapevKELcbS3ygH0C4/KuniiW3iSNM7EGB9K47wfYmfUDO6MY4V4O77jHp+ma7MDmv6O4fwyoYe666fJH4DxpjVWxEcPF/Crv1YDA5o29xRtwKcMg5r6w/MWwI7jrR14oz3FGcimiRO/NLR7UDg81RQ4fWl4zQfl6UkUbTttUZNS3YSDtk8D1rlfF/jGw0OxklvJ9kQyFhiP725YfwJ6L6v0H1rH+JHxNt/DqfY7UC4vMfMm75f+BH/DmvBtY1e712+e7u5TJI2Bg9EHZVHQAdgK/L+IeIlSvhsLL3ur7eSP0/hzh72rWJxS93ou/m/I1PFfjrUPF0gF2ES3j4gt41wkCf3V/qepNc+o4x60bM8mlBwfWvyCdT2nvSP1+FoLlSJhjbxQTg4poc4IAz7U0uT14xWAFiIhU3E9f4e1PhLLKhHUEYqCNwU46d6kEm3B60AzndWH/EyuztXmVv1NaenENp8XOcE8Vm6y4bU7g+rZ/Sruktus8e5q3sbP4S905py46VHnHGaepA61k2QPHHNTcHk1EOBkdTTl54qWArdckVHgnkdakYkgUw57VI2RliMimnJpxGDjHSkI55Gaslmjd4CAjA/z1pLMgEjvUt4MxA53YxmorYqenyyU+hUQ1BgZAO6inW20WwHemakQzliNrE80+DP2WNvrSTCYMMHBqMjtjNPyc8/5FC/M+0ngirMyhqaotyuBg+WM/wCNVrdiLhAPWresALfYBzhVH6VUtcvOg+v6Cn0NFsXhweDTs8jFNzz6UuR1zzU3EI2QSO9M5BpzHnmm55yaYETkgUwtnnpUkmO/NRng8GquBNaAGZz6CnyZ5AFRWaEyuf8AZqV+CRQQyJh6UwrUrYPT6Uxhg1SAh749K6PwV42vfBWpvPCWktZcCe2LfLIP6MOxrniMn1pucj0rpoVp0ZqpB2a6mNejDEU3TqK8Xuj6o0vVrTxDpMWo2Enm20v5hu6sOxFSqTAc9VP6V87eBPHN54I1IyR5lsJcC4tOzj1How7GvobTtStNb0+K+spPPtZhkN/MH0I7iv2rIc9jjo8k9Jrdd13XmfiudZPPL6vNHWnLZ9vJl+KYOMg08NzWcGMDA5+U9DVyOUMMjkd6+7jJSV0fIShbVEwz2o9xTV607pQzBi49KCufbFKOnHSikxHKeL4GW4in/gPBC+vrX13/AME7viCWj8SeC55BwRqVoh6nokqj/wAcavl/WLJb6xdSMleR9ak+CPxAf4W/FXQPEBOyC2uFju9veFvlk/IHP4V+Z8U4L2qc4rdfij904Ox3t8M6DesfyZ+tqgEYzXyt+0747utV8Vnw1FKyabp6qZo1PEkpG7J9QBjA9c19SRTx3dvFcwSLLFKokjdOjqRkMPqOa+OP2gdKk074q6rJL9y8Ed1EfUFQpH4EYr8GxvNTpux+/cJ0qVXG/vFdxTa9dCD4ffBLxH8Qo47mGNNP0pv+Xy5/iHqidW+vA96+hvBn7OfhXwuY5rmJtavV5E17yoPtGOB+OTXTfD7xZomteDdOu7C5git44EWSMuqmAgYKsMjGMVzPjP8AaQ8KeFy8Fi7a9frn91Zn90D7yHj/AL5zXHSp0acVNv5s9LH5lm2Y15YelGUUm1ZL5as9VihWGJYokWONeAg4A+gps8CTRSQyxrJHIpVkPIdSMEEe4r4x8X/tB+MvE8reVqH9jWoPy2+n/Kf+BOclj+Q9q93+G37QGgeIdN0LTtS1Ax+IJ1WGQPE21pRx94DHPUe9dNLE05StF7Hj47h3G4akq9Rc190tWut2fOnw5Y/svftS6r4MuX+z+E/Eu2SxlfhQGJMXP+y5dD+FfVXjvwJpfjrRbjTNUtxJFICN3eM9iPpXmP7bXwbk+IXw3TX9JiL+IfDRa8jWP78sHBlQY7jAce4962f2aPixH8XfhbYXssu/V7ECzvlZuS4Hyv8A8CXB+ua+D4zwVSDp5vhdJKyk1umtmfORhCvTlRqq6fR9j5C+LHwD174Z3MsqwPeaYWPlTxjI2543DtXmJmUA70aPbx83H51+p1y2m6o89jLJb3EiD97blgSgPqvoa8i+IP7KvhTxbJcXdhG2j3svJ8nmJ29Sv+Fe9w94lKlTjRzOLv8AzL9Ufl+acItt1MHK6/le/wB58Kw3BjljdNowQcfSv0V+FviE+K/h3o12N3z2oU7efujb/SvjT4k/s7+K/AExnNs2oacOl1bjI/4EByK9k/Y58fFk1DwjfyMk6fv7dH7Y4cD9DXpcbVsHnuXwxmDmpcju7b2e+nkcXD1OtgMZLD14uPOra9+h86fFqxl0v4i6+svGbpyN3U5Oea5eKZoZkkXcJFIYY6g17Z+174WOg/EgXihtl/Esmf4eODjtmvDuG+bpjmv0zhivTzDJ6VtnGz+WjPkcypSwmOnF9JM/Qj9mj4kf8J94FginuPN1KwUQzg9SB91ueeR+teuk7e9fn5+y58RR4L+IkEV07Czv/wBxIewz0P4Gv0CLBwCDkHuK/lPjrJf7HzSXs17ktV8918j934ZzH69g48zvKOj/AEZ518dvg3p3xu8AXmgXbi3u/wDXWV5tybecD5W/3T0I7g1+UnjfwPrfw48U3ugeILN7LU7RsSI33XU/ddG/iQ9QR/Ov2fAxXnXxo+Avhb456LHZ67bvFe2+fsmqW2BPbk9gSCGQ90bg+x5r2OC+Mv7J/wBkxetNvR9U/wDI97E4Xn9+G5+ReMHtWx4Y8Y674OvheaFrF9o9z132dw0ROOmdpAP45r2P4p/sT/Ef4e3E8+n2S+LNIQnbc6VzNt9WhPIPrt3CvDtS0XVdHuvs+o6ZdafKDgpd27xH8mAr+lMNmWDx1NTpVIyi/NM8aUJQ0aPb9E/bh+MWiQpH/wAJQNRCcf8AEwtI5mI92wCfzrrrf/go98UooQJLTw9K692sWBPt8rgV8pG8iDY8xBg/3h1p4lDfN8vP+0K6JYfDS1sjJXPrS3/4KS/EhZ98+ieHJ4+8f2eRR+YfNdFpn/BTfxDDKGv/AAPpE8ff7NdyoT/30CK+KhKrZGc/Rs00yDOBT+pYaS+FA5M/Rjw5/wAFLfB16yR614Y1jTnYZMttLHcKD9Mg4r1bwv8Atn/B7xZLHFF4sj024kwPJ1OF4OT/ALRBX9a/JInNKuRyDg91rlnlVCWquhqTP3K0rWNO1+2S40y/tNRt2GVms5lmUj6qTVsofw/lX4g+H/FuseErpLzRdUvdLu15EtncNEf/AB019HfC/wD4KEfELwesVv4ijtvGNgoAzd/ubkAekqjDHH94GvJrZVOCvB3/AALjPufpcc9qNpbpXz34Y/bu+FGuaBJqOoarNoFzEuZNNvYWabPpGUBEmfbHvXgnxc/4KOavqL3Fh8PdOTSrY5X+1NQQS3BHqkf3U/4FuNcFPAV6kuVK3qVdH3Z4h8T6R4N06TUdd1S10iyQZM95MsS/hk8/QZr528ef8FB/hr4VeW30VLzxXeKSA1qnkwfXzHxkfQGvzl8X+PfEfxA1V9R8Ra3eaxeN/wAtLqYv+Cg8KPoBWAwGc17tHKacdarv6Gbn2PrzxZ/wUm8c6gzx6Foek6JEfuyyBrqUf99EL+leZan+2p8Y9Wnd38Zz2yH/AJZWlvFEo+gCV4Z5gXk0JJ5p2Jlz2VOTXp/VMPS+yiLtnpWo/tJfFDUgWufH/iCQsR929ZRj6LiuVvviD4o1ku1/4h1W93ZJa5vpX5P1ap9A+FfjPxWyJo/hPWtQLdGhspNpz7kAfrXpvh39if4wa4EP/CNJpYdch9Su44cexGSQfwrmq4zL8On7ScY+rSNYwnLZHiU0jzkl3eUnrubOfzqJmC8Z/Gvrnw3/AME3/GN6udd8U6PpX+xapJct+eFH616J4f8A+CbXhi1AbW/GGq6i56pZwx26H8W3GvDr8WZNhU71o6dnf8jRYerLTlZ8AqAAXNT6bpl/r14lpplncahcucLHbRNKx9sKDX6jeGP2KPhF4Z2OfDj6vIpzv1W6eb814X9K9e8O+EdD8IWpttC0ew0e3PWKyt1iB/75AzXyOM8S8uop/V4uT9LL8TpjgJv4nY/OL4WfsJ/EPx1NBPr8H/CH6Q5+aS+w1xjH8MQOf++iK+8Pg58BfCHwQ0gW3h/T1OoSRhbrVZ1DXNzj+838I9FXA+teh9eSaXPGK/IM843x+bxdJPkg90uvqz1KOFhS13YpI9eKbwf8KP50qgHvgCvzi/Mdt7FHX9ZtvDeh3uqXbrHb2sTSszew6fjX5ufE/wCIN58RPF+oaveMR5zkLDuyEQcKF/AV9K/tjfE0WenQeEbKXEk2JbwbuCvVV/r+VfHYxtwOAOh7iv6f8MeHo0qLzGvH3paR9O/zPwrjfOXVqrB0pe7HV+v/AACXA25Ur04P9DX3l+yTpP8AZPwsglKOBdTPKQ/Udhj24r4V0q1l1PUbOwhjWSW4lEYTpvye3vX6T6Mth8MPhnbvO4istMslLFm7heh+rV3+JuJUcPSwUNZTlex5PBdBvEzxMtIwW/qfNP7aXjMal4i0/wAOxYKWUfmu6n+NucH6CvmsMuznj/Z9K6/W7fXPiv401DUbGynvbu6mLGNFJABPHrgV7R8Pf2NNR1ExXfiXUBYR4BWCHDMSexzwP1r18mzXLeFcpp0q1RKdrtbu712POzLB43PcwqTowbTdk+lltqfN9hZ3WrXUdtZwPczyHChFzntjivpr4Gfsq3F3LBq3i+LyreMiSPTj94t1G729u9fQvgP4ReHfAMAi07ToRIOTM4Bcn1LetdoHR2dFcF04IDAkfXHSvzniPxHr42nLD5fHli95Pf5dj7TJeC4UJxq42SbXRbfPuM0+xgsIY7e2jSCCMBVRFAUAfyr5Edx+1l+1Tb2kQe48BeDfmm+XKSsrfzkkGP8AdSvR/wBr/wCMR+HXgH+wNJcyeJ/EA+zwwwt+9jhJ2u6gc5JOwe5Nd1+y98FU+CHwss9NuUT/AISC+P2zU5hyTKw4jz6Ivyj3ye9ZcFZbKnCea4le9K6jf8Wfo9a0LUaeyPXT1x6V8m/tOePz4g8TpoFrKG0/S/8AW7e85HP1wOPrX0F8VPG8fw+8FXupkr9rI8q2T1lPT8utfGfh3wpr/wARdTvTpls17coDcTSlwoJJzjJ43HnAr6/FTk/djq2ffcJ4CHO8fiGlCGib2u+vyPb/ANlvXfDWl6bdWb3kMeu3c2Wjm+Uuo+4EJ4bjtnOe1fRJQkZHSvzu1TS7/Qbt7W/tprO5jOTDKpVkPqP8RXoXgP4/+KPBYjt3uBrGnj/l2vGJYD/ZfqPxzSo4qNlCas0e1nPDVTHTli8JUUnLWz/R7eh9nj3o2jHtXnHgH49+G/Hs0dnvOlak+ALa6/iP+w44b9DXpJBDYP513Jpq6Py3E4evgqnJVi4y7MVRkjHf9a/Nz9v34nJ4v+LEXhy0uM6f4fh8lk7G4b5pD+HC/ga+/Pif48tPhf8AD7W/E92f3dhbs8cfeSU8RqPqxH4V+PV9eXfjrxZJfXcjXFxe3DTTTO2SSSWYn2r7Hh3ByxFfnttovVnhY6usPRlVm9Erv0R0/hWxaz0gM5UyTnzd3Q4I4B+grZ9qa+CcBAnoq9Pwp5yCK/orD0lRpxproj+XMfinjMTOtLeTb/yGk8c0df8ACl7/APstN6dehrqTPNHdOaUYB9/7tN5zkUcdaEApOTQOKMjvQBngU2xWHtkt/s15l8TvijF4f8zTtNcSagQQzr0jz/Xn8KX4p/FFdAjbS9MkD6gw/eSD/lh049NxH5V4DJI8speR97uckt1OfWvzDiLiL2aeGw8ve2bXTyR+n8PcOOry4nEr3ei7+b8h0sz3EjtK7O7HJYtkmjbgcUAZHrSn061+Pylzu7P1yEFT0iPUHoetNwOgpAxzz0oJ5znisWWSRYLcnND43YFNHTNBOeu6hgySPpgdKcyFl9v7tMibEnPSrCgAMDzUsDmtVUjUZwfbP5Vb0c5gcDselV9dG3UnYdCq/wAqn0T7s4PTjFaPVG7+E0MH605Ww2e9M3fWlDc5PWsrWMydWy31p2fmqINnALVIG7Ul5gLwpy1M3hsYoJO7AoVCWA70ANIzzSZJHSlY/Jj/AMeqJ2PU8ikwN3WWQfLFGEQd19Kp2n+uwSBx3q5qE6MrlUIDHjdVKLPmoQM9qprQcRbplc7Tzjqd3pU0HFqgx3NV7wjcCnPGDtqaA5tUYHIOfwNK1kEhSAe+DTUBMgAfj1oJBXB700Ebh6H+7TRmUtcx9uJTptX+VU7V2a4AXuPyq9roH25zlSNq8/hVG0JW4BXjg1otjSOxoLkJjNKf4aYCOnWncip9RBjJx0prLk044xnFNYgGncdiJxxmkJBFDGh+FouCJtO4ll+c5C/1obls9OaXTCQ87A87QPzp8kYHHek3qZvyIO/FJ16U44znNN5xVXAZtHc4zTDwf51L+NI2eh+9VIsgOAa6rwB4+n8F3vObjT5iPPg3df8AaX0Yfr3rl2UZznrTHwOO9ddCvOhONSm7NbM5a+Gp4qlKlVV4s+rbC/ttZsIL2ykFxZzrlXX/AA7Edx60qM1q/Jyp6GvAfhx8QZfBuoCCcvLpU7ASwryUP99B6juO4r6BWa3u7eOe2nS7tJlDRyxtwQe/sfUV+2ZFnkMdDlek1uu/mj8UznJ6mW1e9OWz/RliKQE+1TVnI7WsmDyD0PariT7hx0/lX2sZKWqPkpwa1RPnHSkJzQCOlDdaowsKEwOPxrhfEdutrqbny9qOflbsfr713G3B46VgeKrAz2onU4K8H/GvHzLDLE4eUeq1R9fw1jfqWNi5P3ZaP57H6DfsbfFH/hYPwhtrK5lEmo6AwsZdzfN5eMxMf+A/L/wCun+Ofwsl+ImixXemhP7YsAxiQ8eeh6pnse496+Ff2Rfi2fhf8W7KC8uPK0fWsWN3v+6CT+7c+mG79gTX6eIABkdO1fzlmuEVOpKEl7sj+lcBjamDrQxFF2a/q3oz8+L+yu9JuZLa8t5rO4UkNDKhU5HHTvXU+DvhL4q8byL/AGdpbwWhx/pV5+5iAPcZ5b8Aa+3pLWC4OZYI5H6bnQE/mRWP438caZ8OvD0mqak7BF+WGFPvSv2RB6/oBXx/1GCfvSdj9LjxdWrpU8PRXtJad9fQ8y8Hfsq6HpsYm8Q3EuszfxQJmOAH2AOT+Jrc8P8A7N/hbQ/FkWs28lxKkEnmw2DuGijYdDnqcHkAmvnbxx8cPFXjieRZL+TTNOJPl2dk5QAdtzDBc+uTj2rjbTxBf6ZMLi21G6t5AeJYpnB/MGs/bUaL5YRvY9T+yc2xMHUxGI5XJW5d1bt5H3D8VvHqfDvwv/ar2y3qG6igaFmxlGPz/jtzgGvjuHVU/Ze+P9tqenSLJ8M/GgE0ZH3YlLEsPZonOQO6nHauw1T4k6x8VfAK+HLmM3utWkyXMbovzXkaggjA/jGc+4HrXpviD9nS08dfs72/g2/RYNZSI3dpdScm2uzlh9FOdpHoa9SLpY2nLDzjeElZ/wCfqj4fMcrWXUFKq7VFJqy2a7+hy/7SXhjVdKaz8e+FLiQXcMYFw1s3EsXVX44PHr1Fcz8Of2xIpoILbxPbkEYH2qHqO3K/1FWP2T/iXcaxper/AAl8ao8Wv6KHt4ornq8I+Vo+epTqD3UivEvj58Krn4Y+LJFSMvpl0TJBL229wT6ivkMtyfAYnETybMY2kvhktG1016n5NnU8XltT67hZe4/iW6v6eZ9yeGvHPh3x1bSPpd/BeoADJDuG7B9VPNZVz8I/Dsnii08R2FuNM1eBs/aLXhZR3Dr0Oa/OnStcv9IlMlpcy25zkPG5DD8a7/wr+0R428LNIkWqSXMDHOy4bfz6jNdOM8OMwwsZSwFVOL0s9G0+j6M8ujxVha3L9ahquq1t6dT6o/aj+HDeNvAj3UAze6eDLGf9nqw/LpXwaImQ4PBU4PpX2N4F/ax0vxBb/YvEtt9gldNrTJzC/uR1Gfxr5w+Mei2mjeLLm50p0k0u8PnQlOgBJ/rX0HA/1/KqsssxkHHqu3nZnh8RywmLccZh5Xb0a6+TscXZXD2dyk8ZbzYm3blbGMV+lXwe8Wjxp8P9K1EH94YQsvzZ+YDB/OvzQVtjZPPtX2v+xbrh1PwXqVkX+e1uAQv+yR0/MUeKGXqvgI4nl1g9/J6HVwdi3SxnsL6ST+9an0YM96Wil6mv5K2eh+8xDjv/APqqG5s4L1dlzBFcJ6TIHH/jwNS0V20sZXou9ObXo2vyBwUtGjnL74ceEtRbddeFtEuCepl02E5+vy1lv8Efh07Et4E8PMf+wbF/hXb009a9SnxDmUFaNaS+bM3Qp/yo821L9mn4UaxvFz8PtBJbq0Nv5R/NCMVwXiH9gr4S60kn2PTtR0OVjkPYXzkD/gD7lr6Fpe9ehQ4uzfDtOFeXzd1+JDw1J6cp8Q+Kf+CaqBC/hjxu6Sf88dYtAV/77jII/I14h4x/Ys+LXgzzHXw+viC3j5M2jTCfIHfYcN+lfqeB0NLnnPcV9lgfEvMqFo1kprzVn95xzwFN/C7H4kapp9/ol29rqdlcafcodrQ3UTROD7qwBqGN17Gv2e8X+AvDnj+wez8R6HYa3buMEXkKuRnurdQfcGvmX4l/8E7fCmu+Zc+CtVufDF2ckWd2xubQn+7z86D6E1+pZV4h5djrQxF4S89V9559TB1Iax1Pz6LE/wAeaQk9M9K9S+JX7MfxJ+F168WpeG7m/sy22LUdKRrmB89MFRuU+zAGvQ/hF+wj45+IHkX/AIlH/CGaQwDD7Um67lH+zED8vHdiPpX3lXO8vo0PrDqxUe90cipzlLlS1PmxEMsiJGjySudqoiks59gOSfYV7x8MP2JviT8SI4L25so/CmlSYYXOsZWV1PdIV+Y/8C2ivvP4Tfs2+A/g1BE+i6PHc6oo+bWL9RNdE+oYjCD2UCvUGbPTv1zX5FnPiXSpXp5fHmf8z2+SPSpZe3rNny/4D/4J8fDjw9DHJ4il1DxXe9W8+X7NAD6COMgkfUmvevCXww8I+BYfK0Dw1pWlJ/0wtEDHtyxBJ/OunHrRX5BjuLc1xzftKsrPonZfcj04YWlDZC5+UA9B0VeMfhR60lFfL1MZXqu85NvzdzpUUthDnp+tIB+lOormcmMXPOaTtmj2NLk1DkwEoz3oop3AU4I4/GoNQu4rGymuZnWOOGNpCxbAwBmpjzXl37TOtnQ/g7rDocS3G23HryeSPwFenlmGeMxVOit5SS+9nnZhiFhsNOq/spv7j4b+KPiyTxt431XU3d3WSdiu/wDgGcAewArlSdo5P196Xf5hJJ57E9/rV3QdGufEmt2Wm28bGS5mSEf7GTjJ9q/vzL6FLK8vjFaKEfyR/JuJrVMbipTerk/zPdP2Rfhe/ijxYfEN5Ap0/TCDGSuT5pHA57AcmvsLxn4GsvHmmx6ZqUk39nCQSS20LbRPjoGI5wOvFcRaeKfBn7Pfgez0me7hjuIIxm3h+aWdyMsWA5GT614t45/bavrmTy/DWmLYxYIM1zh3B9QOB/Ov5jzTC51xZm0q+FpyUIu0W9Ekuuvc/Z8urZdkOB9niJJylq0tW/I+qdD8I6J4R09LbTNPttPtk/uJz+J6/nXOeM/jX4T8DiRb7U4prhB/qLdg7H6YOPzr4S8RfGzxn4lmMl9r926OMbI5SquPQhcCuPa5lumJlleTced7EnNfTYXwzxNR+3zSt5u2r+9nkYjjSjSXssFSt2vt9yPp7xR+1jrfja/TRvB1m9mtzIsSzNzccnHB5Az7V734VtbP4L/DG41HxJe/vLeJrzUrpmyZZD2Uk5JJwo9a8u/Zb+Bknh+0g8U6xAkd7cRZghdeY0PO456MR+Qrg/jR4t1P9qj4tWfwn8H3Lr4asphLqeoQ/c+U4kkJHVV+6g/iY5rwK2VYTHZisty2FqVPWUt27eZ9Vkn1qpSeNxsm5S2jskn1SNb9m7wnqf7Rnxh1D4xeKYs6Jps7Q6JaSrx5i8KAOhWMHr3c57V9ps3P/stZPhDwnp3gbwvp2gaPbi207T4VghQd1A6n1YnknuTWpnJ5r9HapwUaVJWjFWS7Jf5n0Cu/ee7OE+LXwth+KOkW9s17JZ3Fs7SQSJ8y7iMYde4/UU74RfC+L4Y+HXsvNS5vp5DLczhcBz2wDngDgV3Q9qO1YKKUnJLU9NZhXWH+q83uXvbzMXxN4K0Txlam31fT4byPGFZ1+ZPow5FfP3jv9le5tXkufDF39pTk/YbpgrY9EfofbP519N9uaAN3Ws6lKFTdHXgM8xmXS/dT93s9V93+R8lfBP4Q6xc/EKKbWdMns7PS285mmUqDIPuAHvzzxxX1uxLNj9KOc4Fc98RfG1l8NvBOseJr91Ftp8DSgM3Lv0RB6ktgYroo0tFCJnm2aVc1rKtVSVlZJbeZ8df8FFPjArS6V4A06dnEJF5qHlN0kI/dIfouSfqK+U/BFhJBayXkgG+TiNvVR1P4n+VZfijxHqPxI8c3+q385l1DVLhppJOo55OPYCuztoEs7eOCIbI0GAv9a/euF8tVGCnJbfm/8j8Q4xzP2VJYaD1lv6L/ADJMg85oxn6/zox3o4Ir9JPxJgDThg80Y/2qOcEEU2SLSdOBTwR3ohhaeQIgyzVDlygAAZuOD3rzT4p/FJdAjk0nS5A+osMSTDkQA/8As2PyqX4q/E+Dwwkmk6W/maiwxLOvIiz6difT0618/NI9zI8jszsxyS3Un1+tfmPEHEXslLD4Z+91fbyXmfp3DvDrqtYnEr3fsp9fN+Qrs0zl3O925LM3JP8AWgAMMUBSM54P60pwOc1+RSm6nvSP12MFTXKhcYGO3rS4GMDuKRCCPm604AL1NYbFDCMAE/hTMD15qZjldoGaj+6cGle4DumMU4Ak8nrxUanBp4buTuoBgEAGc1Yhb5AP/HqiABAqRM5JHAqbgYOuxmPUn54ZVI/Kn6G2JJx6qP50mvrt1D6xg1HpMhW4KjPK81fQ6L+6a2cnPalBPANR84pQeMZqWZE3IOKfnBAxjPSohnpUqE460mAu0nj/AMepGGBTlGP60hYMDw3P+eazAjLD8BUTE+mancADI9KhbrVga15kp6j/AGqhgJLDHBHIqe4wIk79/pUEWFKZOCD19qscRLwlZ+dx9aswjNvHjgYPaqd8AjqBzV6N1NshHXFSxSI5uGGetRcLgZ4zzUkgyQe9Rn5iMUIgqaywN2VxggKP0qnCv79W9P61a1gZvpB0IAz+VVbdT9oXHpVp2Nl8Jdj4OdvNSc9KjTinnHUUMzQe4/8AQqafm696f7Uwk4zSGRyYxxUbc809hnBPNMJ2nmmgJrIbVlOeTipSCR1qKzXaJCec1M2BjFDEyMqTyKjbI5FTE+neoyfvYoTJGDqtLKd7FgAgP8K0m73/AEpjEDimNsRhwcVFJk81ISG6dKYw4qxohUZlQDrkfzr0PwJ4/k8H3vkT75dLmP72Nedh/vr7+o715+gAmjyeNwz+dXZRyTXXhsTUwtWNWlK0lszjxeFp4ulKlVjeLPqeOWC9to5oZBPazLvjkTuD0I/rUKloJMP36H1rxL4b/ESTwncizvSZdHlb5l6mAnqyf1Hevc2aG5gSSJ1lgkG5JEbIwehFft2SZ1DH0+01uu/mj8SzXKqmW1bPWD2f6PzJYpAVHPFSg9iKzVL20m1jnH5Grkcu7GOlfZJqS5os+anC2qJzkDmmyoJYmQ9GGKUHtS8mnYzpycHdHnerwvp+pykBshuq8H8K/T79kv4wD4rfCezN3L5mt6SFs70H7z4H7uQ/VevuDX50eKdPE9sJ1Hzx/wAXX6e9dp+yz8Y2+EHxOtLm7lMeh6gRaakvYRk8SY9Ubn6Zr8i4oyv/AJeQXmv1R/QPDeZ/XsKlJ+/HR/oz9UI8ZyelfIn7TXiWbWPiRJp2W+x6XEsUabuN7AM7Y9eQK+toHSeJJInWRGAYFeQ6kZBB9CK+UP2mfDE+keP/AO1MN9k1SFWWTbx5iDaw+uMGvxXHKSpu39I/aeEnS+vL2m9nb1N34IfAG01+wh1/xLD59pKN9vY8hWTn53wc89l9OtfQVz4L0K70h9Nk0uz/ALPK+V5IhULt9P8ACvPPhP8AGrwvc+DbG01LU7bSr+zhWKaG5bb043L2II9Olcp8V/2mrV7G40nwcXkllBjk1Vl2qgPB8oHkk/3jwO2a5qTo0qSd9PzPTxVPNsxx7jaSs7LdJLvfY8SWf/hA/iDI1jOWTS9RYI45yquQfr8vBr7H8C/Fjw38RJ7m20e7kkuLZQ8kUkTJlScblz1Ga+MvAnhK78d+KLPR7XezzNumm/uRjl2Oe/pnqa+vvhj8GdK+F8t5PZT3N7cXICGa5xmNQc7RtAGM9SeaywkptycVaLZ6vFEcIqMIVJN1Yx0t123/ABPEv2wPg7qVlf2nxe8FB7fxJogWS+WBctPCn/LTA+8yDgj+JeO1dN4S8S+Hf2s/g9unjjS/EYivLZfvWdxjhlzzsPUHuOOor6EliEkbxyIrxuCGQrkEHrwa+G/it4O1n9j/AOK0XxA8JRvceA9Vl8nUNPH3YCzZMbdgp5KN/C3y+lXmmXvMaSqUHy1qesXte2tmz8klCFSLpVVeEtGjw34hfD7U/hl4juNJ1OJuCTFMPuyp2ZTXOIgHIP09q/QvxX4U8K/tIfDmz1KxkSaC5i820vIsb4HI5U+hB4KmvhX4h/DrV/hjrkumarbnA/1Uy52SL2INfW8KcWRzKH1LG+7Who09L2/U/Gs9yOpl1R1KavTez7eTOaUybXY7sdv/AK1SXWoT3IRZHaSNOisxxUSOSvJ4A4pGJHsDX6W6UXJTsro+Pu2rC7scjkmvp/8AYo8QrbeIdU0syiN7mAMN3cqf8DXy7kA5HQ/rXX/C7xrL8P8Axxpmr27hEilHmE8jaeCCPcV8nxZl0syymrRgryauvVantZLivqmMp1Hsnr6dT9PCPfNJVDw7rtp4m0e21GylElvPGJAR71oEEe9fwdiKE8PVdOas0f03h60K0FODumJRRRXKdSYh6U0nHX8qGb86bnPNAhxbFA6U2lU9qaVx3HgkCgHNNHtS9DTE2OpHU4z3paDjHNNNrYLipM6DAcj/AGhTCxbrSUV0OvWcVG+hNluL1NJSjrSVzNspjwaM470yiizFccDmlpoz2p+DUjuJRRRQAUUH3pfegBKOgyKKUda0SuDYDrxzXzJ+214pEXhzStDi2kyzefI+7lMcAY9819LX93FplhcXc7rHBCpkkduwHevzr+PvxIHxG+IN3e2xY2UP7mHPQqO+O2etfqnAGUTx2aQrON4Q1fa/Q/O+MMxjhsDKkpe9LRenU83di3JGD6DvV3RNcvND1FLu0ne3uEGI5U6g4xVFiHHUjHI9QaYc5/2x+tf2jGEZwcJq6Z/OV2ndPUu3+p3ep3Mk93czXEkhJZpHJJPrzmq+Oh6ikjIKg56fpUqQtIQoGS5xhe9aQjRwsE4pJL5FSlUqu8ndsRQduAuc9h1/CvpX9mn9n641q9tvE+txA6fGwe3jlH+tI7kf3f5/SmfAX9l+71yaDXPEiGCwGJIbN1w0nORu9B/P6V7N+0N8edM+APg+O209IJ/E93H5djpqf8sgeBKyjsDjA/iPtX4dxTxXVzCt/ZOUvmcnZyXTvqfpnDXDUpyWLxcbRWqT6+Zy37Vvx7uPC1vB8OvBYa88YauBbyRWn37ZH+VUXHR2z/wFeTivT/2ZfgJafAnwIILjy7nxTqWJ9Uvwv33/AIYlP9xM4HqcnvXnv7JP7Ol34aeX4j+Ot95431XdNALn5ms4n5JbP/LVh1/ur8o719RAFj/Ss8BgaeUYb6vTd5PWUu7/AMkfravJ+S2Of8beOdL+H+hSapqzuIAdscUfLyMeyipPBvjjRfHuli90a8S4QYDxdHjP911PIP6V5j+0d8Ldc8b21nqWkXH2g2EbA6ezY35Odydi3bB618xaB4l1jwRrQvNOuJtOvojiSLpnHVXU9R7GoniPZz5ZLTuff5bw9QzTBOdGp+9Td10XZNb69z9CCCBkik6ivKvhJ8etL+I0cVhfFNO11V5hJwk5HUoT/wCgnn616sVOOldMZKSvF6HyGLwVfB1XSrR5ZL+rrugAzwelO6nimjHT/wAepQQeKo85ocOtfn9/wUB+OP8Abmup4C0q4zYaYwa9eJsrLcY+6cf3AcfUn0r6s/aT+M9v8EPhneasJF/ti6Bt9NRu8pH3iPRRyffFfkzHJc+NNeke5naSe5laaeVmySCcuc+pJ/Wvscgy6WKrKbWidl6nmYzEww1KVWbsopt+iOg8BaWRDJfzph3G2MN/d7t+Pb2FdWSQajgiSCGOGMbI4wAo9AOlSKNrc1/Q2FoLDUlTXQ/mnNMfPH4mdafXZdkthAKKG9qOd1dyPEFyOh60oB70h57Uoyxx60pSAce3pXnXxP8AinH4Zik0zTJA+qSDDyL0gB/mxB/DvTPin8T4/C9u+n2DCTU5ByRyIRxz3554FfPhne4mMkrl3c5ZzyST3r8x4i4g9knhsO/e6vt5LzP03h3h32rWKxK93ou/m/InZ2uJHeVzJI5yxbkknvTORxmnjgZxSkE8Zz6V+QSm5u8j9ehFU1ZCglhkkmmHnt9KcSMmmhuPWsimG0gZPNOGcfWjcNoyaEYZ5/WkwDg+9AAOKcCBw3FN4z1qbgIBheadwOaQY9c0ZyaGA9Pm4JqaMgD61WHqBUyMO9JlXMfxG5+1xc/8sh/M1V0rJvVHqDirPiHJuIiOvl4/WqmmkLeRHOK0S0NVrE2TnOO/8qVc0MfmP57aBkZzUmZJ/D7dKcDgccA00cjA59qcCduKlgPXnrzSkHOD3FNXB6//AFqdjJrMBrcVGyelPakPI/xqkBpSN8vH41CASMAcf3qmmQBQQcGmxkBe2KtjiyndMS/zegxV+NibeLP92quoISUIAAI/vdasRkfZ48DsKGEhGIPakXO9CD0NKeeaSPiVB2yM59KZncpawCuoSqevGT745qraZFz7YNXNbydWuB0wRj3461UgIEuT6VRsvhLvJJJ5pKRRk59adnnO6kyWIW7dqZuwee9OYYqN85pCGtnqajLDseafTHU+tNCZasseS/GTu/pTyMHNRWOPs7nuW5qTPAoZLYhz2phXJz/47TiwwB3prEFee9ICPrzTWAIwOKU57UpwRg1SAZgEZ/lUcmAD3p/Xgdqa3NO9gG2433MSE8FgKtygqxQ/eHFV7Yf6ZAP4Qc7vwqzPkMc8570mNsrljmu/+GnxHPhyRNO1B2fS5Dw3XyCepH+ye4rgG44pDweOtehhcVVwdWNWm7NHFjMJSxtGVOorp/1dH1eyR3MKOkivC4ykicj/APVVeNmgk2t/+v3ryD4Z/EY6LJHpWpvnT3OI5Gb/AFBPY/7Ofyr2WRA6jnIPKuvv0+or9xyXOKePpX2kt1+qPxHM8sq5dVcZaxezJo5M4/Q1MGB61mxytE21u1Xopd2P519cmmrpnzc4WJXQTIYn+ZG61wuuacdNvHBfcDzv29fr713YOeR1FZ+t6d/aFt8v+sXOPcHt/hXl4/DLFUXDr09T6Th/NHl2JTfwy0f+Z9qfsOfHJfG3g3/hDdWuM65o65tXduZ7UcAD3TofYivePiJ4AsviL4el0u9LRkHzIZ0+9FIOjAfoR3Ffk34B8cap8LfGml6/pk3l3thMGU/wyA/eVh/dIypFfrR8MviHpXxT8Fad4i0iVXt7uP5k3DdBIPvxv6EH8xg96/nnOcA8NWa5dH+fVH9HYPFSpuGIoys1Zpo+TvEvwN8Z+G7oxf2Q+qQZ+W5sP3quO3y/eB9jU/hX4B+M/E8yrJpb6TbfxXN/hcD2TOSf85r7TTAPpVPX/EOn+FtIuNU1a7Szs4BmSSRvyAHUsewFfEywNO99bdrn6RS4vxtSCpwgnLa9ne/p3OU8CfD/AED4NeGLidpURwvmXmoXHBYD+SjsB/Ovnr4xfHjUPHd2dP0aebTdBjb7yMVluSO745C+i/iayvjD8aL/AOJd95EG+w0CFsw2zN80hH8ch9fReg+tcdqPhe/0nRLTUr+P7Gt8x+ywOv7yRAPmkx2XOAM9c1y1q7s6dDZbs+myvKFzrF5lLmqTekX0+XX9D6X/AGfPjUfFMUfhrW586pEv+i3D9Z0A+63+2P1HvXrPiXw5pvizRb3RtXs47/TryJoZ7aZch0PB+h9D1Br5r/ZW8HNqfiq61+dcxaavkw7ucyuOT+C/zr6ge/tRepZm5hF4ymRYN43lR1O3Oce+K9HB1ajpxnJ6nwfEeFo0cdOGGVlZNrom9XY+F4pfEP7DPxL+xT/adX+Fmtz5hkZdxiJPOT2lQdf76jPWvqHxL4X8MfGfwdAT5OpaZexCW1vIW7HoVYcj3H4Gut8d+B9H+Inhi/0DX7JL3TrqPbJEeoPZ0PVWB5BHSvizTdZ8X/sN+OBo2spPr/wy1ObNvcj/AJZ5/unokgHVOjDkV4me5LLHWxuBfLXhq7acyX6nyahTrQdCurxfcxvin+yzrnglJbjSkfVNPXkYXLxj3A6/UV4jMpgPlygh1O3njB9DX6n+H/EGkeONAtNX0a8j1HTLpd0U0fI9wR2I6EHpXAfED9nfwh48nkuLnTxbXLLhpLbCn6nt9K5Mk8RcRgpfVM0g3bS63Xk0fBZrwenerg5fJ/oz87GIJ9M0KqngnB619KeLP2L7+2uH/sTWIXgP3VuVIOPfGa8/uf2XvH1lcFIbCO5jB4dJRg+vWv2DDcY5RjKabqqPk9Gfn1XJ8dQm04P5K/5Fv4PftC6r8Mpo4Jd17phPMTN0B64r668K/tI+CPFNtG41NLCVlyYrz5cH0z0NfHMf7NPxCknCHR/L+bBzKuMeoOa6LR/2QPHN7KVkks7CNuheYnP4LX5fxLlnDOYyddV4wm92no/VH2GUY7OMIvZRg5R7NPT0Z9sWvjvw9fJui1iyPqPtC/n1oPjjw80gjTW7CSQnASO4VmJ9MKSa+fPC37FthbyB9d1+5uRgEw2o2c9wWOSRXs3gr4ReEvh4HbSNLjinbrNN88v4M2SPwr8Px2By3D3VGq5vpZWX3n6bg8Xj61vawUF1u7v7js9ysARyDQBzio7i6itE3yOsaep6VxPif43eDPCMUhv9cgEqD/UxNvfPYbVzXh0MvxGJly0Kbk32TZ7FXG0aCvVml6ux3RIBwaY86R5JbAHX2r5G8cftt3M5lt/DWmJECcLd3PJwO+wdz6c14Z4p+NnjLxjNI+o67c7G6JG+xcemFwOK/Ssr8Os0xqUqsVCPnv8AcfF47jHBYZuNO8n5bfefohq/xB8N6Cge+1uxgJ7NMuTjrxmudn/aC8AWsm1vEELjjDopPXt0r85Gvp5iWnndyo/jarOh+H9V8S3v2XSbC4v7k8hIFLHHrx0FfYR8NMLh6bniq9rbuySX3nzU+NcTVko0Ka/Fs/Q+D9onwFcTmMa7CEA+8ykA/pXQaR8T/CmubPsmv2ErvkAecozj6kV8XeEv2UPGviFopNREekW7k4eZvmH/AAEZP513i/sV3GnwSSP4qAwuSGt/lB+pbgV8ljeHMioN06eJbl6XX4HtYfO82qR55UNPu/M+u0eOUZSRXH+ywNKAScYr4I1l9f8AhbrSWnh7x5/buoZ2ra6f5jnB65wSMj0q54q+M/xd+yxQazcXuhQYH74WvlnB4yzYzXlPg6UlGVKrFxe19H9z1O2PFMUmqlOSlHotV959xXeqWNgubm8t7cDvLKq4/M1zd18WPB1jxL4hsDzggTAkflXy5ovwA1H4n2Q1GL4iQ6pM4HnKjM7D1By2fzArN139jbxfbZawv7a9jIyMuUJ9ueBXRhuGcsU+TFYnlkt9GvzIrcQY+UOfD0LxfW9/yPqFvj74CiufIPiG2JbADjO3n1PatKw+LfhG+uPJi1yzPo/nLgn061+e3i/4Z+KvAlxs1jSrmKNBkXKoTEe33hkVycd23mkCV0K993evusP4cYDHU1LC4nmT66NfgfOVOMcbQlatSSfbVM/Vuy1ay1Bd9vcRyD/ZcHPuMGrgAYZU5/2hX5Z2HjHWdJ2G31G5TYQV2ykAH1Ar2Dwj+2H4t0aKKC/+z38UfGXTDY9yuM/XFeBmPhjj8PFyw8lO3TZnrYLjfD1Xy14uPnufdZHrS8e9eKeBv2svCHigW9vfynSryTg+djbn/eGcD617HpmqWWswCayuY7iM/wDPNwf5GvyvG5NjcBNxr0nF+a/U+7wuZ4TGxvSqJ/PX7iZnSNcu4Qf3mbFOUbx8vOfTnNR3VrHdwPDNGJInGCG6EV5D4r/ZxtNWaWTQ/EOq+H53JYJDcM0QJ/2S2R+BrDCYelWly15cnnZtfga4qvUox5qUefyvZ/8ABPYSwR9rHGRndWF4n8f+H/B1rJNquqW1vsBPlFwXOPRRya+UPFvwC+LmltO0GvyaxER/yzu2BkA9mOc15D4g+Hfjm3m/4mOmajI/Iy6M3IPqM8V+jZXwlgcXJTnio8vlv+J8JjuJcVRTisPJS89vwPTfjt+1DfeOLSXQtCD2WlMcTXDffnX0OOi/zr59AyCfzrQbw1rUcxhOkXQkP8HlHv7Yq7p/w78Vao4W20O+dCcbxC2B7V/RuR0cnyLDqnQqRS6ttXfmz8dzLE47M6/tKqbfRW0Xoc85zjn/AIFSDEgb1XqtereFv2Y/HniiJnGmrZRh8N9oYKfqB1r2vwP+xdYabcwXXiG8N+6nd5UPyqfZj1/lW2Y8bZRl8X+8UpLotWPCcP47FtctNpd3oj5Z8KeENY8a6kllpNjLc3D9MLhfqT0Ar7C+Df7KmneGI7TUfEJ+36iMSRxf8soG+n8R9zXtHhjwRonhS0S10rTIbSIfwIo4J9+tec/tGftNaP8AA3S/sdsE1XxbdR/6JYA5WLPAeXHIHovVj7V+LZpxlmXE1dYLLouMZaabv1fRH6nk/CVDBv2+KfNJdOi/zNL4+/HnRPgF4U3v5dzr9zHjT9NHVzj/AFj46IP1PAry79mn9njWvHXidPi/8VRLdardSC40vS7pf9WOqTSIemB9xP4ep5rI+B/wKfU/Fdp8Tfjrq8H9tXrCfTNE1KYAoRyskqHjj+FOi9+eK+0bDVbDWVd7C9gvEXgtBKrAfXB4r6rKcqpZJScU1KrL4pdvJH27p1Gk+VqHTTRlsEEkngV85fFP9pi803xJ9g8LG2e0tSVkuZot4lfoQOmFHr3r2n4i6Rquu+BtVstBuRb6jPFtik3Y78gHtkcZ7V8Haxpt/oWpS2WoWklnexHEkUy4P19wexHBp4ytOmly/efoHCeU4bG1JSxLTcdovz6s+gdB/a8uVIj1rQUl9ZLKXbn6K2R+tUvH2v8Aw0+K1v8Aa0um0HXMYWaWFgCeyyEZBHv1HrXkvg7Q9E8SSfYtR1R9HvHOI7iVA0Dk9FboVPvnFdnrP7M3jLTQZLSO11OLGQbeYAuvY4b/ABrnjUq1IXcVKJ9jUy/K8BiVyVHSn01aT++6aPMLmKTTr6SNZYzLC3+sgfKkjoysPzBr6D+Cf7R1ybiz8P8Aicm4SVhDbah1cMTgK4/iz03fnXhGs+Ddd8OPt1LSLyzT1lhOAf8AeGRXvf7OXwcCtD4s1qAq/WxtpF4x08wj19PTr1pYVVFUslaPW5vn8suqYCUq7Un9lpq7fk0fSUgwap6rqdtoml3eo3s6W1naxNNNO7cRqBkk1bXnqOK+Ff29P2kA5n+HPh+8UQRkf2tcwtnfIORBn0HVvfjtX1ODwssTVUIn8/1Hyo+dv2nPjxd/HD4gXN+d8ej2ubfTrbsIgfvEf3ieT+VY3hDRX0bTv3qbLmbDSDunov4d/eub8D6GdUvTeyp/okD8Bl4kftj2Hf3r0JvvV/QOQ5bDDUlO1u36s/FuLc5539TpPzl/kAGevX+dLgYzSbqCSf6V9kj8peobqCMHNLz3pG6UN2IHZOeK4D4mfE+PwvbNY2DB9VlGGPaIcc/73p+dL8TviPH4UtHs7N1l1KUY+XpGPU+/pXz3PcS3czzTuZJXOWJ6k1+b8Q8QLDp4fDv3ur7f8E/SuHuHnXaxGJXurZd/XyK95M9xdGeWRpJZSSzvyST3NEQBbmluOPLI5JyKVAMcnrX45Oo6jbkz9ihFU42RNnPIpxYU1ACACKdsyOa52MaTxntRwT+lDoA3tTeMcilfsAoA/rSnHamjjgU7A4/pTYDWHOS2cUKfSnEHGR0H8VNXqam4DlHfOM0/imL1pT0znFSWGc/SpI3yVxwKizzz9acgGAabFYz/ABGuJLcjup/Q1n2rbLqM+9aviMq4tm9N39KxoX2zxsOzCrjsbR+E6B+T9KT+KlcjccjNNVuf51mZEq4608EZx2qMEcCnocLzTY2SKNoP60EnAz2pE529wKD371LBDc449aaWzzSnOcUinAxinsJ9zRlY+Xzzkfxe1NjICc0+fBAB6U2NQ0Lk84/SqZSIdQXlHOMEf5/CpoSDBH94cVBegBkBXOe1W0KmMADsKYMY5PQUxCRNHzghhjd06+lSOMfLTQuXjJHfJXdQZtFXW9w1W5Dld4f6jpVODmTj0/iqxqsgkv5yDvy33qrQ585vXFNG62Lqk4Gacc445pOgpeuBUvczY3JPJNNY4Xk0E44FIW+XFMEMJFRNjHNPJ9KaeR7U7CLFoB5Gfmxu61KxIIApLTP2IH5eSaUnA+tLqRfUjY00Y70/7o+lM9vSgBDzzTWAJ46U/djgmmt1J9aA9COmEkcE05uDgU0niqAktDi6j4yPf6VYlweD3/Sq1mf9KjHbPP5VblUnjP8AwKlcJFVlGTz0oOKeV+bP50mzIz6dqYkyLkcV6Z8MfiOLCSPRtWl/0NjiG5fJ8on+Fv8AZ9D2rzYoarvz1r0sFjK2DrRqUnZr+vuOHG4GjjqTpzWj/B90fWMsIfHOe8bjpj/Co45DExB4NeX/AAq+JKJDFoOrylEaT/Rbl+QM/wADH0z0Jr1S4hydrDDjo1fuWUZvSzCnzLRrddn3XkfiOY5dVwFZ06i06Po0WIpM5HepQ+4fSsuCYxnaeP6VcjckZr6m99UeDKHKYPiLS0SXz1UKj+nr6fj2r179kb9oI/CDxmdO1aVj4Y1ZljuPS3k6LMPp0PqPpXDSIt1C8bhdrCuG1m0ksbghgF4yfQ+/418Rn+VRxVN1Ir1/zP1rhPOlOH1SvLVfD/kftBG6zxpLE4kjcBldCCHB5BBHUEV8z/tVWPiF9XsLmaWWfw3gLBFGvywTfxbwOpPYn6fXkP2If2k01K2tvh54lu8XEa7dHuZG/wBYo58gn+8P4fbjsK+yJIEk4kCuAcgOoI4+tfg2NwsqblSnp5n7ZlWOeX4iNblUrdH59vM+c/gj+z6JI4fEPimHCgCS202X9HkGe3UKfxrzL4yeMT49+INw9oDJZ2xFlZRJ0IBxkfVv0xX0x8evHDeDPh3eSW7Fby9P2OB16ozg5b8Fz+NfGejapJo2oW95CiPLbtvTzFyAw+6cd8Hn618ziVDDxjTjpff0P1fIp4jMqtTMKmtrqK6L0Ppq98a6Z+z38O9P0O2MV94jki8xrdW6SNyZJPRR0A6nFeDaJq/irxX49ttS0+ee88TTzb45h2x1z2VAOo6AVR0TQtc+JPicwWvmajqd0xeaeY8Ad2dugA/+sK+v/ht8N9H+E/h+SR5Y/tfl7rzUJvlzjr1+6o7D8+aqDqV2lH3YL8Tnxf1fKacue1StUu3fz/JHcWXn/ZIBdFDc+WvmNH93dj5se2elZfjHwRonxB8O3uheIbCPUdLu12ywTL+TKeqsDyCOQa838Q/tS+FNHujb2EF1rW04aaDCR8f3S3J/AYrT8E/tG+FfGN4LOSSbSLtziJL1RtkPpvGRn2OK9KFenCVoy19T87q5RjnB1nTajvt+m9j5Y1fSfHX7DHjA32m+d4l+Gd/KBIHziME8LJjiOQDo/wB1u/Ne7TarF8dvB9t4t+HPieaw1OIDNv5uMMOTDMnOD6HBB+le86rpFlrum3OnajbQ31hdRmKaCdA6SKRyCp4INfFnxP8A2b/F/wCzrrtx48+Dlxcz6WD5l7oHLtHH1O1f+WsY/u/eHbNeTmWSYfM2q9FKNVdWtJeTXfzPBkm4OlUvZ9nZr0KVz+0x458EazLp3izS4pZYWIZCgQkZ6hl/n0rotA/bK0lmJ1DSpIj2WF9wx75xz9KueEviR4A/aw0KOx1WGPRvF0a+W1q7YYkdTE5+8ueCp+YenevFPip+zn4i+H88txaWz6ho6ksJYVJKD0YdsVw4HLMnxc3hcypulV8nZPzXTU/P8xeZZa3Ok3OHe12vU+iW/aw8EyNlhdDJ4/dDj6880+2/bB8Gws4lgvdgOAyIDk/nXw68oZvLkBD0LO6LhTgV9WvDbKaqupt/M+ejxXjab6fcfZGs/tu6NCjpp2jTzyjG15nCqR9Oa838Sftl+JdQnH9n2ltp6IDgqvm5J9d3b8K+fC5H49aSXBYFOnevWwnh5k+Fak4Ofq2zjxHFGYV18dvRWO18T/Gfxh4wWRb/AFy5eBiC0MTbE49hiuQmuHuZTKzkyOBk7ic1WwccdulSbDn5Tz6V9thcpwWBXLRpxivJWPnq2Lr4mXNUm5PzYjKrLkdR1qP72FA3uxwAvU/QVseH/C2p+KtQjtNLtJb+7k4EUK5/EnsPrX1z8E/2TYPDpg1fxRsudQXEkNr1SBuoJ/vN+gr5/PuKMBkdFupO8+kVu/8AI9LLcmxWZ1OWEdOr6I8x+Cv7Keo+O0j1TxE76XpHDRxbf31wPTB+6vuea+wPBfw70LwHYC00fT47RMfM6rlifUt1P410cEQiiRFQIFH3U6V4V8eP2mbT4e+bo2glLzXTxJM3zRW4I7+re3Qd6/mTG51m/FmK9lSvZ7JaJLzP2bDZZgMhw3tKtuZbt7t+R3XxP+Mnh74V2yf2jL59/KCYrKFhvfjr7D3NeH6c3j/9py+Ek0snhrwWCdrRrxJjsDwXPueBWB8Evgtqvxi10+L/ABg80+lNL5gWRiGu2HOPXYD19egr7ItLSDT7aO2tokgt4kCrHEuFAHQADoKxxjw2Qr2ULTrfae6T7LuysNCvnD9pO8aXRLRv18jjfh/8IPDXw3tI00ywjN2APMvJlDTSH13Hp9BxXVanpdprVvJb3tvFdwSDa0cyhlcHsQatt1oC8V8TVzDEVKrm5u/e/wDVj6yngaFOnyKCS7WPm/4ifs46j4Wun8S/DW9n0y9i/eHTUf5Tjk7Cf/QTwaT4UftV+df/ANh+P7f+yNRDCP7SUKoSODvU/dr6VAyK8R/aD/Z7tPiTpkmp6VGlv4ht13RuvAnx/C3v6GvrstzShmKWFzLVPRSW69e6Pmcdl9XAt4jAu1tXHo/RdGex3Nnp/iDTxHIkF/ZTLkZw6Op/MHivnL4ufsf6drv2i98LFNMnILG25KE+x6ivKvg1+0Drvwj11/D/AIgjmk0qGTyprab70B9UJ/l0NfcPh7xBYeKdIg1PS7lLmzmGVdP5Edj7V3Vo5rwnXVfDVH7N6xa2a81tc5aU8BxFSdOrG01uuq9GflxrnhzU/COpz6bq9s9vcwkj588+nXqDWZuAJJ6V+knxd+CGifFbTStzGlvqCA+VdqgyD6H1HqK+Evib8HPEXws1NrbU7ZzasT5V2mTFIPY+vsea/feFON8NnEVSrtRqdn19D8tzrh3EZbJzguaHf/PscQ2d+4cZ9GxXR+HfiL4g8I3UE+lanPbGPGPLcjgdiOh/GuaVwRjPTj3FKOPoa/SMTl2Dx0LVqakvNHyFLE1cPLmpyafkfQ3gn9szxTo8xXVreDUbduTuG0gnryK9T0T9trRL3C3mlTQSDrscHP06V8TA7SCDTwQ3J79a+Dx/h5lGLk5RhyN9nZH02F4qzHCrl5uZeep+idh+014A1SMEawLfPWKZSGBrXtPi/wCC7kBhrunvu5B81eRX5qbQOQefWpo3dVAEjIB2DV8rPwtoQv7CtJeup7EeNq8v4lOL/A/SQ/EzwSsxc6xpqSjnJlXcKzb348/D/SRIX1m1Mn92Bd2fxAr88DcySklpX38Y+Y84rsPAfwx8RfEa9WDS7GV4uBJcycImfc//AK68zEcBYfAwdTFYpxit+n5mkOKa1eSp0KEXJ7dT6rvP2w/DFncGDS9OvNTlY4UcLyeB6k/hzXpPw81zxf4rX+19bsrbQNMYEx2AYtMRj7zsfu+uK858AfCzwZ+zr4YPiXxhc2aX8QJe5ucEA44SJTyWPsMk+leR+K/jd8Rf2r9dn8HfC7TLjSPDJxHeahK2zCHq0so+4voi5Y18YshoZnXdHLov2adpTk9POy2PvstjjJQjVxj5eqil+Z6B8ev2v4tHu/8AhDvhop8Q+Lbxvs63NqhmWBycbYwB87+/3V61J8EP2U5fAtve/En4jEa/41SKS+hsrl/Nis5Au4M5P+skHr0XtzzXqP7PP7Lnhn4BWP2mL/ic+KJk23GsXKANg9ViXny0+hye5r2C+givrSeCf/VSxtG2f7pGD+lfpGX5fhckoujhFq95Pd+nZH0FObqVU57dj468F+GLz4/eKtWv9a1k2pt41leXYGUKScKASAqgCo/E/jfT/Aul3nhPwVOfsch/03VP+Wlw47KR91R0yOtQePPHGl6VDceFvBsJs9EVitzcZPm3bg4JZuu0dAO/0rX/AGdPhxpHjjXZrzV7iOeKxKlLBush6h29VB4x69a51U5p+yi/ee7P2hUo08P9cxKapxScYWXTZu3dnqP7LUXiqHw9dvqrP/YjkGwE+TKTzuIzyEPbPfpXcfEr4SaL8S7FlvIvIv4xiG8iX97Fnt/tL7GvOvjP8fovC5l8P+F5E+1qNk92n3bf/Zj7bv0FdR+zx4617xt4WlOtQSSC1YR2+pPx9pHOQR3I6Fuh+orrUqc26W9kfEYqjjaaebU0qab0Sdn93U+XPHvw41r4c6n9l1SLMTZ8m7iXMM6+x7H1U813fwg/aCvPA5i07VxLqGig4B3Zltge6/3l/wBn8q+rNe8N6d4o0yXT9Us0vLWYfvIZP0I7gjsRXzb4i/ZT1ODxPbppF0JNDnk+eaZgJLcdSMfxegP51x/V6lGalS1XY+lw+e4LN8M8PmaUZJfF3812Z9LaZqOm+JtKg1CykivbK4XdFKnKsPx7+oNXkjCqAg2IOy9B9KyvCnhyz8IaDZ6RYx+XbWybFBbPuT9SeTWF8XvitonwZ8EXniHWpwBGpW1tt2GuJcEqi/19BXs04SqSUIq7PyqvOMZyjTbcU3a/Y8+/av8A2iIfgZ4K8mwcSeKdTjaOyTqIB0Mrj27ep+lflfEt74s12SSd3nu55TLNK7Z6nLOSep5/Ot34pfErXPi543vNb1Sd572+l/dwox2gdFRB2AHArf8ADWgDRbLDn/SZMGR/T/ZHsP1NfsHDmS8q5pL1f6H5/wAQ51HL8O+V+/LRL9fRGnZ2sen20UEA2xxrtX8PX3NTUnIYg07O88V+tU4qK5YrQ/n6tOVaTnJ3b1bE6mlwcUme9LjcOKtyOYd16dq4f4kfEaDwlavb2xEuoyD5V7J7mrXj74g2vhGydVKyX7fLGm7ufX+tfOF/fzatfS3dw5kllOSS38q/OeIOIVhk6GHfvdX2/wCCfoPD+QPFSWIxC91bLuMu72bULqS4nkaSVzlieSTUYJzSEYORTlwBmvxudV1W5Sd2z9lhTVNKMdhkoAZMevH40LjOKJSMoabnHOawNETBSBkHNPVuo61GM4py569qXkF7CsQx5oK8cUD065prDJz0xSLEwM0Dqc84o6mlz+FBAhPekDZ4NDc45oIycCgskU5HB/CkYg4Apidf8804ZxmkwDJOPmp6uDyO9IFG3608HoB1FJtAZ/iJCtvaEHIJbNYqnDjnuK3dfX/QYP8AeP8AKsFgMetXHY2jsdJMwxkdxTFP0NMDkqB1GBzSjjpUWIJQcdKcrYFRqT93sKcvX8KGSydXHAzQxwOtRjBH9Kdxj2pCEyCOKbIT0BoJ9KHwcE0F9DRlUmLdkg0kaFoXx/3ytOkx5eM9KbCf3bjpyPvVTEiG/JIjHbGKt5yBj0xUGpY2xt/k1MudqHjBAxTFIRs5yTzSKW81NvXINI5O7Bpo4YY9adiWUtVY/bZ88ndjP+NQ2vMh+lS6if8AS5T2JyKgtSTK4PpR0NOhdDdvypc85qPPTPenFfTtSaIA5PIpjnPFO6Dimt0oAj3DGRTHPvUnt+dRuMjiqLLVt/x7IPQmpOOQaZbqUto8n7wJ/WnN7UmYiMwBphPOSVOac+DwaY5ztIpAOZ1O0AN05+v9Kbkk00gtyaO/FOwLzGMevNMp7KM7R96mEAimUiSwy12g+v8AKrTEgkjpVPTxi7AP90/yq7IpRCRzSaJkQUvNN3cemaUNgc07CQj4AyO1VX45q0SDxUEpBxjr1oXctFcnv1r2L4WfE77YYtC1mb5+Ftbl+pPZWP8AI14+445qLkEH/wAer1sFjquCqxqU3Zr8fJnm5hl9HMKLp1F6Pqn3R9bXEPzYYbJF9eM0yKVo3ANeffC34mDXI4tD1eUC9Hy291L/AMtQOiE/3h2PevQriJl3KeJFr90ynNaWPpc8f+3l1T/yPxDH4CrgazpVV6Po13LyPn2qrqtgNStSmBvHQt0Pt+NVbe52fKePetCJuMjt1r3pJTVnseXSnPDzVSDs1scPm60a/jnhklt7iArJG6cMjA5BBHcGv0n/AGUf2kYPjH4b/sjWZUj8W6fGPNHT7XEOBKo/vf3h+PQ1+f8A4g0z7fbFokzL3X1A/rWH4Z8T6r4C8S2eraXcvZanZyCWCdOCCP5g9CPwr8t4gyW8XOC06Pt5H7rkGdQzGioTdqi3XfzP158deDLDx74eudI1Afu5RmOQfejcfddfcV8lRfArxS/jV/Dn2NgEO46k6kQeV2fd0J/2c5z+de+/s6/tAaV8d/CwnXZZ+ILQBdQsM8g9PMQdSh7eh4PbPrmT93FfjWKwacuWqrNH6zlWf4nK4SpUrNS6PZPujlvh98OtK+HWiixsI98rYM904+eZv7zH+Q6Cvm79oT4rz+K/EM+gWE7JolhJ5bbP+XmUdSfVQeAPxr6q8QzyW3h7U5YeJUtZTG3+0EOK/PvTrQ6peW0AfaZ5UjL+hYgZ/WvLxk3RpxhDS+h9XwzTWOr1cbinzOHfu+vyOw+Hfwj1/wCJUrtpyJbafG22W+uG+UH0UdWP049TWz8RfgFrvw70v+0hcR6tp6H9+8KFWi9GK5OV9x0r6K8XeKdK+BPw5tRa2wldVFtaQdBJJjOXI6DqxPU9q4/w18Yrb4xeEdS8NXJg0nxDd2rwws7HyZWIx8vcH/Z/LNZrDUopQb959T0FnOYYio8RSh+5jKz06dWzK/Z1+M1zc3cHhPWpTOzKRYXb9eBnymPf2P4V9FuB0aviDwP4C1/Tvixo+iXFlNa3ttdLNJ8vAjQ7i4boVI6H3r7gGcknrXXhJ1OVqa1Wh8txNQw0MRGrhmrSV2lt6r1PnD4/fsa6P8TLmXxF4TnTwp4wB80zQgrb3LjoZFXlW/2159Qa8f8ACv7S/iz4M6qngz40aHcyIv7uHU8bmkj6biekyf7Q+b1FfeGecVzfjr4deHPiVocukeJdKt9VsJB9yZfmjP8AeRuqsPUEV1V6FDMKfssTG9tns16M+KsnozwLXPgB8O/jXpr674YvYkjm5judPZdoY84Zex9uK8K8V/skeM/D8jmzjj1RASR5DYJH0P8AjXZ+J/2WviP+z1rk/iX4P6zc63pnJl0S4w0+zuNpwswHb7remTW38NP25dE1e5/sfx9p0nhbV4m8qW4MTeSH6HejfNH75yK+dcs+yO88DU9rTXRq7S7Nbnz+LyDL8Y7uPLLuv8j5j1f4c+J9Dl8q80a8jkGMEQsQc+4Has628M6vLLsGl3hOQNixMTk/hX6fWZ07XbSK8tJ4L+0kGVmhYMpB7gjI6VcTSLNAClvGD2IXrXM/FLF4dOFWgub1a/A8D/UiM5XjPT0Pzb0L4M+NPENzsstAvMZ+86bV/M4r3TwD+xVcyywXHiXUEii+8YLNst9Cx4B/CvrmKCKHlEUfTtUuQOgr4/NPEnNMbFwo2gn21f3s9/A8G4TDvnrNzfbZHIeBPhX4e+HNobbRLJLdCcs7LlyfUt1P8q6/aTS49KQgEEHp/KvyzEY2tjKjqV5uUnu27s+7oYSlhoKNCKil0R88/tJ/tBp4Qtp/DXh64B1xvluLpG/49gf4R/t4/KvDPgZ8G734veJH1DUd39j28okuJHzmdjztB75717H8VP2Qx4k1uTVPD1/9mluZt1xDcklSCcsynnn2Ne8eBvBWneAPDNno+mx7IIF5c/ekY/eY+5NfqdLPMuyfJ1Sy93rT+KTWq7nwVTLMZmeYOWLVqcdkno+xrWVnBptlBaW0axQQqI40RcAKBgAAVNTippuDX5JWrutJzk7tn6LSpqlFRS0QUDJ4pdvrSgdq5rnQFOA9aXGKKpPl2Ia5j5v/AGpvgOnijTn8T6NARqFqubqOFeZEH8QHcjv6ivDfgV8eNR+E+tpZ3pe50aZsT2/dO25fcV+gbIHUqwDhhgg9xXyb8Uf2Qb7XPHxu/Dz29pol7J5su5sG2b+IBR1B6jFfs3DXEOExOCnlecP3bNxk+nlc/Mc6yjEYbExxuXRfNfVLv3t5n1PoutWXiLS7bUtPuFubO4USRyp0wex9x3FRa7oGn+JdNmsNStI7q0lBDRyLkc1i/DP4fWfwz8KwaNZTzXEaZaR5nySx6kDoB7CuqwTX5biKkcNipvCTfKn7r2dujPvKFOWIw8ViopSa95brzPl34jfsV6fqAkufC939kuACRb3HKv6AN1H45r5q8S/Bzxb4NYjUdEuY4wSDKqFhke4yMV+nIzio5IY51KyRpID/AAsuc1+k5J4j5nlsfZVnzw89/vPisy4MwmKfPR9x+Wq+4/JqWGSP5XjZD/u0xSF5x0r9P9Q+E/hDVZN934fsZznPMQ6nrVBfgV4FW7FwPDdkZM52lMqf+A9K/SqXi1huVe0ou/k0fGT4DxKfuzTXzPzXSznuJCIYJZH/ALiKST9K7nwp8CvGfjL7MbPSpoIJTgTXC7FHr15r9D9M8AeH9L5tNHs7cKPvJEBgfWvMPin+1T8Pvg9avBFeR65qi5A03TXUhCO7yDIX9TWcvEbMMyapZbh7t99f+AdeH4HjTfNiJ6dkv8zlPhx+x7onh+JbzxTL/acqjc0IbZCmOcse+O/IFU/it+1p4N+EdsfD/gq3g8Q65jyoVs/+PWJ+gBK8ufZfzrzOGX46ftjXTx2aDwr4Ell/177oYNnoDw8x+ny+4r6d+CH7Ingf4KGC/ihbX/EqqN2raioZkPfyk6Rj6c+9KGUYrHSWIzmq5PfkT0+fQ+ywmXYTAx5cPTSfd7/efPfgn9mP4j/tMazaeK/i7qt3o2iY3Q6QnyXEinkBY+kKn3BbHpX2t4L8E6F8OtBt9F8O6Zb6Vp0AwsMC4BPdmPVmPUsSSTWzNLHbxvLLII40BJkdsAAdck1zvhv4jeGvF9zPa6TrEF3cwsVaJTh+O4BwWHuM19C5QhTVGjFQitktF/wT2oUKtROai2lu+xX+I/xH0z4baIL+/wB8hkJjggj+9K4GcA9AAOSTXEfAv4wal8T9e8QxX8cEEEEcT28MK/cUlgQT/EenNVP2tNKafwJp12ASba9AJ9nUj+ded/sj3Xk+ONUgAwJbIOV75Vv/AK9ea60vbql0sfdYLLKEsmqYq16ivr2s1t8jY/aB+BJtXufE/hy3YxEmS9skX7hPWRB3z3H4ivAtL1W80m5+02N1NZ3GCvmwuVJU9Rx61+irKHOD0P618w/Hz4CnTPtPiTw3bt9jOZLuxjXmInq6DuD3HbqK5cVhXf2tLf8ArY9vh3iGNSKwWMd1tFv8n+hxnwO+F0XxM8QzG+uQNPtCrTwg/vJSckD1CnHJ/Cvffil8XdK+EOkx6NpEEMmqeViK2ThIV7FgP0HWvknw14o1HwpqSahpd49pcqCvmJyCp6gg8EV1vgH4e638Y/EUtxJJN9jaTdeX8nJyeSFz1Y+3AqMNWvBQhH3nv/me7mmWqriPrWMqJUIq6jtr/wAE9g/Z1+K3ijxjrN/p+rK+p2QDSrfsuPs7f88yRwQew6jHpX0ECe/Wsjwt4T03wbpEGmaVbJbQRDAC9XPck9ye5NN8YeL9H8AeGrzXddvUsdMtF3SSv1z2VR1LHoAOte3ThKyjuz8fzTEUMRiJToQ5YdF+vzDxf4v0nwD4avdf1y7Wz0yzjMkkh6k9lUd2J4A9a/J39o39oHVvjz4zkv7t2tNKtsxWNgrHZFHnqexc9Se/TtW5+03+1Bq/x31821uZdO8NWshFnYq3+s/6aSY6sR+Q4FeY+D/DRupPt95Hm3U/ukK9SO5HoO3r9K/S8hyScpqclq/wR8Nmua0cBRlUqPRbLq32Rf8ABPhz7LH/AGhcptmcZiRl5jB7/U/yrr92Rz1NBOTnvRgg4r9rw9CGGpqnBbH88ZhmFXMK0q1V6vZdEuyGD0peQcmjBHWnopkbYFyTXU5cu55IDc2dqk47Cuf+IPipfB1hceadlxHxgHncQCFHq36DqffsNV16H4a6RPqtzLGsiwkSTBgxti2VEYXo0pHQfw9fWvkTx14xuvGmty3k/wC7iGRDBuyEX3Pdj3PevzLPeJFQcsPhtZdX2P0fIeGniOXEYnSPRdzP1rXbrxBqEl5dnLk8Lu4Qeg/x71Wi6D+VQDpzU6YUcNX5HUqOo3KTu2frsIRpxUYKyRIeAQOaQDHGaQHJJ6U5elc7L3IrnIRCR/GBQOTk8U+7Ym34HVlqPHzYplIkBPAHOOlSBiOTUatxg0oAJBFSDHZBGD+FK3zcH6UFSDzt5prfe+tAITPHFAPFIeDkUoHH1/u0DGnjij8qU88Ck6mgAyRS8j8aF+Xk0F8g5pMB2Tt2jipYwTUOMfNU0bgKO5qQK3iIk6fET1WQfqDXOt0610muqX0osDjEi8ba5sg4BNaR2NYPQ3ITvhjJ9B834U7BA68Uy1P+iRH8N1PHoTU2EySMgg/5zTxgk8f/AK6gjbtjrUwY9aVjMkyM80mflx2puB0zTxwMGkWN6jNN3c4pxAzTXxnnrQS9djTcllyo6UtthEOec4okGEA9RzSRoRHyO/FWNbkWokMYwTuOKsDhQDwMDFQ6jjcPZf7uKnKjYgHPA/ipMUiNh6GnRDMyHOzkUw8NyKfbAG4jyeCRmmIzdSBXULgArkSH7vPNQQn5zU+pKBfTgnOGOKghI3mqLWxbjAK+9P6dOlMUYXjrTz296TAZzTG61J3aoyOOtIgaTjrUZGTg0984NRMSO1UBeiH+jR+2cfnQw54btToSHtIuO39aGHc1JDI2zketRVMfukH8aix81AC9e9IDu9qO5I+7TM55oAViM4qNiDzT29qibrVFljTwPte70UnG2rMr+YcL0H61V0/BnkJ4IjNWSQBikyGiJwBx60wMSM4qRiD3pCcc4pJhYYcD61E/XmpScioXXJ4qkUkRuoK1ET2qR/rxUT881ZSJIsq4ZTgg53L7V738MPiAniezGm6rcLHqsQAt5G/5eB/dJ6bh+v16+BID2rQtbh4MPG/lyKQQy8HI6EGvVy/MK2ArKrTeq3XRrszxszy2lj6ThNa9H1TPp+eAljxhl/WiO6JO01y3w5+Ikfi6OPS73EesRJ+7k6faQOv/AAP27jmunmhLbjjDjqPWv3PK8zpZhSVSO3VdU/8AI/FMbgqmCqujVWq2fRrui4so61la/oYvUEsPEg5K/wBR/UVNbXABweoq/HIGOT3r2qlOFWLjJXTOTD4mrga0atJ2aOa8D+O9a+GXiy01vQrt7LULVsq46OvdWHRlPQg1+of7Pn7QWifHbw0J7Z0s9dtlAvdNLfNGf76d2Qnoe3Q1+ZniDQRcgTxAeYOuPQ+lZPg/xnrXw88RW+s6HfzaZqdq2Y5Y8jPqCD1U9CDwa/KM+4ft78Pk/wBGfueS53SzKitbVFuv1R+zVwqyI8bpvRhhl9QetfDfxR8B3vw48X3FsUdLCWUy2NwvR0znaD2ZehH417t+zf8AtO6L8ctIis7l4tL8Wwr+/wBPLYEuOskWeqnuvJX3FeseJ/COk+MtJk07WbJLq2fnDcMjdmVhyCPUV+R43BNpwmrSR+qZFnP9l1W5q8JaSX6rzPBf+F/aB4p+Gl1pvifTjeamkYiWHZlbhgMK4b+Ajqe/pXz7bCb7VGLYP9oaQCNYc7i2fl29856V6z8Sf2c9b8JyyXeib9c0vJOxF/0iIe6/xj6c+1d9+zx8Fn0nyvFOvWxjvGGbK0lXmIHjewPRj2B6D3NeHOlWqTjTmtup+l08fleXYOpiMPLmU3dRv17W6eZ618NrPWbbwdpX/CRMsutiHE0rKN4BOQrEdSBjPqa6rdnrUe/P/wATThya9hKysfjmIre3qSqaK7vZbLyXkPAzwa5Lxd8VPDPgnWLLTNY1D7Jc3S7l+QsqLnALkfdBPQ11owOK8D+OnwDvvF+q3PiPRb3zrxlHm2Fy2FIUYHlt/D9Dx7is6jlGLcFdnblmHw+Jrxp4mfLF318+noe7Wd9b6jaR3VpOlxbSDMc0TAqR7EV518WP2ePAvxogb/hI9GjfUAu2PUrT9zcx/SReo9myK+VvAvxP8R/Dq8/4l14/lBiJLOb54XxwQV7H3FfTXw8/aO8O+MvKtNR/4kepNwEmbMTn/Zft7A1nh8er6S5ZHs5nwzicFepTXPDut16o+bda/Zn+Mf7Pl4dT+F/iGbxLpS8tprMFmKjs0THZJ9V2n2rY+H/7d0Gn6idC+Jvh+78N6nD8ss8cLDDDqXhbBA91yK+0SNwyNpBGfUEe1cn47+EvhH4n2P2XxT4fsdZQAiN54h5sef7sgwy/gaxxuV5fmq/2qmnL+ZaP/gnyEZ1KXwsoeEviL4W8fW0c/h/XbLUw67gkMo3490OCD+FdHtI618n+Nv8AgnlFZXR1P4b+LLzQLtCWitL9i6oeoCSqQ6jPTIbFctN4y/aZ+BkiLrujS+KtIhA3XMcIvUdR/wBNI8SDjuRX51j/AA/c054Gon/dej+87qeO1tNH2yVxSd+K+UvCH/BQzwpqMsdp4l0O+0K5ztkePEyofdThh+Rr3Xwn8dvh743VBpPivTZZG/5YyTCF/wDvlsGvz3GcNZngP4tKSXe1196ud0MTTqaJncgDqaWiJknjEkUiTRno8TBgfxHFKACAQcivnZUqtN8so6m910GnpSbSeKeVxzRtrFq25aY0D1pQAKXBowRUCDbTqaB604DNAXEJxSZNBznFKFrRRm9hMTrxQvSnugjG5zsAGSzcDH1NcX4o+NHgTwZHI2r+K9MtnTrELhXf6BVySa76OX4nEO1Om5PyTZDnFbs7OlCljxXzD43/AOCgHgLw9J5WiWl54glA67fIQn2Lcn8q89P7Q3x++OSyQeAvB82j6dMdovY7cqEB6ZnlwuPdRX2WA4JzTF2cocke8ml/wTkni6Uetz7P13xHpHhWzN3rWqWul26j/WXUyxA/TJ5/Cvm/4mft+eDPCjyWnhizm8UXoO1ZR+6gJ9VPJfnsAK5Xw/8AsE+M/HWoR6r8T/HbmRuXs7N2uZsHt5r4Vf8AgIOK+kvhl+zJ8OPhP5cuieHreTUE5/tK9/0i4J9dzZC/8BAr9FwHA2XYN8+Mk5v+VaL7+pw1MXOa9xWPk77F+0T+1fcBzA/gjwncDGbjdawmM9cJnzJc++BXvHwi/Ya8AfDk299rMR8Y64mG+06ouYI29Uh+716Ftxr6Mwc5I4HX2p67XYhXBI7K2a+7pLD4SPs8LTUF2S/N7nNyVZe9LUjijSCMJHGscajARFwMDoAO1Pyc80h469KOc+1K/MZryPD/ANojwh468UCNdClW50RVBl0+FtkpbuTk/OPQZ49K+VriC/8AD2oBJ0n069iPG9SjoR6d6/Rkev8A49WD4r8DaH40tPs2r6dDeR9t64Ye6sOQfoa8/EYX2r5oys/wPvcm4ihgaaoV6ScO60fz7nxlrHxl8S+JPB0vh/VrkajbMyMssg/fDacj5hjOfeul/ZdnCfFONS4Bls5lA9SMHH5V1HxH/ZYfTLW51Hwvey3EcYMn9n3C5YgckI/c+gI/GvCNB1q88Oa1a6pp8rW9/ayblPTkcFSPQ9CK8putRrxlV1t18j9HpPBZpgKtLAWjzJ3VrWbXVH6MFCKCoIwe/wCtct8NfH9p8R/CltqsJ8uVhsuIOphkHVT/ADHsa6k8ZAr6BNPVH4RWp1MNUlCStKLs15nhXir9lrS9a8Wx6lZ3J0/S5m33dgid+p8s5+UE9R27V7JoWhWPh3TYLDTbdLS3gG1I0XgD/GtHqPSvJ/jz+0b4a+A+hmXU5PtmszKfsulQsPNkOOGb+4gPVj17ZrooYdzny046vsbYrNcTiKUadabcY7L+tzs/iB8QdC+GPhe713xDepZ2UAOAcb5G7JGv8THsPzr8tP2jf2ndd+OfiEl5HsNBtZD9j01G+VF6bn/vOe57dBxXMfGn4+eKPjdrp1HXrvECfLb2UXEECk9FX+ZPJrI8K+DjclLu/jZYuq2zcbz6t7e3fvX6VkmQS51KSu/wR8ZmebUMFSc6srLourfZCeF/C39pyJfXaN9k5Ko/WQ+v+7/P6V36jYgwMKBgY/lQhAUA/dHApR1wK/Y8JhKeFp8sPm+5+A5rmtbNKznPRLZdEv8AMYeORThg803pTgpOcda7XofPkkMck8oSNC8h6KvNdQLG38GaPLqep3a2V3DEZ5JtykafHxguDnMjfwoORnPU0eErKKJZb8SIt3bgsZJvlhsl6maQngkD7qfieK+Zfj58Zj471CTRtIlkHh61mLeY7fPey5O6aQ989geg56mvzDiPiB0m8Lh373V9j9N4b4f9ulisQvd6Lucx8U/iVP8AELVUW3R7TRLUkWtsW5OfvSP6u3U+nQVxCqOp6UL7VIO4r8lbdS8nufrigoJKIigYzUgIHFRqMmpAAeaybEPBP3T+dKMnrQv3cd/WlQUg8xLk/uHA+XBX8s0zHcetLdNsgkHGSP60nUCkikOp4GaanK46U4MM/XrSJHnnBPpTT6il52kk01cdD6VBSEIyKT6d6OvH3qPvVYx4YFSf0qEsMjaM05SOTigLg+1KwCqCOT1oUnPNAx39KVumQf8AIouK45c465qSLBbI61B7U6PIk4NJjJNVy+k3B/u7T+vpXK9sV1mox/8AEmuz6KP5iuUXlaqOxpT2NmxIaxQZGRmpu3NVNPA+yA56GrXJ470mJvUB1NSA8YqNTyKdkdRUisTLz160/OOT9aiX19KeSMZFAxo56UjLu5oJHbikJzR5ibNV2GwA8g/w0qhVAHbuN3NPlwYvk4G44z1xUKKSwOen96qsJO5Df5WTHTv83X2q1yVye4A59qqXx3v16fjVxiQoGc/KKTCS7ERxj3pYWAnjz25pM/NmnQZE6EHqQKdgZn6jgXkvK/eNV4CPMIPbFTaiCt3L6buPmzVeAbnx8tWVfQu7h07etICOuMUY7U45GKi5NhpIB4600nd16U5s545plMoCozUBx0qZiT17VExJ5qrAaKlfs0RHBApr4bvRGD9mjPsKa5xxUmTY1iOmfao8+venEEU0gjg0C6jWYBcde9GcnIPNBABx70zvxTRoxWHPNMkzt6ZNL2BPekYjd1piJtMx5soP/PP+tWfugkVDpgO64Y9AvX8amdzyRSuQ9xuMggDFNwAMGgEMuCaJT3AAB/nSAjkXHQYqGpGOM1ExOcGmikNwNvOc5/DFRMPmwam55z2qIjOSeaaGKigHJqwuAn1quM85q0uNgNVcTZGLiS0njmhleKVCGjlRsEEdCDX0F4B+I8fj6DyLtI7bWok+5GuFnUcblyT83cjueR6V87XC4zVnTLmWyMVzBK0E8Z3K6NyDnrXs5ZmVbL6yqQfqujR4ea5ZSzCjyvSS2fZ/5H1DcRZO5B846rT7e4OcGsHwJ40g8c6aiJH5WuWyk3MW7/XqP+WiD27r269K3JUz8+MHuK/dcuzCnjaKqQej+9Psz8YxmEqYSo6NVar+tDQikJ4P4GsjXPD636mSMfvAckHufb0P86sQ3Bzjp61eRz9a9edKNSLjJXTOGhiK2CqqrSdmjg7TV7/wpqcF7aSyafe2sgkhnhYqyMOhBHev0B/Zo/bPsvH6WnhvxnPDZeIMCODUnYLDeHsH7I5/In0NfF+r6RHqUOWHz/zx6/41x99YTaLJuAYoOT6j8v51+bZ1w/GcXOCuvxX/AAD9pyPiKljoqnXajP8AP0P2pXP5fpR5hYnPWvz2/Z3/AG3NR8D/AGbQvGZm1fw/kRxX27dcWi/jzIg9DyB0r718NeJdJ8Y6Pb6vod/DqemXAzFPA+R9D3BHcHmvybE4OrhpWmtO59uqhqrwc1IpAHFVg+c5qVHOQBXmtGikTA9xXln7RHxEXwV4Kks7aXGp6qrQQ46xp/G/5HA9zXqE0sdvBJNNIIoY1LSOeiADJJ9gK+FPix48f4heNL3UgWFkh8m0TdwIh0P1J+Y/WvPxVX2dNtb9D7PhvLvr+LUpq8Iavz7L7zK8CeELzx14kstGsshpTmWTr5UY5Z/wHT3r0zxr+y94j0KTz9AP9uW2P9UcJOPwJw34Yr0v9mP4bnw54efxDepsvtRAMKnrHAM4H1J5P4V7aACTXNh8LD2fNNav8D6LOeJa1DFulhmnCOjutG+v3bHnFpeSfBb4LxS6nKby80+2AKyPnfMx4jB/uhjgewrkPhv+1BF4k1ay0jXNL+y3N04ijns2LRlj0yh5H4E1gftY+NTLcad4Wt3+SPF5dYPUnIjU/hlsfSsL9l7wV/bvjGXW5482mmDEZboZnBA/Jcn8ac68lWjSp/MwoZZh5ZZUzDGx96V2raell5s+tQh3YFYHjLxvo3gHSvt+s3YtoySI41XMsjDsi9T/AC9a85/aj8XyeHvA1vYWk7wXepXAQmJirCNBubBHPXAr5U1LxLqOsG2/tK9m1EQf6oXMpfA7rnOcHvXRUxUaMuXqefk3DU8yprEzlywu1a2rt26H0dJ4l+DfxxuBYa94as5NSuG2oNRslEsjdtsq8gntyK+VPiv+zVaaTqsl/FoV/wCDdLknaOCD7UJxxk8bmJyQM8cV1et+J7bU7vTbyx0uHRbq0VVP2NjsJByrYPIYH3Oa+jfCvgHQfjHrEni7U9ZuNfsF2xR6VIhihtpAo3DqCcnn0Oec11UsbOrFxT2/rZnqYvJ8JlLVapFuEk009Wn0Sa01Pn/T/wBjr4m2GhWmo+BPiZ/xL7uJJ4ra5ee1bBGedpZcj2FWINJ/a2+H0mEjHiWBRwqXFvdKcem7a3NfcEE1nCRawywJ5QCiFHUFBjgbe3HarZXbxirnSwmIVq1KMvVK5+c1lJTcldLp6HwpP+038ffCqumt/DC5uCh5k/sqYAY6/wCrJU0tp+334mtN41n4cTR7CA3lLPDj/vpCB+dfdi5+v9aR4EcYZA491z/OvJnkWTVk+fDpejaMVVqp3Uj4iT/go3pcZIuPBV5G4/u3q/qCgp4/4KR+HSyD/hELzkZP+lx8fpX2fNoOmXH+s0yzfPJzbof5iqx8KaGDn+xtNz/16R//ABNcn+rGRN60X97KVet3PjN/+CjulOcQeDbmR/Q3q8/kpNQzf8FCtVuzs0n4bz3LnpullfH12pX2pH4c0iMAR6VZIByMWqDGPoKuRWsVu2Yokj/3EAH6VrDhrIqeqot+rY1XrdZHw437Vnx08TLt0T4VTxbxlXXTLh8Z92IH400XH7XXjSRETTH0CEnh3+zWvHudxP6V92hzjrSFCozjGa9GjlmVYf8Ah4eN/PX8yZzqy+0fDafsZfGXx5KZvGPxJjthJzJGk0103PoBsWuw8I/8E4/BGmSpL4h8Qax4hlHVEdbaM+v3ct+tfWpOe/41yHjj4r+Gvh6PL1W8zeFdy2cC7pcepHRQfU4r0VWjQjalGMIrski6OHq4mahSTlJ9FqzK8F/s7fDb4fFH0XwdpkFwP+XmaETz5/66Pk16GEEahUCog6IvAH0FfN2qftgul0Bp/h1DDyN91cHcfwUYrd8H/tX6Pqt1Ha65pr6T5hwLlH82JCfXgED35xXHLHRnL47vzPelw5mFOn7X2bt5NN/due6nqOa85+LXxm0/4Y2awKovdZmXdFZ5wEHZnPYeg6mvQrW4S9gjlikEkcgBV0bKup6EH0NfBXxX1q51/wCIuv3VzIWIu3iTd/AiHao/ACsMVXdKneO7Ovh3KI5hi3Ct8MFdrvraxd8SfFXxj4+vHM1/eSAdLawDKiD/AHV/rXP6V4i1rT9Sil02/vYr9W+UQu5csD029T7givrr9nDSdNt/hbp13bQRG5nDm4dOWaQMQcn2Hau7tfCmjWWqy6nb6ZaRahKfmuUiAd/qaxhhpz5ajm77n1GJ4gwWCqTwqw65YtxWyu13VtjP+F+va14h8Fade+ILI2WqspEiOu0tg4D7f4cjnHaup9xTDtRd7EIhPO445p7ZFej5H5hiH7WpKpGKim3otl5IWk4pN3b86UDLVRx3sKAT1rwH4k/syHxV41XVNJvItPsrxt17GRzG3dkHQ59D0PNfQHQUmM81nOnGorSV0ergcyxGXydSjKztbv8Agc14C8AaX8OtFGmaXGwRjulmdstK395j610xIHU4A/irnvHXxB8PfDTQpdY8R6nDpllGODK3zSH+6i9WJ9B+Nfnj+0Z+3LrvxJa40Pwp5nh/w4SVMqN/pN2vT52H3VP91fxzXrYPAVcRNRitO/RHnYjEzrVJVajvJ7t9T6H/AGk/23tE+G1teaJ4Png1nxEAYpLpW3W9oTxwekjj0HA7ntX5zeJfFWsfEDX5dR1S8uNT1C6ky0szbmJ9vb27VQ0/TLvXrvZFmR+7v0T6n/JNej6H4Ws9Bi3L+/uj96cryfYDsP8AJr9Vybh/lV+nVv8AQ+FzniDD5erX5pvZL9eyM3w34NTT0jub4JLdA7lTqsf09T79q6gj5cnoaUDnmlzuPsK/TqGHp4eChTWh+H47H1swqupVld/gl2Q3ccYNAPPNJk85NKCSa67nkjyTjn71VrnWbexlS3SWOO7cZDyZIiUEZYgdSM8L3rU0nS5taupEWWO0trdfNu76ZgIraMclmzxnHQV4r8bvi7pGqwyeHvB9oINLgDxz6qU/0i/J65Y8hMj6n2HFfnnEXEEcFH2FB3m/wXd+Z99w/wAPyx0vb11amvxfZeRW+LvxoS9srnwt4b86205pP+JheSPmfUHHeQjjGckgcdB0FeLLknNRpz1qwuNor8YqSdSTnN3b1bP2qnGNKMYQVorRLsKFI5NPXrSDpxThznFZ3KFHr69aUOQOKPek6cVJLRIjDHrTu+cZqMMAMU8NmgRHdMBDIfl6cUIcD+VF180EnfimDAUY6YFBSLG8AcfeoB5piA49afgjgVIMkByvPemEmk78Uw5JzjHegEPyW5P0o4znrSbvrSAnOB3oKsO/ipR2PSmluv6Uu8DnNQIMZzRkn8KRSpOKM/Kc1YC7u4NKMg5HWmhjnB604EhgRwKgCe8YNpF2uT/q+K5Vfu5rqXIexuEIyPLI+97VyucCtImkdjS0xs27j0arW7qQap6UcRy5PU1a9TQxNajx1p4BycHOelMGO/anqTyTUMCQE9zzTscZphGcZHNO+6D70gAgd+lRtnqelOwM0detAG1Kc2+B0zkNVeFS5T7vFSzgGEcYA4+tRW5U4DbhVvyEkQX2Ek2jpVxuQOQSf4aq6jueQZHHY1OQFxigJeQhABI5qSzyZ0GzPNRnBIz1qzp4xdRjsTz7/hQQzI1Zx9ulVeR5hP1qvanEh9xU+pYa+nJ4IkOarQH5siqWxr0LiHIanHJwAelRqSRTlY9+tJiDn601snOTTsgdRTT0yalARt9ajcZ5qQk55pj/AHTxVgXw++GMk4CgDFN4PINOAwiZ7AVGW5/u1JiNJB5Hemkkc05gM8c0wgmncBMAcUxvWnZwKaCegpGlxPfrSE4FDMT0oOTVCLOmsVjuCNuSFH/16lIBHNQ2BAilJTnI5qU559P71T1Ie40qVGBTW64NPIwM1Gfvew/GkgGPkcio25qVyKgbjNWixuexpuQffNKxOM0w9MGqQDsEnA/8dq1GNsYqCPvVmJCIgM1LEyrdArgDvREh+zITRcgnjt71Koxaxk9cf1qrgyTTtTudIvoLu0le3uIjlZU4Ir6B8D+NLfxtpxkBEWpwD9/AvQjs6+x7+lfOsmQuc1Z0fWbrQb+C9spPKniOVP8AQjuD6V7+U5rVy6rzLWL3XRr/ADPn82ymnmNG201s/wBD6bkU9R8pFSQXm4YPXuKx/B3i+z8ZaWLiE+XeRAfaIO6H1HqprSmXDh1+9X7rgMdSxdKM6bvF/g+zPxjEYaeHqOjVjaSNZJgeBUd1Zx3kYVxu9D6VThugx4/H2q/DJkHPSvWauecnKlLmjozjtZ8NyWhkmibdH6fz+n8q6j4SfHTxd8FtY+2aDeuLdiPtGm3GWt7hR2ZT39GGCPWr4CsTlcg9vWsHVvDCXIL2xx6J6fT29q+TzPJKWKTlBK76dD9Gybip0kqOK1Xfr8z9Fvgd+1X4S+MtvBamdND8RnAbTbpwBIe/lOeGHt97617coPOO3Ud6/FKWC70ydZE3xSRPneMgjHcf419LfA39ubxD4CSDSvFYk8S6MmFjmL/6VEp7Bz98D0b8DX5JmGR1cPJ8i+R+q4fFU8RFVKUk0+x9+eONBl8W+EtU0eO8eykvITELhFyRn+h6H2r5o8K/s4eIx44tLLWbNBo8TebNeRODFIoOQoHXJ6Y7Cvf/AIbfGHwl8W9P+1+G9US6KjMtq/y3EH+/GeR9Rke9dsD2718biMLdpVI6o+sy7O6+XU50qVrT7rVPa6JI0SKNERFVFAAQdAB6VFqF/BpOn3N9cOsdvbxNLIzdNoGTUg5wc15b+0ncawfhtJa6VaTXIuZlW7aBNxjhHzE4HOCQAcVnL3YuxzYOH1rEwhKVuZpXfn1Pkzxb4mufF3iTUNXuiXlupmk2+gzhVH0GBX2X8DPBZ8EfD6xt5ozHfXI+03Sn++3b8BgV8ufBHwefHHxE0+1ePdbWZ+13Wem1Oin6tivtvUL+LSrK4u5mVLe3jaViewAyf5V5eDpNOVWW7/pn6JxNiowp0suobJK/5JfqfI37UPiY618SP7OR90GlwLCPZ2+Z/wAeg/Cq/wACYvA00mpQeLhbGe4KJbC7B2BcHcQ3QNmvN/EOtS+Jtd1HU5f9bdzvMR9Tx+mBXp1z+y/4r/si1vbKe2vJpIldrVz5bKSM7QxyDj8K4IOdWvKpGN7f8MfWShh8HllPCVans3JLVOzvu9fXc9J1v9ljwxrVv5+gajPp5blCkonhOfYnOPoa9E+GPgKP4YeD49M+0fa5ELzzzBNodjyeOeAOK+e/g34N8aeH/ihptrdWmpaTZxSNJctz5LqFPGQSpycAV9L/ABE1T+xfA3iC/U4MNlKR9SuB+pr16aj/ABOTlZ+eZpPEKpTwUq3tISs1t3tq9T4V8Qa1Nqmv6pqIlffc3EkxYMc8sSOa+6fhpFNB8PfD0dxI084so9zuxySRnnPPevgzRtPbUNUsLIfP9onjh/NgP61+iFlax2VrBbxjEcSBAvoAMVzYOTm5zfU9Xi6NOhh6NGK2/JJI8p+PvxZ1T4aDRoNI+z+feGSSVp4t4CrgAAZHUmmfAj4z6t8TNQ1Gy1OzgjNpCsont8rkkkYwSRXkv7VWqm9+JcVoCdlnZRqB2yxLE/yrtf2QrBBYeI78j700UIPoApP9aqNaUsQ6d9F/kYTy3D0ciWIqQXO0mn11en4H0QxHT9aaQDS9/wC9RkV6R+bWseL/ABc/aDl+HHic6JaaOl5KIEmNxNMVU7s8AAZ4x610PwS+KVz8U9F1G4vbWGzuLO4ERWDOCCu4dfxrxP8Aazsvs/jzTbkJhJ7HaT7q5/oaZ+zZ8RtG8ET63DrN6LCK6SN0kdSQSuQRxnnBGK836w44h05P3f8AgH6b/YlGvkscRQp3qNJ3V23rZ6Hpn7TXjHX/AAfomjyaNeyWCXE7xzPDjcQFyvJ6fhXC/s2/EHWtZ+Isllq2r3V9FcWchVJ5SwDKQQQD049Kf+0P8VvC/jzwzZ6fo15JeXcN2Jt3ksoC7SG5PrmvPPgXqA0z4q6A5YqJJWh+u5GGPzrKddrERjGV1oejgcrTyWoq1LlnZ6tWemq8z7E8c+J4/BnhLVdZlGRaQtIqerHhR+LEV8HXNxqPi/Xg805uNR1C4C+Y7E5d2wM+wz09K+x/2irWW8+D+uLEMmMRyn2AcE18beGNSGk+I9Lv3GUtruKVh/shhn9KrFu9SMG9DPhLDxjha9eKvO9l8ldfefUenfsq+F00VYr6a8n1Ap810sxXDdyq9MegOa+cPH/gi9+Hfiu50e7YShAHhnHAljP3W9j2I9a++YpBPBHLGd6uAyv6g8ivm79r3T4Vl8PXuALl/Ohb12jDD8Mk1eKoU/YOUUk0cmQZ3iqmYfV67coyvv0fl2NX9lHx3Jf6Xf8Ahq9leR7PE9qW7Rk4Kj2B/nXj/wAefDLeFvifrCAfurtvtkJ7FX5P5NkVu/suTyf8LWRFPyNYz7vp8uM1718cvhMnxN0FGtHSLWLLLWrv0cHqjH0P6GsVTlicNH+ZbfI7q2JoZLnrk9ITSv5N9fvR5Z+yr8R7fTp7nwreyCL7S5ns3dsDfj54/qeo/GvonxXrkfhnw3qWqSyRxC2geQebwCwHyj3ye1fAOq6NqnhTUPI1Gzn0y7ibjzlKnI7q3Q+xBrWuPEfijx41tpr32oaxtwqQZMuD74/maqjiJwh7OcXzLY3zLh/D43FLF06qUJay6/NPzRN4o+IviTx1qkEl/qE0srSKIYYmKojEjAVRx1r7v08SfYLcT/64RqH/AN7Az+tfP/wW/Z1n0XULfXPFCx/a4fngsEbcFbsznuw7AcD619DgDHFehhYVIxbqPVnyHEeLwc5Qw+ES5YX1W13b7xVznNSKB1NMOVGT2GT9K8Q+M/7X3gX4RQy2/wBrHiHW1yBp+nuG2N6SSfdT9T7V6VOhOtLlpq7Pg20tz3CaeO3ikkldY40BZndgFAHUkngV8p/Hj9vDw74C8/SvB6ReINZGVa6fP2WAj0wcyHPpx7mvkH42ftbeN/jFLcW1zenStDY/LptkxWLH+2ern3PHtXjtlpV/rswFtE0nIBkPCJ7k/wCGTX2OX5DKclzq77I4q2Lp0IOdSSilu3ojofid8W/E3xU1t9T8R6pNqNw3A83hYx2VEHCj6VT8OeC7nVD5t2JbW2PIU8O/4HoPfrXRaH4MttL2TT/6Xdjku6/KPTaP6nmujXPrz61+q4DJIUlGVRbdF+p+V5zxZzXo4L/wJ/oiGxsYNMhEMCKir0x/X1qwNwPt3pOvFPJL8V9ZGKirI/L6lWdWTlN3b3bG57ik6cCg5HAFHnOIygPyNgke4q7mCQ4nAyagubuNI5HeeOzt4V3z3UzYSBPU+rHsvUmqWsa5a6NaSXNzOIIYhmWRuQg/qT2XqTXz98QviJceMZRawb7PSIW3R2+7mR/+ekhHVj27KOB7/B8QZ/HAw9jRd5v8PN+Z9zkGQyx8/bVlaC/HyR0HxQ+MkviK1OgaH5th4cjbJXpNeN/z0lPf2XoPrXl2MROP9k0gX0696kDZQ56kEfnX4nUnKrJzm7t6t9WftNOnGjGMIK0VokuhQTJABqdMkVCnTFSxgnp2rJs2JAMdaXrzSDnntTwe9TcgQ5BxmlHJwKCAT/jQRigvYXPWno2Dx1/u00AEE5UYH8X1pV+8akgWckQyDOMqf5VBDkwRN6gVO43qR2IPWobbJtIieuOfrTuUtiUYIGOlKCB/jTQRjBpWyF9M0hPyH/w1GWcEHtTuaQE9PWgoOTz3o4K896OCP71HU8UAHsTQwyPpRjHXpRnnnigBF4OKkDHoOaZ9T9acMYz0pMBCcsCaUMCB607vn2/ChRjj1qQJDnypAOQY24/DtXLr04rqok35HqDXKgHBB61ojSL3L+kjPmr7A1bB5I+lUtKYefIp7rxV7HORTe45CrnBI5/2afTE54z071JxtA65rNkkme559aXIzk0wHAxSgjAIpAAzx60mSDRz1Hf+9TTx3oA2ps+VgDHc1DHknIGPf0qWZgLcJ3zmiwiaUEkd/wAapsSK18MuDncP7vUVO33eTg8fNVe9wJz6VabGeOc0waIskHipbV9smc96icFelOhYCRPY9+etJkmfqIJvp8jnzDUMACs+epIwan1Vs30pPG5uarQDJcHtVJFrYt9OppeAOKaCNuelO4OBTFcaCGzRtz1pxwcsOtNXjigLkbDBprj5ae/Q1ECegouM0c7kA68ComUj/aqQkDHFMZtp5OM1CMSMk5/vUzad2Kk2jbkUyi5SGHI6cjtSHpinHHOaaRg1YxmCKTqeOlP4J4FRtx2pXAtWOfLkB4+YfyqQnIOKSw5tnB6lv6UZIbBTrUtmbeohbHQ5ph6cfep56YAHNRsMnpQikxCRjnmo3x0HNPbk560w9OaY7DOAaZ3OKf15FHAPSmxgmQOBV2PiMA88VTXGferK5VQM8kZoYmVpgWGTT+fLjB9BTZeMnHHSkUhgg9BTJGyncNufeoD1FW3UMxAGKrvGcZHWqTKRf8La5eeHtW+22UvlyxgfRwTyp9Qe9fRHhrxLZ+LdMW7tcJOuBNBnmNv8D2NfNFqCWkJ6ADNbHhzxFd+F9UivbU4Kn5kLfLIvdT7V9LlGb1Murd4Pdd/+CfMZzk8MfT5o6TWz/Rn0a6eU3mKMetWrecMcms3w94is/FOlLfWPC9JYTyYm9D7ehqxIjRkun4iv3HBYyniaUakJXi9n+j8z8dr0Z0pulVVpLQ14pAwx3qcrg9KybWfcefwrQilyuDXq8p5U4OLEnsYbpdsi5zwD3Fctqvg7a3m2wzjsvt6j19xXYkBaQEA56VyVsLSxEbVI3PUwOa4nAz5qcmvLp9x59pGvav4P1WK906/udOvYSDHcW0pRvzBH5V9V/CT/AIKBazovlWHjezbXbYYUahbYS5QerDo/6H3rwq80mC/U70z6leDXNan4PkjlMtrkxnlk3Z/IetfC5jw3GpeUFf8AM/Ust4soYm0MR7su/T/gH6wfDn42+Dvipbb/AA7rcF1cAZks3byrhPrG3PHtkV3AcEjPX/PFfijp95qPh+6NxBJNbTof3c0LEFCO4Ycivob4aft0+OfBa29rrHk+KNOQAf6ZxOFHHEo5J/3ga/OsZkVWhJ8v3Pc+/wAPiFUXPSkmvU/SG106y0+ae5t7S3t5Z8CWWOIKz46ZIwTisL4naHqXijwPq+laTcJb3t3D5SvJ90gkbgSPUcV4/wCAP22vh345SOG+vH8Nag3Hk6kv7kn2lXj88V7tpGq2WuWaXemXlvf2jj5ZYJQ6/mpIr5mrhJ0rqcbHo08ZOFWNTqmnrrsfDfiT4W+LPB536ho1wIhyLmBfNi491yR+IrrfCH7SHirwxAlvJNDqtshx5V0uXQegcc/nmvsN04YkZHda5bxD8J/Cfi1XbUNGtjOw/wCPiJPKl/76XBrxXgfZvmpSa/E/Ro8U4bGQVLMKKku6/Oxn/CD4vQfFOLUNunSafc2WzzF370cNnGDxzx0NO/aASST4ReIRECcRKzBeu0Opb9K0/h58NdI+GlleWulGZ1upvOd533NkDAAPoB0rpdQsbbVbG4sruIT21xGYpY36OpGCK6eSThyzetj5SeJw0ceq2HTVOLTSe+lrnwV8Pri1tvHWgT3bKttHexNIz9Mbup+hr9AmCsoYMvlnkN2xXxd8TPgJr3gy+ll0y0m1fQySYpoF3SRj+66jnj1HWuWi8e+MdPsDpJ1XVorZhs+yvvGVPYZGfyryqLnhlKFSL8rH6XmuDpZ+qWIw9aOis0/PXbui58Y9cj8R/E7xDeQv5lv9o8qMq2RtQBcj2JGa+lf2aNHbSvhdazkYe+mkuPqpbC/oK+cPh78Idf8AiDqcSJbTWOmkgzX86FQF/wBkHBZj2/WvtbQdHtvDmi2Wl2SFLW0iEKKeuBV4SlN1JVZq1zzOJcXh6GCpZfRlzSja9uyX53NAdM0vtTSc0V6tj8rufN/7YGm/L4b1EdA01uT9QrAH8jXh/gnwZe+Pddj0ewkjguJEd982cYUZPTvX0r+1fp/2r4e2lyBzbX0ZP0YFa8T/AGeb4WHxb0MZz5/mw/nGcfyrxcRSTxMbrR2P2vIsVOGRTnTfvQTt8tTd8W/s06n4T8J3+sSavDdy2UXnNAkJUFQecMWPQc9K8v8ABV/9g8W6JdHjyr2FifQbxn9K+8/Gmn/2v4T1mzVPMNxaSxhB3JU4/WvgvS/COv3t1HHaaJfzyqy/ctWADA+pAAwfejEYbknGVOP3BkmcyzDDV44uauvRaNH37rOmwa/o9zYXKbobuJoZF9VIxmvgTxj4Wu/BHiS80a/jaOSFiI3PSRP4WB7giv0CsmlNlb+cMSiNdy+hwM/rXPeN/hvoHxCtki1qySZ0H7u4Risqf7rDkfyr0KuGWIjq7NHxeS51/ZOInCor05b23TWzR4J8Mv2mh4X8NQaVrllPfC2QRw3MDjcUHQMD3HTOa8++L3xUl+KGswXLW/2OytFMdvDu3NgnJLH+8cCvTfF/7NXhjwXomoa3e67qp062Abyo0QuMnAAOOeT3rK+Cdx4Au/Hdvp1tolzLcyIzQXmpTCT51GeEHAJHf2rmdKrKKpVJJJ/ez7GhVyyEp5jhKcpyjduysk7a7vf0Oy/Zj+GV34csrrxFqlu1vd3qiK3hkGGSIHJYjsSe3pXvYHekUBANvT1p204+nWvSp01CKjHZH5VmeYVMwxMq9Td9OyWyKd/pdnqUey7tIbmP+7MgbH51Hp2h6fpWfsdjBbFuvkxBc/lXM+O/jV4H+G0BfxB4lsLKQdIA++Y+2xct+dfMPxF/4KQ6VZRy23g3QJryfBC3mqfKg9xGpJP4kV6VDBVa/wAEGzzvrlSK5VJ27X0PtJ2SKJ5ZXSOJBlndgAnuSeBXg3xY/bT+H3w08+0tL3/hJNYjB/0bT2DRAjs0v3R+GTX58/En9pDx78VpCNZ1+5a0zn7HC3kwAehRcA/jmvNrO2udZXFtA9wVOGKdPxPSvqMHkDm17TV9keZWxdOnFzqSSS6t2PcvjL+2f48+KyT2kd3/AGBoTHH2DTmK7x6SP1b6cD2rwYLd6pdFIhJcznkgcn8f/r112leA9yh9RlYnGTDDwPxbr+WK6uysrbT4Fit4EjjHZF/me9fo2X8PRppcysvxPgMz4toUbxw65pd9l/wTkdH8BEus2pS+Ye1vH0H1bqfoK7KC2S3UJDGkcY/gRcD9KkPXPWnAFe/419tQwlGhG0Fb8z8tx+a4jHz5qsr9lsl8hgGO9L7+lGT2oJ+XA6V3WR4VwJzkUAnpTepozkc0my7Eh9/yrG8SeIrXw7YSXNxKE2/xHp/+s9h3qLxV4stPCuntcXLrkj92ndzXzh4r8XXviq/eadiIs/u4d3A9/rXw+f57DL6fsqTvN7eXmz7PIsinj5+1q6QX4+SLXjfxvd+Mr3590GnxtmGDd3/vP6sf06CubxxjPWmoeSP4qf7mvxGtVnXm51HdvVs/aqNKFCChTVorRIUdfSpV5BPsf5VFtJ5p4IIwPQ1zM2KUZ4z1qVBioTxmpEJAoZZKvX0NPX+dMApw5qQHZweKaWPNKfagKSucUCuKMHrSquTg80gxupwJ3fypNiaHZBGD0war2mTZxnpzyanZdwyOlU7Ni1sB2BNIpIsY5xTtx20zIxxTiRt56f3aAdhwBYZFByDjuaAwz14pScH/AOKoGhB6dzTl65pvbj/gNCnCjvmgQ72oPC4FAJySKH65NADOrdaXH50Y4+nFB9qTAASOtSKSRx9KaPWnKcVIE1u2Hxjg1yzgrI6nsSOa6u3xkfeyO1ctcD/SZf8AeP8AOtIlw6k2m8XYH94EVpEDd65rLsSBdgnpWqcChlyFyV/3qVDTD14pVIP4VLIaH0v15pq57U7HNSJi5zwaYz7R1xT9ppjdabGbd0FjjAU554+WksGJlxv96SbDJwefWo4OHGD81UJDNQVQ6MOeuW7VYLBuRz/9eoL5dhQHvUrArgD8aAYxiSyj86ltUMkwIfG3H4/QVGcgjJ4x3qS1Yi5jAOPx70EXM3VW3X07HlSx9qr2w3FiDxU1+D9tuCe8hP15qO14DgdM0+hsWFwee1P6AYpg44p+eKGyRrY4xTad0NIMAUgGMRzniom4qRs/Me9RknI+tUBfKkHHUj+7TSMjmnscNn3/AIqjbBqTEYQRkDjNIeBkUbcD+Kmkg0AH+feo85qToeKaxwc0FiHgZFRMfTbUhJzxUe3vjrzTuNl6ywLY4GD5hyfwFK4KjFNssi3ye7E09mJ6UjN7kbY25IpudoP/AMVQTg4Peo2bHFAIGJx6r6VH1HXvS7uKQHFO5SYzPr2pR0x1FBPHFGec/wAqYx4H4VOOFH0qBTn8vu1Op45oaIZBOVKEH9Pak2kEHPpRN3zk+9ICTQA0HFIR8uadyTzR95SKARHAQjvz2FSH0qOEDzH9QB/OpD79DVeZTNfwv4qvPCepC6tTlDxLCW+WRfQ/419CaFrVr4i0+O/sZPMifqO6HurD1r5hf1PWt3wX4yuvB2qfaIC0lu/yzwbuJF/oR2NfVZLnM8vqcstYPdfqvM+SznJY42HtKek1s+/kz6Ilj8sl1+71I9KtW1wGUHtVPSNWtdbsIr+zlEtvKO3UHurehFKyeQdy/wCrPX2r9xweKp4iEZwleL2f6ep+Q1qMqcnSqK0ka8blu/WrAHY1lwT55zkVfik3IM9RXpnkzi0TAYpC2zkUbsjFGcDmpaMSGeyt7jf5kavu4P0rA1HwfHK++3faD0XpiumA2+9NPX0rkrYalXVqkbo9fCZlisHLmpTa/L7jzm80e/sQ4Me9OvHX3rS8HfEnxX8P74XGha5f6VLkHEEzKCfdc4P4iu1ZBjC/Mpqhc6DZ3L75I+a+cxPD9Gqn7PTyep95guM5q0cTG/mtH9x7F4K/4KE+N9GMcWu2djr9upw0rr5M2P8AeTg/iK968I/t/fD3W1ji1i31LQJ2GSzoJ4h/wJef0r4Ln8DQkloJdhPLK3esS78M6hbg+VH5iLzndyfwr43FcLS+zD7n+h9thuJMvxVrVOV9nofrj4Z+NfgXxhHHJpHivS7kycKhuFR/oUbBzXbxSq4yDlP7w5r8TGtrm03Sv5vynG739K39B+KvizwtKJdM8R6pp7qMAQ3TqPyzj9K+arcPzg9Lr1R79PFU6iTpzUl5H7Lkg9DnFRtaxFg7Rxlx0ZkGR+Nflxov7bnxX0mCOFfEP2sLj5r63jl/UgHn616Bo/8AwUX8bWIT+0tD0fUU4BG14WPqcqxA/KvJnk1daKz+Z6EMTOHws/QzaFHIwB2FSA5wTXxDp3/BSWFo0+3+Cj5gOCbe+4x64ZP610Wlf8FG/CM5AuvDGqwBjj93NE+P5VyyyzER+yDruW59clxn2pwfJx3r5d/4eEfDgnB0/W092hjP5/PQv/BQf4alTi01vj/p3T/4uo/s+v8AyMzdSzsfSHiLQNN8VaTPpuq2iXllNjdG/TIOQcjng1jaB8MfCnha8jutM0Kzs7tBhZwmXHY4Y5NeCz/8FCvh0IyY7DW3IP8AFbxjI/77rOuv+Ci/gaJcpoWsTP2G6JR+e40f2bW35GdcMdWpwdOMmovdJtJ/I+tkbmmgBc4/GvivU/8AgpNpsCk2Hgy5kyOPtF6uPr8qmuP1X/gpR4lkP/Et8LaZZp/08vJIf0IBrWOU4iWvL+Jz/WZLY/QbgdTtoU7xkcgV+X2vft9fFHVQ4gvLLSw+eLW0Xj6FsmvP9e/aR+JXididQ8Y6rLkY2RTmNcfRcCu2GRV5ayaRkq7btY/Vb4hX/hyTw1qem+INYstOtLuBopDcXCIQCOoDHqOor5c0r4jfAz4K61Fqr+LL7xRqtoSYls4sohIIJ4wp4PdjXwRf61fanJ511ezTyZ5d3LH8ck0W+nX+qg/Z7SZ37l1wCPXJwK9ehw0qjUpXk12Rus8qYGlOiqvLGW+qV/vPuLxj/wAFK49skXhbwsqdhPqUxYfXaoHPsTXzv46/a8+JvxDSSK98R3FpaMCPs1hi3THb7uCfxNeeWPga/mX9+8cCHp824/iOP51tWfw901NhnMtxg7tjNhc9Og7fjX1GE4aa2p282fEYvifA4dO8+Z9lr+OxxE97c30u55Zbmdjk8lmJ9T1P41qWHg/VNQHzxfY06Zmbn/vkc16Na2FtZrsgiSIAY+VQD+J71MDzz0NfXYbIadPWo7+S0R8VjeM6004YeCiu71f3HNad4CsbJM3Ja9c9n+VR9AD/ADNdJFEkKgRIIwOgVQB+lLn5sfzpSoXp0r6KlhqdFWpxSPhcVmOJxcuatNt/h92ww4Y8UlL2zmgciutI8wXr1poOKU9feg9RRYA3djQeORSdB7Ucg+9DdgFHyH7tY3ivxVZ+E9Le8u35/wCWUfdz6VJ4o8TWXhfTJLy7k6cIndm7ACvmbxb4svPF2qvc3TtjpHH2jX0FfFZ9nkMvp+zp61Hsu3mz7PIsjnmFT2lTSmt338kP8U+KrvxZqMl7ct8xPyxjpGPQVijnimDJ4qQe/wB2vw+tWnXqOpVleT1bZ+2UaMKMI06atFbIAfSl560Z9aAwIzXEbDsg9KcOxJzzUfXvT1JbrzQVoUQcVKhHWolz071Iq5qugycZx6U7AHTv1pgyBjNOz8vHUVNwF569hR35opehzUXAAcUJgEA85o78U4YNFxXHcbcVRsOYXzxiQ8Vex0H51StCBNcDriQ0xrUn5/rQAc8UowBilIweaSAd0PPNBHIBpeuKT6mmAvGaQAlc4waCSOtJuP4f3aAFU7eKV2HpjAoOPXtTCfWluA/IxxSqO3bFR5HfinKc0NCY7AAPanLgfepNxAFKCOh+mKkZPCuGHNc1fr/p9wT/AM9DXSRkK6AlQOtc7qAP2+fnJ3GqW5cNxlocXUZ+XrWtuLN6/wAqybZsXMZz3FapyJD9aGaMUnsaVRtzSDJ9venAfpSZPqKOpp4wDj1qPJHSpM4GTSJFJHT1phTBx6U7IP401sBuaANeVV8kAcKO9LYMRJnOMZomB+zYKYHGKZbZD/LQNEd8xE25h77asnHGOKpXhKyuCcnNXHcE5FWDGuT0zSQg+YMH/gX1pG65JoikwcjrkUGbV9jN1Bv9MnI4BY8elR22dpPoak1EkXUmfvbiKjtupz9afQ06FlOtPAOKapOMU7JPP51LJsJxuz3pMZGe1OONxz+FMJxTGN6A4qL7zDFPJJX/AApgGXTnuM/nVC2L8vyk46A0zjnd0qSXkkcetQt784qSRSAFxnk81ESG/OnMc5yaYSBxQNC/w0wnHFPPHQ0zOetO4txuQTikPK5HrSt0oOTTAuWf/HsmPVvxxTic4+anWmBYxk9Tn5fxpjHPQ49Kz6kPca4BQgmoH68VK+QMY681A3pTsCGsDmkOO3enHAH8qjbk4H0qkUgJwaOelK470nPSmMeo445qcoNoqBSRVvjZkDtUtkMqz5HU00+nUU6bk0hIySDTQDSeaTtgUrLgZpCT0pgRwORLIo9B1qZsEYqKDmSTPoKmJxQVciPTFRnByakk54qPk1SYLU6nwJ47uvBWoh1T7RZSY8+2bo/uPRh2NfQOn6hbaxYRXtnIs8E4yG/oR2I7ivlXgn3611/gLx7ceEb7bIXn06XiaH/2ZfcfrX2GSZ1LAVPZ1NYS3XbzR8bnmSrGQ9tRVpr8fI95dDbsHB3Rn9Kuwz7gORmq1pd21/ZpdW0guLaYZRx3H+PqKYcwMMf6s9K/bsNio1oRcXdPZ9z8kq0nFuE1Zo2oiHHFOzxis63uCjZDdavq3mV6LR5U4crHg+tGPX8KaDwB2pw54NIyD+NaQA/4Uo4wOtAODg9KVgE24ORScdR+NSDPam4FKxSY0xJIMMgOap3Gi2F3xJbIfwq+VxyD+FLn05qJU4zVpI6aeKq0neEmvRtGDceCtNn5CNEcY+Vv881QfwEikhLt8HpvXP4GuvyG60gBY81ySwGGqfFBHrUc9x9H4aj+bv8AmcNJ4Gu8YS4j5PIZT0qu/gnUlJyYXVeV2P1/wr0EDt+tIQec1ySyjDPVRt82enDizMY6OSfqkedy+EtV6mJGGeQr/wCc01PCOq/dWIf72+vRsBabu29BWLyXD9E/vOlcYY/ql9x52fCGqLkCNDnr8/8AOmf8ITq2DlInGeF34xXo4ODmnfKeQO9NZLhl0f3hLjDH9EvuPP4/AmoydZYY/T5ifzFWB8Prk7t15GvptQn+ZruCCOR2oOHraOUYVbxv82cs+KsxntJL0SOUtvANtGmJrmV/9pFAq3beCdLtcExvL/10c/8A6q6DaSMUg5GK66eCw9PaC+48ytnmPrfHUfydvyK1rpdnYjbDbQxj/YQCrBUZyoxmpOp6dabznNdMaajpHQ8mpiatV3nJt+buNAJFKBzxxilxxkdDTvpXQkcrYgGfrQeeCaXIPTig8896ZFwxjg00ninckc0wZ70DFyQWIpOnIox170HOeKChCM0c0pGeRTchunWk2A7pwetZfiPxHZ+GNPkvbyTZGo+VO7nsAKd4h8QWfhrTJby9k2qg4Tu56AAV81eNPGl54u1JridmEC5EUCnIjH+PvXx2e55Ty6nyQ1qPZfqz6/I8kqZjU556U1u+/khnjHxhd+L9Q+03LfL0jjDcIP8A69YAyTikXn60/JBOTX4biMRUxNSVWrK8n1P2+hQp4enGnTVorZAMDtS87eOKOetJyOtcTN0Lz0pM8c0o6Gk78VJVhV459Keg3ED1qMDNTIcDJqmCdikuD7Yp65znOKjzhzipFbIyaWxbehMCDSnnrSKTinAY5pEij25op3UUzd2FSJjgfXjNODAMBuz6VGST17UoAAoCxMD83PrWfZt/pF2O2e3Y5q7G2GxmqFqSt9dgd+aSKRbGScdaUFc/SmKQDTvaqYh240pyBSRcdaGIpAOLE8io9w/wpSQRim49qAHnOMHtzR0NID3ozz6UAAOKXmjrn0PFGcLjvU3Adu3DmjvmmdDT88BfU0WAm3bufasbV1xqEp6jj+QrWjPYnmsjVl/09/oP5U1uVHcqxNtmQn1FbT53HmsPO1kPzcGtxzlskYJptGrEB557Uuc8jkCmhjk5pRjqBxUshj15GRTs8YpoIHOfyp2PlzSEAwaFwRR9eKUkg0Aa9zhrcKOoP3qjtmK7z2xTps+UCD3qKF+pq1sNEd6rB85yTVqVQpAzk4HNUrh/3hOMZNXZG3NnOfT0oBkR4OMA/wC7UkJBk+uDUR5JFS2y5lGfXpQZmXqGPtkrZ6sf1pltwM46mlvyPtUx6YYii15B+tUbLYsRj1/8epQR2FBwegxSDgcf981JncPvH1J7UHG3pRgZ4prYH40C1GHgc9KSJ9s0ffkYolyVGKSI4kjGcEmqKNFxtOc8/wCzVd1ywFTOxOfaoCM1CM0ISMc96YQSac3r0ptMY05o6j1ozzTtv1oHYjYf8BzTD6GpPpTG5XjiqCxftuLKIk9M/wA6H+ckmiIhLWLHJK5pAcVCMr6kbZziomxuwBUrHNRY78UylqNbk/8A2NMxyfzp5HrTeQPWgaEbg/hxSYy1BzmnKM5NVcGPQFyD6mrLHtjiq3HQt+NWWTC5BqWguVZjh8CmsMHB606T7+KQnnmqJEbGMU3PHSnHkYpp+7g0AJCpDyA9cDFOemQZE0nPAAFPYZ7UFMaQGBP8VNx60p6nNIDzk1VgQ0jgkDJpMnHApWIxTWJxj0pg1c7b4e/ECXwnc+RcbpdLmP7yPvGf76+/qO9e6W1xBfW8c0Lie2lAZXXkEHvXymTjmvQPhz8SH8Nyiwu3aTSpDzu58hj/ABL7HuPxr7XIc8eDl7Gs7wf4Puj4nPMlWKTr0F7638/+Ce1MGt5MZyD0YVdtrklcZ+tQqYp4gyOskMgBV05BzyCKr7Wtp9pOfQ9jX7ZhcRGrFWd76p90fk86drxktUbsbB1qTAqhbXIIyOn8qvI25cn8a7DyZxcWKQMYPWlHvSDB4petBkJjinc0gOOKDnvSSEKOBTenOad25pMd6YCHOMinfw0mT1FHXnNAxwPr1pMA0nBGRRwRx1oAOo+tGMijAPWnLkUDuNAKnB6UvvRyR1pOnFFguHIOaAM0beadjHNAXGkZ9qBnoRzRnmjGRnuKBAOeD+FL14PFLkkc9qMk8H6CqsIM4ox3o4HFLwKYCcE5oPSkxjpRjnNAC9aOvFJnPT60vXmgBp+XrSHjtSj5utI2Fxn86CkOPByPvVna7rln4c06W9vHEcafw9yfQVLrOtWmgafLe3svlQIM+59MD3r5o8eeO7rxjqbSN+7tEOIYPQep96+QzzPKeW0uVa1Hsv1Z9XkmS1cyq3elNbv9EN8d+OLrxpqBnm+SBDiKHdwo/wAa5gDAwKAuWx2/vVIMLwa/C8TiqmKqyq1JXk9z9xw2Hp4amqdNWitkM29+o9aULu59KdtpRyf/AGWuI7EIMZ57/wAqXjOaVumRTD1qCRKUDNLj1o4PNBYDOeO9WIudp96rYB4PapoSQ6DpzQJlH+IkdMmpl6VEjDe/POTT14K0XNCTdzwaXODTV/lS59aDNkhYHoOlJ1xSKQKXpyeakYE5pw6evek9iaFYs2BQA5fmGT09aow4i1CdWHLdP51oKCB0rPbH9qOcdRn5vpTQ4lkHBxT+Px70wcEe9Ln9amwiVWHUn2pCMdKap5p2cL0zTDyG5HWlwCM+tJ+lGeBQAHOeeKMelHJ5/OgZC8dKBscDg8DpRwOKbnOPSgHHWoEOGTyBxSqBnBHNIGCjmnLxyOpoAcoAPqay9awLwEdSozWsvXA/OsrWyBcRnb1X+tUtzWO5ntnjHHNa+dyIfUCsk9vWtVctBGx7iqZTJB0NOUkcCmKOKeoGP5UiR8f86lGP8aiT0PenjIqGiRCPejpxSntjgik6jHWgDXuD/o5+THNMtsDgkZz/ABVJMQYMnio7YgttI4Pf0NWC7le9A88kDZ+lW8EhCOKr6ln7QgPpz2q06AHk8UDkRucHmn2qh5Qo5NRSffwOgpYTtmQ52gEfdoIZm6gCLy4B5/eHHv70lnwhB4yaW+Obuc+rGmwDC59afQpbFjIzx/49RyMA0DJFLwKY2NY4PAwKQ9RxQxB/DmkI4NSTYYxGaSDAuYz70jg4ye1OtTm5jHy9apjL7g9jk1BkeuKlkIHsOlRHOfWo3IGSY5Py0gIDA0bzjOPmpm47qYAwAIJ7U0nPBpxOab1YDPXHzfWncA/hprYzjuadkZODkZ4JXFRn5ck9aLgX0bFvGpH8OaccEY7ZoXIhi9fLGKTknB96m5nYhcY3UwnP1qWT5hjHfNRMADx1NMaGnpz0pABnnpSEAnmkyAKCwHLYI59aftwetRq208GnZ3ZPbrTYmSJyRirr4IwOTVGM8jFWtw+hoZMipMQJxn67aaRgUSnNwg9DSnhqQX6B3/nTXHycd6U8e9I2MY9aoBkBBmlA5wFNTjj+lQW+POm9RtH6VI7dhQUyM8k8U3jJxT2wfxphJ4qkCA460gGKcTk8Uh496EwuRPgdaRcinsAWHtSY5PvTGejfDP4kNoTDTNSO/THb5ZO8JPf3U9x2r2rCyxAhg8bcq68jnuK+Ts4OM16V8L/iS2lSR6PqUn+gO37qZ2/1RPr/ALP8q+94fzx4aSoVn7j2fZ/5HwGe5L7ZPEYde8t13815nsab7Vtp/D3q9bTkt146VXZUkQAkMvUOv+elQRu1tIyt+H0r9noVlUin/T80flc4aNPc3A2eak7cVn29wCBnpVyJgy5HFdLPNlFxH9enNBGOtKMGl60IxGhex7UH0NL25pR6VYXG8DFB9aUYxj1oJxU2ATknig+tGMHI6UvToaNhidad25pMDGc0uOOKodw6jFIcZpcg9KDyMVNiRFwOvSlyQeaQAg4Jo6cGhABU9aXA7Ugz3peAaoAznkUH5iAetB9qOCc0IA69Woxg4oznIoHIFFgCk6dqcf4aa3ShCQnuKSlz7UmcDjpQy0O6/hVPWNWttF06W8vZVhhiGST39h6ml1HUbfSLKW8upRFDEMsTXzh8SfiHceM78iMmLT4j+5h9fdvf+VfK53nVLLKOms3sv1fkfUZLk1XMq13pTW7/AERF4+8fXPjO+LDdHZxn91F6D1PvXJ8uf9qmw8getSggHFfg+KxVXF1ZVasryZ+54bD0sLSjSpRtFBgdvxpTwOaMBaX2FecdYzIHPTmjpS8005zkVYDieMCk78UgOaXjqajYAHT8KOCKOlKM9KC1qJ0qReoBPeo88fjUiZBAosBTYETSE9dx/nTwd3tTZj/pDj3NKvK80ICVOQKXjGfakTH5U4c9Rj60mAqqG69qcSM8CmD0FOPHPakAD1pUJHNJzQMdvu0CZKpJ6f5zWfMrLqSEHO5R+WK0UJHIrNu2xqMYHcD+tCZSLeRwKXGOfWm7scCngAt70CBQWOTTmAxgUAlcY6f3aGHP1oAj96UDLYpTywH40owBg0NgA46UrY70ZOKCe3epYDCeaN1KcD/4qjIFIaDHIxUuQDkHio1IHGetLuxkZ4/2qsNiTlV+vSs3W8edBnrt/rWkWztJNZ+t5LwFhxg4qY7jW5mNgCtO2Ym3jPXtWY2TWlZY+ygH14rSRsyfIzxT+OhpgIA4pw6dahszbJN3pTu2B/49TepxTu3XjtUiA5PTikbIpc+/frR35oHY1pkJtwc/xU22JViRg/0p75MQx0zmiFimc9G/2avoC8iDUxtmQk7sqPu1YLh1BXuPr+FV78kvHkew/CrGNqgD0+lAnuRvxnB6U2I7ZBjqDQSCcniiMZcEng0EeRnXpzcSkjByc0yJsDjnnmnXhAnkH+1RbqSmT6009DToTruPWkbOOuacDk9c0EEj6UXJsMJx/nvTSc06mjpjr2pjGN1p1sAZ4/r+VNJPX1/vVJb/APHxHikxMtP1J6VE/FTcFt1QOuWJ7VCJGHOKb15/Gnn17YpnNUAd/WkOSM0pPem9Tk0AAPGRTG6Hmg9RTGPJ/WnYDVJURxAddo/lURJBNSuuEXdt4A+UVGcjpzUbEETODwKjYnml5xk00kA1RSG8getIfvcUvfmkfOTVDEGM8U4DB4/Gm/8AoVAPNAEiY3AGp2fgA7uKgiPOTUkrfKcVDIKoctMCOpNSnPftUUTbpsD3JqU4PFWVYbnmkb68UnU0AnYDnpQSMjDfap+w+WpjnGKjt8ebcE/7I/T+dOJ7UFMSm8g0r9MUmec0CTDtg01m287elKTjg0E5+lAiP360d+acVycU0j5c9xVlgcAc96TGeKUAUg5GaFoJnq3wy+JP2VItH1SXNv0gnb+D/ZJ9PQ9q9bJWcBWOMdH9PavlEEnpXrnw1+IivHHpOqvlukE5PX/Zb+hr9EyDPfY8uHry06PsfnWe5JzXxNBa9UvzR6bG7RHaTitC1uTgDPB6VQIEmA3XsaSGVoiVIx6iv2GjU9or9fz80fmU4Jo31x5e4H8KdnIyO9Z9tP09DV9SNuRXTY8ycXEXtijBP1oyR0oqjIAfWjnp2o69OfWjr3oAKP8AOKOcYNFSwEIINKB3DcUEkUHPrTQXA+1Jx3NL9KOpzTAPajr36UAelB5HuKEAUvU80mCetLg9PegBMYJNHP1o3EHBpOh9qAFwDz6UYJ60dOaXgii4DQM5pc8jPWgcnJpCSRTTGKRnJFV76+h0y1lurmQRQRjLOTxii9u4bCCSeeQRQoMs7dMV86/Ev4kXHi+7Ntau0emRn5U6eYfU8V8znOb0stotvWb2Xf8A4B9Nk+T1MyrWWkFu+3l6jPiV8Q5vF975MBaLT4z+7j/vdPmbjrXCMxPelHJzTwuDg9Mc1+C4vF1cZWlVqyu3/X3H7rhMJSwdGNKlG0UJFwozzUnANMQfIG9c0/qea847WhcjGCKUkdSaQDA9KTPrQIXdxxTfY80ADkDvR0HPNK5YZ5pfxpOv40uQakVhOnNGcZoyR7UZB4FAx2DkCnqe4qGpQfloY2VHJaZyT/EaeOWAHNMl+WdwPXNCtzQIlHr0p/PSmK4xinFs0mADg048jFNJzSg9vWkO4oHoaXg80hbOcdKQE5oESoe4rPvzjUYgepx8341pJyOKzNUJjvoHI7cfgapbjiXioXIoB+XB5pXOWJpBntWQh2Qem6lkf5sDpTc44FBPAFWAKxGOcUqtu5FMPJwTSg4pMaY9cZ5oDcY9aZ+NDdakLCkEfjTepwelL2yeaQEE5qkIfwck9c07qKaCOlPUADg++aLjuGP97FUdcI225HYmr68nOeO1Utd/1MXpnFC3HHcy85FaFhg2v0rP61csHzG4PUVTNWWgTjmpA3Y1HxTh0yKhksmB255xTgcU1WzwT2oHJAFIBW9qUMcU0nJGN1IRnpQBtPIVgIPrS2+H49Kbu2w8D5RSW7BuO57GqZEdWQ32JZUPSp3wMZOcCob/AOWQDHT86lZSeRTKYw8gUsQKyIR0yPvUzcCeetPgUNICT3FLYhGdfsHuZMf3jmo4SAv92nXx3Xku3gBjTYhx9atbF9CcEDBPTvTtx78Uh5H6UhOakQvQjH1pDnHHejrzTWPYCqGhp6ipbPAuU3FR7t9KiJGfrT7U5nzjK4JoexLJmkNNZjnNOY78E1G5wzVCIQcYz09KZ07UpOfw702hoYE9cUhyQR8tB5zQeBTAZzTGU9RTupprDJx61XQdzXuWAI+XYSB/Kq7HPOeamuly3B6VXPBz6VJlYYc8moycnAp7c5A7VHkg4xxTRaFOOT2pBjvRwTmkJxwKdgYhGOTQD703dg4peo65PWpGSw5Zv4adITknt2Wmr+eKHzsIH40CZDEMzE+oNPONpHpTITlic8EVIRlSetO5IwdacWwOPrSL1pCMjA60wGW2A1zkjqv1HFPPPBplmuXuR1bcOW+lTbccelBTIyAAKYTg4Bp7feP1pgyPrQiUIc9aSlH5Uv8ADVIpCDrg0jDJ9qdxSAZNSDFAA4HQ0mOBTsHr1owQc1VyRQFHSkZiB124peajlBwR2/rVoPiPYfhl8Rv7S8vSNSk/0nGIJnb/AFgH8J9/T1r02RBKqjpIvQ+vtXyQGZG3KcFeRjrXuHwv+JS69Emn6nKBfoMJMf8AlqP/AIofrX6Zw9n3Ly4avLTo+3kz82z3I3G+Jw606r9UehxTGNiH4NatrccAE1nyxecuc4kHf1ptvcbGKkV+t0583qfm1SmpK6N1SOopduRkVVtpgRj1q2DxkdK3PLkuVi7QOlLjnOKKVutBlcjPJ4pMCnEfdNLgmluWN9j1o6d+P5Ubc8CgZPFMA6Uv8NKvHXpRjaaLCuGAKMDFL05pM4BoELtGOKDyOKBntSZAGaAG5yMUAgHBpcbulJ3xQUK3WjvxR3x0zSHI7fLTYkO5IJ6UyeWK1t3uJ2EUKAkueBgUs08dvC8sjhEUZJY4r59+K3xRk8S3DafYOY9PjOCV/wCWxGO3p/Ovms3zelltG71k9l3/AOAfRZRlNXM6vLHSK3fZf5lf4qfE2XxXcfYrD93psR/7+n+8fb0FedquBg0tOXHOK/B8djq2MrSqVHdv8PJH7xgcHRwVGNKnGyX4+b8xmOee1OzxinYB4xTOhrymz0EhVAKAketPHXHpTEGU/E07PNSNocD3pOKMgjp81ITxn+KquSL9fxpBn8aDkj+dNxj6VJfqOBG0Ade9Lx+dMHHTtQGJFADjyeelMpc560DpzQA7rjPanqp247UwZxip0GFANJsbKFwSlxJ2bNCgmlvATdP+FJGSRTBEijt3FSY5waauR0p455O4H2pMLCnOMGmg456Zo4xk9KRzt69TSCw7p2pBwaRcUoGaXoImiJxzVDWSfOgz6Grw+Xr3qlq//LLP3hn8qtblRepaxjGelKOvWo0bzIw+Oop6+oqSXuB9aBkjBNIfTGM0A88UrAKScUAn15/vUhH3sUgTdjimA7OeKcelRjIGPu05SAaCxc9DSAU4+vrTR0wOtBA4EjnrTh6U0cDNLxjmoLJIhl8dqqa2uYIj/tH+VWoshs+tV9YINsg+UYahbiW5j8j3q3ppJeT6VTq5p0gDOD1IrV7GrLi8njtS8j+dNU7TT+CwxWdyRy9afz0pn3qevWk2G4ZB4pDjORz9KaR0zSkZpMDak5gIHSl09gr5K5P97b/OiQfu8j1FPsFGCADwc1bEirqnzTAs7DJ6VO3ynBpurg+fGW780NjIwcrQtUOREwBPNFuT5qA9Mig8cdc+lLDjzA3vTMjMucm6lYljlj8340sAG0GkuSfNkPuf50sAHl5PfrVFkwGMijHPFIH7GndB1oADgj0phBA5qQnAqJic/WpAbxjG6pbXCzkjng/w1H29KfZjMj45O2nbuJkueg61C3pUxPAz1qJ8bjSJGE47c0FiPwpaTIPI+lNgITzyOlJuz/s0hyOtKBikNCfw0jY43dM0Z7UqAPPGPUgbaoGzTvAwf364queRzUtxgyv7nNRtjHB6VK2MkQtg8+lROPSpcAHJOOKjI4z/AJzTuWhoOKMDnNBOaMjpSGNYDqO1AYjrSkjNNGO54qh2JEI6nj/ep82cZHSkjUGkmfr06VJmRx53Pj0qRm79c1DBgs5PG0U9yQP4uOtNlbB35qVWWMg9x/e/rUHU1KRuT/2XtSC5Xsc7rk9RuFTBtzZ6CoLAgxykdC2BVggZ6VT3BiEA9KjOS2RT+nWmdRQMa3Wg89O9Obpim+4oEhy4JAo4xQB7c0v9PSm2MOnNLtOM9qaRnv7Uq/LxTRDHckc9ajuOeKl+UMM/pUMoGeN1C1KRTlQgGo7eV7eRHQskinKleCD2OamugNvDe/y1SJxWkXbYpr2isz6I+GnxGi8U20djesI9SjXgtx5wHcf7XqPxrv5IRKPl+WTt718f2d5LY3Ec8DtFKhDK6tyCOhFfQ/w1+IsHiyzW1uHEWqRDlegkH95ff1FfqnD+euXLh68tVs/0Z+WZ9kbot4nDr3eq7efodpa3BVtpHStW2uQ3BrMliM3IH7wdR60W8+0c/lX6rTqKa13PzmpBTV0boPHHNOHt+OKq21wWUA4FWF64zWjPNcbOzH4HakzikJx9DSg0kQBHcdaAP0paXHcUxXE69aTPODQOeaAAcg9aGMXIHBpM45ppwDj8qQnFA7C9807tx/31ScAcfhQMgY7elAxCMc0gYGlOAM01hzkUXKQ/dk/N96k3pEhkkO2MDJf0pruqozvwB1b0rwr4rfFR9WZtJ0uTFohxLInG/wBh7fzrwM1zWll1Fzk9ei7s93K8rrZjWUIaLq+iRF8Vvii+u3EumaXJ5dghxJKn/LUj0/2f515YAD0pPvAAcU8Dpg1+CY/H1sfWdWo9X+C7I/eMBgKOBoxpUlZL72+7Fx6/jSr1waTtk08cLmvIbPTsID+tRlio9TTyRggikPIzRe4wiYkc9iafyDUUbfKR7/zqXihhuIPyoHpQvWjHrUsSQv8ADTDjr3zS87sUh6igLB/FR2x2pB1ajp1oGLz360lKeOaOnegABwfpUyvlcHtUPfinrnBBpMCC5bN05+n8qavHSi5H789+lCHAxT6ASKQOakz3qNAAMnmncipFcdwPekPSkJPNOByM9KBpjV6VIuKYRnrRn5ulA2TKMZqlrBJihwOhP8quB/lqnrGTEnGCG5/EUkhrcmjwIIiDkEVIM9ahg5giz3WpTxwPrRcHuIWyRQPSjjP0oGD0pNisKSWGDTSSoyO1K3oKaMH8Kouw5SCMnvS4DdTzmk7YxQfQUmxEhAAz+tJjjGeaaD6Gn5FKwmIDg5HFKoHApu7IwaUYPApDJB1AIqDV1H2LPX5hip0A6k1DqgB08j5vvD5qaDqY2OKms2InOBzioB0qa0O2cHGc1oal8elSLwOKi6HipFGeRUkD+vWlzjpSDGeKcB2PIqAADnH40u3vTW60pxjPWjzFc2WfdDg8gGpbRuCRxnv2qu7ELj1qa0Yr8w25/wBrvT6DiQ37t5gDEEDpinP1yRyagvnLTZ9R2qc9AD2FNCkyE+lOjG5wATTWwG54oich0KjoaYjNmj8qZwexNPj3KoyMZ6U27H7+TJySckmliYsAM4x0qnsNkv6mgYH0FHYZ60uATjoKTGIBg4pnbHSpMYBppOO9MkY/ep7LAeQ/7NQnGP1qSzHMufTgUmJ7WJT045NMznjtS5PfqKTgZIpEkZycc0nPWlkPzY6U3vxTuAEcYHamA5ABpxJxnvSZ9aEWG2liz9ojxzkj7tMIyKfbk/aY8dzQyehcc4djTGOfanPxIfamMRjrUozInYdKYXyKGbceO1NyaqxogzjvR059KUkUwkUxCkh8+tJjPB60vPc470i+9LcaJ4x8oA71HOQVwf8Avqnx520yYhevWhCG2zY8weuPmpWBzx0pIjw+O9ISTyaGJjlIwKfyqknpUajJwakPKkChklWwbMUoHA8zP6VYz+VVNMwIpQfveZ/SrTjjI5zQymJkYxTeMcUvqRSbsYJpkhuINGecEUnNAIzQUhwOOaAQDkUmR3P5U0E5z+NG4x+SMg0oHOQKaRkc+lHBGD2oIJCdp52kioXJLk5609utRNksMdqpFIhuRuhPPaqIyeRV+6P7tx7VQqkaLYBxwau6ZezWF/BcQSNDKjAq69Qaz6nt8tPGM/xCtIycHdCnBVE0z6b8BeOoPFdoIpNsOqQjMiLwCB0YfXuO1dLPExy6/wCsHVPX3r5ZstUuNKv47m1laCeI5V17HuK+hfA/ja38Y6arhli1CEATQ9x7j1U/p0r9Y4fz11uWhXl7y2fddn5n5FnmSPCyeIoL3Xuu3/AN62uShznArYgnEgxnkVjzoZH3LgEdRTrW6Kjjj+lfqEJqa8z4OpTU1dG6p3HAp2AOKgtpN45OTU4IzirPMkrOw7kUdORTdwzik3UGdh59aQ880meOKUH0oGIcHk/epDjGKM55HGaSgaDHODQRj6Uox3pD1waChxwD/hUUjeXuY8AevanOwjGWOP6V4p8W/is8zS6RpU5PJE86tyTx8oPceprw8zzOjl1B1Jv0XVvse5lmW1syrKnTXq+iRB8Wfil9reXR9IYiDpPMjfeP90e3qe9eRIMADFG7c2egpw9a/A8yzGtmFZ1aj9F0S7I/ecuy+jgKKo0l6vu+7AKMZ70vQ0oPP0pNzYANeO2eqKOBTs9xzUasQDTgCetJgDcjOMU3JxginEYprHGDRYgIx+7J96WkiAYkE96k45qepYJg5yeBSEA0owKMjPNDQCUOO9O3UjcjOaAGAZpcdiaB69RSdTRYBc5OTTSccU/PPWmHnvQAoJyOakTlah5AqWMgDp170MCC5IM4x/dFMBGPenXGPN49M00ZYDmgtbEwYEA1IOVqFOOtSjgcj3qWyAJHJxmkBzQXJ4NHfmgB2c/jSEnPWm0Y5yO1AEqdyDVXU8m1HpuFWEUZ56GodTU/Z8DkZH8VBS3C0wbWLHpVgYPvVeyJ+yR55xkfrUtAPcccbs5zSHgc/WjPPWmnGeKBjiATSBcDOabS7qAH80DkUgOKU5oF5h2zmkD4zgU0nJ9KUcnAoGLkkZNODZ6/Sm9etKDzzUsVyWInac1HqeTp0hPOCpp8ZHOfxpL3JsZB7A4pDMRRhcVLakicH86hIxT4n2OD71p0NrGgDingnGKj3DOBUiEgYJUVNzMeG7U8EdPxqMZ4pxORjPtSYD8Cl/h4+U03JHXtS54zSCxryDKYPGOc0+0Hc8n0pshPkMR0yKSBt3Gec/rTbEirqLYuTnuMirO5WUYPbFV7wbpfm64qVcEDFUDGsTnHYUkTYmQnnmncEUicuB6mhIRmzDMsh9SadGMDI9KLgESyexIpIuVBBzVMomB4zin55yKZGMnFLkZwKLgOyO/NN7HFI3WkILdqkkbxnFS2oH736CoW+7k1LbH/AFh602iCRjwTUZJzg/8AoVOZgBzTCdoqUgAgZyRzTM8k04nApp6daYASM49qZR2zTu3NNFMTnpTrUZu4v9/+lRnPBI69Klsj/paZGcZO38KGJlmQHdzUJ5J9qmY5OQahYYNSjNEbjIwaaBjpR+uaMH168U9SxDigDjBpv86eDnkc0ARvwAaFJ6ce1POcgDpSBc9elVcCePKjHTNQ3ABk67jj+KpYzyc9P71QzMT+FT1EhqMdpx60pwe1EODFnkHJpTjdyaBi1IeFJ74/OogcnA4FDNlH9cVRBW01d0TnoC33vwq2Rt5qrpRPluOxOKuHjpQ9ynoyMkdqacf409mFRk9xSQIOaD6Cjp/Wg4FMYnbJ+Y9KUDvSdDTgQKBNi849aDn+lHB96Oh5oYXDORn0pnSnsCetMJHU0XCxWu8bCM9RVA8cmr15tZap1ZqhuSetS2p/0mLPqKhqW3Yi4jPXkfzpsGaUgG4461b0TW7nQNRhvLORoZYjkH1HcH1B7iqb/fP1qNs5BJrWnN0mpRepzzhGcXGSumfTPg3xda+MbEXMOIrqLiaA87Ce49VPatuRQh3IPm7rXzB4c8Q3fhrVYr20k2SIeV7OvdT6g19G+GPE9n4s0mO+szhxxNCW5jb0Pt6HvX7DkGeLFRVGtK01+K/zPyHPMmlgp+2oq9N/h5PyNW3uSvJOPStSC6Eyc/jWJKhQ705B6ipba52d+K/RYTU1dHxVSmpK6NwjkEfnQPSobeUyrn8xU1aHmNNOzE5BwadnbwORTRk8ml74oEw6c0c9e1HI60AY6VLdgHbs/WremWMF7fRR3F4lhaZ/e3LqSI19cDkn0FUyMjPavI/i18V1sUk0bSJP9IPE1wn8I/ujtkjrXi5jmFLAUJTqO3bu35HtZbl9bMK0adNX79ku7K/xh+KawXFzo2jzl0ViktyvBK54AyO4614kSXPP4U4kyFmP3jSDnmvwbM8zrZhW56j9F0SP3nLcto5fQVOmvV9Wxcc+lBODjFN6jHal69K8NnsDqOvFICaceooT0AQKM8d6eCQMCmdc07dxUgITkZpD0xS5xxSE5qrgNjyS+emf6VJgDpUcJP7wg9xUmTnNS2Ao60Z4o7ZoJzxmhMBCcGk3ZOBSMcjim9elKwDsc4pRjvTVbnGM5p/bmhjsIADt7A8U0senp/dp3Q5IphOTmkOwd+u6pF4GDUYOKkjI2g55/lVMTIJx8wPqPzpq4PSnXQ+dPp+dMUjNBaJQRj3qQZxg01WzgnpTuxx0pMloOetHrmjpwKTd972pAtAJI/GkB553UDkY607bzQMcME8VFf5+xkjjkVKowMUzUM/2fJj+HH86A6jNPP8AoQBPO41LUGmgNbZJ53GrRB4pNie43BPtTfu9acTx/Dk00kknNF7jD8aOpAowRSEg80wFHqKM9+lKAfpSHg0AAPejHWl5+lKuOlACU4E9KTnHPFLxQAKTnnpUsg3Wk49VJz9KhOelSglo5AvOYz8v4VAGEDn/AOKpyqS6D3pvfFOQkMCBWjNTRxg5NOHBzTDyc07utIn1JFBJNP3E4x2pq9KbU2EPDdvSnA88mmrzSjA6/LSA2WVmgJ64NMhACEE4PrtqWQDyCW9aihxt681ZCIL5syn6VMvyjp2qC8A81yOmP1qwMfJz6U0U0REBRk05OXBH4UhPrSRkrIDnNMRnXHEsgxwTT4iSKS7IaU+3WljOB6UDuTZ4yKRutNycU5WyeaBhupKXrk0zpzQJiH7o7VPasMSBRgf3vSq5GD61Pa/6qTAzzQS0Ix5ppIAyDT8ZHK8UzPpUkjcge9IzANxSk5pvGfQVRSDPFAGaTp1pMjGKBjscc1LY4+0k9cA/nioGPGelSWRzcHP901DJZZIHaopMt7VIxH503+GhGaIDknim9BSlRk8fjSNjA55pmiGk5NKCRxTenFKOoFAhQwA56mjP5CgYzzxTaAJ1XKnPQmoZPlOPWpVyOB3qGTG3INADo/u8+pobqM0sXMSZxznDUcEDFJCYgzQ/TOccUpGKZccRkjjiquIh0hmNu56Dcf5VcORx3qnpWfs7n0PP41a6j0pvcp7jT0qM5/Knl8HJpnTPrSQC89KM45xScdBRnsKYB34o5POOaO/FA9+TQx2HZyKUtnq1MHWnA8CgQMDg4puM4pSctTDz7VSAguAApz1FU9tW7jJQn3FU6Za0AqKWHiaM+4/nSU6P/WoB/eH86CjUlB3v04NQEZ5NTN1I96hJHQGgyE61teFPFN54T1SO8s26fK8bfdlU9VPtWN+FNrelVlSmpwdmjKrShVi4TV090fVPhrXrPxTpP9o2cigYAaFvvBs8qfp19xU8qFDvTlTXzd4P8ZXng7VUurciSI8TQN92RfQ/0NfSOjavYa/pEeo2UvmwyD7ndG7qw9RX7RkGdrGw5Jv31uu67rzPx3Osnnl9TnhrTe3l5MtW1yFIrTim8wZFc+6/ZzkcoelXba6wBj86+9jJTV0fG1aSfvI1x6in8GoVlDgYGOKeuDTPPasTIu8fpUZbDcf/AKqJCcbe/evMPir8TR4bhOnac6tqEi/NIP8AlkD/AOzHtXl47HUcDRdWq7Jfj5I9TAYCtj6ypU1dv7ku7IPi58Uho0Umk6VLuvnGJpU6RDjj0JIP4V4K0hlcs+5mJyW9/WmySNNIXkdndjkk9SacoxX4Nm2a1cxrOctEtl2X+Z+85VllHLaCp01d9X1b/roC4xzS59aM5+tKACcGvnz2RPQGlXHQ0EfjSc9KCyTqfrSdMUdvSkpXAD1opeKTjHrUgNIPTNITjmnHHemnOSTQAkBGXB5bIqY9Khtwd0n4cVIfU0mNi80Hnr2o7nFLx0p2EIf8/WmkD1paOenWi4CAHv1pxGTzQccEUEEAc54pXGhpPH1pOAaUjIppwQRTC4cdBUqgkZqNiGboo/3V4qSNs8ZpbBuV7kZZDjtzTQMmn3OdyAdKaBgY70zQeODxTweeKjUU/npUkjqaOuRxQM0Z5oAVcYx3zS4NNBxTqBocCAQBS3QJtJQfT+VC4I9KbcEG3kzj7poEVdMJCSZPfirjPu4FUNMbKyD6GrhcHPHWk1cp7inIPpRzSA5HvTvc80yRMhTTsAkHtTf4adzgGgA780Fc0E7cE9c0Ek9fSmhNibfrSg85NHv1owOMcUhgDnk0vNBxR29aTARQCRipoyDkH0IqMZBp8bAPnpUjsYWCCeelKOvFOkGJHHvTM4OT2rS5oX1zgCpF7YqOMlkQhvSpF61LIH8mnZ9MUnUU/HtQ/IpibvWlzkUi4zzSkHPFMk3rkqLcoeDnvVWEEuB9KsXIzbxkcf7LdqihkHQn3zS2Eivdk+e6n1/hqcZAwTVafPmOR14z6VZ3A89BTBiOAeD+FJGmXGeucChj0pUx5i59aBGXcY8+T6kU5MEY/hpLgEXEvPBY/NQp9OKoolAycg9KcM01PmBJ7U7tzQSGeMBqYffin/5/Om5HSgoY3U7qlt2CxEY6mocjgVJF938aTQmPxxkUnI/+Kpx7kdqYepzSEITupjdacMd6Zz2qhXEOaTIwB/49TugGKQjjmpGNYelT6eCZpCf4V4/OoAcjirFgN0sh9F/LmhomRKU3ZP40wkHpUkpO0g81ExOOaSZkiNuuOoNNJJ2nvSsRuyaazcUzQTHGaO/NHfigHuaCkGMDNJkZyKX3xSZJ5FBJIuCPmb6VFLxn3qVRUUmc0AOiH7tB69acMdeOv1pqM2xAfQUfj1oAcPSmXALQSAHBAJy3pinKO/akmOIJTnHymgCDTABaMwGfmwTVk+1V9NyLR88hm/lU7dcVT3E0NIGM8U0kUrH8e9NB5yaSBC/0o7f0pf502mMTdn2pQeKRiM0LyDQJskBGTQeuT0ooIz24xSQXGknvxTT97jvUhHcfjTKaJK9w3yYHTOKpkY57VZucj5veoD0wKs3Q3vxSpjzE+opo9Kco3SAepFJjNSVQrkDkVATlqnlXnr071E43fjQjIZyaCc04cd6Rk44pgRkcYziun8CeN7vwVf7k/e2smBNbluGX29COxrmeaCO1dVHETw9SNWm7SWzRz1qFPEU3TqK8WfWOn39rrmnRX9hILmzm5B6EHuCOxHemlTAcj7prwD4d/EC58G6jtYGfTJiBPBu/8eX/AGh+vSvolXtdQtIL+wn+16dcDMVwowPof7rDoV7V+2ZLnlPH07PSa3XfzR+M5vlNTLqt1rTez/R+ZJb3TLjGMVeEue+aw5AYHz2rp/h94OvPiBqU4W5/s3QrEB9R1ZzgQL12JnhnI6dgOT2z9DisdRwdGVaq7JLf9PU8TD5fUx1VU6KvJmP4l1AaH4K1fxHcnZplmRbxMGw1zduP3dunv/E7fwqD3Ir5IuZ5bu5eeaRpZXOWc9SfWvev2p/i3ovi660jwd4RRB4Y8PsxWaL7txMRtJU/xADPzn7zFj0xXgfANfhGbZzWzSrd6QWy7Lu/Nn7VlWUUcroqMdZv4n3fZeSI8CpFGAPSmvyMU9Tn/Gvnz3rC8YpdwAyRRxTcZOOlAWHDpxRt5zSeg3c0Hj2qBjuBScZAoPGB3NGewoAO/FLx0pFzninbsdaAIyeOe9IMmntgjFNJwPpQA2JsPITjsNvrTw24cVFAQzSZ5yP61KFCDikwF5/wox+NGD0xSDHQUwDd0Io6c5puD60pyBg0ALvPpRkYz0pvt60qkggjrUgOIJ4Hf+tR9zinnJ5FMPpnHpTRYVIpJHFR/U05GINNk2I7oEeX+NMB9KkuiGEfYjNRYzxRctEiZ4x/3zTjj8BSIccdadjnFJiD71B4OaOn40ZOPSkK4c0oJIwe1ID2HelXqBQMkDdvwpJ1/wBHk+hFKuCac+fLOPegDM007S+P4gKuhcdeuao2A+fOegrQPX/2akwe4dM8Y9KOR0pKM+nJouA7AIzSL1x1xSgjvS5+X73ApgNJ5o3YpzcCmkkEg/NQA8c84oPHA5x/Wmr8uB6UrdaTYAeufSgEE89DQw/SkAweaGwHgc5p6AFh6UxeuaevHuKkdzGuMi4kBOcHG6oqnvfkuHA7moj0FaI06aF22y0aH2qwBmobRme3Ax0qXqtS2Jijg4zTzx7UwdTTu/FSTcXdQW4yMUnTrR05o3A3ZHPk5H+RUNuoLDdzj0p7sApApkIG7JCnH8VWJFaf5JmUdjwasDoKjuzmTGMVIFwvXNPoEkHO7FOVeRz3powRwOKki5dPamIy7gH7RJzxkikUZye1Pu2L3MpxjLGmLx3/AO+aCn3JM470uc9aYPf61IgAOfypXAD6Y+aoyeMCnkDGTUZ7YpiY3BPAqaEgR9O9REZXrU8HECZFAmxW6Z60w5GB7U8gEc0wgEfSpIIj1pe4NBHcUDGKaLEzx+lBIx+lFBOaYrDc561Pp/LT4PG0fzqA5qzp6EmUD+6KTE9iVySMVCTnk/n9KlYjJHaoXIx/NalEojPJ4pjU4nNMOOtMpCt1p3IwD1pmePelBxVD9ReByN2KTnqTzSDGfr0pcDGPwqRXHZOMZqKQ96eAajfIUigRNjGzjtSDnr/31Tt+7gDoAPyFNwAaVwHBjiq93IVifHPFTrz0qK6cC3kHHSqQLcZpuDZuWOP3n3fwFTE5NQaYB5Dn/a/pVgjnrTe45bjTwBTcDGOlOIzyabgigQZ79KOvGKSnZ49qVx3E6nml/CjnH6UoGT0pCE7sBTuBQBjpSZ45p3AM7h/ntTeAaXPpTCfWmiCvckYAA71Wqe4BwPrUBGKq5ugpIxmVAPUUpOaUYDL9RTGacxxIcnmoTzwalufvVFxUpGaF2467aUkYpAemKOTgU2xDduKbjA+tSBQetIV55o0HcYeTXp/wP+I9v4T1+30nXJZW8K386/bAnW3Y8CZB6jPPqvFeZY9qbyOldVGvUw81UpStJbNHPXw9LEwdOrG8X0Pvnxz8MdF8IWlnqd74osE8PXXmXDalDKHSK2AyGXByzuflSP7zHnpnHzF8YvjrP4/SPQPD0U3h/wACWHy2elLL885zzPcMP9ZIx5IOQvQeteVSXc08CQPK7xK24RMx2g+uOmaYq4x6iuzG5nicdyqtK6XTZX7+pwYLLcPl9/ZR1l1627DgACT3pp9adjB5ppJA4ryj1URsTjNPU4HNMbjpzTl6c0mMejcnPOaUY9elIoPTPWl6dqm4BnnBOaXPPWkx2xk0fw0AIxwBQrMTgDFOAJGTSN1yaAAnnIpRjAFAx0P5009aB3EYAZI/GmnpmnseMCmtjbgHpQCIogRM6dOP61Y6delV4ABcP3+WrBPGR+lJlBjigEECgHdwKQ84I5pkAc496VsdTzSDH40hJzzUgIQCc9KVSCCM0nQ0deDQO9gY5NHfikOc8/8AfVIT2oHcd6jrT4xlhTFHHA4FAYrz3pvUYy9cmQH3J4qNTkY9aWfJUEjv96mI2BjpTGiZSU59af35pi884p4xUiDkY4xRznjinH1NKemKdwEoAIpfyo5HB7UgHL6indVwOOKaBmpEGeaTEjIsSFnx7GtEENn+dZtsP9JQHpkj3rSxg4FUyna4dsGg+lDdKMjkVKEHHSgelJxjPrS/w0wFH3aTk8H/ADijqPahcY9KTHYcAAPpR7il689KTnimIOlLxSY555pfepYkC9cinhh0x0qNeTxUo+7j1oY0jKvs/a5P0qDmrOoqouCwOc44qrn171aNLl+yP7g49anBzzVS2kCqQRVlSCMjpWYMcAM8UoJ70zcOg4pevSgkkGTxmjbn+tIp707OD0oA1mJ2c8gUQEl3J5Hemy42Yz3zT7UknJ6CrEipcZWQn19KsdVHpUdyBu2jnNSYO39KdxyAjPI5Bp0bbW9iaYAScdKfGSG6dKRO5nXXFzJjnmmqvei6/wCPlxmlUgAZqrmnQkI9aKFOe3Sl780EgQO31ph9KfxmmknHSgBm3ipY1xGM/hTDg8VImQoOO1SJik4GP/HqYSAAKewJ78dKiOAcjrQTYCCeppp+tKcgfSkOeuMU7jEJI6Uox1/zzR/Km8Dn/wAeouAnGT+lWLLO2XA64zVfnqf1qexGFnI65H9aGTLYmKg8GojHhsAr/vNUpzjNV3O0ZqEyUNYZ6c1GSO/an8mozkcdKopDakxnimdRj1qRMEjNA9x5hBXINBhx0696lA4x6Uh45HWpuFiIxkDgcVFIpAIzVk+1Ryg7MY60XG0MPBGOanhg3nrxUbL82KuwkCMEUNkpakEsPltz3qrdQeZE6g4zir1zncmDkDOKrEnByP8AJoTYX1I7W2NvCAT1OaV1yeeBUrDAGR/wGmNjsM5qhPcEgMqO6np/D3qZrBlQOX4PX6U6z3A4HHb/ACa0XV/I2lMA8/ex069azba0LikzIayZDhn2UC0JPH41cYckHj9f50kCl5MD5D23dCaq4+VFT7K+eCDz96meURgHgH+GtXZvYFYxvOM98npioZ7V41IKMmxjHzxyM+/1qUwsUGTjPamEAnJPWp7hHjAJ6cVWbkYq0yGGeuaaeoo7Y7UDnrViIJ0OEAX/AL5qLy2/rV5FzjjNP8ocHoaXNY1itDKIOcAE05UYugAbkitIwhWz6UKOVJ9f8mnzFWsPuWBc47VW4PI6U64JMrDO8etKkZYULQwGqv8AKhcDrVyKNVIJGcfrTwoHUdRScirFHHOKThsn0rREY9B/npR5KFRlBxRcTiZYweaDgH3FaZhizwgGai8lP7mP1oUh2sUwvNSfLnipRAOQKR1CtgdMUJ3JaISQeKjLdyealkByB296hb6ZxTAQ9MmnDnkdaQg49KdHwuTQAA4NOB7imk5pwz/9l6UAKB+tA64xRxTowHbaOppMPIQ8UjAjBHzf7NWBbOfam+Q6nZjJqblNMhGc+9BzmnyRsgyfWmds9RVXJGtnHPWm8Yp5BI6Uw8inYaGJkTnHQj9KlJz1zUcX/HwR6qeafjnjmgd7C56d6XqabxxzinYGKTE+47k+9J0OfwpMkHnoaQZHNIQEHJz6039KXOTk0nIHAoLDvmjg89vWgk4xikyeaoBQAQB60o4/+xpDx070ADgDr/OgBs+Nv41EvWpZicAdiaiAOKCiVCAc0/kHjmokXuealyTSZLQ4Ek4HTFIeMGj/ACaQnI/hpAO3DbilA5xSAYGfzp4GOaAAduKkUMCNvGP7tR9R/OnIu7jnb0oAyYiBfAk8eYcYrTbO444rKwVvAvTEmP1rUYfMQT+NN6Deoc0de3zUmMcU49KQkhtLnHQ0me1JuGPrQA4ghc+lAyeDQfmAB5xSEevrQA8HceBj1ox29OgpBgcEZpScHJ7VAmLtpO+KXqKTjHvTYxVGMYp4bFNjVpHwuBxklvSiMZGB0pDsZ+ppmZD7VW561b1Ndsqd+Kqn8q0jsaKxYt/u4qypKjG6qkHJIHUfrVlSalg0halUDAAqPJxSg8jtTJaJeelIRigEY5pMgHipsI13yYwPen2eN5B6kcf/AF6a+PKwfWltB85YjgD8aoEQzgMTjjJ6VKBheeuKhucZP1qQMcAZ4x2p2CQFgDj+dKuNwxxzTMk8U5D8ykUyUihd/LdSE8nPehQCR7U66ObyUg9TTV6cdqC0+hIvTNL7Cm7s84pc5oFcX9aTIzg/hQcjpUbdKAG92qwvMaEHnFV3UEZHWrIGIohntzUtkMMA/QUxgR04p7EgZJprdadxjCc0w9af14ppxn60gFB7D9aaeAf50d+abkjkGgAAzu9qsWSkxSkdNwHvmoBwf51Zs1Jjc+rZ/Sk3oTLYcWK/w+tQSAKuDVhs8+9QS8HNJAiM8jANMIGOaex4FMY45JqgQcgYzhqdHlcZHWmg/LinxcA56UFosqoIz/OhuOKRTu5pZMN6c9KgYznpUb5AwemakPAxUL54HagTYoxuz6HmrkeNpIFU0+ZgCauQkeWc96CPQbdkHZz3P0qoyhqsXQAVCD9arAk8DrTQdSWQABAOw6+tRsTxjFWbiNUKYOSRmq7rxgUkwluaFkpYANxz19BVkoiuW+Z0GcZb1qDTiglQyuyJ6hc4/CrUxaRyDuIHA+lZybubR2Kt1jflTnvTYlJORtz7067wsxAHyDpjpT7ZztceuaOgdbFmNVaOXhDLJgR9QeT1FV7pEilH/PTj7v5d6m4C5OcE/wB3qO9JcSHZ5Q5Oc7upIHbNCYPYzLxAIwQc5P8AKqIBAwRV6+iJt0f5flOD65Iz0+lUG5GO9axMWtRCRuo/X/dpMnGTRuxwK0ESRMAoA554p+ecfnUKjgDtUvGCB2pM2T0Hbs9BUbMFA+6TSliM+xpGyGBJpDbInbLE561PbHJxioWB3Z7ZqWEgDaB1/GkzPqWomCk56+1OXG3jkVGmGJHp/dqTg8fdH6VI0xcjGD07UquBkg4prA91xmnOoj56cUDsOOMcdP7v4VHtAOcj3pxB68cnj5qQk/596AExkZP/AHzVecqsh+gqbAINV50LNk/jTTM2V3YEYH50w4DYPNPZSuDxzTT8w61oIJSNgI4FA4qOTOPfvTkOQPSqsOw/gf1o/wAaMdSDR16VIhckEA1PaAs5J7Cq+STgmrNif3uc9qUthovg4UEjC/7VB+Y4PbP0pBwMnr7880Nzz0zWFzQr3KgREjkZFUzz1rQum2wHjqfyrPxnkfr0rSJD0AnAwPvGoyN24DrTiCRwfxprH/8AarS4kMtnKzOD3Ug08ZxkdvxxUcS5l49Kk3fWk2DF44p+ARUecjgdKecleKQgZs9KYcdaXIzQOenpQNB05J6UDBFIT600dfWmhscQMUMoycUZJGDQTkf7NFhjTjJ9qcrcjPNNwccc/wA6UHoO9DYD3USKQR6fdqHAU1O5PUmo85bgdKRQ0Lk87eakCjFIvJzUgGRgfWncBhz3pPenEHNN/HmkSORj60898cZpgPc+lOOM47UAKD1PpU0fB9+9QAdqmXB696TAxpQBeEnO3zM+9aBIU9eKoXJH2s/WrxHrTbG+44MfrTwByTzUeeacGyOKTGNIGMCk4Oe9SMTjAqPgdKYD+MUuPXpTQSOKXIPWgkXPPFHPWg4HIoHB9agABIzg048cGkxwc03vzQA8ZPI9Kkj+9k9KiGR1p4Yd25oGirqcfzoapDg81d1EcIwHFUetWmaLYmhIUknuKsK3H92q8JHU1OvI470ASDOM0q9eR1pMnHFKMdjk0CuOGCQDSsB60A88ClJ4GKlsNjWYAjPvTrYgB8jO7j6UkhDJiltjjp6YHzVRMSG4OWoHHIPWkuRwD2IyKfgBRj0zTQSE46jt0pRzx2pOnWlGM5NOxJRulCXMhBBycmkU+lSXif6S+OlRr07UFEm6lyCeO1MBp2D25pMAYDoaTtz8uKccrtpuPlzQxMY3A6ZqcE4H0qu3qMVYIyQe1IGKcHIqMj24pxBJ+lNbnFAhjDPHejd270Eg8+lAYYPagBp6ZpCMU7PHNIzA9KAGtge2atWbH7ITlv8AWcflVRsYwKuWbE2hAOSG/pSYmPdh61XP16VNIxNQuRmhEkZPGKjyCRmpCQDnPNNbjkUykxOQcdaehweDTAMAnripYhzk+lJjJ1bAwe9DZ9aQMRxS8Hr/APrqGihpOOtQyMd4J9vrU7kD5ulVSfmAHY0yWx4wCD/nNX40ygPeqKKMjnir0AwuTwAfu02xIjvBg7T1BqmuA469eatXmRNuxgECq643gkcE4zQti1uT3XBOevSoOp96lnOcDvUQPPPFJIiXxF+yA2gNtzxj8f61b2jeSu4E5JWqduSq5zjHPNWxvCuSMYyB83XOOPpWbubIgncOdwDZP+1TokaRiF/i4LD+lRSElifl6f1qe2ZopEIygHzbl7HPWjoLqXpmSNJCI2BjG309BnvjrnNU7l4pnkKAxknIVfugE9AfX0qx5bzyIBIiBjltzfQDdnjFU7pDGQA+9RyP8ce/rQhlS7UGPAIJz27VQcHGDV6fJh3kYBYAHvyKoyMW5A+WtYmMvIZn86UetITkY96RWHTitESSKvy565pwwF54zxTUJwueR60oJweeKl6myegnOTjnNBxz/KgHnIP0oJwMbuetA2I/DHNLGuWwaSUHdwOvrT7cEDHU0dDJrUtRHg54pwDcvnOOtMQc+uBn5entmpFIxz2/u1LLFGMZx/8AWoGMdc4700qCeDzinA4560gAtxnPNNLZGQPXH40HOR6UE9xQJu4AhOOwPaq9xJlyAePyqds7sduKrTEqw9qaJZXfIJxuIppOOe1SM3eoTnHHFaCQ1znkU9OBgUx8tlqkjGQDjgdKTY2H0pc9/mzQT3xSZ9KZIVPakrLg8YFQ59KmtsvIR6Cpew0XvNDYIPbG2njlcE+tQoNrfWpFBUY/TdWbNrjbp8wvjbz/ABelZ54OMcVeuP8AUkjcQKoE46iqiZMQN2NMLnkjmnt901ETxz0q7CQxGPne2DUzjDev+7UMefP69qnBHXNDKAHGQR06Uu7njmm+x9MUdetDAXvxzR170A9zQmNwB/E0IVhvvmk/4CaUqDxvpBx1osFwXrTmxtNNz2705m44pDGU5f1oZcnJNLyM4p3AdgsCTUT8kDuakzjOKjJy3P3qRQ9AcYP/AI7UgYY461CrHoelSqeOvSlYA4PJ703j8qViM4o6CmJiZBORzT91QVKMY60E2HbuP4qchz2qPr1NSIetJsZl3nF1J+B+97VfXBQH1H61Rv1K3ZzwCB/KryDEaBuuKZTWgvHWkUkDg9adjPFIVHX8aCRcbh1puSec0c/nTgcjAFA0xgBHJpQRikJPOOlKTz/KnYGPyM8daXn/AIFTQcUuD1pBYN35UcUnUUzd+tQFiTOBk04HjkZqPdnipBgCrBlfU2Cxxn3qiD+laOoIPsynvnis4etCZotiSIHdVlRVeHG4ZqcEdKGwbJATjNOzzimg59/8aXvzSbAeMU7rTc8UZINJoTNeQ5BwetOthyf5rTOqZ6GprcncAPxNV0JiVbjORk1JGSVA7/3ahnYFyT6mrH3VBBzkCgGNPXB4xQoJYDHU0Z5A9aEUscenFUK5Xv2AvJAo78GoR0NSXuVu5AT0PH0qIHJ5pWHYeB+NPx3FRgk9afnAwf8A61MBcdDTWzjihsHjPNIcEHFAEbkgDvVplCHA59KrsD2NSjC80mJi4A96jdscU9iP9rmmMSRkVNhDeelMOT3p+6mE9eaYC5Jpo747U4jA/WkPHB/KgBhyM1bs4ylrvJ5Jquemc81et4yLCN+oPekyGxhAPHWoG6nmp2GM9/aoXGBxTAj4xyKa3HanscDGPxphxtxmgqwgwDjFTQg5OelQDg81PESSBjPNSxpkoBB55FByOadyTntxijBbof8AgP0pFEchIXn04qvn94Ce1TScjFQIdrgg804iZYTirtmeHJHGP/1VRRievOavWzhXxjPak0CIbwk4GOhOWqohwUHYmp7z/Wk54BqFCBIhxkfzprYa3HSqyOcn0wtMGSKluMMeR044qP8AiB7UJkvctxyYiweevy1dfcAhICK2B97OBWdExLADvVz/AJYYO4HP6E96zaNOhC+SxA7cVYtWB79AarMoBzVzTI1+2AGPzcgjA6n0x+ND2GXrqSG5tREgaQbf3vycgk8kZ5578fjWWdse9l+QA/KN3OK0lVY0yZGjEy7QyLk8Hn6cispzyeOR1+nrREGVbgFkAI4BzxVJ+eDVy7BCjHXNU2GDzWkTBjOetOVsZwM+9NPXij7341oNE0ZDICDSHIOCeOmaROEFP+9mpbNEhoB4x9KCCG56/wB2nFfTgg800g5IH/1qVyhGJBBH3cU9GOeKilJ3ZqSH2pmLLcedhzzxSgdNvf8AOo0JxgfWpE4Psf8APFQVuOjHyYPXqfelzjGfxFIWIODjd/doDdcHkUFeQpG4ZFNOBz6Uwn8h1ozgH1NJk3GSMc4qGZyzk9jUrdfao2AxVIl66FZzk47etIM5z9405+DjrSY9qtEjTwpOe1SJjYKjbjP86cr4TApj9RzYHFN6fSgk4yaQHDZpJCHDOf51LaLmcYGeKi4qxariTI60MFuXFbOfalQgtwPrTD8oXsf8aeqk4Pr0xWBqRXHMTAjGKogngZ5rTmTdDIF64JLVmjIHBq0yGIfu9KjfpxTuuRSFuOasSZFGB9pA9jUoOfrTI/8AX+g56e9P2nPFBQ4chhSZOeaD14o/4Cae6JYoB4HU/wCzSrtPNN4oBw4zSHcQ8ZzTKf7etNOeKdwQcnpRj0oxjpzQemAOlIpjlbB+lAxnHT0qPdTxn0otoIV8FSe/ao/61IzEnB5/2aiz60DSHqBUi4A56/3qiU9jUn4daBsD6dqaSeR1pTxTScfzoFoGcjgU4EAUgOaXGMkUDHY5pw6GmYyeaB1H/wAVTuSUb/P2nJHVR+NXISWt0JPUYqre489Pnz8v5VZtcG2Qml0LexLk0m7PtTee3JooJXcXmlyQc0gB6GjnpQOwpOTnFG3dTeOtP7YJoARWHWnHGKaVwadjnFK4A3HNMHPSn4OcD/x6mkGpAME9e9SJ0yehqMDJz/47T0+7xVgR3qqYAD94HiqNXrrIhzjuAaobvTtQWh8bFW4qccn0quGywAqyQc4NADwfype/NNXHenKOMUC2HDnApwGDz3oUdj9KUsQKTYXRq5/d4PLZzUtuATgj5elRlhsc4qe3wsfXmqZKKFxgynH/ANbipEz9aZc4MpH4VOvCoO2OKEDI6kiGSM/5zTWUDkfjQp7Ac0/UkqX/ABenJ44qOpdRP+lYPQAc1CM9aDREg6kZpRgEimDnmnd+KCR3Knime3pTx0x+dN7YHJoCxHjJXP0q05JYCq2CxBHarBOOKTEyN9x4HFI+emetPf3FRHGeO9CEHJ7dqYQenapCM0zPGKL2ATnrSZyKU8nFBX36VLARsBSauRBo7KLceDk/rVKT7uavpk2UB9jx+NDJkrjWPB9qjbNOJyKjb2pgiNsDnPIpre4pzdM03I5oKGkjtViIbRk1AQSf/iqniPbtUtjRMoJIHrwKAPl9cnmkVRlfSlPU4pDSIZGwSPbiq6Y8zB7danuOxB/xqKIhmcgdqa2EyROOBV20AKkntwPlqohGR9Oa0LJXf5ETn+7QxJFS4BEuW5I/OoQMsAf8+lTXamOV1J5HXPWqxwxABIoRS3JLoBCgB5xzUe/HfmnzsXJwePfmmBBu9QTVbIl7l6ADfGw2kjB/DvViT7pALbCcjP5VTVWTltw4424/CrXmeYoBHQ5C/WsX3NERBM5HbPFW7Lc8uN2w4+9VR/v8cYqxZu5lGNpGQGZs4APc4pvYZZnjMds5+5tbjZ0/D2JrPZHY5UZJ/StO8iIYAo7qxO2XbgED0rOYqGcHOM5G33/xqUS9ShcZ2nJ5zVZznj1q3eII0TaW5z+lUuW6cYrWOxLVhCBzmlPC5/8AHqTkik527RV3IQ8dFqUEHp7VCp6AccU5GIX2IpNGqZIQOVH+cUMvBP57vamgjnNJIScgjgioGxpAY4NSRAngCg9Mde1KhDFqshk45GCMf4UsYL9OaSMqeGODjj0qVetSxhjC5PPX3pAAe3NLkMMijrz7/e25qUwE4Iz6UjDnjvStwp/z7UzA29Of9mhisDLsJz2qCTOal3DJ5+p9arykFgf/AEKqRLI2GOT3qM5AyRUjEZ57VGScVaJSGu3GBxTogCvHSo3A24zT4j8uc9OtDLH9OKT3pTgg0nPSkAh6g1btiJLgEDqOVqsnXnkVYtcCdD0pMlF8MCOn4CkXLDNKcqcjnNCEA+/UVkzVdhHUiCQDgkfd9v8A69ZpPetRgQh78YNZROD61cRSGt0JJppO5sUpNM4BwelaWJGRgicZ5qVmAODzUSHbKBT9ox0pCaHLzx0pe/1oUY5FL35p3EwA9O9KuFkGD/wKm9OlLnDAj1pAgc4bFMzn61JJjdyME1FQUB6U/aPWmZ7Up5HH50AGMfyoXrSAluKUYNO40DN29KZnPNP4PXvTN2N2OKQ7AOTipVUgccrUaMM4H0qQcik2N7BjtQRk/SndeetMJAxjtTIFAIzml6jBpAQBndk0uPXigBAwJxSjr7UmAOcdqk2kDpQBSvwBNu9qfaMGt0B9TUeoDDqfUU60XEOeetHQ06Fn+GkJ4x3oo3c/T+Kgkd170MR269PlpBk9qP8AgRoAOOhpRw3HWk5pcYINADu/FHrmmhh0p3fmkxXDjt0ppOeB2pTyeaTj/gOaYwBySM09V554pidaeCAPr+tADLrPkH6j5qzjzxWncH9y4JrLoLQ+PGRVlWy3NVV4xk9TVlTQBIBypNPUY/Gmg4OBzUi9eKTAVTg8fhTj0FN6Y9D60vtjNJXINgJ+6kPXGP4qkhPGMYGah42nvg1Kh27T6datiTKl3xMSD945p6kkAn9KZegecSfwpyfdGfQUhvUcGJHPFKB0zzTenNKDzgd6BWKl4QZ+q+9RA9+lSXWftJ7elRjr6VRfQeOvPSl+vNCjjOcc0vNBLHA47c1GxOM+tSbqYTgc/jSYDeCeehNTOctn/wBBqBeuQeKmB5pO4mMJO6mnGTUhO7k1FnPXmgQu6msaN3FJ1NUJi5OcGkY7hjt60fw0nPQmlYpDW4GKvQ5W1jHfHNUyQBmrnKW8AHQjrUsiRGfu/wC1TDluMVKw/wDr1EcMM/o1SCGsM88U0nd0+tOJyMmoyxxg1ZQoORgVPEPl57ioBkgg1Mny4x252tUDRKvAwdtGecn71NySATSFsEnqDSRdyOdv8+tQwAZc/TFTXjE5OB2HCgAfgOBUUONr5OM4qlsZtk8PXPXvWnZSGN8g7Dj881mICHrWsF80kFCcggfNjFDGjOuWLykk7yc5LVAzDzEB/wAipbjCu4JU46VU3hpR/ShWBIsSMGdMdD1qPO44BpXJGAPmyB9aaoAON34rRYlvXU0EOUwZN4z9ae2TnAxj1qvBlMDOM/7PNSHGzHzcnB+tZmtxgbnluau6cihiXx1G3LHb07gde1Uwuceoq9axmEbyeuQB2z05+lDBFm7uhKMSIY3zkDoAMdB9aoKp2JI0gBboAvGB0q2EWaQl/nJU5VlJI5znPbHT6VWmKq+0HIA49j+FStBvzKOpD9xFyDuLf0rPdsjFW7shlQkZP9O1VGPOD2rZLQybBck4NDYCkU0HoeuKOdv96tCbkgXp2p2AMYqNWI4/WpN2Oh5NSbIAAeB270MTzzk4pyA7fc0xlJOaljFPHPbH3aF45FBG0cUsWSDg4qjO/csx8Ln/ACKcp3HAHFQgELk96kT1I5rNhcfnHHy9aXBPB7/3qRSOgFKvHPrihjGMSuBuzSMeCe+acchcntUYOKYmR7R1znNRznnB61YYjPHX86rSqAxJ5zTRLISD1NIeeKeSCfU0zPHrWgxkhzkmlDelI2CpNCqMcUAPz6UvbikGelDdakVgBwcirVm+Zxnt0qtuqxZHZMD096TWgJGhnHbOenpSM2RwM/7NNznk9DRuCge/NZFjpHwpz365rLJAwK0GYFSp6Af5+tZ54BNUkEhpx3pj9eD0qT8aTbmtCSFGAkBxnHrUhyRxzTFP7zjkc08EgYJ702Ow5QOgoyPl70LwMmj3HNTclq4p+UcUoIPHv/WjJJ57UL1ABwc4oYrC3CnziAcioiPSprkkTMM96hxt6UIGNPPajmn8nnnFIcdqq40NU+tOBxzTSeeKcDkjFDKSFI9KhOckE1NuA5NRdRSGHJODUqkjgVHyW6809OQc9abBjmb070nI4oPI44owc8fLSAN1O4NMGO9LnjB9KAHDrx1qUYxgfeqLHGaepAGB196VwKeo4by+zc0lk5KFSeh4pdTJGw5xn+GmWBAR175zTvoHQtg8UvO3rTVbHGeDSnOKADoeKXOTyeaTJPJpT0z29qADp16UHDdOooDYOcUDkY6jvQAoGKXO0UmcdaDg8ikwHHkHr+FNIOeaUbTyBSNljyaq4AvpTxyQaYCBT8kdKm4DJ1LQvgVmjpitO4+eF8HtWcBgUyk2KBmp0JwCTmoFORkVOhJUAmmxkgJ7HmpBjjHSolz1p6cc+tISJO/NOyFHHSmg56c0vbmoBm0dvk4xk8flT4YjIc9qawGJADk5+8OnWpYguEA6gYqyYlTVFBu8gqeMfL7URt8gB9MbmovwEmTA4I6+tNUEKhB3UCeg48Yxxx/KkYgEH17Uj8ZprdMkZqguRXoHmg5wcCoQARmpLsYkyeSahWgY8fSnd+Pw+akHtTl/pSYMCCTzTGJJ9enNSkH15/vVEc9QaQmNXOQDjk1YYgN+NV+pFT5OcdcUPUGIR8uBx61GenNSM2P8aY3JPY0Esj4HHpS8k0HHGO1IDxjFUMP6UjccClB49TSNzQAx+mfzq/n93ED/AHR/KqTD5cjrWhJnEfHUD+VQ9SZELZ9eaibjgmpn7VE5OcmmCZGw7dqaSe/NOOeQKZgEelBQ8fyp6tgDNRDPTOKlWkxoeuePSlZs8CkA55pMqTxzSYxsxIjOWwOlRRnjI5p1w25cHrTYctHkccmhbCZYjJ78mtK3cNEQTsPHP86y4QQcnpV+ECVGDYC46tmpYkyndsGmcqOw4qjgmYYNXJgVJHoaroFMoB6YzVIa8ySVQpwcsQM0KAWUdKdOMOMtkkdfpTFz5mTzTuJrUtgndn5sdlqwoCxYI49u2f8AGq8co8sp3znNThsRoV4H+etZt62KIwdpwRxitPThFIziU8AZG/pk8Cs5/vHFX9NlhLAOWHy8uOxGSM+30qH3LW4QXrWpkYpvLKfvdQRx+WevriqMsxkY5POOSOPw9DU0jbWRGAkc9G75PSq3O0jOdvH496a7ifYqXS7VAJ+lVCecmrl4wUgdc1VOCf6VrEyYwkZ5oBz0/WkfrxS7e5NaDHdeOtOGccUzBxgVIvTikzRCgntRwOeP92hicE01iMEisxgTkY/8epyfe/CmnoAOuBT4xkZAzQZEyHAwaeOeBz2qEAn6cVKoOcAZI/ChsaHDoM/WlGcYHek6YPWnDGz29aB3EJPfjg1GcdzT2yOnFMbDdMgf71AETP0NRTSbgoqXaQMfNg96hlAzxTSIZGWI5NMPX6805unpRg8VoMY+VXJHWlUnNJKMrj1pU4Oe9LoA7PNC9aMc4pfTNFxMTgdKkhyZkHQZqPBIIHWprYHzgR9eaLgjSYjZ0z1+7UZJPB/Cng5XI46//Xpf8/drC5ZGqdzyfzrO3H161rAkKSBxjn8ayB1INaIJIXvzSFuOtOHTnr/eqNjxkc1RJGpIuAOgJqU5BwahUnzAT3qfd6HFACgYWmKTu/rQrc4FKMdqdgH8Z9aEPJxgUmRjBpVYA4PepsBJcL82TxUBJPNTXCbXyCShqHJwQaa2AQHuO/8AFRkYyOlHQD+dHPUc0AAGaaMnpTsZHBo57+lA0NJ55pg9eee9SkZ+lREkkH3oGCipAT09aYOTz+FPVsrjrSuAuDjGaTPpS4J9s03p0+tMVx3UZpd3bHWkA4pQfWgY5SVXJ3ZFKGGAPSkGO3Sgdcd6AK2oplI26c0yyflxjtUmof6lPrUNmC0rgHtQHQucEe5pMj/9mmr1p3IOB1oAUAk4pcYOc0ZJ60Yz04FADc4/CnFt+D6dabnHJ4pcc80AO6c+lGOeO1HOcbaMZNKwXHc4pNxPX8KTvxSH2oYC/pTh0xmmFuOKcjHp2o9QuEgwrAd6ziCCcmtJh8pxzxWawB5oRSY5SSMVPHjbnFVw2OlWkAMeB/49Q3YY7J6g04dge9NA9ad1/Gi4D1wRzR160gPqOadyRxQwNzB2P374qWHLEYOPXdUIIJfPenxEb8lc+i0yEQ6pgzIQc4H5mooidmPmp2oNul3ZANJH/qwRzQEgxnpTcdsU6kZRQSQXpDSjGOgqDHODT7ogzHHoPvUzHOKo0RJ/PNKDwO9N5bn1p3OM0mFhxYYx61GQfWn7T6UxqRNhFzuBI71IcbiRUQABA71J3+tAmBzyO9NyTyecU4kEfWmkc5p+YhpPPqaWlK5GSaZ0PSi4BnJppBI6YxzTj6FsZpGzhscUMCNzgZ9K1JHJCZ54/pWa5AwCeD+grRf09gKlkyIcnGDUJHU1MRjkVEwB4FSIjbJBP/j1Mp7Ck96ssTGGAPIqZfl4POeBUQA/WnocEH72DkUmNMkxt4FBAxnHtQPmOSenpQxyMmpLZDKAQSfxpkYKxgD3pZ3boT8tImdgq1sZliIZ2g9607dPMikj4GV4/l+dZMQO4c1rpEywmUcEjHvj/wDXWbBIyrkhWKg55P51CpKyoBjOKkkB8xy3DGmg7JE461VxokuD8yZ44pg9+1PuMtIv0zUYJ7daQ3uWVw4QDjA/E1Z3iOIgDhuv0PSqcf3gelWCuQhHPFQxpjkAzgmrtvGqohBxkgkD0/x9qo7lDCr6ERLv8vAbhdzY6Af40mNEUkuCSCMnr7Cqv8PTvn7vWriBGwARhiSe+B9fpUXkkdQvIwPzoQtyhfxYG4jH/wBfmqRUYq7qAyyH25qk3Tp+Fax2Ia1GkdjTivGaTuKGY4Aq7gTHnIHXNAxQuCMn1pcc8cVNzRATnkelRMe461J9PwqCQlORjpUlMfu3hD0wKkSRtu0HgVEvyoh9acAewqvIysTqMDI7fw1JGR09KjjORyM5/OnjgDFSMfyO/bikJ2jFJvIIBpTgqMdKNgEdj1Hv0/nUZBpTgjGMdqTKnr+dAmNdj1/SoX+7mpducAYqN34xjpTTE0Qv0pGbcQaVlGc+tMP0q0ASZKkHrjNOUfLn5S1RueM0qgjBzmmKxIeORQDngUc44pvfjrUjJFGRUkKv5wAwCOcmolOOKlgz5ikcVLGi+pGcH8aUucAVEp3HI4/nTsgnHpWTNB4ORkDists+Zg8mtDPy4Jx6YqgTkkmtIkSFGN+D0PWo2X0708rg560xuePx21XoSQnG8HPepCc8CohxIAehNSY70wFB54qQABeeKYozx+NL357U2ApOen4U/IAwenemcAZpOT1wTSAmuSUcAr2GKr9TUkpGRnPtTeM5oAXGAKTqfu5o5HTrS4xkGgaGkjr81O3cZpODzjmjnOTQMOe3zVGecHt/s1IQSMetQ5/HFACjPJpykgcU3mnLnGaB7IeDketHbBoOQvrQTjkdKBDeh4+tOOefemjJxntTgTigkUegHA5pc+vekUfNxTx+tA0V78f6MAD/ABCobFSZD6gVNe825X0OahtHKz8HqOKOhfQtAdzRxwT3pBnBp3IPNBIoPLetB56GkBwMU9OccdqAIxntTwAMYH/j1J0P8OaKAF5IpDzzS59etNY5PH6UmAq8jPpS8nrTB6+lP780xXEOT0oU+1L/AJ20oGTigYM2In/iOKzscDPJq+xO0gdx+lUioAwOB2oHEb7mrMDHZioF/wA+1TxkFcCmyiQYNOXJ6c5pqdRSj9O+KQD8E8/+PUE4GRxTcgjrTicEd6TE3obnUZBzU1sBgH+IGq4xg81YgOHQDr0qmQncp6iv+kkjp229KSMkoKfqTbJgO4H3qjjPAyKXQch/XijjaT1/rR0wSeCOKTcO3HSgVyrdKVnBxxio1xkCpLrqgB5/pUX8VUti0PRR0qRRnrTFJxxtpwIGMdj96kxisDTGJxTycDB+SmNxx60gEGCwPvThjP1pByetO4FURIQ/yppIP+93px56c+tMzgcd6CRcc8f98004x/7MKdxTW/8A1UAJ97jr/wACo/hGO9GfehetS2NjXXOAa0bmQPMcACs9W+cAdM1clJ6e9S0Q0Maon5PvT3OeB2qJhz7imgsNYZHFNPRqUnApucUyh2cGng81GGPT0pRkEE9aBpk449xTTnrnpSIT607cfxqDQgmUgmhM7MClnwGyNwJ/h+tKh4Qk8iquZsfGSrBu9ajkrBuPQ8Cs6Bdzc9K0pVP2F3y2OOPp6VDBGS5BY4bNNIAbJ4OKHYgkjvTRzKn8Wa0BD5V2yYJ7Dj0pvfn/AIFUsy7ZOec8/eqEDPPpQN7k4Jbg8f7NTowxycEf3qrrjGRzx/eqYdD0+lQ9SkOB3McCtKKMsoDvwCDz2/yKzYiEdGI7/datIXAKEHHGGCn8OKiRJFKSy5JBDkgbewBqNmHDF2fPO3+lOLK0XHBXIx/jVbeACF65/i4xSSLIL8/PlTkdB6iqDMM5Aq5qDbSgA4P8X1qkQccVrEye4g4Ip5HzcHNMGT0p4IDA/jVCRZPDY6ZppIU5H6U4/MDu+ppMgZyKm5sMzyRn6bqhmJPB71JyfxqOQhsjrRcAXHljHP8AOnLwetIMFQPWlBzT8zImTJjyDz/d9akUkKM1FGdvTuKlGM8EcVJQZGB60MTzngH9aOM8c0A53A9PegBGbK4I60wk5yOtKSM5JppI70CQ0sQPeo2yFye/Sn4y3HU1HIcjr160Ceo0nI60ynMT07Uh6cbq0QCMMClRscU1jinovem2A7ik/rS8UmDikxIUZYgVJCyhxk4qIcHNSJgsoHOal6jLQ44FKSQQD3pkaFsgnvxS7ux7VFkVcCQTwOarHGfXmp2YjkVXwTkkfWqQmwBAOR2psgGMCl3kH603tmqEV5D+8AHrUoPr2qJyGZf4s9qlUAE4qgHLjOaXGD7UDjpQRjipFcRv8+tCffzng044pDgc5pokklIYA+gqMsO5p2SAKj20jS4ZOadjHJ600YHr9KceOvegQhYilHTmkbJ6UKT19aVihRjOe9Qj72RU6/fGDyarkYJB7f57UwFHT7vSnL97G7HpTV5ODTwMmgB24BfVhSfpRkfU0lAXAnke9P56D8ab7CnAALwaTQmBwBg808EqMUwZBFPGDyKLjILzPl5FVbf/AFoIGeav3Qzbyc84zWfA210z3qkBeyDz0pcnODRxjIpRikLcTOMU4YxmkyCSPu0jdaBjs5GTQCTTetGce1AmOPHWm9+KMc4FL1FAxRk0dB1pAc07ORxSuAnGcGlH+d1Jn0p2R0pgDDdkVQc4fitEbjwOvSqD/ex/nmgtIYPSpkb5D9cVEAM1KgJzQBIpwc9qdkYpqA54p2CeKAD2PenfU0zORnPWpOelJsg2kYknPU8/SrFqpSVCT0P3agHJyDyatWrBZgSN/f6GnLTYIlPUx/pCH+8OKZFxHz9Km1MgzpufnGR61BEfl5pJ6WCQ4nk+lIcY5/GlL4HNN4xz2FWRYr3ajchBbOPu0wHn60+c5IA7ZqNvumg0T0JF4470oP4UxWB96cDnpQxDm9vp61GSOpNOxgZPemknGakAU8jnpTsYOM8io1+Zgc96kGcfrQJi++aYTg5p/NNbOcdqCWhvGee386Z1pznnFIvWgpADzRn9aTqMUZycnjNUTcRP9YgHrVyY4kOexqmgzIhHXNW5MliT3qGDI+gwenWmsVHAXB7tTmX5vUU12ycelMSI27H0NMYYOcc0/IOcmm9uvWgoBnPvTkJIxuxmgEjvSLn86BoemeRnp2pTntzSLnv1pT7UFoilwF9aI+FHamzqGGM4p2cKB7UrEve5PActkfjWxI//ABLXTqD8w+o46Vk27knHy4rTm2SQEYHmYX7vpUvcOhjP7dqYqlp0GT2NPcHd6Ci3OboZ7jirEtWPm/1mT6fnUXIbJ5/3qkuH+bJPsKjPUUrje5KhG0AdKkAITgcZqKNup69vmqQE7eemai1ykTRPhgBVuVEa33g8gHK/jVFZAWGO38XtV4Z2A9cev+e1SHkV2RmjG0cfzprMMoSdozniiWYtFhTwwwfaoiw3D0ppEkFyxkUDHI/iqmefw/Gr14wYBd3Q53etUzwM4HNXFA9xM88dadkEpn1FJnilj5dAeORVtElyRizknv8A5/Km9OaRm+c8scnik3bFz7VmakWducVC/DetOYhifSoXIUE+v96gNiZTkCik27EQA84zS7iOtWQSjripSe3XFQAHr3pwYhcZaoAkVgTSjPPPvTA56YoXBxjvTsCFYDqO1NJIH0p5bNRE9KQBnOSWz/tfWomPP0qU9c004PBqriZFy3JoJJPtS7cetI3PBpi0GyEFemBSDOMevFK4O0n9KRcdj7UAP7YpetA4yQaCOMDrTQ7CU+M4kGeKaW5zjP8As06P/WBT39aQi0CQxJPGKcSSQTz70nIAyO9Ln9fyrOxQw8c1Xkbc/BqzyO1VzySapCasM5pOOgpxPGRTSeBVCKzg+YCD3qbdnjGKjcAkfUVIcB+OKB2FB4wKceDTR1zT8ZNAhM4NGQBmlxxkUtADnJwCe9M7cU8vwAe1MOM4oAYQOAKdyoJHej+vWjvxQAEkY+7QeDxSHnjHFOHyjigoQdcjtUDKAxI5BP8ADVgHB5qtg7jnuaAQ4ANweRTlPp0pit6dacCMAjvTZW4/nGT2o46ZxRg46UE88UiQBA70o7k0gyaeOOp3UANqQZpgHtin54569moAZc5aFx0AFZ0ZAKE9jWlInmRyA7cbT8vvWYnzYqolIvqSwx/6DSjG7PSmqMdPwp6j161JDF46mgEijkd6OBxuoGJTv4aZz1p/NACcdTS4x1pF60cDnbQNIcv40UA5o44NBNhevFGR324ozjnvRwBxQMeh5yaz5ciTnnNXgM4xuqnPgMec80dS0yPf361NGTk4NQjJ4NTR8ZAoAkVueO/rTjjmhT1xzR060BqLjP8ADSnPbmgYxjsRSnIJ6GlcTN3b82TU0IAbI61Ep5zj/P41ZiUE4Hf/AGqLEblDU2LSxEjtxTITxjH/AAKptVyZYlx0Xio4lHl5JHvVK1higZpDkcml/TtSevYUgK1xykZH/fVQVYuTkIMkEVD1FUCE3c5qQHAxTOeTTxw23HNJoBev1pjdfT0p/wCtNf2qbFbiIvI5x70/jqPSmLnf1xUmT6UyGDY70zJxk80rN7Uhx1oDcjHp1peelLgEZPSm5x/9lVCA4PFIx5xS4xnPNN9hSsAqHM6DHf8AlVtiCzkGqsfEqfWrTgBiO9Q0SyNmwcnpUeT+tSOM9O9QnB496oQjZNICOxpSQTjrRuoNLCL82PenKMdRQBnHFKcEA0DuKpHf8KG468U3PY804nmgLkMuCMnqKeuNoxTJUznH50vOQB9aCWie2ADZNatxll3A9RWZajc5B61sXMHlwZL4LrgDqc+9Q9ykYcoKSEN1FNhIM/zfwiiZWErq3JpsIDXAFX0Eh8ygtxzimL0IA65qWfAfAOQMVCCQOagb3JU46cetSlSB06jIqJOxH/oVSMS5LZ7j8KLdwQ+Ibc46nAq2il7XAHyE/dX2z71STJOQOhBq2VyrZK8Nn8+tJgV5eUwByp5P+e1AA8wYGBjHNLKwyigYz19fahTuGe3dqLlle9AAjYDORzVItnk1bvfvr2qsQCMHvVpaGT3Gj72D+FPC4kTHJzTQec1JEdsiZHemC1LBzyT1NRsMjANShu4qF3wcAZHqvrUGpDjdnpUMqknJqwScAg1XkJ7VYCqCYkA7VIMY55psY/dgnr03U7BJ4oM2OByAM4pVXHOaQHIx6Uq8jkcUCF3DHNOU5xTQv/1qcMioKAgnpTfbdzS7jjAoxke1OwDWNNcnbg9OKlK5TNRODTRDGZBFJ35oIwaSmMZIuQTSL6UsvKUiY/CqGic8e38qD+tAI9cZoycc1HqIQDvTk+8DnmkAxmnRgFxmmBaOQ30pxYhBmowuTgHGaBn1qChW5yGGQDUDD5uDUxGTx29ahbO7HrTQmNzzzTc8045JA9ajbrVCGNgcml5DZ4P1pr8EU8/e96Ch23GTTiADjimhvalzg0CYeoo780DpjvRwf/iqBDiSwADU307GjOT7dKacDAoFYcTk4z1oP50AnPNLnPHUnrQNIZgZp465HrSfdGDRkYoKAYI96gbBJ53c1OCQ2T0qvxvJPzZNAC4J5Apw+XpTV9aeTzg807gOHIyR1pBgcUox3poORj0pAOwV6dacMk49ab04I/KlXnigSFHoegp4JzTPcY/wpQRQMV1IRwO4NZa54Poa02Y7SPUVmxjeOB3qogtC+ODnpTsnbimdDUnQeuKkBO/FHQ49aCT1NJQAue1H6Cg+uff0o9SOCaW4APWjrkHmjGe9LjjAplXFyeh6UDGADTc5P8qF60Ejug6daXPOaQ8ke9A9AadikPjA79Ko3H+uf0q7n73rVKdczvnqTk0hka9amTBPJ+lRAc+pqSMc5pXAmXI68Z/KnjkVH/DzTwMDHWjzAcp4p3T2P+zTVz/WjAHTrQxM6AMc8basQKGfl9maqIOhB+n9asxjHX/vmqZKZT1UFJIs9xkfTNQpkKx/Gp9SP71M9cdP5VDGfk56npSWwSH9BSbjkgdD1/GlGAOe9BAIx60EkN4iiKLHXOKrgAjJNWbwkRR44GaqjqvOM00i1sPHTJ5zSpnqfrTR6+tPBzwe5piDHX27VG+AeTUoz0NMkzjB6VJTXYbGTuB//VUmOOlRx5MgxxipD97A6UEjW6004xxS9+aU88GgBpO7j9abnjIpfpzTent607gLnHPv2pp545oPynmjqMUXAfbZa5j6deN3rVlx8xI3bqrRECdDxwTVlztPPzVLIZE5IJHtUbHnncakfOCQev40zOQSRmhEjD3xQenFISM89+lITzxUmiHjAHPHNBIzTdx9aXHT3qxiqeMe9HUUiZyAO1PzuGDxQBEzAClAHX8aDg8dqCB2oFcs23Egwcf/AF61rltyZO1yuCW29cen41nWyjCMec9K0JnATapAHQu3tUPUdrGLKQz7h361HC/+knt2Hy9afI4JNNjz5vAzVvYSVxZQQSTTFHfrUsxO8c9v8imAEfhSQ3uPXcef7tSYAwR9ajQksQP0pwIzxSYE0Ay4H/16sKvOBuwT/F2qoh2twdue9W8eYqIqZ4+939f5VmyyG6ULce2MEfTuKiUMzY6ZyNoqe+k82cPhRkAEL2I69KrBuOBz13U1sRcivVO5B14quwOMmrFyVZQR171XLZOetarYHuNIxToztlQ5xim/xAfdHenRgGQemcfWqJLTHqVORULYPzAdal6fKDxUDsd3FZGlxgYZAIqKTJ5FSZ4yajYjb61YNkkZPkofrR6GiM7oVHpmn4J5H/oVBDEUYJNPAIHPWmrkDrT/AK8ikxAAMcHqKAxFJgAYPSnDJUZ7VJQY5wP/AB6lHAzSZOeTnFJuyB2JpsAzk8U1s7cj/wAepehpGGQcc/7NILEJznnrikPtT8etMIJ/u9asSGNyDQvAxt605znj0pqk/KKdxEmcjJ7UoJO0GkHTilUE8VO4Dh2xQpwwNC4xxQCdwI5ouBaGTuzSEjqB09KQEHIFPBHcVDKG45yeeKjmODk9/wAKkGc5OBUMoO/61SEyMnNI3IxThnOPwppz1/KruIgk9T2qTB3YpsnzHjvT8DPWkAoPp3p45HFRjnpUjck8dv71A2HPWkA+XHejsOaD65oEOOTxuphHGKk6oDnk0wkFSKB2G5GPSk6Gl/nS8dfSgYnPSjnrSY9D0ox2oAeQGGBVYr8749anZsnjtUJHzk0BYUDNOyRz0poPXFL15pMB4yOTx/s0rMAcCmZA9KdnvQwFPpjNKoNIOppRnvTAXk9acD2700ZPOMCjODk0AEx+U9jWcHK4IrRdQQ2eODWbnj3oKRo8MEI7ilPHJ5qOLiMYOcinHOKSBC5HalPqabz0pwOfrT6kh3GaAwI600jvSd+KAHgZ4pecCmj3OaKBpMXgU4DP0pOnOd3pRuoELz3pwyTjNNJH/wBanccZoAMDAx/47VOf/WEf+g1d3HPHrVO6x5xA5xSRYzvxT0POaZnsaeoyaYD1PpT1zjimKwzTx0oBocMH+VKeuaVaTqMUAdAhCuB+P/66twFWOAeapJ98En6LVuAcc7utJkRKOqOftIIx0/hqKL7vHrxUupEC4HqRn9ajixs96a2FLUUnnOfpTc96XHy5HWjgGgRHPl4gBjANVe3NWZ8iIY45/Oq31/76ppjQ/OOfxpQMjrTRx03etOUDGO1Muw/A6n/x6oiBjA59fanj7tRkdzSYxVILAHvS5x0pI+XGKd0PqaZD1G4xxRk5pcdh0oGc571IDTgnOPzoHXg/Wm549TR1wO9AAeab7GnOOeKaTzk8U0A6MnzUI5wasOS7E9eeagh5mHPTJ+apWBGeaT0ExjHjFMPPf/gVObtzSc9aBDMc0cjj/wAeFO/ix3poPHHXrSRQ7AAAIxyaCSOM0o469aOAMUwWoHBJx0oJzjFKOD6Un3aB7DDnOQe9L6U0n5sg5pwb5hjnNAmXbFsMAehNXLgn7Nu6eijv71nQ/I4yM4/hNad5ClvBguX+XK+gzzwKzYGMc7uKSFSbnK9B1pXBB9KLZ9sxJGc9606BEkukMUgB+tQZPU9KnuyJJSw3DP8ADUGCTz/3zU9Ae44EryOcfyqUcMM9uKhUFuFqXGOpzx96kBNCfnyduelWt5aQEHknt6H/ADiqMeQwBKjmr0W1UBDsXXrtqXoPcqXbHzc9HPb1qEdcDnjFPlcPJk5JBpq00tBEFzkFD2IqA8g+9T3AO/JP0qIjr71aExuecmnxnDp7Ug4yacgy/TNMlEhyRjLZzUcmW/8Aialzj35qFm9KSNbDGIxiomJz/Wpn+4KhbG32phfuPjOIY8N65qQseAf85qOEZiTHanYzxQQ9SQYbBBpUA5zx2pimngE9aLdhig4xig880YI4NAAHBqBWGk++KTcen50vUE07BHAoGJzjmmnpliKdzmkIyOnWncTIzyxxTTkn9adg5ppAxxxVoQyQ5BOcURnOT3pH4BBojIHT1pDRKDzyec0vHJPFIpx1opWHYXnoM4pyDBBzTe/0qRW5yTmmTsSIDgEcink8cf8A16ap3FQS3HSlDDk9am5QvOff1qCQAyEgVMeeT6VA+QxNCExp65HfvTGzn0pxwaMZ4P6VQiKQn60o65PWmTA5JFTEnIzQUIMA5o3Y6evakJ70oyDgdR3p2JFDdjSg+lNGM4PFOBB4NIBxb5c/+O0j80i9aCAcAUFDOT2p+7jrim5JHNBwOTxSYrDz0xnNMHqO1JkHpSgE560xiVE+FckVMQCR/wCzVFISS5oATJpw6c9aaBj8acMU2WL2welKc9KVM8kUc8+lIVgAx2oPTFL+FKuOpoJDJZQO3WnA4PNIRil/ioACRj1/3azXIDHHStEk4yay2B3MCaaGrF+H/VJj0p/86itx+6Q1LyOooYhKXJ7/ACYpOoJNOGd1FgEzuUfLSle54NGMd6Xr+NIpgMCkpSQDzuoOD0oC4AkcdaOcD0FLx8xJ6Uf4UAwXt7GnH19qZx/WjJ7df7tBI7POAf8APeq9wo3nbVnr1NVrgAnI60FIiHHPWnr940zdjg08AHLCg0JBz06GpE+ZsVHtANOGAc0EEgJxQSVGf/ZqAcDOePejA6dzQBv5IOOnrVqFi3APTH3qpAFWAJ4PNWbbJfA6UmQitqUkYuAB1xzUMZIi54Oam1UgXYAGMAZX61DGwZMgYyf4aa2G+w8cEZ4owcmgndg4zmgkCi9xENzhYQM8ZqscHn9atT4a36d6qlTnjmncBQOOBTwcjJpoHH8PtTlAAyRTK6h3ye1RnAO4etSY4601sdfm/CgW42MEsM07JJGPm/3ajHOAO9Shc/560CsJ1PP/AKFR0JxSgZ/lTCxHAOP880rCYmc9RnH8NH8VKeTx0H8Jpvb2pjDAxgd6RsYx70gJOTSn1P60ALb4E3IwSDg1KxJ/+xptuCZSfQE5p/bk0mSMbkfpTSRk44/3qc/UU3GR/DSAYeT6mnLjNIxBzQOepoKH5x170mORSnHHPT9aTHODQCYhOAc00nI+lK2GXHvTScjAoG2JuyQTT0Bz9KZ0OakXmgRatc+cCe5qxqDFUJ+7kcfNVWF9pAP47fQ1ZuWUxcj6f0qAuZ+STg/exSREifIPTn1pd2CSN1MiO2QnPerBbj34d/XPWm8AZofhumAab3wef9mgch6nHNOJ2kDHT+tQjr9eKmzn72TUsRImN4OfzqyJAMkk4/3arqvPNS7N0eV6k8K1S7FIY+DkjGeKiONx9M9frUmDtKk5J/LAqJRzjH+e1MGR3GOMVCeORyKlueqAVDxyQMYpohikEds8U5MiUYP0pNvYHtQmGYiqBExP3++agbPJ9Kee574qJuvB6UkMYwHrUTEHJFTEEmoG4FMCWAfuwOO9ScHio48GEZ4yakGcUAL24p4+XB6+tMHTP+RT89qSAXGOOtKo7mkx29fWlz6HbS9QAkAetIwHPDUoYEY9aQnPJ70MAPPFNbJ47U4cnjmmtyMmqBjAp3AGmnBH0NOOW6Ck7igkjkGVJpFxnmlmACHHFMTBHPegFoTHPanEcYpmCRzS5GMU0UO/ioHXnvSdRnvS7R1NIW5YXOf/AGU04NkknmmjoMc0pPY9KgY4AMTVeQ5LH1qxxjGSOnSq7ZBxQJjCB1BppOOTUrfdNRtkj29asQyXJ5FLg55qOTpnt3p+4McnHSgBd1Gcn0FHNJgk+tA2w9vWlyBxSdTn0pynGcigEKeelIxOT70/bx0qMjrzgYpIYnXpR05oAJ6BjS4P0pgHFODBeRTccZ7UDJGaAYjHHJqMkbsmpGz1Haom4bn8KNATDHc9qcOg5pFHzHPNO+7TZY4DA9KCc0vA96B0xSEwxnn1pw5wKYBmnLjnigkUYzk0qg8Y5zSZGaOTmgBzAEDHcflWXIOXHfNaYcCs6b5pXwevNNFIuWxJtkz6mnYGc81Db58kA9jmpfY80MWwoBznpmnDjgUhz2oz6DikIXp0pCRQpNIfX5aSAMnpSgkg57Ume4HelUDrTLHc9aTJyR1o69KOoNBAc5z8vFAwOnNOUDvQOMg0FXA9QBUNwCHIqYDBGKjuR85JPBoBFcj1pwYgA00EEYHNHI+ooGTDOOnWnc/nTQQTzTgM9Dg9qAbHA8UoYE4pM5wDTgQBjH4CgDcHzEEEY74q1bTBThuec1W2gdz/APWqRJMkgnJFBBDqbrJcbiW4AFQIdw/i4NTag+XQDrjkiolIIPQc9KSB7jsgYB/H0pMgnGfrSgZ4A4xQRjk4+lWBHLIPKwPqar7j1NTyZKPjtVXjv9KB7jwRjB609QMYHao8gEY61IBnhqVxsUYx60x804nsP09aRsdutMkjQ/OOnIqQEfT/AHqYBmQkdcGnBeOaA9Ro4GPb7tJknk07GcCm7aADPNITjjNB9qQk5+lFwDnrSd+KM85owcZP+TSuBNaqC7k+lKzAN/nmmW7ZL9sr/WnNx9ab3JGEYo/GlJx9aacDg1I0IT3FAGT+tJ169qcuBxQNakmMCkY8880p46nij6daAIzweOtRtyOe9PwCBgYpGbIzQUyNuvtUseSM9+tRkEnB+7T1wv8AKgixattrsVJbgfmamvGXywO49KgtsEkY/wCBVNPlYy2MjOM+tQ9xlFiWOByaijYFmGSTU3JOc/N+tRxcEkd+tWStxzHLH58/7R9KaOcYpzYAwTTcDJx/49QVIVck5qUdc1Gvoe1OBI61LAmTIfmpBhQQMgmoVPIzxUpf5SQORxSLEbAyagZiTk/5zU2C4wQMD8KhAGcdRTRBDIMDJphxt6dKlkAEZPfpUROOetWgF4PsKVDzyKU9BmkjG5sHsKlgKRycen3ajb72ex9KkYheDz/Kmn5cD/69FytSI89ODULqe+Kmbg81CemD2pkk9uSbYAcnJpcjoabAoMHJ6k044I5oBj144pQcdaYoOMYzzS5wevNJAS8E5AzTSOKQEZOaUMDx6VIC89B1oyc4+bg9KO2RSdOaAF/9BprHK+9OGVJoGCCDTTAhOec9qGYj/wCxpxHNNz7dKoCKRvlPI6YpF64Iz606UYGT6U1CCcigkeMDgdKX7pwKTORg/jS9+KAHJ6npTsg0wk7silXJcUrlFgdcntinduTTQNp570bjgkHipAcWHbrULZDEE1Lk84qNs7vTNAPYj5PP86axG3NOPPf86UkcAdaskrPkrT8k/h0NMmY4wOKecE9e1O42AyeemacOTSdT9aXgnHehajAgHpQOTxRnI46/3qUEkgjg+lJoTJBwo/Go3POKeAQOOaYWyMjvQMbSgA0mO9OxxigBeCP71Mxzilzg88/7VOwTz1xSuBGV9KjYnfjHSpmFQv8Ae65z1qkCAY6elOBVuRSDJOaFxjihlXHryeOtKORxSrjik7ZNIkUcnmgEdTxTQ3NP7cUAKOTQPUUi4OcUUC2HkcYFZjjDPyp5rSALDHpVCcbbhwe1NFongO6PBGOamHr1FVrYkg+g61YGMZxQxi7c0uB19qQkFc0mcnB/76pCY4cYpDikB7UA5poYvQ/Shcdu9Jnn6UZwDx0osQP3UhzjPSgEE8UHpjtUssdkgcCgMTTe+R/3zQBmmK44EHjvUNzjdgd6kJwPWo5l5yaATIgB6UuBxmmk96cDkemaBkqdTTl781Huyox1NSoRjg8igA5wD0/WlOO9GMHnr/nikAHr/wB9UAdEVwf8KIsM+D9Pu0jYYjP4U9BhsDpn/wCvUEJEV/EN4J4PcVXUDB+tWLxyGQnv13VDH8wwexq1qWG33pOd2D93+VGMHBo5K5qiBsp2RPjA6VTB24I7mrbgCJwfSqgBA5/OhAKvBAFSDg9xUZye9SqQOO1JlJhzuzTGx0FPyTyaaRk8dqYMaoy3FPzyaYud2Kd1Xnv1pXJA4DZFIRhaCc8ml5OT19KLARkA+9KQB2pGI+nYUhJFFxITgAg8Yo4Bz0HpS8DjNJnnIo9Rk0HLOT6U4n8DTbVOZMnGBTm4bH0oZJETg+n/ANamdB1qQ8cDimYwfpSACQtJx0NAGOc07PvSZSY9RtAxSHBFKDxxwP5UN6HH+NSWMPp82KjHHJ7U9j3696a2O3WrAQdcd6FOB+tNB+cEcVIpyeef96ghly1APTjNNuOEC788/h9aICRgjp2ouR0GMHru+tT1Fcqr157VHHyxOfWpAAGJPTpUKkFsg8VRURwYBiOnNO4YD3pi89Kfz0PYdKBMVemDyaKaM/jTwRt4qAJEyMZ781LnauP/AB41EGA5FSspXOTgigpkTkjgnIppJx14pTnn/PHamcnkHpQSNlI9OP6VEc8n5cVKWDAZ/WmA+vr+FWtQEzgc9adESTgU3AI4p8S9Se1JlIWTkfnVcnuOaklYg4PSoycHNCC41uBUL46DmpyOfrUDYOTVjJ7YkQkZzzUi4246A/nUMGdmfwqXOelQyGKHGMD6U8cf/Y0wcmnKeME/jTJDAJ4/9CpV5yTRtAUHHWjBBqCh2cg4pPfP5UvX3pM8EigBSe1ISRyKUkH60hyRTQDRz35pnB6fSlJ6D0pDjGO5qhWIpgcHO2mRkEY70+QkLkUi4xkUBYcvJ4Oadkf3v/HqaAMU7JPNO4wUE/8AxVOBwaRefenDHHpSEifJXknf7076cUwHIyKUseMdqljDvzUb4Y54zipCSf8AaqOX73HcUhMa2aaW4+lKMnOOvb3prfd5PSrERTEYzjvzUjAbsjmo5akye/PHegoYeufSnjr14pD607IHWgTG5z70YwME0ZwKU+vpQPckRiyNjp6NUZOeKcMBcj1pCCQc0AJyelKcnikAJ5B5oLAfj23UAGSo60qkYxTWY9jinZIGe1HqAMagfKtk9KmJFQtk9TTWpTGrkc5p69KQKQeRjP8AninLz7U7DHqCASaAM0AilwCKkBKUZziko5xg0ENEnPWhSRR0FLgZx1FJhYUHkY6/1rPuARcuDV/Azg8+v/16o3bA3Tn2pplIfafxY71MDiq9sxjcgd6nU5GBTYxQcUvfmjp1FB5wPSkJhjoOvajnHHekYDOehpRjdzSuMMEnBobrT+Ka3J9aq5Ag789accdqRQetO+nalbqWNpduT6etOAOcdz0pRzx0oIDjoCP92oZz82CasDAwT3qrcgK+ex/vUvIq5DjnAp49KbuBJB608Zzkc1TGPGBg59KcnPWmDnn8acvBJPSkA85xjNKeTn/69IOeQQM0HA4PfvSYXsdC3UkcA8mkXLNgU1H3Ng84/wA/lUiEM5IPXj/61U1YiJHfMAEJGc+nSq8Wcc96lv2VZACcDnHoahiBBzlcUlYqxKQMfX0pvTGP8in44znOaYQevPIp3JZHIcxuOn86rhcdOKuBfvnrxn9aqFskk4xQmUhMDFOB7bqOSeNxoXn1ouCFpjE8Z4/+tT2JHbOKaVA5PT/ZpDEU4Iz/AN808gk9aYhGQCe3FSc5xjpVEeg0ggUhA/Kl/h46GkzyB92kmJjTkCkIBpzdie5pAQeq0wQ04AyPzpOeg/Ghh84NHSlcZNA2Gc/LjHH4cUEnOKS3YYkJ7dKUncSRSfcTGNycmgjIFDHGc/8A66ac4x8vFAxPugUoIbvSZ7ChFORjg0mFiUAcY5GeaVhjJFCtwOaC24YHH+0aVwIyO9QsOcYxUrDggnmom64NPyKYA/N16UvTimrjcSRn0qVQSTg/VqGSWInJxxx3pJGOee3aljAYAH2pJOOlJMVyEfLk9P51WB9PWpvmJINQjBGKoaY4DGcfWpXZTyOBUMZBJHTin5xwaAbs7C0oPPFNUnOKdkgYxUtgSpyoJ/8AHqnkKiLCjA4+uKgTAUDPSnFmRHGcZHeluVcYWBPHBFRg88U7lupzjimhioIKZp3IuNc4OSP++qaSRkE5pztzyajJ4ximgYoznk05Pvk57UmSTx1poIVSTTGmGdx9QaZ1GD+dPbOATu+tNPBGO9BbXUY2FyT2qN/WnngGo3GeTTQmySHIiJz3qTGenBqO3b5MHnn86eOPekQx69afkd6YCS2BT/8AdFAhVPGckU7jrzSKePb0pckjkdalvsUAPQgdf71ITjil5600gtjHOKQITq2RwT0oDkAj/wBmo3En68YpP4ck07ANJzknv/DTTjp0xyM9qdx2zxQ/I6f/AK6oSZC5JB/u9qFPoaGfg+tNUk//AGVOw9yTOBTu/NNAH+zx6Up6NSAXn/CnA8/SmEZzgU6P73PagVyfeSPcU/PGBupgcdu9OB9GxUBcDkcmo3GWwakPDMTUcrEkHr700JsF45pmcihsY+n8VIWIGfWqAhkPDH0px6gDpUcwODipMh8YDf8AAqCkwDA5zyaVcYIPNNIO7BRv/wBdPAwcdadgEz2BxS8gUMcDBprA5pAiVeehphwcf0pVGOh5oYZ7/wD66CmNOPzpeKbjqT+VKeD93mmyReuc80dOT97+9Se/5UvGcdulIBGORUbetPOTmmuBnA5FNFiduKXqKTqKTJOM0wJAOc9KN2AB1NJjI4FO5xUkDcnoTUgI4xTMDHqKXpx/49QNsepAGfypwIzgcU0daUDjNAN6CAnOAcVQuHBuH7H0rQOAc9hVG82m4LDvimgTFtzk+lWF6YxVW2bDkZzVoYPQ5pFDs9h3oORz0o5NJ6etBLQuRnJPrQODz2poxuxjpRnnmgEyQ5PGaTg8HtTQQDx2pyAtxhuadh3CnAYOfu/7NIcglTxjimjpkbc0gZJkkDJpwyRimg54xzSjGfrUB5jjz3zUF1kAAf4VIG49ajnwcGquCRXznnpinK/HApOc460qAt0BIH8XpTbNCRDtIIpVyef8imdvpUiY4A4NLcli9OOlPUnINNA7k0vI4BouJo//2Q=="/>
  <p:tag name="MMPROD_UIDATA" val="&lt;database version=&quot;10.0&quot;&gt;&lt;object type=&quot;1&quot; unique_id=&quot;10001&quot;&gt;&lt;property id=&quot;20139&quot; value=&quot;%n. %s&quot;/&gt;&lt;property id=&quot;20141&quot; value=&quot;Unit 9. What colour is it? Lesson 3. Part 4-5&quot;/&gt;&lt;property id=&quot;20142&quot; value=&quot;English teacher&quot;/&gt;&lt;property id=&quot;20144&quot; value=&quot;1&quot;/&gt;&lt;property id=&quot;20146&quot; value=&quot;0&quot;/&gt;&lt;property id=&quot;20147&quot; value=&quot;1&quot;/&gt;&lt;property id=&quot;20148&quot; value=&quot;7&quot;/&gt;&lt;property id=&quot;20180&quot; value=&quot;1&quot;/&gt;&lt;property id=&quot;20181&quot; value=&quot;1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C:\Users\Thinkpad\Desktop\GVG quyen\&quot;/&gt;&lt;property id=&quot;20224&quot; value=&quot;D:\giao an theo tuan\powerpoint tu lam\20-21\elearning bai chuan\thao 2\elearning thao&quot;/&gt;&lt;property id=&quot;20250&quot; value=&quot;0&quot;/&gt;&lt;property id=&quot;20251&quot; value=&quot;1&quot;/&gt;&lt;property id=&quot;20259&quot; value=&quot;0&quot;/&gt;&lt;property id=&quot;20263&quot; value=&quot;2&quot;/&gt;&lt;property id=&quot;20264&quot; value=&quot;1&quot;/&gt;&lt;property id=&quot;20519&quot; value=&quot;0&quot;/&gt;&lt;property id=&quot;20700&quot; value=&quot;0&quot;/&gt;&lt;object type=&quot;8&quot; unique_id=&quot;10002&quot;&gt;&lt;/object&gt;&lt;object type=&quot;2&quot; unique_id=&quot;10003&quot;&gt;&lt;object type=&quot;3&quot; unique_id=&quot;10203&quot;&gt;&lt;property id=&quot;20148&quot; value=&quot;5&quot;/&gt;&lt;property id=&quot;20300&quot; value=&quot;Slide 7 - &amp;quot;Read the text again and answer the questions. Q1. What colour is the school bag?&amp;quot;&quot;/&gt;&lt;property id=&quot;20303&quot; value=&quot;NGUYEN THI MINH THAO&quot;/&gt;&lt;property id=&quot;20307&quot; value=&quot;261&quot;/&gt;&lt;property id=&quot;20309&quot; value=&quot;15553&quot;/&gt;&lt;/object&gt;&lt;object type=&quot;3&quot; unique_id=&quot;10204&quot;&gt;&lt;property id=&quot;20148&quot; value=&quot;5&quot;/&gt;&lt;property id=&quot;20300&quot; value=&quot;Slide 8 - &amp;quot;Read the text again and answer the questions.  Q2. What colour are the books?&amp;quot;&quot;/&gt;&lt;property id=&quot;20303&quot; value=&quot;NGUYEN THI MINH THAO&quot;/&gt;&lt;property id=&quot;20307&quot; value=&quot;262&quot;/&gt;&lt;property id=&quot;20309&quot; value=&quot;15553&quot;/&gt;&lt;/object&gt;&lt;object type=&quot;3&quot; unique_id=&quot;10568&quot;&gt;&lt;property id=&quot;20148&quot; value=&quot;5&quot;/&gt;&lt;property id=&quot;20300&quot; value=&quot;Slide 4&quot;/&gt;&lt;property id=&quot;20303&quot; value=&quot;NGUYEN THI MINH THAO&quot;/&gt;&lt;property id=&quot;20307&quot; value=&quot;264&quot;/&gt;&lt;property id=&quot;20309&quot; value=&quot;15553&quot;/&gt;&lt;/object&gt;&lt;object type=&quot;3&quot; unique_id=&quot;13037&quot;&gt;&lt;property id=&quot;20148&quot; value=&quot;5&quot;/&gt;&lt;property id=&quot;20300&quot; value=&quot;Slide 1&quot;/&gt;&lt;property id=&quot;20303&quot; value=&quot;NGUYEN THI MINH THAO&quot;/&gt;&lt;property id=&quot;20307&quot; value=&quot;267&quot;/&gt;&lt;property id=&quot;20309&quot; value=&quot;15553&quot;/&gt;&lt;/object&gt;&lt;object type=&quot;3&quot; unique_id=&quot;13140&quot;&gt;&lt;property id=&quot;20148&quot; value=&quot;5&quot;/&gt;&lt;property id=&quot;20300&quot; value=&quot;Slide 3&quot;/&gt;&lt;property id=&quot;20303&quot; value=&quot;NGUYEN THI MINH THAO&quot;/&gt;&lt;property id=&quot;20307&quot; value=&quot;268&quot;/&gt;&lt;property id=&quot;20309&quot; value=&quot;15553&quot;/&gt;&lt;/object&gt;&lt;object type=&quot;3&quot; unique_id=&quot;13311&quot;&gt;&lt;property id=&quot;20148&quot; value=&quot;5&quot;/&gt;&lt;property id=&quot;20300&quot; value=&quot;Slide 2&quot;/&gt;&lt;property id=&quot;20303&quot; value=&quot;NGUYEN THI MINH THAO&quot;/&gt;&lt;property id=&quot;20307&quot; value=&quot;270&quot;/&gt;&lt;property id=&quot;20309&quot; value=&quot;15553&quot;/&gt;&lt;/object&gt;&lt;object type=&quot;3&quot; unique_id=&quot;13462&quot;&gt;&lt;property id=&quot;20148&quot; value=&quot;5&quot;/&gt;&lt;property id=&quot;20300&quot; value=&quot;Slide 5 - &amp;quot;4. Read and match&amp;quot;&quot;/&gt;&lt;property id=&quot;20303&quot; value=&quot;NGUYEN THI MINH THAO&quot;/&gt;&lt;property id=&quot;20307&quot; value=&quot;272&quot;/&gt;&lt;property id=&quot;20309&quot; value=&quot;15553&quot;/&gt;&lt;/object&gt;&lt;object type=&quot;3&quot; unique_id=&quot;14165&quot;&gt;&lt;property id=&quot;20148&quot; value=&quot;5&quot;/&gt;&lt;property id=&quot;20300&quot; value=&quot;Slide 6 - &amp;quot;5. Read and  complete&amp;quot;&quot;/&gt;&lt;property id=&quot;20303&quot; value=&quot;NGUYEN THI MINH THAO&quot;/&gt;&lt;property id=&quot;20307&quot; value=&quot;275&quot;/&gt;&lt;property id=&quot;20309&quot; value=&quot;15553&quot;/&gt;&lt;/object&gt;&lt;object type=&quot;3&quot; unique_id=&quot;14546&quot;&gt;&lt;property id=&quot;20148&quot; value=&quot;5&quot;/&gt;&lt;property id=&quot;20300&quot; value=&quot;Slide 10&quot;/&gt;&lt;property id=&quot;20303&quot; value=&quot;NGUYEN THI MINH THAO&quot;/&gt;&lt;property id=&quot;20307&quot; value=&quot;276&quot;/&gt;&lt;property id=&quot;20309&quot; value=&quot;15553&quot;/&gt;&lt;/object&gt;&lt;object type=&quot;3&quot; unique_id=&quot;15886&quot;&gt;&lt;property id=&quot;20148&quot; value=&quot;5&quot;/&gt;&lt;property id=&quot;20300&quot; value=&quot;Slide 9&quot;/&gt;&lt;property id=&quot;20303&quot; value=&quot;NGUYEN THI MINH THAO&quot;/&gt;&lt;property id=&quot;20307&quot; value=&quot;277&quot;/&gt;&lt;property id=&quot;20309&quot; value=&quot;15553&quot;/&gt;&lt;/object&gt;&lt;/object&gt;&lt;object type=&quot;10&quot; unique_id=&quot;10096&quot;&gt;&lt;object type=&quot;11&quot; unique_id=&quot;10097&quot;&gt;&lt;property id=&quot;20180&quot; value=&quot;1&quot;/&gt;&lt;property id=&quot;20181&quot; value=&quot;1&quot;/&gt;&lt;property id=&quot;20182&quot; value=&quot;0&quot;/&gt;&lt;property id=&quot;20183&quot; value=&quot;1&quot;/&gt;&lt;/object&gt;&lt;object type=&quot;12&quot; unique_id=&quot;10375&quot;&gt;&lt;/object&gt;&lt;/object&gt;&lt;object type=&quot;4&quot; unique_id=&quot;10098&quot;&gt;&lt;object type=&quot;5&quot; unique_id=&quot;15553&quot;&gt;&lt;property id=&quot;20149&quot; value=&quot;NGUYEN THI MINH THAO&quot;/&gt;&lt;property id=&quot;20150&quot; value=&quot;English teacher&quot;/&gt;&lt;property id=&quot;20151&quot; value=&quot;anh 21.jpg&quot;/&gt;&lt;property id=&quot;20153&quot; value=&quot;nmthaothyt@gmail.com&quot;/&gt;&lt;property id=&quot;20159&quot; value=&quot;logo.jpg&quot;/&gt;&lt;/object&gt;&lt;/object&gt;&lt;/object&gt;&lt;/database&gt;"/>
  <p:tag name="MMPROD_TAG_VCONFIG" val="PD94bWwgdmVyc2lvbj0iMS4wIj8+DQo8Y29uZmlndXJhdGlvbj4NCgk8YnJhbmRpbmc+DQoJCTx1aWZvbnQgbmFtZT0iRk9OVF9OT1RFU19URVhUIiB2YWx1ZT0iVmVyZGFuYSw5LGZhbHNlLGZhbHNlLGZhbHNlIi8+DQoJPC9icmFuZGluZz4NCgk8Y29sb3JzPg0KCQk8dWljb2xvciBuYW1lPSJwcmltYXJ5IiB2YWx1ZT0iMHg2Rjg0ODgiLz4NCgkJPHVpY29sb3IgbmFtZT0iZ2xvdyIgdmFsdWU9IjB4MzVEMzM0Ii8+DQoJCTx1aWNvbG9yIG5hbWU9InRleHQiIHZhbHVlPSIweEZGRkZGRiIvPg0KCQk8dWljb2xvciBuYW1lPSJsaWdodCIgdmFsdWU9IjB4NEU1RDYwIi8+DQoJCTx1aWNvbG9yIG5hbWU9InNoYWRvdyIgdmFsdWU9IjB4MDAwMDAwIi8+DQoJCTx1aWNvbG9yIG5hbWU9ImJhY2tncm91bmQiIHZhbHVlPSIweDcyNzk3MSIvPg0KCTwvY29sb3JzPg0KCTxsYXlvdXQ+DQoJCTx1aXNob3cgbmFtZT0icHJlc2VudGF0aW9udGl0bGUiIHZhbHVlPSJ0cnVlIi8+DQoJCTx1aXNob3cgbmFtZT0icHJlc2VudGVycGhvdG8iIHZhbHVlPSJ0cnVlIi8+DQoJCTx1aXNob3cgbmFtZT0icHJlc2VudGVybmFtZSIgdmFsdWU9InRydWUiLz4NCgkJPHVpc2hvdyBuYW1lPSJwcmVzZW50ZXJ0aXRsZSIgdmFsdWU9InRydWUiLz4NCgkJPHVpc2hvdyBuYW1lPSJwcmVzZW50ZXJlbWFpbCIgdmFsdWU9InRydWUiLz4NCgkJPHVpc2hvdyBuYW1lPSJwcmVzZW50ZXJiaW8iIHZhbHVlPSJ0cnVlIi8+DQoJCTx1aXNob3cgbmFtZT0iY29tcGFueWxvZ28iIHZhbHVlPSJ0cnVlIi8+DQoJCTx1aXNob3cgbmFtZT0ic2lkZWJhciIgdmFsdWU9InRydWUiLz4NCgkJPHVpc2hvdyBuYW1lPSJvdXRsaW5lIiB2YWx1ZT0idHJ1ZSIvPg0KCQk8dWlzaG93IG5hbWU9InRodW1ibmFpbCIgdmFsdWU9InRydWUiLz4NCgkJPHVpc2hvdyBuYW1lPSJub3RlcyIgdmFsdWU9InRydWUiLz4NCgkJPHVpc2hvdyBuYW1lPSJzZWFyY2giIHZhbHVlPSJ0cnVlIi8+DQoJCTx1aXNob3cgbmFtZT0icXVpeiIgdmFsdWU9InRydWUiLz4NCgkJPHVpc2hvdyBuYW1lPSJhdHRhY2htZW50cyIgdmFsdWU9InRydWUiLz4NCgkJPHVpc2hvdyBuYW1lPSJ1dGlscyIgdmFsdWU9InRydWUiLz4NCgkJPHVpc2hvdyBuYW1lPSJ2b2x1bWUiIHZhbHVlPSJ0cnVlIi8+DQoJCTx1aXNob3cgbmFtZT0icGxheWJhciIgdmFsdWU9InRydWUiLz4NCgkJPHVpc2hvdyBuYW1lPSJ0YWxraW5naGVhZCIgdmFsdWU9InRydWUiLz4NCgkJPHVpc2hvdyBuYW1lPSJzaWRlYmFyb25yaWdodCIgdmFsdWU9InRydWUiLz4NCgkJPHVpc2hvdyBuYW1lPSJ2aWV3Y2hhbmdlIiB2YWx1ZT0idHJ1ZSIvPg0KCQk8dWlzaG93IG5hbWU9ImFsd2F5c1NjcnVuY2giIHZhbHVlPSJmYWxzZSIvPg0KCQk8dWlzaG93IG5hbWU9ImluaXRpYWxkaXNwbGF5bW9kZWlzbm9ybWFsIiB2YWx1ZT0idHJ1ZSIvPg0KCQk8dWlyZXBsYWNlIG5hbWU9ImxvZ28iIHZhbHVlPSIiLz4NCgkJPHVpcmVwbGFjZSBuYW1lPSJiZ2ltYWdlIiB2YWx1ZT0iIi8+DQoJCTx1aXJlcGxhY2UgbmFtZT0iaW5pdGlhbHRhYiIgdmFsdWU9Im91dGxpbmUiLz4NCgkJPHVpc2hvdyBuYW1lPSJjY3RleHRoaWdobGlnaHRpbmciIHZhbHVlPSJ0cnVlIi8+DQoJPC9sYXlvdXQ+DQoJPHByZWxvYWRlcj48c2V0Qm9vbCBuYW1lPSJkaXNhYmxlQXNzZXRQcmVsb2FkZXIiIHZhbHVlPSJ0cnVlIi8+PC9wcmVsb2FkZXI+PGxhbmd1YWdlIGlkPSJlb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TdG9wcGVkIi8+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+DQoJCTx1aXRleHQgbmFtZT0iU0NSVUJCQVJTVEFUVVNfQlVGRkVSSU5HIiB2YWx1ZT0iQnVmZmVyaW5nIi8+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+DQoJCTx1aXRleHQgbmFtZT0iRUxBUFNFRCIgdmFsdWU9IiVtIE1pbnV0ZXMgJXMgU2Vjb25kcyBSZW1haW5pbmciLz4NCgkJPHVpdGV4dCBuYW1lPSJOT1RGT1VORCIgdmFsdWU9Ik5vdGhpbmcgRm91bmQiLz4NCgkJPHVpdGV4dCBuYW1lPSJBVFRBQ0hNRU5UUyIgdmFsdWU9IkF0dGFjaG1lbnR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+DQoJCTx1aXRleHQgbmFtZT0iVEFCX05PVEVTIiB2YWx1ZT0iTm90ZXMiLz4NCgkJPHVpdGV4dCBuYW1lPSJUQUJfU0VBUkNIIiB2YWx1ZT0iU2VhcmNoIi8+DQoJCTx1aXRleHQgbmFtZT0iU0xJREVfSEVBRElORyIgdmFsdWU9IlNsaWRlIFRpdGxlIi8+DQoJCTx1aXRleHQgbmFtZT0iRFVSQVRJT05fSEVBRElORyIgdmFsdWU9IkR1cmF0aW9uIi8+DQoJCTx1aXRleHQgbmFtZT0iU0VBUkNIX0hFQURJTkciIHZhbHVlPSJTZWFyY2ggZm9yIHRleHQ6Ii8+DQoJCTx1aXRleHQgbmFtZT0iVEhVTUJfSEVBRElORyIgdmFsdWU9IlNsaWRlIi8+DQoJCTx1aXRleHQgbmFtZT0iVEhVTUJfSU5GTyIgdmFsdWU9IlNsaWRlIFRpdGxlL0R1cmF0aW9uIi8+DQoJCTx1aXRleHQgbmFtZT0iQVRUQUNITkFNRV9IRUFESU5HIiB2YWx1ZT0iRmlsZSBOYW1lIi8+DQoJCTx1aXRleHQgbmFtZT0iQVRUQUNIU0laRV9IRUFESU5HIiB2YWx1ZT0iU2l6ZSIvPg0KCQk8dWl0ZXh0IG5hbWU9IlNMSURFX05PVEVTIiB2YWx1ZT0iU2xpZGUgTm90ZXM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dWl0ZXh0IG5hbWU9IkNPVVJTRV9TVEFUVVMiIHZhbHVlPSJNb2R1bHN0YXR1cyIvPg0KCQk8dWl0ZXh0IG5hbWU9IlBBU1NFRF9TVFJJTkciIHZhbHVlPSJFcmZvbGdyZWljaCIvPg0KCQk8dWl0ZXh0IG5hbWU9IkZBSUxFRF9TVFJJTkciIHZhbHVlPSJGZWhsZ2VzY2hsYWd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BdXMiLz4NCgkJPHVpdGV4dCBuYW1lPSJET0NXUkFQX1RJVExFIiB2YWx1ZT0iUHJlc2VudGVyLUFuaGFuZyIvPg0KCQk8dWl0ZXh0IG5hbWU9IkRPQ1dSQVBfTVNHIiB2YWx1ZT0iQXVmIG1laW5lbSBBcmJlaXRzcGxhdHogc3BlaWNoZXJuIi8+DQoJCTx1aXRleHQgbmFtZT0iRE9DV1JBUF9QUk9NUFQiIHZhbHVlPSJadW0gSGVydW50ZXJsYWRlbiBrbGlja2VuIi8+DQoJPC9sYW5ndWFnZT4NCgk8bGFuZ3VhZ2UgaWQ9ImZ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gOiAlcCIvPg0KCQk8dWl0ZXh0IG5hbWU9IkJJT0JUTl9USVRMRSIgdmFsdWU9IkJpbyA6Ii8+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+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Db21tZW50YWlyZXMgZGVzIGRpYXBvc2l0aXZlcyIvPg0KCQk8dWl0ZXh0IG5hbWU9IkNPVVJTRV9TVEFUVVMiIHZhbHVlPSJTdGF0dXQgZHUgbW9kdWxlIi8+DQoJCTx1aXRleHQgbmFtZT0iUEFTU0VEX1NUUklORyIgdmFsdWU9IlLDqXVzc2kiLz4NCgkJPHVpdGV4dCBuYW1lPSJGQUlMRURfU1RSSU5HIiB2YWx1ZT0iRWNob3XDqSIvPg0KCQk8IS0tcXVpeiBwb2QgYW5kIG1lc3NhZ2UgYm94IHRleHRzLS0+DQoJCTx1aXRleHQgbmFtZT0iUVVJWlBPRF9RVUlaX0FUVEVNUFQiIHZhbHVlPSJUZW50YXRpdmUgZGUgcXVlc3Rpb25uYWlyZSA6Ii8+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+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+DQoJCTx1aXRleHQgbmFtZT0iRE9DV1JBUF9QUk9NUFQiIHZhbHVlPSJDbGlxdWVyIHBvdXIgdMOpbMOpY2hhcmdlciIvPg0KCTwvbGFuZ3VhZ2U+DQoJPGxhbmd1YWdlIGlkPSJqYS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w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WSURQTEFZSU5HIiB2YWx1ZT0i44OT44OH44Kq5YaN55Sf5LitIi8+DQoJCTx1aXRleHQgbmFtZT0iU0NSVUJCQVJTVEFUVVNfTE9BRElORyIgdmFsdWU9IuODreODvOODieS4rSIvPg0KCQk8dWl0ZXh0IG5hbWU9IlNDUlVCQkFSU1RBVFVTX0JVRkZFUklORyIgdmFsdWU9IuODkOODg+ODleOCoeS4rSIvPg0KCQk8dWl0ZXh0IG5hbWU9IlNDUlVCQkFSU1RBVFVTX1FVRVNUSU9OIiB2YWx1ZT0i6LOq5ZWP44Gr562U44GI44Gm5LiL44GV44GEIi8+DQoJCTx1aXRleHQgbmFtZT0iU0NSVUJCQVJTVEFUVVNfUkVWSUVXUVVJWiIgdmFsdWU9IuOCr+OCpOOCuuOCkuODrOODk+ODpeODvOOBl+OBpuOBhOOBvuOBmSIvPg0KCQk8IS0tIHN1YnN0aXR1dGlvbjogJW0gPT0gbWludXRlcyByZW1haW5pbmcgLS0+DQoJCTwhLS0gc3Vic3RpdHV0aW9uOiAlcyA9PSBzZWNvbmRzIHJlbWFpbmluZyAtLT4NCgkJPHVpdGV4dCBuYW1lPSJFTEFQU0VEIiB2YWx1ZT0i5q6L44KKIDogJW0g5YiGICVzIOenkiIvPg0KCQk8dWl0ZXh0IG5hbWU9Ik5PVEZPVU5EIiB2YWx1ZT0i5L2V44KC6KaL44Gk44GL44KK44G+44Gb44KTIi8+DQoJCTx1aXRleHQgbmFtZT0iQVRUQUNITUVOVFMiIHZhbHVlPSLmt7vku5giLz4NCgkJPCEtLSBzdWJzdGl0dXRpb246ICVwID09IGN1cnJlbnQgc3BlYWtlcidzIHRpdGxlIC0tPg0KCQk8dWl0ZXh0IG5hbWU9IkJJT1dJTl9USVRMRSIgdmFsdWU9Iue1jOattCA6ICVwIi8+DQoJCTx1aXRleHQgbmFtZT0iQklPQlROX1RJVExFIiB2YWx1ZT0i57WM5q20Ii8+DQoJCTx1aXRleHQgbmFtZT0iRElWSURFUkJUTl9USVRMRSIgdmFsdWU9InwiLz4NCgkJPHVpdGV4dCBuYW1lPSJDT05UQUNUQlROX1RJVExFIiB2YWx1ZT0i44GK5ZWP44GE5ZCI44KP44GbIi8+DQoJCTx1aXRleHQgbmFtZT0iVEFCX1FVSVoiIHZhbHVlPSLjgq/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5qSc57Si44GZ44KL44OG44Kt44K544O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dWl0ZXh0IG5hbWU9IkNPVVJTRV9TVEFUVVMiIHZhbHVlPSLjg6Ljgrjjg6Xjg7zjg6vjgrnjg4bjg7zjgr/jgrkiLz4NCgkJPHVpdGV4dCBuYW1lPSJQQVNTRURfU1RSSU5HIiB2YWx1ZT0i5ZCI5qC8Ii8+DQoJCTx1aXRleHQgbmFtZT0iRkFJTEVEX1NUUklORyIgdmFsdWU9IuS4jeWQiOagvCIvPg0KCQk8IS0tcXVpeiBwb2QgYW5kIG1lc3NhZ2UgYm94IHRleHRzLS0+DQoJCTx1aXRleHQgbmFtZT0iUVVJWlBPRF9RVUlaX0FUVEVNUFQiIHZhbHVlPSLjgq/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+DQoJCTx1aXRleHQgbmFtZT0iUVVJWlBPRF9RVUVTVFlQRV9TVFIiIHZhbHVlPSLjgr/jgqTjg5cgOiAlcyIvPg0KCQk8dWl0ZXh0IG5hbWU9IlFVSVpQT0RfUVVFU1RZUEVfR1JEIiB2YWx1ZT0i6KmV5L6hIi8+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+OBhCIvPg0KCQk8dWl0ZXh0IG5hbWU9IldBUk5JTkdNU0dfTk9TVFJJTkciIHZhbHVlPSLjgYTjgYTjgYgiLz4NCgkJPHVpdGV4dCBuYW1lPSJXQVJOSU5HTVNHX1RJVExFU1RSSU5HIiB2YWx1ZT0i44Kv44Kk44K644Gu44OK44OT44Ky44O844K344On44Oz44Gr6Zai44GZ44KL6K2m5ZGKIi8+DQoJCTx1aXRleHQgbmFtZT0iV0FSTklOR01TR19NU0dTVFJJTkciIHZhbHVlPSLjgZPjga7jgq/jgqTjgrrjgavjga/jgIHjgb7jgaDop6PnrZTjgZfjgabjgYTjgarjgYTos6rllY/jgYzjgYLjgorjgb7jgZnjgIImI3hBOyYjeEE7IOOCr+OCpOOCuuOCkue1guS6huOBmeOCi+OBq+OBr+OAgeOAjOOBr+OBhOOAjeOCkuOCr+ODquODg+OCr+OBl+OBvuOBmeOAguOCr+OCpOOCuuOCkue2muihjOOBmeOCi+OBq+OBr+OAgeOAjOOBhOOBhOOBiOOAjeOCkuOCr+ODquODg+OCr+OBl+OBvuOBmeOAgiIvPg0KCQk8dWl0ZXh0IG5hbWU9IklORk9STUFUSU9OX0gyNjRfRkxBU0hQTEFZRVIiIHZhbHVlPSLjgYrkvb/jgYTjga7jgrPjg7Pjg5Tjg6Xjg7zjgr/jgavnj77lnKjjgqTjg7Pjgrnjg4jjg7zjg6vjgZXjgozjgabjgYTjgosgRmxhc2ggUGxheWVyIOOBruODkOODvOOCuOODp+ODs+OBr+OAgeOBk+OBruODk+ODh+OCquOCkuOCteODneODvOODiOOBl+OBpuOBhOOBvuOBm+OCk+OAguacgOaWsOOBriBGbGFzaCBQbGF5ZXIg44KS44OA44Km44Oz44Ot44O844OJ44GZ44KL44Gr44Gv44CB44OT44OH44Kq6aCY5Z+f44KS44Kv44Oq44OD44Kv44GX44Gm44GP44Gg44GV44GE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+imi+OBm+OCiyIvPg0KCQk8dWl0ZXh0IG5hbWU9Ik1VVEUiIHZhbHVlPSLjg5/jg6Xjg7zjg4giLz4NCgkJPHVpdGV4dCBuYW1lPSJET0NXUkFQX1RJVExFIiB2YWx1ZT0iUHJlc2VudGVyIOa3u+S7mOODleOCoeOCpOODqyIvPg0KCQk8dWl0ZXh0IG5hbWU9IkRPQ1dSQVBfTVNHIiB2YWx1ZT0i44Oe44Kk44Kz44Oz44OU44Ol44O844K/44Gr5L+d5a2YIi8+DQoJCTx1aXRleHQgbmFtZT0iRE9DV1JBUF9QUk9NUFQiIHZhbHVlPSLjgq/jg6rjg4Pjgq/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+DQoJCTx1aXRleHQgbmFtZT0iU0NSVUJCQVJTVEFUVVNfU0xJREVJTkZPIiB2YWx1ZT0i7Iqs65287J2065OcICVuIC8gJXQgfCAiLz4NCgkJPHVpdGV4dCBuYW1lPSJTQ1JVQkJBUlNUQVRVU19TVE9QUEVEIiB2YWx1ZT0i7KSR7KeA65CoIi8+DQoJCTx1aXRleHQgbmFtZT0iU0NSVUJCQVJTVEFUVVNfUExBWUlORyIgdmFsdWU9IuyerOyDnSIvPg0KCQk8dWl0ZXh0IG5hbWU9IlNDUlVCQkFSU1RBVFVTX05PQVVESU8iIHZhbHVlPSLsmKTrlJTsmKQg7JeG7J2MIi8+DQoJCTx1aXRleHQgbmFtZT0iU0NSVUJCQVJTVEFUVVNfVklEUExBWUlORyIgdmFsdWU9Iuu5hOuUlOyYpCDsnqzsg50g7KSRIi8+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+DQoJCTwhLS0gc3Vic3RpdHV0aW9uOiAlbSA9PSBtaW51dGVzIHJlbWFpbmluZyAtLT4NCgkJPCEtLSBzdWJzdGl0dXRpb246ICVzID09IHNlY29uZHMgcmVtYWluaW5nIC0tPg0KCQk8dWl0ZXh0IG5hbWU9IkVMQVBTRUQiIHZhbHVlPSIlbeu2hCAlc+y0iCDrgqjsnYwiLz4NCgkJPHVpdGV4dCBuYW1lPSJOT1RGT1VORCIgdmFsdWU9IuyXhuydjCIvPg0KCQk8dWl0ZXh0IG5hbWU9IkFUVEFDSE1FTlRTIiB2YWx1ZT0i7LKo67aAIO2MjOydvCIvPg0KCQk8IS0tIHN1YnN0aXR1dGlvbjogJXAgPT0gY3VycmVudCBzcGVha2VyJ3MgdGl0bGUgLS0+DQoJCTx1aXRleHQgbmFtZT0iQklPV0lOX1RJVExFIiB2YWx1ZT0i6rK966ClIOyGjOqwnDogJXAiLz4NCgkJPHVpdGV4dCBuYW1lPSJCSU9CVE5fVElUTEUiIHZhbHVlPSLqsr3roKUg7IaM6rCcIi8+DQoJCTx1aXRleHQgbmFtZT0iRElWSURFUkJUTl9USVRMRSIgdmFsdWU9InwiLz4NCgkJPHVpdGV4dCBuYW1lPSJDT05UQUNUQlROX1RJVExFIiB2YWx1ZT0i7Jew65297LKYIi8+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+DQoJCTx1aXRleHQgbmFtZT0iVEhVTUJfSEVBRElORyIgdmFsdWU9IuyKrOudvOydtOuTnCIvPg0KCQk8dWl0ZXh0IG5hbWU9IlRIVU1CX0lORk8iIHZhbHVlPSLsoJzrqqkv7J6s7IOd7Iuc6rCEIi8+DQoJCTx1aXRleHQgbmFtZT0iQVRUQUNITkFNRV9IRUFESU5HIiB2YWx1ZT0i7YyM7J28IOydtOumhCIvPg0KCQk8dWl0ZXh0IG5hbWU9IkFUVEFDSFNJWkVfSEVBRElORyIgdmFsdWU9Iu2BrOq4sCIvPg0KCQk8dWl0ZXh0IG5hbWU9IlNMSURFX05PVEVTIiB2YWx1ZT0i7Iqs65287J2065OcIOuFuO2KuCIvPg0KCQk8dWl0ZXh0IG5hbWU9IkNPVVJTRV9TVEFUVVMiIHZhbHVlPSLrqqjrk4gg7IOB7YOcIi8+DQoJCTx1aXRleHQgbmFtZT0iUEFTU0VEX1NUUklORyIgdmFsdWU9Iu2VqeqyqSIvPg0KCQk8dWl0ZXh0IG5hbWU9IkZBSUxFRF9TVFJJTkciIHZhbHVlPSLrtojtlanqsqk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dWl0ZXh0IG5hbWU9IkNPVVJTRV9TVEFUVVMiIHZhbHVlPSJFc3RhZG8gZGUgbW9kdWxvIi8+DQoJCTx1aXRleHQgbmFtZT0iUEFTU0VEX1NUUklORyIgdmFsdWU9IkFwcm9iYWRvIi8+DQoJCTx1aXRleHQgbmFtZT0iRkFJTEVEX1NUUklORyIgdmFsdWU9IlN1c3BlbnNvIi8+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+DQoJCTx1aXRleHQgbmFtZT0iUVVJWlBPRF9RVUVTQVRNUFRfU1RSIiB2YWx1ZT0iSW50ZW50b3M6ICVuIGRlICV0Ii8+DQoJCTx1aXRleHQgbmFtZT0iUVVJWlBPRF9RVUVTVFlQRV9TVFIiIHZhbHVlPSJUaXBvOiAlcyIvPg0KCQk8dWl0ZXh0IG5hbWU9IlFVSVpQT0RfUVVFU1RZUEVfR1JEIiB2YWx1ZT0iQ29uIHB1bnR1YWNpw7NuIi8+DQoJCTx1aXRleHQgbmFtZT0iUVVJWlBPRF9RVUVTVFlQRV9TVlkiIHZhbHVlPSJFbmN1ZXN0YSIvPg0KCQk8dWl0ZXh0IG5hbWU9IlFVSVpQT0RfUVVJWkFUTVBUX0lORiIgdmFsdWU9IkluZmluaXRvIi8+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6ICVwIi8+DQoJCTwhLS0gc3Vic3RpdHV0aW9uOiAlcCA9PSBwcmVzZW50YXRpb24gdGl0bGUgLS0+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+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+DQoJCTx1aXRleHQgbmFtZT0iU0NSVUJCQVJTVEFUVVNfUExBWUlORyIgdmFsdWU9IlJlcHJvZHV6aW5kbyIvPg0KCQk8dWl0ZXh0IG5hbWU9IlNDUlVCQkFSU1RBVFVTX05PQVVESU8iIHZhbHVlPSJTZW0gw6F1ZGlvIi8+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+DQoJCTx1aXRleHQgbmFtZT0iU0NSVUJCQVJTVEFUVVNfUkVWSUVXUVVJWiIgdmFsdWU9IlJldmlzYW5kbyBxdWVzdGlvbsOhcmlvIi8+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+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+DQoJCTx1aXRleHQgbmFtZT0iVEFCX1FVSVoiIHZhbHVlPSJRdWVzdC4iLz4NCgkJPHVpdGV4dCBuYW1lPSJUQUJfT1VUTElORSIgdmFsdWU9IkVzcXVlbWEiLz4NCgkJPHVpdGV4dCBuYW1lPSJUQUJfVEhVTUIiIHZhbHVlPSJNaW5pIi8+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+DQoJCTx1aXRleHQgbmFtZT0iQ09VUlNFX1NUQVRVUyIgdmFsdWU9IlN0YXR1cyBkbyBtw7NkdWxvIi8+DQoJCTx1aXRleHQgbmFtZT0iUEFTU0VEX1NUUklORyIgdmFsdWU9IkFwcm92YWRvIi8+DQoJCTx1aXRleHQgbmFtZT0iRkFJTEVEX1NUUklORyIgdmFsdWU9IlJlcHJvdmFkby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+DQoJCTx1aXRleHQgbmFtZT0iUVVJWlBPRF9RVUlaX1BBU1NTQ09SRSIgdmFsdWU9IlB1bnRlZ2dpbyBtaW5pbW86Ii8+DQoJCTx1aXRleHQgbmFtZT0iUVVJWlBPRF9RVUlaX01BWFNDT1JFIiB2YWx1ZT0iUHVudGVnZ2lvIG1hc3NpbW86Ii8+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+DQoJCTx1aXRleHQgbmFtZT0iV0FSTklOR01TR19ZRVNTVFJJTkciIHZhbHVlPSJTw6wiLz4NCgkJPHVpdGV4dCBuYW1lPSJXQVJOSU5HTVNHX05PU1RSSU5HIiB2YWx1ZT0iTm8iLz4NCgkJPHVpdGV4dCBuYW1lPSJXQVJOSU5HTVNHX1RJVExFU1RSSU5HIiB2YWx1ZT0iQXZ2ZXJ0ZW56YSBuYXZpZ2F6aW9uZSBxdWl6Ii8+DQoJCTx1aXRleHQgbmFtZT0iV0FSTklOR01TR19NU0dTVFJJTkciIHZhbHVlPSJPY2NvcnJlIGFuY29yYSByaXNwb25kZXJlIGFkIGFsY3VuZSBkb21hbmRlIGRlbCBxdWl6LiYjeEE7JiN4QTtTZSBmYXRlIGNsaWMgc3UgU8OsLCB1c2NpcmV0ZSBkYWwgcXVpei4gRmF0ZSBjbGljIHN1IE5vIHBlciBjb250aW51YXJlIGlsIHF1aXouIi8+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EgYmFycmEgbGF0ZXJhbGUgYWkgcGFydGVjaXBhbnRpIi8+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+DQoJPGxhbmd1YWdlIGlkPSJub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+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+DQoJCTx1aXRleHQgbmFtZT0iU0NSVUJCQVJTVEFUVVNfUVVFU1RJT04iIHZhbHVlPSJWcmFhZyBtZXQgYW50d29vcmQiLz4NCgkJPHVpdGV4dCBuYW1lPSJTQ1JVQkJBUlNUQVRVU19SRVZJRVdRVUlaIiB2YWx1ZT0iUXVpeiBjb250cm9sZXJlbiIvPg0KCQk8IS0tIHN1YnN0aXR1dGlvbjogJW0gPT0gbWludXRlcyByZW1haW5pbmcgLS0+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+DQoJCTwhLS0gc3Vic3RpdHV0aW9uOiAlcCA9PSBjdXJyZW50IHNwZWFrZXIncyB0aXRsZSAtLT4NCgkJPHVpdGV4dCBuYW1lPSJCSU9XSU5fVElUTEUiIHZhbHVlPSJCaW9ncmFmaWU6ICVwIi8+DQoJCTx1aXRleHQgbmFtZT0iQklPQlROX1RJVExFIiB2YWx1ZT0iQmlvZ3JhZmllIi8+DQoJCTx1aXRleHQgbmFtZT0iRElWSURFUkJUTl9USVRMRSIgdmFsdWU9InwiLz4NCgkJPHVpdGV4dCBuYW1lPSJDT05UQUNUQlROX1RJVExFIiB2YWx1ZT0iQ29udGFjdCIvPg0KCQk8dWl0ZXh0IG5hbWU9IlRBQl9RVUlaIiB2YWx1ZT0iUXVpeiIvPg0KCQk8dWl0ZXh0IG5hbWU9IlRBQl9PVVRMSU5FIiB2YWx1ZT0iT3ZlcnppY2h0Ii8+DQoJCTx1aXRleHQgbmFtZT0iVEFCX1RIVU1CIiB2YWx1ZT0iTWluaWF0dXVyIi8+DQoJCTx1aXRleHQgbmFtZT0iVEFCX05PVEVTIiB2YWx1ZT0iTm90aXRpZXMiLz4NCgkJPHVpdGV4dCBuYW1lPSJUQUJfU0VBUkNIIiB2YWx1ZT0iWm9la2VuIi8+DQoJCTx1aXRleHQgbmFtZT0iU0xJREVfSEVBRElORyIgdmFsdWU9IlRpdGVsIHZhbiBkaWEiLz4NCgkJPHVpdGV4dCBuYW1lPSJEVVJBVElPTl9IRUFESU5HIiB2YWx1ZT0iRHV1ciIvPg0KCQk8dWl0ZXh0IG5hbWU9IlNFQVJDSF9IRUFESU5HIiB2YWx1ZT0iWm9la2VuIG5hYXIgdGVrc3Q6Ii8+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+DQoJCTx1aXRleHQgbmFtZT0iU0xJREVfTk9URVMiIHZhbHVlPSJEaWFub3RpdGllc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+DQoJCTx1aXRleHQgbmFtZT0iUVVJWlBPRF9RVUlaX01BWFNDT1JFIiB2YWx1ZT0iTWF4aW1hYWwgaGFhbGJhcmUgc2NvcmU6Ii8+DQoJCTx1aXRleHQgbmFtZT0iUVVJWlBPRF9RVUVTQVRNUFRfU1RSIiB2YWx1ZT0iUG9naW5nOiAlbiB2YW4gJXQiLz4NCgkJPHVpdGV4dCBuYW1lPSJRVUlaUE9EX1FVRVNUWVBFX1NUUiIgdmFsdWU9IlR5cGU6ICVzIi8+DQoJCTx1aXRleHQgbmFtZT0iUVVJWlBPRF9RVUVTVFlQRV9HUkQiIHZhbHVlPSJUZWx0IHZvb3Igc2NvcmUiLz4NCgkJPHVpdGV4dCBuYW1lPSJRVUlaUE9EX1FVRVNUWVBFX1NWWSIgdmFsdWU9IkVucXXDqnRlIi8+DQoJCTx1aXRleHQgbmFtZT0iUVVJWlBPRF9RVUlaQVRNUFRfSU5GIiB2YWx1ZT0iT25iZXBlcmt0Ii8+DQoJCTx1aXRleHQgbmFtZT0iUVVJWlBPRF9RVUVTQVRNUFRfSU5GIiB2YWx1ZT0iT25iZXBlcmt0Ii8+DQoJCTx1aXRleHQgbmFtZT0iV0FSTklOR01TR19ZRVNTVFJJTkciIHZhbHVlPSJKYSIvPg0KCQk8dWl0ZXh0IG5hbWU9IldBUk5JTkdNU0dfTk9TVFJJTkciIHZhbHVlPSJOZWUiLz4NCgkJPHVpdGV4dCBuYW1lPSJXQVJOSU5HTVNHX1RJVExFU1RSSU5HIiB2YWx1ZT0iV2FhcnNjaHV3aW5nIG1ldCBiZXRyZWtraW5nIHRvdCBxdWl6bmF2aWdhdGllIi8+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aaWpwYW5lZWwgYWFuIGRlZWxuZW1lcnMgd2VlcmdldmVuIi8+DQoJCTx1aXRleHQgbmFtZT0iTVVURSIgdmFsdWU9IkRlbXBlbiIvPg0KCQk8dWl0ZXh0IG5hbWU9IkRPQ1dSQVBfVElUTEUiIHZhbHVlPSJQcmVzZW50ZXItYmVzdGFuZHNiaWpsYWdlIi8+DQoJCTx1aXRleHQgbmFtZT0iRE9DV1JBUF9NU0ciIHZhbHVlPSJPcHNsYWFuIGluIERlemUgY29tcHV0ZXIiLz4NCgkJPHVpdGV4dCBuYW1lPSJET0NXUkFQX1BST01QVCIgdmFsdWU9IktsaWsgb20gdGUgZG93bmxvYWRlbiIvPg0KCTwvbGFuZ3VhZ2U+DQoJPGxhbmd1YWdlIGlkPSJjbiI+DQoJCTwhLS0gZm9ybWF0IGZvciB1aWZvbnQgdmFsdWUgaXMgImZvbnQsc2l6ZSxpc2JvbGQsaXNpdGFsaWMsaXNzaGFkb3dlZCIgLS0+DQoJCTx1aWZvbnQgbmFtZT0iRk9OVF9RVUlaWklORyIgdmFsdWU9IuWui+S9ky0xODAzMCwxMCxmYWxzZSxmYWxzZSxmYWxzZSIvPg0KCQk8dWlmb250IG5hbWU9IkZPTlRfU0NSVUJTVEFUVVMiIHZhbHVlPSLlrovkvZMtMTgwMzAsMTAsdHJ1ZSxmYWxzZSx0cnVlIi8+DQoJCTx1aWZvbnQgbmFtZT0iRk9OVF9TQ1JVQlRJTUUiIHZhbHVlPSLlrovkvZMtMTgwMzAsMTAsZmFsc2UsZmFsc2UsdHJ1ZSIvPg0KCQk8dWlmb250IG5hbWU9IkZPTlRfRUxBUFNFRFRJTUUiIHZhbHVlPSLlrovkvZMtMTgwMzAsMTAsdHJ1ZSxmYWxzZSx0cnVlIi8+DQoJCTx1aWZvbnQgbmFtZT0iRk9OVF9VVElMU01FTlUiIHZhbHVlPSLlrovkvZMtMTgwMzAsMTAsdHJ1ZSxmYWxzZSxmYWxzZSIvPg0KCQk8dWlmb250IG5hbWU9IkZPTlRfVEFCUyIgdmFsdWU9IuWui+S9ky0xODAzMCwxNCx0cnVlLGZhbHNlLHRydWUiLz4NCgkJPHVpZm9udCBuYW1lPSJGT05UX1BSRVNFTlRBVElPTk5BTUUiIHZhbHVlPSLlrovkvZMtMTgwMzAsMTQsZmFsc2UsZmFsc2UsdHJ1ZSIvPg0KCQk8dWlmb250IG5hbWU9IkZPTlRfUFJFU0VOVEVSTkFNRSIgdmFsdWU9IuWui+S9ky0xODAzMCwxNCx0cnVlLGZhbHNlLHRydWUiLz4NCgkJPHVpZm9udCBuYW1lPSJGT05UX1BSRVNFTlRFUlRJVExFIiB2YWx1ZT0i5a6L5L2TLTE4MDMwLDEzLGZhbHNlLGZhbHNlLHRydWUiLz4NCgkJPHVpZm9udCBuYW1lPSJGT05UX0JJT0JUTiIgdmFsdWU9IuWui+S9ky0xODAzMCwxMCxmYWxzZSxmYWxzZSx0cnVlIi8+DQoJCTx1aWZvbnQgbmFtZT0iRk9OVF9OT1RFUyIgdmFsdWU9IuWui+S9ky0xODAzMCwxMixmYWxzZSxmYWxzZSxmYWxzZSIvPg0KCQk8dWlmb250IG5hbWU9IkZPTlRfT1VUTElORSIgdmFsdWU9IuWui+S9ky0xODAzMCwxMixmYWxzZSxmYWxzZSx0cnVlIi8+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+DQoJCTx1aWZvbnQgbmFtZT0iRk9OVF9MSVNUSEVBRElORyIgdmFsdWU9IuWui+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+S9ky0xODAzMCwxMix0cnVlLGZhbHNlLHRydWUiLz4NCgkJPHVpZm9udCBuYW1lPSJGT05UX01TR0JPWF9NU0ciIHZhbHVlPSLlrovkvZMtMTgwMzAsMTIsZmFsc2UsZmFsc2UsdHJ1ZSIvPg0KCQk8dWlmb250IG5hbWU9IkZPTlRfTVNHQk9YX09QVElPTlMiIHZhbHVlPSLlrovkvZMtMTgwMzAsMTAsdHJ1ZSxmYWxzZSx0cnVlIi8+DQoJCTx1aWZvbnQgbmFtZT0iRk9OVF9RVUlaUE9EX1FVSVpfVElUTEUiIHZhbHVlPSLlrovkvZMtMTgwMzAsMTIsdHJ1ZSxmYWxzZSx0cnVlIi8+DQoJCTx1aWZvbnQgbmFtZT0iRk9OVF9RVUlaUE9EX1FVSVpfQVRURU1QVCIgdmFsdWU9IuWui+S9ky0xODAzMCwxMCxmYWxzZSxmYWxzZSx0cnVlIi8+DQoJCTx1aWZvbnQgbmFtZT0iRk9OVF9RVUlaUE9EX1FVSVpfQVRURU1QVF9WQUxVRSIgdmFsdWU9IuWui+S9ky0xODAzMCwxMCx0cnVlLGZhbHNlLHRydWUiLz4NCgkJPHVpZm9udCBuYW1lPSJGT05UX1FVSVpQT0RfUVVFU1RJT05fU0NPUkUiIHZhbHVlPSLlrovkvZMtMTgwMzAsMTAsZmFsc2UsZmFsc2UsdHJ1ZSIvPg0KCQk8dWlmb250IG5hbWU9IkZPTlRfUVVJWlBPRF9RVUVTVElPTl9TQ09SRV9WQUxVRSIgdmFsdWU9IuWui+S9ky0xODAzMCwxMCx0cnVlLGZhbHNlLHRydWUiLz4NCgkJPHVpZm9udCBuYW1lPSJGT05UX1FVSVpQT0RfUVVFU1RJT05fQVRURU1QVCIgdmFsdWU9IuWui+S9ky0xODAzMCwxMCxmYWxzZSxmYWxzZSx0cnVlIi8+DQoJCTx1aWZvbnQgbmFtZT0iRk9OVF9RVUlaUE9EX1FVRVNUSU9OX0FUVEVNUFRfVkFMVUUiIHZhbHVlPSLlrovkvZMtMTgwMzAsMTAsdHJ1ZSxmYWxzZSx0cnVlIi8+DQoJCTx1aWZvbnQgbmFtZT0iRk9OVF9RVUlaUE9EX1FVRVNUSU9OX1RBRyIgdmFsdWU9IuWui+S9ky0xODAzMCwxMix0cnVlLGZhbHNlLHRydWUiLz4NCgkJPHVpZm9udCBuYW1lPSJGT05UX1FVSVpQT0RfUVVJWl9RVUVTVElPTl9DT1VOVCIgdmFsdWU9IuWui+S9ky0xODAzMCwxMCxmYWxzZSxmYWxzZSx0cnVlIi8+DQoJCTx1aWZvbnQgbmFtZT0iRk9OVF9RVUlaUE9EX1FVSVpfUVVFU1RJT05fQ09VTlRfVkFMVUUiIHZhbHVlPSLlrovkvZMtMTgwMzAsMTAsdHJ1ZSxmYWxzZSx0cnVlIi8+DQoJCTx1aWZvbnQgbmFtZT0iRk9OVF9RVUlaUE9EX1FVSVpfUVVFU1RJT05fQVRURU1QVEVEIiB2YWx1ZT0i5a6L5L2TLTE4MDMwLDEwLGZhbHNlLGZhbHNlLHRydWUiLz4NCgkJPHVpZm9udCBuYW1lPSJGT05UX1FVSVpQT0RfUVVJWl9RVUVTVElPTl9BVFRFTVBURURfVkFMVUUiIHZhbHVlPSLlrovkvZMtMTgwMzAsMTAsdHJ1ZSxmYWxzZSx0cnVlIi8+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+S9ky0xODAzMCwxMCx0cnVlLGZhbHNlLHRydWUiLz4NCgkJPHVpZm9udCBuYW1lPSJGT05UX1FVSVpQT0RfUVVJWl9NQVhTQ09SRSIgdmFsdWU9IuWui+S9ky0xODAzMCwxMCxmYWxzZSxmYWxzZSx0cnVlIi8+DQoJCTx1aWZvbnQgbmFtZT0iRk9OVF9RVUlaUE9EX1FVSVpfTUFYU0NPUkVfVkFMVUUiIHZhbHVlPSLlrovkvZMtMTgwMzAsMTAsdHJ1ZSxmYWxzZSx0cnVlIi8+DQoJCTx1aWZvbnQgbmFtZT0iRk9OVF9RVUlaUE9EX1FVSVpfUEFTU1NDT1JFIiB2YWx1ZT0i5a6L5L2TLTE4MDMwLDEwLGZhbHNlLGZhbHNlLHRydWUiLz4NCgkJPHVpZm9udCBuYW1lPSJGT05UX1FVSVpQT0RfUVVJWl9QQVNTU0NPUkVfVkFMVUUiIHZhbHVlPSLlrovkvZMtMTgwMzAsMTAsdHJ1ZSxmYWxzZSx0cnVlIi8+DQoJCTwhLS0gdWl0ZXh0IC0tPg0KCQk8IS0tIHN1YnN0aXR1dGlvbjogJW4gPT0gc2xpZGUgbnVtYmVyIC0tPg0KCQk8dWl0ZXh0IG5hbWU9IlVOTkFNRURTTElERVRJVExFIiB2YWx1ZT0i5bm754Gv54mHICVuIi8+DQoJCTwhLS0gc3Vic3RpdHV0aW9uOiAlbiA9PSBzbGlkZSBudW1iZXIgLS0+DQoJCTwhLS0gc3Vic3RpdHV0aW9uOiAldCA9PSB0b3RhbCBzbGlkZSBjb3VudCAtLT4NCgkJPHVpdGV4dCBuYW1lPSJTQ1JVQkJBUlNUQVRVU19TTElERUlORk8iIHZhbHVlPSLlubvnga/niYcgJW4gLyAldCB8ICIvPg0KCQk8dWl0ZXh0IG5hbWU9IlNDUlVCQkFSU1RBVFVTX1NUT1BQRUQiIHZhbHVlPSLlt7LlgZzmraIiLz4NCgkJPHVpdGV4dCBuYW1lPSJTQ1JVQkJBUlNUQVRVU19QTEFZSU5HIiB2YWx1ZT0i5q2j5Zyo5pKt5pS+Ii8+DQoJCTx1aXRleHQgbmFtZT0iU0NSVUJCQVJTVEFUVVNfTk9BVURJTyIgdmFsdWU9IuaXoOmfs+mikSIvPg0KCQk8dWl0ZXh0IG5hbWU9IlNDUlVCQkFSU1RBVFVTX1ZJRFBMQVlJTkciIHZhbHVlPSLop4bpopHmkq3mlL4iLz4NCgkJPHVpdGV4dCBuYW1lPSJTQ1JVQkJBUlNUQVRVU19MT0FESU5HIiB2YWx1ZT0i5q2j5Zyo6L295YWlIi8+DQoJCTx1aXRleHQgbmFtZT0iU0NSVUJCQVJTVEFUVVNfQlVGRkVSSU5HIiB2YWx1ZT0i5q2j5Zyo6L+b6KGM57yT5Yay5aSE55CGIi8+DQoJCTx1aXRleHQgbmFtZT0iU0NSVUJCQVJTVEFUVVNfUVVFU1RJT04iIHZhbHVlPSLlm57nrZTpl67popgiLz4NCgkJPHVpdGV4dCBuYW1lPSJTQ1JVQkJBUlNUQVRVU19SRVZJRVdRVUlaIiB2YWx1ZT0i5q2j5Zyo5a6h6ZiF5rWL6aqMIi8+DQoJCTwhLS0gc3Vic3RpdHV0aW9uOiAlbSA9PSBtaW51dGVzIHJlbWFpbmluZyAtLT4NCgkJPCEtLSBzdWJzdGl0dXRpb246ICVzID09IHNlY29uZHMgcmVtYWluaW5nIC0tPg0KCQk8dWl0ZXh0IG5hbWU9IkVMQVBTRUQiIHZhbHVlPSLliankvZkgJW0g5YiG6ZKfICVzIOenkiIvPg0KCQk8dWl0ZXh0IG5hbWU9Ik5PVEZPVU5EIiB2YWx1ZT0i5pyq5om+5Yiw5Lu75L2V5YaF5a65Ii8+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+mqjCIvPg0KCQk8dWl0ZXh0IG5hbWU9IlRBQl9PVVRMSU5FIiB2YWx1ZT0i5aSn57qyIi8+DQoJCTx1aXRleHQgbmFtZT0iVEFCX1RIVU1CIiB2YWx1ZT0i57yp55Wl5Zu+Ii8+DQoJCTx1aXRleHQgbmFtZT0iVEFCX05PVEVTIiB2YWx1ZT0i5aSH5rOoIi8+DQoJCTx1aXRleHQgbmFtZT0iVEFCX1NFQVJDSCIgdmFsdWU9IuaQnOe0oiIvPg0KCQk8dWl0ZXh0IG5hbWU9IlNMSURFX0hFQURJTkciIHZhbHVlPSLlubvnga/niYfmoIfpopgiLz4NCgkJPHVpdGV4dCBuYW1lPSJEVVJBVElPTl9IRUFESU5HIiB2YWx1ZT0i5oyB57ut5pe26Ze0Ii8+DQoJCTx1aXRleHQgbmFtZT0iU0VBUkNIX0hFQURJTkciIHZhbHVlPSLmkJzntKLmlofmnKw6Ii8+DQoJCTx1aXRleHQgbmFtZT0iVEhVTUJfSEVBRElORyIgdmFsdWU9IuW5u+eBr+eJhyIvPg0KCQk8dWl0ZXh0IG5hbWU9IlRIVU1CX0lORk8iIHZhbHVlPSLlubvnga/niYfmoIfpopgv5oyB57ut5pe26Ze0Ii8+DQoJCTx1aXRleHQgbmFtZT0iQVRUQUNITkFNRV9IRUFESU5HIiB2YWx1ZT0i5paH5Lu25ZCNIi8+DQoJCTx1aXRleHQgbmFtZT0iQVRUQUNIU0laRV9IRUFESU5HIiB2YWx1ZT0i5aSn5bCPIi8+DQoJCTx1aXRleHQgbmFtZT0iU0xJREVfTk9URVMiIHZhbHVlPSLlubvnga/niYflpIfms6g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JPGxhbmd1YWdlIGlkPSJ0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F5dCAlbiIvPg0KCQk8IS0tIHN1YnN0aXR1dGlvbjogJW4gPT0gc2xpZGUgbnVtYmVyIC0tPg0KCQk8IS0tIHN1YnN0aXR1dGlvbjogJXQgPT0gdG90YWwgc2xpZGUgY291bnQgLS0+DQoJCTx1aXRleHQgbmFtZT0iU0NSVUJCQVJTVEFUVVNfU0xJREVJTkZPIiB2YWx1ZT0iU2xheXQgJW4gLyAldCB8ICIvPg0KCQk8dWl0ZXh0IG5hbWU9IlNDUlVCQkFSU1RBVFVTX1NUT1BQRUQiIHZhbHVlPSJEdXJkdXJ1bGR1Ii8+DQoJCTx1aXRleHQgbmFtZT0iU0NSVUJCQVJTVEFUVVNfUExBWUlORyIgdmFsdWU9Ik95bmF0xLFsxLF5b3IiLz4NCgkJPHVpdGV4dCBuYW1lPSJTQ1JVQkJBUlNUQVRVU19OT0FVRElPIiB2YWx1ZT0iU2VzIFlvayIvPg0KCQk8dWl0ZXh0IG5hbWU9IlNDUlVCQkFSU1RBVFVTX1ZJRFBMQVlJTkciIHZhbHVlPSJWaWRlbyBPeW5hdMSxbMSxeW9yIi8+DQoJCTx1aXRleHQgbmFtZT0iU0NSVUJCQVJTVEFUVVNfTE9BRElORyIgdmFsdWU9IlnDvGtsZW5peW9yIi8+DQoJCTx1aXRleHQgbmFtZT0iU0NSVUJCQVJTVEFUVVNfQlVGRkVSSU5HIiB2YWx1ZT0iQXJhYmVsbGXEn2UgQWzEsW7EsXlvciIvPg0KCQk8dWl0ZXh0IG5hbWU9IlNDUlVCQkFSU1RBVFVTX1FVRVNUSU9OIiB2YWx1ZT0iU29ydXl1IFlhbsSxdGxhIi8+DQoJCTx1aXRleHQgbmFtZT0iU0NSVUJCQVJTVEFUVVNfUkVWSUVXUVVJWiIgdmFsdWU9IlPEsW5hdiDEsG5jZWxlbml5b3IiLz4NCgkJPCEtLSBzdWJzdGl0dXRpb246ICVtID09IG1pbnV0ZXMgcmVtYWluaW5nIC0tPg0KCQk8IS0tIHN1YnN0aXR1dGlvbjogJXMgPT0gc2Vjb25kcyByZW1haW5pbmcgLS0+DQoJCTx1aXRleHQgbmFtZT0iRUxBUFNFRCIgdmFsdWU9IiVtIERha2lrYSAlcyBTYW5peWUgS2FsZMSxIi8+DQoJCTx1aXRleHQgbmFtZT0iTk9URk9VTkQiIHZhbHVlPSJIZXJoYW5naSBCaXIgxZ5leSBCdWx1bm1hZMSxIi8+DQoJCTx1aXRleHQgbmFtZT0iQVRUQUNITUVOVFMiIHZhbHVlPSJFa2xlci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sSwcnRpYmF0Ii8+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PEsW5hdiBEZW5lbWVzaToiLz4NCgkJPHVpdGV4dCBuYW1lPSJRVUlaUE9EX1FVSVpfQVRURU1QVF9WQUxVRSIgdmFsdWU9IiVuLyV0Ii8+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+DQoJCTx1aXRleHQgbmFtZT0iUVVJWlBPRF9RVUVTVFlQRV9HUkQiIHZhbHVlPSJCYXNhbWFrbMSxIi8+DQoJCTx1aXRleHQgbmFtZT0iUVVJWlBPRF9RVUVTVFlQRV9TVlkiIHZhbHVlPSJBbmtldCIvPg0KCQk8dWl0ZXh0IG5hbWU9IlFVSVpQT0RfUVVJWkFUTVBUX0lORiIgdmFsdWU9IlPEsW7EsXJzxLF6Ii8+DQoJCTx1aXRleHQgbmFtZT0iUVVJWlBPRF9RVUVTQVRNUFRfSU5GIiB2YWx1ZT0iU8SxbsSxcnPEsXoiLz4NCgkJPHVpdGV4dCBuYW1lPSJXQVJOSU5HTVNHX1lFU1NUUklORyIgdmFsdWU9IkV2ZXQiLz4NCgkJPHVpdGV4dCBuYW1lPSJXQVJOSU5HTVNHX05PU1RSSU5HIiB2YWx1ZT0iSGF5xLFyIi8+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+DQoJCTx1aXRleHQgbmFtZT0iRE9DV1JBUF9QUk9NUFQiIHZhbHVlPSLEsG5kaXJtZWsgacOnaW4gVMSxa2xhdMSxbiIvPg0KCTwvbGFuZ3VhZ2U+DQoJPGxhbmd1YWdlIGlkPSJyd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QodC70LDQudC0ICVuIi8+DQoJCTwhLS0gc3Vic3RpdHV0aW9uOiAlbiA9PSBzbGlkZSBudW1iZXIgLS0+DQoJCTwhLS0gc3Vic3RpdHV0aW9uOiAldCA9PSB0b3RhbCBzbGlkZSBjb3VudCAtLT4NCgkJPHVpdGV4dCBuYW1lPSJTQ1JVQkJBUlNUQVRVU19TTElERUlORk8iIHZhbHVlPSLQodC70LDQudC0ICVuIC8gJXQgfCAiLz4NCgkJPHVpdGV4dCBuYW1lPSJTQ1JVQkJBUlNUQVRVU19TVE9QUEVEIiB2YWx1ZT0i0J7RgdGC0LDQvdC+0LLQu9C10L3QviIvPg0KCQk8dWl0ZXh0IG5hbWU9IlNDUlVCQkFSU1RBVFVTX1BMQVlJTkciIHZhbHVlPSLQktC+0YHQv9GA0L7QuNC30LLQtdC00LXQvdC40LUiLz4NCgkJPHVpdGV4dCBuYW1lPSJTQ1JVQkJBUlNUQVRVU19OT0FVRElPIiB2YWx1ZT0i0J3QtdGCINCw0YPQtNC40L4iLz4NCgkJPHVpdGV4dCBuYW1lPSJTQ1JVQkJBUlNUQVRVU19WSURQTEFZSU5HIiB2YWx1ZT0i0JLQvtGB0L/RgNC+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+0L/RgNC+0YEiLz4NCgkJPHVpdGV4dCBuYW1lPSJTQ1JVQkJBUlNUQVRVU19SRVZJRVdRVUlaIiB2YWx1ZT0i0J7QsdC30L7RgCDQvtC/0YDQvtGB0LAiLz4NCgkJPCEtLSBzdWJzdGl0dXRpb246ICVtID09IG1pbnV0ZXMgcmVtYWluaW5nIC0tPg0KCQk8IS0tIHN1YnN0aXR1dGlvbjogJXMgPT0gc2Vjb25kcyByZW1haW5pbmcgLS0+DQoJCTx1aXRleHQgbmFtZT0iRUxBUFNFRCIgdmFsdWU9ItCe0YHRgtCw0LvQvtGB0YwgJW0g0LzQuNC9LiAlcyDRgSIvPg0KCQk8dWl0ZXh0IG5hbWU9Ik5PVEZPVU5EIiB2YWx1ZT0i0J3QuNGH0LXQs9C+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+0L3RgtCw0LrRgiIvPg0KCQk8dWl0ZXh0IG5hbWU9IlRBQl9RVUlaIiB2YWx1ZT0i0J7Qv9GA0L7RgSIvPg0KCQk8dWl0ZXh0IG5hbWU9IlRBQl9PVVRMSU5FIiB2YWx1ZT0i0KHRhdC10LzQsCIvPg0KCQk8dWl0ZXh0IG5hbWU9IlRBQl9USFVNQiIgdmFsdWU9ItCR0LXQs9GD0L3QvtC6Ii8+DQoJCTx1aXRleHQgbmFtZT0iVEFCX05PVEVTIiB2YWx1ZT0i0JfQsNC80LXRgtC60LgiLz4NCgkJPHVpdGV4dCBuYW1lPSJUQUJfU0VBUkNIIiB2YWx1ZT0i0J/QvtC40YHQuiIvPg0KCQk8dWl0ZXh0IG5hbWU9IlNMSURFX0hFQURJTkciIHZhbHVlPSLQl9Cw0LPQvtC70L7QstC+0Log0YHQu9Cw0LnQtNCwIi8+DQoJCTx1aXRleHQgbmFtZT0iRFVSQVRJT05fSEVBRElORyIgdmFsdWU9ItCU0LvQuNGCLdGB0YLRjCIvPg0KCQk8dWl0ZXh0IG5hbWU9IlNFQVJDSF9IRUFESU5HIiB2YWx1ZT0i0J/QvtC40YHQuiDRgtC10LrRgdGC0LA6Ii8+DQoJCTx1aXRleHQgbmFtZT0iVEhVTUJfSEVBRElORyIgdmFsdWU9ItCh0LvQsNC50LQiLz4NCgkJPHVpdGV4dCBuYW1lPSJUSFVNQl9JTkZPIiB2YWx1ZT0i0J3QsNC30LLQsNC90LjQtS/QtNC70LjRgi3QvdC+0YHRgtGMIi8+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0J/QvtC/0YvRgtC60LAg0L/RgNC+0LnRgtC4INC+0L/RgNC+0YE6Ii8+DQoJCTx1aXRleHQgbmFtZT0iUVVJWlBPRF9RVUlaX0FUVEVNUFRfVkFMVUUiIHZhbHVlPSIlbiDQuNC3ICV0Ii8+DQoJCTx1aXRleHQgbmFtZT0iUVVJWlBPRF9RVUlaX1NDT1JFIiB2YWx1ZT0i0J3QsNCx0YDQsNC90L4g0LHQsNC70LvQvtCyOiIvPg0KCQk8dWl0ZXh0IG5hbWU9IlFVSVpQT0RfUVVJWl9QQVNTU0NPUkUiIHZhbHVlPSLQn9GA0L7RhdC+0LTQvdC+0Lkg0YDQtdC30YPQu9GM0YLQsNGCOiIvPg0KCQk8dWl0ZXh0IG5hbWU9IlFVSVpQT0RfUVVJWl9NQVhTQ09SRSIgdmFsdWU9ItCc0LDQutGB0LjQvNCw0LvRjNC90YvQuSDRgNC10LfRg9C70YzRgtCw0YI6Ii8+DQoJCTx1aXRleHQgbmFtZT0iUVVJWlBPRF9RVUVTQVRNUFRfU1RSIiB2YWx1ZT0i0J/QvtC/0YvRgtC60LA6ICVuINC40LcgJXQiLz4NCgkJPHVpdGV4dCBuYW1lPSJRVUlaUE9EX1FVRVNUWVBFX1NUUiIgdmFsdWU9ItCi0LjQvzogJXMiLz4NCgkJPHVpdGV4dCBuYW1lPSJRVUlaUE9EX1FVRVNUWVBFX0dSRCIgdmFsdWU9ItChINC+0YbQtdC90LrQvtC5Ii8+DQoJCTx1aXRleHQgbmFtZT0iUVVJWlBPRF9RVUVTVFlQRV9TVlkiIHZhbHVlPSLQntCx0LfQvtGAIi8+DQoJCTx1aXRleHQgbmFtZT0iUVVJWlBPRF9RVUlaQVRNUFRfSU5GIiB2YWx1ZT0i0JHQvtC70YzRiNC+0LUg0YfQuNGB0LvQviIvPg0KCQk8dWl0ZXh0IG5hbWU9IlFVSVpQT0RfUVVFU0FUTVBUX0lORiIgdmFsdWU9ItCR0L7Qu9GM0YjQvtC1INGH0LjRgdC70L4iLz4NCgkJPHVpdGV4dCBuYW1lPSJXQVJOSU5HTVNHX1lFU1NUUklORyIgdmFsdWU9ItCU0LAiLz4NCgkJPHVpdGV4dCBuYW1lPSJXQVJOSU5HTVNHX05PU1RSSU5HIiB2YWx1ZT0i0J3QtdGCIi8+DQoJCTx1aXRleHQgbmFtZT0iV0FSTklOR01TR19USVRMRVNUUklORyIgdmFsdWU9ItCf0YDQtdC00YPQv9GA0LXQttC00LXQvdC40LUg0L4g0L3QsNCy0LjQs9Cw0YbQuNC4INCyINC+0L/RgNC+0YHQtSIvPg0KCQk8dWl0ZXh0IG5hbWU9IldBUk5JTkdNU0dfTVNHU1RSSU5HIiB2YWx1ZT0i0JIg0L7Qv9GA0L7RgdC1INC+0YHRgtCw0LvQuNGB0Ywg0L3QtdC+0YLQstC10YfQtdC90L3Ri9C1INCy0L7Qv9GA0L7RgdGLLtCd0LDQttCw0YLQuNC1INC60L3QvtC/0LrQuCAmcXVvdDvQlNCwJnF1b3Q7INC/0YDQuNCy0LXQtNC10YIg0Log0LfQsNC60YDRi9GC0LjRjiDQvtC/0YDQvtGB0LAuINCd0LDQttCw0YLQuNC1INC60L3QvtC/0LrQuCAmcXVvdDvQndC10YImcXVvdDsg0L/RgNC+0LTQvtC70LbQuNGCINC+0L/RgNC+0YEuIi8+DQoJCTx1aXRleHQgbmFtZT0iSU5GT1JNQVRJT05fSDI2NF9GTEFTSFBMQVlFUiIgdmFsdWU9ItCi0LXQutGD0YnQsNGPINCy0LXRgNGB0LjRjyDQv9GA0L7QuNCz0YDRi9Cy0LDRgtC10LvRjyBGbGFzaCBQbGF5ZXIsINGD0YHRgtCw0L3QvtCy0LvQtdC90L3QsNGPINC90LAg0Y3RgtC+0Lwg0LrQvtC80L/RjNGO0YLQtdGA0LUsINC90LUg0L/QvtC00LTQtdGA0LbQuNCy0LDQtdGCINGN0YLQviDQstC40LTQtdC+LiDQqdC10LvQutC90LjRgtC1INCyINC+0LHQu9Cw0YHRgtC4INCy0LjQtNC10L4sINGH0YLQvtCx0Ysg0LfQsNCz0YDRg9C30LjRgtGMINC/0L7RgdC70LXQtNC90Y7RjiDQstC10YDRgdC40Y4g0L/RgNC+0LjQs9GA0YvQstCw0YLQtdC70Y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Qn9C+0LrQsNC30YvQstCw0YLRjCDQstGA0LXQt9C60YMg0YPRh9Cw0YHRgtC90LjQutCw0LwiLz4NCgkJPHVpdGV4dCBuYW1lPSJNVVRFIiB2YWx1ZT0i0J7RgtC60LvRjtGH0LjRgtGMINC30LLRg9C6Ii8+DQoJCTx1aXRleHQgbmFtZT0iRE9DV1JBUF9USVRMRSIgdmFsdWU9ItCS0LvQvtC20LXQvdC40LUg0LIg0YTQsNC50LsgQWRvYmUgUHJlc2VudGVyIi8+DQoJCTx1aXRleHQgbmFtZT0iRE9DV1JBUF9NU0ciIHZhbHVlPSLQodC+0YXRgNCw0L3QuNGC0Ywg0LIg0L/QsNC/0LrRgyAmcXVvdDvQnNC+0Lkg0LrQvtC80L/RjNGO0YLQtdGAJnF1b3Q7Ii8+DQoJCTx1aXRleHQgbmFtZT0iRE9DV1JBUF9QUk9NUFQiIHZhbHVlPSLQqdC10LvQutC90YPRgtGMINC00LvRjyDQt9Cw0LPRgNGD0LfQutC4Ii8+DQoJPC9sYW5ndWFnZT4NCjwvY29uZmlndXJhdGlvbj4NCg==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5999]]&gt;&lt;/Left&gt;&lt;Top&gt;&lt;![CDATA[450.3013]]&gt;&lt;/Top&gt;&lt;/ChangeData&gt;"/>
  <p:tag name="HTML_SHAPEINFO" val="&lt;ThreeDShapeInfo&gt;&lt;uuid val=&quot;104&quot;/&gt;&lt;isInvalidForFieldText val=&quot;0&quot;/&gt;&lt;Image&gt;&lt;filename val=&quot;C:\Users\ADMINI~1\AppData\Local\Temp\PR\data\asimages\{2ED174EE-4B19-49BC-98D6-0D5D31FF99CF}_8.png&quot;/&gt;&lt;left val=&quot;496&quot;/&gt;&lt;top val=&quot;449&quot;/&gt;&lt;width val=&quot;91&quot;/&gt;&lt;height val=&quot;48&quot;/&gt;&lt;hasText val=&quot;1&quot;/&gt;&lt;/Image&gt;&lt;/ThreeDShape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7999]]&gt;&lt;/Left&gt;&lt;Top&gt;&lt;![CDATA[450.3013]]&gt;&lt;/Top&gt;&lt;/ChangeData&gt;"/>
  <p:tag name="HTML_SHAPEINFO" val="&lt;ThreeDShapeInfo&gt;&lt;uuid val=&quot;106&quot;/&gt;&lt;isInvalidForFieldText val=&quot;0&quot;/&gt;&lt;Image&gt;&lt;filename val=&quot;C:\Users\ADMINI~1\AppData\Local\Temp\PR\data\asimages\{714DEA6C-6F7C-41B5-8CD9-58BFD08354F0}_8.png&quot;/&gt;&lt;left val=&quot;593&quot;/&gt;&lt;top val=&quot;449&quot;/&gt;&lt;width val=&quot;91&quot;/&gt;&lt;height val=&quot;45&quot;/&gt;&lt;hasText val=&quot;1&quot;/&gt;&lt;/Image&gt;&lt;/ThreeDShape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Clear]]&gt;&lt;/Text&gt;&lt;FontSize&gt;&lt;![CDATA[14]]&gt;&lt;/FontSize&gt;&lt;Left&gt;&lt;![CDATA[595.7999]]&gt;&lt;/Left&gt;&lt;Top&gt;&lt;![CDATA[452.3013]]&gt;&lt;/Top&gt;&lt;/ChangeData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Submit]]&gt;&lt;/Text&gt;&lt;FontSize&gt;&lt;![CDATA[14]]&gt;&lt;/FontSize&gt;&lt;Left&gt;&lt;![CDATA[498.5999]]&gt;&lt;/Left&gt;&lt;Top&gt;&lt;![CDATA[452.3013]]&gt;&lt;/Top&gt;&lt;/ChangeData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9.PNG&quot;/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097"/>
  <p:tag name="MMPROD_ABSOLUTEPOSITIONID" val="100"/>
  <p:tag name="MMPROD_LASTVALUES" val="&lt;ChangeData&gt;&lt;Text&gt;&lt;![CDATA[4. Read and match]]&gt;&lt;/Text&gt;&lt;FontSize&gt;&lt;![CDATA[44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100&quot;/&gt;&lt;isInvalidForFieldText val=&quot;0&quot;/&gt;&lt;Image&gt;&lt;filename val=&quot;C:\Users\ADMINI~1\AppData\Local\Temp\PR\data\asimages\{3AB7CF7E-FEEA-4BEE-9CC9-558F40D006F6}_9.png&quot;/&gt;&lt;left val=&quot;23&quot;/&gt;&lt;top val=&quot;83&quot;/&gt;&lt;width val=&quot;267&quot;/&gt;&lt;height val=&quot;90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010"/>
  <p:tag name="MMPROD_ABSOLUTEPOSITIONID" val="100"/>
  <p:tag name="MMPROD_LASTVALUES" val="&lt;ChangeData&gt;&lt;Text&gt;&lt;![CDATA[               Unit 9. What colour is it?&amp;#x0D;&amp;#x0A;                       Lesson 3. Part 4-5&amp;#x0D;&amp;#x0A;]]&gt;&lt;/Text&gt;&lt;FontSize&gt;&lt;![CDATA[44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42&quot;/&gt;&lt;lineCharCount val=&quot;42&quot;/&gt;&lt;/TableIndex&gt;&lt;/ShapeTextInfo&gt;"/>
  <p:tag name="HTML_SHAPEINFO" val="&lt;ThreeDShapeInfo&gt;&lt;uuid val=&quot;100&quot;/&gt;&lt;isInvalidForFieldText val=&quot;0&quot;/&gt;&lt;Image&gt;&lt;filename val=&quot;C:\Users\ADMINI~1\AppData\Local\Temp\PR\data\asimages\{ABFD48F8-3008-424E-A154-500CD4097B3B}_9.png&quot;/&gt;&lt;left val=&quot;53&quot;/&gt;&lt;top val=&quot;1&quot;/&gt;&lt;width val=&quot;504&quot;/&gt;&lt;height val=&quot;97&quot;/&gt;&lt;hasText val=&quot;1&quot;/&gt;&lt;/Image&gt;&lt;/ThreeDShape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5. Read and complete]]&gt;&lt;/Text&gt;&lt;FontSize&gt;&lt;![CDATA[44]]&gt;&lt;/FontSize&gt;&lt;Left&gt;&lt;![CDATA[0]]&gt;&lt;/Left&gt;&lt;Top&gt;&lt;![CDATA[0]]&gt;&lt;/Top&gt;&lt;/ChangeData&gt;"/>
  <p:tag name="MMPROD_ID" val="10186"/>
  <p:tag name="MMPROD_ABSOLUTEPOSITIONID" val="100"/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100&quot;/&gt;&lt;isInvalidForFieldText val=&quot;0&quot;/&gt;&lt;Image&gt;&lt;filename val=&quot;C:\Users\ADMINI~1\AppData\Local\Temp\PR\data\asimages\{7E0E6097-B2A9-40C2-8443-B11C8B26EF20}_9.png&quot;/&gt;&lt;left val=&quot;18&quot;/&gt;&lt;top val=&quot;146&quot;/&gt;&lt;width val=&quot;347&quot;/&gt;&lt;height val=&quot;66&quot;/&gt;&lt;hasText val=&quot;1&quot;/&gt;&lt;/Image&gt;&lt;/ThreeDShape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D:\giao an theo tuan\powerpoint tu lam\20-21\thao 2\flie nghe\goodbye.mp3"/>
  <p:tag name="PPSNARRATION" val="10,1332727242,D:\giao an theo tuan\powerpoint tu lam\20-21\elearning bai chuan\thao 2\bai thi lop 3_pptx\Media.ppcx"/>
  <p:tag name="HTML_SHAPEINFO" val="&lt;SlideThumbPath val=&quot;Slide10.PNG&quot;/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2&quot;/&gt;&lt;/TableIndex&gt;&lt;/ShapeTextInfo&gt;"/>
  <p:tag name="HTML_SHAPEINFO" val="&lt;ThreeDShapeInfo&gt;&lt;uuid val=&quot;&quot;/&gt;&lt;isInvalidForFieldText val=&quot;0&quot;/&gt;&lt;Image&gt;&lt;filename val=&quot;C:\Users\ADMINI~1\AppData\Local\Temp\PR\data\asimages\{0B405154-497F-4674-B421-DA078F9D5D88}_10.png&quot;/&gt;&lt;left val=&quot;95&quot;/&gt;&lt;top val=&quot;225&quot;/&gt;&lt;width val=&quot;544&quot;/&gt;&lt;height val=&quot;85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D:\giao an theo tuan\powerpoint tu lam\20-21\thao 2\flie nghe\1warm up+sing1 slide 4.mp3"/>
  <p:tag name="PPSNARRATION" val="4,1332727242,D:\giao an theo tuan\powerpoint tu lam\20-21\elearning bai chuan\thao 2\bai thi lop 3_pptx\Media.ppcx"/>
  <p:tag name="HTML_SHAPEINFO" val="&lt;SlideThumbPath val=&quot;Slide3.PNG&quot;/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11&quot;/&gt;&lt;lineCharCount val=&quot;34&quot;/&gt;&lt;lineCharCount val=&quot;35&quot;/&gt;&lt;lineCharCount val=&quot;37&quot;/&gt;&lt;lineCharCount val=&quot;42&quot;/&gt;&lt;/TableIndex&gt;&lt;/ShapeTextInfo&gt;"/>
  <p:tag name="HTML_SHAPEINFO" val="&lt;ThreeDShapeInfo&gt;&lt;uuid val=&quot;&quot;/&gt;&lt;isInvalidForFieldText val=&quot;0&quot;/&gt;&lt;Image&gt;&lt;filename val=&quot;C:\Users\ADMINI~1\AppData\Local\Temp\PR\data\asimages\{BCE4624C-39E9-4E6D-A046-B7F234D21539}_3.png&quot;/&gt;&lt;left val=&quot;103&quot;/&gt;&lt;top val=&quot;114&quot;/&gt;&lt;width val=&quot;532&quot;/&gt;&lt;height val=&quot;272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D:\giao an theo tuan\powerpoint tu lam\20-21\thao 2\flie nghe\2.vao bai slide 5.mp3"/>
  <p:tag name="PPSNARRATION" val="5,1332727242,D:\giao an theo tuan\powerpoint tu lam\20-21\elearning bai chuan\thao 2\bai thi lop 3_pptx\Media.ppcx"/>
  <p:tag name="HTML_SHAPEINFO" val="&lt;SlideThumbPath val=&quot;Slide4.PNG&quot;/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010"/>
  <p:tag name="MMPROD_ABSOLUTEPOSITIONID" val="100"/>
  <p:tag name="MMPROD_LASTVALUES" val="&lt;ChangeData&gt;&lt;Text&gt;&lt;![CDATA[4. Read and match]]&gt;&lt;/Text&gt;&lt;FontSize&gt;&lt;![CDATA[44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7&quot;/&gt;&lt;lineCharCount val=&quot;19&quot;/&gt;&lt;/TableIndex&gt;&lt;/ShapeTextInfo&gt;"/>
  <p:tag name="HTML_SHAPEINFO" val="&lt;ThreeDShapeInfo&gt;&lt;uuid val=&quot;100&quot;/&gt;&lt;isInvalidForFieldText val=&quot;0&quot;/&gt;&lt;Image&gt;&lt;filename val=&quot;C:\Users\ADMINI~1\AppData\Local\Temp\PR\data\asimages\{CDC573E5-0A84-48C8-9F98-35C3BE60F800}_4.png&quot;/&gt;&lt;left val=&quot;143&quot;/&gt;&lt;top val=&quot;17&quot;/&gt;&lt;width val=&quot;444&quot;/&gt;&lt;height val=&quot;96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272]]&gt;&lt;/SlideID&gt;&lt;/ChangeData&gt;"/>
  <p:tag name="MMPROD_ID" val="10097"/>
  <p:tag name="MMPROD_TYPE" val="10016"/>
  <p:tag name="MMPROD_DATA" val="&lt;property id=&quot;10026&quot; value=&quot;0&quot;/&gt;&lt;property id=&quot;10027&quot; value=&quot;Interaction10097&quot;/&gt;&lt;property id=&quot;10028&quot; value=&quot;0&quot;/&gt;&lt;property id=&quot;10070&quot; value=&quot;Matching&quot;/&gt;&lt;property id=&quot;10098&quot; value=&quot;Matching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075529494,C:\Users\Thinkpad\Documents\quyen\elearning\thao\bai thi lop 3_pptx\Media.ppcx"/>
  <p:tag name="MMPROD_PASSDATA" val="&lt;object type=&quot;10050&quot; unique_id=&quot;10099&quot;&gt;&lt;property id=&quot;10020&quot; value=&quot;2&quot;/&gt;&lt;property id=&quot;10102&quot; value=&quot;1&quot;/&gt;&lt;property id=&quot;10191&quot; value=&quot;-1&quot;/&gt;&lt;/object&gt;"/>
  <p:tag name="MMPROD_FAILDATA" val="&lt;object type=&quot;10051&quot; unique_id=&quot;10100&quot;&gt;&lt;property id=&quot;10020&quot; value=&quot;2&quot;/&gt;&lt;property id=&quot;10102&quot; value=&quot;1&quot;/&gt;&lt;property id=&quot;10191&quot; value=&quot;-1&quot;/&gt;&lt;/object&gt;"/>
  <p:tag name="PPSNARRATIONPROPS" val="D:\giao an theo tuan\powerpoint tu lam\20-21\thao 2\flie nghe\p4slide 6.mp3"/>
  <p:tag name="PPSNARRATION" val="6,1332727242,D:\giao an theo tuan\powerpoint tu lam\20-21\elearning bai chuan\thao 2\bai thi lop 3_pptx\Media.ppcx"/>
  <p:tag name="HTML_SHAPEINFO" val="&lt;SlideThumbPath val=&quot;Slide5.PNG&quot;/&gt;"/>
  <p:tag name="MMPROD_ANSWERCOUNT" val="4"/>
  <p:tag name="MMPROD_ITEMCOUNT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097"/>
  <p:tag name="MMPROD_ABSOLUTEPOSITIONID" val="100"/>
  <p:tag name="MMPROD_LASTVALUES" val="&lt;ChangeData&gt;&lt;Text&gt;&lt;![CDATA[4. Read and match]]&gt;&lt;/Text&gt;&lt;FontSize&gt;&lt;![CDATA[44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100&quot;/&gt;&lt;isInvalidForFieldText val=&quot;0&quot;/&gt;&lt;Image&gt;&lt;filename val=&quot;C:\Users\ADMINI~1\AppData\Local\Temp\PR\data\asimages\{9809DDEC-3515-4866-BDE3-FF4BF70E3A4C}_5.png&quot;/&gt;&lt;left val=&quot;23&quot;/&gt;&lt;top val=&quot;83&quot;/&gt;&lt;width val=&quot;267&quot;/&gt;&lt;height val=&quot;90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90"/>
  <p:tag name="MMPROD_LASTVALUES" val="&lt;ChangeData&gt;&lt;Text&gt;&lt;![CDATA[Column 1]]&gt;&lt;/Text&gt;&lt;FontSize&gt;&lt;![CDATA[24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8&quot;/&gt;&lt;/TableIndex&gt;&lt;/ShapeTextInfo&gt;"/>
  <p:tag name="HTML_SHAPEINFO" val="&lt;ThreeDShapeInfo&gt;&lt;uuid val=&quot;3090&quot;/&gt;&lt;isInvalidForFieldText val=&quot;0&quot;/&gt;&lt;Image&gt;&lt;filename val=&quot;C:\Users\ADMINI~1\AppData\Local\Temp\PR\data\asimages\{65643096-D6A7-44F0-8332-7E86885E126A}_5.png&quot;/&gt;&lt;left val=&quot;55&quot;/&gt;&lt;top val=&quot;163&quot;/&gt;&lt;width val=&quot;155&quot;/&gt;&lt;height val=&quot;59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910"/>
  <p:tag name="MMPROD_LASTVALUES" val="&lt;ChangeData&gt;&lt;Text&gt;&lt;![CDATA[Column 2]]&gt;&lt;/Text&gt;&lt;FontSize&gt;&lt;![CDATA[24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8&quot;/&gt;&lt;/TableIndex&gt;&lt;/ShapeTextInfo&gt;"/>
  <p:tag name="HTML_SHAPEINFO" val="&lt;ThreeDShapeInfo&gt;&lt;uuid val=&quot;30910&quot;/&gt;&lt;isInvalidForFieldText val=&quot;0&quot;/&gt;&lt;Image&gt;&lt;filename val=&quot;C:\Users\ADMINI~1\AppData\Local\Temp\PR\data\asimages\{84838F5F-AF52-4AA2-A4AA-152528A8A505}_5.png&quot;/&gt;&lt;left val=&quot;430&quot;/&gt;&lt;top val=&quot;165&quot;/&gt;&lt;width val=&quot;154&quot;/&gt;&lt;height val=&quot;60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4401]]&gt;&lt;/Left&gt;&lt;Top&gt;&lt;![CDATA[165.2375]]&gt;&lt;/Top&gt;&lt;/ChangeData&gt;"/>
  <p:tag name="MMPROD_ABSOLUTEPOSITIONID" val="4001"/>
  <p:tag name="MMPROD_ID" val="10102"/>
  <p:tag name="MMPROD_TYPE" val="10023"/>
  <p:tag name="MMPROD_DATA" val="&lt;property id=&quot;10193&quot; value=&quot;A&quot;/&gt;&lt;property id=&quot;10199&quot; value=&quot;0&quot;/&gt;"/>
  <p:tag name="MMPROD_COLLECTIONCONTAINERID" val="10098"/>
  <p:tag name="MMPROD_PARENTID" val="10097"/>
  <p:tag name="HTML_SHAPEINFO" val="&lt;ThreeDShapeInfo&gt;&lt;uuid val=&quot;4001&quot;/&gt;&lt;isInvalidForFieldText val=&quot;0&quot;/&gt;&lt;Image&gt;&lt;filename val=&quot;C:\Users\ADMINI~1\AppData\Local\Temp\PR\data\asimages\{59F8E0CB-0484-44F1-9F31-68B79DEF22B1}_5.png&quot;/&gt;&lt;left val=&quot;434&quot;/&gt;&lt;top val=&quot;207&quot;/&gt;&lt;width val=&quot;262&quot;/&gt;&lt;height val=&quot;93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4401]]&gt;&lt;/Left&gt;&lt;Top&gt;&lt;![CDATA[212.4375]]&gt;&lt;/Top&gt;&lt;/ChangeData&gt;"/>
  <p:tag name="MMPROD_ABSOLUTEPOSITIONID" val="4002"/>
  <p:tag name="MMPROD_ID" val="10103"/>
  <p:tag name="MMPROD_TYPE" val="10023"/>
  <p:tag name="MMPROD_DATA" val="&lt;property id=&quot;10193&quot; value=&quot;B&quot;/&gt;&lt;property id=&quot;10199&quot; value=&quot;0&quot;/&gt;"/>
  <p:tag name="MMPROD_COLLECTIONCONTAINERID" val="10098"/>
  <p:tag name="MMPROD_PARENTID" val="10097"/>
  <p:tag name="HTML_SHAPEINFO" val="&lt;ThreeDShapeInfo&gt;&lt;uuid val=&quot;4002&quot;/&gt;&lt;isInvalidForFieldText val=&quot;0&quot;/&gt;&lt;Image&gt;&lt;filename val=&quot;C:\Users\ADMINI~1\AppData\Local\Temp\PR\data\asimages\{43D927BA-00FE-476C-8712-17C99B9AABD2}_5.png&quot;/&gt;&lt;left val=&quot;434&quot;/&gt;&lt;top val=&quot;254&quot;/&gt;&lt;width val=&quot;263&quot;/&gt;&lt;height val=&quot;93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4401]]&gt;&lt;/Left&gt;&lt;Top&gt;&lt;![CDATA[259.6375]]&gt;&lt;/Top&gt;&lt;/ChangeData&gt;"/>
  <p:tag name="MMPROD_ABSOLUTEPOSITIONID" val="4003"/>
  <p:tag name="MMPROD_ID" val="10104"/>
  <p:tag name="MMPROD_TYPE" val="10023"/>
  <p:tag name="MMPROD_DATA" val="&lt;property id=&quot;10193&quot; value=&quot;C&quot;/&gt;&lt;property id=&quot;10199&quot; value=&quot;0&quot;/&gt;"/>
  <p:tag name="MMPROD_COLLECTIONCONTAINERID" val="10098"/>
  <p:tag name="MMPROD_PARENTID" val="10097"/>
  <p:tag name="HTML_SHAPEINFO" val="&lt;ThreeDShapeInfo&gt;&lt;uuid val=&quot;4003&quot;/&gt;&lt;isInvalidForFieldText val=&quot;0&quot;/&gt;&lt;Image&gt;&lt;filename val=&quot;C:\Users\ADMINI~1\AppData\Local\Temp\PR\data\asimages\{B70AD71C-8933-4530-A176-93F4381439EC}_5.png&quot;/&gt;&lt;left val=&quot;434&quot;/&gt;&lt;top val=&quot;301&quot;/&gt;&lt;width val=&quot;263&quot;/&gt;&lt;height val=&quot;93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4401]]&gt;&lt;/Left&gt;&lt;Top&gt;&lt;![CDATA[306.8375]]&gt;&lt;/Top&gt;&lt;/ChangeData&gt;"/>
  <p:tag name="MMPROD_ABSOLUTEPOSITIONID" val="4004"/>
  <p:tag name="MMPROD_ID" val="10105"/>
  <p:tag name="MMPROD_TYPE" val="10023"/>
  <p:tag name="MMPROD_DATA" val="&lt;property id=&quot;10193&quot; value=&quot;D&quot;/&gt;&lt;property id=&quot;10199&quot; value=&quot;0&quot;/&gt;"/>
  <p:tag name="MMPROD_COLLECTIONCONTAINERID" val="10098"/>
  <p:tag name="MMPROD_PARENTID" val="10097"/>
  <p:tag name="HTML_SHAPEINFO" val="&lt;ThreeDShapeInfo&gt;&lt;uuid val=&quot;4004&quot;/&gt;&lt;isInvalidForFieldText val=&quot;0&quot;/&gt;&lt;Image&gt;&lt;filename val=&quot;C:\Users\ADMINI~1\AppData\Local\Temp\PR\data\asimages\{4CD0E519-21D0-491B-A524-FCAF7D9FBF12}_5.png&quot;/&gt;&lt;left val=&quot;434&quot;/&gt;&lt;top val=&quot;349&quot;/&gt;&lt;width val=&quot;262&quot;/&gt;&lt;height val=&quot;93&quot;/&gt;&lt;hasText val=&quot;1&quot;/&gt;&lt;/Image&gt;&lt;/ThreeDShape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165.2375]]&gt;&lt;/Top&gt;&lt;/ChangeData&gt;"/>
  <p:tag name="MMPROD_ABSOLUTEPOSITIONID" val="3001"/>
  <p:tag name="MMPROD_ID" val="10106"/>
  <p:tag name="MMPROD_TYPE" val="10028"/>
  <p:tag name="MMPROD_COLLECTIONCONTAINERID" val="10101"/>
  <p:tag name="MMPROD_PARENTID" val="10097"/>
  <p:tag name="HTML_AUTOSHAPE_INFO" val="&lt;ThreeDShapeInfo&gt;&lt;uuid val=&quot;3001&quot;/&gt;&lt;isInvalidForFieldText val=&quot;0&quot;/&gt;&lt;hasMultipleQuizShape val=&quot;1&quot;/&gt;&lt;Image&gt;&lt;filename val=&quot;C:\Users\ADMINI~1\AppData\Local\Temp\PR\data\asimages\{9BA24CDF-DCC6-42AF-ACBB-BDE5E58A7494}_5.png&quot;/&gt;&lt;left val=&quot;9&quot;/&gt;&lt;top val=&quot;204&quot;/&gt;&lt;width val=&quot;54&quot;/&gt;&lt;height val=&quot;59&quot;/&gt;&lt;hasText val=&quot;1&quot;/&gt;&lt;/Image&gt;&lt;Image&gt;&lt;filename val=&quot;C:\Users\ADMINI~1\AppData\Local\Temp\PR\data\asimages\{B2B0DFA2-AA63-4D84-A9E0-6DDD16CF2D13}_5.png&quot;/&gt;&lt;left val=&quot;49&quot;/&gt;&lt;top val=&quot;204&quot;/&gt;&lt;width val=&quot;332&quot;/&gt;&lt;height val=&quot;59&quot;/&gt;&lt;hasText val=&quot;1&quot;/&gt;&lt;/Image&gt;&lt;/ThreeDShape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212.8375]]&gt;&lt;/Top&gt;&lt;/ChangeData&gt;"/>
  <p:tag name="MMPROD_ABSOLUTEPOSITIONID" val="3002"/>
  <p:tag name="MMPROD_ID" val="10107"/>
  <p:tag name="MMPROD_TYPE" val="10028"/>
  <p:tag name="MMPROD_COLLECTIONCONTAINERID" val="10101"/>
  <p:tag name="MMPROD_PARENTID" val="10097"/>
  <p:tag name="HTML_AUTOSHAPE_INFO" val="&lt;ThreeDShapeInfo&gt;&lt;uuid val=&quot;3002&quot;/&gt;&lt;isInvalidForFieldText val=&quot;0&quot;/&gt;&lt;hasMultipleQuizShape val=&quot;1&quot;/&gt;&lt;Image&gt;&lt;filename val=&quot;C:\Users\ADMINI~1\AppData\Local\Temp\PR\data\asimages\{42573582-1606-4F60-9690-29547FC8E136}_5.png&quot;/&gt;&lt;left val=&quot;9&quot;/&gt;&lt;top val=&quot;252&quot;/&gt;&lt;width val=&quot;55&quot;/&gt;&lt;height val=&quot;60&quot;/&gt;&lt;hasText val=&quot;1&quot;/&gt;&lt;/Image&gt;&lt;Image&gt;&lt;filename val=&quot;C:\Users\ADMINI~1\AppData\Local\Temp\PR\data\asimages\{FC82B94F-D503-42CA-8C6A-799A5CA63D3C}_5.png&quot;/&gt;&lt;left val=&quot;50&quot;/&gt;&lt;top val=&quot;252&quot;/&gt;&lt;width val=&quot;249&quot;/&gt;&lt;height val=&quot;60&quot;/&gt;&lt;hasText val=&quot;1&quot;/&gt;&lt;/Image&gt;&lt;/ThreeDShape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260.4375]]&gt;&lt;/Top&gt;&lt;/ChangeData&gt;"/>
  <p:tag name="MMPROD_ABSOLUTEPOSITIONID" val="3003"/>
  <p:tag name="MMPROD_ID" val="10108"/>
  <p:tag name="MMPROD_TYPE" val="10028"/>
  <p:tag name="MMPROD_COLLECTIONCONTAINERID" val="10101"/>
  <p:tag name="MMPROD_PARENTID" val="10097"/>
  <p:tag name="HTML_AUTOSHAPE_INFO" val="&lt;ThreeDShapeInfo&gt;&lt;uuid val=&quot;3003&quot;/&gt;&lt;isInvalidForFieldText val=&quot;0&quot;/&gt;&lt;hasMultipleQuizShape val=&quot;1&quot;/&gt;&lt;Image&gt;&lt;filename val=&quot;C:\Users\ADMINI~1\AppData\Local\Temp\PR\data\asimages\{1D5F9D3F-68C2-4929-8472-E48F43408D7D}_5.png&quot;/&gt;&lt;left val=&quot;9&quot;/&gt;&lt;top val=&quot;299&quot;/&gt;&lt;width val=&quot;53&quot;/&gt;&lt;height val=&quot;60&quot;/&gt;&lt;hasText val=&quot;1&quot;/&gt;&lt;/Image&gt;&lt;Image&gt;&lt;filename val=&quot;C:\Users\ADMINI~1\AppData\Local\Temp\PR\data\asimages\{E26632BA-0A0D-4B4B-B60F-4D7074D23054}_5.png&quot;/&gt;&lt;left val=&quot;48&quot;/&gt;&lt;top val=&quot;299&quot;/&gt;&lt;width val=&quot;335&quot;/&gt;&lt;height val=&quot;60&quot;/&gt;&lt;hasText val=&quot;1&quot;/&gt;&lt;/Image&gt;&lt;/ThreeDShape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308.0375]]&gt;&lt;/Top&gt;&lt;/ChangeData&gt;"/>
  <p:tag name="MMPROD_ABSOLUTEPOSITIONID" val="3004"/>
  <p:tag name="MMPROD_ID" val="10109"/>
  <p:tag name="MMPROD_TYPE" val="10028"/>
  <p:tag name="MMPROD_COLLECTIONCONTAINERID" val="10101"/>
  <p:tag name="MMPROD_PARENTID" val="10097"/>
  <p:tag name="HTML_AUTOSHAPE_INFO" val="&lt;ThreeDShapeInfo&gt;&lt;uuid val=&quot;3004&quot;/&gt;&lt;isInvalidForFieldText val=&quot;0&quot;/&gt;&lt;hasMultipleQuizShape val=&quot;1&quot;/&gt;&lt;Image&gt;&lt;filename val=&quot;C:\Users\ADMINI~1\AppData\Local\Temp\PR\data\asimages\{CF9B6956-2522-426F-96D1-CA5E49D10F08}_5.png&quot;/&gt;&lt;left val=&quot;9&quot;/&gt;&lt;top val=&quot;347&quot;/&gt;&lt;width val=&quot;53&quot;/&gt;&lt;height val=&quot;60&quot;/&gt;&lt;hasText val=&quot;1&quot;/&gt;&lt;/Image&gt;&lt;Image&gt;&lt;filename val=&quot;C:\Users\ADMINI~1\AppData\Local\Temp\PR\data\asimages\{46839A5C-B131-4253-8E90-CE98EA5B4DD0}_5.png&quot;/&gt;&lt;left val=&quot;49&quot;/&gt;&lt;top val=&quot;347&quot;/&gt;&lt;width val=&quot;309&quot;/&gt;&lt;height val=&quot;60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Correct - Click anywhere to continue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A1070988-5500-442A-8D94-C45CFF4F2FD5}&quot;/&gt;&lt;isInvalidForFieldText val=&quot;0&quot;/&gt;&lt;Image&gt;&lt;filename val=&quot;C:\Users\ADMINI~1\AppData\Local\Temp\PR\data\asimages\{A1070988-5500-442A-8D94-C45CFF4F2FD5}_5.png&quot;/&gt;&lt;left val=&quot;297&quot;/&gt;&lt;top val=&quot;397&quot;/&gt;&lt;width val=&quot;148&quot;/&gt;&lt;height val=&quot;65&quot;/&gt;&lt;hasText val=&quot;1&quot;/&gt;&lt;/Image&gt;&lt;/ThreeDShape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Incorrect - Click anywhere to continue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0&quot;/&gt;&lt;/TableIndex&gt;&lt;/ShapeTextInfo&gt;"/>
  <p:tag name="PRESENTER_SHAPEINFO" val="&lt;ThreeDShapeInfo&gt;&lt;uuid val=&quot;{5D79CD70-71BA-43EE-BC52-99FB413D0CC1}&quot;/&gt;&lt;isInvalidForFieldText val=&quot;0&quot;/&gt;&lt;Image&gt;&lt;filename val=&quot;C:\Users\ADMINI~1\AppData\Local\Temp\PR\data\asimages\{5D79CD70-71BA-43EE-BC52-99FB413D0CC1}_5.png&quot;/&gt;&lt;left val=&quot;553&quot;/&gt;&lt;top val=&quot;394&quot;/&gt;&lt;width val=&quot;142&quot;/&gt;&lt;height val=&quot;65&quot;/&gt;&lt;hasText val=&quot;1&quot;/&gt;&lt;/Image&gt;&lt;/ThreeDShape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6]]&gt;&lt;/Left&gt;&lt;Top&gt;&lt;![CDATA[450.3013]]&gt;&lt;/Top&gt;&lt;/ChangeData&gt;"/>
  <p:tag name="HTML_SHAPEINFO" val="&lt;ThreeDShapeInfo&gt;&lt;uuid val=&quot;104&quot;/&gt;&lt;isInvalidForFieldText val=&quot;0&quot;/&gt;&lt;Image&gt;&lt;filename val=&quot;C:\Users\ADMINI~1\AppData\Local\Temp\PR\data\asimages\{38F33105-EB14-4710-A5A5-67ECFD7E6414}_5.png&quot;/&gt;&lt;left val=&quot;447&quot;/&gt;&lt;top val=&quot;465&quot;/&gt;&lt;width val=&quot;131&quot;/&gt;&lt;height val=&quot;48&quot;/&gt;&lt;hasText val=&quot;1&quot;/&gt;&lt;/Image&gt;&lt;/ThreeDShape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8]]&gt;&lt;/Left&gt;&lt;Top&gt;&lt;![CDATA[450.3013]]&gt;&lt;/Top&gt;&lt;/ChangeData&gt;"/>
  <p:tag name="HTML_SHAPEINFO" val="&lt;ThreeDShapeInfo&gt;&lt;uuid val=&quot;106&quot;/&gt;&lt;isInvalidForFieldText val=&quot;0&quot;/&gt;&lt;Image&gt;&lt;filename val=&quot;C:\Users\ADMINI~1\AppData\Local\Temp\PR\data\asimages\{3E7827C5-99BB-47CE-B04A-093CBA78390B}_5.png&quot;/&gt;&lt;left val=&quot;585&quot;/&gt;&lt;top val=&quot;465&quot;/&gt;&lt;width val=&quot;115&quot;/&gt;&lt;height val=&quot;48&quot;/&gt;&lt;hasText val=&quot;1&quot;/&gt;&lt;/Image&gt;&lt;/ThreeDShape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010"/>
  <p:tag name="MMPROD_ABSOLUTEPOSITIONID" val="100"/>
  <p:tag name="MMPROD_LASTVALUES" val="&lt;ChangeData&gt;&lt;Text&gt;&lt;![CDATA[               Unit 9. What colour is it?&amp;#x0D;&amp;#x0A;                       Lesson 3. Part 4-5&amp;#x0D;&amp;#x0A;]]&gt;&lt;/Text&gt;&lt;FontSize&gt;&lt;![CDATA[44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42&quot;/&gt;&lt;lineCharCount val=&quot;42&quot;/&gt;&lt;/TableIndex&gt;&lt;/ShapeTextInfo&gt;"/>
  <p:tag name="HTML_SHAPEINFO" val="&lt;ThreeDShapeInfo&gt;&lt;uuid val=&quot;100&quot;/&gt;&lt;isInvalidForFieldText val=&quot;0&quot;/&gt;&lt;Image&gt;&lt;filename val=&quot;C:\Users\ADMINI~1\AppData\Local\Temp\PR\data\asimages\{385508F3-6CD5-4378-B52A-DF1BF75A0369}_5.png&quot;/&gt;&lt;left val=&quot;53&quot;/&gt;&lt;top val=&quot;1&quot;/&gt;&lt;width val=&quot;504&quot;/&gt;&lt;height val=&quot;97&quot;/&gt;&lt;hasText val=&quot;1&quot;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Clear]]&gt;&lt;/Text&gt;&lt;FontSize&gt;&lt;![CDATA[14]]&gt;&lt;/FontSize&gt;&lt;Left&gt;&lt;![CDATA[596.3322]]&gt;&lt;/Left&gt;&lt;Top&gt;&lt;![CDATA[453.2756]]&gt;&lt;/Top&gt;&lt;/ChangeData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Submit]]&gt;&lt;/Text&gt;&lt;FontSize&gt;&lt;![CDATA[14]]&gt;&lt;/FontSize&gt;&lt;Left&gt;&lt;![CDATA[458.9002]]&gt;&lt;/Left&gt;&lt;Top&gt;&lt;![CDATA[453.2756]]&gt;&lt;/Top&gt;&lt;/ChangeData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4"/>
  <p:tag name="MMPROD_ABSOLUTEPOSITIONID" val="3024"/>
  <p:tag name="MMPROD_LASTVALUES" val="&lt;ChangeData&gt;&lt;Text&gt;&lt;![CDATA[B]]&gt;&lt;/Text&gt;&lt;FontSize&gt;&lt;![CDATA[2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260"/>
  <p:tag name="MAX_POSSIBLE_WIDTH" val="304.56"/>
  <p:tag name="MMPROD_LASTVALUES" val="&lt;ChangeData&gt;&lt;Text&gt;&lt;![CDATA[What colour are they?]]&gt;&lt;/Text&gt;&lt;FontSize&gt;&lt;![CDATA[28]]&gt;&lt;/FontSize&gt;&lt;Left&gt;&lt;![CDATA[80.2]]&gt;&lt;/Left&gt;&lt;Top&gt;&lt;![CDATA[308.0375]]&gt;&lt;/Top&gt;&lt;/ChangeData&gt;"/>
  <p:tag name="MMPROD_ABSOLUTEPOSITIONID" val="3014"/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3"/>
  <p:tag name="MMPROD_ABSOLUTEPOSITIONID" val="3023"/>
  <p:tag name="MMPROD_LASTVALUES" val="&lt;ChangeData&gt;&lt;Text&gt;&lt;![CDATA[A]]&gt;&lt;/Text&gt;&lt;FontSize&gt;&lt;![CDATA[2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281"/>
  <p:tag name="MAX_POSSIBLE_WIDTH" val="304.56"/>
  <p:tag name="MMPROD_LASTVALUES" val="&lt;ChangeData&gt;&lt;Text&gt;&lt;![CDATA[Are these your rubbers?]]&gt;&lt;/Text&gt;&lt;FontSize&gt;&lt;![CDATA[28]]&gt;&lt;/FontSize&gt;&lt;Left&gt;&lt;![CDATA[80.2]]&gt;&lt;/Left&gt;&lt;Top&gt;&lt;![CDATA[260.4375]]&gt;&lt;/Top&gt;&lt;/ChangeData&gt;"/>
  <p:tag name="MMPROD_ABSOLUTEPOSITIONID" val="3013"/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2"/>
  <p:tag name="MMPROD_ABSOLUTEPOSITIONID" val="3022"/>
  <p:tag name="MMPROD_LASTVALUES" val="&lt;ChangeData&gt;&lt;Text&gt;&lt;![CDATA[D]]&gt;&lt;/Text&gt;&lt;FontSize&gt;&lt;![CDATA[2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206"/>
  <p:tag name="MAX_POSSIBLE_WIDTH" val="304.56"/>
  <p:tag name="MMPROD_LASTVALUES" val="&lt;ChangeData&gt;&lt;Text&gt;&lt;![CDATA[What colour is it?]]&gt;&lt;/Text&gt;&lt;FontSize&gt;&lt;![CDATA[28]]&gt;&lt;/FontSize&gt;&lt;Left&gt;&lt;![CDATA[80.2]]&gt;&lt;/Left&gt;&lt;Top&gt;&lt;![CDATA[212.8375]]&gt;&lt;/Top&gt;&lt;/ChangeData&gt;"/>
  <p:tag name="MMPROD_ABSOLUTEPOSITIONID" val="3012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1"/>
  <p:tag name="MMPROD_ABSOLUTEPOSITIONID" val="3021"/>
  <p:tag name="MMPROD_LASTVALUES" val="&lt;ChangeData&gt;&lt;Text&gt;&lt;![CDATA[C]]&gt;&lt;/Text&gt;&lt;FontSize&gt;&lt;![CDATA[2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276"/>
  <p:tag name="MAX_POSSIBLE_WIDTH" val="304.56"/>
  <p:tag name="MMPROD_LASTVALUES" val="&lt;ChangeData&gt;&lt;Text&gt;&lt;![CDATA[Is that your school bag?]]&gt;&lt;/Text&gt;&lt;FontSize&gt;&lt;![CDATA[28]]&gt;&lt;/FontSize&gt;&lt;Left&gt;&lt;![CDATA[80.2]]&gt;&lt;/Left&gt;&lt;Top&gt;&lt;![CDATA[165.2375]]&gt;&lt;/Top&gt;&lt;/ChangeData&gt;"/>
  <p:tag name="MMPROD_ABSOLUTEPOSITIONID" val="3011"/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4"/>
  <p:tag name="MMPROD_ABSOLUTEPOSITIONID" val="4024"/>
  <p:tag name="MMPROD_LASTVALUES" val="&lt;ChangeData&gt;&lt;Text&gt;&lt;![CDATA[D.]]&gt;&lt;/Text&gt;&lt;FontSize&gt;&lt;![CDATA[2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1&quot;/&gt;&lt;lineCharCount val=&quot;1&quot;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It's black.]]&gt;&lt;/Text&gt;&lt;FontSize&gt;&lt;![CDATA[28]]&gt;&lt;/FontSize&gt;&lt;Left&gt;&lt;![CDATA[0]]&gt;&lt;/Left&gt;&lt;Top&gt;&lt;![CDATA[0]]&gt;&lt;/Top&gt;&lt;/ChangeData&gt;"/>
  <p:tag name="MMPROD_ABSOLUTEPOSITIONID" val="4014"/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3"/>
  <p:tag name="MMPROD_ABSOLUTEPOSITIONID" val="4023"/>
  <p:tag name="MMPROD_LASTVALUES" val="&lt;ChangeData&gt;&lt;Text&gt;&lt;![CDATA[C.]]&gt;&lt;/Text&gt;&lt;FontSize&gt;&lt;![CDATA[2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1&quot;/&gt;&lt;lineCharCount val=&quot;1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Yes, it is.]]&gt;&lt;/Text&gt;&lt;FontSize&gt;&lt;![CDATA[28]]&gt;&lt;/FontSize&gt;&lt;Left&gt;&lt;![CDATA[0]]&gt;&lt;/Left&gt;&lt;Top&gt;&lt;![CDATA[0]]&gt;&lt;/Top&gt;&lt;/ChangeData&gt;"/>
  <p:tag name="MMPROD_ABSOLUTEPOSITIONID" val="4013"/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2"/>
  <p:tag name="MMPROD_ABSOLUTEPOSITIONID" val="4022"/>
  <p:tag name="MMPROD_LASTVALUES" val="&lt;ChangeData&gt;&lt;Text&gt;&lt;![CDATA[B.]]&gt;&lt;/Text&gt;&lt;FontSize&gt;&lt;![CDATA[2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1&quot;/&gt;&lt;lineCharCount val=&quot;1&quot;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They're green.]]&gt;&lt;/Text&gt;&lt;FontSize&gt;&lt;![CDATA[28]]&gt;&lt;/FontSize&gt;&lt;Left&gt;&lt;![CDATA[0]]&gt;&lt;/Left&gt;&lt;Top&gt;&lt;![CDATA[0]]&gt;&lt;/Top&gt;&lt;/ChangeData&gt;"/>
  <p:tag name="MMPROD_ABSOLUTEPOSITIONID" val="4012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1"/>
  <p:tag name="MMPROD_ABSOLUTEPOSITIONID" val="4021"/>
  <p:tag name="MMPROD_LASTVALUES" val="&lt;ChangeData&gt;&lt;Text&gt;&lt;![CDATA[A.]]&gt;&lt;/Text&gt;&lt;FontSize&gt;&lt;![CDATA[2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1&quot;/&gt;&lt;lineCharCount val=&quot;1&quot;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Yes, they are.]]&gt;&lt;/Text&gt;&lt;FontSize&gt;&lt;![CDATA[28]]&gt;&lt;/FontSize&gt;&lt;Left&gt;&lt;![CDATA[0]]&gt;&lt;/Left&gt;&lt;Top&gt;&lt;![CDATA[0]]&gt;&lt;/Top&gt;&lt;/ChangeData&gt;"/>
  <p:tag name="MMPROD_ABSOLUTEPOSITIONID" val="4011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275]]&gt;&lt;/SlideID&gt;&lt;/ChangeData&gt;"/>
  <p:tag name="MMPROD_ID" val="10186"/>
  <p:tag name="MMPROD_TYPE" val="10011"/>
  <p:tag name="MMPROD_DATA" val="&lt;property id=&quot;10025&quot; value=&quot;300&quot;/&gt;&lt;property id=&quot;10026&quot; value=&quot;0&quot;/&gt;&lt;property id=&quot;10027&quot; value=&quot;Interaction10186&quot;/&gt;&lt;property id=&quot;10028&quot; value=&quot;0&quot;/&gt;&lt;property id=&quot;10070&quot; value=&quot;Fill-in-the-blank&quot;/&gt;&lt;property id=&quot;10098&quot; value=&quot;Fill-in-the-blank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0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075529494,C:\Users\Thinkpad\Documents\quyen\elearning\thao\bai thi lop 3_pptx\Media.ppcx"/>
  <p:tag name="MMPROD_PASSDATA" val="&lt;object type=&quot;10050&quot; unique_id=&quot;10188&quot;&gt;&lt;property id=&quot;10020&quot; value=&quot;2&quot;/&gt;&lt;property id=&quot;10102&quot; value=&quot;1&quot;/&gt;&lt;property id=&quot;10191&quot; value=&quot;-1&quot;/&gt;&lt;/object&gt;"/>
  <p:tag name="MMPROD_FAILDATA" val="&lt;object type=&quot;10051&quot; unique_id=&quot;10189&quot;&gt;&lt;property id=&quot;10020&quot; value=&quot;2&quot;/&gt;&lt;property id=&quot;10102&quot; value=&quot;1&quot;/&gt;&lt;property id=&quot;10191&quot; value=&quot;-1&quot;/&gt;&lt;/object&gt;"/>
  <p:tag name="PPSNARRATIONPROPS" val="D:\giao an theo tuan\powerpoint tu lam\20-21\thao 2\flie nghe\phan 5.1.mp3"/>
  <p:tag name="PPSNARRATION" val="7,1332727242,D:\giao an theo tuan\powerpoint tu lam\20-21\elearning bai chuan\thao 2\bai thi lop 3_pptx\Media.ppcx"/>
  <p:tag name="HTML_SHAPEINFO" val="&lt;SlideThumbPath val=&quot;Slide6.PNG&quot;/&gt;"/>
  <p:tag name="MMPROD_ANSWERCOUNT" val="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5. Read and complete]]&gt;&lt;/Text&gt;&lt;FontSize&gt;&lt;![CDATA[44]]&gt;&lt;/FontSize&gt;&lt;Left&gt;&lt;![CDATA[0]]&gt;&lt;/Left&gt;&lt;Top&gt;&lt;![CDATA[0]]&gt;&lt;/Top&gt;&lt;/ChangeData&gt;"/>
  <p:tag name="MMPROD_ID" val="10186"/>
  <p:tag name="MMPROD_ABSOLUTEPOSITIONID" val="100"/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100&quot;/&gt;&lt;isInvalidForFieldText val=&quot;0&quot;/&gt;&lt;Image&gt;&lt;filename val=&quot;C:\Users\ADMINI~1\AppData\Local\Temp\PR\data\asimages\{F0EF9377-A198-426E-BAD2-7027F447F927}_6.png&quot;/&gt;&lt;left val=&quot;18&quot;/&gt;&lt;top val=&quot;146&quot;/&gt;&lt;width val=&quot;347&quot;/&gt;&lt;height val=&quot;66&quot;/&gt;&lt;hasText val=&quot;1&quot;/&gt;&lt;/Image&gt;&lt;/ThreeDShape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186"/>
  <p:tag name="MMPROD_ABSOLUTEPOSITIONID" val="102"/>
  <p:tag name="MMPROD_DATA" val="&amp;lt;1&amp;gt; .That is my This is my school bag. It is brown. These are my books. &amp;lt;2&amp;gt;. It is &amp;#x0D;blue. Those are my &amp;#x0D;&amp;lt;3&amp;gt;are &amp;lt;4&amp;gt;They are black. And what  is your school bag? &amp;#x0D;&amp;lt;5&amp;gt;&amp;#x0D;&amp;#x0A;"/>
  <p:tag name="HTML_SHAPEINFO" val="&lt;ThreeDShapeInfo&gt;&lt;uuid val=&quot;102&quot;/&gt;&lt;isInvalidForFieldText val=&quot;0&quot;/&gt;&lt;Image&gt;&lt;filename val=&quot;C:\Users\ADMINI~1\AppData\Local\Temp\PR\data\asimages\{DEE3534B-B173-4D29-A830-F12F589A66EE}_6.png&quot;/&gt;&lt;left val=&quot;18&quot;/&gt;&lt;top val=&quot;213&quot;/&gt;&lt;width val=&quot;713&quot;/&gt;&lt;height val=&quot;218&quot;/&gt;&lt;hasText val=&quot;1&quot;/&gt;&lt;/Image&gt;&lt;/ThreeDShapeInfo&gt;"/>
  <p:tag name="MMPROD_FILLBLANKQUESTIONCHANGED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Correct - Click anywhere to continue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  <p:tag name="PRESENTER_SHAPEINFO" val="&lt;ThreeDShapeInfo&gt;&lt;uuid val=&quot;{9E9FB904-E294-423D-9E4F-B1EA1DB28C2D}&quot;/&gt;&lt;isInvalidForFieldText val=&quot;0&quot;/&gt;&lt;Image&gt;&lt;filename val=&quot;C:\Users\ADMINI~1\AppData\Local\Temp\PR\data\asimages\{9E9FB904-E294-423D-9E4F-B1EA1DB28C2D}_6.png&quot;/&gt;&lt;left val=&quot;92&quot;/&gt;&lt;top val=&quot;432&quot;/&gt;&lt;width val=&quot;155&quot;/&gt;&lt;height val=&quot;65&quot;/&gt;&lt;hasText val=&quot;1&quot;/&gt;&lt;/Image&gt;&lt;/ThreeDShape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Incorrect - Click anywhere to continue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9&quot;/&gt;&lt;/TableIndex&gt;&lt;/ShapeTextInfo&gt;"/>
  <p:tag name="PRESENTER_SHAPEINFO" val="&lt;ThreeDShapeInfo&gt;&lt;uuid val=&quot;{DBED4B60-5DD7-44A5-9A4E-471704F793CD}&quot;/&gt;&lt;isInvalidForFieldText val=&quot;0&quot;/&gt;&lt;Image&gt;&lt;filename val=&quot;C:\Users\ADMINI~1\AppData\Local\Temp\PR\data\asimages\{DBED4B60-5DD7-44A5-9A4E-471704F793CD}_6.png&quot;/&gt;&lt;left val=&quot;284&quot;/&gt;&lt;top val=&quot;432&quot;/&gt;&lt;width val=&quot;127&quot;/&gt;&lt;height val=&quot;65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6]]&gt;&lt;/Left&gt;&lt;Top&gt;&lt;![CDATA[450.3013]]&gt;&lt;/Top&gt;&lt;/ChangeData&gt;"/>
  <p:tag name="HTML_SHAPEINFO" val="&lt;ThreeDShapeInfo&gt;&lt;uuid val=&quot;104&quot;/&gt;&lt;isInvalidForFieldText val=&quot;0&quot;/&gt;&lt;Image&gt;&lt;filename val=&quot;C:\Users\ADMINI~1\AppData\Local\Temp\PR\data\asimages\{459ED8F9-B753-4506-8677-172C0214A14C}_6.png&quot;/&gt;&lt;left val=&quot;496&quot;/&gt;&lt;top val=&quot;449&quot;/&gt;&lt;width val=&quot;91&quot;/&gt;&lt;height val=&quot;48&quot;/&gt;&lt;hasText val=&quot;1&quot;/&gt;&lt;/Image&gt;&lt;/ThreeDShape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8]]&gt;&lt;/Left&gt;&lt;Top&gt;&lt;![CDATA[450.3013]]&gt;&lt;/Top&gt;&lt;/ChangeData&gt;"/>
  <p:tag name="HTML_SHAPEINFO" val="&lt;ThreeDShapeInfo&gt;&lt;uuid val=&quot;106&quot;/&gt;&lt;isInvalidForFieldText val=&quot;0&quot;/&gt;&lt;Image&gt;&lt;filename val=&quot;C:\Users\ADMINI~1\AppData\Local\Temp\PR\data\asimages\{4DD43683-EEBD-4D99-8604-C5242A4CD34A}_6.png&quot;/&gt;&lt;left val=&quot;593&quot;/&gt;&lt;top val=&quot;449&quot;/&gt;&lt;width val=&quot;91&quot;/&gt;&lt;height val=&quot;45&quot;/&gt;&lt;hasText val=&quot;1&quot;/&gt;&lt;/Image&gt;&lt;/ThreeDShape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010"/>
  <p:tag name="MMPROD_ABSOLUTEPOSITIONID" val="100"/>
  <p:tag name="MMPROD_LASTVALUES" val="&lt;ChangeData&gt;&lt;Text&gt;&lt;![CDATA[4. Read and match]]&gt;&lt;/Text&gt;&lt;FontSize&gt;&lt;![CDATA[44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7&quot;/&gt;&lt;lineCharCount val=&quot;19&quot;/&gt;&lt;/TableIndex&gt;&lt;/ShapeTextInfo&gt;"/>
  <p:tag name="HTML_SHAPEINFO" val="&lt;ThreeDShapeInfo&gt;&lt;uuid val=&quot;100&quot;/&gt;&lt;isInvalidForFieldText val=&quot;0&quot;/&gt;&lt;Image&gt;&lt;filename val=&quot;C:\Users\ADMINI~1\AppData\Local\Temp\PR\data\asimages\{1F17523D-0E0B-481B-8BAE-B0B53090B573}_6.png&quot;/&gt;&lt;left val=&quot;143&quot;/&gt;&lt;top val=&quot;17&quot;/&gt;&lt;width val=&quot;444&quot;/&gt;&lt;height val=&quot;96&quot;/&gt;&lt;hasText val=&quot;1&quot;/&gt;&lt;/Image&gt;&lt;/ThreeDShape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097"/>
  <p:tag name="MMPROD_ABSOLUTEPOSITIONID" val="100"/>
  <p:tag name="MMPROD_LASTVALUES" val="&lt;ChangeData&gt;&lt;Text&gt;&lt;![CDATA[4. Read and match]]&gt;&lt;/Text&gt;&lt;FontSize&gt;&lt;![CDATA[44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100&quot;/&gt;&lt;isInvalidForFieldText val=&quot;0&quot;/&gt;&lt;Image&gt;&lt;filename val=&quot;C:\Users\ADMINI~1\AppData\Local\Temp\PR\data\asimages\{127D9DF3-E95B-4500-AE01-516E7AAF085D}_6.png&quot;/&gt;&lt;left val=&quot;23&quot;/&gt;&lt;top val=&quot;83&quot;/&gt;&lt;width val=&quot;267&quot;/&gt;&lt;height val=&quot;90&quot;/&gt;&lt;hasText val=&quot;1&quot;/&gt;&lt;/Image&gt;&lt;/ThreeDShape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Clear]]&gt;&lt;/Text&gt;&lt;FontSize&gt;&lt;![CDATA[14]]&gt;&lt;/FontSize&gt;&lt;Left&gt;&lt;![CDATA[595.8]]&gt;&lt;/Left&gt;&lt;Top&gt;&lt;![CDATA[452.3013]]&gt;&lt;/Top&gt;&lt;/ChangeData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Submit]]&gt;&lt;/Text&gt;&lt;FontSize&gt;&lt;![CDATA[14]]&gt;&lt;/FontSize&gt;&lt;Left&gt;&lt;![CDATA[498.6]]&gt;&lt;/Left&gt;&lt;Top&gt;&lt;![CDATA[452.3013]]&gt;&lt;/Top&gt;&lt;/ChangeData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lue. Thoses are &amp;#x0D;]]&gt;&lt;/Text&gt;&lt;FontSize&gt;&lt;![CDATA[2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@@5@@@@@@ is your school &amp;#x0D;]]&gt;&lt;/Text&gt;&lt;FontSize&gt;&lt;![CDATA[26]]&gt;&lt;/FontSize&gt;&lt;Left&gt;&lt;![CDATA[0]]&gt;&lt;/Left&gt;&lt;Top&gt;&lt;![CDATA[0]]&gt;&lt;/Top&gt;&lt;/ChangeData&gt;"/>
  <p:tag name="MMPROD_SEGMENT" val="15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0]]&gt;&lt;/Left&gt;&lt;Top&gt;&lt;![CDATA[0]]&gt;&lt;/Top&gt;&lt;/ChangeData&gt;"/>
  <p:tag name="MMPROD_SEGMENT" val="13"/>
  <p:tag name="PRESENTER_SHAPETEXTINFO" val="&lt;ShapeTextInfo&gt;&lt;TableIndex row=&quot;-1&quot; col=&quot;-1&quot;&gt;&lt;linesCount val=&quot;0&quot;/&gt;&lt;/TableIndex&gt;&lt;/ShapeText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2005"/>
  <p:tag name="MMPROD_CONTROLTYPE" val="3"/>
  <p:tag name="MMPROD_SCALEOPERATION" val="1"/>
  <p:tag name="MMPROD_ID" val="10210"/>
  <p:tag name="MMPROD_TYPE" val="10019"/>
  <p:tag name="MMPROD_DATA" val="&lt;property id=&quot;10019&quot; value=&quot;0&quot;/&gt;&lt;property id=&quot;10079&quot; value=&quot;1&quot;/&gt;&lt;property id=&quot;10187&quot; value=&quot;&amp;lt;select an answer&amp;gt;&quot;/&gt;&lt;property id=&quot;10199&quot; value=&quot;0&quot;/&gt;"/>
  <p:tag name="MMPROD_COLLECTIONCONTAINERID" val="10187"/>
  <p:tag name="MMPROD_PARENTID" val="10186"/>
  <p:tag name="MMPROD_DATAEXT" val="&lt;object type=&quot;10047&quot; unique_id=&quot;10211&quot;&gt;&lt;object type=&quot;10030&quot; unique_id=&quot;10212&quot;&gt;&lt;property id=&quot;10088&quot; value=&quot;1&quot;/&gt;&lt;property id=&quot;10176&quot; value=&quot;colour&quot;/&gt;&lt;/object&gt;&lt;object type=&quot;10030&quot; unique_id=&quot;10213&quot;&gt;&lt;property id=&quot;10088&quot; value=&quot;0&quot;/&gt;&lt;property id=&quot;10176&quot; value=&quot;green&quot;/&gt;&lt;/object&gt;&lt;object type=&quot;10030&quot; unique_id=&quot;10214&quot;&gt;&lt;property id=&quot;10088&quot; value=&quot;0&quot;/&gt;&lt;property id=&quot;10176&quot; value=&quot;they&quot;/&gt;&lt;/object&gt;&lt;/object&gt;"/>
  <p:tag name="MMPROD_SEGMENT" val="1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my @@4@@@@@@. They are black. And what ]]&gt;&lt;/Text&gt;&lt;FontSize&gt;&lt;![CDATA[26]]&gt;&lt;/FontSize&gt;&lt;Left&gt;&lt;![CDATA[0]]&gt;&lt;/Left&gt;&lt;Top&gt;&lt;![CDATA[0]]&gt;&lt;/Top&gt;&lt;/ChangeData&gt;"/>
  <p:tag name="MMPROD_SEGMENT" val="12"/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2004"/>
  <p:tag name="MMPROD_CONTROLTYPE" val="3"/>
  <p:tag name="MMPROD_SCALEOPERATION" val="1"/>
  <p:tag name="MMPROD_ID" val="10205"/>
  <p:tag name="MMPROD_TYPE" val="10019"/>
  <p:tag name="MMPROD_DATA" val="&lt;property id=&quot;10019&quot; value=&quot;0&quot;/&gt;&lt;property id=&quot;10079&quot; value=&quot;1&quot;/&gt;&lt;property id=&quot;10187&quot; value=&quot;&amp;lt;select an answer&amp;gt;&quot;/&gt;&lt;property id=&quot;10199&quot; value=&quot;0&quot;/&gt;"/>
  <p:tag name="MMPROD_COLLECTIONCONTAINERID" val="10187"/>
  <p:tag name="MMPROD_PARENTID" val="10186"/>
  <p:tag name="MMPROD_DATAEXT" val="&lt;object type=&quot;10047&quot; unique_id=&quot;10206&quot;&gt;&lt;object type=&quot;10030&quot; unique_id=&quot;10207&quot;&gt;&lt;property id=&quot;10088&quot; value=&quot;0&quot;/&gt;&lt;property id=&quot;10176&quot; value=&quot;colour&quot;/&gt;&lt;/object&gt;&lt;object type=&quot;10030&quot; unique_id=&quot;10208&quot;&gt;&lt;property id=&quot;10088&quot; value=&quot;1&quot;/&gt;&lt;property id=&quot;10176&quot; value=&quot;pens&quot;/&gt;&lt;/object&gt;&lt;object type=&quot;10030&quot; unique_id=&quot;10209&quot;&gt;&lt;property id=&quot;10088&quot; value=&quot;0&quot;/&gt;&lt;property id=&quot;10176&quot; value=&quot;desk&quot;/&gt;&lt;/object&gt;&lt;/object&gt;"/>
  <p:tag name="MMPROD_SEGMENT" val="1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rown. These are my books. @@3@@@@@@are ]]&gt;&lt;/Text&gt;&lt;FontSize&gt;&lt;![CDATA[26]]&gt;&lt;/FontSize&gt;&lt;Left&gt;&lt;![CDATA[0]]&gt;&lt;/Left&gt;&lt;Top&gt;&lt;![CDATA[0]]&gt;&lt;/Top&gt;&lt;/ChangeData&gt;"/>
  <p:tag name="MMPROD_SEGMENT" val="9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rown. These are my books. ]]&gt;&lt;/Text&gt;&lt;FontSize&gt;&lt;![CDATA[26]]&gt;&lt;/FontSize&gt;&lt;Left&gt;&lt;![CDATA[0]]&gt;&lt;/Left&gt;&lt;Top&gt;&lt;![CDATA[0]]&gt;&lt;/Top&gt;&lt;/ChangeData&gt;"/>
  <p:tag name="MMPROD_SEGMENT" val="7"/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2003"/>
  <p:tag name="MMPROD_CONTROLTYPE" val="3"/>
  <p:tag name="MMPROD_SCALEOPERATION" val="1"/>
  <p:tag name="MMPROD_ID" val="10200"/>
  <p:tag name="MMPROD_TYPE" val="10019"/>
  <p:tag name="MMPROD_DATA" val="&lt;property id=&quot;10019&quot; value=&quot;0&quot;/&gt;&lt;property id=&quot;10079&quot; value=&quot;1&quot;/&gt;&lt;property id=&quot;10187&quot; value=&quot;&amp;lt;select an answer&amp;gt;&quot;/&gt;&lt;property id=&quot;10199&quot; value=&quot;0&quot;/&gt;"/>
  <p:tag name="MMPROD_COLLECTIONCONTAINERID" val="10187"/>
  <p:tag name="MMPROD_PARENTID" val="10186"/>
  <p:tag name="MMPROD_DATAEXT" val="&lt;object type=&quot;10047&quot; unique_id=&quot;10201&quot;&gt;&lt;object type=&quot;10030&quot; unique_id=&quot;10202&quot;&gt;&lt;property id=&quot;10088&quot; value=&quot;0&quot;/&gt;&lt;property id=&quot;10176&quot; value=&quot;pens&quot;/&gt;&lt;/object&gt;&lt;object type=&quot;10030&quot; unique_id=&quot;10203&quot;&gt;&lt;property id=&quot;10088&quot; value=&quot;0&quot;/&gt;&lt;property id=&quot;10176&quot; value=&quot;colour&quot;/&gt;&lt;/object&gt;&lt;object type=&quot;10030&quot; unique_id=&quot;10204&quot;&gt;&lt;property id=&quot;10088&quot; value=&quot;1&quot;/&gt;&lt;property id=&quot;10176&quot; value=&quot;they&quot;/&gt;&lt;/object&gt;&lt;/object&gt;"/>
  <p:tag name="MMPROD_SEGMENT" val="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my @@2@@@@@@. It is &amp;#x0D;]]&gt;&lt;/Text&gt;&lt;FontSize&gt;&lt;![CDATA[26]]&gt;&lt;/FontSize&gt;&lt;Left&gt;&lt;![CDATA[0]]&gt;&lt;/Left&gt;&lt;Top&gt;&lt;![CDATA[0]]&gt;&lt;/Top&gt;&lt;/ChangeData&gt;"/>
  <p:tag name="MMPROD_SEGMENT" val="6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2002"/>
  <p:tag name="MMPROD_CONTROLTYPE" val="3"/>
  <p:tag name="MMPROD_SCALEOPERATION" val="1"/>
  <p:tag name="MMPROD_ID" val="10195"/>
  <p:tag name="MMPROD_TYPE" val="10019"/>
  <p:tag name="MMPROD_DATA" val="&lt;property id=&quot;10019&quot; value=&quot;0&quot;/&gt;&lt;property id=&quot;10079&quot; value=&quot;1&quot;/&gt;&lt;property id=&quot;10187&quot; value=&quot;&amp;lt;select an answer&amp;gt;&quot;/&gt;&lt;property id=&quot;10199&quot; value=&quot;0&quot;/&gt;"/>
  <p:tag name="MMPROD_COLLECTIONCONTAINERID" val="10187"/>
  <p:tag name="MMPROD_PARENTID" val="10186"/>
  <p:tag name="MMPROD_DATAEXT" val="&lt;object type=&quot;10047&quot; unique_id=&quot;10196&quot;&gt;&lt;object type=&quot;10030&quot; unique_id=&quot;10197&quot;&gt;&lt;property id=&quot;10088&quot; value=&quot;0&quot;/&gt;&lt;property id=&quot;10176&quot; value=&quot;pens&quot;/&gt;&lt;/object&gt;&lt;object type=&quot;10030&quot; unique_id=&quot;10198&quot;&gt;&lt;property id=&quot;10088&quot; value=&quot;1&quot;/&gt;&lt;property id=&quot;10176&quot; value=&quot;desk&quot;/&gt;&lt;/object&gt;&lt;object type=&quot;10030&quot; unique_id=&quot;10199&quot;&gt;&lt;property id=&quot;10088&quot; value=&quot;0&quot;/&gt;&lt;property id=&quot;10176&quot; value=&quot;green&quot;/&gt;&lt;/object&gt;&lt;/object&gt;"/>
  <p:tag name="MMPROD_SEGMENT" val="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This is my school bag. It is @@1@@@@@@ . That is ]]&gt;&lt;/Text&gt;&lt;FontSize&gt;&lt;![CDATA[26]]&gt;&lt;/FontSize&gt;&lt;Left&gt;&lt;![CDATA[0]]&gt;&lt;/Left&gt;&lt;Top&gt;&lt;![CDATA[0]]&gt;&lt;/Top&gt;&lt;/ChangeData&gt;"/>
  <p:tag name="MMPROD_SEGMENT" val="3"/>
  <p:tag name="PRESENTER_SHAPETEXTINFO" val="&lt;ShapeTextInfo&gt;&lt;TableIndex row=&quot;-1&quot; col=&quot;-1&quot;&gt;&lt;linesCount val=&quot;1&quot;/&gt;&lt;lineCharCount val=&quot;13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This is my school bag. It is ]]&gt;&lt;/Text&gt;&lt;FontSize&gt;&lt;![CDATA[26]]&gt;&lt;/FontSize&gt;&lt;Left&gt;&lt;![CDATA[0]]&gt;&lt;/Left&gt;&lt;Top&gt;&lt;![CDATA[0]]&gt;&lt;/Top&gt;&lt;/ChangeData&gt;"/>
  <p:tag name="MMPROD_SEGMENT" val="1"/>
  <p:tag name="PRESENTER_SHAPETEXTINFO" val="&lt;ShapeTextInfo&gt;&lt;TableIndex row=&quot;-1&quot; col=&quot;-1&quot;&gt;&lt;linesCount val=&quot;1&quot;/&gt;&lt;lineCharCount val=&quot;29&quot;/&gt;&lt;/TableIndex&gt;&lt;/ShapeText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2001"/>
  <p:tag name="MMPROD_CONTROLTYPE" val="3"/>
  <p:tag name="MMPROD_SCALEOPERATION" val="1"/>
  <p:tag name="MMPROD_ID" val="10190"/>
  <p:tag name="MMPROD_TYPE" val="10019"/>
  <p:tag name="MMPROD_DATA" val="&lt;property id=&quot;10019&quot; value=&quot;0&quot;/&gt;&lt;property id=&quot;10079&quot; value=&quot;1&quot;/&gt;&lt;property id=&quot;10187&quot; value=&quot;&amp;lt;select an answer&amp;gt;&quot;/&gt;&lt;property id=&quot;10199&quot; value=&quot;0&quot;/&gt;"/>
  <p:tag name="MMPROD_COLLECTIONCONTAINERID" val="10187"/>
  <p:tag name="MMPROD_PARENTID" val="10186"/>
  <p:tag name="MMPROD_DATAEXT" val="&lt;object type=&quot;10047&quot; unique_id=&quot;10191&quot;&gt;&lt;object type=&quot;10030&quot; unique_id=&quot;10192&quot;&gt;&lt;property id=&quot;10088&quot; value=&quot;1&quot;/&gt;&lt;property id=&quot;10176&quot; value=&quot;green&quot;/&gt;&lt;/object&gt;&lt;object type=&quot;10030&quot; unique_id=&quot;10193&quot;&gt;&lt;property id=&quot;10088&quot; value=&quot;0&quot;/&gt;&lt;property id=&quot;10176&quot; value=&quot;colour&quot;/&gt;&lt;/object&gt;&lt;object type=&quot;10030&quot; unique_id=&quot;10194&quot;&gt;&lt;property id=&quot;10088&quot; value=&quot;0&quot;/&gt;&lt;property id=&quot;10176&quot; value=&quot;desk&quot;/&gt;&lt;/object&gt;&lt;/object&gt;"/>
  <p:tag name="MMPROD_SEGMENT" val="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261]]&gt;&lt;/SlideID&gt;&lt;/ChangeData&gt;"/>
  <p:tag name="MMPROD_ID" val="10068"/>
  <p:tag name="MMPROD_TYPE" val="10041"/>
  <p:tag name="MMPROD_DATA" val="&lt;property id=&quot;10025&quot; value=&quot;300&quot;/&gt;&lt;property id=&quot;10026&quot; value=&quot;0&quot;/&gt;&lt;property id=&quot;10027&quot; value=&quot;Interaction10068&quot;/&gt;&lt;property id=&quot;10070&quot; value=&quot;Answer the questions.&quot;/&gt;&lt;property id=&quot;10098&quot; value=&quot;Short answer&quot;/&gt;&lt;property id=&quot;10099&quot; value=&quot;255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0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186&quot; value=&quot;0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075529494,C:\Users\Thinkpad\Documents\quyen\elearning\thao\bai thi lop 3_pptx\Media.ppcx"/>
  <p:tag name="MMPROD_PASSDATA" val="&lt;object type=&quot;10050&quot; unique_id=&quot;10070&quot;&gt;&lt;property id=&quot;10020&quot; value=&quot;2&quot;/&gt;&lt;property id=&quot;10102&quot; value=&quot;1&quot;/&gt;&lt;property id=&quot;10191&quot; value=&quot;-1&quot;/&gt;&lt;/object&gt;"/>
  <p:tag name="MMPROD_FAILDATA" val="&lt;object type=&quot;10051&quot; unique_id=&quot;10071&quot;&gt;&lt;property id=&quot;10020&quot; value=&quot;2&quot;/&gt;&lt;property id=&quot;10102&quot; value=&quot;1&quot;/&gt;&lt;property id=&quot;10191&quot; value=&quot;-1&quot;/&gt;&lt;/object&gt;"/>
  <p:tag name="PPSNARRATIONPROPS" val="D:\giao an theo tuan\powerpoint tu lam\20-21\thao 2\flie nghe\Q1.mp3"/>
  <p:tag name="PPSNARRATION" val="8,1332727242,D:\giao an theo tuan\powerpoint tu lam\20-21\elearning bai chuan\thao 2\bai thi lop 3_pptx\Media.ppcx"/>
  <p:tag name="HTML_SHAPEINFO" val="&lt;SlideThumbPath val=&quot;Slide7.PNG&quot;/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068"/>
  <p:tag name="MMPROD_ABSOLUTEPOSITIONID" val="100"/>
  <p:tag name="MMPROD_LASTVALUES" val="&lt;ChangeData&gt;&lt;Text&gt;&lt;![CDATA[Read the text again and answer the questions.&amp;#x0D;&amp;#x0A;Q1. What colour is the school bag?]]&gt;&lt;/Text&gt;&lt;FontSize&gt;&lt;![CDATA[44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46&quot;/&gt;&lt;lineCharCount val=&quot;34&quot;/&gt;&lt;/TableIndex&gt;&lt;/ShapeTextInfo&gt;"/>
  <p:tag name="HTML_SHAPEINFO" val="&lt;ThreeDShapeInfo&gt;&lt;uuid val=&quot;100&quot;/&gt;&lt;isInvalidForFieldText val=&quot;0&quot;/&gt;&lt;Image&gt;&lt;filename val=&quot;C:\Users\ADMINI~1\AppData\Local\Temp\PR\data\asimages\{49796129-1EB2-4C81-A703-8BEC10FF2DC2}_7.png&quot;/&gt;&lt;left val=&quot;18&quot;/&gt;&lt;top val=&quot;21&quot;/&gt;&lt;width val=&quot;665&quot;/&gt;&lt;height val=&quot;96&quot;/&gt;&lt;hasText val=&quot;1&quot;/&gt;&lt;/Image&gt;&lt;/ThreeDShape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8002"/>
  <p:tag name="MMPROD_ID" val="10068"/>
  <p:tag name="MMPROD_DATA" val="&lt;object type=&quot;10044&quot; unique_id=&quot;10069&quot;&gt;&lt;object type=&quot;10056&quot; unique_id=&quot;10072&quot;&gt;&lt;property id=&quot;10179&quot; value=&quot;It is green&quot;/&gt;&lt;property id=&quot;10199&quot; value=&quot;0&quot;/&gt;&lt;/object&gt;&lt;object type=&quot;10056&quot; unique_id=&quot;10073&quot;&gt;&lt;property id=&quot;10179&quot; value=&quot;It's green&quot;/&gt;&lt;property id=&quot;10199&quot; value=&quot;0&quot;/&gt;&lt;/object&gt;&lt;object type=&quot;10056&quot; unique_id=&quot;10168&quot;&gt;&lt;property id=&quot;10179&quot; value=&quot;The school bag is green&quot;/&gt;&lt;property id=&quot;10199&quot; value=&quot;0&quot;/&gt;&lt;/object&gt;&lt;/object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5999]]&gt;&lt;/Left&gt;&lt;Top&gt;&lt;![CDATA[450.3013]]&gt;&lt;/Top&gt;&lt;/ChangeData&gt;"/>
  <p:tag name="HTML_SHAPEINFO" val="&lt;ThreeDShapeInfo&gt;&lt;uuid val=&quot;104&quot;/&gt;&lt;isInvalidForFieldText val=&quot;0&quot;/&gt;&lt;Image&gt;&lt;filename val=&quot;C:\Users\ADMINI~1\AppData\Local\Temp\PR\data\asimages\{2CFC9B3A-BEE3-49BE-BF78-D0AE14FDE5B6}_7.png&quot;/&gt;&lt;left val=&quot;496&quot;/&gt;&lt;top val=&quot;449&quot;/&gt;&lt;width val=&quot;91&quot;/&gt;&lt;height val=&quot;48&quot;/&gt;&lt;hasText val=&quot;1&quot;/&gt;&lt;/Image&gt;&lt;/ThreeDShape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7999]]&gt;&lt;/Left&gt;&lt;Top&gt;&lt;![CDATA[450.3013]]&gt;&lt;/Top&gt;&lt;/ChangeData&gt;"/>
  <p:tag name="HTML_SHAPEINFO" val="&lt;ThreeDShapeInfo&gt;&lt;uuid val=&quot;106&quot;/&gt;&lt;isInvalidForFieldText val=&quot;0&quot;/&gt;&lt;Image&gt;&lt;filename val=&quot;C:\Users\ADMINI~1\AppData\Local\Temp\PR\data\asimages\{CCE0C431-9D07-406F-BC48-E747B7F13561}_7.png&quot;/&gt;&lt;left val=&quot;593&quot;/&gt;&lt;top val=&quot;449&quot;/&gt;&lt;width val=&quot;91&quot;/&gt;&lt;height val=&quot;45&quot;/&gt;&lt;hasText val=&quot;1&quot;/&gt;&lt;/Image&gt;&lt;/ThreeDShape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Correct - Click anywhere to continue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84D4B3C0-E32C-4BFE-8B76-8F0DE5CD78C1}&quot;/&gt;&lt;isInvalidForFieldText val=&quot;0&quot;/&gt;&lt;Image&gt;&lt;filename val=&quot;C:\Users\ADMINI~1\AppData\Local\Temp\PR\data\asimages\{84D4B3C0-E32C-4BFE-8B76-8F0DE5CD78C1}_7.png&quot;/&gt;&lt;left val=&quot;249&quot;/&gt;&lt;top val=&quot;399&quot;/&gt;&lt;width val=&quot;132&quot;/&gt;&lt;height val=&quot;65&quot;/&gt;&lt;hasText val=&quot;1&quot;/&gt;&lt;/Image&gt;&lt;/ThreeDShape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Incorrect - Click anywhere to continue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0&quot;/&gt;&lt;/TableIndex&gt;&lt;/ShapeTextInfo&gt;"/>
  <p:tag name="PRESENTER_SHAPEINFO" val="&lt;ThreeDShapeInfo&gt;&lt;uuid val=&quot;{011FA78F-FCB7-4935-9506-96675ED162DE}&quot;/&gt;&lt;isInvalidForFieldText val=&quot;0&quot;/&gt;&lt;Image&gt;&lt;filename val=&quot;C:\Users\ADMINI~1\AppData\Local\Temp\PR\data\asimages\{011FA78F-FCB7-4935-9506-96675ED162DE}_7.png&quot;/&gt;&lt;left val=&quot;453&quot;/&gt;&lt;top val=&quot;355&quot;/&gt;&lt;width val=&quot;132&quot;/&gt;&lt;height val=&quot;65&quot;/&gt;&lt;hasText val=&quot;1&quot;/&gt;&lt;/Image&gt;&lt;/ThreeDShape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Clear]]&gt;&lt;/Text&gt;&lt;FontSize&gt;&lt;![CDATA[14]]&gt;&lt;/FontSize&gt;&lt;Left&gt;&lt;![CDATA[595.7999]]&gt;&lt;/Left&gt;&lt;Top&gt;&lt;![CDATA[452.3013]]&gt;&lt;/Top&gt;&lt;/ChangeData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Submit]]&gt;&lt;/Text&gt;&lt;FontSize&gt;&lt;![CDATA[14]]&gt;&lt;/FontSize&gt;&lt;Left&gt;&lt;![CDATA[498.5999]]&gt;&lt;/Left&gt;&lt;Top&gt;&lt;![CDATA[452.3013]]&gt;&lt;/Top&gt;&lt;/ChangeData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262]]&gt;&lt;/SlideID&gt;&lt;/ChangeData&gt;"/>
  <p:tag name="MMPROD_ID" val="10077"/>
  <p:tag name="MMPROD_TYPE" val="10041"/>
  <p:tag name="MMPROD_DATA" val="&lt;property id=&quot;10025&quot; value=&quot;300&quot;/&gt;&lt;property id=&quot;10026&quot; value=&quot;0&quot;/&gt;&lt;property id=&quot;10027&quot; value=&quot;Interaction10077&quot;/&gt;&lt;property id=&quot;10070&quot; value=&quot;Answer the question.&quot;/&gt;&lt;property id=&quot;10098&quot; value=&quot;Short answer&quot;/&gt;&lt;property id=&quot;10099&quot; value=&quot;255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0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186&quot; value=&quot;0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075529494,C:\Users\Thinkpad\Documents\quyen\elearning\thao\bai thi lop 3_pptx\Media.ppcx"/>
  <p:tag name="MMPROD_PASSDATA" val="&lt;object type=&quot;10050&quot; unique_id=&quot;10079&quot;&gt;&lt;property id=&quot;10020&quot; value=&quot;2&quot;/&gt;&lt;property id=&quot;10102&quot; value=&quot;1&quot;/&gt;&lt;property id=&quot;10191&quot; value=&quot;-1&quot;/&gt;&lt;/object&gt;"/>
  <p:tag name="MMPROD_FAILDATA" val="&lt;object type=&quot;10051&quot; unique_id=&quot;10080&quot;&gt;&lt;property id=&quot;10020&quot; value=&quot;2&quot;/&gt;&lt;property id=&quot;10102&quot; value=&quot;1&quot;/&gt;&lt;property id=&quot;10191&quot; value=&quot;-1&quot;/&gt;&lt;/object&gt;"/>
  <p:tag name="PPSNARRATIONPROPS" val="D:\giao an theo tuan\powerpoint tu lam\20-21\thao 2\flie nghe\Q2.mp3"/>
  <p:tag name="PPSNARRATION" val="9,1332727242,D:\giao an theo tuan\powerpoint tu lam\20-21\elearning bai chuan\thao 2\bai thi lop 3_pptx\Media.ppcx"/>
  <p:tag name="HTML_SHAPEINFO" val="&lt;SlideThumbPath val=&quot;Slide8.PNG&quot;/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077"/>
  <p:tag name="MMPROD_ABSOLUTEPOSITIONID" val="100"/>
  <p:tag name="MMPROD_LASTVALUES" val="&lt;ChangeData&gt;&lt;Text&gt;&lt;![CDATA[Read the text again and answer the questions. &amp;#x0D;&amp;#x0A;Q2. What colour are the books?]]&gt;&lt;/Text&gt;&lt;FontSize&gt;&lt;![CDATA[44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47&quot;/&gt;&lt;lineCharCount val=&quot;30&quot;/&gt;&lt;/TableIndex&gt;&lt;/ShapeTextInfo&gt;"/>
  <p:tag name="HTML_SHAPEINFO" val="&lt;ThreeDShapeInfo&gt;&lt;uuid val=&quot;100&quot;/&gt;&lt;isInvalidForFieldText val=&quot;0&quot;/&gt;&lt;Image&gt;&lt;filename val=&quot;C:\Users\ADMINI~1\AppData\Local\Temp\PR\data\asimages\{C40C0B73-5659-4044-992C-5242BC95D53D}_8.png&quot;/&gt;&lt;left val=&quot;18&quot;/&gt;&lt;top val=&quot;21&quot;/&gt;&lt;width val=&quot;665&quot;/&gt;&lt;height val=&quot;96&quot;/&gt;&lt;hasText val=&quot;1&quot;/&gt;&lt;/Image&gt;&lt;/ThreeDShape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8002"/>
  <p:tag name="MMPROD_ID" val="10077"/>
  <p:tag name="MMPROD_DATA" val="&lt;object type=&quot;10044&quot; unique_id=&quot;10078&quot;&gt;&lt;object type=&quot;10056&quot; unique_id=&quot;10081&quot;&gt;&lt;property id=&quot;10179&quot; value=&quot;They are blue.&quot;/&gt;&lt;property id=&quot;10199&quot; value=&quot;0&quot;/&gt;&lt;/object&gt;&lt;object type=&quot;10056&quot; unique_id=&quot;10082&quot;&gt;&lt;property id=&quot;10179&quot; value=&quot;They're blue.&quot;/&gt;&lt;property id=&quot;10199&quot; value=&quot;0&quot;/&gt;&lt;/object&gt;&lt;object type=&quot;10056&quot; unique_id=&quot;10177&quot;&gt;&lt;property id=&quot;10179&quot; value=&quot;The books are blue&quot;/&gt;&lt;property id=&quot;10199&quot; value=&quot;0&quot;/&gt;&lt;/object&gt;&lt;/object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Correct - Click anywhere to continue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08684138-4EEE-44AB-BB41-302091CA91ED}&quot;/&gt;&lt;isInvalidForFieldText val=&quot;0&quot;/&gt;&lt;Image&gt;&lt;filename val=&quot;C:\Users\ADMINI~1\AppData\Local\Temp\PR\data\asimages\{08684138-4EEE-44AB-BB41-302091CA91ED}_8.png&quot;/&gt;&lt;left val=&quot;219&quot;/&gt;&lt;top val=&quot;411&quot;/&gt;&lt;width val=&quot;106&quot;/&gt;&lt;height val=&quot;65&quot;/&gt;&lt;hasText val=&quot;1&quot;/&gt;&lt;/Image&gt;&lt;/ThreeDShape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Incorrect - Click anywhere to continue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0&quot;/&gt;&lt;/TableIndex&gt;&lt;/ShapeTextInfo&gt;"/>
  <p:tag name="PRESENTER_SHAPEINFO" val="&lt;ThreeDShapeInfo&gt;&lt;uuid val=&quot;{37100F4F-CCB5-445D-B190-D8C3C7B3C168}&quot;/&gt;&lt;isInvalidForFieldText val=&quot;0&quot;/&gt;&lt;Image&gt;&lt;filename val=&quot;C:\Users\ADMINI~1\AppData\Local\Temp\PR\data\asimages\{37100F4F-CCB5-445D-B190-D8C3C7B3C168}_8.png&quot;/&gt;&lt;left val=&quot;477&quot;/&gt;&lt;top val=&quot;375&quot;/&gt;&lt;width val=&quot;116&quot;/&gt;&lt;height val=&quot;65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250</Words>
  <Application>Microsoft Office PowerPoint</Application>
  <PresentationFormat>On-screen Show (4:3)</PresentationFormat>
  <Paragraphs>69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4. Read and match</vt:lpstr>
      <vt:lpstr>5. Read and  complete</vt:lpstr>
      <vt:lpstr>Read the text again and answer the questions. Q1. What colour is the school bag?</vt:lpstr>
      <vt:lpstr>Read the text again and answer the questions.  Q2. What colour are the books?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Admin</cp:lastModifiedBy>
  <cp:revision>238</cp:revision>
  <dcterms:created xsi:type="dcterms:W3CDTF">2006-08-16T00:00:00Z</dcterms:created>
  <dcterms:modified xsi:type="dcterms:W3CDTF">2022-06-03T09:36:56Z</dcterms:modified>
</cp:coreProperties>
</file>