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notesSlides/notesSlide1.xml" ContentType="application/vnd.openxmlformats-officedocument.presentationml.notesSlide+xml"/>
  <Override PartName="/ppt/media/audio11.wav" ContentType="audio/x-wav"/>
  <Override PartName="/ppt/notesSlides/notesSlide2.xml" ContentType="application/vnd.openxmlformats-officedocument.presentationml.notesSlide+xml"/>
  <Override PartName="/ppt/media/audio12.wav" ContentType="audio/x-wav"/>
  <Override PartName="/ppt/media/audio13.wav" ContentType="audio/x-wav"/>
  <Override PartName="/ppt/media/audio1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7" r:id="rId2"/>
    <p:sldMasterId id="2147483713" r:id="rId3"/>
  </p:sldMasterIdLst>
  <p:notesMasterIdLst>
    <p:notesMasterId r:id="rId25"/>
  </p:notesMasterIdLst>
  <p:sldIdLst>
    <p:sldId id="260" r:id="rId4"/>
    <p:sldId id="311" r:id="rId5"/>
    <p:sldId id="289" r:id="rId6"/>
    <p:sldId id="314" r:id="rId7"/>
    <p:sldId id="263" r:id="rId8"/>
    <p:sldId id="294" r:id="rId9"/>
    <p:sldId id="296" r:id="rId10"/>
    <p:sldId id="305" r:id="rId11"/>
    <p:sldId id="304" r:id="rId12"/>
    <p:sldId id="295" r:id="rId13"/>
    <p:sldId id="306" r:id="rId14"/>
    <p:sldId id="308" r:id="rId15"/>
    <p:sldId id="307" r:id="rId16"/>
    <p:sldId id="303" r:id="rId17"/>
    <p:sldId id="264" r:id="rId18"/>
    <p:sldId id="265" r:id="rId19"/>
    <p:sldId id="266" r:id="rId20"/>
    <p:sldId id="318" r:id="rId21"/>
    <p:sldId id="325" r:id="rId22"/>
    <p:sldId id="326" r:id="rId23"/>
    <p:sldId id="327" r:id="rId24"/>
  </p:sldIdLst>
  <p:sldSz cx="12192000" cy="6858000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Bauhaus 93" panose="04030905020B02020C02" pitchFamily="82" charset="0"/>
      <p:regular r:id="rId36"/>
    </p:embeddedFont>
    <p:embeddedFont>
      <p:font typeface="Calibri Light" panose="020B0604020202020204" charset="0"/>
      <p:regular r:id="rId37"/>
      <p:italic r:id="rId38"/>
    </p:embeddedFont>
  </p:embeddedFontLst>
  <p:defaultTextStyle>
    <a:defPPr>
      <a:defRPr lang="en-US"/>
    </a:defPPr>
    <a:lvl1pPr marL="0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35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516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274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032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814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546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280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015" algn="l" defTabSz="9135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86" d="100"/>
          <a:sy n="86" d="100"/>
        </p:scale>
        <p:origin x="22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35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16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74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32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14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46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0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15" algn="l" defTabSz="9135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3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3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13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2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5" indent="0">
              <a:buNone/>
              <a:defRPr sz="2700" b="1"/>
            </a:lvl2pPr>
            <a:lvl3pPr marL="1218210" indent="0">
              <a:buNone/>
              <a:defRPr sz="2400" b="1"/>
            </a:lvl3pPr>
            <a:lvl4pPr marL="1827304" indent="0">
              <a:buNone/>
              <a:defRPr sz="2100" b="1"/>
            </a:lvl4pPr>
            <a:lvl5pPr marL="2436418" indent="0">
              <a:buNone/>
              <a:defRPr sz="2100" b="1"/>
            </a:lvl5pPr>
            <a:lvl6pPr marL="3045492" indent="0">
              <a:buNone/>
              <a:defRPr sz="2100" b="1"/>
            </a:lvl6pPr>
            <a:lvl7pPr marL="3654567" indent="0">
              <a:buNone/>
              <a:defRPr sz="2100" b="1"/>
            </a:lvl7pPr>
            <a:lvl8pPr marL="4263680" indent="0">
              <a:buNone/>
              <a:defRPr sz="2100" b="1"/>
            </a:lvl8pPr>
            <a:lvl9pPr marL="487277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5" indent="0">
              <a:buNone/>
              <a:defRPr sz="2700" b="1"/>
            </a:lvl2pPr>
            <a:lvl3pPr marL="1218210" indent="0">
              <a:buNone/>
              <a:defRPr sz="2400" b="1"/>
            </a:lvl3pPr>
            <a:lvl4pPr marL="1827304" indent="0">
              <a:buNone/>
              <a:defRPr sz="2100" b="1"/>
            </a:lvl4pPr>
            <a:lvl5pPr marL="2436418" indent="0">
              <a:buNone/>
              <a:defRPr sz="2100" b="1"/>
            </a:lvl5pPr>
            <a:lvl6pPr marL="3045492" indent="0">
              <a:buNone/>
              <a:defRPr sz="2100" b="1"/>
            </a:lvl6pPr>
            <a:lvl7pPr marL="3654567" indent="0">
              <a:buNone/>
              <a:defRPr sz="2100" b="1"/>
            </a:lvl7pPr>
            <a:lvl8pPr marL="4263680" indent="0">
              <a:buNone/>
              <a:defRPr sz="2100" b="1"/>
            </a:lvl8pPr>
            <a:lvl9pPr marL="487277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3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75" indent="0">
              <a:buNone/>
              <a:defRPr sz="1600"/>
            </a:lvl2pPr>
            <a:lvl3pPr marL="1218210" indent="0">
              <a:buNone/>
              <a:defRPr sz="1300"/>
            </a:lvl3pPr>
            <a:lvl4pPr marL="1827304" indent="0">
              <a:buNone/>
              <a:defRPr sz="1200"/>
            </a:lvl4pPr>
            <a:lvl5pPr marL="2436418" indent="0">
              <a:buNone/>
              <a:defRPr sz="1200"/>
            </a:lvl5pPr>
            <a:lvl6pPr marL="3045492" indent="0">
              <a:buNone/>
              <a:defRPr sz="1200"/>
            </a:lvl6pPr>
            <a:lvl7pPr marL="3654567" indent="0">
              <a:buNone/>
              <a:defRPr sz="1200"/>
            </a:lvl7pPr>
            <a:lvl8pPr marL="4263680" indent="0">
              <a:buNone/>
              <a:defRPr sz="1200"/>
            </a:lvl8pPr>
            <a:lvl9pPr marL="48727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75" indent="0">
              <a:buNone/>
              <a:defRPr sz="3700"/>
            </a:lvl2pPr>
            <a:lvl3pPr marL="1218210" indent="0">
              <a:buNone/>
              <a:defRPr sz="3200"/>
            </a:lvl3pPr>
            <a:lvl4pPr marL="1827304" indent="0">
              <a:buNone/>
              <a:defRPr sz="2700"/>
            </a:lvl4pPr>
            <a:lvl5pPr marL="2436418" indent="0">
              <a:buNone/>
              <a:defRPr sz="2700"/>
            </a:lvl5pPr>
            <a:lvl6pPr marL="3045492" indent="0">
              <a:buNone/>
              <a:defRPr sz="2700"/>
            </a:lvl6pPr>
            <a:lvl7pPr marL="3654567" indent="0">
              <a:buNone/>
              <a:defRPr sz="2700"/>
            </a:lvl7pPr>
            <a:lvl8pPr marL="4263680" indent="0">
              <a:buNone/>
              <a:defRPr sz="2700"/>
            </a:lvl8pPr>
            <a:lvl9pPr marL="487277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75" indent="0">
              <a:buNone/>
              <a:defRPr sz="1600"/>
            </a:lvl2pPr>
            <a:lvl3pPr marL="1218210" indent="0">
              <a:buNone/>
              <a:defRPr sz="1300"/>
            </a:lvl3pPr>
            <a:lvl4pPr marL="1827304" indent="0">
              <a:buNone/>
              <a:defRPr sz="1200"/>
            </a:lvl4pPr>
            <a:lvl5pPr marL="2436418" indent="0">
              <a:buNone/>
              <a:defRPr sz="1200"/>
            </a:lvl5pPr>
            <a:lvl6pPr marL="3045492" indent="0">
              <a:buNone/>
              <a:defRPr sz="1200"/>
            </a:lvl6pPr>
            <a:lvl7pPr marL="3654567" indent="0">
              <a:buNone/>
              <a:defRPr sz="1200"/>
            </a:lvl7pPr>
            <a:lvl8pPr marL="4263680" indent="0">
              <a:buNone/>
              <a:defRPr sz="1200"/>
            </a:lvl8pPr>
            <a:lvl9pPr marL="48727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31" indent="0">
              <a:buNone/>
              <a:defRPr sz="3700"/>
            </a:lvl2pPr>
            <a:lvl3pPr marL="1218690" indent="0">
              <a:buNone/>
              <a:defRPr sz="3200"/>
            </a:lvl3pPr>
            <a:lvl4pPr marL="1828029" indent="0">
              <a:buNone/>
              <a:defRPr sz="2700"/>
            </a:lvl4pPr>
            <a:lvl5pPr marL="2437378" indent="0">
              <a:buNone/>
              <a:defRPr sz="2700"/>
            </a:lvl5pPr>
            <a:lvl6pPr marL="3046708" indent="0">
              <a:buNone/>
              <a:defRPr sz="2700"/>
            </a:lvl6pPr>
            <a:lvl7pPr marL="3656039" indent="0">
              <a:buNone/>
              <a:defRPr sz="2700"/>
            </a:lvl7pPr>
            <a:lvl8pPr marL="4265387" indent="0">
              <a:buNone/>
              <a:defRPr sz="2700"/>
            </a:lvl8pPr>
            <a:lvl9pPr marL="487472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62" tIns="45718" rIns="91362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62" tIns="45718" rIns="91362" bIns="45718"/>
          <a:lstStyle>
            <a:lvl1pPr marL="0" indent="0" algn="ctr">
              <a:buNone/>
              <a:defRPr sz="2400"/>
            </a:lvl1pPr>
            <a:lvl2pPr marL="456735" indent="0" algn="ctr">
              <a:buNone/>
              <a:defRPr sz="2000"/>
            </a:lvl2pPr>
            <a:lvl3pPr marL="913516" indent="0" algn="ctr">
              <a:buNone/>
              <a:defRPr sz="1900"/>
            </a:lvl3pPr>
            <a:lvl4pPr marL="1370274" indent="0" algn="ctr">
              <a:buNone/>
              <a:defRPr sz="1600"/>
            </a:lvl4pPr>
            <a:lvl5pPr marL="1827032" indent="0" algn="ctr">
              <a:buNone/>
              <a:defRPr sz="1600"/>
            </a:lvl5pPr>
            <a:lvl6pPr marL="2283814" indent="0" algn="ctr">
              <a:buNone/>
              <a:defRPr sz="1600"/>
            </a:lvl6pPr>
            <a:lvl7pPr marL="2740546" indent="0" algn="ctr">
              <a:buNone/>
              <a:defRPr sz="1600"/>
            </a:lvl7pPr>
            <a:lvl8pPr marL="3197280" indent="0" algn="ctr">
              <a:buNone/>
              <a:defRPr sz="1600"/>
            </a:lvl8pPr>
            <a:lvl9pPr marL="36540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fld id="{12352D05-F8A1-40DC-89FC-4AA2A21A631E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62" tIns="45718" rIns="9136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62" tIns="45718" rIns="9136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fld id="{12352D05-F8A1-40DC-89FC-4AA2A21A631E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62" tIns="45718" rIns="91362" bIns="45718"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8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680E-83AA-4873-800E-4F3D099AA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7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5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6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" name="breeze.wav"/>
          </p:stSnd>
        </p:sndAc>
      </p:transition>
    </mc:Choice>
    <mc:Fallback xmlns="">
      <p:transition>
        <p:sndAc>
          <p:stSnd>
            <p:snd r:embed="rId3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audio" Target="../media/audio10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11978" y="-134716"/>
            <a:ext cx="12503980" cy="69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749" r:id="rId5"/>
  </p:sldLayoutIdLst>
  <p:txStyles>
    <p:titleStyle>
      <a:lvl1pPr algn="l" defTabSz="9135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2" indent="-228392" algn="l" defTabSz="9135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74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6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0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75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6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4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2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54" indent="-228392" algn="l" defTabSz="9135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5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6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4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2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14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46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0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15" algn="l" defTabSz="9135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32" tIns="60916" rIns="121832" bIns="609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32" tIns="60916" rIns="121832" bIns="609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2" tIns="60916" rIns="121832" bIns="6091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10"/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1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2" tIns="60916" rIns="121832" bIns="6091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32" tIns="60916" rIns="121832" bIns="6091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10"/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7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3" name="breeze.wav"/>
          </p:stSnd>
        </p:sndAc>
      </p:transition>
    </mc:Choice>
    <mc:Fallback xmlns="">
      <p:transition>
        <p:sndAc>
          <p:stSnd>
            <p:snd r:embed="rId14" name="breeze.wav"/>
          </p:stSnd>
        </p:sndAc>
      </p:transition>
    </mc:Fallback>
  </mc:AlternateContent>
  <p:txStyles>
    <p:titleStyle>
      <a:lvl1pPr algn="ctr" defTabSz="12182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07" indent="-456807" algn="l" defTabSz="12182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06" indent="-380692" algn="l" defTabSz="12182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47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40" indent="-304536" algn="l" defTabSz="12182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54" indent="-304536" algn="l" defTabSz="12182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28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44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238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332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75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0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1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9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567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68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777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4" tIns="60937" rIns="121874" bIns="609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74" tIns="60937" rIns="121874" bIns="60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8F81B4B9-002D-4ACC-8204-87B3FE16F7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B7E47AFB-56C8-443A-AD5D-62F0FC669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0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13" name="breeze.wav"/>
          </p:stSnd>
        </p:sndAc>
      </p:transition>
    </mc:Choice>
    <mc:Fallback xmlns="">
      <p:transition>
        <p:sndAc>
          <p:stSnd>
            <p:snd r:embed="rId14" name="breeze.wav"/>
          </p:stSnd>
        </p:sndAc>
      </p:transition>
    </mc:Fallback>
  </mc:AlternateContent>
  <p:txStyles>
    <p:titleStyle>
      <a:lvl1pPr algn="ctr" defTabSz="12186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9" indent="-456999" algn="l" defTabSz="12186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0" indent="-380841" algn="l" defTabSz="121869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55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93" indent="-304664" algn="l" defTabSz="12186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42" indent="-304664" algn="l" defTabSz="12186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37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2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6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01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1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7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3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openxmlformats.org/officeDocument/2006/relationships/image" Target="../media/image2.png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image" Target="../media/image20.png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image" Target="../media/image20.png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image" Target="../media/image20.png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image" Target="../media/image20.png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6.wav"/><Relationship Id="rId7" Type="http://schemas.openxmlformats.org/officeDocument/2006/relationships/image" Target="../media/image29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4.png"/><Relationship Id="rId4" Type="http://schemas.openxmlformats.org/officeDocument/2006/relationships/audio" Target="../media/audio17.wav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image" Target="../media/image20.png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image" Target="../media/image20.png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4.wav"/><Relationship Id="rId11" Type="http://schemas.openxmlformats.org/officeDocument/2006/relationships/image" Target="../media/image20.png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125" y="1277100"/>
            <a:ext cx="11385755" cy="3665277"/>
            <a:chOff x="-17802225" y="8467724"/>
            <a:chExt cx="37547550" cy="12087226"/>
          </a:xfrm>
        </p:grpSpPr>
        <p:pic>
          <p:nvPicPr>
            <p:cNvPr id="1026" name="Picture 2" descr="https://s.sachmem.vn/public/images/v2/U2-L1-1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02225" y="8467724"/>
              <a:ext cx="17802225" cy="1208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U2-L1-1b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67850"/>
              <a:ext cx="19745325" cy="1108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227857" y="1404375"/>
            <a:ext cx="3489481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362" tIns="0" rIns="91362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Hi. My name's Peter.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19185" y="3927702"/>
            <a:ext cx="2871299" cy="861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362" tIns="0" rIns="91362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Hello, Peter.</a:t>
            </a:r>
            <a:b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My name's Nam.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6126" y="1759424"/>
            <a:ext cx="4919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362" tIns="0" rIns="91362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 Linda. What's your name?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553" y="4263341"/>
            <a:ext cx="2691763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362" tIns="0" rIns="91362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Mai.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481" y="384061"/>
            <a:ext cx="3714475" cy="446275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0149" y="5594455"/>
            <a:ext cx="361939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30BF3F7B-0F28-4667-8068-DBF0F04242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702" y="3966108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8511C8B2-C940-4709-A013-48C19C7A8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2237" y="449308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940C3088-513F-403E-AAF7-F4BD8DC655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4445" y="146607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BDB31D4F-E3CE-42FC-AB0E-ED43EEBD3A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2905" y="1860541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86659726-44D7-4040-94CF-AEA5667A04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2209" y="4346728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B99EB2BB-2328-4DA4-8890-FAD81AB2D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0293" y="5580901"/>
            <a:ext cx="361939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743C6FCA-AEEE-4EA5-A4FF-F81F7354F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0133" y="15829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2 What's your nam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2 What's your nam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65" y="464413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Miss Hien.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65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7" y="441457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3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6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name’s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344" y="561699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65" y="464413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His name’s Tom.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65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7" y="441457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3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6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344" y="561699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65" y="464413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Hoa.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65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7" y="441457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3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6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her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344" y="561699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65" y="464413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65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7" y="441457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3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6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is Phong.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Linda.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344" y="5616992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71" y="1692219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48" y="5927449"/>
            <a:ext cx="1731415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5" y="1853572"/>
            <a:ext cx="5491692" cy="4287415"/>
          </a:xfrm>
          <a:prstGeom prst="rect">
            <a:avLst/>
          </a:prstGeom>
          <a:noFill/>
        </p:spPr>
        <p:txBody>
          <a:bodyPr wrap="none" lIns="91362" tIns="45718" rIns="91362" bIns="45718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8212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9257" y="337797"/>
            <a:ext cx="6096000" cy="446275"/>
          </a:xfrm>
          <a:prstGeom prst="rect">
            <a:avLst/>
          </a:prstGeom>
        </p:spPr>
        <p:txBody>
          <a:bodyPr lIns="91362" tIns="45718" rIns="91362" bIns="45718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1337" y="644927"/>
            <a:ext cx="5829019" cy="5883921"/>
            <a:chOff x="2184398" y="-879702"/>
            <a:chExt cx="8242756" cy="9081747"/>
          </a:xfrm>
        </p:grpSpPr>
        <p:pic>
          <p:nvPicPr>
            <p:cNvPr id="2049" name="Picture 1" descr="https://s.sachmem.vn/public/images/TA3T1SHS/U2-L1-4-1-gwhzcquoebdhusfw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3T1SHS/U2-L1-4-2-tsvsheiankdegg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3T1SHS/U2-L1-4-3-ttfhpiyxmvptflow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8" y="3830069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3T1SHS/U2-L1-4-4-egshzskvjjnzmcnu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3830069"/>
              <a:ext cx="4105275" cy="43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659770" y="3221289"/>
            <a:ext cx="4507607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9770" y="6272675"/>
            <a:ext cx="4507607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38261" y="2865629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96785" y="2855307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1858" y="2866427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11646" y="2845781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2503" y="5871053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19510" y="5860731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75620" y="5888877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22633" y="5902011"/>
            <a:ext cx="1152231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959" y="2512950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217453" y="251294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97959" y="5524871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17453" y="5524870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sp>
        <p:nvSpPr>
          <p:cNvPr id="24" name="12-Point Star 23"/>
          <p:cNvSpPr/>
          <p:nvPr/>
        </p:nvSpPr>
        <p:spPr>
          <a:xfrm>
            <a:off x="3085951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9305407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3085951" y="5097672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9305407" y="509767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Sun 29"/>
          <p:cNvSpPr/>
          <p:nvPr/>
        </p:nvSpPr>
        <p:spPr>
          <a:xfrm>
            <a:off x="1888507" y="1329656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Sun 31"/>
          <p:cNvSpPr/>
          <p:nvPr/>
        </p:nvSpPr>
        <p:spPr>
          <a:xfrm>
            <a:off x="1888507" y="4366151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3046341" y="2392635"/>
            <a:ext cx="571243" cy="5486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9305409" y="5437797"/>
            <a:ext cx="571243" cy="54864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xmlns="" id="{B81C3FEE-5876-4D2A-A8B5-2FC1F6C7D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1451347"/>
            <a:ext cx="361939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xmlns="" id="{6E6ADF87-4183-41CC-9D98-0DFD28595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4831747"/>
            <a:ext cx="361939" cy="365760"/>
          </a:xfrm>
          <a:prstGeom prst="rect">
            <a:avLst/>
          </a:prstGeom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xmlns="" id="{B9D70520-7576-40CF-BCED-16686AC53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829" y="370359"/>
            <a:ext cx="36193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527" y="333709"/>
            <a:ext cx="2669316" cy="446275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9304" y="1301877"/>
            <a:ext cx="11298048" cy="3008683"/>
            <a:chOff x="391885" y="1171574"/>
            <a:chExt cx="16953934" cy="4514851"/>
          </a:xfrm>
        </p:grpSpPr>
        <p:pic>
          <p:nvPicPr>
            <p:cNvPr id="7172" name="Picture 4" descr="https://s.sachmem.vn/public/images/TA3T1SHS/U2-L1-5-1-oizcjbtbokovsxq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5" y="1171574"/>
              <a:ext cx="8353425" cy="451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https://s.sachmem.vn/public/images/TA3T1SHS/U2-L1-5-2-sbvvkejkddxiuxw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2394" y="1171574"/>
              <a:ext cx="8353425" cy="4514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35803" y="4190999"/>
            <a:ext cx="5187728" cy="1569660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______________ Peter.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0279" y="4191003"/>
            <a:ext cx="4842796" cy="2308324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I'm  __________.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___________Linda.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2-Point Star 11"/>
          <p:cNvSpPr/>
          <p:nvPr/>
        </p:nvSpPr>
        <p:spPr>
          <a:xfrm>
            <a:off x="5411927" y="3550921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12-Point Star 12"/>
          <p:cNvSpPr/>
          <p:nvPr/>
        </p:nvSpPr>
        <p:spPr>
          <a:xfrm>
            <a:off x="11104944" y="3670480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15041" y="4929664"/>
            <a:ext cx="2285459" cy="830997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18949" y="4190999"/>
            <a:ext cx="2285459" cy="830997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8897" y="5680060"/>
            <a:ext cx="2285459" cy="830997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78" y="329685"/>
            <a:ext cx="1954377" cy="446275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28" t="28125" r="26428" b="24479"/>
          <a:stretch/>
        </p:blipFill>
        <p:spPr>
          <a:xfrm>
            <a:off x="1219200" y="1066803"/>
            <a:ext cx="10248901" cy="5329428"/>
          </a:xfrm>
          <a:prstGeom prst="roundRect">
            <a:avLst>
              <a:gd name="adj" fmla="val 6362"/>
            </a:avLst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112A4339-60CA-4E9C-9BBB-1C0B6623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549" y="394811"/>
            <a:ext cx="36193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29218" y="413358"/>
            <a:ext cx="76283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Unit 2: What’s your name? </a:t>
            </a:r>
          </a:p>
          <a:p>
            <a:pPr algn="ctr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Lesson 2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664" y="2075351"/>
            <a:ext cx="10121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Vocabulary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spell: đánh vần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how: như thế nào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Structure</a:t>
            </a:r>
          </a:p>
          <a:p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Để hỏi người khác đánh vần tên của họ thì chúng ta sử dụng mẫu câu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+) How do you spell your name?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-&gt; L-I-N-D-A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8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4" y="449568"/>
            <a:ext cx="9469676" cy="70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2" y="1290181"/>
            <a:ext cx="5452301" cy="408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12" y="1371861"/>
            <a:ext cx="5589369" cy="392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unit-2-lesson-2-ex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5379407"/>
            <a:ext cx="609600" cy="4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1145" y="11"/>
            <a:ext cx="10885511" cy="645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29" tIns="60914" rIns="121829" bIns="609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218180" eaLnBrk="1" hangingPunct="1">
              <a:lnSpc>
                <a:spcPct val="150000"/>
              </a:lnSpc>
            </a:pP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Vocabulary (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1218180" eaLnBrk="1" hangingPunct="1">
              <a:lnSpc>
                <a:spcPct val="150000"/>
              </a:lnSpc>
            </a:pP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My: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180" eaLnBrk="1" hangingPunct="1">
              <a:lnSpc>
                <a:spcPct val="150000"/>
              </a:lnSpc>
            </a:pP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Your: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180" eaLnBrk="1" hangingPunct="1">
              <a:lnSpc>
                <a:spcPct val="150000"/>
              </a:lnSpc>
            </a:pPr>
            <a:r>
              <a:rPr lang="en-US" sz="37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name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180" eaLnBrk="1" hangingPunct="1">
              <a:lnSpc>
                <a:spcPct val="150000"/>
              </a:lnSpc>
            </a:pPr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What’s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480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your name?</a:t>
            </a:r>
          </a:p>
          <a:p>
            <a:pPr defTabSz="1218480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 name is 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Peter.</a:t>
            </a:r>
          </a:p>
          <a:p>
            <a:pPr marL="571500" indent="-571500" defTabSz="1218180" eaLnBrk="1" hangingPunct="1">
              <a:lnSpc>
                <a:spcPct val="150000"/>
              </a:lnSpc>
              <a:buFontTx/>
              <a:buChar char="-"/>
            </a:pPr>
            <a:endParaRPr lang="en-US" sz="37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9994" y="5255203"/>
            <a:ext cx="5448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480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What’s = What is</a:t>
            </a:r>
          </a:p>
          <a:p>
            <a:pPr defTabSz="1218480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 name’s = My name is</a:t>
            </a:r>
          </a:p>
        </p:txBody>
      </p:sp>
    </p:spTree>
    <p:extLst>
      <p:ext uri="{BB962C8B-B14F-4D97-AF65-F5344CB8AC3E}">
        <p14:creationId xmlns:p14="http://schemas.microsoft.com/office/powerpoint/2010/main" val="21416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breeze.wav"/>
          </p:stSnd>
        </p:sndAc>
      </p:transition>
    </mc:Choice>
    <mc:Fallback xmlns="">
      <p:transition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9" y="645874"/>
            <a:ext cx="10597018" cy="568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nit-2-lesson-2-ex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5233" y="450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5" y="562889"/>
            <a:ext cx="10509337" cy="575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55726" y="1753644"/>
            <a:ext cx="1841326" cy="463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your name</a:t>
            </a: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07287" y="3195116"/>
            <a:ext cx="2392471" cy="437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 name’s Hoa.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69292" y="2398734"/>
            <a:ext cx="2517731" cy="538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spell your name</a:t>
            </a: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07287" y="3920647"/>
            <a:ext cx="1196235" cy="4384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H-O-A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1345" y="1888670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2" tIns="45718" rIns="91362" bIns="45718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4" y="384060"/>
            <a:ext cx="2398549" cy="584771"/>
          </a:xfrm>
          <a:prstGeom prst="rect">
            <a:avLst/>
          </a:prstGeom>
        </p:spPr>
        <p:txBody>
          <a:bodyPr wrap="square" lIns="91362" tIns="45718" rIns="91362" bIns="45718">
            <a:spAutoFit/>
          </a:bodyPr>
          <a:lstStyle/>
          <a:p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1034496"/>
            <a:ext cx="3685624" cy="553357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pPr marL="456735" indent="-456735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về tên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5299" y="2071029"/>
            <a:ext cx="1789272" cy="487507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65299" y="2660131"/>
            <a:ext cx="2339101" cy="487484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51345" y="3902915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2" tIns="45718" rIns="91362" bIns="45718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name’s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5299" y="4085272"/>
            <a:ext cx="1789272" cy="487507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5299" y="4674375"/>
            <a:ext cx="2339101" cy="487484"/>
          </a:xfrm>
          <a:prstGeom prst="rect">
            <a:avLst/>
          </a:prstGeom>
        </p:spPr>
        <p:txBody>
          <a:bodyPr wrap="none" lIns="91362" tIns="45718" rIns="91362" bIns="45718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</p:spTree>
    <p:extLst>
      <p:ext uri="{BB962C8B-B14F-4D97-AF65-F5344CB8AC3E}">
        <p14:creationId xmlns:p14="http://schemas.microsoft.com/office/powerpoint/2010/main" val="4246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" y="25400"/>
            <a:ext cx="5232071" cy="648072"/>
          </a:xfrm>
        </p:spPr>
        <p:txBody>
          <a:bodyPr>
            <a:noAutofit/>
          </a:bodyPr>
          <a:lstStyle/>
          <a:p>
            <a:r>
              <a:rPr lang="en-US" sz="5300" dirty="0">
                <a:solidFill>
                  <a:srgbClr val="0070C0"/>
                </a:solidFill>
              </a:rPr>
              <a:t/>
            </a:r>
            <a:br>
              <a:rPr lang="en-US" sz="5300" dirty="0">
                <a:solidFill>
                  <a:srgbClr val="0070C0"/>
                </a:solidFill>
              </a:rPr>
            </a:br>
            <a:r>
              <a:rPr 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3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 and say</a:t>
            </a:r>
            <a:r>
              <a:rPr 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5300" dirty="0">
                <a:solidFill>
                  <a:srgbClr val="FF0000"/>
                </a:solidFill>
              </a:rPr>
              <a:t/>
            </a:r>
            <a:br>
              <a:rPr lang="en-US" sz="5300" dirty="0">
                <a:solidFill>
                  <a:srgbClr val="FF0000"/>
                </a:solidFill>
              </a:rPr>
            </a:br>
            <a:endParaRPr lang="en-US" sz="5300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11224" y="825128"/>
            <a:ext cx="6375729" cy="648072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What’s your name?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225991" y="825128"/>
            <a:ext cx="5232071" cy="648072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My name’s …..</a:t>
            </a:r>
          </a:p>
        </p:txBody>
      </p:sp>
      <p:pic>
        <p:nvPicPr>
          <p:cNvPr id="27" name="Picture 26" descr="https://s.sachmem.vn/public/images/TA3T1SHS/U1-L1-2-3-dzalywxpntzieao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2" y="2066446"/>
            <a:ext cx="23241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03199" y="5505636"/>
            <a:ext cx="2946400" cy="648072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Linda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262540" y="5491520"/>
            <a:ext cx="2133600" cy="648072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270663" y="5505636"/>
            <a:ext cx="1736555" cy="648072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Peter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617404" y="5466468"/>
            <a:ext cx="1689101" cy="648072"/>
          </a:xfrm>
          <a:prstGeom prst="rect">
            <a:avLst/>
          </a:prstGeom>
        </p:spPr>
        <p:txBody>
          <a:bodyPr vert="horz" lIns="121872" tIns="60936" rIns="121872" bIns="6093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951835" y="997184"/>
            <a:ext cx="650241" cy="3039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6" name="Picture 15" descr="https://s.sachmem.vn/public/images/TA3T1SHS/U2-L1-2-2-ksechhwjmwqatum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6" y="2066619"/>
            <a:ext cx="2549313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s.sachmem.vn/public/images/TA3T1SHS/U2-L1-2-2-rbpssvreexwnpat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50" y="2078994"/>
            <a:ext cx="2641600" cy="33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s.sachmem.vn/public/images/TA3T1SHS/U2-L1-2-1-rbpssvreexwnpat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79" y="2078797"/>
            <a:ext cx="24892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>
          <a:xfrm>
            <a:off x="401766" y="1424134"/>
            <a:ext cx="587790" cy="596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a</a:t>
            </a:r>
            <a:endParaRPr lang="en-US" sz="4000"/>
          </a:p>
        </p:txBody>
      </p:sp>
      <p:sp>
        <p:nvSpPr>
          <p:cNvPr id="20" name="Oval 19"/>
          <p:cNvSpPr/>
          <p:nvPr/>
        </p:nvSpPr>
        <p:spPr>
          <a:xfrm>
            <a:off x="6420879" y="1409863"/>
            <a:ext cx="587790" cy="596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51490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  <p:bldP spid="28" grpId="0"/>
      <p:bldP spid="29" grpId="0"/>
      <p:bldP spid="30" grpId="0"/>
      <p:bldP spid="31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5"/>
            <a:ext cx="6096000" cy="446275"/>
          </a:xfrm>
          <a:prstGeom prst="rect">
            <a:avLst/>
          </a:prstGeom>
        </p:spPr>
        <p:txBody>
          <a:bodyPr lIns="91362" tIns="45718" rIns="91362" bIns="45718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pic>
        <p:nvPicPr>
          <p:cNvPr id="3078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6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7013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7" y="2340105"/>
            <a:ext cx="1666499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28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4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46564" y="582268"/>
            <a:ext cx="3986704" cy="6469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362" tIns="45718" rIns="91362" bIns="45718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908" y="1911911"/>
            <a:ext cx="3416031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5" y="1911960"/>
            <a:ext cx="2579251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4" y="1911908"/>
            <a:ext cx="411573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  <a:endCxn id="3081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9" y="1911960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  <a:endCxn id="3083" idx="1"/>
          </p:cNvCxnSpPr>
          <p:nvPr/>
        </p:nvCxnSpPr>
        <p:spPr>
          <a:xfrm>
            <a:off x="5839919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260717" y="1264921"/>
            <a:ext cx="5158503" cy="646987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362" tIns="45718" rIns="91362" bIns="45718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70" y="2993072"/>
            <a:ext cx="2296839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9020"/>
            <a:ext cx="1842739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3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72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69" y="5436873"/>
            <a:ext cx="1731415" cy="755971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467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65" y="464413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Quan.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65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7" y="441457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3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6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344" y="5616992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65" y="464413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Mr.Loc.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65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7" y="441457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3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6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344" y="5616992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65" y="464413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Tony.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65" y="3548600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7" y="4414578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3" y="3563261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62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62" tIns="45718" rIns="91362" bIns="45718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344" y="5616992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718" rIns="91362" bIns="45718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1" y="3576905"/>
            <a:ext cx="2746265" cy="95410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515</Words>
  <Application>Microsoft Office PowerPoint</Application>
  <PresentationFormat>Widescreen</PresentationFormat>
  <Paragraphs>138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HP001 4 hàng</vt:lpstr>
      <vt:lpstr>Tahoma</vt:lpstr>
      <vt:lpstr>Calibri</vt:lpstr>
      <vt:lpstr>Wingdings</vt:lpstr>
      <vt:lpstr>Arial</vt:lpstr>
      <vt:lpstr>Times New Roman</vt:lpstr>
      <vt:lpstr>Century Gothic</vt:lpstr>
      <vt:lpstr>Bauhaus 93</vt:lpstr>
      <vt:lpstr>Calibri Light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 2. Point and say: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104</cp:revision>
  <dcterms:created xsi:type="dcterms:W3CDTF">2021-02-26T14:05:38Z</dcterms:created>
  <dcterms:modified xsi:type="dcterms:W3CDTF">2022-06-03T09:58:58Z</dcterms:modified>
</cp:coreProperties>
</file>