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64" r:id="rId2"/>
    <p:sldId id="265" r:id="rId3"/>
    <p:sldId id="266" r:id="rId4"/>
    <p:sldId id="318" r:id="rId5"/>
    <p:sldId id="325" r:id="rId6"/>
    <p:sldId id="326" r:id="rId7"/>
    <p:sldId id="327" r:id="rId8"/>
    <p:sldId id="324" r:id="rId9"/>
    <p:sldId id="328" r:id="rId10"/>
    <p:sldId id="329" r:id="rId11"/>
    <p:sldId id="331" r:id="rId12"/>
    <p:sldId id="330" r:id="rId13"/>
    <p:sldId id="332" r:id="rId14"/>
    <p:sldId id="333" r:id="rId15"/>
    <p:sldId id="334" r:id="rId16"/>
    <p:sldId id="335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B0604020202020204" charset="0"/>
      <p:regular r:id="rId23"/>
      <p:italic r:id="rId24"/>
    </p:embeddedFont>
  </p:embeddedFontLst>
  <p:defaultTextStyle>
    <a:defPPr>
      <a:defRPr lang="en-US"/>
    </a:defPPr>
    <a:lvl1pPr marL="0" algn="l" defTabSz="9135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735" algn="l" defTabSz="9135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516" algn="l" defTabSz="9135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274" algn="l" defTabSz="9135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032" algn="l" defTabSz="9135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3814" algn="l" defTabSz="9135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0546" algn="l" defTabSz="9135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7280" algn="l" defTabSz="9135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4015" algn="l" defTabSz="9135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C799"/>
    <a:srgbClr val="FBE4C5"/>
    <a:srgbClr val="EDBD7B"/>
    <a:srgbClr val="E4AE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91" autoAdjust="0"/>
    <p:restoredTop sz="94660"/>
  </p:normalViewPr>
  <p:slideViewPr>
    <p:cSldViewPr snapToGrid="0">
      <p:cViewPr varScale="1">
        <p:scale>
          <a:sx n="86" d="100"/>
          <a:sy n="86" d="100"/>
        </p:scale>
        <p:origin x="22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B5FFB-9B2C-48B2-B3E6-F4B05B7C89F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D717D-0F2F-4FA2-9596-F8F62FA4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31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5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35" algn="l" defTabSz="9135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516" algn="l" defTabSz="9135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274" algn="l" defTabSz="9135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032" algn="l" defTabSz="9135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814" algn="l" defTabSz="9135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546" algn="l" defTabSz="9135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280" algn="l" defTabSz="9135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015" algn="l" defTabSz="9135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344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78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362" tIns="45718" rIns="91362" bIns="45718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362" tIns="45718" rIns="91362" bIns="45718"/>
          <a:lstStyle>
            <a:lvl1pPr marL="0" indent="0" algn="ctr">
              <a:buNone/>
              <a:defRPr sz="2400"/>
            </a:lvl1pPr>
            <a:lvl2pPr marL="456735" indent="0" algn="ctr">
              <a:buNone/>
              <a:defRPr sz="2000"/>
            </a:lvl2pPr>
            <a:lvl3pPr marL="913516" indent="0" algn="ctr">
              <a:buNone/>
              <a:defRPr sz="1900"/>
            </a:lvl3pPr>
            <a:lvl4pPr marL="1370274" indent="0" algn="ctr">
              <a:buNone/>
              <a:defRPr sz="1600"/>
            </a:lvl4pPr>
            <a:lvl5pPr marL="1827032" indent="0" algn="ctr">
              <a:buNone/>
              <a:defRPr sz="1600"/>
            </a:lvl5pPr>
            <a:lvl6pPr marL="2283814" indent="0" algn="ctr">
              <a:buNone/>
              <a:defRPr sz="1600"/>
            </a:lvl6pPr>
            <a:lvl7pPr marL="2740546" indent="0" algn="ctr">
              <a:buNone/>
              <a:defRPr sz="1600"/>
            </a:lvl7pPr>
            <a:lvl8pPr marL="3197280" indent="0" algn="ctr">
              <a:buNone/>
              <a:defRPr sz="1600"/>
            </a:lvl8pPr>
            <a:lvl9pPr marL="365401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362" tIns="45718" rIns="91362" bIns="45718"/>
          <a:lstStyle/>
          <a:p>
            <a:fld id="{12352D05-F8A1-40DC-89FC-4AA2A21A631E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362" tIns="45718" rIns="91362" bIns="4571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362" tIns="45718" rIns="91362" bIns="45718"/>
          <a:lstStyle/>
          <a:p>
            <a:fld id="{5FE8EE93-A6FF-4D7A-A544-8F929F5DD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48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E680E-83AA-4873-800E-4F3D099AAD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71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C7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11978" y="-134716"/>
            <a:ext cx="12503980" cy="699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5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749" r:id="rId4"/>
  </p:sldLayoutIdLst>
  <p:txStyles>
    <p:titleStyle>
      <a:lvl1pPr algn="l" defTabSz="91351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92" indent="-228392" algn="l" defTabSz="91351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74" indent="-228392" algn="l" defTabSz="9135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06" indent="-228392" algn="l" defTabSz="9135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40" indent="-228392" algn="l" defTabSz="9135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75" indent="-228392" algn="l" defTabSz="9135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56" indent="-228392" algn="l" defTabSz="9135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14" indent="-228392" algn="l" defTabSz="9135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672" indent="-228392" algn="l" defTabSz="9135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54" indent="-228392" algn="l" defTabSz="9135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35" algn="l" defTabSz="9135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6" algn="l" defTabSz="9135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74" algn="l" defTabSz="9135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2" algn="l" defTabSz="9135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14" algn="l" defTabSz="9135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46" algn="l" defTabSz="9135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80" algn="l" defTabSz="9135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15" algn="l" defTabSz="9135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audio2.wav"/><Relationship Id="rId7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5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5.mp3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5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9257" y="337797"/>
            <a:ext cx="6096000" cy="446275"/>
          </a:xfrm>
          <a:prstGeom prst="rect">
            <a:avLst/>
          </a:prstGeom>
        </p:spPr>
        <p:txBody>
          <a:bodyPr lIns="91362" tIns="45718" rIns="91362" bIns="45718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4. Listen and tick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441337" y="644927"/>
            <a:ext cx="5829019" cy="5883921"/>
            <a:chOff x="2184398" y="-879702"/>
            <a:chExt cx="8242756" cy="9081747"/>
          </a:xfrm>
        </p:grpSpPr>
        <p:pic>
          <p:nvPicPr>
            <p:cNvPr id="2049" name="Picture 1" descr="https://s.sachmem.vn/public/images/TA3T1SHS/U2-L1-4-1-gwhzcquoebdhusfw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399" y="-879702"/>
              <a:ext cx="4105275" cy="437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https://s.sachmem.vn/public/images/TA3T1SHS/U2-L1-4-2-tsvsheiankdeggus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1879" y="-879702"/>
              <a:ext cx="4105275" cy="437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s.sachmem.vn/public/images/TA3T1SHS/U2-L1-4-3-ttfhpiyxmvptflow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398" y="3830069"/>
              <a:ext cx="4105275" cy="437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https://s.sachmem.vn/public/images/TA3T1SHS/U2-L1-4-4-egshzskvjjnzmcnu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1879" y="3830069"/>
              <a:ext cx="4105275" cy="4371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4659770" y="3221289"/>
            <a:ext cx="4507607" cy="256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718" rIns="91362" bIns="45718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659770" y="6272675"/>
            <a:ext cx="4507607" cy="256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718" rIns="91362" bIns="45718"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638261" y="2865629"/>
            <a:ext cx="1152231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096785" y="2855307"/>
            <a:ext cx="1152231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531858" y="2866427"/>
            <a:ext cx="1152231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911646" y="2845781"/>
            <a:ext cx="1152231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612503" y="5871053"/>
            <a:ext cx="1152231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019510" y="5860731"/>
            <a:ext cx="1152231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475620" y="5888877"/>
            <a:ext cx="1152231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Linda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922633" y="5902011"/>
            <a:ext cx="1152231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</a:p>
        </p:txBody>
      </p:sp>
      <p:sp>
        <p:nvSpPr>
          <p:cNvPr id="8" name="Rectangle 7"/>
          <p:cNvSpPr/>
          <p:nvPr/>
        </p:nvSpPr>
        <p:spPr>
          <a:xfrm>
            <a:off x="2997959" y="2512950"/>
            <a:ext cx="498249" cy="4765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2" tIns="45718" rIns="91362" bIns="45718"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217453" y="2512949"/>
            <a:ext cx="498249" cy="4765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2" tIns="45718" rIns="91362" bIns="45718"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997959" y="5524871"/>
            <a:ext cx="498249" cy="4765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2" tIns="45718" rIns="91362" bIns="45718"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217453" y="5524870"/>
            <a:ext cx="498249" cy="4765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2" tIns="45718" rIns="91362" bIns="45718" rtlCol="0" anchor="ctr"/>
          <a:lstStyle/>
          <a:p>
            <a:pPr algn="ctr"/>
            <a:endParaRPr lang="en-US"/>
          </a:p>
        </p:txBody>
      </p:sp>
      <p:sp>
        <p:nvSpPr>
          <p:cNvPr id="24" name="12-Point Star 23"/>
          <p:cNvSpPr/>
          <p:nvPr/>
        </p:nvSpPr>
        <p:spPr>
          <a:xfrm>
            <a:off x="3085951" y="2085751"/>
            <a:ext cx="365760" cy="36576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5" name="12-Point Star 24"/>
          <p:cNvSpPr/>
          <p:nvPr/>
        </p:nvSpPr>
        <p:spPr>
          <a:xfrm>
            <a:off x="9305407" y="2085751"/>
            <a:ext cx="365760" cy="36576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6" name="12-Point Star 25"/>
          <p:cNvSpPr/>
          <p:nvPr/>
        </p:nvSpPr>
        <p:spPr>
          <a:xfrm>
            <a:off x="3085951" y="5097672"/>
            <a:ext cx="365760" cy="36576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7" name="12-Point Star 26"/>
          <p:cNvSpPr/>
          <p:nvPr/>
        </p:nvSpPr>
        <p:spPr>
          <a:xfrm>
            <a:off x="9305407" y="5097671"/>
            <a:ext cx="365760" cy="36576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0" name="Sun 29"/>
          <p:cNvSpPr/>
          <p:nvPr/>
        </p:nvSpPr>
        <p:spPr>
          <a:xfrm>
            <a:off x="1888507" y="1329656"/>
            <a:ext cx="731520" cy="731520"/>
          </a:xfrm>
          <a:prstGeom prst="sun">
            <a:avLst>
              <a:gd name="adj" fmla="val 21479"/>
            </a:avLst>
          </a:prstGeom>
          <a:solidFill>
            <a:srgbClr val="7030A0"/>
          </a:solidFill>
          <a:ln w="6350"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2" name="Sun 31"/>
          <p:cNvSpPr/>
          <p:nvPr/>
        </p:nvSpPr>
        <p:spPr>
          <a:xfrm>
            <a:off x="1888507" y="4366151"/>
            <a:ext cx="731520" cy="731520"/>
          </a:xfrm>
          <a:prstGeom prst="sun">
            <a:avLst>
              <a:gd name="adj" fmla="val 21479"/>
            </a:avLst>
          </a:prstGeom>
          <a:solidFill>
            <a:srgbClr val="7030A0"/>
          </a:solidFill>
          <a:ln w="6350"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/>
          <a:srcRect l="26010" t="19533" r="17629" b="30331"/>
          <a:stretch/>
        </p:blipFill>
        <p:spPr>
          <a:xfrm>
            <a:off x="3046341" y="2392635"/>
            <a:ext cx="571243" cy="5486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/>
          <a:srcRect l="26010" t="19533" r="17629" b="30331"/>
          <a:stretch/>
        </p:blipFill>
        <p:spPr>
          <a:xfrm>
            <a:off x="9305409" y="5437797"/>
            <a:ext cx="571243" cy="548640"/>
          </a:xfrm>
          <a:prstGeom prst="rect">
            <a:avLst/>
          </a:prstGeom>
        </p:spPr>
      </p:pic>
      <p:pic>
        <p:nvPicPr>
          <p:cNvPr id="37" name="Mspham0936082789">
            <a:extLst>
              <a:ext uri="{FF2B5EF4-FFF2-40B4-BE49-F238E27FC236}">
                <a16:creationId xmlns:a16="http://schemas.microsoft.com/office/drawing/2014/main" xmlns="" id="{B81C3FEE-5876-4D2A-A8B5-2FC1F6C7D9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23769" y="1451347"/>
            <a:ext cx="361939" cy="365760"/>
          </a:xfrm>
          <a:prstGeom prst="rect">
            <a:avLst/>
          </a:prstGeom>
        </p:spPr>
      </p:pic>
      <p:pic>
        <p:nvPicPr>
          <p:cNvPr id="38" name="Mspham0936082789">
            <a:extLst>
              <a:ext uri="{FF2B5EF4-FFF2-40B4-BE49-F238E27FC236}">
                <a16:creationId xmlns:a16="http://schemas.microsoft.com/office/drawing/2014/main" xmlns="" id="{6E6ADF87-4183-41CC-9D98-0DFD28595B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23769" y="4831747"/>
            <a:ext cx="361939" cy="365760"/>
          </a:xfrm>
          <a:prstGeom prst="rect">
            <a:avLst/>
          </a:prstGeom>
        </p:spPr>
      </p:pic>
      <p:pic>
        <p:nvPicPr>
          <p:cNvPr id="39" name="Mspham0936082789">
            <a:extLst>
              <a:ext uri="{FF2B5EF4-FFF2-40B4-BE49-F238E27FC236}">
                <a16:creationId xmlns:a16="http://schemas.microsoft.com/office/drawing/2014/main" xmlns="" id="{B9D70520-7576-40CF-BCED-16686AC530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68829" y="370359"/>
            <a:ext cx="361939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1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2 What's your name-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2 What's your name-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2 What's your name-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5" t="58344" r="13675" b="16190"/>
          <a:stretch>
            <a:fillRect/>
          </a:stretch>
        </p:blipFill>
        <p:spPr bwMode="auto">
          <a:xfrm>
            <a:off x="1" y="0"/>
            <a:ext cx="121983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934452" y="327026"/>
            <a:ext cx="2874433" cy="6524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9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ẠY TRƯỜNG\LỚP 4\PP dạy học\HINH NEN PP\Picture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52396" y="1017411"/>
            <a:ext cx="10058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latin typeface="Times New Roman" pitchFamily="18" charset="0"/>
                <a:cs typeface="Times New Roman" pitchFamily="18" charset="0"/>
              </a:rPr>
              <a:t>Unit 2: What’s your name? </a:t>
            </a:r>
          </a:p>
          <a:p>
            <a:pPr algn="ctr"/>
            <a:r>
              <a:rPr lang="en-US" sz="6000" smtClean="0">
                <a:latin typeface="Times New Roman" pitchFamily="18" charset="0"/>
                <a:cs typeface="Times New Roman" pitchFamily="18" charset="0"/>
              </a:rPr>
              <a:t>Lesson 3</a:t>
            </a:r>
            <a:endParaRPr lang="en-US" sz="60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71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breeze.wav"/>
          </p:stSnd>
        </p:sndAc>
      </p:transition>
    </mc:Choice>
    <mc:Fallback xmlns="">
      <p:transition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6" t="3810" r="11259" b="51238"/>
          <a:stretch/>
        </p:blipFill>
        <p:spPr>
          <a:xfrm>
            <a:off x="2050869" y="450937"/>
            <a:ext cx="7957428" cy="6134514"/>
          </a:xfrm>
          <a:prstGeom prst="rect">
            <a:avLst/>
          </a:prstGeom>
        </p:spPr>
      </p:pic>
      <p:pic>
        <p:nvPicPr>
          <p:cNvPr id="3" name="unit-2-lesson-3-ex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85128" y="781833"/>
            <a:ext cx="609600" cy="609600"/>
          </a:xfrm>
          <a:prstGeom prst="rect">
            <a:avLst/>
          </a:prstGeom>
        </p:spPr>
      </p:pic>
      <p:pic>
        <p:nvPicPr>
          <p:cNvPr id="4" name="unit-2-lesson-3-ex-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03497" y="3213394"/>
            <a:ext cx="609600" cy="6096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966953" y="4809996"/>
            <a:ext cx="1304406" cy="4133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Peter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601217" y="5348614"/>
            <a:ext cx="1089764" cy="4258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17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95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49905" r="10455" b="18476"/>
          <a:stretch/>
        </p:blipFill>
        <p:spPr>
          <a:xfrm>
            <a:off x="91440" y="0"/>
            <a:ext cx="11980837" cy="6858000"/>
          </a:xfrm>
          <a:prstGeom prst="rect">
            <a:avLst/>
          </a:prstGeom>
        </p:spPr>
      </p:pic>
      <p:pic>
        <p:nvPicPr>
          <p:cNvPr id="4" name="19-track-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33462" y="3679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59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2" t="4382" r="11797" b="75999"/>
          <a:stretch/>
        </p:blipFill>
        <p:spPr>
          <a:xfrm>
            <a:off x="350729" y="1084215"/>
            <a:ext cx="11411211" cy="465270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4108537" y="2505205"/>
            <a:ext cx="3757808" cy="112734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797468" y="3219189"/>
            <a:ext cx="3068877" cy="187890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521896" y="2505205"/>
            <a:ext cx="3344449" cy="165343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194120" y="4421688"/>
            <a:ext cx="1672225" cy="67640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2524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5" t="24000" r="12066" b="45715"/>
          <a:stretch/>
        </p:blipFill>
        <p:spPr>
          <a:xfrm>
            <a:off x="0" y="0"/>
            <a:ext cx="1215651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3963" y="1915828"/>
            <a:ext cx="737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/>
              <a:t>My</a:t>
            </a:r>
            <a:endParaRPr lang="en-US" sz="3200" b="1"/>
          </a:p>
        </p:txBody>
      </p:sp>
      <p:sp>
        <p:nvSpPr>
          <p:cNvPr id="4" name="TextBox 3"/>
          <p:cNvSpPr txBox="1"/>
          <p:nvPr/>
        </p:nvSpPr>
        <p:spPr>
          <a:xfrm>
            <a:off x="3521334" y="2631230"/>
            <a:ext cx="545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/>
              <a:t>Hi</a:t>
            </a:r>
            <a:endParaRPr lang="en-US" sz="3200" b="1"/>
          </a:p>
        </p:txBody>
      </p:sp>
      <p:sp>
        <p:nvSpPr>
          <p:cNvPr id="5" name="TextBox 4"/>
          <p:cNvSpPr txBox="1"/>
          <p:nvPr/>
        </p:nvSpPr>
        <p:spPr>
          <a:xfrm>
            <a:off x="6992322" y="3271988"/>
            <a:ext cx="970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/>
              <a:t>How</a:t>
            </a:r>
            <a:endParaRPr lang="en-US" sz="3200" b="1"/>
          </a:p>
        </p:txBody>
      </p:sp>
      <p:sp>
        <p:nvSpPr>
          <p:cNvPr id="6" name="TextBox 5"/>
          <p:cNvSpPr txBox="1"/>
          <p:nvPr/>
        </p:nvSpPr>
        <p:spPr>
          <a:xfrm>
            <a:off x="3215246" y="4805318"/>
            <a:ext cx="1374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/>
              <a:t>What’s</a:t>
            </a:r>
            <a:endParaRPr lang="en-US" sz="3200" b="1"/>
          </a:p>
        </p:txBody>
      </p:sp>
      <p:sp>
        <p:nvSpPr>
          <p:cNvPr id="7" name="TextBox 6"/>
          <p:cNvSpPr txBox="1"/>
          <p:nvPr/>
        </p:nvSpPr>
        <p:spPr>
          <a:xfrm>
            <a:off x="3958404" y="5495784"/>
            <a:ext cx="13927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/>
              <a:t>n</a:t>
            </a:r>
            <a:r>
              <a:rPr lang="en-US" sz="3200" b="1" smtClean="0"/>
              <a:t>ame’s</a:t>
            </a:r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35405443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1" t="55238" r="12065" b="16762"/>
          <a:stretch/>
        </p:blipFill>
        <p:spPr>
          <a:xfrm>
            <a:off x="814192" y="488515"/>
            <a:ext cx="10521863" cy="596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02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6527" y="333709"/>
            <a:ext cx="2669316" cy="446275"/>
          </a:xfrm>
          <a:prstGeom prst="rect">
            <a:avLst/>
          </a:prstGeom>
        </p:spPr>
        <p:txBody>
          <a:bodyPr wrap="none" lIns="91362" tIns="45718" rIns="91362" bIns="45718">
            <a:sp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5. Look and write.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29304" y="1301877"/>
            <a:ext cx="11298048" cy="3008683"/>
            <a:chOff x="391885" y="1171574"/>
            <a:chExt cx="16953934" cy="4514851"/>
          </a:xfrm>
        </p:grpSpPr>
        <p:pic>
          <p:nvPicPr>
            <p:cNvPr id="7172" name="Picture 4" descr="https://s.sachmem.vn/public/images/TA3T1SHS/U2-L1-5-1-oizcjbtbokovsxqh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85" y="1171574"/>
              <a:ext cx="8353425" cy="4514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3" name="Picture 5" descr="https://s.sachmem.vn/public/images/TA3T1SHS/U2-L1-5-2-sbvvkejkddxiuxwr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2394" y="1171574"/>
              <a:ext cx="8353425" cy="4514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635803" y="4190999"/>
            <a:ext cx="5187728" cy="1569660"/>
          </a:xfrm>
          <a:prstGeom prst="rect">
            <a:avLst/>
          </a:prstGeom>
        </p:spPr>
        <p:txBody>
          <a:bodyPr wrap="square" lIns="91362" tIns="45718" rIns="91362" bIns="45718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What's your name?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______________ Peter.</a:t>
            </a:r>
          </a:p>
        </p:txBody>
      </p:sp>
      <p:sp>
        <p:nvSpPr>
          <p:cNvPr id="6" name="Rectangle 5"/>
          <p:cNvSpPr/>
          <p:nvPr/>
        </p:nvSpPr>
        <p:spPr>
          <a:xfrm>
            <a:off x="6540279" y="4191003"/>
            <a:ext cx="4842796" cy="2308324"/>
          </a:xfrm>
          <a:prstGeom prst="rect">
            <a:avLst/>
          </a:prstGeom>
        </p:spPr>
        <p:txBody>
          <a:bodyPr wrap="square" lIns="91362" tIns="45718" rIns="91362" bIns="45718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I'm  __________.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 What's your name?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 ___________Linda.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12-Point Star 11"/>
          <p:cNvSpPr/>
          <p:nvPr/>
        </p:nvSpPr>
        <p:spPr>
          <a:xfrm>
            <a:off x="5411927" y="3550921"/>
            <a:ext cx="640080" cy="640080"/>
          </a:xfrm>
          <a:prstGeom prst="star12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12-Point Star 12"/>
          <p:cNvSpPr/>
          <p:nvPr/>
        </p:nvSpPr>
        <p:spPr>
          <a:xfrm>
            <a:off x="11104944" y="3670480"/>
            <a:ext cx="640080" cy="640080"/>
          </a:xfrm>
          <a:prstGeom prst="star12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15041" y="4929664"/>
            <a:ext cx="2285459" cy="830997"/>
          </a:xfrm>
          <a:prstGeom prst="rect">
            <a:avLst/>
          </a:prstGeom>
        </p:spPr>
        <p:txBody>
          <a:bodyPr wrap="square" lIns="91362" tIns="45718" rIns="91362" bIns="45718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name’s</a:t>
            </a:r>
            <a:endParaRPr lang="en-US" alt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18949" y="4190999"/>
            <a:ext cx="2285459" cy="830997"/>
          </a:xfrm>
          <a:prstGeom prst="rect">
            <a:avLst/>
          </a:prstGeom>
        </p:spPr>
        <p:txBody>
          <a:bodyPr wrap="square" lIns="91362" tIns="45718" rIns="91362" bIns="45718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endParaRPr lang="en-US" alt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18897" y="5680060"/>
            <a:ext cx="2285459" cy="830997"/>
          </a:xfrm>
          <a:prstGeom prst="rect">
            <a:avLst/>
          </a:prstGeom>
        </p:spPr>
        <p:txBody>
          <a:bodyPr wrap="square" lIns="91362" tIns="45718" rIns="91362" bIns="45718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name’s</a:t>
            </a:r>
            <a:endParaRPr lang="en-US" alt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93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1578" y="329685"/>
            <a:ext cx="1954377" cy="446275"/>
          </a:xfrm>
          <a:prstGeom prst="rect">
            <a:avLst/>
          </a:prstGeom>
        </p:spPr>
        <p:txBody>
          <a:bodyPr wrap="none" lIns="91362" tIns="45718" rIns="91362" bIns="45718">
            <a:sp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6. Let's sing.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2328" t="28125" r="26428" b="24479"/>
          <a:stretch/>
        </p:blipFill>
        <p:spPr>
          <a:xfrm>
            <a:off x="1219200" y="1066803"/>
            <a:ext cx="10248901" cy="5329428"/>
          </a:xfrm>
          <a:prstGeom prst="roundRect">
            <a:avLst>
              <a:gd name="adj" fmla="val 6362"/>
            </a:avLst>
          </a:prstGeom>
        </p:spPr>
      </p:pic>
      <p:pic>
        <p:nvPicPr>
          <p:cNvPr id="5" name="Mspham0936082789">
            <a:extLst>
              <a:ext uri="{FF2B5EF4-FFF2-40B4-BE49-F238E27FC236}">
                <a16:creationId xmlns:a16="http://schemas.microsoft.com/office/drawing/2014/main" xmlns="" id="{112A4339-60CA-4E9C-9BBB-1C0B66236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549" y="394811"/>
            <a:ext cx="361939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2 What's your name- - Lesson 1 - 6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29218" y="413358"/>
            <a:ext cx="762834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latin typeface="Times New Roman" pitchFamily="18" charset="0"/>
                <a:cs typeface="Times New Roman" pitchFamily="18" charset="0"/>
              </a:rPr>
              <a:t>Unit 2: What’s your name? </a:t>
            </a:r>
          </a:p>
          <a:p>
            <a:pPr algn="ctr"/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Lesson 2</a:t>
            </a:r>
            <a:endParaRPr lang="en-US" sz="4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1664" y="2075351"/>
            <a:ext cx="101210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Vocabulary</a:t>
            </a:r>
          </a:p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- spell: đánh vần</a:t>
            </a:r>
          </a:p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- how: như thế nào</a:t>
            </a:r>
          </a:p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Structure</a:t>
            </a:r>
          </a:p>
          <a:p>
            <a:r>
              <a:rPr lang="en-US" sz="2800" i="1" smtClean="0">
                <a:latin typeface="Times New Roman" pitchFamily="18" charset="0"/>
                <a:cs typeface="Times New Roman" pitchFamily="18" charset="0"/>
              </a:rPr>
              <a:t>Để hỏi người khác đánh vần tên của họ thì chúng ta sử dụng mẫu câu</a:t>
            </a:r>
          </a:p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+) How do you spell your name?</a:t>
            </a:r>
          </a:p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-&gt; L-I-N-D-A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89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74" y="449568"/>
            <a:ext cx="9469676" cy="702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02" y="1290181"/>
            <a:ext cx="5452301" cy="408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512" y="1371861"/>
            <a:ext cx="5589369" cy="392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unit-2-lesson-2-ex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48800" y="5379407"/>
            <a:ext cx="609600" cy="46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8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89" y="645874"/>
            <a:ext cx="10597018" cy="5686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unit-2-lesson-2-ex-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35233" y="4509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9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5" y="562889"/>
            <a:ext cx="10509337" cy="5756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755726" y="1753644"/>
            <a:ext cx="1841326" cy="4634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your name</a:t>
            </a:r>
            <a:r>
              <a:rPr lang="en-US" sz="24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507287" y="3195116"/>
            <a:ext cx="2392471" cy="4374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My name’s Hoa.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269292" y="2398734"/>
            <a:ext cx="2517731" cy="5386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spell your name</a:t>
            </a:r>
            <a:r>
              <a:rPr lang="en-US" sz="24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507287" y="3920647"/>
            <a:ext cx="1196235" cy="4384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H-O-A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2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0" t="4572" r="11530" b="7371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566400" y="5907088"/>
            <a:ext cx="1320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823200" y="5886451"/>
            <a:ext cx="1320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080000" y="5924551"/>
            <a:ext cx="1320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336800" y="5888038"/>
            <a:ext cx="1320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2" name="unit-2-lesson-2-ex-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11221" y="1878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7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83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7" t="26286" r="12065" b="4159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5384800" y="1752600"/>
            <a:ext cx="3048000" cy="3200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181600" y="3124200"/>
            <a:ext cx="31496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807200" y="1371600"/>
            <a:ext cx="1625600" cy="388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10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</TotalTime>
  <Words>115</Words>
  <Application>Microsoft Office PowerPoint</Application>
  <PresentationFormat>Widescreen</PresentationFormat>
  <Paragraphs>53</Paragraphs>
  <Slides>16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Arial</vt:lpstr>
      <vt:lpstr>Times New Roman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104</cp:revision>
  <dcterms:created xsi:type="dcterms:W3CDTF">2021-02-26T14:05:38Z</dcterms:created>
  <dcterms:modified xsi:type="dcterms:W3CDTF">2022-06-03T09:56:54Z</dcterms:modified>
</cp:coreProperties>
</file>