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81" r:id="rId5"/>
    <p:sldId id="271" r:id="rId6"/>
    <p:sldId id="258" r:id="rId7"/>
    <p:sldId id="279" r:id="rId8"/>
    <p:sldId id="274" r:id="rId9"/>
    <p:sldId id="275" r:id="rId10"/>
    <p:sldId id="273" r:id="rId11"/>
    <p:sldId id="276" r:id="rId12"/>
    <p:sldId id="278" r:id="rId13"/>
    <p:sldId id="260" r:id="rId14"/>
    <p:sldId id="282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0FF1"/>
    <a:srgbClr val="2E88DA"/>
    <a:srgbClr val="FF00FF"/>
    <a:srgbClr val="0D94D7"/>
    <a:srgbClr val="FF6600"/>
    <a:srgbClr val="9AD3DE"/>
    <a:srgbClr val="45AEC3"/>
    <a:srgbClr val="7AC5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69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9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2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9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2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51674F2-A44F-493F-BBF8-A3425F7AF16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E7AB121-7456-44D6-B1E6-9061BC75D928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xmlns="" id="{F2966021-9C59-46B7-98C5-FA12D9A336BC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07D17E3-2D94-4AC6-975B-ECFD60C3FAB0}"/>
              </a:ext>
            </a:extLst>
          </p:cNvPr>
          <p:cNvGrpSpPr/>
          <p:nvPr/>
        </p:nvGrpSpPr>
        <p:grpSpPr>
          <a:xfrm>
            <a:off x="-353291" y="-359495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12A5FED-5B5D-430C-9B01-14852FB6710B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3F61C42B-2557-4F7A-B201-7FF4B810F6CD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A3E55284-FC01-4C65-B22F-4EC10F1AC148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B1374E-5523-498F-B031-A5148A0509A3}"/>
              </a:ext>
            </a:extLst>
          </p:cNvPr>
          <p:cNvSpPr txBox="1"/>
          <p:nvPr/>
        </p:nvSpPr>
        <p:spPr>
          <a:xfrm>
            <a:off x="284017" y="106829"/>
            <a:ext cx="233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TuÇn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0EEE6E9-7236-43F9-B397-63B34B5C8854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3D0D1694-7B78-4A51-86EB-A4EA433B0ADD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xmlns="" id="{A59EC3ED-3AA0-408A-8967-9FF97C10B700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xmlns="" id="{B63FA407-F6E7-4460-BE00-59C5CD88A4FA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xmlns="" id="{590CC015-3E37-462D-87F1-800608B7309E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88827ECE-11D4-41A5-BD76-14CB0C233C3C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xmlns="" id="{BD9F4E7D-C279-42A3-AD35-63E330C3EF98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xmlns="" id="{91A18FC5-A49A-4527-ACF9-B885DAF2C54B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B316B6E-E7AC-496E-B8EA-19739A405995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44E92B-6A1F-49C4-B6AC-341CD38D38AD}"/>
              </a:ext>
            </a:extLst>
          </p:cNvPr>
          <p:cNvSpPr txBox="1"/>
          <p:nvPr/>
        </p:nvSpPr>
        <p:spPr>
          <a:xfrm>
            <a:off x="3879271" y="1219628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HOẠ MI HÓT (4T)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B5D5D34-26A9-4E5B-9D7C-1F00AC919AB7}"/>
              </a:ext>
            </a:extLst>
          </p:cNvPr>
          <p:cNvGrpSpPr/>
          <p:nvPr/>
        </p:nvGrpSpPr>
        <p:grpSpPr>
          <a:xfrm>
            <a:off x="76668" y="2256335"/>
            <a:ext cx="1524000" cy="823848"/>
            <a:chOff x="36715" y="2258787"/>
            <a:chExt cx="1524000" cy="82384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AF53A9C-848C-418D-BB3E-C9F5AE240CA4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2" name="Flowchart: Process 11">
                <a:extLst>
                  <a:ext uri="{FF2B5EF4-FFF2-40B4-BE49-F238E27FC236}">
                    <a16:creationId xmlns:a16="http://schemas.microsoft.com/office/drawing/2014/main" xmlns="" id="{EE8B47D8-BED0-4E8C-AB5D-2D01EBAC7AE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Process 11">
                <a:extLst>
                  <a:ext uri="{FF2B5EF4-FFF2-40B4-BE49-F238E27FC236}">
                    <a16:creationId xmlns:a16="http://schemas.microsoft.com/office/drawing/2014/main" xmlns="" id="{9B3A1BCB-BC5A-44AB-81AA-D7A984880ABC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34D26B2-8C83-46C4-9891-4112C518A20D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46BB300-8368-4DA3-B767-F1795E4A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5" t="11900" r="19091" b="19177"/>
          <a:stretch/>
        </p:blipFill>
        <p:spPr>
          <a:xfrm>
            <a:off x="2230582" y="2449611"/>
            <a:ext cx="7730836" cy="4350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1B5609-39C3-4426-9F99-C2F2D9FEF51D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4E0260E-F6D3-4F68-AA55-6B2449BA7308}"/>
              </a:ext>
            </a:extLst>
          </p:cNvPr>
          <p:cNvSpPr txBox="1"/>
          <p:nvPr/>
        </p:nvSpPr>
        <p:spPr>
          <a:xfrm>
            <a:off x="63170" y="316436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</p:spTree>
    <p:extLst>
      <p:ext uri="{BB962C8B-B14F-4D97-AF65-F5344CB8AC3E}">
        <p14:creationId xmlns:p14="http://schemas.microsoft.com/office/powerpoint/2010/main" xmlns="" val="16798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0BAAEEB-D851-4A8F-9325-74284424D38B}"/>
              </a:ext>
            </a:extLst>
          </p:cNvPr>
          <p:cNvSpPr txBox="1">
            <a:spLocks/>
          </p:cNvSpPr>
          <p:nvPr/>
        </p:nvSpPr>
        <p:spPr>
          <a:xfrm>
            <a:off x="955964" y="3608486"/>
            <a:ext cx="1051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nghe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chôït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giaác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xoeø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ñuû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maøu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saéc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59FC96-8D32-4700-8E4B-516E37C2E952}"/>
              </a:ext>
            </a:extLst>
          </p:cNvPr>
          <p:cNvSpPr txBox="1"/>
          <p:nvPr/>
        </p:nvSpPr>
        <p:spPr>
          <a:xfrm>
            <a:off x="1000993" y="1185372"/>
            <a:ext cx="10633364" cy="2243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VNI-Avo" pitchFamily="2" charset="0"/>
              </a:rPr>
              <a:t>3. </a:t>
            </a:r>
            <a:r>
              <a:rPr lang="en-US" sz="3000" dirty="0" err="1">
                <a:latin typeface="VNI-Avo" pitchFamily="2" charset="0"/>
              </a:rPr>
              <a:t>Noùi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tieáp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khi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nghe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</a:t>
            </a:r>
            <a:r>
              <a:rPr lang="en-US" sz="3000" dirty="0">
                <a:latin typeface="VNI-Avo" pitchFamily="2" charset="0"/>
              </a:rPr>
              <a:t> (…)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chim</a:t>
            </a:r>
            <a:r>
              <a:rPr lang="en-US" sz="3000" dirty="0">
                <a:latin typeface="VNI-Avo" pitchFamily="2" charset="0"/>
              </a:rPr>
              <a:t> (…)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87CD8FC-FB38-4D91-AAC2-7F7153AAD8C2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EFAFC9-1E17-4AEA-9DED-B04707BF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02171"/>
            <a:ext cx="10515600" cy="51517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latin typeface="VNI-Avo" pitchFamily="2" charset="0"/>
              </a:rPr>
              <a:t>4. </a:t>
            </a:r>
            <a:r>
              <a:rPr lang="en-US" sz="3000" dirty="0" err="1">
                <a:latin typeface="VNI-Avo" pitchFamily="2" charset="0"/>
              </a:rPr>
              <a:t>Neáu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ñöôïc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ñoïc</a:t>
            </a:r>
            <a:r>
              <a:rPr lang="en-US" sz="3000" dirty="0">
                <a:latin typeface="VNI-Avo" pitchFamily="2" charset="0"/>
              </a:rPr>
              <a:t>, </a:t>
            </a:r>
            <a:r>
              <a:rPr lang="en-US" sz="3000" dirty="0" err="1">
                <a:latin typeface="VNI-Avo" pitchFamily="2" charset="0"/>
              </a:rPr>
              <a:t>em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seõ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choïn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Söù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giaû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vaø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endParaRPr lang="en-US" sz="3000" dirty="0">
              <a:latin typeface="VNI-Avo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000" dirty="0"/>
          </a:p>
        </p:txBody>
      </p:sp>
      <p:pic>
        <p:nvPicPr>
          <p:cNvPr id="102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xmlns="" id="{6320FFC5-57E7-4EF2-AF33-6E405924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3419" y="3119654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xmlns="" id="{4E3C1623-E7C0-4550-B883-DFE04DE9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883" y="4019117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xmlns="" id="{C26F511E-AA8C-4B49-9B8F-4D151CE6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123" y="4781549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E88285B-2203-4150-B012-DA254EAD17BD}"/>
              </a:ext>
            </a:extLst>
          </p:cNvPr>
          <p:cNvSpPr/>
          <p:nvPr/>
        </p:nvSpPr>
        <p:spPr>
          <a:xfrm>
            <a:off x="1818409" y="26210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9178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xmlns="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9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3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FBA7E1-7C90-45A2-8B53-B0613930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1290205" y="2465388"/>
            <a:ext cx="11168495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Töø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ngöõ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taû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tieáng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chim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hoùt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cuûa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hoaï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mi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: vang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löøng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trong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suoát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dìu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daët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kì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dieäu</a:t>
            </a:r>
            <a:endParaRPr lang="en-US" dirty="0">
              <a:solidFill>
                <a:srgbClr val="1A0FF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Ñaët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vöøa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xmlns="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xmlns="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xmlns="" id="{CFCA939B-9CCE-43E5-8253-B8C49CA3E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4888839"/>
              </p:ext>
            </p:extLst>
          </p:nvPr>
        </p:nvGraphicFramePr>
        <p:xfrm>
          <a:off x="1935018" y="2393278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B0CB39-1C2A-445C-904A-0F06554514DC}"/>
              </a:ext>
            </a:extLst>
          </p:cNvPr>
          <p:cNvSpPr txBox="1"/>
          <p:nvPr/>
        </p:nvSpPr>
        <p:spPr>
          <a:xfrm>
            <a:off x="2404922" y="3574517"/>
            <a:ext cx="317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12D5B7-131A-4965-8D7F-189476DE62E5}"/>
              </a:ext>
            </a:extLst>
          </p:cNvPr>
          <p:cNvSpPr txBox="1"/>
          <p:nvPr/>
        </p:nvSpPr>
        <p:spPr>
          <a:xfrm>
            <a:off x="977206" y="6094205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VNI-Avo" pitchFamily="2" charset="0"/>
              </a:rPr>
              <a:t>2. </a:t>
            </a:r>
            <a:r>
              <a:rPr lang="en-US" sz="3000" dirty="0" err="1">
                <a:latin typeface="VNI-Avo" pitchFamily="2" charset="0"/>
              </a:rPr>
              <a:t>Vieát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öùng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duïng</a:t>
            </a:r>
            <a:r>
              <a:rPr lang="en-US" sz="3000" dirty="0">
                <a:latin typeface="VNI-Avo" pitchFamily="2" charset="0"/>
              </a:rPr>
              <a:t>: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Röøng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caây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vöôn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mình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ñoùn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naéng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mai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.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xmlns="" id="{A7D67A59-D10A-4D70-85F7-3222BE0B2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8981516"/>
              </p:ext>
            </p:extLst>
          </p:nvPr>
        </p:nvGraphicFramePr>
        <p:xfrm>
          <a:off x="6528497" y="2393278"/>
          <a:ext cx="3291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412288406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8961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7DB357-5FA6-4349-B77C-8F6F4F2BA879}"/>
              </a:ext>
            </a:extLst>
          </p:cNvPr>
          <p:cNvSpPr txBox="1"/>
          <p:nvPr/>
        </p:nvSpPr>
        <p:spPr>
          <a:xfrm>
            <a:off x="7006014" y="4618363"/>
            <a:ext cx="31777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xmlns="" val="97490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6A21D0-FD13-46CA-A38E-946F8C77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654008"/>
            <a:ext cx="11991109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Döïa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yù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ñoaùn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noäi</a:t>
            </a:r>
            <a:r>
              <a:rPr lang="en-US" dirty="0">
                <a:latin typeface="VNI-Avo" pitchFamily="2" charset="0"/>
              </a:rPr>
              <a:t> dung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endParaRPr lang="en-US" dirty="0">
              <a:latin typeface="VNI-Avo" pitchFamily="2" charset="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Hoà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nöôùc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vaø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maây</a:t>
            </a:r>
            <a:endParaRPr lang="en-US" dirty="0">
              <a:solidFill>
                <a:srgbClr val="FF6600"/>
              </a:solidFill>
              <a:latin typeface="VNI-Avo" pitchFamily="2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9332284-0AEB-4BCB-81F7-DF5964D88B36}"/>
              </a:ext>
            </a:extLst>
          </p:cNvPr>
          <p:cNvGrpSpPr/>
          <p:nvPr/>
        </p:nvGrpSpPr>
        <p:grpSpPr>
          <a:xfrm>
            <a:off x="372336" y="-31402"/>
            <a:ext cx="3132859" cy="732127"/>
            <a:chOff x="552449" y="681036"/>
            <a:chExt cx="3132859" cy="7321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632DE2F5-DED8-4378-8E7C-4779EF384A47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xmlns="" id="{B475ABBB-CB21-4F89-A97B-0B9F98F879B3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xmlns="" id="{B6773D54-4CEA-445C-929C-5766E3459580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C647750-3BC2-431B-9BAE-0BF8BED0F15A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 VÀ NGHE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59E94BA-D675-4EAE-A0FB-2C37966DB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4" t="14730" r="36364" b="12508"/>
          <a:stretch/>
        </p:blipFill>
        <p:spPr>
          <a:xfrm>
            <a:off x="1676400" y="1981201"/>
            <a:ext cx="9171708" cy="4987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E2AD09-F4B6-496F-8294-AB6AA5A249AB}"/>
              </a:ext>
            </a:extLst>
          </p:cNvPr>
          <p:cNvSpPr txBox="1"/>
          <p:nvPr/>
        </p:nvSpPr>
        <p:spPr>
          <a:xfrm>
            <a:off x="3705946" y="1891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xmlns="" val="223624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18891B-4694-4A44-A79A-07D431AC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922731-3F3F-46CA-8811-ED81ADD5E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Nghe </a:t>
            </a:r>
            <a:r>
              <a:rPr lang="en-US" dirty="0" err="1">
                <a:latin typeface="VNI-Avo" pitchFamily="2" charset="0"/>
              </a:rPr>
              <a:t>keå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chuyeän</a:t>
            </a: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Keå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ñoaïn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chuyeän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0F9F1D-8E75-489F-9546-1E47B4B01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20" r="2045" b="34942"/>
          <a:stretch/>
        </p:blipFill>
        <p:spPr>
          <a:xfrm>
            <a:off x="124691" y="3135601"/>
            <a:ext cx="11942618" cy="19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6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4A8AE4-2C38-4A2D-97D0-7D989799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27" y="338138"/>
            <a:ext cx="10882745" cy="61817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</a:p>
          <a:p>
            <a:pPr marL="0" indent="0" algn="just">
              <a:buNone/>
            </a:pP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ra.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luång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chiÕu</a:t>
            </a:r>
            <a:r>
              <a:rPr lang="en-US" sz="2800" dirty="0">
                <a:latin typeface=".VnAvant" panose="020B7200000000000000" pitchFamily="34" charset="0"/>
              </a:rPr>
              <a:t> qua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chïm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nhó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rùc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sãng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hå</a:t>
            </a:r>
            <a:r>
              <a:rPr lang="en-US" sz="2800" dirty="0">
                <a:latin typeface=".VnAvant" panose="020B7200000000000000" pitchFamily="34" charset="0"/>
              </a:rPr>
              <a:t> hoµ </a:t>
            </a:r>
            <a:r>
              <a:rPr lang="en-US" sz="2800" dirty="0" err="1">
                <a:latin typeface=".VnAvant" panose="020B7200000000000000" pitchFamily="34" charset="0"/>
              </a:rPr>
              <a:t>nhÞp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lÊp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thªm</a:t>
            </a:r>
            <a:r>
              <a:rPr lang="en-US" sz="2800" dirty="0">
                <a:latin typeface=".VnAvant" panose="020B7200000000000000" pitchFamily="34" charset="0"/>
              </a:rPr>
              <a:t>. 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loµi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nghe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trong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suèt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xoÌ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Ñp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bµy</a:t>
            </a:r>
            <a:r>
              <a:rPr lang="en-US" sz="2800" dirty="0">
                <a:latin typeface=".VnAvant" panose="020B7200000000000000" pitchFamily="34" charset="0"/>
              </a:rPr>
              <a:t> ®ñ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mµu</a:t>
            </a:r>
            <a:r>
              <a:rPr lang="en-US" sz="2800" dirty="0">
                <a:latin typeface=".VnAvant" panose="020B7200000000000000" pitchFamily="34" charset="0"/>
              </a:rPr>
              <a:t> s¾c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Tieáng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dìu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daët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hoaï</a:t>
            </a:r>
            <a:r>
              <a:rPr lang="en-US" sz="2800" dirty="0">
                <a:latin typeface="VNI-Avo" pitchFamily="2" charset="0"/>
              </a:rPr>
              <a:t> mi </a:t>
            </a:r>
            <a:r>
              <a:rPr lang="en-US" sz="2800" dirty="0" err="1">
                <a:latin typeface="VNI-Avo" pitchFamily="2" charset="0"/>
              </a:rPr>
              <a:t>giuïc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chim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daïo</a:t>
            </a:r>
            <a:r>
              <a:rPr lang="en-US" sz="2800" dirty="0">
                <a:latin typeface="VNI-Avo" pitchFamily="2" charset="0"/>
              </a:rPr>
              <a:t> lean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böøng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ngôïi</a:t>
            </a:r>
            <a:r>
              <a:rPr lang="en-US" sz="2800" dirty="0">
                <a:latin typeface="VNI-Avo" pitchFamily="2" charset="0"/>
              </a:rPr>
              <a:t> ca </a:t>
            </a:r>
            <a:r>
              <a:rPr lang="en-US" sz="2800" dirty="0" err="1">
                <a:latin typeface="VNI-Avo" pitchFamily="2" charset="0"/>
              </a:rPr>
              <a:t>nuùi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soâng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ñoåi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Chim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nöôùc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2800" dirty="0">
                <a:latin typeface=".VnAvant" panose="020B7200000000000000" pitchFamily="34" charset="0"/>
              </a:rPr>
              <a:t>vµ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Òu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r»ng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®· </a:t>
            </a:r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tÊt</a:t>
            </a:r>
            <a:r>
              <a:rPr lang="en-US" sz="2800" dirty="0">
                <a:latin typeface=".VnAvant" panose="020B7200000000000000" pitchFamily="34" charset="0"/>
              </a:rPr>
              <a:t> c¶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… Ho¹ mi </a:t>
            </a:r>
            <a:r>
              <a:rPr lang="en-US" sz="2800" dirty="0" err="1">
                <a:latin typeface=".VnAvant" panose="020B7200000000000000" pitchFamily="34" charset="0"/>
              </a:rPr>
              <a:t>thÊy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lßng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vui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söôùng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cè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hay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sz="2800" dirty="0">
                <a:latin typeface=".VnAvant" panose="020B7200000000000000" pitchFamily="34" charset="0"/>
              </a:rPr>
              <a:t>(</a:t>
            </a:r>
            <a:r>
              <a:rPr lang="en-US" sz="2800" i="1" dirty="0">
                <a:latin typeface=".VnAvant" panose="020B7200000000000000" pitchFamily="34" charset="0"/>
              </a:rPr>
              <a:t>Theo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Vâ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Qu¶ng</a:t>
            </a:r>
            <a:r>
              <a:rPr lang="en-US" sz="2800" dirty="0">
                <a:latin typeface=".VnAvant" panose="020B7200000000000000" pitchFamily="34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7F8C4D-3927-4A29-9E7A-F0D74F4192B4}"/>
              </a:ext>
            </a:extLst>
          </p:cNvPr>
          <p:cNvSpPr txBox="1"/>
          <p:nvPr/>
        </p:nvSpPr>
        <p:spPr>
          <a:xfrm>
            <a:off x="4924425" y="12960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61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1B280D-4ECA-4CFF-BDA5-E02CDD11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679" y="2212811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latin typeface="VNI-Avo" pitchFamily="2" charset="0"/>
              </a:rPr>
              <a:t>- </a:t>
            </a:r>
            <a:r>
              <a:rPr lang="en-US" i="1" dirty="0" err="1">
                <a:latin typeface="VNI-Avo" pitchFamily="2" charset="0"/>
              </a:rPr>
              <a:t>Töø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khoù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vui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endParaRPr lang="en-US" dirty="0"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Caâu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daøi</a:t>
            </a:r>
            <a:r>
              <a:rPr lang="en-US" i="1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.VnAvant" panose="020B7200000000000000" pitchFamily="34" charset="0"/>
              </a:rPr>
              <a:t>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/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69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25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52EE2A4E-FE4F-4188-86DD-3BC123F92F22}"/>
              </a:ext>
            </a:extLst>
          </p:cNvPr>
          <p:cNvSpPr/>
          <p:nvPr/>
        </p:nvSpPr>
        <p:spPr>
          <a:xfrm>
            <a:off x="221675" y="46293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3720635-6DBD-4416-8A42-D27C8DDAE487}"/>
              </a:ext>
            </a:extLst>
          </p:cNvPr>
          <p:cNvSpPr/>
          <p:nvPr/>
        </p:nvSpPr>
        <p:spPr>
          <a:xfrm>
            <a:off x="221675" y="168226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F71AD37-C28A-4FA6-A32B-2B4D6134302A}"/>
              </a:ext>
            </a:extLst>
          </p:cNvPr>
          <p:cNvSpPr/>
          <p:nvPr/>
        </p:nvSpPr>
        <p:spPr>
          <a:xfrm>
            <a:off x="393447" y="5178328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6E99E8D-0C5B-4998-BFE8-A78DCD54E557}"/>
              </a:ext>
            </a:extLst>
          </p:cNvPr>
          <p:cNvSpPr txBox="1">
            <a:spLocks/>
          </p:cNvSpPr>
          <p:nvPr/>
        </p:nvSpPr>
        <p:spPr>
          <a:xfrm>
            <a:off x="930565" y="530750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FA8560E-E12D-4A2C-8036-6D8B8CC5942A}"/>
              </a:ext>
            </a:extLst>
          </p:cNvPr>
          <p:cNvSpPr txBox="1">
            <a:spLocks/>
          </p:cNvSpPr>
          <p:nvPr/>
        </p:nvSpPr>
        <p:spPr>
          <a:xfrm>
            <a:off x="1085274" y="1505186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ra.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luång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chiÕu</a:t>
            </a:r>
            <a:r>
              <a:rPr lang="en-US" dirty="0">
                <a:latin typeface=".VnAvant" panose="020B7200000000000000" pitchFamily="34" charset="0"/>
              </a:rPr>
              <a:t> qua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chïm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léc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nhó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rùc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gîn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hå</a:t>
            </a:r>
            <a:r>
              <a:rPr lang="en-US" dirty="0">
                <a:latin typeface=".VnAvant" panose="020B7200000000000000" pitchFamily="34" charset="0"/>
              </a:rPr>
              <a:t> hoµ </a:t>
            </a:r>
            <a:r>
              <a:rPr lang="en-US" dirty="0" err="1">
                <a:latin typeface=".VnAvant" panose="020B7200000000000000" pitchFamily="34" charset="0"/>
              </a:rPr>
              <a:t>nhÞp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lÊp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. Da 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 tr¾ng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xèp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tr«i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nhÑ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loµi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trong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chît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xoÌ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bµy</a:t>
            </a:r>
            <a:r>
              <a:rPr lang="en-US" dirty="0">
                <a:latin typeface=".VnAvant" panose="020B7200000000000000" pitchFamily="34" charset="0"/>
              </a:rPr>
              <a:t> ®ñ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mµu</a:t>
            </a:r>
            <a:r>
              <a:rPr lang="en-US" dirty="0">
                <a:latin typeface=".VnAvant" panose="020B7200000000000000" pitchFamily="34" charset="0"/>
              </a:rPr>
              <a:t> s¾c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dìu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giuïc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EFFE345-10D2-4F94-BCC4-2494E2106E43}"/>
              </a:ext>
            </a:extLst>
          </p:cNvPr>
          <p:cNvSpPr txBox="1">
            <a:spLocks/>
          </p:cNvSpPr>
          <p:nvPr/>
        </p:nvSpPr>
        <p:spPr>
          <a:xfrm>
            <a:off x="1085274" y="5098207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Chim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VNI-Avo" pitchFamily="2" charset="0"/>
              </a:rPr>
              <a:t>nöôùc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>
                <a:latin typeface=".VnAvant" panose="020B7200000000000000" pitchFamily="34" charset="0"/>
              </a:rPr>
              <a:t>vµ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Òu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r»ng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k× </a:t>
            </a:r>
            <a:r>
              <a:rPr lang="en-US" dirty="0" err="1">
                <a:latin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tÊt</a:t>
            </a:r>
            <a:r>
              <a:rPr lang="en-US" dirty="0">
                <a:latin typeface=".VnAvant" panose="020B7200000000000000" pitchFamily="34" charset="0"/>
              </a:rPr>
              <a:t> c¶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… Ho¹ mi </a:t>
            </a:r>
            <a:r>
              <a:rPr lang="en-US" dirty="0" err="1">
                <a:latin typeface=".VnAvant" panose="020B7200000000000000" pitchFamily="34" charset="0"/>
              </a:rPr>
              <a:t>thÊy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lßng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vui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cè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hay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dirty="0">
                <a:latin typeface=".VnAvant" panose="020B7200000000000000" pitchFamily="34" charset="0"/>
              </a:rPr>
              <a:t>(</a:t>
            </a:r>
            <a:r>
              <a:rPr lang="en-US" i="1" dirty="0">
                <a:latin typeface=".VnAvant" panose="020B7200000000000000" pitchFamily="34" charset="0"/>
              </a:rPr>
              <a:t>Theo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Vâ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Qu¶ng</a:t>
            </a:r>
            <a:r>
              <a:rPr lang="en-US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00A9A0-B106-4571-85F6-FCD1DB34F87C}"/>
              </a:ext>
            </a:extLst>
          </p:cNvPr>
          <p:cNvSpPr txBox="1"/>
          <p:nvPr/>
        </p:nvSpPr>
        <p:spPr>
          <a:xfrm>
            <a:off x="4752975" y="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38A01C3-8340-4112-814C-BC7FB130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408" y="190702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Töø</a:t>
            </a:r>
            <a:r>
              <a:rPr lang="en-US" b="1" dirty="0">
                <a:solidFill>
                  <a:srgbClr val="FF00FF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ngöõ</a:t>
            </a:r>
            <a:endParaRPr lang="en-US" b="1" dirty="0">
              <a:solidFill>
                <a:srgbClr val="FF00FF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Luoàng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di </a:t>
            </a:r>
            <a:r>
              <a:rPr lang="en-US" dirty="0" err="1">
                <a:latin typeface="VNI-Avo" pitchFamily="2" charset="0"/>
              </a:rPr>
              <a:t>chuyeån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ñònh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baét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muøa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xuaân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Dìu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daët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chaäm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nheï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5770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53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4439A29-9A7E-4C01-BDC9-28146672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3715471"/>
            <a:ext cx="10515600" cy="2106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dieäu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ra,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chieáu</a:t>
            </a:r>
            <a:r>
              <a:rPr lang="en-US" dirty="0">
                <a:latin typeface="VNI-Avo" pitchFamily="2" charset="0"/>
              </a:rPr>
              <a:t> qua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nhuù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da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laøn</a:t>
            </a:r>
            <a:r>
              <a:rPr lang="en-US" dirty="0">
                <a:latin typeface="VNI-Avo" pitchFamily="2" charset="0"/>
              </a:rPr>
              <a:t> may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07F486-37CB-43A7-9CCA-C61EFC84C227}"/>
              </a:ext>
            </a:extLst>
          </p:cNvPr>
          <p:cNvSpPr txBox="1"/>
          <p:nvPr/>
        </p:nvSpPr>
        <p:spPr>
          <a:xfrm>
            <a:off x="1047750" y="2293368"/>
            <a:ext cx="10356273" cy="1135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000" dirty="0" err="1">
                <a:latin typeface="VNI-Avo" pitchFamily="2" charset="0"/>
              </a:rPr>
              <a:t>Tieáng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kì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dieäu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ñaõ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laøm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nhöõng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baàu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trôøi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theá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9E072AB-0374-4B24-B9F1-4E36DF6BAEB4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4322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001B7-50D6-4B8E-88BB-00C10146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E91D8E-0B33-4CDB-998F-BFCAA9BB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455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coù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70DB42B-9BAF-4CC2-9023-42765213F53D}"/>
              </a:ext>
            </a:extLst>
          </p:cNvPr>
          <p:cNvSpPr txBox="1">
            <a:spLocks/>
          </p:cNvSpPr>
          <p:nvPr/>
        </p:nvSpPr>
        <p:spPr>
          <a:xfrm>
            <a:off x="984790" y="3422073"/>
            <a:ext cx="10515600" cy="111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5565293-9625-4792-B9BD-AA3579788D74}"/>
              </a:ext>
            </a:extLst>
          </p:cNvPr>
          <p:cNvSpPr/>
          <p:nvPr/>
        </p:nvSpPr>
        <p:spPr>
          <a:xfrm>
            <a:off x="1828800" y="397471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467</Words>
  <Application>Microsoft Office PowerPoint</Application>
  <PresentationFormat>Custom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MTBA</cp:lastModifiedBy>
  <cp:revision>43</cp:revision>
  <dcterms:created xsi:type="dcterms:W3CDTF">2021-07-06T02:11:11Z</dcterms:created>
  <dcterms:modified xsi:type="dcterms:W3CDTF">2021-12-20T03:08:09Z</dcterms:modified>
</cp:coreProperties>
</file>