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0" r:id="rId4"/>
    <p:sldMasterId id="2147483712" r:id="rId5"/>
    <p:sldMasterId id="2147483724" r:id="rId6"/>
    <p:sldMasterId id="2147483736" r:id="rId7"/>
  </p:sldMasterIdLst>
  <p:notesMasterIdLst>
    <p:notesMasterId r:id="rId47"/>
  </p:notesMasterIdLst>
  <p:sldIdLst>
    <p:sldId id="257" r:id="rId8"/>
    <p:sldId id="258" r:id="rId9"/>
    <p:sldId id="259" r:id="rId10"/>
    <p:sldId id="260" r:id="rId11"/>
    <p:sldId id="261" r:id="rId12"/>
    <p:sldId id="264" r:id="rId13"/>
    <p:sldId id="265" r:id="rId14"/>
    <p:sldId id="266" r:id="rId15"/>
    <p:sldId id="267" r:id="rId16"/>
    <p:sldId id="268" r:id="rId17"/>
    <p:sldId id="262" r:id="rId18"/>
    <p:sldId id="299" r:id="rId19"/>
    <p:sldId id="270" r:id="rId20"/>
    <p:sldId id="300" r:id="rId21"/>
    <p:sldId id="301" r:id="rId22"/>
    <p:sldId id="302" r:id="rId23"/>
    <p:sldId id="304" r:id="rId24"/>
    <p:sldId id="303" r:id="rId25"/>
    <p:sldId id="305" r:id="rId26"/>
    <p:sldId id="306" r:id="rId27"/>
    <p:sldId id="307" r:id="rId28"/>
    <p:sldId id="325" r:id="rId29"/>
    <p:sldId id="276" r:id="rId30"/>
    <p:sldId id="277" r:id="rId31"/>
    <p:sldId id="278" r:id="rId32"/>
    <p:sldId id="279" r:id="rId33"/>
    <p:sldId id="280" r:id="rId34"/>
    <p:sldId id="327" r:id="rId35"/>
    <p:sldId id="281" r:id="rId36"/>
    <p:sldId id="285" r:id="rId37"/>
    <p:sldId id="286" r:id="rId38"/>
    <p:sldId id="328" r:id="rId39"/>
    <p:sldId id="312" r:id="rId40"/>
    <p:sldId id="313" r:id="rId41"/>
    <p:sldId id="314" r:id="rId42"/>
    <p:sldId id="315" r:id="rId43"/>
    <p:sldId id="316" r:id="rId44"/>
    <p:sldId id="329" r:id="rId45"/>
    <p:sldId id="33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pPr/>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pPr/>
              <a:t>‹#›</a:t>
            </a:fld>
            <a:endParaRPr lang="en-US"/>
          </a:p>
        </p:txBody>
      </p:sp>
    </p:spTree>
    <p:extLst>
      <p:ext uri="{BB962C8B-B14F-4D97-AF65-F5344CB8AC3E}">
        <p14:creationId xmlns:p14="http://schemas.microsoft.com/office/powerpoint/2010/main" xmlns=""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20725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82461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98071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686826"/>
      </p:ext>
    </p:extLst>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xmlns="" val="1050111694"/>
      </p:ext>
    </p:extLst>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5824476"/>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xmlns="" val="2500731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433173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xmlns="" val="48850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771190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442500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76959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61716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xmlns="" val="4231996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xmlns="" val="406665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866645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939188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490921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116107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86621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648129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4123762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314099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4008660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1032340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26578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930826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645808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6680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2995545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137817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3750317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1267481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3127060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524620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482854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2784064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721863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71000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11/18/2021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82610186"/>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pPr/>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pPr/>
              <a:t>‹#›</a:t>
            </a:fld>
            <a:endParaRPr lang="en-US"/>
          </a:p>
        </p:txBody>
      </p:sp>
    </p:spTree>
    <p:extLst>
      <p:ext uri="{BB962C8B-B14F-4D97-AF65-F5344CB8AC3E}">
        <p14:creationId xmlns:p14="http://schemas.microsoft.com/office/powerpoint/2010/main" xmlns="" val="40249740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3" Type="http://schemas.microsoft.com/office/2007/relationships/media" Target="../media/media3.mp3"/><Relationship Id="rId3" Type="http://schemas.openxmlformats.org/officeDocument/2006/relationships/notesSlide" Target="../notesSlides/notesSlide2.xml"/><Relationship Id="rId12"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8.png"/><Relationship Id="rId11" Type="http://schemas.microsoft.com/office/2007/relationships/media" Target="../media/media2.mp3"/><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6.xml"/><Relationship Id="rId1" Type="http://schemas.openxmlformats.org/officeDocument/2006/relationships/video" Target="NULL" TargetMode="External"/><Relationship Id="rId5" Type="http://schemas.openxmlformats.org/officeDocument/2006/relationships/image" Target="../media/image15.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slideLayout" Target="../slideLayouts/slideLayout26.xml"/><Relationship Id="rId1" Type="http://schemas.openxmlformats.org/officeDocument/2006/relationships/video" Target="NULL"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18" Type="http://schemas.openxmlformats.org/officeDocument/2006/relationships/slide" Target="slide35.xml"/><Relationship Id="rId3" Type="http://schemas.openxmlformats.org/officeDocument/2006/relationships/audio" Target="../media/audio3.wav"/><Relationship Id="rId21"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41.gif"/><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60.xml"/><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48.png"/><Relationship Id="rId10" Type="http://schemas.openxmlformats.org/officeDocument/2006/relationships/image" Target="../media/image39.gif"/><Relationship Id="rId19"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slide" Target="slide37.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52.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png"/><Relationship Id="rId10" Type="http://schemas.microsoft.com/office/2007/relationships/media" Target="../media/media3.mp3"/><Relationship Id="rId4" Type="http://schemas.microsoft.com/office/2007/relationships/media" Target="../media/media2.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OMFG - OMFG - Hello.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xmlns="" id="{30643E55-5CAC-4364-9935-254940DB54AE}"/>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sp>
        <p:nvSpPr>
          <p:cNvPr id="8" name="Hexagon 7">
            <a:extLst>
              <a:ext uri="{FF2B5EF4-FFF2-40B4-BE49-F238E27FC236}">
                <a16:creationId xmlns:a16="http://schemas.microsoft.com/office/drawing/2014/main" xmlns="" id="{F30E1DF2-4CFD-4DE2-B0B2-8CFA6F9BFA6E}"/>
              </a:ext>
            </a:extLst>
          </p:cNvPr>
          <p:cNvSpPr/>
          <p:nvPr/>
        </p:nvSpPr>
        <p:spPr>
          <a:xfrm>
            <a:off x="3790951" y="1160145"/>
            <a:ext cx="6916420" cy="231521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xmlns="" id="{7DF28CDE-8F15-4A32-B5F2-9D96FFBC7FF2}"/>
              </a:ext>
            </a:extLst>
          </p:cNvPr>
          <p:cNvGrpSpPr/>
          <p:nvPr/>
        </p:nvGrpSpPr>
        <p:grpSpPr>
          <a:xfrm>
            <a:off x="3790951" y="1160145"/>
            <a:ext cx="7103109" cy="4557395"/>
            <a:chOff x="3815445" y="140918"/>
            <a:chExt cx="3925837" cy="4557358"/>
          </a:xfrm>
        </p:grpSpPr>
        <p:grpSp>
          <p:nvGrpSpPr>
            <p:cNvPr id="14" name="Group 13">
              <a:extLst>
                <a:ext uri="{FF2B5EF4-FFF2-40B4-BE49-F238E27FC236}">
                  <a16:creationId xmlns:a16="http://schemas.microsoft.com/office/drawing/2014/main" xmlns="" id="{820A3724-5405-4B83-B0A3-A9DB61E89660}"/>
                </a:ext>
              </a:extLst>
            </p:cNvPr>
            <p:cNvGrpSpPr/>
            <p:nvPr/>
          </p:nvGrpSpPr>
          <p:grpSpPr>
            <a:xfrm>
              <a:off x="3815445" y="140918"/>
              <a:ext cx="3925837" cy="4557358"/>
              <a:chOff x="181619" y="1261924"/>
              <a:chExt cx="2165946" cy="4151517"/>
            </a:xfrm>
          </p:grpSpPr>
          <p:sp>
            <p:nvSpPr>
              <p:cNvPr id="17" name="Hexagon 16">
                <a:extLst>
                  <a:ext uri="{FF2B5EF4-FFF2-40B4-BE49-F238E27FC236}">
                    <a16:creationId xmlns:a16="http://schemas.microsoft.com/office/drawing/2014/main" xmlns="" id="{24C44E3C-4649-4E86-AB75-B4956E9C8318}"/>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7CAF70FB-427C-48C7-9098-642658248679}"/>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Hexagon 18">
                <a:extLst>
                  <a:ext uri="{FF2B5EF4-FFF2-40B4-BE49-F238E27FC236}">
                    <a16:creationId xmlns:a16="http://schemas.microsoft.com/office/drawing/2014/main" xmlns="" id="{30381B40-281A-4454-95A5-28462882C970}"/>
                  </a:ext>
                </a:extLst>
              </p:cNvPr>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43">
                <a:extLst>
                  <a:ext uri="{FF2B5EF4-FFF2-40B4-BE49-F238E27FC236}">
                    <a16:creationId xmlns:a16="http://schemas.microsoft.com/office/drawing/2014/main" xmlns="" id="{7D843998-10C9-4974-B987-4949E0D3817B}"/>
                  </a:ext>
                </a:extLst>
              </p:cNvPr>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15" name="10">
              <a:extLst>
                <a:ext uri="{FF2B5EF4-FFF2-40B4-BE49-F238E27FC236}">
                  <a16:creationId xmlns:a16="http://schemas.microsoft.com/office/drawing/2014/main" xmlns="" id="{61540210-CDB0-4119-999A-866410449A31}"/>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6" name="10">
              <a:extLst>
                <a:ext uri="{FF2B5EF4-FFF2-40B4-BE49-F238E27FC236}">
                  <a16:creationId xmlns:a16="http://schemas.microsoft.com/office/drawing/2014/main" xmlns="" id="{92E87564-68FE-4DA7-A74C-F085E1EF6EAA}"/>
                </a:ext>
              </a:extLst>
            </p:cNvPr>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1" name="Group 20">
            <a:extLst>
              <a:ext uri="{FF2B5EF4-FFF2-40B4-BE49-F238E27FC236}">
                <a16:creationId xmlns:a16="http://schemas.microsoft.com/office/drawing/2014/main" xmlns="" id="{B6AFD38B-3B0F-4747-AA24-5C3E1884E4A1}"/>
              </a:ext>
            </a:extLst>
          </p:cNvPr>
          <p:cNvGrpSpPr/>
          <p:nvPr/>
        </p:nvGrpSpPr>
        <p:grpSpPr>
          <a:xfrm>
            <a:off x="1095616" y="2152366"/>
            <a:ext cx="2109019" cy="2109019"/>
            <a:chOff x="156834" y="1993081"/>
            <a:chExt cx="2109019" cy="2109019"/>
          </a:xfrm>
        </p:grpSpPr>
        <p:sp>
          <p:nvSpPr>
            <p:cNvPr id="22" name="Oval 21">
              <a:extLst>
                <a:ext uri="{FF2B5EF4-FFF2-40B4-BE49-F238E27FC236}">
                  <a16:creationId xmlns:a16="http://schemas.microsoft.com/office/drawing/2014/main" xmlns="" id="{DC2FB76E-A52F-4C0F-928C-618B082FE78E}"/>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66D32220-E5E4-40FA-8DDA-0E0687DAA2E8}"/>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xmlns=""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cxnSp>
        <p:nvCxnSpPr>
          <p:cNvPr id="5" name="Straight Connector 4">
            <a:extLst>
              <a:ext uri="{FF2B5EF4-FFF2-40B4-BE49-F238E27FC236}">
                <a16:creationId xmlns:a16="http://schemas.microsoft.com/office/drawing/2014/main" xmlns="" id="{7745F370-38B6-42D9-9A48-86E3519139C9}"/>
              </a:ext>
            </a:extLst>
          </p:cNvPr>
          <p:cNvCxnSpPr/>
          <p:nvPr/>
        </p:nvCxnSpPr>
        <p:spPr>
          <a:xfrm>
            <a:off x="1265273" y="1583188"/>
            <a:ext cx="99686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xmlns="" id="{30E868BB-2B49-4E57-8389-F4520738CE07}"/>
              </a:ext>
            </a:extLst>
          </p:cNvPr>
          <p:cNvCxnSpPr>
            <a:cxnSpLocks/>
          </p:cNvCxnSpPr>
          <p:nvPr/>
        </p:nvCxnSpPr>
        <p:spPr>
          <a:xfrm>
            <a:off x="1063255" y="2742137"/>
            <a:ext cx="143539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C0999588-AE26-4DFE-A6E1-A0A16A6DD621}"/>
              </a:ext>
            </a:extLst>
          </p:cNvPr>
          <p:cNvCxnSpPr>
            <a:cxnSpLocks/>
          </p:cNvCxnSpPr>
          <p:nvPr/>
        </p:nvCxnSpPr>
        <p:spPr>
          <a:xfrm>
            <a:off x="2902687" y="4943076"/>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6B74EE62-A820-4EE5-A26A-71482F2DCC44}"/>
              </a:ext>
            </a:extLst>
          </p:cNvPr>
          <p:cNvCxnSpPr>
            <a:cxnSpLocks/>
          </p:cNvCxnSpPr>
          <p:nvPr/>
        </p:nvCxnSpPr>
        <p:spPr>
          <a:xfrm>
            <a:off x="2923952" y="5315215"/>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600306"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67076" y="1836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252814" y="2368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680042" y="23471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429448C-953E-4E6A-BFEB-5ADD79195DD1}"/>
              </a:ext>
            </a:extLst>
          </p:cNvPr>
          <p:cNvCxnSpPr/>
          <p:nvPr/>
        </p:nvCxnSpPr>
        <p:spPr>
          <a:xfrm flipH="1">
            <a:off x="8326533"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cxnSp>
        <p:nvCxnSpPr>
          <p:cNvPr id="5" name="Straight Connector 4">
            <a:extLst>
              <a:ext uri="{FF2B5EF4-FFF2-40B4-BE49-F238E27FC236}">
                <a16:creationId xmlns:a16="http://schemas.microsoft.com/office/drawing/2014/main" xmlns="" id="{7745F370-38B6-42D9-9A48-86E3519139C9}"/>
              </a:ext>
            </a:extLst>
          </p:cNvPr>
          <p:cNvCxnSpPr/>
          <p:nvPr/>
        </p:nvCxnSpPr>
        <p:spPr>
          <a:xfrm>
            <a:off x="1265273" y="1583188"/>
            <a:ext cx="99686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BF290D49-D707-4CF3-BB61-BD3EC33A12FA}"/>
              </a:ext>
            </a:extLst>
          </p:cNvPr>
          <p:cNvCxnSpPr/>
          <p:nvPr/>
        </p:nvCxnSpPr>
        <p:spPr>
          <a:xfrm flipH="1">
            <a:off x="2273776" y="12387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B6C0C51-9190-4F26-A48D-0B7567BB6C68}"/>
              </a:ext>
            </a:extLst>
          </p:cNvPr>
          <p:cNvCxnSpPr/>
          <p:nvPr/>
        </p:nvCxnSpPr>
        <p:spPr>
          <a:xfrm flipH="1">
            <a:off x="7324241" y="11431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96C47A8-2592-4208-9276-6794F76504F9}"/>
              </a:ext>
            </a:extLst>
          </p:cNvPr>
          <p:cNvCxnSpPr/>
          <p:nvPr/>
        </p:nvCxnSpPr>
        <p:spPr>
          <a:xfrm flipH="1">
            <a:off x="4379119" y="158318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D6CEE25-1B65-4681-B8E9-B5229F1B575A}"/>
              </a:ext>
            </a:extLst>
          </p:cNvPr>
          <p:cNvCxnSpPr/>
          <p:nvPr/>
        </p:nvCxnSpPr>
        <p:spPr>
          <a:xfrm flipH="1">
            <a:off x="2646838" y="20232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7017918-0600-4146-8875-F6E24633F123}"/>
              </a:ext>
            </a:extLst>
          </p:cNvPr>
          <p:cNvCxnSpPr/>
          <p:nvPr/>
        </p:nvCxnSpPr>
        <p:spPr>
          <a:xfrm flipH="1">
            <a:off x="5092327" y="230827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0B25399-77CA-48C9-B61A-97205F8C77D1}"/>
              </a:ext>
            </a:extLst>
          </p:cNvPr>
          <p:cNvCxnSpPr/>
          <p:nvPr/>
        </p:nvCxnSpPr>
        <p:spPr>
          <a:xfrm flipH="1">
            <a:off x="2018445" y="274213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6D3F20C-66F3-4B11-898C-5FA13466D82F}"/>
              </a:ext>
            </a:extLst>
          </p:cNvPr>
          <p:cNvCxnSpPr/>
          <p:nvPr/>
        </p:nvCxnSpPr>
        <p:spPr>
          <a:xfrm flipH="1">
            <a:off x="4417219" y="298891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B2E3B51-08FA-4503-BB28-8CDD6A87DC6F}"/>
              </a:ext>
            </a:extLst>
          </p:cNvPr>
          <p:cNvCxnSpPr/>
          <p:nvPr/>
        </p:nvCxnSpPr>
        <p:spPr>
          <a:xfrm flipH="1">
            <a:off x="10421962" y="339321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C1C3AD7-F99A-4C48-A51C-5CB1179A9D9A}"/>
              </a:ext>
            </a:extLst>
          </p:cNvPr>
          <p:cNvCxnSpPr/>
          <p:nvPr/>
        </p:nvCxnSpPr>
        <p:spPr>
          <a:xfrm flipH="1">
            <a:off x="5016127" y="377642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72440B6-CEB3-496E-8B3F-0490D105BA64}"/>
              </a:ext>
            </a:extLst>
          </p:cNvPr>
          <p:cNvCxnSpPr/>
          <p:nvPr/>
        </p:nvCxnSpPr>
        <p:spPr>
          <a:xfrm flipH="1">
            <a:off x="6345197" y="40954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1D82AF2-2BA3-4D3F-A47E-2003DB69B5B3}"/>
              </a:ext>
            </a:extLst>
          </p:cNvPr>
          <p:cNvCxnSpPr/>
          <p:nvPr/>
        </p:nvCxnSpPr>
        <p:spPr>
          <a:xfrm flipH="1">
            <a:off x="10512280" y="448297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5429BCF-6BA7-4EFD-ABF6-7C0B0CF4572B}"/>
              </a:ext>
            </a:extLst>
          </p:cNvPr>
          <p:cNvCxnSpPr/>
          <p:nvPr/>
        </p:nvCxnSpPr>
        <p:spPr>
          <a:xfrm flipH="1">
            <a:off x="4090215" y="484447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4D979EB-91CD-4D7B-A424-5F15133105F6}"/>
              </a:ext>
            </a:extLst>
          </p:cNvPr>
          <p:cNvCxnSpPr/>
          <p:nvPr/>
        </p:nvCxnSpPr>
        <p:spPr>
          <a:xfrm flipH="1">
            <a:off x="7400441" y="484447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E31D5FFD-A42F-43FA-9583-92C5A9016155}"/>
              </a:ext>
            </a:extLst>
          </p:cNvPr>
          <p:cNvCxnSpPr/>
          <p:nvPr/>
        </p:nvCxnSpPr>
        <p:spPr>
          <a:xfrm flipH="1">
            <a:off x="1189073" y="52319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CF60E95-116A-40BA-BEF3-E05BE6B1B512}"/>
              </a:ext>
            </a:extLst>
          </p:cNvPr>
          <p:cNvCxnSpPr/>
          <p:nvPr/>
        </p:nvCxnSpPr>
        <p:spPr>
          <a:xfrm flipH="1">
            <a:off x="6294690" y="52319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F3EDFD2-1DA8-4D07-9D60-18A72930C6BB}"/>
              </a:ext>
            </a:extLst>
          </p:cNvPr>
          <p:cNvCxnSpPr/>
          <p:nvPr/>
        </p:nvCxnSpPr>
        <p:spPr>
          <a:xfrm flipH="1">
            <a:off x="4417219" y="557272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B798420-1493-4BC3-9912-962DEAFD7611}"/>
              </a:ext>
            </a:extLst>
          </p:cNvPr>
          <p:cNvCxnSpPr/>
          <p:nvPr/>
        </p:nvCxnSpPr>
        <p:spPr>
          <a:xfrm flipH="1">
            <a:off x="2533822" y="59315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1145633-B869-45DC-AAC6-9987FCA1FDF7}"/>
              </a:ext>
            </a:extLst>
          </p:cNvPr>
          <p:cNvCxnSpPr/>
          <p:nvPr/>
        </p:nvCxnSpPr>
        <p:spPr>
          <a:xfrm flipH="1">
            <a:off x="8642497" y="597996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D8EDE13-A977-4647-9935-58D8A747B2B0}"/>
              </a:ext>
            </a:extLst>
          </p:cNvPr>
          <p:cNvCxnSpPr/>
          <p:nvPr/>
        </p:nvCxnSpPr>
        <p:spPr>
          <a:xfrm flipH="1">
            <a:off x="6752897" y="63493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0383952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9165266" y="5885180"/>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pic>
        <p:nvPicPr>
          <p:cNvPr id="7" name="Picture 3">
            <a:extLst>
              <a:ext uri="{FF2B5EF4-FFF2-40B4-BE49-F238E27FC236}">
                <a16:creationId xmlns:a16="http://schemas.microsoft.com/office/drawing/2014/main" xmlns="" id="{6A859094-D6D3-4D73-AB96-A088D63669F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25253" y="491808"/>
            <a:ext cx="527685" cy="1496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xmlns=""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3333" y="1678867"/>
            <a:ext cx="527685" cy="2680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xmlns=""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xmlns=""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7" name="Rounded Rectangle 14">
            <a:extLst>
              <a:ext uri="{FF2B5EF4-FFF2-40B4-BE49-F238E27FC236}">
                <a16:creationId xmlns:a16="http://schemas.microsoft.com/office/drawing/2014/main" xmlns="" id="{9965C6F7-0248-4F67-8277-2BF9749E74B3}"/>
              </a:ext>
            </a:extLst>
          </p:cNvPr>
          <p:cNvSpPr/>
          <p:nvPr/>
        </p:nvSpPr>
        <p:spPr>
          <a:xfrm>
            <a:off x="731704" y="5870132"/>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xmlns="" id="{4B8B5ABA-C0DB-45C5-83C2-DF7546A33287}"/>
              </a:ext>
            </a:extLst>
          </p:cNvPr>
          <p:cNvCxnSpPr/>
          <p:nvPr/>
        </p:nvCxnSpPr>
        <p:spPr>
          <a:xfrm>
            <a:off x="2402959" y="1635258"/>
            <a:ext cx="496540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xmlns="" id="{2137234C-D17D-4020-882C-C247B594D6A3}"/>
              </a:ext>
            </a:extLst>
          </p:cNvPr>
          <p:cNvCxnSpPr>
            <a:cxnSpLocks/>
          </p:cNvCxnSpPr>
          <p:nvPr/>
        </p:nvCxnSpPr>
        <p:spPr>
          <a:xfrm>
            <a:off x="1807536" y="2018030"/>
            <a:ext cx="257307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xmlns="" id="{F4D437CF-7576-47AE-94E1-29DBFC360B97}"/>
              </a:ext>
            </a:extLst>
          </p:cNvPr>
          <p:cNvCxnSpPr>
            <a:cxnSpLocks/>
          </p:cNvCxnSpPr>
          <p:nvPr/>
        </p:nvCxnSpPr>
        <p:spPr>
          <a:xfrm>
            <a:off x="731704" y="2751677"/>
            <a:ext cx="257307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xmlns="" id="{EC94287E-7F0B-474B-8BA9-6C4E29FB59B6}"/>
              </a:ext>
            </a:extLst>
          </p:cNvPr>
          <p:cNvCxnSpPr>
            <a:cxnSpLocks/>
          </p:cNvCxnSpPr>
          <p:nvPr/>
        </p:nvCxnSpPr>
        <p:spPr>
          <a:xfrm>
            <a:off x="731704" y="3458742"/>
            <a:ext cx="257307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7" name="Rounded Rectangle 14">
            <a:extLst>
              <a:ext uri="{FF2B5EF4-FFF2-40B4-BE49-F238E27FC236}">
                <a16:creationId xmlns:a16="http://schemas.microsoft.com/office/drawing/2014/main" xmlns="" id="{89878016-DD01-4ADF-A8C4-E8C2FA7F7B18}"/>
              </a:ext>
            </a:extLst>
          </p:cNvPr>
          <p:cNvSpPr/>
          <p:nvPr/>
        </p:nvSpPr>
        <p:spPr>
          <a:xfrm>
            <a:off x="840177" y="5975350"/>
            <a:ext cx="9463405"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xmlns="" id="{9B8C1CF3-B456-4457-8240-072C6591CCF4}"/>
              </a:ext>
            </a:extLst>
          </p:cNvPr>
          <p:cNvCxnSpPr/>
          <p:nvPr/>
        </p:nvCxnSpPr>
        <p:spPr>
          <a:xfrm>
            <a:off x="4263656" y="4922874"/>
            <a:ext cx="6166884"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564042495"/>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6" cstate="print">
              <a:extLst>
                <a:ext uri="{BEBA8EAE-BF5A-486C-A8C5-ECC9F3942E4B}">
                  <a14:imgProps xmlns:a14="http://schemas.microsoft.com/office/drawing/2010/main" xmlns="">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2" cstate="print"/>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video>
              <p:cMediaNode vol="80000">
                <p:cTn id="27" fill="hold" display="0">
                  <p:stCondLst>
                    <p:cond delay="indefinite"/>
                  </p:stCondLst>
                  <p:endCondLst>
                    <p:cond evt="onStopAudio" delay="0">
                      <p:tgtEl>
                        <p:sldTgt/>
                      </p:tgtEl>
                    </p:cond>
                  </p:endCondLst>
                </p:cTn>
                <p:tgtEl>
                  <p:spTgt spid="9"/>
                </p:tgtEl>
              </p:cMediaNode>
            </p:video>
            <p:video>
              <p:cMediaNode vol="80000">
                <p:cTn id="28" fill="hold" display="0">
                  <p:stCondLst>
                    <p:cond delay="indefinite"/>
                  </p:stCondLst>
                  <p:endCondLst>
                    <p:cond evt="onStopAudio" delay="0">
                      <p:tgtEl>
                        <p:sldTgt/>
                      </p:tgtEl>
                    </p:cond>
                  </p:endCondLst>
                </p:cTn>
                <p:tgtEl>
                  <p:spTgt spid="7"/>
                </p:tgtEl>
              </p:cMediaNode>
            </p:vide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7" name="Rounded Rectangle 14">
            <a:extLst>
              <a:ext uri="{FF2B5EF4-FFF2-40B4-BE49-F238E27FC236}">
                <a16:creationId xmlns:a16="http://schemas.microsoft.com/office/drawing/2014/main" xmlns="" id="{89878016-DD01-4ADF-A8C4-E8C2FA7F7B18}"/>
              </a:ext>
            </a:extLst>
          </p:cNvPr>
          <p:cNvSpPr/>
          <p:nvPr/>
        </p:nvSpPr>
        <p:spPr>
          <a:xfrm>
            <a:off x="899636" y="1073017"/>
            <a:ext cx="9463405" cy="605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xmlns="" id="{9B8C1CF3-B456-4457-8240-072C6591CCF4}"/>
              </a:ext>
            </a:extLst>
          </p:cNvPr>
          <p:cNvCxnSpPr>
            <a:cxnSpLocks/>
          </p:cNvCxnSpPr>
          <p:nvPr/>
        </p:nvCxnSpPr>
        <p:spPr>
          <a:xfrm>
            <a:off x="616689" y="5284381"/>
            <a:ext cx="351937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8FCC8DFA-4742-4A20-AA28-05831AA67F3B}"/>
              </a:ext>
            </a:extLst>
          </p:cNvPr>
          <p:cNvCxnSpPr>
            <a:cxnSpLocks/>
          </p:cNvCxnSpPr>
          <p:nvPr/>
        </p:nvCxnSpPr>
        <p:spPr>
          <a:xfrm>
            <a:off x="7453424" y="5284381"/>
            <a:ext cx="310470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D1E1C479-0547-47D4-B592-694697109CB0}"/>
              </a:ext>
            </a:extLst>
          </p:cNvPr>
          <p:cNvCxnSpPr>
            <a:cxnSpLocks/>
          </p:cNvCxnSpPr>
          <p:nvPr/>
        </p:nvCxnSpPr>
        <p:spPr>
          <a:xfrm>
            <a:off x="489097" y="5656520"/>
            <a:ext cx="64858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906A88AD-B886-4467-BE9E-6826EACCC8CD}"/>
              </a:ext>
            </a:extLst>
          </p:cNvPr>
          <p:cNvCxnSpPr>
            <a:cxnSpLocks/>
          </p:cNvCxnSpPr>
          <p:nvPr/>
        </p:nvCxnSpPr>
        <p:spPr>
          <a:xfrm>
            <a:off x="2615609" y="5645887"/>
            <a:ext cx="3657600" cy="1063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0565563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7" name="Rounded Rectangle 14">
            <a:extLst>
              <a:ext uri="{FF2B5EF4-FFF2-40B4-BE49-F238E27FC236}">
                <a16:creationId xmlns:a16="http://schemas.microsoft.com/office/drawing/2014/main" xmlns="" id="{9965C6F7-0248-4F67-8277-2BF9749E74B3}"/>
              </a:ext>
            </a:extLst>
          </p:cNvPr>
          <p:cNvSpPr/>
          <p:nvPr/>
        </p:nvSpPr>
        <p:spPr>
          <a:xfrm>
            <a:off x="489096" y="1006697"/>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xmlns="" id="{EC94287E-7F0B-474B-8BA9-6C4E29FB59B6}"/>
              </a:ext>
            </a:extLst>
          </p:cNvPr>
          <p:cNvCxnSpPr>
            <a:cxnSpLocks/>
          </p:cNvCxnSpPr>
          <p:nvPr/>
        </p:nvCxnSpPr>
        <p:spPr>
          <a:xfrm>
            <a:off x="731704" y="3458742"/>
            <a:ext cx="257307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xmlns="" id="{1B01DAC9-DD3D-402B-9F3A-2FDC25D032E9}"/>
              </a:ext>
            </a:extLst>
          </p:cNvPr>
          <p:cNvCxnSpPr>
            <a:cxnSpLocks/>
          </p:cNvCxnSpPr>
          <p:nvPr/>
        </p:nvCxnSpPr>
        <p:spPr>
          <a:xfrm>
            <a:off x="4424036" y="6021188"/>
            <a:ext cx="598523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xmlns="" id="{7E6961D7-9032-4829-A920-22DDC321295A}"/>
              </a:ext>
            </a:extLst>
          </p:cNvPr>
          <p:cNvCxnSpPr>
            <a:cxnSpLocks/>
          </p:cNvCxnSpPr>
          <p:nvPr/>
        </p:nvCxnSpPr>
        <p:spPr>
          <a:xfrm>
            <a:off x="575424" y="6393328"/>
            <a:ext cx="8026316"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a:extLst>
              <a:ext uri="{FF2B5EF4-FFF2-40B4-BE49-F238E27FC236}">
                <a16:creationId xmlns:a16="http://schemas.microsoft.com/office/drawing/2014/main" xmlns="" id="{6D55962D-B884-4CC9-AB34-9502FAAE14B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extLst>
      <p:ext uri="{BB962C8B-B14F-4D97-AF65-F5344CB8AC3E}">
        <p14:creationId xmlns:p14="http://schemas.microsoft.com/office/powerpoint/2010/main" xmlns=""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94764785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xmlns=""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xmlns=""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xmlns=""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xmlns=""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xmlns=""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xmlns=""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xmlns=""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xmlns=""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xmlns=""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xmlns=""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a:extLst>
              <a:ext uri="{FF2B5EF4-FFF2-40B4-BE49-F238E27FC236}">
                <a16:creationId xmlns:a16="http://schemas.microsoft.com/office/drawing/2014/main" xmlns="" id="{E2531F18-FA1E-4113-8EC2-8F5EB4C79D0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95" y="365125"/>
            <a:ext cx="11793855" cy="1325880"/>
          </a:xfrm>
        </p:spPr>
        <p:txBody>
          <a:bodyPr>
            <a:normAutofit/>
          </a:bodyPr>
          <a:lstStyle/>
          <a:p>
            <a:r>
              <a:rPr lang="en-US" sz="3555">
                <a:latin typeface="Arial-Rounded" panose="020B0500000000000000" pitchFamily="34" charset="0"/>
                <a:cs typeface="Arial-Rounded" panose="020B0500000000000000" pitchFamily="34" charset="0"/>
              </a:rPr>
              <a:t>1. Đóng vai Nhím trắng, Nhím nâu trong lần gặp lại để nói tiếp các câu?</a:t>
            </a:r>
          </a:p>
        </p:txBody>
      </p:sp>
      <p:pic>
        <p:nvPicPr>
          <p:cNvPr id="6" name="Content Placeholder 5"/>
          <p:cNvPicPr>
            <a:picLocks noGrp="1" noChangeAspect="1"/>
          </p:cNvPicPr>
          <p:nvPr>
            <p:ph idx="1"/>
          </p:nvPr>
        </p:nvPicPr>
        <p:blipFill>
          <a:blip r:embed="rId3"/>
          <a:stretch>
            <a:fillRect/>
          </a:stretch>
        </p:blipFill>
        <p:spPr>
          <a:xfrm>
            <a:off x="1708785" y="1598930"/>
            <a:ext cx="8134350" cy="3282950"/>
          </a:xfrm>
          <a:prstGeom prst="rect">
            <a:avLst/>
          </a:prstGeom>
        </p:spPr>
      </p:pic>
      <p:sp>
        <p:nvSpPr>
          <p:cNvPr id="7" name="Rounded Rectangle 6"/>
          <p:cNvSpPr/>
          <p:nvPr/>
        </p:nvSpPr>
        <p:spPr>
          <a:xfrm>
            <a:off x="1709420" y="5051425"/>
            <a:ext cx="7449185" cy="1297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Nhím trắng: Xin lỗi, tớ không biết đây là nhà của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Nhím nâu: Đứng ngại, gặp lại bạn tôi thấy rất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10" dirty="0">
                <a:latin typeface="Arial-Rounded" panose="020B0500000000000000" pitchFamily="34" charset="0"/>
                <a:cs typeface="Arial-Rounded" panose="020B0500000000000000" pitchFamily="34" charset="0"/>
              </a:rPr>
              <a:t>2. </a:t>
            </a:r>
            <a:r>
              <a:rPr lang="en-US" sz="3110" dirty="0" err="1">
                <a:latin typeface="Arial-Rounded" panose="020B0500000000000000" pitchFamily="34" charset="0"/>
                <a:cs typeface="Arial-Rounded" panose="020B0500000000000000" pitchFamily="34" charset="0"/>
              </a:rPr>
              <a:t>Đặt</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câu</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nói</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về</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việc</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chị</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Nết</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đã</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làm</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cho</a:t>
            </a:r>
            <a:r>
              <a:rPr lang="en-US" sz="3110" dirty="0">
                <a:latin typeface="Arial-Rounded" panose="020B0500000000000000" pitchFamily="34" charset="0"/>
                <a:cs typeface="Arial-Rounded" panose="020B0500000000000000" pitchFamily="34" charset="0"/>
              </a:rPr>
              <a:t> </a:t>
            </a:r>
            <a:r>
              <a:rPr lang="en-US" sz="3110" dirty="0" err="1">
                <a:latin typeface="Arial-Rounded" panose="020B0500000000000000" pitchFamily="34" charset="0"/>
                <a:cs typeface="Arial-Rounded" panose="020B0500000000000000" pitchFamily="34" charset="0"/>
              </a:rPr>
              <a:t>em</a:t>
            </a:r>
            <a:r>
              <a:rPr lang="en-US" sz="3110" dirty="0">
                <a:latin typeface="Arial-Rounded" panose="020B0500000000000000" pitchFamily="34" charset="0"/>
                <a:cs typeface="Arial-Rounded" panose="020B0500000000000000" pitchFamily="34" charset="0"/>
              </a:rPr>
              <a:t> Na.</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735913" y="2560172"/>
            <a:ext cx="8084185" cy="12071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2800">
                <a:solidFill>
                  <a:prstClr val="white"/>
                </a:solidFill>
                <a:latin typeface="Arial-Rounded" panose="020B0500000000000000" pitchFamily="34" charset="0"/>
                <a:cs typeface="Arial-Rounded" panose="020B0500000000000000" pitchFamily="34" charset="0"/>
              </a:rPr>
              <a:t>Chị Nết ôm em thật chặt trong đêm đông giá rét.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xmlns="" id="{4D4C8873-EEC2-464B-B030-D353D00DF47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advClick="0" advTm="3713">
        <p14:ripple/>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pic>
        <p:nvPicPr>
          <p:cNvPr id="6" name="Picture 5">
            <a:extLst>
              <a:ext uri="{FF2B5EF4-FFF2-40B4-BE49-F238E27FC236}">
                <a16:creationId xmlns:a16="http://schemas.microsoft.com/office/drawing/2014/main" xmlns="" id="{46B62367-838C-4214-ABF8-FE28EE80C67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8823F-6D5E-4870-8892-C6F5ED28EB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1CAD647-D63A-4DC1-9B6E-0051FCFD851F}"/>
              </a:ext>
            </a:extLst>
          </p:cNvPr>
          <p:cNvSpPr>
            <a:spLocks noGrp="1"/>
          </p:cNvSpPr>
          <p:nvPr>
            <p:ph idx="1"/>
          </p:nvPr>
        </p:nvSpPr>
        <p:spPr/>
        <p:txBody>
          <a:bodyPr/>
          <a:lstStyle/>
          <a:p>
            <a:endParaRPr lang="en-US"/>
          </a:p>
        </p:txBody>
      </p:sp>
      <p:pic>
        <p:nvPicPr>
          <p:cNvPr id="4" name="chu N">
            <a:hlinkClick r:id="" action="ppaction://media"/>
            <a:extLst>
              <a:ext uri="{FF2B5EF4-FFF2-40B4-BE49-F238E27FC236}">
                <a16:creationId xmlns:a16="http://schemas.microsoft.com/office/drawing/2014/main" xmlns="" id="{395FD898-973F-4A82-A810-B8B1A897389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667000" y="0"/>
            <a:ext cx="6858000" cy="6858000"/>
          </a:xfrm>
          <a:prstGeom prst="rect">
            <a:avLst/>
          </a:prstGeom>
        </p:spPr>
      </p:pic>
      <p:pic>
        <p:nvPicPr>
          <p:cNvPr id="5" name="Picture 4">
            <a:extLst>
              <a:ext uri="{FF2B5EF4-FFF2-40B4-BE49-F238E27FC236}">
                <a16:creationId xmlns:a16="http://schemas.microsoft.com/office/drawing/2014/main" xmlns="" id="{ED4D8FEE-50F8-49EE-B294-977CA3470EB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extLst>
      <p:ext uri="{BB962C8B-B14F-4D97-AF65-F5344CB8AC3E}">
        <p14:creationId xmlns:p14="http://schemas.microsoft.com/office/powerpoint/2010/main" xmlns="" val="91003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2191038" y="1825625"/>
            <a:ext cx="9134409" cy="3232785"/>
          </a:xfrm>
          <a:prstGeom prst="rect">
            <a:avLst/>
          </a:prstGeom>
          <a:noFill/>
          <a:ln>
            <a:noFill/>
          </a:ln>
        </p:spPr>
      </p:pic>
      <p:sp>
        <p:nvSpPr>
          <p:cNvPr id="19462" name="TextBox 8"/>
          <p:cNvSpPr txBox="1"/>
          <p:nvPr/>
        </p:nvSpPr>
        <p:spPr>
          <a:xfrm>
            <a:off x="3973919" y="2858452"/>
            <a:ext cx="6936368"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Nói</a:t>
            </a:r>
            <a:r>
              <a:rPr kumimoji="0" lang="en-US" altLang="en-US" sz="32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2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lời</a:t>
            </a:r>
            <a:r>
              <a:rPr kumimoji="0" lang="en-US" altLang="en-US" sz="32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hay, </a:t>
            </a:r>
            <a:r>
              <a:rPr kumimoji="0" lang="en-US" altLang="en-US" sz="32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làm</a:t>
            </a:r>
            <a:r>
              <a:rPr kumimoji="0" lang="en-US" altLang="en-US" sz="32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2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việc</a:t>
            </a:r>
            <a:r>
              <a:rPr kumimoji="0" lang="en-US" altLang="en-US" sz="32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2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tốt</a:t>
            </a:r>
            <a:endPar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2" name="Rounded Rectangle 1"/>
          <p:cNvSpPr/>
          <p:nvPr/>
        </p:nvSpPr>
        <p:spPr>
          <a:xfrm>
            <a:off x="245110" y="365125"/>
            <a:ext cx="297655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9" name="Picture 8">
            <a:extLst>
              <a:ext uri="{FF2B5EF4-FFF2-40B4-BE49-F238E27FC236}">
                <a16:creationId xmlns:a16="http://schemas.microsoft.com/office/drawing/2014/main" xmlns="" id="{36378452-D2C3-4EF1-A308-E185136FF2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7" cstate="print">
              <a:extLst>
                <a:ext uri="{BEBA8EAE-BF5A-486C-A8C5-ECC9F3942E4B}">
                  <a14:imgProps xmlns:a14="http://schemas.microsoft.com/office/drawing/2010/main" xmlns="">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6" cstate="print"/>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9"/>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video>
              <p:cMediaNode vol="80000">
                <p:cTn id="28" fill="hold" display="0">
                  <p:stCondLst>
                    <p:cond delay="indefinite"/>
                  </p:stCondLst>
                  <p:endCondLst>
                    <p:cond evt="onStopAudio" delay="0">
                      <p:tgtEl>
                        <p:sldTgt/>
                      </p:tgtEl>
                    </p:cond>
                  </p:endCondLst>
                </p:cTn>
                <p:tgtEl>
                  <p:spTgt spid="13"/>
                </p:tgtEl>
              </p:cMediaNode>
            </p:vide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xmlns="" id="{3F57531D-7F86-46CE-8980-830605FD256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advClick="0" advTm="3713">
        <p14:prism isInverted="1"/>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09223409-0E5C-406A-A34A-852A455B34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299971" y="0"/>
            <a:ext cx="946296" cy="941789"/>
          </a:xfrm>
          <a:prstGeom prst="rect">
            <a:avLst/>
          </a:prstGeom>
        </p:spPr>
      </p:pic>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bai 25">
            <a:hlinkClick r:id="" action="ppaction://media"/>
            <a:extLst>
              <a:ext uri="{FF2B5EF4-FFF2-40B4-BE49-F238E27FC236}">
                <a16:creationId xmlns:a16="http://schemas.microsoft.com/office/drawing/2014/main" xmlns="" id="{F32828AC-766B-4EEF-9D7B-30BD8C38D6B4}"/>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xmlns=""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cstate="print"/>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cstate="print"/>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cstate="print"/>
          <a:stretch>
            <a:fillRect/>
          </a:stretch>
        </p:blipFill>
        <p:spPr>
          <a:xfrm>
            <a:off x="1543426" y="4934926"/>
            <a:ext cx="506290" cy="506290"/>
          </a:xfrm>
          <a:prstGeom prst="rect">
            <a:avLst/>
          </a:prstGeom>
        </p:spPr>
      </p:pic>
      <p:pic>
        <p:nvPicPr>
          <p:cNvPr id="6" name="Picture 5"/>
          <p:cNvPicPr>
            <a:picLocks noChangeAspect="1"/>
          </p:cNvPicPr>
          <p:nvPr/>
        </p:nvPicPr>
        <p:blipFill>
          <a:blip r:embed="rId13" cstate="print"/>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xmlns=""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a14="http://schemas.microsoft.com/office/drawing/2010/main" xmlns="" val="0"/>
              </a:ext>
            </a:extLst>
          </a:blip>
          <a:srcRect/>
          <a:stretch/>
        </p:blipFill>
        <p:spPr>
          <a:xfrm>
            <a:off x="4080786" y="1143191"/>
            <a:ext cx="6296591" cy="4481853"/>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4070668" y="110704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a:off x="7366027" y="336476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8042586" cy="584775"/>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250066" y="3300714"/>
            <a:ext cx="63081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noProof="0" dirty="0">
                <a:solidFill>
                  <a:prstClr val="white"/>
                </a:solidFill>
                <a:latin typeface="Times New Roman" panose="02020603050405020304" pitchFamily="18" charset="0"/>
                <a:cs typeface="Times New Roman" panose="02020603050405020304" pitchFamily="18" charset="0"/>
              </a:rPr>
              <a:t>chia </a:t>
            </a:r>
            <a:r>
              <a:rPr lang="en-US" sz="3200" noProof="0" dirty="0" err="1">
                <a:solidFill>
                  <a:prstClr val="white"/>
                </a:solidFill>
                <a:latin typeface="Times New Roman" panose="02020603050405020304" pitchFamily="18" charset="0"/>
                <a:cs typeface="Times New Roman" panose="02020603050405020304" pitchFamily="18" charset="0"/>
              </a:rPr>
              <a:t>thành</a:t>
            </a:r>
            <a:r>
              <a:rPr lang="en-US" sz="3200" noProof="0" dirty="0">
                <a:solidFill>
                  <a:prstClr val="white"/>
                </a:solidFill>
                <a:latin typeface="Times New Roman" panose="02020603050405020304" pitchFamily="18" charset="0"/>
                <a:cs typeface="Times New Roman" panose="02020603050405020304" pitchFamily="18" charset="0"/>
              </a:rPr>
              <a:t> 2 </a:t>
            </a:r>
            <a:r>
              <a:rPr lang="en-US" sz="3200" noProof="0" dirty="0" err="1">
                <a:solidFill>
                  <a:prstClr val="white"/>
                </a:solidFill>
                <a:latin typeface="Times New Roman" panose="02020603050405020304" pitchFamily="18" charset="0"/>
                <a:cs typeface="Times New Roman" panose="02020603050405020304" pitchFamily="18" charset="0"/>
              </a:rPr>
              <a:t>đống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bằng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nhau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1577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1050960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nuôi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anose="02020603050405020304" pitchFamily="18" charset="0"/>
                <a:cs typeface="Times New Roman" panose="02020603050405020304" pitchFamily="18" charset="0"/>
              </a:rPr>
              <a:t>c</a:t>
            </a:r>
            <a:r>
              <a:rPr lang="en-US" sz="3200" noProof="0" dirty="0" err="1">
                <a:solidFill>
                  <a:prstClr val="white"/>
                </a:solidFill>
                <a:latin typeface="Times New Roman" panose="02020603050405020304" pitchFamily="18" charset="0"/>
                <a:cs typeface="Times New Roman" panose="02020603050405020304" pitchFamily="18" charset="0"/>
              </a:rPr>
              <a:t>ủa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mình</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bỏ</a:t>
            </a:r>
            <a:r>
              <a:rPr lang="en-US" sz="3200" noProof="0" dirty="0">
                <a:solidFill>
                  <a:prstClr val="white"/>
                </a:solidFill>
                <a:latin typeface="Times New Roman" panose="02020603050405020304" pitchFamily="18" charset="0"/>
                <a:cs typeface="Times New Roman" panose="02020603050405020304" pitchFamily="18" charset="0"/>
              </a:rPr>
              <a:t> them </a:t>
            </a:r>
            <a:r>
              <a:rPr lang="en-US" sz="3200" noProof="0" dirty="0" err="1">
                <a:solidFill>
                  <a:prstClr val="white"/>
                </a:solidFill>
                <a:latin typeface="Times New Roman" panose="02020603050405020304" pitchFamily="18" charset="0"/>
                <a:cs typeface="Times New Roman" panose="02020603050405020304" pitchFamily="18" charset="0"/>
              </a:rPr>
              <a:t>vào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phần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của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anh</a:t>
            </a:r>
            <a:r>
              <a:rPr lang="en-US" sz="3200" noProof="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82974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91182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lấy</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lúa</a:t>
            </a:r>
            <a:r>
              <a:rPr lang="en-US" sz="3200" dirty="0">
                <a:solidFill>
                  <a:prstClr val="white"/>
                </a:solidFill>
                <a:latin typeface="Times New Roman" panose="02020603050405020304" pitchFamily="18" charset="0"/>
                <a:cs typeface="Times New Roman" panose="02020603050405020304" pitchFamily="18" charset="0"/>
              </a:rPr>
              <a:t> ở </a:t>
            </a:r>
            <a:r>
              <a:rPr lang="en-US" sz="3200" dirty="0" err="1">
                <a:solidFill>
                  <a:prstClr val="white"/>
                </a:solidFill>
                <a:latin typeface="Times New Roman" panose="02020603050405020304" pitchFamily="18" charset="0"/>
                <a:cs typeface="Times New Roman" panose="02020603050405020304" pitchFamily="18" charset="0"/>
              </a:rPr>
              <a:t>phần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mình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thêm</a:t>
            </a:r>
            <a:r>
              <a:rPr lang="en-US" sz="3200" dirty="0">
                <a:solidFill>
                  <a:prstClr val="white"/>
                </a:solidFill>
                <a:latin typeface="Times New Roman" panose="02020603050405020304" pitchFamily="18" charset="0"/>
                <a:cs typeface="Times New Roman" panose="02020603050405020304" pitchFamily="18" charset="0"/>
              </a:rPr>
              <a:t> sang </a:t>
            </a:r>
            <a:r>
              <a:rPr lang="en-US" sz="3200" dirty="0" err="1">
                <a:solidFill>
                  <a:prstClr val="white"/>
                </a:solidFill>
                <a:latin typeface="Times New Roman" panose="02020603050405020304" pitchFamily="18" charset="0"/>
                <a:cs typeface="Times New Roman" panose="02020603050405020304" pitchFamily="18" charset="0"/>
              </a:rPr>
              <a:t>phần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em</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59554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4.Vì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62475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mỗi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ôm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white"/>
                </a:solidFill>
                <a:latin typeface="Times New Roman" panose="02020603050405020304" pitchFamily="18" charset="0"/>
                <a:cs typeface="Times New Roman" panose="02020603050405020304" pitchFamily="18" charset="0"/>
              </a:rPr>
              <a:t>để</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bỏ</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thêm</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người</a:t>
            </a:r>
            <a:r>
              <a:rPr lang="en-US" sz="3200" noProof="0" dirty="0">
                <a:solidFill>
                  <a:prstClr val="white"/>
                </a:solidFill>
                <a:latin typeface="Times New Roman" panose="02020603050405020304" pitchFamily="18" charset="0"/>
                <a:cs typeface="Times New Roman" panose="02020603050405020304" pitchFamily="18" charset="0"/>
              </a:rPr>
              <a:t> kia.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8823F-6D5E-4870-8892-C6F5ED28EBEC}"/>
              </a:ext>
            </a:extLst>
          </p:cNvPr>
          <p:cNvSpPr>
            <a:spLocks noGrp="1"/>
          </p:cNvSpPr>
          <p:nvPr>
            <p:ph type="title"/>
          </p:nvPr>
        </p:nvSpPr>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A1CAD647-D63A-4DC1-9B6E-0051FCFD851F}"/>
              </a:ext>
            </a:extLst>
          </p:cNvPr>
          <p:cNvSpPr>
            <a:spLocks noGrp="1"/>
          </p:cNvSpPr>
          <p:nvPr>
            <p:ph idx="1"/>
          </p:nvPr>
        </p:nvSpPr>
        <p:spPr/>
        <p:txBody>
          <a:bodyPr/>
          <a:lstStyle/>
          <a:p>
            <a:endParaRPr lang="en-US"/>
          </a:p>
        </p:txBody>
      </p:sp>
      <p:sp>
        <p:nvSpPr>
          <p:cNvPr id="5" name="Cloud 4">
            <a:extLst>
              <a:ext uri="{FF2B5EF4-FFF2-40B4-BE49-F238E27FC236}">
                <a16:creationId xmlns:a16="http://schemas.microsoft.com/office/drawing/2014/main" xmlns="" id="{5A6B727E-17AD-4D45-857C-F422ED0CF9A3}"/>
              </a:ext>
            </a:extLst>
          </p:cNvPr>
          <p:cNvSpPr/>
          <p:nvPr/>
        </p:nvSpPr>
        <p:spPr>
          <a:xfrm>
            <a:off x="2211572" y="2296633"/>
            <a:ext cx="7198242" cy="29877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7" name="图片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286970" y="4671704"/>
            <a:ext cx="1694696" cy="2161906"/>
          </a:xfrm>
          <a:prstGeom prst="rect">
            <a:avLst/>
          </a:prstGeom>
        </p:spPr>
      </p:pic>
      <p:pic>
        <p:nvPicPr>
          <p:cNvPr id="9" name="图片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11571" y="3987066"/>
            <a:ext cx="3188719" cy="267117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97540" y="0"/>
            <a:ext cx="894460" cy="890201"/>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xmlns=""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732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1+#ppt_w/2"/>
                                          </p:val>
                                        </p:tav>
                                        <p:tav tm="100000">
                                          <p:val>
                                            <p:strVal val="#ppt_x"/>
                                          </p:val>
                                        </p:tav>
                                      </p:tavLst>
                                    </p:anim>
                                    <p:anim calcmode="lin" valueType="num">
                                      <p:cBhvr additive="base">
                                        <p:cTn id="14" dur="1250" fill="hold"/>
                                        <p:tgtEl>
                                          <p:spTgt spid="9"/>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5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6" cstate="print">
              <a:extLst>
                <a:ext uri="{BEBA8EAE-BF5A-486C-A8C5-ECC9F3942E4B}">
                  <a14:imgProps xmlns:a14="http://schemas.microsoft.com/office/drawing/2010/main" xmlns="">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5" cstate="print"/>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8"/>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28" fill="hold" display="0">
                  <p:stCondLst>
                    <p:cond delay="indefinite"/>
                  </p:stCondLst>
                  <p:endCondLst>
                    <p:cond evt="onStopAudio" delay="0">
                      <p:tgtEl>
                        <p:sldTgt/>
                      </p:tgtEl>
                    </p:cond>
                  </p:endCondLst>
                </p:cTn>
                <p:tgtEl>
                  <p:spTgt spid="12"/>
                </p:tgtEl>
              </p:cMediaNode>
            </p:vide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xmlns="">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6" cstate="print"/>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8"/>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28" fill="hold" display="0">
                  <p:stCondLst>
                    <p:cond delay="indefinite"/>
                  </p:stCondLst>
                  <p:endCondLst>
                    <p:cond evt="onStopAudio" delay="0">
                      <p:tgtEl>
                        <p:sldTgt/>
                      </p:tgtEl>
                    </p:cond>
                  </p:endCondLst>
                </p:cTn>
                <p:tgtEl>
                  <p:spTgt spid="12"/>
                </p:tgtEl>
              </p:cMediaNode>
            </p:vide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7" cstate="print">
              <a:extLst>
                <a:ext uri="{BEBA8EAE-BF5A-486C-A8C5-ECC9F3942E4B}">
                  <a14:imgProps xmlns:a14="http://schemas.microsoft.com/office/drawing/2010/main" xmlns="">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6" cstate="print"/>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endCondLst>
                    <p:cond evt="onStopAudio" delay="0">
                      <p:tgtEl>
                        <p:sldTgt/>
                      </p:tgtEl>
                    </p:cond>
                  </p:endCondLst>
                </p:cTn>
                <p:tgtEl>
                  <p:spTgt spid="8"/>
                </p:tgtEl>
              </p:cMediaNode>
            </p:vide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30" fill="hold" display="0">
                  <p:stCondLst>
                    <p:cond delay="indefinite"/>
                  </p:stCondLst>
                  <p:endCondLst>
                    <p:cond evt="onStopAudio" delay="0">
                      <p:tgtEl>
                        <p:sldTgt/>
                      </p:tgtEl>
                    </p:cond>
                  </p:end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tỷ</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25</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xmlns="" id="{32C89773-3F08-46C8-8246-4800B5FA0CF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49051" y="5763811"/>
            <a:ext cx="946296" cy="94178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EF47871E-660E-47D8-B589-5A15FD6DF84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45704" y="0"/>
            <a:ext cx="946296" cy="94178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advClick="0" advTm="3713">
        <p:blinds dir="vert"/>
      </p:transition>
    </mc:Choice>
    <mc:Fallback>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xmlns=""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xmlns=""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ontent Placeholder 6">
            <a:extLst>
              <a:ext uri="{FF2B5EF4-FFF2-40B4-BE49-F238E27FC236}">
                <a16:creationId xmlns:a16="http://schemas.microsoft.com/office/drawing/2014/main" xmlns="" id="{00CBD8BB-A75D-42D1-A563-1E6493A54E75}"/>
              </a:ext>
            </a:extLst>
          </p:cNvPr>
          <p:cNvSpPr>
            <a:spLocks noGrp="1"/>
          </p:cNvSpPr>
          <p:nvPr>
            <p:ph sz="half" idx="1"/>
          </p:nvPr>
        </p:nvSpPr>
        <p:spPr/>
        <p:txBody>
          <a:bodyPr/>
          <a:lstStyle/>
          <a:p>
            <a:endParaRPr lang="en-GB"/>
          </a:p>
        </p:txBody>
      </p:sp>
      <p:pic>
        <p:nvPicPr>
          <p:cNvPr id="9" name="Picture 8">
            <a:extLst>
              <a:ext uri="{FF2B5EF4-FFF2-40B4-BE49-F238E27FC236}">
                <a16:creationId xmlns:a16="http://schemas.microsoft.com/office/drawing/2014/main" xmlns="" id="{E6D310F4-FD0F-4904-9BC0-29A0285DAE1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245704" y="0"/>
            <a:ext cx="946296" cy="94178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2692</Words>
  <Application>Microsoft Office PowerPoint</Application>
  <PresentationFormat>Custom</PresentationFormat>
  <Paragraphs>168</Paragraphs>
  <Slides>39</Slides>
  <Notes>16</Notes>
  <HiddenSlides>0</HiddenSlides>
  <MMClips>13</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1_Office Theme</vt:lpstr>
      <vt:lpstr>2_Office Theme</vt:lpstr>
      <vt:lpstr>2_Office 主题​​</vt:lpstr>
      <vt:lpstr>4_Office Theme</vt:lpstr>
      <vt:lpstr>5_Office Theme</vt:lpstr>
      <vt:lpstr>6_Office Theme</vt:lpstr>
      <vt:lpstr>8_Office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Luyện đọc câu dài</vt:lpstr>
      <vt:lpstr>Slide 14</vt:lpstr>
      <vt:lpstr>Slide 15</vt:lpstr>
      <vt:lpstr>Slide 16</vt:lpstr>
      <vt:lpstr>Slide 17</vt:lpstr>
      <vt:lpstr>Slide 18</vt:lpstr>
      <vt:lpstr>Slide 19</vt:lpstr>
      <vt:lpstr>Slide 20</vt:lpstr>
      <vt:lpstr>Slide 21</vt:lpstr>
      <vt:lpstr>Slide 22</vt:lpstr>
      <vt:lpstr>1. Xếp những từ dưới đây vào nhóm thích hợp?</vt:lpstr>
      <vt:lpstr>1. Đóng vai Nhím trắng, Nhím nâu trong lần gặp lại để nói tiếp các câu?</vt:lpstr>
      <vt:lpstr>2. Đặt câu nói về việc chị Nết đã làm cho em Na.</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Em học được gì qua câu chuyện trên</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5</cp:revision>
  <dcterms:created xsi:type="dcterms:W3CDTF">2021-05-27T03:43:25Z</dcterms:created>
  <dcterms:modified xsi:type="dcterms:W3CDTF">2021-11-18T08:41:33Z</dcterms:modified>
</cp:coreProperties>
</file>