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Default Extension="mp3" ContentType="audio/m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8" r:id="rId3"/>
    <p:sldMasterId id="2147483712" r:id="rId4"/>
    <p:sldMasterId id="2147483741" r:id="rId5"/>
    <p:sldMasterId id="2147483753" r:id="rId6"/>
  </p:sldMasterIdLst>
  <p:notesMasterIdLst>
    <p:notesMasterId r:id="rId47"/>
  </p:notesMasterIdLst>
  <p:sldIdLst>
    <p:sldId id="317" r:id="rId7"/>
    <p:sldId id="318" r:id="rId8"/>
    <p:sldId id="257" r:id="rId9"/>
    <p:sldId id="262" r:id="rId10"/>
    <p:sldId id="261" r:id="rId11"/>
    <p:sldId id="265" r:id="rId12"/>
    <p:sldId id="263" r:id="rId13"/>
    <p:sldId id="264" r:id="rId14"/>
    <p:sldId id="266" r:id="rId15"/>
    <p:sldId id="347" r:id="rId16"/>
    <p:sldId id="319" r:id="rId17"/>
    <p:sldId id="320" r:id="rId18"/>
    <p:sldId id="321" r:id="rId19"/>
    <p:sldId id="274" r:id="rId20"/>
    <p:sldId id="322" r:id="rId21"/>
    <p:sldId id="324" r:id="rId22"/>
    <p:sldId id="323" r:id="rId23"/>
    <p:sldId id="325" r:id="rId24"/>
    <p:sldId id="326" r:id="rId25"/>
    <p:sldId id="276" r:id="rId26"/>
    <p:sldId id="278" r:id="rId27"/>
    <p:sldId id="279" r:id="rId28"/>
    <p:sldId id="348" r:id="rId29"/>
    <p:sldId id="259" r:id="rId30"/>
    <p:sldId id="327" r:id="rId31"/>
    <p:sldId id="328" r:id="rId32"/>
    <p:sldId id="284" r:id="rId33"/>
    <p:sldId id="285" r:id="rId34"/>
    <p:sldId id="339" r:id="rId35"/>
    <p:sldId id="340" r:id="rId36"/>
    <p:sldId id="341" r:id="rId37"/>
    <p:sldId id="342" r:id="rId38"/>
    <p:sldId id="332" r:id="rId39"/>
    <p:sldId id="343" r:id="rId40"/>
    <p:sldId id="344" r:id="rId41"/>
    <p:sldId id="335" r:id="rId42"/>
    <p:sldId id="336" r:id="rId43"/>
    <p:sldId id="345" r:id="rId44"/>
    <p:sldId id="346" r:id="rId45"/>
    <p:sldId id="27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4" autoAdjust="0"/>
    <p:restoredTop sz="94660"/>
  </p:normalViewPr>
  <p:slideViewPr>
    <p:cSldViewPr snapToGrid="0">
      <p:cViewPr varScale="1">
        <p:scale>
          <a:sx n="68" d="100"/>
          <a:sy n="68" d="100"/>
        </p:scale>
        <p:origin x="-822"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F4FF6-0C19-4085-A24B-D7CC56FA1061}" type="datetimeFigureOut">
              <a:rPr lang="en-US" smtClean="0"/>
              <a:pPr/>
              <a:t>11/17/2021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FED00-B1CD-41CE-8CCC-0E16A0702E6A}" type="slidenum">
              <a:rPr lang="en-US" smtClean="0"/>
              <a:pPr/>
              <a:t>‹#›</a:t>
            </a:fld>
            <a:endParaRPr lang="en-US"/>
          </a:p>
        </p:txBody>
      </p:sp>
    </p:spTree>
    <p:extLst>
      <p:ext uri="{BB962C8B-B14F-4D97-AF65-F5344CB8AC3E}">
        <p14:creationId xmlns="" xmlns:p14="http://schemas.microsoft.com/office/powerpoint/2010/main" val="108093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sym typeface="+mn-ea"/>
              </a:rPr>
              <a:t>.</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 xmlns:p14="http://schemas.microsoft.com/office/powerpoint/2010/main" val="1756119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pPr/>
              <a:t>38</a:t>
            </a:fld>
            <a:endParaRPr lang="en-US"/>
          </a:p>
        </p:txBody>
      </p:sp>
    </p:spTree>
    <p:extLst>
      <p:ext uri="{BB962C8B-B14F-4D97-AF65-F5344CB8AC3E}">
        <p14:creationId xmlns="" xmlns:p14="http://schemas.microsoft.com/office/powerpoint/2010/main" val="352777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pPr/>
              <a:t>40</a:t>
            </a:fld>
            <a:endParaRPr lang="en-US"/>
          </a:p>
        </p:txBody>
      </p:sp>
    </p:spTree>
    <p:extLst>
      <p:ext uri="{BB962C8B-B14F-4D97-AF65-F5344CB8AC3E}">
        <p14:creationId xmlns="" xmlns:p14="http://schemas.microsoft.com/office/powerpoint/2010/main" val="366063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pPr/>
              <a:t>24</a:t>
            </a:fld>
            <a:endParaRPr lang="en-US"/>
          </a:p>
        </p:txBody>
      </p:sp>
    </p:spTree>
    <p:extLst>
      <p:ext uri="{BB962C8B-B14F-4D97-AF65-F5344CB8AC3E}">
        <p14:creationId xmlns="" xmlns:p14="http://schemas.microsoft.com/office/powerpoint/2010/main" val="4116082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pPr/>
              <a:t>25</a:t>
            </a:fld>
            <a:endParaRPr lang="en-US"/>
          </a:p>
        </p:txBody>
      </p:sp>
    </p:spTree>
    <p:extLst>
      <p:ext uri="{BB962C8B-B14F-4D97-AF65-F5344CB8AC3E}">
        <p14:creationId xmlns="" xmlns:p14="http://schemas.microsoft.com/office/powerpoint/2010/main" val="3351250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 xmlns:p14="http://schemas.microsoft.com/office/powerpoint/2010/main" val="2353121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pPr/>
              <a:t>30</a:t>
            </a:fld>
            <a:endParaRPr lang="en-US"/>
          </a:p>
        </p:txBody>
      </p:sp>
    </p:spTree>
    <p:extLst>
      <p:ext uri="{BB962C8B-B14F-4D97-AF65-F5344CB8AC3E}">
        <p14:creationId xmlns="" xmlns:p14="http://schemas.microsoft.com/office/powerpoint/2010/main" val="3270941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pPr/>
              <a:t>31</a:t>
            </a:fld>
            <a:endParaRPr lang="en-US"/>
          </a:p>
        </p:txBody>
      </p:sp>
    </p:spTree>
    <p:extLst>
      <p:ext uri="{BB962C8B-B14F-4D97-AF65-F5344CB8AC3E}">
        <p14:creationId xmlns="" xmlns:p14="http://schemas.microsoft.com/office/powerpoint/2010/main" val="764742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3603670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518670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74175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93612227"/>
      </p:ext>
    </p:extLst>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 xmlns:p14="http://schemas.microsoft.com/office/powerpoint/2010/main" val="33011583"/>
      </p:ext>
    </p:extLst>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1535207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3855625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1330016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1442887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pPr/>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507320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pPr/>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334865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442228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pPr/>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48304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2775787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375508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2637808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2487888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02215880"/>
      </p:ext>
    </p:extLst>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3681276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4253457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391024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2534081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98079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pPr/>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3290892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pPr/>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2148887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pPr/>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3107117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270394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3790511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14227292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2572321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 xmlns:p14="http://schemas.microsoft.com/office/powerpoint/2010/main" val="2015228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3654059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 xmlns:p14="http://schemas.microsoft.com/office/powerpoint/2010/main" val="358175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3542525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1756682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3961997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 xmlns:p14="http://schemas.microsoft.com/office/powerpoint/2010/main" val="1709291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46227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 xmlns:p14="http://schemas.microsoft.com/office/powerpoint/2010/main" val="24739016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 xmlns:p14="http://schemas.microsoft.com/office/powerpoint/2010/main" val="1046544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2477380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2804051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2120371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535687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658687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3081025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4285644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pPr/>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13659134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pPr/>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4022478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pPr/>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1031611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2897673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3263815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1604481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9497129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 xmlns:p14="http://schemas.microsoft.com/office/powerpoint/2010/main" val="343189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0896437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 xmlns:p14="http://schemas.microsoft.com/office/powerpoint/2010/main" val="3345676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 xmlns:p14="http://schemas.microsoft.com/office/powerpoint/2010/main" val="27420675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 xmlns:p14="http://schemas.microsoft.com/office/powerpoint/2010/main" val="13564618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 xmlns:p14="http://schemas.microsoft.com/office/powerpoint/2010/main" val="428716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 xmlns:p14="http://schemas.microsoft.com/office/powerpoint/2010/main" val="1515227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 xmlns:p14="http://schemas.microsoft.com/office/powerpoint/2010/main" val="196619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 xmlns:p14="http://schemas.microsoft.com/office/powerpoint/2010/main" val="26283622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 xmlns:p14="http://schemas.microsoft.com/office/powerpoint/2010/main" val="1342037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 xmlns:p14="http://schemas.microsoft.com/office/powerpoint/2010/main" val="13150358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 xmlns:p14="http://schemas.microsoft.com/office/powerpoint/2010/main" val="151411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3178450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3531128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193195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extLst>
      <p:ext uri="{BB962C8B-B14F-4D97-AF65-F5344CB8AC3E}">
        <p14:creationId xmlns="" xmlns:p14="http://schemas.microsoft.com/office/powerpoint/2010/main" val="2291025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pPr/>
              <a:t>11/17/2021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pPr/>
              <a:t>‹#›</a:t>
            </a:fld>
            <a:endParaRPr lang="en-US"/>
          </a:p>
        </p:txBody>
      </p:sp>
    </p:spTree>
    <p:extLst>
      <p:ext uri="{BB962C8B-B14F-4D97-AF65-F5344CB8AC3E}">
        <p14:creationId xmlns="" xmlns:p14="http://schemas.microsoft.com/office/powerpoint/2010/main" val="32808376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6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pPr/>
              <a:t>11/17/2021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pPr/>
              <a:t>‹#›</a:t>
            </a:fld>
            <a:endParaRPr lang="en-US"/>
          </a:p>
        </p:txBody>
      </p:sp>
    </p:spTree>
    <p:extLst>
      <p:ext uri="{BB962C8B-B14F-4D97-AF65-F5344CB8AC3E}">
        <p14:creationId xmlns="" xmlns:p14="http://schemas.microsoft.com/office/powerpoint/2010/main" val="75752660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71591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pPr/>
              <a:t>11/17/2021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pPr/>
              <a:t>‹#›</a:t>
            </a:fld>
            <a:endParaRPr lang="en-US"/>
          </a:p>
        </p:txBody>
      </p:sp>
    </p:spTree>
    <p:extLst>
      <p:ext uri="{BB962C8B-B14F-4D97-AF65-F5344CB8AC3E}">
        <p14:creationId xmlns="" xmlns:p14="http://schemas.microsoft.com/office/powerpoint/2010/main" val="14094636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pPr lvl="0"/>
              <a:t>‹#›</a:t>
            </a:fld>
            <a:endParaRPr lang="en-US"/>
          </a:p>
        </p:txBody>
      </p:sp>
    </p:spTree>
    <p:extLst>
      <p:ext uri="{BB962C8B-B14F-4D97-AF65-F5344CB8AC3E}">
        <p14:creationId xmlns="" xmlns:p14="http://schemas.microsoft.com/office/powerpoint/2010/main" val="370666222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9.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7.png"/><Relationship Id="rId7" Type="http://schemas.microsoft.com/office/2007/relationships/media" Target="../media/media3.mp3"/><Relationship Id="rId17" Type="http://schemas.microsoft.com/office/2007/relationships/hdphoto" Target="../media/hdphoto1.wdp"/><Relationship Id="rId2" Type="http://schemas.openxmlformats.org/officeDocument/2006/relationships/slideLayout" Target="../slideLayouts/slideLayout49.xml"/><Relationship Id="rId16" Type="http://schemas.openxmlformats.org/officeDocument/2006/relationships/image" Target="../media/image6.png"/><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8.png"/><Relationship Id="rId15" Type="http://schemas.microsoft.com/office/2007/relationships/hdphoto" Target="../media/hdphoto2.wdp"/><Relationship Id="rId10" Type="http://schemas.openxmlformats.org/officeDocument/2006/relationships/image" Target="../media/image9.png"/><Relationship Id="rId4" Type="http://schemas.microsoft.com/office/2007/relationships/media" Target="../media/media1.mp3"/><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jpeg"/><Relationship Id="rId1" Type="http://schemas.openxmlformats.org/officeDocument/2006/relationships/slideLayout" Target="../slideLayouts/slideLayout65.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9.pn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13" Type="http://schemas.openxmlformats.org/officeDocument/2006/relationships/image" Target="../media/image6.png"/><Relationship Id="rId3" Type="http://schemas.openxmlformats.org/officeDocument/2006/relationships/image" Target="../media/image10.png"/><Relationship Id="rId12" Type="http://schemas.microsoft.com/office/2007/relationships/hdphoto" Target="../media/hdphoto3.wdp"/><Relationship Id="rId17" Type="http://schemas.microsoft.com/office/2007/relationships/media" Target="../media/media2.mp3"/><Relationship Id="rId7" Type="http://schemas.microsoft.com/office/2007/relationships/media" Target="../media/media4.mp3"/><Relationship Id="rId2" Type="http://schemas.openxmlformats.org/officeDocument/2006/relationships/slideLayout" Target="../slideLayouts/slideLayout49.xml"/><Relationship Id="rId16" Type="http://schemas.openxmlformats.org/officeDocument/2006/relationships/image" Target="../media/image8.png"/><Relationship Id="rId1" Type="http://schemas.openxmlformats.org/officeDocument/2006/relationships/video" Target="NULL" TargetMode="External"/><Relationship Id="rId6" Type="http://schemas.microsoft.com/office/2007/relationships/media" Target="../media/media3.mp3"/><Relationship Id="rId15" Type="http://schemas.microsoft.com/office/2007/relationships/media" Target="../media/media1.mp3"/><Relationship Id="rId4" Type="http://schemas.openxmlformats.org/officeDocument/2006/relationships/image" Target="../media/image11.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5.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jpe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3.png"/><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5.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Layout" Target="../slideLayouts/slideLayout65.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microsoft.com/office/2007/relationships/media" Target="../media/media4.mp3"/><Relationship Id="rId3" Type="http://schemas.openxmlformats.org/officeDocument/2006/relationships/image" Target="../media/image12.png"/><Relationship Id="rId7" Type="http://schemas.microsoft.com/office/2007/relationships/media" Target="../media/media3.mp3"/><Relationship Id="rId17" Type="http://schemas.microsoft.com/office/2007/relationships/hdphoto" Target="../media/hdphoto1.wdp"/><Relationship Id="rId2" Type="http://schemas.openxmlformats.org/officeDocument/2006/relationships/slideLayout" Target="../slideLayouts/slideLayout49.xml"/><Relationship Id="rId16" Type="http://schemas.openxmlformats.org/officeDocument/2006/relationships/image" Target="../media/image6.png"/><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8.png"/><Relationship Id="rId15" Type="http://schemas.microsoft.com/office/2007/relationships/hdphoto" Target="../media/hdphoto4.wdp"/><Relationship Id="rId10" Type="http://schemas.openxmlformats.org/officeDocument/2006/relationships/image" Target="../media/image13.png"/><Relationship Id="rId4" Type="http://schemas.microsoft.com/office/2007/relationships/media" Target="../media/media1.mp3"/><Relationship Id="rId9"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gif"/><Relationship Id="rId18" Type="http://schemas.openxmlformats.org/officeDocument/2006/relationships/image" Target="../media/image56.png"/><Relationship Id="rId26" Type="http://schemas.microsoft.com/office/2007/relationships/hdphoto" Target="../media/hdphoto13.wdp"/><Relationship Id="rId3" Type="http://schemas.openxmlformats.org/officeDocument/2006/relationships/image" Target="../media/image47.gif"/><Relationship Id="rId21" Type="http://schemas.openxmlformats.org/officeDocument/2006/relationships/image" Target="../media/image59.png"/><Relationship Id="rId7" Type="http://schemas.microsoft.com/office/2007/relationships/hdphoto" Target="../media/hdphoto6.wdp"/><Relationship Id="rId12" Type="http://schemas.openxmlformats.org/officeDocument/2006/relationships/image" Target="../media/image52.gif"/><Relationship Id="rId17" Type="http://schemas.microsoft.com/office/2007/relationships/hdphoto" Target="../media/hdphoto10.wdp"/><Relationship Id="rId25" Type="http://schemas.openxmlformats.org/officeDocument/2006/relationships/image" Target="../media/image61.png"/><Relationship Id="rId33" Type="http://schemas.microsoft.com/office/2007/relationships/hdphoto" Target="../media/hdphoto16.wdp"/><Relationship Id="rId2" Type="http://schemas.openxmlformats.org/officeDocument/2006/relationships/notesSlide" Target="../notesSlides/notesSlide12.xml"/><Relationship Id="rId16" Type="http://schemas.openxmlformats.org/officeDocument/2006/relationships/image" Target="../media/image55.png"/><Relationship Id="rId20" Type="http://schemas.openxmlformats.org/officeDocument/2006/relationships/image" Target="../media/image58.gif"/><Relationship Id="rId29" Type="http://schemas.openxmlformats.org/officeDocument/2006/relationships/image" Target="../media/image63.png"/><Relationship Id="rId1" Type="http://schemas.openxmlformats.org/officeDocument/2006/relationships/slideLayout" Target="../slideLayouts/slideLayout49.xml"/><Relationship Id="rId6" Type="http://schemas.openxmlformats.org/officeDocument/2006/relationships/image" Target="../media/image49.png"/><Relationship Id="rId11" Type="http://schemas.microsoft.com/office/2007/relationships/hdphoto" Target="../media/hdphoto8.wdp"/><Relationship Id="rId24" Type="http://schemas.microsoft.com/office/2007/relationships/hdphoto" Target="../media/hdphoto12.wdp"/><Relationship Id="rId32" Type="http://schemas.openxmlformats.org/officeDocument/2006/relationships/image" Target="../media/image65.png"/><Relationship Id="rId5" Type="http://schemas.microsoft.com/office/2007/relationships/hdphoto" Target="../media/hdphoto5.wdp"/><Relationship Id="rId15" Type="http://schemas.microsoft.com/office/2007/relationships/hdphoto" Target="../media/hdphoto9.wdp"/><Relationship Id="rId23" Type="http://schemas.openxmlformats.org/officeDocument/2006/relationships/image" Target="../media/image60.png"/><Relationship Id="rId28" Type="http://schemas.microsoft.com/office/2007/relationships/hdphoto" Target="../media/hdphoto14.wdp"/><Relationship Id="rId10" Type="http://schemas.openxmlformats.org/officeDocument/2006/relationships/image" Target="../media/image51.png"/><Relationship Id="rId19" Type="http://schemas.openxmlformats.org/officeDocument/2006/relationships/image" Target="../media/image57.png"/><Relationship Id="rId31" Type="http://schemas.openxmlformats.org/officeDocument/2006/relationships/image" Target="../media/image64.gif"/><Relationship Id="rId4" Type="http://schemas.openxmlformats.org/officeDocument/2006/relationships/image" Target="../media/image48.png"/><Relationship Id="rId9" Type="http://schemas.microsoft.com/office/2007/relationships/hdphoto" Target="../media/hdphoto7.wdp"/><Relationship Id="rId14" Type="http://schemas.openxmlformats.org/officeDocument/2006/relationships/image" Target="../media/image54.png"/><Relationship Id="rId22" Type="http://schemas.microsoft.com/office/2007/relationships/hdphoto" Target="../media/hdphoto11.wdp"/><Relationship Id="rId27" Type="http://schemas.openxmlformats.org/officeDocument/2006/relationships/image" Target="../media/image62.png"/><Relationship Id="rId30" Type="http://schemas.microsoft.com/office/2007/relationships/hdphoto" Target="../media/hdphoto15.wdp"/></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5.png"/><Relationship Id="rId2" Type="http://schemas.openxmlformats.org/officeDocument/2006/relationships/slideLayout" Target="../slideLayouts/slideLayout49.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image" Target="../media/image8.png"/><Relationship Id="rId10" Type="http://schemas.microsoft.com/office/2007/relationships/hdphoto" Target="../media/hdphoto1.wdp"/><Relationship Id="rId4" Type="http://schemas.microsoft.com/office/2007/relationships/media" Target="../media/media2.mp3"/></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10124" r="-2133" b="21481"/>
          <a:stretch/>
        </p:blipFill>
        <p:spPr bwMode="auto">
          <a:xfrm>
            <a:off x="-76200" y="97129"/>
            <a:ext cx="12725400" cy="4559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Ôn và khởi động (Xe bus yêu thương)</a:t>
            </a:r>
          </a:p>
        </p:txBody>
      </p:sp>
    </p:spTree>
    <p:extLst>
      <p:ext uri="{BB962C8B-B14F-4D97-AF65-F5344CB8AC3E}">
        <p14:creationId xmlns="" xmlns:p14="http://schemas.microsoft.com/office/powerpoint/2010/main" val="2476171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258502" cy="6858000"/>
          </a:xfrm>
          <a:prstGeom prst="rect">
            <a:avLst/>
          </a:prstGeom>
          <a:solidFill>
            <a:srgbClr val="FFFF00"/>
          </a:solidFill>
        </p:spPr>
      </p:pic>
      <p:pic>
        <p:nvPicPr>
          <p:cNvPr id="11" name="Picture 2"/>
          <p:cNvPicPr>
            <a:picLocks noChangeAspect="1" noChangeArrowheads="1"/>
          </p:cNvPicPr>
          <p:nvPr/>
        </p:nvPicPr>
        <p:blipFill>
          <a:blip r:embed="rId3">
            <a:extLst>
              <a:ext uri="{28A0092B-C50C-407E-A947-70E740481C1C}">
                <a14:useLocalDpi xmlns=""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 xmlns:a16="http://schemas.microsoft.com/office/drawing/2014/main" id="{F0C15DDD-EB39-4349-83CD-501B05E0B86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8" name="Group 7">
            <a:extLst>
              <a:ext uri="{FF2B5EF4-FFF2-40B4-BE49-F238E27FC236}">
                <a16:creationId xmlns="" xmlns:a16="http://schemas.microsoft.com/office/drawing/2014/main" id="{38B511CF-3110-4621-AC16-917698CE2B64}"/>
              </a:ext>
            </a:extLst>
          </p:cNvPr>
          <p:cNvGrpSpPr/>
          <p:nvPr/>
        </p:nvGrpSpPr>
        <p:grpSpPr>
          <a:xfrm>
            <a:off x="3823347" y="1194410"/>
            <a:ext cx="6916420" cy="2098675"/>
            <a:chOff x="172324" y="1157225"/>
            <a:chExt cx="2109019" cy="1406784"/>
          </a:xfrm>
        </p:grpSpPr>
        <p:sp>
          <p:nvSpPr>
            <p:cNvPr id="13" name="Hexagon 12">
              <a:extLst>
                <a:ext uri="{FF2B5EF4-FFF2-40B4-BE49-F238E27FC236}">
                  <a16:creationId xmlns="" xmlns:a16="http://schemas.microsoft.com/office/drawing/2014/main" id="{0E30327A-3063-4A14-9BA3-24D8A19D72F6}"/>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ED639F9D-09F3-41D9-A171-51EC9FE09CA3}"/>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giã</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trầu</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Đồ</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giã</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trầu</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thường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bằng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đồng</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5" name="Group 14">
            <a:extLst>
              <a:ext uri="{FF2B5EF4-FFF2-40B4-BE49-F238E27FC236}">
                <a16:creationId xmlns="" xmlns:a16="http://schemas.microsoft.com/office/drawing/2014/main" id="{3C5AA5CC-104E-49DE-A19B-BDB6C8AB67CC}"/>
              </a:ext>
            </a:extLst>
          </p:cNvPr>
          <p:cNvGrpSpPr/>
          <p:nvPr/>
        </p:nvGrpSpPr>
        <p:grpSpPr>
          <a:xfrm>
            <a:off x="3831947" y="3576794"/>
            <a:ext cx="6916420" cy="2098675"/>
            <a:chOff x="172324" y="1157225"/>
            <a:chExt cx="2109019" cy="1406784"/>
          </a:xfrm>
        </p:grpSpPr>
        <p:sp>
          <p:nvSpPr>
            <p:cNvPr id="16" name="Hexagon 15">
              <a:extLst>
                <a:ext uri="{FF2B5EF4-FFF2-40B4-BE49-F238E27FC236}">
                  <a16:creationId xmlns="" xmlns:a16="http://schemas.microsoft.com/office/drawing/2014/main" id="{FAE2E189-B319-4074-B939-8F1041B87364}"/>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38E9D911-D193-47FD-81AA-3CC6ADF14EF9}"/>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Tỏ</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ra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bằng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long,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vui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đúng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ý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muốn</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8" name="Group 17">
            <a:extLst>
              <a:ext uri="{FF2B5EF4-FFF2-40B4-BE49-F238E27FC236}">
                <a16:creationId xmlns="" xmlns:a16="http://schemas.microsoft.com/office/drawing/2014/main" id="{725A15C3-06E1-46EA-B6A0-AF054CE5B862}"/>
              </a:ext>
            </a:extLst>
          </p:cNvPr>
          <p:cNvGrpSpPr/>
          <p:nvPr/>
        </p:nvGrpSpPr>
        <p:grpSpPr>
          <a:xfrm>
            <a:off x="1036896" y="2215562"/>
            <a:ext cx="2109019" cy="2109019"/>
            <a:chOff x="156834" y="1993081"/>
            <a:chExt cx="2109019" cy="2109019"/>
          </a:xfrm>
        </p:grpSpPr>
        <p:sp>
          <p:nvSpPr>
            <p:cNvPr id="19" name="Oval 18">
              <a:extLst>
                <a:ext uri="{FF2B5EF4-FFF2-40B4-BE49-F238E27FC236}">
                  <a16:creationId xmlns="" xmlns:a16="http://schemas.microsoft.com/office/drawing/2014/main" id="{ABA38B4A-13DB-4527-B591-C2A3BB20AE49}"/>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 xmlns:a16="http://schemas.microsoft.com/office/drawing/2014/main" id="{2D90FBF6-DA1B-489D-BDEF-266F7703889D}"/>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21" name="Picture 20">
            <a:extLst>
              <a:ext uri="{FF2B5EF4-FFF2-40B4-BE49-F238E27FC236}">
                <a16:creationId xmlns="" xmlns:a16="http://schemas.microsoft.com/office/drawing/2014/main" id="{8DF230CA-6A86-4171-A585-826499A0C05B}"/>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312206" y="-13354"/>
            <a:ext cx="946296" cy="941789"/>
          </a:xfrm>
          <a:prstGeom prst="rect">
            <a:avLst/>
          </a:prstGeom>
        </p:spPr>
      </p:pic>
    </p:spTree>
    <p:extLst>
      <p:ext uri="{BB962C8B-B14F-4D97-AF65-F5344CB8AC3E}">
        <p14:creationId xmlns=""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 xmlns:a16="http://schemas.microsoft.com/office/drawing/2014/main" id="{668F2950-BBB3-4C6F-B692-C68D72670589}"/>
              </a:ext>
            </a:extLst>
          </p:cNvPr>
          <p:cNvSpPr/>
          <p:nvPr/>
        </p:nvSpPr>
        <p:spPr>
          <a:xfrm>
            <a:off x="4411980" y="5394960"/>
            <a:ext cx="547497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 xmlns:a16="http://schemas.microsoft.com/office/drawing/2014/main" id="{05BCBB2C-BE54-47C3-99D2-9995B5E4FA52}"/>
              </a:ext>
            </a:extLst>
          </p:cNvPr>
          <p:cNvCxnSpPr/>
          <p:nvPr/>
        </p:nvCxnSpPr>
        <p:spPr>
          <a:xfrm flipH="1">
            <a:off x="3350762" y="69205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 xmlns:a16="http://schemas.microsoft.com/office/drawing/2014/main" id="{CAEC9270-C1D4-4F32-BD6D-B3106FD2079B}"/>
              </a:ext>
            </a:extLst>
          </p:cNvPr>
          <p:cNvCxnSpPr/>
          <p:nvPr/>
        </p:nvCxnSpPr>
        <p:spPr>
          <a:xfrm flipH="1">
            <a:off x="2908617" y="109728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 xmlns:a16="http://schemas.microsoft.com/office/drawing/2014/main" id="{0270E7C0-7CF5-41DC-B044-17CC590CAD2B}"/>
              </a:ext>
            </a:extLst>
          </p:cNvPr>
          <p:cNvCxnSpPr/>
          <p:nvPr/>
        </p:nvCxnSpPr>
        <p:spPr>
          <a:xfrm flipH="1">
            <a:off x="3515518" y="151003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91277E10-507B-4964-A4B6-5126D63A4C72}"/>
              </a:ext>
            </a:extLst>
          </p:cNvPr>
          <p:cNvCxnSpPr/>
          <p:nvPr/>
        </p:nvCxnSpPr>
        <p:spPr>
          <a:xfrm flipH="1">
            <a:off x="3239637" y="195072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 xmlns:a16="http://schemas.microsoft.com/office/drawing/2014/main" id="{D579CE06-089D-46FE-AF06-04BDC389B5EE}"/>
              </a:ext>
            </a:extLst>
          </p:cNvPr>
          <p:cNvCxnSpPr/>
          <p:nvPr/>
        </p:nvCxnSpPr>
        <p:spPr>
          <a:xfrm flipH="1">
            <a:off x="2797492" y="281771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 xmlns:a16="http://schemas.microsoft.com/office/drawing/2014/main" id="{6153BA48-E74B-4F6B-A2A3-53B7589285CC}"/>
              </a:ext>
            </a:extLst>
          </p:cNvPr>
          <p:cNvCxnSpPr/>
          <p:nvPr/>
        </p:nvCxnSpPr>
        <p:spPr>
          <a:xfrm flipH="1">
            <a:off x="2827336" y="323046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 xmlns:a16="http://schemas.microsoft.com/office/drawing/2014/main" id="{C422E406-F173-446A-AC21-B1AC1F048181}"/>
              </a:ext>
            </a:extLst>
          </p:cNvPr>
          <p:cNvCxnSpPr/>
          <p:nvPr/>
        </p:nvCxnSpPr>
        <p:spPr>
          <a:xfrm flipH="1">
            <a:off x="3378675" y="364321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 xmlns:a16="http://schemas.microsoft.com/office/drawing/2014/main" id="{AFE88C4F-C830-41D4-9E4E-832270D07DE4}"/>
              </a:ext>
            </a:extLst>
          </p:cNvPr>
          <p:cNvCxnSpPr/>
          <p:nvPr/>
        </p:nvCxnSpPr>
        <p:spPr>
          <a:xfrm flipH="1">
            <a:off x="3495037" y="405596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 xmlns:a16="http://schemas.microsoft.com/office/drawing/2014/main" id="{42BB4C45-02A7-4A63-A4D1-C2F949486E2F}"/>
              </a:ext>
            </a:extLst>
          </p:cNvPr>
          <p:cNvCxnSpPr/>
          <p:nvPr/>
        </p:nvCxnSpPr>
        <p:spPr>
          <a:xfrm flipH="1">
            <a:off x="3246936" y="490571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 xmlns:a16="http://schemas.microsoft.com/office/drawing/2014/main" id="{6E626EFD-1A35-40B2-AC03-B2893D829FF5}"/>
              </a:ext>
            </a:extLst>
          </p:cNvPr>
          <p:cNvCxnSpPr/>
          <p:nvPr/>
        </p:nvCxnSpPr>
        <p:spPr>
          <a:xfrm flipH="1">
            <a:off x="3127740" y="53949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 xmlns:a16="http://schemas.microsoft.com/office/drawing/2014/main" id="{85F5D21B-9CAA-493F-893E-052B94BBC233}"/>
              </a:ext>
            </a:extLst>
          </p:cNvPr>
          <p:cNvCxnSpPr/>
          <p:nvPr/>
        </p:nvCxnSpPr>
        <p:spPr>
          <a:xfrm flipH="1">
            <a:off x="3097530" y="58077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 xmlns:a16="http://schemas.microsoft.com/office/drawing/2014/main" id="{F60544EF-660D-4843-AF0B-B3634E03E0ED}"/>
              </a:ext>
            </a:extLst>
          </p:cNvPr>
          <p:cNvCxnSpPr/>
          <p:nvPr/>
        </p:nvCxnSpPr>
        <p:spPr>
          <a:xfrm flipH="1">
            <a:off x="3580922" y="623026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 xmlns:a16="http://schemas.microsoft.com/office/drawing/2014/main" id="{8F12A3CE-E14D-42A1-AF12-F02941774213}"/>
              </a:ext>
            </a:extLst>
          </p:cNvPr>
          <p:cNvCxnSpPr/>
          <p:nvPr/>
        </p:nvCxnSpPr>
        <p:spPr>
          <a:xfrm flipH="1">
            <a:off x="6986110" y="80283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 xmlns:a16="http://schemas.microsoft.com/office/drawing/2014/main" id="{D998A293-959B-4D72-A89D-D2985A462210}"/>
              </a:ext>
            </a:extLst>
          </p:cNvPr>
          <p:cNvCxnSpPr/>
          <p:nvPr/>
        </p:nvCxnSpPr>
        <p:spPr>
          <a:xfrm flipH="1">
            <a:off x="7182806" y="120156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 xmlns:a16="http://schemas.microsoft.com/office/drawing/2014/main" id="{0305B313-AA13-4FEF-A70B-1130969DBC18}"/>
              </a:ext>
            </a:extLst>
          </p:cNvPr>
          <p:cNvCxnSpPr/>
          <p:nvPr/>
        </p:nvCxnSpPr>
        <p:spPr>
          <a:xfrm flipH="1">
            <a:off x="6548127" y="161431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 xmlns:a16="http://schemas.microsoft.com/office/drawing/2014/main" id="{EEE771D8-1B67-4B7B-8DFA-0CE813630E59}"/>
              </a:ext>
            </a:extLst>
          </p:cNvPr>
          <p:cNvCxnSpPr/>
          <p:nvPr/>
        </p:nvCxnSpPr>
        <p:spPr>
          <a:xfrm flipH="1">
            <a:off x="7362595" y="20404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 xmlns:a16="http://schemas.microsoft.com/office/drawing/2014/main" id="{22AA1DE7-C2FA-4593-835D-EAB2237E6FE0}"/>
              </a:ext>
            </a:extLst>
          </p:cNvPr>
          <p:cNvCxnSpPr/>
          <p:nvPr/>
        </p:nvCxnSpPr>
        <p:spPr>
          <a:xfrm flipH="1">
            <a:off x="7182893" y="293116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 xmlns:a16="http://schemas.microsoft.com/office/drawing/2014/main" id="{C3D4C972-7E99-4379-88F7-B36BBAA47B39}"/>
              </a:ext>
            </a:extLst>
          </p:cNvPr>
          <p:cNvCxnSpPr/>
          <p:nvPr/>
        </p:nvCxnSpPr>
        <p:spPr>
          <a:xfrm flipH="1">
            <a:off x="6633526" y="330286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 xmlns:a16="http://schemas.microsoft.com/office/drawing/2014/main" id="{FFAA8697-4327-4CDF-A3E8-B27A1E401FBD}"/>
              </a:ext>
            </a:extLst>
          </p:cNvPr>
          <p:cNvCxnSpPr/>
          <p:nvPr/>
        </p:nvCxnSpPr>
        <p:spPr>
          <a:xfrm flipH="1">
            <a:off x="6746717" y="366607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 xmlns:a16="http://schemas.microsoft.com/office/drawing/2014/main" id="{5F267D7F-D057-4904-A1A0-290B6AC42CEC}"/>
              </a:ext>
            </a:extLst>
          </p:cNvPr>
          <p:cNvCxnSpPr/>
          <p:nvPr/>
        </p:nvCxnSpPr>
        <p:spPr>
          <a:xfrm flipH="1">
            <a:off x="6895305" y="4091612"/>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 xmlns:p14="http://schemas.microsoft.com/office/powerpoint/2010/main" val="52534770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ppt_x"/>
                                          </p:val>
                                        </p:tav>
                                        <p:tav tm="100000">
                                          <p:val>
                                            <p:strVal val="#ppt_x"/>
                                          </p:val>
                                        </p:tav>
                                      </p:tavLst>
                                    </p:anim>
                                    <p:anim calcmode="lin" valueType="num">
                                      <p:cBhvr additive="base">
                                        <p:cTn id="73" dur="500" fill="hold"/>
                                        <p:tgtEl>
                                          <p:spTgt spid="25"/>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additive="base">
                                        <p:cTn id="76" dur="500" fill="hold"/>
                                        <p:tgtEl>
                                          <p:spTgt spid="26"/>
                                        </p:tgtEl>
                                        <p:attrNameLst>
                                          <p:attrName>ppt_x</p:attrName>
                                        </p:attrNameLst>
                                      </p:cBhvr>
                                      <p:tavLst>
                                        <p:tav tm="0">
                                          <p:val>
                                            <p:strVal val="#ppt_x"/>
                                          </p:val>
                                        </p:tav>
                                        <p:tav tm="100000">
                                          <p:val>
                                            <p:strVal val="#ppt_x"/>
                                          </p:val>
                                        </p:tav>
                                      </p:tavLst>
                                    </p:anim>
                                    <p:anim calcmode="lin" valueType="num">
                                      <p:cBhvr additive="base">
                                        <p:cTn id="77" dur="500" fill="hold"/>
                                        <p:tgtEl>
                                          <p:spTgt spid="26"/>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additive="base">
                                        <p:cTn id="88" dur="500" fill="hold"/>
                                        <p:tgtEl>
                                          <p:spTgt spid="29"/>
                                        </p:tgtEl>
                                        <p:attrNameLst>
                                          <p:attrName>ppt_x</p:attrName>
                                        </p:attrNameLst>
                                      </p:cBhvr>
                                      <p:tavLst>
                                        <p:tav tm="0">
                                          <p:val>
                                            <p:strVal val="#ppt_x"/>
                                          </p:val>
                                        </p:tav>
                                        <p:tav tm="100000">
                                          <p:val>
                                            <p:strVal val="#ppt_x"/>
                                          </p:val>
                                        </p:tav>
                                      </p:tavLst>
                                    </p:anim>
                                    <p:anim calcmode="lin" valueType="num">
                                      <p:cBhvr additive="base">
                                        <p:cTn id="8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 xmlns:a16="http://schemas.microsoft.com/office/drawing/2014/main" id="{668F2950-BBB3-4C6F-B692-C68D72670589}"/>
              </a:ext>
            </a:extLst>
          </p:cNvPr>
          <p:cNvSpPr/>
          <p:nvPr/>
        </p:nvSpPr>
        <p:spPr>
          <a:xfrm>
            <a:off x="6195060" y="5169734"/>
            <a:ext cx="4263390" cy="138783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3">
            <a:extLst>
              <a:ext uri="{FF2B5EF4-FFF2-40B4-BE49-F238E27FC236}">
                <a16:creationId xmlns="" xmlns:a16="http://schemas.microsoft.com/office/drawing/2014/main" id="{78F1B836-4587-48AB-B766-7364FBC949F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325755" y="422911"/>
            <a:ext cx="527050" cy="18630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 xmlns:a16="http://schemas.microsoft.com/office/drawing/2014/main" id="{16B915FE-4723-4524-855B-42C3B352B88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273048" y="2516326"/>
            <a:ext cx="527050" cy="18630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 xmlns:a16="http://schemas.microsoft.com/office/drawing/2014/main" id="{2D356575-1788-4709-8997-513325DFC28B}"/>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342265" y="4717335"/>
            <a:ext cx="527050" cy="18630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 xmlns:a16="http://schemas.microsoft.com/office/drawing/2014/main" id="{86A4EBEA-A915-4E89-AC42-97C95A9D5E2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3858895" y="422911"/>
            <a:ext cx="527050" cy="18630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 xmlns:a16="http://schemas.microsoft.com/office/drawing/2014/main" id="{9A9B2491-BFF2-473E-87F2-1EB56D55DB3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3815078" y="2668905"/>
            <a:ext cx="527050" cy="18630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308710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14" name="Content Placeholder 20" descr="logo">
            <a:extLst>
              <a:ext uri="{FF2B5EF4-FFF2-40B4-BE49-F238E27FC236}">
                <a16:creationId xmlns="" xmlns:a16="http://schemas.microsoft.com/office/drawing/2014/main" id="{EA5E92CD-07C2-4CF6-808A-DB34833F6A55}"/>
              </a:ext>
            </a:extLst>
          </p:cNvPr>
          <p:cNvPicPr>
            <a:picLocks noChangeAspect="1"/>
          </p:cNvPicPr>
          <p:nvPr/>
        </p:nvPicPr>
        <p:blipFill>
          <a:blip r:embed="rId3" cstate="print"/>
          <a:stretch>
            <a:fillRect/>
          </a:stretch>
        </p:blipFill>
        <p:spPr>
          <a:xfrm>
            <a:off x="10700385" y="-88265"/>
            <a:ext cx="1564640" cy="1598295"/>
          </a:xfrm>
          <a:prstGeom prst="rect">
            <a:avLst/>
          </a:prstGeom>
        </p:spPr>
      </p:pic>
      <p:sp>
        <p:nvSpPr>
          <p:cNvPr id="2" name="TextBox 1">
            <a:extLst>
              <a:ext uri="{FF2B5EF4-FFF2-40B4-BE49-F238E27FC236}">
                <a16:creationId xmlns=""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4"/>
          <a:stretch>
            <a:fillRect/>
          </a:stretch>
        </p:blipFill>
        <p:spPr>
          <a:xfrm>
            <a:off x="7780022" y="1357213"/>
            <a:ext cx="3943350" cy="3333750"/>
          </a:xfrm>
          <a:prstGeom prst="rect">
            <a:avLst/>
          </a:prstGeom>
        </p:spPr>
      </p:pic>
      <p:sp>
        <p:nvSpPr>
          <p:cNvPr id="7" name="Cloud 6">
            <a:extLst>
              <a:ext uri="{FF2B5EF4-FFF2-40B4-BE49-F238E27FC236}">
                <a16:creationId xmlns="" xmlns:a16="http://schemas.microsoft.com/office/drawing/2014/main" id="{668F2950-BBB3-4C6F-B692-C68D72670589}"/>
              </a:ext>
            </a:extLst>
          </p:cNvPr>
          <p:cNvSpPr/>
          <p:nvPr/>
        </p:nvSpPr>
        <p:spPr>
          <a:xfrm>
            <a:off x="6195060" y="5394960"/>
            <a:ext cx="342900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315136614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Rectangle: Rounded Corners 6">
            <a:extLst>
              <a:ext uri="{FF2B5EF4-FFF2-40B4-BE49-F238E27FC236}">
                <a16:creationId xmlns="" xmlns:a16="http://schemas.microsoft.com/office/drawing/2014/main" id="{668F2950-BBB3-4C6F-B692-C68D72670589}"/>
              </a:ext>
            </a:extLst>
          </p:cNvPr>
          <p:cNvSpPr/>
          <p:nvPr/>
        </p:nvSpPr>
        <p:spPr>
          <a:xfrm>
            <a:off x="3989070" y="5394960"/>
            <a:ext cx="773430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 xmlns:a16="http://schemas.microsoft.com/office/drawing/2014/main" id="{41947D52-AB99-4E4E-AE12-C1AEE49F0D54}"/>
              </a:ext>
            </a:extLst>
          </p:cNvPr>
          <p:cNvCxnSpPr/>
          <p:nvPr/>
        </p:nvCxnSpPr>
        <p:spPr>
          <a:xfrm>
            <a:off x="1714500" y="3223815"/>
            <a:ext cx="106299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1" name="Straight Connector 10">
            <a:extLst>
              <a:ext uri="{FF2B5EF4-FFF2-40B4-BE49-F238E27FC236}">
                <a16:creationId xmlns="" xmlns:a16="http://schemas.microsoft.com/office/drawing/2014/main" id="{4CE1EED5-4966-4B24-ABF0-53874E831830}"/>
              </a:ext>
            </a:extLst>
          </p:cNvPr>
          <p:cNvCxnSpPr/>
          <p:nvPr/>
        </p:nvCxnSpPr>
        <p:spPr>
          <a:xfrm>
            <a:off x="1783080" y="3669585"/>
            <a:ext cx="106299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a:extLst>
              <a:ext uri="{FF2B5EF4-FFF2-40B4-BE49-F238E27FC236}">
                <a16:creationId xmlns="" xmlns:a16="http://schemas.microsoft.com/office/drawing/2014/main" id="{39BFA8F8-FE6F-442E-90F3-13E9301313E8}"/>
              </a:ext>
            </a:extLst>
          </p:cNvPr>
          <p:cNvCxnSpPr>
            <a:cxnSpLocks/>
          </p:cNvCxnSpPr>
          <p:nvPr/>
        </p:nvCxnSpPr>
        <p:spPr>
          <a:xfrm>
            <a:off x="1440180" y="5394960"/>
            <a:ext cx="190881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3" name="Straight Connector 12">
            <a:extLst>
              <a:ext uri="{FF2B5EF4-FFF2-40B4-BE49-F238E27FC236}">
                <a16:creationId xmlns="" xmlns:a16="http://schemas.microsoft.com/office/drawing/2014/main" id="{6EBACA82-2C43-4093-BD1F-BEB6C56BB364}"/>
              </a:ext>
            </a:extLst>
          </p:cNvPr>
          <p:cNvCxnSpPr>
            <a:cxnSpLocks/>
          </p:cNvCxnSpPr>
          <p:nvPr/>
        </p:nvCxnSpPr>
        <p:spPr>
          <a:xfrm>
            <a:off x="5223510" y="1177290"/>
            <a:ext cx="190881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 xmlns:p14="http://schemas.microsoft.com/office/powerpoint/2010/main" val="182228150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8" name="Rectangle: Rounded Corners 7">
            <a:extLst>
              <a:ext uri="{FF2B5EF4-FFF2-40B4-BE49-F238E27FC236}">
                <a16:creationId xmlns="" xmlns:a16="http://schemas.microsoft.com/office/drawing/2014/main" id="{98A8359A-75A0-4DEB-B0ED-255435F29EA8}"/>
              </a:ext>
            </a:extLst>
          </p:cNvPr>
          <p:cNvSpPr/>
          <p:nvPr/>
        </p:nvSpPr>
        <p:spPr>
          <a:xfrm>
            <a:off x="3989070" y="5394960"/>
            <a:ext cx="773430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 xmlns:a16="http://schemas.microsoft.com/office/drawing/2014/main" id="{0E143876-62A8-4648-BD8F-605DA8A2232D}"/>
              </a:ext>
            </a:extLst>
          </p:cNvPr>
          <p:cNvCxnSpPr/>
          <p:nvPr/>
        </p:nvCxnSpPr>
        <p:spPr>
          <a:xfrm>
            <a:off x="2880360" y="4080510"/>
            <a:ext cx="5829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 xmlns:a16="http://schemas.microsoft.com/office/drawing/2014/main" id="{23A0ED89-F537-4982-8A70-1A8D6332B638}"/>
              </a:ext>
            </a:extLst>
          </p:cNvPr>
          <p:cNvCxnSpPr/>
          <p:nvPr/>
        </p:nvCxnSpPr>
        <p:spPr>
          <a:xfrm>
            <a:off x="2948940" y="4514850"/>
            <a:ext cx="5829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 xmlns:a16="http://schemas.microsoft.com/office/drawing/2014/main" id="{42BB7FED-A4D4-46A4-A85E-0CA1D779D42D}"/>
              </a:ext>
            </a:extLst>
          </p:cNvPr>
          <p:cNvCxnSpPr/>
          <p:nvPr/>
        </p:nvCxnSpPr>
        <p:spPr>
          <a:xfrm>
            <a:off x="1383030" y="6229350"/>
            <a:ext cx="5829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 xmlns:a16="http://schemas.microsoft.com/office/drawing/2014/main" id="{D47DBABD-C056-45C6-8DD8-C877C5DF1E97}"/>
              </a:ext>
            </a:extLst>
          </p:cNvPr>
          <p:cNvCxnSpPr/>
          <p:nvPr/>
        </p:nvCxnSpPr>
        <p:spPr>
          <a:xfrm>
            <a:off x="6595110" y="1623060"/>
            <a:ext cx="58293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 xmlns:p14="http://schemas.microsoft.com/office/powerpoint/2010/main" val="89112650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8" name="Rectangle: Rounded Corners 7">
            <a:extLst>
              <a:ext uri="{FF2B5EF4-FFF2-40B4-BE49-F238E27FC236}">
                <a16:creationId xmlns="" xmlns:a16="http://schemas.microsoft.com/office/drawing/2014/main" id="{98A8359A-75A0-4DEB-B0ED-255435F29EA8}"/>
              </a:ext>
            </a:extLst>
          </p:cNvPr>
          <p:cNvSpPr/>
          <p:nvPr/>
        </p:nvSpPr>
        <p:spPr>
          <a:xfrm>
            <a:off x="3989070" y="5394960"/>
            <a:ext cx="773430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hought Bubble: Cloud 3">
            <a:extLst>
              <a:ext uri="{FF2B5EF4-FFF2-40B4-BE49-F238E27FC236}">
                <a16:creationId xmlns="" xmlns:a16="http://schemas.microsoft.com/office/drawing/2014/main" id="{F5586EB6-D6F8-413B-AED3-AD0BF95E3220}"/>
              </a:ext>
            </a:extLst>
          </p:cNvPr>
          <p:cNvSpPr/>
          <p:nvPr/>
        </p:nvSpPr>
        <p:spPr>
          <a:xfrm>
            <a:off x="7928610" y="653236"/>
            <a:ext cx="3101340" cy="196423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thể hiện lòng hiếu thảo, quan tâm mọi người của bé</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187375071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2947647858"/>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Rectangle: Rounded Corners 6">
            <a:extLst>
              <a:ext uri="{FF2B5EF4-FFF2-40B4-BE49-F238E27FC236}">
                <a16:creationId xmlns="" xmlns:a16="http://schemas.microsoft.com/office/drawing/2014/main" id="{668F2950-BBB3-4C6F-B692-C68D72670589}"/>
              </a:ext>
            </a:extLst>
          </p:cNvPr>
          <p:cNvSpPr/>
          <p:nvPr/>
        </p:nvSpPr>
        <p:spPr>
          <a:xfrm>
            <a:off x="3840480" y="5394960"/>
            <a:ext cx="788289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 từ ngữ cho biết chú mè</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o rất vui vì được bé tặng quà</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 xmlns:a16="http://schemas.microsoft.com/office/drawing/2014/main" id="{6EBACA82-2C43-4093-BD1F-BEB6C56BB364}"/>
              </a:ext>
            </a:extLst>
          </p:cNvPr>
          <p:cNvCxnSpPr>
            <a:cxnSpLocks/>
          </p:cNvCxnSpPr>
          <p:nvPr/>
        </p:nvCxnSpPr>
        <p:spPr>
          <a:xfrm>
            <a:off x="5372100" y="2023110"/>
            <a:ext cx="125730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 xmlns:p14="http://schemas.microsoft.com/office/powerpoint/2010/main" val="398857037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941207" y="1685926"/>
            <a:ext cx="2821837"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89934" y="1643062"/>
            <a:ext cx="3092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ồng</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365734" y="1685926"/>
            <a:ext cx="2711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lê-gô</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cstate="print"/>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videoFile r:link="rId1"/>
            <p:extLst>
              <p:ext uri="{DAA4B4D4-6D71-4841-9C94-3DE7FCFB9230}">
                <p14:media xmlns="" xmlns:p14="http://schemas.microsoft.com/office/powerpoint/2010/main" r:embed="rId7">
                  <p14:trim st="440" end="15675"/>
                </p14:media>
              </p:ext>
            </p:extLst>
          </p:nvPr>
        </p:nvPicPr>
        <p:blipFill>
          <a:blip r:embed="rId5" cstate="print"/>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videoFile r:link="rId1"/>
            <p:extLst>
              <p:ext uri="{DAA4B4D4-6D71-4841-9C94-3DE7FCFB9230}">
                <p14:media xmlns="" xmlns:p14="http://schemas.microsoft.com/office/powerpoint/2010/main" r:embed="rId8"/>
              </p:ext>
            </p:extLst>
          </p:nvPr>
        </p:nvPicPr>
        <p:blipFill>
          <a:blip r:embed="rId5" cstate="print"/>
          <a:stretch>
            <a:fillRect/>
          </a:stretch>
        </p:blipFill>
        <p:spPr>
          <a:xfrm>
            <a:off x="-4953000" y="2819400"/>
            <a:ext cx="609600" cy="609600"/>
          </a:xfrm>
          <a:prstGeom prst="rect">
            <a:avLst/>
          </a:prstGeom>
        </p:spPr>
      </p:pic>
      <p:pic>
        <p:nvPicPr>
          <p:cNvPr id="17" name="Picture 16"/>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0" cstate="print">
            <a:extLst>
              <a:ext uri="{BEBA8EAE-BF5A-486C-A8C5-ECC9F3942E4B}">
                <a14:imgProps xmlns="" xmlns:a14="http://schemas.microsoft.com/office/drawing/2010/main">
                  <a14:imgLayer r:embed="rId15">
                    <a14:imgEffect>
                      <a14:backgroundRemoval t="0" b="100000" l="6267" r="94278"/>
                    </a14:imgEffect>
                  </a14:imgLayer>
                </a14:imgProps>
              </a:ext>
              <a:ext uri="{28A0092B-C50C-407E-A947-70E740481C1C}">
                <a14:useLocalDpi xmlns=""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video>
              <p:cMediaNode vol="80000">
                <p:cTn id="49" fill="hold" display="0">
                  <p:stCondLst>
                    <p:cond delay="indefinite"/>
                  </p:stCondLst>
                  <p:endCondLst>
                    <p:cond evt="onStopAudio" delay="0">
                      <p:tgtEl>
                        <p:sldTgt/>
                      </p:tgtEl>
                    </p:cond>
                  </p:endCondLst>
                </p:cTn>
                <p:tgtEl>
                  <p:spTgt spid="4"/>
                </p:tgtEl>
              </p:cMediaNode>
            </p:vide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video>
              <p:cMediaNode vol="80000">
                <p:cTn id="55" fill="hold" display="0">
                  <p:stCondLst>
                    <p:cond delay="indefinite"/>
                  </p:stCondLst>
                  <p:endCondLst>
                    <p:cond evt="onStopAudio" delay="0">
                      <p:tgtEl>
                        <p:sldTgt/>
                      </p:tgtEl>
                    </p:cond>
                  </p:endCondLst>
                </p:cTn>
                <p:tgtEl>
                  <p:spTgt spid="14"/>
                </p:tgtEl>
              </p:cMediaNode>
            </p:vide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video>
              <p:cMediaNode vol="80000">
                <p:cTn id="61" fill="hold" display="0">
                  <p:stCondLst>
                    <p:cond delay="indefinite"/>
                  </p:stCondLst>
                  <p:endCondLst>
                    <p:cond evt="onStopAudio" delay="0">
                      <p:tgtEl>
                        <p:sldTgt/>
                      </p:tgtEl>
                    </p:cond>
                  </p:endCondLst>
                </p:cTn>
                <p:tgtEl>
                  <p:spTgt spid="16"/>
                </p:tgtEl>
              </p:cMediaNode>
            </p:video>
            <p:video>
              <p:cMediaNode vol="80000">
                <p:cTn id="62" fill="hold" display="0">
                  <p:stCondLst>
                    <p:cond delay="indefinite"/>
                  </p:stCondLst>
                  <p:endCondLst>
                    <p:cond evt="onStopAudio" delay="0">
                      <p:tgtEl>
                        <p:sldTgt/>
                      </p:tgtEl>
                    </p:cond>
                  </p:endCondLst>
                </p:cTn>
                <p:tgtEl>
                  <p:spTgt spid="18"/>
                </p:tgtEl>
              </p:cMediaNode>
            </p:video>
            <p:video>
              <p:cMediaNode vol="80000">
                <p:cTn id="63" fill="hold" display="0">
                  <p:stCondLst>
                    <p:cond delay="indefinite"/>
                  </p:stCondLst>
                  <p:endCondLst>
                    <p:cond evt="onStopAudio" delay="0">
                      <p:tgtEl>
                        <p:sldTgt/>
                      </p:tgtEl>
                    </p:cond>
                  </p:endCondLst>
                </p:cTn>
                <p:tgtEl>
                  <p:spTgt spid="8"/>
                </p:tgtEl>
              </p:cMediaNode>
            </p:video>
          </p:childTnLst>
        </p:cTn>
      </p:par>
    </p:tnLst>
    <p:bldLst>
      <p:bldP spid="9" grpId="0" animBg="1"/>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en-US" dirty="0" err="1">
                <a:latin typeface="Arial-Rounded" panose="020B0500000000000000" pitchFamily="34" charset="0"/>
                <a:ea typeface="Arial-Rounded" panose="020B0500000000000000" pitchFamily="34" charset="0"/>
                <a:cs typeface="Arial-Rounded" panose="020B0500000000000000" pitchFamily="34" charset="0"/>
              </a:rPr>
              <a:t>Tìm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thêm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cảm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xúc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vui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mừng</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 xmlns:a16="http://schemas.microsoft.com/office/drawing/2014/main" id="{497129B2-4A57-43C2-A395-5A36EECBF574}"/>
              </a:ext>
            </a:extLst>
          </p:cNvPr>
          <p:cNvSpPr/>
          <p:nvPr/>
        </p:nvSpPr>
        <p:spPr>
          <a:xfrm>
            <a:off x="2160270" y="1954530"/>
            <a:ext cx="6629400" cy="14744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vẻ</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háo</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hức</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mừng</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rỡ</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59C6B8F1-ECE9-4932-ABA0-3E934F18C6B8}"/>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245704" y="0"/>
            <a:ext cx="946296" cy="941789"/>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pic>
        <p:nvPicPr>
          <p:cNvPr id="6" name="Picture 5">
            <a:extLst>
              <a:ext uri="{FF2B5EF4-FFF2-40B4-BE49-F238E27FC236}">
                <a16:creationId xmlns="" xmlns:a16="http://schemas.microsoft.com/office/drawing/2014/main" id="{22439E56-0C08-412D-BE18-D8B3B11ABD8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245704" y="0"/>
            <a:ext cx="946296" cy="941789"/>
          </a:xfrm>
          <a:prstGeom prst="rect">
            <a:avLst/>
          </a:prstGeom>
        </p:spPr>
      </p:pic>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1"/>
          <p:cNvSpPr txBox="1"/>
          <p:nvPr/>
        </p:nvSpPr>
        <p:spPr>
          <a:xfrm>
            <a:off x="2488865" y="580571"/>
            <a:ext cx="8331200" cy="553998"/>
          </a:xfrm>
          <a:prstGeom prst="rect">
            <a:avLst/>
          </a:prstGeom>
          <a:noFill/>
        </p:spPr>
        <p:txBody>
          <a:bodyPr wrap="square" rtlCol="0">
            <a:spAutoFit/>
          </a:bodyPr>
          <a:lstStyle/>
          <a:p>
            <a:r>
              <a:rPr lang="en-US" sz="3000" smtClean="0">
                <a:solidFill>
                  <a:schemeClr val="bg1"/>
                </a:solidFill>
                <a:latin typeface="HP001 4 hàng" pitchFamily="34" charset="0"/>
              </a:rPr>
              <a:t>Thứ tư, ngày 17 </a:t>
            </a:r>
            <a:r>
              <a:rPr lang="en-US" sz="3000" dirty="0" smtClean="0">
                <a:solidFill>
                  <a:schemeClr val="bg1"/>
                </a:solidFill>
                <a:latin typeface="HP001 4 hàng" pitchFamily="34" charset="0"/>
              </a:rPr>
              <a:t>tháng 11 năm 2021</a:t>
            </a:r>
            <a:endParaRPr lang="en-US" sz="3000" dirty="0">
              <a:solidFill>
                <a:schemeClr val="bg1"/>
              </a:solidFill>
              <a:latin typeface="HP001 4 hàng" pitchFamily="34" charset="0"/>
            </a:endParaRPr>
          </a:p>
        </p:txBody>
      </p:sp>
      <p:sp>
        <p:nvSpPr>
          <p:cNvPr id="4" name="TextBox 3"/>
          <p:cNvSpPr txBox="1"/>
          <p:nvPr/>
        </p:nvSpPr>
        <p:spPr>
          <a:xfrm>
            <a:off x="4360985" y="1195754"/>
            <a:ext cx="2011680" cy="584775"/>
          </a:xfrm>
          <a:prstGeom prst="rect">
            <a:avLst/>
          </a:prstGeom>
          <a:noFill/>
        </p:spPr>
        <p:txBody>
          <a:bodyPr wrap="square" rtlCol="0">
            <a:spAutoFit/>
          </a:bodyPr>
          <a:lstStyle/>
          <a:p>
            <a:r>
              <a:rPr lang="en-US" sz="3200" u="sng" dirty="0" smtClean="0">
                <a:solidFill>
                  <a:schemeClr val="bg1"/>
                </a:solidFill>
                <a:latin typeface="HP001 4 hàng" pitchFamily="34" charset="0"/>
              </a:rPr>
              <a:t>Tiếng việt</a:t>
            </a:r>
            <a:endParaRPr lang="en-US" sz="3200" u="sng" dirty="0">
              <a:solidFill>
                <a:schemeClr val="bg1"/>
              </a:solidFill>
              <a:latin typeface="HP001 4 hàng" pitchFamily="34" charset="0"/>
            </a:endParaRPr>
          </a:p>
        </p:txBody>
      </p:sp>
      <p:sp>
        <p:nvSpPr>
          <p:cNvPr id="5" name="Text Box 1"/>
          <p:cNvSpPr txBox="1"/>
          <p:nvPr/>
        </p:nvSpPr>
        <p:spPr>
          <a:xfrm>
            <a:off x="4296433" y="3105068"/>
            <a:ext cx="3982403" cy="523220"/>
          </a:xfrm>
          <a:prstGeom prst="rect">
            <a:avLst/>
          </a:prstGeom>
          <a:noFill/>
        </p:spPr>
        <p:txBody>
          <a:bodyPr wrap="square" rtlCol="0">
            <a:spAutoFit/>
          </a:bodyPr>
          <a:lstStyle/>
          <a:p>
            <a:pPr lvl="0">
              <a:defRPr/>
            </a:pPr>
            <a:r>
              <a:rPr lang="vi-VN" sz="2800" dirty="0">
                <a:solidFill>
                  <a:schemeClr val="bg1"/>
                </a:solidFill>
                <a:latin typeface="HP001 4 hang 1 ô ly" panose="020B0603050302020204" charset="0"/>
                <a:cs typeface="HP001 4 hang 1 ô ly" panose="020B0603050302020204" charset="0"/>
              </a:rPr>
              <a:t>Bên</a:t>
            </a:r>
            <a:r>
              <a:rPr lang="en-US" sz="2800" dirty="0">
                <a:solidFill>
                  <a:schemeClr val="bg1"/>
                </a:solidFill>
                <a:latin typeface="HP001 4 hang 1 ô ly" panose="020B0603050302020204" charset="0"/>
                <a:cs typeface="HP001 4 hang 1 ô ly" panose="020B0603050302020204" charset="0"/>
              </a:rPr>
              <a:t> </a:t>
            </a:r>
            <a:r>
              <a:rPr lang="vi-VN" sz="2800" dirty="0">
                <a:solidFill>
                  <a:schemeClr val="bg1"/>
                </a:solidFill>
                <a:latin typeface="HP001 4 hang 1 ô ly" panose="020B0603050302020204" charset="0"/>
                <a:cs typeface="HP001 4 hang 1 ô ly" panose="020B0603050302020204" charset="0"/>
              </a:rPr>
              <a:t>thềm gió mát</a:t>
            </a:r>
            <a:r>
              <a:rPr lang="vi-VN" sz="2800" dirty="0" smtClean="0">
                <a:solidFill>
                  <a:schemeClr val="bg1"/>
                </a:solidFill>
                <a:latin typeface="HP001 4 hang 1 ô ly" panose="020B0603050302020204" charset="0"/>
                <a:cs typeface="HP001 4 hang 1 ô ly" panose="020B0603050302020204" charset="0"/>
              </a:rPr>
              <a:t>,</a:t>
            </a:r>
            <a:endParaRPr kumimoji="0" lang="en-US" sz="2800" b="0" i="0" u="none" strike="noStrike" kern="1200" cap="none" spc="0" normalizeH="0" baseline="0" noProof="0" dirty="0">
              <a:ln>
                <a:noFill/>
              </a:ln>
              <a:solidFill>
                <a:schemeClr val="bg1"/>
              </a:solidFill>
              <a:effectLst/>
              <a:uLnTx/>
              <a:uFillTx/>
              <a:latin typeface="HP001 4 hang 1 ô ly" panose="020B0603050302020204" charset="0"/>
              <a:cs typeface="HP001 4 hang 1 ô ly" panose="020B0603050302020204" charset="0"/>
            </a:endParaRPr>
          </a:p>
        </p:txBody>
      </p:sp>
      <p:sp>
        <p:nvSpPr>
          <p:cNvPr id="6" name="TextBox 5"/>
          <p:cNvSpPr txBox="1"/>
          <p:nvPr/>
        </p:nvSpPr>
        <p:spPr>
          <a:xfrm>
            <a:off x="3629465" y="2180493"/>
            <a:ext cx="5570806" cy="1015663"/>
          </a:xfrm>
          <a:prstGeom prst="rect">
            <a:avLst/>
          </a:prstGeom>
          <a:noFill/>
        </p:spPr>
        <p:txBody>
          <a:bodyPr wrap="square" rtlCol="0">
            <a:spAutoFit/>
          </a:bodyPr>
          <a:lstStyle/>
          <a:p>
            <a:r>
              <a:rPr lang="en-US" sz="6000" dirty="0" smtClean="0">
                <a:solidFill>
                  <a:schemeClr val="bg1"/>
                </a:solidFill>
                <a:latin typeface="HP001 4 hàng" pitchFamily="34" charset="0"/>
              </a:rPr>
              <a:t>Nặn đồ chơi</a:t>
            </a:r>
            <a:endParaRPr lang="en-US" sz="6000" dirty="0">
              <a:solidFill>
                <a:schemeClr val="bg1"/>
              </a:solidFill>
              <a:latin typeface="HP001 4 hàng" pitchFamily="34" charset="0"/>
            </a:endParaRPr>
          </a:p>
        </p:txBody>
      </p:sp>
      <p:sp>
        <p:nvSpPr>
          <p:cNvPr id="7" name="Text Box 1"/>
          <p:cNvSpPr txBox="1"/>
          <p:nvPr/>
        </p:nvSpPr>
        <p:spPr>
          <a:xfrm>
            <a:off x="4294088" y="3918649"/>
            <a:ext cx="3982403" cy="1384995"/>
          </a:xfrm>
          <a:prstGeom prst="rect">
            <a:avLst/>
          </a:prstGeom>
          <a:noFill/>
        </p:spPr>
        <p:txBody>
          <a:bodyPr wrap="square" rtlCol="0">
            <a:spAutoFit/>
          </a:bodyPr>
          <a:lstStyle/>
          <a:p>
            <a:pPr lvl="0">
              <a:defRPr/>
            </a:pPr>
            <a:r>
              <a:rPr lang="vi-VN" sz="2800" dirty="0">
                <a:solidFill>
                  <a:schemeClr val="bg1"/>
                </a:solidFill>
                <a:latin typeface="HP001 4 hang 1 ô ly" panose="020B0603050302020204" charset="0"/>
                <a:cs typeface="HP001 4 hang 1 ô ly" panose="020B0603050302020204" charset="0"/>
              </a:rPr>
              <a:t/>
            </a:r>
            <a:br>
              <a:rPr lang="vi-VN" sz="2800" dirty="0">
                <a:solidFill>
                  <a:schemeClr val="bg1"/>
                </a:solidFill>
                <a:latin typeface="HP001 4 hang 1 ô ly" panose="020B0603050302020204" charset="0"/>
                <a:cs typeface="HP001 4 hang 1 ô ly" panose="020B0603050302020204" charset="0"/>
              </a:rPr>
            </a:br>
            <a:r>
              <a:rPr lang="vi-VN" sz="2800" dirty="0">
                <a:solidFill>
                  <a:schemeClr val="bg1"/>
                </a:solidFill>
                <a:latin typeface="HP001 4 hang 1 ô ly" panose="020B0603050302020204" charset="0"/>
                <a:cs typeface="HP001 4 hang 1 ô ly" panose="020B0603050302020204" charset="0"/>
              </a:rPr>
              <a:t>Mèo nằm vẫy </a:t>
            </a:r>
            <a:r>
              <a:rPr lang="vi-VN" sz="2800" dirty="0" smtClean="0">
                <a:solidFill>
                  <a:schemeClr val="bg1"/>
                </a:solidFill>
                <a:latin typeface="HP001 4 hang 1 ô ly" panose="020B0603050302020204" charset="0"/>
                <a:cs typeface="HP001 4 hang 1 ô ly" panose="020B0603050302020204" charset="0"/>
              </a:rPr>
              <a:t>đuôi</a:t>
            </a:r>
            <a:r>
              <a:rPr lang="en-US" sz="2800" dirty="0" smtClean="0">
                <a:solidFill>
                  <a:schemeClr val="bg1"/>
                </a:solidFill>
                <a:latin typeface="HP001 4 hang 1 ô ly" panose="020B0603050302020204" charset="0"/>
                <a:cs typeface="HP001 4 hang 1 ô ly" panose="020B0603050302020204" charset="0"/>
              </a:rPr>
              <a:t>,</a:t>
            </a:r>
            <a:r>
              <a:rPr lang="vi-VN" sz="2800" dirty="0">
                <a:solidFill>
                  <a:schemeClr val="bg1"/>
                </a:solidFill>
                <a:latin typeface="HP001 4 hang 1 ô ly" panose="020B0603050302020204" charset="0"/>
                <a:cs typeface="HP001 4 hang 1 ô ly" panose="020B0603050302020204" charset="0"/>
              </a:rPr>
              <a:t/>
            </a:r>
            <a:br>
              <a:rPr lang="vi-VN" sz="2800" dirty="0">
                <a:solidFill>
                  <a:schemeClr val="bg1"/>
                </a:solidFill>
                <a:latin typeface="HP001 4 hang 1 ô ly" panose="020B0603050302020204" charset="0"/>
                <a:cs typeface="HP001 4 hang 1 ô ly" panose="020B0603050302020204" charset="0"/>
              </a:rPr>
            </a:br>
            <a:endParaRPr kumimoji="0" lang="en-US" sz="2800" b="0" i="0" u="none" strike="noStrike" kern="1200" cap="none" spc="0" normalizeH="0" baseline="0" noProof="0" dirty="0">
              <a:ln>
                <a:noFill/>
              </a:ln>
              <a:solidFill>
                <a:schemeClr val="bg1"/>
              </a:solidFill>
              <a:effectLst/>
              <a:uLnTx/>
              <a:uFillTx/>
              <a:latin typeface="HP001 4 hang 1 ô ly" panose="020B0603050302020204" charset="0"/>
              <a:cs typeface="HP001 4 hang 1 ô ly" panose="020B0603050302020204" charset="0"/>
            </a:endParaRPr>
          </a:p>
        </p:txBody>
      </p:sp>
      <p:sp>
        <p:nvSpPr>
          <p:cNvPr id="8" name="Text Box 1"/>
          <p:cNvSpPr txBox="1"/>
          <p:nvPr/>
        </p:nvSpPr>
        <p:spPr>
          <a:xfrm>
            <a:off x="4291744" y="3719359"/>
            <a:ext cx="3572097" cy="954107"/>
          </a:xfrm>
          <a:prstGeom prst="rect">
            <a:avLst/>
          </a:prstGeom>
          <a:noFill/>
        </p:spPr>
        <p:txBody>
          <a:bodyPr wrap="square" rtlCol="0">
            <a:spAutoFit/>
          </a:bodyPr>
          <a:lstStyle/>
          <a:p>
            <a:pPr lvl="0">
              <a:defRPr/>
            </a:pPr>
            <a:r>
              <a:rPr lang="vi-VN" sz="2800" dirty="0" smtClean="0">
                <a:solidFill>
                  <a:schemeClr val="bg1"/>
                </a:solidFill>
                <a:latin typeface="HP001 4 hang 1 ô ly" panose="020B0603050302020204" charset="0"/>
                <a:cs typeface="HP001 4 hang 1 ô ly" panose="020B0603050302020204" charset="0"/>
              </a:rPr>
              <a:t>Bé </a:t>
            </a:r>
            <a:r>
              <a:rPr lang="vi-VN" sz="2800" dirty="0">
                <a:solidFill>
                  <a:schemeClr val="bg1"/>
                </a:solidFill>
                <a:latin typeface="HP001 4 hang 1 ô ly" panose="020B0603050302020204" charset="0"/>
                <a:cs typeface="HP001 4 hang 1 ô ly" panose="020B0603050302020204" charset="0"/>
              </a:rPr>
              <a:t>nặn đồ chơi</a:t>
            </a:r>
            <a:r>
              <a:rPr lang="vi-VN" sz="2800" dirty="0" smtClean="0">
                <a:solidFill>
                  <a:schemeClr val="bg1"/>
                </a:solidFill>
                <a:latin typeface="HP001 4 hang 1 ô ly" panose="020B0603050302020204" charset="0"/>
                <a:cs typeface="HP001 4 hang 1 ô ly" panose="020B0603050302020204" charset="0"/>
              </a:rPr>
              <a:t>.</a:t>
            </a:r>
            <a:r>
              <a:rPr lang="vi-VN" sz="2800" dirty="0">
                <a:solidFill>
                  <a:schemeClr val="bg1"/>
                </a:solidFill>
                <a:latin typeface="HP001 4 hang 1 ô ly" panose="020B0603050302020204" charset="0"/>
                <a:cs typeface="HP001 4 hang 1 ô ly" panose="020B0603050302020204" charset="0"/>
              </a:rPr>
              <a:t/>
            </a:r>
            <a:br>
              <a:rPr lang="vi-VN" sz="2800" dirty="0">
                <a:solidFill>
                  <a:schemeClr val="bg1"/>
                </a:solidFill>
                <a:latin typeface="HP001 4 hang 1 ô ly" panose="020B0603050302020204" charset="0"/>
                <a:cs typeface="HP001 4 hang 1 ô ly" panose="020B0603050302020204" charset="0"/>
              </a:rPr>
            </a:br>
            <a:endParaRPr kumimoji="0" lang="en-US" sz="2800" b="0" i="0" u="none" strike="noStrike" kern="1200" cap="none" spc="0" normalizeH="0" baseline="0" noProof="0" dirty="0">
              <a:ln>
                <a:noFill/>
              </a:ln>
              <a:solidFill>
                <a:schemeClr val="bg1"/>
              </a:solidFill>
              <a:effectLst/>
              <a:uLnTx/>
              <a:uFillTx/>
              <a:latin typeface="HP001 4 hang 1 ô ly" panose="020B0603050302020204" charset="0"/>
              <a:cs typeface="HP001 4 hang 1 ô ly" panose="020B0603050302020204" charset="0"/>
            </a:endParaRPr>
          </a:p>
        </p:txBody>
      </p:sp>
      <p:sp>
        <p:nvSpPr>
          <p:cNvPr id="9" name="Text Box 1"/>
          <p:cNvSpPr txBox="1"/>
          <p:nvPr/>
        </p:nvSpPr>
        <p:spPr>
          <a:xfrm>
            <a:off x="4290647" y="4926835"/>
            <a:ext cx="3982403" cy="954107"/>
          </a:xfrm>
          <a:prstGeom prst="rect">
            <a:avLst/>
          </a:prstGeom>
          <a:noFill/>
        </p:spPr>
        <p:txBody>
          <a:bodyPr wrap="square" rtlCol="0">
            <a:spAutoFit/>
          </a:bodyPr>
          <a:lstStyle/>
          <a:p>
            <a:pPr lvl="0">
              <a:defRPr/>
            </a:pPr>
            <a:r>
              <a:rPr lang="vi-VN" sz="2800" dirty="0" smtClean="0">
                <a:solidFill>
                  <a:schemeClr val="bg1"/>
                </a:solidFill>
                <a:latin typeface="HP001 4 hang 1 ô ly" panose="020B0603050302020204" charset="0"/>
                <a:cs typeface="HP001 4 hang 1 ô ly" panose="020B0603050302020204" charset="0"/>
              </a:rPr>
              <a:t>Tròn </a:t>
            </a:r>
            <a:r>
              <a:rPr lang="vi-VN" sz="2800" dirty="0">
                <a:solidFill>
                  <a:schemeClr val="bg1"/>
                </a:solidFill>
                <a:latin typeface="HP001 4 hang 1 ô ly" panose="020B0603050302020204" charset="0"/>
                <a:cs typeface="HP001 4 hang 1 ô ly" panose="020B0603050302020204" charset="0"/>
              </a:rPr>
              <a:t>xoe đôi mắt.</a:t>
            </a:r>
            <a:br>
              <a:rPr lang="vi-VN" sz="2800" dirty="0">
                <a:solidFill>
                  <a:schemeClr val="bg1"/>
                </a:solidFill>
                <a:latin typeface="HP001 4 hang 1 ô ly" panose="020B0603050302020204" charset="0"/>
                <a:cs typeface="HP001 4 hang 1 ô ly" panose="020B0603050302020204" charset="0"/>
              </a:rPr>
            </a:br>
            <a:endParaRPr kumimoji="0" lang="en-US" sz="2800" b="0" i="0" u="none" strike="noStrike" kern="1200" cap="none" spc="0" normalizeH="0" baseline="0" noProof="0" dirty="0">
              <a:ln>
                <a:noFill/>
              </a:ln>
              <a:solidFill>
                <a:schemeClr val="bg1"/>
              </a:solidFill>
              <a:effectLst/>
              <a:uLnTx/>
              <a:uFillTx/>
              <a:latin typeface="HP001 4 hang 1 ô ly" panose="020B0603050302020204" charset="0"/>
              <a:cs typeface="HP001 4 hang 1 ô ly" panose="020B060305030202020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solidFill>
                  <a:srgbClr val="000000"/>
                </a:solidFill>
                <a:latin typeface="HP001 4 hang 1 ô ly" panose="020B0603050302020204" charset="0"/>
                <a:cs typeface="HP001 4 hang 1 ô ly" panose="020B0603050302020204" charset="0"/>
              </a:rPr>
              <a:t>Bên</a:t>
            </a:r>
            <a:r>
              <a:rPr lang="en-US" sz="2800" dirty="0">
                <a:solidFill>
                  <a:srgbClr val="000000"/>
                </a:solidFill>
                <a:latin typeface="HP001 4 hang 1 ô ly" panose="020B0603050302020204" charset="0"/>
                <a:cs typeface="HP001 4 hang 1 ô ly" panose="020B0603050302020204" charset="0"/>
              </a:rPr>
              <a:t> </a:t>
            </a:r>
            <a:r>
              <a:rPr lang="vi-VN" sz="2800" dirty="0">
                <a:solidFill>
                  <a:srgbClr val="000000"/>
                </a:solidFill>
                <a:latin typeface="HP001 4 hang 1 ô ly" panose="020B0603050302020204" charset="0"/>
                <a:cs typeface="HP001 4 hang 1 ô ly" panose="020B0603050302020204" charset="0"/>
              </a:rPr>
              <a:t>thềm gió mát,</a:t>
            </a:r>
            <a:br>
              <a:rPr lang="vi-VN" sz="2800" dirty="0">
                <a:solidFill>
                  <a:srgbClr val="000000"/>
                </a:solidFill>
                <a:latin typeface="HP001 4 hang 1 ô ly" panose="020B0603050302020204" charset="0"/>
                <a:cs typeface="HP001 4 hang 1 ô ly" panose="020B0603050302020204" charset="0"/>
              </a:rPr>
            </a:br>
            <a:r>
              <a:rPr lang="vi-VN" sz="2800" dirty="0">
                <a:solidFill>
                  <a:srgbClr val="000000"/>
                </a:solidFill>
                <a:latin typeface="HP001 4 hang 1 ô ly" panose="020B0603050302020204" charset="0"/>
                <a:cs typeface="HP001 4 hang 1 ô ly" panose="020B0603050302020204" charset="0"/>
              </a:rPr>
              <a:t>Bé nặn đồ chơi.</a:t>
            </a:r>
            <a:br>
              <a:rPr lang="vi-VN" sz="2800" dirty="0">
                <a:solidFill>
                  <a:srgbClr val="000000"/>
                </a:solidFill>
                <a:latin typeface="HP001 4 hang 1 ô ly" panose="020B0603050302020204" charset="0"/>
                <a:cs typeface="HP001 4 hang 1 ô ly" panose="020B0603050302020204" charset="0"/>
              </a:rPr>
            </a:br>
            <a:r>
              <a:rPr lang="vi-VN" sz="2800" dirty="0">
                <a:solidFill>
                  <a:srgbClr val="000000"/>
                </a:solidFill>
                <a:latin typeface="HP001 4 hang 1 ô ly" panose="020B0603050302020204" charset="0"/>
                <a:cs typeface="HP001 4 hang 1 ô ly" panose="020B0603050302020204" charset="0"/>
              </a:rPr>
              <a:t>Mèo nằm vẫy đuôi,</a:t>
            </a:r>
            <a:br>
              <a:rPr lang="vi-VN" sz="2800" dirty="0">
                <a:solidFill>
                  <a:srgbClr val="000000"/>
                </a:solidFill>
                <a:latin typeface="HP001 4 hang 1 ô ly" panose="020B0603050302020204" charset="0"/>
                <a:cs typeface="HP001 4 hang 1 ô ly" panose="020B0603050302020204" charset="0"/>
              </a:rPr>
            </a:br>
            <a:r>
              <a:rPr lang="vi-VN" sz="2800" dirty="0">
                <a:solidFill>
                  <a:srgbClr val="000000"/>
                </a:solidFill>
                <a:latin typeface="HP001 4 hang 1 ô ly" panose="020B0603050302020204" charset="0"/>
                <a:cs typeface="HP001 4 hang 1 ô ly" panose="020B0603050302020204" charset="0"/>
              </a:rPr>
              <a:t>Tròn xoe đôi mắt.</a:t>
            </a:r>
            <a:br>
              <a:rPr lang="vi-VN" sz="2800" dirty="0">
                <a:solidFill>
                  <a:srgbClr val="000000"/>
                </a:solidFill>
                <a:latin typeface="HP001 4 hang 1 ô ly" panose="020B0603050302020204" charset="0"/>
                <a:cs typeface="HP001 4 hang 1 ô ly" panose="020B0603050302020204" charset="0"/>
              </a:rPr>
            </a:br>
            <a:endParaRPr kumimoji="0" lang="en-US" sz="28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 Box 1">
            <a:extLst>
              <a:ext uri="{FF2B5EF4-FFF2-40B4-BE49-F238E27FC236}">
                <a16:creationId xmlns=""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a:solidFill>
                  <a:srgbClr val="000000"/>
                </a:solidFill>
                <a:latin typeface="HP001 4 hang 1 ô ly" panose="020B0603050302020204" charset="0"/>
                <a:cs typeface="HP001 4 hang 1 ô ly" panose="020B0603050302020204" charset="0"/>
              </a:rPr>
              <a:t>Đây là quả thị,</a:t>
            </a:r>
            <a:br>
              <a:rPr lang="vi-VN" sz="2800">
                <a:solidFill>
                  <a:srgbClr val="000000"/>
                </a:solidFill>
                <a:latin typeface="HP001 4 hang 1 ô ly" panose="020B0603050302020204" charset="0"/>
                <a:cs typeface="HP001 4 hang 1 ô ly" panose="020B0603050302020204" charset="0"/>
              </a:rPr>
            </a:br>
            <a:r>
              <a:rPr lang="vi-VN" sz="2800">
                <a:solidFill>
                  <a:srgbClr val="000000"/>
                </a:solidFill>
                <a:latin typeface="HP001 4 hang 1 ô ly" panose="020B0603050302020204" charset="0"/>
                <a:cs typeface="HP001 4 hang 1 ô ly" panose="020B0603050302020204" charset="0"/>
              </a:rPr>
              <a:t>Đây là quả na,</a:t>
            </a:r>
            <a:br>
              <a:rPr lang="vi-VN" sz="2800">
                <a:solidFill>
                  <a:srgbClr val="000000"/>
                </a:solidFill>
                <a:latin typeface="HP001 4 hang 1 ô ly" panose="020B0603050302020204" charset="0"/>
                <a:cs typeface="HP001 4 hang 1 ô ly" panose="020B0603050302020204" charset="0"/>
              </a:rPr>
            </a:br>
            <a:r>
              <a:rPr lang="vi-VN" sz="2800">
                <a:solidFill>
                  <a:srgbClr val="000000"/>
                </a:solidFill>
                <a:latin typeface="HP001 4 hang 1 ô ly" panose="020B0603050302020204" charset="0"/>
                <a:cs typeface="HP001 4 hang 1 ô ly" panose="020B0603050302020204" charset="0"/>
              </a:rPr>
              <a:t>Quả này phần mẹ,</a:t>
            </a:r>
            <a:br>
              <a:rPr lang="vi-VN" sz="2800">
                <a:solidFill>
                  <a:srgbClr val="000000"/>
                </a:solidFill>
                <a:latin typeface="HP001 4 hang 1 ô ly" panose="020B0603050302020204" charset="0"/>
                <a:cs typeface="HP001 4 hang 1 ô ly" panose="020B0603050302020204" charset="0"/>
              </a:rPr>
            </a:br>
            <a:r>
              <a:rPr lang="vi-VN" sz="2800">
                <a:solidFill>
                  <a:srgbClr val="000000"/>
                </a:solidFill>
                <a:latin typeface="HP001 4 hang 1 ô ly" panose="020B0603050302020204" charset="0"/>
                <a:cs typeface="HP001 4 hang 1 ô ly" panose="020B0603050302020204" charset="0"/>
              </a:rPr>
              <a:t>Quả này phần cha</a:t>
            </a:r>
            <a:endParaRPr kumimoji="0" lang="en-US" sz="28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 xmlns:a16="http://schemas.microsoft.com/office/drawing/2014/main" id="{4926EDC6-D125-4165-8057-656680048553}"/>
              </a:ext>
            </a:extLst>
          </p:cNvPr>
          <p:cNvSpPr txBox="1"/>
          <p:nvPr/>
        </p:nvSpPr>
        <p:spPr>
          <a:xfrm>
            <a:off x="5641657" y="1585758"/>
            <a:ext cx="3982403" cy="1815882"/>
          </a:xfrm>
          <a:prstGeom prst="rect">
            <a:avLst/>
          </a:prstGeom>
          <a:noFill/>
        </p:spPr>
        <p:txBody>
          <a:bodyPr wrap="square" rtlCol="0">
            <a:spAutoFit/>
          </a:bodyPr>
          <a:lstStyle/>
          <a:p>
            <a:pPr lvl="0">
              <a:defRPr/>
            </a:pPr>
            <a:r>
              <a:rPr lang="vi-VN" sz="2800">
                <a:solidFill>
                  <a:srgbClr val="000000"/>
                </a:solidFill>
                <a:latin typeface="HP001 4 hang 1 ô ly" panose="020B0603050302020204" charset="0"/>
                <a:cs typeface="HP001 4 hang 1 ô ly" panose="020B0603050302020204" charset="0"/>
              </a:rPr>
              <a:t>Đây chiếc cối nhỏ</a:t>
            </a:r>
            <a:br>
              <a:rPr lang="vi-VN" sz="2800">
                <a:solidFill>
                  <a:srgbClr val="000000"/>
                </a:solidFill>
                <a:latin typeface="HP001 4 hang 1 ô ly" panose="020B0603050302020204" charset="0"/>
                <a:cs typeface="HP001 4 hang 1 ô ly" panose="020B0603050302020204" charset="0"/>
              </a:rPr>
            </a:br>
            <a:r>
              <a:rPr lang="vi-VN" sz="2800">
                <a:solidFill>
                  <a:srgbClr val="000000"/>
                </a:solidFill>
                <a:latin typeface="HP001 4 hang 1 ô ly" panose="020B0603050302020204" charset="0"/>
                <a:cs typeface="HP001 4 hang 1 ô ly" panose="020B0603050302020204" charset="0"/>
              </a:rPr>
              <a:t>Bé nặn thật tròn,</a:t>
            </a:r>
            <a:br>
              <a:rPr lang="vi-VN" sz="2800">
                <a:solidFill>
                  <a:srgbClr val="000000"/>
                </a:solidFill>
                <a:latin typeface="HP001 4 hang 1 ô ly" panose="020B0603050302020204" charset="0"/>
                <a:cs typeface="HP001 4 hang 1 ô ly" panose="020B0603050302020204" charset="0"/>
              </a:rPr>
            </a:br>
            <a:r>
              <a:rPr lang="vi-VN" sz="2800">
                <a:solidFill>
                  <a:srgbClr val="000000"/>
                </a:solidFill>
                <a:latin typeface="HP001 4 hang 1 ô ly" panose="020B0603050302020204" charset="0"/>
                <a:cs typeface="HP001 4 hang 1 ô ly" panose="020B0603050302020204" charset="0"/>
              </a:rPr>
              <a:t>Biếu bà đấy nhé,</a:t>
            </a:r>
            <a:br>
              <a:rPr lang="vi-VN" sz="2800">
                <a:solidFill>
                  <a:srgbClr val="000000"/>
                </a:solidFill>
                <a:latin typeface="HP001 4 hang 1 ô ly" panose="020B0603050302020204" charset="0"/>
                <a:cs typeface="HP001 4 hang 1 ô ly" panose="020B0603050302020204" charset="0"/>
              </a:rPr>
            </a:br>
            <a:r>
              <a:rPr lang="vi-VN" sz="2800">
                <a:solidFill>
                  <a:srgbClr val="000000"/>
                </a:solidFill>
                <a:latin typeface="HP001 4 hang 1 ô ly" panose="020B0603050302020204" charset="0"/>
                <a:cs typeface="HP001 4 hang 1 ô ly" panose="020B0603050302020204" charset="0"/>
              </a:rPr>
              <a:t>Giã trầu thêm ngon.</a:t>
            </a:r>
            <a:endParaRPr kumimoji="0" lang="en-US" sz="28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71DEBEF-CDBD-42DA-A2F2-8AA90D7A326C}"/>
              </a:ext>
            </a:extLst>
          </p:cNvPr>
          <p:cNvPicPr>
            <a:picLocks noChangeAspect="1"/>
          </p:cNvPicPr>
          <p:nvPr/>
        </p:nvPicPr>
        <p:blipFill>
          <a:blip r:embed="rId4"/>
          <a:stretch>
            <a:fillRect/>
          </a:stretch>
        </p:blipFill>
        <p:spPr>
          <a:xfrm>
            <a:off x="1252537" y="911542"/>
            <a:ext cx="9240203" cy="3168968"/>
          </a:xfrm>
          <a:prstGeom prst="rect">
            <a:avLst/>
          </a:prstGeom>
        </p:spPr>
      </p:pic>
      <p:cxnSp>
        <p:nvCxnSpPr>
          <p:cNvPr id="5" name="Straight Arrow Connector 4">
            <a:extLst>
              <a:ext uri="{FF2B5EF4-FFF2-40B4-BE49-F238E27FC236}">
                <a16:creationId xmlns="" xmlns:a16="http://schemas.microsoft.com/office/drawing/2014/main" id="{74362BEC-C010-43D5-9A4C-176345B23B67}"/>
              </a:ext>
            </a:extLst>
          </p:cNvPr>
          <p:cNvCxnSpPr>
            <a:cxnSpLocks/>
          </p:cNvCxnSpPr>
          <p:nvPr/>
        </p:nvCxnSpPr>
        <p:spPr>
          <a:xfrm flipV="1">
            <a:off x="5872638" y="2308860"/>
            <a:ext cx="356712"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 xmlns:a16="http://schemas.microsoft.com/office/drawing/2014/main" id="{74DC7148-6492-4C0F-8E7F-3D9D1CE7D3A9}"/>
              </a:ext>
            </a:extLst>
          </p:cNvPr>
          <p:cNvCxnSpPr/>
          <p:nvPr/>
        </p:nvCxnSpPr>
        <p:spPr>
          <a:xfrm>
            <a:off x="4343400" y="2308860"/>
            <a:ext cx="617220"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 xmlns:a16="http://schemas.microsoft.com/office/drawing/2014/main" id="{29F4FF62-89CC-45E5-A116-79D12E63D23B}"/>
              </a:ext>
            </a:extLst>
          </p:cNvPr>
          <p:cNvCxnSpPr/>
          <p:nvPr/>
        </p:nvCxnSpPr>
        <p:spPr>
          <a:xfrm flipH="1">
            <a:off x="4560570" y="2834640"/>
            <a:ext cx="1108710" cy="2286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 xmlns:a16="http://schemas.microsoft.com/office/drawing/2014/main" id="{8CF994FA-6548-436A-91B4-EFB1DD729B05}"/>
              </a:ext>
            </a:extLst>
          </p:cNvPr>
          <p:cNvCxnSpPr/>
          <p:nvPr/>
        </p:nvCxnSpPr>
        <p:spPr>
          <a:xfrm>
            <a:off x="5114925" y="2834640"/>
            <a:ext cx="1571625" cy="5943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 xmlns:a16="http://schemas.microsoft.com/office/drawing/2014/main" id="{055AE461-CF7F-4912-ADEF-8AA050A10A15}"/>
              </a:ext>
            </a:extLst>
          </p:cNvPr>
          <p:cNvCxnSpPr/>
          <p:nvPr/>
        </p:nvCxnSpPr>
        <p:spPr>
          <a:xfrm flipV="1">
            <a:off x="5872638" y="2686050"/>
            <a:ext cx="1796892" cy="1485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 xmlns:p14="http://schemas.microsoft.com/office/powerpoint/2010/main" val="2419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24A2487-73CC-40CF-A721-8BEF4C0FA0BE}"/>
              </a:ext>
            </a:extLst>
          </p:cNvPr>
          <p:cNvSpPr txBox="1"/>
          <p:nvPr/>
        </p:nvSpPr>
        <p:spPr>
          <a:xfrm>
            <a:off x="597877" y="0"/>
            <a:ext cx="6002215"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600" dirty="0">
                <a:latin typeface="Arial-Rounded" panose="020B0500000000000000" pitchFamily="34" charset="0"/>
                <a:ea typeface="Arial-Rounded" panose="020B0500000000000000" pitchFamily="34" charset="0"/>
                <a:cs typeface="Arial-Rounded" panose="020B0500000000000000" pitchFamily="34" charset="0"/>
              </a:rPr>
              <a:t> a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b</a:t>
            </a:r>
          </a:p>
        </p:txBody>
      </p:sp>
      <p:pic>
        <p:nvPicPr>
          <p:cNvPr id="5" name="Picture 4">
            <a:extLst>
              <a:ext uri="{FF2B5EF4-FFF2-40B4-BE49-F238E27FC236}">
                <a16:creationId xmlns="" xmlns:a16="http://schemas.microsoft.com/office/drawing/2014/main" id="{DFECA04D-7D98-41E7-A546-9285C7A68086}"/>
              </a:ext>
            </a:extLst>
          </p:cNvPr>
          <p:cNvPicPr>
            <a:picLocks noChangeAspect="1"/>
          </p:cNvPicPr>
          <p:nvPr/>
        </p:nvPicPr>
        <p:blipFill>
          <a:blip r:embed="rId3"/>
          <a:stretch>
            <a:fillRect/>
          </a:stretch>
        </p:blipFill>
        <p:spPr>
          <a:xfrm>
            <a:off x="1922584" y="880793"/>
            <a:ext cx="8346831" cy="3316898"/>
          </a:xfrm>
          <a:prstGeom prst="rect">
            <a:avLst/>
          </a:prstGeom>
        </p:spPr>
      </p:pic>
      <p:sp>
        <p:nvSpPr>
          <p:cNvPr id="6" name="Oval 5">
            <a:extLst>
              <a:ext uri="{FF2B5EF4-FFF2-40B4-BE49-F238E27FC236}">
                <a16:creationId xmlns="" xmlns:a16="http://schemas.microsoft.com/office/drawing/2014/main" id="{FF83E25A-FF47-4A84-A435-407D6A3BFA38}"/>
              </a:ext>
            </a:extLst>
          </p:cNvPr>
          <p:cNvSpPr/>
          <p:nvPr/>
        </p:nvSpPr>
        <p:spPr>
          <a:xfrm>
            <a:off x="5052646" y="3622431"/>
            <a:ext cx="1043354"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32A3F33A-A790-4366-9F69-D14762F1A134}"/>
              </a:ext>
            </a:extLst>
          </p:cNvPr>
          <p:cNvSpPr/>
          <p:nvPr/>
        </p:nvSpPr>
        <p:spPr>
          <a:xfrm>
            <a:off x="8182708" y="3622431"/>
            <a:ext cx="562707"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991B4F4C-1C00-4FB4-A12B-3E020D3969AA}"/>
              </a:ext>
            </a:extLst>
          </p:cNvPr>
          <p:cNvSpPr txBox="1"/>
          <p:nvPr/>
        </p:nvSpPr>
        <p:spPr>
          <a:xfrm>
            <a:off x="2368061" y="5215988"/>
            <a:ext cx="8159262" cy="954107"/>
          </a:xfrm>
          <a:prstGeom prst="rect">
            <a:avLst/>
          </a:prstGeom>
          <a:noFill/>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đường uốn lượn quanh sườn núi.</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Hoa hướng dương vươn mình đón ánh mặt trời.</a:t>
            </a:r>
          </a:p>
        </p:txBody>
      </p:sp>
      <p:sp>
        <p:nvSpPr>
          <p:cNvPr id="12" name="TextBox 11">
            <a:extLst>
              <a:ext uri="{FF2B5EF4-FFF2-40B4-BE49-F238E27FC236}">
                <a16:creationId xmlns="" xmlns:a16="http://schemas.microsoft.com/office/drawing/2014/main" id="{3935E971-CB3A-40A5-9D33-6D40C1ED1F92}"/>
              </a:ext>
            </a:extLst>
          </p:cNvPr>
          <p:cNvSpPr txBox="1"/>
          <p:nvPr/>
        </p:nvSpPr>
        <p:spPr>
          <a:xfrm>
            <a:off x="1664677" y="4302369"/>
            <a:ext cx="6002215" cy="553998"/>
          </a:xfrm>
          <a:prstGeom prst="rect">
            <a:avLst/>
          </a:prstGeom>
          <a:noFill/>
        </p:spPr>
        <p:txBody>
          <a:bodyPr wrap="square" rtlCol="0">
            <a:spAutoFit/>
          </a:bodyPr>
          <a:lstStyle/>
          <a:p>
            <a:r>
              <a:rPr lang="en-US" sz="3000" dirty="0">
                <a:latin typeface="Arial-Rounded" panose="020B0500000000000000" pitchFamily="34" charset="0"/>
                <a:ea typeface="Arial-Rounded" panose="020B0500000000000000" pitchFamily="34" charset="0"/>
                <a:cs typeface="Arial-Rounded" panose="020B0500000000000000" pitchFamily="34" charset="0"/>
              </a:rPr>
              <a:t>b.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ươn</a:t>
            </a:r>
            <a:r>
              <a:rPr lang="en-US" sz="3000" dirty="0">
                <a:latin typeface="Arial-Rounded" panose="020B0500000000000000" pitchFamily="34" charset="0"/>
                <a:ea typeface="Arial-Rounded" panose="020B0500000000000000" pitchFamily="34" charset="0"/>
                <a:cs typeface="Arial-Rounded" panose="020B0500000000000000" pitchFamily="34" charset="0"/>
              </a:rPr>
              <a:t> hay </a:t>
            </a:r>
            <a:r>
              <a:rPr lang="en-US" sz="3000" dirty="0" err="1">
                <a:latin typeface="Arial-Rounded" panose="020B0500000000000000" pitchFamily="34" charset="0"/>
                <a:ea typeface="Arial-Rounded" panose="020B0500000000000000" pitchFamily="34" charset="0"/>
                <a:cs typeface="Arial-Rounded" panose="020B0500000000000000" pitchFamily="34" charset="0"/>
              </a:rPr>
              <a:t>ương</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Content Placeholder 8" descr="0083">
            <a:extLst>
              <a:ext uri="{FF2B5EF4-FFF2-40B4-BE49-F238E27FC236}">
                <a16:creationId xmlns="" xmlns:a16="http://schemas.microsoft.com/office/drawing/2014/main" id="{CB29CF91-03CA-4FE1-BAA6-66E0FFC01A71}"/>
              </a:ext>
            </a:extLst>
          </p:cNvPr>
          <p:cNvPicPr>
            <a:picLocks noChangeAspect="1"/>
          </p:cNvPicPr>
          <p:nvPr/>
        </p:nvPicPr>
        <p:blipFill>
          <a:blip r:embed="rId4" cstate="print"/>
          <a:stretch>
            <a:fillRect/>
          </a:stretch>
        </p:blipFill>
        <p:spPr>
          <a:xfrm>
            <a:off x="3598984" y="5037086"/>
            <a:ext cx="726831" cy="655955"/>
          </a:xfrm>
          <a:prstGeom prst="rect">
            <a:avLst/>
          </a:prstGeom>
        </p:spPr>
      </p:pic>
      <p:pic>
        <p:nvPicPr>
          <p:cNvPr id="14" name="Content Placeholder 8" descr="0083">
            <a:extLst>
              <a:ext uri="{FF2B5EF4-FFF2-40B4-BE49-F238E27FC236}">
                <a16:creationId xmlns="" xmlns:a16="http://schemas.microsoft.com/office/drawing/2014/main" id="{91196559-674D-4C15-BEAE-DC0EC2094265}"/>
              </a:ext>
            </a:extLst>
          </p:cNvPr>
          <p:cNvPicPr>
            <a:picLocks noChangeAspect="1"/>
          </p:cNvPicPr>
          <p:nvPr/>
        </p:nvPicPr>
        <p:blipFill>
          <a:blip r:embed="rId5" cstate="print"/>
          <a:stretch>
            <a:fillRect/>
          </a:stretch>
        </p:blipFill>
        <p:spPr>
          <a:xfrm>
            <a:off x="5193322" y="5035269"/>
            <a:ext cx="457199" cy="655955"/>
          </a:xfrm>
          <a:prstGeom prst="rect">
            <a:avLst/>
          </a:prstGeom>
        </p:spPr>
      </p:pic>
      <p:pic>
        <p:nvPicPr>
          <p:cNvPr id="15" name="Content Placeholder 8" descr="0083">
            <a:extLst>
              <a:ext uri="{FF2B5EF4-FFF2-40B4-BE49-F238E27FC236}">
                <a16:creationId xmlns="" xmlns:a16="http://schemas.microsoft.com/office/drawing/2014/main" id="{14388E54-B618-47C5-A28A-4379C45EF7B0}"/>
              </a:ext>
            </a:extLst>
          </p:cNvPr>
          <p:cNvPicPr>
            <a:picLocks noChangeAspect="1"/>
          </p:cNvPicPr>
          <p:nvPr/>
        </p:nvPicPr>
        <p:blipFill>
          <a:blip r:embed="rId4" cstate="print"/>
          <a:stretch>
            <a:fillRect/>
          </a:stretch>
        </p:blipFill>
        <p:spPr>
          <a:xfrm>
            <a:off x="3598984" y="5649229"/>
            <a:ext cx="726831" cy="655955"/>
          </a:xfrm>
          <a:prstGeom prst="rect">
            <a:avLst/>
          </a:prstGeom>
        </p:spPr>
      </p:pic>
      <p:pic>
        <p:nvPicPr>
          <p:cNvPr id="16" name="Content Placeholder 8" descr="0083">
            <a:extLst>
              <a:ext uri="{FF2B5EF4-FFF2-40B4-BE49-F238E27FC236}">
                <a16:creationId xmlns="" xmlns:a16="http://schemas.microsoft.com/office/drawing/2014/main" id="{2DB7A307-A559-4084-85A4-D8232BD6799B}"/>
              </a:ext>
            </a:extLst>
          </p:cNvPr>
          <p:cNvPicPr>
            <a:picLocks noChangeAspect="1"/>
          </p:cNvPicPr>
          <p:nvPr/>
        </p:nvPicPr>
        <p:blipFill>
          <a:blip r:embed="rId4" cstate="print"/>
          <a:stretch>
            <a:fillRect/>
          </a:stretch>
        </p:blipFill>
        <p:spPr>
          <a:xfrm>
            <a:off x="4665784" y="5624221"/>
            <a:ext cx="726831" cy="655955"/>
          </a:xfrm>
          <a:prstGeom prst="rect">
            <a:avLst/>
          </a:prstGeom>
        </p:spPr>
      </p:pic>
      <p:pic>
        <p:nvPicPr>
          <p:cNvPr id="17" name="Content Placeholder 8" descr="0083">
            <a:extLst>
              <a:ext uri="{FF2B5EF4-FFF2-40B4-BE49-F238E27FC236}">
                <a16:creationId xmlns="" xmlns:a16="http://schemas.microsoft.com/office/drawing/2014/main" id="{610754DD-C197-43FB-8ACD-437397A4A5E5}"/>
              </a:ext>
            </a:extLst>
          </p:cNvPr>
          <p:cNvPicPr>
            <a:picLocks noChangeAspect="1"/>
          </p:cNvPicPr>
          <p:nvPr/>
        </p:nvPicPr>
        <p:blipFill>
          <a:blip r:embed="rId6" cstate="print"/>
          <a:stretch>
            <a:fillRect/>
          </a:stretch>
        </p:blipFill>
        <p:spPr>
          <a:xfrm>
            <a:off x="5650521" y="5624221"/>
            <a:ext cx="609601" cy="655955"/>
          </a:xfrm>
          <a:prstGeom prst="rect">
            <a:avLst/>
          </a:prstGeom>
        </p:spPr>
      </p:pic>
    </p:spTree>
    <p:extLst>
      <p:ext uri="{BB962C8B-B14F-4D97-AF65-F5344CB8AC3E}">
        <p14:creationId xmlns="" xmlns:p14="http://schemas.microsoft.com/office/powerpoint/2010/main" val="145229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barn(inVertical)">
                                      <p:cBhvr>
                                        <p:cTn id="31" dur="500"/>
                                        <p:tgtEl>
                                          <p:spTgt spid="12">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nodeType="clickEffect">
                                  <p:stCondLst>
                                    <p:cond delay="0"/>
                                  </p:stCondLst>
                                  <p:childTnLst>
                                    <p:anim calcmode="lin" valueType="num">
                                      <p:cBhvr additive="base">
                                        <p:cTn id="53" dur="500"/>
                                        <p:tgtEl>
                                          <p:spTgt spid="13"/>
                                        </p:tgtEl>
                                        <p:attrNameLst>
                                          <p:attrName>ppt_x</p:attrName>
                                        </p:attrNameLst>
                                      </p:cBhvr>
                                      <p:tavLst>
                                        <p:tav tm="0">
                                          <p:val>
                                            <p:strVal val="ppt_x"/>
                                          </p:val>
                                        </p:tav>
                                        <p:tav tm="100000">
                                          <p:val>
                                            <p:strVal val="ppt_x"/>
                                          </p:val>
                                        </p:tav>
                                      </p:tavLst>
                                    </p:anim>
                                    <p:anim calcmode="lin" valueType="num">
                                      <p:cBhvr additive="base">
                                        <p:cTn id="54" dur="500"/>
                                        <p:tgtEl>
                                          <p:spTgt spid="13"/>
                                        </p:tgtEl>
                                        <p:attrNameLst>
                                          <p:attrName>ppt_y</p:attrName>
                                        </p:attrNameLst>
                                      </p:cBhvr>
                                      <p:tavLst>
                                        <p:tav tm="0">
                                          <p:val>
                                            <p:strVal val="ppt_y"/>
                                          </p:val>
                                        </p:tav>
                                        <p:tav tm="100000">
                                          <p:val>
                                            <p:strVal val="1+ppt_h/2"/>
                                          </p:val>
                                        </p:tav>
                                      </p:tavLst>
                                    </p:anim>
                                    <p:set>
                                      <p:cBhvr>
                                        <p:cTn id="55" dur="1" fill="hold">
                                          <p:stCondLst>
                                            <p:cond delay="499"/>
                                          </p:stCondLst>
                                        </p:cTn>
                                        <p:tgtEl>
                                          <p:spTgt spid="1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14"/>
                                        </p:tgtEl>
                                        <p:attrNameLst>
                                          <p:attrName>ppt_x</p:attrName>
                                        </p:attrNameLst>
                                      </p:cBhvr>
                                      <p:tavLst>
                                        <p:tav tm="0">
                                          <p:val>
                                            <p:strVal val="ppt_x"/>
                                          </p:val>
                                        </p:tav>
                                        <p:tav tm="100000">
                                          <p:val>
                                            <p:strVal val="ppt_x"/>
                                          </p:val>
                                        </p:tav>
                                      </p:tavLst>
                                    </p:anim>
                                    <p:anim calcmode="lin" valueType="num">
                                      <p:cBhvr additive="base">
                                        <p:cTn id="60" dur="500"/>
                                        <p:tgtEl>
                                          <p:spTgt spid="14"/>
                                        </p:tgtEl>
                                        <p:attrNameLst>
                                          <p:attrName>ppt_y</p:attrName>
                                        </p:attrNameLst>
                                      </p:cBhvr>
                                      <p:tavLst>
                                        <p:tav tm="0">
                                          <p:val>
                                            <p:strVal val="ppt_y"/>
                                          </p:val>
                                        </p:tav>
                                        <p:tav tm="100000">
                                          <p:val>
                                            <p:strVal val="1+ppt_h/2"/>
                                          </p:val>
                                        </p:tav>
                                      </p:tavLst>
                                    </p:anim>
                                    <p:set>
                                      <p:cBhvr>
                                        <p:cTn id="61" dur="1" fill="hold">
                                          <p:stCondLst>
                                            <p:cond delay="4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15"/>
                                        </p:tgtEl>
                                        <p:attrNameLst>
                                          <p:attrName>ppt_x</p:attrName>
                                        </p:attrNameLst>
                                      </p:cBhvr>
                                      <p:tavLst>
                                        <p:tav tm="0">
                                          <p:val>
                                            <p:strVal val="ppt_x"/>
                                          </p:val>
                                        </p:tav>
                                        <p:tav tm="100000">
                                          <p:val>
                                            <p:strVal val="ppt_x"/>
                                          </p:val>
                                        </p:tav>
                                      </p:tavLst>
                                    </p:anim>
                                    <p:anim calcmode="lin" valueType="num">
                                      <p:cBhvr additive="base">
                                        <p:cTn id="66" dur="500"/>
                                        <p:tgtEl>
                                          <p:spTgt spid="15"/>
                                        </p:tgtEl>
                                        <p:attrNameLst>
                                          <p:attrName>ppt_y</p:attrName>
                                        </p:attrNameLst>
                                      </p:cBhvr>
                                      <p:tavLst>
                                        <p:tav tm="0">
                                          <p:val>
                                            <p:strVal val="ppt_y"/>
                                          </p:val>
                                        </p:tav>
                                        <p:tav tm="100000">
                                          <p:val>
                                            <p:strVal val="1+ppt_h/2"/>
                                          </p:val>
                                        </p:tav>
                                      </p:tavLst>
                                    </p:anim>
                                    <p:set>
                                      <p:cBhvr>
                                        <p:cTn id="67" dur="1" fill="hold">
                                          <p:stCondLst>
                                            <p:cond delay="499"/>
                                          </p:stCondLst>
                                        </p:cTn>
                                        <p:tgtEl>
                                          <p:spTgt spid="1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6"/>
                                        </p:tgtEl>
                                        <p:attrNameLst>
                                          <p:attrName>ppt_x</p:attrName>
                                        </p:attrNameLst>
                                      </p:cBhvr>
                                      <p:tavLst>
                                        <p:tav tm="0">
                                          <p:val>
                                            <p:strVal val="ppt_x"/>
                                          </p:val>
                                        </p:tav>
                                        <p:tav tm="100000">
                                          <p:val>
                                            <p:strVal val="ppt_x"/>
                                          </p:val>
                                        </p:tav>
                                      </p:tavLst>
                                    </p:anim>
                                    <p:anim calcmode="lin" valueType="num">
                                      <p:cBhvr additive="base">
                                        <p:cTn id="72" dur="500"/>
                                        <p:tgtEl>
                                          <p:spTgt spid="16"/>
                                        </p:tgtEl>
                                        <p:attrNameLst>
                                          <p:attrName>ppt_y</p:attrName>
                                        </p:attrNameLst>
                                      </p:cBhvr>
                                      <p:tavLst>
                                        <p:tav tm="0">
                                          <p:val>
                                            <p:strVal val="ppt_y"/>
                                          </p:val>
                                        </p:tav>
                                        <p:tav tm="100000">
                                          <p:val>
                                            <p:strVal val="1+ppt_h/2"/>
                                          </p:val>
                                        </p:tav>
                                      </p:tavLst>
                                    </p:anim>
                                    <p:set>
                                      <p:cBhvr>
                                        <p:cTn id="73" dur="1" fill="hold">
                                          <p:stCondLst>
                                            <p:cond delay="499"/>
                                          </p:stCondLst>
                                        </p:cTn>
                                        <p:tgtEl>
                                          <p:spTgt spid="1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17"/>
                                        </p:tgtEl>
                                        <p:attrNameLst>
                                          <p:attrName>ppt_x</p:attrName>
                                        </p:attrNameLst>
                                      </p:cBhvr>
                                      <p:tavLst>
                                        <p:tav tm="0">
                                          <p:val>
                                            <p:strVal val="ppt_x"/>
                                          </p:val>
                                        </p:tav>
                                        <p:tav tm="100000">
                                          <p:val>
                                            <p:strVal val="ppt_x"/>
                                          </p:val>
                                        </p:tav>
                                      </p:tavLst>
                                    </p:anim>
                                    <p:anim calcmode="lin" valueType="num">
                                      <p:cBhvr additive="base">
                                        <p:cTn id="78" dur="500"/>
                                        <p:tgtEl>
                                          <p:spTgt spid="17"/>
                                        </p:tgtEl>
                                        <p:attrNameLst>
                                          <p:attrName>ppt_y</p:attrName>
                                        </p:attrNameLst>
                                      </p:cBhvr>
                                      <p:tavLst>
                                        <p:tav tm="0">
                                          <p:val>
                                            <p:strVal val="ppt_y"/>
                                          </p:val>
                                        </p:tav>
                                        <p:tav tm="100000">
                                          <p:val>
                                            <p:strVal val="1+ppt_h/2"/>
                                          </p:val>
                                        </p:tav>
                                      </p:tavLst>
                                    </p:anim>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521AAD30-6720-4E4B-8B34-19589B78431D}"/>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245704" y="0"/>
            <a:ext cx="946296" cy="941789"/>
          </a:xfrm>
          <a:prstGeom prst="rect">
            <a:avLst/>
          </a:prstGeom>
        </p:spPr>
      </p:pic>
    </p:spTree>
    <p:extLst>
      <p:ext uri="{BB962C8B-B14F-4D97-AF65-F5344CB8AC3E}">
        <p14:creationId xmlns="" xmlns:p14="http://schemas.microsoft.com/office/powerpoint/2010/main" val="402668008"/>
      </p:ext>
    </p:extLst>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Luyện</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 xmlns:a16="http://schemas.microsoft.com/office/drawing/2014/main" id="{AAF22617-6838-4807-AD39-95ABE73B2A7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245704" y="0"/>
            <a:ext cx="946296" cy="941789"/>
          </a:xfrm>
          <a:prstGeom prst="rect">
            <a:avLst/>
          </a:prstGeom>
        </p:spPr>
      </p:pic>
    </p:spTree>
    <p:extLst>
      <p:ext uri="{BB962C8B-B14F-4D97-AF65-F5344CB8AC3E}">
        <p14:creationId xmlns="" xmlns:p14="http://schemas.microsoft.com/office/powerpoint/2010/main" val="3767586122"/>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FA9A370-DEC8-46B5-8E14-5409DF8F1F53}"/>
              </a:ext>
            </a:extLst>
          </p:cNvPr>
          <p:cNvSpPr txBox="1"/>
          <p:nvPr/>
        </p:nvSpPr>
        <p:spPr>
          <a:xfrm>
            <a:off x="1004711" y="126107"/>
            <a:ext cx="9572978" cy="584775"/>
          </a:xfrm>
          <a:prstGeom prst="rect">
            <a:avLst/>
          </a:prstGeom>
          <a:noFill/>
        </p:spPr>
        <p:txBody>
          <a:bodyPr wrap="square" rtlCol="0">
            <a:spAutoFit/>
          </a:bodyPr>
          <a:lstStyle/>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B7BC1A32-CD95-410B-A809-8A0A27126ACE}"/>
              </a:ext>
            </a:extLst>
          </p:cNvPr>
          <p:cNvPicPr>
            <a:picLocks noChangeAspect="1"/>
          </p:cNvPicPr>
          <p:nvPr/>
        </p:nvPicPr>
        <p:blipFill>
          <a:blip r:embed="rId2"/>
          <a:stretch>
            <a:fillRect/>
          </a:stretch>
        </p:blipFill>
        <p:spPr>
          <a:xfrm>
            <a:off x="2844800" y="1510029"/>
            <a:ext cx="6953955" cy="3987659"/>
          </a:xfrm>
          <a:prstGeom prst="rect">
            <a:avLst/>
          </a:prstGeom>
        </p:spPr>
      </p:pic>
      <p:pic>
        <p:nvPicPr>
          <p:cNvPr id="5" name="Picture 4">
            <a:extLst>
              <a:ext uri="{FF2B5EF4-FFF2-40B4-BE49-F238E27FC236}">
                <a16:creationId xmlns="" xmlns:a16="http://schemas.microsoft.com/office/drawing/2014/main" id="{A39F6DC7-7277-48ED-B953-128A6E2DDC7C}"/>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245704" y="0"/>
            <a:ext cx="946296" cy="941789"/>
          </a:xfrm>
          <a:prstGeom prst="rect">
            <a:avLst/>
          </a:prstGeom>
        </p:spPr>
      </p:pic>
    </p:spTree>
    <p:extLst>
      <p:ext uri="{BB962C8B-B14F-4D97-AF65-F5344CB8AC3E}">
        <p14:creationId xmlns="" xmlns:p14="http://schemas.microsoft.com/office/powerpoint/2010/main" val="14394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BEBA8EAE-BF5A-486C-A8C5-ECC9F3942E4B}">
                <a14:imgProps xmln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942040" y="1846888"/>
            <a:ext cx="2487960" cy="133542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860184" y="1994052"/>
            <a:ext cx="3369415" cy="114299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lác</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videoFile r:link="rId1"/>
            <p:extLst>
              <p:ext uri="{DAA4B4D4-6D71-4841-9C94-3DE7FCFB9230}">
                <p14:media xmlns="" xmlns:p14="http://schemas.microsoft.com/office/powerpoint/2010/main" r:embed="rId15"/>
              </p:ext>
            </p:extLst>
          </p:nvPr>
        </p:nvPicPr>
        <p:blipFill>
          <a:blip r:embed="rId16" cstate="print"/>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videoFile r:link="rId1"/>
            <p:extLst>
              <p:ext uri="{DAA4B4D4-6D71-4841-9C94-3DE7FCFB9230}">
                <p14:media xmlns="" xmlns:p14="http://schemas.microsoft.com/office/powerpoint/2010/main" r:embed="rId15"/>
              </p:ext>
            </p:extLst>
          </p:nvPr>
        </p:nvPicPr>
        <p:blipFill>
          <a:blip r:embed="rId16" cstate="print"/>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videoFile r:link="rId1"/>
            <p:extLst>
              <p:ext uri="{DAA4B4D4-6D71-4841-9C94-3DE7FCFB9230}">
                <p14:media xmlns="" xmlns:p14="http://schemas.microsoft.com/office/powerpoint/2010/main" r:embed="rId17"/>
              </p:ext>
            </p:extLst>
          </p:nvPr>
        </p:nvPicPr>
        <p:blipFill>
          <a:blip r:embed="rId16" cstate="print"/>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videoFile r:link="rId1"/>
            <p:extLst>
              <p:ext uri="{DAA4B4D4-6D71-4841-9C94-3DE7FCFB9230}">
                <p14:media xmlns="" xmlns:p14="http://schemas.microsoft.com/office/powerpoint/2010/main" r:embed="rId6">
                  <p14:trim st="440" end="15675"/>
                </p14:media>
              </p:ext>
            </p:extLst>
          </p:nvPr>
        </p:nvPicPr>
        <p:blipFill>
          <a:blip r:embed="rId16" cstate="print"/>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videoFile r:link="rId1"/>
            <p:extLst>
              <p:ext uri="{DAA4B4D4-6D71-4841-9C94-3DE7FCFB9230}">
                <p14:media xmlns="" xmlns:p14="http://schemas.microsoft.com/office/powerpoint/2010/main" r:embed="rId7"/>
              </p:ext>
            </p:extLst>
          </p:nvPr>
        </p:nvPicPr>
        <p:blipFill>
          <a:blip r:embed="rId16" cstate="print"/>
          <a:stretch>
            <a:fillRect/>
          </a:stretch>
        </p:blipFill>
        <p:spPr>
          <a:xfrm>
            <a:off x="-4953000" y="2819400"/>
            <a:ext cx="609600" cy="609600"/>
          </a:xfrm>
          <a:prstGeom prst="rect">
            <a:avLst/>
          </a:prstGeom>
        </p:spPr>
      </p:pic>
    </p:spTree>
    <p:extLst>
      <p:ext uri="{BB962C8B-B14F-4D97-AF65-F5344CB8AC3E}">
        <p14:creationId xmlns=""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video>
              <p:cMediaNode vol="80000">
                <p:cTn id="49" fill="hold" display="0">
                  <p:stCondLst>
                    <p:cond delay="indefinite"/>
                  </p:stCondLst>
                  <p:endCondLst>
                    <p:cond evt="onStopAudio" delay="0">
                      <p:tgtEl>
                        <p:sldTgt/>
                      </p:tgtEl>
                    </p:cond>
                  </p:endCondLst>
                </p:cTn>
                <p:tgtEl>
                  <p:spTgt spid="4"/>
                </p:tgtEl>
              </p:cMediaNode>
            </p:vide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video>
              <p:cMediaNode vol="80000">
                <p:cTn id="55" fill="hold" display="0">
                  <p:stCondLst>
                    <p:cond delay="indefinite"/>
                  </p:stCondLst>
                  <p:endCondLst>
                    <p:cond evt="onStopAudio" delay="0">
                      <p:tgtEl>
                        <p:sldTgt/>
                      </p:tgtEl>
                    </p:cond>
                  </p:endCondLst>
                </p:cTn>
                <p:tgtEl>
                  <p:spTgt spid="14"/>
                </p:tgtEl>
              </p:cMediaNode>
            </p:vide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video>
              <p:cMediaNode vol="80000">
                <p:cTn id="61" fill="hold" display="0">
                  <p:stCondLst>
                    <p:cond delay="indefinite"/>
                  </p:stCondLst>
                  <p:endCondLst>
                    <p:cond evt="onStopAudio" delay="0">
                      <p:tgtEl>
                        <p:sldTgt/>
                      </p:tgtEl>
                    </p:cond>
                  </p:endCondLst>
                </p:cTn>
                <p:tgtEl>
                  <p:spTgt spid="16"/>
                </p:tgtEl>
              </p:cMediaNode>
            </p:video>
            <p:video>
              <p:cMediaNode vol="80000">
                <p:cTn id="62" fill="hold" display="0">
                  <p:stCondLst>
                    <p:cond delay="indefinite"/>
                  </p:stCondLst>
                  <p:endCondLst>
                    <p:cond evt="onStopAudio" delay="0">
                      <p:tgtEl>
                        <p:sldTgt/>
                      </p:tgtEl>
                    </p:cond>
                  </p:endCondLst>
                </p:cTn>
                <p:tgtEl>
                  <p:spTgt spid="18"/>
                </p:tgtEl>
              </p:cMediaNode>
            </p:video>
            <p:video>
              <p:cMediaNode vol="80000">
                <p:cTn id="63" fill="hold" display="0">
                  <p:stCondLst>
                    <p:cond delay="indefinite"/>
                  </p:stCondLst>
                  <p:endCondLst>
                    <p:cond evt="onStopAudio" delay="0">
                      <p:tgtEl>
                        <p:sldTgt/>
                      </p:tgtEl>
                    </p:cond>
                  </p:endCondLst>
                </p:cTn>
                <p:tgtEl>
                  <p:spTgt spid="8"/>
                </p:tgtEl>
              </p:cMediaNode>
            </p:video>
          </p:childTnLst>
        </p:cTn>
      </p:par>
    </p:tnLst>
    <p:bldLst>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F849D155-92AA-4B11-ABE9-CF484DC35522}"/>
              </a:ext>
            </a:extLst>
          </p:cNvPr>
          <p:cNvGraphicFramePr>
            <a:graphicFrameLocks noGrp="1"/>
          </p:cNvGraphicFramePr>
          <p:nvPr>
            <p:extLst>
              <p:ext uri="{D42A27DB-BD31-4B8C-83A1-F6EECF244321}">
                <p14:modId xmlns="" xmlns:p14="http://schemas.microsoft.com/office/powerpoint/2010/main" val="1896409189"/>
              </p:ext>
            </p:extLst>
          </p:nvPr>
        </p:nvGraphicFramePr>
        <p:xfrm>
          <a:off x="798945" y="643466"/>
          <a:ext cx="10594110" cy="5571070"/>
        </p:xfrm>
        <a:graphic>
          <a:graphicData uri="http://schemas.openxmlformats.org/drawingml/2006/table">
            <a:tbl>
              <a:tblPr>
                <a:tableStyleId>{284E427A-3D55-4303-BF80-6455036E1DE7}</a:tableStyleId>
              </a:tblPr>
              <a:tblGrid>
                <a:gridCol w="5066323">
                  <a:extLst>
                    <a:ext uri="{9D8B030D-6E8A-4147-A177-3AD203B41FA5}">
                      <a16:colId xmlns="" xmlns:a16="http://schemas.microsoft.com/office/drawing/2014/main" val="4027742681"/>
                    </a:ext>
                  </a:extLst>
                </a:gridCol>
                <a:gridCol w="5527787">
                  <a:extLst>
                    <a:ext uri="{9D8B030D-6E8A-4147-A177-3AD203B41FA5}">
                      <a16:colId xmlns="" xmlns:a16="http://schemas.microsoft.com/office/drawing/2014/main" val="3628480543"/>
                    </a:ext>
                  </a:extLst>
                </a:gridCol>
              </a:tblGrid>
              <a:tr h="557107">
                <a:tc>
                  <a:txBody>
                    <a:bodyPr/>
                    <a:lstStyle/>
                    <a:p>
                      <a:pPr algn="ctr" fontAlgn="t"/>
                      <a:r>
                        <a:rPr lang="vi-VN" sz="2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Đồ chơi</a:t>
                      </a:r>
                      <a:endPar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en-US" sz="2800" b="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Đặc điểm</a:t>
                      </a:r>
                      <a:endPar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extLst>
                  <a:ext uri="{0D108BD9-81ED-4DB2-BD59-A6C34878D82A}">
                    <a16:rowId xmlns="" xmlns:a16="http://schemas.microsoft.com/office/drawing/2014/main" val="132868768"/>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quả bóng</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pha trắng</a:t>
                      </a:r>
                    </a:p>
                  </a:txBody>
                  <a:tcPr marL="47502" marR="47502" marT="47502" marB="47502"/>
                </a:tc>
                <a:extLst>
                  <a:ext uri="{0D108BD9-81ED-4DB2-BD59-A6C34878D82A}">
                    <a16:rowId xmlns="" xmlns:a16="http://schemas.microsoft.com/office/drawing/2014/main" val="3978308413"/>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Con diều</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đỏ pha vàng </a:t>
                      </a:r>
                    </a:p>
                  </a:txBody>
                  <a:tcPr marL="47502" marR="47502" marT="47502" marB="47502"/>
                </a:tc>
                <a:extLst>
                  <a:ext uri="{0D108BD9-81ED-4DB2-BD59-A6C34878D82A}">
                    <a16:rowId xmlns="" xmlns:a16="http://schemas.microsoft.com/office/drawing/2014/main" val="3479132057"/>
                  </a:ext>
                </a:extLst>
              </a:tr>
              <a:tr h="557107">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sao</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pt-BR"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đỏ pha xanh lá cây</a:t>
                      </a:r>
                    </a:p>
                  </a:txBody>
                  <a:tcPr marL="47502" marR="47502" marT="47502" marB="47502"/>
                </a:tc>
                <a:extLst>
                  <a:ext uri="{0D108BD9-81ED-4DB2-BD59-A6C34878D82A}">
                    <a16:rowId xmlns="" xmlns:a16="http://schemas.microsoft.com/office/drawing/2014/main" val="1274981149"/>
                  </a:ext>
                </a:extLst>
              </a:tr>
              <a:tr h="557107">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chong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chóng</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4 màu sắc pha trộn</a:t>
                      </a:r>
                    </a:p>
                  </a:txBody>
                  <a:tcPr marL="47502" marR="47502" marT="47502" marB="47502"/>
                </a:tc>
                <a:extLst>
                  <a:ext uri="{0D108BD9-81ED-4DB2-BD59-A6C34878D82A}">
                    <a16:rowId xmlns="" xmlns:a16="http://schemas.microsoft.com/office/drawing/2014/main" val="757310827"/>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gấu bông</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rắng pha vàng</a:t>
                      </a:r>
                    </a:p>
                  </a:txBody>
                  <a:tcPr marL="47502" marR="47502" marT="47502" marB="47502"/>
                </a:tc>
                <a:extLst>
                  <a:ext uri="{0D108BD9-81ED-4DB2-BD59-A6C34878D82A}">
                    <a16:rowId xmlns="" xmlns:a16="http://schemas.microsoft.com/office/drawing/2014/main" val="1336806195"/>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búp bê</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hồng pha trắng</a:t>
                      </a:r>
                    </a:p>
                  </a:txBody>
                  <a:tcPr marL="47502" marR="47502" marT="47502" marB="47502"/>
                </a:tc>
                <a:extLst>
                  <a:ext uri="{0D108BD9-81ED-4DB2-BD59-A6C34878D82A}">
                    <a16:rowId xmlns="" xmlns:a16="http://schemas.microsoft.com/office/drawing/2014/main" val="4227065397"/>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 tô</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vàng pha xanh ngọc</a:t>
                      </a:r>
                    </a:p>
                  </a:txBody>
                  <a:tcPr marL="47502" marR="47502" marT="47502" marB="47502"/>
                </a:tc>
                <a:extLst>
                  <a:ext uri="{0D108BD9-81ED-4DB2-BD59-A6C34878D82A}">
                    <a16:rowId xmlns="" xmlns:a16="http://schemas.microsoft.com/office/drawing/2014/main" val="1805847418"/>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máy bay</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lá</a:t>
                      </a:r>
                    </a:p>
                  </a:txBody>
                  <a:tcPr marL="47502" marR="47502" marT="47502" marB="47502"/>
                </a:tc>
                <a:extLst>
                  <a:ext uri="{0D108BD9-81ED-4DB2-BD59-A6C34878D82A}">
                    <a16:rowId xmlns="" xmlns:a16="http://schemas.microsoft.com/office/drawing/2014/main" val="2359473560"/>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mặt nạ</a:t>
                      </a:r>
                    </a:p>
                  </a:txBody>
                  <a:tcPr marL="47502" marR="47502" marT="47502" marB="47502"/>
                </a:tc>
                <a:tc>
                  <a:txBody>
                    <a:bodyPr/>
                    <a:lstStyle/>
                    <a:p>
                      <a:pPr algn="ctr" fontAlgn="t"/>
                      <a:r>
                        <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dương</a:t>
                      </a:r>
                    </a:p>
                  </a:txBody>
                  <a:tcPr marL="47502" marR="47502" marT="47502" marB="47502"/>
                </a:tc>
                <a:extLst>
                  <a:ext uri="{0D108BD9-81ED-4DB2-BD59-A6C34878D82A}">
                    <a16:rowId xmlns="" xmlns:a16="http://schemas.microsoft.com/office/drawing/2014/main" val="1510721850"/>
                  </a:ext>
                </a:extLst>
              </a:tr>
            </a:tbl>
          </a:graphicData>
        </a:graphic>
      </p:graphicFrame>
    </p:spTree>
    <p:extLst>
      <p:ext uri="{BB962C8B-B14F-4D97-AF65-F5344CB8AC3E}">
        <p14:creationId xmlns="" xmlns:p14="http://schemas.microsoft.com/office/powerpoint/2010/main" val="28114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C9F3E92-0227-4124-ACDE-3CACE15EE2EA}"/>
              </a:ext>
            </a:extLst>
          </p:cNvPr>
          <p:cNvSpPr txBox="1"/>
          <p:nvPr/>
        </p:nvSpPr>
        <p:spPr>
          <a:xfrm>
            <a:off x="866898" y="498763"/>
            <a:ext cx="8942120" cy="523220"/>
          </a:xfrm>
          <a:prstGeom prst="rect">
            <a:avLst/>
          </a:prstGeom>
          <a:noFill/>
        </p:spPr>
        <p:txBody>
          <a:bodyPr wrap="square" rtlCol="0">
            <a:spAutoFit/>
          </a:bodyPr>
          <a:lstStyle/>
          <a:p>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Cần</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đặt</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phẩy</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1714428F-99E1-40CE-A283-9CF3C5B0560D}"/>
              </a:ext>
            </a:extLst>
          </p:cNvPr>
          <p:cNvPicPr>
            <a:picLocks noChangeAspect="1"/>
          </p:cNvPicPr>
          <p:nvPr/>
        </p:nvPicPr>
        <p:blipFill>
          <a:blip r:embed="rId4"/>
          <a:stretch>
            <a:fillRect/>
          </a:stretch>
        </p:blipFill>
        <p:spPr>
          <a:xfrm>
            <a:off x="2757797" y="1312966"/>
            <a:ext cx="6438900" cy="1714500"/>
          </a:xfrm>
          <a:prstGeom prst="rect">
            <a:avLst/>
          </a:prstGeom>
        </p:spPr>
      </p:pic>
      <p:sp>
        <p:nvSpPr>
          <p:cNvPr id="4" name="TextBox 3">
            <a:extLst>
              <a:ext uri="{FF2B5EF4-FFF2-40B4-BE49-F238E27FC236}">
                <a16:creationId xmlns="" xmlns:a16="http://schemas.microsoft.com/office/drawing/2014/main" id="{7BB97C25-A9F4-4EAF-9947-50BB4B3B1F1C}"/>
              </a:ext>
            </a:extLst>
          </p:cNvPr>
          <p:cNvSpPr txBox="1"/>
          <p:nvPr/>
        </p:nvSpPr>
        <p:spPr>
          <a:xfrm>
            <a:off x="866899" y="3429000"/>
            <a:ext cx="10450286" cy="1754326"/>
          </a:xfrm>
          <a:prstGeom prst="rect">
            <a:avLst/>
          </a:prstGeom>
          <a:noFill/>
        </p:spPr>
        <p:txBody>
          <a:bodyPr wrap="square" rtlCol="0">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Em thích đồ chơi ô tô, máy bay</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Bố dạy em làm đèn ông sao</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diều giấy</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Các bạn đá bóng</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đá cầu</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nhảy dây trên sân trường</a:t>
            </a:r>
          </a:p>
        </p:txBody>
      </p:sp>
    </p:spTree>
    <p:extLst>
      <p:ext uri="{BB962C8B-B14F-4D97-AF65-F5344CB8AC3E}">
        <p14:creationId xmlns="" xmlns:p14="http://schemas.microsoft.com/office/powerpoint/2010/main" val="258508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45B1592-40D3-4F68-B8C0-7B2396E5707A}"/>
              </a:ext>
            </a:extLst>
          </p:cNvPr>
          <p:cNvSpPr txBox="1"/>
          <p:nvPr/>
        </p:nvSpPr>
        <p:spPr>
          <a:xfrm>
            <a:off x="866898" y="498763"/>
            <a:ext cx="8942120" cy="523220"/>
          </a:xfrm>
          <a:prstGeom prst="rect">
            <a:avLst/>
          </a:prstGeom>
          <a:noFill/>
        </p:spPr>
        <p:txBody>
          <a:bodyPr wrap="square" rtlCol="0">
            <a:spAutoFit/>
          </a:bodyPr>
          <a:lstStyle/>
          <a:p>
            <a:pPr lvl="0"/>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phẩy</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nghiêng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2968AE5D-9841-4A09-8F69-4875D4664055}"/>
              </a:ext>
            </a:extLst>
          </p:cNvPr>
          <p:cNvPicPr>
            <a:picLocks noChangeAspect="1"/>
          </p:cNvPicPr>
          <p:nvPr/>
        </p:nvPicPr>
        <p:blipFill>
          <a:blip r:embed="rId3"/>
          <a:stretch>
            <a:fillRect/>
          </a:stretch>
        </p:blipFill>
        <p:spPr>
          <a:xfrm>
            <a:off x="1943100" y="1717407"/>
            <a:ext cx="8305800" cy="1190625"/>
          </a:xfrm>
          <a:prstGeom prst="rect">
            <a:avLst/>
          </a:prstGeom>
        </p:spPr>
      </p:pic>
      <p:sp>
        <p:nvSpPr>
          <p:cNvPr id="5" name="TextBox 4">
            <a:extLst>
              <a:ext uri="{FF2B5EF4-FFF2-40B4-BE49-F238E27FC236}">
                <a16:creationId xmlns="" xmlns:a16="http://schemas.microsoft.com/office/drawing/2014/main" id="{28B86FCF-A59C-49FA-B6F6-F477B07FB418}"/>
              </a:ext>
            </a:extLst>
          </p:cNvPr>
          <p:cNvSpPr txBox="1"/>
          <p:nvPr/>
        </p:nvSpPr>
        <p:spPr>
          <a:xfrm>
            <a:off x="2030679" y="3688359"/>
            <a:ext cx="8942120" cy="1200329"/>
          </a:xfrm>
          <a:prstGeom prst="rect">
            <a:avLst/>
          </a:prstGeom>
          <a:noFill/>
        </p:spPr>
        <p:txBody>
          <a:bodyPr wrap="square" rtlCol="0">
            <a:spAutoFit/>
          </a:bodyPr>
          <a:lstStyle/>
          <a:p>
            <a:pPr lvl="0"/>
            <a:r>
              <a:rPr lang="en-US" sz="3600" dirty="0">
                <a:latin typeface="Arial-Rounded" panose="020B0500000000000000" pitchFamily="34" charset="0"/>
                <a:ea typeface="Arial-Rounded" panose="020B0500000000000000" pitchFamily="34" charset="0"/>
                <a:cs typeface="Arial-Rounded" panose="020B0500000000000000" pitchFamily="34" charset="0"/>
              </a:rPr>
              <a:t>C</a:t>
            </a:r>
            <a:r>
              <a:rPr lang="vi-VN" sz="3600" dirty="0">
                <a:latin typeface="Arial-Rounded" panose="020B0500000000000000" pitchFamily="34" charset="0"/>
                <a:ea typeface="Arial-Rounded" panose="020B0500000000000000" pitchFamily="34" charset="0"/>
                <a:cs typeface="Arial-Rounded" panose="020B0500000000000000" pitchFamily="34" charset="0"/>
              </a:rPr>
              <a:t>hi nhận được bao nhiêu là quà: búp bê, hộp đựng bút, đồng hồ báo thức và chiếc nơ hồng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52781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đoạn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 xmlns:a16="http://schemas.microsoft.com/office/drawing/2014/main" id="{944FF0D6-E592-4E23-9B07-30F72E0EF2B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245704" y="0"/>
            <a:ext cx="946296" cy="941789"/>
          </a:xfrm>
          <a:prstGeom prst="rect">
            <a:avLst/>
          </a:prstGeom>
        </p:spPr>
      </p:pic>
    </p:spTree>
    <p:extLst>
      <p:ext uri="{BB962C8B-B14F-4D97-AF65-F5344CB8AC3E}">
        <p14:creationId xmlns="" xmlns:p14="http://schemas.microsoft.com/office/powerpoint/2010/main" val="3332309530"/>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E75DE17-A914-443D-86F5-DDAAAFA85F39}"/>
              </a:ext>
            </a:extLst>
          </p:cNvPr>
          <p:cNvSpPr txBox="1"/>
          <p:nvPr/>
        </p:nvSpPr>
        <p:spPr>
          <a:xfrm>
            <a:off x="2517569" y="1650670"/>
            <a:ext cx="7125195" cy="1200329"/>
          </a:xfrm>
          <a:prstGeom prst="rect">
            <a:avLst/>
          </a:prstGeom>
          <a:noFill/>
        </p:spPr>
        <p:txBody>
          <a:bodyPr wrap="square" rtlCol="0">
            <a:spAutoFit/>
          </a:bodyPr>
          <a:lstStyle/>
          <a:p>
            <a:pPr algn="ct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Kể tên những đồ chơi của em. Em thích đồ chơi nào nhất? Vì sao?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214246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70D5FA5-A0C9-4CCE-ACA2-E2F5E02C7A87}"/>
              </a:ext>
            </a:extLst>
          </p:cNvPr>
          <p:cNvSpPr txBox="1"/>
          <p:nvPr/>
        </p:nvSpPr>
        <p:spPr>
          <a:xfrm>
            <a:off x="1603166" y="0"/>
            <a:ext cx="8775865" cy="584775"/>
          </a:xfrm>
          <a:prstGeom prst="rect">
            <a:avLst/>
          </a:prstGeom>
          <a:noFill/>
        </p:spPr>
        <p:txBody>
          <a:bodyPr wrap="square" rtlCol="0">
            <a:spAutoFit/>
          </a:bodyPr>
          <a:lstStyle/>
          <a:p>
            <a:pPr algn="just"/>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Viết 3 - 4 câu tả một đồ chơi của em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 xmlns:a16="http://schemas.microsoft.com/office/drawing/2014/main" id="{28E84E7E-4B8D-42AC-A3B9-B64F68E24C15}"/>
              </a:ext>
            </a:extLst>
          </p:cNvPr>
          <p:cNvSpPr/>
          <p:nvPr/>
        </p:nvSpPr>
        <p:spPr>
          <a:xfrm>
            <a:off x="1323849" y="4493684"/>
            <a:ext cx="9334500" cy="19032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B620FDAA-EC91-4D30-94BC-C15B19C9CD1B}"/>
              </a:ext>
            </a:extLst>
          </p:cNvPr>
          <p:cNvPicPr>
            <a:picLocks noChangeAspect="1"/>
          </p:cNvPicPr>
          <p:nvPr/>
        </p:nvPicPr>
        <p:blipFill>
          <a:blip r:embed="rId2"/>
          <a:stretch>
            <a:fillRect/>
          </a:stretch>
        </p:blipFill>
        <p:spPr>
          <a:xfrm>
            <a:off x="1323848" y="567281"/>
            <a:ext cx="9334500" cy="3362325"/>
          </a:xfrm>
          <a:prstGeom prst="rect">
            <a:avLst/>
          </a:prstGeom>
        </p:spPr>
      </p:pic>
      <p:pic>
        <p:nvPicPr>
          <p:cNvPr id="6" name="Picture 5">
            <a:extLst>
              <a:ext uri="{FF2B5EF4-FFF2-40B4-BE49-F238E27FC236}">
                <a16:creationId xmlns="" xmlns:a16="http://schemas.microsoft.com/office/drawing/2014/main" id="{7A15CDF5-ACC2-41DA-BBBF-1F8B4BE4E96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245704" y="0"/>
            <a:ext cx="946296" cy="941789"/>
          </a:xfrm>
          <a:prstGeom prst="rect">
            <a:avLst/>
          </a:prstGeom>
        </p:spPr>
      </p:pic>
    </p:spTree>
    <p:extLst>
      <p:ext uri="{BB962C8B-B14F-4D97-AF65-F5344CB8AC3E}">
        <p14:creationId xmlns="" xmlns:p14="http://schemas.microsoft.com/office/powerpoint/2010/main" val="28949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FC13FB33-B3E4-492B-8817-60FEFA4E323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245704" y="0"/>
            <a:ext cx="946296" cy="941789"/>
          </a:xfrm>
          <a:prstGeom prst="rect">
            <a:avLst/>
          </a:prstGeom>
        </p:spPr>
      </p:pic>
    </p:spTree>
    <p:extLst>
      <p:ext uri="{BB962C8B-B14F-4D97-AF65-F5344CB8AC3E}">
        <p14:creationId xmlns="" xmlns:p14="http://schemas.microsoft.com/office/powerpoint/2010/main" val="3585790843"/>
      </p:ext>
    </p:extLst>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 xmlns:a16="http://schemas.microsoft.com/office/drawing/2014/main" id="{F35761D1-AB75-4955-A7C1-84CC1496BA5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245704" y="0"/>
            <a:ext cx="946296" cy="941789"/>
          </a:xfrm>
          <a:prstGeom prst="rect">
            <a:avLst/>
          </a:prstGeom>
        </p:spPr>
      </p:pic>
    </p:spTree>
    <p:extLst>
      <p:ext uri="{BB962C8B-B14F-4D97-AF65-F5344CB8AC3E}">
        <p14:creationId xmlns="" xmlns:p14="http://schemas.microsoft.com/office/powerpoint/2010/main" val="3474517735"/>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96CC212-4BDA-4692-B8D7-40BD9FD66315}"/>
              </a:ext>
            </a:extLst>
          </p:cNvPr>
          <p:cNvSpPr txBox="1"/>
          <p:nvPr/>
        </p:nvSpPr>
        <p:spPr>
          <a:xfrm>
            <a:off x="748145" y="368135"/>
            <a:ext cx="9595263" cy="1077218"/>
          </a:xfrm>
          <a:prstGeom prst="rect">
            <a:avLst/>
          </a:prstGeom>
          <a:noFill/>
        </p:spPr>
        <p:txBody>
          <a:bodyPr wrap="square"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BE5D7445-5A20-4190-B54D-B2D1C6F92290}"/>
              </a:ext>
            </a:extLst>
          </p:cNvPr>
          <p:cNvPicPr>
            <a:picLocks noChangeAspect="1"/>
          </p:cNvPicPr>
          <p:nvPr/>
        </p:nvPicPr>
        <p:blipFill>
          <a:blip r:embed="rId4"/>
          <a:stretch>
            <a:fillRect/>
          </a:stretch>
        </p:blipFill>
        <p:spPr>
          <a:xfrm>
            <a:off x="1092530" y="1864427"/>
            <a:ext cx="4215740" cy="4773880"/>
          </a:xfrm>
          <a:prstGeom prst="rect">
            <a:avLst/>
          </a:prstGeom>
        </p:spPr>
      </p:pic>
      <p:pic>
        <p:nvPicPr>
          <p:cNvPr id="4" name="Picture 3">
            <a:extLst>
              <a:ext uri="{FF2B5EF4-FFF2-40B4-BE49-F238E27FC236}">
                <a16:creationId xmlns="" xmlns:a16="http://schemas.microsoft.com/office/drawing/2014/main" id="{A5823633-4568-467A-98C9-8FDE78625EE6}"/>
              </a:ext>
            </a:extLst>
          </p:cNvPr>
          <p:cNvPicPr>
            <a:picLocks noChangeAspect="1"/>
          </p:cNvPicPr>
          <p:nvPr/>
        </p:nvPicPr>
        <p:blipFill>
          <a:blip r:embed="rId5"/>
          <a:stretch>
            <a:fillRect/>
          </a:stretch>
        </p:blipFill>
        <p:spPr>
          <a:xfrm>
            <a:off x="5956031" y="1864427"/>
            <a:ext cx="3864863" cy="4759036"/>
          </a:xfrm>
          <a:prstGeom prst="rect">
            <a:avLst/>
          </a:prstGeom>
        </p:spPr>
      </p:pic>
    </p:spTree>
    <p:extLst>
      <p:ext uri="{BB962C8B-B14F-4D97-AF65-F5344CB8AC3E}">
        <p14:creationId xmlns="" xmlns:p14="http://schemas.microsoft.com/office/powerpoint/2010/main" val="16049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DC78DD9-E54A-4935-B35B-9F692A889152}"/>
              </a:ext>
            </a:extLst>
          </p:cNvPr>
          <p:cNvPicPr>
            <a:picLocks noChangeAspect="1"/>
          </p:cNvPicPr>
          <p:nvPr/>
        </p:nvPicPr>
        <p:blipFill>
          <a:blip r:embed="rId3"/>
          <a:stretch>
            <a:fillRect/>
          </a:stretch>
        </p:blipFill>
        <p:spPr>
          <a:xfrm>
            <a:off x="2014043" y="752907"/>
            <a:ext cx="8543925" cy="5019675"/>
          </a:xfrm>
          <a:prstGeom prst="rect">
            <a:avLst/>
          </a:prstGeom>
        </p:spPr>
      </p:pic>
      <p:pic>
        <p:nvPicPr>
          <p:cNvPr id="4" name="Content Placeholder 20" descr="logo">
            <a:extLst>
              <a:ext uri="{FF2B5EF4-FFF2-40B4-BE49-F238E27FC236}">
                <a16:creationId xmlns="" xmlns:a16="http://schemas.microsoft.com/office/drawing/2014/main" id="{2F67D902-5171-4919-97DC-190AE12AFD5B}"/>
              </a:ext>
            </a:extLst>
          </p:cNvPr>
          <p:cNvPicPr>
            <a:picLocks noChangeAspect="1"/>
          </p:cNvPicPr>
          <p:nvPr/>
        </p:nvPicPr>
        <p:blipFill>
          <a:blip r:embed="rId4" cstate="print"/>
          <a:stretch>
            <a:fillRect/>
          </a:stretch>
        </p:blipFill>
        <p:spPr>
          <a:xfrm>
            <a:off x="10627360" y="5259705"/>
            <a:ext cx="1564640" cy="1598295"/>
          </a:xfrm>
          <a:prstGeom prst="rect">
            <a:avLst/>
          </a:prstGeom>
        </p:spPr>
      </p:pic>
    </p:spTree>
    <p:extLst>
      <p:ext uri="{BB962C8B-B14F-4D97-AF65-F5344CB8AC3E}">
        <p14:creationId xmlns="" xmlns:p14="http://schemas.microsoft.com/office/powerpoint/2010/main" val="38490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Cấm</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videoFile r:link="rId1"/>
            <p:extLst>
              <p:ext uri="{DAA4B4D4-6D71-4841-9C94-3DE7FCFB9230}">
                <p14:media xmlns="" xmlns:p14="http://schemas.microsoft.com/office/powerpoint/2010/main" r:embed="rId6"/>
              </p:ext>
            </p:extLst>
          </p:nvPr>
        </p:nvPicPr>
        <p:blipFill>
          <a:blip r:embed="rId5" cstate="print"/>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videoFile r:link="rId1"/>
            <p:extLst>
              <p:ext uri="{DAA4B4D4-6D71-4841-9C94-3DE7FCFB9230}">
                <p14:media xmlns="" xmlns:p14="http://schemas.microsoft.com/office/powerpoint/2010/main" r:embed="rId7">
                  <p14:trim st="440" end="15675"/>
                </p14:media>
              </p:ext>
            </p:extLst>
          </p:nvPr>
        </p:nvPicPr>
        <p:blipFill>
          <a:blip r:embed="rId5" cstate="print"/>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videoFile r:link="rId1"/>
            <p:extLst>
              <p:ext uri="{DAA4B4D4-6D71-4841-9C94-3DE7FCFB9230}">
                <p14:media xmlns="" xmlns:p14="http://schemas.microsoft.com/office/powerpoint/2010/main" r:embed="rId8"/>
              </p:ext>
            </p:extLst>
          </p:nvPr>
        </p:nvPicPr>
        <p:blipFill>
          <a:blip r:embed="rId5" cstate="print"/>
          <a:stretch>
            <a:fillRect/>
          </a:stretch>
        </p:blipFill>
        <p:spPr>
          <a:xfrm>
            <a:off x="-4953000" y="2819400"/>
            <a:ext cx="609600" cy="609600"/>
          </a:xfrm>
          <a:prstGeom prst="rect">
            <a:avLst/>
          </a:prstGeom>
        </p:spPr>
      </p:pic>
      <p:pic>
        <p:nvPicPr>
          <p:cNvPr id="17" name="Picture 16"/>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0" cstate="print">
            <a:extLst>
              <a:ext uri="{BEBA8EAE-BF5A-486C-A8C5-ECC9F3942E4B}">
                <a14:imgProps xmln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video>
              <p:cMediaNode vol="80000">
                <p:cTn id="49" fill="hold" display="0">
                  <p:stCondLst>
                    <p:cond delay="indefinite"/>
                  </p:stCondLst>
                  <p:endCondLst>
                    <p:cond evt="onStopAudio" delay="0">
                      <p:tgtEl>
                        <p:sldTgt/>
                      </p:tgtEl>
                    </p:cond>
                  </p:endCondLst>
                </p:cTn>
                <p:tgtEl>
                  <p:spTgt spid="4"/>
                </p:tgtEl>
              </p:cMediaNode>
            </p:vide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video>
              <p:cMediaNode vol="80000">
                <p:cTn id="55" fill="hold" display="0">
                  <p:stCondLst>
                    <p:cond delay="indefinite"/>
                  </p:stCondLst>
                  <p:endCondLst>
                    <p:cond evt="onStopAudio" delay="0">
                      <p:tgtEl>
                        <p:sldTgt/>
                      </p:tgtEl>
                    </p:cond>
                  </p:endCondLst>
                </p:cTn>
                <p:tgtEl>
                  <p:spTgt spid="14"/>
                </p:tgtEl>
              </p:cMediaNode>
            </p:vide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video>
              <p:cMediaNode vol="80000">
                <p:cTn id="61" fill="hold" display="0">
                  <p:stCondLst>
                    <p:cond delay="indefinite"/>
                  </p:stCondLst>
                  <p:endCondLst>
                    <p:cond evt="onStopAudio" delay="0">
                      <p:tgtEl>
                        <p:sldTgt/>
                      </p:tgtEl>
                    </p:cond>
                  </p:endCondLst>
                </p:cTn>
                <p:tgtEl>
                  <p:spTgt spid="16"/>
                </p:tgtEl>
              </p:cMediaNode>
            </p:video>
            <p:video>
              <p:cMediaNode vol="100000">
                <p:cTn id="62" fill="hold" display="0">
                  <p:stCondLst>
                    <p:cond delay="indefinite"/>
                  </p:stCondLst>
                  <p:endCondLst>
                    <p:cond evt="onStopAudio" delay="0">
                      <p:tgtEl>
                        <p:sldTgt/>
                      </p:tgtEl>
                    </p:cond>
                  </p:endCondLst>
                </p:cTn>
                <p:tgtEl>
                  <p:spTgt spid="18"/>
                </p:tgtEl>
              </p:cMediaNode>
            </p:video>
            <p:video>
              <p:cMediaNode vol="100000">
                <p:cTn id="63" fill="hold" display="0">
                  <p:stCondLst>
                    <p:cond delay="indefinite"/>
                  </p:stCondLst>
                  <p:endCondLst>
                    <p:cond evt="onStopAudio" delay="0">
                      <p:tgtEl>
                        <p:sldTgt/>
                      </p:tgtEl>
                    </p:cond>
                  </p:endCondLst>
                </p:cTn>
                <p:tgtEl>
                  <p:spTgt spid="8"/>
                </p:tgtEl>
              </p:cMediaNode>
            </p:video>
          </p:childTnLst>
        </p:cTn>
      </p:par>
    </p:tnLst>
    <p:bldLst>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 xmlns:a14="http://schemas.microsoft.com/office/drawing/2010/main">
                  <a14:imgLayer r:embed="rId5">
                    <a14:imgEffect>
                      <a14:backgroundRemoval t="459" b="100000" l="0" r="100000"/>
                    </a14:imgEffect>
                  </a14:imgLayer>
                </a14:imgProps>
              </a:ext>
              <a:ext uri="{28A0092B-C50C-407E-A947-70E740481C1C}">
                <a14:useLocalDpi xmlns=""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 xmlns:a14="http://schemas.microsoft.com/office/drawing/2010/main">
                  <a14:imgLayer r:embed="rId9">
                    <a14:imgEffect>
                      <a14:backgroundRemoval t="1692" b="99769" l="10000" r="95769"/>
                    </a14:imgEffect>
                  </a14:imgLayer>
                </a14:imgProps>
              </a:ext>
              <a:ext uri="{28A0092B-C50C-407E-A947-70E740481C1C}">
                <a14:useLocalDpi xmlns=""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 xmlns:a14="http://schemas.microsoft.com/office/drawing/2010/main">
                  <a14:imgLayer r:embed="rId11">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 xmlns:a14="http://schemas.microsoft.com/office/drawing/2010/main">
                  <a14:imgLayer r:embed="rId15">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 xmlns:a14="http://schemas.microsoft.com/office/drawing/2010/main">
                  <a14:imgLayer r:embed="rId15">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 xmlns:a14="http://schemas.microsoft.com/office/drawing/2010/main">
                  <a14:imgLayer r:embed="rId17">
                    <a14:imgEffect>
                      <a14:backgroundRemoval t="10000" b="90000" l="0" r="32889"/>
                    </a14:imgEffect>
                  </a14:imgLayer>
                </a14:imgProps>
              </a:ext>
              <a:ext uri="{28A0092B-C50C-407E-A947-70E740481C1C}">
                <a14:useLocalDpi xmlns=""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 xmlns:a14="http://schemas.microsoft.com/office/drawing/2010/main">
                  <a14:imgLayer r:embed="rId15">
                    <a14:imgEffect>
                      <a14:backgroundRemoval t="10000" b="90000" l="10000" r="90000"/>
                    </a14:imgEffect>
                  </a14:imgLayer>
                </a14:imgProps>
              </a:ext>
              <a:ext uri="{28A0092B-C50C-407E-A947-70E740481C1C}">
                <a14:useLocalDpi xmlns=""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0" cstate="print">
            <a:extLst>
              <a:ext uri="{28A0092B-C50C-407E-A947-70E740481C1C}">
                <a14:useLocalDpi xmlns=""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1" cstate="print">
            <a:extLst>
              <a:ext uri="{BEBA8EAE-BF5A-486C-A8C5-ECC9F3942E4B}">
                <a14:imgProps xmlns="" xmlns:a14="http://schemas.microsoft.com/office/drawing/2010/main">
                  <a14:imgLayer r:embed="rId22">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3" cstate="print">
            <a:extLst>
              <a:ext uri="{BEBA8EAE-BF5A-486C-A8C5-ECC9F3942E4B}">
                <a14:imgProps xmlns="" xmlns:a14="http://schemas.microsoft.com/office/drawing/2010/main">
                  <a14:imgLayer r:embed="rId24">
                    <a14:imgEffect>
                      <a14:backgroundRemoval t="10000" b="90000" l="0" r="90000">
                        <a14:foregroundMark x1="39538" y1="17248" x2="37769" y2="28899"/>
                      </a14:backgroundRemoval>
                    </a14:imgEffect>
                  </a14:imgLayer>
                </a14:imgProps>
              </a:ext>
              <a:ext uri="{28A0092B-C50C-407E-A947-70E740481C1C}">
                <a14:useLocalDpi xmlns=""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5" cstate="print">
            <a:extLst>
              <a:ext uri="{BEBA8EAE-BF5A-486C-A8C5-ECC9F3942E4B}">
                <a14:imgProps xmlns="" xmlns:a14="http://schemas.microsoft.com/office/drawing/2010/main">
                  <a14:imgLayer r:embed="rId26">
                    <a14:imgEffect>
                      <a14:backgroundRemoval t="0" b="100000" l="10000" r="98231">
                        <a14:foregroundMark x1="78692" y1="13119" x2="66462" y2="61009"/>
                      </a14:backgroundRemoval>
                    </a14:imgEffect>
                  </a14:imgLayer>
                </a14:imgProps>
              </a:ext>
              <a:ext uri="{28A0092B-C50C-407E-A947-70E740481C1C}">
                <a14:useLocalDpi xmlns=""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7">
            <a:extLst>
              <a:ext uri="{BEBA8EAE-BF5A-486C-A8C5-ECC9F3942E4B}">
                <a14:imgProps xmlns="" xmlns:a14="http://schemas.microsoft.com/office/drawing/2010/main">
                  <a14:imgLayer r:embed="rId28">
                    <a14:imgEffect>
                      <a14:backgroundRemoval t="400" b="99600" l="9664" r="89916"/>
                    </a14:imgEffect>
                  </a14:imgLayer>
                </a14:imgProps>
              </a:ext>
              <a:ext uri="{28A0092B-C50C-407E-A947-70E740481C1C}">
                <a14:useLocalDpi xmlns=""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2A hẹn gặp lại các bạn ở bài sau nhé</a:t>
            </a:r>
          </a:p>
        </p:txBody>
      </p:sp>
      <p:pic>
        <p:nvPicPr>
          <p:cNvPr id="28" name="Picture 27"/>
          <p:cNvPicPr>
            <a:picLocks noChangeAspect="1"/>
          </p:cNvPicPr>
          <p:nvPr/>
        </p:nvPicPr>
        <p:blipFill>
          <a:blip r:embed="rId29">
            <a:extLst>
              <a:ext uri="{BEBA8EAE-BF5A-486C-A8C5-ECC9F3942E4B}">
                <a14:imgProps xmlns="" xmlns:a14="http://schemas.microsoft.com/office/drawing/2010/main">
                  <a14:imgLayer r:embed="rId30">
                    <a14:imgEffect>
                      <a14:backgroundRemoval t="10000" b="90000" l="4000" r="100000"/>
                    </a14:imgEffect>
                  </a14:imgLayer>
                </a14:imgProps>
              </a:ext>
              <a:ext uri="{28A0092B-C50C-407E-A947-70E740481C1C}">
                <a14:useLocalDpi xmlns=""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1">
            <a:extLst>
              <a:ext uri="{28A0092B-C50C-407E-A947-70E740481C1C}">
                <a14:useLocalDpi xmlns=""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2">
            <a:extLst>
              <a:ext uri="{BEBA8EAE-BF5A-486C-A8C5-ECC9F3942E4B}">
                <a14:imgProps xmlns="" xmlns:a14="http://schemas.microsoft.com/office/drawing/2010/main">
                  <a14:imgLayer r:embed="rId3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videoFile r:link="rId1"/>
            <p:extLst>
              <p:ext uri="{DAA4B4D4-6D71-4841-9C94-3DE7FCFB9230}">
                <p14:media xmlns="" xmlns:p14="http://schemas.microsoft.com/office/powerpoint/2010/main" r:embed="rId6">
                  <p14:trim st="440" end="15675"/>
                </p14:media>
              </p:ext>
            </p:extLst>
          </p:nvPr>
        </p:nvPicPr>
        <p:blipFill>
          <a:blip r:embed="rId5" cstate="print"/>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7">
            <a:extLst>
              <a:ext uri="{28A0092B-C50C-407E-A947-70E740481C1C}">
                <a14:useLocalDpi xmlns=""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8">
            <a:extLst>
              <a:ext uri="{BEBA8EAE-BF5A-486C-A8C5-ECC9F3942E4B}">
                <a14:imgProps xmln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10"/>
                </p:tgtEl>
              </p:cMediaNode>
            </p:video>
            <p:video>
              <p:cMediaNode vol="100000">
                <p:cTn id="13" fill="hold" display="0">
                  <p:stCondLst>
                    <p:cond delay="indefinite"/>
                  </p:stCondLst>
                  <p:endCondLst>
                    <p:cond evt="onStopAudio" delay="0">
                      <p:tgtEl>
                        <p:sldTgt/>
                      </p:tgtEl>
                    </p:cond>
                  </p:end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24</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 xmlns:a16="http://schemas.microsoft.com/office/drawing/2014/main" id="{87C2F679-7D0E-4606-9767-EC8030C48F18}"/>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299971" y="0"/>
            <a:ext cx="946296" cy="94178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9A061C19-B9A9-4AA9-B74C-6684610EE39E}"/>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245704" y="0"/>
            <a:ext cx="946296" cy="941789"/>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dirty="0"/>
          </a:p>
        </p:txBody>
      </p:sp>
      <p:sp>
        <p:nvSpPr>
          <p:cNvPr id="5" name="Rectangle 4">
            <a:extLst>
              <a:ext uri="{FF2B5EF4-FFF2-40B4-BE49-F238E27FC236}">
                <a16:creationId xmlns="" xmlns:a16="http://schemas.microsoft.com/office/drawing/2014/main" id="{9085F13C-88B2-4B55-A7E6-F5BD15CE3E9A}"/>
              </a:ext>
            </a:extLst>
          </p:cNvPr>
          <p:cNvSpPr/>
          <p:nvPr/>
        </p:nvSpPr>
        <p:spPr>
          <a:xfrm>
            <a:off x="4465674" y="4890977"/>
            <a:ext cx="5135526"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Ô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rắn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mây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nhảy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cưỡi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ngựa</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đuổi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 xmlns:a16="http://schemas.microsoft.com/office/drawing/2014/main" id="{38747489-729E-4F80-8077-9159864A1822}"/>
              </a:ext>
            </a:extLst>
          </p:cNvPr>
          <p:cNvPicPr>
            <a:picLocks noChangeAspect="1"/>
          </p:cNvPicPr>
          <p:nvPr/>
        </p:nvPicPr>
        <p:blipFill>
          <a:blip r:embed="rId4"/>
          <a:stretch>
            <a:fillRect/>
          </a:stretch>
        </p:blipFill>
        <p:spPr>
          <a:xfrm>
            <a:off x="2488019" y="274637"/>
            <a:ext cx="7719237" cy="4467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Nặn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Bên thềm gió mát,</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đồ chơi.</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Mèo nằm vẫy đuôi,</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Tròn xoe đôi mắt.</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quả thị,</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quả na,</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Quả này phần mẹ,</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Quả này phần cha.</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chiếc cối nhỏ</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thật tròn,</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Biếu bà đấy nhé,</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Giã trầu thêm ngon.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thằng chuột</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Tặng riêng chú mèo,</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Mèo ta thích chí</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Vểnh râu “meo meo”!</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Ngoài hiên đã nắng,</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xong rồi.</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Đừng sờ vào đấy,</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còn đang phơi.</a:t>
            </a:r>
            <a:endParaRPr lang="en-US"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Ngọc</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Ký</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 xmlns:a16="http://schemas.microsoft.com/office/drawing/2014/main" id="{668F2950-BBB3-4C6F-B692-C68D72670589}"/>
              </a:ext>
            </a:extLst>
          </p:cNvPr>
          <p:cNvSpPr/>
          <p:nvPr/>
        </p:nvSpPr>
        <p:spPr>
          <a:xfrm>
            <a:off x="6195060" y="5394960"/>
            <a:ext cx="342900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732</Words>
  <Application>Microsoft Office PowerPoint</Application>
  <PresentationFormat>Custom</PresentationFormat>
  <Paragraphs>134</Paragraphs>
  <Slides>40</Slides>
  <Notes>12</Notes>
  <HiddenSlides>0</HiddenSlides>
  <MMClips>17</MMClips>
  <ScaleCrop>false</ScaleCrop>
  <HeadingPairs>
    <vt:vector size="4" baseType="variant">
      <vt:variant>
        <vt:lpstr>Theme</vt:lpstr>
      </vt:variant>
      <vt:variant>
        <vt:i4>6</vt:i4>
      </vt:variant>
      <vt:variant>
        <vt:lpstr>Slide Titles</vt:lpstr>
      </vt:variant>
      <vt:variant>
        <vt:i4>40</vt:i4>
      </vt:variant>
    </vt:vector>
  </HeadingPairs>
  <TitlesOfParts>
    <vt:vector size="46" baseType="lpstr">
      <vt:lpstr>2_Office Theme</vt:lpstr>
      <vt:lpstr>3_Office Theme</vt:lpstr>
      <vt:lpstr>5_Office Theme</vt:lpstr>
      <vt:lpstr>7_Office Theme</vt:lpstr>
      <vt:lpstr>Office Theme</vt:lpstr>
      <vt:lpstr>1_Default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2. Tìm thêm từ ngữ chỉ cảm xúc vui mừng?</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MTBA</cp:lastModifiedBy>
  <cp:revision>17</cp:revision>
  <dcterms:created xsi:type="dcterms:W3CDTF">2021-05-27T02:02:39Z</dcterms:created>
  <dcterms:modified xsi:type="dcterms:W3CDTF">2021-11-17T12:51:09Z</dcterms:modified>
</cp:coreProperties>
</file>