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3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84" r:id="rId12"/>
    <p:sldId id="285" r:id="rId13"/>
    <p:sldId id="267" r:id="rId14"/>
    <p:sldId id="286" r:id="rId15"/>
    <p:sldId id="287" r:id="rId16"/>
    <p:sldId id="288" r:id="rId17"/>
    <p:sldId id="289" r:id="rId18"/>
    <p:sldId id="268" r:id="rId19"/>
    <p:sldId id="266" r:id="rId20"/>
    <p:sldId id="270" r:id="rId21"/>
    <p:sldId id="290" r:id="rId22"/>
    <p:sldId id="265" r:id="rId23"/>
    <p:sldId id="269" r:id="rId24"/>
  </p:sldIdLst>
  <p:sldSz cx="18288000" cy="1028700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E5077"/>
    <a:srgbClr val="A0712C"/>
    <a:srgbClr val="CA92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22" autoAdjust="0"/>
  </p:normalViewPr>
  <p:slideViewPr>
    <p:cSldViewPr>
      <p:cViewPr>
        <p:scale>
          <a:sx n="50" d="100"/>
          <a:sy n="50" d="100"/>
        </p:scale>
        <p:origin x="492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1.svg"/><Relationship Id="rId3" Type="http://schemas.openxmlformats.org/officeDocument/2006/relationships/image" Target="../media/image62.svg"/><Relationship Id="rId7" Type="http://schemas.openxmlformats.org/officeDocument/2006/relationships/image" Target="../media/image65.sv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9.svg"/><Relationship Id="rId5" Type="http://schemas.openxmlformats.org/officeDocument/2006/relationships/image" Target="../media/image35.svg"/><Relationship Id="rId15" Type="http://schemas.openxmlformats.org/officeDocument/2006/relationships/image" Target="../media/image73.svg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67.sv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8.svg"/><Relationship Id="rId3" Type="http://schemas.openxmlformats.org/officeDocument/2006/relationships/image" Target="../media/image62.svg"/><Relationship Id="rId7" Type="http://schemas.openxmlformats.org/officeDocument/2006/relationships/image" Target="../media/image65.svg"/><Relationship Id="rId12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1.svg"/><Relationship Id="rId5" Type="http://schemas.openxmlformats.org/officeDocument/2006/relationships/image" Target="../media/image35.svg"/><Relationship Id="rId15" Type="http://schemas.openxmlformats.org/officeDocument/2006/relationships/image" Target="../media/image75.svg"/><Relationship Id="rId10" Type="http://schemas.openxmlformats.org/officeDocument/2006/relationships/image" Target="../media/image37.png"/><Relationship Id="rId4" Type="http://schemas.openxmlformats.org/officeDocument/2006/relationships/image" Target="../media/image18.png"/><Relationship Id="rId9" Type="http://schemas.openxmlformats.org/officeDocument/2006/relationships/image" Target="../media/image69.sv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7.svg"/><Relationship Id="rId7" Type="http://schemas.openxmlformats.org/officeDocument/2006/relationships/image" Target="../media/image5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8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7.svg"/><Relationship Id="rId7" Type="http://schemas.openxmlformats.org/officeDocument/2006/relationships/image" Target="../media/image5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5.svg"/><Relationship Id="rId5" Type="http://schemas.openxmlformats.org/officeDocument/2006/relationships/image" Target="../media/image79.svg"/><Relationship Id="rId10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8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3.svg"/><Relationship Id="rId3" Type="http://schemas.openxmlformats.org/officeDocument/2006/relationships/image" Target="../media/image79.svg"/><Relationship Id="rId7" Type="http://schemas.openxmlformats.org/officeDocument/2006/relationships/image" Target="../media/image87.svg"/><Relationship Id="rId12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9.svg"/><Relationship Id="rId5" Type="http://schemas.openxmlformats.org/officeDocument/2006/relationships/image" Target="../media/image54.sv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1.svg"/><Relationship Id="rId3" Type="http://schemas.openxmlformats.org/officeDocument/2006/relationships/image" Target="../media/image79.svg"/><Relationship Id="rId7" Type="http://schemas.openxmlformats.org/officeDocument/2006/relationships/image" Target="../media/image91.svg"/><Relationship Id="rId12" Type="http://schemas.openxmlformats.org/officeDocument/2006/relationships/image" Target="../media/image37.png"/><Relationship Id="rId17" Type="http://schemas.openxmlformats.org/officeDocument/2006/relationships/image" Target="../media/image73.svg"/><Relationship Id="rId2" Type="http://schemas.openxmlformats.org/officeDocument/2006/relationships/image" Target="../media/image4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93.svg"/><Relationship Id="rId5" Type="http://schemas.openxmlformats.org/officeDocument/2006/relationships/image" Target="../media/image54.svg"/><Relationship Id="rId15" Type="http://schemas.openxmlformats.org/officeDocument/2006/relationships/image" Target="../media/image95.sv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svg"/><Relationship Id="rId3" Type="http://schemas.openxmlformats.org/officeDocument/2006/relationships/image" Target="../media/image79.svg"/><Relationship Id="rId7" Type="http://schemas.openxmlformats.org/officeDocument/2006/relationships/image" Target="../media/image97.svg"/><Relationship Id="rId12" Type="http://schemas.openxmlformats.org/officeDocument/2006/relationships/image" Target="../media/image30.png"/><Relationship Id="rId17" Type="http://schemas.openxmlformats.org/officeDocument/2006/relationships/image" Target="../media/image83.svg"/><Relationship Id="rId2" Type="http://schemas.openxmlformats.org/officeDocument/2006/relationships/image" Target="../media/image4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99.svg"/><Relationship Id="rId5" Type="http://schemas.openxmlformats.org/officeDocument/2006/relationships/image" Target="../media/image54.svg"/><Relationship Id="rId15" Type="http://schemas.openxmlformats.org/officeDocument/2006/relationships/image" Target="../media/image101.svg"/><Relationship Id="rId10" Type="http://schemas.openxmlformats.org/officeDocument/2006/relationships/image" Target="../media/image51.png"/><Relationship Id="rId4" Type="http://schemas.openxmlformats.org/officeDocument/2006/relationships/image" Target="../media/image28.png"/><Relationship Id="rId9" Type="http://schemas.openxmlformats.org/officeDocument/2006/relationships/image" Target="../media/image75.sv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77.svg"/><Relationship Id="rId7" Type="http://schemas.openxmlformats.org/officeDocument/2006/relationships/image" Target="../media/image69.svg"/><Relationship Id="rId12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7.svg"/><Relationship Id="rId5" Type="http://schemas.openxmlformats.org/officeDocument/2006/relationships/image" Target="../media/image75.sv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103.sv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103.svg"/><Relationship Id="rId5" Type="http://schemas.openxmlformats.org/officeDocument/2006/relationships/image" Target="../media/image61.png"/><Relationship Id="rId15" Type="http://schemas.openxmlformats.org/officeDocument/2006/relationships/image" Target="../media/image67.sv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6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68.png"/><Relationship Id="rId2" Type="http://schemas.openxmlformats.org/officeDocument/2006/relationships/image" Target="../media/image6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1.svg"/><Relationship Id="rId5" Type="http://schemas.openxmlformats.org/officeDocument/2006/relationships/image" Target="../media/image109.sv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60.sv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0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56.svg"/><Relationship Id="rId2" Type="http://schemas.openxmlformats.org/officeDocument/2006/relationships/image" Target="../media/image6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109.svg"/><Relationship Id="rId15" Type="http://schemas.openxmlformats.org/officeDocument/2006/relationships/image" Target="../media/image111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0.sv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7.svg"/><Relationship Id="rId7" Type="http://schemas.openxmlformats.org/officeDocument/2006/relationships/image" Target="../media/image11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12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5.svg"/><Relationship Id="rId3" Type="http://schemas.openxmlformats.org/officeDocument/2006/relationships/image" Target="../media/image41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6.svg"/><Relationship Id="rId5" Type="http://schemas.openxmlformats.org/officeDocument/2006/relationships/image" Target="../media/image124.svg"/><Relationship Id="rId10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7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8.svg"/><Relationship Id="rId3" Type="http://schemas.openxmlformats.org/officeDocument/2006/relationships/image" Target="../media/image41.svg"/><Relationship Id="rId7" Type="http://schemas.openxmlformats.org/officeDocument/2006/relationships/image" Target="../media/image52.sv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6.svg"/><Relationship Id="rId5" Type="http://schemas.openxmlformats.org/officeDocument/2006/relationships/image" Target="../media/image45.svg"/><Relationship Id="rId15" Type="http://schemas.openxmlformats.org/officeDocument/2006/relationships/image" Target="../media/image60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54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81173">
            <a:off x="11885797" y="2354465"/>
            <a:ext cx="3605719" cy="4767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8177163" y="-129095"/>
            <a:ext cx="2267130" cy="194831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H="1">
            <a:off x="7979128" y="276379"/>
            <a:ext cx="2329745" cy="200212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324356" y="1788308"/>
            <a:ext cx="4411331" cy="5682042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04ED420B-EC3A-4747-8F38-1EF695492DD8}"/>
              </a:ext>
            </a:extLst>
          </p:cNvPr>
          <p:cNvSpPr txBox="1"/>
          <p:nvPr/>
        </p:nvSpPr>
        <p:spPr>
          <a:xfrm>
            <a:off x="990600" y="2408272"/>
            <a:ext cx="10591023" cy="4442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xmlns="" id="{BA4CED16-1805-4C87-9A99-DC9513D09892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0746159-75C2-4694-B44D-0F0D1A901B8D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C353655-B578-4E03-9BDC-63532C261E66}"/>
              </a:ext>
            </a:extLst>
          </p:cNvPr>
          <p:cNvSpPr txBox="1"/>
          <p:nvPr/>
        </p:nvSpPr>
        <p:spPr>
          <a:xfrm>
            <a:off x="1565467" y="2281236"/>
            <a:ext cx="1482733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kim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theo yêu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trong SGK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7">
            <a:extLst>
              <a:ext uri="{FF2B5EF4-FFF2-40B4-BE49-F238E27FC236}">
                <a16:creationId xmlns:a16="http://schemas.microsoft.com/office/drawing/2014/main" xmlns="" id="{265B1462-C65B-4E1F-A907-8654CB6AD7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52345" y="4484062"/>
            <a:ext cx="8183309" cy="58169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C7645F-6DBD-4653-A372-093E2ABFCB14}"/>
              </a:ext>
            </a:extLst>
          </p:cNvPr>
          <p:cNvSpPr txBox="1"/>
          <p:nvPr/>
        </p:nvSpPr>
        <p:spPr>
          <a:xfrm>
            <a:off x="1676400" y="872697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756CF7-C4EF-4863-8EAB-85DB96EF9F32}"/>
              </a:ext>
            </a:extLst>
          </p:cNvPr>
          <p:cNvGrpSpPr/>
          <p:nvPr/>
        </p:nvGrpSpPr>
        <p:grpSpPr>
          <a:xfrm>
            <a:off x="2409124" y="1104901"/>
            <a:ext cx="3436443" cy="4163947"/>
            <a:chOff x="2409124" y="1638301"/>
            <a:chExt cx="3436443" cy="4163947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xmlns="" id="{5656BE26-12AE-4628-898A-486F96AFB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09124" y="1638301"/>
              <a:ext cx="3436443" cy="34364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46A27EA-7103-4A18-AD8A-1C233046DF9F}"/>
                </a:ext>
              </a:extLst>
            </p:cNvPr>
            <p:cNvSpPr txBox="1"/>
            <p:nvPr/>
          </p:nvSpPr>
          <p:spPr>
            <a:xfrm>
              <a:off x="274320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90C241-F1B3-43C2-B2E5-C92104BFFBDC}"/>
              </a:ext>
            </a:extLst>
          </p:cNvPr>
          <p:cNvGrpSpPr/>
          <p:nvPr/>
        </p:nvGrpSpPr>
        <p:grpSpPr>
          <a:xfrm>
            <a:off x="7425778" y="1104900"/>
            <a:ext cx="3436443" cy="4163948"/>
            <a:chOff x="7425778" y="1638300"/>
            <a:chExt cx="3436443" cy="416394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7395B3BA-4AA1-4108-8EC0-E56FFB56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425778" y="1638300"/>
              <a:ext cx="3436443" cy="34364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BCDB054-5900-4F73-B4A2-AFBD83A49B9F}"/>
                </a:ext>
              </a:extLst>
            </p:cNvPr>
            <p:cNvSpPr txBox="1"/>
            <p:nvPr/>
          </p:nvSpPr>
          <p:spPr>
            <a:xfrm>
              <a:off x="791714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A897E6-0B26-4D82-AC07-39A4F2C32893}"/>
              </a:ext>
            </a:extLst>
          </p:cNvPr>
          <p:cNvGrpSpPr/>
          <p:nvPr/>
        </p:nvGrpSpPr>
        <p:grpSpPr>
          <a:xfrm>
            <a:off x="12442432" y="1189236"/>
            <a:ext cx="3352107" cy="4079612"/>
            <a:chOff x="12442432" y="1722636"/>
            <a:chExt cx="3352107" cy="4079612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8D739D01-98E7-4047-9FB8-4E466BD1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442432" y="1722636"/>
              <a:ext cx="3352107" cy="33521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B733DA6-4A4A-40CB-9289-21381752B2C1}"/>
                </a:ext>
              </a:extLst>
            </p:cNvPr>
            <p:cNvSpPr txBox="1"/>
            <p:nvPr/>
          </p:nvSpPr>
          <p:spPr>
            <a:xfrm>
              <a:off x="13067884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5B86D4D-85D1-446D-BBE9-3FEABE041FA9}"/>
              </a:ext>
            </a:extLst>
          </p:cNvPr>
          <p:cNvGrpSpPr/>
          <p:nvPr/>
        </p:nvGrpSpPr>
        <p:grpSpPr>
          <a:xfrm>
            <a:off x="4614481" y="5372100"/>
            <a:ext cx="3352107" cy="4030513"/>
            <a:chOff x="4614481" y="5905500"/>
            <a:chExt cx="3352107" cy="403051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F8EBB503-CBE9-481A-982A-FFCCE60E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614481" y="5905500"/>
              <a:ext cx="3352107" cy="33521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971DFF3-72E8-4209-A925-6F68342F42C7}"/>
                </a:ext>
              </a:extLst>
            </p:cNvPr>
            <p:cNvSpPr txBox="1"/>
            <p:nvPr/>
          </p:nvSpPr>
          <p:spPr>
            <a:xfrm>
              <a:off x="5079983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E58829-F631-4588-9F52-1184FF3BAAA1}"/>
              </a:ext>
            </a:extLst>
          </p:cNvPr>
          <p:cNvGrpSpPr/>
          <p:nvPr/>
        </p:nvGrpSpPr>
        <p:grpSpPr>
          <a:xfrm>
            <a:off x="10321414" y="5372100"/>
            <a:ext cx="3352107" cy="4030513"/>
            <a:chOff x="10321414" y="5905500"/>
            <a:chExt cx="3352107" cy="4030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F56628A-D108-4D93-B6BD-66BA6F4F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1414" y="5905500"/>
              <a:ext cx="3352107" cy="33521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B7887E7-B883-4F28-93F0-449AB3FB474C}"/>
                </a:ext>
              </a:extLst>
            </p:cNvPr>
            <p:cNvSpPr txBox="1"/>
            <p:nvPr/>
          </p:nvSpPr>
          <p:spPr>
            <a:xfrm>
              <a:off x="10840592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1491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C7645F-6DBD-4653-A372-093E2ABFCB14}"/>
              </a:ext>
            </a:extLst>
          </p:cNvPr>
          <p:cNvSpPr txBox="1"/>
          <p:nvPr/>
        </p:nvSpPr>
        <p:spPr>
          <a:xfrm>
            <a:off x="1676400" y="872697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756CF7-C4EF-4863-8EAB-85DB96EF9F32}"/>
              </a:ext>
            </a:extLst>
          </p:cNvPr>
          <p:cNvGrpSpPr/>
          <p:nvPr/>
        </p:nvGrpSpPr>
        <p:grpSpPr>
          <a:xfrm>
            <a:off x="7428448" y="1131953"/>
            <a:ext cx="3436443" cy="4163947"/>
            <a:chOff x="2409124" y="1638301"/>
            <a:chExt cx="3436443" cy="4163947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xmlns="" id="{5656BE26-12AE-4628-898A-486F96AFB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09124" y="1638301"/>
              <a:ext cx="3436443" cy="34364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46A27EA-7103-4A18-AD8A-1C233046DF9F}"/>
                </a:ext>
              </a:extLst>
            </p:cNvPr>
            <p:cNvSpPr txBox="1"/>
            <p:nvPr/>
          </p:nvSpPr>
          <p:spPr>
            <a:xfrm>
              <a:off x="274320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14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A897E6-0B26-4D82-AC07-39A4F2C32893}"/>
              </a:ext>
            </a:extLst>
          </p:cNvPr>
          <p:cNvGrpSpPr/>
          <p:nvPr/>
        </p:nvGrpSpPr>
        <p:grpSpPr>
          <a:xfrm>
            <a:off x="4754350" y="5750188"/>
            <a:ext cx="3352107" cy="4079612"/>
            <a:chOff x="12442432" y="1722636"/>
            <a:chExt cx="3352107" cy="4079612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8D739D01-98E7-4047-9FB8-4E466BD1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442432" y="1722636"/>
              <a:ext cx="3352107" cy="33521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B733DA6-4A4A-40CB-9289-21381752B2C1}"/>
                </a:ext>
              </a:extLst>
            </p:cNvPr>
            <p:cNvSpPr txBox="1"/>
            <p:nvPr/>
          </p:nvSpPr>
          <p:spPr>
            <a:xfrm>
              <a:off x="13067884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5B86D4D-85D1-446D-BBE9-3FEABE041FA9}"/>
              </a:ext>
            </a:extLst>
          </p:cNvPr>
          <p:cNvGrpSpPr/>
          <p:nvPr/>
        </p:nvGrpSpPr>
        <p:grpSpPr>
          <a:xfrm>
            <a:off x="10640958" y="5615787"/>
            <a:ext cx="3352107" cy="4030513"/>
            <a:chOff x="4614481" y="5905500"/>
            <a:chExt cx="3352107" cy="403051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F8EBB503-CBE9-481A-982A-FFCCE60E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614481" y="5905500"/>
              <a:ext cx="3352107" cy="33521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971DFF3-72E8-4209-A925-6F68342F42C7}"/>
                </a:ext>
              </a:extLst>
            </p:cNvPr>
            <p:cNvSpPr txBox="1"/>
            <p:nvPr/>
          </p:nvSpPr>
          <p:spPr>
            <a:xfrm>
              <a:off x="5079983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23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0BA6C6-4F4A-447D-AFC7-1E4F2ADDEABF}"/>
              </a:ext>
            </a:extLst>
          </p:cNvPr>
          <p:cNvGrpSpPr/>
          <p:nvPr/>
        </p:nvGrpSpPr>
        <p:grpSpPr>
          <a:xfrm>
            <a:off x="2971800" y="1131952"/>
            <a:ext cx="3436443" cy="4163948"/>
            <a:chOff x="2971800" y="1131952"/>
            <a:chExt cx="3436443" cy="4163948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xmlns="" id="{0620AAB0-B8E4-42F8-A2CB-8C217FE97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71800" y="1131952"/>
              <a:ext cx="3436443" cy="34364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B5FFBC7-61A5-4BCD-9D4C-76926DB22ED2}"/>
                </a:ext>
              </a:extLst>
            </p:cNvPr>
            <p:cNvSpPr txBox="1"/>
            <p:nvPr/>
          </p:nvSpPr>
          <p:spPr>
            <a:xfrm>
              <a:off x="3574738" y="4313387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13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8A5EA63-82D2-4EC5-AFFB-041CD26313D8}"/>
              </a:ext>
            </a:extLst>
          </p:cNvPr>
          <p:cNvGrpSpPr/>
          <p:nvPr/>
        </p:nvGrpSpPr>
        <p:grpSpPr>
          <a:xfrm>
            <a:off x="11879757" y="1131952"/>
            <a:ext cx="3436443" cy="4163948"/>
            <a:chOff x="11879757" y="1131952"/>
            <a:chExt cx="3436443" cy="4163948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xmlns="" id="{CF7E8FDD-C5AB-4900-B444-DFF80764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879757" y="1131952"/>
              <a:ext cx="3436443" cy="34364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1F0111A-F3CD-40A5-8050-A5A6C79945C0}"/>
                </a:ext>
              </a:extLst>
            </p:cNvPr>
            <p:cNvSpPr txBox="1"/>
            <p:nvPr/>
          </p:nvSpPr>
          <p:spPr>
            <a:xfrm>
              <a:off x="12484332" y="4313387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19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02341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31960" flipH="1">
            <a:off x="-83307" y="6454794"/>
            <a:ext cx="2224014" cy="4236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4262884" y="-807558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2037">
            <a:off x="12768717" y="-1029884"/>
            <a:ext cx="4386088" cy="33174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94A5D42-8942-495A-8CDB-3AEFC030C072}"/>
              </a:ext>
            </a:extLst>
          </p:cNvPr>
          <p:cNvSpPr txBox="1"/>
          <p:nvPr/>
        </p:nvSpPr>
        <p:spPr>
          <a:xfrm>
            <a:off x="2324100" y="6510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Số?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2B785C-E7D2-475F-BD1A-94FCF6D2E9ED}"/>
              </a:ext>
            </a:extLst>
          </p:cNvPr>
          <p:cNvSpPr txBox="1"/>
          <p:nvPr/>
        </p:nvSpPr>
        <p:spPr>
          <a:xfrm>
            <a:off x="1901513" y="1750644"/>
            <a:ext cx="144849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1ACB814-4C25-462B-8739-8516EA86C708}"/>
              </a:ext>
            </a:extLst>
          </p:cNvPr>
          <p:cNvGrpSpPr/>
          <p:nvPr/>
        </p:nvGrpSpPr>
        <p:grpSpPr>
          <a:xfrm>
            <a:off x="2716674" y="4015255"/>
            <a:ext cx="12091427" cy="4521101"/>
            <a:chOff x="2716674" y="4015255"/>
            <a:chExt cx="12091427" cy="4521101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xmlns="" id="{3A7290A2-B59F-4475-BBAC-2ACF030C5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01825" y="5174343"/>
              <a:ext cx="3733800" cy="23336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DF152DE-3DC7-49A6-B2E7-67DAF98214C1}"/>
                </a:ext>
              </a:extLst>
            </p:cNvPr>
            <p:cNvSpPr txBox="1"/>
            <p:nvPr/>
          </p:nvSpPr>
          <p:spPr>
            <a:xfrm>
              <a:off x="2716674" y="5499344"/>
              <a:ext cx="1631576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5400" b="1" i="1" dirty="0" err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Mẫu</a:t>
              </a:r>
              <a:endParaRPr lang="vi-VN" sz="5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CBC927BA-194B-4C73-A98F-512E055E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287000" y="4015255"/>
              <a:ext cx="4521101" cy="452110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8B96E6-6C28-4DD4-940C-0C88EEEC9FEC}"/>
              </a:ext>
            </a:extLst>
          </p:cNvPr>
          <p:cNvSpPr txBox="1"/>
          <p:nvPr/>
        </p:nvSpPr>
        <p:spPr>
          <a:xfrm>
            <a:off x="6210300" y="8572903"/>
            <a:ext cx="58674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44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31960" flipH="1">
            <a:off x="-83307" y="6454794"/>
            <a:ext cx="2224014" cy="4236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4262884" y="-807558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2037">
            <a:off x="12768717" y="-1029884"/>
            <a:ext cx="4386088" cy="3317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7ABE6F-5C54-40A6-AFAB-207F35D82517}"/>
              </a:ext>
            </a:extLst>
          </p:cNvPr>
          <p:cNvGrpSpPr/>
          <p:nvPr/>
        </p:nvGrpSpPr>
        <p:grpSpPr>
          <a:xfrm>
            <a:off x="3498035" y="1958528"/>
            <a:ext cx="10159087" cy="4503243"/>
            <a:chOff x="3498035" y="1958528"/>
            <a:chExt cx="10159087" cy="4503243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6C915058-0848-4F92-B787-A23A04418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498035" y="2852837"/>
              <a:ext cx="4343400" cy="2714626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xmlns="" id="{2269B867-F043-4D07-9E5A-0E17B6B39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153879" y="1958528"/>
              <a:ext cx="4503243" cy="450324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FD26E-96E9-46DE-9E88-08A40A07F358}"/>
              </a:ext>
            </a:extLst>
          </p:cNvPr>
          <p:cNvGrpSpPr/>
          <p:nvPr/>
        </p:nvGrpSpPr>
        <p:grpSpPr>
          <a:xfrm>
            <a:off x="5392877" y="6944172"/>
            <a:ext cx="8170723" cy="1371600"/>
            <a:chOff x="5711825" y="6639086"/>
            <a:chExt cx="8170723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5B2E1A0-38B1-46F7-9036-C4E9A6A6475A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3D4124-BEED-4191-B8E4-A8B93839BB27}"/>
              </a:ext>
            </a:extLst>
          </p:cNvPr>
          <p:cNvSpPr/>
          <p:nvPr/>
        </p:nvSpPr>
        <p:spPr>
          <a:xfrm>
            <a:off x="5376835" y="694417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7DDFF60-AC80-4173-B103-3EC08D44BCEF}"/>
              </a:ext>
            </a:extLst>
          </p:cNvPr>
          <p:cNvSpPr/>
          <p:nvPr/>
        </p:nvSpPr>
        <p:spPr>
          <a:xfrm>
            <a:off x="9220200" y="694417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430445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4731474" y="-1510774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FD26E-96E9-46DE-9E88-08A40A07F358}"/>
              </a:ext>
            </a:extLst>
          </p:cNvPr>
          <p:cNvGrpSpPr/>
          <p:nvPr/>
        </p:nvGrpSpPr>
        <p:grpSpPr>
          <a:xfrm>
            <a:off x="9219226" y="3036298"/>
            <a:ext cx="8170723" cy="1371600"/>
            <a:chOff x="5711825" y="6639086"/>
            <a:chExt cx="8170723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5B2E1A0-38B1-46F7-9036-C4E9A6A6475A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3D4124-BEED-4191-B8E4-A8B93839BB27}"/>
              </a:ext>
            </a:extLst>
          </p:cNvPr>
          <p:cNvSpPr/>
          <p:nvPr/>
        </p:nvSpPr>
        <p:spPr>
          <a:xfrm>
            <a:off x="9219226" y="30362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7DDFF60-AC80-4173-B103-3EC08D44BCEF}"/>
              </a:ext>
            </a:extLst>
          </p:cNvPr>
          <p:cNvSpPr/>
          <p:nvPr/>
        </p:nvSpPr>
        <p:spPr>
          <a:xfrm>
            <a:off x="13046549" y="3050755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EC9DC4-8FEA-470F-B73E-2C1BB0E29C3F}"/>
              </a:ext>
            </a:extLst>
          </p:cNvPr>
          <p:cNvSpPr txBox="1"/>
          <p:nvPr/>
        </p:nvSpPr>
        <p:spPr>
          <a:xfrm>
            <a:off x="1901513" y="1104900"/>
            <a:ext cx="1448497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140BBB7-1F1D-49BC-B01D-20C0F8982A0C}"/>
              </a:ext>
            </a:extLst>
          </p:cNvPr>
          <p:cNvGrpSpPr/>
          <p:nvPr/>
        </p:nvGrpSpPr>
        <p:grpSpPr>
          <a:xfrm>
            <a:off x="1028700" y="2511411"/>
            <a:ext cx="7103592" cy="2912094"/>
            <a:chOff x="228102" y="2316867"/>
            <a:chExt cx="7103592" cy="2912094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xmlns="" id="{4CC05464-6854-4C20-84C2-F64A5102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95400" y="2915664"/>
              <a:ext cx="2743200" cy="1714500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xmlns="" id="{9A9BA723-AB6D-4FD8-8FA9-F1E5198E4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419600" y="2316867"/>
              <a:ext cx="2912094" cy="29120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FFA1A3F-4795-4333-84EF-2DD9C0C05936}"/>
                </a:ext>
              </a:extLst>
            </p:cNvPr>
            <p:cNvSpPr txBox="1"/>
            <p:nvPr/>
          </p:nvSpPr>
          <p:spPr>
            <a:xfrm>
              <a:off x="228102" y="3154563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CCF683-C8C0-413C-9B2D-3A267510D77A}"/>
              </a:ext>
            </a:extLst>
          </p:cNvPr>
          <p:cNvGrpSpPr/>
          <p:nvPr/>
        </p:nvGrpSpPr>
        <p:grpSpPr>
          <a:xfrm>
            <a:off x="1028699" y="6286500"/>
            <a:ext cx="7103593" cy="2912094"/>
            <a:chOff x="1028699" y="6286500"/>
            <a:chExt cx="7103593" cy="2912094"/>
          </a:xfrm>
        </p:grpSpPr>
        <p:pic>
          <p:nvPicPr>
            <p:cNvPr id="23" name="Picture 25">
              <a:extLst>
                <a:ext uri="{FF2B5EF4-FFF2-40B4-BE49-F238E27FC236}">
                  <a16:creationId xmlns:a16="http://schemas.microsoft.com/office/drawing/2014/main" xmlns="" id="{4E96A5F3-1574-47BA-BB60-A2782D5E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5998" y="6885297"/>
              <a:ext cx="2743201" cy="17145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BE2BF2B-6E61-4E49-833D-46539698E517}"/>
                </a:ext>
              </a:extLst>
            </p:cNvPr>
            <p:cNvSpPr txBox="1"/>
            <p:nvPr/>
          </p:nvSpPr>
          <p:spPr>
            <a:xfrm>
              <a:off x="1028699" y="7048500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xmlns="" id="{A8B0F8B9-DB36-43D6-873B-61A200AEB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220198" y="6286500"/>
              <a:ext cx="2912094" cy="291209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7E87104-9BE3-43F8-9AF1-CEE86F49C2F2}"/>
              </a:ext>
            </a:extLst>
          </p:cNvPr>
          <p:cNvGrpSpPr/>
          <p:nvPr/>
        </p:nvGrpSpPr>
        <p:grpSpPr>
          <a:xfrm>
            <a:off x="9219226" y="6885297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C6D50F7-4B52-4353-9458-0E64501237DE}"/>
              </a:ext>
            </a:extLst>
          </p:cNvPr>
          <p:cNvSpPr/>
          <p:nvPr/>
        </p:nvSpPr>
        <p:spPr>
          <a:xfrm>
            <a:off x="9219226" y="6885297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915962E-98C6-4D32-9589-720F05E71714}"/>
              </a:ext>
            </a:extLst>
          </p:cNvPr>
          <p:cNvSpPr/>
          <p:nvPr/>
        </p:nvSpPr>
        <p:spPr>
          <a:xfrm>
            <a:off x="13046549" y="6899754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1125808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4671623" y="-1285442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FD26E-96E9-46DE-9E88-08A40A07F358}"/>
              </a:ext>
            </a:extLst>
          </p:cNvPr>
          <p:cNvGrpSpPr/>
          <p:nvPr/>
        </p:nvGrpSpPr>
        <p:grpSpPr>
          <a:xfrm>
            <a:off x="9144000" y="1172403"/>
            <a:ext cx="4286769" cy="1371600"/>
            <a:chOff x="5711825" y="6639086"/>
            <a:chExt cx="4286769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2723081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3D4124-BEED-4191-B8E4-A8B93839BB27}"/>
              </a:ext>
            </a:extLst>
          </p:cNvPr>
          <p:cNvSpPr/>
          <p:nvPr/>
        </p:nvSpPr>
        <p:spPr>
          <a:xfrm>
            <a:off x="9144000" y="1172403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7E87104-9BE3-43F8-9AF1-CEE86F49C2F2}"/>
              </a:ext>
            </a:extLst>
          </p:cNvPr>
          <p:cNvGrpSpPr/>
          <p:nvPr/>
        </p:nvGrpSpPr>
        <p:grpSpPr>
          <a:xfrm>
            <a:off x="9144000" y="4372842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C6D50F7-4B52-4353-9458-0E64501237DE}"/>
              </a:ext>
            </a:extLst>
          </p:cNvPr>
          <p:cNvSpPr/>
          <p:nvPr/>
        </p:nvSpPr>
        <p:spPr>
          <a:xfrm>
            <a:off x="9144000" y="437284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915962E-98C6-4D32-9589-720F05E71714}"/>
              </a:ext>
            </a:extLst>
          </p:cNvPr>
          <p:cNvSpPr/>
          <p:nvPr/>
        </p:nvSpPr>
        <p:spPr>
          <a:xfrm>
            <a:off x="12971323" y="4387299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42A10F-BE83-46F1-9DBB-C3DC2776ED0A}"/>
              </a:ext>
            </a:extLst>
          </p:cNvPr>
          <p:cNvGrpSpPr/>
          <p:nvPr/>
        </p:nvGrpSpPr>
        <p:grpSpPr>
          <a:xfrm>
            <a:off x="826439" y="495300"/>
            <a:ext cx="7226689" cy="2912094"/>
            <a:chOff x="553222" y="780808"/>
            <a:chExt cx="7226689" cy="2912094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xmlns="" id="{2F18FC8A-1859-403E-B0AE-5591041F3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755382" y="1379605"/>
              <a:ext cx="2743200" cy="17145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1E3EA39-07DA-4A94-A081-CDC82346C534}"/>
                </a:ext>
              </a:extLst>
            </p:cNvPr>
            <p:cNvSpPr txBox="1"/>
            <p:nvPr/>
          </p:nvSpPr>
          <p:spPr>
            <a:xfrm>
              <a:off x="553222" y="1562100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xmlns="" id="{BA1A00D5-BFC9-457A-A9A2-DDE5DCB4F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867817" y="780808"/>
              <a:ext cx="2912094" cy="29120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4F0E51-E0F1-43E0-9F49-96193CD35673}"/>
              </a:ext>
            </a:extLst>
          </p:cNvPr>
          <p:cNvGrpSpPr/>
          <p:nvPr/>
        </p:nvGrpSpPr>
        <p:grpSpPr>
          <a:xfrm>
            <a:off x="826439" y="3695700"/>
            <a:ext cx="7226689" cy="2912094"/>
            <a:chOff x="826439" y="4089330"/>
            <a:chExt cx="7226689" cy="2912094"/>
          </a:xfrm>
        </p:grpSpPr>
        <p:pic>
          <p:nvPicPr>
            <p:cNvPr id="39" name="Picture 20">
              <a:extLst>
                <a:ext uri="{FF2B5EF4-FFF2-40B4-BE49-F238E27FC236}">
                  <a16:creationId xmlns:a16="http://schemas.microsoft.com/office/drawing/2014/main" xmlns="" id="{F501417F-F34B-4B75-B3DA-0374C668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28599" y="4469589"/>
              <a:ext cx="2708669" cy="1692918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xmlns="" id="{EFC0E90A-431C-4DAE-9E4B-57FB245A4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141034" y="4089330"/>
              <a:ext cx="2912094" cy="291209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CE7BC6F-CE1A-430C-8D85-EEE30D1DCF07}"/>
                </a:ext>
              </a:extLst>
            </p:cNvPr>
            <p:cNvSpPr txBox="1"/>
            <p:nvPr/>
          </p:nvSpPr>
          <p:spPr>
            <a:xfrm>
              <a:off x="826439" y="4678432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6433596-F64B-4886-82D8-F3B4FACC30B5}"/>
              </a:ext>
            </a:extLst>
          </p:cNvPr>
          <p:cNvGrpSpPr/>
          <p:nvPr/>
        </p:nvGrpSpPr>
        <p:grpSpPr>
          <a:xfrm>
            <a:off x="911937" y="6972300"/>
            <a:ext cx="7141191" cy="2912094"/>
            <a:chOff x="911937" y="7036239"/>
            <a:chExt cx="7141191" cy="29120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EB8185-5158-4DA1-9B1D-76D58E81C536}"/>
                </a:ext>
              </a:extLst>
            </p:cNvPr>
            <p:cNvGrpSpPr/>
            <p:nvPr/>
          </p:nvGrpSpPr>
          <p:grpSpPr>
            <a:xfrm>
              <a:off x="2028598" y="7036239"/>
              <a:ext cx="6024530" cy="2912094"/>
              <a:chOff x="2028598" y="7374906"/>
              <a:chExt cx="6024530" cy="2912094"/>
            </a:xfrm>
          </p:grpSpPr>
          <p:pic>
            <p:nvPicPr>
              <p:cNvPr id="42" name="Picture 8">
                <a:extLst>
                  <a:ext uri="{FF2B5EF4-FFF2-40B4-BE49-F238E27FC236}">
                    <a16:creationId xmlns:a16="http://schemas.microsoft.com/office/drawing/2014/main" xmlns="" id="{CFC2A8E2-1808-4D32-BE39-925746C48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028598" y="8002971"/>
                <a:ext cx="2708669" cy="1692918"/>
              </a:xfrm>
              <a:prstGeom prst="rect">
                <a:avLst/>
              </a:prstGeom>
            </p:spPr>
          </p:pic>
          <p:pic>
            <p:nvPicPr>
              <p:cNvPr id="44" name="Picture 13">
                <a:extLst>
                  <a:ext uri="{FF2B5EF4-FFF2-40B4-BE49-F238E27FC236}">
                    <a16:creationId xmlns:a16="http://schemas.microsoft.com/office/drawing/2014/main" xmlns="" id="{27952F8D-41EC-4D76-B1DA-DFDFA540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41034" y="7374906"/>
                <a:ext cx="2912094" cy="2912094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0795BC3A-408A-4E30-B8C2-DE9B76CFB0B1}"/>
                </a:ext>
              </a:extLst>
            </p:cNvPr>
            <p:cNvSpPr txBox="1"/>
            <p:nvPr/>
          </p:nvSpPr>
          <p:spPr>
            <a:xfrm>
              <a:off x="911937" y="7938288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e.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D34186B-5BEB-4C95-8508-7B1E8D3EF08D}"/>
              </a:ext>
            </a:extLst>
          </p:cNvPr>
          <p:cNvGrpSpPr/>
          <p:nvPr/>
        </p:nvGrpSpPr>
        <p:grpSpPr>
          <a:xfrm>
            <a:off x="9144000" y="7548453"/>
            <a:ext cx="4038601" cy="1371600"/>
            <a:chOff x="5711825" y="6639086"/>
            <a:chExt cx="4038601" cy="13716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C2D55E7-1AD6-441D-BEF8-4B7C9CCAD292}"/>
                </a:ext>
              </a:extLst>
            </p:cNvPr>
            <p:cNvSpPr txBox="1"/>
            <p:nvPr/>
          </p:nvSpPr>
          <p:spPr>
            <a:xfrm>
              <a:off x="7275514" y="6833630"/>
              <a:ext cx="247491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trưa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F92AA6D-12F6-496D-9397-E3F6F5D5ACD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5A8B5AAF-55CB-4D02-BF32-61E8BA1DE94A}"/>
              </a:ext>
            </a:extLst>
          </p:cNvPr>
          <p:cNvSpPr/>
          <p:nvPr/>
        </p:nvSpPr>
        <p:spPr>
          <a:xfrm>
            <a:off x="9144000" y="7548453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22445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  <p:bldP spid="31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4671623" y="-1285442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7E87104-9BE3-43F8-9AF1-CEE86F49C2F2}"/>
              </a:ext>
            </a:extLst>
          </p:cNvPr>
          <p:cNvGrpSpPr/>
          <p:nvPr/>
        </p:nvGrpSpPr>
        <p:grpSpPr>
          <a:xfrm>
            <a:off x="9144000" y="4372842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C6D50F7-4B52-4353-9458-0E64501237DE}"/>
              </a:ext>
            </a:extLst>
          </p:cNvPr>
          <p:cNvSpPr/>
          <p:nvPr/>
        </p:nvSpPr>
        <p:spPr>
          <a:xfrm>
            <a:off x="9144000" y="437284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915962E-98C6-4D32-9589-720F05E71714}"/>
              </a:ext>
            </a:extLst>
          </p:cNvPr>
          <p:cNvSpPr/>
          <p:nvPr/>
        </p:nvSpPr>
        <p:spPr>
          <a:xfrm>
            <a:off x="12971323" y="4387299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A38CB8-85A1-4A67-B68D-FE09B8F7E9DE}"/>
              </a:ext>
            </a:extLst>
          </p:cNvPr>
          <p:cNvGrpSpPr/>
          <p:nvPr/>
        </p:nvGrpSpPr>
        <p:grpSpPr>
          <a:xfrm>
            <a:off x="900598" y="435251"/>
            <a:ext cx="7152530" cy="2912094"/>
            <a:chOff x="900598" y="435251"/>
            <a:chExt cx="7152530" cy="2912094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E312A951-174C-4370-A35D-AB2E4CB7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28597" y="1021933"/>
              <a:ext cx="2708669" cy="1692918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xmlns="" id="{37D10D7C-B23C-4798-A03B-61CB77A0F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41034" y="435251"/>
              <a:ext cx="2912094" cy="29120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2248B53-A8F3-4E44-BAC7-C665CF26F2B2}"/>
                </a:ext>
              </a:extLst>
            </p:cNvPr>
            <p:cNvSpPr txBox="1"/>
            <p:nvPr/>
          </p:nvSpPr>
          <p:spPr>
            <a:xfrm>
              <a:off x="900598" y="1249253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g.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44C60C2-9F18-4C3C-AA7F-7225D8AAB2E1}"/>
              </a:ext>
            </a:extLst>
          </p:cNvPr>
          <p:cNvGrpSpPr/>
          <p:nvPr/>
        </p:nvGrpSpPr>
        <p:grpSpPr>
          <a:xfrm>
            <a:off x="9097239" y="1211665"/>
            <a:ext cx="8170723" cy="1371600"/>
            <a:chOff x="5711825" y="6639086"/>
            <a:chExt cx="8170723" cy="137160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7377A3D-6AF1-4A29-994E-D58562A20F04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03002A44-3D40-4AFB-AE7D-2F9A81935AB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A0B1E90D-55B0-483F-BDBA-0CEC5298D519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7687CDE6-138D-42D5-9E84-B5FE12ED43FD}"/>
              </a:ext>
            </a:extLst>
          </p:cNvPr>
          <p:cNvSpPr/>
          <p:nvPr/>
        </p:nvSpPr>
        <p:spPr>
          <a:xfrm>
            <a:off x="9097239" y="1211665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88FE7D58-80B4-4E40-B3B9-53A282CB7938}"/>
              </a:ext>
            </a:extLst>
          </p:cNvPr>
          <p:cNvSpPr/>
          <p:nvPr/>
        </p:nvSpPr>
        <p:spPr>
          <a:xfrm>
            <a:off x="12924562" y="122612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45236F-BBF3-42B4-B16D-A6A10601E6A7}"/>
              </a:ext>
            </a:extLst>
          </p:cNvPr>
          <p:cNvGrpSpPr/>
          <p:nvPr/>
        </p:nvGrpSpPr>
        <p:grpSpPr>
          <a:xfrm>
            <a:off x="900598" y="3594429"/>
            <a:ext cx="7152530" cy="2912094"/>
            <a:chOff x="900598" y="3594429"/>
            <a:chExt cx="7152530" cy="2912094"/>
          </a:xfrm>
        </p:grpSpPr>
        <p:pic>
          <p:nvPicPr>
            <p:cNvPr id="54" name="Picture 9">
              <a:extLst>
                <a:ext uri="{FF2B5EF4-FFF2-40B4-BE49-F238E27FC236}">
                  <a16:creationId xmlns:a16="http://schemas.microsoft.com/office/drawing/2014/main" xmlns="" id="{0E35FD66-506E-4070-91EC-6FB9690C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30519" y="4297641"/>
              <a:ext cx="2706747" cy="1691717"/>
            </a:xfrm>
            <a:prstGeom prst="rect">
              <a:avLst/>
            </a:prstGeom>
          </p:spPr>
        </p:pic>
        <p:pic>
          <p:nvPicPr>
            <p:cNvPr id="55" name="Picture 4">
              <a:extLst>
                <a:ext uri="{FF2B5EF4-FFF2-40B4-BE49-F238E27FC236}">
                  <a16:creationId xmlns:a16="http://schemas.microsoft.com/office/drawing/2014/main" xmlns="" id="{29E857FB-6FBC-490A-8FDD-20CFF9A2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141034" y="3594429"/>
              <a:ext cx="2912094" cy="291209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33E1543-478D-4DBC-80FD-13F6F0442117}"/>
                </a:ext>
              </a:extLst>
            </p:cNvPr>
            <p:cNvSpPr txBox="1"/>
            <p:nvPr/>
          </p:nvSpPr>
          <p:spPr>
            <a:xfrm>
              <a:off x="900598" y="4297641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9B03C27-39B4-4335-A43A-B8CEA5936082}"/>
              </a:ext>
            </a:extLst>
          </p:cNvPr>
          <p:cNvGrpSpPr/>
          <p:nvPr/>
        </p:nvGrpSpPr>
        <p:grpSpPr>
          <a:xfrm>
            <a:off x="1004560" y="6753607"/>
            <a:ext cx="7048568" cy="2912094"/>
            <a:chOff x="1004560" y="6753607"/>
            <a:chExt cx="7048568" cy="2912094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xmlns="" id="{534F630E-8EDD-4A4C-89DB-804770DB8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28597" y="7467863"/>
              <a:ext cx="2706746" cy="1691716"/>
            </a:xfrm>
            <a:prstGeom prst="rect">
              <a:avLst/>
            </a:prstGeom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xmlns="" id="{C361577C-A3D7-439B-9244-A3AA6EBAE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41034" y="6753607"/>
              <a:ext cx="2912094" cy="2912094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B47A436-89BC-4313-A461-E3F2B3A04E3B}"/>
                </a:ext>
              </a:extLst>
            </p:cNvPr>
            <p:cNvSpPr txBox="1"/>
            <p:nvPr/>
          </p:nvSpPr>
          <p:spPr>
            <a:xfrm>
              <a:off x="1004560" y="7572148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3EA3D8EA-EAC5-43DC-9113-CA600E57AF1B}"/>
              </a:ext>
            </a:extLst>
          </p:cNvPr>
          <p:cNvGrpSpPr/>
          <p:nvPr/>
        </p:nvGrpSpPr>
        <p:grpSpPr>
          <a:xfrm>
            <a:off x="9144000" y="7689278"/>
            <a:ext cx="4286769" cy="1371600"/>
            <a:chOff x="5711825" y="6639086"/>
            <a:chExt cx="4286769" cy="137160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E3ACED7D-503E-4577-9502-D1C455A1E28C}"/>
                </a:ext>
              </a:extLst>
            </p:cNvPr>
            <p:cNvSpPr txBox="1"/>
            <p:nvPr/>
          </p:nvSpPr>
          <p:spPr>
            <a:xfrm>
              <a:off x="7275513" y="6833630"/>
              <a:ext cx="2723081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71821ED6-5515-4AF3-97E0-4B1FC6A4276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A7ACCD66-B5CA-448A-B418-01F47E94FFF3}"/>
              </a:ext>
            </a:extLst>
          </p:cNvPr>
          <p:cNvSpPr/>
          <p:nvPr/>
        </p:nvSpPr>
        <p:spPr>
          <a:xfrm>
            <a:off x="9144000" y="768927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216293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52" grpId="0" animBg="1"/>
      <p:bldP spid="53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100000">
            <a:off x="16259631" y="-1091372"/>
            <a:ext cx="2224014" cy="4236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2058808-2D17-4896-80BE-883D1890B37D}"/>
              </a:ext>
            </a:extLst>
          </p:cNvPr>
          <p:cNvSpPr txBox="1"/>
          <p:nvPr/>
        </p:nvSpPr>
        <p:spPr>
          <a:xfrm>
            <a:off x="2324100" y="1905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BF5378-E7C8-421F-8C2A-D6CAD4E9B2A8}"/>
              </a:ext>
            </a:extLst>
          </p:cNvPr>
          <p:cNvSpPr txBox="1"/>
          <p:nvPr/>
        </p:nvSpPr>
        <p:spPr>
          <a:xfrm>
            <a:off x="2893856" y="876300"/>
            <a:ext cx="125002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9EA0AA2F-1D3F-40FD-8F1D-E59B01CC9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20345" y="8372990"/>
            <a:ext cx="1647310" cy="164731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440CD58D-82F6-4675-856B-7C094563D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20345" y="4692022"/>
            <a:ext cx="1647310" cy="164731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44551CE2-DFED-4718-95EF-3F7ED40E4D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20344" y="6540598"/>
            <a:ext cx="1647310" cy="164731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74958F02-CC36-4133-98A9-11A75346E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320345" y="2843446"/>
            <a:ext cx="1647310" cy="16473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F3E881E-08B5-418D-AD54-62C4AF7103E5}"/>
              </a:ext>
            </a:extLst>
          </p:cNvPr>
          <p:cNvGrpSpPr/>
          <p:nvPr/>
        </p:nvGrpSpPr>
        <p:grpSpPr>
          <a:xfrm>
            <a:off x="1806986" y="2019300"/>
            <a:ext cx="5024509" cy="3847275"/>
            <a:chOff x="361490" y="3447327"/>
            <a:chExt cx="5024509" cy="3847275"/>
          </a:xfrm>
        </p:grpSpPr>
        <p:pic>
          <p:nvPicPr>
            <p:cNvPr id="11" name="Picture 10" descr="A picture containing text, toy, doll, clipart&#10;&#10;Description automatically generated">
              <a:extLst>
                <a:ext uri="{FF2B5EF4-FFF2-40B4-BE49-F238E27FC236}">
                  <a16:creationId xmlns:a16="http://schemas.microsoft.com/office/drawing/2014/main" xmlns="" id="{81060670-A9BF-43FF-8F18-1AAF54A2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5580" y="3447327"/>
              <a:ext cx="4385606" cy="28876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11767C6-0EA7-478C-98C2-2CA26AF8EF48}"/>
                </a:ext>
              </a:extLst>
            </p:cNvPr>
            <p:cNvSpPr txBox="1"/>
            <p:nvPr/>
          </p:nvSpPr>
          <p:spPr>
            <a:xfrm>
              <a:off x="361490" y="6217384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E5396A6-4854-4A6E-85C7-9110ECACFE21}"/>
              </a:ext>
            </a:extLst>
          </p:cNvPr>
          <p:cNvGrpSpPr/>
          <p:nvPr/>
        </p:nvGrpSpPr>
        <p:grpSpPr>
          <a:xfrm>
            <a:off x="1806984" y="5958078"/>
            <a:ext cx="5024509" cy="3947325"/>
            <a:chOff x="5171452" y="3284510"/>
            <a:chExt cx="5024509" cy="3947325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5CAB6F7D-674C-4C2B-86F6-4E67B84D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88375" y="3284510"/>
              <a:ext cx="4590665" cy="31039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E853F8C-3DC4-49FD-9A14-EE6566982613}"/>
                </a:ext>
              </a:extLst>
            </p:cNvPr>
            <p:cNvSpPr txBox="1"/>
            <p:nvPr/>
          </p:nvSpPr>
          <p:spPr>
            <a:xfrm>
              <a:off x="5171452" y="6154617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biếu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17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8E5074-1FF3-42B4-8A1D-023BF364A7F0}"/>
              </a:ext>
            </a:extLst>
          </p:cNvPr>
          <p:cNvGrpSpPr/>
          <p:nvPr/>
        </p:nvGrpSpPr>
        <p:grpSpPr>
          <a:xfrm>
            <a:off x="11829210" y="1992400"/>
            <a:ext cx="5024509" cy="3820278"/>
            <a:chOff x="11829210" y="2288997"/>
            <a:chExt cx="5024509" cy="3820278"/>
          </a:xfrm>
        </p:grpSpPr>
        <p:pic>
          <p:nvPicPr>
            <p:cNvPr id="9" name="Picture 8" descr="A picture containing text, toy, clipart&#10;&#10;Description automatically generated">
              <a:extLst>
                <a:ext uri="{FF2B5EF4-FFF2-40B4-BE49-F238E27FC236}">
                  <a16:creationId xmlns:a16="http://schemas.microsoft.com/office/drawing/2014/main" xmlns="" id="{35443CA9-A37E-476E-AED7-AA3D36AC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429627" y="2288997"/>
              <a:ext cx="4051387" cy="32464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0340C51-E0BF-4EB0-86D2-B5D04ACEE187}"/>
                </a:ext>
              </a:extLst>
            </p:cNvPr>
            <p:cNvSpPr txBox="1"/>
            <p:nvPr/>
          </p:nvSpPr>
          <p:spPr>
            <a:xfrm>
              <a:off x="11829210" y="5524500"/>
              <a:ext cx="50245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A8B6A8D-B727-4BC6-BDEC-EB7E5A9A9EE1}"/>
              </a:ext>
            </a:extLst>
          </p:cNvPr>
          <p:cNvGrpSpPr/>
          <p:nvPr/>
        </p:nvGrpSpPr>
        <p:grpSpPr>
          <a:xfrm>
            <a:off x="11823413" y="5802400"/>
            <a:ext cx="5024509" cy="4217900"/>
            <a:chOff x="11823413" y="6197241"/>
            <a:chExt cx="5024509" cy="4217900"/>
          </a:xfrm>
        </p:grpSpPr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9DE4455F-B73C-499F-AEF2-6939ADE7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201916" y="6197241"/>
              <a:ext cx="4279098" cy="31039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B52EAA8-5044-4519-85FC-73569C73ED7A}"/>
                </a:ext>
              </a:extLst>
            </p:cNvPr>
            <p:cNvSpPr txBox="1"/>
            <p:nvPr/>
          </p:nvSpPr>
          <p:spPr>
            <a:xfrm>
              <a:off x="11823413" y="9337923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E586B86-CA48-4554-A72B-D3A4F45C6AD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616682" y="3463138"/>
            <a:ext cx="2006784" cy="332967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B0D4262-9F9F-42C1-B8EC-66BE01759636}"/>
              </a:ext>
            </a:extLst>
          </p:cNvPr>
          <p:cNvCxnSpPr>
            <a:cxnSpLocks/>
          </p:cNvCxnSpPr>
          <p:nvPr/>
        </p:nvCxnSpPr>
        <p:spPr>
          <a:xfrm flipV="1">
            <a:off x="6614572" y="4218523"/>
            <a:ext cx="2008894" cy="3907646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93518DAA-FEE4-4556-B284-DD3410B81D36}"/>
              </a:ext>
            </a:extLst>
          </p:cNvPr>
          <p:cNvCxnSpPr>
            <a:cxnSpLocks/>
          </p:cNvCxnSpPr>
          <p:nvPr/>
        </p:nvCxnSpPr>
        <p:spPr>
          <a:xfrm flipH="1">
            <a:off x="9662705" y="3615638"/>
            <a:ext cx="2764812" cy="5033062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7C151C5D-E9CA-4788-9CE1-D715DCBB5535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732290" y="6011068"/>
            <a:ext cx="2469626" cy="134329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831470">
            <a:off x="16140772" y="258087"/>
            <a:ext cx="3369839" cy="2132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D7B852-9DC2-4C95-9844-BC6CDC165331}"/>
              </a:ext>
            </a:extLst>
          </p:cNvPr>
          <p:cNvSpPr txBox="1"/>
          <p:nvPr/>
        </p:nvSpPr>
        <p:spPr>
          <a:xfrm>
            <a:off x="1713628" y="419100"/>
            <a:ext cx="148607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09CF8E1-62C1-4726-8CC3-9192C449EA65}"/>
              </a:ext>
            </a:extLst>
          </p:cNvPr>
          <p:cNvGrpSpPr/>
          <p:nvPr/>
        </p:nvGrpSpPr>
        <p:grpSpPr>
          <a:xfrm>
            <a:off x="12457009" y="5262207"/>
            <a:ext cx="5123746" cy="4605693"/>
            <a:chOff x="12457009" y="5262207"/>
            <a:chExt cx="5123746" cy="460569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C29F09D-E3FE-443C-8D58-257B88C36BA8}"/>
                </a:ext>
              </a:extLst>
            </p:cNvPr>
            <p:cNvGrpSpPr/>
            <p:nvPr/>
          </p:nvGrpSpPr>
          <p:grpSpPr>
            <a:xfrm>
              <a:off x="12556246" y="5650000"/>
              <a:ext cx="5024509" cy="4217900"/>
              <a:chOff x="11823413" y="6197241"/>
              <a:chExt cx="5024509" cy="4217900"/>
            </a:xfrm>
          </p:grpSpPr>
          <p:pic>
            <p:nvPicPr>
              <p:cNvPr id="22" name="Picture 2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6456DEF7-8488-4130-A916-AA8CD1E6B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201916" y="6197241"/>
                <a:ext cx="4279098" cy="310391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EA19B7B-4FAC-4362-B968-4E6D6CAB7EE7}"/>
                  </a:ext>
                </a:extLst>
              </p:cNvPr>
              <p:cNvSpPr txBox="1"/>
              <p:nvPr/>
            </p:nvSpPr>
            <p:spPr>
              <a:xfrm>
                <a:off x="11823413" y="9337923"/>
                <a:ext cx="50245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20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xmlns="" id="{5657DC78-9CE0-4878-BF36-A4DFAB320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57009" y="5262207"/>
              <a:ext cx="1316736" cy="131673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F8F6604-4F01-4E38-959F-77A00C9D45A2}"/>
              </a:ext>
            </a:extLst>
          </p:cNvPr>
          <p:cNvGrpSpPr/>
          <p:nvPr/>
        </p:nvGrpSpPr>
        <p:grpSpPr>
          <a:xfrm>
            <a:off x="8670529" y="2265716"/>
            <a:ext cx="4709755" cy="4323694"/>
            <a:chOff x="8670529" y="2265716"/>
            <a:chExt cx="4709755" cy="4323694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xmlns="" id="{EE4D1A92-7741-4CCA-ACEA-01437845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063547" y="2447224"/>
              <a:ext cx="1316737" cy="131673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A8ED52F-04A3-4454-AEB1-3CCFC9CE382F}"/>
                </a:ext>
              </a:extLst>
            </p:cNvPr>
            <p:cNvGrpSpPr/>
            <p:nvPr/>
          </p:nvGrpSpPr>
          <p:grpSpPr>
            <a:xfrm>
              <a:off x="8670529" y="2265716"/>
              <a:ext cx="4051387" cy="4323694"/>
              <a:chOff x="12429627" y="2288997"/>
              <a:chExt cx="4051387" cy="4323694"/>
            </a:xfrm>
          </p:grpSpPr>
          <p:pic>
            <p:nvPicPr>
              <p:cNvPr id="19" name="Picture 18" descr="A picture containing text, toy, clipart&#10;&#10;Description automatically generated">
                <a:extLst>
                  <a:ext uri="{FF2B5EF4-FFF2-40B4-BE49-F238E27FC236}">
                    <a16:creationId xmlns:a16="http://schemas.microsoft.com/office/drawing/2014/main" xmlns="" id="{771803D7-95A1-46EF-BADE-77985F432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429627" y="2288997"/>
                <a:ext cx="4051387" cy="324647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3A916DF-507F-4AFD-B58F-F6C829B7BCB3}"/>
                  </a:ext>
                </a:extLst>
              </p:cNvPr>
              <p:cNvSpPr txBox="1"/>
              <p:nvPr/>
            </p:nvSpPr>
            <p:spPr>
              <a:xfrm>
                <a:off x="12823088" y="5535473"/>
                <a:ext cx="326446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đàn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4C7097D-1497-4600-9117-086D9CB0EC91}"/>
              </a:ext>
            </a:extLst>
          </p:cNvPr>
          <p:cNvGrpSpPr/>
          <p:nvPr/>
        </p:nvGrpSpPr>
        <p:grpSpPr>
          <a:xfrm>
            <a:off x="693500" y="2503251"/>
            <a:ext cx="5024509" cy="4124732"/>
            <a:chOff x="693500" y="2503251"/>
            <a:chExt cx="5024509" cy="4124732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xmlns="" id="{3C6F4430-6F6A-443C-B3B2-37B2C668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32304" y="2503251"/>
              <a:ext cx="1316736" cy="1316736"/>
            </a:xfrm>
            <a:prstGeom prst="rect">
              <a:avLst/>
            </a:prstGeom>
          </p:spPr>
        </p:pic>
        <p:pic>
          <p:nvPicPr>
            <p:cNvPr id="13" name="Picture 12" descr="A picture containing text, toy, doll, clipart&#10;&#10;Description automatically generated">
              <a:extLst>
                <a:ext uri="{FF2B5EF4-FFF2-40B4-BE49-F238E27FC236}">
                  <a16:creationId xmlns:a16="http://schemas.microsoft.com/office/drawing/2014/main" xmlns="" id="{81CC72B7-F438-4692-BAC4-79488E134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17590" y="2780708"/>
              <a:ext cx="4385606" cy="28876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AD16F1E-7C9F-4891-8717-E4E36B21F98F}"/>
                </a:ext>
              </a:extLst>
            </p:cNvPr>
            <p:cNvSpPr txBox="1"/>
            <p:nvPr/>
          </p:nvSpPr>
          <p:spPr>
            <a:xfrm>
              <a:off x="693500" y="5550765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FF5FBB1-0BB4-48CF-AC6D-0BAB0633A118}"/>
              </a:ext>
            </a:extLst>
          </p:cNvPr>
          <p:cNvGrpSpPr/>
          <p:nvPr/>
        </p:nvGrpSpPr>
        <p:grpSpPr>
          <a:xfrm>
            <a:off x="4418065" y="5920575"/>
            <a:ext cx="5024509" cy="3947325"/>
            <a:chOff x="4418065" y="5920575"/>
            <a:chExt cx="5024509" cy="39473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521F774-10FC-4898-A7E0-BB35D5635913}"/>
                </a:ext>
              </a:extLst>
            </p:cNvPr>
            <p:cNvGrpSpPr/>
            <p:nvPr/>
          </p:nvGrpSpPr>
          <p:grpSpPr>
            <a:xfrm>
              <a:off x="4418065" y="5920575"/>
              <a:ext cx="5024509" cy="3947325"/>
              <a:chOff x="5171452" y="3284510"/>
              <a:chExt cx="5024509" cy="3947325"/>
            </a:xfrm>
          </p:grpSpPr>
          <p:pic>
            <p:nvPicPr>
              <p:cNvPr id="16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F28B0F3F-A3EC-4C9B-950B-2979A524A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388375" y="3284510"/>
                <a:ext cx="4590665" cy="310391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90767F9-4724-4EF2-AA74-F09C43BFD453}"/>
                  </a:ext>
                </a:extLst>
              </p:cNvPr>
              <p:cNvSpPr txBox="1"/>
              <p:nvPr/>
            </p:nvSpPr>
            <p:spPr>
              <a:xfrm>
                <a:off x="5171452" y="6154617"/>
                <a:ext cx="50245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bánh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biếu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17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xmlns="" id="{5081F725-B91C-4E39-B1C0-B9B6E71E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892706" y="5920575"/>
              <a:ext cx="1316736" cy="131673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8776">
            <a:off x="10393477" y="7740889"/>
            <a:ext cx="8160808" cy="34887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61800">
            <a:off x="15541800" y="-1572261"/>
            <a:ext cx="5220934" cy="3948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16611600" y="4405213"/>
            <a:ext cx="773856" cy="738287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CBC87A2B-B57F-43A6-AB46-DFC54AAD1642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BA0347-F149-42FD-A6D5-55C5B36F3897}"/>
              </a:ext>
            </a:extLst>
          </p:cNvPr>
          <p:cNvSpPr txBox="1"/>
          <p:nvPr/>
        </p:nvSpPr>
        <p:spPr>
          <a:xfrm>
            <a:off x="1300741" y="1584152"/>
            <a:ext cx="15609766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xmlns="" id="{4AE8BCAE-7D32-47EA-9F8D-2CD61994D2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0143" y="3591657"/>
            <a:ext cx="5403872" cy="5079640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xmlns="" id="{3BF256B4-C4F5-4977-B4DE-E12A31C00F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414122" y="3591657"/>
            <a:ext cx="5112876" cy="5392619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xmlns="" id="{23516448-4391-468F-999D-2C81FBA26B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351420" y="3824020"/>
            <a:ext cx="6053086" cy="51602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1800">
            <a:off x="14912847" y="-2748155"/>
            <a:ext cx="7267848" cy="549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90600" y="8801100"/>
            <a:ext cx="2514521" cy="1917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-223812" y="0"/>
            <a:ext cx="773856" cy="738287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7712D164-B972-4C5C-B73B-B1180533938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FEEB48-961B-454A-B4E5-111BADF3D90A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A0712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TRÒ CHƠI “ĐỒNG HỒ BÍ ẨN”</a:t>
            </a:r>
            <a:endParaRPr lang="vi-VN" sz="4800" b="1" i="1" dirty="0">
              <a:solidFill>
                <a:srgbClr val="A0712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5013C0-B6E1-4C7A-9DA9-AD7FFCD54C8A}"/>
              </a:ext>
            </a:extLst>
          </p:cNvPr>
          <p:cNvSpPr txBox="1"/>
          <p:nvPr/>
        </p:nvSpPr>
        <p:spPr>
          <a:xfrm>
            <a:off x="1730335" y="2249368"/>
            <a:ext cx="1482733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Lan,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E35079D-615E-4BFE-A434-E588E13CC133}"/>
              </a:ext>
            </a:extLst>
          </p:cNvPr>
          <p:cNvGrpSpPr/>
          <p:nvPr/>
        </p:nvGrpSpPr>
        <p:grpSpPr>
          <a:xfrm>
            <a:off x="1730335" y="4677322"/>
            <a:ext cx="1680890" cy="5266778"/>
            <a:chOff x="1730335" y="4677322"/>
            <a:chExt cx="1680890" cy="5266778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xmlns="" id="{A66FB375-1901-4350-932A-8AE2829D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730335" y="4677322"/>
              <a:ext cx="1680889" cy="1680889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14AB34AB-19E8-491B-8894-D290040F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730335" y="8263211"/>
              <a:ext cx="1680889" cy="1680889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xmlns="" id="{963B03EE-695A-4581-A89B-6E7A9E4C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730336" y="6461662"/>
              <a:ext cx="1680889" cy="16808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953A882-11BA-4E4F-BE8F-9353012EF210}"/>
              </a:ext>
            </a:extLst>
          </p:cNvPr>
          <p:cNvGrpSpPr/>
          <p:nvPr/>
        </p:nvGrpSpPr>
        <p:grpSpPr>
          <a:xfrm>
            <a:off x="4224344" y="5224462"/>
            <a:ext cx="6062656" cy="2966940"/>
            <a:chOff x="4224344" y="5224462"/>
            <a:chExt cx="6062656" cy="2966940"/>
          </a:xfrm>
        </p:grpSpPr>
        <p:pic>
          <p:nvPicPr>
            <p:cNvPr id="25" name="Picture 2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4B158A38-CCE1-480F-A0DB-7802CF10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4344" y="5224462"/>
              <a:ext cx="2876550" cy="23050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9767D52-4CB1-4540-9972-B5E6C7247C4C}"/>
                </a:ext>
              </a:extLst>
            </p:cNvPr>
            <p:cNvSpPr txBox="1"/>
            <p:nvPr/>
          </p:nvSpPr>
          <p:spPr>
            <a:xfrm>
              <a:off x="4968562" y="7483516"/>
              <a:ext cx="1066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Lan</a:t>
              </a:r>
              <a:endParaRPr lang="en-US" dirty="0"/>
            </a:p>
          </p:txBody>
        </p:sp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xmlns="" id="{B1A2F557-6DE9-4B9F-96E7-2D6903425417}"/>
                </a:ext>
              </a:extLst>
            </p:cNvPr>
            <p:cNvSpPr/>
            <p:nvPr/>
          </p:nvSpPr>
          <p:spPr>
            <a:xfrm>
              <a:off x="6934200" y="5375280"/>
              <a:ext cx="3352800" cy="1279893"/>
            </a:xfrm>
            <a:prstGeom prst="wedgeEllipseCallout">
              <a:avLst>
                <a:gd name="adj1" fmla="val -59287"/>
                <a:gd name="adj2" fmla="val 6991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CE025C0-6894-4D73-9E12-ACF3212A127F}"/>
              </a:ext>
            </a:extLst>
          </p:cNvPr>
          <p:cNvGrpSpPr/>
          <p:nvPr/>
        </p:nvGrpSpPr>
        <p:grpSpPr>
          <a:xfrm>
            <a:off x="7592699" y="6561773"/>
            <a:ext cx="6047101" cy="3551931"/>
            <a:chOff x="7592699" y="6561773"/>
            <a:chExt cx="6047101" cy="3551931"/>
          </a:xfrm>
        </p:grpSpPr>
        <p:pic>
          <p:nvPicPr>
            <p:cNvPr id="21" name="Picture 20" descr="A close-up of a doll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F62C21D-2622-4977-8D22-0BCA40369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2699" y="7445416"/>
              <a:ext cx="3048000" cy="26193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DC60F9B-C680-48D7-8BAA-75DBCE67DC7C}"/>
                </a:ext>
              </a:extLst>
            </p:cNvPr>
            <p:cNvSpPr txBox="1"/>
            <p:nvPr/>
          </p:nvSpPr>
          <p:spPr>
            <a:xfrm>
              <a:off x="9961817" y="9405818"/>
              <a:ext cx="168088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Châu</a:t>
              </a:r>
              <a:endParaRPr lang="en-US" dirty="0"/>
            </a:p>
          </p:txBody>
        </p:sp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xmlns="" id="{2C5D61B8-CF69-4D41-91F9-D158CED9B93D}"/>
                </a:ext>
              </a:extLst>
            </p:cNvPr>
            <p:cNvSpPr/>
            <p:nvPr/>
          </p:nvSpPr>
          <p:spPr>
            <a:xfrm>
              <a:off x="10287000" y="6561773"/>
              <a:ext cx="3352800" cy="1279893"/>
            </a:xfrm>
            <a:prstGeom prst="wedgeEllipseCallout">
              <a:avLst>
                <a:gd name="adj1" fmla="val -56105"/>
                <a:gd name="adj2" fmla="val 66527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924055C-FCCB-44D3-BF15-F612AAC54B84}"/>
              </a:ext>
            </a:extLst>
          </p:cNvPr>
          <p:cNvGrpSpPr/>
          <p:nvPr/>
        </p:nvGrpSpPr>
        <p:grpSpPr>
          <a:xfrm>
            <a:off x="11963400" y="5089695"/>
            <a:ext cx="5715000" cy="4316123"/>
            <a:chOff x="11963400" y="5089695"/>
            <a:chExt cx="5715000" cy="4316123"/>
          </a:xfrm>
        </p:grpSpPr>
        <p:pic>
          <p:nvPicPr>
            <p:cNvPr id="23" name="Picture 22" descr="A picture containing clipart, doll&#10;&#10;Description automatically generated">
              <a:extLst>
                <a:ext uri="{FF2B5EF4-FFF2-40B4-BE49-F238E27FC236}">
                  <a16:creationId xmlns:a16="http://schemas.microsoft.com/office/drawing/2014/main" xmlns="" id="{37B660D2-605B-4B6C-B9E5-D0155119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325600" y="6257925"/>
              <a:ext cx="2762250" cy="25431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3D44B90-941F-4871-90DE-5A63EBC297A1}"/>
                </a:ext>
              </a:extLst>
            </p:cNvPr>
            <p:cNvSpPr txBox="1"/>
            <p:nvPr/>
          </p:nvSpPr>
          <p:spPr>
            <a:xfrm>
              <a:off x="15565470" y="8697932"/>
              <a:ext cx="15223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endParaRPr lang="en-US" dirty="0"/>
            </a:p>
          </p:txBody>
        </p:sp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xmlns="" id="{DF246FFA-A2F0-45EC-BE3C-3DCE0E12A513}"/>
                </a:ext>
              </a:extLst>
            </p:cNvPr>
            <p:cNvSpPr/>
            <p:nvPr/>
          </p:nvSpPr>
          <p:spPr>
            <a:xfrm>
              <a:off x="11963400" y="5089695"/>
              <a:ext cx="5715000" cy="1279893"/>
            </a:xfrm>
            <a:prstGeom prst="wedgeEllipseCallout">
              <a:avLst>
                <a:gd name="adj1" fmla="val 8234"/>
                <a:gd name="adj2" fmla="val 80815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 1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900624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1800">
            <a:off x="14912847" y="-2748155"/>
            <a:ext cx="7267848" cy="549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90600" y="8801100"/>
            <a:ext cx="2514521" cy="1917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-223812" y="0"/>
            <a:ext cx="773856" cy="7382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D2C027-0B04-44DB-97CE-05B74D4E01C7}"/>
              </a:ext>
            </a:extLst>
          </p:cNvPr>
          <p:cNvGrpSpPr/>
          <p:nvPr/>
        </p:nvGrpSpPr>
        <p:grpSpPr>
          <a:xfrm>
            <a:off x="655650" y="1208938"/>
            <a:ext cx="6754421" cy="4653016"/>
            <a:chOff x="1246579" y="1239939"/>
            <a:chExt cx="6754421" cy="4653016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xmlns="" id="{A66FB375-1901-4350-932A-8AE2829D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574536" y="2710847"/>
              <a:ext cx="2395984" cy="2395984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4953A882-11BA-4E4F-BE8F-9353012EF210}"/>
                </a:ext>
              </a:extLst>
            </p:cNvPr>
            <p:cNvGrpSpPr/>
            <p:nvPr/>
          </p:nvGrpSpPr>
          <p:grpSpPr>
            <a:xfrm>
              <a:off x="1246579" y="1239939"/>
              <a:ext cx="6754421" cy="4653016"/>
              <a:chOff x="4224344" y="5175549"/>
              <a:chExt cx="6754421" cy="4653016"/>
            </a:xfrm>
          </p:grpSpPr>
          <p:pic>
            <p:nvPicPr>
              <p:cNvPr id="25" name="Picture 24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xmlns="" id="{4B158A38-CCE1-480F-A0DB-7802CF103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224344" y="5224462"/>
                <a:ext cx="4810346" cy="385464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A9767D52-4CB1-4540-9972-B5E6C7247C4C}"/>
                  </a:ext>
                </a:extLst>
              </p:cNvPr>
              <p:cNvSpPr txBox="1"/>
              <p:nvPr/>
            </p:nvSpPr>
            <p:spPr>
              <a:xfrm>
                <a:off x="6096117" y="9120679"/>
                <a:ext cx="1066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endParaRPr lang="en-US" dirty="0"/>
              </a:p>
            </p:txBody>
          </p:sp>
          <p:sp>
            <p:nvSpPr>
              <p:cNvPr id="30" name="Speech Bubble: Oval 29">
                <a:extLst>
                  <a:ext uri="{FF2B5EF4-FFF2-40B4-BE49-F238E27FC236}">
                    <a16:creationId xmlns:a16="http://schemas.microsoft.com/office/drawing/2014/main" xmlns="" id="{B1A2F557-6DE9-4B9F-96E7-2D6903425417}"/>
                  </a:ext>
                </a:extLst>
              </p:cNvPr>
              <p:cNvSpPr/>
              <p:nvPr/>
            </p:nvSpPr>
            <p:spPr>
              <a:xfrm>
                <a:off x="7625965" y="5175549"/>
                <a:ext cx="3352800" cy="1279893"/>
              </a:xfrm>
              <a:prstGeom prst="wedgeEllipseCallout">
                <a:avLst>
                  <a:gd name="adj1" fmla="val -59287"/>
                  <a:gd name="adj2" fmla="val 6991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3A7D3F-B148-400C-B7CA-5CDABFC9AC9F}"/>
              </a:ext>
            </a:extLst>
          </p:cNvPr>
          <p:cNvGrpSpPr/>
          <p:nvPr/>
        </p:nvGrpSpPr>
        <p:grpSpPr>
          <a:xfrm>
            <a:off x="4672048" y="5526086"/>
            <a:ext cx="7403846" cy="4445127"/>
            <a:chOff x="5005071" y="5489425"/>
            <a:chExt cx="7403846" cy="4445127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xmlns="" id="{963B03EE-695A-4581-A89B-6E7A9E4C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012932" y="7133238"/>
              <a:ext cx="2395985" cy="2395985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9CE025C0-6894-4D73-9E12-ACF3212A127F}"/>
                </a:ext>
              </a:extLst>
            </p:cNvPr>
            <p:cNvGrpSpPr/>
            <p:nvPr/>
          </p:nvGrpSpPr>
          <p:grpSpPr>
            <a:xfrm>
              <a:off x="5005071" y="5489425"/>
              <a:ext cx="7051213" cy="4445127"/>
              <a:chOff x="5922640" y="7054871"/>
              <a:chExt cx="7051213" cy="4445127"/>
            </a:xfrm>
          </p:grpSpPr>
          <p:pic>
            <p:nvPicPr>
              <p:cNvPr id="21" name="Picture 20" descr="A close-up of a doll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F62C21D-2622-4977-8D22-0BCA40369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22640" y="7445416"/>
                <a:ext cx="4718059" cy="405458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DC60F9B-C680-48D7-8BAA-75DBCE67DC7C}"/>
                  </a:ext>
                </a:extLst>
              </p:cNvPr>
              <p:cNvSpPr txBox="1"/>
              <p:nvPr/>
            </p:nvSpPr>
            <p:spPr>
              <a:xfrm>
                <a:off x="9446556" y="10659553"/>
                <a:ext cx="168088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Châu</a:t>
                </a:r>
                <a:endParaRPr lang="en-US" dirty="0"/>
              </a:p>
            </p:txBody>
          </p:sp>
          <p:sp>
            <p:nvSpPr>
              <p:cNvPr id="31" name="Speech Bubble: Oval 30">
                <a:extLst>
                  <a:ext uri="{FF2B5EF4-FFF2-40B4-BE49-F238E27FC236}">
                    <a16:creationId xmlns:a16="http://schemas.microsoft.com/office/drawing/2014/main" xmlns="" id="{2C5D61B8-CF69-4D41-91F9-D158CED9B93D}"/>
                  </a:ext>
                </a:extLst>
              </p:cNvPr>
              <p:cNvSpPr/>
              <p:nvPr/>
            </p:nvSpPr>
            <p:spPr>
              <a:xfrm>
                <a:off x="9621053" y="7054871"/>
                <a:ext cx="3352800" cy="1279893"/>
              </a:xfrm>
              <a:prstGeom prst="wedgeEllipseCallout">
                <a:avLst>
                  <a:gd name="adj1" fmla="val -56105"/>
                  <a:gd name="adj2" fmla="val 66527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22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5BBEB22-A451-4405-8930-4451D91F9B90}"/>
              </a:ext>
            </a:extLst>
          </p:cNvPr>
          <p:cNvGrpSpPr/>
          <p:nvPr/>
        </p:nvGrpSpPr>
        <p:grpSpPr>
          <a:xfrm>
            <a:off x="10908411" y="738287"/>
            <a:ext cx="6102143" cy="5812063"/>
            <a:chOff x="11045958" y="757777"/>
            <a:chExt cx="6102143" cy="5812063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14AB34AB-19E8-491B-8894-D290040F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045958" y="2428397"/>
              <a:ext cx="2395984" cy="239598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7924055C-FCCB-44D3-BF15-F612AAC54B84}"/>
                </a:ext>
              </a:extLst>
            </p:cNvPr>
            <p:cNvGrpSpPr/>
            <p:nvPr/>
          </p:nvGrpSpPr>
          <p:grpSpPr>
            <a:xfrm>
              <a:off x="11433101" y="757777"/>
              <a:ext cx="5715000" cy="5812063"/>
              <a:chOff x="11963400" y="5089695"/>
              <a:chExt cx="5715000" cy="5812063"/>
            </a:xfrm>
          </p:grpSpPr>
          <p:pic>
            <p:nvPicPr>
              <p:cNvPr id="23" name="Picture 22" descr="A picture containing clipart, doll&#10;&#10;Description automatically generated">
                <a:extLst>
                  <a:ext uri="{FF2B5EF4-FFF2-40B4-BE49-F238E27FC236}">
                    <a16:creationId xmlns:a16="http://schemas.microsoft.com/office/drawing/2014/main" xmlns="" id="{37B660D2-605B-4B6C-B9E5-D0155119B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846345" y="6580886"/>
                <a:ext cx="4211025" cy="387704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3D44B90-941F-4871-90DE-5A63EBC297A1}"/>
                  </a:ext>
                </a:extLst>
              </p:cNvPr>
              <p:cNvSpPr txBox="1"/>
              <p:nvPr/>
            </p:nvSpPr>
            <p:spPr>
              <a:xfrm>
                <a:off x="14957705" y="10193872"/>
                <a:ext cx="15223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Đức</a:t>
                </a:r>
                <a:endParaRPr lang="en-US" dirty="0"/>
              </a:p>
            </p:txBody>
          </p:sp>
          <p:sp>
            <p:nvSpPr>
              <p:cNvPr id="32" name="Speech Bubble: Oval 31">
                <a:extLst>
                  <a:ext uri="{FF2B5EF4-FFF2-40B4-BE49-F238E27FC236}">
                    <a16:creationId xmlns:a16="http://schemas.microsoft.com/office/drawing/2014/main" xmlns="" id="{DF246FFA-A2F0-45EC-BE3C-3DCE0E12A513}"/>
                  </a:ext>
                </a:extLst>
              </p:cNvPr>
              <p:cNvSpPr/>
              <p:nvPr/>
            </p:nvSpPr>
            <p:spPr>
              <a:xfrm>
                <a:off x="11963400" y="5089695"/>
                <a:ext cx="5715000" cy="1279893"/>
              </a:xfrm>
              <a:prstGeom prst="wedgeEllipseCallout">
                <a:avLst>
                  <a:gd name="adj1" fmla="val 8234"/>
                  <a:gd name="adj2" fmla="val 80815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 1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822090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100000">
            <a:off x="16147293" y="-1167572"/>
            <a:ext cx="2224014" cy="42362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387829" y="8322021"/>
            <a:ext cx="9573498" cy="28074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78803">
            <a:off x="14770041" y="7748199"/>
            <a:ext cx="4386088" cy="33174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B445E6A-41DF-4C1C-BC41-4EF857A4875D}"/>
              </a:ext>
            </a:extLst>
          </p:cNvPr>
          <p:cNvGrpSpPr/>
          <p:nvPr/>
        </p:nvGrpSpPr>
        <p:grpSpPr>
          <a:xfrm>
            <a:off x="1524000" y="2338253"/>
            <a:ext cx="5610090" cy="6357043"/>
            <a:chOff x="1028700" y="1964979"/>
            <a:chExt cx="5610090" cy="6357043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28700" y="1964979"/>
              <a:ext cx="5610090" cy="6357043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584ABE49-2042-448C-BD96-BD348D05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4579" y="2733058"/>
              <a:ext cx="3651541" cy="521648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C040B77-7CB2-4950-94C0-883BAFC89FD1}"/>
              </a:ext>
            </a:extLst>
          </p:cNvPr>
          <p:cNvGrpSpPr/>
          <p:nvPr/>
        </p:nvGrpSpPr>
        <p:grpSpPr>
          <a:xfrm>
            <a:off x="8770465" y="5902556"/>
            <a:ext cx="6679990" cy="2883251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46816C09-7F64-470F-8F29-82EB7FBEB2C1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1D10FF5-0C8B-428D-AE11-F93F0FC53E47}"/>
                </a:ext>
              </a:extLst>
            </p:cNvPr>
            <p:cNvSpPr txBox="1"/>
            <p:nvPr/>
          </p:nvSpPr>
          <p:spPr>
            <a:xfrm>
              <a:off x="3793059" y="4244576"/>
              <a:ext cx="6380238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978C27D-71C6-4F55-A23C-04D5ABCF3DC4}"/>
              </a:ext>
            </a:extLst>
          </p:cNvPr>
          <p:cNvGrpSpPr/>
          <p:nvPr/>
        </p:nvGrpSpPr>
        <p:grpSpPr>
          <a:xfrm>
            <a:off x="8739985" y="2770788"/>
            <a:ext cx="6679990" cy="2883251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650AD9F-BB7C-4967-9D3E-7E1E1353A34A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8DAA1C8-CEDD-4234-A456-4DA30B0F7EAC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36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F5B5645E-BA5D-46E5-8E47-2E88F92F5173}"/>
              </a:ext>
            </a:extLst>
          </p:cNvPr>
          <p:cNvSpPr txBox="1"/>
          <p:nvPr/>
        </p:nvSpPr>
        <p:spPr>
          <a:xfrm>
            <a:off x="2718148" y="758001"/>
            <a:ext cx="12851704" cy="1479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782829">
            <a:off x="15849632" y="1587818"/>
            <a:ext cx="3369839" cy="2132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08760" y="2380785"/>
            <a:ext cx="3952944" cy="63385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52" t="252"/>
          <a:stretch>
            <a:fillRect/>
          </a:stretch>
        </p:blipFill>
        <p:spPr>
          <a:xfrm rot="5400000" flipH="1">
            <a:off x="7731478" y="-126424"/>
            <a:ext cx="2329745" cy="20021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02" r="102"/>
          <a:stretch>
            <a:fillRect/>
          </a:stretch>
        </p:blipFill>
        <p:spPr>
          <a:xfrm rot="5400000">
            <a:off x="7762785" y="450158"/>
            <a:ext cx="2267130" cy="194831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-186469" y="-6757608"/>
            <a:ext cx="7891463" cy="113028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465734">
            <a:off x="14811831" y="-1132946"/>
            <a:ext cx="3369859" cy="45876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6055FD79-A4C3-4BDA-B389-58DE07934128}"/>
              </a:ext>
            </a:extLst>
          </p:cNvPr>
          <p:cNvSpPr txBox="1"/>
          <p:nvPr/>
        </p:nvSpPr>
        <p:spPr>
          <a:xfrm>
            <a:off x="4652367" y="3222183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8776">
            <a:off x="10393477" y="7740889"/>
            <a:ext cx="8160808" cy="34887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61800">
            <a:off x="15541800" y="-1572261"/>
            <a:ext cx="5220934" cy="3948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16611600" y="4405213"/>
            <a:ext cx="773856" cy="738287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CBC87A2B-B57F-43A6-AB46-DFC54AAD1642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BA0347-F149-42FD-A6D5-55C5B36F3897}"/>
              </a:ext>
            </a:extLst>
          </p:cNvPr>
          <p:cNvSpPr txBox="1"/>
          <p:nvPr/>
        </p:nvSpPr>
        <p:spPr>
          <a:xfrm>
            <a:off x="1339117" y="1660631"/>
            <a:ext cx="1560976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E0D257EE-D6FF-4835-98E5-5C5C79E6E4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304" y="3702092"/>
            <a:ext cx="16673391" cy="5287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69B96D-1A73-49F5-AE4B-F9F217C98AE1}"/>
              </a:ext>
            </a:extLst>
          </p:cNvPr>
          <p:cNvSpPr txBox="1"/>
          <p:nvPr/>
        </p:nvSpPr>
        <p:spPr>
          <a:xfrm>
            <a:off x="6460757" y="9042507"/>
            <a:ext cx="536648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003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BE02BC7-509C-426E-9DC4-77C9E15CE22A}"/>
              </a:ext>
            </a:extLst>
          </p:cNvPr>
          <p:cNvGrpSpPr/>
          <p:nvPr/>
        </p:nvGrpSpPr>
        <p:grpSpPr>
          <a:xfrm>
            <a:off x="2037079" y="942462"/>
            <a:ext cx="14213835" cy="4048638"/>
            <a:chOff x="1857502" y="1110993"/>
            <a:chExt cx="14213835" cy="4048638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xmlns="" id="{0A195CD6-7B8C-45D6-9A06-4C83E1BC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57502" y="1110993"/>
              <a:ext cx="14213835" cy="4048638"/>
            </a:xfrm>
            <a:prstGeom prst="rect">
              <a:avLst/>
            </a:prstGeom>
          </p:spPr>
        </p:pic>
        <p:sp>
          <p:nvSpPr>
            <p:cNvPr id="11" name="TextBox 2">
              <a:extLst>
                <a:ext uri="{FF2B5EF4-FFF2-40B4-BE49-F238E27FC236}">
                  <a16:creationId xmlns:a16="http://schemas.microsoft.com/office/drawing/2014/main" xmlns="" id="{4D5829BD-7EF7-419F-BEC8-461C9839200D}"/>
                </a:ext>
              </a:extLst>
            </p:cNvPr>
            <p:cNvSpPr txBox="1"/>
            <p:nvPr/>
          </p:nvSpPr>
          <p:spPr>
            <a:xfrm>
              <a:off x="2990959" y="2394798"/>
              <a:ext cx="11946919" cy="1434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9600" b="1" dirty="0">
                  <a:latin typeface="Arial" panose="020B0604020202020204" pitchFamily="34" charset="0"/>
                  <a:cs typeface="Arial" panose="020B0604020202020204" pitchFamily="34" charset="0"/>
                </a:rPr>
                <a:t>BÀI 67: NGÀY – GIỜ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19697">
            <a:off x="14442527" y="-1932781"/>
            <a:ext cx="5633547" cy="61317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2883"/>
          <a:stretch>
            <a:fillRect/>
          </a:stretch>
        </p:blipFill>
        <p:spPr>
          <a:xfrm>
            <a:off x="8019287" y="8536121"/>
            <a:ext cx="10268713" cy="1752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743565">
            <a:off x="-183354" y="6974803"/>
            <a:ext cx="3931601" cy="5631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4620" r="33645" b="60051"/>
          <a:stretch>
            <a:fillRect/>
          </a:stretch>
        </p:blipFill>
        <p:spPr>
          <a:xfrm>
            <a:off x="1116037" y="1264136"/>
            <a:ext cx="603339" cy="73660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E8ABB952-1B91-4798-8696-3609C21111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584955" y="5247179"/>
            <a:ext cx="9118090" cy="515172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509220" flipH="1">
            <a:off x="15521024" y="-1189527"/>
            <a:ext cx="3710598" cy="43888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2514600" y="7012320"/>
            <a:ext cx="5594063" cy="4657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706407">
            <a:off x="-1236377" y="6867701"/>
            <a:ext cx="3724155" cy="4619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507374">
            <a:off x="15439757" y="7796369"/>
            <a:ext cx="4364870" cy="2761772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xmlns="" id="{B28CB09B-4BAB-4C29-B728-535AC0A743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00200" y="1257300"/>
            <a:ext cx="8075645" cy="836854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2117E5F-EBEE-47FF-A010-91D3F558A84A}"/>
              </a:ext>
            </a:extLst>
          </p:cNvPr>
          <p:cNvSpPr/>
          <p:nvPr/>
        </p:nvSpPr>
        <p:spPr>
          <a:xfrm>
            <a:off x="10744200" y="3876725"/>
            <a:ext cx="5257800" cy="28655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A9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 flipH="1">
            <a:off x="-514685" y="6491626"/>
            <a:ext cx="3486918" cy="47470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93145">
            <a:off x="16174978" y="-2322562"/>
            <a:ext cx="3425777" cy="4645121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E572ACA3-A3DB-44A9-A8CC-65B734CFFF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47718" y="4882619"/>
            <a:ext cx="6392564" cy="5404381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C8697ECA-AAAB-47D2-BF63-84009CEB1C77}"/>
              </a:ext>
            </a:extLst>
          </p:cNvPr>
          <p:cNvSpPr txBox="1"/>
          <p:nvPr/>
        </p:nvSpPr>
        <p:spPr>
          <a:xfrm>
            <a:off x="4557068" y="887071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24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4A64CF-73D0-46EC-A368-5AFE6CDEBB20}"/>
              </a:ext>
            </a:extLst>
          </p:cNvPr>
          <p:cNvSpPr txBox="1"/>
          <p:nvPr/>
        </p:nvSpPr>
        <p:spPr>
          <a:xfrm>
            <a:off x="2462032" y="2508075"/>
            <a:ext cx="1336393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đêm hôm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đêm hôm 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08282" y="7979688"/>
            <a:ext cx="5823282" cy="2489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19697">
            <a:off x="15181741" y="-2293971"/>
            <a:ext cx="5633547" cy="6131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26BAF62-29F7-4626-AC76-CFBA34E647A2}"/>
              </a:ext>
            </a:extLst>
          </p:cNvPr>
          <p:cNvSpPr txBox="1"/>
          <p:nvPr/>
        </p:nvSpPr>
        <p:spPr>
          <a:xfrm>
            <a:off x="3162299" y="937713"/>
            <a:ext cx="11963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BF68137E-4FA3-4EAD-8464-D1BDC0173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7419725"/>
              </p:ext>
            </p:extLst>
          </p:nvPr>
        </p:nvGraphicFramePr>
        <p:xfrm>
          <a:off x="1157049" y="3314700"/>
          <a:ext cx="15973901" cy="477745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435629">
                  <a:extLst>
                    <a:ext uri="{9D8B030D-6E8A-4147-A177-3AD203B41FA5}">
                      <a16:colId xmlns:a16="http://schemas.microsoft.com/office/drawing/2014/main" xmlns="" val="1277293057"/>
                    </a:ext>
                  </a:extLst>
                </a:gridCol>
                <a:gridCol w="3105253">
                  <a:extLst>
                    <a:ext uri="{9D8B030D-6E8A-4147-A177-3AD203B41FA5}">
                      <a16:colId xmlns:a16="http://schemas.microsoft.com/office/drawing/2014/main" xmlns="" val="3880284967"/>
                    </a:ext>
                  </a:extLst>
                </a:gridCol>
                <a:gridCol w="3108384">
                  <a:extLst>
                    <a:ext uri="{9D8B030D-6E8A-4147-A177-3AD203B41FA5}">
                      <a16:colId xmlns:a16="http://schemas.microsoft.com/office/drawing/2014/main" xmlns="" val="3656674180"/>
                    </a:ext>
                  </a:extLst>
                </a:gridCol>
                <a:gridCol w="2660752">
                  <a:extLst>
                    <a:ext uri="{9D8B030D-6E8A-4147-A177-3AD203B41FA5}">
                      <a16:colId xmlns:a16="http://schemas.microsoft.com/office/drawing/2014/main" xmlns="" val="1865977106"/>
                    </a:ext>
                  </a:extLst>
                </a:gridCol>
                <a:gridCol w="2663883">
                  <a:extLst>
                    <a:ext uri="{9D8B030D-6E8A-4147-A177-3AD203B41FA5}">
                      <a16:colId xmlns:a16="http://schemas.microsoft.com/office/drawing/2014/main" xmlns="" val="2297923345"/>
                    </a:ext>
                  </a:extLst>
                </a:gridCol>
              </a:tblGrid>
              <a:tr h="1126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657417"/>
                  </a:ext>
                </a:extLst>
              </a:tr>
              <a:tr h="3651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giờ sáng</a:t>
                      </a:r>
                      <a:endParaRPr lang="en-US" sz="3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giờ sáng</a:t>
                      </a:r>
                      <a:endParaRPr lang="en-US" sz="3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1210798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713764">
            <a:off x="15574381" y="237030"/>
            <a:ext cx="3369839" cy="2132189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xmlns="" id="{BA7C6719-489D-4262-8CF4-DFF608541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4808312"/>
              </p:ext>
            </p:extLst>
          </p:nvPr>
        </p:nvGraphicFramePr>
        <p:xfrm>
          <a:off x="1116181" y="1219200"/>
          <a:ext cx="16055638" cy="78486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522722">
                  <a:extLst>
                    <a:ext uri="{9D8B030D-6E8A-4147-A177-3AD203B41FA5}">
                      <a16:colId xmlns:a16="http://schemas.microsoft.com/office/drawing/2014/main" xmlns="" val="1277293057"/>
                    </a:ext>
                  </a:extLst>
                </a:gridCol>
                <a:gridCol w="12532916">
                  <a:extLst>
                    <a:ext uri="{9D8B030D-6E8A-4147-A177-3AD203B41FA5}">
                      <a16:colId xmlns:a16="http://schemas.microsoft.com/office/drawing/2014/main" xmlns="" val="3880284967"/>
                    </a:ext>
                  </a:extLst>
                </a:gridCol>
              </a:tblGrid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10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2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657417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12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2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8925812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02201018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2636406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11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12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346197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713764">
            <a:off x="15824473" y="8192206"/>
            <a:ext cx="3369839" cy="21321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 flipH="1">
            <a:off x="-1506920" y="6977430"/>
            <a:ext cx="3674688" cy="50026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3525195" y="325096"/>
            <a:ext cx="7835842" cy="22979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847962">
            <a:off x="15812307" y="2055112"/>
            <a:ext cx="4386088" cy="33174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486A45-5D89-4AF9-96FD-ECAA0DBAE773}"/>
              </a:ext>
            </a:extLst>
          </p:cNvPr>
          <p:cNvSpPr txBox="1"/>
          <p:nvPr/>
        </p:nvSpPr>
        <p:spPr>
          <a:xfrm>
            <a:off x="1726316" y="1458102"/>
            <a:ext cx="1483536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xmlns="" id="{8DEFA6CF-D006-4BB8-9497-C65F1E5B8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51740" y="3174837"/>
            <a:ext cx="3797463" cy="379746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F7B06C51-E6D1-4D5E-94AA-3C65AE9E3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38796" y="3174837"/>
            <a:ext cx="3797463" cy="37974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C7EF540-60CF-47B7-A09A-7106C4D40CDA}"/>
              </a:ext>
            </a:extLst>
          </p:cNvPr>
          <p:cNvSpPr txBox="1"/>
          <p:nvPr/>
        </p:nvSpPr>
        <p:spPr>
          <a:xfrm>
            <a:off x="2039908" y="699280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E4A5C9B-2CCA-466E-BAA6-39A633AAF8FF}"/>
              </a:ext>
            </a:extLst>
          </p:cNvPr>
          <p:cNvSpPr txBox="1"/>
          <p:nvPr/>
        </p:nvSpPr>
        <p:spPr>
          <a:xfrm>
            <a:off x="7245267" y="701185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xmlns="" id="{E76517ED-B65B-464D-97E9-0CF28060BD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245267" y="3170823"/>
            <a:ext cx="3797462" cy="379746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3E4741-F996-4F59-9EC4-4494C41C3B7D}"/>
              </a:ext>
            </a:extLst>
          </p:cNvPr>
          <p:cNvSpPr txBox="1"/>
          <p:nvPr/>
        </p:nvSpPr>
        <p:spPr>
          <a:xfrm>
            <a:off x="12138796" y="706230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Playful Cream Blue Lesson Education Presentation</Template>
  <TotalTime>61</TotalTime>
  <Words>753</Words>
  <Application>Microsoft Office PowerPoint</Application>
  <PresentationFormat>Custom</PresentationFormat>
  <Paragraphs>143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Times New Roman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MTBA</cp:lastModifiedBy>
  <cp:revision>4</cp:revision>
  <dcterms:created xsi:type="dcterms:W3CDTF">2021-10-26T01:02:29Z</dcterms:created>
  <dcterms:modified xsi:type="dcterms:W3CDTF">2022-03-21T08:13:08Z</dcterms:modified>
  <dc:identifier>DAEtYS1vQsM</dc:identifier>
</cp:coreProperties>
</file>