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0" r:id="rId4"/>
    <p:sldId id="256" r:id="rId5"/>
    <p:sldId id="259" r:id="rId6"/>
    <p:sldId id="260" r:id="rId7"/>
    <p:sldId id="261" r:id="rId8"/>
    <p:sldId id="262" r:id="rId9"/>
    <p:sldId id="266" r:id="rId10"/>
    <p:sldId id="282" r:id="rId11"/>
    <p:sldId id="283" r:id="rId12"/>
    <p:sldId id="285" r:id="rId13"/>
    <p:sldId id="284" r:id="rId14"/>
    <p:sldId id="286" r:id="rId15"/>
    <p:sldId id="263" r:id="rId16"/>
    <p:sldId id="287" r:id="rId17"/>
    <p:sldId id="264" r:id="rId18"/>
    <p:sldId id="288" r:id="rId19"/>
    <p:sldId id="268" r:id="rId20"/>
    <p:sldId id="265" r:id="rId21"/>
    <p:sldId id="273" r:id="rId22"/>
    <p:sldId id="289" r:id="rId23"/>
    <p:sldId id="290" r:id="rId24"/>
    <p:sldId id="267" r:id="rId25"/>
    <p:sldId id="269" r:id="rId26"/>
  </p:sldIdLst>
  <p:sldSz cx="18288000" cy="10287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ABC"/>
    <a:srgbClr val="FADD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656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EE4A-06DF-40E1-9A52-E814503CFC9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5D60-E431-45DD-AE1B-7EE4C7B1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42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6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8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8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5.svg"/><Relationship Id="rId3" Type="http://schemas.openxmlformats.org/officeDocument/2006/relationships/image" Target="../media/image28.svg"/><Relationship Id="rId7" Type="http://schemas.openxmlformats.org/officeDocument/2006/relationships/image" Target="../media/image79.svg"/><Relationship Id="rId12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svg"/><Relationship Id="rId7" Type="http://schemas.openxmlformats.org/officeDocument/2006/relationships/image" Target="../media/image5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8.svg"/><Relationship Id="rId4" Type="http://schemas.openxmlformats.org/officeDocument/2006/relationships/image" Target="../media/image25.png"/><Relationship Id="rId9" Type="http://schemas.openxmlformats.org/officeDocument/2006/relationships/image" Target="../media/image8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8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7.svg"/><Relationship Id="rId5" Type="http://schemas.openxmlformats.org/officeDocument/2006/relationships/image" Target="../media/image95.sv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61.sv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5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4.svg"/><Relationship Id="rId5" Type="http://schemas.openxmlformats.org/officeDocument/2006/relationships/image" Target="../media/image59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4246" y="2059906"/>
            <a:ext cx="9589242" cy="6317859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44241" y="1909235"/>
            <a:ext cx="9579512" cy="6273913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1520">
            <a:off x="12536448" y="1193995"/>
            <a:ext cx="4134155" cy="1849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54673" y="5980536"/>
            <a:ext cx="4456747" cy="42460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96407">
            <a:off x="892350" y="5981318"/>
            <a:ext cx="2453576" cy="284098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2F4945E7-9BEE-4A2F-AFB1-9F29B8D3CAFB}"/>
              </a:ext>
            </a:extLst>
          </p:cNvPr>
          <p:cNvSpPr txBox="1"/>
          <p:nvPr/>
        </p:nvSpPr>
        <p:spPr>
          <a:xfrm>
            <a:off x="4455589" y="2975342"/>
            <a:ext cx="9376822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66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BF5D9494-76F2-4772-9A23-AFED780D859F}"/>
              </a:ext>
            </a:extLst>
          </p:cNvPr>
          <p:cNvSpPr/>
          <p:nvPr/>
        </p:nvSpPr>
        <p:spPr>
          <a:xfrm>
            <a:off x="4181369" y="177139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984556FA-7678-48FE-A9CE-AD072E93F91B}"/>
              </a:ext>
            </a:extLst>
          </p:cNvPr>
          <p:cNvSpPr/>
          <p:nvPr/>
        </p:nvSpPr>
        <p:spPr>
          <a:xfrm>
            <a:off x="4181369" y="369432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D51794C8-F034-4FF1-9D29-2E238204C19A}"/>
              </a:ext>
            </a:extLst>
          </p:cNvPr>
          <p:cNvSpPr/>
          <p:nvPr/>
        </p:nvSpPr>
        <p:spPr>
          <a:xfrm>
            <a:off x="8577276" y="179614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BAF52E4F-7CA4-49F7-8C48-24D0D1A38B1B}"/>
              </a:ext>
            </a:extLst>
          </p:cNvPr>
          <p:cNvSpPr/>
          <p:nvPr/>
        </p:nvSpPr>
        <p:spPr>
          <a:xfrm>
            <a:off x="8577276" y="371907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FA9B6055-48BA-4EBC-A134-D855E9880AF8}"/>
              </a:ext>
            </a:extLst>
          </p:cNvPr>
          <p:cNvSpPr/>
          <p:nvPr/>
        </p:nvSpPr>
        <p:spPr>
          <a:xfrm>
            <a:off x="12410348" y="179061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D3B5DC95-7A6C-4B40-A708-D4AA11AD8BE3}"/>
              </a:ext>
            </a:extLst>
          </p:cNvPr>
          <p:cNvSpPr/>
          <p:nvPr/>
        </p:nvSpPr>
        <p:spPr>
          <a:xfrm>
            <a:off x="12410348" y="371354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A9BA4DCA-D1F9-49DF-AD8D-87D53EC4B737}"/>
              </a:ext>
            </a:extLst>
          </p:cNvPr>
          <p:cNvSpPr/>
          <p:nvPr/>
        </p:nvSpPr>
        <p:spPr>
          <a:xfrm>
            <a:off x="3727429" y="5834648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xmlns="" id="{F90A0820-6E54-4E3D-9480-B1E99D280147}"/>
              </a:ext>
            </a:extLst>
          </p:cNvPr>
          <p:cNvSpPr/>
          <p:nvPr/>
        </p:nvSpPr>
        <p:spPr>
          <a:xfrm>
            <a:off x="15788640" y="5815996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10432E0C-0220-4726-8FFA-5E9D6E0C9216}"/>
              </a:ext>
            </a:extLst>
          </p:cNvPr>
          <p:cNvSpPr/>
          <p:nvPr/>
        </p:nvSpPr>
        <p:spPr>
          <a:xfrm>
            <a:off x="3727429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5D575196-8221-453D-ACF9-F370C0933BF1}"/>
              </a:ext>
            </a:extLst>
          </p:cNvPr>
          <p:cNvSpPr/>
          <p:nvPr/>
        </p:nvSpPr>
        <p:spPr>
          <a:xfrm>
            <a:off x="15788640" y="7298869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xmlns="" id="{C66E2FAA-E690-4517-99EE-48D6C858F502}"/>
              </a:ext>
            </a:extLst>
          </p:cNvPr>
          <p:cNvSpPr/>
          <p:nvPr/>
        </p:nvSpPr>
        <p:spPr>
          <a:xfrm>
            <a:off x="9918890" y="5834782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xmlns="" id="{E75FBB2F-4E69-4741-8767-081B55000ED6}"/>
              </a:ext>
            </a:extLst>
          </p:cNvPr>
          <p:cNvSpPr/>
          <p:nvPr/>
        </p:nvSpPr>
        <p:spPr>
          <a:xfrm>
            <a:off x="9911687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4048033" y="2628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3 = 2</a:t>
            </a: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xmlns="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xmlns="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2C344996-D20A-476B-A8E5-B2B425CF97DC}"/>
              </a:ext>
            </a:extLst>
          </p:cNvPr>
          <p:cNvGrpSpPr/>
          <p:nvPr/>
        </p:nvGrpSpPr>
        <p:grpSpPr>
          <a:xfrm>
            <a:off x="1524000" y="565373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xmlns="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xmlns="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xmlns="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xmlns="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xmlns="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66638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2" animBg="1"/>
      <p:bldP spid="23" grpId="0" animBg="1"/>
      <p:bldP spid="23" grpId="1" animBg="1"/>
      <p:bldP spid="24" grpId="0" animBg="1"/>
      <p:bldP spid="24" grpId="2" animBg="1"/>
      <p:bldP spid="36" grpId="0" animBg="1"/>
      <p:bldP spid="37" grpId="0" animBg="1"/>
      <p:bldP spid="38" grpId="0" animBg="1"/>
      <p:bldP spid="39" grpId="0" animBg="1"/>
      <p:bldP spid="40" grpId="0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3142240" y="319317"/>
            <a:ext cx="12003517" cy="504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Các em hãy thao tác và nêu phép chia với các trường hợp sau: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10 hình tròn cho 5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26">
            <a:extLst>
              <a:ext uri="{FF2B5EF4-FFF2-40B4-BE49-F238E27FC236}">
                <a16:creationId xmlns:a16="http://schemas.microsoft.com/office/drawing/2014/main" xmlns="" id="{1E4A0470-46BC-4A36-8297-7B0DC5E01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0" y="5326381"/>
            <a:ext cx="9144000" cy="49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85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12082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922036" y="2529595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9848131" y="8838572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xmlns="" id="{AE624B6E-DCEE-40D8-B48D-855E71CAC87C}"/>
              </a:ext>
            </a:extLst>
          </p:cNvPr>
          <p:cNvGrpSpPr/>
          <p:nvPr/>
        </p:nvGrpSpPr>
        <p:grpSpPr>
          <a:xfrm>
            <a:off x="14841311" y="886239"/>
            <a:ext cx="2081598" cy="2503738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xmlns="" id="{D862324E-37EE-4786-A350-A60F91F4645E}"/>
              </a:ext>
            </a:extLst>
          </p:cNvPr>
          <p:cNvGrpSpPr/>
          <p:nvPr/>
        </p:nvGrpSpPr>
        <p:grpSpPr>
          <a:xfrm>
            <a:off x="10025532" y="4994482"/>
            <a:ext cx="2564481" cy="2804486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2C344996-D20A-476B-A8E5-B2B425CF97DC}"/>
              </a:ext>
            </a:extLst>
          </p:cNvPr>
          <p:cNvGrpSpPr/>
          <p:nvPr/>
        </p:nvGrpSpPr>
        <p:grpSpPr>
          <a:xfrm>
            <a:off x="10769123" y="699416"/>
            <a:ext cx="1686442" cy="2801074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xmlns="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xmlns="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xmlns="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xmlns="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xmlns="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xmlns="" id="{8B808EDE-5BC7-455B-B1E5-39A329DE055C}"/>
              </a:ext>
            </a:extLst>
          </p:cNvPr>
          <p:cNvSpPr/>
          <p:nvPr/>
        </p:nvSpPr>
        <p:spPr>
          <a:xfrm>
            <a:off x="10455004" y="3557972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xmlns="" id="{C6645378-1E2C-4FAD-AFAD-65446C875F1D}"/>
              </a:ext>
            </a:extLst>
          </p:cNvPr>
          <p:cNvSpPr/>
          <p:nvPr/>
        </p:nvSpPr>
        <p:spPr>
          <a:xfrm>
            <a:off x="11440372" y="355377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1511504" y="4456086"/>
            <a:ext cx="7442350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4 =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8711C51-0F27-493A-B3A4-31D6B7915491}"/>
              </a:ext>
            </a:extLst>
          </p:cNvPr>
          <p:cNvGrpSpPr/>
          <p:nvPr/>
        </p:nvGrpSpPr>
        <p:grpSpPr>
          <a:xfrm>
            <a:off x="1962984" y="3709796"/>
            <a:ext cx="2939467" cy="2900689"/>
            <a:chOff x="2610583" y="1885708"/>
            <a:chExt cx="2939467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BF5D9494-76F2-4772-9A23-AFED780D859F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984556FA-7678-48FE-A9CE-AD072E93F91B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xmlns="" id="{2F4816CD-D825-47B8-90BB-148D133600AE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xmlns="" id="{C78ABA0C-4572-44A3-8ABB-55C4EF0E511A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356C2F95-261B-481A-8C95-250427C7F226}"/>
              </a:ext>
            </a:extLst>
          </p:cNvPr>
          <p:cNvGrpSpPr/>
          <p:nvPr/>
        </p:nvGrpSpPr>
        <p:grpSpPr>
          <a:xfrm>
            <a:off x="5678907" y="3766811"/>
            <a:ext cx="2939467" cy="2900689"/>
            <a:chOff x="2610583" y="1885708"/>
            <a:chExt cx="2939467" cy="2900689"/>
          </a:xfrm>
        </p:grpSpPr>
        <p:sp>
          <p:nvSpPr>
            <p:cNvPr id="169" name="Flowchart: Connector 168">
              <a:extLst>
                <a:ext uri="{FF2B5EF4-FFF2-40B4-BE49-F238E27FC236}">
                  <a16:creationId xmlns:a16="http://schemas.microsoft.com/office/drawing/2014/main" xmlns="" id="{DED74050-7BC7-4C41-8AD8-503689D5DAF6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:a16="http://schemas.microsoft.com/office/drawing/2014/main" xmlns="" id="{D831EFC3-2DA9-4201-AD21-F9CA48B9A0A1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>
              <a:extLst>
                <a:ext uri="{FF2B5EF4-FFF2-40B4-BE49-F238E27FC236}">
                  <a16:creationId xmlns:a16="http://schemas.microsoft.com/office/drawing/2014/main" xmlns="" id="{1F2F03DA-01EE-45F6-8832-AF1CA80F582C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>
              <a:extLst>
                <a:ext uri="{FF2B5EF4-FFF2-40B4-BE49-F238E27FC236}">
                  <a16:creationId xmlns:a16="http://schemas.microsoft.com/office/drawing/2014/main" xmlns="" id="{B039207E-76BA-4483-BDBB-0018F2F9EDB3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Picture 7">
            <a:extLst>
              <a:ext uri="{FF2B5EF4-FFF2-40B4-BE49-F238E27FC236}">
                <a16:creationId xmlns:a16="http://schemas.microsoft.com/office/drawing/2014/main" xmlns="" id="{08A2AE9B-3CE5-45DB-8337-3DF8C4D9C393}"/>
              </a:ext>
            </a:extLst>
          </p:cNvPr>
          <p:cNvGrpSpPr/>
          <p:nvPr/>
        </p:nvGrpSpPr>
        <p:grpSpPr>
          <a:xfrm>
            <a:off x="14634965" y="4973492"/>
            <a:ext cx="1752437" cy="2912598"/>
            <a:chOff x="6412611" y="5183983"/>
            <a:chExt cx="2439991" cy="4098415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DCB6745C-0600-4E2B-8195-98A60FCDD948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109B5FC4-48C8-43F4-B7FD-7E62932BC41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4A9614A6-6B3B-41A9-BC14-A9A6DCA9C13A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6C706FDE-4D43-4732-9BF4-009E4FB504E4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6EBD3B0D-09F4-4CA2-95E6-E7559FFDCA0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C914B82C-DB85-47C3-B326-EEEA6944F626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CC108690-0812-41CA-A699-A181F7D5A802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14126AD1-8D67-4E77-80D1-5F1E562CD59E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8FEE09C2-4298-4078-BC8D-C89EDFA6B083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B59C1C64-909A-4D25-BC06-4EB4B792EE57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E180A095-DDEE-453B-8150-933D02598E3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9923E53-57AD-40FD-AA7F-586A838C8637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1A27A50F-DBCD-4F82-8FE8-64F336D5BF5F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094B6409-2BC6-4F85-BF61-5B2E0630B6E7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31F6D7DA-9220-4BC2-BDFB-A9FF562FF0BA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53823267-2366-4694-8F61-3AFE934DB945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4728F423-F1E8-4787-8BBB-D4A2CF2CFE09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7AC363F8-BD66-43F2-86CE-9508AE5EBC41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8F5AEFBB-380C-40EF-8190-5AC250195FF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ABD74EA6-C500-4592-BE96-B75136FA0001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56858885-E8F4-4B34-94EF-CC2BB2D70272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A69498FA-B5A5-49EC-987F-8CD2C8A36E7A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9766F760-ED3C-4EB5-9E11-1649D3D6F6D8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1F6CF769-4C6B-49A4-8F3A-DDF85EBD766C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F5860D31-FA87-4436-824D-6D3B5E621EF3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ED331D56-AAA1-448E-AD89-D43FA1BBBE32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0" name="Flowchart: Connector 199">
            <a:extLst>
              <a:ext uri="{FF2B5EF4-FFF2-40B4-BE49-F238E27FC236}">
                <a16:creationId xmlns:a16="http://schemas.microsoft.com/office/drawing/2014/main" xmlns="" id="{278E99F6-71F0-4E6C-A690-AF12D6096A2A}"/>
              </a:ext>
            </a:extLst>
          </p:cNvPr>
          <p:cNvSpPr/>
          <p:nvPr/>
        </p:nvSpPr>
        <p:spPr>
          <a:xfrm>
            <a:off x="14710253" y="35186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200">
            <a:extLst>
              <a:ext uri="{FF2B5EF4-FFF2-40B4-BE49-F238E27FC236}">
                <a16:creationId xmlns:a16="http://schemas.microsoft.com/office/drawing/2014/main" xmlns="" id="{8EB3FC04-8A38-4A29-964E-5C2FB65DC7F1}"/>
              </a:ext>
            </a:extLst>
          </p:cNvPr>
          <p:cNvSpPr/>
          <p:nvPr/>
        </p:nvSpPr>
        <p:spPr>
          <a:xfrm>
            <a:off x="15732859" y="35151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201">
            <a:extLst>
              <a:ext uri="{FF2B5EF4-FFF2-40B4-BE49-F238E27FC236}">
                <a16:creationId xmlns:a16="http://schemas.microsoft.com/office/drawing/2014/main" xmlns="" id="{8DB2466C-3A89-4472-B768-B6DEBA8EF045}"/>
              </a:ext>
            </a:extLst>
          </p:cNvPr>
          <p:cNvSpPr/>
          <p:nvPr/>
        </p:nvSpPr>
        <p:spPr>
          <a:xfrm>
            <a:off x="10286077" y="77731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202">
            <a:extLst>
              <a:ext uri="{FF2B5EF4-FFF2-40B4-BE49-F238E27FC236}">
                <a16:creationId xmlns:a16="http://schemas.microsoft.com/office/drawing/2014/main" xmlns="" id="{42F5D268-717C-450B-91CB-AEAF13561552}"/>
              </a:ext>
            </a:extLst>
          </p:cNvPr>
          <p:cNvSpPr/>
          <p:nvPr/>
        </p:nvSpPr>
        <p:spPr>
          <a:xfrm>
            <a:off x="11308683" y="77696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:a16="http://schemas.microsoft.com/office/drawing/2014/main" xmlns="" id="{7E870D05-D478-4B12-B3B8-C67BB4B2E310}"/>
              </a:ext>
            </a:extLst>
          </p:cNvPr>
          <p:cNvSpPr/>
          <p:nvPr/>
        </p:nvSpPr>
        <p:spPr>
          <a:xfrm>
            <a:off x="14438603" y="78867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>
            <a:extLst>
              <a:ext uri="{FF2B5EF4-FFF2-40B4-BE49-F238E27FC236}">
                <a16:creationId xmlns:a16="http://schemas.microsoft.com/office/drawing/2014/main" xmlns="" id="{76ACE1DD-6B3E-4EFB-89DE-A55D036692C9}"/>
              </a:ext>
            </a:extLst>
          </p:cNvPr>
          <p:cNvSpPr/>
          <p:nvPr/>
        </p:nvSpPr>
        <p:spPr>
          <a:xfrm>
            <a:off x="15461209" y="78832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37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163" grpId="0" animBg="1"/>
      <p:bldP spid="164" grpId="0" animBg="1"/>
      <p:bldP spid="4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655787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tròn cho 5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-3411415" y="-2074201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xmlns="" id="{3966CA8C-60B5-4BC8-BA6F-0D57B72D597F}"/>
              </a:ext>
            </a:extLst>
          </p:cNvPr>
          <p:cNvSpPr/>
          <p:nvPr/>
        </p:nvSpPr>
        <p:spPr>
          <a:xfrm>
            <a:off x="6374033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xmlns="" id="{BFF23167-5F71-4A55-9BB7-87D30ECEE147}"/>
              </a:ext>
            </a:extLst>
          </p:cNvPr>
          <p:cNvSpPr/>
          <p:nvPr/>
        </p:nvSpPr>
        <p:spPr>
          <a:xfrm>
            <a:off x="64008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xmlns="" id="{7BF3A9C0-6A22-4C1B-AF55-15CF1186E5DF}"/>
              </a:ext>
            </a:extLst>
          </p:cNvPr>
          <p:cNvSpPr/>
          <p:nvPr/>
        </p:nvSpPr>
        <p:spPr>
          <a:xfrm>
            <a:off x="4572000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>
            <a:extLst>
              <a:ext uri="{FF2B5EF4-FFF2-40B4-BE49-F238E27FC236}">
                <a16:creationId xmlns:a16="http://schemas.microsoft.com/office/drawing/2014/main" xmlns="" id="{DC02EF15-E844-4D20-BB11-CD0AF0878B0E}"/>
              </a:ext>
            </a:extLst>
          </p:cNvPr>
          <p:cNvSpPr/>
          <p:nvPr/>
        </p:nvSpPr>
        <p:spPr>
          <a:xfrm>
            <a:off x="45720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>
            <a:extLst>
              <a:ext uri="{FF2B5EF4-FFF2-40B4-BE49-F238E27FC236}">
                <a16:creationId xmlns:a16="http://schemas.microsoft.com/office/drawing/2014/main" xmlns="" id="{8F19CC1B-6098-4BD0-9FCA-EF26F13FCA52}"/>
              </a:ext>
            </a:extLst>
          </p:cNvPr>
          <p:cNvSpPr/>
          <p:nvPr/>
        </p:nvSpPr>
        <p:spPr>
          <a:xfrm>
            <a:off x="102870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>
            <a:extLst>
              <a:ext uri="{FF2B5EF4-FFF2-40B4-BE49-F238E27FC236}">
                <a16:creationId xmlns:a16="http://schemas.microsoft.com/office/drawing/2014/main" xmlns="" id="{C0837C37-16B5-44AE-9A1C-0141E20CDC27}"/>
              </a:ext>
            </a:extLst>
          </p:cNvPr>
          <p:cNvSpPr/>
          <p:nvPr/>
        </p:nvSpPr>
        <p:spPr>
          <a:xfrm>
            <a:off x="10313767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176">
            <a:extLst>
              <a:ext uri="{FF2B5EF4-FFF2-40B4-BE49-F238E27FC236}">
                <a16:creationId xmlns:a16="http://schemas.microsoft.com/office/drawing/2014/main" xmlns="" id="{42D88470-020D-4580-8CE7-C5E2C365FFB4}"/>
              </a:ext>
            </a:extLst>
          </p:cNvPr>
          <p:cNvSpPr/>
          <p:nvPr/>
        </p:nvSpPr>
        <p:spPr>
          <a:xfrm>
            <a:off x="83058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xmlns="" id="{3AA6DA77-DAE7-4CEE-84AC-0488B4C601ED}"/>
              </a:ext>
            </a:extLst>
          </p:cNvPr>
          <p:cNvSpPr/>
          <p:nvPr/>
        </p:nvSpPr>
        <p:spPr>
          <a:xfrm>
            <a:off x="8305800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>
            <a:extLst>
              <a:ext uri="{FF2B5EF4-FFF2-40B4-BE49-F238E27FC236}">
                <a16:creationId xmlns:a16="http://schemas.microsoft.com/office/drawing/2014/main" xmlns="" id="{0DDA7D15-EB63-4B50-89E3-02F89282A87B}"/>
              </a:ext>
            </a:extLst>
          </p:cNvPr>
          <p:cNvSpPr/>
          <p:nvPr/>
        </p:nvSpPr>
        <p:spPr>
          <a:xfrm>
            <a:off x="12165233" y="18618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189">
            <a:extLst>
              <a:ext uri="{FF2B5EF4-FFF2-40B4-BE49-F238E27FC236}">
                <a16:creationId xmlns:a16="http://schemas.microsoft.com/office/drawing/2014/main" xmlns="" id="{62901E5F-85BB-414E-B640-52D25304B282}"/>
              </a:ext>
            </a:extLst>
          </p:cNvPr>
          <p:cNvSpPr/>
          <p:nvPr/>
        </p:nvSpPr>
        <p:spPr>
          <a:xfrm>
            <a:off x="12192000" y="33909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Picture 5">
            <a:extLst>
              <a:ext uri="{FF2B5EF4-FFF2-40B4-BE49-F238E27FC236}">
                <a16:creationId xmlns:a16="http://schemas.microsoft.com/office/drawing/2014/main" xmlns="" id="{0CC23CED-A4D3-4375-BB86-3CE60A926F16}"/>
              </a:ext>
            </a:extLst>
          </p:cNvPr>
          <p:cNvGrpSpPr/>
          <p:nvPr/>
        </p:nvGrpSpPr>
        <p:grpSpPr>
          <a:xfrm>
            <a:off x="11947183" y="5214823"/>
            <a:ext cx="2081598" cy="2503738"/>
            <a:chOff x="14062212" y="4117213"/>
            <a:chExt cx="3289843" cy="3980969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041ED081-B8DD-4841-8448-1B538D66989E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979FC701-65B1-4B2F-A431-735840A054D6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877EA020-587D-4DC3-9A83-A7B249A1BFAF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1447ACB3-1885-4015-ACA4-E42FA7FF0155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90BBA81D-0D10-44FA-AB05-F77B45490FD6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6709FF0C-9D98-4113-B5D4-F3C6891E96EC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56BBC941-FED7-4838-AB1D-0935E5A6960C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69A8085F-8538-4D7C-8AC8-75FCF43133E0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53035DD3-9711-4A9A-9311-A6ECE0C819AC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302B0B4D-5197-431E-A678-B5746564C005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E5D03C1E-C693-4A9A-9DDB-F53B5E95BCFF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58A64D6-E35A-45C5-9CAD-B92D0D73D9B9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8DBA7116-8DA2-4FE9-BFD2-D3E0A892A83D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7B5BC755-9B3B-4BA6-94F1-8E19DBFCDDA2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97E13CDA-32D6-4CAF-9E36-0C1BF156702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F28F7942-D0CE-4F0A-AE0A-3EC063FE60CD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258BB82E-9413-46AF-A877-0575C44F6843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9" name="Picture 2">
            <a:extLst>
              <a:ext uri="{FF2B5EF4-FFF2-40B4-BE49-F238E27FC236}">
                <a16:creationId xmlns:a16="http://schemas.microsoft.com/office/drawing/2014/main" xmlns="" id="{CE23E589-86B0-41E8-9DF4-AF4D9B963B21}"/>
              </a:ext>
            </a:extLst>
          </p:cNvPr>
          <p:cNvGrpSpPr/>
          <p:nvPr/>
        </p:nvGrpSpPr>
        <p:grpSpPr>
          <a:xfrm>
            <a:off x="1524000" y="4965628"/>
            <a:ext cx="2564481" cy="2804486"/>
            <a:chOff x="9940218" y="3776753"/>
            <a:chExt cx="3500311" cy="4114758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99840DDF-2D15-4EEA-A6A2-9041796DC59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F1E79C8A-1A02-451B-AD2C-A8AB3A359FB6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271D6ADB-D1A0-4AEC-9D68-C7D0F095B2D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390AE93A-ED7E-4E25-AE5F-10A15B9FBED4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2D16F048-9DED-4B6E-88D9-5A57893C9253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5B587944-4BDB-4946-9019-AD11CD6F83DD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D7674AE0-C45B-43CF-88F9-4545BDBBCDBC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8552BC12-EA8E-4984-88FF-FC6F20F95F92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2DDC84B5-0B44-4681-921C-36EB4DFA93C3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4CB2AB8B-039B-42F1-A70E-B7FDACAF8944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3428F9AE-FFDE-4E21-A2BF-048937E721E5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439B3AE4-294E-4A9D-8776-B34396BFBE76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B7451FDC-879C-47E4-819F-CDCE9BA6CC9F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1F503DF4-9340-4584-9A7B-B539DCB89113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825E7877-895C-411B-8703-1C52379756F9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44794B82-A372-4D58-8DE9-E72D32676A38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BA5064D9-1888-4A1C-8D08-178E1AECF05A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BCE679EE-AD63-431C-B0A4-93AA5DD60C25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0871D3CE-0727-44C8-8B7D-6AB8C0526773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F8792A95-1FF1-40F8-865D-129141E73C68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487F2597-2505-44FB-A7F6-394B1FCAB7E8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D24F22D0-7405-4245-8FCA-1271AB643A68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AF09592A-D8F3-4D98-BEA4-18283342FBF1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E73BF1C1-13F8-4E2A-967E-6F23A70327DF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0FF18D9C-18C9-4D47-8B0F-FC694F65560B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C13DDDA5-1567-4225-BA0B-3D2FA857F3A3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2226378A-0FB6-4F16-83CD-8A337F1350ED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C9BFB40A-417A-476E-A241-E96E8D0C5651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91EC5C31-1111-47B8-ADCC-E33D363EABA7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B6EFC202-52F4-4713-B40B-68E4A28A25C4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43D209AC-3D4A-4256-BE0B-1B2128D02D16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8792AB6D-4DE3-41AF-8AB5-4629B94DDDE3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2435220C-E781-429E-B24D-EB950F3E0EB3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6B2320CC-B2B9-4674-B52A-B1200E0DDEE2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221456D7-8B33-4CF0-AD2D-69FDE3CB3100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1E95CD6-B139-4CD4-92DE-0195AEEED440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C0D83877-9146-44E2-96D4-E97247ED232F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A2B7D3A5-19AE-44FB-ABF0-1088E910C04D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A4F355C4-1583-4E47-996A-AB282785B6BB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BE0742BD-F947-406E-9BB2-70C088D0A09B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31FF3ACA-D77B-4463-9B45-C7607380FDA5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436664B0-8305-412C-B34D-C165FC221CA3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FDE97FAF-8996-418D-A106-560AEB31AD5B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EB287C98-B36E-438E-BDD5-9D10F1ADE3DC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ABDCC6DA-2B26-45A7-A2EE-CE5D56DAEAE4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5B127341-469C-40B1-9C67-F6267CE946A4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BDCF5AC2-1A7D-4EE2-86BC-E42FB1E767AA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2BEA10C9-8307-4BBB-BBFA-83BD2603186F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8058012C-3CF8-4680-A807-F8304B7428DF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5FFECDD2-2074-413D-98E0-1E954860177F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9B0281CE-8BE7-444D-AF98-6A6E53DDF0FE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B0B98F4-CD80-48B8-8FFE-5AD2B1D29FE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3B3A8F12-D9A1-4ED2-8DDD-5CE77D4D614F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C53921AB-2454-4AE9-AB5F-FF104FC2BAF9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8732C9BB-48E9-4D1E-BDF7-924FA19C601E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8AA5B107-49CE-4215-9E55-B1C4A39D0804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B2F46258-ADA0-44FA-9F7C-BDB6B6B89387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2A560473-7C48-481A-8D8E-85FC06D468DE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60EDD1F7-B3C9-43B5-85E8-77C6FEB4481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9D5E4CE-62C3-4571-BCCD-B8F9223E515B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A42ED244-F0E3-4A26-81CB-58C1EE01E740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7BB0534D-C41E-43D9-957A-EF6624BB24FB}"/>
              </a:ext>
            </a:extLst>
          </p:cNvPr>
          <p:cNvGrpSpPr/>
          <p:nvPr/>
        </p:nvGrpSpPr>
        <p:grpSpPr>
          <a:xfrm>
            <a:off x="8600558" y="5233180"/>
            <a:ext cx="1686442" cy="2801074"/>
            <a:chOff x="911993" y="3486619"/>
            <a:chExt cx="2607214" cy="4090258"/>
          </a:xfrm>
        </p:grpSpPr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2D1C8B05-2E70-4646-BEA6-93E273DA8593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3" name="Picture 3">
              <a:extLst>
                <a:ext uri="{FF2B5EF4-FFF2-40B4-BE49-F238E27FC236}">
                  <a16:creationId xmlns:a16="http://schemas.microsoft.com/office/drawing/2014/main" xmlns="" id="{DA43C844-6BD2-4248-A2B6-10D463A7B279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E34A9D5A-6064-4DAB-9725-96DAF7EBBFE5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7CE14B41-25E3-4392-8A28-00575D2E592F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4" name="Picture 3">
              <a:extLst>
                <a:ext uri="{FF2B5EF4-FFF2-40B4-BE49-F238E27FC236}">
                  <a16:creationId xmlns:a16="http://schemas.microsoft.com/office/drawing/2014/main" xmlns="" id="{01E4C804-248F-4E49-AD6C-737790628CB8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1818B43A-0188-428C-8E8E-A31B3C8F320E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541FC7AE-9AC5-4763-B813-2DEFA1369B83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DA7F6BDA-314A-4245-9F79-3E4D742282E4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F5C33ACF-0D4F-4C29-8B80-5F0874D6CFB8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2B9860C3-3117-47ED-9B14-99FAFCCF9634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FDEFCC64-05BC-4CC1-B7A6-08DA412B7BE4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63949A42-6710-40E6-B35C-851D80077BD8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5E87C6F6-F8C3-45FF-837B-64C03AA23B06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8CD05527-BB8F-4F2D-B5CD-5497EB205B74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7DDEA7B2-ED8B-4792-B271-CC3AE1A12FFE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333FE686-F586-4388-A40D-8B7F79D69E10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Picture 3">
              <a:extLst>
                <a:ext uri="{FF2B5EF4-FFF2-40B4-BE49-F238E27FC236}">
                  <a16:creationId xmlns:a16="http://schemas.microsoft.com/office/drawing/2014/main" xmlns="" id="{968B0304-035A-4890-9330-23214F6AFA33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658FA664-59C4-4FCC-B0D0-A9E9D9C4279E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0C4F545C-B5D9-488F-9A28-E32EC4565CE7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06EBCE82-006F-4C9A-8332-81D119C4FDD4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4" name="Picture 3">
                <a:extLst>
                  <a:ext uri="{FF2B5EF4-FFF2-40B4-BE49-F238E27FC236}">
                    <a16:creationId xmlns:a16="http://schemas.microsoft.com/office/drawing/2014/main" xmlns="" id="{8EE2B9E8-3DBD-4792-AF8C-B2B41B25B0D1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xmlns="" id="{B429A569-AEC5-49EB-B8E5-841CAED7F859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xmlns="" id="{932902EB-38E9-46D3-B7D8-F7AD13E174E0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Picture 3">
              <a:extLst>
                <a:ext uri="{FF2B5EF4-FFF2-40B4-BE49-F238E27FC236}">
                  <a16:creationId xmlns:a16="http://schemas.microsoft.com/office/drawing/2014/main" xmlns="" id="{60A69A57-34F8-4CA5-85E0-678F51B41960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4421FACA-1A1F-4895-9D27-569B0C1F9952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C9D93AF1-8178-498E-9283-6381450AA752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7418F745-736F-4C75-8301-2E19798A4372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213FF859-2D01-4D4B-9DE2-83DAD514FA60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0" name="Picture 7">
            <a:extLst>
              <a:ext uri="{FF2B5EF4-FFF2-40B4-BE49-F238E27FC236}">
                <a16:creationId xmlns:a16="http://schemas.microsoft.com/office/drawing/2014/main" xmlns="" id="{95A48574-FDE4-463F-8933-E235E5A5EA31}"/>
              </a:ext>
            </a:extLst>
          </p:cNvPr>
          <p:cNvGrpSpPr/>
          <p:nvPr/>
        </p:nvGrpSpPr>
        <p:grpSpPr>
          <a:xfrm>
            <a:off x="5105563" y="5016887"/>
            <a:ext cx="1752437" cy="2912598"/>
            <a:chOff x="6412611" y="5183983"/>
            <a:chExt cx="2439991" cy="4098415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0C76F208-DFE7-418E-8ACD-C778107EEA2B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1EE6DFD7-2F7E-44D6-8D06-1EC463EB5DF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49510000-30C2-4270-8D93-97D43E4B446B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30D967AD-4091-4E27-99E8-415DC2164E7A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3C1D2914-085E-4D19-9468-12E5E60EFCB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E7B5C745-D895-497F-89FC-4085B229C8C0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30A8C38A-24D2-4DDE-B9DF-C22051B648FA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AB07AB8E-2DD4-4923-ADC4-659B65E94BB8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5971E229-2BE8-4A79-BA40-16D8EEEE2CDB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19791092-7318-4859-BDF0-FD43EAB737C2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B25995F6-EC4E-477F-A9B0-0EEAF007CED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0B97B12D-6104-4AC4-A441-BEB59ACC7352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906BF7F4-74F2-4E34-9A50-CFC92DBF882A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55B3A833-F094-46AF-93E6-BA2D7493A3AC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43286BCD-0A50-46E7-A3EE-9A1082168A03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8A86B8A2-08F0-4AB0-908E-98EA100A3D7A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82B6E5D0-FB20-4462-9136-D3B909B3E347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830CB532-EAC0-4B5F-8841-D6C2FE21D6EC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681CEECD-5601-4ADA-8975-041742AA1DC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0A3EC3F1-FEDA-4511-A338-7B848F5FDE6B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EF88D6D0-C278-4B8F-8732-FC3A05FC7CD7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FCCE0809-AF94-4651-8772-99C19A551F07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95FA965A-88ED-43C9-BD96-AD9BEDFAE37A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0F9EF62E-4B72-47DC-8B20-A177AF0D9EB2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D64B4F69-F327-4BFD-B0F8-710E19B30B48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B7B56B72-E850-486E-9627-BC2A5D33AF19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4DE0FFB4-271E-4701-8A93-7C56AA5B0950}"/>
              </a:ext>
            </a:extLst>
          </p:cNvPr>
          <p:cNvGrpSpPr/>
          <p:nvPr/>
        </p:nvGrpSpPr>
        <p:grpSpPr>
          <a:xfrm>
            <a:off x="15269748" y="4886103"/>
            <a:ext cx="1686123" cy="3102949"/>
            <a:chOff x="2619309" y="5091084"/>
            <a:chExt cx="2259839" cy="409023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0BBF2AC3-0C0F-4848-B525-88C374879E3A}"/>
                </a:ext>
              </a:extLst>
            </p:cNvPr>
            <p:cNvSpPr/>
            <p:nvPr/>
          </p:nvSpPr>
          <p:spPr>
            <a:xfrm>
              <a:off x="4608231" y="7131988"/>
              <a:ext cx="21437" cy="48252"/>
            </a:xfrm>
            <a:custGeom>
              <a:avLst/>
              <a:gdLst>
                <a:gd name="connsiteX0" fmla="*/ 2556 w 21437"/>
                <a:gd name="connsiteY0" fmla="*/ 33489 h 48252"/>
                <a:gd name="connsiteX1" fmla="*/ 3866 w 21437"/>
                <a:gd name="connsiteY1" fmla="*/ 48252 h 48252"/>
                <a:gd name="connsiteX2" fmla="*/ 21437 w 21437"/>
                <a:gd name="connsiteY2" fmla="*/ 31348 h 48252"/>
                <a:gd name="connsiteX3" fmla="*/ 13258 w 21437"/>
                <a:gd name="connsiteY3" fmla="*/ 0 h 48252"/>
                <a:gd name="connsiteX4" fmla="*/ 0 w 21437"/>
                <a:gd name="connsiteY4" fmla="*/ 3451 h 48252"/>
                <a:gd name="connsiteX5" fmla="*/ 9457 w 21437"/>
                <a:gd name="connsiteY5" fmla="*/ 39624 h 48252"/>
                <a:gd name="connsiteX6" fmla="*/ 2556 w 21437"/>
                <a:gd name="connsiteY6" fmla="*/ 33489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7" h="48252">
                  <a:moveTo>
                    <a:pt x="2556" y="33489"/>
                  </a:moveTo>
                  <a:lnTo>
                    <a:pt x="3866" y="48252"/>
                  </a:lnTo>
                  <a:lnTo>
                    <a:pt x="21437" y="31348"/>
                  </a:lnTo>
                  <a:lnTo>
                    <a:pt x="13258" y="0"/>
                  </a:lnTo>
                  <a:lnTo>
                    <a:pt x="0" y="3451"/>
                  </a:lnTo>
                  <a:lnTo>
                    <a:pt x="9457" y="39624"/>
                  </a:lnTo>
                  <a:cubicBezTo>
                    <a:pt x="8594" y="36333"/>
                    <a:pt x="5878" y="33936"/>
                    <a:pt x="2556" y="33489"/>
                  </a:cubicBez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1CB46426-6861-4A5B-9844-CC2B55DFD7EB}"/>
                </a:ext>
              </a:extLst>
            </p:cNvPr>
            <p:cNvSpPr/>
            <p:nvPr/>
          </p:nvSpPr>
          <p:spPr>
            <a:xfrm>
              <a:off x="4678132" y="7451475"/>
              <a:ext cx="19488" cy="31379"/>
            </a:xfrm>
            <a:custGeom>
              <a:avLst/>
              <a:gdLst>
                <a:gd name="connsiteX0" fmla="*/ 6102 w 19488"/>
                <a:gd name="connsiteY0" fmla="*/ 31380 h 31379"/>
                <a:gd name="connsiteX1" fmla="*/ 0 w 19488"/>
                <a:gd name="connsiteY1" fmla="*/ 2876 h 31379"/>
                <a:gd name="connsiteX2" fmla="*/ 13386 w 19488"/>
                <a:gd name="connsiteY2" fmla="*/ 0 h 31379"/>
                <a:gd name="connsiteX3" fmla="*/ 19488 w 19488"/>
                <a:gd name="connsiteY3" fmla="*/ 28504 h 31379"/>
                <a:gd name="connsiteX4" fmla="*/ 6102 w 19488"/>
                <a:gd name="connsiteY4" fmla="*/ 31380 h 3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31379">
                  <a:moveTo>
                    <a:pt x="6102" y="31380"/>
                  </a:moveTo>
                  <a:lnTo>
                    <a:pt x="0" y="2876"/>
                  </a:lnTo>
                  <a:lnTo>
                    <a:pt x="13386" y="0"/>
                  </a:lnTo>
                  <a:lnTo>
                    <a:pt x="19488" y="28504"/>
                  </a:lnTo>
                  <a:lnTo>
                    <a:pt x="6102" y="31380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1093C2BD-B9F4-40DD-9B5B-51D0E0F9E81B}"/>
                </a:ext>
              </a:extLst>
            </p:cNvPr>
            <p:cNvSpPr/>
            <p:nvPr/>
          </p:nvSpPr>
          <p:spPr>
            <a:xfrm>
              <a:off x="4701391" y="7109939"/>
              <a:ext cx="18114" cy="30996"/>
            </a:xfrm>
            <a:custGeom>
              <a:avLst/>
              <a:gdLst>
                <a:gd name="connsiteX0" fmla="*/ 17188 w 18114"/>
                <a:gd name="connsiteY0" fmla="*/ 28983 h 30996"/>
                <a:gd name="connsiteX1" fmla="*/ 18114 w 18114"/>
                <a:gd name="connsiteY1" fmla="*/ 28824 h 30996"/>
                <a:gd name="connsiteX2" fmla="*/ 13514 w 18114"/>
                <a:gd name="connsiteY2" fmla="*/ 0 h 30996"/>
                <a:gd name="connsiteX3" fmla="*/ 0 w 18114"/>
                <a:gd name="connsiteY3" fmla="*/ 2173 h 30996"/>
                <a:gd name="connsiteX4" fmla="*/ 4600 w 18114"/>
                <a:gd name="connsiteY4" fmla="*/ 30996 h 30996"/>
                <a:gd name="connsiteX5" fmla="*/ 17188 w 18114"/>
                <a:gd name="connsiteY5" fmla="*/ 28983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4" h="30996">
                  <a:moveTo>
                    <a:pt x="17188" y="28983"/>
                  </a:moveTo>
                  <a:lnTo>
                    <a:pt x="18114" y="28824"/>
                  </a:lnTo>
                  <a:lnTo>
                    <a:pt x="13514" y="0"/>
                  </a:lnTo>
                  <a:lnTo>
                    <a:pt x="0" y="2173"/>
                  </a:lnTo>
                  <a:lnTo>
                    <a:pt x="4600" y="30996"/>
                  </a:lnTo>
                  <a:lnTo>
                    <a:pt x="17188" y="28983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549BA731-3EDC-45AA-AC7E-918CE3D8F8A3}"/>
                </a:ext>
              </a:extLst>
            </p:cNvPr>
            <p:cNvSpPr/>
            <p:nvPr/>
          </p:nvSpPr>
          <p:spPr>
            <a:xfrm>
              <a:off x="2635734" y="5107438"/>
              <a:ext cx="2221178" cy="4057536"/>
            </a:xfrm>
            <a:custGeom>
              <a:avLst/>
              <a:gdLst>
                <a:gd name="connsiteX0" fmla="*/ 2131309 w 2221178"/>
                <a:gd name="connsiteY0" fmla="*/ 2057624 h 4057536"/>
                <a:gd name="connsiteX1" fmla="*/ 2095847 w 2221178"/>
                <a:gd name="connsiteY1" fmla="*/ 2063056 h 4057536"/>
                <a:gd name="connsiteX2" fmla="*/ 2090480 w 2221178"/>
                <a:gd name="connsiteY2" fmla="*/ 2063759 h 4057536"/>
                <a:gd name="connsiteX3" fmla="*/ 2090512 w 2221178"/>
                <a:gd name="connsiteY3" fmla="*/ 2063855 h 4057536"/>
                <a:gd name="connsiteX4" fmla="*/ 2073675 w 2221178"/>
                <a:gd name="connsiteY4" fmla="*/ 2067019 h 4057536"/>
                <a:gd name="connsiteX5" fmla="*/ 2012623 w 2221178"/>
                <a:gd name="connsiteY5" fmla="*/ 2080312 h 4057536"/>
                <a:gd name="connsiteX6" fmla="*/ 1977800 w 2221178"/>
                <a:gd name="connsiteY6" fmla="*/ 2089036 h 4057536"/>
                <a:gd name="connsiteX7" fmla="*/ 1977864 w 2221178"/>
                <a:gd name="connsiteY7" fmla="*/ 2089930 h 4057536"/>
                <a:gd name="connsiteX8" fmla="*/ 1968375 w 2221178"/>
                <a:gd name="connsiteY8" fmla="*/ 2092966 h 4057536"/>
                <a:gd name="connsiteX9" fmla="*/ 1916748 w 2221178"/>
                <a:gd name="connsiteY9" fmla="*/ 2145628 h 4057536"/>
                <a:gd name="connsiteX10" fmla="*/ 1913169 w 2221178"/>
                <a:gd name="connsiteY10" fmla="*/ 2154160 h 4057536"/>
                <a:gd name="connsiteX11" fmla="*/ 1904032 w 2221178"/>
                <a:gd name="connsiteY11" fmla="*/ 2155534 h 4057536"/>
                <a:gd name="connsiteX12" fmla="*/ 1838827 w 2221178"/>
                <a:gd name="connsiteY12" fmla="*/ 2166527 h 4057536"/>
                <a:gd name="connsiteX13" fmla="*/ 1838188 w 2221178"/>
                <a:gd name="connsiteY13" fmla="*/ 2166655 h 4057536"/>
                <a:gd name="connsiteX14" fmla="*/ 1777679 w 2221178"/>
                <a:gd name="connsiteY14" fmla="*/ 2174356 h 4057536"/>
                <a:gd name="connsiteX15" fmla="*/ 1785122 w 2221178"/>
                <a:gd name="connsiteY15" fmla="*/ 2150102 h 4057536"/>
                <a:gd name="connsiteX16" fmla="*/ 1785570 w 2221178"/>
                <a:gd name="connsiteY16" fmla="*/ 2148313 h 4057536"/>
                <a:gd name="connsiteX17" fmla="*/ 1779883 w 2221178"/>
                <a:gd name="connsiteY17" fmla="*/ 2132015 h 4057536"/>
                <a:gd name="connsiteX18" fmla="*/ 1727297 w 2221178"/>
                <a:gd name="connsiteY18" fmla="*/ 2112842 h 4057536"/>
                <a:gd name="connsiteX19" fmla="*/ 1695732 w 2221178"/>
                <a:gd name="connsiteY19" fmla="*/ 2119329 h 4057536"/>
                <a:gd name="connsiteX20" fmla="*/ 1682921 w 2221178"/>
                <a:gd name="connsiteY20" fmla="*/ 2125273 h 4057536"/>
                <a:gd name="connsiteX21" fmla="*/ 1675477 w 2221178"/>
                <a:gd name="connsiteY21" fmla="*/ 2113961 h 4057536"/>
                <a:gd name="connsiteX22" fmla="*/ 1569954 w 2221178"/>
                <a:gd name="connsiteY22" fmla="*/ 1995854 h 4057536"/>
                <a:gd name="connsiteX23" fmla="*/ 1556599 w 2221178"/>
                <a:gd name="connsiteY23" fmla="*/ 1889316 h 4057536"/>
                <a:gd name="connsiteX24" fmla="*/ 1555801 w 2221178"/>
                <a:gd name="connsiteY24" fmla="*/ 1772744 h 4057536"/>
                <a:gd name="connsiteX25" fmla="*/ 1631293 w 2221178"/>
                <a:gd name="connsiteY25" fmla="*/ 1676111 h 4057536"/>
                <a:gd name="connsiteX26" fmla="*/ 1610304 w 2221178"/>
                <a:gd name="connsiteY26" fmla="*/ 1589800 h 4057536"/>
                <a:gd name="connsiteX27" fmla="*/ 1503023 w 2221178"/>
                <a:gd name="connsiteY27" fmla="*/ 1522151 h 4057536"/>
                <a:gd name="connsiteX28" fmla="*/ 1461331 w 2221178"/>
                <a:gd name="connsiteY28" fmla="*/ 1512054 h 4057536"/>
                <a:gd name="connsiteX29" fmla="*/ 1471299 w 2221178"/>
                <a:gd name="connsiteY29" fmla="*/ 1502755 h 4057536"/>
                <a:gd name="connsiteX30" fmla="*/ 1500275 w 2221178"/>
                <a:gd name="connsiteY30" fmla="*/ 1471502 h 4057536"/>
                <a:gd name="connsiteX31" fmla="*/ 1500850 w 2221178"/>
                <a:gd name="connsiteY31" fmla="*/ 1470768 h 4057536"/>
                <a:gd name="connsiteX32" fmla="*/ 1520690 w 2221178"/>
                <a:gd name="connsiteY32" fmla="*/ 1441113 h 4057536"/>
                <a:gd name="connsiteX33" fmla="*/ 1521521 w 2221178"/>
                <a:gd name="connsiteY33" fmla="*/ 1439707 h 4057536"/>
                <a:gd name="connsiteX34" fmla="*/ 1537399 w 2221178"/>
                <a:gd name="connsiteY34" fmla="*/ 1407177 h 4057536"/>
                <a:gd name="connsiteX35" fmla="*/ 1538581 w 2221178"/>
                <a:gd name="connsiteY35" fmla="*/ 1404365 h 4057536"/>
                <a:gd name="connsiteX36" fmla="*/ 1551935 w 2221178"/>
                <a:gd name="connsiteY36" fmla="*/ 1367808 h 4057536"/>
                <a:gd name="connsiteX37" fmla="*/ 1553437 w 2221178"/>
                <a:gd name="connsiteY37" fmla="*/ 1363207 h 4057536"/>
                <a:gd name="connsiteX38" fmla="*/ 1559539 w 2221178"/>
                <a:gd name="connsiteY38" fmla="*/ 1343330 h 4057536"/>
                <a:gd name="connsiteX39" fmla="*/ 1561232 w 2221178"/>
                <a:gd name="connsiteY39" fmla="*/ 1336971 h 4057536"/>
                <a:gd name="connsiteX40" fmla="*/ 1567014 w 2221178"/>
                <a:gd name="connsiteY40" fmla="*/ 1251651 h 4057536"/>
                <a:gd name="connsiteX41" fmla="*/ 1566407 w 2221178"/>
                <a:gd name="connsiteY41" fmla="*/ 1243662 h 4057536"/>
                <a:gd name="connsiteX42" fmla="*/ 1572318 w 2221178"/>
                <a:gd name="connsiteY42" fmla="*/ 1238262 h 4057536"/>
                <a:gd name="connsiteX43" fmla="*/ 1645351 w 2221178"/>
                <a:gd name="connsiteY43" fmla="*/ 1176141 h 4057536"/>
                <a:gd name="connsiteX44" fmla="*/ 1726913 w 2221178"/>
                <a:gd name="connsiteY44" fmla="*/ 1049599 h 4057536"/>
                <a:gd name="connsiteX45" fmla="*/ 1643338 w 2221178"/>
                <a:gd name="connsiteY45" fmla="*/ 682019 h 4057536"/>
                <a:gd name="connsiteX46" fmla="*/ 1641677 w 2221178"/>
                <a:gd name="connsiteY46" fmla="*/ 679846 h 4057536"/>
                <a:gd name="connsiteX47" fmla="*/ 1640814 w 2221178"/>
                <a:gd name="connsiteY47" fmla="*/ 677225 h 4057536"/>
                <a:gd name="connsiteX48" fmla="*/ 1396860 w 2221178"/>
                <a:gd name="connsiteY48" fmla="*/ 367165 h 4057536"/>
                <a:gd name="connsiteX49" fmla="*/ 1154440 w 2221178"/>
                <a:gd name="connsiteY49" fmla="*/ 295553 h 4057536"/>
                <a:gd name="connsiteX50" fmla="*/ 1144983 w 2221178"/>
                <a:gd name="connsiteY50" fmla="*/ 294467 h 4057536"/>
                <a:gd name="connsiteX51" fmla="*/ 1153034 w 2221178"/>
                <a:gd name="connsiteY51" fmla="*/ 288172 h 4057536"/>
                <a:gd name="connsiteX52" fmla="*/ 1153194 w 2221178"/>
                <a:gd name="connsiteY52" fmla="*/ 272034 h 4057536"/>
                <a:gd name="connsiteX53" fmla="*/ 1137060 w 2221178"/>
                <a:gd name="connsiteY53" fmla="*/ 271842 h 4057536"/>
                <a:gd name="connsiteX54" fmla="*/ 1132779 w 2221178"/>
                <a:gd name="connsiteY54" fmla="*/ 275230 h 4057536"/>
                <a:gd name="connsiteX55" fmla="*/ 1123674 w 2221178"/>
                <a:gd name="connsiteY55" fmla="*/ 266538 h 4057536"/>
                <a:gd name="connsiteX56" fmla="*/ 1146581 w 2221178"/>
                <a:gd name="connsiteY56" fmla="*/ 256824 h 4057536"/>
                <a:gd name="connsiteX57" fmla="*/ 1175877 w 2221178"/>
                <a:gd name="connsiteY57" fmla="*/ 244936 h 4057536"/>
                <a:gd name="connsiteX58" fmla="*/ 1292039 w 2221178"/>
                <a:gd name="connsiteY58" fmla="*/ 135170 h 4057536"/>
                <a:gd name="connsiteX59" fmla="*/ 1261209 w 2221178"/>
                <a:gd name="connsiteY59" fmla="*/ 47198 h 4057536"/>
                <a:gd name="connsiteX60" fmla="*/ 1135495 w 2221178"/>
                <a:gd name="connsiteY60" fmla="*/ 0 h 4057536"/>
                <a:gd name="connsiteX61" fmla="*/ 1063229 w 2221178"/>
                <a:gd name="connsiteY61" fmla="*/ 12686 h 4057536"/>
                <a:gd name="connsiteX62" fmla="*/ 1062206 w 2221178"/>
                <a:gd name="connsiteY62" fmla="*/ 13038 h 4057536"/>
                <a:gd name="connsiteX63" fmla="*/ 816304 w 2221178"/>
                <a:gd name="connsiteY63" fmla="*/ 196940 h 4057536"/>
                <a:gd name="connsiteX64" fmla="*/ 869465 w 2221178"/>
                <a:gd name="connsiteY64" fmla="*/ 287181 h 4057536"/>
                <a:gd name="connsiteX65" fmla="*/ 860871 w 2221178"/>
                <a:gd name="connsiteY65" fmla="*/ 300570 h 4057536"/>
                <a:gd name="connsiteX66" fmla="*/ 852980 w 2221178"/>
                <a:gd name="connsiteY66" fmla="*/ 296320 h 4057536"/>
                <a:gd name="connsiteX67" fmla="*/ 837102 w 2221178"/>
                <a:gd name="connsiteY67" fmla="*/ 299068 h 4057536"/>
                <a:gd name="connsiteX68" fmla="*/ 839849 w 2221178"/>
                <a:gd name="connsiteY68" fmla="*/ 314950 h 4057536"/>
                <a:gd name="connsiteX69" fmla="*/ 858634 w 2221178"/>
                <a:gd name="connsiteY69" fmla="*/ 324089 h 4057536"/>
                <a:gd name="connsiteX70" fmla="*/ 844545 w 2221178"/>
                <a:gd name="connsiteY70" fmla="*/ 329298 h 4057536"/>
                <a:gd name="connsiteX71" fmla="*/ 809019 w 2221178"/>
                <a:gd name="connsiteY71" fmla="*/ 343901 h 4057536"/>
                <a:gd name="connsiteX72" fmla="*/ 655829 w 2221178"/>
                <a:gd name="connsiteY72" fmla="*/ 457054 h 4057536"/>
                <a:gd name="connsiteX73" fmla="*/ 544938 w 2221178"/>
                <a:gd name="connsiteY73" fmla="*/ 621016 h 4057536"/>
                <a:gd name="connsiteX74" fmla="*/ 469573 w 2221178"/>
                <a:gd name="connsiteY74" fmla="*/ 822014 h 4057536"/>
                <a:gd name="connsiteX75" fmla="*/ 419000 w 2221178"/>
                <a:gd name="connsiteY75" fmla="*/ 1021830 h 4057536"/>
                <a:gd name="connsiteX76" fmla="*/ 406892 w 2221178"/>
                <a:gd name="connsiteY76" fmla="*/ 1110953 h 4057536"/>
                <a:gd name="connsiteX77" fmla="*/ 356638 w 2221178"/>
                <a:gd name="connsiteY77" fmla="*/ 1289358 h 4057536"/>
                <a:gd name="connsiteX78" fmla="*/ 204885 w 2221178"/>
                <a:gd name="connsiteY78" fmla="*/ 1379663 h 4057536"/>
                <a:gd name="connsiteX79" fmla="*/ 103291 w 2221178"/>
                <a:gd name="connsiteY79" fmla="*/ 1430248 h 4057536"/>
                <a:gd name="connsiteX80" fmla="*/ 10291 w 2221178"/>
                <a:gd name="connsiteY80" fmla="*/ 1716790 h 4057536"/>
                <a:gd name="connsiteX81" fmla="*/ 290857 w 2221178"/>
                <a:gd name="connsiteY81" fmla="*/ 1949424 h 4057536"/>
                <a:gd name="connsiteX82" fmla="*/ 298620 w 2221178"/>
                <a:gd name="connsiteY82" fmla="*/ 1952268 h 4057536"/>
                <a:gd name="connsiteX83" fmla="*/ 300984 w 2221178"/>
                <a:gd name="connsiteY83" fmla="*/ 1960193 h 4057536"/>
                <a:gd name="connsiteX84" fmla="*/ 336031 w 2221178"/>
                <a:gd name="connsiteY84" fmla="*/ 2067306 h 4057536"/>
                <a:gd name="connsiteX85" fmla="*/ 341974 w 2221178"/>
                <a:gd name="connsiteY85" fmla="*/ 2084083 h 4057536"/>
                <a:gd name="connsiteX86" fmla="*/ 324754 w 2221178"/>
                <a:gd name="connsiteY86" fmla="*/ 2088588 h 4057536"/>
                <a:gd name="connsiteX87" fmla="*/ 132491 w 2221178"/>
                <a:gd name="connsiteY87" fmla="*/ 2233121 h 4057536"/>
                <a:gd name="connsiteX88" fmla="*/ 181436 w 2221178"/>
                <a:gd name="connsiteY88" fmla="*/ 2705131 h 4057536"/>
                <a:gd name="connsiteX89" fmla="*/ 98723 w 2221178"/>
                <a:gd name="connsiteY89" fmla="*/ 2970710 h 4057536"/>
                <a:gd name="connsiteX90" fmla="*/ 138306 w 2221178"/>
                <a:gd name="connsiteY90" fmla="*/ 3193821 h 4057536"/>
                <a:gd name="connsiteX91" fmla="*/ 296384 w 2221178"/>
                <a:gd name="connsiteY91" fmla="*/ 3192766 h 4057536"/>
                <a:gd name="connsiteX92" fmla="*/ 349513 w 2221178"/>
                <a:gd name="connsiteY92" fmla="*/ 3270385 h 4057536"/>
                <a:gd name="connsiteX93" fmla="*/ 366925 w 2221178"/>
                <a:gd name="connsiteY93" fmla="*/ 3292147 h 4057536"/>
                <a:gd name="connsiteX94" fmla="*/ 339226 w 2221178"/>
                <a:gd name="connsiteY94" fmla="*/ 3520754 h 4057536"/>
                <a:gd name="connsiteX95" fmla="*/ 325041 w 2221178"/>
                <a:gd name="connsiteY95" fmla="*/ 3727152 h 4057536"/>
                <a:gd name="connsiteX96" fmla="*/ 323955 w 2221178"/>
                <a:gd name="connsiteY96" fmla="*/ 3789305 h 4057536"/>
                <a:gd name="connsiteX97" fmla="*/ 323827 w 2221178"/>
                <a:gd name="connsiteY97" fmla="*/ 3793939 h 4057536"/>
                <a:gd name="connsiteX98" fmla="*/ 294659 w 2221178"/>
                <a:gd name="connsiteY98" fmla="*/ 3795568 h 4057536"/>
                <a:gd name="connsiteX99" fmla="*/ 304978 w 2221178"/>
                <a:gd name="connsiteY99" fmla="*/ 3844012 h 4057536"/>
                <a:gd name="connsiteX100" fmla="*/ 300537 w 2221178"/>
                <a:gd name="connsiteY100" fmla="*/ 3893766 h 4057536"/>
                <a:gd name="connsiteX101" fmla="*/ 313061 w 2221178"/>
                <a:gd name="connsiteY101" fmla="*/ 3914505 h 4057536"/>
                <a:gd name="connsiteX102" fmla="*/ 307981 w 2221178"/>
                <a:gd name="connsiteY102" fmla="*/ 3934605 h 4057536"/>
                <a:gd name="connsiteX103" fmla="*/ 297502 w 2221178"/>
                <a:gd name="connsiteY103" fmla="*/ 4002542 h 4057536"/>
                <a:gd name="connsiteX104" fmla="*/ 352676 w 2221178"/>
                <a:gd name="connsiteY104" fmla="*/ 4028202 h 4057536"/>
                <a:gd name="connsiteX105" fmla="*/ 367787 w 2221178"/>
                <a:gd name="connsiteY105" fmla="*/ 4031237 h 4057536"/>
                <a:gd name="connsiteX106" fmla="*/ 578611 w 2221178"/>
                <a:gd name="connsiteY106" fmla="*/ 4057537 h 4057536"/>
                <a:gd name="connsiteX107" fmla="*/ 591454 w 2221178"/>
                <a:gd name="connsiteY107" fmla="*/ 4057377 h 4057536"/>
                <a:gd name="connsiteX108" fmla="*/ 622891 w 2221178"/>
                <a:gd name="connsiteY108" fmla="*/ 4040504 h 4057536"/>
                <a:gd name="connsiteX109" fmla="*/ 533852 w 2221178"/>
                <a:gd name="connsiteY109" fmla="*/ 3932145 h 4057536"/>
                <a:gd name="connsiteX110" fmla="*/ 542702 w 2221178"/>
                <a:gd name="connsiteY110" fmla="*/ 3918244 h 4057536"/>
                <a:gd name="connsiteX111" fmla="*/ 559634 w 2221178"/>
                <a:gd name="connsiteY111" fmla="*/ 3876287 h 4057536"/>
                <a:gd name="connsiteX112" fmla="*/ 590624 w 2221178"/>
                <a:gd name="connsiteY112" fmla="*/ 3832956 h 4057536"/>
                <a:gd name="connsiteX113" fmla="*/ 564139 w 2221178"/>
                <a:gd name="connsiteY113" fmla="*/ 3819375 h 4057536"/>
                <a:gd name="connsiteX114" fmla="*/ 565161 w 2221178"/>
                <a:gd name="connsiteY114" fmla="*/ 3816723 h 4057536"/>
                <a:gd name="connsiteX115" fmla="*/ 715987 w 2221178"/>
                <a:gd name="connsiteY115" fmla="*/ 3307453 h 4057536"/>
                <a:gd name="connsiteX116" fmla="*/ 758318 w 2221178"/>
                <a:gd name="connsiteY116" fmla="*/ 3293201 h 4057536"/>
                <a:gd name="connsiteX117" fmla="*/ 799755 w 2221178"/>
                <a:gd name="connsiteY117" fmla="*/ 3320523 h 4057536"/>
                <a:gd name="connsiteX118" fmla="*/ 890870 w 2221178"/>
                <a:gd name="connsiteY118" fmla="*/ 3389706 h 4057536"/>
                <a:gd name="connsiteX119" fmla="*/ 1179199 w 2221178"/>
                <a:gd name="connsiteY119" fmla="*/ 3297803 h 4057536"/>
                <a:gd name="connsiteX120" fmla="*/ 1196259 w 2221178"/>
                <a:gd name="connsiteY120" fmla="*/ 3314356 h 4057536"/>
                <a:gd name="connsiteX121" fmla="*/ 1277758 w 2221178"/>
                <a:gd name="connsiteY121" fmla="*/ 3711590 h 4057536"/>
                <a:gd name="connsiteX122" fmla="*/ 1295170 w 2221178"/>
                <a:gd name="connsiteY122" fmla="*/ 3783266 h 4057536"/>
                <a:gd name="connsiteX123" fmla="*/ 1296512 w 2221178"/>
                <a:gd name="connsiteY123" fmla="*/ 3788730 h 4057536"/>
                <a:gd name="connsiteX124" fmla="*/ 1261114 w 2221178"/>
                <a:gd name="connsiteY124" fmla="*/ 3801224 h 4057536"/>
                <a:gd name="connsiteX125" fmla="*/ 1292295 w 2221178"/>
                <a:gd name="connsiteY125" fmla="*/ 3842383 h 4057536"/>
                <a:gd name="connsiteX126" fmla="*/ 1304115 w 2221178"/>
                <a:gd name="connsiteY126" fmla="*/ 3893766 h 4057536"/>
                <a:gd name="connsiteX127" fmla="*/ 1318141 w 2221178"/>
                <a:gd name="connsiteY127" fmla="*/ 3925050 h 4057536"/>
                <a:gd name="connsiteX128" fmla="*/ 1317214 w 2221178"/>
                <a:gd name="connsiteY128" fmla="*/ 3933135 h 4057536"/>
                <a:gd name="connsiteX129" fmla="*/ 1316256 w 2221178"/>
                <a:gd name="connsiteY129" fmla="*/ 4001903 h 4057536"/>
                <a:gd name="connsiteX130" fmla="*/ 1374433 w 2221178"/>
                <a:gd name="connsiteY130" fmla="*/ 4019606 h 4057536"/>
                <a:gd name="connsiteX131" fmla="*/ 1389832 w 2221178"/>
                <a:gd name="connsiteY131" fmla="*/ 4020532 h 4057536"/>
                <a:gd name="connsiteX132" fmla="*/ 1484940 w 2221178"/>
                <a:gd name="connsiteY132" fmla="*/ 4024591 h 4057536"/>
                <a:gd name="connsiteX133" fmla="*/ 1614968 w 2221178"/>
                <a:gd name="connsiteY133" fmla="*/ 4015292 h 4057536"/>
                <a:gd name="connsiteX134" fmla="*/ 1643753 w 2221178"/>
                <a:gd name="connsiteY134" fmla="*/ 3994201 h 4057536"/>
                <a:gd name="connsiteX135" fmla="*/ 1538996 w 2221178"/>
                <a:gd name="connsiteY135" fmla="*/ 3898336 h 4057536"/>
                <a:gd name="connsiteX136" fmla="*/ 1537782 w 2221178"/>
                <a:gd name="connsiteY136" fmla="*/ 3898080 h 4057536"/>
                <a:gd name="connsiteX137" fmla="*/ 1532159 w 2221178"/>
                <a:gd name="connsiteY137" fmla="*/ 3897250 h 4057536"/>
                <a:gd name="connsiteX138" fmla="*/ 1540082 w 2221178"/>
                <a:gd name="connsiteY138" fmla="*/ 3881496 h 4057536"/>
                <a:gd name="connsiteX139" fmla="*/ 1541999 w 2221178"/>
                <a:gd name="connsiteY139" fmla="*/ 3795984 h 4057536"/>
                <a:gd name="connsiteX140" fmla="*/ 1558101 w 2221178"/>
                <a:gd name="connsiteY140" fmla="*/ 3746933 h 4057536"/>
                <a:gd name="connsiteX141" fmla="*/ 1528006 w 2221178"/>
                <a:gd name="connsiteY141" fmla="*/ 3741596 h 4057536"/>
                <a:gd name="connsiteX142" fmla="*/ 1528166 w 2221178"/>
                <a:gd name="connsiteY142" fmla="*/ 3738400 h 4057536"/>
                <a:gd name="connsiteX143" fmla="*/ 1532702 w 2221178"/>
                <a:gd name="connsiteY143" fmla="*/ 3656627 h 4057536"/>
                <a:gd name="connsiteX144" fmla="*/ 1539731 w 2221178"/>
                <a:gd name="connsiteY144" fmla="*/ 3298123 h 4057536"/>
                <a:gd name="connsiteX145" fmla="*/ 1682857 w 2221178"/>
                <a:gd name="connsiteY145" fmla="*/ 3126140 h 4057536"/>
                <a:gd name="connsiteX146" fmla="*/ 1634265 w 2221178"/>
                <a:gd name="connsiteY146" fmla="*/ 2637418 h 4057536"/>
                <a:gd name="connsiteX147" fmla="*/ 1586694 w 2221178"/>
                <a:gd name="connsiteY147" fmla="*/ 2369985 h 4057536"/>
                <a:gd name="connsiteX148" fmla="*/ 1589250 w 2221178"/>
                <a:gd name="connsiteY148" fmla="*/ 2369921 h 4057536"/>
                <a:gd name="connsiteX149" fmla="*/ 1619824 w 2221178"/>
                <a:gd name="connsiteY149" fmla="*/ 2356692 h 4057536"/>
                <a:gd name="connsiteX150" fmla="*/ 1629888 w 2221178"/>
                <a:gd name="connsiteY150" fmla="*/ 2349215 h 4057536"/>
                <a:gd name="connsiteX151" fmla="*/ 1639728 w 2221178"/>
                <a:gd name="connsiteY151" fmla="*/ 2356980 h 4057536"/>
                <a:gd name="connsiteX152" fmla="*/ 1651964 w 2221178"/>
                <a:gd name="connsiteY152" fmla="*/ 2360559 h 4057536"/>
                <a:gd name="connsiteX153" fmla="*/ 1655957 w 2221178"/>
                <a:gd name="connsiteY153" fmla="*/ 2360207 h 4057536"/>
                <a:gd name="connsiteX154" fmla="*/ 1688864 w 2221178"/>
                <a:gd name="connsiteY154" fmla="*/ 2335378 h 4057536"/>
                <a:gd name="connsiteX155" fmla="*/ 1697745 w 2221178"/>
                <a:gd name="connsiteY155" fmla="*/ 2326047 h 4057536"/>
                <a:gd name="connsiteX156" fmla="*/ 1708959 w 2221178"/>
                <a:gd name="connsiteY156" fmla="*/ 2332342 h 4057536"/>
                <a:gd name="connsiteX157" fmla="*/ 1717840 w 2221178"/>
                <a:gd name="connsiteY157" fmla="*/ 2335026 h 4057536"/>
                <a:gd name="connsiteX158" fmla="*/ 1718671 w 2221178"/>
                <a:gd name="connsiteY158" fmla="*/ 2334963 h 4057536"/>
                <a:gd name="connsiteX159" fmla="*/ 1746721 w 2221178"/>
                <a:gd name="connsiteY159" fmla="*/ 2313968 h 4057536"/>
                <a:gd name="connsiteX160" fmla="*/ 1753845 w 2221178"/>
                <a:gd name="connsiteY160" fmla="*/ 2302911 h 4057536"/>
                <a:gd name="connsiteX161" fmla="*/ 1864193 w 2221178"/>
                <a:gd name="connsiteY161" fmla="*/ 2279840 h 4057536"/>
                <a:gd name="connsiteX162" fmla="*/ 1943424 w 2221178"/>
                <a:gd name="connsiteY162" fmla="*/ 2273864 h 4057536"/>
                <a:gd name="connsiteX163" fmla="*/ 1948759 w 2221178"/>
                <a:gd name="connsiteY163" fmla="*/ 2279456 h 4057536"/>
                <a:gd name="connsiteX164" fmla="*/ 1998694 w 2221178"/>
                <a:gd name="connsiteY164" fmla="*/ 2299876 h 4057536"/>
                <a:gd name="connsiteX165" fmla="*/ 2007096 w 2221178"/>
                <a:gd name="connsiteY165" fmla="*/ 2299364 h 4057536"/>
                <a:gd name="connsiteX166" fmla="*/ 2026648 w 2221178"/>
                <a:gd name="connsiteY166" fmla="*/ 2297287 h 4057536"/>
                <a:gd name="connsiteX167" fmla="*/ 2037127 w 2221178"/>
                <a:gd name="connsiteY167" fmla="*/ 2296009 h 4057536"/>
                <a:gd name="connsiteX168" fmla="*/ 2048916 w 2221178"/>
                <a:gd name="connsiteY168" fmla="*/ 2294252 h 4057536"/>
                <a:gd name="connsiteX169" fmla="*/ 2117923 w 2221178"/>
                <a:gd name="connsiteY169" fmla="*/ 2281342 h 4057536"/>
                <a:gd name="connsiteX170" fmla="*/ 2129105 w 2221178"/>
                <a:gd name="connsiteY170" fmla="*/ 2278849 h 4057536"/>
                <a:gd name="connsiteX171" fmla="*/ 2139744 w 2221178"/>
                <a:gd name="connsiteY171" fmla="*/ 2276197 h 4057536"/>
                <a:gd name="connsiteX172" fmla="*/ 2164599 w 2221178"/>
                <a:gd name="connsiteY172" fmla="*/ 2269678 h 4057536"/>
                <a:gd name="connsiteX173" fmla="*/ 2221179 w 2221178"/>
                <a:gd name="connsiteY173" fmla="*/ 2155311 h 4057536"/>
                <a:gd name="connsiteX174" fmla="*/ 2131309 w 2221178"/>
                <a:gd name="connsiteY174" fmla="*/ 2057624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221178" h="4057536">
                  <a:moveTo>
                    <a:pt x="2131309" y="2057624"/>
                  </a:moveTo>
                  <a:cubicBezTo>
                    <a:pt x="2120287" y="2059126"/>
                    <a:pt x="2108371" y="2060915"/>
                    <a:pt x="2095847" y="2063056"/>
                  </a:cubicBezTo>
                  <a:lnTo>
                    <a:pt x="2090480" y="2063759"/>
                  </a:lnTo>
                  <a:lnTo>
                    <a:pt x="2090512" y="2063855"/>
                  </a:lnTo>
                  <a:lnTo>
                    <a:pt x="2073675" y="2067019"/>
                  </a:lnTo>
                  <a:cubicBezTo>
                    <a:pt x="2052526" y="2071013"/>
                    <a:pt x="2031440" y="2075614"/>
                    <a:pt x="2012623" y="2080312"/>
                  </a:cubicBezTo>
                  <a:lnTo>
                    <a:pt x="1977800" y="2089036"/>
                  </a:lnTo>
                  <a:lnTo>
                    <a:pt x="1977864" y="2089930"/>
                  </a:lnTo>
                  <a:cubicBezTo>
                    <a:pt x="1974765" y="2090889"/>
                    <a:pt x="1971762" y="2091848"/>
                    <a:pt x="1968375" y="2092966"/>
                  </a:cubicBezTo>
                  <a:cubicBezTo>
                    <a:pt x="1935118" y="2102936"/>
                    <a:pt x="1916907" y="2145245"/>
                    <a:pt x="1916748" y="2145628"/>
                  </a:cubicBezTo>
                  <a:lnTo>
                    <a:pt x="1913169" y="2154160"/>
                  </a:lnTo>
                  <a:lnTo>
                    <a:pt x="1904032" y="2155534"/>
                  </a:lnTo>
                  <a:cubicBezTo>
                    <a:pt x="1903617" y="2155598"/>
                    <a:pt x="1862468" y="2161670"/>
                    <a:pt x="1838827" y="2166527"/>
                  </a:cubicBezTo>
                  <a:lnTo>
                    <a:pt x="1838188" y="2166655"/>
                  </a:lnTo>
                  <a:lnTo>
                    <a:pt x="1777679" y="2174356"/>
                  </a:lnTo>
                  <a:lnTo>
                    <a:pt x="1785122" y="2150102"/>
                  </a:lnTo>
                  <a:cubicBezTo>
                    <a:pt x="1785346" y="2149463"/>
                    <a:pt x="1785506" y="2148856"/>
                    <a:pt x="1785570" y="2148313"/>
                  </a:cubicBezTo>
                  <a:cubicBezTo>
                    <a:pt x="1786273" y="2142497"/>
                    <a:pt x="1784420" y="2137160"/>
                    <a:pt x="1779883" y="2132015"/>
                  </a:cubicBezTo>
                  <a:cubicBezTo>
                    <a:pt x="1769755" y="2120543"/>
                    <a:pt x="1748606" y="2112842"/>
                    <a:pt x="1727297" y="2112842"/>
                  </a:cubicBezTo>
                  <a:cubicBezTo>
                    <a:pt x="1715700" y="2112842"/>
                    <a:pt x="1704805" y="2115079"/>
                    <a:pt x="1695732" y="2119329"/>
                  </a:cubicBezTo>
                  <a:lnTo>
                    <a:pt x="1682921" y="2125273"/>
                  </a:lnTo>
                  <a:lnTo>
                    <a:pt x="1675477" y="2113961"/>
                  </a:lnTo>
                  <a:cubicBezTo>
                    <a:pt x="1654296" y="2086319"/>
                    <a:pt x="1595065" y="2012599"/>
                    <a:pt x="1569954" y="1995854"/>
                  </a:cubicBezTo>
                  <a:cubicBezTo>
                    <a:pt x="1555992" y="1986556"/>
                    <a:pt x="1555673" y="1966072"/>
                    <a:pt x="1556599" y="1889316"/>
                  </a:cubicBezTo>
                  <a:cubicBezTo>
                    <a:pt x="1557015" y="1855476"/>
                    <a:pt x="1557526" y="1814253"/>
                    <a:pt x="1555801" y="1772744"/>
                  </a:cubicBezTo>
                  <a:cubicBezTo>
                    <a:pt x="1586790" y="1744527"/>
                    <a:pt x="1611646" y="1706788"/>
                    <a:pt x="1631293" y="1676111"/>
                  </a:cubicBezTo>
                  <a:cubicBezTo>
                    <a:pt x="1661612" y="1629457"/>
                    <a:pt x="1652283" y="1624791"/>
                    <a:pt x="1610304" y="1589800"/>
                  </a:cubicBezTo>
                  <a:cubicBezTo>
                    <a:pt x="1575321" y="1564140"/>
                    <a:pt x="1540338" y="1543146"/>
                    <a:pt x="1503023" y="1522151"/>
                  </a:cubicBezTo>
                  <a:cubicBezTo>
                    <a:pt x="1490308" y="1515760"/>
                    <a:pt x="1475675" y="1512277"/>
                    <a:pt x="1461331" y="1512054"/>
                  </a:cubicBezTo>
                  <a:lnTo>
                    <a:pt x="1471299" y="1502755"/>
                  </a:lnTo>
                  <a:cubicBezTo>
                    <a:pt x="1482257" y="1492593"/>
                    <a:pt x="1491745" y="1482367"/>
                    <a:pt x="1500275" y="1471502"/>
                  </a:cubicBezTo>
                  <a:lnTo>
                    <a:pt x="1500850" y="1470768"/>
                  </a:lnTo>
                  <a:cubicBezTo>
                    <a:pt x="1508103" y="1461437"/>
                    <a:pt x="1514620" y="1451754"/>
                    <a:pt x="1520690" y="1441113"/>
                  </a:cubicBezTo>
                  <a:lnTo>
                    <a:pt x="1521521" y="1439707"/>
                  </a:lnTo>
                  <a:cubicBezTo>
                    <a:pt x="1527175" y="1429673"/>
                    <a:pt x="1532383" y="1419000"/>
                    <a:pt x="1537399" y="1407177"/>
                  </a:cubicBezTo>
                  <a:lnTo>
                    <a:pt x="1538581" y="1404365"/>
                  </a:lnTo>
                  <a:cubicBezTo>
                    <a:pt x="1543149" y="1393308"/>
                    <a:pt x="1547526" y="1381357"/>
                    <a:pt x="1551935" y="1367808"/>
                  </a:cubicBezTo>
                  <a:lnTo>
                    <a:pt x="1553437" y="1363207"/>
                  </a:lnTo>
                  <a:cubicBezTo>
                    <a:pt x="1555513" y="1356720"/>
                    <a:pt x="1557558" y="1350073"/>
                    <a:pt x="1559539" y="1343330"/>
                  </a:cubicBezTo>
                  <a:lnTo>
                    <a:pt x="1561232" y="1336971"/>
                  </a:lnTo>
                  <a:cubicBezTo>
                    <a:pt x="1570784" y="1300926"/>
                    <a:pt x="1568771" y="1274755"/>
                    <a:pt x="1567014" y="1251651"/>
                  </a:cubicBezTo>
                  <a:lnTo>
                    <a:pt x="1566407" y="1243662"/>
                  </a:lnTo>
                  <a:lnTo>
                    <a:pt x="1572318" y="1238262"/>
                  </a:lnTo>
                  <a:cubicBezTo>
                    <a:pt x="1574426" y="1236377"/>
                    <a:pt x="1623754" y="1191607"/>
                    <a:pt x="1645351" y="1176141"/>
                  </a:cubicBezTo>
                  <a:cubicBezTo>
                    <a:pt x="1705924" y="1132810"/>
                    <a:pt x="1723112" y="1068324"/>
                    <a:pt x="1726913" y="1049599"/>
                  </a:cubicBezTo>
                  <a:cubicBezTo>
                    <a:pt x="1753302" y="920212"/>
                    <a:pt x="1722856" y="786224"/>
                    <a:pt x="1643338" y="682019"/>
                  </a:cubicBezTo>
                  <a:lnTo>
                    <a:pt x="1641677" y="679846"/>
                  </a:lnTo>
                  <a:lnTo>
                    <a:pt x="1640814" y="677225"/>
                  </a:lnTo>
                  <a:cubicBezTo>
                    <a:pt x="1595352" y="539275"/>
                    <a:pt x="1501905" y="420466"/>
                    <a:pt x="1396860" y="367165"/>
                  </a:cubicBezTo>
                  <a:cubicBezTo>
                    <a:pt x="1323731" y="330033"/>
                    <a:pt x="1239900" y="305268"/>
                    <a:pt x="1154440" y="295553"/>
                  </a:cubicBezTo>
                  <a:lnTo>
                    <a:pt x="1144983" y="294467"/>
                  </a:lnTo>
                  <a:cubicBezTo>
                    <a:pt x="1147922" y="292613"/>
                    <a:pt x="1150606" y="290504"/>
                    <a:pt x="1153034" y="288172"/>
                  </a:cubicBezTo>
                  <a:cubicBezTo>
                    <a:pt x="1157507" y="283762"/>
                    <a:pt x="1157603" y="276540"/>
                    <a:pt x="1153194" y="272034"/>
                  </a:cubicBezTo>
                  <a:cubicBezTo>
                    <a:pt x="1148849" y="267528"/>
                    <a:pt x="1141629" y="267433"/>
                    <a:pt x="1137060" y="271842"/>
                  </a:cubicBezTo>
                  <a:cubicBezTo>
                    <a:pt x="1135814" y="273057"/>
                    <a:pt x="1134376" y="274175"/>
                    <a:pt x="1132779" y="275230"/>
                  </a:cubicBezTo>
                  <a:lnTo>
                    <a:pt x="1123674" y="266538"/>
                  </a:lnTo>
                  <a:lnTo>
                    <a:pt x="1146581" y="256824"/>
                  </a:lnTo>
                  <a:cubicBezTo>
                    <a:pt x="1156293" y="252701"/>
                    <a:pt x="1166133" y="248803"/>
                    <a:pt x="1175877" y="244936"/>
                  </a:cubicBezTo>
                  <a:cubicBezTo>
                    <a:pt x="1236482" y="220906"/>
                    <a:pt x="1288812" y="200135"/>
                    <a:pt x="1292039" y="135170"/>
                  </a:cubicBezTo>
                  <a:cubicBezTo>
                    <a:pt x="1293796" y="100147"/>
                    <a:pt x="1283413" y="70557"/>
                    <a:pt x="1261209" y="47198"/>
                  </a:cubicBezTo>
                  <a:cubicBezTo>
                    <a:pt x="1233063" y="17671"/>
                    <a:pt x="1186068" y="0"/>
                    <a:pt x="1135495" y="0"/>
                  </a:cubicBezTo>
                  <a:cubicBezTo>
                    <a:pt x="1110320" y="0"/>
                    <a:pt x="1085336" y="4378"/>
                    <a:pt x="1063229" y="12686"/>
                  </a:cubicBezTo>
                  <a:lnTo>
                    <a:pt x="1062206" y="13038"/>
                  </a:lnTo>
                  <a:cubicBezTo>
                    <a:pt x="991665" y="34192"/>
                    <a:pt x="821767" y="131623"/>
                    <a:pt x="816304" y="196940"/>
                  </a:cubicBezTo>
                  <a:cubicBezTo>
                    <a:pt x="813844" y="224038"/>
                    <a:pt x="833204" y="256951"/>
                    <a:pt x="869465" y="287181"/>
                  </a:cubicBezTo>
                  <a:lnTo>
                    <a:pt x="860871" y="300570"/>
                  </a:lnTo>
                  <a:cubicBezTo>
                    <a:pt x="858123" y="299420"/>
                    <a:pt x="855472" y="298078"/>
                    <a:pt x="852980" y="296320"/>
                  </a:cubicBezTo>
                  <a:cubicBezTo>
                    <a:pt x="847836" y="292709"/>
                    <a:pt x="840712" y="293891"/>
                    <a:pt x="837102" y="299068"/>
                  </a:cubicBezTo>
                  <a:cubicBezTo>
                    <a:pt x="833460" y="304213"/>
                    <a:pt x="834705" y="311307"/>
                    <a:pt x="839849" y="314950"/>
                  </a:cubicBezTo>
                  <a:cubicBezTo>
                    <a:pt x="845791" y="319136"/>
                    <a:pt x="852117" y="322108"/>
                    <a:pt x="858634" y="324089"/>
                  </a:cubicBezTo>
                  <a:lnTo>
                    <a:pt x="844545" y="329298"/>
                  </a:lnTo>
                  <a:cubicBezTo>
                    <a:pt x="830904" y="334283"/>
                    <a:pt x="819307" y="339076"/>
                    <a:pt x="809019" y="343901"/>
                  </a:cubicBezTo>
                  <a:cubicBezTo>
                    <a:pt x="751226" y="371031"/>
                    <a:pt x="693975" y="413340"/>
                    <a:pt x="655829" y="457054"/>
                  </a:cubicBezTo>
                  <a:cubicBezTo>
                    <a:pt x="609122" y="510643"/>
                    <a:pt x="569730" y="568834"/>
                    <a:pt x="544938" y="621016"/>
                  </a:cubicBezTo>
                  <a:cubicBezTo>
                    <a:pt x="511681" y="690966"/>
                    <a:pt x="486346" y="758583"/>
                    <a:pt x="469573" y="822014"/>
                  </a:cubicBezTo>
                  <a:cubicBezTo>
                    <a:pt x="455101" y="876689"/>
                    <a:pt x="436316" y="948748"/>
                    <a:pt x="419000" y="1021830"/>
                  </a:cubicBezTo>
                  <a:cubicBezTo>
                    <a:pt x="412514" y="1045572"/>
                    <a:pt x="409799" y="1077304"/>
                    <a:pt x="406892" y="1110953"/>
                  </a:cubicBezTo>
                  <a:cubicBezTo>
                    <a:pt x="400949" y="1179880"/>
                    <a:pt x="394815" y="1251172"/>
                    <a:pt x="356638" y="1289358"/>
                  </a:cubicBezTo>
                  <a:cubicBezTo>
                    <a:pt x="315585" y="1334511"/>
                    <a:pt x="259293" y="1357455"/>
                    <a:pt x="204885" y="1379663"/>
                  </a:cubicBezTo>
                  <a:cubicBezTo>
                    <a:pt x="167347" y="1394970"/>
                    <a:pt x="131884" y="1409446"/>
                    <a:pt x="103291" y="1430248"/>
                  </a:cubicBezTo>
                  <a:cubicBezTo>
                    <a:pt x="23613" y="1488183"/>
                    <a:pt x="-21561" y="1627444"/>
                    <a:pt x="10291" y="1716790"/>
                  </a:cubicBezTo>
                  <a:cubicBezTo>
                    <a:pt x="49747" y="1827579"/>
                    <a:pt x="181116" y="1909608"/>
                    <a:pt x="290857" y="1949424"/>
                  </a:cubicBezTo>
                  <a:lnTo>
                    <a:pt x="298620" y="1952268"/>
                  </a:lnTo>
                  <a:lnTo>
                    <a:pt x="300984" y="1960193"/>
                  </a:lnTo>
                  <a:cubicBezTo>
                    <a:pt x="310281" y="1991732"/>
                    <a:pt x="322070" y="2027778"/>
                    <a:pt x="336031" y="2067306"/>
                  </a:cubicBezTo>
                  <a:lnTo>
                    <a:pt x="341974" y="2084083"/>
                  </a:lnTo>
                  <a:lnTo>
                    <a:pt x="324754" y="2088588"/>
                  </a:lnTo>
                  <a:cubicBezTo>
                    <a:pt x="239133" y="2110989"/>
                    <a:pt x="170797" y="2162405"/>
                    <a:pt x="132491" y="2233121"/>
                  </a:cubicBezTo>
                  <a:cubicBezTo>
                    <a:pt x="45849" y="2399736"/>
                    <a:pt x="66775" y="2596579"/>
                    <a:pt x="181436" y="2705131"/>
                  </a:cubicBezTo>
                  <a:cubicBezTo>
                    <a:pt x="157507" y="2794701"/>
                    <a:pt x="131789" y="2883377"/>
                    <a:pt x="98723" y="2970710"/>
                  </a:cubicBezTo>
                  <a:cubicBezTo>
                    <a:pt x="66998" y="3054560"/>
                    <a:pt x="-8526" y="3175926"/>
                    <a:pt x="138306" y="3193821"/>
                  </a:cubicBezTo>
                  <a:cubicBezTo>
                    <a:pt x="191787" y="3202193"/>
                    <a:pt x="249165" y="3180528"/>
                    <a:pt x="296384" y="3192766"/>
                  </a:cubicBezTo>
                  <a:cubicBezTo>
                    <a:pt x="343635" y="3204973"/>
                    <a:pt x="322805" y="3229930"/>
                    <a:pt x="349513" y="3270385"/>
                  </a:cubicBezTo>
                  <a:cubicBezTo>
                    <a:pt x="354753" y="3278374"/>
                    <a:pt x="360663" y="3285468"/>
                    <a:pt x="366925" y="3292147"/>
                  </a:cubicBezTo>
                  <a:cubicBezTo>
                    <a:pt x="362292" y="3377787"/>
                    <a:pt x="355424" y="3450612"/>
                    <a:pt x="339226" y="3520754"/>
                  </a:cubicBezTo>
                  <a:cubicBezTo>
                    <a:pt x="326830" y="3586965"/>
                    <a:pt x="325904" y="3658225"/>
                    <a:pt x="325041" y="3727152"/>
                  </a:cubicBezTo>
                  <a:cubicBezTo>
                    <a:pt x="324754" y="3747923"/>
                    <a:pt x="324498" y="3768662"/>
                    <a:pt x="323955" y="3789305"/>
                  </a:cubicBezTo>
                  <a:lnTo>
                    <a:pt x="323827" y="3793939"/>
                  </a:lnTo>
                  <a:cubicBezTo>
                    <a:pt x="313636" y="3787707"/>
                    <a:pt x="303125" y="3785982"/>
                    <a:pt x="294659" y="3795568"/>
                  </a:cubicBezTo>
                  <a:cubicBezTo>
                    <a:pt x="280378" y="3811706"/>
                    <a:pt x="291113" y="3829952"/>
                    <a:pt x="304978" y="3844012"/>
                  </a:cubicBezTo>
                  <a:cubicBezTo>
                    <a:pt x="303924" y="3860757"/>
                    <a:pt x="302582" y="3877373"/>
                    <a:pt x="300537" y="3893766"/>
                  </a:cubicBezTo>
                  <a:cubicBezTo>
                    <a:pt x="300537" y="3893766"/>
                    <a:pt x="304754" y="3902426"/>
                    <a:pt x="313061" y="3914505"/>
                  </a:cubicBezTo>
                  <a:cubicBezTo>
                    <a:pt x="311559" y="3920896"/>
                    <a:pt x="309802" y="3927639"/>
                    <a:pt x="307981" y="3934605"/>
                  </a:cubicBezTo>
                  <a:cubicBezTo>
                    <a:pt x="301943" y="3957836"/>
                    <a:pt x="294403" y="3986724"/>
                    <a:pt x="297502" y="4002542"/>
                  </a:cubicBezTo>
                  <a:cubicBezTo>
                    <a:pt x="300026" y="4018200"/>
                    <a:pt x="330440" y="4023984"/>
                    <a:pt x="352676" y="4028202"/>
                  </a:cubicBezTo>
                  <a:cubicBezTo>
                    <a:pt x="358107" y="4029224"/>
                    <a:pt x="363219" y="4030183"/>
                    <a:pt x="367787" y="4031237"/>
                  </a:cubicBezTo>
                  <a:cubicBezTo>
                    <a:pt x="440788" y="4047950"/>
                    <a:pt x="517623" y="4057537"/>
                    <a:pt x="578611" y="4057537"/>
                  </a:cubicBezTo>
                  <a:cubicBezTo>
                    <a:pt x="582860" y="4057537"/>
                    <a:pt x="587014" y="4057473"/>
                    <a:pt x="591454" y="4057377"/>
                  </a:cubicBezTo>
                  <a:cubicBezTo>
                    <a:pt x="620112" y="4057313"/>
                    <a:pt x="622316" y="4047790"/>
                    <a:pt x="622891" y="4040504"/>
                  </a:cubicBezTo>
                  <a:cubicBezTo>
                    <a:pt x="618067" y="4022833"/>
                    <a:pt x="553628" y="3947898"/>
                    <a:pt x="533852" y="3932145"/>
                  </a:cubicBezTo>
                  <a:cubicBezTo>
                    <a:pt x="539731" y="3923964"/>
                    <a:pt x="542702" y="3918244"/>
                    <a:pt x="542702" y="3918244"/>
                  </a:cubicBezTo>
                  <a:cubicBezTo>
                    <a:pt x="542702" y="3918244"/>
                    <a:pt x="549124" y="3902810"/>
                    <a:pt x="559634" y="3876287"/>
                  </a:cubicBezTo>
                  <a:cubicBezTo>
                    <a:pt x="580337" y="3866700"/>
                    <a:pt x="601710" y="3851905"/>
                    <a:pt x="590624" y="3832956"/>
                  </a:cubicBezTo>
                  <a:cubicBezTo>
                    <a:pt x="584170" y="3821995"/>
                    <a:pt x="574650" y="3818416"/>
                    <a:pt x="564139" y="3819375"/>
                  </a:cubicBezTo>
                  <a:lnTo>
                    <a:pt x="565161" y="3816723"/>
                  </a:lnTo>
                  <a:cubicBezTo>
                    <a:pt x="609409" y="3700310"/>
                    <a:pt x="687011" y="3481353"/>
                    <a:pt x="715987" y="3307453"/>
                  </a:cubicBezTo>
                  <a:cubicBezTo>
                    <a:pt x="729661" y="3301382"/>
                    <a:pt x="743590" y="3295055"/>
                    <a:pt x="758318" y="3293201"/>
                  </a:cubicBezTo>
                  <a:cubicBezTo>
                    <a:pt x="779723" y="3290485"/>
                    <a:pt x="789915" y="3303363"/>
                    <a:pt x="799755" y="3320523"/>
                  </a:cubicBezTo>
                  <a:cubicBezTo>
                    <a:pt x="820712" y="3356920"/>
                    <a:pt x="853555" y="3373409"/>
                    <a:pt x="890870" y="3389706"/>
                  </a:cubicBezTo>
                  <a:cubicBezTo>
                    <a:pt x="997224" y="3436169"/>
                    <a:pt x="1111949" y="3392870"/>
                    <a:pt x="1179199" y="3297803"/>
                  </a:cubicBezTo>
                  <a:cubicBezTo>
                    <a:pt x="1184886" y="3303747"/>
                    <a:pt x="1190573" y="3309179"/>
                    <a:pt x="1196259" y="3314356"/>
                  </a:cubicBezTo>
                  <a:cubicBezTo>
                    <a:pt x="1213415" y="3447800"/>
                    <a:pt x="1244629" y="3576100"/>
                    <a:pt x="1277758" y="3711590"/>
                  </a:cubicBezTo>
                  <a:cubicBezTo>
                    <a:pt x="1283573" y="3735397"/>
                    <a:pt x="1289419" y="3759267"/>
                    <a:pt x="1295170" y="3783266"/>
                  </a:cubicBezTo>
                  <a:lnTo>
                    <a:pt x="1296512" y="3788730"/>
                  </a:lnTo>
                  <a:cubicBezTo>
                    <a:pt x="1282902" y="3784448"/>
                    <a:pt x="1269740" y="3785630"/>
                    <a:pt x="1261114" y="3801224"/>
                  </a:cubicBezTo>
                  <a:cubicBezTo>
                    <a:pt x="1252040" y="3817713"/>
                    <a:pt x="1274787" y="3833531"/>
                    <a:pt x="1292295" y="3842383"/>
                  </a:cubicBezTo>
                  <a:cubicBezTo>
                    <a:pt x="1296288" y="3859447"/>
                    <a:pt x="1300282" y="3876543"/>
                    <a:pt x="1304115" y="3893766"/>
                  </a:cubicBezTo>
                  <a:cubicBezTo>
                    <a:pt x="1304115" y="3893766"/>
                    <a:pt x="1307310" y="3908274"/>
                    <a:pt x="1318141" y="3925050"/>
                  </a:cubicBezTo>
                  <a:cubicBezTo>
                    <a:pt x="1317821" y="3927735"/>
                    <a:pt x="1317534" y="3930419"/>
                    <a:pt x="1317214" y="3933135"/>
                  </a:cubicBezTo>
                  <a:cubicBezTo>
                    <a:pt x="1314435" y="3957006"/>
                    <a:pt x="1310984" y="3986692"/>
                    <a:pt x="1316256" y="4001903"/>
                  </a:cubicBezTo>
                  <a:cubicBezTo>
                    <a:pt x="1320952" y="4017049"/>
                    <a:pt x="1351877" y="4018519"/>
                    <a:pt x="1374433" y="4019606"/>
                  </a:cubicBezTo>
                  <a:cubicBezTo>
                    <a:pt x="1379960" y="4019893"/>
                    <a:pt x="1385167" y="4020149"/>
                    <a:pt x="1389832" y="4020532"/>
                  </a:cubicBezTo>
                  <a:cubicBezTo>
                    <a:pt x="1421236" y="4023217"/>
                    <a:pt x="1453248" y="4024591"/>
                    <a:pt x="1484940" y="4024591"/>
                  </a:cubicBezTo>
                  <a:cubicBezTo>
                    <a:pt x="1532958" y="4024591"/>
                    <a:pt x="1577813" y="4021395"/>
                    <a:pt x="1614968" y="4015292"/>
                  </a:cubicBezTo>
                  <a:cubicBezTo>
                    <a:pt x="1643338" y="4011234"/>
                    <a:pt x="1644232" y="4001487"/>
                    <a:pt x="1643753" y="3994201"/>
                  </a:cubicBezTo>
                  <a:cubicBezTo>
                    <a:pt x="1636405" y="3977105"/>
                    <a:pt x="1559762" y="3909872"/>
                    <a:pt x="1538996" y="3898336"/>
                  </a:cubicBezTo>
                  <a:cubicBezTo>
                    <a:pt x="1538996" y="3898336"/>
                    <a:pt x="1538677" y="3898208"/>
                    <a:pt x="1537782" y="3898080"/>
                  </a:cubicBezTo>
                  <a:lnTo>
                    <a:pt x="1532159" y="3897250"/>
                  </a:lnTo>
                  <a:cubicBezTo>
                    <a:pt x="1537495" y="3887855"/>
                    <a:pt x="1540082" y="3881496"/>
                    <a:pt x="1540082" y="3881496"/>
                  </a:cubicBezTo>
                  <a:cubicBezTo>
                    <a:pt x="1540082" y="3853950"/>
                    <a:pt x="1540849" y="3825287"/>
                    <a:pt x="1541999" y="3795984"/>
                  </a:cubicBezTo>
                  <a:cubicBezTo>
                    <a:pt x="1557909" y="3781476"/>
                    <a:pt x="1572989" y="3761792"/>
                    <a:pt x="1558101" y="3746933"/>
                  </a:cubicBezTo>
                  <a:cubicBezTo>
                    <a:pt x="1548708" y="3737506"/>
                    <a:pt x="1538165" y="3737090"/>
                    <a:pt x="1528006" y="3741596"/>
                  </a:cubicBezTo>
                  <a:lnTo>
                    <a:pt x="1528166" y="3738400"/>
                  </a:lnTo>
                  <a:cubicBezTo>
                    <a:pt x="1529540" y="3711590"/>
                    <a:pt x="1531105" y="3684237"/>
                    <a:pt x="1532702" y="3656627"/>
                  </a:cubicBezTo>
                  <a:cubicBezTo>
                    <a:pt x="1539603" y="3537626"/>
                    <a:pt x="1546600" y="3414727"/>
                    <a:pt x="1539731" y="3298123"/>
                  </a:cubicBezTo>
                  <a:cubicBezTo>
                    <a:pt x="1615288" y="3250062"/>
                    <a:pt x="1690109" y="3183563"/>
                    <a:pt x="1682857" y="3126140"/>
                  </a:cubicBezTo>
                  <a:cubicBezTo>
                    <a:pt x="1663625" y="2963360"/>
                    <a:pt x="1646053" y="2800900"/>
                    <a:pt x="1634265" y="2637418"/>
                  </a:cubicBezTo>
                  <a:cubicBezTo>
                    <a:pt x="1630718" y="2588367"/>
                    <a:pt x="1608770" y="2489913"/>
                    <a:pt x="1586694" y="2369985"/>
                  </a:cubicBezTo>
                  <a:lnTo>
                    <a:pt x="1589250" y="2369921"/>
                  </a:lnTo>
                  <a:cubicBezTo>
                    <a:pt x="1598802" y="2369634"/>
                    <a:pt x="1613083" y="2361645"/>
                    <a:pt x="1619824" y="2356692"/>
                  </a:cubicBezTo>
                  <a:lnTo>
                    <a:pt x="1629888" y="2349215"/>
                  </a:lnTo>
                  <a:lnTo>
                    <a:pt x="1639728" y="2356980"/>
                  </a:lnTo>
                  <a:cubicBezTo>
                    <a:pt x="1639760" y="2357012"/>
                    <a:pt x="1644935" y="2360559"/>
                    <a:pt x="1651964" y="2360559"/>
                  </a:cubicBezTo>
                  <a:cubicBezTo>
                    <a:pt x="1653306" y="2360559"/>
                    <a:pt x="1654615" y="2360431"/>
                    <a:pt x="1655957" y="2360207"/>
                  </a:cubicBezTo>
                  <a:cubicBezTo>
                    <a:pt x="1662986" y="2358897"/>
                    <a:pt x="1678640" y="2346307"/>
                    <a:pt x="1688864" y="2335378"/>
                  </a:cubicBezTo>
                  <a:lnTo>
                    <a:pt x="1697745" y="2326047"/>
                  </a:lnTo>
                  <a:lnTo>
                    <a:pt x="1708959" y="2332342"/>
                  </a:lnTo>
                  <a:cubicBezTo>
                    <a:pt x="1710524" y="2333205"/>
                    <a:pt x="1714773" y="2335026"/>
                    <a:pt x="1717840" y="2335026"/>
                  </a:cubicBezTo>
                  <a:cubicBezTo>
                    <a:pt x="1718319" y="2335026"/>
                    <a:pt x="1718575" y="2334994"/>
                    <a:pt x="1718671" y="2334963"/>
                  </a:cubicBezTo>
                  <a:cubicBezTo>
                    <a:pt x="1730076" y="2332246"/>
                    <a:pt x="1739277" y="2325376"/>
                    <a:pt x="1746721" y="2313968"/>
                  </a:cubicBezTo>
                  <a:cubicBezTo>
                    <a:pt x="1747871" y="2312242"/>
                    <a:pt x="1753845" y="2302911"/>
                    <a:pt x="1753845" y="2302911"/>
                  </a:cubicBezTo>
                  <a:lnTo>
                    <a:pt x="1864193" y="2279840"/>
                  </a:lnTo>
                  <a:lnTo>
                    <a:pt x="1943424" y="2273864"/>
                  </a:lnTo>
                  <a:lnTo>
                    <a:pt x="1948759" y="2279456"/>
                  </a:lnTo>
                  <a:cubicBezTo>
                    <a:pt x="1948951" y="2279648"/>
                    <a:pt x="1969142" y="2299876"/>
                    <a:pt x="1998694" y="2299876"/>
                  </a:cubicBezTo>
                  <a:cubicBezTo>
                    <a:pt x="2001314" y="2299876"/>
                    <a:pt x="2003965" y="2299716"/>
                    <a:pt x="2007096" y="2299364"/>
                  </a:cubicBezTo>
                  <a:cubicBezTo>
                    <a:pt x="2013390" y="2298789"/>
                    <a:pt x="2019907" y="2298086"/>
                    <a:pt x="2026648" y="2297287"/>
                  </a:cubicBezTo>
                  <a:lnTo>
                    <a:pt x="2037127" y="2296009"/>
                  </a:lnTo>
                  <a:lnTo>
                    <a:pt x="2048916" y="2294252"/>
                  </a:lnTo>
                  <a:cubicBezTo>
                    <a:pt x="2070864" y="2290960"/>
                    <a:pt x="2094729" y="2286487"/>
                    <a:pt x="2117923" y="2281342"/>
                  </a:cubicBezTo>
                  <a:lnTo>
                    <a:pt x="2129105" y="2278849"/>
                  </a:lnTo>
                  <a:lnTo>
                    <a:pt x="2139744" y="2276197"/>
                  </a:lnTo>
                  <a:cubicBezTo>
                    <a:pt x="2148881" y="2273960"/>
                    <a:pt x="2157091" y="2271787"/>
                    <a:pt x="2164599" y="2269678"/>
                  </a:cubicBezTo>
                  <a:cubicBezTo>
                    <a:pt x="2173097" y="2226794"/>
                    <a:pt x="2205077" y="2177903"/>
                    <a:pt x="2221179" y="2155311"/>
                  </a:cubicBezTo>
                  <a:cubicBezTo>
                    <a:pt x="2199454" y="2136170"/>
                    <a:pt x="2153354" y="2093477"/>
                    <a:pt x="2131309" y="2057624"/>
                  </a:cubicBezTo>
                </a:path>
              </a:pathLst>
            </a:custGeom>
            <a:solidFill>
              <a:srgbClr val="FF0000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7022F9F7-0463-41A9-B9D6-BEF65F2F109F}"/>
                </a:ext>
              </a:extLst>
            </p:cNvPr>
            <p:cNvSpPr/>
            <p:nvPr/>
          </p:nvSpPr>
          <p:spPr>
            <a:xfrm>
              <a:off x="4770078" y="7428883"/>
              <a:ext cx="18242" cy="30996"/>
            </a:xfrm>
            <a:custGeom>
              <a:avLst/>
              <a:gdLst>
                <a:gd name="connsiteX0" fmla="*/ 9552 w 18242"/>
                <a:gd name="connsiteY0" fmla="*/ 671 h 30996"/>
                <a:gd name="connsiteX1" fmla="*/ 0 w 18242"/>
                <a:gd name="connsiteY1" fmla="*/ 2237 h 30996"/>
                <a:gd name="connsiteX2" fmla="*/ 4728 w 18242"/>
                <a:gd name="connsiteY2" fmla="*/ 30996 h 30996"/>
                <a:gd name="connsiteX3" fmla="*/ 18242 w 18242"/>
                <a:gd name="connsiteY3" fmla="*/ 28792 h 30996"/>
                <a:gd name="connsiteX4" fmla="*/ 13482 w 18242"/>
                <a:gd name="connsiteY4" fmla="*/ 0 h 30996"/>
                <a:gd name="connsiteX5" fmla="*/ 9552 w 18242"/>
                <a:gd name="connsiteY5" fmla="*/ 671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" h="30996">
                  <a:moveTo>
                    <a:pt x="9552" y="671"/>
                  </a:moveTo>
                  <a:lnTo>
                    <a:pt x="0" y="2237"/>
                  </a:lnTo>
                  <a:lnTo>
                    <a:pt x="4728" y="30996"/>
                  </a:lnTo>
                  <a:lnTo>
                    <a:pt x="18242" y="28792"/>
                  </a:lnTo>
                  <a:lnTo>
                    <a:pt x="13482" y="0"/>
                  </a:lnTo>
                  <a:lnTo>
                    <a:pt x="9552" y="671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86660D0D-38A4-4A12-8B7A-F97F3651B4BE}"/>
                </a:ext>
              </a:extLst>
            </p:cNvPr>
            <p:cNvSpPr/>
            <p:nvPr/>
          </p:nvSpPr>
          <p:spPr>
            <a:xfrm>
              <a:off x="4217508" y="6768309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593 h 17028"/>
                <a:gd name="connsiteX3" fmla="*/ 14600 w 17347"/>
                <a:gd name="connsiteY3" fmla="*/ 2202 h 17028"/>
                <a:gd name="connsiteX4" fmla="*/ 2716 w 17347"/>
                <a:gd name="connsiteY4" fmla="*/ 2425 h 17028"/>
                <a:gd name="connsiteX5" fmla="*/ 0 w 17347"/>
                <a:gd name="connsiteY5" fmla="*/ 8593 h 17028"/>
                <a:gd name="connsiteX6" fmla="*/ 2524 w 17347"/>
                <a:gd name="connsiteY6" fmla="*/ 14536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593"/>
                  </a:cubicBezTo>
                  <a:cubicBezTo>
                    <a:pt x="17348" y="6292"/>
                    <a:pt x="16421" y="4023"/>
                    <a:pt x="14600" y="2202"/>
                  </a:cubicBezTo>
                  <a:cubicBezTo>
                    <a:pt x="11182" y="-770"/>
                    <a:pt x="5687" y="-770"/>
                    <a:pt x="2716" y="2425"/>
                  </a:cubicBezTo>
                  <a:cubicBezTo>
                    <a:pt x="895" y="4023"/>
                    <a:pt x="0" y="6324"/>
                    <a:pt x="0" y="8593"/>
                  </a:cubicBezTo>
                  <a:cubicBezTo>
                    <a:pt x="0" y="10893"/>
                    <a:pt x="895" y="12939"/>
                    <a:pt x="2524" y="14536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1522B006-8137-4FA4-8BAD-6B0CF12A1846}"/>
                </a:ext>
              </a:extLst>
            </p:cNvPr>
            <p:cNvSpPr/>
            <p:nvPr/>
          </p:nvSpPr>
          <p:spPr>
            <a:xfrm>
              <a:off x="4084989" y="6755559"/>
              <a:ext cx="17315" cy="16996"/>
            </a:xfrm>
            <a:custGeom>
              <a:avLst/>
              <a:gdLst>
                <a:gd name="connsiteX0" fmla="*/ 8658 w 17315"/>
                <a:gd name="connsiteY0" fmla="*/ 16997 h 16996"/>
                <a:gd name="connsiteX1" fmla="*/ 14600 w 17315"/>
                <a:gd name="connsiteY1" fmla="*/ 14504 h 16996"/>
                <a:gd name="connsiteX2" fmla="*/ 17316 w 17315"/>
                <a:gd name="connsiteY2" fmla="*/ 8369 h 16996"/>
                <a:gd name="connsiteX3" fmla="*/ 14600 w 17315"/>
                <a:gd name="connsiteY3" fmla="*/ 2425 h 16996"/>
                <a:gd name="connsiteX4" fmla="*/ 2748 w 17315"/>
                <a:gd name="connsiteY4" fmla="*/ 2202 h 16996"/>
                <a:gd name="connsiteX5" fmla="*/ 0 w 17315"/>
                <a:gd name="connsiteY5" fmla="*/ 8369 h 16996"/>
                <a:gd name="connsiteX6" fmla="*/ 2524 w 17315"/>
                <a:gd name="connsiteY6" fmla="*/ 14281 h 16996"/>
                <a:gd name="connsiteX7" fmla="*/ 8658 w 17315"/>
                <a:gd name="connsiteY7" fmla="*/ 16997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6996">
                  <a:moveTo>
                    <a:pt x="8658" y="16997"/>
                  </a:moveTo>
                  <a:cubicBezTo>
                    <a:pt x="10958" y="16997"/>
                    <a:pt x="13003" y="16102"/>
                    <a:pt x="14600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  <a:cubicBezTo>
                    <a:pt x="1150" y="3767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089" y="16102"/>
                    <a:pt x="6390" y="16997"/>
                    <a:pt x="8658" y="169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12137484-B2EA-490E-94EC-6D0CEFE4847A}"/>
                </a:ext>
              </a:extLst>
            </p:cNvPr>
            <p:cNvSpPr/>
            <p:nvPr/>
          </p:nvSpPr>
          <p:spPr>
            <a:xfrm>
              <a:off x="4157766" y="7183311"/>
              <a:ext cx="17092" cy="17028"/>
            </a:xfrm>
            <a:custGeom>
              <a:avLst/>
              <a:gdLst>
                <a:gd name="connsiteX0" fmla="*/ 8402 w 17092"/>
                <a:gd name="connsiteY0" fmla="*/ 17029 h 17028"/>
                <a:gd name="connsiteX1" fmla="*/ 14568 w 17092"/>
                <a:gd name="connsiteY1" fmla="*/ 14536 h 17028"/>
                <a:gd name="connsiteX2" fmla="*/ 17092 w 17092"/>
                <a:gd name="connsiteY2" fmla="*/ 8369 h 17028"/>
                <a:gd name="connsiteX3" fmla="*/ 14568 w 17092"/>
                <a:gd name="connsiteY3" fmla="*/ 2425 h 17028"/>
                <a:gd name="connsiteX4" fmla="*/ 2492 w 17092"/>
                <a:gd name="connsiteY4" fmla="*/ 2202 h 17028"/>
                <a:gd name="connsiteX5" fmla="*/ 0 w 17092"/>
                <a:gd name="connsiteY5" fmla="*/ 8369 h 17028"/>
                <a:gd name="connsiteX6" fmla="*/ 2492 w 17092"/>
                <a:gd name="connsiteY6" fmla="*/ 14313 h 17028"/>
                <a:gd name="connsiteX7" fmla="*/ 8402 w 17092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8">
                  <a:moveTo>
                    <a:pt x="8402" y="17029"/>
                  </a:moveTo>
                  <a:cubicBezTo>
                    <a:pt x="10926" y="17029"/>
                    <a:pt x="12971" y="16134"/>
                    <a:pt x="14568" y="14536"/>
                  </a:cubicBezTo>
                  <a:cubicBezTo>
                    <a:pt x="16198" y="12939"/>
                    <a:pt x="17092" y="10638"/>
                    <a:pt x="17092" y="8369"/>
                  </a:cubicBezTo>
                  <a:cubicBezTo>
                    <a:pt x="17092" y="6068"/>
                    <a:pt x="16198" y="3799"/>
                    <a:pt x="14568" y="2425"/>
                  </a:cubicBezTo>
                  <a:cubicBezTo>
                    <a:pt x="11373" y="-770"/>
                    <a:pt x="5431" y="-770"/>
                    <a:pt x="2492" y="2202"/>
                  </a:cubicBezTo>
                  <a:cubicBezTo>
                    <a:pt x="895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492" y="14313"/>
                  </a:cubicBezTo>
                  <a:cubicBezTo>
                    <a:pt x="3866" y="16134"/>
                    <a:pt x="6134" y="17029"/>
                    <a:pt x="8402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8E49F166-7F2E-44AD-BF1F-7884BDD80DDB}"/>
                </a:ext>
              </a:extLst>
            </p:cNvPr>
            <p:cNvSpPr/>
            <p:nvPr/>
          </p:nvSpPr>
          <p:spPr>
            <a:xfrm>
              <a:off x="3888349" y="7179101"/>
              <a:ext cx="17124" cy="16893"/>
            </a:xfrm>
            <a:custGeom>
              <a:avLst/>
              <a:gdLst>
                <a:gd name="connsiteX0" fmla="*/ 14600 w 17124"/>
                <a:gd name="connsiteY0" fmla="*/ 14401 h 16893"/>
                <a:gd name="connsiteX1" fmla="*/ 17124 w 17124"/>
                <a:gd name="connsiteY1" fmla="*/ 8457 h 16893"/>
                <a:gd name="connsiteX2" fmla="*/ 14600 w 17124"/>
                <a:gd name="connsiteY2" fmla="*/ 2290 h 16893"/>
                <a:gd name="connsiteX3" fmla="*/ 2524 w 17124"/>
                <a:gd name="connsiteY3" fmla="*/ 2290 h 16893"/>
                <a:gd name="connsiteX4" fmla="*/ 0 w 17124"/>
                <a:gd name="connsiteY4" fmla="*/ 8457 h 16893"/>
                <a:gd name="connsiteX5" fmla="*/ 2300 w 17124"/>
                <a:gd name="connsiteY5" fmla="*/ 14401 h 16893"/>
                <a:gd name="connsiteX6" fmla="*/ 8466 w 17124"/>
                <a:gd name="connsiteY6" fmla="*/ 16893 h 16893"/>
                <a:gd name="connsiteX7" fmla="*/ 14600 w 17124"/>
                <a:gd name="connsiteY7" fmla="*/ 144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93">
                  <a:moveTo>
                    <a:pt x="14600" y="14401"/>
                  </a:moveTo>
                  <a:cubicBezTo>
                    <a:pt x="16198" y="12803"/>
                    <a:pt x="17124" y="10502"/>
                    <a:pt x="17124" y="8457"/>
                  </a:cubicBezTo>
                  <a:cubicBezTo>
                    <a:pt x="17124" y="6156"/>
                    <a:pt x="16198" y="3887"/>
                    <a:pt x="14600" y="2290"/>
                  </a:cubicBezTo>
                  <a:cubicBezTo>
                    <a:pt x="11437" y="-874"/>
                    <a:pt x="5495" y="-650"/>
                    <a:pt x="2524" y="2290"/>
                  </a:cubicBezTo>
                  <a:cubicBezTo>
                    <a:pt x="926" y="3887"/>
                    <a:pt x="0" y="6156"/>
                    <a:pt x="0" y="8457"/>
                  </a:cubicBezTo>
                  <a:cubicBezTo>
                    <a:pt x="0" y="10502"/>
                    <a:pt x="926" y="12803"/>
                    <a:pt x="2300" y="14401"/>
                  </a:cubicBezTo>
                  <a:cubicBezTo>
                    <a:pt x="3898" y="15998"/>
                    <a:pt x="6198" y="16893"/>
                    <a:pt x="8466" y="16893"/>
                  </a:cubicBezTo>
                  <a:cubicBezTo>
                    <a:pt x="10734" y="16893"/>
                    <a:pt x="13035" y="15998"/>
                    <a:pt x="14600" y="1440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07C0F602-F039-4160-8A14-5DC3A1C680BA}"/>
                </a:ext>
              </a:extLst>
            </p:cNvPr>
            <p:cNvSpPr/>
            <p:nvPr/>
          </p:nvSpPr>
          <p:spPr>
            <a:xfrm>
              <a:off x="4102081" y="7149140"/>
              <a:ext cx="17124" cy="16976"/>
            </a:xfrm>
            <a:custGeom>
              <a:avLst/>
              <a:gdLst>
                <a:gd name="connsiteX0" fmla="*/ 2524 w 17124"/>
                <a:gd name="connsiteY0" fmla="*/ 14260 h 16976"/>
                <a:gd name="connsiteX1" fmla="*/ 8690 w 17124"/>
                <a:gd name="connsiteY1" fmla="*/ 16976 h 16976"/>
                <a:gd name="connsiteX2" fmla="*/ 14600 w 17124"/>
                <a:gd name="connsiteY2" fmla="*/ 14484 h 16976"/>
                <a:gd name="connsiteX3" fmla="*/ 17124 w 17124"/>
                <a:gd name="connsiteY3" fmla="*/ 8316 h 16976"/>
                <a:gd name="connsiteX4" fmla="*/ 14600 w 17124"/>
                <a:gd name="connsiteY4" fmla="*/ 2373 h 16976"/>
                <a:gd name="connsiteX5" fmla="*/ 2524 w 17124"/>
                <a:gd name="connsiteY5" fmla="*/ 2373 h 16976"/>
                <a:gd name="connsiteX6" fmla="*/ 0 w 17124"/>
                <a:gd name="connsiteY6" fmla="*/ 8316 h 16976"/>
                <a:gd name="connsiteX7" fmla="*/ 2524 w 17124"/>
                <a:gd name="connsiteY7" fmla="*/ 14260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76">
                  <a:moveTo>
                    <a:pt x="2524" y="14260"/>
                  </a:moveTo>
                  <a:cubicBezTo>
                    <a:pt x="4121" y="16081"/>
                    <a:pt x="6390" y="16976"/>
                    <a:pt x="8690" y="16976"/>
                  </a:cubicBezTo>
                  <a:cubicBezTo>
                    <a:pt x="10958" y="16976"/>
                    <a:pt x="13035" y="16081"/>
                    <a:pt x="14600" y="14484"/>
                  </a:cubicBezTo>
                  <a:cubicBezTo>
                    <a:pt x="16198" y="12886"/>
                    <a:pt x="17124" y="10617"/>
                    <a:pt x="17124" y="8316"/>
                  </a:cubicBezTo>
                  <a:cubicBezTo>
                    <a:pt x="17124" y="6016"/>
                    <a:pt x="16198" y="3970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3970"/>
                    <a:pt x="0" y="6048"/>
                    <a:pt x="0" y="8316"/>
                  </a:cubicBezTo>
                  <a:cubicBezTo>
                    <a:pt x="0" y="10617"/>
                    <a:pt x="1150" y="12886"/>
                    <a:pt x="2524" y="142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0D01D842-BF44-448B-ACB4-0CC8790445A2}"/>
                </a:ext>
              </a:extLst>
            </p:cNvPr>
            <p:cNvSpPr/>
            <p:nvPr/>
          </p:nvSpPr>
          <p:spPr>
            <a:xfrm>
              <a:off x="4025214" y="7089207"/>
              <a:ext cx="17124" cy="16929"/>
            </a:xfrm>
            <a:custGeom>
              <a:avLst/>
              <a:gdLst>
                <a:gd name="connsiteX0" fmla="*/ 2268 w 17124"/>
                <a:gd name="connsiteY0" fmla="*/ 14405 h 16929"/>
                <a:gd name="connsiteX1" fmla="*/ 8434 w 17124"/>
                <a:gd name="connsiteY1" fmla="*/ 16929 h 16929"/>
                <a:gd name="connsiteX2" fmla="*/ 14600 w 17124"/>
                <a:gd name="connsiteY2" fmla="*/ 14405 h 16929"/>
                <a:gd name="connsiteX3" fmla="*/ 17124 w 17124"/>
                <a:gd name="connsiteY3" fmla="*/ 8461 h 16929"/>
                <a:gd name="connsiteX4" fmla="*/ 14600 w 17124"/>
                <a:gd name="connsiteY4" fmla="*/ 2326 h 16929"/>
                <a:gd name="connsiteX5" fmla="*/ 2524 w 17124"/>
                <a:gd name="connsiteY5" fmla="*/ 2326 h 16929"/>
                <a:gd name="connsiteX6" fmla="*/ 0 w 17124"/>
                <a:gd name="connsiteY6" fmla="*/ 8461 h 16929"/>
                <a:gd name="connsiteX7" fmla="*/ 2268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2268" y="14405"/>
                  </a:moveTo>
                  <a:cubicBezTo>
                    <a:pt x="3866" y="16003"/>
                    <a:pt x="6166" y="16929"/>
                    <a:pt x="8434" y="16929"/>
                  </a:cubicBezTo>
                  <a:cubicBezTo>
                    <a:pt x="10734" y="16929"/>
                    <a:pt x="13003" y="16003"/>
                    <a:pt x="14600" y="14405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271" y="-646"/>
                    <a:pt x="2524" y="2326"/>
                  </a:cubicBezTo>
                  <a:cubicBezTo>
                    <a:pt x="926" y="3923"/>
                    <a:pt x="0" y="5969"/>
                    <a:pt x="0" y="8461"/>
                  </a:cubicBezTo>
                  <a:cubicBezTo>
                    <a:pt x="0" y="10762"/>
                    <a:pt x="926" y="12807"/>
                    <a:pt x="2268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4AFE3C6D-3240-43C0-B191-DEACD7999E37}"/>
                </a:ext>
              </a:extLst>
            </p:cNvPr>
            <p:cNvSpPr/>
            <p:nvPr/>
          </p:nvSpPr>
          <p:spPr>
            <a:xfrm>
              <a:off x="3901161" y="6888221"/>
              <a:ext cx="17092" cy="16917"/>
            </a:xfrm>
            <a:custGeom>
              <a:avLst/>
              <a:gdLst>
                <a:gd name="connsiteX0" fmla="*/ 2492 w 17092"/>
                <a:gd name="connsiteY0" fmla="*/ 2314 h 16917"/>
                <a:gd name="connsiteX1" fmla="*/ 0 w 17092"/>
                <a:gd name="connsiteY1" fmla="*/ 8481 h 16917"/>
                <a:gd name="connsiteX2" fmla="*/ 2492 w 17092"/>
                <a:gd name="connsiteY2" fmla="*/ 14393 h 16917"/>
                <a:gd name="connsiteX3" fmla="*/ 8658 w 17092"/>
                <a:gd name="connsiteY3" fmla="*/ 16917 h 16917"/>
                <a:gd name="connsiteX4" fmla="*/ 14600 w 17092"/>
                <a:gd name="connsiteY4" fmla="*/ 14393 h 16917"/>
                <a:gd name="connsiteX5" fmla="*/ 17092 w 17092"/>
                <a:gd name="connsiteY5" fmla="*/ 8481 h 16917"/>
                <a:gd name="connsiteX6" fmla="*/ 14600 w 17092"/>
                <a:gd name="connsiteY6" fmla="*/ 2314 h 16917"/>
                <a:gd name="connsiteX7" fmla="*/ 2492 w 17092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2492" y="2314"/>
                  </a:moveTo>
                  <a:cubicBezTo>
                    <a:pt x="895" y="3911"/>
                    <a:pt x="0" y="6180"/>
                    <a:pt x="0" y="8481"/>
                  </a:cubicBezTo>
                  <a:cubicBezTo>
                    <a:pt x="0" y="10526"/>
                    <a:pt x="895" y="12827"/>
                    <a:pt x="2492" y="14393"/>
                  </a:cubicBezTo>
                  <a:cubicBezTo>
                    <a:pt x="3866" y="15990"/>
                    <a:pt x="6134" y="16917"/>
                    <a:pt x="8658" y="16917"/>
                  </a:cubicBezTo>
                  <a:cubicBezTo>
                    <a:pt x="10703" y="16917"/>
                    <a:pt x="12971" y="15990"/>
                    <a:pt x="14600" y="14393"/>
                  </a:cubicBezTo>
                  <a:cubicBezTo>
                    <a:pt x="16198" y="12827"/>
                    <a:pt x="17092" y="10526"/>
                    <a:pt x="17092" y="8481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405" y="-882"/>
                    <a:pt x="5463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27D21CB3-7E2E-4A93-887C-A93D6F3C614B}"/>
                </a:ext>
              </a:extLst>
            </p:cNvPr>
            <p:cNvSpPr/>
            <p:nvPr/>
          </p:nvSpPr>
          <p:spPr>
            <a:xfrm>
              <a:off x="3973906" y="6986547"/>
              <a:ext cx="17124" cy="16917"/>
            </a:xfrm>
            <a:custGeom>
              <a:avLst/>
              <a:gdLst>
                <a:gd name="connsiteX0" fmla="*/ 17124 w 17124"/>
                <a:gd name="connsiteY0" fmla="*/ 8449 h 16917"/>
                <a:gd name="connsiteX1" fmla="*/ 14600 w 17124"/>
                <a:gd name="connsiteY1" fmla="*/ 2314 h 16917"/>
                <a:gd name="connsiteX2" fmla="*/ 2524 w 17124"/>
                <a:gd name="connsiteY2" fmla="*/ 2314 h 16917"/>
                <a:gd name="connsiteX3" fmla="*/ 0 w 17124"/>
                <a:gd name="connsiteY3" fmla="*/ 8449 h 16917"/>
                <a:gd name="connsiteX4" fmla="*/ 2524 w 17124"/>
                <a:gd name="connsiteY4" fmla="*/ 14393 h 16917"/>
                <a:gd name="connsiteX5" fmla="*/ 8434 w 17124"/>
                <a:gd name="connsiteY5" fmla="*/ 16917 h 16917"/>
                <a:gd name="connsiteX6" fmla="*/ 14600 w 17124"/>
                <a:gd name="connsiteY6" fmla="*/ 14393 h 16917"/>
                <a:gd name="connsiteX7" fmla="*/ 17124 w 17124"/>
                <a:gd name="connsiteY7" fmla="*/ 8449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17124" y="8449"/>
                  </a:moveTo>
                  <a:cubicBezTo>
                    <a:pt x="17124" y="6180"/>
                    <a:pt x="16198" y="3911"/>
                    <a:pt x="14600" y="2314"/>
                  </a:cubicBezTo>
                  <a:cubicBezTo>
                    <a:pt x="11405" y="-882"/>
                    <a:pt x="5687" y="-658"/>
                    <a:pt x="2524" y="2314"/>
                  </a:cubicBezTo>
                  <a:cubicBezTo>
                    <a:pt x="895" y="3911"/>
                    <a:pt x="0" y="6180"/>
                    <a:pt x="0" y="8449"/>
                  </a:cubicBezTo>
                  <a:cubicBezTo>
                    <a:pt x="0" y="10750"/>
                    <a:pt x="926" y="12795"/>
                    <a:pt x="2524" y="14393"/>
                  </a:cubicBezTo>
                  <a:cubicBezTo>
                    <a:pt x="4089" y="15990"/>
                    <a:pt x="6166" y="16917"/>
                    <a:pt x="8434" y="16917"/>
                  </a:cubicBezTo>
                  <a:cubicBezTo>
                    <a:pt x="10703" y="16917"/>
                    <a:pt x="13003" y="15990"/>
                    <a:pt x="14600" y="14393"/>
                  </a:cubicBezTo>
                  <a:cubicBezTo>
                    <a:pt x="16198" y="12795"/>
                    <a:pt x="17124" y="10750"/>
                    <a:pt x="17124" y="844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554FBC36-346F-4450-9A94-C5B912F72353}"/>
                </a:ext>
              </a:extLst>
            </p:cNvPr>
            <p:cNvSpPr/>
            <p:nvPr/>
          </p:nvSpPr>
          <p:spPr>
            <a:xfrm>
              <a:off x="4025214" y="6862462"/>
              <a:ext cx="17124" cy="17111"/>
            </a:xfrm>
            <a:custGeom>
              <a:avLst/>
              <a:gdLst>
                <a:gd name="connsiteX0" fmla="*/ 14600 w 17124"/>
                <a:gd name="connsiteY0" fmla="*/ 14588 h 17111"/>
                <a:gd name="connsiteX1" fmla="*/ 17124 w 17124"/>
                <a:gd name="connsiteY1" fmla="*/ 8452 h 17111"/>
                <a:gd name="connsiteX2" fmla="*/ 14600 w 17124"/>
                <a:gd name="connsiteY2" fmla="*/ 2508 h 17111"/>
                <a:gd name="connsiteX3" fmla="*/ 2524 w 17124"/>
                <a:gd name="connsiteY3" fmla="*/ 2285 h 17111"/>
                <a:gd name="connsiteX4" fmla="*/ 0 w 17124"/>
                <a:gd name="connsiteY4" fmla="*/ 8452 h 17111"/>
                <a:gd name="connsiteX5" fmla="*/ 2300 w 17124"/>
                <a:gd name="connsiteY5" fmla="*/ 14396 h 17111"/>
                <a:gd name="connsiteX6" fmla="*/ 8466 w 17124"/>
                <a:gd name="connsiteY6" fmla="*/ 17112 h 17111"/>
                <a:gd name="connsiteX7" fmla="*/ 14600 w 17124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14600" y="14588"/>
                  </a:moveTo>
                  <a:cubicBezTo>
                    <a:pt x="16198" y="12766"/>
                    <a:pt x="17124" y="10721"/>
                    <a:pt x="17124" y="8452"/>
                  </a:cubicBezTo>
                  <a:cubicBezTo>
                    <a:pt x="17124" y="6151"/>
                    <a:pt x="16198" y="3883"/>
                    <a:pt x="14600" y="2508"/>
                  </a:cubicBezTo>
                  <a:cubicBezTo>
                    <a:pt x="11437" y="-911"/>
                    <a:pt x="5271" y="-687"/>
                    <a:pt x="2524" y="2285"/>
                  </a:cubicBez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766"/>
                    <a:pt x="2300" y="14396"/>
                  </a:cubicBezTo>
                  <a:cubicBezTo>
                    <a:pt x="3898" y="15994"/>
                    <a:pt x="6198" y="17112"/>
                    <a:pt x="8466" y="17112"/>
                  </a:cubicBezTo>
                  <a:cubicBezTo>
                    <a:pt x="10734" y="17112"/>
                    <a:pt x="13003" y="16185"/>
                    <a:pt x="14600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DBDEED88-51BE-46BF-A7B9-35FDBD0CB10A}"/>
                </a:ext>
              </a:extLst>
            </p:cNvPr>
            <p:cNvSpPr/>
            <p:nvPr/>
          </p:nvSpPr>
          <p:spPr>
            <a:xfrm>
              <a:off x="4084989" y="8398182"/>
              <a:ext cx="17315" cy="17028"/>
            </a:xfrm>
            <a:custGeom>
              <a:avLst/>
              <a:gdLst>
                <a:gd name="connsiteX0" fmla="*/ 2716 w 17315"/>
                <a:gd name="connsiteY0" fmla="*/ 2202 h 17028"/>
                <a:gd name="connsiteX1" fmla="*/ 0 w 17315"/>
                <a:gd name="connsiteY1" fmla="*/ 8369 h 17028"/>
                <a:gd name="connsiteX2" fmla="*/ 2524 w 17315"/>
                <a:gd name="connsiteY2" fmla="*/ 14281 h 17028"/>
                <a:gd name="connsiteX3" fmla="*/ 8658 w 17315"/>
                <a:gd name="connsiteY3" fmla="*/ 17029 h 17028"/>
                <a:gd name="connsiteX4" fmla="*/ 14568 w 17315"/>
                <a:gd name="connsiteY4" fmla="*/ 14504 h 17028"/>
                <a:gd name="connsiteX5" fmla="*/ 17316 w 17315"/>
                <a:gd name="connsiteY5" fmla="*/ 8369 h 17028"/>
                <a:gd name="connsiteX6" fmla="*/ 14568 w 17315"/>
                <a:gd name="connsiteY6" fmla="*/ 2425 h 17028"/>
                <a:gd name="connsiteX7" fmla="*/ 2716 w 17315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028">
                  <a:moveTo>
                    <a:pt x="2716" y="2202"/>
                  </a:moveTo>
                  <a:cubicBezTo>
                    <a:pt x="1118" y="3799"/>
                    <a:pt x="0" y="6068"/>
                    <a:pt x="0" y="8369"/>
                  </a:cubicBezTo>
                  <a:cubicBezTo>
                    <a:pt x="0" y="10638"/>
                    <a:pt x="895" y="12907"/>
                    <a:pt x="2524" y="14281"/>
                  </a:cubicBezTo>
                  <a:cubicBezTo>
                    <a:pt x="4089" y="16134"/>
                    <a:pt x="6390" y="17029"/>
                    <a:pt x="8658" y="17029"/>
                  </a:cubicBezTo>
                  <a:cubicBezTo>
                    <a:pt x="10926" y="17029"/>
                    <a:pt x="13003" y="16134"/>
                    <a:pt x="14568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568" y="2425"/>
                  </a:cubicBezTo>
                  <a:cubicBezTo>
                    <a:pt x="11405" y="-994"/>
                    <a:pt x="5463" y="-546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BC7F4CEF-4E49-4040-84FB-E24F32C729E1}"/>
                </a:ext>
              </a:extLst>
            </p:cNvPr>
            <p:cNvSpPr/>
            <p:nvPr/>
          </p:nvSpPr>
          <p:spPr>
            <a:xfrm>
              <a:off x="3926687" y="8351092"/>
              <a:ext cx="17347" cy="17111"/>
            </a:xfrm>
            <a:custGeom>
              <a:avLst/>
              <a:gdLst>
                <a:gd name="connsiteX0" fmla="*/ 14824 w 17347"/>
                <a:gd name="connsiteY0" fmla="*/ 14588 h 17111"/>
                <a:gd name="connsiteX1" fmla="*/ 17348 w 17347"/>
                <a:gd name="connsiteY1" fmla="*/ 8452 h 17111"/>
                <a:gd name="connsiteX2" fmla="*/ 14824 w 17347"/>
                <a:gd name="connsiteY2" fmla="*/ 2508 h 17111"/>
                <a:gd name="connsiteX3" fmla="*/ 2748 w 17347"/>
                <a:gd name="connsiteY3" fmla="*/ 2285 h 17111"/>
                <a:gd name="connsiteX4" fmla="*/ 0 w 17347"/>
                <a:gd name="connsiteY4" fmla="*/ 8452 h 17111"/>
                <a:gd name="connsiteX5" fmla="*/ 2524 w 17347"/>
                <a:gd name="connsiteY5" fmla="*/ 14364 h 17111"/>
                <a:gd name="connsiteX6" fmla="*/ 8690 w 17347"/>
                <a:gd name="connsiteY6" fmla="*/ 17112 h 17111"/>
                <a:gd name="connsiteX7" fmla="*/ 14824 w 17347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11">
                  <a:moveTo>
                    <a:pt x="14824" y="14588"/>
                  </a:moveTo>
                  <a:cubicBezTo>
                    <a:pt x="16421" y="12990"/>
                    <a:pt x="17348" y="10721"/>
                    <a:pt x="17348" y="8452"/>
                  </a:cubicBezTo>
                  <a:cubicBezTo>
                    <a:pt x="17348" y="6183"/>
                    <a:pt x="16198" y="3883"/>
                    <a:pt x="14824" y="2508"/>
                  </a:cubicBezTo>
                  <a:cubicBezTo>
                    <a:pt x="11405" y="-911"/>
                    <a:pt x="5463" y="-687"/>
                    <a:pt x="2748" y="2285"/>
                  </a:cubicBezTo>
                  <a:cubicBezTo>
                    <a:pt x="1150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94"/>
                    <a:pt x="6390" y="17112"/>
                    <a:pt x="8690" y="17112"/>
                  </a:cubicBezTo>
                  <a:cubicBezTo>
                    <a:pt x="10958" y="17112"/>
                    <a:pt x="13226" y="16185"/>
                    <a:pt x="14824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DAB45543-F407-4113-83F9-9B3BC484C1BB}"/>
                </a:ext>
              </a:extLst>
            </p:cNvPr>
            <p:cNvSpPr/>
            <p:nvPr/>
          </p:nvSpPr>
          <p:spPr>
            <a:xfrm>
              <a:off x="3982340" y="8329759"/>
              <a:ext cx="17347" cy="17003"/>
            </a:xfrm>
            <a:custGeom>
              <a:avLst/>
              <a:gdLst>
                <a:gd name="connsiteX0" fmla="*/ 8690 w 17347"/>
                <a:gd name="connsiteY0" fmla="*/ 17003 h 17003"/>
                <a:gd name="connsiteX1" fmla="*/ 14600 w 17347"/>
                <a:gd name="connsiteY1" fmla="*/ 14511 h 17003"/>
                <a:gd name="connsiteX2" fmla="*/ 17348 w 17347"/>
                <a:gd name="connsiteY2" fmla="*/ 8343 h 17003"/>
                <a:gd name="connsiteX3" fmla="*/ 14600 w 17347"/>
                <a:gd name="connsiteY3" fmla="*/ 2400 h 17003"/>
                <a:gd name="connsiteX4" fmla="*/ 2524 w 17347"/>
                <a:gd name="connsiteY4" fmla="*/ 2400 h 17003"/>
                <a:gd name="connsiteX5" fmla="*/ 0 w 17347"/>
                <a:gd name="connsiteY5" fmla="*/ 8343 h 17003"/>
                <a:gd name="connsiteX6" fmla="*/ 2524 w 17347"/>
                <a:gd name="connsiteY6" fmla="*/ 14287 h 17003"/>
                <a:gd name="connsiteX7" fmla="*/ 8690 w 17347"/>
                <a:gd name="connsiteY7" fmla="*/ 17003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8690" y="17003"/>
                  </a:move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198" y="3965"/>
                    <a:pt x="14600" y="2400"/>
                  </a:cubicBezTo>
                  <a:cubicBezTo>
                    <a:pt x="11405" y="-1020"/>
                    <a:pt x="5239" y="-572"/>
                    <a:pt x="2524" y="2400"/>
                  </a:cubicBezTo>
                  <a:cubicBezTo>
                    <a:pt x="926" y="3997"/>
                    <a:pt x="0" y="6074"/>
                    <a:pt x="0" y="8343"/>
                  </a:cubicBezTo>
                  <a:cubicBezTo>
                    <a:pt x="0" y="10612"/>
                    <a:pt x="926" y="12913"/>
                    <a:pt x="2524" y="14287"/>
                  </a:cubicBezTo>
                  <a:cubicBezTo>
                    <a:pt x="4089" y="15853"/>
                    <a:pt x="6166" y="17003"/>
                    <a:pt x="8690" y="1700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CC5E2C57-9B3B-4711-B736-9F3FF829EAEA}"/>
                </a:ext>
              </a:extLst>
            </p:cNvPr>
            <p:cNvSpPr/>
            <p:nvPr/>
          </p:nvSpPr>
          <p:spPr>
            <a:xfrm>
              <a:off x="3939690" y="7281666"/>
              <a:ext cx="17092" cy="17000"/>
            </a:xfrm>
            <a:custGeom>
              <a:avLst/>
              <a:gdLst>
                <a:gd name="connsiteX0" fmla="*/ 0 w 17092"/>
                <a:gd name="connsiteY0" fmla="*/ 8564 h 17000"/>
                <a:gd name="connsiteX1" fmla="*/ 2524 w 17092"/>
                <a:gd name="connsiteY1" fmla="*/ 14508 h 17000"/>
                <a:gd name="connsiteX2" fmla="*/ 8434 w 17092"/>
                <a:gd name="connsiteY2" fmla="*/ 17000 h 17000"/>
                <a:gd name="connsiteX3" fmla="*/ 14600 w 17092"/>
                <a:gd name="connsiteY3" fmla="*/ 14508 h 17000"/>
                <a:gd name="connsiteX4" fmla="*/ 17092 w 17092"/>
                <a:gd name="connsiteY4" fmla="*/ 8564 h 17000"/>
                <a:gd name="connsiteX5" fmla="*/ 14600 w 17092"/>
                <a:gd name="connsiteY5" fmla="*/ 2397 h 17000"/>
                <a:gd name="connsiteX6" fmla="*/ 2524 w 17092"/>
                <a:gd name="connsiteY6" fmla="*/ 2397 h 17000"/>
                <a:gd name="connsiteX7" fmla="*/ 0 w 17092"/>
                <a:gd name="connsiteY7" fmla="*/ 8564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0" y="8564"/>
                  </a:moveTo>
                  <a:cubicBezTo>
                    <a:pt x="0" y="10865"/>
                    <a:pt x="926" y="12910"/>
                    <a:pt x="2524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600" y="14508"/>
                  </a:cubicBezTo>
                  <a:cubicBezTo>
                    <a:pt x="16198" y="12910"/>
                    <a:pt x="17092" y="10865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926" y="3994"/>
                    <a:pt x="0" y="6295"/>
                    <a:pt x="0" y="856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8BEFFAEA-12AB-4A60-BA09-4C6FA7748DBC}"/>
                </a:ext>
              </a:extLst>
            </p:cNvPr>
            <p:cNvSpPr/>
            <p:nvPr/>
          </p:nvSpPr>
          <p:spPr>
            <a:xfrm>
              <a:off x="4157766" y="7799254"/>
              <a:ext cx="17092" cy="17052"/>
            </a:xfrm>
            <a:custGeom>
              <a:avLst/>
              <a:gdLst>
                <a:gd name="connsiteX0" fmla="*/ 8402 w 17092"/>
                <a:gd name="connsiteY0" fmla="*/ 17053 h 17052"/>
                <a:gd name="connsiteX1" fmla="*/ 14568 w 17092"/>
                <a:gd name="connsiteY1" fmla="*/ 14560 h 17052"/>
                <a:gd name="connsiteX2" fmla="*/ 17092 w 17092"/>
                <a:gd name="connsiteY2" fmla="*/ 8425 h 17052"/>
                <a:gd name="connsiteX3" fmla="*/ 14568 w 17092"/>
                <a:gd name="connsiteY3" fmla="*/ 2481 h 17052"/>
                <a:gd name="connsiteX4" fmla="*/ 2492 w 17092"/>
                <a:gd name="connsiteY4" fmla="*/ 2481 h 17052"/>
                <a:gd name="connsiteX5" fmla="*/ 0 w 17092"/>
                <a:gd name="connsiteY5" fmla="*/ 8425 h 17052"/>
                <a:gd name="connsiteX6" fmla="*/ 2492 w 17092"/>
                <a:gd name="connsiteY6" fmla="*/ 14337 h 17052"/>
                <a:gd name="connsiteX7" fmla="*/ 8402 w 17092"/>
                <a:gd name="connsiteY7" fmla="*/ 17053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52">
                  <a:moveTo>
                    <a:pt x="8402" y="17053"/>
                  </a:moveTo>
                  <a:cubicBezTo>
                    <a:pt x="10703" y="17053"/>
                    <a:pt x="12971" y="16158"/>
                    <a:pt x="14568" y="14560"/>
                  </a:cubicBezTo>
                  <a:cubicBezTo>
                    <a:pt x="16198" y="12963"/>
                    <a:pt x="17092" y="10694"/>
                    <a:pt x="17092" y="8425"/>
                  </a:cubicBezTo>
                  <a:cubicBezTo>
                    <a:pt x="17092" y="6124"/>
                    <a:pt x="16198" y="4047"/>
                    <a:pt x="14568" y="2481"/>
                  </a:cubicBezTo>
                  <a:cubicBezTo>
                    <a:pt x="11373" y="-938"/>
                    <a:pt x="5431" y="-714"/>
                    <a:pt x="2492" y="2481"/>
                  </a:cubicBezTo>
                  <a:cubicBezTo>
                    <a:pt x="895" y="4047"/>
                    <a:pt x="0" y="6124"/>
                    <a:pt x="0" y="8425"/>
                  </a:cubicBezTo>
                  <a:cubicBezTo>
                    <a:pt x="0" y="10694"/>
                    <a:pt x="895" y="12963"/>
                    <a:pt x="2492" y="14337"/>
                  </a:cubicBezTo>
                  <a:cubicBezTo>
                    <a:pt x="4089" y="16158"/>
                    <a:pt x="6134" y="17053"/>
                    <a:pt x="8402" y="1705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D15D90-DCF8-4B0C-92C2-97A762E1D308}"/>
                </a:ext>
              </a:extLst>
            </p:cNvPr>
            <p:cNvSpPr/>
            <p:nvPr/>
          </p:nvSpPr>
          <p:spPr>
            <a:xfrm>
              <a:off x="3888349" y="7794993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564 h 17000"/>
                <a:gd name="connsiteX2" fmla="*/ 2300 w 17124"/>
                <a:gd name="connsiteY2" fmla="*/ 14476 h 17000"/>
                <a:gd name="connsiteX3" fmla="*/ 8466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564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300" y="14476"/>
                  </a:cubicBezTo>
                  <a:cubicBezTo>
                    <a:pt x="3898" y="16073"/>
                    <a:pt x="6198" y="17000"/>
                    <a:pt x="8466" y="17000"/>
                  </a:cubicBezTo>
                  <a:cubicBezTo>
                    <a:pt x="10734" y="17000"/>
                    <a:pt x="13035" y="16073"/>
                    <a:pt x="14600" y="14476"/>
                  </a:cubicBezTo>
                  <a:cubicBezTo>
                    <a:pt x="16198" y="12910"/>
                    <a:pt x="17124" y="10609"/>
                    <a:pt x="17124" y="8564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C979680-2E4C-403F-B628-ECA95635ACB3}"/>
                </a:ext>
              </a:extLst>
            </p:cNvPr>
            <p:cNvSpPr/>
            <p:nvPr/>
          </p:nvSpPr>
          <p:spPr>
            <a:xfrm>
              <a:off x="3986685" y="7931984"/>
              <a:ext cx="17124" cy="16905"/>
            </a:xfrm>
            <a:custGeom>
              <a:avLst/>
              <a:gdLst>
                <a:gd name="connsiteX0" fmla="*/ 17124 w 17124"/>
                <a:gd name="connsiteY0" fmla="*/ 8469 h 16905"/>
                <a:gd name="connsiteX1" fmla="*/ 14600 w 17124"/>
                <a:gd name="connsiteY1" fmla="*/ 2302 h 16905"/>
                <a:gd name="connsiteX2" fmla="*/ 2492 w 17124"/>
                <a:gd name="connsiteY2" fmla="*/ 2302 h 16905"/>
                <a:gd name="connsiteX3" fmla="*/ 0 w 17124"/>
                <a:gd name="connsiteY3" fmla="*/ 8469 h 16905"/>
                <a:gd name="connsiteX4" fmla="*/ 2492 w 17124"/>
                <a:gd name="connsiteY4" fmla="*/ 14381 h 16905"/>
                <a:gd name="connsiteX5" fmla="*/ 8658 w 17124"/>
                <a:gd name="connsiteY5" fmla="*/ 16905 h 16905"/>
                <a:gd name="connsiteX6" fmla="*/ 14600 w 17124"/>
                <a:gd name="connsiteY6" fmla="*/ 14381 h 16905"/>
                <a:gd name="connsiteX7" fmla="*/ 17124 w 17124"/>
                <a:gd name="connsiteY7" fmla="*/ 8469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17124" y="8469"/>
                  </a:move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089" y="15979"/>
                    <a:pt x="6166" y="16905"/>
                    <a:pt x="8658" y="16905"/>
                  </a:cubicBezTo>
                  <a:cubicBezTo>
                    <a:pt x="10703" y="16905"/>
                    <a:pt x="12971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D993A367-FB4A-49A0-9C93-F0A2DFE01BC0}"/>
                </a:ext>
              </a:extLst>
            </p:cNvPr>
            <p:cNvSpPr/>
            <p:nvPr/>
          </p:nvSpPr>
          <p:spPr>
            <a:xfrm>
              <a:off x="3939690" y="8077304"/>
              <a:ext cx="17092" cy="17140"/>
            </a:xfrm>
            <a:custGeom>
              <a:avLst/>
              <a:gdLst>
                <a:gd name="connsiteX0" fmla="*/ 2524 w 17092"/>
                <a:gd name="connsiteY0" fmla="*/ 14616 h 17140"/>
                <a:gd name="connsiteX1" fmla="*/ 8434 w 17092"/>
                <a:gd name="connsiteY1" fmla="*/ 17141 h 17140"/>
                <a:gd name="connsiteX2" fmla="*/ 14600 w 17092"/>
                <a:gd name="connsiteY2" fmla="*/ 14616 h 17140"/>
                <a:gd name="connsiteX3" fmla="*/ 17092 w 17092"/>
                <a:gd name="connsiteY3" fmla="*/ 8449 h 17140"/>
                <a:gd name="connsiteX4" fmla="*/ 14600 w 17092"/>
                <a:gd name="connsiteY4" fmla="*/ 2314 h 17140"/>
                <a:gd name="connsiteX5" fmla="*/ 2524 w 17092"/>
                <a:gd name="connsiteY5" fmla="*/ 2314 h 17140"/>
                <a:gd name="connsiteX6" fmla="*/ 0 w 17092"/>
                <a:gd name="connsiteY6" fmla="*/ 8449 h 17140"/>
                <a:gd name="connsiteX7" fmla="*/ 2524 w 17092"/>
                <a:gd name="connsiteY7" fmla="*/ 14616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2524" y="14616"/>
                  </a:moveTo>
                  <a:cubicBezTo>
                    <a:pt x="4089" y="16214"/>
                    <a:pt x="6390" y="17141"/>
                    <a:pt x="8434" y="17141"/>
                  </a:cubicBez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3018"/>
                    <a:pt x="17092" y="10750"/>
                    <a:pt x="17092" y="8449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182" y="-882"/>
                    <a:pt x="5687" y="-658"/>
                    <a:pt x="2524" y="2314"/>
                  </a:cubicBezTo>
                  <a:cubicBezTo>
                    <a:pt x="926" y="3879"/>
                    <a:pt x="0" y="6180"/>
                    <a:pt x="0" y="8449"/>
                  </a:cubicBezTo>
                  <a:cubicBezTo>
                    <a:pt x="0" y="10750"/>
                    <a:pt x="926" y="13018"/>
                    <a:pt x="2524" y="1461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070227F0-12DA-4B53-B144-8F4D87856881}"/>
                </a:ext>
              </a:extLst>
            </p:cNvPr>
            <p:cNvSpPr/>
            <p:nvPr/>
          </p:nvSpPr>
          <p:spPr>
            <a:xfrm>
              <a:off x="4093646" y="8175742"/>
              <a:ext cx="17124" cy="16996"/>
            </a:xfrm>
            <a:custGeom>
              <a:avLst/>
              <a:gdLst>
                <a:gd name="connsiteX0" fmla="*/ 17124 w 17124"/>
                <a:gd name="connsiteY0" fmla="*/ 8369 h 16996"/>
                <a:gd name="connsiteX1" fmla="*/ 14600 w 17124"/>
                <a:gd name="connsiteY1" fmla="*/ 2425 h 16996"/>
                <a:gd name="connsiteX2" fmla="*/ 2524 w 17124"/>
                <a:gd name="connsiteY2" fmla="*/ 2202 h 16996"/>
                <a:gd name="connsiteX3" fmla="*/ 0 w 17124"/>
                <a:gd name="connsiteY3" fmla="*/ 8369 h 16996"/>
                <a:gd name="connsiteX4" fmla="*/ 2268 w 17124"/>
                <a:gd name="connsiteY4" fmla="*/ 14281 h 16996"/>
                <a:gd name="connsiteX5" fmla="*/ 8434 w 17124"/>
                <a:gd name="connsiteY5" fmla="*/ 16997 h 16996"/>
                <a:gd name="connsiteX6" fmla="*/ 14600 w 17124"/>
                <a:gd name="connsiteY6" fmla="*/ 14504 h 16996"/>
                <a:gd name="connsiteX7" fmla="*/ 17124 w 17124"/>
                <a:gd name="connsiteY7" fmla="*/ 8369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6">
                  <a:moveTo>
                    <a:pt x="17124" y="8369"/>
                  </a:moveTo>
                  <a:cubicBezTo>
                    <a:pt x="17124" y="6068"/>
                    <a:pt x="16198" y="3767"/>
                    <a:pt x="14600" y="2425"/>
                  </a:cubicBezTo>
                  <a:cubicBezTo>
                    <a:pt x="11182" y="-994"/>
                    <a:pt x="5271" y="-546"/>
                    <a:pt x="2524" y="2202"/>
                  </a:cubicBezTo>
                  <a:cubicBezTo>
                    <a:pt x="926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268" y="14281"/>
                  </a:cubicBezTo>
                  <a:cubicBezTo>
                    <a:pt x="3866" y="16134"/>
                    <a:pt x="6166" y="16997"/>
                    <a:pt x="8434" y="16997"/>
                  </a:cubicBezTo>
                  <a:cubicBezTo>
                    <a:pt x="10703" y="16997"/>
                    <a:pt x="13003" y="16134"/>
                    <a:pt x="14600" y="14504"/>
                  </a:cubicBezTo>
                  <a:cubicBezTo>
                    <a:pt x="16198" y="12907"/>
                    <a:pt x="17124" y="10638"/>
                    <a:pt x="17124" y="83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C782F1B3-5804-46FA-AD48-BBAC90289261}"/>
                </a:ext>
              </a:extLst>
            </p:cNvPr>
            <p:cNvSpPr/>
            <p:nvPr/>
          </p:nvSpPr>
          <p:spPr>
            <a:xfrm>
              <a:off x="3956782" y="8179976"/>
              <a:ext cx="17124" cy="17140"/>
            </a:xfrm>
            <a:custGeom>
              <a:avLst/>
              <a:gdLst>
                <a:gd name="connsiteX0" fmla="*/ 8466 w 17124"/>
                <a:gd name="connsiteY0" fmla="*/ 17141 h 17140"/>
                <a:gd name="connsiteX1" fmla="*/ 14377 w 17124"/>
                <a:gd name="connsiteY1" fmla="*/ 14616 h 17140"/>
                <a:gd name="connsiteX2" fmla="*/ 17124 w 17124"/>
                <a:gd name="connsiteY2" fmla="*/ 8481 h 17140"/>
                <a:gd name="connsiteX3" fmla="*/ 14600 w 17124"/>
                <a:gd name="connsiteY3" fmla="*/ 2314 h 17140"/>
                <a:gd name="connsiteX4" fmla="*/ 2524 w 17124"/>
                <a:gd name="connsiteY4" fmla="*/ 2314 h 17140"/>
                <a:gd name="connsiteX5" fmla="*/ 0 w 17124"/>
                <a:gd name="connsiteY5" fmla="*/ 8481 h 17140"/>
                <a:gd name="connsiteX6" fmla="*/ 2268 w 17124"/>
                <a:gd name="connsiteY6" fmla="*/ 14393 h 17140"/>
                <a:gd name="connsiteX7" fmla="*/ 8466 w 17124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40">
                  <a:moveTo>
                    <a:pt x="8466" y="17141"/>
                  </a:moveTo>
                  <a:cubicBezTo>
                    <a:pt x="10734" y="17141"/>
                    <a:pt x="13003" y="15990"/>
                    <a:pt x="14377" y="14616"/>
                  </a:cubicBezTo>
                  <a:cubicBezTo>
                    <a:pt x="16198" y="13018"/>
                    <a:pt x="17124" y="10718"/>
                    <a:pt x="17124" y="8481"/>
                  </a:cubicBezTo>
                  <a:cubicBezTo>
                    <a:pt x="17124" y="6180"/>
                    <a:pt x="16198" y="4135"/>
                    <a:pt x="14600" y="2314"/>
                  </a:cubicBezTo>
                  <a:cubicBezTo>
                    <a:pt x="11405" y="-882"/>
                    <a:pt x="5495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926" y="13018"/>
                    <a:pt x="2268" y="14393"/>
                  </a:cubicBezTo>
                  <a:cubicBezTo>
                    <a:pt x="3898" y="15990"/>
                    <a:pt x="6198" y="17141"/>
                    <a:pt x="8466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A41183BB-BC77-4765-AC0F-A5068E81A411}"/>
                </a:ext>
              </a:extLst>
            </p:cNvPr>
            <p:cNvSpPr/>
            <p:nvPr/>
          </p:nvSpPr>
          <p:spPr>
            <a:xfrm>
              <a:off x="4102081" y="7765030"/>
              <a:ext cx="17124" cy="17052"/>
            </a:xfrm>
            <a:custGeom>
              <a:avLst/>
              <a:gdLst>
                <a:gd name="connsiteX0" fmla="*/ 14600 w 17124"/>
                <a:gd name="connsiteY0" fmla="*/ 14560 h 17052"/>
                <a:gd name="connsiteX1" fmla="*/ 17124 w 17124"/>
                <a:gd name="connsiteY1" fmla="*/ 8425 h 17052"/>
                <a:gd name="connsiteX2" fmla="*/ 14600 w 17124"/>
                <a:gd name="connsiteY2" fmla="*/ 2481 h 17052"/>
                <a:gd name="connsiteX3" fmla="*/ 2524 w 17124"/>
                <a:gd name="connsiteY3" fmla="*/ 2481 h 17052"/>
                <a:gd name="connsiteX4" fmla="*/ 0 w 17124"/>
                <a:gd name="connsiteY4" fmla="*/ 8425 h 17052"/>
                <a:gd name="connsiteX5" fmla="*/ 2524 w 17124"/>
                <a:gd name="connsiteY5" fmla="*/ 14337 h 17052"/>
                <a:gd name="connsiteX6" fmla="*/ 8690 w 17124"/>
                <a:gd name="connsiteY6" fmla="*/ 17053 h 17052"/>
                <a:gd name="connsiteX7" fmla="*/ 14600 w 17124"/>
                <a:gd name="connsiteY7" fmla="*/ 14560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52">
                  <a:moveTo>
                    <a:pt x="14600" y="14560"/>
                  </a:moveTo>
                  <a:cubicBezTo>
                    <a:pt x="16198" y="12963"/>
                    <a:pt x="17124" y="10694"/>
                    <a:pt x="17124" y="8425"/>
                  </a:cubicBezTo>
                  <a:cubicBezTo>
                    <a:pt x="17124" y="6124"/>
                    <a:pt x="16421" y="4047"/>
                    <a:pt x="14600" y="2481"/>
                  </a:cubicBezTo>
                  <a:cubicBezTo>
                    <a:pt x="11405" y="-938"/>
                    <a:pt x="5495" y="-714"/>
                    <a:pt x="2524" y="2481"/>
                  </a:cubicBezTo>
                  <a:cubicBezTo>
                    <a:pt x="926" y="4047"/>
                    <a:pt x="0" y="6124"/>
                    <a:pt x="0" y="8425"/>
                  </a:cubicBezTo>
                  <a:cubicBezTo>
                    <a:pt x="0" y="10694"/>
                    <a:pt x="926" y="12963"/>
                    <a:pt x="2524" y="14337"/>
                  </a:cubicBezTo>
                  <a:cubicBezTo>
                    <a:pt x="4121" y="16190"/>
                    <a:pt x="6390" y="17053"/>
                    <a:pt x="8690" y="17053"/>
                  </a:cubicBezTo>
                  <a:cubicBezTo>
                    <a:pt x="10958" y="17053"/>
                    <a:pt x="13035" y="16190"/>
                    <a:pt x="14600" y="145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270D8630-2D6E-4D5A-9188-4C6D2B5DB455}"/>
                </a:ext>
              </a:extLst>
            </p:cNvPr>
            <p:cNvSpPr/>
            <p:nvPr/>
          </p:nvSpPr>
          <p:spPr>
            <a:xfrm>
              <a:off x="3948124" y="7850630"/>
              <a:ext cx="17124" cy="17028"/>
            </a:xfrm>
            <a:custGeom>
              <a:avLst/>
              <a:gdLst>
                <a:gd name="connsiteX0" fmla="*/ 2748 w 17124"/>
                <a:gd name="connsiteY0" fmla="*/ 2202 h 17028"/>
                <a:gd name="connsiteX1" fmla="*/ 0 w 17124"/>
                <a:gd name="connsiteY1" fmla="*/ 8369 h 17028"/>
                <a:gd name="connsiteX2" fmla="*/ 2524 w 17124"/>
                <a:gd name="connsiteY2" fmla="*/ 14281 h 17028"/>
                <a:gd name="connsiteX3" fmla="*/ 8658 w 17124"/>
                <a:gd name="connsiteY3" fmla="*/ 17029 h 17028"/>
                <a:gd name="connsiteX4" fmla="*/ 14600 w 17124"/>
                <a:gd name="connsiteY4" fmla="*/ 14536 h 17028"/>
                <a:gd name="connsiteX5" fmla="*/ 17124 w 17124"/>
                <a:gd name="connsiteY5" fmla="*/ 8369 h 17028"/>
                <a:gd name="connsiteX6" fmla="*/ 14600 w 17124"/>
                <a:gd name="connsiteY6" fmla="*/ 2425 h 17028"/>
                <a:gd name="connsiteX7" fmla="*/ 2748 w 17124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8">
                  <a:moveTo>
                    <a:pt x="2748" y="2202"/>
                  </a:moveTo>
                  <a:cubicBezTo>
                    <a:pt x="1150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121" y="16134"/>
                    <a:pt x="6390" y="17029"/>
                    <a:pt x="8658" y="17029"/>
                  </a:cubicBezTo>
                  <a:cubicBezTo>
                    <a:pt x="10958" y="17029"/>
                    <a:pt x="13003" y="16134"/>
                    <a:pt x="14600" y="14536"/>
                  </a:cubicBezTo>
                  <a:cubicBezTo>
                    <a:pt x="16421" y="12907"/>
                    <a:pt x="17124" y="10638"/>
                    <a:pt x="17124" y="8369"/>
                  </a:cubicBezTo>
                  <a:cubicBezTo>
                    <a:pt x="17124" y="6068"/>
                    <a:pt x="16198" y="3799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3B93D335-296D-42CC-903E-DC0498B887FF}"/>
                </a:ext>
              </a:extLst>
            </p:cNvPr>
            <p:cNvSpPr/>
            <p:nvPr/>
          </p:nvSpPr>
          <p:spPr>
            <a:xfrm>
              <a:off x="4025214" y="7705198"/>
              <a:ext cx="17124" cy="16905"/>
            </a:xfrm>
            <a:custGeom>
              <a:avLst/>
              <a:gdLst>
                <a:gd name="connsiteX0" fmla="*/ 8466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524 w 17124"/>
                <a:gd name="connsiteY4" fmla="*/ 2302 h 16905"/>
                <a:gd name="connsiteX5" fmla="*/ 0 w 17124"/>
                <a:gd name="connsiteY5" fmla="*/ 8469 h 16905"/>
                <a:gd name="connsiteX6" fmla="*/ 2300 w 17124"/>
                <a:gd name="connsiteY6" fmla="*/ 14381 h 16905"/>
                <a:gd name="connsiteX7" fmla="*/ 8466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466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200"/>
                    <a:pt x="16198" y="3900"/>
                    <a:pt x="14600" y="2302"/>
                  </a:cubicBezTo>
                  <a:cubicBezTo>
                    <a:pt x="11437" y="-894"/>
                    <a:pt x="5495" y="-638"/>
                    <a:pt x="2524" y="2302"/>
                  </a:cubicBezTo>
                  <a:cubicBezTo>
                    <a:pt x="926" y="3900"/>
                    <a:pt x="0" y="6200"/>
                    <a:pt x="0" y="8469"/>
                  </a:cubicBezTo>
                  <a:cubicBezTo>
                    <a:pt x="0" y="10738"/>
                    <a:pt x="926" y="12815"/>
                    <a:pt x="2300" y="14381"/>
                  </a:cubicBezTo>
                  <a:cubicBezTo>
                    <a:pt x="3898" y="15979"/>
                    <a:pt x="6198" y="16905"/>
                    <a:pt x="8466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5AEB5661-A319-4067-8B16-ABCE4D9A3119}"/>
                </a:ext>
              </a:extLst>
            </p:cNvPr>
            <p:cNvSpPr/>
            <p:nvPr/>
          </p:nvSpPr>
          <p:spPr>
            <a:xfrm>
              <a:off x="4033680" y="8004534"/>
              <a:ext cx="17092" cy="17116"/>
            </a:xfrm>
            <a:custGeom>
              <a:avLst/>
              <a:gdLst>
                <a:gd name="connsiteX0" fmla="*/ 14568 w 17092"/>
                <a:gd name="connsiteY0" fmla="*/ 2290 h 17116"/>
                <a:gd name="connsiteX1" fmla="*/ 2492 w 17092"/>
                <a:gd name="connsiteY1" fmla="*/ 2290 h 17116"/>
                <a:gd name="connsiteX2" fmla="*/ 0 w 17092"/>
                <a:gd name="connsiteY2" fmla="*/ 8457 h 17116"/>
                <a:gd name="connsiteX3" fmla="*/ 2492 w 17092"/>
                <a:gd name="connsiteY3" fmla="*/ 14401 h 17116"/>
                <a:gd name="connsiteX4" fmla="*/ 8658 w 17092"/>
                <a:gd name="connsiteY4" fmla="*/ 17117 h 17116"/>
                <a:gd name="connsiteX5" fmla="*/ 14568 w 17092"/>
                <a:gd name="connsiteY5" fmla="*/ 14624 h 17116"/>
                <a:gd name="connsiteX6" fmla="*/ 17092 w 17092"/>
                <a:gd name="connsiteY6" fmla="*/ 8457 h 17116"/>
                <a:gd name="connsiteX7" fmla="*/ 14568 w 17092"/>
                <a:gd name="connsiteY7" fmla="*/ 2290 h 1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6">
                  <a:moveTo>
                    <a:pt x="14568" y="2290"/>
                  </a:moveTo>
                  <a:cubicBezTo>
                    <a:pt x="11405" y="-874"/>
                    <a:pt x="5463" y="-650"/>
                    <a:pt x="2492" y="2290"/>
                  </a:cubicBezTo>
                  <a:cubicBezTo>
                    <a:pt x="895" y="4111"/>
                    <a:pt x="0" y="6188"/>
                    <a:pt x="0" y="8457"/>
                  </a:cubicBezTo>
                  <a:cubicBezTo>
                    <a:pt x="0" y="10758"/>
                    <a:pt x="895" y="13026"/>
                    <a:pt x="2492" y="14401"/>
                  </a:cubicBezTo>
                  <a:cubicBezTo>
                    <a:pt x="4089" y="16222"/>
                    <a:pt x="6390" y="17117"/>
                    <a:pt x="8658" y="17117"/>
                  </a:cubicBezTo>
                  <a:cubicBezTo>
                    <a:pt x="10926" y="17117"/>
                    <a:pt x="13003" y="16222"/>
                    <a:pt x="14568" y="14624"/>
                  </a:cubicBezTo>
                  <a:cubicBezTo>
                    <a:pt x="16166" y="12995"/>
                    <a:pt x="17092" y="10726"/>
                    <a:pt x="17092" y="8457"/>
                  </a:cubicBezTo>
                  <a:cubicBezTo>
                    <a:pt x="17092" y="6188"/>
                    <a:pt x="16166" y="4111"/>
                    <a:pt x="14568" y="22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BAFBB02A-627A-4A95-AAC7-0BA5607ADF31}"/>
                </a:ext>
              </a:extLst>
            </p:cNvPr>
            <p:cNvSpPr/>
            <p:nvPr/>
          </p:nvSpPr>
          <p:spPr>
            <a:xfrm>
              <a:off x="4166168" y="8090216"/>
              <a:ext cx="17379" cy="16979"/>
            </a:xfrm>
            <a:custGeom>
              <a:avLst/>
              <a:gdLst>
                <a:gd name="connsiteX0" fmla="*/ 2748 w 17379"/>
                <a:gd name="connsiteY0" fmla="*/ 2376 h 16979"/>
                <a:gd name="connsiteX1" fmla="*/ 0 w 17379"/>
                <a:gd name="connsiteY1" fmla="*/ 8351 h 16979"/>
                <a:gd name="connsiteX2" fmla="*/ 2524 w 17379"/>
                <a:gd name="connsiteY2" fmla="*/ 14263 h 16979"/>
                <a:gd name="connsiteX3" fmla="*/ 8690 w 17379"/>
                <a:gd name="connsiteY3" fmla="*/ 16979 h 16979"/>
                <a:gd name="connsiteX4" fmla="*/ 14632 w 17379"/>
                <a:gd name="connsiteY4" fmla="*/ 14487 h 16979"/>
                <a:gd name="connsiteX5" fmla="*/ 17380 w 17379"/>
                <a:gd name="connsiteY5" fmla="*/ 8351 h 16979"/>
                <a:gd name="connsiteX6" fmla="*/ 14856 w 17379"/>
                <a:gd name="connsiteY6" fmla="*/ 2376 h 16979"/>
                <a:gd name="connsiteX7" fmla="*/ 2748 w 17379"/>
                <a:gd name="connsiteY7" fmla="*/ 2376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79">
                  <a:moveTo>
                    <a:pt x="2748" y="2376"/>
                  </a:moveTo>
                  <a:cubicBezTo>
                    <a:pt x="926" y="3973"/>
                    <a:pt x="0" y="6050"/>
                    <a:pt x="0" y="8351"/>
                  </a:cubicBezTo>
                  <a:cubicBezTo>
                    <a:pt x="0" y="10620"/>
                    <a:pt x="1182" y="12889"/>
                    <a:pt x="2524" y="14263"/>
                  </a:cubicBezTo>
                  <a:cubicBezTo>
                    <a:pt x="4121" y="16116"/>
                    <a:pt x="6390" y="16979"/>
                    <a:pt x="8690" y="16979"/>
                  </a:cubicBezTo>
                  <a:cubicBezTo>
                    <a:pt x="10958" y="16979"/>
                    <a:pt x="13258" y="16084"/>
                    <a:pt x="14632" y="14487"/>
                  </a:cubicBezTo>
                  <a:cubicBezTo>
                    <a:pt x="16198" y="12889"/>
                    <a:pt x="17380" y="10620"/>
                    <a:pt x="17380" y="8351"/>
                  </a:cubicBezTo>
                  <a:cubicBezTo>
                    <a:pt x="17380" y="6050"/>
                    <a:pt x="16453" y="3973"/>
                    <a:pt x="14856" y="2376"/>
                  </a:cubicBezTo>
                  <a:cubicBezTo>
                    <a:pt x="11405" y="-1012"/>
                    <a:pt x="5495" y="-564"/>
                    <a:pt x="2748" y="23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29A5D181-E334-4F46-9141-70AA83DE419D}"/>
                </a:ext>
              </a:extLst>
            </p:cNvPr>
            <p:cNvSpPr/>
            <p:nvPr/>
          </p:nvSpPr>
          <p:spPr>
            <a:xfrm>
              <a:off x="4226198" y="8154423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63" y="3900"/>
                    <a:pt x="0" y="6168"/>
                    <a:pt x="0" y="8469"/>
                  </a:cubicBezTo>
                  <a:cubicBezTo>
                    <a:pt x="0" y="10514"/>
                    <a:pt x="863" y="12815"/>
                    <a:pt x="2492" y="14381"/>
                  </a:cubicBezTo>
                  <a:cubicBezTo>
                    <a:pt x="4089" y="15979"/>
                    <a:pt x="6134" y="16905"/>
                    <a:pt x="8658" y="16905"/>
                  </a:cubicBezTo>
                  <a:cubicBezTo>
                    <a:pt x="10703" y="16905"/>
                    <a:pt x="12971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373" y="-894"/>
                    <a:pt x="5431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680EF5AE-779E-4343-9B67-E72311CACA20}"/>
                </a:ext>
              </a:extLst>
            </p:cNvPr>
            <p:cNvSpPr/>
            <p:nvPr/>
          </p:nvSpPr>
          <p:spPr>
            <a:xfrm>
              <a:off x="4033680" y="8115854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  <a:cubicBezTo>
                    <a:pt x="16389" y="12815"/>
                    <a:pt x="17092" y="10738"/>
                    <a:pt x="17092" y="8469"/>
                  </a:cubicBezTo>
                  <a:cubicBezTo>
                    <a:pt x="17092" y="6200"/>
                    <a:pt x="16166" y="3900"/>
                    <a:pt x="14568" y="2302"/>
                  </a:cubicBezTo>
                  <a:cubicBezTo>
                    <a:pt x="11373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A34B8910-4DBB-4818-8DEF-8FDE333214B3}"/>
                </a:ext>
              </a:extLst>
            </p:cNvPr>
            <p:cNvSpPr/>
            <p:nvPr/>
          </p:nvSpPr>
          <p:spPr>
            <a:xfrm>
              <a:off x="4209074" y="7713702"/>
              <a:ext cx="17124" cy="17060"/>
            </a:xfrm>
            <a:custGeom>
              <a:avLst/>
              <a:gdLst>
                <a:gd name="connsiteX0" fmla="*/ 8402 w 17124"/>
                <a:gd name="connsiteY0" fmla="*/ 17061 h 17060"/>
                <a:gd name="connsiteX1" fmla="*/ 14568 w 17124"/>
                <a:gd name="connsiteY1" fmla="*/ 14568 h 17060"/>
                <a:gd name="connsiteX2" fmla="*/ 17124 w 17124"/>
                <a:gd name="connsiteY2" fmla="*/ 8401 h 17060"/>
                <a:gd name="connsiteX3" fmla="*/ 14600 w 17124"/>
                <a:gd name="connsiteY3" fmla="*/ 2457 h 17060"/>
                <a:gd name="connsiteX4" fmla="*/ 2492 w 17124"/>
                <a:gd name="connsiteY4" fmla="*/ 2457 h 17060"/>
                <a:gd name="connsiteX5" fmla="*/ 0 w 17124"/>
                <a:gd name="connsiteY5" fmla="*/ 8401 h 17060"/>
                <a:gd name="connsiteX6" fmla="*/ 2492 w 17124"/>
                <a:gd name="connsiteY6" fmla="*/ 14345 h 17060"/>
                <a:gd name="connsiteX7" fmla="*/ 8402 w 17124"/>
                <a:gd name="connsiteY7" fmla="*/ 17061 h 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60">
                  <a:moveTo>
                    <a:pt x="8402" y="17061"/>
                  </a:moveTo>
                  <a:cubicBezTo>
                    <a:pt x="10926" y="17061"/>
                    <a:pt x="12971" y="16166"/>
                    <a:pt x="14568" y="14568"/>
                  </a:cubicBezTo>
                  <a:cubicBezTo>
                    <a:pt x="16198" y="12971"/>
                    <a:pt x="17124" y="10702"/>
                    <a:pt x="17124" y="8401"/>
                  </a:cubicBezTo>
                  <a:cubicBezTo>
                    <a:pt x="17124" y="6132"/>
                    <a:pt x="16198" y="4055"/>
                    <a:pt x="14600" y="2457"/>
                  </a:cubicBezTo>
                  <a:cubicBezTo>
                    <a:pt x="11405" y="-930"/>
                    <a:pt x="5463" y="-706"/>
                    <a:pt x="2492" y="2457"/>
                  </a:cubicBezTo>
                  <a:cubicBezTo>
                    <a:pt x="895" y="4055"/>
                    <a:pt x="0" y="6132"/>
                    <a:pt x="0" y="8401"/>
                  </a:cubicBezTo>
                  <a:cubicBezTo>
                    <a:pt x="0" y="10702"/>
                    <a:pt x="895" y="12971"/>
                    <a:pt x="2492" y="14345"/>
                  </a:cubicBezTo>
                  <a:cubicBezTo>
                    <a:pt x="3866" y="16166"/>
                    <a:pt x="6166" y="17061"/>
                    <a:pt x="8402" y="170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5322B813-9BA2-421E-8CD5-7C403B2CFCD8}"/>
                </a:ext>
              </a:extLst>
            </p:cNvPr>
            <p:cNvSpPr/>
            <p:nvPr/>
          </p:nvSpPr>
          <p:spPr>
            <a:xfrm>
              <a:off x="4106426" y="8235629"/>
              <a:ext cx="17124" cy="16929"/>
            </a:xfrm>
            <a:custGeom>
              <a:avLst/>
              <a:gdLst>
                <a:gd name="connsiteX0" fmla="*/ 8690 w 17124"/>
                <a:gd name="connsiteY0" fmla="*/ 16929 h 16929"/>
                <a:gd name="connsiteX1" fmla="*/ 14600 w 17124"/>
                <a:gd name="connsiteY1" fmla="*/ 14373 h 16929"/>
                <a:gd name="connsiteX2" fmla="*/ 17124 w 17124"/>
                <a:gd name="connsiteY2" fmla="*/ 8461 h 16929"/>
                <a:gd name="connsiteX3" fmla="*/ 14600 w 17124"/>
                <a:gd name="connsiteY3" fmla="*/ 2326 h 16929"/>
                <a:gd name="connsiteX4" fmla="*/ 2492 w 17124"/>
                <a:gd name="connsiteY4" fmla="*/ 2326 h 16929"/>
                <a:gd name="connsiteX5" fmla="*/ 0 w 17124"/>
                <a:gd name="connsiteY5" fmla="*/ 8461 h 16929"/>
                <a:gd name="connsiteX6" fmla="*/ 2492 w 17124"/>
                <a:gd name="connsiteY6" fmla="*/ 14373 h 16929"/>
                <a:gd name="connsiteX7" fmla="*/ 8690 w 17124"/>
                <a:gd name="connsiteY7" fmla="*/ 16929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8690" y="16929"/>
                  </a:moveTo>
                  <a:cubicBezTo>
                    <a:pt x="10734" y="16929"/>
                    <a:pt x="13003" y="16003"/>
                    <a:pt x="14600" y="14373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6192"/>
                    <a:pt x="16198" y="3923"/>
                    <a:pt x="14600" y="2326"/>
                  </a:cubicBezTo>
                  <a:cubicBezTo>
                    <a:pt x="11405" y="-902"/>
                    <a:pt x="5463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2807"/>
                    <a:pt x="2492" y="14373"/>
                  </a:cubicBezTo>
                  <a:cubicBezTo>
                    <a:pt x="3898" y="16003"/>
                    <a:pt x="6166" y="16929"/>
                    <a:pt x="8690" y="169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E9C4D7B2-AA40-4D8D-A2F9-8B20CD8EF227}"/>
                </a:ext>
              </a:extLst>
            </p:cNvPr>
            <p:cNvSpPr/>
            <p:nvPr/>
          </p:nvSpPr>
          <p:spPr>
            <a:xfrm>
              <a:off x="4196295" y="7923312"/>
              <a:ext cx="17092" cy="17140"/>
            </a:xfrm>
            <a:custGeom>
              <a:avLst/>
              <a:gdLst>
                <a:gd name="connsiteX0" fmla="*/ 8434 w 17092"/>
                <a:gd name="connsiteY0" fmla="*/ 17141 h 17140"/>
                <a:gd name="connsiteX1" fmla="*/ 14600 w 17092"/>
                <a:gd name="connsiteY1" fmla="*/ 14616 h 17140"/>
                <a:gd name="connsiteX2" fmla="*/ 17092 w 17092"/>
                <a:gd name="connsiteY2" fmla="*/ 8481 h 17140"/>
                <a:gd name="connsiteX3" fmla="*/ 14600 w 17092"/>
                <a:gd name="connsiteY3" fmla="*/ 2314 h 17140"/>
                <a:gd name="connsiteX4" fmla="*/ 2524 w 17092"/>
                <a:gd name="connsiteY4" fmla="*/ 2314 h 17140"/>
                <a:gd name="connsiteX5" fmla="*/ 0 w 17092"/>
                <a:gd name="connsiteY5" fmla="*/ 8481 h 17140"/>
                <a:gd name="connsiteX6" fmla="*/ 2268 w 17092"/>
                <a:gd name="connsiteY6" fmla="*/ 14393 h 17140"/>
                <a:gd name="connsiteX7" fmla="*/ 8434 w 17092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8434" y="17141"/>
                  </a:move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2795"/>
                    <a:pt x="17092" y="10718"/>
                    <a:pt x="17092" y="8481"/>
                  </a:cubicBezTo>
                  <a:cubicBezTo>
                    <a:pt x="17092" y="6180"/>
                    <a:pt x="16198" y="4135"/>
                    <a:pt x="14600" y="2314"/>
                  </a:cubicBezTo>
                  <a:cubicBezTo>
                    <a:pt x="11405" y="-882"/>
                    <a:pt x="5463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895" y="13018"/>
                    <a:pt x="2268" y="14393"/>
                  </a:cubicBezTo>
                  <a:cubicBezTo>
                    <a:pt x="3866" y="15990"/>
                    <a:pt x="6166" y="17141"/>
                    <a:pt x="8434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067E67F3-CD5A-42CF-BFBD-CA8AC032DBD9}"/>
                </a:ext>
              </a:extLst>
            </p:cNvPr>
            <p:cNvSpPr/>
            <p:nvPr/>
          </p:nvSpPr>
          <p:spPr>
            <a:xfrm>
              <a:off x="4106426" y="7931984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492 w 17124"/>
                <a:gd name="connsiteY2" fmla="*/ 14381 h 16905"/>
                <a:gd name="connsiteX3" fmla="*/ 8658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3898" y="15979"/>
                    <a:pt x="6166" y="16905"/>
                    <a:pt x="8658" y="16905"/>
                  </a:cubicBezTo>
                  <a:cubicBezTo>
                    <a:pt x="10734" y="16905"/>
                    <a:pt x="12971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1BEF2555-10A4-4671-93FC-F6AA40EDD7AE}"/>
                </a:ext>
              </a:extLst>
            </p:cNvPr>
            <p:cNvSpPr/>
            <p:nvPr/>
          </p:nvSpPr>
          <p:spPr>
            <a:xfrm>
              <a:off x="4243290" y="8051657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308 h 17000"/>
                <a:gd name="connsiteX3" fmla="*/ 14600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308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2971" y="16073"/>
                    <a:pt x="14600" y="14476"/>
                  </a:cubicBezTo>
                  <a:cubicBezTo>
                    <a:pt x="16198" y="12910"/>
                    <a:pt x="17092" y="10833"/>
                    <a:pt x="17092" y="8308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  <a:cubicBezTo>
                    <a:pt x="895" y="3994"/>
                    <a:pt x="0" y="6263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4121BA1E-226E-4824-9C20-D5DB75B6D87F}"/>
                </a:ext>
              </a:extLst>
            </p:cNvPr>
            <p:cNvSpPr/>
            <p:nvPr/>
          </p:nvSpPr>
          <p:spPr>
            <a:xfrm>
              <a:off x="4084989" y="7512633"/>
              <a:ext cx="17315" cy="17164"/>
            </a:xfrm>
            <a:custGeom>
              <a:avLst/>
              <a:gdLst>
                <a:gd name="connsiteX0" fmla="*/ 8658 w 17315"/>
                <a:gd name="connsiteY0" fmla="*/ 17165 h 17164"/>
                <a:gd name="connsiteX1" fmla="*/ 14600 w 17315"/>
                <a:gd name="connsiteY1" fmla="*/ 14417 h 17164"/>
                <a:gd name="connsiteX2" fmla="*/ 17316 w 17315"/>
                <a:gd name="connsiteY2" fmla="*/ 8505 h 17164"/>
                <a:gd name="connsiteX3" fmla="*/ 14600 w 17315"/>
                <a:gd name="connsiteY3" fmla="*/ 2337 h 17164"/>
                <a:gd name="connsiteX4" fmla="*/ 2524 w 17315"/>
                <a:gd name="connsiteY4" fmla="*/ 2337 h 17164"/>
                <a:gd name="connsiteX5" fmla="*/ 0 w 17315"/>
                <a:gd name="connsiteY5" fmla="*/ 8505 h 17164"/>
                <a:gd name="connsiteX6" fmla="*/ 2524 w 17315"/>
                <a:gd name="connsiteY6" fmla="*/ 14417 h 17164"/>
                <a:gd name="connsiteX7" fmla="*/ 8658 w 17315"/>
                <a:gd name="connsiteY7" fmla="*/ 17165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164">
                  <a:moveTo>
                    <a:pt x="8658" y="17165"/>
                  </a:moveTo>
                  <a:cubicBezTo>
                    <a:pt x="10958" y="17165"/>
                    <a:pt x="13003" y="16238"/>
                    <a:pt x="14600" y="14417"/>
                  </a:cubicBezTo>
                  <a:cubicBezTo>
                    <a:pt x="16198" y="12819"/>
                    <a:pt x="17316" y="10742"/>
                    <a:pt x="17316" y="8505"/>
                  </a:cubicBezTo>
                  <a:cubicBezTo>
                    <a:pt x="17316" y="6204"/>
                    <a:pt x="16198" y="4159"/>
                    <a:pt x="14600" y="2337"/>
                  </a:cubicBezTo>
                  <a:cubicBezTo>
                    <a:pt x="11405" y="-890"/>
                    <a:pt x="5495" y="-666"/>
                    <a:pt x="2524" y="2337"/>
                  </a:cubicBezTo>
                  <a:cubicBezTo>
                    <a:pt x="926" y="4159"/>
                    <a:pt x="0" y="6204"/>
                    <a:pt x="0" y="8505"/>
                  </a:cubicBezTo>
                  <a:cubicBezTo>
                    <a:pt x="0" y="10774"/>
                    <a:pt x="926" y="12819"/>
                    <a:pt x="2524" y="14417"/>
                  </a:cubicBezTo>
                  <a:cubicBezTo>
                    <a:pt x="4089" y="16014"/>
                    <a:pt x="6390" y="17165"/>
                    <a:pt x="8658" y="1716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3DAAD50D-05D3-4FB0-AB3E-9BDE0F09F117}"/>
                </a:ext>
              </a:extLst>
            </p:cNvPr>
            <p:cNvSpPr/>
            <p:nvPr/>
          </p:nvSpPr>
          <p:spPr>
            <a:xfrm>
              <a:off x="4217508" y="7628190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369 h 17028"/>
                <a:gd name="connsiteX3" fmla="*/ 14824 w 17347"/>
                <a:gd name="connsiteY3" fmla="*/ 2425 h 17028"/>
                <a:gd name="connsiteX4" fmla="*/ 2716 w 17347"/>
                <a:gd name="connsiteY4" fmla="*/ 2202 h 17028"/>
                <a:gd name="connsiteX5" fmla="*/ 0 w 17347"/>
                <a:gd name="connsiteY5" fmla="*/ 8369 h 17028"/>
                <a:gd name="connsiteX6" fmla="*/ 2524 w 17347"/>
                <a:gd name="connsiteY6" fmla="*/ 14313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369"/>
                  </a:cubicBezTo>
                  <a:cubicBezTo>
                    <a:pt x="17348" y="6100"/>
                    <a:pt x="16198" y="3799"/>
                    <a:pt x="14824" y="2425"/>
                  </a:cubicBezTo>
                  <a:cubicBezTo>
                    <a:pt x="11405" y="-994"/>
                    <a:pt x="5463" y="-546"/>
                    <a:pt x="2716" y="2202"/>
                  </a:cubicBezTo>
                  <a:cubicBezTo>
                    <a:pt x="1150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524" y="14313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4EE64C9-B2EB-4DAA-B247-7B08BAD21EB2}"/>
                </a:ext>
              </a:extLst>
            </p:cNvPr>
            <p:cNvSpPr/>
            <p:nvPr/>
          </p:nvSpPr>
          <p:spPr>
            <a:xfrm>
              <a:off x="3892471" y="7606816"/>
              <a:ext cx="17347" cy="16961"/>
            </a:xfrm>
            <a:custGeom>
              <a:avLst/>
              <a:gdLst>
                <a:gd name="connsiteX0" fmla="*/ 2748 w 17347"/>
                <a:gd name="connsiteY0" fmla="*/ 2358 h 16961"/>
                <a:gd name="connsiteX1" fmla="*/ 0 w 17347"/>
                <a:gd name="connsiteY1" fmla="*/ 8525 h 16961"/>
                <a:gd name="connsiteX2" fmla="*/ 2524 w 17347"/>
                <a:gd name="connsiteY2" fmla="*/ 14437 h 16961"/>
                <a:gd name="connsiteX3" fmla="*/ 8690 w 17347"/>
                <a:gd name="connsiteY3" fmla="*/ 16961 h 16961"/>
                <a:gd name="connsiteX4" fmla="*/ 14824 w 17347"/>
                <a:gd name="connsiteY4" fmla="*/ 14437 h 16961"/>
                <a:gd name="connsiteX5" fmla="*/ 17348 w 17347"/>
                <a:gd name="connsiteY5" fmla="*/ 8525 h 16961"/>
                <a:gd name="connsiteX6" fmla="*/ 14824 w 17347"/>
                <a:gd name="connsiteY6" fmla="*/ 2581 h 16961"/>
                <a:gd name="connsiteX7" fmla="*/ 2748 w 17347"/>
                <a:gd name="connsiteY7" fmla="*/ 2358 h 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61">
                  <a:moveTo>
                    <a:pt x="2748" y="2358"/>
                  </a:moveTo>
                  <a:cubicBezTo>
                    <a:pt x="1150" y="3732"/>
                    <a:pt x="0" y="6001"/>
                    <a:pt x="0" y="8525"/>
                  </a:cubicBezTo>
                  <a:cubicBezTo>
                    <a:pt x="0" y="10826"/>
                    <a:pt x="895" y="12871"/>
                    <a:pt x="2524" y="14437"/>
                  </a:cubicBezTo>
                  <a:cubicBezTo>
                    <a:pt x="4121" y="16034"/>
                    <a:pt x="6390" y="16961"/>
                    <a:pt x="8690" y="16961"/>
                  </a:cubicBezTo>
                  <a:cubicBezTo>
                    <a:pt x="10958" y="16961"/>
                    <a:pt x="13226" y="16034"/>
                    <a:pt x="14824" y="14437"/>
                  </a:cubicBezTo>
                  <a:cubicBezTo>
                    <a:pt x="16453" y="12871"/>
                    <a:pt x="17348" y="10826"/>
                    <a:pt x="17348" y="8525"/>
                  </a:cubicBezTo>
                  <a:cubicBezTo>
                    <a:pt x="17348" y="6001"/>
                    <a:pt x="16198" y="3732"/>
                    <a:pt x="14824" y="2581"/>
                  </a:cubicBezTo>
                  <a:cubicBezTo>
                    <a:pt x="11661" y="-1062"/>
                    <a:pt x="5239" y="-582"/>
                    <a:pt x="2748" y="235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11AB0FB4-1832-40E6-960B-CB1EC4676DF3}"/>
                </a:ext>
              </a:extLst>
            </p:cNvPr>
            <p:cNvSpPr/>
            <p:nvPr/>
          </p:nvSpPr>
          <p:spPr>
            <a:xfrm>
              <a:off x="4072209" y="7641096"/>
              <a:ext cx="17124" cy="16905"/>
            </a:xfrm>
            <a:custGeom>
              <a:avLst/>
              <a:gdLst>
                <a:gd name="connsiteX0" fmla="*/ 8658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492 w 17124"/>
                <a:gd name="connsiteY4" fmla="*/ 2302 h 16905"/>
                <a:gd name="connsiteX5" fmla="*/ 0 w 17124"/>
                <a:gd name="connsiteY5" fmla="*/ 8469 h 16905"/>
                <a:gd name="connsiteX6" fmla="*/ 2492 w 17124"/>
                <a:gd name="connsiteY6" fmla="*/ 14381 h 16905"/>
                <a:gd name="connsiteX7" fmla="*/ 8658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658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121" y="15979"/>
                    <a:pt x="6166" y="16905"/>
                    <a:pt x="8658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05B25BCC-67AA-42CF-BFB9-03CF47EA71E3}"/>
                </a:ext>
              </a:extLst>
            </p:cNvPr>
            <p:cNvSpPr/>
            <p:nvPr/>
          </p:nvSpPr>
          <p:spPr>
            <a:xfrm>
              <a:off x="4200384" y="8248428"/>
              <a:ext cx="17347" cy="17103"/>
            </a:xfrm>
            <a:custGeom>
              <a:avLst/>
              <a:gdLst>
                <a:gd name="connsiteX0" fmla="*/ 2748 w 17347"/>
                <a:gd name="connsiteY0" fmla="*/ 2309 h 17103"/>
                <a:gd name="connsiteX1" fmla="*/ 0 w 17347"/>
                <a:gd name="connsiteY1" fmla="*/ 8444 h 17103"/>
                <a:gd name="connsiteX2" fmla="*/ 2524 w 17347"/>
                <a:gd name="connsiteY2" fmla="*/ 14388 h 17103"/>
                <a:gd name="connsiteX3" fmla="*/ 8690 w 17347"/>
                <a:gd name="connsiteY3" fmla="*/ 17104 h 17103"/>
                <a:gd name="connsiteX4" fmla="*/ 14856 w 17347"/>
                <a:gd name="connsiteY4" fmla="*/ 14580 h 17103"/>
                <a:gd name="connsiteX5" fmla="*/ 17348 w 17347"/>
                <a:gd name="connsiteY5" fmla="*/ 8444 h 17103"/>
                <a:gd name="connsiteX6" fmla="*/ 14856 w 17347"/>
                <a:gd name="connsiteY6" fmla="*/ 2532 h 17103"/>
                <a:gd name="connsiteX7" fmla="*/ 2748 w 17347"/>
                <a:gd name="connsiteY7" fmla="*/ 2309 h 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03">
                  <a:moveTo>
                    <a:pt x="2748" y="2309"/>
                  </a:moveTo>
                  <a:cubicBezTo>
                    <a:pt x="926" y="4130"/>
                    <a:pt x="0" y="6175"/>
                    <a:pt x="0" y="8444"/>
                  </a:cubicBezTo>
                  <a:cubicBezTo>
                    <a:pt x="0" y="10713"/>
                    <a:pt x="926" y="12758"/>
                    <a:pt x="2524" y="14388"/>
                  </a:cubicBezTo>
                  <a:cubicBezTo>
                    <a:pt x="4121" y="15986"/>
                    <a:pt x="6390" y="17104"/>
                    <a:pt x="8690" y="17104"/>
                  </a:cubicBezTo>
                  <a:cubicBezTo>
                    <a:pt x="10958" y="17104"/>
                    <a:pt x="13003" y="16209"/>
                    <a:pt x="14856" y="14580"/>
                  </a:cubicBezTo>
                  <a:cubicBezTo>
                    <a:pt x="16453" y="12758"/>
                    <a:pt x="17348" y="10713"/>
                    <a:pt x="17348" y="8444"/>
                  </a:cubicBezTo>
                  <a:cubicBezTo>
                    <a:pt x="17348" y="6175"/>
                    <a:pt x="16453" y="4130"/>
                    <a:pt x="14856" y="2532"/>
                  </a:cubicBezTo>
                  <a:cubicBezTo>
                    <a:pt x="11405" y="-919"/>
                    <a:pt x="5495" y="-695"/>
                    <a:pt x="274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ACAF2FA-20F0-4AA5-B0C4-CB8BDD7609B4}"/>
                </a:ext>
              </a:extLst>
            </p:cNvPr>
            <p:cNvSpPr/>
            <p:nvPr/>
          </p:nvSpPr>
          <p:spPr>
            <a:xfrm>
              <a:off x="3948124" y="7234683"/>
              <a:ext cx="17124" cy="16976"/>
            </a:xfrm>
            <a:custGeom>
              <a:avLst/>
              <a:gdLst>
                <a:gd name="connsiteX0" fmla="*/ 16549 w 17124"/>
                <a:gd name="connsiteY0" fmla="*/ 5089 h 16976"/>
                <a:gd name="connsiteX1" fmla="*/ 14600 w 17124"/>
                <a:gd name="connsiteY1" fmla="*/ 2373 h 16976"/>
                <a:gd name="connsiteX2" fmla="*/ 2524 w 17124"/>
                <a:gd name="connsiteY2" fmla="*/ 2373 h 16976"/>
                <a:gd name="connsiteX3" fmla="*/ 671 w 17124"/>
                <a:gd name="connsiteY3" fmla="*/ 5089 h 16976"/>
                <a:gd name="connsiteX4" fmla="*/ 0 w 17124"/>
                <a:gd name="connsiteY4" fmla="*/ 8348 h 16976"/>
                <a:gd name="connsiteX5" fmla="*/ 2396 w 17124"/>
                <a:gd name="connsiteY5" fmla="*/ 14068 h 16976"/>
                <a:gd name="connsiteX6" fmla="*/ 2524 w 17124"/>
                <a:gd name="connsiteY6" fmla="*/ 14260 h 16976"/>
                <a:gd name="connsiteX7" fmla="*/ 8658 w 17124"/>
                <a:gd name="connsiteY7" fmla="*/ 16976 h 16976"/>
                <a:gd name="connsiteX8" fmla="*/ 14600 w 17124"/>
                <a:gd name="connsiteY8" fmla="*/ 14484 h 16976"/>
                <a:gd name="connsiteX9" fmla="*/ 14856 w 17124"/>
                <a:gd name="connsiteY9" fmla="*/ 14068 h 16976"/>
                <a:gd name="connsiteX10" fmla="*/ 17124 w 17124"/>
                <a:gd name="connsiteY10" fmla="*/ 8348 h 16976"/>
                <a:gd name="connsiteX11" fmla="*/ 16549 w 17124"/>
                <a:gd name="connsiteY11" fmla="*/ 5089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4" h="16976">
                  <a:moveTo>
                    <a:pt x="16549" y="5089"/>
                  </a:moveTo>
                  <a:cubicBezTo>
                    <a:pt x="16134" y="4098"/>
                    <a:pt x="15495" y="3172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1725" y="3172"/>
                    <a:pt x="1086" y="4098"/>
                    <a:pt x="671" y="5089"/>
                  </a:cubicBezTo>
                  <a:cubicBezTo>
                    <a:pt x="256" y="6111"/>
                    <a:pt x="0" y="7198"/>
                    <a:pt x="0" y="8348"/>
                  </a:cubicBezTo>
                  <a:cubicBezTo>
                    <a:pt x="0" y="10521"/>
                    <a:pt x="895" y="12662"/>
                    <a:pt x="2396" y="14068"/>
                  </a:cubicBezTo>
                  <a:cubicBezTo>
                    <a:pt x="2428" y="14132"/>
                    <a:pt x="2460" y="14196"/>
                    <a:pt x="2524" y="14260"/>
                  </a:cubicBezTo>
                  <a:cubicBezTo>
                    <a:pt x="4089" y="16113"/>
                    <a:pt x="6390" y="16976"/>
                    <a:pt x="8658" y="16976"/>
                  </a:cubicBezTo>
                  <a:cubicBezTo>
                    <a:pt x="10958" y="16976"/>
                    <a:pt x="13003" y="16081"/>
                    <a:pt x="14600" y="14484"/>
                  </a:cubicBezTo>
                  <a:cubicBezTo>
                    <a:pt x="14728" y="14356"/>
                    <a:pt x="14760" y="14196"/>
                    <a:pt x="14856" y="14068"/>
                  </a:cubicBezTo>
                  <a:cubicBezTo>
                    <a:pt x="16261" y="12502"/>
                    <a:pt x="17124" y="10425"/>
                    <a:pt x="17124" y="8348"/>
                  </a:cubicBezTo>
                  <a:cubicBezTo>
                    <a:pt x="17124" y="7198"/>
                    <a:pt x="16932" y="6079"/>
                    <a:pt x="16549" y="50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5CA6ED02-1DF1-4362-96C3-23A034B65A27}"/>
                </a:ext>
              </a:extLst>
            </p:cNvPr>
            <p:cNvSpPr/>
            <p:nvPr/>
          </p:nvSpPr>
          <p:spPr>
            <a:xfrm>
              <a:off x="3866944" y="8269845"/>
              <a:ext cx="17092" cy="16937"/>
            </a:xfrm>
            <a:custGeom>
              <a:avLst/>
              <a:gdLst>
                <a:gd name="connsiteX0" fmla="*/ 14568 w 17092"/>
                <a:gd name="connsiteY0" fmla="*/ 2302 h 16937"/>
                <a:gd name="connsiteX1" fmla="*/ 2492 w 17092"/>
                <a:gd name="connsiteY1" fmla="*/ 2302 h 16937"/>
                <a:gd name="connsiteX2" fmla="*/ 639 w 17092"/>
                <a:gd name="connsiteY2" fmla="*/ 5050 h 16937"/>
                <a:gd name="connsiteX3" fmla="*/ 0 w 17092"/>
                <a:gd name="connsiteY3" fmla="*/ 8469 h 16937"/>
                <a:gd name="connsiteX4" fmla="*/ 639 w 17092"/>
                <a:gd name="connsiteY4" fmla="*/ 11697 h 16937"/>
                <a:gd name="connsiteX5" fmla="*/ 2492 w 17092"/>
                <a:gd name="connsiteY5" fmla="*/ 14413 h 16937"/>
                <a:gd name="connsiteX6" fmla="*/ 4281 w 17092"/>
                <a:gd name="connsiteY6" fmla="*/ 15659 h 16937"/>
                <a:gd name="connsiteX7" fmla="*/ 8658 w 17092"/>
                <a:gd name="connsiteY7" fmla="*/ 16937 h 16937"/>
                <a:gd name="connsiteX8" fmla="*/ 14568 w 17092"/>
                <a:gd name="connsiteY8" fmla="*/ 14413 h 16937"/>
                <a:gd name="connsiteX9" fmla="*/ 16453 w 17092"/>
                <a:gd name="connsiteY9" fmla="*/ 11697 h 16937"/>
                <a:gd name="connsiteX10" fmla="*/ 17092 w 17092"/>
                <a:gd name="connsiteY10" fmla="*/ 8469 h 16937"/>
                <a:gd name="connsiteX11" fmla="*/ 16453 w 17092"/>
                <a:gd name="connsiteY11" fmla="*/ 5146 h 16937"/>
                <a:gd name="connsiteX12" fmla="*/ 14568 w 17092"/>
                <a:gd name="connsiteY12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2" h="16937">
                  <a:moveTo>
                    <a:pt x="14568" y="2302"/>
                  </a:moveTo>
                  <a:cubicBezTo>
                    <a:pt x="11405" y="-894"/>
                    <a:pt x="5463" y="-638"/>
                    <a:pt x="2492" y="2302"/>
                  </a:cubicBezTo>
                  <a:cubicBezTo>
                    <a:pt x="1693" y="3133"/>
                    <a:pt x="1054" y="4027"/>
                    <a:pt x="639" y="5050"/>
                  </a:cubicBezTo>
                  <a:cubicBezTo>
                    <a:pt x="224" y="6072"/>
                    <a:pt x="0" y="7223"/>
                    <a:pt x="0" y="8469"/>
                  </a:cubicBezTo>
                  <a:cubicBezTo>
                    <a:pt x="0" y="9619"/>
                    <a:pt x="224" y="10706"/>
                    <a:pt x="639" y="11697"/>
                  </a:cubicBezTo>
                  <a:cubicBezTo>
                    <a:pt x="1054" y="12687"/>
                    <a:pt x="1693" y="13614"/>
                    <a:pt x="2492" y="14413"/>
                  </a:cubicBezTo>
                  <a:cubicBezTo>
                    <a:pt x="2939" y="14956"/>
                    <a:pt x="3642" y="15276"/>
                    <a:pt x="4281" y="15659"/>
                  </a:cubicBezTo>
                  <a:cubicBezTo>
                    <a:pt x="5559" y="16394"/>
                    <a:pt x="6997" y="16937"/>
                    <a:pt x="8658" y="16937"/>
                  </a:cubicBezTo>
                  <a:cubicBezTo>
                    <a:pt x="10926" y="16937"/>
                    <a:pt x="12971" y="16011"/>
                    <a:pt x="14568" y="14413"/>
                  </a:cubicBezTo>
                  <a:cubicBezTo>
                    <a:pt x="15399" y="13614"/>
                    <a:pt x="16006" y="12687"/>
                    <a:pt x="16453" y="11697"/>
                  </a:cubicBezTo>
                  <a:cubicBezTo>
                    <a:pt x="16868" y="10706"/>
                    <a:pt x="17092" y="9619"/>
                    <a:pt x="17092" y="8469"/>
                  </a:cubicBezTo>
                  <a:cubicBezTo>
                    <a:pt x="17092" y="7319"/>
                    <a:pt x="16868" y="6200"/>
                    <a:pt x="16453" y="5146"/>
                  </a:cubicBezTo>
                  <a:cubicBezTo>
                    <a:pt x="16006" y="4091"/>
                    <a:pt x="15399" y="3133"/>
                    <a:pt x="1456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9F7ADE1A-1F24-4B87-AFAB-D22E4305D961}"/>
                </a:ext>
              </a:extLst>
            </p:cNvPr>
            <p:cNvSpPr/>
            <p:nvPr/>
          </p:nvSpPr>
          <p:spPr>
            <a:xfrm>
              <a:off x="3862599" y="7756519"/>
              <a:ext cx="17092" cy="16936"/>
            </a:xfrm>
            <a:custGeom>
              <a:avLst/>
              <a:gdLst>
                <a:gd name="connsiteX0" fmla="*/ 8658 w 17092"/>
                <a:gd name="connsiteY0" fmla="*/ 16936 h 16936"/>
                <a:gd name="connsiteX1" fmla="*/ 11885 w 17092"/>
                <a:gd name="connsiteY1" fmla="*/ 16265 h 16936"/>
                <a:gd name="connsiteX2" fmla="*/ 14600 w 17092"/>
                <a:gd name="connsiteY2" fmla="*/ 14380 h 16936"/>
                <a:gd name="connsiteX3" fmla="*/ 16453 w 17092"/>
                <a:gd name="connsiteY3" fmla="*/ 11600 h 16936"/>
                <a:gd name="connsiteX4" fmla="*/ 17092 w 17092"/>
                <a:gd name="connsiteY4" fmla="*/ 8468 h 16936"/>
                <a:gd name="connsiteX5" fmla="*/ 16453 w 17092"/>
                <a:gd name="connsiteY5" fmla="*/ 5049 h 16936"/>
                <a:gd name="connsiteX6" fmla="*/ 14600 w 17092"/>
                <a:gd name="connsiteY6" fmla="*/ 2301 h 16936"/>
                <a:gd name="connsiteX7" fmla="*/ 8658 w 17092"/>
                <a:gd name="connsiteY7" fmla="*/ 32 h 16936"/>
                <a:gd name="connsiteX8" fmla="*/ 8402 w 17092"/>
                <a:gd name="connsiteY8" fmla="*/ 0 h 16936"/>
                <a:gd name="connsiteX9" fmla="*/ 2748 w 17092"/>
                <a:gd name="connsiteY9" fmla="*/ 2301 h 16936"/>
                <a:gd name="connsiteX10" fmla="*/ 0 w 17092"/>
                <a:gd name="connsiteY10" fmla="*/ 8468 h 16936"/>
                <a:gd name="connsiteX11" fmla="*/ 671 w 17092"/>
                <a:gd name="connsiteY11" fmla="*/ 11600 h 16936"/>
                <a:gd name="connsiteX12" fmla="*/ 2524 w 17092"/>
                <a:gd name="connsiteY12" fmla="*/ 14380 h 16936"/>
                <a:gd name="connsiteX13" fmla="*/ 5335 w 17092"/>
                <a:gd name="connsiteY13" fmla="*/ 16265 h 16936"/>
                <a:gd name="connsiteX14" fmla="*/ 8658 w 17092"/>
                <a:gd name="connsiteY14" fmla="*/ 16936 h 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2" h="16936">
                  <a:moveTo>
                    <a:pt x="8658" y="16936"/>
                  </a:moveTo>
                  <a:cubicBezTo>
                    <a:pt x="9808" y="16936"/>
                    <a:pt x="10894" y="16681"/>
                    <a:pt x="11885" y="16265"/>
                  </a:cubicBezTo>
                  <a:cubicBezTo>
                    <a:pt x="12875" y="15818"/>
                    <a:pt x="13801" y="15179"/>
                    <a:pt x="14600" y="14380"/>
                  </a:cubicBezTo>
                  <a:cubicBezTo>
                    <a:pt x="15399" y="13581"/>
                    <a:pt x="16038" y="12622"/>
                    <a:pt x="16453" y="11600"/>
                  </a:cubicBezTo>
                  <a:cubicBezTo>
                    <a:pt x="16868" y="10577"/>
                    <a:pt x="17092" y="9491"/>
                    <a:pt x="17092" y="8468"/>
                  </a:cubicBezTo>
                  <a:cubicBezTo>
                    <a:pt x="17092" y="7222"/>
                    <a:pt x="16868" y="6071"/>
                    <a:pt x="16453" y="5049"/>
                  </a:cubicBezTo>
                  <a:cubicBezTo>
                    <a:pt x="16038" y="4026"/>
                    <a:pt x="15399" y="3100"/>
                    <a:pt x="14600" y="2301"/>
                  </a:cubicBezTo>
                  <a:cubicBezTo>
                    <a:pt x="13067" y="767"/>
                    <a:pt x="10830" y="64"/>
                    <a:pt x="8658" y="32"/>
                  </a:cubicBezTo>
                  <a:cubicBezTo>
                    <a:pt x="8562" y="32"/>
                    <a:pt x="8498" y="0"/>
                    <a:pt x="8402" y="0"/>
                  </a:cubicBezTo>
                  <a:cubicBezTo>
                    <a:pt x="6166" y="32"/>
                    <a:pt x="3993" y="831"/>
                    <a:pt x="2748" y="2301"/>
                  </a:cubicBezTo>
                  <a:cubicBezTo>
                    <a:pt x="1150" y="3899"/>
                    <a:pt x="0" y="5976"/>
                    <a:pt x="0" y="8468"/>
                  </a:cubicBezTo>
                  <a:cubicBezTo>
                    <a:pt x="0" y="9491"/>
                    <a:pt x="224" y="10577"/>
                    <a:pt x="671" y="11600"/>
                  </a:cubicBezTo>
                  <a:cubicBezTo>
                    <a:pt x="1086" y="12622"/>
                    <a:pt x="1725" y="13581"/>
                    <a:pt x="2524" y="14380"/>
                  </a:cubicBezTo>
                  <a:cubicBezTo>
                    <a:pt x="3323" y="15179"/>
                    <a:pt x="4281" y="15818"/>
                    <a:pt x="5335" y="16265"/>
                  </a:cubicBezTo>
                  <a:cubicBezTo>
                    <a:pt x="6390" y="16713"/>
                    <a:pt x="7540" y="16936"/>
                    <a:pt x="8658" y="1693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275EA7C1-05B7-474F-AD5F-40436DA4DD9C}"/>
                </a:ext>
              </a:extLst>
            </p:cNvPr>
            <p:cNvSpPr/>
            <p:nvPr/>
          </p:nvSpPr>
          <p:spPr>
            <a:xfrm>
              <a:off x="3866944" y="7893487"/>
              <a:ext cx="17092" cy="16863"/>
            </a:xfrm>
            <a:custGeom>
              <a:avLst/>
              <a:gdLst>
                <a:gd name="connsiteX0" fmla="*/ 14600 w 17092"/>
                <a:gd name="connsiteY0" fmla="*/ 2228 h 16863"/>
                <a:gd name="connsiteX1" fmla="*/ 4313 w 17092"/>
                <a:gd name="connsiteY1" fmla="*/ 1142 h 16863"/>
                <a:gd name="connsiteX2" fmla="*/ 2716 w 17092"/>
                <a:gd name="connsiteY2" fmla="*/ 2228 h 16863"/>
                <a:gd name="connsiteX3" fmla="*/ 671 w 17092"/>
                <a:gd name="connsiteY3" fmla="*/ 4913 h 16863"/>
                <a:gd name="connsiteX4" fmla="*/ 0 w 17092"/>
                <a:gd name="connsiteY4" fmla="*/ 8396 h 16863"/>
                <a:gd name="connsiteX5" fmla="*/ 639 w 17092"/>
                <a:gd name="connsiteY5" fmla="*/ 11623 h 16863"/>
                <a:gd name="connsiteX6" fmla="*/ 2492 w 17092"/>
                <a:gd name="connsiteY6" fmla="*/ 14308 h 16863"/>
                <a:gd name="connsiteX7" fmla="*/ 4313 w 17092"/>
                <a:gd name="connsiteY7" fmla="*/ 15586 h 16863"/>
                <a:gd name="connsiteX8" fmla="*/ 8658 w 17092"/>
                <a:gd name="connsiteY8" fmla="*/ 16864 h 16863"/>
                <a:gd name="connsiteX9" fmla="*/ 14600 w 17092"/>
                <a:gd name="connsiteY9" fmla="*/ 14308 h 16863"/>
                <a:gd name="connsiteX10" fmla="*/ 16453 w 17092"/>
                <a:gd name="connsiteY10" fmla="*/ 11623 h 16863"/>
                <a:gd name="connsiteX11" fmla="*/ 17092 w 17092"/>
                <a:gd name="connsiteY11" fmla="*/ 8396 h 16863"/>
                <a:gd name="connsiteX12" fmla="*/ 16453 w 17092"/>
                <a:gd name="connsiteY12" fmla="*/ 5073 h 16863"/>
                <a:gd name="connsiteX13" fmla="*/ 14600 w 17092"/>
                <a:gd name="connsiteY13" fmla="*/ 2228 h 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863">
                  <a:moveTo>
                    <a:pt x="14600" y="2228"/>
                  </a:moveTo>
                  <a:cubicBezTo>
                    <a:pt x="11917" y="-456"/>
                    <a:pt x="7252" y="-584"/>
                    <a:pt x="4313" y="1142"/>
                  </a:cubicBezTo>
                  <a:cubicBezTo>
                    <a:pt x="3738" y="1494"/>
                    <a:pt x="3131" y="1749"/>
                    <a:pt x="2716" y="2228"/>
                  </a:cubicBezTo>
                  <a:cubicBezTo>
                    <a:pt x="1821" y="2932"/>
                    <a:pt x="1118" y="3826"/>
                    <a:pt x="671" y="4913"/>
                  </a:cubicBezTo>
                  <a:cubicBezTo>
                    <a:pt x="224" y="5967"/>
                    <a:pt x="0" y="7150"/>
                    <a:pt x="0" y="8396"/>
                  </a:cubicBezTo>
                  <a:cubicBezTo>
                    <a:pt x="0" y="9546"/>
                    <a:pt x="224" y="10633"/>
                    <a:pt x="639" y="11623"/>
                  </a:cubicBezTo>
                  <a:cubicBezTo>
                    <a:pt x="1086" y="12614"/>
                    <a:pt x="1693" y="13541"/>
                    <a:pt x="2492" y="14308"/>
                  </a:cubicBezTo>
                  <a:cubicBezTo>
                    <a:pt x="2971" y="14883"/>
                    <a:pt x="3642" y="15202"/>
                    <a:pt x="4313" y="15586"/>
                  </a:cubicBezTo>
                  <a:cubicBezTo>
                    <a:pt x="5559" y="16321"/>
                    <a:pt x="6997" y="16864"/>
                    <a:pt x="8658" y="16864"/>
                  </a:cubicBezTo>
                  <a:cubicBezTo>
                    <a:pt x="10958" y="16864"/>
                    <a:pt x="13003" y="15937"/>
                    <a:pt x="14600" y="14308"/>
                  </a:cubicBezTo>
                  <a:cubicBezTo>
                    <a:pt x="15399" y="13541"/>
                    <a:pt x="16038" y="12614"/>
                    <a:pt x="16453" y="11623"/>
                  </a:cubicBezTo>
                  <a:cubicBezTo>
                    <a:pt x="16868" y="10633"/>
                    <a:pt x="17092" y="9546"/>
                    <a:pt x="17092" y="8396"/>
                  </a:cubicBezTo>
                  <a:cubicBezTo>
                    <a:pt x="17092" y="7245"/>
                    <a:pt x="16868" y="6127"/>
                    <a:pt x="16453" y="5073"/>
                  </a:cubicBezTo>
                  <a:cubicBezTo>
                    <a:pt x="16038" y="4018"/>
                    <a:pt x="15399" y="3027"/>
                    <a:pt x="14600" y="222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FF9ADF1F-F9CB-4F27-AE88-627F816D13C4}"/>
                </a:ext>
              </a:extLst>
            </p:cNvPr>
            <p:cNvSpPr/>
            <p:nvPr/>
          </p:nvSpPr>
          <p:spPr>
            <a:xfrm>
              <a:off x="3866944" y="8141584"/>
              <a:ext cx="17092" cy="16962"/>
            </a:xfrm>
            <a:custGeom>
              <a:avLst/>
              <a:gdLst>
                <a:gd name="connsiteX0" fmla="*/ 14600 w 17092"/>
                <a:gd name="connsiteY0" fmla="*/ 2359 h 16962"/>
                <a:gd name="connsiteX1" fmla="*/ 4313 w 17092"/>
                <a:gd name="connsiteY1" fmla="*/ 1113 h 16962"/>
                <a:gd name="connsiteX2" fmla="*/ 2716 w 17092"/>
                <a:gd name="connsiteY2" fmla="*/ 2135 h 16962"/>
                <a:gd name="connsiteX3" fmla="*/ 671 w 17092"/>
                <a:gd name="connsiteY3" fmla="*/ 4947 h 16962"/>
                <a:gd name="connsiteX4" fmla="*/ 0 w 17092"/>
                <a:gd name="connsiteY4" fmla="*/ 8303 h 16962"/>
                <a:gd name="connsiteX5" fmla="*/ 639 w 17092"/>
                <a:gd name="connsiteY5" fmla="*/ 11594 h 16962"/>
                <a:gd name="connsiteX6" fmla="*/ 2492 w 17092"/>
                <a:gd name="connsiteY6" fmla="*/ 14214 h 16962"/>
                <a:gd name="connsiteX7" fmla="*/ 4313 w 17092"/>
                <a:gd name="connsiteY7" fmla="*/ 15556 h 16962"/>
                <a:gd name="connsiteX8" fmla="*/ 8658 w 17092"/>
                <a:gd name="connsiteY8" fmla="*/ 16962 h 16962"/>
                <a:gd name="connsiteX9" fmla="*/ 14600 w 17092"/>
                <a:gd name="connsiteY9" fmla="*/ 14438 h 16962"/>
                <a:gd name="connsiteX10" fmla="*/ 16453 w 17092"/>
                <a:gd name="connsiteY10" fmla="*/ 11626 h 16962"/>
                <a:gd name="connsiteX11" fmla="*/ 17092 w 17092"/>
                <a:gd name="connsiteY11" fmla="*/ 8303 h 16962"/>
                <a:gd name="connsiteX12" fmla="*/ 16453 w 17092"/>
                <a:gd name="connsiteY12" fmla="*/ 4979 h 16962"/>
                <a:gd name="connsiteX13" fmla="*/ 14600 w 17092"/>
                <a:gd name="connsiteY13" fmla="*/ 2359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962">
                  <a:moveTo>
                    <a:pt x="14600" y="2359"/>
                  </a:moveTo>
                  <a:cubicBezTo>
                    <a:pt x="11917" y="-517"/>
                    <a:pt x="7252" y="-549"/>
                    <a:pt x="4313" y="1113"/>
                  </a:cubicBezTo>
                  <a:cubicBezTo>
                    <a:pt x="3738" y="1400"/>
                    <a:pt x="3131" y="1688"/>
                    <a:pt x="2716" y="2135"/>
                  </a:cubicBezTo>
                  <a:cubicBezTo>
                    <a:pt x="1821" y="2934"/>
                    <a:pt x="1118" y="3893"/>
                    <a:pt x="671" y="4947"/>
                  </a:cubicBezTo>
                  <a:cubicBezTo>
                    <a:pt x="224" y="6002"/>
                    <a:pt x="0" y="7152"/>
                    <a:pt x="0" y="8303"/>
                  </a:cubicBezTo>
                  <a:cubicBezTo>
                    <a:pt x="0" y="9453"/>
                    <a:pt x="224" y="10571"/>
                    <a:pt x="639" y="11594"/>
                  </a:cubicBezTo>
                  <a:cubicBezTo>
                    <a:pt x="1086" y="12617"/>
                    <a:pt x="1693" y="13543"/>
                    <a:pt x="2492" y="14214"/>
                  </a:cubicBezTo>
                  <a:cubicBezTo>
                    <a:pt x="2971" y="14758"/>
                    <a:pt x="3642" y="15141"/>
                    <a:pt x="4313" y="15556"/>
                  </a:cubicBezTo>
                  <a:cubicBezTo>
                    <a:pt x="5559" y="16355"/>
                    <a:pt x="6997" y="16962"/>
                    <a:pt x="8658" y="16962"/>
                  </a:cubicBezTo>
                  <a:cubicBezTo>
                    <a:pt x="10958" y="16962"/>
                    <a:pt x="13003" y="16068"/>
                    <a:pt x="14600" y="14438"/>
                  </a:cubicBezTo>
                  <a:cubicBezTo>
                    <a:pt x="15399" y="13639"/>
                    <a:pt x="16038" y="12680"/>
                    <a:pt x="16453" y="11626"/>
                  </a:cubicBezTo>
                  <a:cubicBezTo>
                    <a:pt x="16868" y="10571"/>
                    <a:pt x="17092" y="9453"/>
                    <a:pt x="17092" y="8303"/>
                  </a:cubicBezTo>
                  <a:cubicBezTo>
                    <a:pt x="17092" y="7152"/>
                    <a:pt x="16868" y="6002"/>
                    <a:pt x="16453" y="4979"/>
                  </a:cubicBezTo>
                  <a:cubicBezTo>
                    <a:pt x="16038" y="3957"/>
                    <a:pt x="15399" y="3030"/>
                    <a:pt x="14600" y="235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48DD3898-2474-4BFF-A426-FF541689A576}"/>
                </a:ext>
              </a:extLst>
            </p:cNvPr>
            <p:cNvSpPr/>
            <p:nvPr/>
          </p:nvSpPr>
          <p:spPr>
            <a:xfrm>
              <a:off x="3345044" y="7140539"/>
              <a:ext cx="17347" cy="16917"/>
            </a:xfrm>
            <a:custGeom>
              <a:avLst/>
              <a:gdLst>
                <a:gd name="connsiteX0" fmla="*/ 8690 w 17347"/>
                <a:gd name="connsiteY0" fmla="*/ 16917 h 16917"/>
                <a:gd name="connsiteX1" fmla="*/ 14824 w 17347"/>
                <a:gd name="connsiteY1" fmla="*/ 14393 h 16917"/>
                <a:gd name="connsiteX2" fmla="*/ 17348 w 17347"/>
                <a:gd name="connsiteY2" fmla="*/ 8481 h 16917"/>
                <a:gd name="connsiteX3" fmla="*/ 14632 w 17347"/>
                <a:gd name="connsiteY3" fmla="*/ 2314 h 16917"/>
                <a:gd name="connsiteX4" fmla="*/ 2748 w 17347"/>
                <a:gd name="connsiteY4" fmla="*/ 2314 h 16917"/>
                <a:gd name="connsiteX5" fmla="*/ 0 w 17347"/>
                <a:gd name="connsiteY5" fmla="*/ 8481 h 16917"/>
                <a:gd name="connsiteX6" fmla="*/ 2524 w 17347"/>
                <a:gd name="connsiteY6" fmla="*/ 14393 h 16917"/>
                <a:gd name="connsiteX7" fmla="*/ 8690 w 17347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17">
                  <a:moveTo>
                    <a:pt x="8690" y="16917"/>
                  </a:moveTo>
                  <a:cubicBezTo>
                    <a:pt x="10958" y="16917"/>
                    <a:pt x="13226" y="15990"/>
                    <a:pt x="14824" y="14393"/>
                  </a:cubicBezTo>
                  <a:cubicBezTo>
                    <a:pt x="16453" y="12827"/>
                    <a:pt x="17348" y="10526"/>
                    <a:pt x="17348" y="8481"/>
                  </a:cubicBezTo>
                  <a:cubicBezTo>
                    <a:pt x="17348" y="6180"/>
                    <a:pt x="16453" y="3911"/>
                    <a:pt x="14632" y="2314"/>
                  </a:cubicBezTo>
                  <a:cubicBezTo>
                    <a:pt x="11405" y="-882"/>
                    <a:pt x="5719" y="-658"/>
                    <a:pt x="2748" y="2314"/>
                  </a:cubicBezTo>
                  <a:cubicBezTo>
                    <a:pt x="1182" y="3911"/>
                    <a:pt x="0" y="6180"/>
                    <a:pt x="0" y="8481"/>
                  </a:cubicBezTo>
                  <a:cubicBezTo>
                    <a:pt x="0" y="10750"/>
                    <a:pt x="1182" y="12795"/>
                    <a:pt x="2524" y="14393"/>
                  </a:cubicBezTo>
                  <a:cubicBezTo>
                    <a:pt x="4121" y="15990"/>
                    <a:pt x="6390" y="16917"/>
                    <a:pt x="8690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1EF64491-A2BB-4A19-90C2-060ED3FFFD9E}"/>
                </a:ext>
              </a:extLst>
            </p:cNvPr>
            <p:cNvSpPr/>
            <p:nvPr/>
          </p:nvSpPr>
          <p:spPr>
            <a:xfrm>
              <a:off x="3221214" y="7037784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345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564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345" y="14476"/>
                  </a:cubicBezTo>
                  <a:cubicBezTo>
                    <a:pt x="16166" y="13102"/>
                    <a:pt x="17092" y="10833"/>
                    <a:pt x="17092" y="8564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  <a:cubicBezTo>
                    <a:pt x="895" y="4026"/>
                    <a:pt x="0" y="6071"/>
                    <a:pt x="0" y="8564"/>
                  </a:cubicBezTo>
                  <a:cubicBezTo>
                    <a:pt x="0" y="10865"/>
                    <a:pt x="895" y="13102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B4FAA659-4156-4B99-8E26-A3564985B713}"/>
                </a:ext>
              </a:extLst>
            </p:cNvPr>
            <p:cNvSpPr/>
            <p:nvPr/>
          </p:nvSpPr>
          <p:spPr>
            <a:xfrm>
              <a:off x="3388429" y="6697430"/>
              <a:ext cx="3833" cy="13485"/>
            </a:xfrm>
            <a:custGeom>
              <a:avLst/>
              <a:gdLst>
                <a:gd name="connsiteX0" fmla="*/ 1342 w 3833"/>
                <a:gd name="connsiteY0" fmla="*/ 12622 h 13485"/>
                <a:gd name="connsiteX1" fmla="*/ 3834 w 3833"/>
                <a:gd name="connsiteY1" fmla="*/ 6711 h 13485"/>
                <a:gd name="connsiteX2" fmla="*/ 1342 w 3833"/>
                <a:gd name="connsiteY2" fmla="*/ 543 h 13485"/>
                <a:gd name="connsiteX3" fmla="*/ 479 w 3833"/>
                <a:gd name="connsiteY3" fmla="*/ 0 h 13485"/>
                <a:gd name="connsiteX4" fmla="*/ 0 w 3833"/>
                <a:gd name="connsiteY4" fmla="*/ 13485 h 13485"/>
                <a:gd name="connsiteX5" fmla="*/ 1342 w 3833"/>
                <a:gd name="connsiteY5" fmla="*/ 12622 h 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3" h="13485">
                  <a:moveTo>
                    <a:pt x="1342" y="12622"/>
                  </a:moveTo>
                  <a:cubicBezTo>
                    <a:pt x="2939" y="11248"/>
                    <a:pt x="3834" y="8979"/>
                    <a:pt x="3834" y="6711"/>
                  </a:cubicBezTo>
                  <a:cubicBezTo>
                    <a:pt x="3834" y="4410"/>
                    <a:pt x="2939" y="2141"/>
                    <a:pt x="1342" y="543"/>
                  </a:cubicBezTo>
                  <a:cubicBezTo>
                    <a:pt x="1086" y="288"/>
                    <a:pt x="735" y="192"/>
                    <a:pt x="479" y="0"/>
                  </a:cubicBezTo>
                  <a:cubicBezTo>
                    <a:pt x="415" y="4474"/>
                    <a:pt x="288" y="8979"/>
                    <a:pt x="0" y="13485"/>
                  </a:cubicBezTo>
                  <a:cubicBezTo>
                    <a:pt x="447" y="13197"/>
                    <a:pt x="958" y="13006"/>
                    <a:pt x="1342" y="1262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909DE833-0D4C-4E2C-A727-98537E686C9D}"/>
                </a:ext>
              </a:extLst>
            </p:cNvPr>
            <p:cNvSpPr/>
            <p:nvPr/>
          </p:nvSpPr>
          <p:spPr>
            <a:xfrm>
              <a:off x="3747204" y="7208975"/>
              <a:ext cx="17092" cy="16929"/>
            </a:xfrm>
            <a:custGeom>
              <a:avLst/>
              <a:gdLst>
                <a:gd name="connsiteX0" fmla="*/ 0 w 17092"/>
                <a:gd name="connsiteY0" fmla="*/ 8461 h 16929"/>
                <a:gd name="connsiteX1" fmla="*/ 2492 w 17092"/>
                <a:gd name="connsiteY1" fmla="*/ 14405 h 16929"/>
                <a:gd name="connsiteX2" fmla="*/ 8402 w 17092"/>
                <a:gd name="connsiteY2" fmla="*/ 16929 h 16929"/>
                <a:gd name="connsiteX3" fmla="*/ 14568 w 17092"/>
                <a:gd name="connsiteY3" fmla="*/ 14405 h 16929"/>
                <a:gd name="connsiteX4" fmla="*/ 17092 w 17092"/>
                <a:gd name="connsiteY4" fmla="*/ 8461 h 16929"/>
                <a:gd name="connsiteX5" fmla="*/ 14568 w 17092"/>
                <a:gd name="connsiteY5" fmla="*/ 2326 h 16929"/>
                <a:gd name="connsiteX6" fmla="*/ 2492 w 17092"/>
                <a:gd name="connsiteY6" fmla="*/ 2326 h 16929"/>
                <a:gd name="connsiteX7" fmla="*/ 0 w 17092"/>
                <a:gd name="connsiteY7" fmla="*/ 8461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0" y="8461"/>
                  </a:moveTo>
                  <a:cubicBezTo>
                    <a:pt x="0" y="10762"/>
                    <a:pt x="895" y="12807"/>
                    <a:pt x="2492" y="14405"/>
                  </a:cubicBezTo>
                  <a:cubicBezTo>
                    <a:pt x="3866" y="16003"/>
                    <a:pt x="6134" y="16929"/>
                    <a:pt x="8402" y="16929"/>
                  </a:cubicBezTo>
                  <a:cubicBezTo>
                    <a:pt x="10926" y="16929"/>
                    <a:pt x="12971" y="16003"/>
                    <a:pt x="14568" y="14405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5969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2CC0B69C-8CB9-4B68-AEF2-CD019636E43A}"/>
                </a:ext>
              </a:extLst>
            </p:cNvPr>
            <p:cNvSpPr/>
            <p:nvPr/>
          </p:nvSpPr>
          <p:spPr>
            <a:xfrm>
              <a:off x="3413476" y="6986464"/>
              <a:ext cx="17124" cy="17000"/>
            </a:xfrm>
            <a:custGeom>
              <a:avLst/>
              <a:gdLst>
                <a:gd name="connsiteX0" fmla="*/ 8690 w 17124"/>
                <a:gd name="connsiteY0" fmla="*/ 17000 h 17000"/>
                <a:gd name="connsiteX1" fmla="*/ 14824 w 17124"/>
                <a:gd name="connsiteY1" fmla="*/ 14476 h 17000"/>
                <a:gd name="connsiteX2" fmla="*/ 17124 w 17124"/>
                <a:gd name="connsiteY2" fmla="*/ 8532 h 17000"/>
                <a:gd name="connsiteX3" fmla="*/ 14824 w 17124"/>
                <a:gd name="connsiteY3" fmla="*/ 2397 h 17000"/>
                <a:gd name="connsiteX4" fmla="*/ 2524 w 17124"/>
                <a:gd name="connsiteY4" fmla="*/ 2397 h 17000"/>
                <a:gd name="connsiteX5" fmla="*/ 0 w 17124"/>
                <a:gd name="connsiteY5" fmla="*/ 8532 h 17000"/>
                <a:gd name="connsiteX6" fmla="*/ 2524 w 17124"/>
                <a:gd name="connsiteY6" fmla="*/ 14476 h 17000"/>
                <a:gd name="connsiteX7" fmla="*/ 8690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690" y="17000"/>
                  </a:moveTo>
                  <a:cubicBezTo>
                    <a:pt x="10958" y="17000"/>
                    <a:pt x="13226" y="16073"/>
                    <a:pt x="14824" y="14476"/>
                  </a:cubicBezTo>
                  <a:cubicBezTo>
                    <a:pt x="16453" y="12878"/>
                    <a:pt x="17124" y="10833"/>
                    <a:pt x="17124" y="8532"/>
                  </a:cubicBezTo>
                  <a:cubicBezTo>
                    <a:pt x="17124" y="6263"/>
                    <a:pt x="16453" y="3994"/>
                    <a:pt x="14824" y="2397"/>
                  </a:cubicBezTo>
                  <a:cubicBezTo>
                    <a:pt x="11405" y="-799"/>
                    <a:pt x="5942" y="-799"/>
                    <a:pt x="2524" y="2397"/>
                  </a:cubicBezTo>
                  <a:cubicBezTo>
                    <a:pt x="926" y="3994"/>
                    <a:pt x="0" y="6263"/>
                    <a:pt x="0" y="8532"/>
                  </a:cubicBezTo>
                  <a:cubicBezTo>
                    <a:pt x="0" y="10833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06768660-D83D-4FFA-8C5C-FA1815BE325A}"/>
                </a:ext>
              </a:extLst>
            </p:cNvPr>
            <p:cNvSpPr/>
            <p:nvPr/>
          </p:nvSpPr>
          <p:spPr>
            <a:xfrm>
              <a:off x="3828383" y="6849692"/>
              <a:ext cx="17124" cy="16876"/>
            </a:xfrm>
            <a:custGeom>
              <a:avLst/>
              <a:gdLst>
                <a:gd name="connsiteX0" fmla="*/ 17124 w 17124"/>
                <a:gd name="connsiteY0" fmla="*/ 8440 h 16876"/>
                <a:gd name="connsiteX1" fmla="*/ 14824 w 17124"/>
                <a:gd name="connsiteY1" fmla="*/ 2497 h 16876"/>
                <a:gd name="connsiteX2" fmla="*/ 2748 w 17124"/>
                <a:gd name="connsiteY2" fmla="*/ 2273 h 16876"/>
                <a:gd name="connsiteX3" fmla="*/ 0 w 17124"/>
                <a:gd name="connsiteY3" fmla="*/ 8440 h 16876"/>
                <a:gd name="connsiteX4" fmla="*/ 2524 w 17124"/>
                <a:gd name="connsiteY4" fmla="*/ 14352 h 16876"/>
                <a:gd name="connsiteX5" fmla="*/ 8658 w 17124"/>
                <a:gd name="connsiteY5" fmla="*/ 16876 h 16876"/>
                <a:gd name="connsiteX6" fmla="*/ 14600 w 17124"/>
                <a:gd name="connsiteY6" fmla="*/ 14352 h 16876"/>
                <a:gd name="connsiteX7" fmla="*/ 17124 w 17124"/>
                <a:gd name="connsiteY7" fmla="*/ 8440 h 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76">
                  <a:moveTo>
                    <a:pt x="17124" y="8440"/>
                  </a:moveTo>
                  <a:cubicBezTo>
                    <a:pt x="17124" y="6171"/>
                    <a:pt x="16198" y="3871"/>
                    <a:pt x="14824" y="2497"/>
                  </a:cubicBezTo>
                  <a:cubicBezTo>
                    <a:pt x="11629" y="-923"/>
                    <a:pt x="5495" y="-667"/>
                    <a:pt x="2748" y="2273"/>
                  </a:cubicBezTo>
                  <a:cubicBezTo>
                    <a:pt x="926" y="3871"/>
                    <a:pt x="0" y="5948"/>
                    <a:pt x="0" y="8440"/>
                  </a:cubicBezTo>
                  <a:cubicBezTo>
                    <a:pt x="0" y="10709"/>
                    <a:pt x="895" y="12786"/>
                    <a:pt x="2524" y="14352"/>
                  </a:cubicBezTo>
                  <a:cubicBezTo>
                    <a:pt x="4089" y="15950"/>
                    <a:pt x="6390" y="16876"/>
                    <a:pt x="8658" y="16876"/>
                  </a:cubicBezTo>
                  <a:cubicBezTo>
                    <a:pt x="10958" y="16876"/>
                    <a:pt x="13003" y="15950"/>
                    <a:pt x="14600" y="14352"/>
                  </a:cubicBezTo>
                  <a:cubicBezTo>
                    <a:pt x="16198" y="12786"/>
                    <a:pt x="17124" y="10709"/>
                    <a:pt x="17124" y="844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208BA5E3-433F-499D-A5A1-7A8F21D9581A}"/>
                </a:ext>
              </a:extLst>
            </p:cNvPr>
            <p:cNvSpPr/>
            <p:nvPr/>
          </p:nvSpPr>
          <p:spPr>
            <a:xfrm>
              <a:off x="3841386" y="7149099"/>
              <a:ext cx="17124" cy="17017"/>
            </a:xfrm>
            <a:custGeom>
              <a:avLst/>
              <a:gdLst>
                <a:gd name="connsiteX0" fmla="*/ 2492 w 17124"/>
                <a:gd name="connsiteY0" fmla="*/ 2190 h 17017"/>
                <a:gd name="connsiteX1" fmla="*/ 0 w 17124"/>
                <a:gd name="connsiteY1" fmla="*/ 8357 h 17017"/>
                <a:gd name="connsiteX2" fmla="*/ 2268 w 17124"/>
                <a:gd name="connsiteY2" fmla="*/ 14301 h 17017"/>
                <a:gd name="connsiteX3" fmla="*/ 8434 w 17124"/>
                <a:gd name="connsiteY3" fmla="*/ 17017 h 17017"/>
                <a:gd name="connsiteX4" fmla="*/ 14600 w 17124"/>
                <a:gd name="connsiteY4" fmla="*/ 14525 h 17017"/>
                <a:gd name="connsiteX5" fmla="*/ 17124 w 17124"/>
                <a:gd name="connsiteY5" fmla="*/ 8357 h 17017"/>
                <a:gd name="connsiteX6" fmla="*/ 14600 w 17124"/>
                <a:gd name="connsiteY6" fmla="*/ 2414 h 17017"/>
                <a:gd name="connsiteX7" fmla="*/ 2492 w 17124"/>
                <a:gd name="connsiteY7" fmla="*/ 2190 h 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17">
                  <a:moveTo>
                    <a:pt x="2492" y="2190"/>
                  </a:moveTo>
                  <a:cubicBezTo>
                    <a:pt x="926" y="3788"/>
                    <a:pt x="0" y="6088"/>
                    <a:pt x="0" y="8357"/>
                  </a:cubicBezTo>
                  <a:cubicBezTo>
                    <a:pt x="0" y="10658"/>
                    <a:pt x="926" y="12927"/>
                    <a:pt x="2268" y="14301"/>
                  </a:cubicBezTo>
                  <a:cubicBezTo>
                    <a:pt x="3866" y="15867"/>
                    <a:pt x="6166" y="17017"/>
                    <a:pt x="8434" y="17017"/>
                  </a:cubicBezTo>
                  <a:cubicBezTo>
                    <a:pt x="10734" y="17017"/>
                    <a:pt x="13003" y="16122"/>
                    <a:pt x="14600" y="14525"/>
                  </a:cubicBezTo>
                  <a:cubicBezTo>
                    <a:pt x="16198" y="12927"/>
                    <a:pt x="17124" y="10658"/>
                    <a:pt x="17124" y="8357"/>
                  </a:cubicBezTo>
                  <a:cubicBezTo>
                    <a:pt x="17124" y="6056"/>
                    <a:pt x="15942" y="3788"/>
                    <a:pt x="14600" y="2414"/>
                  </a:cubicBezTo>
                  <a:cubicBezTo>
                    <a:pt x="11150" y="-1006"/>
                    <a:pt x="5239" y="-526"/>
                    <a:pt x="2492" y="21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CB8E3728-ED65-4566-9A54-B2664C49F0BF}"/>
                </a:ext>
              </a:extLst>
            </p:cNvPr>
            <p:cNvSpPr/>
            <p:nvPr/>
          </p:nvSpPr>
          <p:spPr>
            <a:xfrm>
              <a:off x="3400697" y="7119126"/>
              <a:ext cx="17124" cy="17111"/>
            </a:xfrm>
            <a:custGeom>
              <a:avLst/>
              <a:gdLst>
                <a:gd name="connsiteX0" fmla="*/ 8690 w 17124"/>
                <a:gd name="connsiteY0" fmla="*/ 17112 h 17111"/>
                <a:gd name="connsiteX1" fmla="*/ 14600 w 17124"/>
                <a:gd name="connsiteY1" fmla="*/ 14588 h 17111"/>
                <a:gd name="connsiteX2" fmla="*/ 17124 w 17124"/>
                <a:gd name="connsiteY2" fmla="*/ 8452 h 17111"/>
                <a:gd name="connsiteX3" fmla="*/ 14600 w 17124"/>
                <a:gd name="connsiteY3" fmla="*/ 2508 h 17111"/>
                <a:gd name="connsiteX4" fmla="*/ 2524 w 17124"/>
                <a:gd name="connsiteY4" fmla="*/ 2285 h 17111"/>
                <a:gd name="connsiteX5" fmla="*/ 0 w 17124"/>
                <a:gd name="connsiteY5" fmla="*/ 8452 h 17111"/>
                <a:gd name="connsiteX6" fmla="*/ 2524 w 17124"/>
                <a:gd name="connsiteY6" fmla="*/ 14364 h 17111"/>
                <a:gd name="connsiteX7" fmla="*/ 8690 w 17124"/>
                <a:gd name="connsiteY7" fmla="*/ 17112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8690" y="17112"/>
                  </a:moveTo>
                  <a:cubicBezTo>
                    <a:pt x="10958" y="17112"/>
                    <a:pt x="13035" y="15962"/>
                    <a:pt x="14600" y="14588"/>
                  </a:cubicBezTo>
                  <a:cubicBezTo>
                    <a:pt x="16198" y="12990"/>
                    <a:pt x="17124" y="10721"/>
                    <a:pt x="17124" y="8452"/>
                  </a:cubicBezTo>
                  <a:cubicBezTo>
                    <a:pt x="17124" y="6151"/>
                    <a:pt x="16230" y="4106"/>
                    <a:pt x="14600" y="2508"/>
                  </a:cubicBezTo>
                  <a:cubicBezTo>
                    <a:pt x="11437" y="-911"/>
                    <a:pt x="5719" y="-687"/>
                    <a:pt x="2524" y="2285"/>
                  </a:cubicBezTo>
                  <a:cubicBezTo>
                    <a:pt x="926" y="4106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62"/>
                    <a:pt x="6422" y="17112"/>
                    <a:pt x="8690" y="171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5A45D510-AEAF-4B4D-8AAA-B423B9B6EF10}"/>
                </a:ext>
              </a:extLst>
            </p:cNvPr>
            <p:cNvSpPr/>
            <p:nvPr/>
          </p:nvSpPr>
          <p:spPr>
            <a:xfrm>
              <a:off x="3618741" y="7037879"/>
              <a:ext cx="17379" cy="16937"/>
            </a:xfrm>
            <a:custGeom>
              <a:avLst/>
              <a:gdLst>
                <a:gd name="connsiteX0" fmla="*/ 14856 w 17379"/>
                <a:gd name="connsiteY0" fmla="*/ 14381 h 16937"/>
                <a:gd name="connsiteX1" fmla="*/ 17380 w 17379"/>
                <a:gd name="connsiteY1" fmla="*/ 8469 h 16937"/>
                <a:gd name="connsiteX2" fmla="*/ 14632 w 17379"/>
                <a:gd name="connsiteY2" fmla="*/ 2302 h 16937"/>
                <a:gd name="connsiteX3" fmla="*/ 2748 w 17379"/>
                <a:gd name="connsiteY3" fmla="*/ 2302 h 16937"/>
                <a:gd name="connsiteX4" fmla="*/ 0 w 17379"/>
                <a:gd name="connsiteY4" fmla="*/ 8469 h 16937"/>
                <a:gd name="connsiteX5" fmla="*/ 2524 w 17379"/>
                <a:gd name="connsiteY5" fmla="*/ 14381 h 16937"/>
                <a:gd name="connsiteX6" fmla="*/ 8690 w 17379"/>
                <a:gd name="connsiteY6" fmla="*/ 16937 h 16937"/>
                <a:gd name="connsiteX7" fmla="*/ 14856 w 17379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37">
                  <a:moveTo>
                    <a:pt x="14856" y="14381"/>
                  </a:moveTo>
                  <a:cubicBezTo>
                    <a:pt x="16453" y="12815"/>
                    <a:pt x="17380" y="10514"/>
                    <a:pt x="17380" y="8469"/>
                  </a:cubicBezTo>
                  <a:cubicBezTo>
                    <a:pt x="17380" y="6200"/>
                    <a:pt x="16453" y="3931"/>
                    <a:pt x="14632" y="2302"/>
                  </a:cubicBezTo>
                  <a:cubicBezTo>
                    <a:pt x="11437" y="-894"/>
                    <a:pt x="5719" y="-638"/>
                    <a:pt x="2748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422" y="16937"/>
                    <a:pt x="8690" y="16937"/>
                  </a:cubicBezTo>
                  <a:cubicBezTo>
                    <a:pt x="10958" y="16937"/>
                    <a:pt x="13258" y="15979"/>
                    <a:pt x="14856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40E65C57-D003-4232-9317-02969B75A829}"/>
                </a:ext>
              </a:extLst>
            </p:cNvPr>
            <p:cNvSpPr/>
            <p:nvPr/>
          </p:nvSpPr>
          <p:spPr>
            <a:xfrm>
              <a:off x="3541907" y="6999305"/>
              <a:ext cx="17124" cy="17164"/>
            </a:xfrm>
            <a:custGeom>
              <a:avLst/>
              <a:gdLst>
                <a:gd name="connsiteX0" fmla="*/ 14600 w 17124"/>
                <a:gd name="connsiteY0" fmla="*/ 14417 h 17164"/>
                <a:gd name="connsiteX1" fmla="*/ 17124 w 17124"/>
                <a:gd name="connsiteY1" fmla="*/ 8473 h 17164"/>
                <a:gd name="connsiteX2" fmla="*/ 14377 w 17124"/>
                <a:gd name="connsiteY2" fmla="*/ 2337 h 17164"/>
                <a:gd name="connsiteX3" fmla="*/ 2492 w 17124"/>
                <a:gd name="connsiteY3" fmla="*/ 2337 h 17164"/>
                <a:gd name="connsiteX4" fmla="*/ 0 w 17124"/>
                <a:gd name="connsiteY4" fmla="*/ 8473 h 17164"/>
                <a:gd name="connsiteX5" fmla="*/ 2492 w 17124"/>
                <a:gd name="connsiteY5" fmla="*/ 14417 h 17164"/>
                <a:gd name="connsiteX6" fmla="*/ 8658 w 17124"/>
                <a:gd name="connsiteY6" fmla="*/ 17165 h 17164"/>
                <a:gd name="connsiteX7" fmla="*/ 14600 w 17124"/>
                <a:gd name="connsiteY7" fmla="*/ 14417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64">
                  <a:moveTo>
                    <a:pt x="14600" y="14417"/>
                  </a:moveTo>
                  <a:cubicBezTo>
                    <a:pt x="16198" y="12819"/>
                    <a:pt x="17124" y="10742"/>
                    <a:pt x="17124" y="8473"/>
                  </a:cubicBezTo>
                  <a:cubicBezTo>
                    <a:pt x="17124" y="6204"/>
                    <a:pt x="16198" y="4159"/>
                    <a:pt x="14377" y="2337"/>
                  </a:cubicBezTo>
                  <a:cubicBezTo>
                    <a:pt x="11182" y="-890"/>
                    <a:pt x="5463" y="-666"/>
                    <a:pt x="2492" y="2337"/>
                  </a:cubicBezTo>
                  <a:cubicBezTo>
                    <a:pt x="895" y="4159"/>
                    <a:pt x="0" y="6204"/>
                    <a:pt x="0" y="8473"/>
                  </a:cubicBezTo>
                  <a:cubicBezTo>
                    <a:pt x="0" y="10742"/>
                    <a:pt x="895" y="12819"/>
                    <a:pt x="2492" y="14417"/>
                  </a:cubicBezTo>
                  <a:cubicBezTo>
                    <a:pt x="4089" y="16014"/>
                    <a:pt x="6166" y="17165"/>
                    <a:pt x="8658" y="17165"/>
                  </a:cubicBezTo>
                  <a:cubicBezTo>
                    <a:pt x="10734" y="17165"/>
                    <a:pt x="13003" y="16238"/>
                    <a:pt x="14600" y="144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EA7252B-C40D-40EA-9772-144F05904182}"/>
                </a:ext>
              </a:extLst>
            </p:cNvPr>
            <p:cNvSpPr/>
            <p:nvPr/>
          </p:nvSpPr>
          <p:spPr>
            <a:xfrm>
              <a:off x="3751517" y="7076449"/>
              <a:ext cx="17092" cy="16905"/>
            </a:xfrm>
            <a:custGeom>
              <a:avLst/>
              <a:gdLst>
                <a:gd name="connsiteX0" fmla="*/ 14345 w 17092"/>
                <a:gd name="connsiteY0" fmla="*/ 14381 h 16905"/>
                <a:gd name="connsiteX1" fmla="*/ 17092 w 17092"/>
                <a:gd name="connsiteY1" fmla="*/ 8469 h 16905"/>
                <a:gd name="connsiteX2" fmla="*/ 14600 w 17092"/>
                <a:gd name="connsiteY2" fmla="*/ 2302 h 16905"/>
                <a:gd name="connsiteX3" fmla="*/ 2524 w 17092"/>
                <a:gd name="connsiteY3" fmla="*/ 2302 h 16905"/>
                <a:gd name="connsiteX4" fmla="*/ 0 w 17092"/>
                <a:gd name="connsiteY4" fmla="*/ 8469 h 16905"/>
                <a:gd name="connsiteX5" fmla="*/ 2268 w 17092"/>
                <a:gd name="connsiteY5" fmla="*/ 14381 h 16905"/>
                <a:gd name="connsiteX6" fmla="*/ 8434 w 17092"/>
                <a:gd name="connsiteY6" fmla="*/ 16905 h 16905"/>
                <a:gd name="connsiteX7" fmla="*/ 14345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345" y="14381"/>
                  </a:moveTo>
                  <a:cubicBezTo>
                    <a:pt x="16198" y="12815"/>
                    <a:pt x="17092" y="10738"/>
                    <a:pt x="17092" y="8469"/>
                  </a:cubicBezTo>
                  <a:cubicBezTo>
                    <a:pt x="17092" y="6168"/>
                    <a:pt x="16198" y="3900"/>
                    <a:pt x="14600" y="2302"/>
                  </a:cubicBezTo>
                  <a:cubicBezTo>
                    <a:pt x="11182" y="-894"/>
                    <a:pt x="5463" y="-638"/>
                    <a:pt x="2524" y="2302"/>
                  </a:cubicBezTo>
                  <a:cubicBezTo>
                    <a:pt x="926" y="3900"/>
                    <a:pt x="0" y="5945"/>
                    <a:pt x="0" y="8469"/>
                  </a:cubicBezTo>
                  <a:cubicBezTo>
                    <a:pt x="0" y="10770"/>
                    <a:pt x="926" y="13007"/>
                    <a:pt x="2268" y="14381"/>
                  </a:cubicBezTo>
                  <a:cubicBezTo>
                    <a:pt x="3866" y="15979"/>
                    <a:pt x="6166" y="16905"/>
                    <a:pt x="8434" y="16905"/>
                  </a:cubicBezTo>
                  <a:cubicBezTo>
                    <a:pt x="10703" y="16905"/>
                    <a:pt x="13003" y="15979"/>
                    <a:pt x="14345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E7232BB0-B8DC-4689-A10C-90F6B694D6D3}"/>
                </a:ext>
              </a:extLst>
            </p:cNvPr>
            <p:cNvSpPr/>
            <p:nvPr/>
          </p:nvSpPr>
          <p:spPr>
            <a:xfrm>
              <a:off x="3798512" y="6965134"/>
              <a:ext cx="17092" cy="17111"/>
            </a:xfrm>
            <a:custGeom>
              <a:avLst/>
              <a:gdLst>
                <a:gd name="connsiteX0" fmla="*/ 14377 w 17092"/>
                <a:gd name="connsiteY0" fmla="*/ 14588 h 17111"/>
                <a:gd name="connsiteX1" fmla="*/ 17092 w 17092"/>
                <a:gd name="connsiteY1" fmla="*/ 8452 h 17111"/>
                <a:gd name="connsiteX2" fmla="*/ 14600 w 17092"/>
                <a:gd name="connsiteY2" fmla="*/ 2508 h 17111"/>
                <a:gd name="connsiteX3" fmla="*/ 2492 w 17092"/>
                <a:gd name="connsiteY3" fmla="*/ 2285 h 17111"/>
                <a:gd name="connsiteX4" fmla="*/ 0 w 17092"/>
                <a:gd name="connsiteY4" fmla="*/ 8452 h 17111"/>
                <a:gd name="connsiteX5" fmla="*/ 2492 w 17092"/>
                <a:gd name="connsiteY5" fmla="*/ 14364 h 17111"/>
                <a:gd name="connsiteX6" fmla="*/ 8658 w 17092"/>
                <a:gd name="connsiteY6" fmla="*/ 17112 h 17111"/>
                <a:gd name="connsiteX7" fmla="*/ 14377 w 17092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14377" y="14588"/>
                  </a:move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  <a:cubicBezTo>
                    <a:pt x="895" y="3883"/>
                    <a:pt x="0" y="6183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166" y="17112"/>
                    <a:pt x="8658" y="17112"/>
                  </a:cubicBezTo>
                  <a:cubicBezTo>
                    <a:pt x="10926" y="17112"/>
                    <a:pt x="12971" y="15962"/>
                    <a:pt x="14377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E8B15EAC-89B2-4546-B034-7189DD66260A}"/>
                </a:ext>
              </a:extLst>
            </p:cNvPr>
            <p:cNvSpPr/>
            <p:nvPr/>
          </p:nvSpPr>
          <p:spPr>
            <a:xfrm>
              <a:off x="3704298" y="6939553"/>
              <a:ext cx="17347" cy="16905"/>
            </a:xfrm>
            <a:custGeom>
              <a:avLst/>
              <a:gdLst>
                <a:gd name="connsiteX0" fmla="*/ 14824 w 17347"/>
                <a:gd name="connsiteY0" fmla="*/ 14381 h 16905"/>
                <a:gd name="connsiteX1" fmla="*/ 17348 w 17347"/>
                <a:gd name="connsiteY1" fmla="*/ 8213 h 16905"/>
                <a:gd name="connsiteX2" fmla="*/ 14824 w 17347"/>
                <a:gd name="connsiteY2" fmla="*/ 2302 h 16905"/>
                <a:gd name="connsiteX3" fmla="*/ 2748 w 17347"/>
                <a:gd name="connsiteY3" fmla="*/ 2302 h 16905"/>
                <a:gd name="connsiteX4" fmla="*/ 0 w 17347"/>
                <a:gd name="connsiteY4" fmla="*/ 8213 h 16905"/>
                <a:gd name="connsiteX5" fmla="*/ 2524 w 17347"/>
                <a:gd name="connsiteY5" fmla="*/ 14381 h 16905"/>
                <a:gd name="connsiteX6" fmla="*/ 8690 w 17347"/>
                <a:gd name="connsiteY6" fmla="*/ 16905 h 16905"/>
                <a:gd name="connsiteX7" fmla="*/ 14824 w 17347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14824" y="14381"/>
                  </a:moveTo>
                  <a:cubicBezTo>
                    <a:pt x="16453" y="12815"/>
                    <a:pt x="17348" y="10514"/>
                    <a:pt x="17348" y="8213"/>
                  </a:cubicBezTo>
                  <a:cubicBezTo>
                    <a:pt x="17348" y="5945"/>
                    <a:pt x="16198" y="3900"/>
                    <a:pt x="14824" y="2302"/>
                  </a:cubicBezTo>
                  <a:cubicBezTo>
                    <a:pt x="11405" y="-894"/>
                    <a:pt x="5463" y="-638"/>
                    <a:pt x="2748" y="2302"/>
                  </a:cubicBezTo>
                  <a:cubicBezTo>
                    <a:pt x="1150" y="3900"/>
                    <a:pt x="0" y="5945"/>
                    <a:pt x="0" y="8213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226" y="15979"/>
                    <a:pt x="14824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F28F9189-3B2F-416B-B820-E384C515CEC9}"/>
                </a:ext>
              </a:extLst>
            </p:cNvPr>
            <p:cNvSpPr/>
            <p:nvPr/>
          </p:nvSpPr>
          <p:spPr>
            <a:xfrm>
              <a:off x="3186998" y="6952240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568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568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71"/>
                    <a:pt x="0" y="8564"/>
                  </a:cubicBezTo>
                  <a:cubicBezTo>
                    <a:pt x="0" y="10833"/>
                    <a:pt x="895" y="12910"/>
                    <a:pt x="2524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ABE1FE2E-7063-4649-A237-C86263F98776}"/>
                </a:ext>
              </a:extLst>
            </p:cNvPr>
            <p:cNvSpPr/>
            <p:nvPr/>
          </p:nvSpPr>
          <p:spPr>
            <a:xfrm>
              <a:off x="3289647" y="6935120"/>
              <a:ext cx="17092" cy="17024"/>
            </a:xfrm>
            <a:custGeom>
              <a:avLst/>
              <a:gdLst>
                <a:gd name="connsiteX0" fmla="*/ 2492 w 17092"/>
                <a:gd name="connsiteY0" fmla="*/ 2421 h 17024"/>
                <a:gd name="connsiteX1" fmla="*/ 0 w 17092"/>
                <a:gd name="connsiteY1" fmla="*/ 8556 h 17024"/>
                <a:gd name="connsiteX2" fmla="*/ 2492 w 17092"/>
                <a:gd name="connsiteY2" fmla="*/ 14468 h 17024"/>
                <a:gd name="connsiteX3" fmla="*/ 8434 w 17092"/>
                <a:gd name="connsiteY3" fmla="*/ 17024 h 17024"/>
                <a:gd name="connsiteX4" fmla="*/ 14345 w 17092"/>
                <a:gd name="connsiteY4" fmla="*/ 14468 h 17024"/>
                <a:gd name="connsiteX5" fmla="*/ 17092 w 17092"/>
                <a:gd name="connsiteY5" fmla="*/ 8556 h 17024"/>
                <a:gd name="connsiteX6" fmla="*/ 14568 w 17092"/>
                <a:gd name="connsiteY6" fmla="*/ 2421 h 17024"/>
                <a:gd name="connsiteX7" fmla="*/ 2492 w 17092"/>
                <a:gd name="connsiteY7" fmla="*/ 2421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4">
                  <a:moveTo>
                    <a:pt x="2492" y="2421"/>
                  </a:moveTo>
                  <a:cubicBezTo>
                    <a:pt x="895" y="4018"/>
                    <a:pt x="0" y="6063"/>
                    <a:pt x="0" y="8556"/>
                  </a:cubicBezTo>
                  <a:cubicBezTo>
                    <a:pt x="0" y="10857"/>
                    <a:pt x="895" y="13126"/>
                    <a:pt x="2492" y="14468"/>
                  </a:cubicBezTo>
                  <a:cubicBezTo>
                    <a:pt x="4089" y="16097"/>
                    <a:pt x="6166" y="17024"/>
                    <a:pt x="8434" y="17024"/>
                  </a:cubicBezTo>
                  <a:cubicBezTo>
                    <a:pt x="10703" y="17024"/>
                    <a:pt x="13003" y="16097"/>
                    <a:pt x="14345" y="14468"/>
                  </a:cubicBezTo>
                  <a:cubicBezTo>
                    <a:pt x="16166" y="13126"/>
                    <a:pt x="17092" y="10857"/>
                    <a:pt x="17092" y="8556"/>
                  </a:cubicBezTo>
                  <a:cubicBezTo>
                    <a:pt x="17092" y="6063"/>
                    <a:pt x="16166" y="4018"/>
                    <a:pt x="14568" y="2421"/>
                  </a:cubicBezTo>
                  <a:cubicBezTo>
                    <a:pt x="11373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EF54548E-8CEE-4206-9D36-33292F01F6CA}"/>
                </a:ext>
              </a:extLst>
            </p:cNvPr>
            <p:cNvSpPr/>
            <p:nvPr/>
          </p:nvSpPr>
          <p:spPr>
            <a:xfrm>
              <a:off x="3375171" y="8338198"/>
              <a:ext cx="17092" cy="17032"/>
            </a:xfrm>
            <a:custGeom>
              <a:avLst/>
              <a:gdLst>
                <a:gd name="connsiteX0" fmla="*/ 2524 w 17092"/>
                <a:gd name="connsiteY0" fmla="*/ 2397 h 17032"/>
                <a:gd name="connsiteX1" fmla="*/ 0 w 17092"/>
                <a:gd name="connsiteY1" fmla="*/ 8564 h 17032"/>
                <a:gd name="connsiteX2" fmla="*/ 2524 w 17092"/>
                <a:gd name="connsiteY2" fmla="*/ 14476 h 17032"/>
                <a:gd name="connsiteX3" fmla="*/ 8434 w 17092"/>
                <a:gd name="connsiteY3" fmla="*/ 17032 h 17032"/>
                <a:gd name="connsiteX4" fmla="*/ 14600 w 17092"/>
                <a:gd name="connsiteY4" fmla="*/ 14476 h 17032"/>
                <a:gd name="connsiteX5" fmla="*/ 17092 w 17092"/>
                <a:gd name="connsiteY5" fmla="*/ 8564 h 17032"/>
                <a:gd name="connsiteX6" fmla="*/ 14600 w 17092"/>
                <a:gd name="connsiteY6" fmla="*/ 2397 h 17032"/>
                <a:gd name="connsiteX7" fmla="*/ 2524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524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073"/>
                    <a:pt x="6166" y="17032"/>
                    <a:pt x="8434" y="17032"/>
                  </a:cubicBezTo>
                  <a:cubicBezTo>
                    <a:pt x="10703" y="17032"/>
                    <a:pt x="13003" y="16073"/>
                    <a:pt x="14600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295"/>
                    <a:pt x="16198" y="4026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890B64E9-1D61-46D4-8562-633A6A78CB8F}"/>
                </a:ext>
              </a:extLst>
            </p:cNvPr>
            <p:cNvSpPr/>
            <p:nvPr/>
          </p:nvSpPr>
          <p:spPr>
            <a:xfrm>
              <a:off x="3550341" y="8329759"/>
              <a:ext cx="17347" cy="17003"/>
            </a:xfrm>
            <a:custGeom>
              <a:avLst/>
              <a:gdLst>
                <a:gd name="connsiteX0" fmla="*/ 2748 w 17347"/>
                <a:gd name="connsiteY0" fmla="*/ 2400 h 17003"/>
                <a:gd name="connsiteX1" fmla="*/ 0 w 17347"/>
                <a:gd name="connsiteY1" fmla="*/ 8343 h 17003"/>
                <a:gd name="connsiteX2" fmla="*/ 2524 w 17347"/>
                <a:gd name="connsiteY2" fmla="*/ 14287 h 17003"/>
                <a:gd name="connsiteX3" fmla="*/ 8690 w 17347"/>
                <a:gd name="connsiteY3" fmla="*/ 17003 h 17003"/>
                <a:gd name="connsiteX4" fmla="*/ 14600 w 17347"/>
                <a:gd name="connsiteY4" fmla="*/ 14511 h 17003"/>
                <a:gd name="connsiteX5" fmla="*/ 17348 w 17347"/>
                <a:gd name="connsiteY5" fmla="*/ 8343 h 17003"/>
                <a:gd name="connsiteX6" fmla="*/ 14824 w 17347"/>
                <a:gd name="connsiteY6" fmla="*/ 2400 h 17003"/>
                <a:gd name="connsiteX7" fmla="*/ 2748 w 17347"/>
                <a:gd name="connsiteY7" fmla="*/ 2400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2748" y="2400"/>
                  </a:moveTo>
                  <a:cubicBezTo>
                    <a:pt x="895" y="3997"/>
                    <a:pt x="0" y="6074"/>
                    <a:pt x="0" y="8343"/>
                  </a:cubicBezTo>
                  <a:cubicBezTo>
                    <a:pt x="0" y="10612"/>
                    <a:pt x="1150" y="12913"/>
                    <a:pt x="2524" y="14287"/>
                  </a:cubicBezTo>
                  <a:cubicBezTo>
                    <a:pt x="4121" y="16108"/>
                    <a:pt x="6390" y="17003"/>
                    <a:pt x="8690" y="17003"/>
                  </a:cubicBez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421" y="3965"/>
                    <a:pt x="14824" y="2400"/>
                  </a:cubicBezTo>
                  <a:cubicBezTo>
                    <a:pt x="11405" y="-1020"/>
                    <a:pt x="5463" y="-572"/>
                    <a:pt x="2748" y="24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979420F9-F9D9-4FBE-843A-81C486C47CE1}"/>
                </a:ext>
              </a:extLst>
            </p:cNvPr>
            <p:cNvSpPr/>
            <p:nvPr/>
          </p:nvSpPr>
          <p:spPr>
            <a:xfrm>
              <a:off x="3652958" y="8342544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524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258" y="16073"/>
                    <a:pt x="14856" y="14476"/>
                  </a:cubicBezTo>
                  <a:cubicBezTo>
                    <a:pt x="16453" y="12878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05" y="-799"/>
                    <a:pt x="5719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5C05CC7E-8377-4F9C-9E90-4F99F7C0B968}"/>
                </a:ext>
              </a:extLst>
            </p:cNvPr>
            <p:cNvSpPr/>
            <p:nvPr/>
          </p:nvSpPr>
          <p:spPr>
            <a:xfrm>
              <a:off x="3678771" y="8445184"/>
              <a:ext cx="17092" cy="17032"/>
            </a:xfrm>
            <a:custGeom>
              <a:avLst/>
              <a:gdLst>
                <a:gd name="connsiteX0" fmla="*/ 2492 w 17092"/>
                <a:gd name="connsiteY0" fmla="*/ 2397 h 17032"/>
                <a:gd name="connsiteX1" fmla="*/ 0 w 17092"/>
                <a:gd name="connsiteY1" fmla="*/ 8564 h 17032"/>
                <a:gd name="connsiteX2" fmla="*/ 2492 w 17092"/>
                <a:gd name="connsiteY2" fmla="*/ 14508 h 17032"/>
                <a:gd name="connsiteX3" fmla="*/ 8658 w 17092"/>
                <a:gd name="connsiteY3" fmla="*/ 17032 h 17032"/>
                <a:gd name="connsiteX4" fmla="*/ 14377 w 17092"/>
                <a:gd name="connsiteY4" fmla="*/ 14731 h 17032"/>
                <a:gd name="connsiteX5" fmla="*/ 17092 w 17092"/>
                <a:gd name="connsiteY5" fmla="*/ 8564 h 17032"/>
                <a:gd name="connsiteX6" fmla="*/ 14568 w 17092"/>
                <a:gd name="connsiteY6" fmla="*/ 2397 h 17032"/>
                <a:gd name="connsiteX7" fmla="*/ 2492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492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134" y="17032"/>
                    <a:pt x="8658" y="17032"/>
                  </a:cubicBezTo>
                  <a:cubicBezTo>
                    <a:pt x="10926" y="17032"/>
                    <a:pt x="12971" y="16105"/>
                    <a:pt x="14377" y="14731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71"/>
                    <a:pt x="16198" y="4026"/>
                    <a:pt x="14568" y="2397"/>
                  </a:cubicBezTo>
                  <a:cubicBezTo>
                    <a:pt x="11629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6BB48C19-C5A6-4C4A-8778-BD040DB35582}"/>
                </a:ext>
              </a:extLst>
            </p:cNvPr>
            <p:cNvSpPr/>
            <p:nvPr/>
          </p:nvSpPr>
          <p:spPr>
            <a:xfrm>
              <a:off x="3199777" y="8368085"/>
              <a:ext cx="17092" cy="17247"/>
            </a:xfrm>
            <a:custGeom>
              <a:avLst/>
              <a:gdLst>
                <a:gd name="connsiteX0" fmla="*/ 2492 w 17092"/>
                <a:gd name="connsiteY0" fmla="*/ 2421 h 17247"/>
                <a:gd name="connsiteX1" fmla="*/ 0 w 17092"/>
                <a:gd name="connsiteY1" fmla="*/ 8588 h 17247"/>
                <a:gd name="connsiteX2" fmla="*/ 2492 w 17092"/>
                <a:gd name="connsiteY2" fmla="*/ 14500 h 17247"/>
                <a:gd name="connsiteX3" fmla="*/ 8434 w 17092"/>
                <a:gd name="connsiteY3" fmla="*/ 17248 h 17247"/>
                <a:gd name="connsiteX4" fmla="*/ 14600 w 17092"/>
                <a:gd name="connsiteY4" fmla="*/ 14723 h 17247"/>
                <a:gd name="connsiteX5" fmla="*/ 17092 w 17092"/>
                <a:gd name="connsiteY5" fmla="*/ 8556 h 17247"/>
                <a:gd name="connsiteX6" fmla="*/ 14600 w 17092"/>
                <a:gd name="connsiteY6" fmla="*/ 2421 h 17247"/>
                <a:gd name="connsiteX7" fmla="*/ 2492 w 17092"/>
                <a:gd name="connsiteY7" fmla="*/ 2421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2492" y="2421"/>
                  </a:moveTo>
                  <a:cubicBezTo>
                    <a:pt x="895" y="4242"/>
                    <a:pt x="0" y="6287"/>
                    <a:pt x="0" y="8588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24F6CC99-9C94-44C7-B01F-D1311652300C}"/>
                </a:ext>
              </a:extLst>
            </p:cNvPr>
            <p:cNvSpPr/>
            <p:nvPr/>
          </p:nvSpPr>
          <p:spPr>
            <a:xfrm>
              <a:off x="3033041" y="8338293"/>
              <a:ext cx="17092" cy="16937"/>
            </a:xfrm>
            <a:custGeom>
              <a:avLst/>
              <a:gdLst>
                <a:gd name="connsiteX0" fmla="*/ 14568 w 17092"/>
                <a:gd name="connsiteY0" fmla="*/ 14381 h 16937"/>
                <a:gd name="connsiteX1" fmla="*/ 17092 w 17092"/>
                <a:gd name="connsiteY1" fmla="*/ 8469 h 16937"/>
                <a:gd name="connsiteX2" fmla="*/ 14568 w 17092"/>
                <a:gd name="connsiteY2" fmla="*/ 2302 h 16937"/>
                <a:gd name="connsiteX3" fmla="*/ 2524 w 17092"/>
                <a:gd name="connsiteY3" fmla="*/ 2302 h 16937"/>
                <a:gd name="connsiteX4" fmla="*/ 0 w 17092"/>
                <a:gd name="connsiteY4" fmla="*/ 8469 h 16937"/>
                <a:gd name="connsiteX5" fmla="*/ 2524 w 17092"/>
                <a:gd name="connsiteY5" fmla="*/ 14381 h 16937"/>
                <a:gd name="connsiteX6" fmla="*/ 8434 w 17092"/>
                <a:gd name="connsiteY6" fmla="*/ 16937 h 16937"/>
                <a:gd name="connsiteX7" fmla="*/ 14568 w 17092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37">
                  <a:moveTo>
                    <a:pt x="14568" y="14381"/>
                  </a:moveTo>
                  <a:cubicBezTo>
                    <a:pt x="16198" y="12815"/>
                    <a:pt x="17092" y="10514"/>
                    <a:pt x="17092" y="8469"/>
                  </a:cubicBezTo>
                  <a:cubicBezTo>
                    <a:pt x="17092" y="6200"/>
                    <a:pt x="16198" y="3931"/>
                    <a:pt x="14568" y="2302"/>
                  </a:cubicBezTo>
                  <a:cubicBezTo>
                    <a:pt x="11405" y="-894"/>
                    <a:pt x="5463" y="-638"/>
                    <a:pt x="2524" y="2302"/>
                  </a:cubicBezTo>
                  <a:cubicBezTo>
                    <a:pt x="895" y="3931"/>
                    <a:pt x="0" y="5977"/>
                    <a:pt x="0" y="8469"/>
                  </a:cubicBezTo>
                  <a:cubicBezTo>
                    <a:pt x="0" y="10770"/>
                    <a:pt x="895" y="12815"/>
                    <a:pt x="2524" y="14381"/>
                  </a:cubicBezTo>
                  <a:cubicBezTo>
                    <a:pt x="4089" y="15979"/>
                    <a:pt x="6166" y="16937"/>
                    <a:pt x="8434" y="16937"/>
                  </a:cubicBezTo>
                  <a:cubicBezTo>
                    <a:pt x="10703" y="16937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BD780DAF-65E4-478E-B741-998F0FD631BA}"/>
                </a:ext>
              </a:extLst>
            </p:cNvPr>
            <p:cNvSpPr/>
            <p:nvPr/>
          </p:nvSpPr>
          <p:spPr>
            <a:xfrm>
              <a:off x="2733562" y="8120199"/>
              <a:ext cx="17092" cy="16905"/>
            </a:xfrm>
            <a:custGeom>
              <a:avLst/>
              <a:gdLst>
                <a:gd name="connsiteX0" fmla="*/ 14568 w 17092"/>
                <a:gd name="connsiteY0" fmla="*/ 14381 h 16905"/>
                <a:gd name="connsiteX1" fmla="*/ 17092 w 17092"/>
                <a:gd name="connsiteY1" fmla="*/ 8213 h 16905"/>
                <a:gd name="connsiteX2" fmla="*/ 14568 w 17092"/>
                <a:gd name="connsiteY2" fmla="*/ 2302 h 16905"/>
                <a:gd name="connsiteX3" fmla="*/ 2492 w 17092"/>
                <a:gd name="connsiteY3" fmla="*/ 2302 h 16905"/>
                <a:gd name="connsiteX4" fmla="*/ 0 w 17092"/>
                <a:gd name="connsiteY4" fmla="*/ 8213 h 16905"/>
                <a:gd name="connsiteX5" fmla="*/ 2492 w 17092"/>
                <a:gd name="connsiteY5" fmla="*/ 14381 h 16905"/>
                <a:gd name="connsiteX6" fmla="*/ 8658 w 17092"/>
                <a:gd name="connsiteY6" fmla="*/ 16905 h 16905"/>
                <a:gd name="connsiteX7" fmla="*/ 14568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568" y="14381"/>
                  </a:moveTo>
                  <a:cubicBezTo>
                    <a:pt x="16166" y="12815"/>
                    <a:pt x="17092" y="10770"/>
                    <a:pt x="17092" y="8213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5945"/>
                    <a:pt x="0" y="8213"/>
                  </a:cubicBezTo>
                  <a:cubicBezTo>
                    <a:pt x="0" y="10770"/>
                    <a:pt x="1118" y="13039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2D950A47-8E80-4548-A4CA-9C1AC97F5EEC}"/>
                </a:ext>
              </a:extLst>
            </p:cNvPr>
            <p:cNvSpPr/>
            <p:nvPr/>
          </p:nvSpPr>
          <p:spPr>
            <a:xfrm>
              <a:off x="2930393" y="8060213"/>
              <a:ext cx="17124" cy="16880"/>
            </a:xfrm>
            <a:custGeom>
              <a:avLst/>
              <a:gdLst>
                <a:gd name="connsiteX0" fmla="*/ 14600 w 17124"/>
                <a:gd name="connsiteY0" fmla="*/ 14611 h 16880"/>
                <a:gd name="connsiteX1" fmla="*/ 17124 w 17124"/>
                <a:gd name="connsiteY1" fmla="*/ 8444 h 16880"/>
                <a:gd name="connsiteX2" fmla="*/ 14600 w 17124"/>
                <a:gd name="connsiteY2" fmla="*/ 2309 h 16880"/>
                <a:gd name="connsiteX3" fmla="*/ 2524 w 17124"/>
                <a:gd name="connsiteY3" fmla="*/ 2532 h 16880"/>
                <a:gd name="connsiteX4" fmla="*/ 0 w 17124"/>
                <a:gd name="connsiteY4" fmla="*/ 8444 h 16880"/>
                <a:gd name="connsiteX5" fmla="*/ 2524 w 17124"/>
                <a:gd name="connsiteY5" fmla="*/ 14611 h 16880"/>
                <a:gd name="connsiteX6" fmla="*/ 8434 w 17124"/>
                <a:gd name="connsiteY6" fmla="*/ 16880 h 16880"/>
                <a:gd name="connsiteX7" fmla="*/ 14600 w 17124"/>
                <a:gd name="connsiteY7" fmla="*/ 14611 h 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0">
                  <a:moveTo>
                    <a:pt x="14600" y="14611"/>
                  </a:moveTo>
                  <a:cubicBezTo>
                    <a:pt x="16198" y="12982"/>
                    <a:pt x="17124" y="10713"/>
                    <a:pt x="17124" y="8444"/>
                  </a:cubicBezTo>
                  <a:cubicBezTo>
                    <a:pt x="17124" y="6175"/>
                    <a:pt x="16198" y="4130"/>
                    <a:pt x="14600" y="2309"/>
                  </a:cubicBezTo>
                  <a:cubicBezTo>
                    <a:pt x="11405" y="-695"/>
                    <a:pt x="5910" y="-919"/>
                    <a:pt x="2524" y="2532"/>
                  </a:cubicBezTo>
                  <a:cubicBezTo>
                    <a:pt x="895" y="4130"/>
                    <a:pt x="0" y="6175"/>
                    <a:pt x="0" y="8444"/>
                  </a:cubicBezTo>
                  <a:cubicBezTo>
                    <a:pt x="0" y="10713"/>
                    <a:pt x="895" y="12982"/>
                    <a:pt x="2524" y="14611"/>
                  </a:cubicBezTo>
                  <a:cubicBezTo>
                    <a:pt x="4089" y="16209"/>
                    <a:pt x="6166" y="16880"/>
                    <a:pt x="8434" y="16880"/>
                  </a:cubicBezTo>
                  <a:cubicBezTo>
                    <a:pt x="10703" y="16880"/>
                    <a:pt x="13003" y="16209"/>
                    <a:pt x="14600" y="1461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AE1D4DED-D46F-44BE-BE06-4E3D01A8DF15}"/>
                </a:ext>
              </a:extLst>
            </p:cNvPr>
            <p:cNvSpPr/>
            <p:nvPr/>
          </p:nvSpPr>
          <p:spPr>
            <a:xfrm>
              <a:off x="2832089" y="8000420"/>
              <a:ext cx="17124" cy="16917"/>
            </a:xfrm>
            <a:custGeom>
              <a:avLst/>
              <a:gdLst>
                <a:gd name="connsiteX0" fmla="*/ 2492 w 17124"/>
                <a:gd name="connsiteY0" fmla="*/ 2314 h 16917"/>
                <a:gd name="connsiteX1" fmla="*/ 0 w 17124"/>
                <a:gd name="connsiteY1" fmla="*/ 8225 h 16917"/>
                <a:gd name="connsiteX2" fmla="*/ 2268 w 17124"/>
                <a:gd name="connsiteY2" fmla="*/ 14169 h 16917"/>
                <a:gd name="connsiteX3" fmla="*/ 8434 w 17124"/>
                <a:gd name="connsiteY3" fmla="*/ 16917 h 16917"/>
                <a:gd name="connsiteX4" fmla="*/ 14377 w 17124"/>
                <a:gd name="connsiteY4" fmla="*/ 14393 h 16917"/>
                <a:gd name="connsiteX5" fmla="*/ 17124 w 17124"/>
                <a:gd name="connsiteY5" fmla="*/ 8225 h 16917"/>
                <a:gd name="connsiteX6" fmla="*/ 14600 w 17124"/>
                <a:gd name="connsiteY6" fmla="*/ 2314 h 16917"/>
                <a:gd name="connsiteX7" fmla="*/ 2492 w 17124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2492" y="2314"/>
                  </a:moveTo>
                  <a:cubicBezTo>
                    <a:pt x="926" y="3911"/>
                    <a:pt x="0" y="5956"/>
                    <a:pt x="0" y="8225"/>
                  </a:cubicBezTo>
                  <a:cubicBezTo>
                    <a:pt x="0" y="10782"/>
                    <a:pt x="926" y="13018"/>
                    <a:pt x="2268" y="14169"/>
                  </a:cubicBezTo>
                  <a:cubicBezTo>
                    <a:pt x="3866" y="15990"/>
                    <a:pt x="6134" y="16917"/>
                    <a:pt x="8434" y="16917"/>
                  </a:cubicBezTo>
                  <a:cubicBezTo>
                    <a:pt x="10734" y="16917"/>
                    <a:pt x="13003" y="15990"/>
                    <a:pt x="14377" y="14393"/>
                  </a:cubicBezTo>
                  <a:cubicBezTo>
                    <a:pt x="15942" y="13018"/>
                    <a:pt x="17124" y="10750"/>
                    <a:pt x="17124" y="8225"/>
                  </a:cubicBezTo>
                  <a:cubicBezTo>
                    <a:pt x="17124" y="6180"/>
                    <a:pt x="16198" y="3911"/>
                    <a:pt x="14600" y="2314"/>
                  </a:cubicBezTo>
                  <a:cubicBezTo>
                    <a:pt x="11150" y="-882"/>
                    <a:pt x="5239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27783C1E-557F-4C4B-8E7A-0CD3E53924BA}"/>
                </a:ext>
              </a:extLst>
            </p:cNvPr>
            <p:cNvSpPr/>
            <p:nvPr/>
          </p:nvSpPr>
          <p:spPr>
            <a:xfrm>
              <a:off x="3289647" y="8141547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40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568 w 17092"/>
                <a:gd name="connsiteY4" fmla="*/ 14508 h 17000"/>
                <a:gd name="connsiteX5" fmla="*/ 17092 w 17092"/>
                <a:gd name="connsiteY5" fmla="*/ 8340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71"/>
                    <a:pt x="0" y="8340"/>
                  </a:cubicBezTo>
                  <a:cubicBezTo>
                    <a:pt x="0" y="10609"/>
                    <a:pt x="895" y="12910"/>
                    <a:pt x="2492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568" y="14508"/>
                  </a:cubicBezTo>
                  <a:cubicBezTo>
                    <a:pt x="16198" y="12910"/>
                    <a:pt x="17092" y="10609"/>
                    <a:pt x="17092" y="8340"/>
                  </a:cubicBezTo>
                  <a:cubicBezTo>
                    <a:pt x="17092" y="6071"/>
                    <a:pt x="16198" y="3994"/>
                    <a:pt x="14568" y="2397"/>
                  </a:cubicBezTo>
                  <a:cubicBezTo>
                    <a:pt x="11373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1CC89C0-6D21-4476-9FED-153D2E4075AA}"/>
                </a:ext>
              </a:extLst>
            </p:cNvPr>
            <p:cNvSpPr/>
            <p:nvPr/>
          </p:nvSpPr>
          <p:spPr>
            <a:xfrm>
              <a:off x="2990135" y="8154423"/>
              <a:ext cx="17124" cy="16905"/>
            </a:xfrm>
            <a:custGeom>
              <a:avLst/>
              <a:gdLst>
                <a:gd name="connsiteX0" fmla="*/ 2748 w 17124"/>
                <a:gd name="connsiteY0" fmla="*/ 2302 h 16905"/>
                <a:gd name="connsiteX1" fmla="*/ 0 w 17124"/>
                <a:gd name="connsiteY1" fmla="*/ 8469 h 16905"/>
                <a:gd name="connsiteX2" fmla="*/ 2524 w 17124"/>
                <a:gd name="connsiteY2" fmla="*/ 14381 h 16905"/>
                <a:gd name="connsiteX3" fmla="*/ 8690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748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748" y="2302"/>
                  </a:moveTo>
                  <a:cubicBezTo>
                    <a:pt x="1150" y="3676"/>
                    <a:pt x="0" y="5945"/>
                    <a:pt x="0" y="8469"/>
                  </a:cubicBezTo>
                  <a:cubicBezTo>
                    <a:pt x="0" y="10770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35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6198" y="3676"/>
                    <a:pt x="14600" y="2302"/>
                  </a:cubicBezTo>
                  <a:cubicBezTo>
                    <a:pt x="11405" y="-894"/>
                    <a:pt x="5719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4A0C8E52-F940-4E3A-A264-516B035E77D5}"/>
                </a:ext>
              </a:extLst>
            </p:cNvPr>
            <p:cNvSpPr/>
            <p:nvPr/>
          </p:nvSpPr>
          <p:spPr>
            <a:xfrm>
              <a:off x="2742220" y="8197101"/>
              <a:ext cx="17092" cy="17111"/>
            </a:xfrm>
            <a:custGeom>
              <a:avLst/>
              <a:gdLst>
                <a:gd name="connsiteX0" fmla="*/ 2524 w 17092"/>
                <a:gd name="connsiteY0" fmla="*/ 2285 h 17111"/>
                <a:gd name="connsiteX1" fmla="*/ 0 w 17092"/>
                <a:gd name="connsiteY1" fmla="*/ 8452 h 17111"/>
                <a:gd name="connsiteX2" fmla="*/ 2268 w 17092"/>
                <a:gd name="connsiteY2" fmla="*/ 14364 h 17111"/>
                <a:gd name="connsiteX3" fmla="*/ 8434 w 17092"/>
                <a:gd name="connsiteY3" fmla="*/ 17112 h 17111"/>
                <a:gd name="connsiteX4" fmla="*/ 14600 w 17092"/>
                <a:gd name="connsiteY4" fmla="*/ 14588 h 17111"/>
                <a:gd name="connsiteX5" fmla="*/ 17092 w 17092"/>
                <a:gd name="connsiteY5" fmla="*/ 8452 h 17111"/>
                <a:gd name="connsiteX6" fmla="*/ 14600 w 17092"/>
                <a:gd name="connsiteY6" fmla="*/ 2508 h 17111"/>
                <a:gd name="connsiteX7" fmla="*/ 2524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524" y="2285"/>
                  </a:move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268" y="14364"/>
                  </a:cubicBezTo>
                  <a:cubicBezTo>
                    <a:pt x="3866" y="15962"/>
                    <a:pt x="6166" y="17112"/>
                    <a:pt x="8434" y="17112"/>
                  </a:cubicBezTo>
                  <a:cubicBezTo>
                    <a:pt x="10703" y="17112"/>
                    <a:pt x="13003" y="16185"/>
                    <a:pt x="14600" y="14588"/>
                  </a:cubicBez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405" y="-911"/>
                    <a:pt x="5239" y="-687"/>
                    <a:pt x="2524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AD5045A7-48A2-47C0-8020-474739D4004A}"/>
                </a:ext>
              </a:extLst>
            </p:cNvPr>
            <p:cNvSpPr/>
            <p:nvPr/>
          </p:nvSpPr>
          <p:spPr>
            <a:xfrm>
              <a:off x="3104189" y="8209994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340 h 17000"/>
                <a:gd name="connsiteX2" fmla="*/ 2524 w 17124"/>
                <a:gd name="connsiteY2" fmla="*/ 14476 h 17000"/>
                <a:gd name="connsiteX3" fmla="*/ 8658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340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62"/>
                    <a:pt x="0" y="6040"/>
                    <a:pt x="0" y="8340"/>
                  </a:cubicBezTo>
                  <a:cubicBezTo>
                    <a:pt x="0" y="10609"/>
                    <a:pt x="895" y="12878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878"/>
                    <a:pt x="17124" y="10609"/>
                    <a:pt x="17124" y="8340"/>
                  </a:cubicBezTo>
                  <a:cubicBezTo>
                    <a:pt x="17124" y="6040"/>
                    <a:pt x="16198" y="3962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51D00853-CC38-4EB8-B466-3CC6190C5DFF}"/>
                </a:ext>
              </a:extLst>
            </p:cNvPr>
            <p:cNvSpPr/>
            <p:nvPr/>
          </p:nvSpPr>
          <p:spPr>
            <a:xfrm>
              <a:off x="3336642" y="7991765"/>
              <a:ext cx="17092" cy="17135"/>
            </a:xfrm>
            <a:custGeom>
              <a:avLst/>
              <a:gdLst>
                <a:gd name="connsiteX0" fmla="*/ 2716 w 17092"/>
                <a:gd name="connsiteY0" fmla="*/ 2309 h 17135"/>
                <a:gd name="connsiteX1" fmla="*/ 0 w 17092"/>
                <a:gd name="connsiteY1" fmla="*/ 8444 h 17135"/>
                <a:gd name="connsiteX2" fmla="*/ 2492 w 17092"/>
                <a:gd name="connsiteY2" fmla="*/ 14388 h 17135"/>
                <a:gd name="connsiteX3" fmla="*/ 8402 w 17092"/>
                <a:gd name="connsiteY3" fmla="*/ 17136 h 17135"/>
                <a:gd name="connsiteX4" fmla="*/ 14568 w 17092"/>
                <a:gd name="connsiteY4" fmla="*/ 14611 h 17135"/>
                <a:gd name="connsiteX5" fmla="*/ 17092 w 17092"/>
                <a:gd name="connsiteY5" fmla="*/ 8444 h 17135"/>
                <a:gd name="connsiteX6" fmla="*/ 14568 w 17092"/>
                <a:gd name="connsiteY6" fmla="*/ 2532 h 17135"/>
                <a:gd name="connsiteX7" fmla="*/ 2716 w 17092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35">
                  <a:moveTo>
                    <a:pt x="2716" y="2309"/>
                  </a:moveTo>
                  <a:cubicBezTo>
                    <a:pt x="895" y="3875"/>
                    <a:pt x="0" y="6175"/>
                    <a:pt x="0" y="8444"/>
                  </a:cubicBezTo>
                  <a:cubicBezTo>
                    <a:pt x="0" y="10745"/>
                    <a:pt x="895" y="13014"/>
                    <a:pt x="2492" y="14388"/>
                  </a:cubicBezTo>
                  <a:cubicBezTo>
                    <a:pt x="4089" y="15986"/>
                    <a:pt x="6358" y="17136"/>
                    <a:pt x="8402" y="17136"/>
                  </a:cubicBezTo>
                  <a:cubicBezTo>
                    <a:pt x="10703" y="17136"/>
                    <a:pt x="12971" y="15986"/>
                    <a:pt x="14568" y="14611"/>
                  </a:cubicBezTo>
                  <a:cubicBezTo>
                    <a:pt x="16166" y="13014"/>
                    <a:pt x="17092" y="10713"/>
                    <a:pt x="17092" y="8444"/>
                  </a:cubicBezTo>
                  <a:cubicBezTo>
                    <a:pt x="17092" y="6175"/>
                    <a:pt x="16198" y="3875"/>
                    <a:pt x="14568" y="2532"/>
                  </a:cubicBezTo>
                  <a:cubicBezTo>
                    <a:pt x="11405" y="-919"/>
                    <a:pt x="5687" y="-695"/>
                    <a:pt x="2716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5093FBB9-B8DC-4067-83EB-C2C3FB03883C}"/>
                </a:ext>
              </a:extLst>
            </p:cNvPr>
            <p:cNvSpPr/>
            <p:nvPr/>
          </p:nvSpPr>
          <p:spPr>
            <a:xfrm>
              <a:off x="2908956" y="7944647"/>
              <a:ext cx="17124" cy="17024"/>
            </a:xfrm>
            <a:custGeom>
              <a:avLst/>
              <a:gdLst>
                <a:gd name="connsiteX0" fmla="*/ 8402 w 17124"/>
                <a:gd name="connsiteY0" fmla="*/ 17024 h 17024"/>
                <a:gd name="connsiteX1" fmla="*/ 14600 w 17124"/>
                <a:gd name="connsiteY1" fmla="*/ 14500 h 17024"/>
                <a:gd name="connsiteX2" fmla="*/ 17124 w 17124"/>
                <a:gd name="connsiteY2" fmla="*/ 8556 h 17024"/>
                <a:gd name="connsiteX3" fmla="*/ 14600 w 17124"/>
                <a:gd name="connsiteY3" fmla="*/ 2421 h 17024"/>
                <a:gd name="connsiteX4" fmla="*/ 2492 w 17124"/>
                <a:gd name="connsiteY4" fmla="*/ 2421 h 17024"/>
                <a:gd name="connsiteX5" fmla="*/ 0 w 17124"/>
                <a:gd name="connsiteY5" fmla="*/ 8556 h 17024"/>
                <a:gd name="connsiteX6" fmla="*/ 2492 w 17124"/>
                <a:gd name="connsiteY6" fmla="*/ 14500 h 17024"/>
                <a:gd name="connsiteX7" fmla="*/ 8402 w 17124"/>
                <a:gd name="connsiteY7" fmla="*/ 17024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4">
                  <a:moveTo>
                    <a:pt x="8402" y="17024"/>
                  </a:moveTo>
                  <a:cubicBezTo>
                    <a:pt x="10958" y="17024"/>
                    <a:pt x="13003" y="16097"/>
                    <a:pt x="14600" y="14500"/>
                  </a:cubicBezTo>
                  <a:cubicBezTo>
                    <a:pt x="16198" y="12902"/>
                    <a:pt x="17124" y="10857"/>
                    <a:pt x="17124" y="8556"/>
                  </a:cubicBezTo>
                  <a:cubicBezTo>
                    <a:pt x="17124" y="6287"/>
                    <a:pt x="16198" y="4018"/>
                    <a:pt x="14600" y="2421"/>
                  </a:cubicBezTo>
                  <a:cubicBezTo>
                    <a:pt x="11405" y="-807"/>
                    <a:pt x="5942" y="-807"/>
                    <a:pt x="2492" y="2421"/>
                  </a:cubicBezTo>
                  <a:cubicBezTo>
                    <a:pt x="895" y="4018"/>
                    <a:pt x="0" y="6287"/>
                    <a:pt x="0" y="8556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58" y="17024"/>
                    <a:pt x="8402" y="1702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586ADB48-4E79-42B8-9F65-8EBC27A473F4}"/>
                </a:ext>
              </a:extLst>
            </p:cNvPr>
            <p:cNvSpPr/>
            <p:nvPr/>
          </p:nvSpPr>
          <p:spPr>
            <a:xfrm>
              <a:off x="2896177" y="820564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345 w 17092"/>
                <a:gd name="connsiteY4" fmla="*/ 14508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390" y="17000"/>
                    <a:pt x="8434" y="17000"/>
                  </a:cubicBezTo>
                  <a:cubicBezTo>
                    <a:pt x="10703" y="17000"/>
                    <a:pt x="13003" y="16105"/>
                    <a:pt x="14345" y="14508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21574B45-F79F-43BE-9C49-E4B99764A7C6}"/>
                </a:ext>
              </a:extLst>
            </p:cNvPr>
            <p:cNvSpPr/>
            <p:nvPr/>
          </p:nvSpPr>
          <p:spPr>
            <a:xfrm>
              <a:off x="3007259" y="8239872"/>
              <a:ext cx="17092" cy="17000"/>
            </a:xfrm>
            <a:custGeom>
              <a:avLst/>
              <a:gdLst>
                <a:gd name="connsiteX0" fmla="*/ 8658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564 h 17000"/>
                <a:gd name="connsiteX3" fmla="*/ 14600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658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658" y="17000"/>
                  </a:move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421FCF06-0689-423D-B462-7B99F67CFCB0}"/>
                </a:ext>
              </a:extLst>
            </p:cNvPr>
            <p:cNvSpPr/>
            <p:nvPr/>
          </p:nvSpPr>
          <p:spPr>
            <a:xfrm>
              <a:off x="3268209" y="7923341"/>
              <a:ext cx="17092" cy="17111"/>
            </a:xfrm>
            <a:custGeom>
              <a:avLst/>
              <a:gdLst>
                <a:gd name="connsiteX0" fmla="*/ 2716 w 17092"/>
                <a:gd name="connsiteY0" fmla="*/ 2285 h 17111"/>
                <a:gd name="connsiteX1" fmla="*/ 0 w 17092"/>
                <a:gd name="connsiteY1" fmla="*/ 8452 h 17111"/>
                <a:gd name="connsiteX2" fmla="*/ 2492 w 17092"/>
                <a:gd name="connsiteY2" fmla="*/ 14364 h 17111"/>
                <a:gd name="connsiteX3" fmla="*/ 8402 w 17092"/>
                <a:gd name="connsiteY3" fmla="*/ 17112 h 17111"/>
                <a:gd name="connsiteX4" fmla="*/ 14568 w 17092"/>
                <a:gd name="connsiteY4" fmla="*/ 14588 h 17111"/>
                <a:gd name="connsiteX5" fmla="*/ 17092 w 17092"/>
                <a:gd name="connsiteY5" fmla="*/ 8452 h 17111"/>
                <a:gd name="connsiteX6" fmla="*/ 14568 w 17092"/>
                <a:gd name="connsiteY6" fmla="*/ 2508 h 17111"/>
                <a:gd name="connsiteX7" fmla="*/ 2716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716" y="2285"/>
                  </a:moveTo>
                  <a:cubicBezTo>
                    <a:pt x="895" y="3851"/>
                    <a:pt x="0" y="6151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358" y="17112"/>
                    <a:pt x="8402" y="17112"/>
                  </a:cubicBezTo>
                  <a:cubicBezTo>
                    <a:pt x="10703" y="17112"/>
                    <a:pt x="12971" y="15962"/>
                    <a:pt x="14568" y="14588"/>
                  </a:cubicBezTo>
                  <a:cubicBezTo>
                    <a:pt x="16198" y="12990"/>
                    <a:pt x="17092" y="10689"/>
                    <a:pt x="17092" y="8452"/>
                  </a:cubicBezTo>
                  <a:cubicBezTo>
                    <a:pt x="17092" y="6151"/>
                    <a:pt x="16198" y="3883"/>
                    <a:pt x="14568" y="2508"/>
                  </a:cubicBezTo>
                  <a:cubicBezTo>
                    <a:pt x="11405" y="-911"/>
                    <a:pt x="5687" y="-687"/>
                    <a:pt x="2716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989C8135-2E35-4252-813A-93E61753E5BE}"/>
                </a:ext>
              </a:extLst>
            </p:cNvPr>
            <p:cNvSpPr/>
            <p:nvPr/>
          </p:nvSpPr>
          <p:spPr>
            <a:xfrm>
              <a:off x="3101474" y="793188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66" y="12910"/>
                    <a:pt x="17092" y="10609"/>
                    <a:pt x="17092" y="8308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3B250F21-06B5-46DF-9FDC-7A30A71B042A}"/>
                </a:ext>
              </a:extLst>
            </p:cNvPr>
            <p:cNvSpPr/>
            <p:nvPr/>
          </p:nvSpPr>
          <p:spPr>
            <a:xfrm>
              <a:off x="3062913" y="8064510"/>
              <a:ext cx="17124" cy="16929"/>
            </a:xfrm>
            <a:custGeom>
              <a:avLst/>
              <a:gdLst>
                <a:gd name="connsiteX0" fmla="*/ 14600 w 17124"/>
                <a:gd name="connsiteY0" fmla="*/ 14405 h 16929"/>
                <a:gd name="connsiteX1" fmla="*/ 17124 w 17124"/>
                <a:gd name="connsiteY1" fmla="*/ 8461 h 16929"/>
                <a:gd name="connsiteX2" fmla="*/ 14600 w 17124"/>
                <a:gd name="connsiteY2" fmla="*/ 2326 h 16929"/>
                <a:gd name="connsiteX3" fmla="*/ 2492 w 17124"/>
                <a:gd name="connsiteY3" fmla="*/ 2326 h 16929"/>
                <a:gd name="connsiteX4" fmla="*/ 0 w 17124"/>
                <a:gd name="connsiteY4" fmla="*/ 8461 h 16929"/>
                <a:gd name="connsiteX5" fmla="*/ 2492 w 17124"/>
                <a:gd name="connsiteY5" fmla="*/ 14405 h 16929"/>
                <a:gd name="connsiteX6" fmla="*/ 8434 w 17124"/>
                <a:gd name="connsiteY6" fmla="*/ 16929 h 16929"/>
                <a:gd name="connsiteX7" fmla="*/ 14600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14600" y="14405"/>
                  </a:moveTo>
                  <a:cubicBezTo>
                    <a:pt x="16198" y="13031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687" y="-646"/>
                    <a:pt x="2492" y="2326"/>
                  </a:cubicBezTo>
                  <a:cubicBezTo>
                    <a:pt x="895" y="3923"/>
                    <a:pt x="0" y="5969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  <a:cubicBezTo>
                    <a:pt x="4089" y="16003"/>
                    <a:pt x="6390" y="16929"/>
                    <a:pt x="8434" y="16929"/>
                  </a:cubicBezTo>
                  <a:cubicBezTo>
                    <a:pt x="10703" y="16929"/>
                    <a:pt x="13003" y="16003"/>
                    <a:pt x="14600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19E7E2E-CD84-4017-9EED-1BC1A0A61D75}"/>
                </a:ext>
              </a:extLst>
            </p:cNvPr>
            <p:cNvSpPr/>
            <p:nvPr/>
          </p:nvSpPr>
          <p:spPr>
            <a:xfrm>
              <a:off x="3174219" y="8111589"/>
              <a:ext cx="16868" cy="17080"/>
            </a:xfrm>
            <a:custGeom>
              <a:avLst/>
              <a:gdLst>
                <a:gd name="connsiteX0" fmla="*/ 8466 w 16868"/>
                <a:gd name="connsiteY0" fmla="*/ 17080 h 17080"/>
                <a:gd name="connsiteX1" fmla="*/ 14600 w 16868"/>
                <a:gd name="connsiteY1" fmla="*/ 14556 h 17080"/>
                <a:gd name="connsiteX2" fmla="*/ 16868 w 16868"/>
                <a:gd name="connsiteY2" fmla="*/ 8388 h 17080"/>
                <a:gd name="connsiteX3" fmla="*/ 14600 w 16868"/>
                <a:gd name="connsiteY3" fmla="*/ 2253 h 17080"/>
                <a:gd name="connsiteX4" fmla="*/ 2492 w 16868"/>
                <a:gd name="connsiteY4" fmla="*/ 2253 h 17080"/>
                <a:gd name="connsiteX5" fmla="*/ 0 w 16868"/>
                <a:gd name="connsiteY5" fmla="*/ 8388 h 17080"/>
                <a:gd name="connsiteX6" fmla="*/ 2492 w 16868"/>
                <a:gd name="connsiteY6" fmla="*/ 14556 h 17080"/>
                <a:gd name="connsiteX7" fmla="*/ 8466 w 16868"/>
                <a:gd name="connsiteY7" fmla="*/ 17080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080">
                  <a:moveTo>
                    <a:pt x="8466" y="17080"/>
                  </a:moveTo>
                  <a:cubicBezTo>
                    <a:pt x="10703" y="17080"/>
                    <a:pt x="12779" y="16153"/>
                    <a:pt x="14600" y="14556"/>
                  </a:cubicBezTo>
                  <a:cubicBezTo>
                    <a:pt x="16198" y="12734"/>
                    <a:pt x="16868" y="10657"/>
                    <a:pt x="16868" y="8388"/>
                  </a:cubicBezTo>
                  <a:cubicBezTo>
                    <a:pt x="16868" y="6119"/>
                    <a:pt x="15942" y="3819"/>
                    <a:pt x="14600" y="2253"/>
                  </a:cubicBezTo>
                  <a:cubicBezTo>
                    <a:pt x="11182" y="-751"/>
                    <a:pt x="5463" y="-751"/>
                    <a:pt x="2492" y="2253"/>
                  </a:cubicBezTo>
                  <a:cubicBezTo>
                    <a:pt x="926" y="3819"/>
                    <a:pt x="0" y="6119"/>
                    <a:pt x="0" y="8388"/>
                  </a:cubicBezTo>
                  <a:cubicBezTo>
                    <a:pt x="0" y="10657"/>
                    <a:pt x="671" y="12702"/>
                    <a:pt x="2492" y="14556"/>
                  </a:cubicBezTo>
                  <a:cubicBezTo>
                    <a:pt x="4121" y="16153"/>
                    <a:pt x="6166" y="17080"/>
                    <a:pt x="8466" y="1708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574D66C1-8AC1-452F-A11B-E0432948B12B}"/>
                </a:ext>
              </a:extLst>
            </p:cNvPr>
            <p:cNvSpPr/>
            <p:nvPr/>
          </p:nvSpPr>
          <p:spPr>
            <a:xfrm>
              <a:off x="3199777" y="8017433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402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600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3134"/>
                    <a:pt x="2492" y="14476"/>
                  </a:cubicBezTo>
                  <a:cubicBezTo>
                    <a:pt x="4089" y="16073"/>
                    <a:pt x="6358" y="17000"/>
                    <a:pt x="8402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40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8179E51B-8AC7-4DF9-9DEA-7B07A15494CC}"/>
                </a:ext>
              </a:extLst>
            </p:cNvPr>
            <p:cNvSpPr/>
            <p:nvPr/>
          </p:nvSpPr>
          <p:spPr>
            <a:xfrm>
              <a:off x="3246741" y="8227086"/>
              <a:ext cx="17124" cy="17004"/>
            </a:xfrm>
            <a:custGeom>
              <a:avLst/>
              <a:gdLst>
                <a:gd name="connsiteX0" fmla="*/ 14600 w 17124"/>
                <a:gd name="connsiteY0" fmla="*/ 14512 h 17004"/>
                <a:gd name="connsiteX1" fmla="*/ 17124 w 17124"/>
                <a:gd name="connsiteY1" fmla="*/ 8345 h 17004"/>
                <a:gd name="connsiteX2" fmla="*/ 14600 w 17124"/>
                <a:gd name="connsiteY2" fmla="*/ 2401 h 17004"/>
                <a:gd name="connsiteX3" fmla="*/ 2748 w 17124"/>
                <a:gd name="connsiteY3" fmla="*/ 2178 h 17004"/>
                <a:gd name="connsiteX4" fmla="*/ 0 w 17124"/>
                <a:gd name="connsiteY4" fmla="*/ 8345 h 17004"/>
                <a:gd name="connsiteX5" fmla="*/ 2524 w 17124"/>
                <a:gd name="connsiteY5" fmla="*/ 14512 h 17004"/>
                <a:gd name="connsiteX6" fmla="*/ 8690 w 17124"/>
                <a:gd name="connsiteY6" fmla="*/ 17005 h 17004"/>
                <a:gd name="connsiteX7" fmla="*/ 14600 w 17124"/>
                <a:gd name="connsiteY7" fmla="*/ 14512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14600" y="14512"/>
                  </a:moveTo>
                  <a:cubicBezTo>
                    <a:pt x="16198" y="12915"/>
                    <a:pt x="17124" y="10646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46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  <a:cubicBezTo>
                    <a:pt x="10958" y="17005"/>
                    <a:pt x="13035" y="16110"/>
                    <a:pt x="14600" y="145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6F9003D7-71D7-4527-A735-7FC53875751C}"/>
                </a:ext>
              </a:extLst>
            </p:cNvPr>
            <p:cNvSpPr/>
            <p:nvPr/>
          </p:nvSpPr>
          <p:spPr>
            <a:xfrm>
              <a:off x="3358047" y="8222769"/>
              <a:ext cx="17124" cy="17008"/>
            </a:xfrm>
            <a:custGeom>
              <a:avLst/>
              <a:gdLst>
                <a:gd name="connsiteX0" fmla="*/ 14600 w 17124"/>
                <a:gd name="connsiteY0" fmla="*/ 2373 h 17008"/>
                <a:gd name="connsiteX1" fmla="*/ 2524 w 17124"/>
                <a:gd name="connsiteY1" fmla="*/ 2373 h 17008"/>
                <a:gd name="connsiteX2" fmla="*/ 0 w 17124"/>
                <a:gd name="connsiteY2" fmla="*/ 8540 h 17008"/>
                <a:gd name="connsiteX3" fmla="*/ 2524 w 17124"/>
                <a:gd name="connsiteY3" fmla="*/ 14484 h 17008"/>
                <a:gd name="connsiteX4" fmla="*/ 8466 w 17124"/>
                <a:gd name="connsiteY4" fmla="*/ 17008 h 17008"/>
                <a:gd name="connsiteX5" fmla="*/ 14377 w 17124"/>
                <a:gd name="connsiteY5" fmla="*/ 14484 h 17008"/>
                <a:gd name="connsiteX6" fmla="*/ 17124 w 17124"/>
                <a:gd name="connsiteY6" fmla="*/ 8540 h 17008"/>
                <a:gd name="connsiteX7" fmla="*/ 14600 w 17124"/>
                <a:gd name="connsiteY7" fmla="*/ 2373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2373"/>
                  </a:moveTo>
                  <a:cubicBezTo>
                    <a:pt x="11405" y="-791"/>
                    <a:pt x="5719" y="-791"/>
                    <a:pt x="2524" y="2373"/>
                  </a:cubicBezTo>
                  <a:cubicBezTo>
                    <a:pt x="926" y="3779"/>
                    <a:pt x="0" y="6048"/>
                    <a:pt x="0" y="8540"/>
                  </a:cubicBezTo>
                  <a:cubicBezTo>
                    <a:pt x="0" y="10841"/>
                    <a:pt x="926" y="13110"/>
                    <a:pt x="2524" y="14484"/>
                  </a:cubicBezTo>
                  <a:cubicBezTo>
                    <a:pt x="4121" y="16081"/>
                    <a:pt x="6390" y="17008"/>
                    <a:pt x="8466" y="17008"/>
                  </a:cubicBezTo>
                  <a:cubicBezTo>
                    <a:pt x="10734" y="17008"/>
                    <a:pt x="13003" y="16081"/>
                    <a:pt x="14377" y="14484"/>
                  </a:cubicBezTo>
                  <a:cubicBezTo>
                    <a:pt x="16198" y="13110"/>
                    <a:pt x="17124" y="10841"/>
                    <a:pt x="17124" y="8540"/>
                  </a:cubicBezTo>
                  <a:cubicBezTo>
                    <a:pt x="17124" y="6048"/>
                    <a:pt x="16198" y="4002"/>
                    <a:pt x="14600" y="237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72281CCB-E76D-4856-84CA-22BBE5D1BD45}"/>
                </a:ext>
              </a:extLst>
            </p:cNvPr>
            <p:cNvSpPr/>
            <p:nvPr/>
          </p:nvSpPr>
          <p:spPr>
            <a:xfrm>
              <a:off x="3464817" y="8265632"/>
              <a:ext cx="17347" cy="17028"/>
            </a:xfrm>
            <a:custGeom>
              <a:avLst/>
              <a:gdLst>
                <a:gd name="connsiteX0" fmla="*/ 2716 w 17347"/>
                <a:gd name="connsiteY0" fmla="*/ 2202 h 17028"/>
                <a:gd name="connsiteX1" fmla="*/ 0 w 17347"/>
                <a:gd name="connsiteY1" fmla="*/ 8369 h 17028"/>
                <a:gd name="connsiteX2" fmla="*/ 2492 w 17347"/>
                <a:gd name="connsiteY2" fmla="*/ 14281 h 17028"/>
                <a:gd name="connsiteX3" fmla="*/ 8658 w 17347"/>
                <a:gd name="connsiteY3" fmla="*/ 17029 h 17028"/>
                <a:gd name="connsiteX4" fmla="*/ 14600 w 17347"/>
                <a:gd name="connsiteY4" fmla="*/ 14504 h 17028"/>
                <a:gd name="connsiteX5" fmla="*/ 17348 w 17347"/>
                <a:gd name="connsiteY5" fmla="*/ 8369 h 17028"/>
                <a:gd name="connsiteX6" fmla="*/ 14824 w 17347"/>
                <a:gd name="connsiteY6" fmla="*/ 2425 h 17028"/>
                <a:gd name="connsiteX7" fmla="*/ 2716 w 17347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2716" y="2202"/>
                  </a:moveTo>
                  <a:cubicBezTo>
                    <a:pt x="895" y="4023"/>
                    <a:pt x="0" y="6100"/>
                    <a:pt x="0" y="8369"/>
                  </a:cubicBezTo>
                  <a:cubicBezTo>
                    <a:pt x="0" y="10638"/>
                    <a:pt x="1150" y="12907"/>
                    <a:pt x="2492" y="14281"/>
                  </a:cubicBezTo>
                  <a:cubicBezTo>
                    <a:pt x="4089" y="15878"/>
                    <a:pt x="6358" y="17029"/>
                    <a:pt x="8658" y="17029"/>
                  </a:cubicBezTo>
                  <a:cubicBezTo>
                    <a:pt x="10958" y="17029"/>
                    <a:pt x="13226" y="15878"/>
                    <a:pt x="14600" y="14504"/>
                  </a:cubicBezTo>
                  <a:cubicBezTo>
                    <a:pt x="16166" y="12907"/>
                    <a:pt x="17348" y="10638"/>
                    <a:pt x="17348" y="8369"/>
                  </a:cubicBezTo>
                  <a:cubicBezTo>
                    <a:pt x="17348" y="6100"/>
                    <a:pt x="16421" y="4023"/>
                    <a:pt x="14824" y="2425"/>
                  </a:cubicBezTo>
                  <a:cubicBezTo>
                    <a:pt x="11629" y="-770"/>
                    <a:pt x="5463" y="-770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3A9A2689-8A67-4302-9974-F90B0D9AF226}"/>
                </a:ext>
              </a:extLst>
            </p:cNvPr>
            <p:cNvSpPr/>
            <p:nvPr/>
          </p:nvSpPr>
          <p:spPr>
            <a:xfrm>
              <a:off x="3447693" y="8115854"/>
              <a:ext cx="17347" cy="16937"/>
            </a:xfrm>
            <a:custGeom>
              <a:avLst/>
              <a:gdLst>
                <a:gd name="connsiteX0" fmla="*/ 14600 w 17347"/>
                <a:gd name="connsiteY0" fmla="*/ 2302 h 16937"/>
                <a:gd name="connsiteX1" fmla="*/ 2524 w 17347"/>
                <a:gd name="connsiteY1" fmla="*/ 2302 h 16937"/>
                <a:gd name="connsiteX2" fmla="*/ 0 w 17347"/>
                <a:gd name="connsiteY2" fmla="*/ 8469 h 16937"/>
                <a:gd name="connsiteX3" fmla="*/ 2524 w 17347"/>
                <a:gd name="connsiteY3" fmla="*/ 14381 h 16937"/>
                <a:gd name="connsiteX4" fmla="*/ 8690 w 17347"/>
                <a:gd name="connsiteY4" fmla="*/ 16937 h 16937"/>
                <a:gd name="connsiteX5" fmla="*/ 14600 w 17347"/>
                <a:gd name="connsiteY5" fmla="*/ 14381 h 16937"/>
                <a:gd name="connsiteX6" fmla="*/ 17348 w 17347"/>
                <a:gd name="connsiteY6" fmla="*/ 8469 h 16937"/>
                <a:gd name="connsiteX7" fmla="*/ 14600 w 17347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7">
                  <a:moveTo>
                    <a:pt x="14600" y="2302"/>
                  </a:moveTo>
                  <a:cubicBezTo>
                    <a:pt x="11405" y="-894"/>
                    <a:pt x="5463" y="-638"/>
                    <a:pt x="2524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1150" y="13039"/>
                    <a:pt x="2524" y="14381"/>
                  </a:cubicBezTo>
                  <a:cubicBezTo>
                    <a:pt x="4121" y="15979"/>
                    <a:pt x="6390" y="16937"/>
                    <a:pt x="8690" y="16937"/>
                  </a:cubicBezTo>
                  <a:cubicBezTo>
                    <a:pt x="10958" y="16937"/>
                    <a:pt x="13003" y="16011"/>
                    <a:pt x="14600" y="14381"/>
                  </a:cubicBezTo>
                  <a:cubicBezTo>
                    <a:pt x="16198" y="13039"/>
                    <a:pt x="17348" y="10770"/>
                    <a:pt x="17348" y="8469"/>
                  </a:cubicBezTo>
                  <a:cubicBezTo>
                    <a:pt x="17348" y="6200"/>
                    <a:pt x="16453" y="3931"/>
                    <a:pt x="14600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D05DA59D-546E-4A8A-867A-339D50C849C5}"/>
                </a:ext>
              </a:extLst>
            </p:cNvPr>
            <p:cNvSpPr/>
            <p:nvPr/>
          </p:nvSpPr>
          <p:spPr>
            <a:xfrm>
              <a:off x="3597560" y="8274096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268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609"/>
                    <a:pt x="895" y="12910"/>
                    <a:pt x="2268" y="14476"/>
                  </a:cubicBezTo>
                  <a:cubicBezTo>
                    <a:pt x="3866" y="16073"/>
                    <a:pt x="6166" y="17000"/>
                    <a:pt x="8434" y="17000"/>
                  </a:cubicBezTo>
                  <a:cubicBezTo>
                    <a:pt x="10958" y="17000"/>
                    <a:pt x="13003" y="16073"/>
                    <a:pt x="14568" y="14476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34725A02-2B63-4772-BF5C-18A988DA52E5}"/>
                </a:ext>
              </a:extLst>
            </p:cNvPr>
            <p:cNvSpPr/>
            <p:nvPr/>
          </p:nvSpPr>
          <p:spPr>
            <a:xfrm>
              <a:off x="3481909" y="7961862"/>
              <a:ext cx="17347" cy="16905"/>
            </a:xfrm>
            <a:custGeom>
              <a:avLst/>
              <a:gdLst>
                <a:gd name="connsiteX0" fmla="*/ 2748 w 17347"/>
                <a:gd name="connsiteY0" fmla="*/ 2302 h 16905"/>
                <a:gd name="connsiteX1" fmla="*/ 0 w 17347"/>
                <a:gd name="connsiteY1" fmla="*/ 8469 h 16905"/>
                <a:gd name="connsiteX2" fmla="*/ 2524 w 17347"/>
                <a:gd name="connsiteY2" fmla="*/ 14381 h 16905"/>
                <a:gd name="connsiteX3" fmla="*/ 8690 w 17347"/>
                <a:gd name="connsiteY3" fmla="*/ 16905 h 16905"/>
                <a:gd name="connsiteX4" fmla="*/ 14824 w 17347"/>
                <a:gd name="connsiteY4" fmla="*/ 14381 h 16905"/>
                <a:gd name="connsiteX5" fmla="*/ 17348 w 17347"/>
                <a:gd name="connsiteY5" fmla="*/ 8469 h 16905"/>
                <a:gd name="connsiteX6" fmla="*/ 14600 w 17347"/>
                <a:gd name="connsiteY6" fmla="*/ 2302 h 16905"/>
                <a:gd name="connsiteX7" fmla="*/ 2748 w 17347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2748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03" y="15979"/>
                    <a:pt x="14824" y="14381"/>
                  </a:cubicBezTo>
                  <a:cubicBezTo>
                    <a:pt x="16421" y="12815"/>
                    <a:pt x="17348" y="10738"/>
                    <a:pt x="17348" y="8469"/>
                  </a:cubicBezTo>
                  <a:cubicBezTo>
                    <a:pt x="17348" y="6200"/>
                    <a:pt x="16421" y="3900"/>
                    <a:pt x="14600" y="2302"/>
                  </a:cubicBezTo>
                  <a:cubicBezTo>
                    <a:pt x="11405" y="-894"/>
                    <a:pt x="5463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D3F4054E-2D52-44C1-BDDA-34E3C1895F7F}"/>
                </a:ext>
              </a:extLst>
            </p:cNvPr>
            <p:cNvSpPr/>
            <p:nvPr/>
          </p:nvSpPr>
          <p:spPr>
            <a:xfrm>
              <a:off x="3618741" y="7863441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748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748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035" y="16073"/>
                    <a:pt x="14856" y="14476"/>
                  </a:cubicBezTo>
                  <a:cubicBezTo>
                    <a:pt x="16453" y="12910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8C478F4B-78DC-42AC-B5B8-E7442C96F61D}"/>
                </a:ext>
              </a:extLst>
            </p:cNvPr>
            <p:cNvSpPr/>
            <p:nvPr/>
          </p:nvSpPr>
          <p:spPr>
            <a:xfrm>
              <a:off x="3725735" y="8244103"/>
              <a:ext cx="17124" cy="17084"/>
            </a:xfrm>
            <a:custGeom>
              <a:avLst/>
              <a:gdLst>
                <a:gd name="connsiteX0" fmla="*/ 2748 w 17124"/>
                <a:gd name="connsiteY0" fmla="*/ 2289 h 17084"/>
                <a:gd name="connsiteX1" fmla="*/ 0 w 17124"/>
                <a:gd name="connsiteY1" fmla="*/ 8456 h 17084"/>
                <a:gd name="connsiteX2" fmla="*/ 2524 w 17124"/>
                <a:gd name="connsiteY2" fmla="*/ 14368 h 17084"/>
                <a:gd name="connsiteX3" fmla="*/ 8690 w 17124"/>
                <a:gd name="connsiteY3" fmla="*/ 17084 h 17084"/>
                <a:gd name="connsiteX4" fmla="*/ 14600 w 17124"/>
                <a:gd name="connsiteY4" fmla="*/ 14592 h 17084"/>
                <a:gd name="connsiteX5" fmla="*/ 17124 w 17124"/>
                <a:gd name="connsiteY5" fmla="*/ 8456 h 17084"/>
                <a:gd name="connsiteX6" fmla="*/ 14600 w 17124"/>
                <a:gd name="connsiteY6" fmla="*/ 2481 h 17084"/>
                <a:gd name="connsiteX7" fmla="*/ 2748 w 17124"/>
                <a:gd name="connsiteY7" fmla="*/ 2289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2748" y="2289"/>
                  </a:moveTo>
                  <a:cubicBezTo>
                    <a:pt x="1150" y="3855"/>
                    <a:pt x="0" y="6155"/>
                    <a:pt x="0" y="8456"/>
                  </a:cubicBezTo>
                  <a:cubicBezTo>
                    <a:pt x="0" y="10725"/>
                    <a:pt x="926" y="12994"/>
                    <a:pt x="2524" y="14368"/>
                  </a:cubicBezTo>
                  <a:cubicBezTo>
                    <a:pt x="4089" y="15966"/>
                    <a:pt x="6390" y="17084"/>
                    <a:pt x="8690" y="17084"/>
                  </a:cubicBezTo>
                  <a:cubicBezTo>
                    <a:pt x="10958" y="17084"/>
                    <a:pt x="13003" y="16189"/>
                    <a:pt x="14600" y="14592"/>
                  </a:cubicBezTo>
                  <a:cubicBezTo>
                    <a:pt x="16198" y="12994"/>
                    <a:pt x="17124" y="10725"/>
                    <a:pt x="17124" y="8456"/>
                  </a:cubicBezTo>
                  <a:cubicBezTo>
                    <a:pt x="17124" y="6155"/>
                    <a:pt x="16198" y="3855"/>
                    <a:pt x="14600" y="2481"/>
                  </a:cubicBezTo>
                  <a:cubicBezTo>
                    <a:pt x="11405" y="-907"/>
                    <a:pt x="5495" y="-683"/>
                    <a:pt x="2748" y="22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046DA7B5-A14D-40A6-A917-DC3B01A0A9FD}"/>
                </a:ext>
              </a:extLst>
            </p:cNvPr>
            <p:cNvSpPr/>
            <p:nvPr/>
          </p:nvSpPr>
          <p:spPr>
            <a:xfrm>
              <a:off x="3764296" y="7910559"/>
              <a:ext cx="17124" cy="16888"/>
            </a:xfrm>
            <a:custGeom>
              <a:avLst/>
              <a:gdLst>
                <a:gd name="connsiteX0" fmla="*/ 2492 w 17124"/>
                <a:gd name="connsiteY0" fmla="*/ 2285 h 16888"/>
                <a:gd name="connsiteX1" fmla="*/ 0 w 17124"/>
                <a:gd name="connsiteY1" fmla="*/ 8420 h 16888"/>
                <a:gd name="connsiteX2" fmla="*/ 2492 w 17124"/>
                <a:gd name="connsiteY2" fmla="*/ 14364 h 16888"/>
                <a:gd name="connsiteX3" fmla="*/ 8658 w 17124"/>
                <a:gd name="connsiteY3" fmla="*/ 16888 h 16888"/>
                <a:gd name="connsiteX4" fmla="*/ 14600 w 17124"/>
                <a:gd name="connsiteY4" fmla="*/ 14364 h 16888"/>
                <a:gd name="connsiteX5" fmla="*/ 17124 w 17124"/>
                <a:gd name="connsiteY5" fmla="*/ 8420 h 16888"/>
                <a:gd name="connsiteX6" fmla="*/ 14600 w 17124"/>
                <a:gd name="connsiteY6" fmla="*/ 2508 h 16888"/>
                <a:gd name="connsiteX7" fmla="*/ 2492 w 17124"/>
                <a:gd name="connsiteY7" fmla="*/ 2285 h 1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8">
                  <a:moveTo>
                    <a:pt x="2492" y="2285"/>
                  </a:moveTo>
                  <a:cubicBezTo>
                    <a:pt x="895" y="3883"/>
                    <a:pt x="0" y="5928"/>
                    <a:pt x="0" y="8420"/>
                  </a:cubicBezTo>
                  <a:cubicBezTo>
                    <a:pt x="0" y="10721"/>
                    <a:pt x="895" y="12766"/>
                    <a:pt x="2492" y="14364"/>
                  </a:cubicBezTo>
                  <a:cubicBezTo>
                    <a:pt x="3898" y="15962"/>
                    <a:pt x="6166" y="16888"/>
                    <a:pt x="8658" y="16888"/>
                  </a:cubicBezTo>
                  <a:cubicBezTo>
                    <a:pt x="10958" y="16888"/>
                    <a:pt x="13194" y="15962"/>
                    <a:pt x="14600" y="14364"/>
                  </a:cubicBezTo>
                  <a:cubicBezTo>
                    <a:pt x="16198" y="12766"/>
                    <a:pt x="17124" y="10465"/>
                    <a:pt x="17124" y="8420"/>
                  </a:cubicBezTo>
                  <a:cubicBezTo>
                    <a:pt x="17124" y="5928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01D375B1-75B1-4C40-8347-88DE4C90089E}"/>
                </a:ext>
              </a:extLst>
            </p:cNvPr>
            <p:cNvSpPr/>
            <p:nvPr/>
          </p:nvSpPr>
          <p:spPr>
            <a:xfrm>
              <a:off x="3379516" y="8025989"/>
              <a:ext cx="16868" cy="17135"/>
            </a:xfrm>
            <a:custGeom>
              <a:avLst/>
              <a:gdLst>
                <a:gd name="connsiteX0" fmla="*/ 2268 w 16868"/>
                <a:gd name="connsiteY0" fmla="*/ 2309 h 17135"/>
                <a:gd name="connsiteX1" fmla="*/ 0 w 16868"/>
                <a:gd name="connsiteY1" fmla="*/ 8444 h 17135"/>
                <a:gd name="connsiteX2" fmla="*/ 2492 w 16868"/>
                <a:gd name="connsiteY2" fmla="*/ 14611 h 17135"/>
                <a:gd name="connsiteX3" fmla="*/ 8434 w 16868"/>
                <a:gd name="connsiteY3" fmla="*/ 17136 h 17135"/>
                <a:gd name="connsiteX4" fmla="*/ 14568 w 16868"/>
                <a:gd name="connsiteY4" fmla="*/ 14611 h 17135"/>
                <a:gd name="connsiteX5" fmla="*/ 16868 w 16868"/>
                <a:gd name="connsiteY5" fmla="*/ 8444 h 17135"/>
                <a:gd name="connsiteX6" fmla="*/ 14568 w 16868"/>
                <a:gd name="connsiteY6" fmla="*/ 2532 h 17135"/>
                <a:gd name="connsiteX7" fmla="*/ 2268 w 16868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135">
                  <a:moveTo>
                    <a:pt x="2268" y="2309"/>
                  </a:moveTo>
                  <a:cubicBezTo>
                    <a:pt x="671" y="4130"/>
                    <a:pt x="0" y="6175"/>
                    <a:pt x="0" y="8444"/>
                  </a:cubicBezTo>
                  <a:cubicBezTo>
                    <a:pt x="0" y="10713"/>
                    <a:pt x="671" y="12982"/>
                    <a:pt x="2492" y="14611"/>
                  </a:cubicBezTo>
                  <a:cubicBezTo>
                    <a:pt x="4089" y="16209"/>
                    <a:pt x="6134" y="17136"/>
                    <a:pt x="8434" y="17136"/>
                  </a:cubicBezTo>
                  <a:cubicBezTo>
                    <a:pt x="10703" y="17136"/>
                    <a:pt x="12747" y="16209"/>
                    <a:pt x="14568" y="14611"/>
                  </a:cubicBezTo>
                  <a:cubicBezTo>
                    <a:pt x="16198" y="12982"/>
                    <a:pt x="16868" y="10713"/>
                    <a:pt x="16868" y="8444"/>
                  </a:cubicBezTo>
                  <a:cubicBezTo>
                    <a:pt x="16868" y="6175"/>
                    <a:pt x="16198" y="4130"/>
                    <a:pt x="14568" y="2532"/>
                  </a:cubicBezTo>
                  <a:cubicBezTo>
                    <a:pt x="11405" y="-919"/>
                    <a:pt x="5431" y="-695"/>
                    <a:pt x="226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407FF00E-B4E7-48DB-955F-E4D0C6E6FCC0}"/>
                </a:ext>
              </a:extLst>
            </p:cNvPr>
            <p:cNvSpPr/>
            <p:nvPr/>
          </p:nvSpPr>
          <p:spPr>
            <a:xfrm>
              <a:off x="3560373" y="7936123"/>
              <a:ext cx="17347" cy="17080"/>
            </a:xfrm>
            <a:custGeom>
              <a:avLst/>
              <a:gdLst>
                <a:gd name="connsiteX0" fmla="*/ 2748 w 17347"/>
                <a:gd name="connsiteY0" fmla="*/ 2285 h 17080"/>
                <a:gd name="connsiteX1" fmla="*/ 0 w 17347"/>
                <a:gd name="connsiteY1" fmla="*/ 8452 h 17080"/>
                <a:gd name="connsiteX2" fmla="*/ 2524 w 17347"/>
                <a:gd name="connsiteY2" fmla="*/ 14364 h 17080"/>
                <a:gd name="connsiteX3" fmla="*/ 8658 w 17347"/>
                <a:gd name="connsiteY3" fmla="*/ 17080 h 17080"/>
                <a:gd name="connsiteX4" fmla="*/ 14600 w 17347"/>
                <a:gd name="connsiteY4" fmla="*/ 14588 h 17080"/>
                <a:gd name="connsiteX5" fmla="*/ 17348 w 17347"/>
                <a:gd name="connsiteY5" fmla="*/ 8452 h 17080"/>
                <a:gd name="connsiteX6" fmla="*/ 14600 w 17347"/>
                <a:gd name="connsiteY6" fmla="*/ 2508 h 17080"/>
                <a:gd name="connsiteX7" fmla="*/ 2748 w 17347"/>
                <a:gd name="connsiteY7" fmla="*/ 2285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80">
                  <a:moveTo>
                    <a:pt x="2748" y="2285"/>
                  </a:moveTo>
                  <a:cubicBezTo>
                    <a:pt x="926" y="3851"/>
                    <a:pt x="0" y="6151"/>
                    <a:pt x="0" y="8452"/>
                  </a:cubicBezTo>
                  <a:cubicBezTo>
                    <a:pt x="0" y="10721"/>
                    <a:pt x="1150" y="12990"/>
                    <a:pt x="2524" y="14364"/>
                  </a:cubicBezTo>
                  <a:cubicBezTo>
                    <a:pt x="4089" y="16185"/>
                    <a:pt x="6390" y="17080"/>
                    <a:pt x="8658" y="17080"/>
                  </a:cubicBezTo>
                  <a:cubicBezTo>
                    <a:pt x="10958" y="17080"/>
                    <a:pt x="13003" y="16185"/>
                    <a:pt x="14600" y="14588"/>
                  </a:cubicBezTo>
                  <a:cubicBezTo>
                    <a:pt x="16198" y="12990"/>
                    <a:pt x="17348" y="10721"/>
                    <a:pt x="17348" y="8452"/>
                  </a:cubicBezTo>
                  <a:cubicBezTo>
                    <a:pt x="17348" y="6151"/>
                    <a:pt x="16198" y="4074"/>
                    <a:pt x="14600" y="2508"/>
                  </a:cubicBezTo>
                  <a:cubicBezTo>
                    <a:pt x="11405" y="-911"/>
                    <a:pt x="5495" y="-687"/>
                    <a:pt x="2748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39124459-1BCC-41CF-B93C-CD0CD18C911C}"/>
                </a:ext>
              </a:extLst>
            </p:cNvPr>
            <p:cNvSpPr/>
            <p:nvPr/>
          </p:nvSpPr>
          <p:spPr>
            <a:xfrm>
              <a:off x="3392263" y="7824966"/>
              <a:ext cx="17124" cy="16937"/>
            </a:xfrm>
            <a:custGeom>
              <a:avLst/>
              <a:gdLst>
                <a:gd name="connsiteX0" fmla="*/ 2524 w 17124"/>
                <a:gd name="connsiteY0" fmla="*/ 2302 h 16937"/>
                <a:gd name="connsiteX1" fmla="*/ 0 w 17124"/>
                <a:gd name="connsiteY1" fmla="*/ 8469 h 16937"/>
                <a:gd name="connsiteX2" fmla="*/ 2268 w 17124"/>
                <a:gd name="connsiteY2" fmla="*/ 14381 h 16937"/>
                <a:gd name="connsiteX3" fmla="*/ 8434 w 17124"/>
                <a:gd name="connsiteY3" fmla="*/ 16937 h 16937"/>
                <a:gd name="connsiteX4" fmla="*/ 14377 w 17124"/>
                <a:gd name="connsiteY4" fmla="*/ 14381 h 16937"/>
                <a:gd name="connsiteX5" fmla="*/ 17124 w 17124"/>
                <a:gd name="connsiteY5" fmla="*/ 8469 h 16937"/>
                <a:gd name="connsiteX6" fmla="*/ 14600 w 17124"/>
                <a:gd name="connsiteY6" fmla="*/ 2302 h 16937"/>
                <a:gd name="connsiteX7" fmla="*/ 2524 w 17124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37">
                  <a:moveTo>
                    <a:pt x="2524" y="2302"/>
                  </a:move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926" y="13039"/>
                    <a:pt x="2268" y="14381"/>
                  </a:cubicBezTo>
                  <a:cubicBezTo>
                    <a:pt x="3898" y="15979"/>
                    <a:pt x="6198" y="16937"/>
                    <a:pt x="8434" y="16937"/>
                  </a:cubicBezTo>
                  <a:cubicBezTo>
                    <a:pt x="10703" y="16937"/>
                    <a:pt x="12779" y="16011"/>
                    <a:pt x="14377" y="14381"/>
                  </a:cubicBezTo>
                  <a:cubicBezTo>
                    <a:pt x="16198" y="13039"/>
                    <a:pt x="17124" y="10770"/>
                    <a:pt x="17124" y="8469"/>
                  </a:cubicBezTo>
                  <a:cubicBezTo>
                    <a:pt x="17124" y="6200"/>
                    <a:pt x="16198" y="3931"/>
                    <a:pt x="14600" y="2302"/>
                  </a:cubicBezTo>
                  <a:cubicBezTo>
                    <a:pt x="11182" y="-894"/>
                    <a:pt x="5271" y="-638"/>
                    <a:pt x="2524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1066333D-36FB-4175-B9F7-1BB456F75273}"/>
                </a:ext>
              </a:extLst>
            </p:cNvPr>
            <p:cNvSpPr/>
            <p:nvPr/>
          </p:nvSpPr>
          <p:spPr>
            <a:xfrm>
              <a:off x="3691742" y="7816344"/>
              <a:ext cx="16900" cy="17090"/>
            </a:xfrm>
            <a:custGeom>
              <a:avLst/>
              <a:gdLst>
                <a:gd name="connsiteX0" fmla="*/ 2300 w 16900"/>
                <a:gd name="connsiteY0" fmla="*/ 2487 h 17090"/>
                <a:gd name="connsiteX1" fmla="*/ 0 w 16900"/>
                <a:gd name="connsiteY1" fmla="*/ 8431 h 17090"/>
                <a:gd name="connsiteX2" fmla="*/ 2300 w 16900"/>
                <a:gd name="connsiteY2" fmla="*/ 14375 h 17090"/>
                <a:gd name="connsiteX3" fmla="*/ 8466 w 16900"/>
                <a:gd name="connsiteY3" fmla="*/ 17091 h 17090"/>
                <a:gd name="connsiteX4" fmla="*/ 14377 w 16900"/>
                <a:gd name="connsiteY4" fmla="*/ 14598 h 17090"/>
                <a:gd name="connsiteX5" fmla="*/ 16900 w 16900"/>
                <a:gd name="connsiteY5" fmla="*/ 8431 h 17090"/>
                <a:gd name="connsiteX6" fmla="*/ 14377 w 16900"/>
                <a:gd name="connsiteY6" fmla="*/ 2264 h 17090"/>
                <a:gd name="connsiteX7" fmla="*/ 2300 w 16900"/>
                <a:gd name="connsiteY7" fmla="*/ 2487 h 1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0" h="17090">
                  <a:moveTo>
                    <a:pt x="2300" y="2487"/>
                  </a:moveTo>
                  <a:cubicBezTo>
                    <a:pt x="703" y="4085"/>
                    <a:pt x="0" y="6162"/>
                    <a:pt x="0" y="8431"/>
                  </a:cubicBezTo>
                  <a:cubicBezTo>
                    <a:pt x="0" y="10700"/>
                    <a:pt x="703" y="13001"/>
                    <a:pt x="2300" y="14375"/>
                  </a:cubicBezTo>
                  <a:cubicBezTo>
                    <a:pt x="3898" y="15941"/>
                    <a:pt x="5942" y="17091"/>
                    <a:pt x="8466" y="17091"/>
                  </a:cubicBezTo>
                  <a:cubicBezTo>
                    <a:pt x="10734" y="17091"/>
                    <a:pt x="12811" y="16196"/>
                    <a:pt x="14377" y="14598"/>
                  </a:cubicBezTo>
                  <a:cubicBezTo>
                    <a:pt x="15974" y="13001"/>
                    <a:pt x="16900" y="10700"/>
                    <a:pt x="16900" y="8431"/>
                  </a:cubicBezTo>
                  <a:cubicBezTo>
                    <a:pt x="16900" y="6162"/>
                    <a:pt x="16198" y="4085"/>
                    <a:pt x="14377" y="2264"/>
                  </a:cubicBezTo>
                  <a:cubicBezTo>
                    <a:pt x="10958" y="-900"/>
                    <a:pt x="5495" y="-676"/>
                    <a:pt x="2300" y="24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3F1550C2-AB63-46D4-BDCC-33E1DB823376}"/>
                </a:ext>
              </a:extLst>
            </p:cNvPr>
            <p:cNvSpPr/>
            <p:nvPr/>
          </p:nvSpPr>
          <p:spPr>
            <a:xfrm>
              <a:off x="3747204" y="7277423"/>
              <a:ext cx="17092" cy="16929"/>
            </a:xfrm>
            <a:custGeom>
              <a:avLst/>
              <a:gdLst>
                <a:gd name="connsiteX0" fmla="*/ 2492 w 17092"/>
                <a:gd name="connsiteY0" fmla="*/ 14405 h 16929"/>
                <a:gd name="connsiteX1" fmla="*/ 8402 w 17092"/>
                <a:gd name="connsiteY1" fmla="*/ 16929 h 16929"/>
                <a:gd name="connsiteX2" fmla="*/ 14568 w 17092"/>
                <a:gd name="connsiteY2" fmla="*/ 14405 h 16929"/>
                <a:gd name="connsiteX3" fmla="*/ 17092 w 17092"/>
                <a:gd name="connsiteY3" fmla="*/ 8461 h 16929"/>
                <a:gd name="connsiteX4" fmla="*/ 14568 w 17092"/>
                <a:gd name="connsiteY4" fmla="*/ 2326 h 16929"/>
                <a:gd name="connsiteX5" fmla="*/ 2492 w 17092"/>
                <a:gd name="connsiteY5" fmla="*/ 2326 h 16929"/>
                <a:gd name="connsiteX6" fmla="*/ 0 w 17092"/>
                <a:gd name="connsiteY6" fmla="*/ 8461 h 16929"/>
                <a:gd name="connsiteX7" fmla="*/ 2492 w 17092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14405"/>
                  </a:moveTo>
                  <a:cubicBezTo>
                    <a:pt x="3866" y="16003"/>
                    <a:pt x="6358" y="16929"/>
                    <a:pt x="8402" y="16929"/>
                  </a:cubicBezTo>
                  <a:cubicBezTo>
                    <a:pt x="10703" y="16929"/>
                    <a:pt x="12971" y="16003"/>
                    <a:pt x="14568" y="14405"/>
                  </a:cubicBezTo>
                  <a:cubicBezTo>
                    <a:pt x="16166" y="13031"/>
                    <a:pt x="17092" y="10762"/>
                    <a:pt x="17092" y="8461"/>
                  </a:cubicBezTo>
                  <a:cubicBezTo>
                    <a:pt x="17092" y="6192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64ABBC00-50D5-4C3E-BB19-011D96713112}"/>
                </a:ext>
              </a:extLst>
            </p:cNvPr>
            <p:cNvSpPr/>
            <p:nvPr/>
          </p:nvSpPr>
          <p:spPr>
            <a:xfrm>
              <a:off x="3777075" y="7683777"/>
              <a:ext cx="17092" cy="16852"/>
            </a:xfrm>
            <a:custGeom>
              <a:avLst/>
              <a:gdLst>
                <a:gd name="connsiteX0" fmla="*/ 2716 w 17092"/>
                <a:gd name="connsiteY0" fmla="*/ 2313 h 16852"/>
                <a:gd name="connsiteX1" fmla="*/ 0 w 17092"/>
                <a:gd name="connsiteY1" fmla="*/ 8448 h 16852"/>
                <a:gd name="connsiteX2" fmla="*/ 2492 w 17092"/>
                <a:gd name="connsiteY2" fmla="*/ 14360 h 16852"/>
                <a:gd name="connsiteX3" fmla="*/ 8658 w 17092"/>
                <a:gd name="connsiteY3" fmla="*/ 16852 h 16852"/>
                <a:gd name="connsiteX4" fmla="*/ 14568 w 17092"/>
                <a:gd name="connsiteY4" fmla="*/ 14584 h 16852"/>
                <a:gd name="connsiteX5" fmla="*/ 17092 w 17092"/>
                <a:gd name="connsiteY5" fmla="*/ 8448 h 16852"/>
                <a:gd name="connsiteX6" fmla="*/ 14568 w 17092"/>
                <a:gd name="connsiteY6" fmla="*/ 2504 h 16852"/>
                <a:gd name="connsiteX7" fmla="*/ 2716 w 17092"/>
                <a:gd name="connsiteY7" fmla="*/ 2313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852">
                  <a:moveTo>
                    <a:pt x="2716" y="2313"/>
                  </a:moveTo>
                  <a:cubicBezTo>
                    <a:pt x="895" y="3879"/>
                    <a:pt x="0" y="6179"/>
                    <a:pt x="0" y="8448"/>
                  </a:cubicBezTo>
                  <a:cubicBezTo>
                    <a:pt x="0" y="10717"/>
                    <a:pt x="895" y="12762"/>
                    <a:pt x="2492" y="14360"/>
                  </a:cubicBezTo>
                  <a:cubicBezTo>
                    <a:pt x="4089" y="15990"/>
                    <a:pt x="6390" y="16852"/>
                    <a:pt x="8658" y="16852"/>
                  </a:cubicBezTo>
                  <a:cubicBezTo>
                    <a:pt x="10926" y="16852"/>
                    <a:pt x="13226" y="15990"/>
                    <a:pt x="14568" y="14584"/>
                  </a:cubicBezTo>
                  <a:cubicBezTo>
                    <a:pt x="16166" y="12986"/>
                    <a:pt x="17092" y="10717"/>
                    <a:pt x="17092" y="8448"/>
                  </a:cubicBezTo>
                  <a:cubicBezTo>
                    <a:pt x="17092" y="6179"/>
                    <a:pt x="16198" y="3879"/>
                    <a:pt x="14568" y="2504"/>
                  </a:cubicBezTo>
                  <a:cubicBezTo>
                    <a:pt x="11405" y="-915"/>
                    <a:pt x="5463" y="-691"/>
                    <a:pt x="2716" y="231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697CF9EB-6B62-412A-AA34-AA54460F73AD}"/>
                </a:ext>
              </a:extLst>
            </p:cNvPr>
            <p:cNvSpPr/>
            <p:nvPr/>
          </p:nvSpPr>
          <p:spPr>
            <a:xfrm>
              <a:off x="3841386" y="7623968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268 w 17124"/>
                <a:gd name="connsiteY2" fmla="*/ 14413 h 16905"/>
                <a:gd name="connsiteX3" fmla="*/ 8434 w 17124"/>
                <a:gd name="connsiteY3" fmla="*/ 16905 h 16905"/>
                <a:gd name="connsiteX4" fmla="*/ 14600 w 17124"/>
                <a:gd name="connsiteY4" fmla="*/ 14413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926" y="3900"/>
                    <a:pt x="0" y="5945"/>
                    <a:pt x="0" y="8469"/>
                  </a:cubicBezTo>
                  <a:cubicBezTo>
                    <a:pt x="0" y="10514"/>
                    <a:pt x="926" y="12815"/>
                    <a:pt x="2268" y="14413"/>
                  </a:cubicBezTo>
                  <a:cubicBezTo>
                    <a:pt x="3898" y="16011"/>
                    <a:pt x="6166" y="16905"/>
                    <a:pt x="8434" y="16905"/>
                  </a:cubicBezTo>
                  <a:cubicBezTo>
                    <a:pt x="10734" y="16905"/>
                    <a:pt x="13003" y="16011"/>
                    <a:pt x="14600" y="14413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5942" y="3900"/>
                    <a:pt x="14600" y="2302"/>
                  </a:cubicBezTo>
                  <a:cubicBezTo>
                    <a:pt x="11150" y="-894"/>
                    <a:pt x="5239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4EB9E5CE-18BB-4885-8A95-D8BA381284CE}"/>
                </a:ext>
              </a:extLst>
            </p:cNvPr>
            <p:cNvSpPr/>
            <p:nvPr/>
          </p:nvSpPr>
          <p:spPr>
            <a:xfrm>
              <a:off x="3802825" y="7816443"/>
              <a:ext cx="17124" cy="16991"/>
            </a:xfrm>
            <a:custGeom>
              <a:avLst/>
              <a:gdLst>
                <a:gd name="connsiteX0" fmla="*/ 2524 w 17124"/>
                <a:gd name="connsiteY0" fmla="*/ 2388 h 16991"/>
                <a:gd name="connsiteX1" fmla="*/ 0 w 17124"/>
                <a:gd name="connsiteY1" fmla="*/ 8332 h 16991"/>
                <a:gd name="connsiteX2" fmla="*/ 2268 w 17124"/>
                <a:gd name="connsiteY2" fmla="*/ 14275 h 16991"/>
                <a:gd name="connsiteX3" fmla="*/ 8434 w 17124"/>
                <a:gd name="connsiteY3" fmla="*/ 16992 h 16991"/>
                <a:gd name="connsiteX4" fmla="*/ 14377 w 17124"/>
                <a:gd name="connsiteY4" fmla="*/ 14499 h 16991"/>
                <a:gd name="connsiteX5" fmla="*/ 17124 w 17124"/>
                <a:gd name="connsiteY5" fmla="*/ 8332 h 16991"/>
                <a:gd name="connsiteX6" fmla="*/ 14600 w 17124"/>
                <a:gd name="connsiteY6" fmla="*/ 2388 h 16991"/>
                <a:gd name="connsiteX7" fmla="*/ 2524 w 17124"/>
                <a:gd name="connsiteY7" fmla="*/ 2388 h 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1">
                  <a:moveTo>
                    <a:pt x="2524" y="2388"/>
                  </a:moveTo>
                  <a:cubicBezTo>
                    <a:pt x="926" y="3986"/>
                    <a:pt x="0" y="6063"/>
                    <a:pt x="0" y="8332"/>
                  </a:cubicBezTo>
                  <a:cubicBezTo>
                    <a:pt x="0" y="10601"/>
                    <a:pt x="926" y="12901"/>
                    <a:pt x="2268" y="14275"/>
                  </a:cubicBezTo>
                  <a:cubicBezTo>
                    <a:pt x="3898" y="16097"/>
                    <a:pt x="6198" y="16992"/>
                    <a:pt x="8434" y="16992"/>
                  </a:cubicBezTo>
                  <a:cubicBezTo>
                    <a:pt x="10734" y="16992"/>
                    <a:pt x="13003" y="16097"/>
                    <a:pt x="14377" y="14499"/>
                  </a:cubicBezTo>
                  <a:cubicBezTo>
                    <a:pt x="16198" y="12901"/>
                    <a:pt x="17124" y="10601"/>
                    <a:pt x="17124" y="8332"/>
                  </a:cubicBezTo>
                  <a:cubicBezTo>
                    <a:pt x="17124" y="6063"/>
                    <a:pt x="16198" y="3986"/>
                    <a:pt x="14600" y="2388"/>
                  </a:cubicBezTo>
                  <a:cubicBezTo>
                    <a:pt x="11405" y="-1031"/>
                    <a:pt x="5271" y="-552"/>
                    <a:pt x="2524" y="23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AEC5ADCA-E56E-473E-A38C-78847C1C173D}"/>
                </a:ext>
              </a:extLst>
            </p:cNvPr>
            <p:cNvSpPr/>
            <p:nvPr/>
          </p:nvSpPr>
          <p:spPr>
            <a:xfrm>
              <a:off x="3717301" y="8188545"/>
              <a:ext cx="17124" cy="17008"/>
            </a:xfrm>
            <a:custGeom>
              <a:avLst/>
              <a:gdLst>
                <a:gd name="connsiteX0" fmla="*/ 14600 w 17124"/>
                <a:gd name="connsiteY0" fmla="*/ 14484 h 17008"/>
                <a:gd name="connsiteX1" fmla="*/ 17124 w 17124"/>
                <a:gd name="connsiteY1" fmla="*/ 8540 h 17008"/>
                <a:gd name="connsiteX2" fmla="*/ 14600 w 17124"/>
                <a:gd name="connsiteY2" fmla="*/ 2373 h 17008"/>
                <a:gd name="connsiteX3" fmla="*/ 2524 w 17124"/>
                <a:gd name="connsiteY3" fmla="*/ 2373 h 17008"/>
                <a:gd name="connsiteX4" fmla="*/ 0 w 17124"/>
                <a:gd name="connsiteY4" fmla="*/ 8540 h 17008"/>
                <a:gd name="connsiteX5" fmla="*/ 2524 w 17124"/>
                <a:gd name="connsiteY5" fmla="*/ 14484 h 17008"/>
                <a:gd name="connsiteX6" fmla="*/ 8434 w 17124"/>
                <a:gd name="connsiteY6" fmla="*/ 17008 h 17008"/>
                <a:gd name="connsiteX7" fmla="*/ 14600 w 17124"/>
                <a:gd name="connsiteY7" fmla="*/ 14484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14484"/>
                  </a:moveTo>
                  <a:cubicBezTo>
                    <a:pt x="16198" y="12886"/>
                    <a:pt x="17124" y="10585"/>
                    <a:pt x="17124" y="8540"/>
                  </a:cubicBezTo>
                  <a:cubicBezTo>
                    <a:pt x="17124" y="6048"/>
                    <a:pt x="16198" y="3747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4002"/>
                    <a:pt x="0" y="6048"/>
                    <a:pt x="0" y="8540"/>
                  </a:cubicBezTo>
                  <a:cubicBezTo>
                    <a:pt x="0" y="10585"/>
                    <a:pt x="926" y="12886"/>
                    <a:pt x="2524" y="14484"/>
                  </a:cubicBezTo>
                  <a:cubicBezTo>
                    <a:pt x="4121" y="16081"/>
                    <a:pt x="6166" y="17008"/>
                    <a:pt x="8434" y="17008"/>
                  </a:cubicBezTo>
                  <a:cubicBezTo>
                    <a:pt x="10734" y="17008"/>
                    <a:pt x="13003" y="16081"/>
                    <a:pt x="14600" y="1448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251926BF-B0FA-4998-ABF4-7B5DA33BE97E}"/>
                </a:ext>
              </a:extLst>
            </p:cNvPr>
            <p:cNvSpPr/>
            <p:nvPr/>
          </p:nvSpPr>
          <p:spPr>
            <a:xfrm>
              <a:off x="3665992" y="8008882"/>
              <a:ext cx="17092" cy="17114"/>
            </a:xfrm>
            <a:custGeom>
              <a:avLst/>
              <a:gdLst>
                <a:gd name="connsiteX0" fmla="*/ 17092 w 17092"/>
                <a:gd name="connsiteY0" fmla="*/ 8455 h 17114"/>
                <a:gd name="connsiteX1" fmla="*/ 14568 w 17092"/>
                <a:gd name="connsiteY1" fmla="*/ 2288 h 17114"/>
                <a:gd name="connsiteX2" fmla="*/ 2492 w 17092"/>
                <a:gd name="connsiteY2" fmla="*/ 2511 h 17114"/>
                <a:gd name="connsiteX3" fmla="*/ 0 w 17092"/>
                <a:gd name="connsiteY3" fmla="*/ 8455 h 17114"/>
                <a:gd name="connsiteX4" fmla="*/ 2268 w 17092"/>
                <a:gd name="connsiteY4" fmla="*/ 14367 h 17114"/>
                <a:gd name="connsiteX5" fmla="*/ 8434 w 17092"/>
                <a:gd name="connsiteY5" fmla="*/ 17115 h 17114"/>
                <a:gd name="connsiteX6" fmla="*/ 14345 w 17092"/>
                <a:gd name="connsiteY6" fmla="*/ 14590 h 17114"/>
                <a:gd name="connsiteX7" fmla="*/ 17092 w 17092"/>
                <a:gd name="connsiteY7" fmla="*/ 8455 h 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4">
                  <a:moveTo>
                    <a:pt x="17092" y="8455"/>
                  </a:moveTo>
                  <a:cubicBezTo>
                    <a:pt x="17092" y="6154"/>
                    <a:pt x="16166" y="4109"/>
                    <a:pt x="14568" y="2288"/>
                  </a:cubicBezTo>
                  <a:cubicBezTo>
                    <a:pt x="11373" y="-908"/>
                    <a:pt x="5463" y="-684"/>
                    <a:pt x="2492" y="2511"/>
                  </a:cubicBezTo>
                  <a:cubicBezTo>
                    <a:pt x="895" y="4109"/>
                    <a:pt x="0" y="6186"/>
                    <a:pt x="0" y="8455"/>
                  </a:cubicBezTo>
                  <a:cubicBezTo>
                    <a:pt x="0" y="10724"/>
                    <a:pt x="895" y="12993"/>
                    <a:pt x="2268" y="14367"/>
                  </a:cubicBezTo>
                  <a:cubicBezTo>
                    <a:pt x="3866" y="15965"/>
                    <a:pt x="6166" y="17115"/>
                    <a:pt x="8434" y="17115"/>
                  </a:cubicBezTo>
                  <a:cubicBezTo>
                    <a:pt x="10703" y="17115"/>
                    <a:pt x="13003" y="15965"/>
                    <a:pt x="14345" y="14590"/>
                  </a:cubicBezTo>
                  <a:cubicBezTo>
                    <a:pt x="16166" y="12993"/>
                    <a:pt x="17092" y="10724"/>
                    <a:pt x="17092" y="845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58195B5D-10AE-4FEF-A059-BECDDA0FBE22}"/>
                </a:ext>
              </a:extLst>
            </p:cNvPr>
            <p:cNvSpPr/>
            <p:nvPr/>
          </p:nvSpPr>
          <p:spPr>
            <a:xfrm>
              <a:off x="3584557" y="8145769"/>
              <a:ext cx="17347" cy="17123"/>
            </a:xfrm>
            <a:custGeom>
              <a:avLst/>
              <a:gdLst>
                <a:gd name="connsiteX0" fmla="*/ 17348 w 17347"/>
                <a:gd name="connsiteY0" fmla="*/ 8432 h 17123"/>
                <a:gd name="connsiteX1" fmla="*/ 14824 w 17347"/>
                <a:gd name="connsiteY1" fmla="*/ 2520 h 17123"/>
                <a:gd name="connsiteX2" fmla="*/ 2716 w 17347"/>
                <a:gd name="connsiteY2" fmla="*/ 2297 h 17123"/>
                <a:gd name="connsiteX3" fmla="*/ 0 w 17347"/>
                <a:gd name="connsiteY3" fmla="*/ 8432 h 17123"/>
                <a:gd name="connsiteX4" fmla="*/ 2492 w 17347"/>
                <a:gd name="connsiteY4" fmla="*/ 14376 h 17123"/>
                <a:gd name="connsiteX5" fmla="*/ 8658 w 17347"/>
                <a:gd name="connsiteY5" fmla="*/ 17124 h 17123"/>
                <a:gd name="connsiteX6" fmla="*/ 14600 w 17347"/>
                <a:gd name="connsiteY6" fmla="*/ 14600 h 17123"/>
                <a:gd name="connsiteX7" fmla="*/ 17348 w 17347"/>
                <a:gd name="connsiteY7" fmla="*/ 8432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23">
                  <a:moveTo>
                    <a:pt x="17348" y="8432"/>
                  </a:moveTo>
                  <a:cubicBezTo>
                    <a:pt x="17348" y="6163"/>
                    <a:pt x="16166" y="3895"/>
                    <a:pt x="14824" y="2520"/>
                  </a:cubicBezTo>
                  <a:cubicBezTo>
                    <a:pt x="11405" y="-899"/>
                    <a:pt x="5463" y="-707"/>
                    <a:pt x="2716" y="2297"/>
                  </a:cubicBezTo>
                  <a:cubicBezTo>
                    <a:pt x="1150" y="3863"/>
                    <a:pt x="0" y="6163"/>
                    <a:pt x="0" y="8432"/>
                  </a:cubicBezTo>
                  <a:cubicBezTo>
                    <a:pt x="0" y="10733"/>
                    <a:pt x="1150" y="12970"/>
                    <a:pt x="2492" y="14376"/>
                  </a:cubicBezTo>
                  <a:cubicBezTo>
                    <a:pt x="4121" y="15974"/>
                    <a:pt x="6390" y="17124"/>
                    <a:pt x="8658" y="17124"/>
                  </a:cubicBezTo>
                  <a:cubicBezTo>
                    <a:pt x="10958" y="17124"/>
                    <a:pt x="13003" y="16197"/>
                    <a:pt x="14600" y="14600"/>
                  </a:cubicBezTo>
                  <a:cubicBezTo>
                    <a:pt x="16166" y="12970"/>
                    <a:pt x="17348" y="10701"/>
                    <a:pt x="17348" y="84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B7DB1886-786A-4D46-A500-A98FC1337510}"/>
                </a:ext>
              </a:extLst>
            </p:cNvPr>
            <p:cNvSpPr/>
            <p:nvPr/>
          </p:nvSpPr>
          <p:spPr>
            <a:xfrm>
              <a:off x="3781420" y="8047414"/>
              <a:ext cx="17092" cy="16929"/>
            </a:xfrm>
            <a:custGeom>
              <a:avLst/>
              <a:gdLst>
                <a:gd name="connsiteX0" fmla="*/ 2492 w 17092"/>
                <a:gd name="connsiteY0" fmla="*/ 2326 h 16929"/>
                <a:gd name="connsiteX1" fmla="*/ 0 w 17092"/>
                <a:gd name="connsiteY1" fmla="*/ 8461 h 16929"/>
                <a:gd name="connsiteX2" fmla="*/ 2492 w 17092"/>
                <a:gd name="connsiteY2" fmla="*/ 14373 h 16929"/>
                <a:gd name="connsiteX3" fmla="*/ 8658 w 17092"/>
                <a:gd name="connsiteY3" fmla="*/ 16929 h 16929"/>
                <a:gd name="connsiteX4" fmla="*/ 14568 w 17092"/>
                <a:gd name="connsiteY4" fmla="*/ 14373 h 16929"/>
                <a:gd name="connsiteX5" fmla="*/ 17092 w 17092"/>
                <a:gd name="connsiteY5" fmla="*/ 8461 h 16929"/>
                <a:gd name="connsiteX6" fmla="*/ 14568 w 17092"/>
                <a:gd name="connsiteY6" fmla="*/ 2326 h 16929"/>
                <a:gd name="connsiteX7" fmla="*/ 2492 w 17092"/>
                <a:gd name="connsiteY7" fmla="*/ 2326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2326"/>
                  </a:moveTo>
                  <a:cubicBezTo>
                    <a:pt x="863" y="3923"/>
                    <a:pt x="0" y="5969"/>
                    <a:pt x="0" y="8461"/>
                  </a:cubicBezTo>
                  <a:cubicBezTo>
                    <a:pt x="0" y="10762"/>
                    <a:pt x="863" y="12807"/>
                    <a:pt x="2492" y="14373"/>
                  </a:cubicBezTo>
                  <a:cubicBezTo>
                    <a:pt x="3866" y="16003"/>
                    <a:pt x="6134" y="16929"/>
                    <a:pt x="8658" y="16929"/>
                  </a:cubicBezTo>
                  <a:cubicBezTo>
                    <a:pt x="10926" y="16929"/>
                    <a:pt x="12971" y="16003"/>
                    <a:pt x="14568" y="14373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6192"/>
                    <a:pt x="16166" y="3923"/>
                    <a:pt x="14568" y="2326"/>
                  </a:cubicBezTo>
                  <a:cubicBezTo>
                    <a:pt x="11405" y="-902"/>
                    <a:pt x="5463" y="-646"/>
                    <a:pt x="2492" y="232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672D8DFC-F591-4176-A135-5FBF36ABE058}"/>
                </a:ext>
              </a:extLst>
            </p:cNvPr>
            <p:cNvSpPr/>
            <p:nvPr/>
          </p:nvSpPr>
          <p:spPr>
            <a:xfrm>
              <a:off x="3263865" y="8308415"/>
              <a:ext cx="17092" cy="16905"/>
            </a:xfrm>
            <a:custGeom>
              <a:avLst/>
              <a:gdLst>
                <a:gd name="connsiteX0" fmla="*/ 2716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716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716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9D5243B4-AD5F-42A5-9D75-402D87B13B65}"/>
                </a:ext>
              </a:extLst>
            </p:cNvPr>
            <p:cNvSpPr/>
            <p:nvPr/>
          </p:nvSpPr>
          <p:spPr>
            <a:xfrm>
              <a:off x="3161216" y="8291132"/>
              <a:ext cx="17124" cy="17092"/>
            </a:xfrm>
            <a:custGeom>
              <a:avLst/>
              <a:gdLst>
                <a:gd name="connsiteX0" fmla="*/ 2524 w 17124"/>
                <a:gd name="connsiteY0" fmla="*/ 2457 h 17092"/>
                <a:gd name="connsiteX1" fmla="*/ 0 w 17124"/>
                <a:gd name="connsiteY1" fmla="*/ 8401 h 17092"/>
                <a:gd name="connsiteX2" fmla="*/ 2524 w 17124"/>
                <a:gd name="connsiteY2" fmla="*/ 14568 h 17092"/>
                <a:gd name="connsiteX3" fmla="*/ 8658 w 17124"/>
                <a:gd name="connsiteY3" fmla="*/ 17093 h 17092"/>
                <a:gd name="connsiteX4" fmla="*/ 14600 w 17124"/>
                <a:gd name="connsiteY4" fmla="*/ 14568 h 17092"/>
                <a:gd name="connsiteX5" fmla="*/ 17124 w 17124"/>
                <a:gd name="connsiteY5" fmla="*/ 8401 h 17092"/>
                <a:gd name="connsiteX6" fmla="*/ 14824 w 17124"/>
                <a:gd name="connsiteY6" fmla="*/ 2457 h 17092"/>
                <a:gd name="connsiteX7" fmla="*/ 2524 w 17124"/>
                <a:gd name="connsiteY7" fmla="*/ 2457 h 1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92">
                  <a:moveTo>
                    <a:pt x="2524" y="2457"/>
                  </a:moveTo>
                  <a:cubicBezTo>
                    <a:pt x="926" y="4087"/>
                    <a:pt x="0" y="6356"/>
                    <a:pt x="0" y="8401"/>
                  </a:cubicBezTo>
                  <a:cubicBezTo>
                    <a:pt x="0" y="10702"/>
                    <a:pt x="895" y="12971"/>
                    <a:pt x="2524" y="14568"/>
                  </a:cubicBezTo>
                  <a:cubicBezTo>
                    <a:pt x="4345" y="16166"/>
                    <a:pt x="6390" y="17093"/>
                    <a:pt x="8658" y="17093"/>
                  </a:cubicBezTo>
                  <a:cubicBezTo>
                    <a:pt x="10958" y="17093"/>
                    <a:pt x="13226" y="16166"/>
                    <a:pt x="14600" y="14568"/>
                  </a:cubicBezTo>
                  <a:cubicBezTo>
                    <a:pt x="16198" y="12971"/>
                    <a:pt x="17124" y="10670"/>
                    <a:pt x="17124" y="8401"/>
                  </a:cubicBezTo>
                  <a:cubicBezTo>
                    <a:pt x="17124" y="6356"/>
                    <a:pt x="16198" y="4087"/>
                    <a:pt x="14824" y="2457"/>
                  </a:cubicBezTo>
                  <a:cubicBezTo>
                    <a:pt x="11853" y="-706"/>
                    <a:pt x="5942" y="-930"/>
                    <a:pt x="2524" y="245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6A05E0BB-BF8D-40E2-BCE0-19BBFD0AB52A}"/>
                </a:ext>
              </a:extLst>
            </p:cNvPr>
            <p:cNvSpPr/>
            <p:nvPr/>
          </p:nvSpPr>
          <p:spPr>
            <a:xfrm>
              <a:off x="2698797" y="7170520"/>
              <a:ext cx="1094238" cy="743821"/>
            </a:xfrm>
            <a:custGeom>
              <a:avLst/>
              <a:gdLst>
                <a:gd name="connsiteX0" fmla="*/ 1048854 w 1094238"/>
                <a:gd name="connsiteY0" fmla="*/ 499975 h 743821"/>
                <a:gd name="connsiteX1" fmla="*/ 1093997 w 1094238"/>
                <a:gd name="connsiteY1" fmla="*/ 391232 h 743821"/>
                <a:gd name="connsiteX2" fmla="*/ 1093741 w 1094238"/>
                <a:gd name="connsiteY2" fmla="*/ 363750 h 743821"/>
                <a:gd name="connsiteX3" fmla="*/ 1093741 w 1094238"/>
                <a:gd name="connsiteY3" fmla="*/ 363687 h 743821"/>
                <a:gd name="connsiteX4" fmla="*/ 1089524 w 1094238"/>
                <a:gd name="connsiteY4" fmla="*/ 323551 h 743821"/>
                <a:gd name="connsiteX5" fmla="*/ 1088661 w 1094238"/>
                <a:gd name="connsiteY5" fmla="*/ 317927 h 743821"/>
                <a:gd name="connsiteX6" fmla="*/ 1073167 w 1094238"/>
                <a:gd name="connsiteY6" fmla="*/ 238646 h 743821"/>
                <a:gd name="connsiteX7" fmla="*/ 1065180 w 1094238"/>
                <a:gd name="connsiteY7" fmla="*/ 203336 h 743821"/>
                <a:gd name="connsiteX8" fmla="*/ 1065020 w 1094238"/>
                <a:gd name="connsiteY8" fmla="*/ 202697 h 743821"/>
                <a:gd name="connsiteX9" fmla="*/ 1060356 w 1094238"/>
                <a:gd name="connsiteY9" fmla="*/ 185792 h 743821"/>
                <a:gd name="connsiteX10" fmla="*/ 1057448 w 1094238"/>
                <a:gd name="connsiteY10" fmla="*/ 176461 h 743821"/>
                <a:gd name="connsiteX11" fmla="*/ 1055883 w 1094238"/>
                <a:gd name="connsiteY11" fmla="*/ 171892 h 743821"/>
                <a:gd name="connsiteX12" fmla="*/ 1053615 w 1094238"/>
                <a:gd name="connsiteY12" fmla="*/ 165341 h 743821"/>
                <a:gd name="connsiteX13" fmla="*/ 1051953 w 1094238"/>
                <a:gd name="connsiteY13" fmla="*/ 160771 h 743821"/>
                <a:gd name="connsiteX14" fmla="*/ 1048950 w 1094238"/>
                <a:gd name="connsiteY14" fmla="*/ 153134 h 743821"/>
                <a:gd name="connsiteX15" fmla="*/ 1047672 w 1094238"/>
                <a:gd name="connsiteY15" fmla="*/ 149939 h 743821"/>
                <a:gd name="connsiteX16" fmla="*/ 1043327 w 1094238"/>
                <a:gd name="connsiteY16" fmla="*/ 140096 h 743821"/>
                <a:gd name="connsiteX17" fmla="*/ 1041474 w 1094238"/>
                <a:gd name="connsiteY17" fmla="*/ 136294 h 743821"/>
                <a:gd name="connsiteX18" fmla="*/ 1038120 w 1094238"/>
                <a:gd name="connsiteY18" fmla="*/ 129551 h 743821"/>
                <a:gd name="connsiteX19" fmla="*/ 1036139 w 1094238"/>
                <a:gd name="connsiteY19" fmla="*/ 125749 h 743821"/>
                <a:gd name="connsiteX20" fmla="*/ 1031539 w 1094238"/>
                <a:gd name="connsiteY20" fmla="*/ 117600 h 743821"/>
                <a:gd name="connsiteX21" fmla="*/ 1030516 w 1094238"/>
                <a:gd name="connsiteY21" fmla="*/ 115779 h 743821"/>
                <a:gd name="connsiteX22" fmla="*/ 1024510 w 1094238"/>
                <a:gd name="connsiteY22" fmla="*/ 106352 h 743821"/>
                <a:gd name="connsiteX23" fmla="*/ 1022338 w 1094238"/>
                <a:gd name="connsiteY23" fmla="*/ 103252 h 743821"/>
                <a:gd name="connsiteX24" fmla="*/ 1017609 w 1094238"/>
                <a:gd name="connsiteY24" fmla="*/ 96669 h 743821"/>
                <a:gd name="connsiteX25" fmla="*/ 1015277 w 1094238"/>
                <a:gd name="connsiteY25" fmla="*/ 93602 h 743821"/>
                <a:gd name="connsiteX26" fmla="*/ 1008536 w 1094238"/>
                <a:gd name="connsiteY26" fmla="*/ 85389 h 743821"/>
                <a:gd name="connsiteX27" fmla="*/ 1007897 w 1094238"/>
                <a:gd name="connsiteY27" fmla="*/ 84622 h 743821"/>
                <a:gd name="connsiteX28" fmla="*/ 999942 w 1094238"/>
                <a:gd name="connsiteY28" fmla="*/ 76122 h 743821"/>
                <a:gd name="connsiteX29" fmla="*/ 997354 w 1094238"/>
                <a:gd name="connsiteY29" fmla="*/ 73566 h 743821"/>
                <a:gd name="connsiteX30" fmla="*/ 990997 w 1094238"/>
                <a:gd name="connsiteY30" fmla="*/ 67590 h 743821"/>
                <a:gd name="connsiteX31" fmla="*/ 988249 w 1094238"/>
                <a:gd name="connsiteY31" fmla="*/ 65130 h 743821"/>
                <a:gd name="connsiteX32" fmla="*/ 978952 w 1094238"/>
                <a:gd name="connsiteY32" fmla="*/ 57524 h 743821"/>
                <a:gd name="connsiteX33" fmla="*/ 978793 w 1094238"/>
                <a:gd name="connsiteY33" fmla="*/ 57396 h 743821"/>
                <a:gd name="connsiteX34" fmla="*/ 838829 w 1094238"/>
                <a:gd name="connsiteY34" fmla="*/ 13746 h 743821"/>
                <a:gd name="connsiteX35" fmla="*/ 684361 w 1094238"/>
                <a:gd name="connsiteY35" fmla="*/ 48321 h 743821"/>
                <a:gd name="connsiteX36" fmla="*/ 518424 w 1094238"/>
                <a:gd name="connsiteY36" fmla="*/ 44838 h 743821"/>
                <a:gd name="connsiteX37" fmla="*/ 261116 w 1094238"/>
                <a:gd name="connsiteY37" fmla="*/ 8633 h 743821"/>
                <a:gd name="connsiteX38" fmla="*/ 153579 w 1094238"/>
                <a:gd name="connsiteY38" fmla="*/ 55703 h 743821"/>
                <a:gd name="connsiteX39" fmla="*/ 153100 w 1094238"/>
                <a:gd name="connsiteY39" fmla="*/ 56054 h 743821"/>
                <a:gd name="connsiteX40" fmla="*/ 140353 w 1094238"/>
                <a:gd name="connsiteY40" fmla="*/ 64938 h 743821"/>
                <a:gd name="connsiteX41" fmla="*/ 139331 w 1094238"/>
                <a:gd name="connsiteY41" fmla="*/ 65737 h 743821"/>
                <a:gd name="connsiteX42" fmla="*/ 127638 w 1094238"/>
                <a:gd name="connsiteY42" fmla="*/ 74844 h 743821"/>
                <a:gd name="connsiteX43" fmla="*/ 125945 w 1094238"/>
                <a:gd name="connsiteY43" fmla="*/ 76282 h 743821"/>
                <a:gd name="connsiteX44" fmla="*/ 115434 w 1094238"/>
                <a:gd name="connsiteY44" fmla="*/ 85421 h 743821"/>
                <a:gd name="connsiteX45" fmla="*/ 113101 w 1094238"/>
                <a:gd name="connsiteY45" fmla="*/ 87626 h 743821"/>
                <a:gd name="connsiteX46" fmla="*/ 103741 w 1094238"/>
                <a:gd name="connsiteY46" fmla="*/ 96637 h 743821"/>
                <a:gd name="connsiteX47" fmla="*/ 100802 w 1094238"/>
                <a:gd name="connsiteY47" fmla="*/ 99737 h 743821"/>
                <a:gd name="connsiteX48" fmla="*/ 92655 w 1094238"/>
                <a:gd name="connsiteY48" fmla="*/ 108493 h 743821"/>
                <a:gd name="connsiteX49" fmla="*/ 89173 w 1094238"/>
                <a:gd name="connsiteY49" fmla="*/ 112647 h 743821"/>
                <a:gd name="connsiteX50" fmla="*/ 82208 w 1094238"/>
                <a:gd name="connsiteY50" fmla="*/ 121019 h 743821"/>
                <a:gd name="connsiteX51" fmla="*/ 78055 w 1094238"/>
                <a:gd name="connsiteY51" fmla="*/ 126547 h 743821"/>
                <a:gd name="connsiteX52" fmla="*/ 72368 w 1094238"/>
                <a:gd name="connsiteY52" fmla="*/ 134185 h 743821"/>
                <a:gd name="connsiteX53" fmla="*/ 67640 w 1094238"/>
                <a:gd name="connsiteY53" fmla="*/ 141375 h 743821"/>
                <a:gd name="connsiteX54" fmla="*/ 63263 w 1094238"/>
                <a:gd name="connsiteY54" fmla="*/ 147989 h 743821"/>
                <a:gd name="connsiteX55" fmla="*/ 56777 w 1094238"/>
                <a:gd name="connsiteY55" fmla="*/ 159142 h 743821"/>
                <a:gd name="connsiteX56" fmla="*/ 54892 w 1094238"/>
                <a:gd name="connsiteY56" fmla="*/ 162433 h 743821"/>
                <a:gd name="connsiteX57" fmla="*/ 54797 w 1094238"/>
                <a:gd name="connsiteY57" fmla="*/ 162561 h 743821"/>
                <a:gd name="connsiteX58" fmla="*/ 45372 w 1094238"/>
                <a:gd name="connsiteY58" fmla="*/ 181894 h 743821"/>
                <a:gd name="connsiteX59" fmla="*/ 42720 w 1094238"/>
                <a:gd name="connsiteY59" fmla="*/ 187773 h 743821"/>
                <a:gd name="connsiteX60" fmla="*/ 36427 w 1094238"/>
                <a:gd name="connsiteY60" fmla="*/ 202409 h 743821"/>
                <a:gd name="connsiteX61" fmla="*/ 34031 w 1094238"/>
                <a:gd name="connsiteY61" fmla="*/ 208257 h 743821"/>
                <a:gd name="connsiteX62" fmla="*/ 26587 w 1094238"/>
                <a:gd name="connsiteY62" fmla="*/ 228229 h 743821"/>
                <a:gd name="connsiteX63" fmla="*/ 26171 w 1094238"/>
                <a:gd name="connsiteY63" fmla="*/ 229475 h 743821"/>
                <a:gd name="connsiteX64" fmla="*/ 20101 w 1094238"/>
                <a:gd name="connsiteY64" fmla="*/ 248520 h 743821"/>
                <a:gd name="connsiteX65" fmla="*/ 18280 w 1094238"/>
                <a:gd name="connsiteY65" fmla="*/ 254847 h 743821"/>
                <a:gd name="connsiteX66" fmla="*/ 14319 w 1094238"/>
                <a:gd name="connsiteY66" fmla="*/ 269738 h 743821"/>
                <a:gd name="connsiteX67" fmla="*/ 12753 w 1094238"/>
                <a:gd name="connsiteY67" fmla="*/ 275938 h 743821"/>
                <a:gd name="connsiteX68" fmla="*/ 8376 w 1094238"/>
                <a:gd name="connsiteY68" fmla="*/ 296197 h 743821"/>
                <a:gd name="connsiteX69" fmla="*/ 7897 w 1094238"/>
                <a:gd name="connsiteY69" fmla="*/ 298977 h 743821"/>
                <a:gd name="connsiteX70" fmla="*/ 4990 w 1094238"/>
                <a:gd name="connsiteY70" fmla="*/ 316744 h 743821"/>
                <a:gd name="connsiteX71" fmla="*/ 4031 w 1094238"/>
                <a:gd name="connsiteY71" fmla="*/ 323711 h 743821"/>
                <a:gd name="connsiteX72" fmla="*/ 2370 w 1094238"/>
                <a:gd name="connsiteY72" fmla="*/ 338027 h 743821"/>
                <a:gd name="connsiteX73" fmla="*/ 1699 w 1094238"/>
                <a:gd name="connsiteY73" fmla="*/ 344865 h 743821"/>
                <a:gd name="connsiteX74" fmla="*/ 357 w 1094238"/>
                <a:gd name="connsiteY74" fmla="*/ 364645 h 743821"/>
                <a:gd name="connsiteX75" fmla="*/ 262 w 1094238"/>
                <a:gd name="connsiteY75" fmla="*/ 369343 h 743821"/>
                <a:gd name="connsiteX76" fmla="*/ 6 w 1094238"/>
                <a:gd name="connsiteY76" fmla="*/ 384937 h 743821"/>
                <a:gd name="connsiteX77" fmla="*/ 102 w 1094238"/>
                <a:gd name="connsiteY77" fmla="*/ 392702 h 743821"/>
                <a:gd name="connsiteX78" fmla="*/ 517 w 1094238"/>
                <a:gd name="connsiteY78" fmla="*/ 405708 h 743821"/>
                <a:gd name="connsiteX79" fmla="*/ 933 w 1094238"/>
                <a:gd name="connsiteY79" fmla="*/ 413313 h 743821"/>
                <a:gd name="connsiteX80" fmla="*/ 2498 w 1094238"/>
                <a:gd name="connsiteY80" fmla="*/ 432039 h 743821"/>
                <a:gd name="connsiteX81" fmla="*/ 3361 w 1094238"/>
                <a:gd name="connsiteY81" fmla="*/ 438589 h 743821"/>
                <a:gd name="connsiteX82" fmla="*/ 5150 w 1094238"/>
                <a:gd name="connsiteY82" fmla="*/ 451595 h 743821"/>
                <a:gd name="connsiteX83" fmla="*/ 6587 w 1094238"/>
                <a:gd name="connsiteY83" fmla="*/ 460095 h 743821"/>
                <a:gd name="connsiteX84" fmla="*/ 8760 w 1094238"/>
                <a:gd name="connsiteY84" fmla="*/ 471311 h 743821"/>
                <a:gd name="connsiteX85" fmla="*/ 10517 w 1094238"/>
                <a:gd name="connsiteY85" fmla="*/ 479620 h 743821"/>
                <a:gd name="connsiteX86" fmla="*/ 14702 w 1094238"/>
                <a:gd name="connsiteY86" fmla="*/ 496396 h 743821"/>
                <a:gd name="connsiteX87" fmla="*/ 17162 w 1094238"/>
                <a:gd name="connsiteY87" fmla="*/ 504673 h 743821"/>
                <a:gd name="connsiteX88" fmla="*/ 20453 w 1094238"/>
                <a:gd name="connsiteY88" fmla="*/ 515186 h 743821"/>
                <a:gd name="connsiteX89" fmla="*/ 23520 w 1094238"/>
                <a:gd name="connsiteY89" fmla="*/ 524006 h 743821"/>
                <a:gd name="connsiteX90" fmla="*/ 27034 w 1094238"/>
                <a:gd name="connsiteY90" fmla="*/ 533400 h 743821"/>
                <a:gd name="connsiteX91" fmla="*/ 30452 w 1094238"/>
                <a:gd name="connsiteY91" fmla="*/ 542028 h 743821"/>
                <a:gd name="connsiteX92" fmla="*/ 36650 w 1094238"/>
                <a:gd name="connsiteY92" fmla="*/ 555865 h 743821"/>
                <a:gd name="connsiteX93" fmla="*/ 41506 w 1094238"/>
                <a:gd name="connsiteY93" fmla="*/ 565675 h 743821"/>
                <a:gd name="connsiteX94" fmla="*/ 45979 w 1094238"/>
                <a:gd name="connsiteY94" fmla="*/ 574207 h 743821"/>
                <a:gd name="connsiteX95" fmla="*/ 50835 w 1094238"/>
                <a:gd name="connsiteY95" fmla="*/ 582771 h 743821"/>
                <a:gd name="connsiteX96" fmla="*/ 55595 w 1094238"/>
                <a:gd name="connsiteY96" fmla="*/ 590600 h 743821"/>
                <a:gd name="connsiteX97" fmla="*/ 60803 w 1094238"/>
                <a:gd name="connsiteY97" fmla="*/ 598876 h 743821"/>
                <a:gd name="connsiteX98" fmla="*/ 69397 w 1094238"/>
                <a:gd name="connsiteY98" fmla="*/ 611147 h 743821"/>
                <a:gd name="connsiteX99" fmla="*/ 76202 w 1094238"/>
                <a:gd name="connsiteY99" fmla="*/ 620031 h 743821"/>
                <a:gd name="connsiteX100" fmla="*/ 81920 w 1094238"/>
                <a:gd name="connsiteY100" fmla="*/ 627157 h 743821"/>
                <a:gd name="connsiteX101" fmla="*/ 88470 w 1094238"/>
                <a:gd name="connsiteY101" fmla="*/ 634730 h 743821"/>
                <a:gd name="connsiteX102" fmla="*/ 94636 w 1094238"/>
                <a:gd name="connsiteY102" fmla="*/ 641409 h 743821"/>
                <a:gd name="connsiteX103" fmla="*/ 101441 w 1094238"/>
                <a:gd name="connsiteY103" fmla="*/ 648535 h 743821"/>
                <a:gd name="connsiteX104" fmla="*/ 113517 w 1094238"/>
                <a:gd name="connsiteY104" fmla="*/ 659911 h 743821"/>
                <a:gd name="connsiteX105" fmla="*/ 113613 w 1094238"/>
                <a:gd name="connsiteY105" fmla="*/ 659975 h 743821"/>
                <a:gd name="connsiteX106" fmla="*/ 130066 w 1094238"/>
                <a:gd name="connsiteY106" fmla="*/ 673683 h 743821"/>
                <a:gd name="connsiteX107" fmla="*/ 130609 w 1094238"/>
                <a:gd name="connsiteY107" fmla="*/ 674131 h 743821"/>
                <a:gd name="connsiteX108" fmla="*/ 148116 w 1094238"/>
                <a:gd name="connsiteY108" fmla="*/ 686657 h 743821"/>
                <a:gd name="connsiteX109" fmla="*/ 148851 w 1094238"/>
                <a:gd name="connsiteY109" fmla="*/ 687200 h 743821"/>
                <a:gd name="connsiteX110" fmla="*/ 166806 w 1094238"/>
                <a:gd name="connsiteY110" fmla="*/ 698161 h 743821"/>
                <a:gd name="connsiteX111" fmla="*/ 168371 w 1094238"/>
                <a:gd name="connsiteY111" fmla="*/ 699120 h 743821"/>
                <a:gd name="connsiteX112" fmla="*/ 186262 w 1094238"/>
                <a:gd name="connsiteY112" fmla="*/ 708355 h 743821"/>
                <a:gd name="connsiteX113" fmla="*/ 189105 w 1094238"/>
                <a:gd name="connsiteY113" fmla="*/ 709793 h 743821"/>
                <a:gd name="connsiteX114" fmla="*/ 206485 w 1094238"/>
                <a:gd name="connsiteY114" fmla="*/ 717270 h 743821"/>
                <a:gd name="connsiteX115" fmla="*/ 210990 w 1094238"/>
                <a:gd name="connsiteY115" fmla="*/ 719188 h 743821"/>
                <a:gd name="connsiteX116" fmla="*/ 227411 w 1094238"/>
                <a:gd name="connsiteY116" fmla="*/ 724908 h 743821"/>
                <a:gd name="connsiteX117" fmla="*/ 234088 w 1094238"/>
                <a:gd name="connsiteY117" fmla="*/ 727208 h 743821"/>
                <a:gd name="connsiteX118" fmla="*/ 249231 w 1094238"/>
                <a:gd name="connsiteY118" fmla="*/ 731331 h 743821"/>
                <a:gd name="connsiteX119" fmla="*/ 258305 w 1094238"/>
                <a:gd name="connsiteY119" fmla="*/ 733759 h 743821"/>
                <a:gd name="connsiteX120" fmla="*/ 272170 w 1094238"/>
                <a:gd name="connsiteY120" fmla="*/ 736539 h 743821"/>
                <a:gd name="connsiteX121" fmla="*/ 283543 w 1094238"/>
                <a:gd name="connsiteY121" fmla="*/ 738840 h 743821"/>
                <a:gd name="connsiteX122" fmla="*/ 562544 w 1094238"/>
                <a:gd name="connsiteY122" fmla="*/ 642751 h 743821"/>
                <a:gd name="connsiteX123" fmla="*/ 807456 w 1094238"/>
                <a:gd name="connsiteY123" fmla="*/ 585807 h 743821"/>
                <a:gd name="connsiteX124" fmla="*/ 1048854 w 1094238"/>
                <a:gd name="connsiteY124" fmla="*/ 499975 h 74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094238" h="743821">
                  <a:moveTo>
                    <a:pt x="1048854" y="499975"/>
                  </a:moveTo>
                  <a:cubicBezTo>
                    <a:pt x="1074892" y="470225"/>
                    <a:pt x="1091888" y="433636"/>
                    <a:pt x="1093997" y="391232"/>
                  </a:cubicBezTo>
                  <a:cubicBezTo>
                    <a:pt x="1094444" y="382157"/>
                    <a:pt x="1094220" y="372954"/>
                    <a:pt x="1093741" y="363750"/>
                  </a:cubicBezTo>
                  <a:cubicBezTo>
                    <a:pt x="1093741" y="363719"/>
                    <a:pt x="1093741" y="363687"/>
                    <a:pt x="1093741" y="363687"/>
                  </a:cubicBezTo>
                  <a:cubicBezTo>
                    <a:pt x="1093038" y="350361"/>
                    <a:pt x="1091569" y="336972"/>
                    <a:pt x="1089524" y="323551"/>
                  </a:cubicBezTo>
                  <a:cubicBezTo>
                    <a:pt x="1089236" y="321666"/>
                    <a:pt x="1088981" y="319812"/>
                    <a:pt x="1088661" y="317927"/>
                  </a:cubicBezTo>
                  <a:cubicBezTo>
                    <a:pt x="1084317" y="291116"/>
                    <a:pt x="1078246" y="264402"/>
                    <a:pt x="1073167" y="238646"/>
                  </a:cubicBezTo>
                  <a:cubicBezTo>
                    <a:pt x="1070803" y="226791"/>
                    <a:pt x="1068183" y="214967"/>
                    <a:pt x="1065180" y="203336"/>
                  </a:cubicBezTo>
                  <a:cubicBezTo>
                    <a:pt x="1065148" y="203112"/>
                    <a:pt x="1065084" y="202920"/>
                    <a:pt x="1065020" y="202697"/>
                  </a:cubicBezTo>
                  <a:cubicBezTo>
                    <a:pt x="1063582" y="197040"/>
                    <a:pt x="1062017" y="191384"/>
                    <a:pt x="1060356" y="185792"/>
                  </a:cubicBezTo>
                  <a:cubicBezTo>
                    <a:pt x="1059429" y="182661"/>
                    <a:pt x="1058439" y="179561"/>
                    <a:pt x="1057448" y="176461"/>
                  </a:cubicBezTo>
                  <a:cubicBezTo>
                    <a:pt x="1056937" y="174928"/>
                    <a:pt x="1056426" y="173426"/>
                    <a:pt x="1055883" y="171892"/>
                  </a:cubicBezTo>
                  <a:cubicBezTo>
                    <a:pt x="1055148" y="169687"/>
                    <a:pt x="1054381" y="167514"/>
                    <a:pt x="1053615" y="165341"/>
                  </a:cubicBezTo>
                  <a:cubicBezTo>
                    <a:pt x="1053072" y="163807"/>
                    <a:pt x="1052496" y="162273"/>
                    <a:pt x="1051953" y="160771"/>
                  </a:cubicBezTo>
                  <a:cubicBezTo>
                    <a:pt x="1050963" y="158215"/>
                    <a:pt x="1049973" y="155691"/>
                    <a:pt x="1048950" y="153134"/>
                  </a:cubicBezTo>
                  <a:cubicBezTo>
                    <a:pt x="1048535" y="152080"/>
                    <a:pt x="1048120" y="150993"/>
                    <a:pt x="1047672" y="149939"/>
                  </a:cubicBezTo>
                  <a:cubicBezTo>
                    <a:pt x="1046267" y="146647"/>
                    <a:pt x="1044829" y="143356"/>
                    <a:pt x="1043327" y="140096"/>
                  </a:cubicBezTo>
                  <a:cubicBezTo>
                    <a:pt x="1042720" y="138818"/>
                    <a:pt x="1042113" y="137572"/>
                    <a:pt x="1041474" y="136294"/>
                  </a:cubicBezTo>
                  <a:cubicBezTo>
                    <a:pt x="1040388" y="134025"/>
                    <a:pt x="1039270" y="131788"/>
                    <a:pt x="1038120" y="129551"/>
                  </a:cubicBezTo>
                  <a:cubicBezTo>
                    <a:pt x="1037481" y="128273"/>
                    <a:pt x="1036810" y="127027"/>
                    <a:pt x="1036139" y="125749"/>
                  </a:cubicBezTo>
                  <a:cubicBezTo>
                    <a:pt x="1034670" y="123000"/>
                    <a:pt x="1033136" y="120316"/>
                    <a:pt x="1031539" y="117600"/>
                  </a:cubicBezTo>
                  <a:cubicBezTo>
                    <a:pt x="1031187" y="116993"/>
                    <a:pt x="1030868" y="116386"/>
                    <a:pt x="1030516" y="115779"/>
                  </a:cubicBezTo>
                  <a:cubicBezTo>
                    <a:pt x="1028599" y="112583"/>
                    <a:pt x="1026587" y="109451"/>
                    <a:pt x="1024510" y="106352"/>
                  </a:cubicBezTo>
                  <a:cubicBezTo>
                    <a:pt x="1023807" y="105329"/>
                    <a:pt x="1023072" y="104275"/>
                    <a:pt x="1022338" y="103252"/>
                  </a:cubicBezTo>
                  <a:cubicBezTo>
                    <a:pt x="1020804" y="101047"/>
                    <a:pt x="1019239" y="98842"/>
                    <a:pt x="1017609" y="96669"/>
                  </a:cubicBezTo>
                  <a:cubicBezTo>
                    <a:pt x="1016843" y="95647"/>
                    <a:pt x="1016076" y="94624"/>
                    <a:pt x="1015277" y="93602"/>
                  </a:cubicBezTo>
                  <a:cubicBezTo>
                    <a:pt x="1013105" y="90822"/>
                    <a:pt x="1010868" y="88073"/>
                    <a:pt x="1008536" y="85389"/>
                  </a:cubicBezTo>
                  <a:cubicBezTo>
                    <a:pt x="1008313" y="85134"/>
                    <a:pt x="1008121" y="84878"/>
                    <a:pt x="1007897" y="84622"/>
                  </a:cubicBezTo>
                  <a:cubicBezTo>
                    <a:pt x="1005341" y="81714"/>
                    <a:pt x="1002690" y="78902"/>
                    <a:pt x="999942" y="76122"/>
                  </a:cubicBezTo>
                  <a:cubicBezTo>
                    <a:pt x="999112" y="75259"/>
                    <a:pt x="998217" y="74397"/>
                    <a:pt x="997354" y="73566"/>
                  </a:cubicBezTo>
                  <a:cubicBezTo>
                    <a:pt x="995278" y="71521"/>
                    <a:pt x="993169" y="69539"/>
                    <a:pt x="990997" y="67590"/>
                  </a:cubicBezTo>
                  <a:cubicBezTo>
                    <a:pt x="990070" y="66759"/>
                    <a:pt x="989176" y="65929"/>
                    <a:pt x="988249" y="65130"/>
                  </a:cubicBezTo>
                  <a:cubicBezTo>
                    <a:pt x="985246" y="62541"/>
                    <a:pt x="982179" y="59985"/>
                    <a:pt x="978952" y="57524"/>
                  </a:cubicBezTo>
                  <a:cubicBezTo>
                    <a:pt x="978889" y="57492"/>
                    <a:pt x="978857" y="57460"/>
                    <a:pt x="978793" y="57396"/>
                  </a:cubicBezTo>
                  <a:cubicBezTo>
                    <a:pt x="938794" y="26847"/>
                    <a:pt x="888859" y="12723"/>
                    <a:pt x="838829" y="13746"/>
                  </a:cubicBezTo>
                  <a:cubicBezTo>
                    <a:pt x="784550" y="14832"/>
                    <a:pt x="737267" y="40652"/>
                    <a:pt x="684361" y="48321"/>
                  </a:cubicBezTo>
                  <a:cubicBezTo>
                    <a:pt x="625194" y="56885"/>
                    <a:pt x="576729" y="63596"/>
                    <a:pt x="518424" y="44838"/>
                  </a:cubicBezTo>
                  <a:cubicBezTo>
                    <a:pt x="427884" y="15695"/>
                    <a:pt x="357503" y="-15525"/>
                    <a:pt x="261116" y="8633"/>
                  </a:cubicBezTo>
                  <a:cubicBezTo>
                    <a:pt x="222651" y="18283"/>
                    <a:pt x="186134" y="34133"/>
                    <a:pt x="153579" y="55703"/>
                  </a:cubicBezTo>
                  <a:cubicBezTo>
                    <a:pt x="153420" y="55799"/>
                    <a:pt x="153260" y="55927"/>
                    <a:pt x="153100" y="56054"/>
                  </a:cubicBezTo>
                  <a:cubicBezTo>
                    <a:pt x="148787" y="58898"/>
                    <a:pt x="144538" y="61870"/>
                    <a:pt x="140353" y="64938"/>
                  </a:cubicBezTo>
                  <a:cubicBezTo>
                    <a:pt x="140002" y="65194"/>
                    <a:pt x="139650" y="65481"/>
                    <a:pt x="139331" y="65737"/>
                  </a:cubicBezTo>
                  <a:cubicBezTo>
                    <a:pt x="135369" y="68709"/>
                    <a:pt x="131440" y="71712"/>
                    <a:pt x="127638" y="74844"/>
                  </a:cubicBezTo>
                  <a:cubicBezTo>
                    <a:pt x="127063" y="75323"/>
                    <a:pt x="126520" y="75803"/>
                    <a:pt x="125945" y="76282"/>
                  </a:cubicBezTo>
                  <a:cubicBezTo>
                    <a:pt x="122398" y="79254"/>
                    <a:pt x="118852" y="82290"/>
                    <a:pt x="115434" y="85421"/>
                  </a:cubicBezTo>
                  <a:cubicBezTo>
                    <a:pt x="114635" y="86124"/>
                    <a:pt x="113868" y="86891"/>
                    <a:pt x="113101" y="87626"/>
                  </a:cubicBezTo>
                  <a:cubicBezTo>
                    <a:pt x="109939" y="90566"/>
                    <a:pt x="106776" y="93538"/>
                    <a:pt x="103741" y="96637"/>
                  </a:cubicBezTo>
                  <a:cubicBezTo>
                    <a:pt x="102750" y="97628"/>
                    <a:pt x="101792" y="98715"/>
                    <a:pt x="100802" y="99737"/>
                  </a:cubicBezTo>
                  <a:cubicBezTo>
                    <a:pt x="98054" y="102613"/>
                    <a:pt x="95307" y="105489"/>
                    <a:pt x="92655" y="108493"/>
                  </a:cubicBezTo>
                  <a:cubicBezTo>
                    <a:pt x="91473" y="109835"/>
                    <a:pt x="90355" y="111273"/>
                    <a:pt x="89173" y="112647"/>
                  </a:cubicBezTo>
                  <a:cubicBezTo>
                    <a:pt x="86840" y="115395"/>
                    <a:pt x="84444" y="118143"/>
                    <a:pt x="82208" y="121019"/>
                  </a:cubicBezTo>
                  <a:cubicBezTo>
                    <a:pt x="80770" y="122809"/>
                    <a:pt x="79460" y="124694"/>
                    <a:pt x="78055" y="126547"/>
                  </a:cubicBezTo>
                  <a:cubicBezTo>
                    <a:pt x="76138" y="129072"/>
                    <a:pt x="74189" y="131564"/>
                    <a:pt x="72368" y="134185"/>
                  </a:cubicBezTo>
                  <a:cubicBezTo>
                    <a:pt x="70739" y="136517"/>
                    <a:pt x="69205" y="138978"/>
                    <a:pt x="67640" y="141375"/>
                  </a:cubicBezTo>
                  <a:cubicBezTo>
                    <a:pt x="66170" y="143580"/>
                    <a:pt x="64637" y="145752"/>
                    <a:pt x="63263" y="147989"/>
                  </a:cubicBezTo>
                  <a:cubicBezTo>
                    <a:pt x="60995" y="151632"/>
                    <a:pt x="58886" y="155371"/>
                    <a:pt x="56777" y="159142"/>
                  </a:cubicBezTo>
                  <a:cubicBezTo>
                    <a:pt x="56170" y="160260"/>
                    <a:pt x="55499" y="161315"/>
                    <a:pt x="54892" y="162433"/>
                  </a:cubicBezTo>
                  <a:cubicBezTo>
                    <a:pt x="54861" y="162465"/>
                    <a:pt x="54829" y="162529"/>
                    <a:pt x="54797" y="162561"/>
                  </a:cubicBezTo>
                  <a:cubicBezTo>
                    <a:pt x="51506" y="168952"/>
                    <a:pt x="48375" y="175407"/>
                    <a:pt x="45372" y="181894"/>
                  </a:cubicBezTo>
                  <a:cubicBezTo>
                    <a:pt x="44446" y="183843"/>
                    <a:pt x="43583" y="185792"/>
                    <a:pt x="42720" y="187773"/>
                  </a:cubicBezTo>
                  <a:cubicBezTo>
                    <a:pt x="40516" y="192631"/>
                    <a:pt x="38439" y="197488"/>
                    <a:pt x="36427" y="202409"/>
                  </a:cubicBezTo>
                  <a:cubicBezTo>
                    <a:pt x="35628" y="204358"/>
                    <a:pt x="34797" y="206307"/>
                    <a:pt x="34031" y="208257"/>
                  </a:cubicBezTo>
                  <a:cubicBezTo>
                    <a:pt x="31411" y="214903"/>
                    <a:pt x="28887" y="221550"/>
                    <a:pt x="26587" y="228229"/>
                  </a:cubicBezTo>
                  <a:cubicBezTo>
                    <a:pt x="26427" y="228644"/>
                    <a:pt x="26299" y="229060"/>
                    <a:pt x="26171" y="229475"/>
                  </a:cubicBezTo>
                  <a:cubicBezTo>
                    <a:pt x="23999" y="235802"/>
                    <a:pt x="21986" y="242161"/>
                    <a:pt x="20101" y="248520"/>
                  </a:cubicBezTo>
                  <a:cubicBezTo>
                    <a:pt x="19462" y="250597"/>
                    <a:pt x="18887" y="252738"/>
                    <a:pt x="18280" y="254847"/>
                  </a:cubicBezTo>
                  <a:cubicBezTo>
                    <a:pt x="16875" y="259800"/>
                    <a:pt x="15533" y="264753"/>
                    <a:pt x="14319" y="269738"/>
                  </a:cubicBezTo>
                  <a:cubicBezTo>
                    <a:pt x="13776" y="271816"/>
                    <a:pt x="13264" y="273893"/>
                    <a:pt x="12753" y="275938"/>
                  </a:cubicBezTo>
                  <a:cubicBezTo>
                    <a:pt x="11188" y="282680"/>
                    <a:pt x="9686" y="289423"/>
                    <a:pt x="8376" y="296197"/>
                  </a:cubicBezTo>
                  <a:cubicBezTo>
                    <a:pt x="8217" y="297124"/>
                    <a:pt x="8089" y="298051"/>
                    <a:pt x="7897" y="298977"/>
                  </a:cubicBezTo>
                  <a:cubicBezTo>
                    <a:pt x="6811" y="304921"/>
                    <a:pt x="5853" y="310833"/>
                    <a:pt x="4990" y="316744"/>
                  </a:cubicBezTo>
                  <a:cubicBezTo>
                    <a:pt x="4638" y="319077"/>
                    <a:pt x="4319" y="321378"/>
                    <a:pt x="4031" y="323711"/>
                  </a:cubicBezTo>
                  <a:cubicBezTo>
                    <a:pt x="3393" y="328472"/>
                    <a:pt x="2849" y="333265"/>
                    <a:pt x="2370" y="338027"/>
                  </a:cubicBezTo>
                  <a:cubicBezTo>
                    <a:pt x="2147" y="340295"/>
                    <a:pt x="1891" y="342564"/>
                    <a:pt x="1699" y="344865"/>
                  </a:cubicBezTo>
                  <a:cubicBezTo>
                    <a:pt x="1124" y="351448"/>
                    <a:pt x="645" y="358062"/>
                    <a:pt x="357" y="364645"/>
                  </a:cubicBezTo>
                  <a:cubicBezTo>
                    <a:pt x="294" y="366211"/>
                    <a:pt x="294" y="367777"/>
                    <a:pt x="262" y="369343"/>
                  </a:cubicBezTo>
                  <a:cubicBezTo>
                    <a:pt x="70" y="374551"/>
                    <a:pt x="-26" y="379760"/>
                    <a:pt x="6" y="384937"/>
                  </a:cubicBezTo>
                  <a:cubicBezTo>
                    <a:pt x="6" y="387525"/>
                    <a:pt x="38" y="390113"/>
                    <a:pt x="102" y="392702"/>
                  </a:cubicBezTo>
                  <a:cubicBezTo>
                    <a:pt x="166" y="397048"/>
                    <a:pt x="326" y="401394"/>
                    <a:pt x="517" y="405708"/>
                  </a:cubicBezTo>
                  <a:cubicBezTo>
                    <a:pt x="645" y="408232"/>
                    <a:pt x="741" y="410788"/>
                    <a:pt x="933" y="413313"/>
                  </a:cubicBezTo>
                  <a:cubicBezTo>
                    <a:pt x="1316" y="419576"/>
                    <a:pt x="1827" y="425807"/>
                    <a:pt x="2498" y="432039"/>
                  </a:cubicBezTo>
                  <a:cubicBezTo>
                    <a:pt x="2754" y="434212"/>
                    <a:pt x="3073" y="436385"/>
                    <a:pt x="3361" y="438589"/>
                  </a:cubicBezTo>
                  <a:cubicBezTo>
                    <a:pt x="3904" y="442935"/>
                    <a:pt x="4479" y="447281"/>
                    <a:pt x="5150" y="451595"/>
                  </a:cubicBezTo>
                  <a:cubicBezTo>
                    <a:pt x="5597" y="454439"/>
                    <a:pt x="6076" y="457251"/>
                    <a:pt x="6587" y="460095"/>
                  </a:cubicBezTo>
                  <a:cubicBezTo>
                    <a:pt x="7258" y="463834"/>
                    <a:pt x="7993" y="467573"/>
                    <a:pt x="8760" y="471311"/>
                  </a:cubicBezTo>
                  <a:cubicBezTo>
                    <a:pt x="9335" y="474060"/>
                    <a:pt x="9878" y="476840"/>
                    <a:pt x="10517" y="479620"/>
                  </a:cubicBezTo>
                  <a:cubicBezTo>
                    <a:pt x="11795" y="485244"/>
                    <a:pt x="13201" y="490836"/>
                    <a:pt x="14702" y="496396"/>
                  </a:cubicBezTo>
                  <a:cubicBezTo>
                    <a:pt x="15469" y="499176"/>
                    <a:pt x="16331" y="501925"/>
                    <a:pt x="17162" y="504673"/>
                  </a:cubicBezTo>
                  <a:cubicBezTo>
                    <a:pt x="18216" y="508188"/>
                    <a:pt x="19303" y="511703"/>
                    <a:pt x="20453" y="515186"/>
                  </a:cubicBezTo>
                  <a:cubicBezTo>
                    <a:pt x="21443" y="518126"/>
                    <a:pt x="22465" y="521066"/>
                    <a:pt x="23520" y="524006"/>
                  </a:cubicBezTo>
                  <a:cubicBezTo>
                    <a:pt x="24638" y="527169"/>
                    <a:pt x="25820" y="530301"/>
                    <a:pt x="27034" y="533400"/>
                  </a:cubicBezTo>
                  <a:cubicBezTo>
                    <a:pt x="28184" y="536276"/>
                    <a:pt x="29270" y="539184"/>
                    <a:pt x="30452" y="542028"/>
                  </a:cubicBezTo>
                  <a:cubicBezTo>
                    <a:pt x="32433" y="546694"/>
                    <a:pt x="34510" y="551295"/>
                    <a:pt x="36650" y="555865"/>
                  </a:cubicBezTo>
                  <a:cubicBezTo>
                    <a:pt x="38216" y="559188"/>
                    <a:pt x="39877" y="562416"/>
                    <a:pt x="41506" y="565675"/>
                  </a:cubicBezTo>
                  <a:cubicBezTo>
                    <a:pt x="42976" y="568551"/>
                    <a:pt x="44446" y="571395"/>
                    <a:pt x="45979" y="574207"/>
                  </a:cubicBezTo>
                  <a:cubicBezTo>
                    <a:pt x="47544" y="577083"/>
                    <a:pt x="49174" y="579959"/>
                    <a:pt x="50835" y="582771"/>
                  </a:cubicBezTo>
                  <a:cubicBezTo>
                    <a:pt x="52369" y="585423"/>
                    <a:pt x="53966" y="588012"/>
                    <a:pt x="55595" y="590600"/>
                  </a:cubicBezTo>
                  <a:cubicBezTo>
                    <a:pt x="57321" y="593380"/>
                    <a:pt x="59014" y="596160"/>
                    <a:pt x="60803" y="598876"/>
                  </a:cubicBezTo>
                  <a:cubicBezTo>
                    <a:pt x="63550" y="603031"/>
                    <a:pt x="66426" y="607121"/>
                    <a:pt x="69397" y="611147"/>
                  </a:cubicBezTo>
                  <a:cubicBezTo>
                    <a:pt x="71601" y="614151"/>
                    <a:pt x="73901" y="617091"/>
                    <a:pt x="76202" y="620031"/>
                  </a:cubicBezTo>
                  <a:cubicBezTo>
                    <a:pt x="78087" y="622427"/>
                    <a:pt x="79972" y="624824"/>
                    <a:pt x="81920" y="627157"/>
                  </a:cubicBezTo>
                  <a:cubicBezTo>
                    <a:pt x="84061" y="629713"/>
                    <a:pt x="86265" y="632238"/>
                    <a:pt x="88470" y="634730"/>
                  </a:cubicBezTo>
                  <a:cubicBezTo>
                    <a:pt x="90482" y="636999"/>
                    <a:pt x="92559" y="639204"/>
                    <a:pt x="94636" y="641409"/>
                  </a:cubicBezTo>
                  <a:cubicBezTo>
                    <a:pt x="96904" y="643805"/>
                    <a:pt x="99108" y="646202"/>
                    <a:pt x="101441" y="648535"/>
                  </a:cubicBezTo>
                  <a:cubicBezTo>
                    <a:pt x="105370" y="652433"/>
                    <a:pt x="109364" y="656204"/>
                    <a:pt x="113517" y="659911"/>
                  </a:cubicBezTo>
                  <a:cubicBezTo>
                    <a:pt x="113549" y="659943"/>
                    <a:pt x="113581" y="659943"/>
                    <a:pt x="113613" y="659975"/>
                  </a:cubicBezTo>
                  <a:cubicBezTo>
                    <a:pt x="118916" y="664736"/>
                    <a:pt x="124411" y="669306"/>
                    <a:pt x="130066" y="673683"/>
                  </a:cubicBezTo>
                  <a:cubicBezTo>
                    <a:pt x="130257" y="673843"/>
                    <a:pt x="130417" y="674003"/>
                    <a:pt x="130609" y="674131"/>
                  </a:cubicBezTo>
                  <a:cubicBezTo>
                    <a:pt x="136264" y="678477"/>
                    <a:pt x="142078" y="682663"/>
                    <a:pt x="148116" y="686657"/>
                  </a:cubicBezTo>
                  <a:cubicBezTo>
                    <a:pt x="148372" y="686817"/>
                    <a:pt x="148596" y="687009"/>
                    <a:pt x="148851" y="687200"/>
                  </a:cubicBezTo>
                  <a:cubicBezTo>
                    <a:pt x="154666" y="691035"/>
                    <a:pt x="160672" y="694678"/>
                    <a:pt x="166806" y="698161"/>
                  </a:cubicBezTo>
                  <a:cubicBezTo>
                    <a:pt x="167349" y="698449"/>
                    <a:pt x="167828" y="698800"/>
                    <a:pt x="168371" y="699120"/>
                  </a:cubicBezTo>
                  <a:cubicBezTo>
                    <a:pt x="174154" y="702379"/>
                    <a:pt x="180160" y="705415"/>
                    <a:pt x="186262" y="708355"/>
                  </a:cubicBezTo>
                  <a:cubicBezTo>
                    <a:pt x="187221" y="708834"/>
                    <a:pt x="188115" y="709345"/>
                    <a:pt x="189105" y="709793"/>
                  </a:cubicBezTo>
                  <a:cubicBezTo>
                    <a:pt x="194728" y="712445"/>
                    <a:pt x="200575" y="714874"/>
                    <a:pt x="206485" y="717270"/>
                  </a:cubicBezTo>
                  <a:cubicBezTo>
                    <a:pt x="207987" y="717877"/>
                    <a:pt x="209456" y="718580"/>
                    <a:pt x="210990" y="719188"/>
                  </a:cubicBezTo>
                  <a:cubicBezTo>
                    <a:pt x="216325" y="721233"/>
                    <a:pt x="221884" y="723086"/>
                    <a:pt x="227411" y="724908"/>
                  </a:cubicBezTo>
                  <a:cubicBezTo>
                    <a:pt x="229647" y="725643"/>
                    <a:pt x="231788" y="726505"/>
                    <a:pt x="234088" y="727208"/>
                  </a:cubicBezTo>
                  <a:cubicBezTo>
                    <a:pt x="239008" y="728710"/>
                    <a:pt x="244152" y="729988"/>
                    <a:pt x="249231" y="731331"/>
                  </a:cubicBezTo>
                  <a:cubicBezTo>
                    <a:pt x="252266" y="732097"/>
                    <a:pt x="255206" y="733024"/>
                    <a:pt x="258305" y="733759"/>
                  </a:cubicBezTo>
                  <a:cubicBezTo>
                    <a:pt x="262809" y="734814"/>
                    <a:pt x="267537" y="735613"/>
                    <a:pt x="272170" y="736539"/>
                  </a:cubicBezTo>
                  <a:cubicBezTo>
                    <a:pt x="275972" y="737306"/>
                    <a:pt x="279646" y="738169"/>
                    <a:pt x="283543" y="738840"/>
                  </a:cubicBezTo>
                  <a:cubicBezTo>
                    <a:pt x="397885" y="757118"/>
                    <a:pt x="484783" y="725099"/>
                    <a:pt x="562544" y="642751"/>
                  </a:cubicBezTo>
                  <a:cubicBezTo>
                    <a:pt x="649442" y="546694"/>
                    <a:pt x="647813" y="562991"/>
                    <a:pt x="807456" y="585807"/>
                  </a:cubicBezTo>
                  <a:cubicBezTo>
                    <a:pt x="890457" y="597694"/>
                    <a:pt x="991572" y="565419"/>
                    <a:pt x="1048854" y="49997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2498CB48-FC25-499A-8C7D-AF9C6BBB2ADA}"/>
                </a:ext>
              </a:extLst>
            </p:cNvPr>
            <p:cNvSpPr/>
            <p:nvPr/>
          </p:nvSpPr>
          <p:spPr>
            <a:xfrm>
              <a:off x="3932828" y="8989132"/>
              <a:ext cx="363030" cy="159275"/>
            </a:xfrm>
            <a:custGeom>
              <a:avLst/>
              <a:gdLst>
                <a:gd name="connsiteX0" fmla="*/ 250240 w 363030"/>
                <a:gd name="connsiteY0" fmla="*/ 2613 h 159275"/>
                <a:gd name="connsiteX1" fmla="*/ 242860 w 363030"/>
                <a:gd name="connsiteY1" fmla="*/ 184 h 159275"/>
                <a:gd name="connsiteX2" fmla="*/ 112034 w 363030"/>
                <a:gd name="connsiteY2" fmla="*/ 45433 h 159275"/>
                <a:gd name="connsiteX3" fmla="*/ 7021 w 363030"/>
                <a:gd name="connsiteY3" fmla="*/ 12072 h 159275"/>
                <a:gd name="connsiteX4" fmla="*/ 3507 w 363030"/>
                <a:gd name="connsiteY4" fmla="*/ 125097 h 159275"/>
                <a:gd name="connsiteX5" fmla="*/ 91364 w 363030"/>
                <a:gd name="connsiteY5" fmla="*/ 155167 h 159275"/>
                <a:gd name="connsiteX6" fmla="*/ 320206 w 363030"/>
                <a:gd name="connsiteY6" fmla="*/ 149830 h 159275"/>
                <a:gd name="connsiteX7" fmla="*/ 362889 w 363030"/>
                <a:gd name="connsiteY7" fmla="*/ 110302 h 159275"/>
                <a:gd name="connsiteX8" fmla="*/ 250240 w 363030"/>
                <a:gd name="connsiteY8" fmla="*/ 2613 h 1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0" h="159275">
                  <a:moveTo>
                    <a:pt x="250240" y="2613"/>
                  </a:moveTo>
                  <a:cubicBezTo>
                    <a:pt x="247908" y="1207"/>
                    <a:pt x="245416" y="536"/>
                    <a:pt x="242860" y="184"/>
                  </a:cubicBezTo>
                  <a:cubicBezTo>
                    <a:pt x="216184" y="-3363"/>
                    <a:pt x="176984" y="45433"/>
                    <a:pt x="112034" y="45433"/>
                  </a:cubicBezTo>
                  <a:cubicBezTo>
                    <a:pt x="40822" y="45433"/>
                    <a:pt x="7021" y="12072"/>
                    <a:pt x="7021" y="12072"/>
                  </a:cubicBezTo>
                  <a:cubicBezTo>
                    <a:pt x="7021" y="41982"/>
                    <a:pt x="-6077" y="97328"/>
                    <a:pt x="3507" y="125097"/>
                  </a:cubicBezTo>
                  <a:cubicBezTo>
                    <a:pt x="13123" y="156062"/>
                    <a:pt x="62962" y="152738"/>
                    <a:pt x="91364" y="155167"/>
                  </a:cubicBezTo>
                  <a:cubicBezTo>
                    <a:pt x="170115" y="161909"/>
                    <a:pt x="255064" y="160503"/>
                    <a:pt x="320206" y="149830"/>
                  </a:cubicBezTo>
                  <a:cubicBezTo>
                    <a:pt x="342602" y="146603"/>
                    <a:pt x="365029" y="138071"/>
                    <a:pt x="362889" y="110302"/>
                  </a:cubicBezTo>
                  <a:cubicBezTo>
                    <a:pt x="361834" y="91097"/>
                    <a:pt x="269473" y="13286"/>
                    <a:pt x="250240" y="261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A1CD3163-950D-4E0D-B68B-A439C66BACE3}"/>
                </a:ext>
              </a:extLst>
            </p:cNvPr>
            <p:cNvSpPr/>
            <p:nvPr/>
          </p:nvSpPr>
          <p:spPr>
            <a:xfrm>
              <a:off x="2916098" y="9001204"/>
              <a:ext cx="358939" cy="180119"/>
            </a:xfrm>
            <a:custGeom>
              <a:avLst/>
              <a:gdLst>
                <a:gd name="connsiteX0" fmla="*/ 262338 w 358939"/>
                <a:gd name="connsiteY0" fmla="*/ 24478 h 180119"/>
                <a:gd name="connsiteX1" fmla="*/ 119499 w 358939"/>
                <a:gd name="connsiteY1" fmla="*/ 47645 h 180119"/>
                <a:gd name="connsiteX2" fmla="*/ 20141 w 358939"/>
                <a:gd name="connsiteY2" fmla="*/ 0 h 180119"/>
                <a:gd name="connsiteX3" fmla="*/ 973 w 358939"/>
                <a:gd name="connsiteY3" fmla="*/ 111428 h 180119"/>
                <a:gd name="connsiteX4" fmla="*/ 83781 w 358939"/>
                <a:gd name="connsiteY4" fmla="*/ 153417 h 180119"/>
                <a:gd name="connsiteX5" fmla="*/ 311122 w 358939"/>
                <a:gd name="connsiteY5" fmla="*/ 179971 h 180119"/>
                <a:gd name="connsiteX6" fmla="*/ 358916 w 358939"/>
                <a:gd name="connsiteY6" fmla="*/ 146802 h 180119"/>
                <a:gd name="connsiteX7" fmla="*/ 262338 w 358939"/>
                <a:gd name="connsiteY7" fmla="*/ 24478 h 1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39" h="180119">
                  <a:moveTo>
                    <a:pt x="262338" y="24478"/>
                  </a:moveTo>
                  <a:cubicBezTo>
                    <a:pt x="238122" y="4889"/>
                    <a:pt x="190040" y="57551"/>
                    <a:pt x="119499" y="47645"/>
                  </a:cubicBezTo>
                  <a:cubicBezTo>
                    <a:pt x="48990" y="37739"/>
                    <a:pt x="20173" y="0"/>
                    <a:pt x="20141" y="0"/>
                  </a:cubicBezTo>
                  <a:cubicBezTo>
                    <a:pt x="15988" y="29622"/>
                    <a:pt x="-4682" y="82604"/>
                    <a:pt x="973" y="111428"/>
                  </a:cubicBezTo>
                  <a:cubicBezTo>
                    <a:pt x="6180" y="143447"/>
                    <a:pt x="55987" y="147058"/>
                    <a:pt x="83781" y="153417"/>
                  </a:cubicBezTo>
                  <a:cubicBezTo>
                    <a:pt x="160840" y="171056"/>
                    <a:pt x="245150" y="181505"/>
                    <a:pt x="311122" y="179971"/>
                  </a:cubicBezTo>
                  <a:cubicBezTo>
                    <a:pt x="333773" y="179939"/>
                    <a:pt x="357159" y="174603"/>
                    <a:pt x="358916" y="146802"/>
                  </a:cubicBezTo>
                  <a:cubicBezTo>
                    <a:pt x="360514" y="127629"/>
                    <a:pt x="279877" y="37739"/>
                    <a:pt x="262338" y="2447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69906952-766B-4C2D-A5E3-ABA1AAD3353D}"/>
                </a:ext>
              </a:extLst>
            </p:cNvPr>
            <p:cNvSpPr/>
            <p:nvPr/>
          </p:nvSpPr>
          <p:spPr>
            <a:xfrm>
              <a:off x="3375171" y="6695789"/>
              <a:ext cx="13387" cy="16787"/>
            </a:xfrm>
            <a:custGeom>
              <a:avLst/>
              <a:gdLst>
                <a:gd name="connsiteX0" fmla="*/ 8434 w 13387"/>
                <a:gd name="connsiteY0" fmla="*/ 16787 h 16787"/>
                <a:gd name="connsiteX1" fmla="*/ 13226 w 13387"/>
                <a:gd name="connsiteY1" fmla="*/ 15157 h 16787"/>
                <a:gd name="connsiteX2" fmla="*/ 13354 w 13387"/>
                <a:gd name="connsiteY2" fmla="*/ 1704 h 16787"/>
                <a:gd name="connsiteX3" fmla="*/ 2524 w 13387"/>
                <a:gd name="connsiteY3" fmla="*/ 2184 h 16787"/>
                <a:gd name="connsiteX4" fmla="*/ 0 w 13387"/>
                <a:gd name="connsiteY4" fmla="*/ 8351 h 16787"/>
                <a:gd name="connsiteX5" fmla="*/ 2524 w 13387"/>
                <a:gd name="connsiteY5" fmla="*/ 14263 h 16787"/>
                <a:gd name="connsiteX6" fmla="*/ 8434 w 13387"/>
                <a:gd name="connsiteY6" fmla="*/ 16787 h 1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" h="16787">
                  <a:moveTo>
                    <a:pt x="8434" y="16787"/>
                  </a:moveTo>
                  <a:cubicBezTo>
                    <a:pt x="10159" y="16787"/>
                    <a:pt x="11821" y="16116"/>
                    <a:pt x="13226" y="15157"/>
                  </a:cubicBezTo>
                  <a:cubicBezTo>
                    <a:pt x="13514" y="10652"/>
                    <a:pt x="13322" y="6210"/>
                    <a:pt x="13354" y="1704"/>
                  </a:cubicBezTo>
                  <a:cubicBezTo>
                    <a:pt x="10096" y="-596"/>
                    <a:pt x="5367" y="-692"/>
                    <a:pt x="2524" y="2184"/>
                  </a:cubicBezTo>
                  <a:cubicBezTo>
                    <a:pt x="895" y="3781"/>
                    <a:pt x="0" y="6050"/>
                    <a:pt x="0" y="8351"/>
                  </a:cubicBezTo>
                  <a:cubicBezTo>
                    <a:pt x="0" y="10620"/>
                    <a:pt x="895" y="12697"/>
                    <a:pt x="2524" y="14263"/>
                  </a:cubicBezTo>
                  <a:cubicBezTo>
                    <a:pt x="4089" y="15860"/>
                    <a:pt x="6166" y="16787"/>
                    <a:pt x="8434" y="167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F1083DAD-07A6-44D3-91E2-7977FDB1F05A}"/>
                </a:ext>
              </a:extLst>
            </p:cNvPr>
            <p:cNvSpPr/>
            <p:nvPr/>
          </p:nvSpPr>
          <p:spPr>
            <a:xfrm>
              <a:off x="3285302" y="6798248"/>
              <a:ext cx="17124" cy="17000"/>
            </a:xfrm>
            <a:custGeom>
              <a:avLst/>
              <a:gdLst>
                <a:gd name="connsiteX0" fmla="*/ 8434 w 17124"/>
                <a:gd name="connsiteY0" fmla="*/ 17000 h 17000"/>
                <a:gd name="connsiteX1" fmla="*/ 14600 w 17124"/>
                <a:gd name="connsiteY1" fmla="*/ 14476 h 17000"/>
                <a:gd name="connsiteX2" fmla="*/ 17124 w 17124"/>
                <a:gd name="connsiteY2" fmla="*/ 8532 h 17000"/>
                <a:gd name="connsiteX3" fmla="*/ 14600 w 17124"/>
                <a:gd name="connsiteY3" fmla="*/ 2397 h 17000"/>
                <a:gd name="connsiteX4" fmla="*/ 2492 w 17124"/>
                <a:gd name="connsiteY4" fmla="*/ 2397 h 17000"/>
                <a:gd name="connsiteX5" fmla="*/ 0 w 17124"/>
                <a:gd name="connsiteY5" fmla="*/ 8532 h 17000"/>
                <a:gd name="connsiteX6" fmla="*/ 2492 w 17124"/>
                <a:gd name="connsiteY6" fmla="*/ 14699 h 17000"/>
                <a:gd name="connsiteX7" fmla="*/ 8434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434" y="17000"/>
                  </a:moveTo>
                  <a:cubicBezTo>
                    <a:pt x="10734" y="17000"/>
                    <a:pt x="13003" y="16073"/>
                    <a:pt x="14600" y="14476"/>
                  </a:cubicBezTo>
                  <a:cubicBezTo>
                    <a:pt x="16198" y="12878"/>
                    <a:pt x="17124" y="10833"/>
                    <a:pt x="17124" y="8532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05" y="-799"/>
                    <a:pt x="5719" y="-799"/>
                    <a:pt x="2492" y="2397"/>
                  </a:cubicBezTo>
                  <a:cubicBezTo>
                    <a:pt x="895" y="3994"/>
                    <a:pt x="0" y="6263"/>
                    <a:pt x="0" y="8532"/>
                  </a:cubicBezTo>
                  <a:cubicBezTo>
                    <a:pt x="0" y="10833"/>
                    <a:pt x="895" y="12878"/>
                    <a:pt x="2492" y="14699"/>
                  </a:cubicBezTo>
                  <a:cubicBezTo>
                    <a:pt x="4121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B37C6C1D-E65A-4500-BB52-B474074E8265}"/>
                </a:ext>
              </a:extLst>
            </p:cNvPr>
            <p:cNvSpPr/>
            <p:nvPr/>
          </p:nvSpPr>
          <p:spPr>
            <a:xfrm>
              <a:off x="3114253" y="6858252"/>
              <a:ext cx="17092" cy="16976"/>
            </a:xfrm>
            <a:custGeom>
              <a:avLst/>
              <a:gdLst>
                <a:gd name="connsiteX0" fmla="*/ 8402 w 17092"/>
                <a:gd name="connsiteY0" fmla="*/ 16976 h 16976"/>
                <a:gd name="connsiteX1" fmla="*/ 14568 w 17092"/>
                <a:gd name="connsiteY1" fmla="*/ 14484 h 16976"/>
                <a:gd name="connsiteX2" fmla="*/ 17092 w 17092"/>
                <a:gd name="connsiteY2" fmla="*/ 8316 h 16976"/>
                <a:gd name="connsiteX3" fmla="*/ 14568 w 17092"/>
                <a:gd name="connsiteY3" fmla="*/ 2373 h 16976"/>
                <a:gd name="connsiteX4" fmla="*/ 2492 w 17092"/>
                <a:gd name="connsiteY4" fmla="*/ 2373 h 16976"/>
                <a:gd name="connsiteX5" fmla="*/ 0 w 17092"/>
                <a:gd name="connsiteY5" fmla="*/ 8316 h 16976"/>
                <a:gd name="connsiteX6" fmla="*/ 2492 w 17092"/>
                <a:gd name="connsiteY6" fmla="*/ 14484 h 16976"/>
                <a:gd name="connsiteX7" fmla="*/ 8402 w 17092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76">
                  <a:moveTo>
                    <a:pt x="8402" y="16976"/>
                  </a:moveTo>
                  <a:cubicBezTo>
                    <a:pt x="10926" y="16976"/>
                    <a:pt x="12971" y="16081"/>
                    <a:pt x="14568" y="14484"/>
                  </a:cubicBezTo>
                  <a:cubicBezTo>
                    <a:pt x="16166" y="12886"/>
                    <a:pt x="17092" y="10617"/>
                    <a:pt x="17092" y="8316"/>
                  </a:cubicBezTo>
                  <a:cubicBezTo>
                    <a:pt x="17092" y="6048"/>
                    <a:pt x="16166" y="3970"/>
                    <a:pt x="14568" y="2373"/>
                  </a:cubicBezTo>
                  <a:cubicBezTo>
                    <a:pt x="11405" y="-791"/>
                    <a:pt x="5687" y="-791"/>
                    <a:pt x="2492" y="2373"/>
                  </a:cubicBezTo>
                  <a:cubicBezTo>
                    <a:pt x="863" y="3970"/>
                    <a:pt x="0" y="6048"/>
                    <a:pt x="0" y="8316"/>
                  </a:cubicBezTo>
                  <a:cubicBezTo>
                    <a:pt x="0" y="10617"/>
                    <a:pt x="863" y="12886"/>
                    <a:pt x="2492" y="14484"/>
                  </a:cubicBezTo>
                  <a:cubicBezTo>
                    <a:pt x="4089" y="16081"/>
                    <a:pt x="6134" y="16976"/>
                    <a:pt x="8402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14500610-5C8E-41FC-84C9-CA9F568B3AEC}"/>
                </a:ext>
              </a:extLst>
            </p:cNvPr>
            <p:cNvSpPr/>
            <p:nvPr/>
          </p:nvSpPr>
          <p:spPr>
            <a:xfrm>
              <a:off x="3199777" y="6725462"/>
              <a:ext cx="17092" cy="17247"/>
            </a:xfrm>
            <a:custGeom>
              <a:avLst/>
              <a:gdLst>
                <a:gd name="connsiteX0" fmla="*/ 8434 w 17092"/>
                <a:gd name="connsiteY0" fmla="*/ 17248 h 17247"/>
                <a:gd name="connsiteX1" fmla="*/ 14600 w 17092"/>
                <a:gd name="connsiteY1" fmla="*/ 14723 h 17247"/>
                <a:gd name="connsiteX2" fmla="*/ 17092 w 17092"/>
                <a:gd name="connsiteY2" fmla="*/ 8556 h 17247"/>
                <a:gd name="connsiteX3" fmla="*/ 14600 w 17092"/>
                <a:gd name="connsiteY3" fmla="*/ 2421 h 17247"/>
                <a:gd name="connsiteX4" fmla="*/ 2492 w 17092"/>
                <a:gd name="connsiteY4" fmla="*/ 2421 h 17247"/>
                <a:gd name="connsiteX5" fmla="*/ 0 w 17092"/>
                <a:gd name="connsiteY5" fmla="*/ 8556 h 17247"/>
                <a:gd name="connsiteX6" fmla="*/ 2492 w 17092"/>
                <a:gd name="connsiteY6" fmla="*/ 14500 h 17247"/>
                <a:gd name="connsiteX7" fmla="*/ 8434 w 17092"/>
                <a:gd name="connsiteY7" fmla="*/ 17248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8434" y="17248"/>
                  </a:move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  <a:cubicBezTo>
                    <a:pt x="895" y="4242"/>
                    <a:pt x="0" y="6287"/>
                    <a:pt x="0" y="8556"/>
                  </a:cubicBezTo>
                  <a:cubicBezTo>
                    <a:pt x="0" y="10825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6892C769-5021-4FF1-9E8D-E1B39C5B1959}"/>
                </a:ext>
              </a:extLst>
            </p:cNvPr>
            <p:cNvSpPr/>
            <p:nvPr/>
          </p:nvSpPr>
          <p:spPr>
            <a:xfrm>
              <a:off x="3225527" y="6858252"/>
              <a:ext cx="16868" cy="16976"/>
            </a:xfrm>
            <a:custGeom>
              <a:avLst/>
              <a:gdLst>
                <a:gd name="connsiteX0" fmla="*/ 8466 w 16868"/>
                <a:gd name="connsiteY0" fmla="*/ 16976 h 16976"/>
                <a:gd name="connsiteX1" fmla="*/ 14600 w 16868"/>
                <a:gd name="connsiteY1" fmla="*/ 14484 h 16976"/>
                <a:gd name="connsiteX2" fmla="*/ 16868 w 16868"/>
                <a:gd name="connsiteY2" fmla="*/ 8316 h 16976"/>
                <a:gd name="connsiteX3" fmla="*/ 14600 w 16868"/>
                <a:gd name="connsiteY3" fmla="*/ 2373 h 16976"/>
                <a:gd name="connsiteX4" fmla="*/ 2300 w 16868"/>
                <a:gd name="connsiteY4" fmla="*/ 2373 h 16976"/>
                <a:gd name="connsiteX5" fmla="*/ 0 w 16868"/>
                <a:gd name="connsiteY5" fmla="*/ 8316 h 16976"/>
                <a:gd name="connsiteX6" fmla="*/ 2524 w 16868"/>
                <a:gd name="connsiteY6" fmla="*/ 14484 h 16976"/>
                <a:gd name="connsiteX7" fmla="*/ 8466 w 16868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6976">
                  <a:moveTo>
                    <a:pt x="8466" y="16976"/>
                  </a:moveTo>
                  <a:cubicBezTo>
                    <a:pt x="10734" y="16976"/>
                    <a:pt x="12779" y="16081"/>
                    <a:pt x="14600" y="14484"/>
                  </a:cubicBezTo>
                  <a:cubicBezTo>
                    <a:pt x="15974" y="12886"/>
                    <a:pt x="16868" y="10617"/>
                    <a:pt x="16868" y="8316"/>
                  </a:cubicBezTo>
                  <a:cubicBezTo>
                    <a:pt x="16868" y="6048"/>
                    <a:pt x="15974" y="3970"/>
                    <a:pt x="14600" y="2373"/>
                  </a:cubicBezTo>
                  <a:cubicBezTo>
                    <a:pt x="11182" y="-791"/>
                    <a:pt x="5463" y="-791"/>
                    <a:pt x="2300" y="2373"/>
                  </a:cubicBezTo>
                  <a:cubicBezTo>
                    <a:pt x="703" y="3970"/>
                    <a:pt x="0" y="6048"/>
                    <a:pt x="0" y="8316"/>
                  </a:cubicBezTo>
                  <a:cubicBezTo>
                    <a:pt x="0" y="10617"/>
                    <a:pt x="703" y="12886"/>
                    <a:pt x="2524" y="14484"/>
                  </a:cubicBezTo>
                  <a:cubicBezTo>
                    <a:pt x="4121" y="16081"/>
                    <a:pt x="6166" y="16976"/>
                    <a:pt x="8466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FEADE174-6D82-4710-BB35-9E0EFBB1B1FF}"/>
                </a:ext>
              </a:extLst>
            </p:cNvPr>
            <p:cNvSpPr/>
            <p:nvPr/>
          </p:nvSpPr>
          <p:spPr>
            <a:xfrm>
              <a:off x="3345044" y="6785534"/>
              <a:ext cx="17347" cy="16932"/>
            </a:xfrm>
            <a:custGeom>
              <a:avLst/>
              <a:gdLst>
                <a:gd name="connsiteX0" fmla="*/ 8690 w 17347"/>
                <a:gd name="connsiteY0" fmla="*/ 16932 h 16932"/>
                <a:gd name="connsiteX1" fmla="*/ 14632 w 17347"/>
                <a:gd name="connsiteY1" fmla="*/ 14408 h 16932"/>
                <a:gd name="connsiteX2" fmla="*/ 17348 w 17347"/>
                <a:gd name="connsiteY2" fmla="*/ 8496 h 16932"/>
                <a:gd name="connsiteX3" fmla="*/ 14824 w 17347"/>
                <a:gd name="connsiteY3" fmla="*/ 2329 h 16932"/>
                <a:gd name="connsiteX4" fmla="*/ 2748 w 17347"/>
                <a:gd name="connsiteY4" fmla="*/ 2105 h 16932"/>
                <a:gd name="connsiteX5" fmla="*/ 0 w 17347"/>
                <a:gd name="connsiteY5" fmla="*/ 8496 h 16932"/>
                <a:gd name="connsiteX6" fmla="*/ 2524 w 17347"/>
                <a:gd name="connsiteY6" fmla="*/ 14408 h 16932"/>
                <a:gd name="connsiteX7" fmla="*/ 8690 w 17347"/>
                <a:gd name="connsiteY7" fmla="*/ 16932 h 1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2">
                  <a:moveTo>
                    <a:pt x="8690" y="16932"/>
                  </a:moveTo>
                  <a:cubicBezTo>
                    <a:pt x="10958" y="16932"/>
                    <a:pt x="13226" y="16038"/>
                    <a:pt x="14632" y="14408"/>
                  </a:cubicBezTo>
                  <a:cubicBezTo>
                    <a:pt x="16198" y="12842"/>
                    <a:pt x="17348" y="10765"/>
                    <a:pt x="17348" y="8496"/>
                  </a:cubicBezTo>
                  <a:cubicBezTo>
                    <a:pt x="17348" y="5972"/>
                    <a:pt x="16198" y="3927"/>
                    <a:pt x="14824" y="2329"/>
                  </a:cubicBezTo>
                  <a:cubicBezTo>
                    <a:pt x="11405" y="-867"/>
                    <a:pt x="5495" y="-611"/>
                    <a:pt x="2748" y="2105"/>
                  </a:cubicBezTo>
                  <a:cubicBezTo>
                    <a:pt x="1182" y="3703"/>
                    <a:pt x="0" y="5972"/>
                    <a:pt x="0" y="8496"/>
                  </a:cubicBezTo>
                  <a:cubicBezTo>
                    <a:pt x="0" y="10797"/>
                    <a:pt x="1182" y="13066"/>
                    <a:pt x="2524" y="14408"/>
                  </a:cubicBezTo>
                  <a:cubicBezTo>
                    <a:pt x="4121" y="16006"/>
                    <a:pt x="6390" y="16932"/>
                    <a:pt x="8690" y="169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059D9C95-FD7D-478B-B290-6B852AE41011}"/>
                </a:ext>
              </a:extLst>
            </p:cNvPr>
            <p:cNvSpPr/>
            <p:nvPr/>
          </p:nvSpPr>
          <p:spPr>
            <a:xfrm>
              <a:off x="3033041" y="6695659"/>
              <a:ext cx="17092" cy="16917"/>
            </a:xfrm>
            <a:custGeom>
              <a:avLst/>
              <a:gdLst>
                <a:gd name="connsiteX0" fmla="*/ 8434 w 17092"/>
                <a:gd name="connsiteY0" fmla="*/ 16917 h 16917"/>
                <a:gd name="connsiteX1" fmla="*/ 14568 w 17092"/>
                <a:gd name="connsiteY1" fmla="*/ 14393 h 16917"/>
                <a:gd name="connsiteX2" fmla="*/ 17092 w 17092"/>
                <a:gd name="connsiteY2" fmla="*/ 8481 h 16917"/>
                <a:gd name="connsiteX3" fmla="*/ 14568 w 17092"/>
                <a:gd name="connsiteY3" fmla="*/ 2314 h 16917"/>
                <a:gd name="connsiteX4" fmla="*/ 2492 w 17092"/>
                <a:gd name="connsiteY4" fmla="*/ 2314 h 16917"/>
                <a:gd name="connsiteX5" fmla="*/ 0 w 17092"/>
                <a:gd name="connsiteY5" fmla="*/ 8481 h 16917"/>
                <a:gd name="connsiteX6" fmla="*/ 2492 w 17092"/>
                <a:gd name="connsiteY6" fmla="*/ 14393 h 16917"/>
                <a:gd name="connsiteX7" fmla="*/ 8434 w 17092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8434" y="16917"/>
                  </a:moveTo>
                  <a:cubicBezTo>
                    <a:pt x="10703" y="16917"/>
                    <a:pt x="13003" y="15990"/>
                    <a:pt x="14568" y="14393"/>
                  </a:cubicBezTo>
                  <a:cubicBezTo>
                    <a:pt x="16166" y="12827"/>
                    <a:pt x="17092" y="10526"/>
                    <a:pt x="17092" y="8481"/>
                  </a:cubicBezTo>
                  <a:cubicBezTo>
                    <a:pt x="17092" y="6180"/>
                    <a:pt x="16166" y="3911"/>
                    <a:pt x="14568" y="2314"/>
                  </a:cubicBezTo>
                  <a:cubicBezTo>
                    <a:pt x="11405" y="-882"/>
                    <a:pt x="5463" y="-658"/>
                    <a:pt x="2492" y="2314"/>
                  </a:cubicBezTo>
                  <a:cubicBezTo>
                    <a:pt x="895" y="3911"/>
                    <a:pt x="0" y="5988"/>
                    <a:pt x="0" y="8481"/>
                  </a:cubicBezTo>
                  <a:cubicBezTo>
                    <a:pt x="0" y="10750"/>
                    <a:pt x="895" y="12827"/>
                    <a:pt x="2492" y="14393"/>
                  </a:cubicBezTo>
                  <a:cubicBezTo>
                    <a:pt x="4089" y="15990"/>
                    <a:pt x="6166" y="16917"/>
                    <a:pt x="8434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8DF8BC53-D9BF-4BB5-843D-58BCE5506299}"/>
                </a:ext>
              </a:extLst>
            </p:cNvPr>
            <p:cNvSpPr/>
            <p:nvPr/>
          </p:nvSpPr>
          <p:spPr>
            <a:xfrm>
              <a:off x="3041476" y="6785466"/>
              <a:ext cx="17092" cy="17000"/>
            </a:xfrm>
            <a:custGeom>
              <a:avLst/>
              <a:gdLst>
                <a:gd name="connsiteX0" fmla="*/ 2748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658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568 w 17092"/>
                <a:gd name="connsiteY6" fmla="*/ 2397 h 17000"/>
                <a:gd name="connsiteX7" fmla="*/ 2748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748" y="2397"/>
                  </a:moveTo>
                  <a:cubicBezTo>
                    <a:pt x="1118" y="3771"/>
                    <a:pt x="0" y="6040"/>
                    <a:pt x="0" y="8564"/>
                  </a:cubicBezTo>
                  <a:cubicBezTo>
                    <a:pt x="0" y="10865"/>
                    <a:pt x="1118" y="13134"/>
                    <a:pt x="2492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568" y="14476"/>
                  </a:cubicBezTo>
                  <a:cubicBezTo>
                    <a:pt x="16198" y="13134"/>
                    <a:pt x="17092" y="10833"/>
                    <a:pt x="17092" y="8564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748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ED714D81-EFB3-4EAA-9776-68053A3BABF2}"/>
                </a:ext>
              </a:extLst>
            </p:cNvPr>
            <p:cNvSpPr/>
            <p:nvPr/>
          </p:nvSpPr>
          <p:spPr>
            <a:xfrm>
              <a:off x="3246741" y="6584463"/>
              <a:ext cx="17124" cy="17004"/>
            </a:xfrm>
            <a:custGeom>
              <a:avLst/>
              <a:gdLst>
                <a:gd name="connsiteX0" fmla="*/ 8690 w 17124"/>
                <a:gd name="connsiteY0" fmla="*/ 17005 h 17004"/>
                <a:gd name="connsiteX1" fmla="*/ 14600 w 17124"/>
                <a:gd name="connsiteY1" fmla="*/ 14512 h 17004"/>
                <a:gd name="connsiteX2" fmla="*/ 17124 w 17124"/>
                <a:gd name="connsiteY2" fmla="*/ 8345 h 17004"/>
                <a:gd name="connsiteX3" fmla="*/ 14600 w 17124"/>
                <a:gd name="connsiteY3" fmla="*/ 2401 h 17004"/>
                <a:gd name="connsiteX4" fmla="*/ 2748 w 17124"/>
                <a:gd name="connsiteY4" fmla="*/ 2178 h 17004"/>
                <a:gd name="connsiteX5" fmla="*/ 0 w 17124"/>
                <a:gd name="connsiteY5" fmla="*/ 8345 h 17004"/>
                <a:gd name="connsiteX6" fmla="*/ 2524 w 17124"/>
                <a:gd name="connsiteY6" fmla="*/ 14512 h 17004"/>
                <a:gd name="connsiteX7" fmla="*/ 8690 w 17124"/>
                <a:gd name="connsiteY7" fmla="*/ 17005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8690" y="17005"/>
                  </a:moveTo>
                  <a:cubicBezTo>
                    <a:pt x="10958" y="17005"/>
                    <a:pt x="13035" y="16110"/>
                    <a:pt x="14600" y="14512"/>
                  </a:cubicBezTo>
                  <a:cubicBezTo>
                    <a:pt x="16198" y="12915"/>
                    <a:pt x="17124" y="10614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14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F1E119A0-B7B8-4031-B614-2F5F968384CE}"/>
                </a:ext>
              </a:extLst>
            </p:cNvPr>
            <p:cNvSpPr/>
            <p:nvPr/>
          </p:nvSpPr>
          <p:spPr>
            <a:xfrm>
              <a:off x="3263865" y="6665793"/>
              <a:ext cx="17092" cy="16905"/>
            </a:xfrm>
            <a:custGeom>
              <a:avLst/>
              <a:gdLst>
                <a:gd name="connsiteX0" fmla="*/ 2492 w 17092"/>
                <a:gd name="connsiteY0" fmla="*/ 14381 h 16905"/>
                <a:gd name="connsiteX1" fmla="*/ 8658 w 17092"/>
                <a:gd name="connsiteY1" fmla="*/ 16905 h 16905"/>
                <a:gd name="connsiteX2" fmla="*/ 14568 w 17092"/>
                <a:gd name="connsiteY2" fmla="*/ 14381 h 16905"/>
                <a:gd name="connsiteX3" fmla="*/ 17092 w 17092"/>
                <a:gd name="connsiteY3" fmla="*/ 8469 h 16905"/>
                <a:gd name="connsiteX4" fmla="*/ 14568 w 17092"/>
                <a:gd name="connsiteY4" fmla="*/ 2302 h 16905"/>
                <a:gd name="connsiteX5" fmla="*/ 2716 w 17092"/>
                <a:gd name="connsiteY5" fmla="*/ 2302 h 16905"/>
                <a:gd name="connsiteX6" fmla="*/ 0 w 17092"/>
                <a:gd name="connsiteY6" fmla="*/ 8469 h 16905"/>
                <a:gd name="connsiteX7" fmla="*/ 2492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14381"/>
                  </a:move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770"/>
                    <a:pt x="895" y="12815"/>
                    <a:pt x="2492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91D0AF-0759-4A09-9A61-2AC26819B9A7}"/>
                </a:ext>
              </a:extLst>
            </p:cNvPr>
            <p:cNvSpPr/>
            <p:nvPr/>
          </p:nvSpPr>
          <p:spPr>
            <a:xfrm>
              <a:off x="3161216" y="6648486"/>
              <a:ext cx="17124" cy="17084"/>
            </a:xfrm>
            <a:custGeom>
              <a:avLst/>
              <a:gdLst>
                <a:gd name="connsiteX0" fmla="*/ 8658 w 17124"/>
                <a:gd name="connsiteY0" fmla="*/ 17085 h 17084"/>
                <a:gd name="connsiteX1" fmla="*/ 14600 w 17124"/>
                <a:gd name="connsiteY1" fmla="*/ 14560 h 17084"/>
                <a:gd name="connsiteX2" fmla="*/ 17124 w 17124"/>
                <a:gd name="connsiteY2" fmla="*/ 8393 h 17084"/>
                <a:gd name="connsiteX3" fmla="*/ 14824 w 17124"/>
                <a:gd name="connsiteY3" fmla="*/ 2481 h 17084"/>
                <a:gd name="connsiteX4" fmla="*/ 2524 w 17124"/>
                <a:gd name="connsiteY4" fmla="*/ 2481 h 17084"/>
                <a:gd name="connsiteX5" fmla="*/ 0 w 17124"/>
                <a:gd name="connsiteY5" fmla="*/ 8393 h 17084"/>
                <a:gd name="connsiteX6" fmla="*/ 2524 w 17124"/>
                <a:gd name="connsiteY6" fmla="*/ 14560 h 17084"/>
                <a:gd name="connsiteX7" fmla="*/ 8658 w 17124"/>
                <a:gd name="connsiteY7" fmla="*/ 17085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8658" y="17085"/>
                  </a:moveTo>
                  <a:cubicBezTo>
                    <a:pt x="10958" y="17085"/>
                    <a:pt x="13226" y="16190"/>
                    <a:pt x="14600" y="14560"/>
                  </a:cubicBezTo>
                  <a:cubicBezTo>
                    <a:pt x="16198" y="12994"/>
                    <a:pt x="17124" y="10694"/>
                    <a:pt x="17124" y="8393"/>
                  </a:cubicBezTo>
                  <a:cubicBezTo>
                    <a:pt x="17124" y="6348"/>
                    <a:pt x="16198" y="4079"/>
                    <a:pt x="14824" y="2481"/>
                  </a:cubicBezTo>
                  <a:cubicBezTo>
                    <a:pt x="11853" y="-714"/>
                    <a:pt x="5942" y="-938"/>
                    <a:pt x="2524" y="2481"/>
                  </a:cubicBezTo>
                  <a:cubicBezTo>
                    <a:pt x="926" y="4079"/>
                    <a:pt x="0" y="6348"/>
                    <a:pt x="0" y="8393"/>
                  </a:cubicBezTo>
                  <a:cubicBezTo>
                    <a:pt x="0" y="10694"/>
                    <a:pt x="895" y="12994"/>
                    <a:pt x="2524" y="14560"/>
                  </a:cubicBezTo>
                  <a:cubicBezTo>
                    <a:pt x="4345" y="16158"/>
                    <a:pt x="6390" y="17085"/>
                    <a:pt x="8658" y="170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FA3A7E36-81DE-4707-ABBB-8CB29AF825CA}"/>
                </a:ext>
              </a:extLst>
            </p:cNvPr>
            <p:cNvSpPr/>
            <p:nvPr/>
          </p:nvSpPr>
          <p:spPr>
            <a:xfrm>
              <a:off x="3426751" y="6666273"/>
              <a:ext cx="634723" cy="210337"/>
            </a:xfrm>
            <a:custGeom>
              <a:avLst/>
              <a:gdLst>
                <a:gd name="connsiteX0" fmla="*/ 634723 w 634723"/>
                <a:gd name="connsiteY0" fmla="*/ 0 h 210337"/>
                <a:gd name="connsiteX1" fmla="*/ 207 w 634723"/>
                <a:gd name="connsiteY1" fmla="*/ 4953 h 210337"/>
                <a:gd name="connsiteX2" fmla="*/ 71419 w 634723"/>
                <a:gd name="connsiteY2" fmla="*/ 178661 h 210337"/>
                <a:gd name="connsiteX3" fmla="*/ 275342 w 634723"/>
                <a:gd name="connsiteY3" fmla="*/ 175625 h 210337"/>
                <a:gd name="connsiteX4" fmla="*/ 349685 w 634723"/>
                <a:gd name="connsiteY4" fmla="*/ 108168 h 210337"/>
                <a:gd name="connsiteX5" fmla="*/ 521309 w 634723"/>
                <a:gd name="connsiteY5" fmla="*/ 185979 h 210337"/>
                <a:gd name="connsiteX6" fmla="*/ 634723 w 634723"/>
                <a:gd name="connsiteY6" fmla="*/ 0 h 21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723" h="210337">
                  <a:moveTo>
                    <a:pt x="634723" y="0"/>
                  </a:moveTo>
                  <a:cubicBezTo>
                    <a:pt x="503450" y="88867"/>
                    <a:pt x="48576" y="39848"/>
                    <a:pt x="207" y="4953"/>
                  </a:cubicBezTo>
                  <a:cubicBezTo>
                    <a:pt x="-2796" y="64485"/>
                    <a:pt x="27171" y="138174"/>
                    <a:pt x="71419" y="178661"/>
                  </a:cubicBezTo>
                  <a:cubicBezTo>
                    <a:pt x="128765" y="231164"/>
                    <a:pt x="216909" y="210009"/>
                    <a:pt x="275342" y="175625"/>
                  </a:cubicBezTo>
                  <a:cubicBezTo>
                    <a:pt x="285054" y="169906"/>
                    <a:pt x="353902" y="118841"/>
                    <a:pt x="349685" y="108168"/>
                  </a:cubicBezTo>
                  <a:cubicBezTo>
                    <a:pt x="373294" y="167860"/>
                    <a:pt x="464473" y="194799"/>
                    <a:pt x="521309" y="185979"/>
                  </a:cubicBezTo>
                  <a:cubicBezTo>
                    <a:pt x="609740" y="170640"/>
                    <a:pt x="630922" y="80942"/>
                    <a:pt x="63472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88542AA2-0B6C-4961-A35B-A2ED0F7C2EF6}"/>
                </a:ext>
              </a:extLst>
            </p:cNvPr>
            <p:cNvSpPr/>
            <p:nvPr/>
          </p:nvSpPr>
          <p:spPr>
            <a:xfrm>
              <a:off x="4471206" y="7092390"/>
              <a:ext cx="407942" cy="408440"/>
            </a:xfrm>
            <a:custGeom>
              <a:avLst/>
              <a:gdLst>
                <a:gd name="connsiteX0" fmla="*/ 301684 w 407942"/>
                <a:gd name="connsiteY0" fmla="*/ 269483 h 408440"/>
                <a:gd name="connsiteX1" fmla="*/ 270822 w 407942"/>
                <a:gd name="connsiteY1" fmla="*/ 294472 h 408440"/>
                <a:gd name="connsiteX2" fmla="*/ 245839 w 407942"/>
                <a:gd name="connsiteY2" fmla="*/ 263571 h 408440"/>
                <a:gd name="connsiteX3" fmla="*/ 276732 w 407942"/>
                <a:gd name="connsiteY3" fmla="*/ 238614 h 408440"/>
                <a:gd name="connsiteX4" fmla="*/ 301684 w 407942"/>
                <a:gd name="connsiteY4" fmla="*/ 269483 h 408440"/>
                <a:gd name="connsiteX5" fmla="*/ 221942 w 407942"/>
                <a:gd name="connsiteY5" fmla="*/ 124790 h 408440"/>
                <a:gd name="connsiteX6" fmla="*/ 250024 w 407942"/>
                <a:gd name="connsiteY6" fmla="*/ 96702 h 408440"/>
                <a:gd name="connsiteX7" fmla="*/ 278074 w 407942"/>
                <a:gd name="connsiteY7" fmla="*/ 124790 h 408440"/>
                <a:gd name="connsiteX8" fmla="*/ 250024 w 407942"/>
                <a:gd name="connsiteY8" fmla="*/ 152847 h 408440"/>
                <a:gd name="connsiteX9" fmla="*/ 221942 w 407942"/>
                <a:gd name="connsiteY9" fmla="*/ 124790 h 408440"/>
                <a:gd name="connsiteX10" fmla="*/ 208556 w 407942"/>
                <a:gd name="connsiteY10" fmla="*/ 282585 h 408440"/>
                <a:gd name="connsiteX11" fmla="*/ 177694 w 407942"/>
                <a:gd name="connsiteY11" fmla="*/ 307542 h 408440"/>
                <a:gd name="connsiteX12" fmla="*/ 152711 w 407942"/>
                <a:gd name="connsiteY12" fmla="*/ 276673 h 408440"/>
                <a:gd name="connsiteX13" fmla="*/ 183604 w 407942"/>
                <a:gd name="connsiteY13" fmla="*/ 251716 h 408440"/>
                <a:gd name="connsiteX14" fmla="*/ 208556 w 407942"/>
                <a:gd name="connsiteY14" fmla="*/ 282585 h 408440"/>
                <a:gd name="connsiteX15" fmla="*/ 130699 w 407942"/>
                <a:gd name="connsiteY15" fmla="*/ 147606 h 408440"/>
                <a:gd name="connsiteX16" fmla="*/ 158781 w 407942"/>
                <a:gd name="connsiteY16" fmla="*/ 119518 h 408440"/>
                <a:gd name="connsiteX17" fmla="*/ 186831 w 407942"/>
                <a:gd name="connsiteY17" fmla="*/ 147606 h 408440"/>
                <a:gd name="connsiteX18" fmla="*/ 158781 w 407942"/>
                <a:gd name="connsiteY18" fmla="*/ 175663 h 408440"/>
                <a:gd name="connsiteX19" fmla="*/ 130699 w 407942"/>
                <a:gd name="connsiteY19" fmla="*/ 147606 h 408440"/>
                <a:gd name="connsiteX20" fmla="*/ 304751 w 407942"/>
                <a:gd name="connsiteY20" fmla="*/ 55032 h 408440"/>
                <a:gd name="connsiteX21" fmla="*/ 257787 w 407942"/>
                <a:gd name="connsiteY21" fmla="*/ 61934 h 408440"/>
                <a:gd name="connsiteX22" fmla="*/ 257660 w 407942"/>
                <a:gd name="connsiteY22" fmla="*/ 61423 h 408440"/>
                <a:gd name="connsiteX23" fmla="*/ 258969 w 407942"/>
                <a:gd name="connsiteY23" fmla="*/ 61231 h 408440"/>
                <a:gd name="connsiteX24" fmla="*/ 265615 w 407942"/>
                <a:gd name="connsiteY24" fmla="*/ 55096 h 408440"/>
                <a:gd name="connsiteX25" fmla="*/ 265774 w 407942"/>
                <a:gd name="connsiteY25" fmla="*/ 51837 h 408440"/>
                <a:gd name="connsiteX26" fmla="*/ 258586 w 407942"/>
                <a:gd name="connsiteY26" fmla="*/ 6876 h 408440"/>
                <a:gd name="connsiteX27" fmla="*/ 249193 w 407942"/>
                <a:gd name="connsiteY27" fmla="*/ 101 h 408440"/>
                <a:gd name="connsiteX28" fmla="*/ 219514 w 407942"/>
                <a:gd name="connsiteY28" fmla="*/ 4862 h 408440"/>
                <a:gd name="connsiteX29" fmla="*/ 214210 w 407942"/>
                <a:gd name="connsiteY29" fmla="*/ 8154 h 408440"/>
                <a:gd name="connsiteX30" fmla="*/ 213284 w 407942"/>
                <a:gd name="connsiteY30" fmla="*/ 10135 h 408440"/>
                <a:gd name="connsiteX31" fmla="*/ 212869 w 407942"/>
                <a:gd name="connsiteY31" fmla="*/ 10998 h 408440"/>
                <a:gd name="connsiteX32" fmla="*/ 212741 w 407942"/>
                <a:gd name="connsiteY32" fmla="*/ 14257 h 408440"/>
                <a:gd name="connsiteX33" fmla="*/ 219929 w 407942"/>
                <a:gd name="connsiteY33" fmla="*/ 59218 h 408440"/>
                <a:gd name="connsiteX34" fmla="*/ 229322 w 407942"/>
                <a:gd name="connsiteY34" fmla="*/ 65993 h 408440"/>
                <a:gd name="connsiteX35" fmla="*/ 234945 w 407942"/>
                <a:gd name="connsiteY35" fmla="*/ 65098 h 408440"/>
                <a:gd name="connsiteX36" fmla="*/ 235168 w 407942"/>
                <a:gd name="connsiteY36" fmla="*/ 65993 h 408440"/>
                <a:gd name="connsiteX37" fmla="*/ 173221 w 407942"/>
                <a:gd name="connsiteY37" fmla="*/ 79478 h 408440"/>
                <a:gd name="connsiteX38" fmla="*/ 175074 w 407942"/>
                <a:gd name="connsiteY38" fmla="*/ 76666 h 408440"/>
                <a:gd name="connsiteX39" fmla="*/ 175522 w 407942"/>
                <a:gd name="connsiteY39" fmla="*/ 75419 h 408440"/>
                <a:gd name="connsiteX40" fmla="*/ 175713 w 407942"/>
                <a:gd name="connsiteY40" fmla="*/ 74365 h 408440"/>
                <a:gd name="connsiteX41" fmla="*/ 175554 w 407942"/>
                <a:gd name="connsiteY41" fmla="*/ 71649 h 408440"/>
                <a:gd name="connsiteX42" fmla="*/ 175554 w 407942"/>
                <a:gd name="connsiteY42" fmla="*/ 71585 h 408440"/>
                <a:gd name="connsiteX43" fmla="*/ 164052 w 407942"/>
                <a:gd name="connsiteY43" fmla="*/ 27551 h 408440"/>
                <a:gd name="connsiteX44" fmla="*/ 154276 w 407942"/>
                <a:gd name="connsiteY44" fmla="*/ 21671 h 408440"/>
                <a:gd name="connsiteX45" fmla="*/ 154085 w 407942"/>
                <a:gd name="connsiteY45" fmla="*/ 21703 h 408440"/>
                <a:gd name="connsiteX46" fmla="*/ 152743 w 407942"/>
                <a:gd name="connsiteY46" fmla="*/ 22054 h 408440"/>
                <a:gd name="connsiteX47" fmla="*/ 125012 w 407942"/>
                <a:gd name="connsiteY47" fmla="*/ 29276 h 408440"/>
                <a:gd name="connsiteX48" fmla="*/ 121881 w 407942"/>
                <a:gd name="connsiteY48" fmla="*/ 30938 h 408440"/>
                <a:gd name="connsiteX49" fmla="*/ 119166 w 407942"/>
                <a:gd name="connsiteY49" fmla="*/ 39278 h 408440"/>
                <a:gd name="connsiteX50" fmla="*/ 130667 w 407942"/>
                <a:gd name="connsiteY50" fmla="*/ 83312 h 408440"/>
                <a:gd name="connsiteX51" fmla="*/ 131945 w 407942"/>
                <a:gd name="connsiteY51" fmla="*/ 85965 h 408440"/>
                <a:gd name="connsiteX52" fmla="*/ 132552 w 407942"/>
                <a:gd name="connsiteY52" fmla="*/ 86636 h 408440"/>
                <a:gd name="connsiteX53" fmla="*/ 133989 w 407942"/>
                <a:gd name="connsiteY53" fmla="*/ 87914 h 408440"/>
                <a:gd name="connsiteX54" fmla="*/ 134884 w 407942"/>
                <a:gd name="connsiteY54" fmla="*/ 88457 h 408440"/>
                <a:gd name="connsiteX55" fmla="*/ 136673 w 407942"/>
                <a:gd name="connsiteY55" fmla="*/ 89096 h 408440"/>
                <a:gd name="connsiteX56" fmla="*/ 137567 w 407942"/>
                <a:gd name="connsiteY56" fmla="*/ 89352 h 408440"/>
                <a:gd name="connsiteX57" fmla="*/ 128239 w 407942"/>
                <a:gd name="connsiteY57" fmla="*/ 92356 h 408440"/>
                <a:gd name="connsiteX58" fmla="*/ 82074 w 407942"/>
                <a:gd name="connsiteY58" fmla="*/ 127538 h 408440"/>
                <a:gd name="connsiteX59" fmla="*/ 66196 w 407942"/>
                <a:gd name="connsiteY59" fmla="*/ 154413 h 408440"/>
                <a:gd name="connsiteX60" fmla="*/ 32 w 407942"/>
                <a:gd name="connsiteY60" fmla="*/ 165565 h 408440"/>
                <a:gd name="connsiteX61" fmla="*/ 0 w 407942"/>
                <a:gd name="connsiteY61" fmla="*/ 165565 h 408440"/>
                <a:gd name="connsiteX62" fmla="*/ 3482 w 407942"/>
                <a:gd name="connsiteY62" fmla="*/ 185729 h 408440"/>
                <a:gd name="connsiteX63" fmla="*/ 5303 w 407942"/>
                <a:gd name="connsiteY63" fmla="*/ 197009 h 408440"/>
                <a:gd name="connsiteX64" fmla="*/ 8306 w 407942"/>
                <a:gd name="connsiteY64" fmla="*/ 215351 h 408440"/>
                <a:gd name="connsiteX65" fmla="*/ 10223 w 407942"/>
                <a:gd name="connsiteY65" fmla="*/ 226567 h 408440"/>
                <a:gd name="connsiteX66" fmla="*/ 11853 w 407942"/>
                <a:gd name="connsiteY66" fmla="*/ 236090 h 408440"/>
                <a:gd name="connsiteX67" fmla="*/ 12396 w 407942"/>
                <a:gd name="connsiteY67" fmla="*/ 238806 h 408440"/>
                <a:gd name="connsiteX68" fmla="*/ 13003 w 407942"/>
                <a:gd name="connsiteY68" fmla="*/ 241874 h 408440"/>
                <a:gd name="connsiteX69" fmla="*/ 13099 w 407942"/>
                <a:gd name="connsiteY69" fmla="*/ 242385 h 408440"/>
                <a:gd name="connsiteX70" fmla="*/ 15591 w 407942"/>
                <a:gd name="connsiteY70" fmla="*/ 253537 h 408440"/>
                <a:gd name="connsiteX71" fmla="*/ 15686 w 407942"/>
                <a:gd name="connsiteY71" fmla="*/ 253921 h 408440"/>
                <a:gd name="connsiteX72" fmla="*/ 20351 w 407942"/>
                <a:gd name="connsiteY72" fmla="*/ 272711 h 408440"/>
                <a:gd name="connsiteX73" fmla="*/ 20415 w 407942"/>
                <a:gd name="connsiteY73" fmla="*/ 272838 h 408440"/>
                <a:gd name="connsiteX74" fmla="*/ 23354 w 407942"/>
                <a:gd name="connsiteY74" fmla="*/ 283895 h 408440"/>
                <a:gd name="connsiteX75" fmla="*/ 31021 w 407942"/>
                <a:gd name="connsiteY75" fmla="*/ 311185 h 408440"/>
                <a:gd name="connsiteX76" fmla="*/ 31053 w 407942"/>
                <a:gd name="connsiteY76" fmla="*/ 311185 h 408440"/>
                <a:gd name="connsiteX77" fmla="*/ 101498 w 407942"/>
                <a:gd name="connsiteY77" fmla="*/ 305848 h 408440"/>
                <a:gd name="connsiteX78" fmla="*/ 173094 w 407942"/>
                <a:gd name="connsiteY78" fmla="*/ 330709 h 408440"/>
                <a:gd name="connsiteX79" fmla="*/ 193029 w 407942"/>
                <a:gd name="connsiteY79" fmla="*/ 328600 h 408440"/>
                <a:gd name="connsiteX80" fmla="*/ 197534 w 407942"/>
                <a:gd name="connsiteY80" fmla="*/ 347326 h 408440"/>
                <a:gd name="connsiteX81" fmla="*/ 195585 w 407942"/>
                <a:gd name="connsiteY81" fmla="*/ 347741 h 408440"/>
                <a:gd name="connsiteX82" fmla="*/ 189323 w 407942"/>
                <a:gd name="connsiteY82" fmla="*/ 357456 h 408440"/>
                <a:gd name="connsiteX83" fmla="*/ 198843 w 407942"/>
                <a:gd name="connsiteY83" fmla="*/ 401969 h 408440"/>
                <a:gd name="connsiteX84" fmla="*/ 208556 w 407942"/>
                <a:gd name="connsiteY84" fmla="*/ 408264 h 408440"/>
                <a:gd name="connsiteX85" fmla="*/ 234657 w 407942"/>
                <a:gd name="connsiteY85" fmla="*/ 402640 h 408440"/>
                <a:gd name="connsiteX86" fmla="*/ 237948 w 407942"/>
                <a:gd name="connsiteY86" fmla="*/ 401937 h 408440"/>
                <a:gd name="connsiteX87" fmla="*/ 244209 w 407942"/>
                <a:gd name="connsiteY87" fmla="*/ 392223 h 408440"/>
                <a:gd name="connsiteX88" fmla="*/ 234689 w 407942"/>
                <a:gd name="connsiteY88" fmla="*/ 347709 h 408440"/>
                <a:gd name="connsiteX89" fmla="*/ 228236 w 407942"/>
                <a:gd name="connsiteY89" fmla="*/ 341382 h 408440"/>
                <a:gd name="connsiteX90" fmla="*/ 224977 w 407942"/>
                <a:gd name="connsiteY90" fmla="*/ 341414 h 408440"/>
                <a:gd name="connsiteX91" fmla="*/ 219961 w 407942"/>
                <a:gd name="connsiteY91" fmla="*/ 342501 h 408440"/>
                <a:gd name="connsiteX92" fmla="*/ 215904 w 407942"/>
                <a:gd name="connsiteY92" fmla="*/ 325500 h 408440"/>
                <a:gd name="connsiteX93" fmla="*/ 216255 w 407942"/>
                <a:gd name="connsiteY93" fmla="*/ 325437 h 408440"/>
                <a:gd name="connsiteX94" fmla="*/ 248427 w 407942"/>
                <a:gd name="connsiteY94" fmla="*/ 320004 h 408440"/>
                <a:gd name="connsiteX95" fmla="*/ 252644 w 407942"/>
                <a:gd name="connsiteY95" fmla="*/ 319205 h 408440"/>
                <a:gd name="connsiteX96" fmla="*/ 285838 w 407942"/>
                <a:gd name="connsiteY96" fmla="*/ 312399 h 408440"/>
                <a:gd name="connsiteX97" fmla="*/ 285997 w 407942"/>
                <a:gd name="connsiteY97" fmla="*/ 312367 h 408440"/>
                <a:gd name="connsiteX98" fmla="*/ 288936 w 407942"/>
                <a:gd name="connsiteY98" fmla="*/ 323807 h 408440"/>
                <a:gd name="connsiteX99" fmla="*/ 288138 w 407942"/>
                <a:gd name="connsiteY99" fmla="*/ 323935 h 408440"/>
                <a:gd name="connsiteX100" fmla="*/ 281429 w 407942"/>
                <a:gd name="connsiteY100" fmla="*/ 333329 h 408440"/>
                <a:gd name="connsiteX101" fmla="*/ 288809 w 407942"/>
                <a:gd name="connsiteY101" fmla="*/ 378258 h 408440"/>
                <a:gd name="connsiteX102" fmla="*/ 298201 w 407942"/>
                <a:gd name="connsiteY102" fmla="*/ 385001 h 408440"/>
                <a:gd name="connsiteX103" fmla="*/ 327849 w 407942"/>
                <a:gd name="connsiteY103" fmla="*/ 380112 h 408440"/>
                <a:gd name="connsiteX104" fmla="*/ 334590 w 407942"/>
                <a:gd name="connsiteY104" fmla="*/ 370717 h 408440"/>
                <a:gd name="connsiteX105" fmla="*/ 327210 w 407942"/>
                <a:gd name="connsiteY105" fmla="*/ 325788 h 408440"/>
                <a:gd name="connsiteX106" fmla="*/ 317785 w 407942"/>
                <a:gd name="connsiteY106" fmla="*/ 319045 h 408440"/>
                <a:gd name="connsiteX107" fmla="*/ 311588 w 407942"/>
                <a:gd name="connsiteY107" fmla="*/ 320068 h 408440"/>
                <a:gd name="connsiteX108" fmla="*/ 308297 w 407942"/>
                <a:gd name="connsiteY108" fmla="*/ 307158 h 408440"/>
                <a:gd name="connsiteX109" fmla="*/ 309447 w 407942"/>
                <a:gd name="connsiteY109" fmla="*/ 306839 h 408440"/>
                <a:gd name="connsiteX110" fmla="*/ 326188 w 407942"/>
                <a:gd name="connsiteY110" fmla="*/ 302525 h 408440"/>
                <a:gd name="connsiteX111" fmla="*/ 343759 w 407942"/>
                <a:gd name="connsiteY111" fmla="*/ 297572 h 408440"/>
                <a:gd name="connsiteX112" fmla="*/ 343791 w 407942"/>
                <a:gd name="connsiteY112" fmla="*/ 297572 h 408440"/>
                <a:gd name="connsiteX113" fmla="*/ 407942 w 407942"/>
                <a:gd name="connsiteY113" fmla="*/ 167930 h 408440"/>
                <a:gd name="connsiteX114" fmla="*/ 304751 w 407942"/>
                <a:gd name="connsiteY114" fmla="*/ 55032 h 40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07942" h="408440">
                  <a:moveTo>
                    <a:pt x="301684" y="269483"/>
                  </a:moveTo>
                  <a:cubicBezTo>
                    <a:pt x="300054" y="284917"/>
                    <a:pt x="286221" y="296102"/>
                    <a:pt x="270822" y="294472"/>
                  </a:cubicBezTo>
                  <a:cubicBezTo>
                    <a:pt x="255391" y="292842"/>
                    <a:pt x="244209" y="279006"/>
                    <a:pt x="245839" y="263571"/>
                  </a:cubicBezTo>
                  <a:cubicBezTo>
                    <a:pt x="247468" y="248169"/>
                    <a:pt x="261302" y="236985"/>
                    <a:pt x="276732" y="238614"/>
                  </a:cubicBezTo>
                  <a:cubicBezTo>
                    <a:pt x="292131" y="240244"/>
                    <a:pt x="303313" y="254081"/>
                    <a:pt x="301684" y="269483"/>
                  </a:cubicBezTo>
                  <a:close/>
                  <a:moveTo>
                    <a:pt x="221942" y="124790"/>
                  </a:moveTo>
                  <a:cubicBezTo>
                    <a:pt x="221942" y="109292"/>
                    <a:pt x="234529" y="96702"/>
                    <a:pt x="250024" y="96702"/>
                  </a:cubicBezTo>
                  <a:cubicBezTo>
                    <a:pt x="265519" y="96702"/>
                    <a:pt x="278074" y="109292"/>
                    <a:pt x="278074" y="124790"/>
                  </a:cubicBezTo>
                  <a:cubicBezTo>
                    <a:pt x="278074" y="140288"/>
                    <a:pt x="265519" y="152847"/>
                    <a:pt x="250024" y="152847"/>
                  </a:cubicBezTo>
                  <a:cubicBezTo>
                    <a:pt x="234529" y="152847"/>
                    <a:pt x="221942" y="140288"/>
                    <a:pt x="221942" y="124790"/>
                  </a:cubicBezTo>
                  <a:close/>
                  <a:moveTo>
                    <a:pt x="208556" y="282585"/>
                  </a:moveTo>
                  <a:cubicBezTo>
                    <a:pt x="206926" y="297987"/>
                    <a:pt x="193093" y="309171"/>
                    <a:pt x="177694" y="307542"/>
                  </a:cubicBezTo>
                  <a:cubicBezTo>
                    <a:pt x="162263" y="305912"/>
                    <a:pt x="151081" y="292107"/>
                    <a:pt x="152711" y="276673"/>
                  </a:cubicBezTo>
                  <a:cubicBezTo>
                    <a:pt x="154340" y="261239"/>
                    <a:pt x="168174" y="250086"/>
                    <a:pt x="183604" y="251716"/>
                  </a:cubicBezTo>
                  <a:cubicBezTo>
                    <a:pt x="199003" y="253346"/>
                    <a:pt x="210185" y="267150"/>
                    <a:pt x="208556" y="282585"/>
                  </a:cubicBezTo>
                  <a:close/>
                  <a:moveTo>
                    <a:pt x="130699" y="147606"/>
                  </a:moveTo>
                  <a:cubicBezTo>
                    <a:pt x="130699" y="132076"/>
                    <a:pt x="143286" y="119518"/>
                    <a:pt x="158781" y="119518"/>
                  </a:cubicBezTo>
                  <a:cubicBezTo>
                    <a:pt x="174276" y="119518"/>
                    <a:pt x="186831" y="132108"/>
                    <a:pt x="186831" y="147606"/>
                  </a:cubicBezTo>
                  <a:cubicBezTo>
                    <a:pt x="186831" y="163104"/>
                    <a:pt x="174276" y="175663"/>
                    <a:pt x="158781" y="175663"/>
                  </a:cubicBezTo>
                  <a:cubicBezTo>
                    <a:pt x="143286" y="175663"/>
                    <a:pt x="130699" y="163104"/>
                    <a:pt x="130699" y="147606"/>
                  </a:cubicBezTo>
                  <a:close/>
                  <a:moveTo>
                    <a:pt x="304751" y="55032"/>
                  </a:moveTo>
                  <a:cubicBezTo>
                    <a:pt x="290534" y="56726"/>
                    <a:pt x="274528" y="59090"/>
                    <a:pt x="257787" y="61934"/>
                  </a:cubicBezTo>
                  <a:lnTo>
                    <a:pt x="257660" y="61423"/>
                  </a:lnTo>
                  <a:lnTo>
                    <a:pt x="258969" y="61231"/>
                  </a:lnTo>
                  <a:cubicBezTo>
                    <a:pt x="262324" y="60688"/>
                    <a:pt x="264848" y="58196"/>
                    <a:pt x="265615" y="55096"/>
                  </a:cubicBezTo>
                  <a:cubicBezTo>
                    <a:pt x="265870" y="54073"/>
                    <a:pt x="265934" y="52955"/>
                    <a:pt x="265774" y="51837"/>
                  </a:cubicBezTo>
                  <a:lnTo>
                    <a:pt x="258586" y="6876"/>
                  </a:lnTo>
                  <a:cubicBezTo>
                    <a:pt x="257851" y="2434"/>
                    <a:pt x="253634" y="-602"/>
                    <a:pt x="249193" y="101"/>
                  </a:cubicBezTo>
                  <a:lnTo>
                    <a:pt x="219514" y="4862"/>
                  </a:lnTo>
                  <a:cubicBezTo>
                    <a:pt x="217309" y="5214"/>
                    <a:pt x="215424" y="6460"/>
                    <a:pt x="214210" y="8154"/>
                  </a:cubicBezTo>
                  <a:cubicBezTo>
                    <a:pt x="213763" y="8761"/>
                    <a:pt x="213540" y="9464"/>
                    <a:pt x="213284" y="10135"/>
                  </a:cubicBezTo>
                  <a:cubicBezTo>
                    <a:pt x="213156" y="10423"/>
                    <a:pt x="212964" y="10678"/>
                    <a:pt x="212869" y="10998"/>
                  </a:cubicBezTo>
                  <a:cubicBezTo>
                    <a:pt x="212613" y="12020"/>
                    <a:pt x="212549" y="13139"/>
                    <a:pt x="212741" y="14257"/>
                  </a:cubicBezTo>
                  <a:lnTo>
                    <a:pt x="219929" y="59218"/>
                  </a:lnTo>
                  <a:cubicBezTo>
                    <a:pt x="220632" y="63660"/>
                    <a:pt x="224881" y="66696"/>
                    <a:pt x="229322" y="65993"/>
                  </a:cubicBezTo>
                  <a:lnTo>
                    <a:pt x="234945" y="65098"/>
                  </a:lnTo>
                  <a:lnTo>
                    <a:pt x="235168" y="65993"/>
                  </a:lnTo>
                  <a:cubicBezTo>
                    <a:pt x="214338" y="69923"/>
                    <a:pt x="193125" y="74493"/>
                    <a:pt x="173221" y="79478"/>
                  </a:cubicBezTo>
                  <a:cubicBezTo>
                    <a:pt x="174052" y="78679"/>
                    <a:pt x="174659" y="77720"/>
                    <a:pt x="175074" y="76666"/>
                  </a:cubicBezTo>
                  <a:cubicBezTo>
                    <a:pt x="175266" y="76282"/>
                    <a:pt x="175426" y="75867"/>
                    <a:pt x="175522" y="75419"/>
                  </a:cubicBezTo>
                  <a:cubicBezTo>
                    <a:pt x="175585" y="75068"/>
                    <a:pt x="175681" y="74716"/>
                    <a:pt x="175713" y="74365"/>
                  </a:cubicBezTo>
                  <a:cubicBezTo>
                    <a:pt x="175809" y="73470"/>
                    <a:pt x="175777" y="72575"/>
                    <a:pt x="175554" y="71649"/>
                  </a:cubicBezTo>
                  <a:cubicBezTo>
                    <a:pt x="175554" y="71617"/>
                    <a:pt x="175554" y="71617"/>
                    <a:pt x="175554" y="71585"/>
                  </a:cubicBezTo>
                  <a:lnTo>
                    <a:pt x="164052" y="27551"/>
                  </a:lnTo>
                  <a:cubicBezTo>
                    <a:pt x="162934" y="23237"/>
                    <a:pt x="158557" y="20680"/>
                    <a:pt x="154276" y="21671"/>
                  </a:cubicBezTo>
                  <a:cubicBezTo>
                    <a:pt x="154212" y="21703"/>
                    <a:pt x="154148" y="21671"/>
                    <a:pt x="154085" y="21703"/>
                  </a:cubicBezTo>
                  <a:lnTo>
                    <a:pt x="152743" y="22054"/>
                  </a:lnTo>
                  <a:lnTo>
                    <a:pt x="125012" y="29276"/>
                  </a:lnTo>
                  <a:cubicBezTo>
                    <a:pt x="123798" y="29596"/>
                    <a:pt x="122776" y="30203"/>
                    <a:pt x="121881" y="30938"/>
                  </a:cubicBezTo>
                  <a:cubicBezTo>
                    <a:pt x="119549" y="32919"/>
                    <a:pt x="118335" y="36115"/>
                    <a:pt x="119166" y="39278"/>
                  </a:cubicBezTo>
                  <a:lnTo>
                    <a:pt x="130667" y="83312"/>
                  </a:lnTo>
                  <a:cubicBezTo>
                    <a:pt x="130922" y="84303"/>
                    <a:pt x="131370" y="85166"/>
                    <a:pt x="131945" y="85965"/>
                  </a:cubicBezTo>
                  <a:cubicBezTo>
                    <a:pt x="132136" y="86220"/>
                    <a:pt x="132328" y="86412"/>
                    <a:pt x="132552" y="86636"/>
                  </a:cubicBezTo>
                  <a:cubicBezTo>
                    <a:pt x="132967" y="87115"/>
                    <a:pt x="133446" y="87530"/>
                    <a:pt x="133989" y="87914"/>
                  </a:cubicBezTo>
                  <a:cubicBezTo>
                    <a:pt x="134277" y="88106"/>
                    <a:pt x="134564" y="88297"/>
                    <a:pt x="134884" y="88457"/>
                  </a:cubicBezTo>
                  <a:cubicBezTo>
                    <a:pt x="135459" y="88745"/>
                    <a:pt x="136034" y="88936"/>
                    <a:pt x="136673" y="89096"/>
                  </a:cubicBezTo>
                  <a:cubicBezTo>
                    <a:pt x="136992" y="89160"/>
                    <a:pt x="137248" y="89320"/>
                    <a:pt x="137567" y="89352"/>
                  </a:cubicBezTo>
                  <a:cubicBezTo>
                    <a:pt x="134373" y="90343"/>
                    <a:pt x="131242" y="91333"/>
                    <a:pt x="128239" y="92356"/>
                  </a:cubicBezTo>
                  <a:cubicBezTo>
                    <a:pt x="107792" y="98491"/>
                    <a:pt x="92425" y="113702"/>
                    <a:pt x="82074" y="127538"/>
                  </a:cubicBezTo>
                  <a:cubicBezTo>
                    <a:pt x="71531" y="141662"/>
                    <a:pt x="66196" y="154349"/>
                    <a:pt x="66196" y="154413"/>
                  </a:cubicBezTo>
                  <a:cubicBezTo>
                    <a:pt x="66164" y="154413"/>
                    <a:pt x="24376" y="160548"/>
                    <a:pt x="32" y="165565"/>
                  </a:cubicBezTo>
                  <a:lnTo>
                    <a:pt x="0" y="165565"/>
                  </a:lnTo>
                  <a:cubicBezTo>
                    <a:pt x="1182" y="172084"/>
                    <a:pt x="2332" y="178858"/>
                    <a:pt x="3482" y="185729"/>
                  </a:cubicBezTo>
                  <a:cubicBezTo>
                    <a:pt x="4089" y="189467"/>
                    <a:pt x="4696" y="193206"/>
                    <a:pt x="5303" y="197009"/>
                  </a:cubicBezTo>
                  <a:cubicBezTo>
                    <a:pt x="6294" y="203048"/>
                    <a:pt x="7284" y="209152"/>
                    <a:pt x="8306" y="215351"/>
                  </a:cubicBezTo>
                  <a:cubicBezTo>
                    <a:pt x="8913" y="219090"/>
                    <a:pt x="9584" y="222829"/>
                    <a:pt x="10223" y="226567"/>
                  </a:cubicBezTo>
                  <a:cubicBezTo>
                    <a:pt x="10766" y="229763"/>
                    <a:pt x="11278" y="232926"/>
                    <a:pt x="11853" y="236090"/>
                  </a:cubicBezTo>
                  <a:cubicBezTo>
                    <a:pt x="12012" y="236953"/>
                    <a:pt x="12204" y="237911"/>
                    <a:pt x="12396" y="238806"/>
                  </a:cubicBezTo>
                  <a:cubicBezTo>
                    <a:pt x="12587" y="239829"/>
                    <a:pt x="12779" y="240819"/>
                    <a:pt x="13003" y="241874"/>
                  </a:cubicBezTo>
                  <a:cubicBezTo>
                    <a:pt x="13035" y="242066"/>
                    <a:pt x="13067" y="242225"/>
                    <a:pt x="13099" y="242385"/>
                  </a:cubicBezTo>
                  <a:cubicBezTo>
                    <a:pt x="13833" y="245900"/>
                    <a:pt x="14664" y="249639"/>
                    <a:pt x="15591" y="253537"/>
                  </a:cubicBezTo>
                  <a:cubicBezTo>
                    <a:pt x="15623" y="253665"/>
                    <a:pt x="15654" y="253793"/>
                    <a:pt x="15686" y="253921"/>
                  </a:cubicBezTo>
                  <a:cubicBezTo>
                    <a:pt x="17124" y="260056"/>
                    <a:pt x="18721" y="266447"/>
                    <a:pt x="20351" y="272711"/>
                  </a:cubicBezTo>
                  <a:cubicBezTo>
                    <a:pt x="20383" y="272742"/>
                    <a:pt x="20383" y="272806"/>
                    <a:pt x="20415" y="272838"/>
                  </a:cubicBezTo>
                  <a:cubicBezTo>
                    <a:pt x="21405" y="276641"/>
                    <a:pt x="22364" y="280348"/>
                    <a:pt x="23354" y="283895"/>
                  </a:cubicBezTo>
                  <a:cubicBezTo>
                    <a:pt x="27475" y="299201"/>
                    <a:pt x="31021" y="311185"/>
                    <a:pt x="31021" y="311185"/>
                  </a:cubicBezTo>
                  <a:lnTo>
                    <a:pt x="31053" y="311185"/>
                  </a:lnTo>
                  <a:lnTo>
                    <a:pt x="101498" y="305848"/>
                  </a:lnTo>
                  <a:cubicBezTo>
                    <a:pt x="101498" y="305848"/>
                    <a:pt x="130219" y="335854"/>
                    <a:pt x="173094" y="330709"/>
                  </a:cubicBezTo>
                  <a:cubicBezTo>
                    <a:pt x="179515" y="330134"/>
                    <a:pt x="186192" y="329431"/>
                    <a:pt x="193029" y="328600"/>
                  </a:cubicBezTo>
                  <a:lnTo>
                    <a:pt x="197534" y="347326"/>
                  </a:lnTo>
                  <a:lnTo>
                    <a:pt x="195585" y="347741"/>
                  </a:lnTo>
                  <a:cubicBezTo>
                    <a:pt x="191208" y="348668"/>
                    <a:pt x="188365" y="353046"/>
                    <a:pt x="189323" y="357456"/>
                  </a:cubicBezTo>
                  <a:lnTo>
                    <a:pt x="198843" y="401969"/>
                  </a:lnTo>
                  <a:cubicBezTo>
                    <a:pt x="199802" y="406379"/>
                    <a:pt x="204179" y="409191"/>
                    <a:pt x="208556" y="408264"/>
                  </a:cubicBezTo>
                  <a:lnTo>
                    <a:pt x="234657" y="402640"/>
                  </a:lnTo>
                  <a:lnTo>
                    <a:pt x="237948" y="401937"/>
                  </a:lnTo>
                  <a:cubicBezTo>
                    <a:pt x="242356" y="401010"/>
                    <a:pt x="245168" y="396633"/>
                    <a:pt x="244209" y="392223"/>
                  </a:cubicBezTo>
                  <a:lnTo>
                    <a:pt x="234689" y="347709"/>
                  </a:lnTo>
                  <a:cubicBezTo>
                    <a:pt x="233986" y="344386"/>
                    <a:pt x="231366" y="341989"/>
                    <a:pt x="228236" y="341382"/>
                  </a:cubicBezTo>
                  <a:cubicBezTo>
                    <a:pt x="227181" y="341190"/>
                    <a:pt x="226063" y="341190"/>
                    <a:pt x="224977" y="341414"/>
                  </a:cubicBezTo>
                  <a:lnTo>
                    <a:pt x="219961" y="342501"/>
                  </a:lnTo>
                  <a:lnTo>
                    <a:pt x="215904" y="325500"/>
                  </a:lnTo>
                  <a:cubicBezTo>
                    <a:pt x="216031" y="325468"/>
                    <a:pt x="216127" y="325468"/>
                    <a:pt x="216255" y="325437"/>
                  </a:cubicBezTo>
                  <a:cubicBezTo>
                    <a:pt x="226798" y="323839"/>
                    <a:pt x="237596" y="321985"/>
                    <a:pt x="248427" y="320004"/>
                  </a:cubicBezTo>
                  <a:cubicBezTo>
                    <a:pt x="249832" y="319717"/>
                    <a:pt x="251238" y="319493"/>
                    <a:pt x="252644" y="319205"/>
                  </a:cubicBezTo>
                  <a:cubicBezTo>
                    <a:pt x="263794" y="317128"/>
                    <a:pt x="274911" y="314827"/>
                    <a:pt x="285838" y="312399"/>
                  </a:cubicBezTo>
                  <a:cubicBezTo>
                    <a:pt x="285901" y="312399"/>
                    <a:pt x="285965" y="312367"/>
                    <a:pt x="285997" y="312367"/>
                  </a:cubicBezTo>
                  <a:lnTo>
                    <a:pt x="288936" y="323807"/>
                  </a:lnTo>
                  <a:lnTo>
                    <a:pt x="288138" y="323935"/>
                  </a:lnTo>
                  <a:cubicBezTo>
                    <a:pt x="283729" y="324638"/>
                    <a:pt x="280694" y="328888"/>
                    <a:pt x="281429" y="333329"/>
                  </a:cubicBezTo>
                  <a:lnTo>
                    <a:pt x="288809" y="378258"/>
                  </a:lnTo>
                  <a:cubicBezTo>
                    <a:pt x="289512" y="382700"/>
                    <a:pt x="293761" y="385736"/>
                    <a:pt x="298201" y="385001"/>
                  </a:cubicBezTo>
                  <a:lnTo>
                    <a:pt x="327849" y="380112"/>
                  </a:lnTo>
                  <a:cubicBezTo>
                    <a:pt x="332290" y="379377"/>
                    <a:pt x="335325" y="375159"/>
                    <a:pt x="334590" y="370717"/>
                  </a:cubicBezTo>
                  <a:lnTo>
                    <a:pt x="327210" y="325788"/>
                  </a:lnTo>
                  <a:cubicBezTo>
                    <a:pt x="326475" y="321346"/>
                    <a:pt x="322226" y="318311"/>
                    <a:pt x="317785" y="319045"/>
                  </a:cubicBezTo>
                  <a:lnTo>
                    <a:pt x="311588" y="320068"/>
                  </a:lnTo>
                  <a:lnTo>
                    <a:pt x="308297" y="307158"/>
                  </a:lnTo>
                  <a:cubicBezTo>
                    <a:pt x="308680" y="307062"/>
                    <a:pt x="309064" y="306934"/>
                    <a:pt x="309447" y="306839"/>
                  </a:cubicBezTo>
                  <a:cubicBezTo>
                    <a:pt x="315134" y="305433"/>
                    <a:pt x="320757" y="303995"/>
                    <a:pt x="326188" y="302525"/>
                  </a:cubicBezTo>
                  <a:cubicBezTo>
                    <a:pt x="332258" y="300895"/>
                    <a:pt x="338136" y="299233"/>
                    <a:pt x="343759" y="297572"/>
                  </a:cubicBezTo>
                  <a:lnTo>
                    <a:pt x="343791" y="297572"/>
                  </a:lnTo>
                  <a:cubicBezTo>
                    <a:pt x="349062" y="242992"/>
                    <a:pt x="407942" y="167930"/>
                    <a:pt x="407942" y="167930"/>
                  </a:cubicBezTo>
                  <a:cubicBezTo>
                    <a:pt x="407942" y="167930"/>
                    <a:pt x="327050" y="100472"/>
                    <a:pt x="304751" y="5503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C9CFAE7A-88FA-42E4-8800-3E1620354E49}"/>
                </a:ext>
              </a:extLst>
            </p:cNvPr>
            <p:cNvSpPr/>
            <p:nvPr/>
          </p:nvSpPr>
          <p:spPr>
            <a:xfrm>
              <a:off x="4123518" y="6864747"/>
              <a:ext cx="314290" cy="470600"/>
            </a:xfrm>
            <a:custGeom>
              <a:avLst/>
              <a:gdLst>
                <a:gd name="connsiteX0" fmla="*/ 201016 w 314290"/>
                <a:gd name="connsiteY0" fmla="*/ 347193 h 470600"/>
                <a:gd name="connsiteX1" fmla="*/ 201016 w 314290"/>
                <a:gd name="connsiteY1" fmla="*/ 347161 h 470600"/>
                <a:gd name="connsiteX2" fmla="*/ 91211 w 314290"/>
                <a:gd name="connsiteY2" fmla="*/ 224932 h 470600"/>
                <a:gd name="connsiteX3" fmla="*/ 83671 w 314290"/>
                <a:gd name="connsiteY3" fmla="*/ 0 h 470600"/>
                <a:gd name="connsiteX4" fmla="*/ 0 w 314290"/>
                <a:gd name="connsiteY4" fmla="*/ 53781 h 470600"/>
                <a:gd name="connsiteX5" fmla="*/ 68975 w 314290"/>
                <a:gd name="connsiteY5" fmla="*/ 429669 h 470600"/>
                <a:gd name="connsiteX6" fmla="*/ 228012 w 314290"/>
                <a:gd name="connsiteY6" fmla="*/ 408578 h 470600"/>
                <a:gd name="connsiteX7" fmla="*/ 209482 w 314290"/>
                <a:gd name="connsiteY7" fmla="*/ 435996 h 470600"/>
                <a:gd name="connsiteX8" fmla="*/ 205840 w 314290"/>
                <a:gd name="connsiteY8" fmla="*/ 448107 h 470600"/>
                <a:gd name="connsiteX9" fmla="*/ 212517 w 314290"/>
                <a:gd name="connsiteY9" fmla="*/ 467791 h 470600"/>
                <a:gd name="connsiteX10" fmla="*/ 227756 w 314290"/>
                <a:gd name="connsiteY10" fmla="*/ 470476 h 470600"/>
                <a:gd name="connsiteX11" fmla="*/ 257276 w 314290"/>
                <a:gd name="connsiteY11" fmla="*/ 460154 h 470600"/>
                <a:gd name="connsiteX12" fmla="*/ 288106 w 314290"/>
                <a:gd name="connsiteY12" fmla="*/ 435005 h 470600"/>
                <a:gd name="connsiteX13" fmla="*/ 299447 w 314290"/>
                <a:gd name="connsiteY13" fmla="*/ 421648 h 470600"/>
                <a:gd name="connsiteX14" fmla="*/ 312993 w 314290"/>
                <a:gd name="connsiteY14" fmla="*/ 397618 h 470600"/>
                <a:gd name="connsiteX15" fmla="*/ 314016 w 314290"/>
                <a:gd name="connsiteY15" fmla="*/ 392984 h 470600"/>
                <a:gd name="connsiteX16" fmla="*/ 201016 w 314290"/>
                <a:gd name="connsiteY16" fmla="*/ 347193 h 47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290" h="470600">
                  <a:moveTo>
                    <a:pt x="201016" y="347193"/>
                  </a:moveTo>
                  <a:lnTo>
                    <a:pt x="201016" y="347161"/>
                  </a:lnTo>
                  <a:cubicBezTo>
                    <a:pt x="201016" y="347161"/>
                    <a:pt x="124309" y="247013"/>
                    <a:pt x="91211" y="224932"/>
                  </a:cubicBezTo>
                  <a:cubicBezTo>
                    <a:pt x="78656" y="216560"/>
                    <a:pt x="89582" y="108839"/>
                    <a:pt x="83671" y="0"/>
                  </a:cubicBezTo>
                  <a:cubicBezTo>
                    <a:pt x="60030" y="25468"/>
                    <a:pt x="32299" y="46431"/>
                    <a:pt x="0" y="53781"/>
                  </a:cubicBezTo>
                  <a:cubicBezTo>
                    <a:pt x="25750" y="166422"/>
                    <a:pt x="49551" y="300826"/>
                    <a:pt x="68975" y="429669"/>
                  </a:cubicBezTo>
                  <a:cubicBezTo>
                    <a:pt x="124309" y="422191"/>
                    <a:pt x="177822" y="415097"/>
                    <a:pt x="228012" y="408578"/>
                  </a:cubicBezTo>
                  <a:cubicBezTo>
                    <a:pt x="220249" y="416503"/>
                    <a:pt x="213571" y="426409"/>
                    <a:pt x="209482" y="435996"/>
                  </a:cubicBezTo>
                  <a:cubicBezTo>
                    <a:pt x="207725" y="440182"/>
                    <a:pt x="206479" y="444272"/>
                    <a:pt x="205840" y="448107"/>
                  </a:cubicBezTo>
                  <a:cubicBezTo>
                    <a:pt x="204370" y="456767"/>
                    <a:pt x="206128" y="464021"/>
                    <a:pt x="212517" y="467791"/>
                  </a:cubicBezTo>
                  <a:cubicBezTo>
                    <a:pt x="216095" y="469900"/>
                    <a:pt x="221015" y="470987"/>
                    <a:pt x="227756" y="470476"/>
                  </a:cubicBezTo>
                  <a:cubicBezTo>
                    <a:pt x="237437" y="469741"/>
                    <a:pt x="247532" y="465874"/>
                    <a:pt x="257276" y="460154"/>
                  </a:cubicBezTo>
                  <a:cubicBezTo>
                    <a:pt x="268426" y="453571"/>
                    <a:pt x="279065" y="444560"/>
                    <a:pt x="288106" y="435005"/>
                  </a:cubicBezTo>
                  <a:cubicBezTo>
                    <a:pt x="292291" y="430596"/>
                    <a:pt x="296093" y="426122"/>
                    <a:pt x="299447" y="421648"/>
                  </a:cubicBezTo>
                  <a:cubicBezTo>
                    <a:pt x="306061" y="412892"/>
                    <a:pt x="310917" y="404392"/>
                    <a:pt x="312993" y="397618"/>
                  </a:cubicBezTo>
                  <a:cubicBezTo>
                    <a:pt x="313504" y="395956"/>
                    <a:pt x="313856" y="394422"/>
                    <a:pt x="314016" y="392984"/>
                  </a:cubicBezTo>
                  <a:cubicBezTo>
                    <a:pt x="319287" y="350324"/>
                    <a:pt x="247564" y="325463"/>
                    <a:pt x="201016" y="34719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B7144388-2649-405F-84BF-E2AC97F1A753}"/>
                </a:ext>
              </a:extLst>
            </p:cNvPr>
            <p:cNvSpPr/>
            <p:nvPr/>
          </p:nvSpPr>
          <p:spPr>
            <a:xfrm>
              <a:off x="2936239" y="8982190"/>
              <a:ext cx="2076" cy="19013"/>
            </a:xfrm>
            <a:custGeom>
              <a:avLst/>
              <a:gdLst>
                <a:gd name="connsiteX0" fmla="*/ 0 w 2076"/>
                <a:gd name="connsiteY0" fmla="*/ 19013 h 19013"/>
                <a:gd name="connsiteX1" fmla="*/ 2077 w 2076"/>
                <a:gd name="connsiteY1" fmla="*/ 0 h 19013"/>
                <a:gd name="connsiteX2" fmla="*/ 0 w 2076"/>
                <a:gd name="connsiteY2" fmla="*/ 19013 h 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6" h="19013">
                  <a:moveTo>
                    <a:pt x="0" y="19013"/>
                  </a:moveTo>
                  <a:cubicBezTo>
                    <a:pt x="799" y="12718"/>
                    <a:pt x="1470" y="6359"/>
                    <a:pt x="2077" y="0"/>
                  </a:cubicBezTo>
                  <a:cubicBezTo>
                    <a:pt x="1470" y="6359"/>
                    <a:pt x="799" y="12718"/>
                    <a:pt x="0" y="1901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9398807A-26C1-4720-A071-C5AE0AE19BF5}"/>
                </a:ext>
              </a:extLst>
            </p:cNvPr>
            <p:cNvSpPr/>
            <p:nvPr/>
          </p:nvSpPr>
          <p:spPr>
            <a:xfrm>
              <a:off x="2943300" y="8380603"/>
              <a:ext cx="426248" cy="575767"/>
            </a:xfrm>
            <a:custGeom>
              <a:avLst/>
              <a:gdLst>
                <a:gd name="connsiteX0" fmla="*/ 302323 w 426248"/>
                <a:gd name="connsiteY0" fmla="*/ 71164 h 575767"/>
                <a:gd name="connsiteX1" fmla="*/ 43992 w 426248"/>
                <a:gd name="connsiteY1" fmla="*/ 0 h 575767"/>
                <a:gd name="connsiteX2" fmla="*/ 15591 w 426248"/>
                <a:gd name="connsiteY2" fmla="*/ 244617 h 575767"/>
                <a:gd name="connsiteX3" fmla="*/ 0 w 426248"/>
                <a:gd name="connsiteY3" fmla="*/ 515692 h 575767"/>
                <a:gd name="connsiteX4" fmla="*/ 42778 w 426248"/>
                <a:gd name="connsiteY4" fmla="*/ 545187 h 575767"/>
                <a:gd name="connsiteX5" fmla="*/ 129836 w 426248"/>
                <a:gd name="connsiteY5" fmla="*/ 564264 h 575767"/>
                <a:gd name="connsiteX6" fmla="*/ 205616 w 426248"/>
                <a:gd name="connsiteY6" fmla="*/ 575768 h 575767"/>
                <a:gd name="connsiteX7" fmla="*/ 272899 w 426248"/>
                <a:gd name="connsiteY7" fmla="*/ 549373 h 575767"/>
                <a:gd name="connsiteX8" fmla="*/ 426248 w 426248"/>
                <a:gd name="connsiteY8" fmla="*/ 26746 h 575767"/>
                <a:gd name="connsiteX9" fmla="*/ 395355 w 426248"/>
                <a:gd name="connsiteY9" fmla="*/ 39912 h 575767"/>
                <a:gd name="connsiteX10" fmla="*/ 302323 w 426248"/>
                <a:gd name="connsiteY10" fmla="*/ 71164 h 57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48" h="575767">
                  <a:moveTo>
                    <a:pt x="302323" y="71164"/>
                  </a:moveTo>
                  <a:cubicBezTo>
                    <a:pt x="213955" y="89379"/>
                    <a:pt x="99326" y="80910"/>
                    <a:pt x="43992" y="0"/>
                  </a:cubicBezTo>
                  <a:cubicBezTo>
                    <a:pt x="39871" y="83243"/>
                    <a:pt x="33769" y="165751"/>
                    <a:pt x="15591" y="244617"/>
                  </a:cubicBezTo>
                  <a:cubicBezTo>
                    <a:pt x="-799" y="332046"/>
                    <a:pt x="2492" y="425099"/>
                    <a:pt x="0" y="515692"/>
                  </a:cubicBezTo>
                  <a:cubicBezTo>
                    <a:pt x="14760" y="514925"/>
                    <a:pt x="31564" y="532309"/>
                    <a:pt x="42778" y="545187"/>
                  </a:cubicBezTo>
                  <a:cubicBezTo>
                    <a:pt x="68656" y="511155"/>
                    <a:pt x="109006" y="529209"/>
                    <a:pt x="129836" y="564264"/>
                  </a:cubicBezTo>
                  <a:cubicBezTo>
                    <a:pt x="155043" y="539563"/>
                    <a:pt x="187662" y="546912"/>
                    <a:pt x="205616" y="575768"/>
                  </a:cubicBezTo>
                  <a:cubicBezTo>
                    <a:pt x="223379" y="557394"/>
                    <a:pt x="253442" y="538284"/>
                    <a:pt x="272899" y="549373"/>
                  </a:cubicBezTo>
                  <a:cubicBezTo>
                    <a:pt x="320277" y="424684"/>
                    <a:pt x="398677" y="201957"/>
                    <a:pt x="426248" y="26746"/>
                  </a:cubicBezTo>
                  <a:cubicBezTo>
                    <a:pt x="415769" y="30805"/>
                    <a:pt x="405546" y="35822"/>
                    <a:pt x="395355" y="39912"/>
                  </a:cubicBezTo>
                  <a:cubicBezTo>
                    <a:pt x="365004" y="52151"/>
                    <a:pt x="334494" y="64517"/>
                    <a:pt x="302323" y="71164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8D06569D-E187-4620-989B-39BAD766EB82}"/>
                </a:ext>
              </a:extLst>
            </p:cNvPr>
            <p:cNvSpPr/>
            <p:nvPr/>
          </p:nvSpPr>
          <p:spPr>
            <a:xfrm>
              <a:off x="3813528" y="8395206"/>
              <a:ext cx="381168" cy="514413"/>
            </a:xfrm>
            <a:custGeom>
              <a:avLst/>
              <a:gdLst>
                <a:gd name="connsiteX0" fmla="*/ 244146 w 381168"/>
                <a:gd name="connsiteY0" fmla="*/ 70557 h 514413"/>
                <a:gd name="connsiteX1" fmla="*/ 1406 w 381168"/>
                <a:gd name="connsiteY1" fmla="*/ 10034 h 514413"/>
                <a:gd name="connsiteX2" fmla="*/ 0 w 381168"/>
                <a:gd name="connsiteY2" fmla="*/ 11951 h 514413"/>
                <a:gd name="connsiteX3" fmla="*/ 101498 w 381168"/>
                <a:gd name="connsiteY3" fmla="*/ 499331 h 514413"/>
                <a:gd name="connsiteX4" fmla="*/ 145682 w 381168"/>
                <a:gd name="connsiteY4" fmla="*/ 514414 h 514413"/>
                <a:gd name="connsiteX5" fmla="*/ 234945 w 381168"/>
                <a:gd name="connsiteY5" fmla="*/ 508758 h 514413"/>
                <a:gd name="connsiteX6" fmla="*/ 310533 w 381168"/>
                <a:gd name="connsiteY6" fmla="*/ 496711 h 514413"/>
                <a:gd name="connsiteX7" fmla="*/ 366698 w 381168"/>
                <a:gd name="connsiteY7" fmla="*/ 451494 h 514413"/>
                <a:gd name="connsiteX8" fmla="*/ 377752 w 381168"/>
                <a:gd name="connsiteY8" fmla="*/ 0 h 514413"/>
                <a:gd name="connsiteX9" fmla="*/ 244146 w 381168"/>
                <a:gd name="connsiteY9" fmla="*/ 70557 h 5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168" h="514413">
                  <a:moveTo>
                    <a:pt x="244146" y="70557"/>
                  </a:moveTo>
                  <a:cubicBezTo>
                    <a:pt x="144564" y="99317"/>
                    <a:pt x="74151" y="85895"/>
                    <a:pt x="1406" y="10034"/>
                  </a:cubicBezTo>
                  <a:cubicBezTo>
                    <a:pt x="958" y="10673"/>
                    <a:pt x="447" y="11312"/>
                    <a:pt x="0" y="11951"/>
                  </a:cubicBezTo>
                  <a:cubicBezTo>
                    <a:pt x="19648" y="176424"/>
                    <a:pt x="62043" y="335401"/>
                    <a:pt x="101498" y="499331"/>
                  </a:cubicBezTo>
                  <a:cubicBezTo>
                    <a:pt x="115332" y="496839"/>
                    <a:pt x="131945" y="505914"/>
                    <a:pt x="145682" y="514414"/>
                  </a:cubicBezTo>
                  <a:cubicBezTo>
                    <a:pt x="160666" y="474694"/>
                    <a:pt x="205968" y="484983"/>
                    <a:pt x="234945" y="508758"/>
                  </a:cubicBezTo>
                  <a:cubicBezTo>
                    <a:pt x="252771" y="480158"/>
                    <a:pt x="285326" y="475397"/>
                    <a:pt x="310533" y="496711"/>
                  </a:cubicBezTo>
                  <a:cubicBezTo>
                    <a:pt x="322162" y="474406"/>
                    <a:pt x="345388" y="447276"/>
                    <a:pt x="366698" y="451494"/>
                  </a:cubicBezTo>
                  <a:cubicBezTo>
                    <a:pt x="374141" y="306610"/>
                    <a:pt x="387464" y="147665"/>
                    <a:pt x="377752" y="0"/>
                  </a:cubicBezTo>
                  <a:cubicBezTo>
                    <a:pt x="328264" y="33329"/>
                    <a:pt x="275966" y="59469"/>
                    <a:pt x="244146" y="70557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E300A8E-0D59-40F6-90F2-F99910456256}"/>
                </a:ext>
              </a:extLst>
            </p:cNvPr>
            <p:cNvSpPr/>
            <p:nvPr/>
          </p:nvSpPr>
          <p:spPr>
            <a:xfrm>
              <a:off x="4152451" y="7356763"/>
              <a:ext cx="261587" cy="137005"/>
            </a:xfrm>
            <a:custGeom>
              <a:avLst/>
              <a:gdLst>
                <a:gd name="connsiteX0" fmla="*/ 251665 w 261587"/>
                <a:gd name="connsiteY0" fmla="*/ 2106 h 137005"/>
                <a:gd name="connsiteX1" fmla="*/ 242592 w 261587"/>
                <a:gd name="connsiteY1" fmla="*/ 93 h 137005"/>
                <a:gd name="connsiteX2" fmla="*/ 228247 w 261587"/>
                <a:gd name="connsiteY2" fmla="*/ 8305 h 137005"/>
                <a:gd name="connsiteX3" fmla="*/ 208536 w 261587"/>
                <a:gd name="connsiteY3" fmla="*/ 36266 h 137005"/>
                <a:gd name="connsiteX4" fmla="*/ 202465 w 261587"/>
                <a:gd name="connsiteY4" fmla="*/ 49144 h 137005"/>
                <a:gd name="connsiteX5" fmla="*/ 195022 w 261587"/>
                <a:gd name="connsiteY5" fmla="*/ 69819 h 137005"/>
                <a:gd name="connsiteX6" fmla="*/ 197769 w 261587"/>
                <a:gd name="connsiteY6" fmla="*/ 50135 h 137005"/>
                <a:gd name="connsiteX7" fmla="*/ 198025 w 261587"/>
                <a:gd name="connsiteY7" fmla="*/ 38407 h 137005"/>
                <a:gd name="connsiteX8" fmla="*/ 191284 w 261587"/>
                <a:gd name="connsiteY8" fmla="*/ 14984 h 137005"/>
                <a:gd name="connsiteX9" fmla="*/ 175278 w 261587"/>
                <a:gd name="connsiteY9" fmla="*/ 6612 h 137005"/>
                <a:gd name="connsiteX10" fmla="*/ 173585 w 261587"/>
                <a:gd name="connsiteY10" fmla="*/ 6612 h 137005"/>
                <a:gd name="connsiteX11" fmla="*/ 163681 w 261587"/>
                <a:gd name="connsiteY11" fmla="*/ 8401 h 137005"/>
                <a:gd name="connsiteX12" fmla="*/ 144256 w 261587"/>
                <a:gd name="connsiteY12" fmla="*/ 23516 h 137005"/>
                <a:gd name="connsiteX13" fmla="*/ 127771 w 261587"/>
                <a:gd name="connsiteY13" fmla="*/ 52627 h 137005"/>
                <a:gd name="connsiteX14" fmla="*/ 123746 w 261587"/>
                <a:gd name="connsiteY14" fmla="*/ 65090 h 137005"/>
                <a:gd name="connsiteX15" fmla="*/ 122244 w 261587"/>
                <a:gd name="connsiteY15" fmla="*/ 71257 h 137005"/>
                <a:gd name="connsiteX16" fmla="*/ 123107 w 261587"/>
                <a:gd name="connsiteY16" fmla="*/ 65218 h 137005"/>
                <a:gd name="connsiteX17" fmla="*/ 123522 w 261587"/>
                <a:gd name="connsiteY17" fmla="*/ 53458 h 137005"/>
                <a:gd name="connsiteX18" fmla="*/ 109689 w 261587"/>
                <a:gd name="connsiteY18" fmla="*/ 29747 h 137005"/>
                <a:gd name="connsiteX19" fmla="*/ 102405 w 261587"/>
                <a:gd name="connsiteY19" fmla="*/ 26648 h 137005"/>
                <a:gd name="connsiteX20" fmla="*/ 76623 w 261587"/>
                <a:gd name="connsiteY20" fmla="*/ 35755 h 137005"/>
                <a:gd name="connsiteX21" fmla="*/ 56655 w 261587"/>
                <a:gd name="connsiteY21" fmla="*/ 66815 h 137005"/>
                <a:gd name="connsiteX22" fmla="*/ 51767 w 261587"/>
                <a:gd name="connsiteY22" fmla="*/ 79438 h 137005"/>
                <a:gd name="connsiteX23" fmla="*/ 45218 w 261587"/>
                <a:gd name="connsiteY23" fmla="*/ 105002 h 137005"/>
                <a:gd name="connsiteX24" fmla="*/ 40426 w 261587"/>
                <a:gd name="connsiteY24" fmla="*/ 81675 h 137005"/>
                <a:gd name="connsiteX25" fmla="*/ 25762 w 261587"/>
                <a:gd name="connsiteY25" fmla="*/ 72951 h 137005"/>
                <a:gd name="connsiteX26" fmla="*/ 25283 w 261587"/>
                <a:gd name="connsiteY26" fmla="*/ 73047 h 137005"/>
                <a:gd name="connsiteX27" fmla="*/ 8478 w 261587"/>
                <a:gd name="connsiteY27" fmla="*/ 88002 h 137005"/>
                <a:gd name="connsiteX28" fmla="*/ 4165 w 261587"/>
                <a:gd name="connsiteY28" fmla="*/ 97301 h 137005"/>
                <a:gd name="connsiteX29" fmla="*/ 427 w 261587"/>
                <a:gd name="connsiteY29" fmla="*/ 119765 h 137005"/>
                <a:gd name="connsiteX30" fmla="*/ 1897 w 261587"/>
                <a:gd name="connsiteY30" fmla="*/ 124207 h 137005"/>
                <a:gd name="connsiteX31" fmla="*/ 27168 w 261587"/>
                <a:gd name="connsiteY31" fmla="*/ 133793 h 137005"/>
                <a:gd name="connsiteX32" fmla="*/ 42726 w 261587"/>
                <a:gd name="connsiteY32" fmla="*/ 125709 h 137005"/>
                <a:gd name="connsiteX33" fmla="*/ 72917 w 261587"/>
                <a:gd name="connsiteY33" fmla="*/ 136989 h 137005"/>
                <a:gd name="connsiteX34" fmla="*/ 72981 w 261587"/>
                <a:gd name="connsiteY34" fmla="*/ 136989 h 137005"/>
                <a:gd name="connsiteX35" fmla="*/ 112852 w 261587"/>
                <a:gd name="connsiteY35" fmla="*/ 120532 h 137005"/>
                <a:gd name="connsiteX36" fmla="*/ 142180 w 261587"/>
                <a:gd name="connsiteY36" fmla="*/ 126987 h 137005"/>
                <a:gd name="connsiteX37" fmla="*/ 184095 w 261587"/>
                <a:gd name="connsiteY37" fmla="*/ 97237 h 137005"/>
                <a:gd name="connsiteX38" fmla="*/ 205756 w 261587"/>
                <a:gd name="connsiteY38" fmla="*/ 101583 h 137005"/>
                <a:gd name="connsiteX39" fmla="*/ 243678 w 261587"/>
                <a:gd name="connsiteY39" fmla="*/ 73686 h 137005"/>
                <a:gd name="connsiteX40" fmla="*/ 247192 w 261587"/>
                <a:gd name="connsiteY40" fmla="*/ 68221 h 137005"/>
                <a:gd name="connsiteX41" fmla="*/ 260770 w 261587"/>
                <a:gd name="connsiteY41" fmla="*/ 37129 h 137005"/>
                <a:gd name="connsiteX42" fmla="*/ 261377 w 261587"/>
                <a:gd name="connsiteY42" fmla="*/ 32719 h 137005"/>
                <a:gd name="connsiteX43" fmla="*/ 261537 w 261587"/>
                <a:gd name="connsiteY43" fmla="*/ 25306 h 137005"/>
                <a:gd name="connsiteX44" fmla="*/ 253518 w 261587"/>
                <a:gd name="connsiteY44" fmla="*/ 3736 h 137005"/>
                <a:gd name="connsiteX45" fmla="*/ 251665 w 261587"/>
                <a:gd name="connsiteY45" fmla="*/ 2106 h 1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1587" h="137005">
                  <a:moveTo>
                    <a:pt x="251665" y="2106"/>
                  </a:moveTo>
                  <a:cubicBezTo>
                    <a:pt x="248982" y="381"/>
                    <a:pt x="245755" y="-258"/>
                    <a:pt x="242592" y="93"/>
                  </a:cubicBezTo>
                  <a:cubicBezTo>
                    <a:pt x="238087" y="572"/>
                    <a:pt x="233199" y="3544"/>
                    <a:pt x="228247" y="8305"/>
                  </a:cubicBezTo>
                  <a:cubicBezTo>
                    <a:pt x="221474" y="14760"/>
                    <a:pt x="214638" y="24571"/>
                    <a:pt x="208536" y="36266"/>
                  </a:cubicBezTo>
                  <a:cubicBezTo>
                    <a:pt x="206427" y="40357"/>
                    <a:pt x="204382" y="44670"/>
                    <a:pt x="202465" y="49144"/>
                  </a:cubicBezTo>
                  <a:cubicBezTo>
                    <a:pt x="199654" y="55759"/>
                    <a:pt x="197130" y="62725"/>
                    <a:pt x="195022" y="69819"/>
                  </a:cubicBezTo>
                  <a:cubicBezTo>
                    <a:pt x="196363" y="62885"/>
                    <a:pt x="197290" y="56302"/>
                    <a:pt x="197769" y="50135"/>
                  </a:cubicBezTo>
                  <a:cubicBezTo>
                    <a:pt x="198089" y="46013"/>
                    <a:pt x="198184" y="42082"/>
                    <a:pt x="198025" y="38407"/>
                  </a:cubicBezTo>
                  <a:cubicBezTo>
                    <a:pt x="197673" y="28629"/>
                    <a:pt x="195629" y="20576"/>
                    <a:pt x="191284" y="14984"/>
                  </a:cubicBezTo>
                  <a:cubicBezTo>
                    <a:pt x="187674" y="10287"/>
                    <a:pt x="182466" y="7315"/>
                    <a:pt x="175278" y="6612"/>
                  </a:cubicBezTo>
                  <a:cubicBezTo>
                    <a:pt x="174703" y="6548"/>
                    <a:pt x="174128" y="6612"/>
                    <a:pt x="173585" y="6612"/>
                  </a:cubicBezTo>
                  <a:cubicBezTo>
                    <a:pt x="170262" y="6516"/>
                    <a:pt x="166939" y="7123"/>
                    <a:pt x="163681" y="8401"/>
                  </a:cubicBezTo>
                  <a:cubicBezTo>
                    <a:pt x="156844" y="11022"/>
                    <a:pt x="150231" y="16262"/>
                    <a:pt x="144256" y="23516"/>
                  </a:cubicBezTo>
                  <a:cubicBezTo>
                    <a:pt x="137771" y="31345"/>
                    <a:pt x="132084" y="41411"/>
                    <a:pt x="127771" y="52627"/>
                  </a:cubicBezTo>
                  <a:cubicBezTo>
                    <a:pt x="126238" y="56654"/>
                    <a:pt x="124896" y="60808"/>
                    <a:pt x="123746" y="65090"/>
                  </a:cubicBezTo>
                  <a:cubicBezTo>
                    <a:pt x="123203" y="67103"/>
                    <a:pt x="122724" y="69180"/>
                    <a:pt x="122244" y="71257"/>
                  </a:cubicBezTo>
                  <a:cubicBezTo>
                    <a:pt x="122596" y="69212"/>
                    <a:pt x="122851" y="67199"/>
                    <a:pt x="123107" y="65218"/>
                  </a:cubicBezTo>
                  <a:cubicBezTo>
                    <a:pt x="123554" y="61159"/>
                    <a:pt x="123746" y="57197"/>
                    <a:pt x="123522" y="53458"/>
                  </a:cubicBezTo>
                  <a:cubicBezTo>
                    <a:pt x="122979" y="43552"/>
                    <a:pt x="119401" y="35116"/>
                    <a:pt x="109689" y="29747"/>
                  </a:cubicBezTo>
                  <a:cubicBezTo>
                    <a:pt x="107548" y="28565"/>
                    <a:pt x="105184" y="27511"/>
                    <a:pt x="102405" y="26648"/>
                  </a:cubicBezTo>
                  <a:cubicBezTo>
                    <a:pt x="93523" y="23868"/>
                    <a:pt x="84674" y="27830"/>
                    <a:pt x="76623" y="35755"/>
                  </a:cubicBezTo>
                  <a:cubicBezTo>
                    <a:pt x="69019" y="43232"/>
                    <a:pt x="62118" y="54289"/>
                    <a:pt x="56655" y="66815"/>
                  </a:cubicBezTo>
                  <a:cubicBezTo>
                    <a:pt x="54834" y="70906"/>
                    <a:pt x="53237" y="75124"/>
                    <a:pt x="51767" y="79438"/>
                  </a:cubicBezTo>
                  <a:cubicBezTo>
                    <a:pt x="48892" y="87874"/>
                    <a:pt x="46592" y="96598"/>
                    <a:pt x="45218" y="105002"/>
                  </a:cubicBezTo>
                  <a:cubicBezTo>
                    <a:pt x="44994" y="94616"/>
                    <a:pt x="43173" y="86979"/>
                    <a:pt x="40426" y="81675"/>
                  </a:cubicBezTo>
                  <a:cubicBezTo>
                    <a:pt x="36752" y="74708"/>
                    <a:pt x="31417" y="71960"/>
                    <a:pt x="25762" y="72951"/>
                  </a:cubicBezTo>
                  <a:cubicBezTo>
                    <a:pt x="25602" y="72983"/>
                    <a:pt x="25442" y="73015"/>
                    <a:pt x="25283" y="73047"/>
                  </a:cubicBezTo>
                  <a:cubicBezTo>
                    <a:pt x="19468" y="74261"/>
                    <a:pt x="13366" y="79502"/>
                    <a:pt x="8478" y="88002"/>
                  </a:cubicBezTo>
                  <a:cubicBezTo>
                    <a:pt x="6913" y="90782"/>
                    <a:pt x="5411" y="93817"/>
                    <a:pt x="4165" y="97301"/>
                  </a:cubicBezTo>
                  <a:cubicBezTo>
                    <a:pt x="1673" y="104011"/>
                    <a:pt x="-1074" y="112383"/>
                    <a:pt x="427" y="119765"/>
                  </a:cubicBezTo>
                  <a:cubicBezTo>
                    <a:pt x="747" y="121299"/>
                    <a:pt x="1162" y="122801"/>
                    <a:pt x="1897" y="124207"/>
                  </a:cubicBezTo>
                  <a:cubicBezTo>
                    <a:pt x="6497" y="133218"/>
                    <a:pt x="18254" y="135519"/>
                    <a:pt x="27168" y="133793"/>
                  </a:cubicBezTo>
                  <a:cubicBezTo>
                    <a:pt x="37614" y="131780"/>
                    <a:pt x="42726" y="125709"/>
                    <a:pt x="42726" y="125709"/>
                  </a:cubicBezTo>
                  <a:cubicBezTo>
                    <a:pt x="42726" y="125709"/>
                    <a:pt x="54483" y="137500"/>
                    <a:pt x="72917" y="136989"/>
                  </a:cubicBezTo>
                  <a:cubicBezTo>
                    <a:pt x="72949" y="136989"/>
                    <a:pt x="72981" y="136989"/>
                    <a:pt x="72981" y="136989"/>
                  </a:cubicBezTo>
                  <a:cubicBezTo>
                    <a:pt x="91415" y="136446"/>
                    <a:pt x="112852" y="120532"/>
                    <a:pt x="112852" y="120532"/>
                  </a:cubicBezTo>
                  <a:cubicBezTo>
                    <a:pt x="112852" y="120532"/>
                    <a:pt x="125024" y="130150"/>
                    <a:pt x="142180" y="126987"/>
                  </a:cubicBezTo>
                  <a:cubicBezTo>
                    <a:pt x="159368" y="123823"/>
                    <a:pt x="184095" y="97237"/>
                    <a:pt x="184095" y="97237"/>
                  </a:cubicBezTo>
                  <a:cubicBezTo>
                    <a:pt x="184095" y="97237"/>
                    <a:pt x="195661" y="104011"/>
                    <a:pt x="205756" y="101583"/>
                  </a:cubicBezTo>
                  <a:cubicBezTo>
                    <a:pt x="222688" y="97556"/>
                    <a:pt x="234956" y="87011"/>
                    <a:pt x="243678" y="73686"/>
                  </a:cubicBezTo>
                  <a:cubicBezTo>
                    <a:pt x="244860" y="71864"/>
                    <a:pt x="246042" y="70043"/>
                    <a:pt x="247192" y="68221"/>
                  </a:cubicBezTo>
                  <a:cubicBezTo>
                    <a:pt x="253358" y="58507"/>
                    <a:pt x="258790" y="48569"/>
                    <a:pt x="260770" y="37129"/>
                  </a:cubicBezTo>
                  <a:cubicBezTo>
                    <a:pt x="260994" y="35691"/>
                    <a:pt x="261249" y="34221"/>
                    <a:pt x="261377" y="32719"/>
                  </a:cubicBezTo>
                  <a:cubicBezTo>
                    <a:pt x="261601" y="30450"/>
                    <a:pt x="261633" y="27894"/>
                    <a:pt x="261537" y="25306"/>
                  </a:cubicBezTo>
                  <a:cubicBezTo>
                    <a:pt x="261249" y="17413"/>
                    <a:pt x="259141" y="8785"/>
                    <a:pt x="253518" y="3736"/>
                  </a:cubicBezTo>
                  <a:cubicBezTo>
                    <a:pt x="252911" y="3161"/>
                    <a:pt x="252368" y="2586"/>
                    <a:pt x="251665" y="2106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1F4128B3-DBFE-4B7C-A65E-D5B09A9D1F5E}"/>
                </a:ext>
              </a:extLst>
            </p:cNvPr>
            <p:cNvSpPr/>
            <p:nvPr/>
          </p:nvSpPr>
          <p:spPr>
            <a:xfrm>
              <a:off x="3132878" y="5578905"/>
              <a:ext cx="1121498" cy="1191675"/>
            </a:xfrm>
            <a:custGeom>
              <a:avLst/>
              <a:gdLst>
                <a:gd name="connsiteX0" fmla="*/ 636369 w 1121498"/>
                <a:gd name="connsiteY0" fmla="*/ 1021892 h 1191675"/>
                <a:gd name="connsiteX1" fmla="*/ 554583 w 1121498"/>
                <a:gd name="connsiteY1" fmla="*/ 884772 h 1191675"/>
                <a:gd name="connsiteX2" fmla="*/ 812945 w 1121498"/>
                <a:gd name="connsiteY2" fmla="*/ 910145 h 1191675"/>
                <a:gd name="connsiteX3" fmla="*/ 636369 w 1121498"/>
                <a:gd name="connsiteY3" fmla="*/ 1021892 h 1191675"/>
                <a:gd name="connsiteX4" fmla="*/ 698284 w 1121498"/>
                <a:gd name="connsiteY4" fmla="*/ 1182882 h 1191675"/>
                <a:gd name="connsiteX5" fmla="*/ 710073 w 1121498"/>
                <a:gd name="connsiteY5" fmla="*/ 1180581 h 1191675"/>
                <a:gd name="connsiteX6" fmla="*/ 721766 w 1121498"/>
                <a:gd name="connsiteY6" fmla="*/ 1178057 h 1191675"/>
                <a:gd name="connsiteX7" fmla="*/ 742692 w 1121498"/>
                <a:gd name="connsiteY7" fmla="*/ 1172912 h 1191675"/>
                <a:gd name="connsiteX8" fmla="*/ 757931 w 1121498"/>
                <a:gd name="connsiteY8" fmla="*/ 1168630 h 1191675"/>
                <a:gd name="connsiteX9" fmla="*/ 767963 w 1121498"/>
                <a:gd name="connsiteY9" fmla="*/ 1165530 h 1191675"/>
                <a:gd name="connsiteX10" fmla="*/ 779336 w 1121498"/>
                <a:gd name="connsiteY10" fmla="*/ 1161760 h 1191675"/>
                <a:gd name="connsiteX11" fmla="*/ 790071 w 1121498"/>
                <a:gd name="connsiteY11" fmla="*/ 1158021 h 1191675"/>
                <a:gd name="connsiteX12" fmla="*/ 828568 w 1121498"/>
                <a:gd name="connsiteY12" fmla="*/ 1142714 h 1191675"/>
                <a:gd name="connsiteX13" fmla="*/ 843551 w 1121498"/>
                <a:gd name="connsiteY13" fmla="*/ 1135844 h 1191675"/>
                <a:gd name="connsiteX14" fmla="*/ 863742 w 1121498"/>
                <a:gd name="connsiteY14" fmla="*/ 1125874 h 1191675"/>
                <a:gd name="connsiteX15" fmla="*/ 870931 w 1121498"/>
                <a:gd name="connsiteY15" fmla="*/ 1122103 h 1191675"/>
                <a:gd name="connsiteX16" fmla="*/ 884189 w 1121498"/>
                <a:gd name="connsiteY16" fmla="*/ 1114818 h 1191675"/>
                <a:gd name="connsiteX17" fmla="*/ 901441 w 1121498"/>
                <a:gd name="connsiteY17" fmla="*/ 1104752 h 1191675"/>
                <a:gd name="connsiteX18" fmla="*/ 956998 w 1121498"/>
                <a:gd name="connsiteY18" fmla="*/ 1067045 h 1191675"/>
                <a:gd name="connsiteX19" fmla="*/ 964602 w 1121498"/>
                <a:gd name="connsiteY19" fmla="*/ 1061165 h 1191675"/>
                <a:gd name="connsiteX20" fmla="*/ 985272 w 1121498"/>
                <a:gd name="connsiteY20" fmla="*/ 1043334 h 1191675"/>
                <a:gd name="connsiteX21" fmla="*/ 1003386 w 1121498"/>
                <a:gd name="connsiteY21" fmla="*/ 1025056 h 1191675"/>
                <a:gd name="connsiteX22" fmla="*/ 1003418 w 1121498"/>
                <a:gd name="connsiteY22" fmla="*/ 1025056 h 1191675"/>
                <a:gd name="connsiteX23" fmla="*/ 1003802 w 1121498"/>
                <a:gd name="connsiteY23" fmla="*/ 1024576 h 1191675"/>
                <a:gd name="connsiteX24" fmla="*/ 1027539 w 1121498"/>
                <a:gd name="connsiteY24" fmla="*/ 994219 h 1191675"/>
                <a:gd name="connsiteX25" fmla="*/ 1027891 w 1121498"/>
                <a:gd name="connsiteY25" fmla="*/ 993676 h 1191675"/>
                <a:gd name="connsiteX26" fmla="*/ 1063257 w 1121498"/>
                <a:gd name="connsiteY26" fmla="*/ 921840 h 1191675"/>
                <a:gd name="connsiteX27" fmla="*/ 1064024 w 1121498"/>
                <a:gd name="connsiteY27" fmla="*/ 919731 h 1191675"/>
                <a:gd name="connsiteX28" fmla="*/ 1072458 w 1121498"/>
                <a:gd name="connsiteY28" fmla="*/ 894806 h 1191675"/>
                <a:gd name="connsiteX29" fmla="*/ 1071851 w 1121498"/>
                <a:gd name="connsiteY29" fmla="*/ 896724 h 1191675"/>
                <a:gd name="connsiteX30" fmla="*/ 1072458 w 1121498"/>
                <a:gd name="connsiteY30" fmla="*/ 894806 h 1191675"/>
                <a:gd name="connsiteX31" fmla="*/ 1076899 w 1121498"/>
                <a:gd name="connsiteY31" fmla="*/ 880331 h 1191675"/>
                <a:gd name="connsiteX32" fmla="*/ 1078145 w 1121498"/>
                <a:gd name="connsiteY32" fmla="*/ 876304 h 1191675"/>
                <a:gd name="connsiteX33" fmla="*/ 1078400 w 1121498"/>
                <a:gd name="connsiteY33" fmla="*/ 875282 h 1191675"/>
                <a:gd name="connsiteX34" fmla="*/ 1078145 w 1121498"/>
                <a:gd name="connsiteY34" fmla="*/ 876304 h 1191675"/>
                <a:gd name="connsiteX35" fmla="*/ 1076930 w 1121498"/>
                <a:gd name="connsiteY35" fmla="*/ 880267 h 1191675"/>
                <a:gd name="connsiteX36" fmla="*/ 1078113 w 1121498"/>
                <a:gd name="connsiteY36" fmla="*/ 876272 h 1191675"/>
                <a:gd name="connsiteX37" fmla="*/ 1079934 w 1121498"/>
                <a:gd name="connsiteY37" fmla="*/ 869722 h 1191675"/>
                <a:gd name="connsiteX38" fmla="*/ 1081978 w 1121498"/>
                <a:gd name="connsiteY38" fmla="*/ 861317 h 1191675"/>
                <a:gd name="connsiteX39" fmla="*/ 1083703 w 1121498"/>
                <a:gd name="connsiteY39" fmla="*/ 853201 h 1191675"/>
                <a:gd name="connsiteX40" fmla="*/ 1085077 w 1121498"/>
                <a:gd name="connsiteY40" fmla="*/ 845500 h 1191675"/>
                <a:gd name="connsiteX41" fmla="*/ 1087377 w 1121498"/>
                <a:gd name="connsiteY41" fmla="*/ 823930 h 1191675"/>
                <a:gd name="connsiteX42" fmla="*/ 1087218 w 1121498"/>
                <a:gd name="connsiteY42" fmla="*/ 794212 h 1191675"/>
                <a:gd name="connsiteX43" fmla="*/ 1086131 w 1121498"/>
                <a:gd name="connsiteY43" fmla="*/ 778681 h 1191675"/>
                <a:gd name="connsiteX44" fmla="*/ 1088112 w 1121498"/>
                <a:gd name="connsiteY44" fmla="*/ 718542 h 1191675"/>
                <a:gd name="connsiteX45" fmla="*/ 1120316 w 1121498"/>
                <a:gd name="connsiteY45" fmla="*/ 531700 h 1191675"/>
                <a:gd name="connsiteX46" fmla="*/ 729561 w 1121498"/>
                <a:gd name="connsiteY46" fmla="*/ 14442 h 1191675"/>
                <a:gd name="connsiteX47" fmla="*/ 113032 w 1121498"/>
                <a:gd name="connsiteY47" fmla="*/ 471592 h 1191675"/>
                <a:gd name="connsiteX48" fmla="*/ 94055 w 1121498"/>
                <a:gd name="connsiteY48" fmla="*/ 593150 h 1191675"/>
                <a:gd name="connsiteX49" fmla="*/ 90540 w 1121498"/>
                <a:gd name="connsiteY49" fmla="*/ 591009 h 1191675"/>
                <a:gd name="connsiteX50" fmla="*/ 0 w 1121498"/>
                <a:gd name="connsiteY50" fmla="*/ 706431 h 1191675"/>
                <a:gd name="connsiteX51" fmla="*/ 112872 w 1121498"/>
                <a:gd name="connsiteY51" fmla="*/ 825048 h 1191675"/>
                <a:gd name="connsiteX52" fmla="*/ 127600 w 1121498"/>
                <a:gd name="connsiteY52" fmla="*/ 870680 h 1191675"/>
                <a:gd name="connsiteX53" fmla="*/ 129229 w 1121498"/>
                <a:gd name="connsiteY53" fmla="*/ 875090 h 1191675"/>
                <a:gd name="connsiteX54" fmla="*/ 136833 w 1121498"/>
                <a:gd name="connsiteY54" fmla="*/ 893912 h 1191675"/>
                <a:gd name="connsiteX55" fmla="*/ 139484 w 1121498"/>
                <a:gd name="connsiteY55" fmla="*/ 900079 h 1191675"/>
                <a:gd name="connsiteX56" fmla="*/ 147567 w 1121498"/>
                <a:gd name="connsiteY56" fmla="*/ 917463 h 1191675"/>
                <a:gd name="connsiteX57" fmla="*/ 151049 w 1121498"/>
                <a:gd name="connsiteY57" fmla="*/ 924493 h 1191675"/>
                <a:gd name="connsiteX58" fmla="*/ 159612 w 1121498"/>
                <a:gd name="connsiteY58" fmla="*/ 940694 h 1191675"/>
                <a:gd name="connsiteX59" fmla="*/ 164020 w 1121498"/>
                <a:gd name="connsiteY59" fmla="*/ 948331 h 1191675"/>
                <a:gd name="connsiteX60" fmla="*/ 173030 w 1121498"/>
                <a:gd name="connsiteY60" fmla="*/ 963382 h 1191675"/>
                <a:gd name="connsiteX61" fmla="*/ 178493 w 1121498"/>
                <a:gd name="connsiteY61" fmla="*/ 971690 h 1191675"/>
                <a:gd name="connsiteX62" fmla="*/ 187758 w 1121498"/>
                <a:gd name="connsiteY62" fmla="*/ 985431 h 1191675"/>
                <a:gd name="connsiteX63" fmla="*/ 202933 w 1121498"/>
                <a:gd name="connsiteY63" fmla="*/ 1005595 h 1191675"/>
                <a:gd name="connsiteX64" fmla="*/ 203029 w 1121498"/>
                <a:gd name="connsiteY64" fmla="*/ 1005723 h 1191675"/>
                <a:gd name="connsiteX65" fmla="*/ 222868 w 1121498"/>
                <a:gd name="connsiteY65" fmla="*/ 1028986 h 1191675"/>
                <a:gd name="connsiteX66" fmla="*/ 223411 w 1121498"/>
                <a:gd name="connsiteY66" fmla="*/ 1029561 h 1191675"/>
                <a:gd name="connsiteX67" fmla="*/ 242261 w 1121498"/>
                <a:gd name="connsiteY67" fmla="*/ 1048830 h 1191675"/>
                <a:gd name="connsiteX68" fmla="*/ 250056 w 1121498"/>
                <a:gd name="connsiteY68" fmla="*/ 1056116 h 1191675"/>
                <a:gd name="connsiteX69" fmla="*/ 263474 w 1121498"/>
                <a:gd name="connsiteY69" fmla="*/ 1068035 h 1191675"/>
                <a:gd name="connsiteX70" fmla="*/ 271844 w 1121498"/>
                <a:gd name="connsiteY70" fmla="*/ 1075129 h 1191675"/>
                <a:gd name="connsiteX71" fmla="*/ 293473 w 1121498"/>
                <a:gd name="connsiteY71" fmla="*/ 1091810 h 1191675"/>
                <a:gd name="connsiteX72" fmla="*/ 294144 w 1121498"/>
                <a:gd name="connsiteY72" fmla="*/ 1092321 h 1191675"/>
                <a:gd name="connsiteX73" fmla="*/ 299192 w 1121498"/>
                <a:gd name="connsiteY73" fmla="*/ 1095708 h 1191675"/>
                <a:gd name="connsiteX74" fmla="*/ 320309 w 1121498"/>
                <a:gd name="connsiteY74" fmla="*/ 1109833 h 1191675"/>
                <a:gd name="connsiteX75" fmla="*/ 323600 w 1121498"/>
                <a:gd name="connsiteY75" fmla="*/ 1111910 h 1191675"/>
                <a:gd name="connsiteX76" fmla="*/ 352289 w 1121498"/>
                <a:gd name="connsiteY76" fmla="*/ 1128398 h 1191675"/>
                <a:gd name="connsiteX77" fmla="*/ 361618 w 1121498"/>
                <a:gd name="connsiteY77" fmla="*/ 1133224 h 1191675"/>
                <a:gd name="connsiteX78" fmla="*/ 363503 w 1121498"/>
                <a:gd name="connsiteY78" fmla="*/ 1134214 h 1191675"/>
                <a:gd name="connsiteX79" fmla="*/ 373311 w 1121498"/>
                <a:gd name="connsiteY79" fmla="*/ 1138944 h 1191675"/>
                <a:gd name="connsiteX80" fmla="*/ 384173 w 1121498"/>
                <a:gd name="connsiteY80" fmla="*/ 1143929 h 1191675"/>
                <a:gd name="connsiteX81" fmla="*/ 416568 w 1121498"/>
                <a:gd name="connsiteY81" fmla="*/ 1157094 h 1191675"/>
                <a:gd name="connsiteX82" fmla="*/ 466119 w 1121498"/>
                <a:gd name="connsiteY82" fmla="*/ 1173232 h 1191675"/>
                <a:gd name="connsiteX83" fmla="*/ 517236 w 1121498"/>
                <a:gd name="connsiteY83" fmla="*/ 1184608 h 1191675"/>
                <a:gd name="connsiteX84" fmla="*/ 537587 w 1121498"/>
                <a:gd name="connsiteY84" fmla="*/ 1187547 h 1191675"/>
                <a:gd name="connsiteX85" fmla="*/ 542666 w 1121498"/>
                <a:gd name="connsiteY85" fmla="*/ 1188187 h 1191675"/>
                <a:gd name="connsiteX86" fmla="*/ 583176 w 1121498"/>
                <a:gd name="connsiteY86" fmla="*/ 1191286 h 1191675"/>
                <a:gd name="connsiteX87" fmla="*/ 588288 w 1121498"/>
                <a:gd name="connsiteY87" fmla="*/ 1191446 h 1191675"/>
                <a:gd name="connsiteX88" fmla="*/ 608415 w 1121498"/>
                <a:gd name="connsiteY88" fmla="*/ 1191638 h 1191675"/>
                <a:gd name="connsiteX89" fmla="*/ 638542 w 1121498"/>
                <a:gd name="connsiteY89" fmla="*/ 1190391 h 1191675"/>
                <a:gd name="connsiteX90" fmla="*/ 650650 w 1121498"/>
                <a:gd name="connsiteY90" fmla="*/ 1189433 h 1191675"/>
                <a:gd name="connsiteX91" fmla="*/ 662567 w 1121498"/>
                <a:gd name="connsiteY91" fmla="*/ 1188187 h 1191675"/>
                <a:gd name="connsiteX92" fmla="*/ 686464 w 1121498"/>
                <a:gd name="connsiteY92" fmla="*/ 1184927 h 1191675"/>
                <a:gd name="connsiteX93" fmla="*/ 698284 w 1121498"/>
                <a:gd name="connsiteY93" fmla="*/ 1182882 h 11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21498" h="1191675">
                  <a:moveTo>
                    <a:pt x="636369" y="1021892"/>
                  </a:moveTo>
                  <a:cubicBezTo>
                    <a:pt x="566468" y="994794"/>
                    <a:pt x="552634" y="931075"/>
                    <a:pt x="554583" y="884772"/>
                  </a:cubicBezTo>
                  <a:cubicBezTo>
                    <a:pt x="630331" y="903274"/>
                    <a:pt x="735759" y="912509"/>
                    <a:pt x="812945" y="910145"/>
                  </a:cubicBezTo>
                  <a:cubicBezTo>
                    <a:pt x="801668" y="988499"/>
                    <a:pt x="724386" y="1055988"/>
                    <a:pt x="636369" y="1021892"/>
                  </a:cubicBezTo>
                  <a:close/>
                  <a:moveTo>
                    <a:pt x="698284" y="1182882"/>
                  </a:moveTo>
                  <a:cubicBezTo>
                    <a:pt x="702214" y="1182147"/>
                    <a:pt x="706144" y="1181412"/>
                    <a:pt x="710073" y="1180581"/>
                  </a:cubicBezTo>
                  <a:cubicBezTo>
                    <a:pt x="713907" y="1179846"/>
                    <a:pt x="717837" y="1178952"/>
                    <a:pt x="721766" y="1178057"/>
                  </a:cubicBezTo>
                  <a:cubicBezTo>
                    <a:pt x="728795" y="1176491"/>
                    <a:pt x="735759" y="1174765"/>
                    <a:pt x="742692" y="1172912"/>
                  </a:cubicBezTo>
                  <a:cubicBezTo>
                    <a:pt x="747772" y="1171602"/>
                    <a:pt x="752851" y="1170132"/>
                    <a:pt x="757931" y="1168630"/>
                  </a:cubicBezTo>
                  <a:cubicBezTo>
                    <a:pt x="761349" y="1167575"/>
                    <a:pt x="764704" y="1166585"/>
                    <a:pt x="767963" y="1165530"/>
                  </a:cubicBezTo>
                  <a:cubicBezTo>
                    <a:pt x="771828" y="1164316"/>
                    <a:pt x="775566" y="1163070"/>
                    <a:pt x="779336" y="1161760"/>
                  </a:cubicBezTo>
                  <a:cubicBezTo>
                    <a:pt x="782946" y="1160641"/>
                    <a:pt x="786556" y="1159331"/>
                    <a:pt x="790071" y="1158021"/>
                  </a:cubicBezTo>
                  <a:cubicBezTo>
                    <a:pt x="803073" y="1153419"/>
                    <a:pt x="815916" y="1148275"/>
                    <a:pt x="828568" y="1142714"/>
                  </a:cubicBezTo>
                  <a:cubicBezTo>
                    <a:pt x="833584" y="1140509"/>
                    <a:pt x="838567" y="1138209"/>
                    <a:pt x="843551" y="1135844"/>
                  </a:cubicBezTo>
                  <a:cubicBezTo>
                    <a:pt x="850324" y="1132744"/>
                    <a:pt x="857033" y="1129389"/>
                    <a:pt x="863742" y="1125874"/>
                  </a:cubicBezTo>
                  <a:cubicBezTo>
                    <a:pt x="866202" y="1124628"/>
                    <a:pt x="868567" y="1123413"/>
                    <a:pt x="870931" y="1122103"/>
                  </a:cubicBezTo>
                  <a:cubicBezTo>
                    <a:pt x="875435" y="1119803"/>
                    <a:pt x="879844" y="1117342"/>
                    <a:pt x="884189" y="1114818"/>
                  </a:cubicBezTo>
                  <a:cubicBezTo>
                    <a:pt x="890004" y="1111558"/>
                    <a:pt x="895722" y="1108203"/>
                    <a:pt x="901441" y="1104752"/>
                  </a:cubicBezTo>
                  <a:cubicBezTo>
                    <a:pt x="920673" y="1093152"/>
                    <a:pt x="939235" y="1080530"/>
                    <a:pt x="956998" y="1067045"/>
                  </a:cubicBezTo>
                  <a:cubicBezTo>
                    <a:pt x="959586" y="1065063"/>
                    <a:pt x="962142" y="1063114"/>
                    <a:pt x="964602" y="1061165"/>
                  </a:cubicBezTo>
                  <a:cubicBezTo>
                    <a:pt x="971950" y="1055253"/>
                    <a:pt x="978819" y="1049373"/>
                    <a:pt x="985272" y="1043334"/>
                  </a:cubicBezTo>
                  <a:cubicBezTo>
                    <a:pt x="991757" y="1037326"/>
                    <a:pt x="997764" y="1031255"/>
                    <a:pt x="1003386" y="1025056"/>
                  </a:cubicBezTo>
                  <a:cubicBezTo>
                    <a:pt x="1003386" y="1025056"/>
                    <a:pt x="1003386" y="1025056"/>
                    <a:pt x="1003418" y="1025056"/>
                  </a:cubicBezTo>
                  <a:cubicBezTo>
                    <a:pt x="1003546" y="1024928"/>
                    <a:pt x="1003674" y="1024736"/>
                    <a:pt x="1003802" y="1024576"/>
                  </a:cubicBezTo>
                  <a:cubicBezTo>
                    <a:pt x="1012651" y="1014830"/>
                    <a:pt x="1020479" y="1004764"/>
                    <a:pt x="1027539" y="994219"/>
                  </a:cubicBezTo>
                  <a:cubicBezTo>
                    <a:pt x="1027667" y="994059"/>
                    <a:pt x="1027795" y="993867"/>
                    <a:pt x="1027891" y="993676"/>
                  </a:cubicBezTo>
                  <a:cubicBezTo>
                    <a:pt x="1042203" y="972266"/>
                    <a:pt x="1053353" y="948811"/>
                    <a:pt x="1063257" y="921840"/>
                  </a:cubicBezTo>
                  <a:cubicBezTo>
                    <a:pt x="1063512" y="921137"/>
                    <a:pt x="1063768" y="920434"/>
                    <a:pt x="1064024" y="919731"/>
                  </a:cubicBezTo>
                  <a:cubicBezTo>
                    <a:pt x="1066931" y="911775"/>
                    <a:pt x="1069710" y="903466"/>
                    <a:pt x="1072458" y="894806"/>
                  </a:cubicBezTo>
                  <a:cubicBezTo>
                    <a:pt x="1072266" y="895445"/>
                    <a:pt x="1072074" y="896116"/>
                    <a:pt x="1071851" y="896724"/>
                  </a:cubicBezTo>
                  <a:cubicBezTo>
                    <a:pt x="1072042" y="896116"/>
                    <a:pt x="1072266" y="895445"/>
                    <a:pt x="1072458" y="894806"/>
                  </a:cubicBezTo>
                  <a:cubicBezTo>
                    <a:pt x="1073959" y="890077"/>
                    <a:pt x="1075429" y="885284"/>
                    <a:pt x="1076899" y="880331"/>
                  </a:cubicBezTo>
                  <a:cubicBezTo>
                    <a:pt x="1077314" y="878957"/>
                    <a:pt x="1077729" y="877710"/>
                    <a:pt x="1078145" y="876304"/>
                  </a:cubicBezTo>
                  <a:cubicBezTo>
                    <a:pt x="1078240" y="875953"/>
                    <a:pt x="1078304" y="875633"/>
                    <a:pt x="1078400" y="875282"/>
                  </a:cubicBezTo>
                  <a:cubicBezTo>
                    <a:pt x="1078304" y="875633"/>
                    <a:pt x="1078240" y="875953"/>
                    <a:pt x="1078145" y="876304"/>
                  </a:cubicBezTo>
                  <a:cubicBezTo>
                    <a:pt x="1077729" y="877678"/>
                    <a:pt x="1077314" y="878925"/>
                    <a:pt x="1076930" y="880267"/>
                  </a:cubicBezTo>
                  <a:cubicBezTo>
                    <a:pt x="1077314" y="878925"/>
                    <a:pt x="1077729" y="877614"/>
                    <a:pt x="1078113" y="876272"/>
                  </a:cubicBezTo>
                  <a:cubicBezTo>
                    <a:pt x="1078783" y="874067"/>
                    <a:pt x="1079359" y="871863"/>
                    <a:pt x="1079934" y="869722"/>
                  </a:cubicBezTo>
                  <a:cubicBezTo>
                    <a:pt x="1080732" y="866878"/>
                    <a:pt x="1081403" y="864097"/>
                    <a:pt x="1081978" y="861317"/>
                  </a:cubicBezTo>
                  <a:cubicBezTo>
                    <a:pt x="1082617" y="858601"/>
                    <a:pt x="1083192" y="855917"/>
                    <a:pt x="1083703" y="853201"/>
                  </a:cubicBezTo>
                  <a:cubicBezTo>
                    <a:pt x="1084183" y="850580"/>
                    <a:pt x="1084662" y="848056"/>
                    <a:pt x="1085077" y="845500"/>
                  </a:cubicBezTo>
                  <a:cubicBezTo>
                    <a:pt x="1086291" y="837894"/>
                    <a:pt x="1087026" y="830704"/>
                    <a:pt x="1087377" y="823930"/>
                  </a:cubicBezTo>
                  <a:cubicBezTo>
                    <a:pt x="1088016" y="813289"/>
                    <a:pt x="1087793" y="803479"/>
                    <a:pt x="1087218" y="794212"/>
                  </a:cubicBezTo>
                  <a:cubicBezTo>
                    <a:pt x="1086962" y="788907"/>
                    <a:pt x="1086547" y="783762"/>
                    <a:pt x="1086131" y="778681"/>
                  </a:cubicBezTo>
                  <a:cubicBezTo>
                    <a:pt x="1084598" y="758709"/>
                    <a:pt x="1083192" y="740143"/>
                    <a:pt x="1088112" y="718542"/>
                  </a:cubicBezTo>
                  <a:cubicBezTo>
                    <a:pt x="1103000" y="653257"/>
                    <a:pt x="1127121" y="594779"/>
                    <a:pt x="1120316" y="531700"/>
                  </a:cubicBezTo>
                  <a:cubicBezTo>
                    <a:pt x="1094662" y="285741"/>
                    <a:pt x="984058" y="72377"/>
                    <a:pt x="729561" y="14442"/>
                  </a:cubicBezTo>
                  <a:cubicBezTo>
                    <a:pt x="409763" y="-58352"/>
                    <a:pt x="185841" y="151721"/>
                    <a:pt x="113032" y="471592"/>
                  </a:cubicBezTo>
                  <a:cubicBezTo>
                    <a:pt x="103735" y="512655"/>
                    <a:pt x="97345" y="553302"/>
                    <a:pt x="94055" y="593150"/>
                  </a:cubicBezTo>
                  <a:cubicBezTo>
                    <a:pt x="92840" y="592479"/>
                    <a:pt x="91690" y="591744"/>
                    <a:pt x="90540" y="591009"/>
                  </a:cubicBezTo>
                  <a:cubicBezTo>
                    <a:pt x="38625" y="603791"/>
                    <a:pt x="0" y="650573"/>
                    <a:pt x="0" y="706431"/>
                  </a:cubicBezTo>
                  <a:cubicBezTo>
                    <a:pt x="0" y="770085"/>
                    <a:pt x="49998" y="821885"/>
                    <a:pt x="112872" y="825048"/>
                  </a:cubicBezTo>
                  <a:cubicBezTo>
                    <a:pt x="117089" y="840642"/>
                    <a:pt x="122105" y="855789"/>
                    <a:pt x="127600" y="870680"/>
                  </a:cubicBezTo>
                  <a:cubicBezTo>
                    <a:pt x="128143" y="872150"/>
                    <a:pt x="128654" y="873620"/>
                    <a:pt x="129229" y="875090"/>
                  </a:cubicBezTo>
                  <a:cubicBezTo>
                    <a:pt x="131625" y="881449"/>
                    <a:pt x="134213" y="887680"/>
                    <a:pt x="136833" y="893912"/>
                  </a:cubicBezTo>
                  <a:cubicBezTo>
                    <a:pt x="137727" y="895957"/>
                    <a:pt x="138590" y="898034"/>
                    <a:pt x="139484" y="900079"/>
                  </a:cubicBezTo>
                  <a:cubicBezTo>
                    <a:pt x="142072" y="905959"/>
                    <a:pt x="144756" y="911743"/>
                    <a:pt x="147567" y="917463"/>
                  </a:cubicBezTo>
                  <a:cubicBezTo>
                    <a:pt x="148717" y="919827"/>
                    <a:pt x="149867" y="922160"/>
                    <a:pt x="151049" y="924493"/>
                  </a:cubicBezTo>
                  <a:cubicBezTo>
                    <a:pt x="153829" y="929957"/>
                    <a:pt x="156672" y="935357"/>
                    <a:pt x="159612" y="940694"/>
                  </a:cubicBezTo>
                  <a:cubicBezTo>
                    <a:pt x="161049" y="943250"/>
                    <a:pt x="162551" y="945775"/>
                    <a:pt x="164020" y="948331"/>
                  </a:cubicBezTo>
                  <a:cubicBezTo>
                    <a:pt x="166960" y="953380"/>
                    <a:pt x="169899" y="958429"/>
                    <a:pt x="173030" y="963382"/>
                  </a:cubicBezTo>
                  <a:cubicBezTo>
                    <a:pt x="174787" y="966194"/>
                    <a:pt x="176672" y="968910"/>
                    <a:pt x="178493" y="971690"/>
                  </a:cubicBezTo>
                  <a:cubicBezTo>
                    <a:pt x="181560" y="976292"/>
                    <a:pt x="184531" y="980957"/>
                    <a:pt x="187758" y="985431"/>
                  </a:cubicBezTo>
                  <a:cubicBezTo>
                    <a:pt x="192614" y="992301"/>
                    <a:pt x="197693" y="999012"/>
                    <a:pt x="202933" y="1005595"/>
                  </a:cubicBezTo>
                  <a:cubicBezTo>
                    <a:pt x="202965" y="1005659"/>
                    <a:pt x="202997" y="1005691"/>
                    <a:pt x="203029" y="1005723"/>
                  </a:cubicBezTo>
                  <a:cubicBezTo>
                    <a:pt x="209386" y="1013679"/>
                    <a:pt x="215968" y="1021445"/>
                    <a:pt x="222868" y="1028986"/>
                  </a:cubicBezTo>
                  <a:cubicBezTo>
                    <a:pt x="223060" y="1029178"/>
                    <a:pt x="223220" y="1029369"/>
                    <a:pt x="223411" y="1029561"/>
                  </a:cubicBezTo>
                  <a:cubicBezTo>
                    <a:pt x="229450" y="1036176"/>
                    <a:pt x="235775" y="1042535"/>
                    <a:pt x="242261" y="1048830"/>
                  </a:cubicBezTo>
                  <a:cubicBezTo>
                    <a:pt x="244816" y="1051291"/>
                    <a:pt x="247436" y="1053687"/>
                    <a:pt x="250056" y="1056116"/>
                  </a:cubicBezTo>
                  <a:cubicBezTo>
                    <a:pt x="254433" y="1060174"/>
                    <a:pt x="258905" y="1064137"/>
                    <a:pt x="263474" y="1068035"/>
                  </a:cubicBezTo>
                  <a:cubicBezTo>
                    <a:pt x="266253" y="1070400"/>
                    <a:pt x="269001" y="1072797"/>
                    <a:pt x="271844" y="1075129"/>
                  </a:cubicBezTo>
                  <a:cubicBezTo>
                    <a:pt x="278873" y="1080849"/>
                    <a:pt x="286029" y="1086441"/>
                    <a:pt x="293473" y="1091810"/>
                  </a:cubicBezTo>
                  <a:cubicBezTo>
                    <a:pt x="293697" y="1091970"/>
                    <a:pt x="293888" y="1092161"/>
                    <a:pt x="294144" y="1092321"/>
                  </a:cubicBezTo>
                  <a:cubicBezTo>
                    <a:pt x="295773" y="1093503"/>
                    <a:pt x="297530" y="1094558"/>
                    <a:pt x="299192" y="1095708"/>
                  </a:cubicBezTo>
                  <a:cubicBezTo>
                    <a:pt x="306092" y="1100534"/>
                    <a:pt x="313057" y="1105295"/>
                    <a:pt x="320309" y="1109833"/>
                  </a:cubicBezTo>
                  <a:cubicBezTo>
                    <a:pt x="321427" y="1110504"/>
                    <a:pt x="322482" y="1111239"/>
                    <a:pt x="323600" y="1111910"/>
                  </a:cubicBezTo>
                  <a:cubicBezTo>
                    <a:pt x="332897" y="1117630"/>
                    <a:pt x="342417" y="1123190"/>
                    <a:pt x="352289" y="1128398"/>
                  </a:cubicBezTo>
                  <a:cubicBezTo>
                    <a:pt x="355324" y="1130028"/>
                    <a:pt x="358423" y="1131658"/>
                    <a:pt x="361618" y="1133224"/>
                  </a:cubicBezTo>
                  <a:cubicBezTo>
                    <a:pt x="362257" y="1133639"/>
                    <a:pt x="362832" y="1133959"/>
                    <a:pt x="363503" y="1134214"/>
                  </a:cubicBezTo>
                  <a:cubicBezTo>
                    <a:pt x="366761" y="1135748"/>
                    <a:pt x="370020" y="1137410"/>
                    <a:pt x="373311" y="1138944"/>
                  </a:cubicBezTo>
                  <a:cubicBezTo>
                    <a:pt x="376921" y="1140669"/>
                    <a:pt x="380499" y="1142299"/>
                    <a:pt x="384173" y="1143929"/>
                  </a:cubicBezTo>
                  <a:cubicBezTo>
                    <a:pt x="394652" y="1148690"/>
                    <a:pt x="405450" y="1153004"/>
                    <a:pt x="416568" y="1157094"/>
                  </a:cubicBezTo>
                  <a:cubicBezTo>
                    <a:pt x="432446" y="1163070"/>
                    <a:pt x="449027" y="1168470"/>
                    <a:pt x="466119" y="1173232"/>
                  </a:cubicBezTo>
                  <a:cubicBezTo>
                    <a:pt x="483148" y="1177961"/>
                    <a:pt x="500240" y="1181732"/>
                    <a:pt x="517236" y="1184608"/>
                  </a:cubicBezTo>
                  <a:cubicBezTo>
                    <a:pt x="524041" y="1185726"/>
                    <a:pt x="530814" y="1186685"/>
                    <a:pt x="537587" y="1187547"/>
                  </a:cubicBezTo>
                  <a:cubicBezTo>
                    <a:pt x="539280" y="1187771"/>
                    <a:pt x="540973" y="1187995"/>
                    <a:pt x="542666" y="1188187"/>
                  </a:cubicBezTo>
                  <a:cubicBezTo>
                    <a:pt x="556212" y="1189752"/>
                    <a:pt x="569726" y="1190775"/>
                    <a:pt x="583176" y="1191286"/>
                  </a:cubicBezTo>
                  <a:cubicBezTo>
                    <a:pt x="584901" y="1191350"/>
                    <a:pt x="586595" y="1191382"/>
                    <a:pt x="588288" y="1191446"/>
                  </a:cubicBezTo>
                  <a:cubicBezTo>
                    <a:pt x="595029" y="1191638"/>
                    <a:pt x="601738" y="1191734"/>
                    <a:pt x="608415" y="1191638"/>
                  </a:cubicBezTo>
                  <a:cubicBezTo>
                    <a:pt x="618479" y="1191510"/>
                    <a:pt x="628542" y="1191094"/>
                    <a:pt x="638542" y="1190391"/>
                  </a:cubicBezTo>
                  <a:cubicBezTo>
                    <a:pt x="642535" y="1190168"/>
                    <a:pt x="646561" y="1189816"/>
                    <a:pt x="650650" y="1189433"/>
                  </a:cubicBezTo>
                  <a:cubicBezTo>
                    <a:pt x="654548" y="1189017"/>
                    <a:pt x="658573" y="1188602"/>
                    <a:pt x="662567" y="1188187"/>
                  </a:cubicBezTo>
                  <a:cubicBezTo>
                    <a:pt x="670586" y="1187228"/>
                    <a:pt x="678541" y="1186141"/>
                    <a:pt x="686464" y="1184927"/>
                  </a:cubicBezTo>
                  <a:cubicBezTo>
                    <a:pt x="690361" y="1184256"/>
                    <a:pt x="694291" y="1183617"/>
                    <a:pt x="698284" y="1182882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03BE75E7-DCA2-4E4A-93E6-5CB1C08F9495}"/>
                </a:ext>
              </a:extLst>
            </p:cNvPr>
            <p:cNvSpPr/>
            <p:nvPr/>
          </p:nvSpPr>
          <p:spPr>
            <a:xfrm>
              <a:off x="2895209" y="6776998"/>
              <a:ext cx="433662" cy="720276"/>
            </a:xfrm>
            <a:custGeom>
              <a:avLst/>
              <a:gdLst>
                <a:gd name="connsiteX0" fmla="*/ 116938 w 433662"/>
                <a:gd name="connsiteY0" fmla="*/ 550236 h 720276"/>
                <a:gd name="connsiteX1" fmla="*/ 110421 w 433662"/>
                <a:gd name="connsiteY1" fmla="*/ 573467 h 720276"/>
                <a:gd name="connsiteX2" fmla="*/ 134445 w 433662"/>
                <a:gd name="connsiteY2" fmla="*/ 665658 h 720276"/>
                <a:gd name="connsiteX3" fmla="*/ 146873 w 433662"/>
                <a:gd name="connsiteY3" fmla="*/ 682338 h 720276"/>
                <a:gd name="connsiteX4" fmla="*/ 234794 w 433662"/>
                <a:gd name="connsiteY4" fmla="*/ 688314 h 720276"/>
                <a:gd name="connsiteX5" fmla="*/ 275623 w 433662"/>
                <a:gd name="connsiteY5" fmla="*/ 697549 h 720276"/>
                <a:gd name="connsiteX6" fmla="*/ 293705 w 433662"/>
                <a:gd name="connsiteY6" fmla="*/ 663357 h 720276"/>
                <a:gd name="connsiteX7" fmla="*/ 349870 w 433662"/>
                <a:gd name="connsiteY7" fmla="*/ 625075 h 720276"/>
                <a:gd name="connsiteX8" fmla="*/ 414500 w 433662"/>
                <a:gd name="connsiteY8" fmla="*/ 616575 h 720276"/>
                <a:gd name="connsiteX9" fmla="*/ 415459 w 433662"/>
                <a:gd name="connsiteY9" fmla="*/ 585802 h 720276"/>
                <a:gd name="connsiteX10" fmla="*/ 337218 w 433662"/>
                <a:gd name="connsiteY10" fmla="*/ 472744 h 720276"/>
                <a:gd name="connsiteX11" fmla="*/ 315686 w 433662"/>
                <a:gd name="connsiteY11" fmla="*/ 465650 h 720276"/>
                <a:gd name="connsiteX12" fmla="*/ 315941 w 433662"/>
                <a:gd name="connsiteY12" fmla="*/ 462199 h 720276"/>
                <a:gd name="connsiteX13" fmla="*/ 286901 w 433662"/>
                <a:gd name="connsiteY13" fmla="*/ 175050 h 720276"/>
                <a:gd name="connsiteX14" fmla="*/ 315941 w 433662"/>
                <a:gd name="connsiteY14" fmla="*/ 117307 h 720276"/>
                <a:gd name="connsiteX15" fmla="*/ 135755 w 433662"/>
                <a:gd name="connsiteY15" fmla="*/ 66658 h 720276"/>
                <a:gd name="connsiteX16" fmla="*/ 60933 w 433662"/>
                <a:gd name="connsiteY16" fmla="*/ 0 h 720276"/>
                <a:gd name="connsiteX17" fmla="*/ 232 w 433662"/>
                <a:gd name="connsiteY17" fmla="*/ 177766 h 720276"/>
                <a:gd name="connsiteX18" fmla="*/ 116874 w 433662"/>
                <a:gd name="connsiteY18" fmla="*/ 550236 h 720276"/>
                <a:gd name="connsiteX19" fmla="*/ 116938 w 433662"/>
                <a:gd name="connsiteY19" fmla="*/ 550236 h 7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662" h="720276">
                  <a:moveTo>
                    <a:pt x="116938" y="550236"/>
                  </a:moveTo>
                  <a:cubicBezTo>
                    <a:pt x="113424" y="557010"/>
                    <a:pt x="111060" y="564552"/>
                    <a:pt x="110421" y="573467"/>
                  </a:cubicBezTo>
                  <a:cubicBezTo>
                    <a:pt x="109175" y="604464"/>
                    <a:pt x="119334" y="640221"/>
                    <a:pt x="134445" y="665658"/>
                  </a:cubicBezTo>
                  <a:lnTo>
                    <a:pt x="146873" y="682338"/>
                  </a:lnTo>
                  <a:cubicBezTo>
                    <a:pt x="165531" y="728322"/>
                    <a:pt x="216072" y="735096"/>
                    <a:pt x="234794" y="688314"/>
                  </a:cubicBezTo>
                  <a:cubicBezTo>
                    <a:pt x="240544" y="698859"/>
                    <a:pt x="264984" y="703269"/>
                    <a:pt x="275623" y="697549"/>
                  </a:cubicBezTo>
                  <a:cubicBezTo>
                    <a:pt x="291309" y="689528"/>
                    <a:pt x="293705" y="663357"/>
                    <a:pt x="293705" y="663357"/>
                  </a:cubicBezTo>
                  <a:cubicBezTo>
                    <a:pt x="324024" y="699594"/>
                    <a:pt x="366067" y="650767"/>
                    <a:pt x="349870" y="625075"/>
                  </a:cubicBezTo>
                  <a:cubicBezTo>
                    <a:pt x="362489" y="646517"/>
                    <a:pt x="404117" y="642011"/>
                    <a:pt x="414500" y="616575"/>
                  </a:cubicBezTo>
                  <a:cubicBezTo>
                    <a:pt x="418334" y="606253"/>
                    <a:pt x="417919" y="595963"/>
                    <a:pt x="415459" y="585802"/>
                  </a:cubicBezTo>
                  <a:cubicBezTo>
                    <a:pt x="483923" y="528378"/>
                    <a:pt x="337218" y="472744"/>
                    <a:pt x="337218" y="472744"/>
                  </a:cubicBezTo>
                  <a:cubicBezTo>
                    <a:pt x="330893" y="469389"/>
                    <a:pt x="323704" y="467024"/>
                    <a:pt x="315686" y="465650"/>
                  </a:cubicBezTo>
                  <a:cubicBezTo>
                    <a:pt x="315781" y="464500"/>
                    <a:pt x="315941" y="463414"/>
                    <a:pt x="315941" y="462199"/>
                  </a:cubicBezTo>
                  <a:cubicBezTo>
                    <a:pt x="315941" y="378605"/>
                    <a:pt x="264090" y="251135"/>
                    <a:pt x="286901" y="175050"/>
                  </a:cubicBezTo>
                  <a:cubicBezTo>
                    <a:pt x="291661" y="156101"/>
                    <a:pt x="302204" y="136768"/>
                    <a:pt x="315941" y="117307"/>
                  </a:cubicBezTo>
                  <a:cubicBezTo>
                    <a:pt x="250416" y="113792"/>
                    <a:pt x="194156" y="101266"/>
                    <a:pt x="135755" y="66658"/>
                  </a:cubicBezTo>
                  <a:cubicBezTo>
                    <a:pt x="111890" y="52854"/>
                    <a:pt x="79814" y="28216"/>
                    <a:pt x="60933" y="0"/>
                  </a:cubicBezTo>
                  <a:cubicBezTo>
                    <a:pt x="22500" y="61769"/>
                    <a:pt x="-2707" y="125328"/>
                    <a:pt x="232" y="177766"/>
                  </a:cubicBezTo>
                  <a:cubicBezTo>
                    <a:pt x="7836" y="284177"/>
                    <a:pt x="116874" y="550236"/>
                    <a:pt x="116874" y="550236"/>
                  </a:cubicBezTo>
                  <a:lnTo>
                    <a:pt x="116938" y="550236"/>
                  </a:ln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6430CB66-17BB-48BB-B29C-5B691E76F418}"/>
                </a:ext>
              </a:extLst>
            </p:cNvPr>
            <p:cNvSpPr/>
            <p:nvPr/>
          </p:nvSpPr>
          <p:spPr>
            <a:xfrm>
              <a:off x="2619309" y="5386757"/>
              <a:ext cx="1769082" cy="1685506"/>
            </a:xfrm>
            <a:custGeom>
              <a:avLst/>
              <a:gdLst>
                <a:gd name="connsiteX0" fmla="*/ 1307857 w 1769082"/>
                <a:gd name="connsiteY0" fmla="*/ 624276 h 1685506"/>
                <a:gd name="connsiteX1" fmla="*/ 1378366 w 1769082"/>
                <a:gd name="connsiteY1" fmla="*/ 554677 h 1685506"/>
                <a:gd name="connsiteX2" fmla="*/ 1566060 w 1769082"/>
                <a:gd name="connsiteY2" fmla="*/ 788461 h 1685506"/>
                <a:gd name="connsiteX3" fmla="*/ 1580915 w 1769082"/>
                <a:gd name="connsiteY3" fmla="*/ 917560 h 1685506"/>
                <a:gd name="connsiteX4" fmla="*/ 1599701 w 1769082"/>
                <a:gd name="connsiteY4" fmla="*/ 970861 h 1685506"/>
                <a:gd name="connsiteX5" fmla="*/ 1599733 w 1769082"/>
                <a:gd name="connsiteY5" fmla="*/ 971085 h 1685506"/>
                <a:gd name="connsiteX6" fmla="*/ 1671264 w 1769082"/>
                <a:gd name="connsiteY6" fmla="*/ 910146 h 1685506"/>
                <a:gd name="connsiteX7" fmla="*/ 1759344 w 1769082"/>
                <a:gd name="connsiteY7" fmla="*/ 773570 h 1685506"/>
                <a:gd name="connsiteX8" fmla="*/ 1672734 w 1769082"/>
                <a:gd name="connsiteY8" fmla="*/ 392793 h 1685506"/>
                <a:gd name="connsiteX9" fmla="*/ 1420633 w 1769082"/>
                <a:gd name="connsiteY9" fmla="*/ 73273 h 1685506"/>
                <a:gd name="connsiteX10" fmla="*/ 1172686 w 1769082"/>
                <a:gd name="connsiteY10" fmla="*/ 0 h 1685506"/>
                <a:gd name="connsiteX11" fmla="*/ 1169427 w 1769082"/>
                <a:gd name="connsiteY11" fmla="*/ 8884 h 1685506"/>
                <a:gd name="connsiteX12" fmla="*/ 1077034 w 1769082"/>
                <a:gd name="connsiteY12" fmla="*/ 22177 h 1685506"/>
                <a:gd name="connsiteX13" fmla="*/ 993011 w 1769082"/>
                <a:gd name="connsiteY13" fmla="*/ 54867 h 1685506"/>
                <a:gd name="connsiteX14" fmla="*/ 985216 w 1769082"/>
                <a:gd name="connsiteY14" fmla="*/ 55123 h 1685506"/>
                <a:gd name="connsiteX15" fmla="*/ 932949 w 1769082"/>
                <a:gd name="connsiteY15" fmla="*/ 40423 h 1685506"/>
                <a:gd name="connsiteX16" fmla="*/ 856274 w 1769082"/>
                <a:gd name="connsiteY16" fmla="*/ 35662 h 1685506"/>
                <a:gd name="connsiteX17" fmla="*/ 855316 w 1769082"/>
                <a:gd name="connsiteY17" fmla="*/ 34639 h 1685506"/>
                <a:gd name="connsiteX18" fmla="*/ 818512 w 1769082"/>
                <a:gd name="connsiteY18" fmla="*/ 49786 h 1685506"/>
                <a:gd name="connsiteX19" fmla="*/ 659922 w 1769082"/>
                <a:gd name="connsiteY19" fmla="*/ 167030 h 1685506"/>
                <a:gd name="connsiteX20" fmla="*/ 546603 w 1769082"/>
                <a:gd name="connsiteY20" fmla="*/ 334698 h 1685506"/>
                <a:gd name="connsiteX21" fmla="*/ 470184 w 1769082"/>
                <a:gd name="connsiteY21" fmla="*/ 538540 h 1685506"/>
                <a:gd name="connsiteX22" fmla="*/ 419643 w 1769082"/>
                <a:gd name="connsiteY22" fmla="*/ 738228 h 1685506"/>
                <a:gd name="connsiteX23" fmla="*/ 360954 w 1769082"/>
                <a:gd name="connsiteY23" fmla="*/ 999046 h 1685506"/>
                <a:gd name="connsiteX24" fmla="*/ 110068 w 1769082"/>
                <a:gd name="connsiteY24" fmla="*/ 1137699 h 1685506"/>
                <a:gd name="connsiteX25" fmla="*/ 11285 w 1769082"/>
                <a:gd name="connsiteY25" fmla="*/ 1442967 h 1685506"/>
                <a:gd name="connsiteX26" fmla="*/ 301723 w 1769082"/>
                <a:gd name="connsiteY26" fmla="*/ 1685506 h 1685506"/>
                <a:gd name="connsiteX27" fmla="*/ 276101 w 1769082"/>
                <a:gd name="connsiteY27" fmla="*/ 1568007 h 1685506"/>
                <a:gd name="connsiteX28" fmla="*/ 336834 w 1769082"/>
                <a:gd name="connsiteY28" fmla="*/ 1390273 h 1685506"/>
                <a:gd name="connsiteX29" fmla="*/ 329997 w 1769082"/>
                <a:gd name="connsiteY29" fmla="*/ 1314635 h 1685506"/>
                <a:gd name="connsiteX30" fmla="*/ 404308 w 1769082"/>
                <a:gd name="connsiteY30" fmla="*/ 1238518 h 1685506"/>
                <a:gd name="connsiteX31" fmla="*/ 605387 w 1769082"/>
                <a:gd name="connsiteY31" fmla="*/ 1153677 h 1685506"/>
                <a:gd name="connsiteX32" fmla="*/ 689985 w 1769082"/>
                <a:gd name="connsiteY32" fmla="*/ 1175758 h 1685506"/>
                <a:gd name="connsiteX33" fmla="*/ 695416 w 1769082"/>
                <a:gd name="connsiteY33" fmla="*/ 1179688 h 1685506"/>
                <a:gd name="connsiteX34" fmla="*/ 716438 w 1769082"/>
                <a:gd name="connsiteY34" fmla="*/ 1197775 h 1685506"/>
                <a:gd name="connsiteX35" fmla="*/ 626569 w 1769082"/>
                <a:gd name="connsiteY35" fmla="*/ 1017228 h 1685506"/>
                <a:gd name="connsiteX36" fmla="*/ 513569 w 1769082"/>
                <a:gd name="connsiteY36" fmla="*/ 898579 h 1685506"/>
                <a:gd name="connsiteX37" fmla="*/ 604078 w 1769082"/>
                <a:gd name="connsiteY37" fmla="*/ 783189 h 1685506"/>
                <a:gd name="connsiteX38" fmla="*/ 709569 w 1769082"/>
                <a:gd name="connsiteY38" fmla="*/ 808146 h 1685506"/>
                <a:gd name="connsiteX39" fmla="*/ 977037 w 1769082"/>
                <a:gd name="connsiteY39" fmla="*/ 650415 h 1685506"/>
                <a:gd name="connsiteX40" fmla="*/ 1307857 w 1769082"/>
                <a:gd name="connsiteY40" fmla="*/ 624276 h 16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082" h="1685506">
                  <a:moveTo>
                    <a:pt x="1307857" y="624276"/>
                  </a:moveTo>
                  <a:cubicBezTo>
                    <a:pt x="1335492" y="601683"/>
                    <a:pt x="1358750" y="578644"/>
                    <a:pt x="1378366" y="554677"/>
                  </a:cubicBezTo>
                  <a:cubicBezTo>
                    <a:pt x="1434882" y="638016"/>
                    <a:pt x="1549447" y="688761"/>
                    <a:pt x="1566060" y="788461"/>
                  </a:cubicBezTo>
                  <a:cubicBezTo>
                    <a:pt x="1571842" y="825018"/>
                    <a:pt x="1561044" y="869372"/>
                    <a:pt x="1580915" y="917560"/>
                  </a:cubicBezTo>
                  <a:cubicBezTo>
                    <a:pt x="1598007" y="958942"/>
                    <a:pt x="1599573" y="969359"/>
                    <a:pt x="1599701" y="970861"/>
                  </a:cubicBezTo>
                  <a:cubicBezTo>
                    <a:pt x="1599733" y="970989"/>
                    <a:pt x="1599733" y="971085"/>
                    <a:pt x="1599733" y="971085"/>
                  </a:cubicBezTo>
                  <a:cubicBezTo>
                    <a:pt x="1599733" y="971085"/>
                    <a:pt x="1650178" y="925261"/>
                    <a:pt x="1671264" y="910146"/>
                  </a:cubicBezTo>
                  <a:cubicBezTo>
                    <a:pt x="1725416" y="871385"/>
                    <a:pt x="1751006" y="814441"/>
                    <a:pt x="1759344" y="773570"/>
                  </a:cubicBezTo>
                  <a:cubicBezTo>
                    <a:pt x="1788608" y="630092"/>
                    <a:pt x="1749664" y="493611"/>
                    <a:pt x="1672734" y="392793"/>
                  </a:cubicBezTo>
                  <a:cubicBezTo>
                    <a:pt x="1627815" y="256408"/>
                    <a:pt x="1532898" y="130217"/>
                    <a:pt x="1420633" y="73273"/>
                  </a:cubicBezTo>
                  <a:cubicBezTo>
                    <a:pt x="1344309" y="34512"/>
                    <a:pt x="1259168" y="9842"/>
                    <a:pt x="1172686" y="0"/>
                  </a:cubicBezTo>
                  <a:cubicBezTo>
                    <a:pt x="1172877" y="3196"/>
                    <a:pt x="1171887" y="6455"/>
                    <a:pt x="1169427" y="8884"/>
                  </a:cubicBezTo>
                  <a:cubicBezTo>
                    <a:pt x="1148852" y="28983"/>
                    <a:pt x="1107768" y="31604"/>
                    <a:pt x="1077034" y="22177"/>
                  </a:cubicBezTo>
                  <a:cubicBezTo>
                    <a:pt x="1051923" y="40583"/>
                    <a:pt x="1021317" y="53014"/>
                    <a:pt x="993011" y="54867"/>
                  </a:cubicBezTo>
                  <a:cubicBezTo>
                    <a:pt x="990423" y="55027"/>
                    <a:pt x="987803" y="55123"/>
                    <a:pt x="985216" y="55123"/>
                  </a:cubicBezTo>
                  <a:cubicBezTo>
                    <a:pt x="965663" y="55123"/>
                    <a:pt x="947996" y="50138"/>
                    <a:pt x="932949" y="40423"/>
                  </a:cubicBezTo>
                  <a:cubicBezTo>
                    <a:pt x="909052" y="50233"/>
                    <a:pt x="879532" y="52055"/>
                    <a:pt x="856274" y="35662"/>
                  </a:cubicBezTo>
                  <a:cubicBezTo>
                    <a:pt x="855859" y="35374"/>
                    <a:pt x="855667" y="34927"/>
                    <a:pt x="855316" y="34639"/>
                  </a:cubicBezTo>
                  <a:cubicBezTo>
                    <a:pt x="842664" y="39273"/>
                    <a:pt x="830268" y="44258"/>
                    <a:pt x="818512" y="49786"/>
                  </a:cubicBezTo>
                  <a:cubicBezTo>
                    <a:pt x="761612" y="76501"/>
                    <a:pt x="701423" y="119448"/>
                    <a:pt x="659922" y="167030"/>
                  </a:cubicBezTo>
                  <a:cubicBezTo>
                    <a:pt x="617112" y="216113"/>
                    <a:pt x="574622" y="275677"/>
                    <a:pt x="546603" y="334698"/>
                  </a:cubicBezTo>
                  <a:cubicBezTo>
                    <a:pt x="515869" y="399280"/>
                    <a:pt x="488490" y="469293"/>
                    <a:pt x="470184" y="538540"/>
                  </a:cubicBezTo>
                  <a:cubicBezTo>
                    <a:pt x="452645" y="604815"/>
                    <a:pt x="435457" y="671505"/>
                    <a:pt x="419643" y="738228"/>
                  </a:cubicBezTo>
                  <a:cubicBezTo>
                    <a:pt x="399835" y="810862"/>
                    <a:pt x="413764" y="946224"/>
                    <a:pt x="360954" y="999046"/>
                  </a:cubicBezTo>
                  <a:cubicBezTo>
                    <a:pt x="294918" y="1071680"/>
                    <a:pt x="182717" y="1084877"/>
                    <a:pt x="110068" y="1137699"/>
                  </a:cubicBezTo>
                  <a:cubicBezTo>
                    <a:pt x="25374" y="1199341"/>
                    <a:pt x="-23410" y="1345663"/>
                    <a:pt x="11285" y="1442967"/>
                  </a:cubicBezTo>
                  <a:cubicBezTo>
                    <a:pt x="51539" y="1555928"/>
                    <a:pt x="181855" y="1642015"/>
                    <a:pt x="301723" y="1685506"/>
                  </a:cubicBezTo>
                  <a:cubicBezTo>
                    <a:pt x="288305" y="1640066"/>
                    <a:pt x="278241" y="1597789"/>
                    <a:pt x="276101" y="1568007"/>
                  </a:cubicBezTo>
                  <a:cubicBezTo>
                    <a:pt x="273194" y="1515601"/>
                    <a:pt x="298464" y="1452042"/>
                    <a:pt x="336834" y="1390273"/>
                  </a:cubicBezTo>
                  <a:cubicBezTo>
                    <a:pt x="320604" y="1366114"/>
                    <a:pt x="313863" y="1339368"/>
                    <a:pt x="329997" y="1314635"/>
                  </a:cubicBezTo>
                  <a:cubicBezTo>
                    <a:pt x="347983" y="1285715"/>
                    <a:pt x="377631" y="1259097"/>
                    <a:pt x="404308" y="1238518"/>
                  </a:cubicBezTo>
                  <a:cubicBezTo>
                    <a:pt x="459769" y="1195730"/>
                    <a:pt x="534335" y="1157671"/>
                    <a:pt x="605387" y="1153677"/>
                  </a:cubicBezTo>
                  <a:cubicBezTo>
                    <a:pt x="635930" y="1151951"/>
                    <a:pt x="664842" y="1158726"/>
                    <a:pt x="689985" y="1175758"/>
                  </a:cubicBezTo>
                  <a:cubicBezTo>
                    <a:pt x="691806" y="1177004"/>
                    <a:pt x="693627" y="1178314"/>
                    <a:pt x="695416" y="1179688"/>
                  </a:cubicBezTo>
                  <a:cubicBezTo>
                    <a:pt x="701455" y="1184226"/>
                    <a:pt x="708803" y="1190521"/>
                    <a:pt x="716438" y="1197775"/>
                  </a:cubicBezTo>
                  <a:cubicBezTo>
                    <a:pt x="674555" y="1145240"/>
                    <a:pt x="644747" y="1084206"/>
                    <a:pt x="626569" y="1017228"/>
                  </a:cubicBezTo>
                  <a:cubicBezTo>
                    <a:pt x="563663" y="1014128"/>
                    <a:pt x="513569" y="962265"/>
                    <a:pt x="513569" y="898579"/>
                  </a:cubicBezTo>
                  <a:cubicBezTo>
                    <a:pt x="513569" y="842721"/>
                    <a:pt x="552162" y="795971"/>
                    <a:pt x="604078" y="783189"/>
                  </a:cubicBezTo>
                  <a:cubicBezTo>
                    <a:pt x="632479" y="801275"/>
                    <a:pt x="667558" y="811181"/>
                    <a:pt x="709569" y="808146"/>
                  </a:cubicBezTo>
                  <a:cubicBezTo>
                    <a:pt x="810013" y="800892"/>
                    <a:pt x="869181" y="635045"/>
                    <a:pt x="977037" y="650415"/>
                  </a:cubicBezTo>
                  <a:cubicBezTo>
                    <a:pt x="1098439" y="667128"/>
                    <a:pt x="1198627" y="713654"/>
                    <a:pt x="1307857" y="624276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4E11C05F-5652-4F90-9D16-D04CDE9D737D}"/>
                </a:ext>
              </a:extLst>
            </p:cNvPr>
            <p:cNvSpPr/>
            <p:nvPr/>
          </p:nvSpPr>
          <p:spPr>
            <a:xfrm>
              <a:off x="3435495" y="5091084"/>
              <a:ext cx="508809" cy="328009"/>
            </a:xfrm>
            <a:custGeom>
              <a:avLst/>
              <a:gdLst>
                <a:gd name="connsiteX0" fmla="*/ 59192 w 508809"/>
                <a:gd name="connsiteY0" fmla="*/ 316093 h 328009"/>
                <a:gd name="connsiteX1" fmla="*/ 96763 w 508809"/>
                <a:gd name="connsiteY1" fmla="*/ 318682 h 328009"/>
                <a:gd name="connsiteX2" fmla="*/ 96603 w 508809"/>
                <a:gd name="connsiteY2" fmla="*/ 318458 h 328009"/>
                <a:gd name="connsiteX3" fmla="*/ 89543 w 508809"/>
                <a:gd name="connsiteY3" fmla="*/ 277619 h 328009"/>
                <a:gd name="connsiteX4" fmla="*/ 140308 w 508809"/>
                <a:gd name="connsiteY4" fmla="*/ 245408 h 328009"/>
                <a:gd name="connsiteX5" fmla="*/ 140883 w 508809"/>
                <a:gd name="connsiteY5" fmla="*/ 245408 h 328009"/>
                <a:gd name="connsiteX6" fmla="*/ 171873 w 508809"/>
                <a:gd name="connsiteY6" fmla="*/ 263719 h 328009"/>
                <a:gd name="connsiteX7" fmla="*/ 140244 w 508809"/>
                <a:gd name="connsiteY7" fmla="*/ 322740 h 328009"/>
                <a:gd name="connsiteX8" fmla="*/ 175355 w 508809"/>
                <a:gd name="connsiteY8" fmla="*/ 327789 h 328009"/>
                <a:gd name="connsiteX9" fmla="*/ 237046 w 508809"/>
                <a:gd name="connsiteY9" fmla="*/ 306379 h 328009"/>
                <a:gd name="connsiteX10" fmla="*/ 233947 w 508809"/>
                <a:gd name="connsiteY10" fmla="*/ 303886 h 328009"/>
                <a:gd name="connsiteX11" fmla="*/ 230689 w 508809"/>
                <a:gd name="connsiteY11" fmla="*/ 244961 h 328009"/>
                <a:gd name="connsiteX12" fmla="*/ 294776 w 508809"/>
                <a:gd name="connsiteY12" fmla="*/ 232499 h 328009"/>
                <a:gd name="connsiteX13" fmla="*/ 298386 w 508809"/>
                <a:gd name="connsiteY13" fmla="*/ 279281 h 328009"/>
                <a:gd name="connsiteX14" fmla="*/ 282125 w 508809"/>
                <a:gd name="connsiteY14" fmla="*/ 299381 h 328009"/>
                <a:gd name="connsiteX15" fmla="*/ 337267 w 508809"/>
                <a:gd name="connsiteY15" fmla="*/ 288228 h 328009"/>
                <a:gd name="connsiteX16" fmla="*/ 353177 w 508809"/>
                <a:gd name="connsiteY16" fmla="*/ 288260 h 328009"/>
                <a:gd name="connsiteX17" fmla="*/ 508603 w 508809"/>
                <a:gd name="connsiteY17" fmla="*/ 152387 h 328009"/>
                <a:gd name="connsiteX18" fmla="*/ 257716 w 508809"/>
                <a:gd name="connsiteY18" fmla="*/ 13702 h 328009"/>
                <a:gd name="connsiteX19" fmla="*/ 281 w 508809"/>
                <a:gd name="connsiteY19" fmla="*/ 211824 h 328009"/>
                <a:gd name="connsiteX20" fmla="*/ 59192 w 508809"/>
                <a:gd name="connsiteY20" fmla="*/ 316093 h 32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809" h="328009">
                  <a:moveTo>
                    <a:pt x="59192" y="316093"/>
                  </a:moveTo>
                  <a:cubicBezTo>
                    <a:pt x="70566" y="321526"/>
                    <a:pt x="84016" y="321845"/>
                    <a:pt x="96763" y="318682"/>
                  </a:cubicBezTo>
                  <a:cubicBezTo>
                    <a:pt x="96699" y="318618"/>
                    <a:pt x="96635" y="318522"/>
                    <a:pt x="96603" y="318458"/>
                  </a:cubicBezTo>
                  <a:cubicBezTo>
                    <a:pt x="85965" y="306315"/>
                    <a:pt x="83377" y="291488"/>
                    <a:pt x="89543" y="277619"/>
                  </a:cubicBezTo>
                  <a:cubicBezTo>
                    <a:pt x="97530" y="259756"/>
                    <a:pt x="119829" y="245408"/>
                    <a:pt x="140308" y="245408"/>
                  </a:cubicBezTo>
                  <a:cubicBezTo>
                    <a:pt x="140500" y="245408"/>
                    <a:pt x="140691" y="245408"/>
                    <a:pt x="140883" y="245408"/>
                  </a:cubicBezTo>
                  <a:cubicBezTo>
                    <a:pt x="155004" y="245408"/>
                    <a:pt x="166250" y="251991"/>
                    <a:pt x="171873" y="263719"/>
                  </a:cubicBezTo>
                  <a:cubicBezTo>
                    <a:pt x="177559" y="276661"/>
                    <a:pt x="176377" y="296952"/>
                    <a:pt x="140244" y="322740"/>
                  </a:cubicBezTo>
                  <a:cubicBezTo>
                    <a:pt x="150691" y="326990"/>
                    <a:pt x="162512" y="328652"/>
                    <a:pt x="175355" y="327789"/>
                  </a:cubicBezTo>
                  <a:cubicBezTo>
                    <a:pt x="195514" y="326447"/>
                    <a:pt x="217590" y="318426"/>
                    <a:pt x="237046" y="306379"/>
                  </a:cubicBezTo>
                  <a:cubicBezTo>
                    <a:pt x="235960" y="305580"/>
                    <a:pt x="234938" y="304749"/>
                    <a:pt x="233947" y="303886"/>
                  </a:cubicBezTo>
                  <a:cubicBezTo>
                    <a:pt x="216120" y="288388"/>
                    <a:pt x="214938" y="266371"/>
                    <a:pt x="230689" y="244961"/>
                  </a:cubicBezTo>
                  <a:cubicBezTo>
                    <a:pt x="246631" y="223679"/>
                    <a:pt x="278227" y="220803"/>
                    <a:pt x="294776" y="232499"/>
                  </a:cubicBezTo>
                  <a:cubicBezTo>
                    <a:pt x="306181" y="240583"/>
                    <a:pt x="313178" y="257136"/>
                    <a:pt x="298386" y="279281"/>
                  </a:cubicBezTo>
                  <a:cubicBezTo>
                    <a:pt x="293786" y="286279"/>
                    <a:pt x="288291" y="293022"/>
                    <a:pt x="282125" y="299381"/>
                  </a:cubicBezTo>
                  <a:cubicBezTo>
                    <a:pt x="303338" y="302225"/>
                    <a:pt x="326724" y="298518"/>
                    <a:pt x="337267" y="288228"/>
                  </a:cubicBezTo>
                  <a:cubicBezTo>
                    <a:pt x="341771" y="283882"/>
                    <a:pt x="348800" y="283946"/>
                    <a:pt x="353177" y="288260"/>
                  </a:cubicBezTo>
                  <a:cubicBezTo>
                    <a:pt x="425379" y="257615"/>
                    <a:pt x="504226" y="239401"/>
                    <a:pt x="508603" y="152387"/>
                  </a:cubicBezTo>
                  <a:cubicBezTo>
                    <a:pt x="515184" y="20316"/>
                    <a:pt x="363368" y="-25891"/>
                    <a:pt x="257716" y="13702"/>
                  </a:cubicBezTo>
                  <a:cubicBezTo>
                    <a:pt x="191712" y="33514"/>
                    <a:pt x="6862" y="132575"/>
                    <a:pt x="281" y="211824"/>
                  </a:cubicBezTo>
                  <a:cubicBezTo>
                    <a:pt x="-3042" y="248252"/>
                    <a:pt x="23539" y="286343"/>
                    <a:pt x="59192" y="316093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FC07B1A-F611-49F8-8893-194FCE1669B4}"/>
                </a:ext>
              </a:extLst>
            </p:cNvPr>
            <p:cNvSpPr/>
            <p:nvPr/>
          </p:nvSpPr>
          <p:spPr>
            <a:xfrm>
              <a:off x="3677922" y="5339496"/>
              <a:ext cx="41460" cy="43522"/>
            </a:xfrm>
            <a:custGeom>
              <a:avLst/>
              <a:gdLst>
                <a:gd name="connsiteX0" fmla="*/ 28612 w 41460"/>
                <a:gd name="connsiteY0" fmla="*/ 0 h 43522"/>
                <a:gd name="connsiteX1" fmla="*/ 6600 w 41460"/>
                <a:gd name="connsiteY1" fmla="*/ 10130 h 43522"/>
                <a:gd name="connsiteX2" fmla="*/ 6504 w 41460"/>
                <a:gd name="connsiteY2" fmla="*/ 38282 h 43522"/>
                <a:gd name="connsiteX3" fmla="*/ 14363 w 41460"/>
                <a:gd name="connsiteY3" fmla="*/ 43523 h 43522"/>
                <a:gd name="connsiteX4" fmla="*/ 36950 w 41460"/>
                <a:gd name="connsiteY4" fmla="*/ 18278 h 43522"/>
                <a:gd name="connsiteX5" fmla="*/ 39155 w 41460"/>
                <a:gd name="connsiteY5" fmla="*/ 2716 h 43522"/>
                <a:gd name="connsiteX6" fmla="*/ 28612 w 41460"/>
                <a:gd name="connsiteY6" fmla="*/ 0 h 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60" h="43522">
                  <a:moveTo>
                    <a:pt x="28612" y="0"/>
                  </a:moveTo>
                  <a:cubicBezTo>
                    <a:pt x="20944" y="0"/>
                    <a:pt x="11871" y="3100"/>
                    <a:pt x="6600" y="10130"/>
                  </a:cubicBezTo>
                  <a:cubicBezTo>
                    <a:pt x="-4646" y="25372"/>
                    <a:pt x="657" y="33169"/>
                    <a:pt x="6504" y="38282"/>
                  </a:cubicBezTo>
                  <a:cubicBezTo>
                    <a:pt x="8740" y="40232"/>
                    <a:pt x="11392" y="41957"/>
                    <a:pt x="14363" y="43523"/>
                  </a:cubicBezTo>
                  <a:cubicBezTo>
                    <a:pt x="23277" y="35822"/>
                    <a:pt x="31008" y="27290"/>
                    <a:pt x="36950" y="18278"/>
                  </a:cubicBezTo>
                  <a:cubicBezTo>
                    <a:pt x="42126" y="10545"/>
                    <a:pt x="42829" y="5337"/>
                    <a:pt x="39155" y="2716"/>
                  </a:cubicBezTo>
                  <a:cubicBezTo>
                    <a:pt x="36663" y="959"/>
                    <a:pt x="32861" y="0"/>
                    <a:pt x="28612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B07CA118-228D-4F2D-B5EB-5065E845C315}"/>
                </a:ext>
              </a:extLst>
            </p:cNvPr>
            <p:cNvSpPr/>
            <p:nvPr/>
          </p:nvSpPr>
          <p:spPr>
            <a:xfrm>
              <a:off x="3544539" y="5361034"/>
              <a:ext cx="42539" cy="39624"/>
            </a:xfrm>
            <a:custGeom>
              <a:avLst/>
              <a:gdLst>
                <a:gd name="connsiteX0" fmla="*/ 42095 w 42539"/>
                <a:gd name="connsiteY0" fmla="*/ 4218 h 39624"/>
                <a:gd name="connsiteX1" fmla="*/ 31840 w 42539"/>
                <a:gd name="connsiteY1" fmla="*/ 0 h 39624"/>
                <a:gd name="connsiteX2" fmla="*/ 31552 w 42539"/>
                <a:gd name="connsiteY2" fmla="*/ 0 h 39624"/>
                <a:gd name="connsiteX3" fmla="*/ 1361 w 42539"/>
                <a:gd name="connsiteY3" fmla="*/ 17831 h 39624"/>
                <a:gd name="connsiteX4" fmla="*/ 4748 w 42539"/>
                <a:gd name="connsiteY4" fmla="*/ 34032 h 39624"/>
                <a:gd name="connsiteX5" fmla="*/ 10339 w 42539"/>
                <a:gd name="connsiteY5" fmla="*/ 39624 h 39624"/>
                <a:gd name="connsiteX6" fmla="*/ 15131 w 42539"/>
                <a:gd name="connsiteY6" fmla="*/ 36301 h 39624"/>
                <a:gd name="connsiteX7" fmla="*/ 42095 w 42539"/>
                <a:gd name="connsiteY7" fmla="*/ 4218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" h="39624">
                  <a:moveTo>
                    <a:pt x="42095" y="4218"/>
                  </a:moveTo>
                  <a:cubicBezTo>
                    <a:pt x="41520" y="3036"/>
                    <a:pt x="39667" y="0"/>
                    <a:pt x="31840" y="0"/>
                  </a:cubicBezTo>
                  <a:cubicBezTo>
                    <a:pt x="31776" y="0"/>
                    <a:pt x="31648" y="0"/>
                    <a:pt x="31552" y="0"/>
                  </a:cubicBezTo>
                  <a:cubicBezTo>
                    <a:pt x="19859" y="0"/>
                    <a:pt x="5738" y="7989"/>
                    <a:pt x="1361" y="17831"/>
                  </a:cubicBezTo>
                  <a:cubicBezTo>
                    <a:pt x="-1226" y="23615"/>
                    <a:pt x="-140" y="28440"/>
                    <a:pt x="4748" y="34032"/>
                  </a:cubicBezTo>
                  <a:cubicBezTo>
                    <a:pt x="6569" y="36077"/>
                    <a:pt x="8390" y="37803"/>
                    <a:pt x="10339" y="39624"/>
                  </a:cubicBezTo>
                  <a:cubicBezTo>
                    <a:pt x="12000" y="38602"/>
                    <a:pt x="13598" y="37419"/>
                    <a:pt x="15131" y="36301"/>
                  </a:cubicBezTo>
                  <a:cubicBezTo>
                    <a:pt x="37207" y="21154"/>
                    <a:pt x="44523" y="9746"/>
                    <a:pt x="42095" y="421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B204A4FF-6219-45E4-B99C-80157D6AC8D0}"/>
                </a:ext>
              </a:extLst>
            </p:cNvPr>
            <p:cNvSpPr/>
            <p:nvPr/>
          </p:nvSpPr>
          <p:spPr>
            <a:xfrm>
              <a:off x="2915209" y="7449889"/>
              <a:ext cx="51932" cy="278126"/>
            </a:xfrm>
            <a:custGeom>
              <a:avLst/>
              <a:gdLst>
                <a:gd name="connsiteX0" fmla="*/ 47163 w 51932"/>
                <a:gd name="connsiteY0" fmla="*/ 224250 h 278126"/>
                <a:gd name="connsiteX1" fmla="*/ 36301 w 51932"/>
                <a:gd name="connsiteY1" fmla="*/ 226263 h 278126"/>
                <a:gd name="connsiteX2" fmla="*/ 35279 w 51932"/>
                <a:gd name="connsiteY2" fmla="*/ 226359 h 278126"/>
                <a:gd name="connsiteX3" fmla="*/ 29656 w 51932"/>
                <a:gd name="connsiteY3" fmla="*/ 221693 h 278126"/>
                <a:gd name="connsiteX4" fmla="*/ 34225 w 51932"/>
                <a:gd name="connsiteY4" fmla="*/ 215047 h 278126"/>
                <a:gd name="connsiteX5" fmla="*/ 45854 w 51932"/>
                <a:gd name="connsiteY5" fmla="*/ 212874 h 278126"/>
                <a:gd name="connsiteX6" fmla="*/ 41381 w 51932"/>
                <a:gd name="connsiteY6" fmla="*/ 173601 h 278126"/>
                <a:gd name="connsiteX7" fmla="*/ 30519 w 51932"/>
                <a:gd name="connsiteY7" fmla="*/ 175550 h 278126"/>
                <a:gd name="connsiteX8" fmla="*/ 29496 w 51932"/>
                <a:gd name="connsiteY8" fmla="*/ 175646 h 278126"/>
                <a:gd name="connsiteX9" fmla="*/ 23905 w 51932"/>
                <a:gd name="connsiteY9" fmla="*/ 170981 h 278126"/>
                <a:gd name="connsiteX10" fmla="*/ 28474 w 51932"/>
                <a:gd name="connsiteY10" fmla="*/ 164334 h 278126"/>
                <a:gd name="connsiteX11" fmla="*/ 40103 w 51932"/>
                <a:gd name="connsiteY11" fmla="*/ 162225 h 278126"/>
                <a:gd name="connsiteX12" fmla="*/ 35630 w 51932"/>
                <a:gd name="connsiteY12" fmla="*/ 123080 h 278126"/>
                <a:gd name="connsiteX13" fmla="*/ 24608 w 51932"/>
                <a:gd name="connsiteY13" fmla="*/ 124869 h 278126"/>
                <a:gd name="connsiteX14" fmla="*/ 23714 w 51932"/>
                <a:gd name="connsiteY14" fmla="*/ 124933 h 278126"/>
                <a:gd name="connsiteX15" fmla="*/ 18091 w 51932"/>
                <a:gd name="connsiteY15" fmla="*/ 120140 h 278126"/>
                <a:gd name="connsiteX16" fmla="*/ 22787 w 51932"/>
                <a:gd name="connsiteY16" fmla="*/ 113589 h 278126"/>
                <a:gd name="connsiteX17" fmla="*/ 34320 w 51932"/>
                <a:gd name="connsiteY17" fmla="*/ 111736 h 278126"/>
                <a:gd name="connsiteX18" fmla="*/ 30710 w 51932"/>
                <a:gd name="connsiteY18" fmla="*/ 80004 h 278126"/>
                <a:gd name="connsiteX19" fmla="*/ 21925 w 51932"/>
                <a:gd name="connsiteY19" fmla="*/ 81378 h 278126"/>
                <a:gd name="connsiteX20" fmla="*/ 21062 w 51932"/>
                <a:gd name="connsiteY20" fmla="*/ 81474 h 278126"/>
                <a:gd name="connsiteX21" fmla="*/ 15407 w 51932"/>
                <a:gd name="connsiteY21" fmla="*/ 76649 h 278126"/>
                <a:gd name="connsiteX22" fmla="*/ 20167 w 51932"/>
                <a:gd name="connsiteY22" fmla="*/ 70098 h 278126"/>
                <a:gd name="connsiteX23" fmla="*/ 29432 w 51932"/>
                <a:gd name="connsiteY23" fmla="*/ 68660 h 278126"/>
                <a:gd name="connsiteX24" fmla="*/ 22755 w 51932"/>
                <a:gd name="connsiteY24" fmla="*/ 10118 h 278126"/>
                <a:gd name="connsiteX25" fmla="*/ 10104 w 51932"/>
                <a:gd name="connsiteY25" fmla="*/ 85 h 278126"/>
                <a:gd name="connsiteX26" fmla="*/ 72 w 51932"/>
                <a:gd name="connsiteY26" fmla="*/ 12707 h 278126"/>
                <a:gd name="connsiteX27" fmla="*/ 29177 w 51932"/>
                <a:gd name="connsiteY27" fmla="*/ 268028 h 278126"/>
                <a:gd name="connsiteX28" fmla="*/ 40518 w 51932"/>
                <a:gd name="connsiteY28" fmla="*/ 278126 h 278126"/>
                <a:gd name="connsiteX29" fmla="*/ 41828 w 51932"/>
                <a:gd name="connsiteY29" fmla="*/ 278062 h 278126"/>
                <a:gd name="connsiteX30" fmla="*/ 51860 w 51932"/>
                <a:gd name="connsiteY30" fmla="*/ 265440 h 278126"/>
                <a:gd name="connsiteX31" fmla="*/ 47163 w 51932"/>
                <a:gd name="connsiteY31" fmla="*/ 224250 h 2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932" h="278126">
                  <a:moveTo>
                    <a:pt x="47163" y="224250"/>
                  </a:moveTo>
                  <a:cubicBezTo>
                    <a:pt x="40710" y="225432"/>
                    <a:pt x="36908" y="226167"/>
                    <a:pt x="36301" y="226263"/>
                  </a:cubicBezTo>
                  <a:cubicBezTo>
                    <a:pt x="35982" y="226327"/>
                    <a:pt x="35598" y="226359"/>
                    <a:pt x="35279" y="226359"/>
                  </a:cubicBezTo>
                  <a:cubicBezTo>
                    <a:pt x="32563" y="226359"/>
                    <a:pt x="30167" y="224442"/>
                    <a:pt x="29656" y="221693"/>
                  </a:cubicBezTo>
                  <a:cubicBezTo>
                    <a:pt x="29081" y="218594"/>
                    <a:pt x="31126" y="215622"/>
                    <a:pt x="34225" y="215047"/>
                  </a:cubicBezTo>
                  <a:cubicBezTo>
                    <a:pt x="34832" y="214951"/>
                    <a:pt x="38953" y="214184"/>
                    <a:pt x="45854" y="212874"/>
                  </a:cubicBezTo>
                  <a:lnTo>
                    <a:pt x="41381" y="173601"/>
                  </a:lnTo>
                  <a:cubicBezTo>
                    <a:pt x="34959" y="174751"/>
                    <a:pt x="31221" y="175422"/>
                    <a:pt x="30519" y="175550"/>
                  </a:cubicBezTo>
                  <a:cubicBezTo>
                    <a:pt x="30167" y="175614"/>
                    <a:pt x="29848" y="175646"/>
                    <a:pt x="29496" y="175646"/>
                  </a:cubicBezTo>
                  <a:cubicBezTo>
                    <a:pt x="26781" y="175646"/>
                    <a:pt x="24385" y="173729"/>
                    <a:pt x="23905" y="170981"/>
                  </a:cubicBezTo>
                  <a:cubicBezTo>
                    <a:pt x="23330" y="167849"/>
                    <a:pt x="25375" y="164909"/>
                    <a:pt x="28474" y="164334"/>
                  </a:cubicBezTo>
                  <a:cubicBezTo>
                    <a:pt x="29177" y="164206"/>
                    <a:pt x="33170" y="163471"/>
                    <a:pt x="40103" y="162225"/>
                  </a:cubicBezTo>
                  <a:lnTo>
                    <a:pt x="35630" y="123080"/>
                  </a:lnTo>
                  <a:cubicBezTo>
                    <a:pt x="29081" y="124134"/>
                    <a:pt x="25311" y="124742"/>
                    <a:pt x="24608" y="124869"/>
                  </a:cubicBezTo>
                  <a:cubicBezTo>
                    <a:pt x="24321" y="124901"/>
                    <a:pt x="24001" y="124933"/>
                    <a:pt x="23714" y="124933"/>
                  </a:cubicBezTo>
                  <a:cubicBezTo>
                    <a:pt x="20934" y="124933"/>
                    <a:pt x="18538" y="122920"/>
                    <a:pt x="18091" y="120140"/>
                  </a:cubicBezTo>
                  <a:cubicBezTo>
                    <a:pt x="17580" y="117040"/>
                    <a:pt x="19688" y="114101"/>
                    <a:pt x="22787" y="113589"/>
                  </a:cubicBezTo>
                  <a:cubicBezTo>
                    <a:pt x="23490" y="113493"/>
                    <a:pt x="27452" y="112854"/>
                    <a:pt x="34320" y="111736"/>
                  </a:cubicBezTo>
                  <a:lnTo>
                    <a:pt x="30710" y="80004"/>
                  </a:lnTo>
                  <a:cubicBezTo>
                    <a:pt x="25535" y="80803"/>
                    <a:pt x="22532" y="81283"/>
                    <a:pt x="21925" y="81378"/>
                  </a:cubicBezTo>
                  <a:cubicBezTo>
                    <a:pt x="21637" y="81442"/>
                    <a:pt x="21318" y="81474"/>
                    <a:pt x="21062" y="81474"/>
                  </a:cubicBezTo>
                  <a:cubicBezTo>
                    <a:pt x="18283" y="81474"/>
                    <a:pt x="15854" y="79461"/>
                    <a:pt x="15407" y="76649"/>
                  </a:cubicBezTo>
                  <a:cubicBezTo>
                    <a:pt x="14928" y="73517"/>
                    <a:pt x="17069" y="70610"/>
                    <a:pt x="20167" y="70098"/>
                  </a:cubicBezTo>
                  <a:cubicBezTo>
                    <a:pt x="20806" y="70002"/>
                    <a:pt x="23969" y="69523"/>
                    <a:pt x="29432" y="68660"/>
                  </a:cubicBezTo>
                  <a:lnTo>
                    <a:pt x="22755" y="10118"/>
                  </a:lnTo>
                  <a:cubicBezTo>
                    <a:pt x="22020" y="3855"/>
                    <a:pt x="16206" y="-682"/>
                    <a:pt x="10104" y="85"/>
                  </a:cubicBezTo>
                  <a:cubicBezTo>
                    <a:pt x="3874" y="788"/>
                    <a:pt x="-631" y="6444"/>
                    <a:pt x="72" y="12707"/>
                  </a:cubicBezTo>
                  <a:lnTo>
                    <a:pt x="29177" y="268028"/>
                  </a:lnTo>
                  <a:cubicBezTo>
                    <a:pt x="29880" y="273844"/>
                    <a:pt x="34800" y="278126"/>
                    <a:pt x="40518" y="278126"/>
                  </a:cubicBezTo>
                  <a:cubicBezTo>
                    <a:pt x="40966" y="278126"/>
                    <a:pt x="41381" y="278126"/>
                    <a:pt x="41828" y="278062"/>
                  </a:cubicBezTo>
                  <a:cubicBezTo>
                    <a:pt x="48090" y="277359"/>
                    <a:pt x="52563" y="271703"/>
                    <a:pt x="51860" y="265440"/>
                  </a:cubicBezTo>
                  <a:lnTo>
                    <a:pt x="47163" y="22425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81886ED8-7573-491B-912F-E3DE628DB7E0}"/>
                </a:ext>
              </a:extLst>
            </p:cNvPr>
            <p:cNvSpPr/>
            <p:nvPr/>
          </p:nvSpPr>
          <p:spPr>
            <a:xfrm>
              <a:off x="3643082" y="6325571"/>
              <a:ext cx="59046" cy="64479"/>
            </a:xfrm>
            <a:custGeom>
              <a:avLst/>
              <a:gdLst>
                <a:gd name="connsiteX0" fmla="*/ 35753 w 59046"/>
                <a:gd name="connsiteY0" fmla="*/ 508 h 64479"/>
                <a:gd name="connsiteX1" fmla="*/ 58372 w 59046"/>
                <a:gd name="connsiteY1" fmla="*/ 37928 h 64479"/>
                <a:gd name="connsiteX2" fmla="*/ 23262 w 59046"/>
                <a:gd name="connsiteY2" fmla="*/ 63971 h 64479"/>
                <a:gd name="connsiteX3" fmla="*/ 675 w 59046"/>
                <a:gd name="connsiteY3" fmla="*/ 26552 h 64479"/>
                <a:gd name="connsiteX4" fmla="*/ 35753 w 59046"/>
                <a:gd name="connsiteY4" fmla="*/ 508 h 6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79">
                  <a:moveTo>
                    <a:pt x="35753" y="508"/>
                  </a:moveTo>
                  <a:cubicBezTo>
                    <a:pt x="51695" y="3640"/>
                    <a:pt x="61823" y="20384"/>
                    <a:pt x="58372" y="37928"/>
                  </a:cubicBezTo>
                  <a:cubicBezTo>
                    <a:pt x="54922" y="55439"/>
                    <a:pt x="39204" y="67103"/>
                    <a:pt x="23262" y="63971"/>
                  </a:cubicBezTo>
                  <a:cubicBezTo>
                    <a:pt x="7352" y="60840"/>
                    <a:pt x="-2776" y="44095"/>
                    <a:pt x="675" y="26552"/>
                  </a:cubicBezTo>
                  <a:cubicBezTo>
                    <a:pt x="4093" y="9040"/>
                    <a:pt x="19811" y="-2623"/>
                    <a:pt x="35753" y="50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CC9FDBFC-B9ED-4042-BCB6-68B7EB22AC03}"/>
                </a:ext>
              </a:extLst>
            </p:cNvPr>
            <p:cNvSpPr/>
            <p:nvPr/>
          </p:nvSpPr>
          <p:spPr>
            <a:xfrm>
              <a:off x="3968407" y="6364802"/>
              <a:ext cx="59046" cy="64456"/>
            </a:xfrm>
            <a:custGeom>
              <a:avLst/>
              <a:gdLst>
                <a:gd name="connsiteX0" fmla="*/ 23294 w 59046"/>
                <a:gd name="connsiteY0" fmla="*/ 63949 h 64456"/>
                <a:gd name="connsiteX1" fmla="*/ 674 w 59046"/>
                <a:gd name="connsiteY1" fmla="*/ 26561 h 64456"/>
                <a:gd name="connsiteX2" fmla="*/ 35753 w 59046"/>
                <a:gd name="connsiteY2" fmla="*/ 518 h 64456"/>
                <a:gd name="connsiteX3" fmla="*/ 58372 w 59046"/>
                <a:gd name="connsiteY3" fmla="*/ 37905 h 64456"/>
                <a:gd name="connsiteX4" fmla="*/ 23294 w 59046"/>
                <a:gd name="connsiteY4" fmla="*/ 63949 h 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56">
                  <a:moveTo>
                    <a:pt x="23294" y="63949"/>
                  </a:moveTo>
                  <a:cubicBezTo>
                    <a:pt x="7352" y="60817"/>
                    <a:pt x="-2776" y="44073"/>
                    <a:pt x="674" y="26561"/>
                  </a:cubicBezTo>
                  <a:cubicBezTo>
                    <a:pt x="4093" y="9018"/>
                    <a:pt x="19843" y="-2646"/>
                    <a:pt x="35753" y="518"/>
                  </a:cubicBezTo>
                  <a:cubicBezTo>
                    <a:pt x="51695" y="3649"/>
                    <a:pt x="61823" y="20394"/>
                    <a:pt x="58372" y="37905"/>
                  </a:cubicBezTo>
                  <a:cubicBezTo>
                    <a:pt x="54922" y="55417"/>
                    <a:pt x="39204" y="67080"/>
                    <a:pt x="23294" y="6394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8745990D-3BD0-4706-A2AC-285610122B14}"/>
                </a:ext>
              </a:extLst>
            </p:cNvPr>
            <p:cNvSpPr/>
            <p:nvPr/>
          </p:nvSpPr>
          <p:spPr>
            <a:xfrm>
              <a:off x="3973370" y="6232976"/>
              <a:ext cx="81342" cy="31995"/>
            </a:xfrm>
            <a:custGeom>
              <a:avLst/>
              <a:gdLst>
                <a:gd name="connsiteX0" fmla="*/ 81012 w 81342"/>
                <a:gd name="connsiteY0" fmla="*/ 23409 h 31995"/>
                <a:gd name="connsiteX1" fmla="*/ 5871 w 81342"/>
                <a:gd name="connsiteY1" fmla="*/ 6664 h 31995"/>
                <a:gd name="connsiteX2" fmla="*/ 10407 w 81342"/>
                <a:gd name="connsiteY2" fmla="*/ 23153 h 31995"/>
                <a:gd name="connsiteX3" fmla="*/ 44528 w 81342"/>
                <a:gd name="connsiteY3" fmla="*/ 19926 h 31995"/>
                <a:gd name="connsiteX4" fmla="*/ 72706 w 81342"/>
                <a:gd name="connsiteY4" fmla="*/ 31717 h 31995"/>
                <a:gd name="connsiteX5" fmla="*/ 81012 w 81342"/>
                <a:gd name="connsiteY5" fmla="*/ 23409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42" h="31995">
                  <a:moveTo>
                    <a:pt x="81012" y="23409"/>
                  </a:moveTo>
                  <a:cubicBezTo>
                    <a:pt x="70246" y="-6277"/>
                    <a:pt x="29161" y="-2603"/>
                    <a:pt x="5871" y="6664"/>
                  </a:cubicBezTo>
                  <a:cubicBezTo>
                    <a:pt x="-4129" y="10627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528" y="19926"/>
                  </a:cubicBezTo>
                  <a:cubicBezTo>
                    <a:pt x="55038" y="21587"/>
                    <a:pt x="62930" y="28426"/>
                    <a:pt x="72706" y="31717"/>
                  </a:cubicBezTo>
                  <a:cubicBezTo>
                    <a:pt x="77370" y="33251"/>
                    <a:pt x="82737" y="28170"/>
                    <a:pt x="81012" y="2340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CD548AAC-4AD8-4AD8-8AC8-332ADEFAC4F7}"/>
                </a:ext>
              </a:extLst>
            </p:cNvPr>
            <p:cNvSpPr/>
            <p:nvPr/>
          </p:nvSpPr>
          <p:spPr>
            <a:xfrm>
              <a:off x="3654052" y="6210160"/>
              <a:ext cx="81321" cy="31995"/>
            </a:xfrm>
            <a:custGeom>
              <a:avLst/>
              <a:gdLst>
                <a:gd name="connsiteX0" fmla="*/ 5871 w 81321"/>
                <a:gd name="connsiteY0" fmla="*/ 6664 h 31995"/>
                <a:gd name="connsiteX1" fmla="*/ 10407 w 81321"/>
                <a:gd name="connsiteY1" fmla="*/ 23153 h 31995"/>
                <a:gd name="connsiteX2" fmla="*/ 44496 w 81321"/>
                <a:gd name="connsiteY2" fmla="*/ 19926 h 31995"/>
                <a:gd name="connsiteX3" fmla="*/ 72674 w 81321"/>
                <a:gd name="connsiteY3" fmla="*/ 31717 h 31995"/>
                <a:gd name="connsiteX4" fmla="*/ 80980 w 81321"/>
                <a:gd name="connsiteY4" fmla="*/ 23409 h 31995"/>
                <a:gd name="connsiteX5" fmla="*/ 5871 w 81321"/>
                <a:gd name="connsiteY5" fmla="*/ 6664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21" h="31995">
                  <a:moveTo>
                    <a:pt x="5871" y="6664"/>
                  </a:moveTo>
                  <a:cubicBezTo>
                    <a:pt x="-4129" y="10659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496" y="19926"/>
                  </a:cubicBezTo>
                  <a:cubicBezTo>
                    <a:pt x="55038" y="21587"/>
                    <a:pt x="62898" y="28426"/>
                    <a:pt x="72674" y="31717"/>
                  </a:cubicBezTo>
                  <a:cubicBezTo>
                    <a:pt x="77370" y="33251"/>
                    <a:pt x="82737" y="28170"/>
                    <a:pt x="80980" y="23409"/>
                  </a:cubicBezTo>
                  <a:cubicBezTo>
                    <a:pt x="70214" y="-6277"/>
                    <a:pt x="29161" y="-2603"/>
                    <a:pt x="5871" y="6664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4038C59B-3183-410A-B324-324DF98ADDEA}"/>
                </a:ext>
              </a:extLst>
            </p:cNvPr>
            <p:cNvSpPr/>
            <p:nvPr/>
          </p:nvSpPr>
          <p:spPr>
            <a:xfrm>
              <a:off x="3133741" y="7384753"/>
              <a:ext cx="289735" cy="285774"/>
            </a:xfrm>
            <a:custGeom>
              <a:avLst/>
              <a:gdLst>
                <a:gd name="connsiteX0" fmla="*/ 178173 w 289735"/>
                <a:gd name="connsiteY0" fmla="*/ 0 h 285774"/>
                <a:gd name="connsiteX1" fmla="*/ 175937 w 289735"/>
                <a:gd name="connsiteY1" fmla="*/ 8820 h 285774"/>
                <a:gd name="connsiteX2" fmla="*/ 111338 w 289735"/>
                <a:gd name="connsiteY2" fmla="*/ 17320 h 285774"/>
                <a:gd name="connsiteX3" fmla="*/ 55142 w 289735"/>
                <a:gd name="connsiteY3" fmla="*/ 55602 h 285774"/>
                <a:gd name="connsiteX4" fmla="*/ 37091 w 289735"/>
                <a:gd name="connsiteY4" fmla="*/ 89794 h 285774"/>
                <a:gd name="connsiteX5" fmla="*/ 9457 w 289735"/>
                <a:gd name="connsiteY5" fmla="*/ 89794 h 285774"/>
                <a:gd name="connsiteX6" fmla="*/ 0 w 289735"/>
                <a:gd name="connsiteY6" fmla="*/ 140890 h 285774"/>
                <a:gd name="connsiteX7" fmla="*/ 144852 w 289735"/>
                <a:gd name="connsiteY7" fmla="*/ 285775 h 285774"/>
                <a:gd name="connsiteX8" fmla="*/ 289735 w 289735"/>
                <a:gd name="connsiteY8" fmla="*/ 140890 h 285774"/>
                <a:gd name="connsiteX9" fmla="*/ 178173 w 289735"/>
                <a:gd name="connsiteY9" fmla="*/ 0 h 28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735" h="285774">
                  <a:moveTo>
                    <a:pt x="178173" y="0"/>
                  </a:moveTo>
                  <a:cubicBezTo>
                    <a:pt x="177726" y="2940"/>
                    <a:pt x="177055" y="5880"/>
                    <a:pt x="175937" y="8820"/>
                  </a:cubicBezTo>
                  <a:cubicBezTo>
                    <a:pt x="165554" y="34256"/>
                    <a:pt x="123926" y="38762"/>
                    <a:pt x="111338" y="17320"/>
                  </a:cubicBezTo>
                  <a:cubicBezTo>
                    <a:pt x="127536" y="43012"/>
                    <a:pt x="85492" y="91839"/>
                    <a:pt x="55142" y="55602"/>
                  </a:cubicBezTo>
                  <a:cubicBezTo>
                    <a:pt x="55142" y="55602"/>
                    <a:pt x="52778" y="81773"/>
                    <a:pt x="37091" y="89794"/>
                  </a:cubicBezTo>
                  <a:cubicBezTo>
                    <a:pt x="30574" y="93309"/>
                    <a:pt x="18881" y="92958"/>
                    <a:pt x="9457" y="89794"/>
                  </a:cubicBezTo>
                  <a:cubicBezTo>
                    <a:pt x="3450" y="105708"/>
                    <a:pt x="0" y="122868"/>
                    <a:pt x="0" y="140890"/>
                  </a:cubicBezTo>
                  <a:cubicBezTo>
                    <a:pt x="0" y="220906"/>
                    <a:pt x="64854" y="285775"/>
                    <a:pt x="144852" y="285775"/>
                  </a:cubicBezTo>
                  <a:cubicBezTo>
                    <a:pt x="224881" y="285775"/>
                    <a:pt x="289735" y="220906"/>
                    <a:pt x="289735" y="140890"/>
                  </a:cubicBezTo>
                  <a:cubicBezTo>
                    <a:pt x="289735" y="72346"/>
                    <a:pt x="242101" y="15083"/>
                    <a:pt x="178173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EC453A31-F88E-4B1C-8BEE-886EF7FF6F45}"/>
                </a:ext>
              </a:extLst>
            </p:cNvPr>
            <p:cNvSpPr/>
            <p:nvPr/>
          </p:nvSpPr>
          <p:spPr>
            <a:xfrm>
              <a:off x="3759440" y="7257923"/>
              <a:ext cx="742787" cy="293795"/>
            </a:xfrm>
            <a:custGeom>
              <a:avLst/>
              <a:gdLst>
                <a:gd name="connsiteX0" fmla="*/ 742788 w 742787"/>
                <a:gd name="connsiteY0" fmla="*/ 145620 h 293795"/>
                <a:gd name="connsiteX1" fmla="*/ 723651 w 742787"/>
                <a:gd name="connsiteY1" fmla="*/ 70525 h 293795"/>
                <a:gd name="connsiteX2" fmla="*/ 711798 w 742787"/>
                <a:gd name="connsiteY2" fmla="*/ 0 h 293795"/>
                <a:gd name="connsiteX3" fmla="*/ 701064 w 742787"/>
                <a:gd name="connsiteY3" fmla="*/ 1406 h 293795"/>
                <a:gd name="connsiteX4" fmla="*/ 701064 w 742787"/>
                <a:gd name="connsiteY4" fmla="*/ 1374 h 293795"/>
                <a:gd name="connsiteX5" fmla="*/ 683397 w 742787"/>
                <a:gd name="connsiteY5" fmla="*/ 3643 h 293795"/>
                <a:gd name="connsiteX6" fmla="*/ 677071 w 742787"/>
                <a:gd name="connsiteY6" fmla="*/ 4442 h 293795"/>
                <a:gd name="connsiteX7" fmla="*/ 663557 w 742787"/>
                <a:gd name="connsiteY7" fmla="*/ 28504 h 293795"/>
                <a:gd name="connsiteX8" fmla="*/ 652216 w 742787"/>
                <a:gd name="connsiteY8" fmla="*/ 41861 h 293795"/>
                <a:gd name="connsiteX9" fmla="*/ 621386 w 742787"/>
                <a:gd name="connsiteY9" fmla="*/ 66978 h 293795"/>
                <a:gd name="connsiteX10" fmla="*/ 591866 w 742787"/>
                <a:gd name="connsiteY10" fmla="*/ 77299 h 293795"/>
                <a:gd name="connsiteX11" fmla="*/ 576595 w 742787"/>
                <a:gd name="connsiteY11" fmla="*/ 74647 h 293795"/>
                <a:gd name="connsiteX12" fmla="*/ 569918 w 742787"/>
                <a:gd name="connsiteY12" fmla="*/ 54963 h 293795"/>
                <a:gd name="connsiteX13" fmla="*/ 573592 w 742787"/>
                <a:gd name="connsiteY13" fmla="*/ 42820 h 293795"/>
                <a:gd name="connsiteX14" fmla="*/ 592090 w 742787"/>
                <a:gd name="connsiteY14" fmla="*/ 15402 h 293795"/>
                <a:gd name="connsiteX15" fmla="*/ 563944 w 742787"/>
                <a:gd name="connsiteY15" fmla="*/ 19109 h 293795"/>
                <a:gd name="connsiteX16" fmla="*/ 548257 w 742787"/>
                <a:gd name="connsiteY16" fmla="*/ 21154 h 293795"/>
                <a:gd name="connsiteX17" fmla="*/ 524232 w 742787"/>
                <a:gd name="connsiteY17" fmla="*/ 24350 h 293795"/>
                <a:gd name="connsiteX18" fmla="*/ 511709 w 742787"/>
                <a:gd name="connsiteY18" fmla="*/ 25980 h 293795"/>
                <a:gd name="connsiteX19" fmla="*/ 477557 w 742787"/>
                <a:gd name="connsiteY19" fmla="*/ 30549 h 293795"/>
                <a:gd name="connsiteX20" fmla="*/ 473723 w 742787"/>
                <a:gd name="connsiteY20" fmla="*/ 31060 h 293795"/>
                <a:gd name="connsiteX21" fmla="*/ 433053 w 742787"/>
                <a:gd name="connsiteY21" fmla="*/ 36525 h 293795"/>
                <a:gd name="connsiteX22" fmla="*/ 426983 w 742787"/>
                <a:gd name="connsiteY22" fmla="*/ 37356 h 293795"/>
                <a:gd name="connsiteX23" fmla="*/ 397208 w 742787"/>
                <a:gd name="connsiteY23" fmla="*/ 41382 h 293795"/>
                <a:gd name="connsiteX24" fmla="*/ 383183 w 742787"/>
                <a:gd name="connsiteY24" fmla="*/ 43299 h 293795"/>
                <a:gd name="connsiteX25" fmla="*/ 381809 w 742787"/>
                <a:gd name="connsiteY25" fmla="*/ 43491 h 293795"/>
                <a:gd name="connsiteX26" fmla="*/ 334111 w 742787"/>
                <a:gd name="connsiteY26" fmla="*/ 50074 h 293795"/>
                <a:gd name="connsiteX27" fmla="*/ 328136 w 742787"/>
                <a:gd name="connsiteY27" fmla="*/ 50905 h 293795"/>
                <a:gd name="connsiteX28" fmla="*/ 322162 w 742787"/>
                <a:gd name="connsiteY28" fmla="*/ 51735 h 293795"/>
                <a:gd name="connsiteX29" fmla="*/ 310501 w 742787"/>
                <a:gd name="connsiteY29" fmla="*/ 53365 h 293795"/>
                <a:gd name="connsiteX30" fmla="*/ 299160 w 742787"/>
                <a:gd name="connsiteY30" fmla="*/ 54963 h 293795"/>
                <a:gd name="connsiteX31" fmla="*/ 299128 w 742787"/>
                <a:gd name="connsiteY31" fmla="*/ 54995 h 293795"/>
                <a:gd name="connsiteX32" fmla="*/ 270790 w 742787"/>
                <a:gd name="connsiteY32" fmla="*/ 59021 h 293795"/>
                <a:gd name="connsiteX33" fmla="*/ 270151 w 742787"/>
                <a:gd name="connsiteY33" fmla="*/ 59085 h 293795"/>
                <a:gd name="connsiteX34" fmla="*/ 217725 w 742787"/>
                <a:gd name="connsiteY34" fmla="*/ 66531 h 293795"/>
                <a:gd name="connsiteX35" fmla="*/ 214785 w 742787"/>
                <a:gd name="connsiteY35" fmla="*/ 67010 h 293795"/>
                <a:gd name="connsiteX36" fmla="*/ 163573 w 742787"/>
                <a:gd name="connsiteY36" fmla="*/ 74455 h 293795"/>
                <a:gd name="connsiteX37" fmla="*/ 158270 w 742787"/>
                <a:gd name="connsiteY37" fmla="*/ 75190 h 293795"/>
                <a:gd name="connsiteX38" fmla="*/ 106898 w 742787"/>
                <a:gd name="connsiteY38" fmla="*/ 82892 h 293795"/>
                <a:gd name="connsiteX39" fmla="*/ 105428 w 742787"/>
                <a:gd name="connsiteY39" fmla="*/ 83051 h 293795"/>
                <a:gd name="connsiteX40" fmla="*/ 2620 w 742787"/>
                <a:gd name="connsiteY40" fmla="*/ 98933 h 293795"/>
                <a:gd name="connsiteX41" fmla="*/ 0 w 742787"/>
                <a:gd name="connsiteY41" fmla="*/ 99349 h 293795"/>
                <a:gd name="connsiteX42" fmla="*/ 12524 w 742787"/>
                <a:gd name="connsiteY42" fmla="*/ 151276 h 293795"/>
                <a:gd name="connsiteX43" fmla="*/ 33705 w 742787"/>
                <a:gd name="connsiteY43" fmla="*/ 293796 h 293795"/>
                <a:gd name="connsiteX44" fmla="*/ 207086 w 742787"/>
                <a:gd name="connsiteY44" fmla="*/ 257558 h 293795"/>
                <a:gd name="connsiteX45" fmla="*/ 393438 w 742787"/>
                <a:gd name="connsiteY45" fmla="*/ 218605 h 293795"/>
                <a:gd name="connsiteX46" fmla="*/ 397176 w 742787"/>
                <a:gd name="connsiteY46" fmla="*/ 196141 h 293795"/>
                <a:gd name="connsiteX47" fmla="*/ 401521 w 742787"/>
                <a:gd name="connsiteY47" fmla="*/ 186842 h 293795"/>
                <a:gd name="connsiteX48" fmla="*/ 418325 w 742787"/>
                <a:gd name="connsiteY48" fmla="*/ 171887 h 293795"/>
                <a:gd name="connsiteX49" fmla="*/ 418773 w 742787"/>
                <a:gd name="connsiteY49" fmla="*/ 171791 h 293795"/>
                <a:gd name="connsiteX50" fmla="*/ 433437 w 742787"/>
                <a:gd name="connsiteY50" fmla="*/ 180515 h 293795"/>
                <a:gd name="connsiteX51" fmla="*/ 438229 w 742787"/>
                <a:gd name="connsiteY51" fmla="*/ 203842 h 293795"/>
                <a:gd name="connsiteX52" fmla="*/ 444778 w 742787"/>
                <a:gd name="connsiteY52" fmla="*/ 178278 h 293795"/>
                <a:gd name="connsiteX53" fmla="*/ 449666 w 742787"/>
                <a:gd name="connsiteY53" fmla="*/ 165655 h 293795"/>
                <a:gd name="connsiteX54" fmla="*/ 469666 w 742787"/>
                <a:gd name="connsiteY54" fmla="*/ 134595 h 293795"/>
                <a:gd name="connsiteX55" fmla="*/ 495447 w 742787"/>
                <a:gd name="connsiteY55" fmla="*/ 125488 h 293795"/>
                <a:gd name="connsiteX56" fmla="*/ 502700 w 742787"/>
                <a:gd name="connsiteY56" fmla="*/ 128588 h 293795"/>
                <a:gd name="connsiteX57" fmla="*/ 516565 w 742787"/>
                <a:gd name="connsiteY57" fmla="*/ 152298 h 293795"/>
                <a:gd name="connsiteX58" fmla="*/ 516118 w 742787"/>
                <a:gd name="connsiteY58" fmla="*/ 164058 h 293795"/>
                <a:gd name="connsiteX59" fmla="*/ 515287 w 742787"/>
                <a:gd name="connsiteY59" fmla="*/ 170097 h 293795"/>
                <a:gd name="connsiteX60" fmla="*/ 516757 w 742787"/>
                <a:gd name="connsiteY60" fmla="*/ 163930 h 293795"/>
                <a:gd name="connsiteX61" fmla="*/ 520782 w 742787"/>
                <a:gd name="connsiteY61" fmla="*/ 151467 h 293795"/>
                <a:gd name="connsiteX62" fmla="*/ 537267 w 742787"/>
                <a:gd name="connsiteY62" fmla="*/ 122356 h 293795"/>
                <a:gd name="connsiteX63" fmla="*/ 556692 w 742787"/>
                <a:gd name="connsiteY63" fmla="*/ 107241 h 293795"/>
                <a:gd name="connsiteX64" fmla="*/ 566595 w 742787"/>
                <a:gd name="connsiteY64" fmla="*/ 105452 h 293795"/>
                <a:gd name="connsiteX65" fmla="*/ 568289 w 742787"/>
                <a:gd name="connsiteY65" fmla="*/ 105452 h 293795"/>
                <a:gd name="connsiteX66" fmla="*/ 584326 w 742787"/>
                <a:gd name="connsiteY66" fmla="*/ 113824 h 293795"/>
                <a:gd name="connsiteX67" fmla="*/ 591067 w 742787"/>
                <a:gd name="connsiteY67" fmla="*/ 137247 h 293795"/>
                <a:gd name="connsiteX68" fmla="*/ 590780 w 742787"/>
                <a:gd name="connsiteY68" fmla="*/ 148975 h 293795"/>
                <a:gd name="connsiteX69" fmla="*/ 588064 w 742787"/>
                <a:gd name="connsiteY69" fmla="*/ 168659 h 293795"/>
                <a:gd name="connsiteX70" fmla="*/ 595476 w 742787"/>
                <a:gd name="connsiteY70" fmla="*/ 147984 h 293795"/>
                <a:gd name="connsiteX71" fmla="*/ 601578 w 742787"/>
                <a:gd name="connsiteY71" fmla="*/ 135106 h 293795"/>
                <a:gd name="connsiteX72" fmla="*/ 621258 w 742787"/>
                <a:gd name="connsiteY72" fmla="*/ 107146 h 293795"/>
                <a:gd name="connsiteX73" fmla="*/ 635603 w 742787"/>
                <a:gd name="connsiteY73" fmla="*/ 98933 h 293795"/>
                <a:gd name="connsiteX74" fmla="*/ 644676 w 742787"/>
                <a:gd name="connsiteY74" fmla="*/ 100946 h 293795"/>
                <a:gd name="connsiteX75" fmla="*/ 646561 w 742787"/>
                <a:gd name="connsiteY75" fmla="*/ 102544 h 293795"/>
                <a:gd name="connsiteX76" fmla="*/ 654580 w 742787"/>
                <a:gd name="connsiteY76" fmla="*/ 124114 h 293795"/>
                <a:gd name="connsiteX77" fmla="*/ 654420 w 742787"/>
                <a:gd name="connsiteY77" fmla="*/ 131527 h 293795"/>
                <a:gd name="connsiteX78" fmla="*/ 653781 w 742787"/>
                <a:gd name="connsiteY78" fmla="*/ 135969 h 293795"/>
                <a:gd name="connsiteX79" fmla="*/ 640235 w 742787"/>
                <a:gd name="connsiteY79" fmla="*/ 167030 h 293795"/>
                <a:gd name="connsiteX80" fmla="*/ 640267 w 742787"/>
                <a:gd name="connsiteY80" fmla="*/ 167030 h 293795"/>
                <a:gd name="connsiteX81" fmla="*/ 640235 w 742787"/>
                <a:gd name="connsiteY81" fmla="*/ 167062 h 293795"/>
                <a:gd name="connsiteX82" fmla="*/ 742788 w 742787"/>
                <a:gd name="connsiteY82" fmla="*/ 145620 h 29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42787" h="293795">
                  <a:moveTo>
                    <a:pt x="742788" y="145620"/>
                  </a:moveTo>
                  <a:cubicBezTo>
                    <a:pt x="742788" y="145620"/>
                    <a:pt x="728411" y="96856"/>
                    <a:pt x="723651" y="70525"/>
                  </a:cubicBezTo>
                  <a:cubicBezTo>
                    <a:pt x="719242" y="46239"/>
                    <a:pt x="715728" y="21857"/>
                    <a:pt x="711798" y="0"/>
                  </a:cubicBezTo>
                  <a:cubicBezTo>
                    <a:pt x="708284" y="479"/>
                    <a:pt x="704642" y="927"/>
                    <a:pt x="701064" y="1406"/>
                  </a:cubicBezTo>
                  <a:lnTo>
                    <a:pt x="701064" y="1374"/>
                  </a:lnTo>
                  <a:cubicBezTo>
                    <a:pt x="695281" y="2109"/>
                    <a:pt x="689339" y="2876"/>
                    <a:pt x="683397" y="3643"/>
                  </a:cubicBezTo>
                  <a:cubicBezTo>
                    <a:pt x="681288" y="3899"/>
                    <a:pt x="679212" y="4154"/>
                    <a:pt x="677071" y="4442"/>
                  </a:cubicBezTo>
                  <a:cubicBezTo>
                    <a:pt x="674994" y="11216"/>
                    <a:pt x="670170" y="19716"/>
                    <a:pt x="663557" y="28504"/>
                  </a:cubicBezTo>
                  <a:cubicBezTo>
                    <a:pt x="660203" y="32946"/>
                    <a:pt x="656369" y="37451"/>
                    <a:pt x="652216" y="41861"/>
                  </a:cubicBezTo>
                  <a:cubicBezTo>
                    <a:pt x="643174" y="51416"/>
                    <a:pt x="632536" y="60427"/>
                    <a:pt x="621386" y="66978"/>
                  </a:cubicBezTo>
                  <a:cubicBezTo>
                    <a:pt x="611642" y="72698"/>
                    <a:pt x="601546" y="76565"/>
                    <a:pt x="591866" y="77299"/>
                  </a:cubicBezTo>
                  <a:cubicBezTo>
                    <a:pt x="585093" y="77811"/>
                    <a:pt x="580173" y="76756"/>
                    <a:pt x="576595" y="74647"/>
                  </a:cubicBezTo>
                  <a:cubicBezTo>
                    <a:pt x="570205" y="70877"/>
                    <a:pt x="568448" y="63591"/>
                    <a:pt x="569918" y="54963"/>
                  </a:cubicBezTo>
                  <a:cubicBezTo>
                    <a:pt x="570557" y="51096"/>
                    <a:pt x="571803" y="47006"/>
                    <a:pt x="573592" y="42820"/>
                  </a:cubicBezTo>
                  <a:cubicBezTo>
                    <a:pt x="577649" y="33265"/>
                    <a:pt x="584326" y="23359"/>
                    <a:pt x="592090" y="15402"/>
                  </a:cubicBezTo>
                  <a:cubicBezTo>
                    <a:pt x="582857" y="16617"/>
                    <a:pt x="573400" y="17863"/>
                    <a:pt x="563944" y="19109"/>
                  </a:cubicBezTo>
                  <a:cubicBezTo>
                    <a:pt x="558736" y="19780"/>
                    <a:pt x="553561" y="20451"/>
                    <a:pt x="548257" y="21154"/>
                  </a:cubicBezTo>
                  <a:cubicBezTo>
                    <a:pt x="540334" y="22209"/>
                    <a:pt x="532283" y="23263"/>
                    <a:pt x="524232" y="24350"/>
                  </a:cubicBezTo>
                  <a:cubicBezTo>
                    <a:pt x="520047" y="24893"/>
                    <a:pt x="515926" y="25436"/>
                    <a:pt x="511709" y="25980"/>
                  </a:cubicBezTo>
                  <a:cubicBezTo>
                    <a:pt x="500463" y="27481"/>
                    <a:pt x="489058" y="29015"/>
                    <a:pt x="477557" y="30549"/>
                  </a:cubicBezTo>
                  <a:cubicBezTo>
                    <a:pt x="476279" y="30709"/>
                    <a:pt x="475033" y="30869"/>
                    <a:pt x="473723" y="31060"/>
                  </a:cubicBezTo>
                  <a:cubicBezTo>
                    <a:pt x="460305" y="32850"/>
                    <a:pt x="446727" y="34671"/>
                    <a:pt x="433053" y="36525"/>
                  </a:cubicBezTo>
                  <a:cubicBezTo>
                    <a:pt x="431072" y="36780"/>
                    <a:pt x="428996" y="37068"/>
                    <a:pt x="426983" y="37356"/>
                  </a:cubicBezTo>
                  <a:cubicBezTo>
                    <a:pt x="417111" y="38698"/>
                    <a:pt x="407175" y="40040"/>
                    <a:pt x="397208" y="41382"/>
                  </a:cubicBezTo>
                  <a:cubicBezTo>
                    <a:pt x="392511" y="42021"/>
                    <a:pt x="387879" y="42660"/>
                    <a:pt x="383183" y="43299"/>
                  </a:cubicBezTo>
                  <a:cubicBezTo>
                    <a:pt x="382735" y="43363"/>
                    <a:pt x="382256" y="43427"/>
                    <a:pt x="381809" y="43491"/>
                  </a:cubicBezTo>
                  <a:cubicBezTo>
                    <a:pt x="365995" y="45664"/>
                    <a:pt x="350085" y="47869"/>
                    <a:pt x="334111" y="50074"/>
                  </a:cubicBezTo>
                  <a:cubicBezTo>
                    <a:pt x="332098" y="50361"/>
                    <a:pt x="330149" y="50617"/>
                    <a:pt x="328136" y="50905"/>
                  </a:cubicBezTo>
                  <a:cubicBezTo>
                    <a:pt x="326092" y="51224"/>
                    <a:pt x="324111" y="51480"/>
                    <a:pt x="322162" y="51735"/>
                  </a:cubicBezTo>
                  <a:cubicBezTo>
                    <a:pt x="318265" y="52279"/>
                    <a:pt x="314367" y="52822"/>
                    <a:pt x="310501" y="53365"/>
                  </a:cubicBezTo>
                  <a:cubicBezTo>
                    <a:pt x="306699" y="53908"/>
                    <a:pt x="302930" y="54420"/>
                    <a:pt x="299160" y="54963"/>
                  </a:cubicBezTo>
                  <a:cubicBezTo>
                    <a:pt x="299160" y="54963"/>
                    <a:pt x="299128" y="54995"/>
                    <a:pt x="299128" y="54995"/>
                  </a:cubicBezTo>
                  <a:cubicBezTo>
                    <a:pt x="289703" y="56337"/>
                    <a:pt x="280279" y="57647"/>
                    <a:pt x="270790" y="59021"/>
                  </a:cubicBezTo>
                  <a:cubicBezTo>
                    <a:pt x="270566" y="59021"/>
                    <a:pt x="270407" y="59021"/>
                    <a:pt x="270151" y="59085"/>
                  </a:cubicBezTo>
                  <a:cubicBezTo>
                    <a:pt x="252740" y="61546"/>
                    <a:pt x="235232" y="64006"/>
                    <a:pt x="217725" y="66531"/>
                  </a:cubicBezTo>
                  <a:cubicBezTo>
                    <a:pt x="216734" y="66690"/>
                    <a:pt x="215744" y="66850"/>
                    <a:pt x="214785" y="67010"/>
                  </a:cubicBezTo>
                  <a:cubicBezTo>
                    <a:pt x="197693" y="69470"/>
                    <a:pt x="180601" y="71931"/>
                    <a:pt x="163573" y="74455"/>
                  </a:cubicBezTo>
                  <a:cubicBezTo>
                    <a:pt x="161784" y="74711"/>
                    <a:pt x="160059" y="74967"/>
                    <a:pt x="158270" y="75190"/>
                  </a:cubicBezTo>
                  <a:cubicBezTo>
                    <a:pt x="141082" y="77747"/>
                    <a:pt x="123926" y="80271"/>
                    <a:pt x="106898" y="82892"/>
                  </a:cubicBezTo>
                  <a:cubicBezTo>
                    <a:pt x="106418" y="82988"/>
                    <a:pt x="105907" y="82988"/>
                    <a:pt x="105428" y="83051"/>
                  </a:cubicBezTo>
                  <a:cubicBezTo>
                    <a:pt x="70573" y="88292"/>
                    <a:pt x="36229" y="93597"/>
                    <a:pt x="2620" y="98933"/>
                  </a:cubicBezTo>
                  <a:cubicBezTo>
                    <a:pt x="1789" y="99093"/>
                    <a:pt x="895" y="99189"/>
                    <a:pt x="0" y="99349"/>
                  </a:cubicBezTo>
                  <a:cubicBezTo>
                    <a:pt x="4984" y="116349"/>
                    <a:pt x="9009" y="133764"/>
                    <a:pt x="12524" y="151276"/>
                  </a:cubicBezTo>
                  <a:cubicBezTo>
                    <a:pt x="21597" y="197355"/>
                    <a:pt x="34024" y="246502"/>
                    <a:pt x="33705" y="293796"/>
                  </a:cubicBezTo>
                  <a:lnTo>
                    <a:pt x="207086" y="257558"/>
                  </a:lnTo>
                  <a:lnTo>
                    <a:pt x="393438" y="218605"/>
                  </a:lnTo>
                  <a:cubicBezTo>
                    <a:pt x="391936" y="211224"/>
                    <a:pt x="394716" y="202851"/>
                    <a:pt x="397176" y="196141"/>
                  </a:cubicBezTo>
                  <a:cubicBezTo>
                    <a:pt x="398422" y="192658"/>
                    <a:pt x="399923" y="189622"/>
                    <a:pt x="401521" y="186842"/>
                  </a:cubicBezTo>
                  <a:cubicBezTo>
                    <a:pt x="406377" y="178342"/>
                    <a:pt x="412479" y="173133"/>
                    <a:pt x="418325" y="171887"/>
                  </a:cubicBezTo>
                  <a:cubicBezTo>
                    <a:pt x="418453" y="171855"/>
                    <a:pt x="418613" y="171823"/>
                    <a:pt x="418773" y="171791"/>
                  </a:cubicBezTo>
                  <a:cubicBezTo>
                    <a:pt x="424427" y="170800"/>
                    <a:pt x="429763" y="173548"/>
                    <a:pt x="433437" y="180515"/>
                  </a:cubicBezTo>
                  <a:cubicBezTo>
                    <a:pt x="436184" y="185819"/>
                    <a:pt x="438037" y="193456"/>
                    <a:pt x="438229" y="203842"/>
                  </a:cubicBezTo>
                  <a:cubicBezTo>
                    <a:pt x="439635" y="195438"/>
                    <a:pt x="441903" y="186714"/>
                    <a:pt x="444778" y="178278"/>
                  </a:cubicBezTo>
                  <a:cubicBezTo>
                    <a:pt x="446248" y="173964"/>
                    <a:pt x="447877" y="169746"/>
                    <a:pt x="449666" y="165655"/>
                  </a:cubicBezTo>
                  <a:cubicBezTo>
                    <a:pt x="455161" y="153129"/>
                    <a:pt x="462030" y="142073"/>
                    <a:pt x="469666" y="134595"/>
                  </a:cubicBezTo>
                  <a:cubicBezTo>
                    <a:pt x="477684" y="126670"/>
                    <a:pt x="486534" y="122708"/>
                    <a:pt x="495447" y="125488"/>
                  </a:cubicBezTo>
                  <a:cubicBezTo>
                    <a:pt x="498195" y="126351"/>
                    <a:pt x="500559" y="127405"/>
                    <a:pt x="502700" y="128588"/>
                  </a:cubicBezTo>
                  <a:cubicBezTo>
                    <a:pt x="512412" y="133956"/>
                    <a:pt x="515990" y="142392"/>
                    <a:pt x="516565" y="152298"/>
                  </a:cubicBezTo>
                  <a:cubicBezTo>
                    <a:pt x="516757" y="156037"/>
                    <a:pt x="516565" y="159999"/>
                    <a:pt x="516118" y="164058"/>
                  </a:cubicBezTo>
                  <a:cubicBezTo>
                    <a:pt x="515894" y="166039"/>
                    <a:pt x="515607" y="168052"/>
                    <a:pt x="515287" y="170097"/>
                  </a:cubicBezTo>
                  <a:cubicBezTo>
                    <a:pt x="515734" y="168020"/>
                    <a:pt x="516214" y="165943"/>
                    <a:pt x="516757" y="163930"/>
                  </a:cubicBezTo>
                  <a:cubicBezTo>
                    <a:pt x="517907" y="159648"/>
                    <a:pt x="519249" y="155494"/>
                    <a:pt x="520782" y="151467"/>
                  </a:cubicBezTo>
                  <a:cubicBezTo>
                    <a:pt x="525095" y="140251"/>
                    <a:pt x="530782" y="130185"/>
                    <a:pt x="537267" y="122356"/>
                  </a:cubicBezTo>
                  <a:cubicBezTo>
                    <a:pt x="543241" y="115102"/>
                    <a:pt x="549887" y="109862"/>
                    <a:pt x="556692" y="107241"/>
                  </a:cubicBezTo>
                  <a:cubicBezTo>
                    <a:pt x="559982" y="105963"/>
                    <a:pt x="563273" y="105356"/>
                    <a:pt x="566595" y="105452"/>
                  </a:cubicBezTo>
                  <a:cubicBezTo>
                    <a:pt x="567170" y="105452"/>
                    <a:pt x="567745" y="105388"/>
                    <a:pt x="568289" y="105452"/>
                  </a:cubicBezTo>
                  <a:cubicBezTo>
                    <a:pt x="575477" y="106155"/>
                    <a:pt x="580684" y="109127"/>
                    <a:pt x="584326" y="113824"/>
                  </a:cubicBezTo>
                  <a:cubicBezTo>
                    <a:pt x="588639" y="119416"/>
                    <a:pt x="590716" y="127501"/>
                    <a:pt x="591067" y="137247"/>
                  </a:cubicBezTo>
                  <a:cubicBezTo>
                    <a:pt x="591195" y="140922"/>
                    <a:pt x="591099" y="144853"/>
                    <a:pt x="590780" y="148975"/>
                  </a:cubicBezTo>
                  <a:cubicBezTo>
                    <a:pt x="590301" y="155142"/>
                    <a:pt x="589374" y="161725"/>
                    <a:pt x="588064" y="168659"/>
                  </a:cubicBezTo>
                  <a:cubicBezTo>
                    <a:pt x="590141" y="161565"/>
                    <a:pt x="592665" y="154599"/>
                    <a:pt x="595476" y="147984"/>
                  </a:cubicBezTo>
                  <a:cubicBezTo>
                    <a:pt x="597393" y="143511"/>
                    <a:pt x="599438" y="139197"/>
                    <a:pt x="601578" y="135106"/>
                  </a:cubicBezTo>
                  <a:cubicBezTo>
                    <a:pt x="607648" y="123411"/>
                    <a:pt x="614517" y="113601"/>
                    <a:pt x="621258" y="107146"/>
                  </a:cubicBezTo>
                  <a:cubicBezTo>
                    <a:pt x="626210" y="102384"/>
                    <a:pt x="631130" y="99412"/>
                    <a:pt x="635603" y="98933"/>
                  </a:cubicBezTo>
                  <a:cubicBezTo>
                    <a:pt x="638766" y="98582"/>
                    <a:pt x="641992" y="99221"/>
                    <a:pt x="644676" y="100946"/>
                  </a:cubicBezTo>
                  <a:cubicBezTo>
                    <a:pt x="645379" y="101426"/>
                    <a:pt x="645954" y="102001"/>
                    <a:pt x="646561" y="102544"/>
                  </a:cubicBezTo>
                  <a:cubicBezTo>
                    <a:pt x="652184" y="107625"/>
                    <a:pt x="654260" y="116253"/>
                    <a:pt x="654580" y="124114"/>
                  </a:cubicBezTo>
                  <a:cubicBezTo>
                    <a:pt x="654676" y="126734"/>
                    <a:pt x="654612" y="129259"/>
                    <a:pt x="654420" y="131527"/>
                  </a:cubicBezTo>
                  <a:cubicBezTo>
                    <a:pt x="654292" y="133029"/>
                    <a:pt x="654037" y="134499"/>
                    <a:pt x="653781" y="135969"/>
                  </a:cubicBezTo>
                  <a:cubicBezTo>
                    <a:pt x="651800" y="147409"/>
                    <a:pt x="646401" y="157315"/>
                    <a:pt x="640235" y="167030"/>
                  </a:cubicBezTo>
                  <a:lnTo>
                    <a:pt x="640267" y="167030"/>
                  </a:lnTo>
                  <a:cubicBezTo>
                    <a:pt x="640235" y="167062"/>
                    <a:pt x="640235" y="167062"/>
                    <a:pt x="640235" y="167062"/>
                  </a:cubicBezTo>
                  <a:lnTo>
                    <a:pt x="742788" y="14562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51319A58-793F-4D61-96CC-F7163CB43F08}"/>
                </a:ext>
              </a:extLst>
            </p:cNvPr>
            <p:cNvSpPr/>
            <p:nvPr/>
          </p:nvSpPr>
          <p:spPr>
            <a:xfrm>
              <a:off x="2939031" y="7365164"/>
              <a:ext cx="1377132" cy="260402"/>
            </a:xfrm>
            <a:custGeom>
              <a:avLst/>
              <a:gdLst>
                <a:gd name="connsiteX0" fmla="*/ 1129888 w 1377132"/>
                <a:gd name="connsiteY0" fmla="*/ 44769 h 260402"/>
                <a:gd name="connsiteX1" fmla="*/ 1377132 w 1377132"/>
                <a:gd name="connsiteY1" fmla="*/ 0 h 260402"/>
                <a:gd name="connsiteX2" fmla="*/ 1357676 w 1377132"/>
                <a:gd name="connsiteY2" fmla="*/ 15051 h 260402"/>
                <a:gd name="connsiteX3" fmla="*/ 1323076 w 1377132"/>
                <a:gd name="connsiteY3" fmla="*/ 21378 h 260402"/>
                <a:gd name="connsiteX4" fmla="*/ 1315888 w 1377132"/>
                <a:gd name="connsiteY4" fmla="*/ 18246 h 260402"/>
                <a:gd name="connsiteX5" fmla="*/ 1290042 w 1377132"/>
                <a:gd name="connsiteY5" fmla="*/ 27322 h 260402"/>
                <a:gd name="connsiteX6" fmla="*/ 845775 w 1377132"/>
                <a:gd name="connsiteY6" fmla="*/ 107913 h 260402"/>
                <a:gd name="connsiteX7" fmla="*/ 483774 w 1377132"/>
                <a:gd name="connsiteY7" fmla="*/ 173612 h 260402"/>
                <a:gd name="connsiteX8" fmla="*/ 209310 w 1377132"/>
                <a:gd name="connsiteY8" fmla="*/ 223494 h 260402"/>
                <a:gd name="connsiteX9" fmla="*/ 17591 w 1377132"/>
                <a:gd name="connsiteY9" fmla="*/ 258357 h 260402"/>
                <a:gd name="connsiteX10" fmla="*/ 6729 w 1377132"/>
                <a:gd name="connsiteY10" fmla="*/ 260307 h 260402"/>
                <a:gd name="connsiteX11" fmla="*/ 5642 w 1377132"/>
                <a:gd name="connsiteY11" fmla="*/ 260402 h 260402"/>
                <a:gd name="connsiteX12" fmla="*/ 4908 w 1377132"/>
                <a:gd name="connsiteY12" fmla="*/ 260243 h 260402"/>
                <a:gd name="connsiteX13" fmla="*/ 83 w 1377132"/>
                <a:gd name="connsiteY13" fmla="*/ 255641 h 260402"/>
                <a:gd name="connsiteX14" fmla="*/ 2543 w 1377132"/>
                <a:gd name="connsiteY14" fmla="*/ 249921 h 260402"/>
                <a:gd name="connsiteX15" fmla="*/ 4684 w 1377132"/>
                <a:gd name="connsiteY15" fmla="*/ 249026 h 260402"/>
                <a:gd name="connsiteX16" fmla="*/ 16281 w 1377132"/>
                <a:gd name="connsiteY16" fmla="*/ 246981 h 260402"/>
                <a:gd name="connsiteX17" fmla="*/ 204550 w 1377132"/>
                <a:gd name="connsiteY17" fmla="*/ 212693 h 260402"/>
                <a:gd name="connsiteX18" fmla="*/ 484349 w 1377132"/>
                <a:gd name="connsiteY18" fmla="*/ 161917 h 260402"/>
                <a:gd name="connsiteX19" fmla="*/ 843635 w 1377132"/>
                <a:gd name="connsiteY19" fmla="*/ 96696 h 260402"/>
                <a:gd name="connsiteX20" fmla="*/ 1129888 w 1377132"/>
                <a:gd name="connsiteY20" fmla="*/ 44769 h 2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7132" h="260402">
                  <a:moveTo>
                    <a:pt x="1129888" y="44769"/>
                  </a:moveTo>
                  <a:cubicBezTo>
                    <a:pt x="1220747" y="28312"/>
                    <a:pt x="1305154" y="13006"/>
                    <a:pt x="1377132" y="0"/>
                  </a:cubicBezTo>
                  <a:cubicBezTo>
                    <a:pt x="1370263" y="2620"/>
                    <a:pt x="1363650" y="7861"/>
                    <a:pt x="1357676" y="15051"/>
                  </a:cubicBezTo>
                  <a:cubicBezTo>
                    <a:pt x="1346462" y="17096"/>
                    <a:pt x="1334865" y="19237"/>
                    <a:pt x="1323076" y="21378"/>
                  </a:cubicBezTo>
                  <a:cubicBezTo>
                    <a:pt x="1320936" y="20132"/>
                    <a:pt x="1318572" y="19077"/>
                    <a:pt x="1315888" y="18246"/>
                  </a:cubicBezTo>
                  <a:cubicBezTo>
                    <a:pt x="1306975" y="15466"/>
                    <a:pt x="1298125" y="19397"/>
                    <a:pt x="1290042" y="27322"/>
                  </a:cubicBezTo>
                  <a:cubicBezTo>
                    <a:pt x="1159982" y="50905"/>
                    <a:pt x="1003789" y="79217"/>
                    <a:pt x="845775" y="107913"/>
                  </a:cubicBezTo>
                  <a:cubicBezTo>
                    <a:pt x="722265" y="130345"/>
                    <a:pt x="597796" y="152905"/>
                    <a:pt x="483774" y="173612"/>
                  </a:cubicBezTo>
                  <a:cubicBezTo>
                    <a:pt x="380806" y="192338"/>
                    <a:pt x="286432" y="209434"/>
                    <a:pt x="209310" y="223494"/>
                  </a:cubicBezTo>
                  <a:cubicBezTo>
                    <a:pt x="112795" y="241006"/>
                    <a:pt x="43277" y="253596"/>
                    <a:pt x="17591" y="258357"/>
                  </a:cubicBezTo>
                  <a:cubicBezTo>
                    <a:pt x="11137" y="259508"/>
                    <a:pt x="7368" y="260147"/>
                    <a:pt x="6729" y="260307"/>
                  </a:cubicBezTo>
                  <a:cubicBezTo>
                    <a:pt x="6313" y="260307"/>
                    <a:pt x="5994" y="260402"/>
                    <a:pt x="5642" y="260402"/>
                  </a:cubicBezTo>
                  <a:cubicBezTo>
                    <a:pt x="5419" y="260402"/>
                    <a:pt x="5163" y="260243"/>
                    <a:pt x="4908" y="260243"/>
                  </a:cubicBezTo>
                  <a:cubicBezTo>
                    <a:pt x="2543" y="259923"/>
                    <a:pt x="499" y="258198"/>
                    <a:pt x="83" y="255641"/>
                  </a:cubicBezTo>
                  <a:cubicBezTo>
                    <a:pt x="-300" y="253372"/>
                    <a:pt x="658" y="251072"/>
                    <a:pt x="2543" y="249921"/>
                  </a:cubicBezTo>
                  <a:cubicBezTo>
                    <a:pt x="3214" y="249506"/>
                    <a:pt x="3853" y="249186"/>
                    <a:pt x="4684" y="249026"/>
                  </a:cubicBezTo>
                  <a:cubicBezTo>
                    <a:pt x="5323" y="248963"/>
                    <a:pt x="9348" y="248196"/>
                    <a:pt x="16281" y="246981"/>
                  </a:cubicBezTo>
                  <a:cubicBezTo>
                    <a:pt x="42382" y="242252"/>
                    <a:pt x="110431" y="229789"/>
                    <a:pt x="204550" y="212693"/>
                  </a:cubicBezTo>
                  <a:cubicBezTo>
                    <a:pt x="282822" y="198473"/>
                    <a:pt x="379177" y="181058"/>
                    <a:pt x="484349" y="161917"/>
                  </a:cubicBezTo>
                  <a:cubicBezTo>
                    <a:pt x="597636" y="141370"/>
                    <a:pt x="721115" y="118969"/>
                    <a:pt x="843635" y="96696"/>
                  </a:cubicBezTo>
                  <a:cubicBezTo>
                    <a:pt x="941715" y="78961"/>
                    <a:pt x="1039028" y="61290"/>
                    <a:pt x="1129888" y="44769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F2594A9E-A72F-408B-826B-DACA631FBF23}"/>
                </a:ext>
              </a:extLst>
            </p:cNvPr>
            <p:cNvSpPr/>
            <p:nvPr/>
          </p:nvSpPr>
          <p:spPr>
            <a:xfrm>
              <a:off x="4326067" y="7316273"/>
              <a:ext cx="398869" cy="55442"/>
            </a:xfrm>
            <a:custGeom>
              <a:avLst/>
              <a:gdLst>
                <a:gd name="connsiteX0" fmla="*/ 398709 w 398869"/>
                <a:gd name="connsiteY0" fmla="*/ 23040 h 55442"/>
                <a:gd name="connsiteX1" fmla="*/ 398869 w 398869"/>
                <a:gd name="connsiteY1" fmla="*/ 23040 h 55442"/>
                <a:gd name="connsiteX2" fmla="*/ 392639 w 398869"/>
                <a:gd name="connsiteY2" fmla="*/ 32786 h 55442"/>
                <a:gd name="connsiteX3" fmla="*/ 392416 w 398869"/>
                <a:gd name="connsiteY3" fmla="*/ 32626 h 55442"/>
                <a:gd name="connsiteX4" fmla="*/ 352577 w 398869"/>
                <a:gd name="connsiteY4" fmla="*/ 17416 h 55442"/>
                <a:gd name="connsiteX5" fmla="*/ 350947 w 398869"/>
                <a:gd name="connsiteY5" fmla="*/ 17000 h 55442"/>
                <a:gd name="connsiteX6" fmla="*/ 343663 w 398869"/>
                <a:gd name="connsiteY6" fmla="*/ 15530 h 55442"/>
                <a:gd name="connsiteX7" fmla="*/ 340788 w 398869"/>
                <a:gd name="connsiteY7" fmla="*/ 15051 h 55442"/>
                <a:gd name="connsiteX8" fmla="*/ 333855 w 398869"/>
                <a:gd name="connsiteY8" fmla="*/ 13964 h 55442"/>
                <a:gd name="connsiteX9" fmla="*/ 330245 w 398869"/>
                <a:gd name="connsiteY9" fmla="*/ 13485 h 55442"/>
                <a:gd name="connsiteX10" fmla="*/ 323472 w 398869"/>
                <a:gd name="connsiteY10" fmla="*/ 12750 h 55442"/>
                <a:gd name="connsiteX11" fmla="*/ 319223 w 398869"/>
                <a:gd name="connsiteY11" fmla="*/ 12431 h 55442"/>
                <a:gd name="connsiteX12" fmla="*/ 312514 w 398869"/>
                <a:gd name="connsiteY12" fmla="*/ 11919 h 55442"/>
                <a:gd name="connsiteX13" fmla="*/ 307754 w 398869"/>
                <a:gd name="connsiteY13" fmla="*/ 11759 h 55442"/>
                <a:gd name="connsiteX14" fmla="*/ 301045 w 398869"/>
                <a:gd name="connsiteY14" fmla="*/ 11600 h 55442"/>
                <a:gd name="connsiteX15" fmla="*/ 295741 w 398869"/>
                <a:gd name="connsiteY15" fmla="*/ 11536 h 55442"/>
                <a:gd name="connsiteX16" fmla="*/ 289096 w 398869"/>
                <a:gd name="connsiteY16" fmla="*/ 11600 h 55442"/>
                <a:gd name="connsiteX17" fmla="*/ 283314 w 398869"/>
                <a:gd name="connsiteY17" fmla="*/ 11855 h 55442"/>
                <a:gd name="connsiteX18" fmla="*/ 276668 w 398869"/>
                <a:gd name="connsiteY18" fmla="*/ 12111 h 55442"/>
                <a:gd name="connsiteX19" fmla="*/ 270375 w 398869"/>
                <a:gd name="connsiteY19" fmla="*/ 12590 h 55442"/>
                <a:gd name="connsiteX20" fmla="*/ 263825 w 398869"/>
                <a:gd name="connsiteY20" fmla="*/ 13070 h 55442"/>
                <a:gd name="connsiteX21" fmla="*/ 256797 w 398869"/>
                <a:gd name="connsiteY21" fmla="*/ 13741 h 55442"/>
                <a:gd name="connsiteX22" fmla="*/ 250599 w 398869"/>
                <a:gd name="connsiteY22" fmla="*/ 14380 h 55442"/>
                <a:gd name="connsiteX23" fmla="*/ 242325 w 398869"/>
                <a:gd name="connsiteY23" fmla="*/ 15530 h 55442"/>
                <a:gd name="connsiteX24" fmla="*/ 236925 w 398869"/>
                <a:gd name="connsiteY24" fmla="*/ 16265 h 55442"/>
                <a:gd name="connsiteX25" fmla="*/ 224178 w 398869"/>
                <a:gd name="connsiteY25" fmla="*/ 18310 h 55442"/>
                <a:gd name="connsiteX26" fmla="*/ 222868 w 398869"/>
                <a:gd name="connsiteY26" fmla="*/ 18470 h 55442"/>
                <a:gd name="connsiteX27" fmla="*/ 160698 w 398869"/>
                <a:gd name="connsiteY27" fmla="*/ 29590 h 55442"/>
                <a:gd name="connsiteX28" fmla="*/ 79902 w 398869"/>
                <a:gd name="connsiteY28" fmla="*/ 44258 h 55442"/>
                <a:gd name="connsiteX29" fmla="*/ 78017 w 398869"/>
                <a:gd name="connsiteY29" fmla="*/ 42596 h 55442"/>
                <a:gd name="connsiteX30" fmla="*/ 68943 w 398869"/>
                <a:gd name="connsiteY30" fmla="*/ 40551 h 55442"/>
                <a:gd name="connsiteX31" fmla="*/ 54631 w 398869"/>
                <a:gd name="connsiteY31" fmla="*/ 48732 h 55442"/>
                <a:gd name="connsiteX32" fmla="*/ 17667 w 398869"/>
                <a:gd name="connsiteY32" fmla="*/ 55442 h 55442"/>
                <a:gd name="connsiteX33" fmla="*/ 1725 w 398869"/>
                <a:gd name="connsiteY33" fmla="*/ 47102 h 55442"/>
                <a:gd name="connsiteX34" fmla="*/ 0 w 398869"/>
                <a:gd name="connsiteY34" fmla="*/ 47102 h 55442"/>
                <a:gd name="connsiteX35" fmla="*/ 158238 w 398869"/>
                <a:gd name="connsiteY35" fmla="*/ 18470 h 55442"/>
                <a:gd name="connsiteX36" fmla="*/ 220888 w 398869"/>
                <a:gd name="connsiteY36" fmla="*/ 7254 h 55442"/>
                <a:gd name="connsiteX37" fmla="*/ 221079 w 398869"/>
                <a:gd name="connsiteY37" fmla="*/ 7254 h 55442"/>
                <a:gd name="connsiteX38" fmla="*/ 247404 w 398869"/>
                <a:gd name="connsiteY38" fmla="*/ 3355 h 55442"/>
                <a:gd name="connsiteX39" fmla="*/ 249768 w 398869"/>
                <a:gd name="connsiteY39" fmla="*/ 3004 h 55442"/>
                <a:gd name="connsiteX40" fmla="*/ 273729 w 398869"/>
                <a:gd name="connsiteY40" fmla="*/ 799 h 55442"/>
                <a:gd name="connsiteX41" fmla="*/ 276668 w 398869"/>
                <a:gd name="connsiteY41" fmla="*/ 543 h 55442"/>
                <a:gd name="connsiteX42" fmla="*/ 298936 w 398869"/>
                <a:gd name="connsiteY42" fmla="*/ 0 h 55442"/>
                <a:gd name="connsiteX43" fmla="*/ 301716 w 398869"/>
                <a:gd name="connsiteY43" fmla="*/ 0 h 55442"/>
                <a:gd name="connsiteX44" fmla="*/ 322546 w 398869"/>
                <a:gd name="connsiteY44" fmla="*/ 1055 h 55442"/>
                <a:gd name="connsiteX45" fmla="*/ 324686 w 398869"/>
                <a:gd name="connsiteY45" fmla="*/ 1214 h 55442"/>
                <a:gd name="connsiteX46" fmla="*/ 344558 w 398869"/>
                <a:gd name="connsiteY46" fmla="*/ 3835 h 55442"/>
                <a:gd name="connsiteX47" fmla="*/ 345612 w 398869"/>
                <a:gd name="connsiteY47" fmla="*/ 4090 h 55442"/>
                <a:gd name="connsiteX48" fmla="*/ 398709 w 398869"/>
                <a:gd name="connsiteY48" fmla="*/ 23040 h 5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8869" h="55442">
                  <a:moveTo>
                    <a:pt x="398709" y="23040"/>
                  </a:moveTo>
                  <a:cubicBezTo>
                    <a:pt x="398773" y="23040"/>
                    <a:pt x="398773" y="23040"/>
                    <a:pt x="398869" y="23040"/>
                  </a:cubicBezTo>
                  <a:cubicBezTo>
                    <a:pt x="396153" y="25852"/>
                    <a:pt x="394045" y="29111"/>
                    <a:pt x="392639" y="32786"/>
                  </a:cubicBezTo>
                  <a:cubicBezTo>
                    <a:pt x="392575" y="32722"/>
                    <a:pt x="392479" y="32722"/>
                    <a:pt x="392416" y="32626"/>
                  </a:cubicBezTo>
                  <a:cubicBezTo>
                    <a:pt x="380946" y="25916"/>
                    <a:pt x="367528" y="20835"/>
                    <a:pt x="352577" y="17416"/>
                  </a:cubicBezTo>
                  <a:cubicBezTo>
                    <a:pt x="352002" y="17256"/>
                    <a:pt x="351522" y="17096"/>
                    <a:pt x="350947" y="17000"/>
                  </a:cubicBezTo>
                  <a:cubicBezTo>
                    <a:pt x="348583" y="16425"/>
                    <a:pt x="346123" y="16010"/>
                    <a:pt x="343663" y="15530"/>
                  </a:cubicBezTo>
                  <a:cubicBezTo>
                    <a:pt x="342769" y="15370"/>
                    <a:pt x="341778" y="15211"/>
                    <a:pt x="340788" y="15051"/>
                  </a:cubicBezTo>
                  <a:cubicBezTo>
                    <a:pt x="338583" y="14635"/>
                    <a:pt x="336219" y="14316"/>
                    <a:pt x="333855" y="13964"/>
                  </a:cubicBezTo>
                  <a:cubicBezTo>
                    <a:pt x="332705" y="13805"/>
                    <a:pt x="331491" y="13645"/>
                    <a:pt x="330245" y="13485"/>
                  </a:cubicBezTo>
                  <a:cubicBezTo>
                    <a:pt x="328041" y="13229"/>
                    <a:pt x="325740" y="13006"/>
                    <a:pt x="323472" y="12750"/>
                  </a:cubicBezTo>
                  <a:cubicBezTo>
                    <a:pt x="322066" y="12654"/>
                    <a:pt x="320693" y="12494"/>
                    <a:pt x="319223" y="12431"/>
                  </a:cubicBezTo>
                  <a:cubicBezTo>
                    <a:pt x="316987" y="12175"/>
                    <a:pt x="314782" y="12079"/>
                    <a:pt x="312514" y="11919"/>
                  </a:cubicBezTo>
                  <a:cubicBezTo>
                    <a:pt x="310949" y="11855"/>
                    <a:pt x="309319" y="11759"/>
                    <a:pt x="307754" y="11759"/>
                  </a:cubicBezTo>
                  <a:cubicBezTo>
                    <a:pt x="305549" y="11696"/>
                    <a:pt x="303249" y="11600"/>
                    <a:pt x="301045" y="11600"/>
                  </a:cubicBezTo>
                  <a:cubicBezTo>
                    <a:pt x="299256" y="11536"/>
                    <a:pt x="297530" y="11536"/>
                    <a:pt x="295741" y="11536"/>
                  </a:cubicBezTo>
                  <a:cubicBezTo>
                    <a:pt x="293537" y="11600"/>
                    <a:pt x="291333" y="11600"/>
                    <a:pt x="289096" y="11600"/>
                  </a:cubicBezTo>
                  <a:cubicBezTo>
                    <a:pt x="287147" y="11696"/>
                    <a:pt x="285262" y="11759"/>
                    <a:pt x="283314" y="11855"/>
                  </a:cubicBezTo>
                  <a:cubicBezTo>
                    <a:pt x="281109" y="11951"/>
                    <a:pt x="278873" y="12015"/>
                    <a:pt x="276668" y="12111"/>
                  </a:cubicBezTo>
                  <a:cubicBezTo>
                    <a:pt x="274624" y="12271"/>
                    <a:pt x="272515" y="12431"/>
                    <a:pt x="270375" y="12590"/>
                  </a:cubicBezTo>
                  <a:cubicBezTo>
                    <a:pt x="268170" y="12750"/>
                    <a:pt x="266062" y="12814"/>
                    <a:pt x="263825" y="13070"/>
                  </a:cubicBezTo>
                  <a:cubicBezTo>
                    <a:pt x="261557" y="13229"/>
                    <a:pt x="259161" y="13485"/>
                    <a:pt x="256797" y="13741"/>
                  </a:cubicBezTo>
                  <a:cubicBezTo>
                    <a:pt x="254752" y="13964"/>
                    <a:pt x="252708" y="14124"/>
                    <a:pt x="250599" y="14380"/>
                  </a:cubicBezTo>
                  <a:cubicBezTo>
                    <a:pt x="247883" y="14699"/>
                    <a:pt x="245104" y="15115"/>
                    <a:pt x="242325" y="15530"/>
                  </a:cubicBezTo>
                  <a:cubicBezTo>
                    <a:pt x="240535" y="15786"/>
                    <a:pt x="238714" y="15946"/>
                    <a:pt x="236925" y="16265"/>
                  </a:cubicBezTo>
                  <a:cubicBezTo>
                    <a:pt x="232676" y="16840"/>
                    <a:pt x="228427" y="17575"/>
                    <a:pt x="224178" y="18310"/>
                  </a:cubicBezTo>
                  <a:cubicBezTo>
                    <a:pt x="223763" y="18406"/>
                    <a:pt x="223284" y="18406"/>
                    <a:pt x="222868" y="18470"/>
                  </a:cubicBezTo>
                  <a:cubicBezTo>
                    <a:pt x="212964" y="20260"/>
                    <a:pt x="191527" y="24126"/>
                    <a:pt x="160698" y="29590"/>
                  </a:cubicBezTo>
                  <a:cubicBezTo>
                    <a:pt x="138366" y="33617"/>
                    <a:pt x="111211" y="38506"/>
                    <a:pt x="79902" y="44258"/>
                  </a:cubicBezTo>
                  <a:cubicBezTo>
                    <a:pt x="79327" y="43683"/>
                    <a:pt x="78751" y="43107"/>
                    <a:pt x="78017" y="42596"/>
                  </a:cubicBezTo>
                  <a:cubicBezTo>
                    <a:pt x="75397" y="40903"/>
                    <a:pt x="72138" y="40232"/>
                    <a:pt x="68943" y="40551"/>
                  </a:cubicBezTo>
                  <a:cubicBezTo>
                    <a:pt x="64535" y="41062"/>
                    <a:pt x="59615" y="44066"/>
                    <a:pt x="54631" y="48732"/>
                  </a:cubicBezTo>
                  <a:cubicBezTo>
                    <a:pt x="42778" y="50937"/>
                    <a:pt x="30510" y="53173"/>
                    <a:pt x="17667" y="55442"/>
                  </a:cubicBezTo>
                  <a:cubicBezTo>
                    <a:pt x="14057" y="50777"/>
                    <a:pt x="8818" y="47837"/>
                    <a:pt x="1725" y="47102"/>
                  </a:cubicBezTo>
                  <a:cubicBezTo>
                    <a:pt x="1150" y="47038"/>
                    <a:pt x="575" y="47102"/>
                    <a:pt x="0" y="47102"/>
                  </a:cubicBezTo>
                  <a:cubicBezTo>
                    <a:pt x="64758" y="35310"/>
                    <a:pt x="119006" y="25500"/>
                    <a:pt x="158238" y="18470"/>
                  </a:cubicBezTo>
                  <a:cubicBezTo>
                    <a:pt x="189323" y="12910"/>
                    <a:pt x="210920" y="8979"/>
                    <a:pt x="220888" y="7254"/>
                  </a:cubicBezTo>
                  <a:cubicBezTo>
                    <a:pt x="220888" y="7254"/>
                    <a:pt x="220983" y="7254"/>
                    <a:pt x="221079" y="7254"/>
                  </a:cubicBezTo>
                  <a:cubicBezTo>
                    <a:pt x="230057" y="5624"/>
                    <a:pt x="238810" y="4410"/>
                    <a:pt x="247404" y="3355"/>
                  </a:cubicBezTo>
                  <a:cubicBezTo>
                    <a:pt x="248139" y="3164"/>
                    <a:pt x="248938" y="3100"/>
                    <a:pt x="249768" y="3004"/>
                  </a:cubicBezTo>
                  <a:cubicBezTo>
                    <a:pt x="257947" y="2045"/>
                    <a:pt x="265966" y="1310"/>
                    <a:pt x="273729" y="799"/>
                  </a:cubicBezTo>
                  <a:cubicBezTo>
                    <a:pt x="274720" y="735"/>
                    <a:pt x="275710" y="639"/>
                    <a:pt x="276668" y="543"/>
                  </a:cubicBezTo>
                  <a:cubicBezTo>
                    <a:pt x="284272" y="160"/>
                    <a:pt x="291716" y="0"/>
                    <a:pt x="298936" y="0"/>
                  </a:cubicBezTo>
                  <a:lnTo>
                    <a:pt x="301716" y="0"/>
                  </a:lnTo>
                  <a:cubicBezTo>
                    <a:pt x="308904" y="160"/>
                    <a:pt x="315869" y="479"/>
                    <a:pt x="322546" y="1055"/>
                  </a:cubicBezTo>
                  <a:cubicBezTo>
                    <a:pt x="323312" y="1055"/>
                    <a:pt x="323951" y="1118"/>
                    <a:pt x="324686" y="1214"/>
                  </a:cubicBezTo>
                  <a:cubicBezTo>
                    <a:pt x="331555" y="1853"/>
                    <a:pt x="338168" y="2684"/>
                    <a:pt x="344558" y="3835"/>
                  </a:cubicBezTo>
                  <a:cubicBezTo>
                    <a:pt x="344973" y="3899"/>
                    <a:pt x="345292" y="3994"/>
                    <a:pt x="345612" y="4090"/>
                  </a:cubicBezTo>
                  <a:cubicBezTo>
                    <a:pt x="365899" y="7829"/>
                    <a:pt x="383566" y="14124"/>
                    <a:pt x="398709" y="2304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CFFED9A0-7549-47A7-93AF-3EC237BEAB2B}"/>
                </a:ext>
              </a:extLst>
            </p:cNvPr>
            <p:cNvSpPr/>
            <p:nvPr/>
          </p:nvSpPr>
          <p:spPr>
            <a:xfrm>
              <a:off x="4755095" y="7378745"/>
              <a:ext cx="18391" cy="29299"/>
            </a:xfrm>
            <a:custGeom>
              <a:avLst/>
              <a:gdLst>
                <a:gd name="connsiteX0" fmla="*/ 18338 w 18391"/>
                <a:gd name="connsiteY0" fmla="*/ 22752 h 29299"/>
                <a:gd name="connsiteX1" fmla="*/ 13514 w 18391"/>
                <a:gd name="connsiteY1" fmla="*/ 29207 h 29299"/>
                <a:gd name="connsiteX2" fmla="*/ 11310 w 18391"/>
                <a:gd name="connsiteY2" fmla="*/ 29143 h 29299"/>
                <a:gd name="connsiteX3" fmla="*/ 7060 w 18391"/>
                <a:gd name="connsiteY3" fmla="*/ 24478 h 29299"/>
                <a:gd name="connsiteX4" fmla="*/ 6805 w 18391"/>
                <a:gd name="connsiteY4" fmla="*/ 23231 h 29299"/>
                <a:gd name="connsiteX5" fmla="*/ 6805 w 18391"/>
                <a:gd name="connsiteY5" fmla="*/ 23167 h 29299"/>
                <a:gd name="connsiteX6" fmla="*/ 6645 w 18391"/>
                <a:gd name="connsiteY6" fmla="*/ 22592 h 29299"/>
                <a:gd name="connsiteX7" fmla="*/ 6294 w 18391"/>
                <a:gd name="connsiteY7" fmla="*/ 21442 h 29299"/>
                <a:gd name="connsiteX8" fmla="*/ 6230 w 18391"/>
                <a:gd name="connsiteY8" fmla="*/ 21282 h 29299"/>
                <a:gd name="connsiteX9" fmla="*/ 1981 w 18391"/>
                <a:gd name="connsiteY9" fmla="*/ 10162 h 29299"/>
                <a:gd name="connsiteX10" fmla="*/ 1885 w 18391"/>
                <a:gd name="connsiteY10" fmla="*/ 10002 h 29299"/>
                <a:gd name="connsiteX11" fmla="*/ 96 w 18391"/>
                <a:gd name="connsiteY11" fmla="*/ 6551 h 29299"/>
                <a:gd name="connsiteX12" fmla="*/ 0 w 18391"/>
                <a:gd name="connsiteY12" fmla="*/ 6391 h 29299"/>
                <a:gd name="connsiteX13" fmla="*/ 9584 w 18391"/>
                <a:gd name="connsiteY13" fmla="*/ 0 h 29299"/>
                <a:gd name="connsiteX14" fmla="*/ 9648 w 18391"/>
                <a:gd name="connsiteY14" fmla="*/ 96 h 29299"/>
                <a:gd name="connsiteX15" fmla="*/ 10000 w 18391"/>
                <a:gd name="connsiteY15" fmla="*/ 735 h 29299"/>
                <a:gd name="connsiteX16" fmla="*/ 11885 w 18391"/>
                <a:gd name="connsiteY16" fmla="*/ 4346 h 29299"/>
                <a:gd name="connsiteX17" fmla="*/ 12268 w 18391"/>
                <a:gd name="connsiteY17" fmla="*/ 5177 h 29299"/>
                <a:gd name="connsiteX18" fmla="*/ 13738 w 18391"/>
                <a:gd name="connsiteY18" fmla="*/ 8436 h 29299"/>
                <a:gd name="connsiteX19" fmla="*/ 14153 w 18391"/>
                <a:gd name="connsiteY19" fmla="*/ 9331 h 29299"/>
                <a:gd name="connsiteX20" fmla="*/ 15303 w 18391"/>
                <a:gd name="connsiteY20" fmla="*/ 12111 h 29299"/>
                <a:gd name="connsiteX21" fmla="*/ 15559 w 18391"/>
                <a:gd name="connsiteY21" fmla="*/ 13006 h 29299"/>
                <a:gd name="connsiteX22" fmla="*/ 16357 w 18391"/>
                <a:gd name="connsiteY22" fmla="*/ 15307 h 29299"/>
                <a:gd name="connsiteX23" fmla="*/ 16709 w 18391"/>
                <a:gd name="connsiteY23" fmla="*/ 16201 h 29299"/>
                <a:gd name="connsiteX24" fmla="*/ 17188 w 18391"/>
                <a:gd name="connsiteY24" fmla="*/ 17927 h 29299"/>
                <a:gd name="connsiteX25" fmla="*/ 17444 w 18391"/>
                <a:gd name="connsiteY25" fmla="*/ 18917 h 29299"/>
                <a:gd name="connsiteX26" fmla="*/ 17667 w 18391"/>
                <a:gd name="connsiteY26" fmla="*/ 19876 h 29299"/>
                <a:gd name="connsiteX27" fmla="*/ 17923 w 18391"/>
                <a:gd name="connsiteY27" fmla="*/ 20963 h 29299"/>
                <a:gd name="connsiteX28" fmla="*/ 18338 w 18391"/>
                <a:gd name="connsiteY28" fmla="*/ 22752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91" h="29299">
                  <a:moveTo>
                    <a:pt x="18338" y="22752"/>
                  </a:moveTo>
                  <a:cubicBezTo>
                    <a:pt x="18753" y="25852"/>
                    <a:pt x="16709" y="28728"/>
                    <a:pt x="13514" y="29207"/>
                  </a:cubicBezTo>
                  <a:cubicBezTo>
                    <a:pt x="12779" y="29367"/>
                    <a:pt x="12044" y="29303"/>
                    <a:pt x="11310" y="29143"/>
                  </a:cubicBezTo>
                  <a:cubicBezTo>
                    <a:pt x="9169" y="28632"/>
                    <a:pt x="7380" y="26842"/>
                    <a:pt x="7060" y="24478"/>
                  </a:cubicBezTo>
                  <a:cubicBezTo>
                    <a:pt x="7060" y="24478"/>
                    <a:pt x="6965" y="23966"/>
                    <a:pt x="6805" y="23231"/>
                  </a:cubicBezTo>
                  <a:cubicBezTo>
                    <a:pt x="6805" y="23167"/>
                    <a:pt x="6805" y="23167"/>
                    <a:pt x="6805" y="23167"/>
                  </a:cubicBezTo>
                  <a:cubicBezTo>
                    <a:pt x="6709" y="23008"/>
                    <a:pt x="6645" y="22752"/>
                    <a:pt x="6645" y="22592"/>
                  </a:cubicBezTo>
                  <a:cubicBezTo>
                    <a:pt x="6549" y="22273"/>
                    <a:pt x="6485" y="21857"/>
                    <a:pt x="6294" y="21442"/>
                  </a:cubicBezTo>
                  <a:cubicBezTo>
                    <a:pt x="6294" y="21378"/>
                    <a:pt x="6294" y="21282"/>
                    <a:pt x="6230" y="21282"/>
                  </a:cubicBezTo>
                  <a:cubicBezTo>
                    <a:pt x="5495" y="18758"/>
                    <a:pt x="4185" y="14827"/>
                    <a:pt x="1981" y="10162"/>
                  </a:cubicBezTo>
                  <a:cubicBezTo>
                    <a:pt x="1885" y="10066"/>
                    <a:pt x="1885" y="10002"/>
                    <a:pt x="1885" y="10002"/>
                  </a:cubicBezTo>
                  <a:cubicBezTo>
                    <a:pt x="1310" y="8852"/>
                    <a:pt x="735" y="7701"/>
                    <a:pt x="96" y="6551"/>
                  </a:cubicBezTo>
                  <a:cubicBezTo>
                    <a:pt x="96" y="6487"/>
                    <a:pt x="0" y="6487"/>
                    <a:pt x="0" y="6391"/>
                  </a:cubicBezTo>
                  <a:cubicBezTo>
                    <a:pt x="3610" y="5017"/>
                    <a:pt x="6869" y="2876"/>
                    <a:pt x="9584" y="0"/>
                  </a:cubicBezTo>
                  <a:cubicBezTo>
                    <a:pt x="9648" y="0"/>
                    <a:pt x="9648" y="96"/>
                    <a:pt x="9648" y="96"/>
                  </a:cubicBezTo>
                  <a:cubicBezTo>
                    <a:pt x="9744" y="352"/>
                    <a:pt x="9904" y="511"/>
                    <a:pt x="10000" y="735"/>
                  </a:cubicBezTo>
                  <a:cubicBezTo>
                    <a:pt x="10639" y="1981"/>
                    <a:pt x="11310" y="3196"/>
                    <a:pt x="11885" y="4346"/>
                  </a:cubicBezTo>
                  <a:cubicBezTo>
                    <a:pt x="12044" y="4665"/>
                    <a:pt x="12204" y="4921"/>
                    <a:pt x="12268" y="5177"/>
                  </a:cubicBezTo>
                  <a:cubicBezTo>
                    <a:pt x="12843" y="6327"/>
                    <a:pt x="13354" y="7382"/>
                    <a:pt x="13738" y="8436"/>
                  </a:cubicBezTo>
                  <a:cubicBezTo>
                    <a:pt x="13929" y="8756"/>
                    <a:pt x="13993" y="9011"/>
                    <a:pt x="14153" y="9331"/>
                  </a:cubicBezTo>
                  <a:cubicBezTo>
                    <a:pt x="14568" y="10322"/>
                    <a:pt x="14888" y="11216"/>
                    <a:pt x="15303" y="12111"/>
                  </a:cubicBezTo>
                  <a:cubicBezTo>
                    <a:pt x="15399" y="12463"/>
                    <a:pt x="15463" y="12686"/>
                    <a:pt x="15559" y="13006"/>
                  </a:cubicBezTo>
                  <a:cubicBezTo>
                    <a:pt x="15878" y="13837"/>
                    <a:pt x="16134" y="14572"/>
                    <a:pt x="16357" y="15307"/>
                  </a:cubicBezTo>
                  <a:cubicBezTo>
                    <a:pt x="16517" y="15626"/>
                    <a:pt x="16613" y="15882"/>
                    <a:pt x="16709" y="16201"/>
                  </a:cubicBezTo>
                  <a:cubicBezTo>
                    <a:pt x="16868" y="16872"/>
                    <a:pt x="17028" y="17448"/>
                    <a:pt x="17188" y="17927"/>
                  </a:cubicBezTo>
                  <a:cubicBezTo>
                    <a:pt x="17284" y="18246"/>
                    <a:pt x="17348" y="18598"/>
                    <a:pt x="17444" y="18917"/>
                  </a:cubicBezTo>
                  <a:cubicBezTo>
                    <a:pt x="17507" y="19237"/>
                    <a:pt x="17603" y="19557"/>
                    <a:pt x="17667" y="19876"/>
                  </a:cubicBezTo>
                  <a:cubicBezTo>
                    <a:pt x="17763" y="20292"/>
                    <a:pt x="17923" y="20643"/>
                    <a:pt x="17923" y="20963"/>
                  </a:cubicBezTo>
                  <a:cubicBezTo>
                    <a:pt x="18178" y="21921"/>
                    <a:pt x="18242" y="22592"/>
                    <a:pt x="18338" y="2275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A73BEBE3-5C10-4C2C-801F-CC21FD7CBC8F}"/>
                </a:ext>
              </a:extLst>
            </p:cNvPr>
            <p:cNvSpPr/>
            <p:nvPr/>
          </p:nvSpPr>
          <p:spPr>
            <a:xfrm>
              <a:off x="3254193" y="7266387"/>
              <a:ext cx="55563" cy="89750"/>
            </a:xfrm>
            <a:custGeom>
              <a:avLst/>
              <a:gdLst>
                <a:gd name="connsiteX0" fmla="*/ 33952 w 55563"/>
                <a:gd name="connsiteY0" fmla="*/ 43814 h 89750"/>
                <a:gd name="connsiteX1" fmla="*/ 52705 w 55563"/>
                <a:gd name="connsiteY1" fmla="*/ 89031 h 89750"/>
                <a:gd name="connsiteX2" fmla="*/ 55549 w 55563"/>
                <a:gd name="connsiteY2" fmla="*/ 88264 h 89750"/>
                <a:gd name="connsiteX3" fmla="*/ 2579 w 55563"/>
                <a:gd name="connsiteY3" fmla="*/ 227 h 89750"/>
                <a:gd name="connsiteX4" fmla="*/ 534 w 55563"/>
                <a:gd name="connsiteY4" fmla="*/ 2880 h 89750"/>
                <a:gd name="connsiteX5" fmla="*/ 33952 w 55563"/>
                <a:gd name="connsiteY5" fmla="*/ 43814 h 8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63" h="89750">
                  <a:moveTo>
                    <a:pt x="33952" y="43814"/>
                  </a:moveTo>
                  <a:cubicBezTo>
                    <a:pt x="41587" y="58290"/>
                    <a:pt x="44782" y="74779"/>
                    <a:pt x="52705" y="89031"/>
                  </a:cubicBezTo>
                  <a:cubicBezTo>
                    <a:pt x="53408" y="90277"/>
                    <a:pt x="55772" y="89830"/>
                    <a:pt x="55549" y="88264"/>
                  </a:cubicBezTo>
                  <a:cubicBezTo>
                    <a:pt x="51268" y="55286"/>
                    <a:pt x="31843" y="17291"/>
                    <a:pt x="2579" y="227"/>
                  </a:cubicBezTo>
                  <a:cubicBezTo>
                    <a:pt x="918" y="-731"/>
                    <a:pt x="-935" y="1570"/>
                    <a:pt x="534" y="2880"/>
                  </a:cubicBezTo>
                  <a:cubicBezTo>
                    <a:pt x="14048" y="15087"/>
                    <a:pt x="25390" y="27581"/>
                    <a:pt x="33952" y="43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BE2CB6A4-B2D2-4161-8999-2C91BB649C48}"/>
                </a:ext>
              </a:extLst>
            </p:cNvPr>
            <p:cNvSpPr/>
            <p:nvPr/>
          </p:nvSpPr>
          <p:spPr>
            <a:xfrm>
              <a:off x="3227490" y="7368608"/>
              <a:ext cx="17225" cy="30693"/>
            </a:xfrm>
            <a:custGeom>
              <a:avLst/>
              <a:gdLst>
                <a:gd name="connsiteX0" fmla="*/ 14330 w 17225"/>
                <a:gd name="connsiteY0" fmla="*/ 29886 h 30693"/>
                <a:gd name="connsiteX1" fmla="*/ 17205 w 17225"/>
                <a:gd name="connsiteY1" fmla="*/ 28672 h 30693"/>
                <a:gd name="connsiteX2" fmla="*/ 3755 w 17225"/>
                <a:gd name="connsiteY2" fmla="*/ 871 h 30693"/>
                <a:gd name="connsiteX3" fmla="*/ 337 w 17225"/>
                <a:gd name="connsiteY3" fmla="*/ 2852 h 30693"/>
                <a:gd name="connsiteX4" fmla="*/ 14330 w 17225"/>
                <a:gd name="connsiteY4" fmla="*/ 29886 h 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" h="30693">
                  <a:moveTo>
                    <a:pt x="14330" y="29886"/>
                  </a:moveTo>
                  <a:cubicBezTo>
                    <a:pt x="15257" y="31580"/>
                    <a:pt x="17461" y="30333"/>
                    <a:pt x="17205" y="28672"/>
                  </a:cubicBezTo>
                  <a:cubicBezTo>
                    <a:pt x="15640" y="18286"/>
                    <a:pt x="9953" y="9147"/>
                    <a:pt x="3755" y="871"/>
                  </a:cubicBezTo>
                  <a:cubicBezTo>
                    <a:pt x="2286" y="-1142"/>
                    <a:pt x="-1069" y="679"/>
                    <a:pt x="337" y="2852"/>
                  </a:cubicBezTo>
                  <a:cubicBezTo>
                    <a:pt x="6024" y="11448"/>
                    <a:pt x="9410" y="20939"/>
                    <a:pt x="14330" y="29886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6A6C0F8A-1F9C-4AD6-BBD0-A1A6CFB7A777}"/>
                </a:ext>
              </a:extLst>
            </p:cNvPr>
            <p:cNvSpPr/>
            <p:nvPr/>
          </p:nvSpPr>
          <p:spPr>
            <a:xfrm>
              <a:off x="3173376" y="7400505"/>
              <a:ext cx="16447" cy="35637"/>
            </a:xfrm>
            <a:custGeom>
              <a:avLst/>
              <a:gdLst>
                <a:gd name="connsiteX0" fmla="*/ 16402 w 16447"/>
                <a:gd name="connsiteY0" fmla="*/ 34545 h 35637"/>
                <a:gd name="connsiteX1" fmla="*/ 3910 w 16447"/>
                <a:gd name="connsiteY1" fmla="*/ 992 h 35637"/>
                <a:gd name="connsiteX2" fmla="*/ 140 w 16447"/>
                <a:gd name="connsiteY2" fmla="*/ 2590 h 35637"/>
                <a:gd name="connsiteX3" fmla="*/ 14357 w 16447"/>
                <a:gd name="connsiteY3" fmla="*/ 35120 h 35637"/>
                <a:gd name="connsiteX4" fmla="*/ 16402 w 16447"/>
                <a:gd name="connsiteY4" fmla="*/ 34545 h 3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35637">
                  <a:moveTo>
                    <a:pt x="16402" y="34545"/>
                  </a:moveTo>
                  <a:cubicBezTo>
                    <a:pt x="17136" y="22753"/>
                    <a:pt x="8958" y="11217"/>
                    <a:pt x="3910" y="992"/>
                  </a:cubicBezTo>
                  <a:cubicBezTo>
                    <a:pt x="2888" y="-1085"/>
                    <a:pt x="-754" y="417"/>
                    <a:pt x="140" y="2590"/>
                  </a:cubicBezTo>
                  <a:cubicBezTo>
                    <a:pt x="4549" y="13327"/>
                    <a:pt x="8447" y="25182"/>
                    <a:pt x="14357" y="35120"/>
                  </a:cubicBezTo>
                  <a:cubicBezTo>
                    <a:pt x="14932" y="36079"/>
                    <a:pt x="16338" y="35599"/>
                    <a:pt x="16402" y="3454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667C59B9-8AC0-4C10-A176-8B309336F844}"/>
                </a:ext>
              </a:extLst>
            </p:cNvPr>
            <p:cNvSpPr/>
            <p:nvPr/>
          </p:nvSpPr>
          <p:spPr>
            <a:xfrm>
              <a:off x="3115069" y="7427913"/>
              <a:ext cx="16817" cy="38368"/>
            </a:xfrm>
            <a:custGeom>
              <a:avLst/>
              <a:gdLst>
                <a:gd name="connsiteX0" fmla="*/ 13944 w 16817"/>
                <a:gd name="connsiteY0" fmla="*/ 37687 h 38368"/>
                <a:gd name="connsiteX1" fmla="*/ 14519 w 16817"/>
                <a:gd name="connsiteY1" fmla="*/ 38294 h 38368"/>
                <a:gd name="connsiteX2" fmla="*/ 15541 w 16817"/>
                <a:gd name="connsiteY2" fmla="*/ 38166 h 38368"/>
                <a:gd name="connsiteX3" fmla="*/ 15924 w 16817"/>
                <a:gd name="connsiteY3" fmla="*/ 37687 h 38368"/>
                <a:gd name="connsiteX4" fmla="*/ 3688 w 16817"/>
                <a:gd name="connsiteY4" fmla="*/ 906 h 38368"/>
                <a:gd name="connsiteX5" fmla="*/ 302 w 16817"/>
                <a:gd name="connsiteY5" fmla="*/ 2855 h 38368"/>
                <a:gd name="connsiteX6" fmla="*/ 13944 w 16817"/>
                <a:gd name="connsiteY6" fmla="*/ 37687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17" h="38368">
                  <a:moveTo>
                    <a:pt x="13944" y="37687"/>
                  </a:moveTo>
                  <a:cubicBezTo>
                    <a:pt x="14008" y="38038"/>
                    <a:pt x="14231" y="38198"/>
                    <a:pt x="14519" y="38294"/>
                  </a:cubicBezTo>
                  <a:cubicBezTo>
                    <a:pt x="14838" y="38421"/>
                    <a:pt x="15222" y="38390"/>
                    <a:pt x="15541" y="38166"/>
                  </a:cubicBezTo>
                  <a:cubicBezTo>
                    <a:pt x="15701" y="38038"/>
                    <a:pt x="15861" y="37878"/>
                    <a:pt x="15924" y="37687"/>
                  </a:cubicBezTo>
                  <a:cubicBezTo>
                    <a:pt x="19822" y="25959"/>
                    <a:pt x="10078" y="10141"/>
                    <a:pt x="3688" y="906"/>
                  </a:cubicBezTo>
                  <a:cubicBezTo>
                    <a:pt x="2283" y="-1171"/>
                    <a:pt x="-1008" y="682"/>
                    <a:pt x="302" y="2855"/>
                  </a:cubicBezTo>
                  <a:cubicBezTo>
                    <a:pt x="6787" y="13369"/>
                    <a:pt x="11612" y="25576"/>
                    <a:pt x="13944" y="3768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30658DBF-ED35-4339-9C14-E28639031A8D}"/>
                </a:ext>
              </a:extLst>
            </p:cNvPr>
            <p:cNvSpPr/>
            <p:nvPr/>
          </p:nvSpPr>
          <p:spPr>
            <a:xfrm>
              <a:off x="3431846" y="6384557"/>
              <a:ext cx="176799" cy="176807"/>
            </a:xfrm>
            <a:custGeom>
              <a:avLst/>
              <a:gdLst>
                <a:gd name="connsiteX0" fmla="*/ 88400 w 176799"/>
                <a:gd name="connsiteY0" fmla="*/ 0 h 176807"/>
                <a:gd name="connsiteX1" fmla="*/ 176799 w 176799"/>
                <a:gd name="connsiteY1" fmla="*/ 88420 h 176807"/>
                <a:gd name="connsiteX2" fmla="*/ 88400 w 176799"/>
                <a:gd name="connsiteY2" fmla="*/ 176808 h 176807"/>
                <a:gd name="connsiteX3" fmla="*/ 0 w 176799"/>
                <a:gd name="connsiteY3" fmla="*/ 88420 h 176807"/>
                <a:gd name="connsiteX4" fmla="*/ 88400 w 176799"/>
                <a:gd name="connsiteY4" fmla="*/ 0 h 1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99" h="176807">
                  <a:moveTo>
                    <a:pt x="88400" y="0"/>
                  </a:moveTo>
                  <a:cubicBezTo>
                    <a:pt x="137216" y="0"/>
                    <a:pt x="176799" y="39592"/>
                    <a:pt x="176799" y="88420"/>
                  </a:cubicBezTo>
                  <a:cubicBezTo>
                    <a:pt x="176799" y="137247"/>
                    <a:pt x="137216" y="176808"/>
                    <a:pt x="88400" y="176808"/>
                  </a:cubicBezTo>
                  <a:cubicBezTo>
                    <a:pt x="39583" y="176808"/>
                    <a:pt x="0" y="137247"/>
                    <a:pt x="0" y="88420"/>
                  </a:cubicBezTo>
                  <a:cubicBezTo>
                    <a:pt x="0" y="39592"/>
                    <a:pt x="39583" y="0"/>
                    <a:pt x="88400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24E48DF5-480F-419D-97A2-C7056813AA2F}"/>
                </a:ext>
              </a:extLst>
            </p:cNvPr>
            <p:cNvSpPr/>
            <p:nvPr/>
          </p:nvSpPr>
          <p:spPr>
            <a:xfrm>
              <a:off x="4070516" y="6430189"/>
              <a:ext cx="142231" cy="173772"/>
            </a:xfrm>
            <a:custGeom>
              <a:avLst/>
              <a:gdLst>
                <a:gd name="connsiteX0" fmla="*/ 65749 w 142231"/>
                <a:gd name="connsiteY0" fmla="*/ 173772 h 173772"/>
                <a:gd name="connsiteX1" fmla="*/ 78336 w 142231"/>
                <a:gd name="connsiteY1" fmla="*/ 158881 h 173772"/>
                <a:gd name="connsiteX2" fmla="*/ 78943 w 142231"/>
                <a:gd name="connsiteY2" fmla="*/ 158082 h 173772"/>
                <a:gd name="connsiteX3" fmla="*/ 100093 w 142231"/>
                <a:gd name="connsiteY3" fmla="*/ 126510 h 173772"/>
                <a:gd name="connsiteX4" fmla="*/ 100955 w 142231"/>
                <a:gd name="connsiteY4" fmla="*/ 125009 h 173772"/>
                <a:gd name="connsiteX5" fmla="*/ 117664 w 142231"/>
                <a:gd name="connsiteY5" fmla="*/ 90753 h 173772"/>
                <a:gd name="connsiteX6" fmla="*/ 118878 w 142231"/>
                <a:gd name="connsiteY6" fmla="*/ 87877 h 173772"/>
                <a:gd name="connsiteX7" fmla="*/ 132679 w 142231"/>
                <a:gd name="connsiteY7" fmla="*/ 50138 h 173772"/>
                <a:gd name="connsiteX8" fmla="*/ 134213 w 142231"/>
                <a:gd name="connsiteY8" fmla="*/ 45440 h 173772"/>
                <a:gd name="connsiteX9" fmla="*/ 140475 w 142231"/>
                <a:gd name="connsiteY9" fmla="*/ 25053 h 173772"/>
                <a:gd name="connsiteX10" fmla="*/ 140730 w 142231"/>
                <a:gd name="connsiteY10" fmla="*/ 24030 h 173772"/>
                <a:gd name="connsiteX11" fmla="*/ 142232 w 142231"/>
                <a:gd name="connsiteY11" fmla="*/ 18406 h 173772"/>
                <a:gd name="connsiteX12" fmla="*/ 88368 w 142231"/>
                <a:gd name="connsiteY12" fmla="*/ 0 h 173772"/>
                <a:gd name="connsiteX13" fmla="*/ 0 w 142231"/>
                <a:gd name="connsiteY13" fmla="*/ 88420 h 173772"/>
                <a:gd name="connsiteX14" fmla="*/ 65749 w 142231"/>
                <a:gd name="connsiteY14" fmla="*/ 173772 h 17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31" h="173772">
                  <a:moveTo>
                    <a:pt x="65749" y="173772"/>
                  </a:moveTo>
                  <a:cubicBezTo>
                    <a:pt x="70189" y="168883"/>
                    <a:pt x="74375" y="163930"/>
                    <a:pt x="78336" y="158881"/>
                  </a:cubicBezTo>
                  <a:cubicBezTo>
                    <a:pt x="78528" y="158625"/>
                    <a:pt x="78751" y="158370"/>
                    <a:pt x="78943" y="158082"/>
                  </a:cubicBezTo>
                  <a:cubicBezTo>
                    <a:pt x="86802" y="148016"/>
                    <a:pt x="93767" y="137535"/>
                    <a:pt x="100093" y="126510"/>
                  </a:cubicBezTo>
                  <a:cubicBezTo>
                    <a:pt x="100380" y="126031"/>
                    <a:pt x="100668" y="125520"/>
                    <a:pt x="100955" y="125009"/>
                  </a:cubicBezTo>
                  <a:cubicBezTo>
                    <a:pt x="107089" y="114208"/>
                    <a:pt x="112584" y="102832"/>
                    <a:pt x="117664" y="90753"/>
                  </a:cubicBezTo>
                  <a:cubicBezTo>
                    <a:pt x="118079" y="89794"/>
                    <a:pt x="118495" y="88835"/>
                    <a:pt x="118878" y="87877"/>
                  </a:cubicBezTo>
                  <a:cubicBezTo>
                    <a:pt x="123766" y="76053"/>
                    <a:pt x="128335" y="63527"/>
                    <a:pt x="132679" y="50138"/>
                  </a:cubicBezTo>
                  <a:cubicBezTo>
                    <a:pt x="133191" y="48604"/>
                    <a:pt x="133702" y="47006"/>
                    <a:pt x="134213" y="45440"/>
                  </a:cubicBezTo>
                  <a:cubicBezTo>
                    <a:pt x="136322" y="38826"/>
                    <a:pt x="138398" y="32083"/>
                    <a:pt x="140475" y="25053"/>
                  </a:cubicBezTo>
                  <a:cubicBezTo>
                    <a:pt x="140571" y="24701"/>
                    <a:pt x="140634" y="24350"/>
                    <a:pt x="140730" y="24030"/>
                  </a:cubicBezTo>
                  <a:cubicBezTo>
                    <a:pt x="141273" y="22113"/>
                    <a:pt x="141721" y="20292"/>
                    <a:pt x="142232" y="18406"/>
                  </a:cubicBezTo>
                  <a:cubicBezTo>
                    <a:pt x="127312" y="6902"/>
                    <a:pt x="108655" y="0"/>
                    <a:pt x="88368" y="0"/>
                  </a:cubicBezTo>
                  <a:cubicBezTo>
                    <a:pt x="39551" y="0"/>
                    <a:pt x="0" y="39592"/>
                    <a:pt x="0" y="88420"/>
                  </a:cubicBezTo>
                  <a:cubicBezTo>
                    <a:pt x="0" y="129386"/>
                    <a:pt x="27922" y="163770"/>
                    <a:pt x="65749" y="17377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1CD6B0D5-FF3A-4EA0-A3D0-0D5CCC478ED2}"/>
                </a:ext>
              </a:extLst>
            </p:cNvPr>
            <p:cNvSpPr/>
            <p:nvPr/>
          </p:nvSpPr>
          <p:spPr>
            <a:xfrm>
              <a:off x="3787969" y="6400215"/>
              <a:ext cx="70892" cy="26810"/>
            </a:xfrm>
            <a:custGeom>
              <a:avLst/>
              <a:gdLst>
                <a:gd name="connsiteX0" fmla="*/ 24121 w 70892"/>
                <a:gd name="connsiteY0" fmla="*/ 12814 h 26810"/>
                <a:gd name="connsiteX1" fmla="*/ 37379 w 70892"/>
                <a:gd name="connsiteY1" fmla="*/ 11408 h 26810"/>
                <a:gd name="connsiteX2" fmla="*/ 49998 w 70892"/>
                <a:gd name="connsiteY2" fmla="*/ 13869 h 26810"/>
                <a:gd name="connsiteX3" fmla="*/ 60669 w 70892"/>
                <a:gd name="connsiteY3" fmla="*/ 19013 h 26810"/>
                <a:gd name="connsiteX4" fmla="*/ 67857 w 70892"/>
                <a:gd name="connsiteY4" fmla="*/ 24605 h 26810"/>
                <a:gd name="connsiteX5" fmla="*/ 70892 w 70892"/>
                <a:gd name="connsiteY5" fmla="*/ 26810 h 26810"/>
                <a:gd name="connsiteX6" fmla="*/ 69710 w 70892"/>
                <a:gd name="connsiteY6" fmla="*/ 23327 h 26810"/>
                <a:gd name="connsiteX7" fmla="*/ 65174 w 70892"/>
                <a:gd name="connsiteY7" fmla="*/ 14444 h 26810"/>
                <a:gd name="connsiteX8" fmla="*/ 54216 w 70892"/>
                <a:gd name="connsiteY8" fmla="*/ 4761 h 26810"/>
                <a:gd name="connsiteX9" fmla="*/ 46388 w 70892"/>
                <a:gd name="connsiteY9" fmla="*/ 1470 h 26810"/>
                <a:gd name="connsiteX10" fmla="*/ 37698 w 70892"/>
                <a:gd name="connsiteY10" fmla="*/ 0 h 26810"/>
                <a:gd name="connsiteX11" fmla="*/ 21149 w 70892"/>
                <a:gd name="connsiteY11" fmla="*/ 3259 h 26810"/>
                <a:gd name="connsiteX12" fmla="*/ 8786 w 70892"/>
                <a:gd name="connsiteY12" fmla="*/ 10641 h 26810"/>
                <a:gd name="connsiteX13" fmla="*/ 2204 w 70892"/>
                <a:gd name="connsiteY13" fmla="*/ 17671 h 26810"/>
                <a:gd name="connsiteX14" fmla="*/ 0 w 70892"/>
                <a:gd name="connsiteY14" fmla="*/ 20643 h 26810"/>
                <a:gd name="connsiteX15" fmla="*/ 12332 w 70892"/>
                <a:gd name="connsiteY15" fmla="*/ 15946 h 26810"/>
                <a:gd name="connsiteX16" fmla="*/ 24121 w 70892"/>
                <a:gd name="connsiteY16" fmla="*/ 12814 h 2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92" h="26810">
                  <a:moveTo>
                    <a:pt x="24121" y="12814"/>
                  </a:moveTo>
                  <a:cubicBezTo>
                    <a:pt x="28434" y="11696"/>
                    <a:pt x="32906" y="11472"/>
                    <a:pt x="37379" y="11408"/>
                  </a:cubicBezTo>
                  <a:cubicBezTo>
                    <a:pt x="41692" y="11887"/>
                    <a:pt x="46165" y="12111"/>
                    <a:pt x="49998" y="13869"/>
                  </a:cubicBezTo>
                  <a:cubicBezTo>
                    <a:pt x="54152" y="14827"/>
                    <a:pt x="57474" y="17256"/>
                    <a:pt x="60669" y="19013"/>
                  </a:cubicBezTo>
                  <a:cubicBezTo>
                    <a:pt x="63672" y="21026"/>
                    <a:pt x="66036" y="23199"/>
                    <a:pt x="67857" y="24605"/>
                  </a:cubicBezTo>
                  <a:cubicBezTo>
                    <a:pt x="69678" y="26043"/>
                    <a:pt x="70892" y="26810"/>
                    <a:pt x="70892" y="26810"/>
                  </a:cubicBezTo>
                  <a:cubicBezTo>
                    <a:pt x="70892" y="26810"/>
                    <a:pt x="70573" y="25532"/>
                    <a:pt x="69710" y="23327"/>
                  </a:cubicBezTo>
                  <a:cubicBezTo>
                    <a:pt x="68592" y="21346"/>
                    <a:pt x="67889" y="17607"/>
                    <a:pt x="65174" y="14444"/>
                  </a:cubicBezTo>
                  <a:cubicBezTo>
                    <a:pt x="62234" y="11536"/>
                    <a:pt x="59391" y="6966"/>
                    <a:pt x="54216" y="4761"/>
                  </a:cubicBezTo>
                  <a:cubicBezTo>
                    <a:pt x="51756" y="3547"/>
                    <a:pt x="49359" y="1726"/>
                    <a:pt x="46388" y="1470"/>
                  </a:cubicBezTo>
                  <a:cubicBezTo>
                    <a:pt x="43545" y="991"/>
                    <a:pt x="40606" y="96"/>
                    <a:pt x="37698" y="0"/>
                  </a:cubicBezTo>
                  <a:cubicBezTo>
                    <a:pt x="31820" y="288"/>
                    <a:pt x="26006" y="927"/>
                    <a:pt x="21149" y="3259"/>
                  </a:cubicBezTo>
                  <a:cubicBezTo>
                    <a:pt x="16038" y="4665"/>
                    <a:pt x="12236" y="8596"/>
                    <a:pt x="8786" y="10641"/>
                  </a:cubicBezTo>
                  <a:cubicBezTo>
                    <a:pt x="5559" y="13070"/>
                    <a:pt x="3866" y="16041"/>
                    <a:pt x="2204" y="17671"/>
                  </a:cubicBezTo>
                  <a:cubicBezTo>
                    <a:pt x="735" y="19493"/>
                    <a:pt x="0" y="20643"/>
                    <a:pt x="0" y="20643"/>
                  </a:cubicBezTo>
                  <a:cubicBezTo>
                    <a:pt x="0" y="20643"/>
                    <a:pt x="5208" y="18885"/>
                    <a:pt x="12332" y="15946"/>
                  </a:cubicBezTo>
                  <a:cubicBezTo>
                    <a:pt x="16006" y="15019"/>
                    <a:pt x="19680" y="13293"/>
                    <a:pt x="24121" y="12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029F5888-4276-4F08-A86C-C60F75078FCD}"/>
                </a:ext>
              </a:extLst>
            </p:cNvPr>
            <p:cNvSpPr/>
            <p:nvPr/>
          </p:nvSpPr>
          <p:spPr>
            <a:xfrm>
              <a:off x="2930524" y="7300711"/>
              <a:ext cx="1402475" cy="230620"/>
            </a:xfrm>
            <a:custGeom>
              <a:avLst/>
              <a:gdLst>
                <a:gd name="connsiteX0" fmla="*/ 1141270 w 1402475"/>
                <a:gd name="connsiteY0" fmla="*/ 41318 h 230620"/>
                <a:gd name="connsiteX1" fmla="*/ 1402476 w 1402475"/>
                <a:gd name="connsiteY1" fmla="*/ 0 h 230620"/>
                <a:gd name="connsiteX2" fmla="*/ 1398802 w 1402475"/>
                <a:gd name="connsiteY2" fmla="*/ 12207 h 230620"/>
                <a:gd name="connsiteX3" fmla="*/ 6546 w 1402475"/>
                <a:gd name="connsiteY3" fmla="*/ 230620 h 230620"/>
                <a:gd name="connsiteX4" fmla="*/ 5747 w 1402475"/>
                <a:gd name="connsiteY4" fmla="*/ 230620 h 230620"/>
                <a:gd name="connsiteX5" fmla="*/ 93 w 1402475"/>
                <a:gd name="connsiteY5" fmla="*/ 225795 h 230620"/>
                <a:gd name="connsiteX6" fmla="*/ 156 w 1402475"/>
                <a:gd name="connsiteY6" fmla="*/ 223590 h 230620"/>
                <a:gd name="connsiteX7" fmla="*/ 4821 w 1402475"/>
                <a:gd name="connsiteY7" fmla="*/ 219340 h 230620"/>
                <a:gd name="connsiteX8" fmla="*/ 14086 w 1402475"/>
                <a:gd name="connsiteY8" fmla="*/ 217870 h 230620"/>
                <a:gd name="connsiteX9" fmla="*/ 64851 w 1402475"/>
                <a:gd name="connsiteY9" fmla="*/ 209913 h 230620"/>
                <a:gd name="connsiteX10" fmla="*/ 153506 w 1402475"/>
                <a:gd name="connsiteY10" fmla="*/ 196077 h 230620"/>
                <a:gd name="connsiteX11" fmla="*/ 175518 w 1402475"/>
                <a:gd name="connsiteY11" fmla="*/ 192658 h 230620"/>
                <a:gd name="connsiteX12" fmla="*/ 175614 w 1402475"/>
                <a:gd name="connsiteY12" fmla="*/ 192658 h 230620"/>
                <a:gd name="connsiteX13" fmla="*/ 208329 w 1402475"/>
                <a:gd name="connsiteY13" fmla="*/ 187513 h 230620"/>
                <a:gd name="connsiteX14" fmla="*/ 469886 w 1402475"/>
                <a:gd name="connsiteY14" fmla="*/ 146610 h 230620"/>
                <a:gd name="connsiteX15" fmla="*/ 837254 w 1402475"/>
                <a:gd name="connsiteY15" fmla="*/ 89091 h 230620"/>
                <a:gd name="connsiteX16" fmla="*/ 1141270 w 1402475"/>
                <a:gd name="connsiteY16" fmla="*/ 41318 h 2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75" h="230620">
                  <a:moveTo>
                    <a:pt x="1141270" y="41318"/>
                  </a:moveTo>
                  <a:cubicBezTo>
                    <a:pt x="1237689" y="26107"/>
                    <a:pt x="1327079" y="12015"/>
                    <a:pt x="1402476" y="0"/>
                  </a:cubicBezTo>
                  <a:cubicBezTo>
                    <a:pt x="1400687" y="4186"/>
                    <a:pt x="1399441" y="8276"/>
                    <a:pt x="1398802" y="12207"/>
                  </a:cubicBezTo>
                  <a:cubicBezTo>
                    <a:pt x="948561" y="83595"/>
                    <a:pt x="18494" y="228735"/>
                    <a:pt x="6546" y="230620"/>
                  </a:cubicBezTo>
                  <a:lnTo>
                    <a:pt x="5747" y="230620"/>
                  </a:lnTo>
                  <a:cubicBezTo>
                    <a:pt x="2936" y="230620"/>
                    <a:pt x="508" y="228639"/>
                    <a:pt x="93" y="225795"/>
                  </a:cubicBezTo>
                  <a:cubicBezTo>
                    <a:pt x="-67" y="225060"/>
                    <a:pt x="-3" y="224229"/>
                    <a:pt x="156" y="223590"/>
                  </a:cubicBezTo>
                  <a:cubicBezTo>
                    <a:pt x="731" y="221385"/>
                    <a:pt x="2553" y="219660"/>
                    <a:pt x="4821" y="219340"/>
                  </a:cubicBezTo>
                  <a:cubicBezTo>
                    <a:pt x="5492" y="219180"/>
                    <a:pt x="8687" y="218669"/>
                    <a:pt x="14086" y="217870"/>
                  </a:cubicBezTo>
                  <a:cubicBezTo>
                    <a:pt x="23894" y="216400"/>
                    <a:pt x="41241" y="213620"/>
                    <a:pt x="64851" y="209913"/>
                  </a:cubicBezTo>
                  <a:cubicBezTo>
                    <a:pt x="88492" y="206239"/>
                    <a:pt x="118427" y="201573"/>
                    <a:pt x="153506" y="196077"/>
                  </a:cubicBezTo>
                  <a:cubicBezTo>
                    <a:pt x="160950" y="197259"/>
                    <a:pt x="168554" y="196173"/>
                    <a:pt x="175518" y="192658"/>
                  </a:cubicBezTo>
                  <a:lnTo>
                    <a:pt x="175614" y="192658"/>
                  </a:lnTo>
                  <a:cubicBezTo>
                    <a:pt x="186157" y="191028"/>
                    <a:pt x="197019" y="189302"/>
                    <a:pt x="208329" y="187513"/>
                  </a:cubicBezTo>
                  <a:cubicBezTo>
                    <a:pt x="282160" y="175977"/>
                    <a:pt x="371806" y="161981"/>
                    <a:pt x="469886" y="146610"/>
                  </a:cubicBezTo>
                  <a:cubicBezTo>
                    <a:pt x="584866" y="128588"/>
                    <a:pt x="711316" y="108807"/>
                    <a:pt x="837254" y="89091"/>
                  </a:cubicBezTo>
                  <a:cubicBezTo>
                    <a:pt x="941213" y="72730"/>
                    <a:pt x="1044756" y="56529"/>
                    <a:pt x="1141270" y="4131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03C927A8-031D-4533-8D6D-871D06B76E2F}"/>
                </a:ext>
              </a:extLst>
            </p:cNvPr>
            <p:cNvSpPr/>
            <p:nvPr/>
          </p:nvSpPr>
          <p:spPr>
            <a:xfrm>
              <a:off x="4411623" y="7248049"/>
              <a:ext cx="197022" cy="51671"/>
            </a:xfrm>
            <a:custGeom>
              <a:avLst/>
              <a:gdLst>
                <a:gd name="connsiteX0" fmla="*/ 191464 w 197022"/>
                <a:gd name="connsiteY0" fmla="*/ 0 h 51671"/>
                <a:gd name="connsiteX1" fmla="*/ 197022 w 197022"/>
                <a:gd name="connsiteY1" fmla="*/ 10130 h 51671"/>
                <a:gd name="connsiteX2" fmla="*/ 176895 w 197022"/>
                <a:gd name="connsiteY2" fmla="*/ 20100 h 51671"/>
                <a:gd name="connsiteX3" fmla="*/ 176224 w 197022"/>
                <a:gd name="connsiteY3" fmla="*/ 20355 h 51671"/>
                <a:gd name="connsiteX4" fmla="*/ 165107 w 197022"/>
                <a:gd name="connsiteY4" fmla="*/ 23870 h 51671"/>
                <a:gd name="connsiteX5" fmla="*/ 163956 w 197022"/>
                <a:gd name="connsiteY5" fmla="*/ 24190 h 51671"/>
                <a:gd name="connsiteX6" fmla="*/ 150634 w 197022"/>
                <a:gd name="connsiteY6" fmla="*/ 27226 h 51671"/>
                <a:gd name="connsiteX7" fmla="*/ 0 w 197022"/>
                <a:gd name="connsiteY7" fmla="*/ 51671 h 51671"/>
                <a:gd name="connsiteX8" fmla="*/ 11341 w 197022"/>
                <a:gd name="connsiteY8" fmla="*/ 38346 h 51671"/>
                <a:gd name="connsiteX9" fmla="*/ 63033 w 197022"/>
                <a:gd name="connsiteY9" fmla="*/ 30102 h 51671"/>
                <a:gd name="connsiteX10" fmla="*/ 148590 w 197022"/>
                <a:gd name="connsiteY10" fmla="*/ 15946 h 51671"/>
                <a:gd name="connsiteX11" fmla="*/ 160794 w 197022"/>
                <a:gd name="connsiteY11" fmla="*/ 13229 h 51671"/>
                <a:gd name="connsiteX12" fmla="*/ 162902 w 197022"/>
                <a:gd name="connsiteY12" fmla="*/ 12654 h 51671"/>
                <a:gd name="connsiteX13" fmla="*/ 172071 w 197022"/>
                <a:gd name="connsiteY13" fmla="*/ 9714 h 51671"/>
                <a:gd name="connsiteX14" fmla="*/ 173796 w 197022"/>
                <a:gd name="connsiteY14" fmla="*/ 9075 h 51671"/>
                <a:gd name="connsiteX15" fmla="*/ 182358 w 197022"/>
                <a:gd name="connsiteY15" fmla="*/ 5305 h 51671"/>
                <a:gd name="connsiteX16" fmla="*/ 183189 w 197022"/>
                <a:gd name="connsiteY16" fmla="*/ 4889 h 51671"/>
                <a:gd name="connsiteX17" fmla="*/ 191464 w 197022"/>
                <a:gd name="connsiteY17" fmla="*/ 0 h 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22" h="51671">
                  <a:moveTo>
                    <a:pt x="191464" y="0"/>
                  </a:moveTo>
                  <a:cubicBezTo>
                    <a:pt x="192582" y="3739"/>
                    <a:pt x="194467" y="7190"/>
                    <a:pt x="197022" y="10130"/>
                  </a:cubicBezTo>
                  <a:cubicBezTo>
                    <a:pt x="191112" y="13964"/>
                    <a:pt x="184403" y="17320"/>
                    <a:pt x="176895" y="20100"/>
                  </a:cubicBezTo>
                  <a:cubicBezTo>
                    <a:pt x="176640" y="20196"/>
                    <a:pt x="176480" y="20260"/>
                    <a:pt x="176224" y="20355"/>
                  </a:cubicBezTo>
                  <a:cubicBezTo>
                    <a:pt x="172710" y="21666"/>
                    <a:pt x="169036" y="22816"/>
                    <a:pt x="165107" y="23870"/>
                  </a:cubicBezTo>
                  <a:cubicBezTo>
                    <a:pt x="164691" y="23966"/>
                    <a:pt x="164372" y="24126"/>
                    <a:pt x="163956" y="24190"/>
                  </a:cubicBezTo>
                  <a:cubicBezTo>
                    <a:pt x="159707" y="25340"/>
                    <a:pt x="155299" y="26331"/>
                    <a:pt x="150634" y="27226"/>
                  </a:cubicBezTo>
                  <a:cubicBezTo>
                    <a:pt x="133127" y="30325"/>
                    <a:pt x="78751" y="39177"/>
                    <a:pt x="0" y="51671"/>
                  </a:cubicBezTo>
                  <a:cubicBezTo>
                    <a:pt x="4153" y="47358"/>
                    <a:pt x="7987" y="42852"/>
                    <a:pt x="11341" y="38346"/>
                  </a:cubicBezTo>
                  <a:cubicBezTo>
                    <a:pt x="30159" y="35310"/>
                    <a:pt x="47506" y="32530"/>
                    <a:pt x="63033" y="30102"/>
                  </a:cubicBezTo>
                  <a:cubicBezTo>
                    <a:pt x="106546" y="23040"/>
                    <a:pt x="136481" y="18151"/>
                    <a:pt x="148590" y="15946"/>
                  </a:cubicBezTo>
                  <a:cubicBezTo>
                    <a:pt x="152839" y="15211"/>
                    <a:pt x="156928" y="14316"/>
                    <a:pt x="160794" y="13229"/>
                  </a:cubicBezTo>
                  <a:cubicBezTo>
                    <a:pt x="161528" y="13070"/>
                    <a:pt x="162167" y="12814"/>
                    <a:pt x="162902" y="12654"/>
                  </a:cubicBezTo>
                  <a:cubicBezTo>
                    <a:pt x="166097" y="11759"/>
                    <a:pt x="169132" y="10769"/>
                    <a:pt x="172071" y="9714"/>
                  </a:cubicBezTo>
                  <a:cubicBezTo>
                    <a:pt x="172646" y="9555"/>
                    <a:pt x="173221" y="9299"/>
                    <a:pt x="173796" y="9075"/>
                  </a:cubicBezTo>
                  <a:cubicBezTo>
                    <a:pt x="176799" y="7925"/>
                    <a:pt x="179675" y="6679"/>
                    <a:pt x="182358" y="5305"/>
                  </a:cubicBezTo>
                  <a:cubicBezTo>
                    <a:pt x="182614" y="5209"/>
                    <a:pt x="182933" y="5049"/>
                    <a:pt x="183189" y="4889"/>
                  </a:cubicBezTo>
                  <a:cubicBezTo>
                    <a:pt x="186128" y="3323"/>
                    <a:pt x="188908" y="1789"/>
                    <a:pt x="191464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D0D1BC0C-6579-4726-B993-5889AA3847A3}"/>
                </a:ext>
              </a:extLst>
            </p:cNvPr>
            <p:cNvSpPr/>
            <p:nvPr/>
          </p:nvSpPr>
          <p:spPr>
            <a:xfrm>
              <a:off x="4621968" y="7173713"/>
              <a:ext cx="15884" cy="39217"/>
            </a:xfrm>
            <a:custGeom>
              <a:avLst/>
              <a:gdLst>
                <a:gd name="connsiteX0" fmla="*/ 15367 w 15884"/>
                <a:gd name="connsiteY0" fmla="*/ 39217 h 39217"/>
                <a:gd name="connsiteX1" fmla="*/ 8019 w 15884"/>
                <a:gd name="connsiteY1" fmla="*/ 38163 h 39217"/>
                <a:gd name="connsiteX2" fmla="*/ 3993 w 15884"/>
                <a:gd name="connsiteY2" fmla="*/ 38482 h 39217"/>
                <a:gd name="connsiteX3" fmla="*/ 4409 w 15884"/>
                <a:gd name="connsiteY3" fmla="*/ 33082 h 39217"/>
                <a:gd name="connsiteX4" fmla="*/ 4505 w 15884"/>
                <a:gd name="connsiteY4" fmla="*/ 32028 h 39217"/>
                <a:gd name="connsiteX5" fmla="*/ 3930 w 15884"/>
                <a:gd name="connsiteY5" fmla="*/ 22121 h 39217"/>
                <a:gd name="connsiteX6" fmla="*/ 3770 w 15884"/>
                <a:gd name="connsiteY6" fmla="*/ 21227 h 39217"/>
                <a:gd name="connsiteX7" fmla="*/ 3035 w 15884"/>
                <a:gd name="connsiteY7" fmla="*/ 17136 h 39217"/>
                <a:gd name="connsiteX8" fmla="*/ 3035 w 15884"/>
                <a:gd name="connsiteY8" fmla="*/ 17073 h 39217"/>
                <a:gd name="connsiteX9" fmla="*/ 2300 w 15884"/>
                <a:gd name="connsiteY9" fmla="*/ 13717 h 39217"/>
                <a:gd name="connsiteX10" fmla="*/ 2045 w 15884"/>
                <a:gd name="connsiteY10" fmla="*/ 12886 h 39217"/>
                <a:gd name="connsiteX11" fmla="*/ 1374 w 15884"/>
                <a:gd name="connsiteY11" fmla="*/ 10682 h 39217"/>
                <a:gd name="connsiteX12" fmla="*/ 1150 w 15884"/>
                <a:gd name="connsiteY12" fmla="*/ 9947 h 39217"/>
                <a:gd name="connsiteX13" fmla="*/ 831 w 15884"/>
                <a:gd name="connsiteY13" fmla="*/ 8892 h 39217"/>
                <a:gd name="connsiteX14" fmla="*/ 415 w 15884"/>
                <a:gd name="connsiteY14" fmla="*/ 7901 h 39217"/>
                <a:gd name="connsiteX15" fmla="*/ 0 w 15884"/>
                <a:gd name="connsiteY15" fmla="*/ 5697 h 39217"/>
                <a:gd name="connsiteX16" fmla="*/ 3418 w 15884"/>
                <a:gd name="connsiteY16" fmla="*/ 456 h 39217"/>
                <a:gd name="connsiteX17" fmla="*/ 10958 w 15884"/>
                <a:gd name="connsiteY17" fmla="*/ 3492 h 39217"/>
                <a:gd name="connsiteX18" fmla="*/ 10958 w 15884"/>
                <a:gd name="connsiteY18" fmla="*/ 3651 h 39217"/>
                <a:gd name="connsiteX19" fmla="*/ 11214 w 15884"/>
                <a:gd name="connsiteY19" fmla="*/ 4290 h 39217"/>
                <a:gd name="connsiteX20" fmla="*/ 11373 w 15884"/>
                <a:gd name="connsiteY20" fmla="*/ 4706 h 39217"/>
                <a:gd name="connsiteX21" fmla="*/ 15367 w 15884"/>
                <a:gd name="connsiteY21" fmla="*/ 39217 h 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84" h="39217">
                  <a:moveTo>
                    <a:pt x="15367" y="39217"/>
                  </a:moveTo>
                  <a:cubicBezTo>
                    <a:pt x="13099" y="38482"/>
                    <a:pt x="10543" y="38163"/>
                    <a:pt x="8019" y="38163"/>
                  </a:cubicBezTo>
                  <a:cubicBezTo>
                    <a:pt x="6613" y="38163"/>
                    <a:pt x="5303" y="38259"/>
                    <a:pt x="3993" y="38482"/>
                  </a:cubicBezTo>
                  <a:cubicBezTo>
                    <a:pt x="4249" y="36693"/>
                    <a:pt x="4345" y="34904"/>
                    <a:pt x="4409" y="33082"/>
                  </a:cubicBezTo>
                  <a:cubicBezTo>
                    <a:pt x="4409" y="32763"/>
                    <a:pt x="4409" y="32347"/>
                    <a:pt x="4505" y="32028"/>
                  </a:cubicBezTo>
                  <a:cubicBezTo>
                    <a:pt x="4505" y="28512"/>
                    <a:pt x="4345" y="25157"/>
                    <a:pt x="3930" y="22121"/>
                  </a:cubicBezTo>
                  <a:cubicBezTo>
                    <a:pt x="3834" y="21802"/>
                    <a:pt x="3834" y="21546"/>
                    <a:pt x="3770" y="21227"/>
                  </a:cubicBezTo>
                  <a:cubicBezTo>
                    <a:pt x="3514" y="19757"/>
                    <a:pt x="3355" y="18351"/>
                    <a:pt x="3035" y="17136"/>
                  </a:cubicBezTo>
                  <a:lnTo>
                    <a:pt x="3035" y="17073"/>
                  </a:lnTo>
                  <a:cubicBezTo>
                    <a:pt x="2779" y="15826"/>
                    <a:pt x="2524" y="14772"/>
                    <a:pt x="2300" y="13717"/>
                  </a:cubicBezTo>
                  <a:cubicBezTo>
                    <a:pt x="2204" y="13462"/>
                    <a:pt x="2109" y="13142"/>
                    <a:pt x="2045" y="12886"/>
                  </a:cubicBezTo>
                  <a:cubicBezTo>
                    <a:pt x="1789" y="12056"/>
                    <a:pt x="1565" y="11321"/>
                    <a:pt x="1374" y="10682"/>
                  </a:cubicBezTo>
                  <a:cubicBezTo>
                    <a:pt x="1310" y="10362"/>
                    <a:pt x="1214" y="10170"/>
                    <a:pt x="1150" y="9947"/>
                  </a:cubicBezTo>
                  <a:cubicBezTo>
                    <a:pt x="990" y="9531"/>
                    <a:pt x="895" y="9212"/>
                    <a:pt x="831" y="8892"/>
                  </a:cubicBezTo>
                  <a:cubicBezTo>
                    <a:pt x="575" y="8317"/>
                    <a:pt x="415" y="7901"/>
                    <a:pt x="415" y="7901"/>
                  </a:cubicBezTo>
                  <a:cubicBezTo>
                    <a:pt x="64" y="7166"/>
                    <a:pt x="0" y="6431"/>
                    <a:pt x="0" y="5697"/>
                  </a:cubicBezTo>
                  <a:cubicBezTo>
                    <a:pt x="0" y="3492"/>
                    <a:pt x="1310" y="1351"/>
                    <a:pt x="3418" y="456"/>
                  </a:cubicBezTo>
                  <a:cubicBezTo>
                    <a:pt x="6453" y="-790"/>
                    <a:pt x="9744" y="616"/>
                    <a:pt x="10958" y="3492"/>
                  </a:cubicBezTo>
                  <a:lnTo>
                    <a:pt x="10958" y="3651"/>
                  </a:lnTo>
                  <a:cubicBezTo>
                    <a:pt x="11054" y="3811"/>
                    <a:pt x="11118" y="3971"/>
                    <a:pt x="11214" y="4290"/>
                  </a:cubicBezTo>
                  <a:cubicBezTo>
                    <a:pt x="11278" y="4386"/>
                    <a:pt x="11278" y="4450"/>
                    <a:pt x="11373" y="4706"/>
                  </a:cubicBezTo>
                  <a:cubicBezTo>
                    <a:pt x="12843" y="8700"/>
                    <a:pt x="17412" y="22697"/>
                    <a:pt x="15367" y="3921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15B7BD56-5CEC-4222-808A-310914B8EDD1}"/>
                </a:ext>
              </a:extLst>
            </p:cNvPr>
            <p:cNvSpPr/>
            <p:nvPr/>
          </p:nvSpPr>
          <p:spPr>
            <a:xfrm>
              <a:off x="2944736" y="7429810"/>
              <a:ext cx="1233028" cy="246470"/>
            </a:xfrm>
            <a:custGeom>
              <a:avLst/>
              <a:gdLst>
                <a:gd name="connsiteX0" fmla="*/ 1172519 w 1233028"/>
                <a:gd name="connsiteY0" fmla="*/ 11855 h 246470"/>
                <a:gd name="connsiteX1" fmla="*/ 1233029 w 1233028"/>
                <a:gd name="connsiteY1" fmla="*/ 0 h 246470"/>
                <a:gd name="connsiteX2" fmla="*/ 1216288 w 1233028"/>
                <a:gd name="connsiteY2" fmla="*/ 14891 h 246470"/>
                <a:gd name="connsiteX3" fmla="*/ 1216192 w 1233028"/>
                <a:gd name="connsiteY3" fmla="*/ 14955 h 246470"/>
                <a:gd name="connsiteX4" fmla="*/ 846428 w 1233028"/>
                <a:gd name="connsiteY4" fmla="*/ 86886 h 246470"/>
                <a:gd name="connsiteX5" fmla="*/ 463596 w 1233028"/>
                <a:gd name="connsiteY5" fmla="*/ 160095 h 246470"/>
                <a:gd name="connsiteX6" fmla="*/ 236639 w 1233028"/>
                <a:gd name="connsiteY6" fmla="*/ 203043 h 246470"/>
                <a:gd name="connsiteX7" fmla="*/ 17604 w 1233028"/>
                <a:gd name="connsiteY7" fmla="*/ 244361 h 246470"/>
                <a:gd name="connsiteX8" fmla="*/ 6806 w 1233028"/>
                <a:gd name="connsiteY8" fmla="*/ 246406 h 246470"/>
                <a:gd name="connsiteX9" fmla="*/ 5752 w 1233028"/>
                <a:gd name="connsiteY9" fmla="*/ 246470 h 246470"/>
                <a:gd name="connsiteX10" fmla="*/ 97 w 1233028"/>
                <a:gd name="connsiteY10" fmla="*/ 241805 h 246470"/>
                <a:gd name="connsiteX11" fmla="*/ 4697 w 1233028"/>
                <a:gd name="connsiteY11" fmla="*/ 235094 h 246470"/>
                <a:gd name="connsiteX12" fmla="*/ 1168494 w 1233028"/>
                <a:gd name="connsiteY12" fmla="*/ 12686 h 246470"/>
                <a:gd name="connsiteX13" fmla="*/ 1172519 w 1233028"/>
                <a:gd name="connsiteY13" fmla="*/ 11855 h 2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028" h="246470">
                  <a:moveTo>
                    <a:pt x="1172519" y="11855"/>
                  </a:moveTo>
                  <a:cubicBezTo>
                    <a:pt x="1193126" y="7861"/>
                    <a:pt x="1213317" y="3835"/>
                    <a:pt x="1233029" y="0"/>
                  </a:cubicBezTo>
                  <a:cubicBezTo>
                    <a:pt x="1227150" y="1214"/>
                    <a:pt x="1221112" y="6455"/>
                    <a:pt x="1216288" y="14891"/>
                  </a:cubicBezTo>
                  <a:cubicBezTo>
                    <a:pt x="1216192" y="14891"/>
                    <a:pt x="1216192" y="14955"/>
                    <a:pt x="1216192" y="14955"/>
                  </a:cubicBezTo>
                  <a:cubicBezTo>
                    <a:pt x="1103480" y="37228"/>
                    <a:pt x="975753" y="61993"/>
                    <a:pt x="846428" y="86886"/>
                  </a:cubicBezTo>
                  <a:cubicBezTo>
                    <a:pt x="715665" y="112067"/>
                    <a:pt x="583337" y="137279"/>
                    <a:pt x="463596" y="160095"/>
                  </a:cubicBezTo>
                  <a:cubicBezTo>
                    <a:pt x="380244" y="175881"/>
                    <a:pt x="303058" y="190517"/>
                    <a:pt x="236639" y="203043"/>
                  </a:cubicBezTo>
                  <a:cubicBezTo>
                    <a:pt x="125907" y="223974"/>
                    <a:pt x="45591" y="239120"/>
                    <a:pt x="17604" y="244361"/>
                  </a:cubicBezTo>
                  <a:cubicBezTo>
                    <a:pt x="11215" y="245479"/>
                    <a:pt x="7381" y="246214"/>
                    <a:pt x="6806" y="246406"/>
                  </a:cubicBezTo>
                  <a:cubicBezTo>
                    <a:pt x="6391" y="246406"/>
                    <a:pt x="6071" y="246470"/>
                    <a:pt x="5752" y="246470"/>
                  </a:cubicBezTo>
                  <a:cubicBezTo>
                    <a:pt x="3036" y="246470"/>
                    <a:pt x="608" y="244521"/>
                    <a:pt x="97" y="241805"/>
                  </a:cubicBezTo>
                  <a:cubicBezTo>
                    <a:pt x="-478" y="238705"/>
                    <a:pt x="1566" y="235669"/>
                    <a:pt x="4697" y="235094"/>
                  </a:cubicBezTo>
                  <a:cubicBezTo>
                    <a:pt x="13515" y="233464"/>
                    <a:pt x="699212" y="104877"/>
                    <a:pt x="1168494" y="12686"/>
                  </a:cubicBezTo>
                  <a:cubicBezTo>
                    <a:pt x="1169804" y="12431"/>
                    <a:pt x="1171210" y="12175"/>
                    <a:pt x="1172519" y="1185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5F2C1577-1975-4BAA-9B28-DCD554A425CB}"/>
                </a:ext>
              </a:extLst>
            </p:cNvPr>
            <p:cNvSpPr/>
            <p:nvPr/>
          </p:nvSpPr>
          <p:spPr>
            <a:xfrm>
              <a:off x="4178180" y="7423578"/>
              <a:ext cx="30925" cy="14891"/>
            </a:xfrm>
            <a:custGeom>
              <a:avLst/>
              <a:gdLst>
                <a:gd name="connsiteX0" fmla="*/ 30926 w 30925"/>
                <a:gd name="connsiteY0" fmla="*/ 0 h 14891"/>
                <a:gd name="connsiteX1" fmla="*/ 26006 w 30925"/>
                <a:gd name="connsiteY1" fmla="*/ 12622 h 14891"/>
                <a:gd name="connsiteX2" fmla="*/ 14728 w 30925"/>
                <a:gd name="connsiteY2" fmla="*/ 14891 h 14891"/>
                <a:gd name="connsiteX3" fmla="*/ 14632 w 30925"/>
                <a:gd name="connsiteY3" fmla="*/ 14827 h 14891"/>
                <a:gd name="connsiteX4" fmla="*/ 0 w 30925"/>
                <a:gd name="connsiteY4" fmla="*/ 6135 h 14891"/>
                <a:gd name="connsiteX5" fmla="*/ 30926 w 30925"/>
                <a:gd name="connsiteY5" fmla="*/ 0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5" h="14891">
                  <a:moveTo>
                    <a:pt x="30926" y="0"/>
                  </a:moveTo>
                  <a:cubicBezTo>
                    <a:pt x="29105" y="4090"/>
                    <a:pt x="27475" y="8276"/>
                    <a:pt x="26006" y="12622"/>
                  </a:cubicBezTo>
                  <a:cubicBezTo>
                    <a:pt x="22236" y="13357"/>
                    <a:pt x="18498" y="14092"/>
                    <a:pt x="14728" y="14891"/>
                  </a:cubicBezTo>
                  <a:cubicBezTo>
                    <a:pt x="14728" y="14891"/>
                    <a:pt x="14728" y="14827"/>
                    <a:pt x="14632" y="14827"/>
                  </a:cubicBezTo>
                  <a:cubicBezTo>
                    <a:pt x="10958" y="7861"/>
                    <a:pt x="5719" y="5081"/>
                    <a:pt x="0" y="6135"/>
                  </a:cubicBezTo>
                  <a:cubicBezTo>
                    <a:pt x="10479" y="4026"/>
                    <a:pt x="20766" y="2045"/>
                    <a:pt x="30926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C728D5C2-1101-430B-B9A0-DF854AB7805E}"/>
                </a:ext>
              </a:extLst>
            </p:cNvPr>
            <p:cNvSpPr/>
            <p:nvPr/>
          </p:nvSpPr>
          <p:spPr>
            <a:xfrm>
              <a:off x="4275526" y="7409422"/>
              <a:ext cx="4728" cy="12526"/>
            </a:xfrm>
            <a:custGeom>
              <a:avLst/>
              <a:gdLst>
                <a:gd name="connsiteX0" fmla="*/ 4728 w 4728"/>
                <a:gd name="connsiteY0" fmla="*/ 0 h 12526"/>
                <a:gd name="connsiteX1" fmla="*/ 639 w 4728"/>
                <a:gd name="connsiteY1" fmla="*/ 12367 h 12526"/>
                <a:gd name="connsiteX2" fmla="*/ 639 w 4728"/>
                <a:gd name="connsiteY2" fmla="*/ 12463 h 12526"/>
                <a:gd name="connsiteX3" fmla="*/ 64 w 4728"/>
                <a:gd name="connsiteY3" fmla="*/ 12526 h 12526"/>
                <a:gd name="connsiteX4" fmla="*/ 0 w 4728"/>
                <a:gd name="connsiteY4" fmla="*/ 12526 h 12526"/>
                <a:gd name="connsiteX5" fmla="*/ 479 w 4728"/>
                <a:gd name="connsiteY5" fmla="*/ 831 h 12526"/>
                <a:gd name="connsiteX6" fmla="*/ 4728 w 4728"/>
                <a:gd name="connsiteY6" fmla="*/ 0 h 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8" h="12526">
                  <a:moveTo>
                    <a:pt x="4728" y="0"/>
                  </a:moveTo>
                  <a:cubicBezTo>
                    <a:pt x="3163" y="3930"/>
                    <a:pt x="1789" y="8117"/>
                    <a:pt x="639" y="12367"/>
                  </a:cubicBezTo>
                  <a:lnTo>
                    <a:pt x="639" y="12463"/>
                  </a:lnTo>
                  <a:cubicBezTo>
                    <a:pt x="479" y="12463"/>
                    <a:pt x="319" y="12526"/>
                    <a:pt x="64" y="12526"/>
                  </a:cubicBezTo>
                  <a:lnTo>
                    <a:pt x="0" y="12526"/>
                  </a:lnTo>
                  <a:cubicBezTo>
                    <a:pt x="479" y="8436"/>
                    <a:pt x="735" y="4506"/>
                    <a:pt x="479" y="831"/>
                  </a:cubicBezTo>
                  <a:cubicBezTo>
                    <a:pt x="1885" y="511"/>
                    <a:pt x="3355" y="256"/>
                    <a:pt x="4728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469D3BA3-8EB5-4A3F-B1C0-269B2797AB2D}"/>
                </a:ext>
              </a:extLst>
            </p:cNvPr>
            <p:cNvSpPr/>
            <p:nvPr/>
          </p:nvSpPr>
          <p:spPr>
            <a:xfrm>
              <a:off x="4350188" y="7392997"/>
              <a:ext cx="10798" cy="13900"/>
            </a:xfrm>
            <a:custGeom>
              <a:avLst/>
              <a:gdLst>
                <a:gd name="connsiteX0" fmla="*/ 319 w 10798"/>
                <a:gd name="connsiteY0" fmla="*/ 2205 h 13900"/>
                <a:gd name="connsiteX1" fmla="*/ 10798 w 10798"/>
                <a:gd name="connsiteY1" fmla="*/ 0 h 13900"/>
                <a:gd name="connsiteX2" fmla="*/ 4760 w 10798"/>
                <a:gd name="connsiteY2" fmla="*/ 12910 h 13900"/>
                <a:gd name="connsiteX3" fmla="*/ 0 w 10798"/>
                <a:gd name="connsiteY3" fmla="*/ 13900 h 13900"/>
                <a:gd name="connsiteX4" fmla="*/ 0 w 10798"/>
                <a:gd name="connsiteY4" fmla="*/ 13805 h 13900"/>
                <a:gd name="connsiteX5" fmla="*/ 319 w 10798"/>
                <a:gd name="connsiteY5" fmla="*/ 2205 h 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8" h="13900">
                  <a:moveTo>
                    <a:pt x="319" y="2205"/>
                  </a:moveTo>
                  <a:cubicBezTo>
                    <a:pt x="3834" y="1470"/>
                    <a:pt x="7348" y="735"/>
                    <a:pt x="10798" y="0"/>
                  </a:cubicBezTo>
                  <a:cubicBezTo>
                    <a:pt x="8658" y="4090"/>
                    <a:pt x="6613" y="8436"/>
                    <a:pt x="4760" y="12910"/>
                  </a:cubicBezTo>
                  <a:cubicBezTo>
                    <a:pt x="3195" y="13261"/>
                    <a:pt x="1629" y="13581"/>
                    <a:pt x="0" y="13900"/>
                  </a:cubicBezTo>
                  <a:lnTo>
                    <a:pt x="0" y="13805"/>
                  </a:lnTo>
                  <a:cubicBezTo>
                    <a:pt x="319" y="9650"/>
                    <a:pt x="415" y="5880"/>
                    <a:pt x="319" y="220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933BC329-835F-4883-B5E0-2C747F85211D}"/>
                </a:ext>
              </a:extLst>
            </p:cNvPr>
            <p:cNvSpPr/>
            <p:nvPr/>
          </p:nvSpPr>
          <p:spPr>
            <a:xfrm>
              <a:off x="4413253" y="7349193"/>
              <a:ext cx="215009" cy="44699"/>
            </a:xfrm>
            <a:custGeom>
              <a:avLst/>
              <a:gdLst>
                <a:gd name="connsiteX0" fmla="*/ 207469 w 215009"/>
                <a:gd name="connsiteY0" fmla="*/ 5107 h 44699"/>
                <a:gd name="connsiteX1" fmla="*/ 215009 w 215009"/>
                <a:gd name="connsiteY1" fmla="*/ 7727 h 44699"/>
                <a:gd name="connsiteX2" fmla="*/ 210920 w 215009"/>
                <a:gd name="connsiteY2" fmla="*/ 18432 h 44699"/>
                <a:gd name="connsiteX3" fmla="*/ 203316 w 215009"/>
                <a:gd name="connsiteY3" fmla="*/ 15748 h 44699"/>
                <a:gd name="connsiteX4" fmla="*/ 202645 w 215009"/>
                <a:gd name="connsiteY4" fmla="*/ 15588 h 44699"/>
                <a:gd name="connsiteX5" fmla="*/ 169292 w 215009"/>
                <a:gd name="connsiteY5" fmla="*/ 11402 h 44699"/>
                <a:gd name="connsiteX6" fmla="*/ 164372 w 215009"/>
                <a:gd name="connsiteY6" fmla="*/ 11498 h 44699"/>
                <a:gd name="connsiteX7" fmla="*/ 158238 w 215009"/>
                <a:gd name="connsiteY7" fmla="*/ 11881 h 44699"/>
                <a:gd name="connsiteX8" fmla="*/ 151529 w 215009"/>
                <a:gd name="connsiteY8" fmla="*/ 12552 h 44699"/>
                <a:gd name="connsiteX9" fmla="*/ 146066 w 215009"/>
                <a:gd name="connsiteY9" fmla="*/ 13191 h 44699"/>
                <a:gd name="connsiteX10" fmla="*/ 135842 w 215009"/>
                <a:gd name="connsiteY10" fmla="*/ 14917 h 44699"/>
                <a:gd name="connsiteX11" fmla="*/ 133382 w 215009"/>
                <a:gd name="connsiteY11" fmla="*/ 15332 h 44699"/>
                <a:gd name="connsiteX12" fmla="*/ 105492 w 215009"/>
                <a:gd name="connsiteY12" fmla="*/ 21563 h 44699"/>
                <a:gd name="connsiteX13" fmla="*/ 81275 w 215009"/>
                <a:gd name="connsiteY13" fmla="*/ 27124 h 44699"/>
                <a:gd name="connsiteX14" fmla="*/ 28210 w 215009"/>
                <a:gd name="connsiteY14" fmla="*/ 38723 h 44699"/>
                <a:gd name="connsiteX15" fmla="*/ 0 w 215009"/>
                <a:gd name="connsiteY15" fmla="*/ 44699 h 44699"/>
                <a:gd name="connsiteX16" fmla="*/ 543 w 215009"/>
                <a:gd name="connsiteY16" fmla="*/ 40289 h 44699"/>
                <a:gd name="connsiteX17" fmla="*/ 735 w 215009"/>
                <a:gd name="connsiteY17" fmla="*/ 32908 h 44699"/>
                <a:gd name="connsiteX18" fmla="*/ 7508 w 215009"/>
                <a:gd name="connsiteY18" fmla="*/ 31438 h 44699"/>
                <a:gd name="connsiteX19" fmla="*/ 9297 w 215009"/>
                <a:gd name="connsiteY19" fmla="*/ 31022 h 44699"/>
                <a:gd name="connsiteX20" fmla="*/ 25846 w 215009"/>
                <a:gd name="connsiteY20" fmla="*/ 27603 h 44699"/>
                <a:gd name="connsiteX21" fmla="*/ 36293 w 215009"/>
                <a:gd name="connsiteY21" fmla="*/ 25302 h 44699"/>
                <a:gd name="connsiteX22" fmla="*/ 37443 w 215009"/>
                <a:gd name="connsiteY22" fmla="*/ 25079 h 44699"/>
                <a:gd name="connsiteX23" fmla="*/ 46612 w 215009"/>
                <a:gd name="connsiteY23" fmla="*/ 23097 h 44699"/>
                <a:gd name="connsiteX24" fmla="*/ 49391 w 215009"/>
                <a:gd name="connsiteY24" fmla="*/ 22458 h 44699"/>
                <a:gd name="connsiteX25" fmla="*/ 58209 w 215009"/>
                <a:gd name="connsiteY25" fmla="*/ 20573 h 44699"/>
                <a:gd name="connsiteX26" fmla="*/ 59934 w 215009"/>
                <a:gd name="connsiteY26" fmla="*/ 20157 h 44699"/>
                <a:gd name="connsiteX27" fmla="*/ 102968 w 215009"/>
                <a:gd name="connsiteY27" fmla="*/ 10411 h 44699"/>
                <a:gd name="connsiteX28" fmla="*/ 131082 w 215009"/>
                <a:gd name="connsiteY28" fmla="*/ 4116 h 44699"/>
                <a:gd name="connsiteX29" fmla="*/ 132488 w 215009"/>
                <a:gd name="connsiteY29" fmla="*/ 3892 h 44699"/>
                <a:gd name="connsiteX30" fmla="*/ 144979 w 215009"/>
                <a:gd name="connsiteY30" fmla="*/ 1847 h 44699"/>
                <a:gd name="connsiteX31" fmla="*/ 150315 w 215009"/>
                <a:gd name="connsiteY31" fmla="*/ 1176 h 44699"/>
                <a:gd name="connsiteX32" fmla="*/ 158334 w 215009"/>
                <a:gd name="connsiteY32" fmla="*/ 441 h 44699"/>
                <a:gd name="connsiteX33" fmla="*/ 164308 w 215009"/>
                <a:gd name="connsiteY33" fmla="*/ 122 h 44699"/>
                <a:gd name="connsiteX34" fmla="*/ 170761 w 215009"/>
                <a:gd name="connsiteY34" fmla="*/ 26 h 44699"/>
                <a:gd name="connsiteX35" fmla="*/ 194978 w 215009"/>
                <a:gd name="connsiteY35" fmla="*/ 2071 h 44699"/>
                <a:gd name="connsiteX36" fmla="*/ 197757 w 215009"/>
                <a:gd name="connsiteY36" fmla="*/ 2582 h 44699"/>
                <a:gd name="connsiteX37" fmla="*/ 205361 w 215009"/>
                <a:gd name="connsiteY37" fmla="*/ 4436 h 44699"/>
                <a:gd name="connsiteX38" fmla="*/ 207469 w 215009"/>
                <a:gd name="connsiteY38" fmla="*/ 5107 h 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5009" h="44699">
                  <a:moveTo>
                    <a:pt x="207469" y="5107"/>
                  </a:moveTo>
                  <a:cubicBezTo>
                    <a:pt x="210025" y="5937"/>
                    <a:pt x="212549" y="6736"/>
                    <a:pt x="215009" y="7727"/>
                  </a:cubicBezTo>
                  <a:cubicBezTo>
                    <a:pt x="212869" y="10922"/>
                    <a:pt x="211495" y="14501"/>
                    <a:pt x="210920" y="18432"/>
                  </a:cubicBezTo>
                  <a:cubicBezTo>
                    <a:pt x="208364" y="17473"/>
                    <a:pt x="205936" y="16547"/>
                    <a:pt x="203316" y="15748"/>
                  </a:cubicBezTo>
                  <a:cubicBezTo>
                    <a:pt x="203061" y="15652"/>
                    <a:pt x="202901" y="15652"/>
                    <a:pt x="202645" y="15588"/>
                  </a:cubicBezTo>
                  <a:cubicBezTo>
                    <a:pt x="192678" y="12616"/>
                    <a:pt x="181560" y="11338"/>
                    <a:pt x="169292" y="11402"/>
                  </a:cubicBezTo>
                  <a:cubicBezTo>
                    <a:pt x="167662" y="11402"/>
                    <a:pt x="166097" y="11402"/>
                    <a:pt x="164372" y="11498"/>
                  </a:cubicBezTo>
                  <a:cubicBezTo>
                    <a:pt x="162327" y="11562"/>
                    <a:pt x="160282" y="11721"/>
                    <a:pt x="158238" y="11881"/>
                  </a:cubicBezTo>
                  <a:cubicBezTo>
                    <a:pt x="156033" y="12073"/>
                    <a:pt x="153829" y="12233"/>
                    <a:pt x="151529" y="12552"/>
                  </a:cubicBezTo>
                  <a:cubicBezTo>
                    <a:pt x="149740" y="12712"/>
                    <a:pt x="147951" y="12872"/>
                    <a:pt x="146066" y="13191"/>
                  </a:cubicBezTo>
                  <a:cubicBezTo>
                    <a:pt x="142711" y="13703"/>
                    <a:pt x="139357" y="14278"/>
                    <a:pt x="135842" y="14917"/>
                  </a:cubicBezTo>
                  <a:cubicBezTo>
                    <a:pt x="135012" y="15077"/>
                    <a:pt x="134213" y="15172"/>
                    <a:pt x="133382" y="15332"/>
                  </a:cubicBezTo>
                  <a:cubicBezTo>
                    <a:pt x="127887" y="16483"/>
                    <a:pt x="118239" y="18688"/>
                    <a:pt x="105492" y="21563"/>
                  </a:cubicBezTo>
                  <a:cubicBezTo>
                    <a:pt x="98367" y="23193"/>
                    <a:pt x="90285" y="25079"/>
                    <a:pt x="81275" y="27124"/>
                  </a:cubicBezTo>
                  <a:cubicBezTo>
                    <a:pt x="65813" y="30543"/>
                    <a:pt x="47922" y="34569"/>
                    <a:pt x="28210" y="38723"/>
                  </a:cubicBezTo>
                  <a:cubicBezTo>
                    <a:pt x="19297" y="40609"/>
                    <a:pt x="9808" y="42654"/>
                    <a:pt x="0" y="44699"/>
                  </a:cubicBezTo>
                  <a:cubicBezTo>
                    <a:pt x="224" y="43229"/>
                    <a:pt x="479" y="41759"/>
                    <a:pt x="543" y="40289"/>
                  </a:cubicBezTo>
                  <a:cubicBezTo>
                    <a:pt x="799" y="37988"/>
                    <a:pt x="895" y="35528"/>
                    <a:pt x="735" y="32908"/>
                  </a:cubicBezTo>
                  <a:cubicBezTo>
                    <a:pt x="3003" y="32332"/>
                    <a:pt x="5303" y="31949"/>
                    <a:pt x="7508" y="31438"/>
                  </a:cubicBezTo>
                  <a:cubicBezTo>
                    <a:pt x="8083" y="31278"/>
                    <a:pt x="8658" y="31214"/>
                    <a:pt x="9297" y="31022"/>
                  </a:cubicBezTo>
                  <a:cubicBezTo>
                    <a:pt x="14952" y="29904"/>
                    <a:pt x="20511" y="28658"/>
                    <a:pt x="25846" y="27603"/>
                  </a:cubicBezTo>
                  <a:cubicBezTo>
                    <a:pt x="29424" y="26772"/>
                    <a:pt x="32874" y="26037"/>
                    <a:pt x="36293" y="25302"/>
                  </a:cubicBezTo>
                  <a:cubicBezTo>
                    <a:pt x="36708" y="25238"/>
                    <a:pt x="37123" y="25142"/>
                    <a:pt x="37443" y="25079"/>
                  </a:cubicBezTo>
                  <a:cubicBezTo>
                    <a:pt x="40542" y="24408"/>
                    <a:pt x="43577" y="23768"/>
                    <a:pt x="46612" y="23097"/>
                  </a:cubicBezTo>
                  <a:cubicBezTo>
                    <a:pt x="47506" y="22842"/>
                    <a:pt x="48497" y="22682"/>
                    <a:pt x="49391" y="22458"/>
                  </a:cubicBezTo>
                  <a:cubicBezTo>
                    <a:pt x="52426" y="21787"/>
                    <a:pt x="55366" y="21148"/>
                    <a:pt x="58209" y="20573"/>
                  </a:cubicBezTo>
                  <a:cubicBezTo>
                    <a:pt x="58784" y="20413"/>
                    <a:pt x="59359" y="20317"/>
                    <a:pt x="59934" y="20157"/>
                  </a:cubicBezTo>
                  <a:cubicBezTo>
                    <a:pt x="76547" y="16483"/>
                    <a:pt x="91083" y="13127"/>
                    <a:pt x="102968" y="10411"/>
                  </a:cubicBezTo>
                  <a:cubicBezTo>
                    <a:pt x="115875" y="7471"/>
                    <a:pt x="125523" y="5266"/>
                    <a:pt x="131082" y="4116"/>
                  </a:cubicBezTo>
                  <a:cubicBezTo>
                    <a:pt x="131593" y="4052"/>
                    <a:pt x="131977" y="4052"/>
                    <a:pt x="132488" y="3892"/>
                  </a:cubicBezTo>
                  <a:cubicBezTo>
                    <a:pt x="136737" y="3061"/>
                    <a:pt x="140890" y="2390"/>
                    <a:pt x="144979" y="1847"/>
                  </a:cubicBezTo>
                  <a:cubicBezTo>
                    <a:pt x="146800" y="1592"/>
                    <a:pt x="148526" y="1432"/>
                    <a:pt x="150315" y="1176"/>
                  </a:cubicBezTo>
                  <a:cubicBezTo>
                    <a:pt x="152998" y="857"/>
                    <a:pt x="155618" y="601"/>
                    <a:pt x="158334" y="441"/>
                  </a:cubicBezTo>
                  <a:cubicBezTo>
                    <a:pt x="160282" y="281"/>
                    <a:pt x="162327" y="122"/>
                    <a:pt x="164308" y="122"/>
                  </a:cubicBezTo>
                  <a:cubicBezTo>
                    <a:pt x="166416" y="26"/>
                    <a:pt x="168621" y="-38"/>
                    <a:pt x="170761" y="26"/>
                  </a:cubicBezTo>
                  <a:cubicBezTo>
                    <a:pt x="179259" y="26"/>
                    <a:pt x="187374" y="697"/>
                    <a:pt x="194978" y="2071"/>
                  </a:cubicBezTo>
                  <a:cubicBezTo>
                    <a:pt x="195936" y="2231"/>
                    <a:pt x="196831" y="2390"/>
                    <a:pt x="197757" y="2582"/>
                  </a:cubicBezTo>
                  <a:cubicBezTo>
                    <a:pt x="200377" y="3157"/>
                    <a:pt x="202901" y="3796"/>
                    <a:pt x="205361" y="4436"/>
                  </a:cubicBezTo>
                  <a:cubicBezTo>
                    <a:pt x="206096" y="4691"/>
                    <a:pt x="206735" y="4851"/>
                    <a:pt x="207469" y="510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0B4CA310-EC34-4501-910B-AB789852FDBB}"/>
                </a:ext>
              </a:extLst>
            </p:cNvPr>
            <p:cNvSpPr/>
            <p:nvPr/>
          </p:nvSpPr>
          <p:spPr>
            <a:xfrm>
              <a:off x="4660881" y="7392742"/>
              <a:ext cx="19991" cy="32541"/>
            </a:xfrm>
            <a:custGeom>
              <a:avLst/>
              <a:gdLst>
                <a:gd name="connsiteX0" fmla="*/ 19967 w 19991"/>
                <a:gd name="connsiteY0" fmla="*/ 25948 h 32541"/>
                <a:gd name="connsiteX1" fmla="*/ 19808 w 19991"/>
                <a:gd name="connsiteY1" fmla="*/ 28216 h 32541"/>
                <a:gd name="connsiteX2" fmla="*/ 19488 w 19991"/>
                <a:gd name="connsiteY2" fmla="*/ 28951 h 32541"/>
                <a:gd name="connsiteX3" fmla="*/ 18913 w 19991"/>
                <a:gd name="connsiteY3" fmla="*/ 30198 h 32541"/>
                <a:gd name="connsiteX4" fmla="*/ 15143 w 19991"/>
                <a:gd name="connsiteY4" fmla="*/ 32466 h 32541"/>
                <a:gd name="connsiteX5" fmla="*/ 8690 w 19991"/>
                <a:gd name="connsiteY5" fmla="*/ 27737 h 32541"/>
                <a:gd name="connsiteX6" fmla="*/ 6869 w 19991"/>
                <a:gd name="connsiteY6" fmla="*/ 21122 h 32541"/>
                <a:gd name="connsiteX7" fmla="*/ 0 w 19991"/>
                <a:gd name="connsiteY7" fmla="*/ 5880 h 32541"/>
                <a:gd name="connsiteX8" fmla="*/ 9808 w 19991"/>
                <a:gd name="connsiteY8" fmla="*/ 0 h 32541"/>
                <a:gd name="connsiteX9" fmla="*/ 19967 w 19991"/>
                <a:gd name="connsiteY9" fmla="*/ 25948 h 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1" h="32541">
                  <a:moveTo>
                    <a:pt x="19967" y="25948"/>
                  </a:moveTo>
                  <a:cubicBezTo>
                    <a:pt x="20031" y="26746"/>
                    <a:pt x="19967" y="27481"/>
                    <a:pt x="19808" y="28216"/>
                  </a:cubicBezTo>
                  <a:cubicBezTo>
                    <a:pt x="19712" y="28472"/>
                    <a:pt x="19552" y="28728"/>
                    <a:pt x="19488" y="28951"/>
                  </a:cubicBezTo>
                  <a:cubicBezTo>
                    <a:pt x="19297" y="29367"/>
                    <a:pt x="19137" y="29878"/>
                    <a:pt x="18913" y="30198"/>
                  </a:cubicBezTo>
                  <a:cubicBezTo>
                    <a:pt x="17987" y="31412"/>
                    <a:pt x="16677" y="32243"/>
                    <a:pt x="15143" y="32466"/>
                  </a:cubicBezTo>
                  <a:cubicBezTo>
                    <a:pt x="12108" y="32978"/>
                    <a:pt x="9169" y="30837"/>
                    <a:pt x="8690" y="27737"/>
                  </a:cubicBezTo>
                  <a:cubicBezTo>
                    <a:pt x="8594" y="27641"/>
                    <a:pt x="8179" y="25117"/>
                    <a:pt x="6869" y="21122"/>
                  </a:cubicBezTo>
                  <a:cubicBezTo>
                    <a:pt x="5559" y="17096"/>
                    <a:pt x="3450" y="11696"/>
                    <a:pt x="0" y="5880"/>
                  </a:cubicBezTo>
                  <a:cubicBezTo>
                    <a:pt x="3674" y="4602"/>
                    <a:pt x="7029" y="2620"/>
                    <a:pt x="9808" y="0"/>
                  </a:cubicBezTo>
                  <a:cubicBezTo>
                    <a:pt x="17923" y="13581"/>
                    <a:pt x="19808" y="25213"/>
                    <a:pt x="19967" y="2594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C3AD44D4-BB8B-430B-BCE3-4160D4C29905}"/>
                </a:ext>
              </a:extLst>
            </p:cNvPr>
            <p:cNvSpPr/>
            <p:nvPr/>
          </p:nvSpPr>
          <p:spPr>
            <a:xfrm>
              <a:off x="4316163" y="7363370"/>
              <a:ext cx="9903" cy="1794"/>
            </a:xfrm>
            <a:custGeom>
              <a:avLst/>
              <a:gdLst>
                <a:gd name="connsiteX0" fmla="*/ 9904 w 9903"/>
                <a:gd name="connsiteY0" fmla="*/ 5 h 1794"/>
                <a:gd name="connsiteX1" fmla="*/ 0 w 9903"/>
                <a:gd name="connsiteY1" fmla="*/ 1795 h 1794"/>
                <a:gd name="connsiteX2" fmla="*/ 9904 w 9903"/>
                <a:gd name="connsiteY2" fmla="*/ 5 h 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3" h="1794">
                  <a:moveTo>
                    <a:pt x="9904" y="5"/>
                  </a:moveTo>
                  <a:cubicBezTo>
                    <a:pt x="6613" y="580"/>
                    <a:pt x="3259" y="1155"/>
                    <a:pt x="0" y="1795"/>
                  </a:cubicBezTo>
                  <a:cubicBezTo>
                    <a:pt x="3259" y="484"/>
                    <a:pt x="6549" y="-59"/>
                    <a:pt x="9904" y="5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46F914C1-4AC4-4ECC-ABA2-DAD6434249CD}"/>
                </a:ext>
              </a:extLst>
            </p:cNvPr>
            <p:cNvSpPr/>
            <p:nvPr/>
          </p:nvSpPr>
          <p:spPr>
            <a:xfrm>
              <a:off x="2933237" y="7239101"/>
              <a:ext cx="1780964" cy="335752"/>
            </a:xfrm>
            <a:custGeom>
              <a:avLst/>
              <a:gdLst>
                <a:gd name="connsiteX0" fmla="*/ 1770581 w 1780964"/>
                <a:gd name="connsiteY0" fmla="*/ 0 h 335752"/>
                <a:gd name="connsiteX1" fmla="*/ 1780964 w 1780964"/>
                <a:gd name="connsiteY1" fmla="*/ 5177 h 335752"/>
                <a:gd name="connsiteX2" fmla="*/ 1774191 w 1780964"/>
                <a:gd name="connsiteY2" fmla="*/ 12942 h 335752"/>
                <a:gd name="connsiteX3" fmla="*/ 1774032 w 1780964"/>
                <a:gd name="connsiteY3" fmla="*/ 13102 h 335752"/>
                <a:gd name="connsiteX4" fmla="*/ 1766077 w 1780964"/>
                <a:gd name="connsiteY4" fmla="*/ 20451 h 335752"/>
                <a:gd name="connsiteX5" fmla="*/ 1765757 w 1780964"/>
                <a:gd name="connsiteY5" fmla="*/ 20803 h 335752"/>
                <a:gd name="connsiteX6" fmla="*/ 1756940 w 1780964"/>
                <a:gd name="connsiteY6" fmla="*/ 27577 h 335752"/>
                <a:gd name="connsiteX7" fmla="*/ 1755055 w 1780964"/>
                <a:gd name="connsiteY7" fmla="*/ 28887 h 335752"/>
                <a:gd name="connsiteX8" fmla="*/ 1744831 w 1780964"/>
                <a:gd name="connsiteY8" fmla="*/ 35438 h 335752"/>
                <a:gd name="connsiteX9" fmla="*/ 1669498 w 1780964"/>
                <a:gd name="connsiteY9" fmla="*/ 56465 h 335752"/>
                <a:gd name="connsiteX10" fmla="*/ 1622567 w 1780964"/>
                <a:gd name="connsiteY10" fmla="*/ 65860 h 335752"/>
                <a:gd name="connsiteX11" fmla="*/ 1548128 w 1780964"/>
                <a:gd name="connsiteY11" fmla="*/ 79856 h 335752"/>
                <a:gd name="connsiteX12" fmla="*/ 844445 w 1780964"/>
                <a:gd name="connsiteY12" fmla="*/ 198218 h 335752"/>
                <a:gd name="connsiteX13" fmla="*/ 487204 w 1780964"/>
                <a:gd name="connsiteY13" fmla="*/ 257047 h 335752"/>
                <a:gd name="connsiteX14" fmla="*/ 201686 w 1780964"/>
                <a:gd name="connsiteY14" fmla="*/ 303830 h 335752"/>
                <a:gd name="connsiteX15" fmla="*/ 17570 w 1780964"/>
                <a:gd name="connsiteY15" fmla="*/ 333867 h 335752"/>
                <a:gd name="connsiteX16" fmla="*/ 6612 w 1780964"/>
                <a:gd name="connsiteY16" fmla="*/ 335657 h 335752"/>
                <a:gd name="connsiteX17" fmla="*/ 5718 w 1780964"/>
                <a:gd name="connsiteY17" fmla="*/ 335753 h 335752"/>
                <a:gd name="connsiteX18" fmla="*/ 3513 w 1780964"/>
                <a:gd name="connsiteY18" fmla="*/ 335241 h 335752"/>
                <a:gd name="connsiteX19" fmla="*/ 63 w 1780964"/>
                <a:gd name="connsiteY19" fmla="*/ 330927 h 335752"/>
                <a:gd name="connsiteX20" fmla="*/ 1053 w 1780964"/>
                <a:gd name="connsiteY20" fmla="*/ 326677 h 335752"/>
                <a:gd name="connsiteX21" fmla="*/ 4727 w 1780964"/>
                <a:gd name="connsiteY21" fmla="*/ 324377 h 335752"/>
                <a:gd name="connsiteX22" fmla="*/ 14471 w 1780964"/>
                <a:gd name="connsiteY22" fmla="*/ 322811 h 335752"/>
                <a:gd name="connsiteX23" fmla="*/ 18625 w 1780964"/>
                <a:gd name="connsiteY23" fmla="*/ 322172 h 335752"/>
                <a:gd name="connsiteX24" fmla="*/ 200791 w 1780964"/>
                <a:gd name="connsiteY24" fmla="*/ 292390 h 335752"/>
                <a:gd name="connsiteX25" fmla="*/ 484329 w 1780964"/>
                <a:gd name="connsiteY25" fmla="*/ 245991 h 335752"/>
                <a:gd name="connsiteX26" fmla="*/ 842145 w 1780964"/>
                <a:gd name="connsiteY26" fmla="*/ 187097 h 335752"/>
                <a:gd name="connsiteX27" fmla="*/ 1070891 w 1780964"/>
                <a:gd name="connsiteY27" fmla="*/ 149135 h 335752"/>
                <a:gd name="connsiteX28" fmla="*/ 1072616 w 1780964"/>
                <a:gd name="connsiteY28" fmla="*/ 148911 h 335752"/>
                <a:gd name="connsiteX29" fmla="*/ 1141720 w 1780964"/>
                <a:gd name="connsiteY29" fmla="*/ 137375 h 335752"/>
                <a:gd name="connsiteX30" fmla="*/ 1146895 w 1780964"/>
                <a:gd name="connsiteY30" fmla="*/ 136544 h 335752"/>
                <a:gd name="connsiteX31" fmla="*/ 1176671 w 1780964"/>
                <a:gd name="connsiteY31" fmla="*/ 131559 h 335752"/>
                <a:gd name="connsiteX32" fmla="*/ 1182453 w 1780964"/>
                <a:gd name="connsiteY32" fmla="*/ 130569 h 335752"/>
                <a:gd name="connsiteX33" fmla="*/ 1212069 w 1780964"/>
                <a:gd name="connsiteY33" fmla="*/ 125584 h 335752"/>
                <a:gd name="connsiteX34" fmla="*/ 1216414 w 1780964"/>
                <a:gd name="connsiteY34" fmla="*/ 124945 h 335752"/>
                <a:gd name="connsiteX35" fmla="*/ 1280757 w 1780964"/>
                <a:gd name="connsiteY35" fmla="*/ 114048 h 335752"/>
                <a:gd name="connsiteX36" fmla="*/ 1284207 w 1780964"/>
                <a:gd name="connsiteY36" fmla="*/ 113473 h 335752"/>
                <a:gd name="connsiteX37" fmla="*/ 1311938 w 1780964"/>
                <a:gd name="connsiteY37" fmla="*/ 108807 h 335752"/>
                <a:gd name="connsiteX38" fmla="*/ 1317082 w 1780964"/>
                <a:gd name="connsiteY38" fmla="*/ 108008 h 335752"/>
                <a:gd name="connsiteX39" fmla="*/ 1341298 w 1780964"/>
                <a:gd name="connsiteY39" fmla="*/ 103918 h 335752"/>
                <a:gd name="connsiteX40" fmla="*/ 1348742 w 1780964"/>
                <a:gd name="connsiteY40" fmla="*/ 102608 h 335752"/>
                <a:gd name="connsiteX41" fmla="*/ 1370914 w 1780964"/>
                <a:gd name="connsiteY41" fmla="*/ 98933 h 335752"/>
                <a:gd name="connsiteX42" fmla="*/ 1377591 w 1780964"/>
                <a:gd name="connsiteY42" fmla="*/ 97783 h 335752"/>
                <a:gd name="connsiteX43" fmla="*/ 1399028 w 1780964"/>
                <a:gd name="connsiteY43" fmla="*/ 94076 h 335752"/>
                <a:gd name="connsiteX44" fmla="*/ 1402798 w 1780964"/>
                <a:gd name="connsiteY44" fmla="*/ 93437 h 335752"/>
                <a:gd name="connsiteX45" fmla="*/ 1418005 w 1780964"/>
                <a:gd name="connsiteY45" fmla="*/ 96121 h 335752"/>
                <a:gd name="connsiteX46" fmla="*/ 1447525 w 1780964"/>
                <a:gd name="connsiteY46" fmla="*/ 85832 h 335752"/>
                <a:gd name="connsiteX47" fmla="*/ 1529886 w 1780964"/>
                <a:gd name="connsiteY47" fmla="*/ 71516 h 335752"/>
                <a:gd name="connsiteX48" fmla="*/ 1530397 w 1780964"/>
                <a:gd name="connsiteY48" fmla="*/ 71420 h 335752"/>
                <a:gd name="connsiteX49" fmla="*/ 1550652 w 1780964"/>
                <a:gd name="connsiteY49" fmla="*/ 67841 h 335752"/>
                <a:gd name="connsiteX50" fmla="*/ 1556978 w 1780964"/>
                <a:gd name="connsiteY50" fmla="*/ 66690 h 335752"/>
                <a:gd name="connsiteX51" fmla="*/ 1562345 w 1780964"/>
                <a:gd name="connsiteY51" fmla="*/ 65700 h 335752"/>
                <a:gd name="connsiteX52" fmla="*/ 1568000 w 1780964"/>
                <a:gd name="connsiteY52" fmla="*/ 64709 h 335752"/>
                <a:gd name="connsiteX53" fmla="*/ 1575540 w 1780964"/>
                <a:gd name="connsiteY53" fmla="*/ 63335 h 335752"/>
                <a:gd name="connsiteX54" fmla="*/ 1579789 w 1780964"/>
                <a:gd name="connsiteY54" fmla="*/ 62600 h 335752"/>
                <a:gd name="connsiteX55" fmla="*/ 1584773 w 1780964"/>
                <a:gd name="connsiteY55" fmla="*/ 61610 h 335752"/>
                <a:gd name="connsiteX56" fmla="*/ 1591322 w 1780964"/>
                <a:gd name="connsiteY56" fmla="*/ 60459 h 335752"/>
                <a:gd name="connsiteX57" fmla="*/ 1594900 w 1780964"/>
                <a:gd name="connsiteY57" fmla="*/ 59724 h 335752"/>
                <a:gd name="connsiteX58" fmla="*/ 1599245 w 1780964"/>
                <a:gd name="connsiteY58" fmla="*/ 58925 h 335752"/>
                <a:gd name="connsiteX59" fmla="*/ 1603814 w 1780964"/>
                <a:gd name="connsiteY59" fmla="*/ 58094 h 335752"/>
                <a:gd name="connsiteX60" fmla="*/ 1607328 w 1780964"/>
                <a:gd name="connsiteY60" fmla="*/ 57359 h 335752"/>
                <a:gd name="connsiteX61" fmla="*/ 1610043 w 1780964"/>
                <a:gd name="connsiteY61" fmla="*/ 56880 h 335752"/>
                <a:gd name="connsiteX62" fmla="*/ 1614452 w 1780964"/>
                <a:gd name="connsiteY62" fmla="*/ 55985 h 335752"/>
                <a:gd name="connsiteX63" fmla="*/ 1616177 w 1780964"/>
                <a:gd name="connsiteY63" fmla="*/ 55570 h 335752"/>
                <a:gd name="connsiteX64" fmla="*/ 1619212 w 1780964"/>
                <a:gd name="connsiteY64" fmla="*/ 54899 h 335752"/>
                <a:gd name="connsiteX65" fmla="*/ 1620107 w 1780964"/>
                <a:gd name="connsiteY65" fmla="*/ 54739 h 335752"/>
                <a:gd name="connsiteX66" fmla="*/ 1667390 w 1780964"/>
                <a:gd name="connsiteY66" fmla="*/ 45248 h 335752"/>
                <a:gd name="connsiteX67" fmla="*/ 1717676 w 1780964"/>
                <a:gd name="connsiteY67" fmla="*/ 34384 h 335752"/>
                <a:gd name="connsiteX68" fmla="*/ 1739017 w 1780964"/>
                <a:gd name="connsiteY68" fmla="*/ 25628 h 335752"/>
                <a:gd name="connsiteX69" fmla="*/ 1747866 w 1780964"/>
                <a:gd name="connsiteY69" fmla="*/ 19972 h 335752"/>
                <a:gd name="connsiteX70" fmla="*/ 1749560 w 1780964"/>
                <a:gd name="connsiteY70" fmla="*/ 18822 h 335752"/>
                <a:gd name="connsiteX71" fmla="*/ 1764032 w 1780964"/>
                <a:gd name="connsiteY71" fmla="*/ 6966 h 335752"/>
                <a:gd name="connsiteX72" fmla="*/ 1764863 w 1780964"/>
                <a:gd name="connsiteY72" fmla="*/ 6135 h 335752"/>
                <a:gd name="connsiteX73" fmla="*/ 1770517 w 1780964"/>
                <a:gd name="connsiteY73" fmla="*/ 0 h 335752"/>
                <a:gd name="connsiteX74" fmla="*/ 1770581 w 1780964"/>
                <a:gd name="connsiteY74" fmla="*/ 0 h 33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80964" h="335752">
                  <a:moveTo>
                    <a:pt x="1770581" y="0"/>
                  </a:moveTo>
                  <a:cubicBezTo>
                    <a:pt x="1773616" y="2461"/>
                    <a:pt x="1777131" y="4282"/>
                    <a:pt x="1780964" y="5177"/>
                  </a:cubicBezTo>
                  <a:cubicBezTo>
                    <a:pt x="1778920" y="7797"/>
                    <a:pt x="1776651" y="10417"/>
                    <a:pt x="1774191" y="12942"/>
                  </a:cubicBezTo>
                  <a:cubicBezTo>
                    <a:pt x="1774096" y="12942"/>
                    <a:pt x="1774032" y="13038"/>
                    <a:pt x="1774032" y="13102"/>
                  </a:cubicBezTo>
                  <a:cubicBezTo>
                    <a:pt x="1771572" y="15562"/>
                    <a:pt x="1768952" y="18023"/>
                    <a:pt x="1766077" y="20451"/>
                  </a:cubicBezTo>
                  <a:cubicBezTo>
                    <a:pt x="1766013" y="20547"/>
                    <a:pt x="1765853" y="20643"/>
                    <a:pt x="1765757" y="20803"/>
                  </a:cubicBezTo>
                  <a:cubicBezTo>
                    <a:pt x="1763074" y="23072"/>
                    <a:pt x="1760039" y="25308"/>
                    <a:pt x="1756940" y="27577"/>
                  </a:cubicBezTo>
                  <a:cubicBezTo>
                    <a:pt x="1756269" y="27993"/>
                    <a:pt x="1755694" y="28472"/>
                    <a:pt x="1755055" y="28887"/>
                  </a:cubicBezTo>
                  <a:cubicBezTo>
                    <a:pt x="1751860" y="31092"/>
                    <a:pt x="1748505" y="33297"/>
                    <a:pt x="1744831" y="35438"/>
                  </a:cubicBezTo>
                  <a:cubicBezTo>
                    <a:pt x="1727228" y="45760"/>
                    <a:pt x="1701734" y="50489"/>
                    <a:pt x="1669498" y="56465"/>
                  </a:cubicBezTo>
                  <a:cubicBezTo>
                    <a:pt x="1655026" y="59149"/>
                    <a:pt x="1639244" y="62121"/>
                    <a:pt x="1622567" y="65860"/>
                  </a:cubicBezTo>
                  <a:cubicBezTo>
                    <a:pt x="1611513" y="68320"/>
                    <a:pt x="1585667" y="73241"/>
                    <a:pt x="1548128" y="79856"/>
                  </a:cubicBezTo>
                  <a:cubicBezTo>
                    <a:pt x="1414235" y="103662"/>
                    <a:pt x="1131592" y="150860"/>
                    <a:pt x="844445" y="198218"/>
                  </a:cubicBezTo>
                  <a:cubicBezTo>
                    <a:pt x="722500" y="218445"/>
                    <a:pt x="599724" y="238641"/>
                    <a:pt x="487204" y="257047"/>
                  </a:cubicBezTo>
                  <a:cubicBezTo>
                    <a:pt x="379412" y="274814"/>
                    <a:pt x="280916" y="290824"/>
                    <a:pt x="201686" y="303830"/>
                  </a:cubicBezTo>
                  <a:cubicBezTo>
                    <a:pt x="109165" y="318976"/>
                    <a:pt x="42777" y="329777"/>
                    <a:pt x="17570" y="333867"/>
                  </a:cubicBezTo>
                  <a:cubicBezTo>
                    <a:pt x="11021" y="334922"/>
                    <a:pt x="7283" y="335593"/>
                    <a:pt x="6612" y="335657"/>
                  </a:cubicBezTo>
                  <a:cubicBezTo>
                    <a:pt x="6293" y="335657"/>
                    <a:pt x="5973" y="335753"/>
                    <a:pt x="5718" y="335753"/>
                  </a:cubicBezTo>
                  <a:cubicBezTo>
                    <a:pt x="4887" y="335753"/>
                    <a:pt x="4152" y="335497"/>
                    <a:pt x="3513" y="335241"/>
                  </a:cubicBezTo>
                  <a:cubicBezTo>
                    <a:pt x="1724" y="334506"/>
                    <a:pt x="414" y="332973"/>
                    <a:pt x="63" y="330927"/>
                  </a:cubicBezTo>
                  <a:cubicBezTo>
                    <a:pt x="-161" y="329362"/>
                    <a:pt x="223" y="327892"/>
                    <a:pt x="1053" y="326677"/>
                  </a:cubicBezTo>
                  <a:cubicBezTo>
                    <a:pt x="1884" y="325527"/>
                    <a:pt x="3194" y="324632"/>
                    <a:pt x="4727" y="324377"/>
                  </a:cubicBezTo>
                  <a:cubicBezTo>
                    <a:pt x="5398" y="324281"/>
                    <a:pt x="8817" y="323706"/>
                    <a:pt x="14471" y="322811"/>
                  </a:cubicBezTo>
                  <a:cubicBezTo>
                    <a:pt x="15781" y="322587"/>
                    <a:pt x="17155" y="322395"/>
                    <a:pt x="18625" y="322172"/>
                  </a:cubicBezTo>
                  <a:cubicBezTo>
                    <a:pt x="45716" y="317762"/>
                    <a:pt x="111050" y="307025"/>
                    <a:pt x="200791" y="292390"/>
                  </a:cubicBezTo>
                  <a:cubicBezTo>
                    <a:pt x="279702" y="279544"/>
                    <a:pt x="377367" y="263502"/>
                    <a:pt x="484329" y="245991"/>
                  </a:cubicBezTo>
                  <a:cubicBezTo>
                    <a:pt x="597041" y="227521"/>
                    <a:pt x="720040" y="207229"/>
                    <a:pt x="842145" y="187097"/>
                  </a:cubicBezTo>
                  <a:cubicBezTo>
                    <a:pt x="919682" y="174251"/>
                    <a:pt x="996900" y="161501"/>
                    <a:pt x="1070891" y="149135"/>
                  </a:cubicBezTo>
                  <a:cubicBezTo>
                    <a:pt x="1071466" y="149071"/>
                    <a:pt x="1072041" y="148975"/>
                    <a:pt x="1072616" y="148911"/>
                  </a:cubicBezTo>
                  <a:cubicBezTo>
                    <a:pt x="1096002" y="144980"/>
                    <a:pt x="1119069" y="141114"/>
                    <a:pt x="1141720" y="137375"/>
                  </a:cubicBezTo>
                  <a:cubicBezTo>
                    <a:pt x="1143445" y="137120"/>
                    <a:pt x="1145170" y="136800"/>
                    <a:pt x="1146895" y="136544"/>
                  </a:cubicBezTo>
                  <a:cubicBezTo>
                    <a:pt x="1156863" y="134819"/>
                    <a:pt x="1166831" y="133189"/>
                    <a:pt x="1176671" y="131559"/>
                  </a:cubicBezTo>
                  <a:cubicBezTo>
                    <a:pt x="1178619" y="131240"/>
                    <a:pt x="1180504" y="130888"/>
                    <a:pt x="1182453" y="130569"/>
                  </a:cubicBezTo>
                  <a:cubicBezTo>
                    <a:pt x="1192453" y="128939"/>
                    <a:pt x="1202261" y="127213"/>
                    <a:pt x="1212069" y="125584"/>
                  </a:cubicBezTo>
                  <a:cubicBezTo>
                    <a:pt x="1213538" y="125424"/>
                    <a:pt x="1214944" y="125168"/>
                    <a:pt x="1216414" y="124945"/>
                  </a:cubicBezTo>
                  <a:cubicBezTo>
                    <a:pt x="1238394" y="121238"/>
                    <a:pt x="1259927" y="117563"/>
                    <a:pt x="1280757" y="114048"/>
                  </a:cubicBezTo>
                  <a:cubicBezTo>
                    <a:pt x="1281907" y="113888"/>
                    <a:pt x="1283057" y="113728"/>
                    <a:pt x="1284207" y="113473"/>
                  </a:cubicBezTo>
                  <a:cubicBezTo>
                    <a:pt x="1293600" y="111939"/>
                    <a:pt x="1302865" y="110373"/>
                    <a:pt x="1311938" y="108807"/>
                  </a:cubicBezTo>
                  <a:cubicBezTo>
                    <a:pt x="1313663" y="108584"/>
                    <a:pt x="1315356" y="108232"/>
                    <a:pt x="1317082" y="108008"/>
                  </a:cubicBezTo>
                  <a:cubicBezTo>
                    <a:pt x="1325260" y="106602"/>
                    <a:pt x="1333279" y="105228"/>
                    <a:pt x="1341298" y="103918"/>
                  </a:cubicBezTo>
                  <a:cubicBezTo>
                    <a:pt x="1343758" y="103503"/>
                    <a:pt x="1346282" y="103023"/>
                    <a:pt x="1348742" y="102608"/>
                  </a:cubicBezTo>
                  <a:cubicBezTo>
                    <a:pt x="1356250" y="101362"/>
                    <a:pt x="1363630" y="100147"/>
                    <a:pt x="1370914" y="98933"/>
                  </a:cubicBezTo>
                  <a:cubicBezTo>
                    <a:pt x="1373118" y="98518"/>
                    <a:pt x="1375386" y="98102"/>
                    <a:pt x="1377591" y="97783"/>
                  </a:cubicBezTo>
                  <a:cubicBezTo>
                    <a:pt x="1384875" y="96473"/>
                    <a:pt x="1391999" y="95322"/>
                    <a:pt x="1399028" y="94076"/>
                  </a:cubicBezTo>
                  <a:cubicBezTo>
                    <a:pt x="1400338" y="93852"/>
                    <a:pt x="1401584" y="93692"/>
                    <a:pt x="1402798" y="93437"/>
                  </a:cubicBezTo>
                  <a:cubicBezTo>
                    <a:pt x="1406408" y="95578"/>
                    <a:pt x="1411296" y="96632"/>
                    <a:pt x="1418005" y="96121"/>
                  </a:cubicBezTo>
                  <a:cubicBezTo>
                    <a:pt x="1427749" y="95386"/>
                    <a:pt x="1437812" y="91551"/>
                    <a:pt x="1447525" y="85832"/>
                  </a:cubicBezTo>
                  <a:cubicBezTo>
                    <a:pt x="1478354" y="80527"/>
                    <a:pt x="1506085" y="75670"/>
                    <a:pt x="1529886" y="71516"/>
                  </a:cubicBezTo>
                  <a:cubicBezTo>
                    <a:pt x="1530046" y="71516"/>
                    <a:pt x="1530206" y="71420"/>
                    <a:pt x="1530397" y="71420"/>
                  </a:cubicBezTo>
                  <a:cubicBezTo>
                    <a:pt x="1537490" y="70205"/>
                    <a:pt x="1544199" y="68991"/>
                    <a:pt x="1550652" y="67841"/>
                  </a:cubicBezTo>
                  <a:cubicBezTo>
                    <a:pt x="1552793" y="67425"/>
                    <a:pt x="1554933" y="67106"/>
                    <a:pt x="1556978" y="66690"/>
                  </a:cubicBezTo>
                  <a:cubicBezTo>
                    <a:pt x="1558767" y="66371"/>
                    <a:pt x="1560556" y="66019"/>
                    <a:pt x="1562345" y="65700"/>
                  </a:cubicBezTo>
                  <a:cubicBezTo>
                    <a:pt x="1564230" y="65380"/>
                    <a:pt x="1566115" y="65061"/>
                    <a:pt x="1568000" y="64709"/>
                  </a:cubicBezTo>
                  <a:cubicBezTo>
                    <a:pt x="1570620" y="64230"/>
                    <a:pt x="1573080" y="63814"/>
                    <a:pt x="1575540" y="63335"/>
                  </a:cubicBezTo>
                  <a:cubicBezTo>
                    <a:pt x="1577009" y="63079"/>
                    <a:pt x="1578383" y="62856"/>
                    <a:pt x="1579789" y="62600"/>
                  </a:cubicBezTo>
                  <a:cubicBezTo>
                    <a:pt x="1581514" y="62281"/>
                    <a:pt x="1583207" y="61929"/>
                    <a:pt x="1584773" y="61610"/>
                  </a:cubicBezTo>
                  <a:cubicBezTo>
                    <a:pt x="1587073" y="61194"/>
                    <a:pt x="1589181" y="60811"/>
                    <a:pt x="1591322" y="60459"/>
                  </a:cubicBezTo>
                  <a:cubicBezTo>
                    <a:pt x="1592536" y="60235"/>
                    <a:pt x="1593782" y="59980"/>
                    <a:pt x="1594900" y="59724"/>
                  </a:cubicBezTo>
                  <a:cubicBezTo>
                    <a:pt x="1596466" y="59500"/>
                    <a:pt x="1597871" y="59245"/>
                    <a:pt x="1599245" y="58925"/>
                  </a:cubicBezTo>
                  <a:cubicBezTo>
                    <a:pt x="1600874" y="58670"/>
                    <a:pt x="1602440" y="58350"/>
                    <a:pt x="1603814" y="58094"/>
                  </a:cubicBezTo>
                  <a:cubicBezTo>
                    <a:pt x="1605060" y="57839"/>
                    <a:pt x="1606210" y="57615"/>
                    <a:pt x="1607328" y="57359"/>
                  </a:cubicBezTo>
                  <a:cubicBezTo>
                    <a:pt x="1608254" y="57200"/>
                    <a:pt x="1609149" y="57040"/>
                    <a:pt x="1610043" y="56880"/>
                  </a:cubicBezTo>
                  <a:cubicBezTo>
                    <a:pt x="1611609" y="56529"/>
                    <a:pt x="1613142" y="56209"/>
                    <a:pt x="1614452" y="55985"/>
                  </a:cubicBezTo>
                  <a:cubicBezTo>
                    <a:pt x="1615123" y="55794"/>
                    <a:pt x="1615602" y="55730"/>
                    <a:pt x="1616177" y="55570"/>
                  </a:cubicBezTo>
                  <a:cubicBezTo>
                    <a:pt x="1617327" y="55314"/>
                    <a:pt x="1618318" y="55155"/>
                    <a:pt x="1619212" y="54899"/>
                  </a:cubicBezTo>
                  <a:cubicBezTo>
                    <a:pt x="1619532" y="54835"/>
                    <a:pt x="1619851" y="54835"/>
                    <a:pt x="1620107" y="54739"/>
                  </a:cubicBezTo>
                  <a:cubicBezTo>
                    <a:pt x="1636880" y="50905"/>
                    <a:pt x="1652822" y="47965"/>
                    <a:pt x="1667390" y="45248"/>
                  </a:cubicBezTo>
                  <a:cubicBezTo>
                    <a:pt x="1686910" y="41670"/>
                    <a:pt x="1703842" y="38474"/>
                    <a:pt x="1717676" y="34384"/>
                  </a:cubicBezTo>
                  <a:cubicBezTo>
                    <a:pt x="1725918" y="31923"/>
                    <a:pt x="1733138" y="29047"/>
                    <a:pt x="1739017" y="25628"/>
                  </a:cubicBezTo>
                  <a:cubicBezTo>
                    <a:pt x="1742212" y="23743"/>
                    <a:pt x="1745087" y="21857"/>
                    <a:pt x="1747866" y="19972"/>
                  </a:cubicBezTo>
                  <a:cubicBezTo>
                    <a:pt x="1748410" y="19557"/>
                    <a:pt x="1748985" y="19237"/>
                    <a:pt x="1749560" y="18822"/>
                  </a:cubicBezTo>
                  <a:cubicBezTo>
                    <a:pt x="1755119" y="14891"/>
                    <a:pt x="1759879" y="10993"/>
                    <a:pt x="1764032" y="6966"/>
                  </a:cubicBezTo>
                  <a:cubicBezTo>
                    <a:pt x="1764288" y="6711"/>
                    <a:pt x="1764543" y="6391"/>
                    <a:pt x="1764863" y="6135"/>
                  </a:cubicBezTo>
                  <a:cubicBezTo>
                    <a:pt x="1766907" y="4090"/>
                    <a:pt x="1768792" y="2141"/>
                    <a:pt x="1770517" y="0"/>
                  </a:cubicBezTo>
                  <a:lnTo>
                    <a:pt x="1770581" y="0"/>
                  </a:ln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774B1612-9572-417D-B32A-C854BAE00F1F}"/>
                </a:ext>
              </a:extLst>
            </p:cNvPr>
            <p:cNvSpPr/>
            <p:nvPr/>
          </p:nvSpPr>
          <p:spPr>
            <a:xfrm>
              <a:off x="4715200" y="7153607"/>
              <a:ext cx="17979" cy="38233"/>
            </a:xfrm>
            <a:custGeom>
              <a:avLst/>
              <a:gdLst>
                <a:gd name="connsiteX0" fmla="*/ 17979 w 17979"/>
                <a:gd name="connsiteY0" fmla="*/ 38233 h 38233"/>
                <a:gd name="connsiteX1" fmla="*/ 6861 w 17979"/>
                <a:gd name="connsiteY1" fmla="*/ 35613 h 38233"/>
                <a:gd name="connsiteX2" fmla="*/ 663 w 17979"/>
                <a:gd name="connsiteY2" fmla="*/ 8291 h 38233"/>
                <a:gd name="connsiteX3" fmla="*/ 3091 w 17979"/>
                <a:gd name="connsiteY3" fmla="*/ 590 h 38233"/>
                <a:gd name="connsiteX4" fmla="*/ 5295 w 17979"/>
                <a:gd name="connsiteY4" fmla="*/ 15 h 38233"/>
                <a:gd name="connsiteX5" fmla="*/ 10791 w 17979"/>
                <a:gd name="connsiteY5" fmla="*/ 3050 h 38233"/>
                <a:gd name="connsiteX6" fmla="*/ 17979 w 17979"/>
                <a:gd name="connsiteY6" fmla="*/ 38233 h 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9" h="38233">
                  <a:moveTo>
                    <a:pt x="17979" y="38233"/>
                  </a:moveTo>
                  <a:cubicBezTo>
                    <a:pt x="14624" y="36603"/>
                    <a:pt x="10886" y="35677"/>
                    <a:pt x="6861" y="35613"/>
                  </a:cubicBezTo>
                  <a:cubicBezTo>
                    <a:pt x="6382" y="20146"/>
                    <a:pt x="1142" y="9282"/>
                    <a:pt x="663" y="8291"/>
                  </a:cubicBezTo>
                  <a:cubicBezTo>
                    <a:pt x="-839" y="5415"/>
                    <a:pt x="312" y="2060"/>
                    <a:pt x="3091" y="590"/>
                  </a:cubicBezTo>
                  <a:cubicBezTo>
                    <a:pt x="3826" y="270"/>
                    <a:pt x="4561" y="15"/>
                    <a:pt x="5295" y="15"/>
                  </a:cubicBezTo>
                  <a:cubicBezTo>
                    <a:pt x="7532" y="-145"/>
                    <a:pt x="9736" y="1005"/>
                    <a:pt x="10791" y="3050"/>
                  </a:cubicBezTo>
                  <a:cubicBezTo>
                    <a:pt x="10950" y="3370"/>
                    <a:pt x="18075" y="17942"/>
                    <a:pt x="17979" y="38233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0" name="Flowchart: Connector 489">
            <a:extLst>
              <a:ext uri="{FF2B5EF4-FFF2-40B4-BE49-F238E27FC236}">
                <a16:creationId xmlns:a16="http://schemas.microsoft.com/office/drawing/2014/main" xmlns="" id="{614026E8-A5D3-4C59-8D45-D21A095EA226}"/>
              </a:ext>
            </a:extLst>
          </p:cNvPr>
          <p:cNvSpPr/>
          <p:nvPr/>
        </p:nvSpPr>
        <p:spPr>
          <a:xfrm>
            <a:off x="1447800" y="7888139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lowchart: Connector 490">
            <a:extLst>
              <a:ext uri="{FF2B5EF4-FFF2-40B4-BE49-F238E27FC236}">
                <a16:creationId xmlns:a16="http://schemas.microsoft.com/office/drawing/2014/main" xmlns="" id="{C3BBE50E-B4BE-422C-95FF-C3963D1B9603}"/>
              </a:ext>
            </a:extLst>
          </p:cNvPr>
          <p:cNvSpPr/>
          <p:nvPr/>
        </p:nvSpPr>
        <p:spPr>
          <a:xfrm>
            <a:off x="2514600" y="7888305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Flowchart: Connector 491">
            <a:extLst>
              <a:ext uri="{FF2B5EF4-FFF2-40B4-BE49-F238E27FC236}">
                <a16:creationId xmlns:a16="http://schemas.microsoft.com/office/drawing/2014/main" xmlns="" id="{FA27ACB2-C6A0-42ED-976D-90B9423DB1B1}"/>
              </a:ext>
            </a:extLst>
          </p:cNvPr>
          <p:cNvSpPr/>
          <p:nvPr/>
        </p:nvSpPr>
        <p:spPr>
          <a:xfrm>
            <a:off x="4953000" y="8000988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lowchart: Connector 492">
            <a:extLst>
              <a:ext uri="{FF2B5EF4-FFF2-40B4-BE49-F238E27FC236}">
                <a16:creationId xmlns:a16="http://schemas.microsoft.com/office/drawing/2014/main" xmlns="" id="{8CBE34E3-8878-4146-A638-0C1FEC095A80}"/>
              </a:ext>
            </a:extLst>
          </p:cNvPr>
          <p:cNvSpPr/>
          <p:nvPr/>
        </p:nvSpPr>
        <p:spPr>
          <a:xfrm>
            <a:off x="5943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lowchart: Connector 493">
            <a:extLst>
              <a:ext uri="{FF2B5EF4-FFF2-40B4-BE49-F238E27FC236}">
                <a16:creationId xmlns:a16="http://schemas.microsoft.com/office/drawing/2014/main" xmlns="" id="{6902E943-356B-47FE-8493-32494534E808}"/>
              </a:ext>
            </a:extLst>
          </p:cNvPr>
          <p:cNvSpPr/>
          <p:nvPr/>
        </p:nvSpPr>
        <p:spPr>
          <a:xfrm>
            <a:off x="8305800" y="79629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lowchart: Connector 494">
            <a:extLst>
              <a:ext uri="{FF2B5EF4-FFF2-40B4-BE49-F238E27FC236}">
                <a16:creationId xmlns:a16="http://schemas.microsoft.com/office/drawing/2014/main" xmlns="" id="{59D8DE0D-60A0-47C9-994C-37CDEED8C3EE}"/>
              </a:ext>
            </a:extLst>
          </p:cNvPr>
          <p:cNvSpPr/>
          <p:nvPr/>
        </p:nvSpPr>
        <p:spPr>
          <a:xfrm>
            <a:off x="9372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lowchart: Connector 495">
            <a:extLst>
              <a:ext uri="{FF2B5EF4-FFF2-40B4-BE49-F238E27FC236}">
                <a16:creationId xmlns:a16="http://schemas.microsoft.com/office/drawing/2014/main" xmlns="" id="{52B54CA7-CFB8-490A-B26E-E80F0E3441E4}"/>
              </a:ext>
            </a:extLst>
          </p:cNvPr>
          <p:cNvSpPr/>
          <p:nvPr/>
        </p:nvSpPr>
        <p:spPr>
          <a:xfrm>
            <a:off x="11935887" y="7982037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lowchart: Connector 496">
            <a:extLst>
              <a:ext uri="{FF2B5EF4-FFF2-40B4-BE49-F238E27FC236}">
                <a16:creationId xmlns:a16="http://schemas.microsoft.com/office/drawing/2014/main" xmlns="" id="{512A14DE-E347-41C8-BA35-949B8F3711BD}"/>
              </a:ext>
            </a:extLst>
          </p:cNvPr>
          <p:cNvSpPr/>
          <p:nvPr/>
        </p:nvSpPr>
        <p:spPr>
          <a:xfrm>
            <a:off x="13059668" y="7964481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lowchart: Connector 497">
            <a:extLst>
              <a:ext uri="{FF2B5EF4-FFF2-40B4-BE49-F238E27FC236}">
                <a16:creationId xmlns:a16="http://schemas.microsoft.com/office/drawing/2014/main" xmlns="" id="{DB08A561-90E7-4631-80AD-CFBE40710B36}"/>
              </a:ext>
            </a:extLst>
          </p:cNvPr>
          <p:cNvSpPr/>
          <p:nvPr/>
        </p:nvSpPr>
        <p:spPr>
          <a:xfrm>
            <a:off x="15030619" y="80391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lowchart: Connector 498">
            <a:extLst>
              <a:ext uri="{FF2B5EF4-FFF2-40B4-BE49-F238E27FC236}">
                <a16:creationId xmlns:a16="http://schemas.microsoft.com/office/drawing/2014/main" xmlns="" id="{271E29F4-6F46-4A94-89E1-5ADCE77D949F}"/>
              </a:ext>
            </a:extLst>
          </p:cNvPr>
          <p:cNvSpPr/>
          <p:nvPr/>
        </p:nvSpPr>
        <p:spPr>
          <a:xfrm>
            <a:off x="16154400" y="8021544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xmlns="" id="{A0AD3F4D-375F-45EB-9F1E-ECFEF4162E6E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xmlns="" id="{42138E18-8003-4586-BBF7-B50AEBD21DA9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10 : 5 = 2</a:t>
            </a:r>
          </a:p>
        </p:txBody>
      </p:sp>
    </p:spTree>
    <p:extLst>
      <p:ext uri="{BB962C8B-B14F-4D97-AF65-F5344CB8AC3E}">
        <p14:creationId xmlns:p14="http://schemas.microsoft.com/office/powerpoint/2010/main" xmlns="" val="373679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9" grpId="0" animBg="1"/>
      <p:bldP spid="189" grpId="1" animBg="1"/>
      <p:bldP spid="190" grpId="0" animBg="1"/>
      <p:bldP spid="190" grpId="1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/>
      <p:bldP spid="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38B3E3-1E2D-42DA-AE3A-8F68B4B587B3}"/>
              </a:ext>
            </a:extLst>
          </p:cNvPr>
          <p:cNvGrpSpPr/>
          <p:nvPr/>
        </p:nvGrpSpPr>
        <p:grpSpPr>
          <a:xfrm>
            <a:off x="2719566" y="1885708"/>
            <a:ext cx="2830484" cy="2900689"/>
            <a:chOff x="2511465" y="1771330"/>
            <a:chExt cx="2830484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BF5D9494-76F2-4772-9A23-AFED780D859F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984556FA-7678-48FE-A9CE-AD072E93F91B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xmlns="" id="{2F4816CD-D825-47B8-90BB-148D133600A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A9BA4DCA-D1F9-49DF-AD8D-87D53EC4B737}"/>
              </a:ext>
            </a:extLst>
          </p:cNvPr>
          <p:cNvSpPr/>
          <p:nvPr/>
        </p:nvSpPr>
        <p:spPr>
          <a:xfrm>
            <a:off x="3765573" y="600648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10432E0C-0220-4726-8FFA-5E9D6E0C9216}"/>
              </a:ext>
            </a:extLst>
          </p:cNvPr>
          <p:cNvSpPr/>
          <p:nvPr/>
        </p:nvSpPr>
        <p:spPr>
          <a:xfrm>
            <a:off x="3762923" y="6992958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3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xmlns="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xmlns="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2C344996-D20A-476B-A8E5-B2B425CF97DC}"/>
              </a:ext>
            </a:extLst>
          </p:cNvPr>
          <p:cNvGrpSpPr/>
          <p:nvPr/>
        </p:nvGrpSpPr>
        <p:grpSpPr>
          <a:xfrm>
            <a:off x="1526348" y="599774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xmlns="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xmlns="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xmlns="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xmlns="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xmlns="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xmlns="" id="{92668210-DC13-4CD4-B9E5-727CFB25AD8C}"/>
              </a:ext>
            </a:extLst>
          </p:cNvPr>
          <p:cNvSpPr/>
          <p:nvPr/>
        </p:nvSpPr>
        <p:spPr>
          <a:xfrm>
            <a:off x="3762923" y="802601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CFAAF858-507C-403B-AD42-C31D2C39D63F}"/>
              </a:ext>
            </a:extLst>
          </p:cNvPr>
          <p:cNvGrpSpPr/>
          <p:nvPr/>
        </p:nvGrpSpPr>
        <p:grpSpPr>
          <a:xfrm>
            <a:off x="7447617" y="1923720"/>
            <a:ext cx="2830484" cy="2900689"/>
            <a:chOff x="2511465" y="1771330"/>
            <a:chExt cx="2830484" cy="2900689"/>
          </a:xfrm>
        </p:grpSpPr>
        <p:sp>
          <p:nvSpPr>
            <p:cNvPr id="156" name="Flowchart: Connector 155">
              <a:extLst>
                <a:ext uri="{FF2B5EF4-FFF2-40B4-BE49-F238E27FC236}">
                  <a16:creationId xmlns:a16="http://schemas.microsoft.com/office/drawing/2014/main" xmlns="" id="{2441B0C6-A082-4487-823C-9B2748B7DA70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xmlns="" id="{5C03486F-BDE5-4FC3-991D-F955F58790F5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xmlns="" id="{6225899C-A037-46CD-936C-43E91AB44BF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3C21173F-1F47-4468-AAA4-D66A54A1FA5B}"/>
              </a:ext>
            </a:extLst>
          </p:cNvPr>
          <p:cNvGrpSpPr/>
          <p:nvPr/>
        </p:nvGrpSpPr>
        <p:grpSpPr>
          <a:xfrm>
            <a:off x="12489974" y="2000850"/>
            <a:ext cx="2830484" cy="2900689"/>
            <a:chOff x="2511465" y="1771330"/>
            <a:chExt cx="2830484" cy="2900689"/>
          </a:xfrm>
        </p:grpSpPr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xmlns="" id="{DB27B4A6-4B5F-4FA5-8D5E-78FA8165665E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xmlns="" id="{563B4C29-C47F-4194-96B9-437453E9FAD9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xmlns="" id="{1F023664-5350-431F-AB22-6A5FDBB78765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xmlns="" id="{8B808EDE-5BC7-455B-B1E5-39A329DE055C}"/>
              </a:ext>
            </a:extLst>
          </p:cNvPr>
          <p:cNvSpPr/>
          <p:nvPr/>
        </p:nvSpPr>
        <p:spPr>
          <a:xfrm>
            <a:off x="10165953" y="596406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xmlns="" id="{C6645378-1E2C-4FAD-AFAD-65446C875F1D}"/>
              </a:ext>
            </a:extLst>
          </p:cNvPr>
          <p:cNvSpPr/>
          <p:nvPr/>
        </p:nvSpPr>
        <p:spPr>
          <a:xfrm>
            <a:off x="10163303" y="6950541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xmlns="" id="{6DE74367-78E1-4F58-AD86-33E303C029F8}"/>
              </a:ext>
            </a:extLst>
          </p:cNvPr>
          <p:cNvSpPr/>
          <p:nvPr/>
        </p:nvSpPr>
        <p:spPr>
          <a:xfrm>
            <a:off x="10163303" y="798359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xmlns="" id="{4BC52BC2-056D-43E5-A211-A42E429E7EB9}"/>
              </a:ext>
            </a:extLst>
          </p:cNvPr>
          <p:cNvSpPr/>
          <p:nvPr/>
        </p:nvSpPr>
        <p:spPr>
          <a:xfrm>
            <a:off x="15786063" y="590162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xmlns="" id="{0CEE90FC-9F39-470D-80EC-C4D6DC17873C}"/>
              </a:ext>
            </a:extLst>
          </p:cNvPr>
          <p:cNvSpPr/>
          <p:nvPr/>
        </p:nvSpPr>
        <p:spPr>
          <a:xfrm>
            <a:off x="15783413" y="6888095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xmlns="" id="{6E8D239E-D940-47E5-8E42-72E930B4BE61}"/>
              </a:ext>
            </a:extLst>
          </p:cNvPr>
          <p:cNvSpPr/>
          <p:nvPr/>
        </p:nvSpPr>
        <p:spPr>
          <a:xfrm>
            <a:off x="15783413" y="792115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</p:spTree>
    <p:extLst>
      <p:ext uri="{BB962C8B-B14F-4D97-AF65-F5344CB8AC3E}">
        <p14:creationId xmlns:p14="http://schemas.microsoft.com/office/powerpoint/2010/main" xmlns="" val="4040834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8" grpId="0" animBg="1"/>
      <p:bldP spid="40" grpId="0"/>
      <p:bldP spid="154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921A0B-B2F6-4F97-964D-562408D5266E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F401E66-6AD6-4F8C-911D-5C6C51C2ED7D}"/>
              </a:ext>
            </a:extLst>
          </p:cNvPr>
          <p:cNvSpPr txBox="1"/>
          <p:nvPr/>
        </p:nvSpPr>
        <p:spPr>
          <a:xfrm>
            <a:off x="2209800" y="1714500"/>
            <a:ext cx="142869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rồi nói phép chia theo mẫu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B063930-14E6-4B38-95D2-C2469D979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04" y="3429000"/>
            <a:ext cx="17461296" cy="3771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470FA1-B1A9-4047-B87E-818B8A9BF8F3}"/>
              </a:ext>
            </a:extLst>
          </p:cNvPr>
          <p:cNvSpPr txBox="1"/>
          <p:nvPr/>
        </p:nvSpPr>
        <p:spPr>
          <a:xfrm>
            <a:off x="869646" y="73363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10 chiếc bánh, chia đều vào hai hộp. Mỗi hộp có 5 chiếc bánh.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10 : 2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F00CF9-AA06-4C3A-AD9A-B329EECE0BB5}"/>
              </a:ext>
            </a:extLst>
          </p:cNvPr>
          <p:cNvSpPr txBox="1"/>
          <p:nvPr/>
        </p:nvSpPr>
        <p:spPr>
          <a:xfrm>
            <a:off x="8318890" y="2768850"/>
            <a:ext cx="203807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639152" y="-27520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2103525" y="-892228"/>
            <a:ext cx="5580941" cy="1429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0B672-50CA-4EAB-9CC6-5681CE966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23" y="419100"/>
            <a:ext cx="16727754" cy="2986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C322A0-6E33-4010-8F4E-235514CDEA1F}"/>
              </a:ext>
            </a:extLst>
          </p:cNvPr>
          <p:cNvSpPr txBox="1"/>
          <p:nvPr/>
        </p:nvSpPr>
        <p:spPr>
          <a:xfrm>
            <a:off x="869646" y="2857500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9 quả dâu, chia đều vào ba đĩa. Mỗi đĩa có 3 quả.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9 : 3 =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8AA401B-8BD4-47F7-A4CE-31A6F41A6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74" y="4762500"/>
            <a:ext cx="16081251" cy="368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8E32AE-566C-46F3-99EC-77EE27AF3FF0}"/>
              </a:ext>
            </a:extLst>
          </p:cNvPr>
          <p:cNvSpPr txBox="1"/>
          <p:nvPr/>
        </p:nvSpPr>
        <p:spPr>
          <a:xfrm>
            <a:off x="635917" y="80221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8 củ cà rốt, chia đều cho 4 chú thỏ. Mỗi chú thỏ có 2 củ.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8 : 2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219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87649B3-AE45-4CAA-B66D-242ED2EE51DD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BC36EBA-4B34-4F72-8067-A318BCC5CF8F}"/>
              </a:ext>
            </a:extLst>
          </p:cNvPr>
          <p:cNvSpPr txBox="1"/>
          <p:nvPr/>
        </p:nvSpPr>
        <p:spPr>
          <a:xfrm>
            <a:off x="2209800" y="17145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chọn phép chia thích hợp với mỗi tranh vẽ, giải thích lý do em chọn đáp án đó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xmlns="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071" y="6791095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720" y="3823172"/>
            <a:ext cx="10637247" cy="292440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7B0EA17-6E60-44A0-A2F7-B0354AD1E60C}"/>
              </a:ext>
            </a:extLst>
          </p:cNvPr>
          <p:cNvSpPr/>
          <p:nvPr/>
        </p:nvSpPr>
        <p:spPr>
          <a:xfrm>
            <a:off x="13020633" y="4664676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 = 6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0700307C-0243-499E-97CD-F4182A9FB9D3}"/>
              </a:ext>
            </a:extLst>
          </p:cNvPr>
          <p:cNvSpPr/>
          <p:nvPr/>
        </p:nvSpPr>
        <p:spPr>
          <a:xfrm>
            <a:off x="12981180" y="7737494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xmlns="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375" y="5051659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375" y="628609"/>
            <a:ext cx="10637247" cy="2924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6E2046-BDE8-472F-8750-A76AADF8962B}"/>
              </a:ext>
            </a:extLst>
          </p:cNvPr>
          <p:cNvSpPr txBox="1"/>
          <p:nvPr/>
        </p:nvSpPr>
        <p:spPr>
          <a:xfrm>
            <a:off x="786191" y="32977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15 củ cải trắng, bó đều thành 3 bó. Mỗi bó có 5 củ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461320-9EC4-423E-B5BD-6A32CECFCF1C}"/>
              </a:ext>
            </a:extLst>
          </p:cNvPr>
          <p:cNvSpPr txBox="1"/>
          <p:nvPr/>
        </p:nvSpPr>
        <p:spPr>
          <a:xfrm>
            <a:off x="869644" y="7850417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chiếc bánh quy xếp đều vào 2 đĩa. Mỗi đĩa có 6 chiếc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2 = 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6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070527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44670" y="-630681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59552">
            <a:off x="16319401" y="10952"/>
            <a:ext cx="1935895" cy="224156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948EF6ED-9242-4525-8FA7-A16A219BC9A1}"/>
              </a:ext>
            </a:extLst>
          </p:cNvPr>
          <p:cNvSpPr txBox="1"/>
          <p:nvPr/>
        </p:nvSpPr>
        <p:spPr>
          <a:xfrm>
            <a:off x="4219573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EE0FF7-18A9-40D7-A562-F47E54C400A7}"/>
              </a:ext>
            </a:extLst>
          </p:cNvPr>
          <p:cNvSpPr txBox="1"/>
          <p:nvPr/>
        </p:nvSpPr>
        <p:spPr>
          <a:xfrm>
            <a:off x="2000520" y="169516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nghĩ ra một số tình huống trong thực tế liên quan đến phép chia rồi chia sẻ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8180F2-A780-4221-9CD7-9F11C239DBED}"/>
              </a:ext>
            </a:extLst>
          </p:cNvPr>
          <p:cNvSpPr txBox="1"/>
          <p:nvPr/>
        </p:nvSpPr>
        <p:spPr>
          <a:xfrm>
            <a:off x="7758177" y="3196624"/>
            <a:ext cx="277164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24656" y="4961524"/>
            <a:ext cx="3417161" cy="287895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972801" y="4000501"/>
            <a:ext cx="2344079" cy="234407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94785" y="4000500"/>
            <a:ext cx="2344079" cy="234407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972800" y="6628312"/>
            <a:ext cx="2344079" cy="234407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75733" y="6600756"/>
            <a:ext cx="2344079" cy="234407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44642" y="4993455"/>
            <a:ext cx="3417161" cy="28789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E36552-D731-4580-9888-B64083EEF8C9}"/>
              </a:ext>
            </a:extLst>
          </p:cNvPr>
          <p:cNvSpPr txBox="1"/>
          <p:nvPr/>
        </p:nvSpPr>
        <p:spPr>
          <a:xfrm>
            <a:off x="1409351" y="7589987"/>
            <a:ext cx="877314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4 kệ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1B0154-506E-47B5-AA71-56EEF71A26A6}"/>
              </a:ext>
            </a:extLst>
          </p:cNvPr>
          <p:cNvSpPr txBox="1"/>
          <p:nvPr/>
        </p:nvSpPr>
        <p:spPr>
          <a:xfrm>
            <a:off x="10914721" y="8784873"/>
            <a:ext cx="58524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1CFB506-80EA-468F-9C7D-17ECA8ED5411}"/>
              </a:ext>
            </a:extLst>
          </p:cNvPr>
          <p:cNvSpPr/>
          <p:nvPr/>
        </p:nvSpPr>
        <p:spPr>
          <a:xfrm>
            <a:off x="2000520" y="8649469"/>
            <a:ext cx="7461283" cy="1066032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12 : 4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93F327-BCF7-4244-8B3F-4AE0BBC90A7E}"/>
              </a:ext>
            </a:extLst>
          </p:cNvPr>
          <p:cNvGrpSpPr/>
          <p:nvPr/>
        </p:nvGrpSpPr>
        <p:grpSpPr>
          <a:xfrm>
            <a:off x="6585822" y="800100"/>
            <a:ext cx="5116356" cy="1559740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52951" y="3760587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6779187"/>
            <a:ext cx="2468774" cy="355859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xmlns="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905170" y="6871886"/>
            <a:ext cx="2382830" cy="3484944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96937023-1ADE-422A-8B02-69EA3C6F25E5}"/>
              </a:ext>
            </a:extLst>
          </p:cNvPr>
          <p:cNvSpPr txBox="1"/>
          <p:nvPr/>
        </p:nvSpPr>
        <p:spPr>
          <a:xfrm>
            <a:off x="5159856" y="2476302"/>
            <a:ext cx="7967030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0498">
            <a:off x="13466325" y="9101178"/>
            <a:ext cx="5580941" cy="1429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4256D12-711E-4D47-B11F-AE32E9B505B9}"/>
              </a:ext>
            </a:extLst>
          </p:cNvPr>
          <p:cNvGrpSpPr/>
          <p:nvPr/>
        </p:nvGrpSpPr>
        <p:grpSpPr>
          <a:xfrm>
            <a:off x="1123948" y="2862878"/>
            <a:ext cx="16040101" cy="6678854"/>
            <a:chOff x="1123948" y="2862878"/>
            <a:chExt cx="16040101" cy="6678854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6203771" y="-1621027"/>
              <a:ext cx="5880456" cy="16040101"/>
              <a:chOff x="0" y="0"/>
              <a:chExt cx="3243094" cy="72044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257425" cy="7236458"/>
              </a:xfrm>
              <a:custGeom>
                <a:avLst/>
                <a:gdLst/>
                <a:ahLst/>
                <a:cxnLst/>
                <a:rect l="l" t="t" r="r" b="b"/>
                <a:pathLst>
                  <a:path w="3257425" h="7236458">
                    <a:moveTo>
                      <a:pt x="63030" y="6642905"/>
                    </a:moveTo>
                    <a:cubicBezTo>
                      <a:pt x="63030" y="6642905"/>
                      <a:pt x="0" y="63963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64352" y="6965"/>
                    </a:cubicBezTo>
                    <a:lnTo>
                      <a:pt x="2364353" y="6965"/>
                    </a:lnTo>
                    <a:cubicBezTo>
                      <a:pt x="2581100" y="16819"/>
                      <a:pt x="2785415" y="36481"/>
                      <a:pt x="2919603" y="101690"/>
                    </a:cubicBezTo>
                    <a:cubicBezTo>
                      <a:pt x="3175649" y="226120"/>
                      <a:pt x="3257425" y="459160"/>
                      <a:pt x="3251937" y="704684"/>
                    </a:cubicBezTo>
                    <a:cubicBezTo>
                      <a:pt x="3251937" y="704684"/>
                      <a:pt x="3208649" y="1013073"/>
                      <a:pt x="3216082" y="1248607"/>
                    </a:cubicBezTo>
                    <a:cubicBezTo>
                      <a:pt x="3223206" y="6384706"/>
                      <a:pt x="3230362" y="6580309"/>
                      <a:pt x="3230362" y="6580309"/>
                    </a:cubicBezTo>
                    <a:cubicBezTo>
                      <a:pt x="3213681" y="6796041"/>
                      <a:pt x="3099037" y="7006653"/>
                      <a:pt x="2902167" y="7118277"/>
                    </a:cubicBezTo>
                    <a:cubicBezTo>
                      <a:pt x="2751816" y="7203526"/>
                      <a:pt x="2553785" y="7218624"/>
                      <a:pt x="2021784" y="7207882"/>
                    </a:cubicBezTo>
                    <a:lnTo>
                      <a:pt x="2021765" y="7207882"/>
                    </a:lnTo>
                    <a:cubicBezTo>
                      <a:pt x="645952" y="7202605"/>
                      <a:pt x="384604" y="7236458"/>
                      <a:pt x="254278" y="7127301"/>
                    </a:cubicBezTo>
                    <a:cubicBezTo>
                      <a:pt x="145767" y="7036416"/>
                      <a:pt x="81795" y="6843103"/>
                      <a:pt x="63030" y="664290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282591" y="4675401"/>
              <a:ext cx="13665995" cy="3579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vi-VN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chơi: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Minh, Linh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An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đi chơi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ba anh em Minh. Tuy nhiên,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không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ba anh em.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2862878"/>
              <a:ext cx="2914810" cy="13779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24032" y="8567812"/>
              <a:ext cx="1439936" cy="97392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398925" y="198025"/>
            <a:ext cx="2792767" cy="2533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E0868C4-0F1A-4195-9F8B-6688937038BE}"/>
              </a:ext>
            </a:extLst>
          </p:cNvPr>
          <p:cNvGrpSpPr/>
          <p:nvPr/>
        </p:nvGrpSpPr>
        <p:grpSpPr>
          <a:xfrm>
            <a:off x="3124457" y="1160195"/>
            <a:ext cx="12039085" cy="1425641"/>
            <a:chOff x="4217709" y="667305"/>
            <a:chExt cx="12039085" cy="1425641"/>
          </a:xfrm>
        </p:grpSpPr>
        <p:grpSp>
          <p:nvGrpSpPr>
            <p:cNvPr id="2" name="Group 2"/>
            <p:cNvGrpSpPr/>
            <p:nvPr/>
          </p:nvGrpSpPr>
          <p:grpSpPr>
            <a:xfrm>
              <a:off x="4419600" y="667305"/>
              <a:ext cx="11582400" cy="1425641"/>
              <a:chOff x="0" y="0"/>
              <a:chExt cx="12456532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2460745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xmlns="" id="{0138B007-264B-48EB-BC0F-FE289F2517BB}"/>
                </a:ext>
              </a:extLst>
            </p:cNvPr>
            <p:cNvSpPr txBox="1"/>
            <p:nvPr/>
          </p:nvSpPr>
          <p:spPr>
            <a:xfrm>
              <a:off x="4217709" y="972036"/>
              <a:ext cx="12039085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“CHIA KẸO”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4452B06-1066-46BA-B8BC-F7AABB8FE063}"/>
              </a:ext>
            </a:extLst>
          </p:cNvPr>
          <p:cNvGrpSpPr/>
          <p:nvPr/>
        </p:nvGrpSpPr>
        <p:grpSpPr>
          <a:xfrm>
            <a:off x="2971800" y="1744185"/>
            <a:ext cx="5275424" cy="3505200"/>
            <a:chOff x="2667000" y="1257300"/>
            <a:chExt cx="4160078" cy="2428284"/>
          </a:xfrm>
        </p:grpSpPr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xmlns="" id="{E47A71DF-87C8-4C89-8F02-D92C6A61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1257300"/>
              <a:ext cx="1569278" cy="2428284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xmlns="" id="{A2D17F28-E24A-4DA8-8110-BDE468AD9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1257300"/>
              <a:ext cx="1569278" cy="2428284"/>
            </a:xfrm>
            <a:prstGeom prst="rect">
              <a:avLst/>
            </a:prstGeom>
          </p:spPr>
        </p:pic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xmlns="" id="{5D2330F4-2AB9-4EEC-9E82-9B0AE779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1257300"/>
              <a:ext cx="1569278" cy="242828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2C20B4D-2359-4D4C-9989-5FACAB343B66}"/>
              </a:ext>
            </a:extLst>
          </p:cNvPr>
          <p:cNvGrpSpPr/>
          <p:nvPr/>
        </p:nvGrpSpPr>
        <p:grpSpPr>
          <a:xfrm>
            <a:off x="10515600" y="1744185"/>
            <a:ext cx="5585240" cy="3505200"/>
            <a:chOff x="2667000" y="4173133"/>
            <a:chExt cx="4160078" cy="2428284"/>
          </a:xfrm>
        </p:grpSpPr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xmlns="" id="{F7A709B2-1D01-4026-8BD6-32C9534C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4173133"/>
              <a:ext cx="1569278" cy="2428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BD18CB2-F40C-4F2D-BBC1-E35A3CCB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4173133"/>
              <a:ext cx="1569278" cy="2428284"/>
            </a:xfrm>
            <a:prstGeom prst="rect">
              <a:avLst/>
            </a:prstGeom>
          </p:spPr>
        </p:pic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xmlns="" id="{817D9F6A-D6CD-4000-A6A8-91D87D4E9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4173133"/>
              <a:ext cx="1569278" cy="24282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6 hộp sữa,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2 hộp sữa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6 : 3 =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527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15 cái kẹo,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5 cái kẹo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xmlns="" id="{21F3F98C-B4E7-4A1E-9253-1D409DCE7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60496" y="1714500"/>
            <a:ext cx="4200471" cy="3013838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D02EE1D9-0865-4AF9-BE6F-9254572E4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705600" y="1714500"/>
            <a:ext cx="4200471" cy="3013838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xmlns="" id="{BE6C7C15-F884-4C61-AB7D-08D58DD15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56896" y="1714500"/>
            <a:ext cx="4200471" cy="30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83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3776479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12 cái kẹo mút,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4 cái kẹo mút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3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2C8398AD-1002-4D78-9B5B-7EB8F8F85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799" y="1390651"/>
            <a:ext cx="4230148" cy="2945241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441D58F0-9483-4E27-924B-5B110B821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29200" y="1390650"/>
            <a:ext cx="4230148" cy="2945241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xmlns="" id="{5E343076-A410-4671-8200-FFA114715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334501" y="1390650"/>
            <a:ext cx="4230148" cy="2945241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xmlns="" id="{C0062B4A-2B75-4EFA-B449-72446B591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45599" y="1390650"/>
            <a:ext cx="4230148" cy="29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07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47332" y="7646287"/>
            <a:ext cx="2098167" cy="264071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096416" y="117839"/>
            <a:ext cx="1191584" cy="100309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xmlns="" id="{EAAA6377-CFE4-475E-B702-4141A1963692}"/>
              </a:ext>
            </a:extLst>
          </p:cNvPr>
          <p:cNvSpPr txBox="1"/>
          <p:nvPr/>
        </p:nvSpPr>
        <p:spPr>
          <a:xfrm>
            <a:off x="4219574" y="110823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3BABD55-01D3-42CF-A790-A57FB2F52AE7}"/>
              </a:ext>
            </a:extLst>
          </p:cNvPr>
          <p:cNvGrpSpPr/>
          <p:nvPr/>
        </p:nvGrpSpPr>
        <p:grpSpPr>
          <a:xfrm>
            <a:off x="2057400" y="2672963"/>
            <a:ext cx="7968730" cy="2783067"/>
            <a:chOff x="1749499" y="3065056"/>
            <a:chExt cx="7968730" cy="3246070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xmlns="" id="{1A4B5459-CF79-4CB3-A475-77F259A2D9B5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xmlns="" id="{7E046119-D4BB-40C5-9B40-92F542C16B31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3A811DE-AAFD-4E69-BF7E-2B9E0B2E5B7C}"/>
                </a:ext>
              </a:extLst>
            </p:cNvPr>
            <p:cNvSpPr txBox="1"/>
            <p:nvPr/>
          </p:nvSpPr>
          <p:spPr>
            <a:xfrm>
              <a:off x="2684415" y="3323372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FEF8A96-EFBC-42E2-BA15-326797BF491C}"/>
              </a:ext>
            </a:extLst>
          </p:cNvPr>
          <p:cNvGrpSpPr/>
          <p:nvPr/>
        </p:nvGrpSpPr>
        <p:grpSpPr>
          <a:xfrm>
            <a:off x="8078602" y="5897791"/>
            <a:ext cx="7968730" cy="2783067"/>
            <a:chOff x="1749499" y="3065056"/>
            <a:chExt cx="7968730" cy="3246070"/>
          </a:xfrm>
        </p:grpSpPr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xmlns="" id="{9DDDC91D-9E86-47D4-AEC4-EDE355E986EE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xmlns="" id="{39BA6C6C-DF06-482D-9C6D-CD55B28D80C0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21B86B2-A9F3-4EEF-B783-A5C1E04C4770}"/>
                </a:ext>
              </a:extLst>
            </p:cNvPr>
            <p:cNvSpPr txBox="1"/>
            <p:nvPr/>
          </p:nvSpPr>
          <p:spPr>
            <a:xfrm>
              <a:off x="3115923" y="3825903"/>
              <a:ext cx="5235882" cy="172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219530" y="7143775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3217264" y="134620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2102339" y="586038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759896" y="375628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740590" y="4212983"/>
            <a:ext cx="2279662" cy="186103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9B0EBCA6-20E7-4105-A3CD-05E7ACF5EFDF}"/>
              </a:ext>
            </a:extLst>
          </p:cNvPr>
          <p:cNvSpPr txBox="1"/>
          <p:nvPr/>
        </p:nvSpPr>
        <p:spPr>
          <a:xfrm>
            <a:off x="5076487" y="2710846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722477FC-8484-4152-81E2-31CBE5D9FF06}"/>
              </a:ext>
            </a:extLst>
          </p:cNvPr>
          <p:cNvSpPr txBox="1"/>
          <p:nvPr/>
        </p:nvSpPr>
        <p:spPr>
          <a:xfrm>
            <a:off x="2953580" y="1046270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ra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xmlns="" id="{6F9111E2-8D5A-4E70-BF05-1DC0FC81C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5344298"/>
            <a:ext cx="4572000" cy="49427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xmlns="" id="{240554A8-9D6F-403F-9A70-D3820AA19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411201" y="5226766"/>
            <a:ext cx="4876800" cy="50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97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843952" y="7267976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2672822" y="1028700"/>
            <a:ext cx="1851206" cy="1777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DD7B4F-4CCE-4028-B99A-D6D550A31760}"/>
              </a:ext>
            </a:extLst>
          </p:cNvPr>
          <p:cNvGrpSpPr/>
          <p:nvPr/>
        </p:nvGrpSpPr>
        <p:grpSpPr>
          <a:xfrm>
            <a:off x="2131544" y="1438930"/>
            <a:ext cx="14024910" cy="7473507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2672822" y="2931661"/>
            <a:ext cx="12762283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57: </a:t>
            </a:r>
          </a:p>
          <a:p>
            <a:pPr algn="ctr">
              <a:lnSpc>
                <a:spcPts val="11700"/>
              </a:lnSpc>
            </a:pPr>
            <a:r>
              <a:rPr lang="en-US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322802" y="1073210"/>
            <a:ext cx="1446752" cy="2216473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DE9B4232-6131-473A-BE11-009989F07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2400" y="5616735"/>
            <a:ext cx="3276600" cy="46808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39378" y="-19050"/>
            <a:ext cx="2348622" cy="25528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8173281"/>
            <a:ext cx="3276600" cy="213276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081DD44A-427E-42DB-A15D-AE72A534F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65978" y="4541170"/>
            <a:ext cx="2388622" cy="515994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37E08699-48D6-499E-A97B-EF62E77FE2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1000" y="4629031"/>
            <a:ext cx="3314682" cy="5086469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C9B09F06-6272-4053-9AEB-CD4D93C4593A}"/>
              </a:ext>
            </a:extLst>
          </p:cNvPr>
          <p:cNvSpPr/>
          <p:nvPr/>
        </p:nvSpPr>
        <p:spPr>
          <a:xfrm>
            <a:off x="1790682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FDDDDACE-5DE8-4AFD-AF05-77274ECF1E82}"/>
              </a:ext>
            </a:extLst>
          </p:cNvPr>
          <p:cNvSpPr/>
          <p:nvPr/>
        </p:nvSpPr>
        <p:spPr>
          <a:xfrm>
            <a:off x="4274809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5CB0A8D3-A0F1-434E-B442-86A6E7A55190}"/>
              </a:ext>
            </a:extLst>
          </p:cNvPr>
          <p:cNvSpPr/>
          <p:nvPr/>
        </p:nvSpPr>
        <p:spPr>
          <a:xfrm>
            <a:off x="6758936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48A38595-2D0A-474A-AA7F-4FD6FE59FA88}"/>
              </a:ext>
            </a:extLst>
          </p:cNvPr>
          <p:cNvSpPr/>
          <p:nvPr/>
        </p:nvSpPr>
        <p:spPr>
          <a:xfrm>
            <a:off x="9243063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0C0B172C-4054-4A4E-B14C-1AF02614316A}"/>
              </a:ext>
            </a:extLst>
          </p:cNvPr>
          <p:cNvSpPr/>
          <p:nvPr/>
        </p:nvSpPr>
        <p:spPr>
          <a:xfrm>
            <a:off x="11727190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335DC793-DF25-4BC1-813C-2FA210041630}"/>
              </a:ext>
            </a:extLst>
          </p:cNvPr>
          <p:cNvSpPr/>
          <p:nvPr/>
        </p:nvSpPr>
        <p:spPr>
          <a:xfrm>
            <a:off x="14211317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8B0AB4-EEF6-42E8-AC8C-AE264F054CAC}"/>
              </a:ext>
            </a:extLst>
          </p:cNvPr>
          <p:cNvSpPr txBox="1"/>
          <p:nvPr/>
        </p:nvSpPr>
        <p:spPr>
          <a:xfrm>
            <a:off x="3777554" y="304588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6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416D22D5-560E-4AAE-9A7A-ED903891C55C}"/>
              </a:ext>
            </a:extLst>
          </p:cNvPr>
          <p:cNvSpPr/>
          <p:nvPr/>
        </p:nvSpPr>
        <p:spPr>
          <a:xfrm>
            <a:off x="4114800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6F3C2450-C248-4A2D-873C-8A568F51A6B7}"/>
              </a:ext>
            </a:extLst>
          </p:cNvPr>
          <p:cNvSpPr/>
          <p:nvPr/>
        </p:nvSpPr>
        <p:spPr>
          <a:xfrm>
            <a:off x="13373012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F68249B2-29FB-402F-A5DF-0937C2B191B1}"/>
              </a:ext>
            </a:extLst>
          </p:cNvPr>
          <p:cNvSpPr/>
          <p:nvPr/>
        </p:nvSpPr>
        <p:spPr>
          <a:xfrm>
            <a:off x="5173969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94680AE4-7C97-4C8C-8B11-235574FEB06F}"/>
              </a:ext>
            </a:extLst>
          </p:cNvPr>
          <p:cNvSpPr/>
          <p:nvPr/>
        </p:nvSpPr>
        <p:spPr>
          <a:xfrm>
            <a:off x="12386540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E312F31B-6026-4FF8-BCE4-639775A89A72}"/>
              </a:ext>
            </a:extLst>
          </p:cNvPr>
          <p:cNvSpPr/>
          <p:nvPr/>
        </p:nvSpPr>
        <p:spPr>
          <a:xfrm>
            <a:off x="6454129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552B2C9F-530C-4984-A4F7-B3140903D992}"/>
              </a:ext>
            </a:extLst>
          </p:cNvPr>
          <p:cNvSpPr/>
          <p:nvPr/>
        </p:nvSpPr>
        <p:spPr>
          <a:xfrm>
            <a:off x="11129250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C130475-CAE7-4BA9-AAFA-333FA0920C5B}"/>
              </a:ext>
            </a:extLst>
          </p:cNvPr>
          <p:cNvSpPr/>
          <p:nvPr/>
        </p:nvSpPr>
        <p:spPr>
          <a:xfrm>
            <a:off x="4614116" y="1450732"/>
            <a:ext cx="9273578" cy="293367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bạn được 3 hình tròn.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2 =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 Sáu chia hai bằng ba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0C561AC-9A0D-49A1-B456-3C704175B884}"/>
              </a:ext>
            </a:extLst>
          </p:cNvPr>
          <p:cNvSpPr txBox="1"/>
          <p:nvPr/>
        </p:nvSpPr>
        <p:spPr>
          <a:xfrm>
            <a:off x="8069682" y="4724400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CD78950-E404-496A-B0B5-BAD8B4A44A12}"/>
              </a:ext>
            </a:extLst>
          </p:cNvPr>
          <p:cNvSpPr txBox="1"/>
          <p:nvPr/>
        </p:nvSpPr>
        <p:spPr>
          <a:xfrm>
            <a:off x="8069682" y="624977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C85194B-8764-4C8B-9A16-8C94A2BFFC6D}"/>
              </a:ext>
            </a:extLst>
          </p:cNvPr>
          <p:cNvSpPr txBox="1"/>
          <p:nvPr/>
        </p:nvSpPr>
        <p:spPr>
          <a:xfrm>
            <a:off x="8069682" y="802703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0992" y="8375223"/>
            <a:ext cx="1943916" cy="16364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AB5C8F-2715-47FB-A55A-2D622781E3B4}"/>
              </a:ext>
            </a:extLst>
          </p:cNvPr>
          <p:cNvGrpSpPr/>
          <p:nvPr/>
        </p:nvGrpSpPr>
        <p:grpSpPr>
          <a:xfrm>
            <a:off x="9922218" y="3454853"/>
            <a:ext cx="7737472" cy="2837445"/>
            <a:chOff x="9922218" y="3454853"/>
            <a:chExt cx="7737472" cy="283744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BF7CDBDD-7445-4839-9A21-D6F5E5832D51}"/>
                </a:ext>
              </a:extLst>
            </p:cNvPr>
            <p:cNvGrpSpPr/>
            <p:nvPr/>
          </p:nvGrpSpPr>
          <p:grpSpPr>
            <a:xfrm>
              <a:off x="9922218" y="3745908"/>
              <a:ext cx="7147215" cy="2546390"/>
              <a:chOff x="9932352" y="2597111"/>
              <a:chExt cx="7147215" cy="254639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9932352" y="2597111"/>
                <a:ext cx="7147215" cy="2546390"/>
                <a:chOff x="0" y="0"/>
                <a:chExt cx="8073578" cy="752900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4213" y="0"/>
                  <a:ext cx="8077790" cy="752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790" h="752899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3916" y="12454"/>
                      </a:cubicBezTo>
                      <a:cubicBezTo>
                        <a:pt x="6417698" y="12671"/>
                        <a:pt x="7803722" y="0"/>
                        <a:pt x="7803722" y="0"/>
                      </a:cubicBezTo>
                      <a:cubicBezTo>
                        <a:pt x="7871186" y="0"/>
                        <a:pt x="7947124" y="0"/>
                        <a:pt x="8025896" y="85073"/>
                      </a:cubicBezTo>
                      <a:cubicBezTo>
                        <a:pt x="8068874" y="131488"/>
                        <a:pt x="8069942" y="240224"/>
                        <a:pt x="8070348" y="320281"/>
                      </a:cubicBezTo>
                      <a:cubicBezTo>
                        <a:pt x="8070348" y="320281"/>
                        <a:pt x="8068643" y="5606893"/>
                        <a:pt x="8068643" y="6766416"/>
                      </a:cubicBezTo>
                      <a:cubicBezTo>
                        <a:pt x="8068643" y="6980574"/>
                        <a:pt x="8077791" y="7279753"/>
                        <a:pt x="8077791" y="7279753"/>
                      </a:cubicBezTo>
                      <a:cubicBezTo>
                        <a:pt x="8077791" y="7408422"/>
                        <a:pt x="8073622" y="7528999"/>
                        <a:pt x="7820784" y="7520865"/>
                      </a:cubicBezTo>
                      <a:cubicBezTo>
                        <a:pt x="7820784" y="7520865"/>
                        <a:pt x="7444312" y="7500567"/>
                        <a:pt x="6611223" y="7508165"/>
                      </a:cubicBezTo>
                      <a:cubicBezTo>
                        <a:pt x="2048687" y="7516299"/>
                        <a:pt x="304023" y="7528999"/>
                        <a:pt x="304023" y="7528999"/>
                      </a:cubicBezTo>
                      <a:cubicBezTo>
                        <a:pt x="132548" y="7528999"/>
                        <a:pt x="4213" y="7427930"/>
                        <a:pt x="8532" y="7225383"/>
                      </a:cubicBezTo>
                      <a:cubicBezTo>
                        <a:pt x="8532" y="7225383"/>
                        <a:pt x="9630" y="6726842"/>
                        <a:pt x="4815" y="172857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10482792" y="3622504"/>
                <a:ext cx="6046334" cy="683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100"/>
                  </a:lnSpc>
                </a:pPr>
                <a:r>
                  <a:rPr lang="en-US" sz="6600" dirty="0" err="1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6600" dirty="0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</a:t>
                </a:r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612712">
              <a:off x="14841001" y="3454853"/>
              <a:ext cx="2818689" cy="82199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45508" y="1028700"/>
            <a:ext cx="2676103" cy="12650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1AB5AA-A7B5-4E71-84A5-058E2E76CCCA}"/>
              </a:ext>
            </a:extLst>
          </p:cNvPr>
          <p:cNvGrpSpPr/>
          <p:nvPr/>
        </p:nvGrpSpPr>
        <p:grpSpPr>
          <a:xfrm>
            <a:off x="877803" y="355656"/>
            <a:ext cx="8075272" cy="9088727"/>
            <a:chOff x="877803" y="355656"/>
            <a:chExt cx="8075272" cy="9088727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998508" y="842616"/>
              <a:ext cx="7954567" cy="8601767"/>
              <a:chOff x="0" y="0"/>
              <a:chExt cx="3387433" cy="3663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3401763" cy="3695095"/>
              </a:xfrm>
              <a:custGeom>
                <a:avLst/>
                <a:gdLst/>
                <a:ahLst/>
                <a:cxnLst/>
                <a:rect l="l" t="t" r="r" b="b"/>
                <a:pathLst>
                  <a:path w="3401763" h="3695095">
                    <a:moveTo>
                      <a:pt x="63030" y="3101542"/>
                    </a:moveTo>
                    <a:cubicBezTo>
                      <a:pt x="63030" y="3101542"/>
                      <a:pt x="0" y="28549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508690" y="6965"/>
                    </a:cubicBezTo>
                    <a:lnTo>
                      <a:pt x="2508692" y="6965"/>
                    </a:lnTo>
                    <a:cubicBezTo>
                      <a:pt x="2725438" y="16819"/>
                      <a:pt x="2929753" y="36481"/>
                      <a:pt x="3063942" y="101690"/>
                    </a:cubicBezTo>
                    <a:cubicBezTo>
                      <a:pt x="3319988" y="226120"/>
                      <a:pt x="3401763" y="459160"/>
                      <a:pt x="3396275" y="704684"/>
                    </a:cubicBezTo>
                    <a:cubicBezTo>
                      <a:pt x="3396275" y="704684"/>
                      <a:pt x="3352987" y="1013073"/>
                      <a:pt x="3360421" y="1248607"/>
                    </a:cubicBezTo>
                    <a:cubicBezTo>
                      <a:pt x="3367544" y="2843343"/>
                      <a:pt x="3374701" y="3038946"/>
                      <a:pt x="3374701" y="3038946"/>
                    </a:cubicBezTo>
                    <a:cubicBezTo>
                      <a:pt x="3358019" y="3254678"/>
                      <a:pt x="3243375" y="3465290"/>
                      <a:pt x="3046506" y="3576914"/>
                    </a:cubicBezTo>
                    <a:cubicBezTo>
                      <a:pt x="2896154" y="3662163"/>
                      <a:pt x="2698123" y="3677261"/>
                      <a:pt x="2136736" y="3666519"/>
                    </a:cubicBezTo>
                    <a:lnTo>
                      <a:pt x="2136714" y="3666519"/>
                    </a:lnTo>
                    <a:cubicBezTo>
                      <a:pt x="645952" y="3661242"/>
                      <a:pt x="384604" y="3695095"/>
                      <a:pt x="254278" y="3585937"/>
                    </a:cubicBezTo>
                    <a:cubicBezTo>
                      <a:pt x="145767" y="3495052"/>
                      <a:pt x="81795" y="3301740"/>
                      <a:pt x="63030" y="3101542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BE68E5F-1ABE-4F59-A29A-942986968118}"/>
                </a:ext>
              </a:extLst>
            </p:cNvPr>
            <p:cNvGrpSpPr/>
            <p:nvPr/>
          </p:nvGrpSpPr>
          <p:grpSpPr>
            <a:xfrm>
              <a:off x="877803" y="355656"/>
              <a:ext cx="7903189" cy="8902644"/>
              <a:chOff x="877803" y="355656"/>
              <a:chExt cx="7903189" cy="8902644"/>
            </a:xfrm>
          </p:grpSpPr>
          <p:grpSp>
            <p:nvGrpSpPr>
              <p:cNvPr id="6" name="Group 6"/>
              <p:cNvGrpSpPr/>
              <p:nvPr/>
            </p:nvGrpSpPr>
            <p:grpSpPr>
              <a:xfrm rot="-10800000">
                <a:off x="1170590" y="1028700"/>
                <a:ext cx="7610402" cy="8229600"/>
                <a:chOff x="0" y="0"/>
                <a:chExt cx="3387433" cy="3663041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9098" y="-6509"/>
                  <a:ext cx="3401763" cy="369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763" h="3695095">
                      <a:moveTo>
                        <a:pt x="63030" y="3101542"/>
                      </a:moveTo>
                      <a:cubicBezTo>
                        <a:pt x="63030" y="3101542"/>
                        <a:pt x="0" y="2854977"/>
                        <a:pt x="10218" y="1214762"/>
                      </a:cubicBezTo>
                      <a:cubicBezTo>
                        <a:pt x="18651" y="990971"/>
                        <a:pt x="65033" y="645332"/>
                        <a:pt x="65033" y="645332"/>
                      </a:cubicBezTo>
                      <a:cubicBezTo>
                        <a:pt x="82233" y="502466"/>
                        <a:pt x="56685" y="337866"/>
                        <a:pt x="181385" y="223925"/>
                      </a:cubicBezTo>
                      <a:cubicBezTo>
                        <a:pt x="346794" y="72788"/>
                        <a:pt x="621643" y="0"/>
                        <a:pt x="2508690" y="6965"/>
                      </a:cubicBezTo>
                      <a:lnTo>
                        <a:pt x="2508692" y="6965"/>
                      </a:lnTo>
                      <a:cubicBezTo>
                        <a:pt x="2725438" y="16819"/>
                        <a:pt x="2929753" y="36481"/>
                        <a:pt x="3063942" y="101690"/>
                      </a:cubicBezTo>
                      <a:cubicBezTo>
                        <a:pt x="3319988" y="226120"/>
                        <a:pt x="3401763" y="459160"/>
                        <a:pt x="3396275" y="704684"/>
                      </a:cubicBezTo>
                      <a:cubicBezTo>
                        <a:pt x="3396275" y="704684"/>
                        <a:pt x="3352987" y="1013073"/>
                        <a:pt x="3360421" y="1248607"/>
                      </a:cubicBezTo>
                      <a:cubicBezTo>
                        <a:pt x="3367544" y="2843343"/>
                        <a:pt x="3374701" y="3038946"/>
                        <a:pt x="3374701" y="3038946"/>
                      </a:cubicBezTo>
                      <a:cubicBezTo>
                        <a:pt x="3358019" y="3254678"/>
                        <a:pt x="3243375" y="3465290"/>
                        <a:pt x="3046506" y="3576914"/>
                      </a:cubicBezTo>
                      <a:cubicBezTo>
                        <a:pt x="2896154" y="3662163"/>
                        <a:pt x="2698123" y="3677261"/>
                        <a:pt x="2136736" y="3666519"/>
                      </a:cubicBezTo>
                      <a:lnTo>
                        <a:pt x="2136714" y="3666519"/>
                      </a:lnTo>
                      <a:cubicBezTo>
                        <a:pt x="645952" y="3661242"/>
                        <a:pt x="384604" y="3695095"/>
                        <a:pt x="254278" y="3585937"/>
                      </a:cubicBezTo>
                      <a:cubicBezTo>
                        <a:pt x="145767" y="3495052"/>
                        <a:pt x="81795" y="3301740"/>
                        <a:pt x="63030" y="3101542"/>
                      </a:cubicBezTo>
                      <a:close/>
                    </a:path>
                  </a:pathLst>
                </a:custGeom>
                <a:solidFill>
                  <a:srgbClr val="BDE0FE"/>
                </a:solidFill>
              </p:spPr>
            </p:sp>
          </p:grp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-5634690">
                <a:off x="6926179" y="724980"/>
                <a:ext cx="1851206" cy="177715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7803" y="355656"/>
                <a:ext cx="1439936" cy="97392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2C8BB328-A278-4711-A6DD-C4136C028F1D}"/>
                  </a:ext>
                </a:extLst>
              </p:cNvPr>
              <p:cNvGrpSpPr/>
              <p:nvPr/>
            </p:nvGrpSpPr>
            <p:grpSpPr>
              <a:xfrm>
                <a:off x="3991175" y="2635721"/>
                <a:ext cx="1828800" cy="4746967"/>
                <a:chOff x="3944557" y="2940066"/>
                <a:chExt cx="1828800" cy="4746967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xmlns="" id="{D8FC6597-1FF8-478C-B588-0A877FB04020}"/>
                    </a:ext>
                  </a:extLst>
                </p:cNvPr>
                <p:cNvSpPr/>
                <p:nvPr/>
              </p:nvSpPr>
              <p:spPr>
                <a:xfrm>
                  <a:off x="3944557" y="2940066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>
                  <a:extLst>
                    <a:ext uri="{FF2B5EF4-FFF2-40B4-BE49-F238E27FC236}">
                      <a16:creationId xmlns:a16="http://schemas.microsoft.com/office/drawing/2014/main" xmlns="" id="{CA73D0F9-F181-48CE-8B46-D2FFBF0FBFCC}"/>
                    </a:ext>
                  </a:extLst>
                </p:cNvPr>
                <p:cNvSpPr/>
                <p:nvPr/>
              </p:nvSpPr>
              <p:spPr>
                <a:xfrm>
                  <a:off x="3944557" y="5858233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CCCE8642-A8A6-4CD9-97DE-58F3B3336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78828" y="4070943"/>
            <a:ext cx="2388622" cy="515994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772F504-96A1-41D9-AB3D-4DDCF351F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1000" y="4400431"/>
            <a:ext cx="3314682" cy="5086469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3889C044-E2B8-4B88-9CE4-64CAD57F59B3}"/>
              </a:ext>
            </a:extLst>
          </p:cNvPr>
          <p:cNvSpPr/>
          <p:nvPr/>
        </p:nvSpPr>
        <p:spPr>
          <a:xfrm>
            <a:off x="4297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CE43FF78-CD29-4EDB-A41B-EAB1720C3B9B}"/>
              </a:ext>
            </a:extLst>
          </p:cNvPr>
          <p:cNvSpPr/>
          <p:nvPr/>
        </p:nvSpPr>
        <p:spPr>
          <a:xfrm>
            <a:off x="6781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36C15EB3-41AC-4DD5-9BBC-60411247E269}"/>
              </a:ext>
            </a:extLst>
          </p:cNvPr>
          <p:cNvSpPr/>
          <p:nvPr/>
        </p:nvSpPr>
        <p:spPr>
          <a:xfrm>
            <a:off x="9250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48DBA5FF-CB79-4756-ABB9-2AE0B3E0E63C}"/>
              </a:ext>
            </a:extLst>
          </p:cNvPr>
          <p:cNvSpPr/>
          <p:nvPr/>
        </p:nvSpPr>
        <p:spPr>
          <a:xfrm>
            <a:off x="11734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173ADEF-A013-42E0-A249-D07BD8125BF0}"/>
              </a:ext>
            </a:extLst>
          </p:cNvPr>
          <p:cNvSpPr txBox="1"/>
          <p:nvPr/>
        </p:nvSpPr>
        <p:spPr>
          <a:xfrm>
            <a:off x="3777554" y="647700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4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02A2DB09-985D-4F9B-810C-E015C70115DE}"/>
              </a:ext>
            </a:extLst>
          </p:cNvPr>
          <p:cNvSpPr/>
          <p:nvPr/>
        </p:nvSpPr>
        <p:spPr>
          <a:xfrm>
            <a:off x="4179772" y="4987056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DD9713FE-AD56-4A8E-B12B-A4BC4D6D4993}"/>
              </a:ext>
            </a:extLst>
          </p:cNvPr>
          <p:cNvSpPr/>
          <p:nvPr/>
        </p:nvSpPr>
        <p:spPr>
          <a:xfrm>
            <a:off x="13447830" y="499801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73240B8-A7AB-49E0-9BF5-4DEBAD3AD1CA}"/>
              </a:ext>
            </a:extLst>
          </p:cNvPr>
          <p:cNvSpPr/>
          <p:nvPr/>
        </p:nvSpPr>
        <p:spPr>
          <a:xfrm>
            <a:off x="4137820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5C2F7A4B-900E-411F-A693-AA9B06B9E1C1}"/>
              </a:ext>
            </a:extLst>
          </p:cNvPr>
          <p:cNvSpPr/>
          <p:nvPr/>
        </p:nvSpPr>
        <p:spPr>
          <a:xfrm>
            <a:off x="13422688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D43930C-0117-4DA9-A70C-52B0ACE20BBC}"/>
              </a:ext>
            </a:extLst>
          </p:cNvPr>
          <p:cNvSpPr txBox="1"/>
          <p:nvPr/>
        </p:nvSpPr>
        <p:spPr>
          <a:xfrm>
            <a:off x="4169966" y="2470863"/>
            <a:ext cx="10003234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chia như thế nào?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ADE7D70-13C5-4572-B1F2-EE4DABD2A0CE}"/>
              </a:ext>
            </a:extLst>
          </p:cNvPr>
          <p:cNvSpPr/>
          <p:nvPr/>
        </p:nvSpPr>
        <p:spPr>
          <a:xfrm>
            <a:off x="4297674" y="2257658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4 : 2 =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752476-28C4-4102-8FB1-28C19FCC3488}"/>
              </a:ext>
            </a:extLst>
          </p:cNvPr>
          <p:cNvSpPr txBox="1"/>
          <p:nvPr/>
        </p:nvSpPr>
        <p:spPr>
          <a:xfrm>
            <a:off x="6052485" y="6072205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  <p:bldP spid="25" grpId="0" animBg="1"/>
      <p:bldP spid="32" grpId="0"/>
      <p:bldP spid="2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6441" y="7892708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75308">
            <a:off x="16016133" y="165264"/>
            <a:ext cx="2486335" cy="172687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85F2F86D-4F42-4092-81C3-850470A29DC9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92770E-D558-43EF-997F-AB7DDFD02E5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BD3BFF-CFDE-4F88-99C1-DCB0B0567E51}"/>
              </a:ext>
            </a:extLst>
          </p:cNvPr>
          <p:cNvSpPr txBox="1"/>
          <p:nvPr/>
        </p:nvSpPr>
        <p:spPr>
          <a:xfrm>
            <a:off x="2039165" y="2592207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thao tác chia đều các chấm tròn rồi nêu phép tính tương ứng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9968" y="4660639"/>
            <a:ext cx="8919432" cy="49449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288FF1-488F-479F-B84A-5EE8EFC88C02}"/>
              </a:ext>
            </a:extLst>
          </p:cNvPr>
          <p:cNvSpPr txBox="1"/>
          <p:nvPr/>
        </p:nvSpPr>
        <p:spPr>
          <a:xfrm>
            <a:off x="1219200" y="466063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2A757-5819-4B13-998F-72122EE9A314}"/>
              </a:ext>
            </a:extLst>
          </p:cNvPr>
          <p:cNvSpPr txBox="1"/>
          <p:nvPr/>
        </p:nvSpPr>
        <p:spPr>
          <a:xfrm>
            <a:off x="1219200" y="5609404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327D6C8-D986-4F2B-A68C-0BE54003A4EC}"/>
              </a:ext>
            </a:extLst>
          </p:cNvPr>
          <p:cNvGrpSpPr/>
          <p:nvPr/>
        </p:nvGrpSpPr>
        <p:grpSpPr>
          <a:xfrm>
            <a:off x="3810000" y="1790700"/>
            <a:ext cx="1645920" cy="3568850"/>
            <a:chOff x="2308860" y="1927860"/>
            <a:chExt cx="2022130" cy="4412396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BF5D9494-76F2-4772-9A23-AFED780D859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984556FA-7678-48FE-A9CE-AD072E93F9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7B284CA-B5E8-47A5-A728-1DCBCC469F5A}"/>
              </a:ext>
            </a:extLst>
          </p:cNvPr>
          <p:cNvGrpSpPr/>
          <p:nvPr/>
        </p:nvGrpSpPr>
        <p:grpSpPr>
          <a:xfrm>
            <a:off x="6207819" y="1797428"/>
            <a:ext cx="1645920" cy="3568850"/>
            <a:chOff x="2308860" y="1927860"/>
            <a:chExt cx="2022130" cy="441239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D51794C8-F034-4FF1-9D29-2E238204C19A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xmlns="" id="{BAF52E4F-7CA4-49F7-8C48-24D0D1A38B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1C0A8EC-16EC-492F-B1AE-03783796FE63}"/>
              </a:ext>
            </a:extLst>
          </p:cNvPr>
          <p:cNvGrpSpPr/>
          <p:nvPr/>
        </p:nvGrpSpPr>
        <p:grpSpPr>
          <a:xfrm>
            <a:off x="9829800" y="1790700"/>
            <a:ext cx="1645920" cy="3568850"/>
            <a:chOff x="2308860" y="1927860"/>
            <a:chExt cx="2022130" cy="4412396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FA9B6055-48BA-4EBC-A134-D855E9880AF8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D3B5DC95-7A6C-4B40-A708-D4AA11AD8BE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FEC7EB7-510C-464F-A025-4972185DF5B6}"/>
              </a:ext>
            </a:extLst>
          </p:cNvPr>
          <p:cNvGrpSpPr/>
          <p:nvPr/>
        </p:nvGrpSpPr>
        <p:grpSpPr>
          <a:xfrm>
            <a:off x="12227619" y="1797428"/>
            <a:ext cx="1645920" cy="3568850"/>
            <a:chOff x="2308860" y="1927860"/>
            <a:chExt cx="2022130" cy="441239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DAF3D88A-061F-4B5A-A7E4-02E22C90617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xmlns="" id="{B5B8D620-345F-49DB-ACE8-F7619F75C0AC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extLst>
              <a:ext uri="{FF2B5EF4-FFF2-40B4-BE49-F238E27FC236}">
                <a16:creationId xmlns:a16="http://schemas.microsoft.com/office/drawing/2014/main" xmlns="" id="{F4698463-57C6-457C-AC5F-8974500EA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06595" y="5676900"/>
            <a:ext cx="1462205" cy="3158679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xmlns="" id="{12B48369-DB04-41D0-95A6-A917D81AD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0258" y="5854593"/>
            <a:ext cx="2091016" cy="3208721"/>
          </a:xfrm>
          <a:prstGeom prst="rect">
            <a:avLst/>
          </a:prstGeom>
        </p:spPr>
      </p:pic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A9BA4DCA-D1F9-49DF-AD8D-87D53EC4B737}"/>
              </a:ext>
            </a:extLst>
          </p:cNvPr>
          <p:cNvSpPr/>
          <p:nvPr/>
        </p:nvSpPr>
        <p:spPr>
          <a:xfrm>
            <a:off x="2987040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xmlns="" id="{F90A0820-6E54-4E3D-9480-B1E99D280147}"/>
              </a:ext>
            </a:extLst>
          </p:cNvPr>
          <p:cNvSpPr/>
          <p:nvPr/>
        </p:nvSpPr>
        <p:spPr>
          <a:xfrm>
            <a:off x="13923559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10432E0C-0220-4726-8FFA-5E9D6E0C9216}"/>
              </a:ext>
            </a:extLst>
          </p:cNvPr>
          <p:cNvSpPr/>
          <p:nvPr/>
        </p:nvSpPr>
        <p:spPr>
          <a:xfrm>
            <a:off x="2987040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5D575196-8221-453D-ACF9-F370C0933BF1}"/>
              </a:ext>
            </a:extLst>
          </p:cNvPr>
          <p:cNvSpPr/>
          <p:nvPr/>
        </p:nvSpPr>
        <p:spPr>
          <a:xfrm>
            <a:off x="13923559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5807827" y="6227103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4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xmlns="" id="{C8D1026A-A683-42F0-B5FE-844DEF5A4F6D}"/>
              </a:ext>
            </a:extLst>
          </p:cNvPr>
          <p:cNvSpPr/>
          <p:nvPr/>
        </p:nvSpPr>
        <p:spPr>
          <a:xfrm>
            <a:off x="4483324" y="597607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xmlns="" id="{C66E2FAA-E690-4517-99EE-48D6C858F502}"/>
              </a:ext>
            </a:extLst>
          </p:cNvPr>
          <p:cNvSpPr/>
          <p:nvPr/>
        </p:nvSpPr>
        <p:spPr>
          <a:xfrm>
            <a:off x="12441961" y="5976214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xmlns="" id="{EA7CCC34-EAA9-4DF2-8A7B-BE52170FD094}"/>
              </a:ext>
            </a:extLst>
          </p:cNvPr>
          <p:cNvSpPr/>
          <p:nvPr/>
        </p:nvSpPr>
        <p:spPr>
          <a:xfrm>
            <a:off x="4482486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xmlns="" id="{E75FBB2F-4E69-4741-8767-081B55000ED6}"/>
              </a:ext>
            </a:extLst>
          </p:cNvPr>
          <p:cNvSpPr/>
          <p:nvPr/>
        </p:nvSpPr>
        <p:spPr>
          <a:xfrm>
            <a:off x="12434758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4048033" y="3051623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2 =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</Template>
  <TotalTime>245</TotalTime>
  <Words>885</Words>
  <Application>Microsoft Office PowerPoint</Application>
  <PresentationFormat>Custom</PresentationFormat>
  <Paragraphs>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2</cp:revision>
  <dcterms:created xsi:type="dcterms:W3CDTF">2021-10-22T02:24:10Z</dcterms:created>
  <dcterms:modified xsi:type="dcterms:W3CDTF">2021-12-20T03:11:42Z</dcterms:modified>
  <dc:identifier>DAEsl8OKyO8</dc:identifier>
</cp:coreProperties>
</file>