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81" r:id="rId4"/>
    <p:sldId id="285" r:id="rId5"/>
    <p:sldId id="256" r:id="rId6"/>
    <p:sldId id="286" r:id="rId7"/>
    <p:sldId id="259" r:id="rId8"/>
    <p:sldId id="261" r:id="rId9"/>
    <p:sldId id="287" r:id="rId10"/>
    <p:sldId id="258" r:id="rId11"/>
    <p:sldId id="262" r:id="rId12"/>
    <p:sldId id="264" r:id="rId13"/>
    <p:sldId id="267" r:id="rId14"/>
    <p:sldId id="265" r:id="rId15"/>
    <p:sldId id="266" r:id="rId16"/>
    <p:sldId id="289" r:id="rId17"/>
    <p:sldId id="268" r:id="rId18"/>
    <p:sldId id="269" r:id="rId19"/>
    <p:sldId id="270" r:id="rId20"/>
    <p:sldId id="272" r:id="rId21"/>
    <p:sldId id="290" r:id="rId22"/>
    <p:sldId id="291" r:id="rId23"/>
    <p:sldId id="273" r:id="rId24"/>
    <p:sldId id="271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2F57"/>
    <a:srgbClr val="189198"/>
    <a:srgbClr val="F7F1B8"/>
    <a:srgbClr val="FFABAD"/>
    <a:srgbClr val="FFDBDC"/>
    <a:srgbClr val="8FE9ED"/>
    <a:srgbClr val="EA85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svg"/><Relationship Id="rId7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22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0.svg"/><Relationship Id="rId5" Type="http://schemas.openxmlformats.org/officeDocument/2006/relationships/image" Target="../media/image8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1.svg"/><Relationship Id="rId10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10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9380" y="3086100"/>
            <a:ext cx="1424923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155073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075346" y="8991282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9075" y="916330"/>
            <a:ext cx="8749851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18926" y="-566460"/>
            <a:ext cx="5405596" cy="2791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E2C1F6C-641C-4A79-B9D1-00EDF9FC84A8}"/>
              </a:ext>
            </a:extLst>
          </p:cNvPr>
          <p:cNvGrpSpPr/>
          <p:nvPr/>
        </p:nvGrpSpPr>
        <p:grpSpPr>
          <a:xfrm>
            <a:off x="3716559" y="1783484"/>
            <a:ext cx="4079651" cy="6214107"/>
            <a:chOff x="3997549" y="2388131"/>
            <a:chExt cx="4079651" cy="6214107"/>
          </a:xfrm>
        </p:grpSpPr>
        <p:grpSp>
          <p:nvGrpSpPr>
            <p:cNvPr id="4" name="Group 4"/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84541B-77AC-4D7A-AC35-D32107ECE178}"/>
                </a:ext>
              </a:extLst>
            </p:cNvPr>
            <p:cNvSpPr txBox="1"/>
            <p:nvPr/>
          </p:nvSpPr>
          <p:spPr>
            <a:xfrm>
              <a:off x="4608282" y="3312183"/>
              <a:ext cx="2858183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1 = 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 15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4 = 20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5 = 25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C9DCEF8-703D-48D1-9875-FA9C059E2550}"/>
              </a:ext>
            </a:extLst>
          </p:cNvPr>
          <p:cNvGrpSpPr/>
          <p:nvPr/>
        </p:nvGrpSpPr>
        <p:grpSpPr>
          <a:xfrm>
            <a:off x="10466160" y="1783484"/>
            <a:ext cx="4079651" cy="6214107"/>
            <a:chOff x="3997549" y="2388131"/>
            <a:chExt cx="4079651" cy="6214107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xmlns="" id="{6979572C-2122-4F08-AB35-AE34ECFF08CD}"/>
                </a:ext>
              </a:extLst>
            </p:cNvPr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18F01BF4-3811-4C0B-8213-1ECA4CE54E4A}"/>
                  </a:ext>
                </a:extLst>
              </p:cNvPr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xmlns="" id="{9F98FFF9-86EF-464C-8F65-6F2E0871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C4B92B7-7CD0-4957-A9F7-ABFCEE370975}"/>
                </a:ext>
              </a:extLst>
            </p:cNvPr>
            <p:cNvSpPr txBox="1"/>
            <p:nvPr/>
          </p:nvSpPr>
          <p:spPr>
            <a:xfrm>
              <a:off x="4489220" y="3312183"/>
              <a:ext cx="3096307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= 30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7 = 35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8 = 40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9 = 45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10 = 50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5FB1AD-EDCF-4FEA-9603-6250F2C0DF2B}"/>
              </a:ext>
            </a:extLst>
          </p:cNvPr>
          <p:cNvGrpSpPr/>
          <p:nvPr/>
        </p:nvGrpSpPr>
        <p:grpSpPr>
          <a:xfrm>
            <a:off x="3468433" y="3437884"/>
            <a:ext cx="11351134" cy="4297773"/>
            <a:chOff x="3468433" y="3437884"/>
            <a:chExt cx="11351134" cy="4297773"/>
          </a:xfrm>
        </p:grpSpPr>
        <p:grpSp>
          <p:nvGrpSpPr>
            <p:cNvPr id="5" name="Group 5"/>
            <p:cNvGrpSpPr/>
            <p:nvPr/>
          </p:nvGrpSpPr>
          <p:grpSpPr>
            <a:xfrm>
              <a:off x="3468433" y="3437884"/>
              <a:ext cx="11351134" cy="4297773"/>
              <a:chOff x="0" y="0"/>
              <a:chExt cx="3839766" cy="145381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39766" cy="1453815"/>
              </a:xfrm>
              <a:custGeom>
                <a:avLst/>
                <a:gdLst/>
                <a:ahLst/>
                <a:cxnLst/>
                <a:rect l="l" t="t" r="r" b="b"/>
                <a:pathLst>
                  <a:path w="3839766" h="1453815">
                    <a:moveTo>
                      <a:pt x="0" y="0"/>
                    </a:moveTo>
                    <a:lnTo>
                      <a:pt x="3839766" y="0"/>
                    </a:lnTo>
                    <a:lnTo>
                      <a:pt x="3839766" y="1453815"/>
                    </a:lnTo>
                    <a:lnTo>
                      <a:pt x="0" y="1453815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682DA51-086F-4F9A-B42C-F1774F8970D8}"/>
                </a:ext>
              </a:extLst>
            </p:cNvPr>
            <p:cNvSpPr txBox="1"/>
            <p:nvPr/>
          </p:nvSpPr>
          <p:spPr>
            <a:xfrm>
              <a:off x="3786904" y="4760934"/>
              <a:ext cx="10732889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 chơi: </a:t>
              </a:r>
              <a:r>
                <a:rPr lang="nl-NL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 em dựa vào bảng nhân 5 vừa học và đố bạn cùng bàn các phép tính để ghi nhớ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C135EC93-51B2-428C-BF0C-E9B25640B4C5}"/>
              </a:ext>
            </a:extLst>
          </p:cNvPr>
          <p:cNvSpPr txBox="1"/>
          <p:nvPr/>
        </p:nvSpPr>
        <p:spPr>
          <a:xfrm>
            <a:off x="4219573" y="1520834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33689" y="102847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9131669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98133" y="9801863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00201" y="9519967"/>
            <a:ext cx="289867" cy="281896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858B7EF3-2410-4A65-BA7A-3C48CD6A65D9}"/>
              </a:ext>
            </a:extLst>
          </p:cNvPr>
          <p:cNvSpPr txBox="1"/>
          <p:nvPr/>
        </p:nvSpPr>
        <p:spPr>
          <a:xfrm>
            <a:off x="4219575" y="70866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2B056B-D1AB-4D6A-9EC3-2B6B6C84DFE9}"/>
              </a:ext>
            </a:extLst>
          </p:cNvPr>
          <p:cNvSpPr txBox="1"/>
          <p:nvPr/>
        </p:nvSpPr>
        <p:spPr>
          <a:xfrm>
            <a:off x="2362744" y="13335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C4A589-DA20-4261-A344-21CDD22E4805}"/>
              </a:ext>
            </a:extLst>
          </p:cNvPr>
          <p:cNvSpPr txBox="1"/>
          <p:nvPr/>
        </p:nvSpPr>
        <p:spPr>
          <a:xfrm>
            <a:off x="2000521" y="23241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đổi vở với bạn cùng bàn để chữa bài (có thể sử dụng bảng nhân 5)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1DBE525-BEF7-4CAC-A303-843624506412}"/>
              </a:ext>
            </a:extLst>
          </p:cNvPr>
          <p:cNvGrpSpPr/>
          <p:nvPr/>
        </p:nvGrpSpPr>
        <p:grpSpPr>
          <a:xfrm>
            <a:off x="685800" y="4381500"/>
            <a:ext cx="4252231" cy="1130643"/>
            <a:chOff x="2210345" y="4760763"/>
            <a:chExt cx="4252231" cy="113064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="" id="{F115CDCE-3AC1-4D33-9F41-DA60479F8F83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3 =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BDF0773-7314-41AC-83A0-2B61A0FB886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A7B95C-DD88-4386-9CDC-24E8F3FB64D6}"/>
              </a:ext>
            </a:extLst>
          </p:cNvPr>
          <p:cNvGrpSpPr/>
          <p:nvPr/>
        </p:nvGrpSpPr>
        <p:grpSpPr>
          <a:xfrm>
            <a:off x="685800" y="5514067"/>
            <a:ext cx="4252231" cy="1130643"/>
            <a:chOff x="2210345" y="4760763"/>
            <a:chExt cx="4252231" cy="113064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xmlns="" id="{10ED52E6-77E2-400F-A54A-7C2ED8E4B81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7 =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43A9774-426A-4589-8F85-513F441CE78A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539994D-4E3C-4A8B-94DA-F747F50A3F10}"/>
              </a:ext>
            </a:extLst>
          </p:cNvPr>
          <p:cNvGrpSpPr/>
          <p:nvPr/>
        </p:nvGrpSpPr>
        <p:grpSpPr>
          <a:xfrm>
            <a:off x="3544250" y="7162800"/>
            <a:ext cx="4252231" cy="1130643"/>
            <a:chOff x="2210345" y="4760763"/>
            <a:chExt cx="4252231" cy="113064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100FD352-DF89-44C1-994B-B01ECEF56505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6 =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66B0894-2D10-486D-8324-AC59B469F74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0B89337-100C-4319-8DDD-C3216AE4AB9A}"/>
              </a:ext>
            </a:extLst>
          </p:cNvPr>
          <p:cNvGrpSpPr/>
          <p:nvPr/>
        </p:nvGrpSpPr>
        <p:grpSpPr>
          <a:xfrm>
            <a:off x="3544250" y="8346611"/>
            <a:ext cx="4252231" cy="1130643"/>
            <a:chOff x="2210345" y="4760763"/>
            <a:chExt cx="4252231" cy="1130643"/>
          </a:xfrm>
        </p:grpSpPr>
        <p:sp>
          <p:nvSpPr>
            <p:cNvPr id="32" name="TextBox 8">
              <a:extLst>
                <a:ext uri="{FF2B5EF4-FFF2-40B4-BE49-F238E27FC236}">
                  <a16:creationId xmlns:a16="http://schemas.microsoft.com/office/drawing/2014/main" xmlns="" id="{27C177E3-622B-416B-B8A0-BA336E70190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4 =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28971CA-7D6E-484F-9AA2-64FBE8F1277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5979FCB-F2D0-4A1D-848E-3697F65D5D60}"/>
              </a:ext>
            </a:extLst>
          </p:cNvPr>
          <p:cNvGrpSpPr/>
          <p:nvPr/>
        </p:nvGrpSpPr>
        <p:grpSpPr>
          <a:xfrm>
            <a:off x="6628312" y="4343400"/>
            <a:ext cx="4252231" cy="1130643"/>
            <a:chOff x="2210345" y="4760763"/>
            <a:chExt cx="4252231" cy="1130643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xmlns="" id="{E07517FF-BAE2-4361-A6EA-73185D76CD3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 =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0102449-7413-410D-8573-789B0A481B0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469DC2D-FEB2-4BC5-B695-9B741AC92477}"/>
              </a:ext>
            </a:extLst>
          </p:cNvPr>
          <p:cNvGrpSpPr/>
          <p:nvPr/>
        </p:nvGrpSpPr>
        <p:grpSpPr>
          <a:xfrm>
            <a:off x="6628312" y="5475967"/>
            <a:ext cx="4252231" cy="1130643"/>
            <a:chOff x="2210345" y="4760763"/>
            <a:chExt cx="4252231" cy="1130643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xmlns="" id="{28AE514C-DC0F-41DC-BFCC-FED59E2E0BB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5 =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14D8622-572C-4FB6-B138-ED2A6715397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C73B59A-F2BF-4592-A834-3AFD391E7DC3}"/>
              </a:ext>
            </a:extLst>
          </p:cNvPr>
          <p:cNvGrpSpPr/>
          <p:nvPr/>
        </p:nvGrpSpPr>
        <p:grpSpPr>
          <a:xfrm>
            <a:off x="9917972" y="7124700"/>
            <a:ext cx="4252231" cy="1130643"/>
            <a:chOff x="2210345" y="4760763"/>
            <a:chExt cx="4252231" cy="1130643"/>
          </a:xfrm>
        </p:grpSpPr>
        <p:sp>
          <p:nvSpPr>
            <p:cNvPr id="41" name="TextBox 8">
              <a:extLst>
                <a:ext uri="{FF2B5EF4-FFF2-40B4-BE49-F238E27FC236}">
                  <a16:creationId xmlns:a16="http://schemas.microsoft.com/office/drawing/2014/main" xmlns="" id="{1F27753D-235A-4F4D-8246-4466ECC635C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9 =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7C56002-ECD3-4075-9518-A6AD21807D37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1069BF5-3461-4B78-A57E-2224E16F24D0}"/>
              </a:ext>
            </a:extLst>
          </p:cNvPr>
          <p:cNvGrpSpPr/>
          <p:nvPr/>
        </p:nvGrpSpPr>
        <p:grpSpPr>
          <a:xfrm>
            <a:off x="9917972" y="8308511"/>
            <a:ext cx="4252231" cy="1130643"/>
            <a:chOff x="2210345" y="4760763"/>
            <a:chExt cx="4252231" cy="1130643"/>
          </a:xfrm>
        </p:grpSpPr>
        <p:sp>
          <p:nvSpPr>
            <p:cNvPr id="44" name="TextBox 8">
              <a:extLst>
                <a:ext uri="{FF2B5EF4-FFF2-40B4-BE49-F238E27FC236}">
                  <a16:creationId xmlns:a16="http://schemas.microsoft.com/office/drawing/2014/main" xmlns="" id="{26F810A0-DCC2-45FE-9F53-DB563AFFC7A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10 =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587E9E2-5597-4E46-803A-2C46FA82D50D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87BBA67-F2C0-4138-86D3-67044A0CD9BB}"/>
              </a:ext>
            </a:extLst>
          </p:cNvPr>
          <p:cNvGrpSpPr/>
          <p:nvPr/>
        </p:nvGrpSpPr>
        <p:grpSpPr>
          <a:xfrm>
            <a:off x="12840650" y="4305300"/>
            <a:ext cx="4252231" cy="1130643"/>
            <a:chOff x="2210345" y="4760763"/>
            <a:chExt cx="4252231" cy="1130643"/>
          </a:xfrm>
        </p:grpSpPr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25EB3E00-18F8-4E4D-A4F2-202B9ABEBD8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3FCEEBF-1158-4CAB-8ECD-4AB162FE7B8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CC48C02-B6CA-417A-8FA8-4AACE1EE0BC7}"/>
              </a:ext>
            </a:extLst>
          </p:cNvPr>
          <p:cNvGrpSpPr/>
          <p:nvPr/>
        </p:nvGrpSpPr>
        <p:grpSpPr>
          <a:xfrm>
            <a:off x="12840650" y="5437867"/>
            <a:ext cx="4252231" cy="1130643"/>
            <a:chOff x="2210345" y="4760763"/>
            <a:chExt cx="4252231" cy="1130643"/>
          </a:xfrm>
        </p:grpSpPr>
        <p:sp>
          <p:nvSpPr>
            <p:cNvPr id="50" name="TextBox 8">
              <a:extLst>
                <a:ext uri="{FF2B5EF4-FFF2-40B4-BE49-F238E27FC236}">
                  <a16:creationId xmlns:a16="http://schemas.microsoft.com/office/drawing/2014/main" xmlns="" id="{1725255F-8763-426A-849B-EA46D759BDD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8 =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87E51A5-5728-4F2C-BCF6-D0A354EE8A1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2E807D9-99B2-40EE-8E93-4FDACBFBBD9B}"/>
              </a:ext>
            </a:extLst>
          </p:cNvPr>
          <p:cNvSpPr/>
          <p:nvPr/>
        </p:nvSpPr>
        <p:spPr>
          <a:xfrm>
            <a:off x="3657055" y="452607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06FA6DB-6230-42BE-A753-4DE937B7DA12}"/>
              </a:ext>
            </a:extLst>
          </p:cNvPr>
          <p:cNvSpPr/>
          <p:nvPr/>
        </p:nvSpPr>
        <p:spPr>
          <a:xfrm>
            <a:off x="3657055" y="566385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8ED0A25-FB67-43FE-9C97-F57930E2CD26}"/>
              </a:ext>
            </a:extLst>
          </p:cNvPr>
          <p:cNvSpPr/>
          <p:nvPr/>
        </p:nvSpPr>
        <p:spPr>
          <a:xfrm>
            <a:off x="6510882" y="730759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ACDC1C3-7AE8-452F-AB6D-8885E6ADD041}"/>
              </a:ext>
            </a:extLst>
          </p:cNvPr>
          <p:cNvSpPr/>
          <p:nvPr/>
        </p:nvSpPr>
        <p:spPr>
          <a:xfrm>
            <a:off x="6510882" y="8478481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42B01827-1966-4062-B295-0E0521D393E1}"/>
              </a:ext>
            </a:extLst>
          </p:cNvPr>
          <p:cNvSpPr/>
          <p:nvPr/>
        </p:nvSpPr>
        <p:spPr>
          <a:xfrm>
            <a:off x="9599567" y="44828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3047EDA-259F-4BE5-8905-2E58AC81247E}"/>
              </a:ext>
            </a:extLst>
          </p:cNvPr>
          <p:cNvSpPr/>
          <p:nvPr/>
        </p:nvSpPr>
        <p:spPr>
          <a:xfrm>
            <a:off x="9599566" y="560432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A804FA9-8593-4C6F-872E-812A1A482A9F}"/>
              </a:ext>
            </a:extLst>
          </p:cNvPr>
          <p:cNvSpPr/>
          <p:nvPr/>
        </p:nvSpPr>
        <p:spPr>
          <a:xfrm>
            <a:off x="15811905" y="44397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5FA4AAC-E889-46F7-BFE0-E552CD2DD413}"/>
              </a:ext>
            </a:extLst>
          </p:cNvPr>
          <p:cNvSpPr/>
          <p:nvPr/>
        </p:nvSpPr>
        <p:spPr>
          <a:xfrm>
            <a:off x="15811905" y="5582528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7AB1225-06D0-4C0F-A221-3E824D51FC1B}"/>
              </a:ext>
            </a:extLst>
          </p:cNvPr>
          <p:cNvSpPr/>
          <p:nvPr/>
        </p:nvSpPr>
        <p:spPr>
          <a:xfrm>
            <a:off x="12889228" y="7257587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7819829-4684-4061-A4C4-D179E2009CE8}"/>
              </a:ext>
            </a:extLst>
          </p:cNvPr>
          <p:cNvSpPr/>
          <p:nvPr/>
        </p:nvSpPr>
        <p:spPr>
          <a:xfrm>
            <a:off x="12889228" y="8457954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87800" y="-733319"/>
            <a:ext cx="2432840" cy="2583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27314" y="-324279"/>
            <a:ext cx="1600948" cy="1525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3767" y="8919131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FDFA05-7934-422B-A646-3DD20765D31F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575539-DD61-42AF-9741-8C8EB4AEA5FB}"/>
              </a:ext>
            </a:extLst>
          </p:cNvPr>
          <p:cNvSpPr txBox="1"/>
          <p:nvPr/>
        </p:nvSpPr>
        <p:spPr>
          <a:xfrm>
            <a:off x="2133600" y="1842192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thực hiện phép nhân với các số có kèm đơn vị đo đã học. Sau đó, đổi vở và chữa bài với bạn cùng bàn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A3A61BA-4DFE-4484-A05A-9904A2E95E21}"/>
              </a:ext>
            </a:extLst>
          </p:cNvPr>
          <p:cNvGrpSpPr/>
          <p:nvPr/>
        </p:nvGrpSpPr>
        <p:grpSpPr>
          <a:xfrm>
            <a:off x="1143000" y="4144340"/>
            <a:ext cx="6263200" cy="1038424"/>
            <a:chOff x="4748914" y="1040606"/>
            <a:chExt cx="6263200" cy="1038424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76515C23-C2E9-44F7-8AA7-11F86E7D0692}"/>
                </a:ext>
              </a:extLst>
            </p:cNvPr>
            <p:cNvSpPr txBox="1"/>
            <p:nvPr/>
          </p:nvSpPr>
          <p:spPr>
            <a:xfrm>
              <a:off x="4748914" y="1125366"/>
              <a:ext cx="626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2 =       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588983F-D5F5-411D-BDDB-C2F4CE7E836F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F13A9EC-B914-4894-AAD2-130EBA6314EA}"/>
              </a:ext>
            </a:extLst>
          </p:cNvPr>
          <p:cNvGrpSpPr/>
          <p:nvPr/>
        </p:nvGrpSpPr>
        <p:grpSpPr>
          <a:xfrm>
            <a:off x="1143000" y="5462477"/>
            <a:ext cx="6324600" cy="1038424"/>
            <a:chOff x="4748914" y="1040606"/>
            <a:chExt cx="6324600" cy="1038424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1B4970C7-F6F3-4498-A3C4-ABCC23388020}"/>
                </a:ext>
              </a:extLst>
            </p:cNvPr>
            <p:cNvSpPr txBox="1"/>
            <p:nvPr/>
          </p:nvSpPr>
          <p:spPr>
            <a:xfrm>
              <a:off x="4748914" y="1155700"/>
              <a:ext cx="6324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4 =        kg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16E5349-56A9-43BA-B422-0736D14C0282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0F988C-97F1-4073-B655-FBD8B34FE358}"/>
              </a:ext>
            </a:extLst>
          </p:cNvPr>
          <p:cNvGrpSpPr/>
          <p:nvPr/>
        </p:nvGrpSpPr>
        <p:grpSpPr>
          <a:xfrm>
            <a:off x="5867400" y="7093392"/>
            <a:ext cx="6438900" cy="1038424"/>
            <a:chOff x="4482214" y="1040606"/>
            <a:chExt cx="6438900" cy="1038424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76111C8A-B939-4E61-B6F4-F6E885B8D3CF}"/>
                </a:ext>
              </a:extLst>
            </p:cNvPr>
            <p:cNvSpPr txBox="1"/>
            <p:nvPr/>
          </p:nvSpPr>
          <p:spPr>
            <a:xfrm>
              <a:off x="4482214" y="1155700"/>
              <a:ext cx="64389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7 =        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D7BA61B-9963-48DB-AF77-32D8F4432D25}"/>
                </a:ext>
              </a:extLst>
            </p:cNvPr>
            <p:cNvSpPr/>
            <p:nvPr/>
          </p:nvSpPr>
          <p:spPr>
            <a:xfrm>
              <a:off x="8490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DAA2C2-F397-42AE-8158-AA12F462352C}"/>
              </a:ext>
            </a:extLst>
          </p:cNvPr>
          <p:cNvGrpSpPr/>
          <p:nvPr/>
        </p:nvGrpSpPr>
        <p:grpSpPr>
          <a:xfrm>
            <a:off x="6705600" y="8502137"/>
            <a:ext cx="4800600" cy="1038424"/>
            <a:chOff x="5320414" y="1142824"/>
            <a:chExt cx="4800600" cy="1038424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="" id="{A51916E4-D498-4E75-850F-9AB7797ACF16}"/>
                </a:ext>
              </a:extLst>
            </p:cNvPr>
            <p:cNvSpPr txBox="1"/>
            <p:nvPr/>
          </p:nvSpPr>
          <p:spPr>
            <a:xfrm>
              <a:off x="5320414" y="1155700"/>
              <a:ext cx="4800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5 =        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C30F99E-3AFD-4268-A820-8EB71754E000}"/>
                </a:ext>
              </a:extLst>
            </p:cNvPr>
            <p:cNvSpPr/>
            <p:nvPr/>
          </p:nvSpPr>
          <p:spPr>
            <a:xfrm>
              <a:off x="8490114" y="1142824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1447C5C-9A2D-4934-ABAA-D8A7E77782CA}"/>
              </a:ext>
            </a:extLst>
          </p:cNvPr>
          <p:cNvGrpSpPr/>
          <p:nvPr/>
        </p:nvGrpSpPr>
        <p:grpSpPr>
          <a:xfrm>
            <a:off x="10134600" y="4144340"/>
            <a:ext cx="6553200" cy="1038424"/>
            <a:chOff x="4367914" y="1040606"/>
            <a:chExt cx="6553200" cy="1038424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xmlns="" id="{B2137426-8FE8-4B0E-9A1E-1B8AB5ECD6FC}"/>
                </a:ext>
              </a:extLst>
            </p:cNvPr>
            <p:cNvSpPr txBox="1"/>
            <p:nvPr/>
          </p:nvSpPr>
          <p:spPr>
            <a:xfrm>
              <a:off x="43679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cm x 8 =       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10894F9-A93E-42CE-B7D2-60A737A71A09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385678F-6D5C-404B-A150-821D5F400B40}"/>
              </a:ext>
            </a:extLst>
          </p:cNvPr>
          <p:cNvGrpSpPr/>
          <p:nvPr/>
        </p:nvGrpSpPr>
        <p:grpSpPr>
          <a:xfrm>
            <a:off x="9982200" y="5462477"/>
            <a:ext cx="6858000" cy="1038424"/>
            <a:chOff x="4215514" y="1040606"/>
            <a:chExt cx="6858000" cy="1038424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1308AFEA-B3E5-4D60-B442-B31C3A71185C}"/>
                </a:ext>
              </a:extLst>
            </p:cNvPr>
            <p:cNvSpPr txBox="1"/>
            <p:nvPr/>
          </p:nvSpPr>
          <p:spPr>
            <a:xfrm>
              <a:off x="4215514" y="1155700"/>
              <a:ext cx="68580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dm x 9 =        dm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B0A5D0B-959A-4D77-BF7D-C47E9F44037F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C3FEE20-CB11-42BF-B815-D6C894777900}"/>
              </a:ext>
            </a:extLst>
          </p:cNvPr>
          <p:cNvSpPr/>
          <p:nvPr/>
        </p:nvSpPr>
        <p:spPr>
          <a:xfrm>
            <a:off x="50292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E47CF3C-BCAF-43CB-A9E0-DFADE8122C28}"/>
              </a:ext>
            </a:extLst>
          </p:cNvPr>
          <p:cNvSpPr/>
          <p:nvPr/>
        </p:nvSpPr>
        <p:spPr>
          <a:xfrm>
            <a:off x="50292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9F25975-726C-467F-92FA-94F1A686DC25}"/>
              </a:ext>
            </a:extLst>
          </p:cNvPr>
          <p:cNvSpPr/>
          <p:nvPr/>
        </p:nvSpPr>
        <p:spPr>
          <a:xfrm>
            <a:off x="141658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C03708A-82DC-4A02-B79B-3B0B3D2E9F15}"/>
              </a:ext>
            </a:extLst>
          </p:cNvPr>
          <p:cNvSpPr/>
          <p:nvPr/>
        </p:nvSpPr>
        <p:spPr>
          <a:xfrm>
            <a:off x="141658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37D46C6-6127-4AA6-854D-DC32EC17810D}"/>
              </a:ext>
            </a:extLst>
          </p:cNvPr>
          <p:cNvSpPr/>
          <p:nvPr/>
        </p:nvSpPr>
        <p:spPr>
          <a:xfrm>
            <a:off x="9875300" y="7067168"/>
            <a:ext cx="1150400" cy="1064648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9F5639D-7B75-4529-AE8C-6D0A48E6FA32}"/>
              </a:ext>
            </a:extLst>
          </p:cNvPr>
          <p:cNvSpPr/>
          <p:nvPr/>
        </p:nvSpPr>
        <p:spPr>
          <a:xfrm>
            <a:off x="9875300" y="8486066"/>
            <a:ext cx="1150400" cy="106941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15001" y="1876437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851" y="6262417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55C000-9521-4625-9ACA-30DBF2E420C5}"/>
              </a:ext>
            </a:extLst>
          </p:cNvPr>
          <p:cNvSpPr txBox="1"/>
          <p:nvPr/>
        </p:nvSpPr>
        <p:spPr>
          <a:xfrm>
            <a:off x="2342335" y="41717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AEF28C-86AE-430E-BCAF-ECF008C5348C}"/>
              </a:ext>
            </a:extLst>
          </p:cNvPr>
          <p:cNvSpPr txBox="1"/>
          <p:nvPr/>
        </p:nvSpPr>
        <p:spPr>
          <a:xfrm>
            <a:off x="2581682" y="1333500"/>
            <a:ext cx="131246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viết phép nhân thích hợp vào bảng con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DC91638-8785-4A77-8D22-E52FDAEFB344}"/>
              </a:ext>
            </a:extLst>
          </p:cNvPr>
          <p:cNvGrpSpPr/>
          <p:nvPr/>
        </p:nvGrpSpPr>
        <p:grpSpPr>
          <a:xfrm>
            <a:off x="2160412" y="6385456"/>
            <a:ext cx="14460532" cy="3886200"/>
            <a:chOff x="2342335" y="6376184"/>
            <a:chExt cx="14460532" cy="3886200"/>
          </a:xfrm>
        </p:grpSpPr>
        <p:sp>
          <p:nvSpPr>
            <p:cNvPr id="18" name="TextBox 4">
              <a:extLst>
                <a:ext uri="{FF2B5EF4-FFF2-40B4-BE49-F238E27FC236}">
                  <a16:creationId xmlns:a16="http://schemas.microsoft.com/office/drawing/2014/main" xmlns="" id="{CF605A2C-D3D6-4DDC-B2E0-F029A84A0A07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20" name="Picture 19" descr="A group of people on a boat&#10;&#10;Description automatically generated with low confidence">
              <a:extLst>
                <a:ext uri="{FF2B5EF4-FFF2-40B4-BE49-F238E27FC236}">
                  <a16:creationId xmlns:a16="http://schemas.microsoft.com/office/drawing/2014/main" xmlns="" id="{3FA48C0A-892C-4BE9-9FC1-0C4A6ACB9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69AB98-91D4-412C-9CB2-67045957111A}"/>
              </a:ext>
            </a:extLst>
          </p:cNvPr>
          <p:cNvGrpSpPr/>
          <p:nvPr/>
        </p:nvGrpSpPr>
        <p:grpSpPr>
          <a:xfrm>
            <a:off x="2342335" y="3225971"/>
            <a:ext cx="13739208" cy="3091937"/>
            <a:chOff x="1967109" y="3273002"/>
            <a:chExt cx="13739208" cy="3091937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xmlns="" id="{89C579EE-1BAA-499A-81DC-461BA62919BA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22" name="Picture 21" descr="A picture containing ceramic ware, porcelain&#10;&#10;Description automatically generated">
              <a:extLst>
                <a:ext uri="{FF2B5EF4-FFF2-40B4-BE49-F238E27FC236}">
                  <a16:creationId xmlns:a16="http://schemas.microsoft.com/office/drawing/2014/main" xmlns="" id="{0AE9A5E7-7C31-4413-92C3-189855B2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18B0C80-447C-4FB1-A490-28B8A95C4058}"/>
              </a:ext>
            </a:extLst>
          </p:cNvPr>
          <p:cNvGrpSpPr/>
          <p:nvPr/>
        </p:nvGrpSpPr>
        <p:grpSpPr>
          <a:xfrm>
            <a:off x="2268231" y="800100"/>
            <a:ext cx="13739208" cy="3091937"/>
            <a:chOff x="1967109" y="3273002"/>
            <a:chExt cx="13739208" cy="3091937"/>
          </a:xfrm>
        </p:grpSpPr>
        <p:sp>
          <p:nvSpPr>
            <p:cNvPr id="17" name="TextBox 4">
              <a:extLst>
                <a:ext uri="{FF2B5EF4-FFF2-40B4-BE49-F238E27FC236}">
                  <a16:creationId xmlns:a16="http://schemas.microsoft.com/office/drawing/2014/main" xmlns="" id="{C2F6C6BC-353B-4394-A410-C43612522BBD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18" name="Picture 17" descr="A picture containing ceramic ware, porcelain&#10;&#10;Description automatically generated">
              <a:extLst>
                <a:ext uri="{FF2B5EF4-FFF2-40B4-BE49-F238E27FC236}">
                  <a16:creationId xmlns:a16="http://schemas.microsoft.com/office/drawing/2014/main" xmlns="" id="{ADF7B30B-FA1E-4C5B-8C70-751AEE958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2654E3-DA26-4C9A-940B-6F497AE263D6}"/>
              </a:ext>
            </a:extLst>
          </p:cNvPr>
          <p:cNvSpPr txBox="1"/>
          <p:nvPr/>
        </p:nvSpPr>
        <p:spPr>
          <a:xfrm>
            <a:off x="2581682" y="3848100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5033-1C43-4281-8B94-7704F1A3A88E}"/>
              </a:ext>
            </a:extLst>
          </p:cNvPr>
          <p:cNvSpPr txBox="1"/>
          <p:nvPr/>
        </p:nvSpPr>
        <p:spPr>
          <a:xfrm>
            <a:off x="5380818" y="5927306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322182-A9AE-4441-ADFE-FB502F5F38EA}"/>
              </a:ext>
            </a:extLst>
          </p:cNvPr>
          <p:cNvSpPr txBox="1"/>
          <p:nvPr/>
        </p:nvSpPr>
        <p:spPr>
          <a:xfrm>
            <a:off x="5685301" y="8557659"/>
            <a:ext cx="69173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 con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2654E3-DA26-4C9A-940B-6F497AE263D6}"/>
              </a:ext>
            </a:extLst>
          </p:cNvPr>
          <p:cNvSpPr txBox="1"/>
          <p:nvPr/>
        </p:nvSpPr>
        <p:spPr>
          <a:xfrm>
            <a:off x="2581682" y="4104737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5033-1C43-4281-8B94-7704F1A3A88E}"/>
              </a:ext>
            </a:extLst>
          </p:cNvPr>
          <p:cNvSpPr txBox="1"/>
          <p:nvPr/>
        </p:nvSpPr>
        <p:spPr>
          <a:xfrm>
            <a:off x="5380818" y="5994507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322182-A9AE-4441-ADFE-FB502F5F38EA}"/>
              </a:ext>
            </a:extLst>
          </p:cNvPr>
          <p:cNvSpPr txBox="1"/>
          <p:nvPr/>
        </p:nvSpPr>
        <p:spPr>
          <a:xfrm>
            <a:off x="4133491" y="8464032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713851B-6CEC-457C-A3EC-387AA3DFDB2A}"/>
              </a:ext>
            </a:extLst>
          </p:cNvPr>
          <p:cNvGrpSpPr/>
          <p:nvPr/>
        </p:nvGrpSpPr>
        <p:grpSpPr>
          <a:xfrm>
            <a:off x="1913733" y="202255"/>
            <a:ext cx="14460532" cy="3886200"/>
            <a:chOff x="2342335" y="6376184"/>
            <a:chExt cx="14460532" cy="3886200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xmlns="" id="{5EC4C088-024D-4128-9403-401FAC128AB5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13" name="Picture 12" descr="A group of people on a boat&#10;&#10;Description automatically generated with low confidence">
              <a:extLst>
                <a:ext uri="{FF2B5EF4-FFF2-40B4-BE49-F238E27FC236}">
                  <a16:creationId xmlns:a16="http://schemas.microsoft.com/office/drawing/2014/main" xmlns="" id="{C7BF6D0C-1586-484C-B57D-2A86129B7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3950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47C2CA92-F7DA-4FF6-B1D8-1B46C19592C8}"/>
              </a:ext>
            </a:extLst>
          </p:cNvPr>
          <p:cNvSpPr txBox="1"/>
          <p:nvPr/>
        </p:nvSpPr>
        <p:spPr>
          <a:xfrm>
            <a:off x="4219574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A04A6A-A947-46A2-B8E0-FF6132C1CE3A}"/>
              </a:ext>
            </a:extLst>
          </p:cNvPr>
          <p:cNvGrpSpPr/>
          <p:nvPr/>
        </p:nvGrpSpPr>
        <p:grpSpPr>
          <a:xfrm>
            <a:off x="457200" y="1638300"/>
            <a:ext cx="8396814" cy="8396814"/>
            <a:chOff x="457200" y="1638300"/>
            <a:chExt cx="8396814" cy="8396814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xmlns="" id="{4D5F47EF-B8A2-4024-BC0D-AC730468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1638300"/>
              <a:ext cx="8396814" cy="8396814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C1ACECD-0B97-41A7-8499-A99B9BDC5946}"/>
                </a:ext>
              </a:extLst>
            </p:cNvPr>
            <p:cNvSpPr/>
            <p:nvPr/>
          </p:nvSpPr>
          <p:spPr>
            <a:xfrm>
              <a:off x="2819400" y="2095500"/>
              <a:ext cx="16002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B3F1B64A-0B7B-4BE8-A1BF-CE3DDF7AC61E}"/>
              </a:ext>
            </a:extLst>
          </p:cNvPr>
          <p:cNvSpPr/>
          <p:nvPr/>
        </p:nvSpPr>
        <p:spPr>
          <a:xfrm>
            <a:off x="9143999" y="2552700"/>
            <a:ext cx="8305800" cy="4267199"/>
          </a:xfrm>
          <a:prstGeom prst="wedgeEllipseCallout">
            <a:avLst>
              <a:gd name="adj1" fmla="val -50473"/>
              <a:gd name="adj2" fmla="val 43789"/>
            </a:avLst>
          </a:prstGeom>
          <a:solidFill>
            <a:schemeClr val="bg1"/>
          </a:solidFill>
          <a:ln w="38100">
            <a:solidFill>
              <a:srgbClr val="FF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45621" y="1438174"/>
            <a:ext cx="846672" cy="89358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A9BB5AF2-F3DE-4EF6-8EB5-CA9F23A39A2A}"/>
              </a:ext>
            </a:extLst>
          </p:cNvPr>
          <p:cNvSpPr txBox="1"/>
          <p:nvPr/>
        </p:nvSpPr>
        <p:spPr>
          <a:xfrm>
            <a:off x="4217603" y="1182498"/>
            <a:ext cx="98488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1891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“ĐẾM CÁCH 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599DBB-15B6-4FB7-A9A5-27105DBC432A}"/>
              </a:ext>
            </a:extLst>
          </p:cNvPr>
          <p:cNvSpPr txBox="1"/>
          <p:nvPr/>
        </p:nvSpPr>
        <p:spPr>
          <a:xfrm>
            <a:off x="2819400" y="1866900"/>
            <a:ext cx="1218634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Một em lên bảng rút một thẻ số rồi đếm cách 5 bắt đầu từ số ghi trên thẻ vừa rút đến 50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6">
            <a:extLst>
              <a:ext uri="{FF2B5EF4-FFF2-40B4-BE49-F238E27FC236}">
                <a16:creationId xmlns:a16="http://schemas.microsoft.com/office/drawing/2014/main" xmlns="" id="{231FE770-4F03-409B-A4F3-D4A199606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7069223"/>
            <a:ext cx="2296688" cy="32177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5911AE7-E4C6-4D4C-8BAC-C3568EA5E55B}"/>
              </a:ext>
            </a:extLst>
          </p:cNvPr>
          <p:cNvGrpSpPr/>
          <p:nvPr/>
        </p:nvGrpSpPr>
        <p:grpSpPr>
          <a:xfrm>
            <a:off x="-110617" y="3619500"/>
            <a:ext cx="18396645" cy="3268942"/>
            <a:chOff x="-110617" y="4000500"/>
            <a:chExt cx="18396645" cy="32689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DBBBE51-2E56-4B96-8053-602444161819}"/>
                </a:ext>
              </a:extLst>
            </p:cNvPr>
            <p:cNvGrpSpPr/>
            <p:nvPr/>
          </p:nvGrpSpPr>
          <p:grpSpPr>
            <a:xfrm>
              <a:off x="0" y="4000500"/>
              <a:ext cx="18286028" cy="3268942"/>
              <a:chOff x="0" y="4000500"/>
              <a:chExt cx="18286028" cy="3268942"/>
            </a:xfrm>
          </p:grpSpPr>
          <p:pic>
            <p:nvPicPr>
              <p:cNvPr id="16" name="Picture 7">
                <a:extLst>
                  <a:ext uri="{FF2B5EF4-FFF2-40B4-BE49-F238E27FC236}">
                    <a16:creationId xmlns:a16="http://schemas.microsoft.com/office/drawing/2014/main" xmlns="" id="{89AC9C91-4BA6-4B20-AE79-CB50024F0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4000501"/>
                <a:ext cx="9144000" cy="3268941"/>
              </a:xfrm>
              <a:prstGeom prst="rect">
                <a:avLst/>
              </a:prstGeom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xmlns="" id="{8C4AA657-BB52-4F48-8736-5059342E8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2028" y="4000500"/>
                <a:ext cx="9144000" cy="3268941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B11887-8972-4D3A-A158-395081A98ED5}"/>
                </a:ext>
              </a:extLst>
            </p:cNvPr>
            <p:cNvSpPr txBox="1"/>
            <p:nvPr/>
          </p:nvSpPr>
          <p:spPr>
            <a:xfrm rot="854703">
              <a:off x="-110617" y="46117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CE50E45-16C2-4B05-B322-96E93FEF29DA}"/>
                </a:ext>
              </a:extLst>
            </p:cNvPr>
            <p:cNvSpPr txBox="1"/>
            <p:nvPr/>
          </p:nvSpPr>
          <p:spPr>
            <a:xfrm rot="839323">
              <a:off x="1502127" y="5392453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7ECB455-6BFF-4068-8680-36545B22DDFE}"/>
                </a:ext>
              </a:extLst>
            </p:cNvPr>
            <p:cNvSpPr txBox="1"/>
            <p:nvPr/>
          </p:nvSpPr>
          <p:spPr>
            <a:xfrm>
              <a:off x="3609844" y="5943219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C4AA248-941A-4C89-9523-7195E2CD7672}"/>
                </a:ext>
              </a:extLst>
            </p:cNvPr>
            <p:cNvSpPr txBox="1"/>
            <p:nvPr/>
          </p:nvSpPr>
          <p:spPr>
            <a:xfrm rot="20730813">
              <a:off x="5828687" y="5583427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09888D5-F230-4A73-887B-71223597F8ED}"/>
                </a:ext>
              </a:extLst>
            </p:cNvPr>
            <p:cNvSpPr txBox="1"/>
            <p:nvPr/>
          </p:nvSpPr>
          <p:spPr>
            <a:xfrm rot="19851562">
              <a:off x="7733687" y="461341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D295514-769E-4DEF-90B3-1EA3EAB5F1D8}"/>
                </a:ext>
              </a:extLst>
            </p:cNvPr>
            <p:cNvSpPr txBox="1"/>
            <p:nvPr/>
          </p:nvSpPr>
          <p:spPr>
            <a:xfrm rot="854703">
              <a:off x="9111731" y="4594711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56949B3-FD60-40E8-9DF3-12B3F10E83CB}"/>
                </a:ext>
              </a:extLst>
            </p:cNvPr>
            <p:cNvSpPr txBox="1"/>
            <p:nvPr/>
          </p:nvSpPr>
          <p:spPr>
            <a:xfrm rot="839323">
              <a:off x="10658927" y="53753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D2ECA4B-5536-475A-B182-EAFEF816D687}"/>
                </a:ext>
              </a:extLst>
            </p:cNvPr>
            <p:cNvSpPr txBox="1"/>
            <p:nvPr/>
          </p:nvSpPr>
          <p:spPr>
            <a:xfrm>
              <a:off x="12766644" y="5926148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18334C-0090-4E8E-B965-1DABF8B28617}"/>
                </a:ext>
              </a:extLst>
            </p:cNvPr>
            <p:cNvSpPr txBox="1"/>
            <p:nvPr/>
          </p:nvSpPr>
          <p:spPr>
            <a:xfrm rot="20730813">
              <a:off x="14985487" y="556635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38ED4B3-1B79-47B3-B2EA-72144235A6E4}"/>
                </a:ext>
              </a:extLst>
            </p:cNvPr>
            <p:cNvSpPr txBox="1"/>
            <p:nvPr/>
          </p:nvSpPr>
          <p:spPr>
            <a:xfrm rot="19851562">
              <a:off x="16890487" y="4596345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1">
            <a:extLst>
              <a:ext uri="{FF2B5EF4-FFF2-40B4-BE49-F238E27FC236}">
                <a16:creationId xmlns:a16="http://schemas.microsoft.com/office/drawing/2014/main" xmlns="" id="{58EBCE33-36D2-4AA2-8F48-32A1FB0DD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77905" y="6743700"/>
            <a:ext cx="3609109" cy="35820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09600" y="9029700"/>
            <a:ext cx="1659533" cy="15810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06800" y="-571500"/>
            <a:ext cx="2432840" cy="2583131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59D74A8-70D5-422D-9D46-8876B821D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14" y="3935671"/>
            <a:ext cx="16570171" cy="21222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5973DF-5583-4DE4-8769-6982399A8E62}"/>
              </a:ext>
            </a:extLst>
          </p:cNvPr>
          <p:cNvSpPr txBox="1"/>
          <p:nvPr/>
        </p:nvSpPr>
        <p:spPr>
          <a:xfrm>
            <a:off x="1523999" y="1718377"/>
            <a:ext cx="15240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a. Các em hãy quan sát bức tranh sau và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thêm 5 đơn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5, 10, 15, 20...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10979B1A-D31A-4D58-A742-EBFF8B546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565787" y="6896100"/>
            <a:ext cx="10722213" cy="3390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BE78B7-3476-4EBA-B4F7-11576C1579BD}"/>
              </a:ext>
            </a:extLst>
          </p:cNvPr>
          <p:cNvSpPr/>
          <p:nvPr/>
        </p:nvSpPr>
        <p:spPr>
          <a:xfrm>
            <a:off x="4876800" y="4920494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DE341EA-3091-4120-9FFB-C0028A9BAC9F}"/>
              </a:ext>
            </a:extLst>
          </p:cNvPr>
          <p:cNvSpPr/>
          <p:nvPr/>
        </p:nvSpPr>
        <p:spPr>
          <a:xfrm>
            <a:off x="6419849" y="4931956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B092FAD-F88C-41AC-AA68-75F99FEFD3CB}"/>
              </a:ext>
            </a:extLst>
          </p:cNvPr>
          <p:cNvSpPr/>
          <p:nvPr/>
        </p:nvSpPr>
        <p:spPr>
          <a:xfrm rot="21117605">
            <a:off x="7973600" y="4860293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C87D8A-2FE7-4A7C-8E90-5C1395276BFA}"/>
              </a:ext>
            </a:extLst>
          </p:cNvPr>
          <p:cNvSpPr/>
          <p:nvPr/>
        </p:nvSpPr>
        <p:spPr>
          <a:xfrm>
            <a:off x="9770986" y="4920494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3D52C80-8713-4A29-AA4D-80AC5B4A4C8E}"/>
              </a:ext>
            </a:extLst>
          </p:cNvPr>
          <p:cNvSpPr/>
          <p:nvPr/>
        </p:nvSpPr>
        <p:spPr>
          <a:xfrm>
            <a:off x="11467267" y="4931956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E4F87BD-43D6-45BF-A33F-9DEF9B960A56}"/>
              </a:ext>
            </a:extLst>
          </p:cNvPr>
          <p:cNvSpPr/>
          <p:nvPr/>
        </p:nvSpPr>
        <p:spPr>
          <a:xfrm>
            <a:off x="13030200" y="4920585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8CC23F-B149-4FA1-B3C4-B9EC174FED35}"/>
              </a:ext>
            </a:extLst>
          </p:cNvPr>
          <p:cNvSpPr/>
          <p:nvPr/>
        </p:nvSpPr>
        <p:spPr>
          <a:xfrm>
            <a:off x="14630400" y="4903429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5546EE-5E10-4579-B97B-64AEF0090C7B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76897" y="6721670"/>
            <a:ext cx="5763247" cy="37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8191500"/>
            <a:ext cx="2009105" cy="191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828800" y="-1562100"/>
            <a:ext cx="6759152" cy="34901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35400" y="-655050"/>
            <a:ext cx="2432840" cy="25831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F744DE-730E-4103-9AA2-7756868EB590}"/>
              </a:ext>
            </a:extLst>
          </p:cNvPr>
          <p:cNvGrpSpPr/>
          <p:nvPr/>
        </p:nvGrpSpPr>
        <p:grpSpPr>
          <a:xfrm>
            <a:off x="3806423" y="762960"/>
            <a:ext cx="10675147" cy="2240318"/>
            <a:chOff x="3955253" y="1221222"/>
            <a:chExt cx="10675147" cy="260687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A92D7C05-B36B-474E-9664-3A52D42C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55253" y="1221222"/>
              <a:ext cx="10675147" cy="2606871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BEC37E21-3AA4-4E55-84AC-E1C37C98C769}"/>
                </a:ext>
              </a:extLst>
            </p:cNvPr>
            <p:cNvSpPr txBox="1"/>
            <p:nvPr/>
          </p:nvSpPr>
          <p:spPr>
            <a:xfrm>
              <a:off x="3955253" y="1997126"/>
              <a:ext cx="1037749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86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TRUYỀN ĐIỆN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B22E0F-1EBA-4433-9AEA-5FC765633C25}"/>
              </a:ext>
            </a:extLst>
          </p:cNvPr>
          <p:cNvSpPr txBox="1"/>
          <p:nvPr/>
        </p:nvSpPr>
        <p:spPr>
          <a:xfrm>
            <a:off x="2671756" y="3219219"/>
            <a:ext cx="12944480" cy="507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em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xung phong.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A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2”và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sai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09333F-A2E6-4564-87B0-CA1E88B30FB7}"/>
              </a:ext>
            </a:extLst>
          </p:cNvPr>
          <p:cNvSpPr txBox="1"/>
          <p:nvPr/>
        </p:nvSpPr>
        <p:spPr>
          <a:xfrm>
            <a:off x="6286499" y="885030"/>
            <a:ext cx="57150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E7ABC92-765A-46AC-8A05-F96F8C8CECF5}"/>
              </a:ext>
            </a:extLst>
          </p:cNvPr>
          <p:cNvSpPr txBox="1"/>
          <p:nvPr/>
        </p:nvSpPr>
        <p:spPr>
          <a:xfrm>
            <a:off x="2581682" y="1946990"/>
            <a:ext cx="13124635" cy="379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nhóm hãy thảo luận và xếp các chấm tròn thích hợp với phép nhân 5 x 5; 5 x 7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thành viên trong nhóm hãy nêu một phép nhân khác rồi đố các bạn còn lại xếp chấm tròn thích hợp.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5">
            <a:extLst>
              <a:ext uri="{FF2B5EF4-FFF2-40B4-BE49-F238E27FC236}">
                <a16:creationId xmlns:a16="http://schemas.microsoft.com/office/drawing/2014/main" xmlns="" id="{DB4EC1E3-3259-4295-892F-9AF6E4B82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362" y="5995875"/>
            <a:ext cx="3556269" cy="4291125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:a16="http://schemas.microsoft.com/office/drawing/2014/main" xmlns="" id="{417B78EF-A0BC-4B0C-8AC5-59D00287B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31732" y="5237612"/>
            <a:ext cx="3556269" cy="50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194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6F22F26-9FC8-468F-B035-F2D3FCB54025}"/>
              </a:ext>
            </a:extLst>
          </p:cNvPr>
          <p:cNvSpPr/>
          <p:nvPr/>
        </p:nvSpPr>
        <p:spPr>
          <a:xfrm>
            <a:off x="7086600" y="800055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BD0403-739D-4CC5-9359-E9EF0A52E8BA}"/>
              </a:ext>
            </a:extLst>
          </p:cNvPr>
          <p:cNvGrpSpPr/>
          <p:nvPr/>
        </p:nvGrpSpPr>
        <p:grpSpPr>
          <a:xfrm>
            <a:off x="1302298" y="2400300"/>
            <a:ext cx="15730834" cy="3017520"/>
            <a:chOff x="1302298" y="2400300"/>
            <a:chExt cx="15730834" cy="3017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AEE5E9E-CCEA-4319-B507-0F6EE5C26643}"/>
                </a:ext>
              </a:extLst>
            </p:cNvPr>
            <p:cNvGrpSpPr/>
            <p:nvPr/>
          </p:nvGrpSpPr>
          <p:grpSpPr>
            <a:xfrm>
              <a:off x="1302298" y="2400300"/>
              <a:ext cx="3017520" cy="301752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xmlns="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xmlns="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xmlns="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324A1B1-98D0-48F6-8F9B-22E2D9274EF9}"/>
                </a:ext>
              </a:extLst>
            </p:cNvPr>
            <p:cNvGrpSpPr/>
            <p:nvPr/>
          </p:nvGrpSpPr>
          <p:grpSpPr>
            <a:xfrm>
              <a:off x="4475259" y="2400300"/>
              <a:ext cx="3017520" cy="301752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xmlns="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xmlns="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xmlns="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xmlns="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729DF370-09F5-46A2-8B0D-7C9BD45B0E90}"/>
                </a:ext>
              </a:extLst>
            </p:cNvPr>
            <p:cNvGrpSpPr/>
            <p:nvPr/>
          </p:nvGrpSpPr>
          <p:grpSpPr>
            <a:xfrm>
              <a:off x="7635240" y="2400300"/>
              <a:ext cx="3017520" cy="301752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xmlns="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xmlns="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xmlns="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xmlns="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xmlns="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30C6D20-4889-4AFE-B02D-AFD7798EBEE5}"/>
                </a:ext>
              </a:extLst>
            </p:cNvPr>
            <p:cNvGrpSpPr/>
            <p:nvPr/>
          </p:nvGrpSpPr>
          <p:grpSpPr>
            <a:xfrm>
              <a:off x="10825426" y="2400300"/>
              <a:ext cx="3017520" cy="301752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xmlns="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xmlns="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xmlns="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xmlns="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xmlns="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641FF960-3879-40C8-8317-DB3FD5413B13}"/>
                </a:ext>
              </a:extLst>
            </p:cNvPr>
            <p:cNvGrpSpPr/>
            <p:nvPr/>
          </p:nvGrpSpPr>
          <p:grpSpPr>
            <a:xfrm>
              <a:off x="14015612" y="2400300"/>
              <a:ext cx="3017520" cy="301752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xmlns="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xmlns="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xmlns="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xmlns="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xmlns="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6F9C5-75F0-40A2-9F3C-155EB909B9A6}"/>
              </a:ext>
            </a:extLst>
          </p:cNvPr>
          <p:cNvSpPr txBox="1"/>
          <p:nvPr/>
        </p:nvSpPr>
        <p:spPr>
          <a:xfrm>
            <a:off x="6703554" y="556029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8F1F41B-807B-450B-81D3-2234CBAE873B}"/>
              </a:ext>
            </a:extLst>
          </p:cNvPr>
          <p:cNvSpPr txBox="1"/>
          <p:nvPr/>
        </p:nvSpPr>
        <p:spPr>
          <a:xfrm>
            <a:off x="5380819" y="651510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C17F03-0BA0-4900-8119-3736E13E7B49}"/>
              </a:ext>
            </a:extLst>
          </p:cNvPr>
          <p:cNvSpPr/>
          <p:nvPr/>
        </p:nvSpPr>
        <p:spPr>
          <a:xfrm>
            <a:off x="7086600" y="7353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AB8B440-5474-4888-BE8B-7A795B2DC2C4}"/>
              </a:ext>
            </a:extLst>
          </p:cNvPr>
          <p:cNvSpPr txBox="1"/>
          <p:nvPr/>
        </p:nvSpPr>
        <p:spPr>
          <a:xfrm>
            <a:off x="4133492" y="872490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0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6F22F26-9FC8-468F-B035-F2D3FCB54025}"/>
              </a:ext>
            </a:extLst>
          </p:cNvPr>
          <p:cNvSpPr/>
          <p:nvPr/>
        </p:nvSpPr>
        <p:spPr>
          <a:xfrm>
            <a:off x="7086600" y="876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6F9C5-75F0-40A2-9F3C-155EB909B9A6}"/>
              </a:ext>
            </a:extLst>
          </p:cNvPr>
          <p:cNvSpPr txBox="1"/>
          <p:nvPr/>
        </p:nvSpPr>
        <p:spPr>
          <a:xfrm>
            <a:off x="6703554" y="506730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8F1F41B-807B-450B-81D3-2234CBAE873B}"/>
              </a:ext>
            </a:extLst>
          </p:cNvPr>
          <p:cNvSpPr txBox="1"/>
          <p:nvPr/>
        </p:nvSpPr>
        <p:spPr>
          <a:xfrm>
            <a:off x="5380819" y="602211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C17F03-0BA0-4900-8119-3736E13E7B49}"/>
              </a:ext>
            </a:extLst>
          </p:cNvPr>
          <p:cNvSpPr/>
          <p:nvPr/>
        </p:nvSpPr>
        <p:spPr>
          <a:xfrm>
            <a:off x="7086600" y="686031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AB8B440-5474-4888-BE8B-7A795B2DC2C4}"/>
              </a:ext>
            </a:extLst>
          </p:cNvPr>
          <p:cNvSpPr txBox="1"/>
          <p:nvPr/>
        </p:nvSpPr>
        <p:spPr>
          <a:xfrm>
            <a:off x="4133492" y="823191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F248F4-CB86-4AFB-8725-A3CE9620F2B4}"/>
              </a:ext>
            </a:extLst>
          </p:cNvPr>
          <p:cNvGrpSpPr/>
          <p:nvPr/>
        </p:nvGrpSpPr>
        <p:grpSpPr>
          <a:xfrm>
            <a:off x="1634093" y="2698229"/>
            <a:ext cx="15019811" cy="2064271"/>
            <a:chOff x="1192663" y="2458231"/>
            <a:chExt cx="15019811" cy="20642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AEE5E9E-CCEA-4319-B507-0F6EE5C26643}"/>
                </a:ext>
              </a:extLst>
            </p:cNvPr>
            <p:cNvGrpSpPr/>
            <p:nvPr/>
          </p:nvGrpSpPr>
          <p:grpSpPr>
            <a:xfrm>
              <a:off x="1192663" y="2510822"/>
              <a:ext cx="2011680" cy="201168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xmlns="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xmlns="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xmlns="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324A1B1-98D0-48F6-8F9B-22E2D9274EF9}"/>
                </a:ext>
              </a:extLst>
            </p:cNvPr>
            <p:cNvGrpSpPr/>
            <p:nvPr/>
          </p:nvGrpSpPr>
          <p:grpSpPr>
            <a:xfrm>
              <a:off x="3364751" y="2506124"/>
              <a:ext cx="2011680" cy="201168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xmlns="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xmlns="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xmlns="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xmlns="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729DF370-09F5-46A2-8B0D-7C9BD45B0E90}"/>
                </a:ext>
              </a:extLst>
            </p:cNvPr>
            <p:cNvGrpSpPr/>
            <p:nvPr/>
          </p:nvGrpSpPr>
          <p:grpSpPr>
            <a:xfrm>
              <a:off x="5536839" y="2481091"/>
              <a:ext cx="2011680" cy="201168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xmlns="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xmlns="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xmlns="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xmlns="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xmlns="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30C6D20-4889-4AFE-B02D-AFD7798EBEE5}"/>
                </a:ext>
              </a:extLst>
            </p:cNvPr>
            <p:cNvGrpSpPr/>
            <p:nvPr/>
          </p:nvGrpSpPr>
          <p:grpSpPr>
            <a:xfrm>
              <a:off x="7692317" y="2506124"/>
              <a:ext cx="2011680" cy="201168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xmlns="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xmlns="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xmlns="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xmlns="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xmlns="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641FF960-3879-40C8-8317-DB3FD5413B13}"/>
                </a:ext>
              </a:extLst>
            </p:cNvPr>
            <p:cNvGrpSpPr/>
            <p:nvPr/>
          </p:nvGrpSpPr>
          <p:grpSpPr>
            <a:xfrm>
              <a:off x="9881154" y="2473831"/>
              <a:ext cx="2011680" cy="201168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xmlns="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xmlns="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xmlns="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xmlns="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xmlns="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B47FDA20-8BE8-49A6-81D3-9167F9C06D9F}"/>
                </a:ext>
              </a:extLst>
            </p:cNvPr>
            <p:cNvGrpSpPr/>
            <p:nvPr/>
          </p:nvGrpSpPr>
          <p:grpSpPr>
            <a:xfrm>
              <a:off x="12040974" y="2473831"/>
              <a:ext cx="2011680" cy="2011680"/>
              <a:chOff x="978612" y="3244649"/>
              <a:chExt cx="3124200" cy="32004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7660250-62A2-4878-9050-E5115E422238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:a16="http://schemas.microsoft.com/office/drawing/2014/main" xmlns="" id="{303A6B38-A271-480D-A3DD-1EC55A35A37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xmlns="" id="{69DA549D-C870-48B4-BD92-09355CAEAF2D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xmlns="" id="{07AAE0E3-6E0E-4217-ABA7-58BBC0BD7C5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xmlns="" id="{6C1D967D-71F1-4E42-891D-F7058F2D5EE5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xmlns="" id="{D920C6A9-9D43-44D4-BF74-6737532FA02A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542CEB44-0752-4622-9112-3B2B9126916E}"/>
                </a:ext>
              </a:extLst>
            </p:cNvPr>
            <p:cNvGrpSpPr/>
            <p:nvPr/>
          </p:nvGrpSpPr>
          <p:grpSpPr>
            <a:xfrm>
              <a:off x="14200794" y="2458231"/>
              <a:ext cx="2011680" cy="2011680"/>
              <a:chOff x="978612" y="3244649"/>
              <a:chExt cx="3124200" cy="32004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98770E99-4CB1-4423-BE1C-DF535949B381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xmlns="" id="{27128C6E-FB78-4FE8-BCD6-EC40EA06016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xmlns="" id="{D66923D1-8642-4892-BD94-03763AA54387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xmlns="" id="{7D145B1A-3570-4EB6-A501-0264B95A3B3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Connector 85">
                <a:extLst>
                  <a:ext uri="{FF2B5EF4-FFF2-40B4-BE49-F238E27FC236}">
                    <a16:creationId xmlns:a16="http://schemas.microsoft.com/office/drawing/2014/main" xmlns="" id="{3DD63545-3411-4504-AB49-EAFCF9AFAA66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>
                <a:extLst>
                  <a:ext uri="{FF2B5EF4-FFF2-40B4-BE49-F238E27FC236}">
                    <a16:creationId xmlns:a16="http://schemas.microsoft.com/office/drawing/2014/main" xmlns="" id="{A6918F9D-1C82-41D8-A10D-89630BD80178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71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85589" y="1028700"/>
            <a:ext cx="764068" cy="8064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03174" y="3797479"/>
            <a:ext cx="289867" cy="28189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33787" y="1388377"/>
            <a:ext cx="338216" cy="3289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2363" y="6222806"/>
            <a:ext cx="333877" cy="324695"/>
          </a:xfrm>
          <a:prstGeom prst="rect">
            <a:avLst/>
          </a:prstGeom>
        </p:spPr>
      </p:pic>
      <p:sp>
        <p:nvSpPr>
          <p:cNvPr id="27" name="TextBox 2">
            <a:extLst>
              <a:ext uri="{FF2B5EF4-FFF2-40B4-BE49-F238E27FC236}">
                <a16:creationId xmlns:a16="http://schemas.microsoft.com/office/drawing/2014/main" xmlns="" id="{5EC363FB-5EF4-4BD2-B9CC-8560C11706BF}"/>
              </a:ext>
            </a:extLst>
          </p:cNvPr>
          <p:cNvSpPr txBox="1"/>
          <p:nvPr/>
        </p:nvSpPr>
        <p:spPr>
          <a:xfrm>
            <a:off x="4832583" y="1485900"/>
            <a:ext cx="86798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60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BECF72E-AE70-4492-B789-9C2EC12D1658}"/>
              </a:ext>
            </a:extLst>
          </p:cNvPr>
          <p:cNvGrpSpPr/>
          <p:nvPr/>
        </p:nvGrpSpPr>
        <p:grpSpPr>
          <a:xfrm>
            <a:off x="1919459" y="3128315"/>
            <a:ext cx="6746760" cy="3491094"/>
            <a:chOff x="1919459" y="3128315"/>
            <a:chExt cx="6746760" cy="3491094"/>
          </a:xfrm>
        </p:grpSpPr>
        <p:grpSp>
          <p:nvGrpSpPr>
            <p:cNvPr id="4" name="Group 4"/>
            <p:cNvGrpSpPr/>
            <p:nvPr/>
          </p:nvGrpSpPr>
          <p:grpSpPr>
            <a:xfrm>
              <a:off x="1919459" y="3128315"/>
              <a:ext cx="6746760" cy="3491094"/>
              <a:chOff x="0" y="0"/>
              <a:chExt cx="3996554" cy="516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6688A1F-6F94-4149-91EA-BF4BBC39CFA8}"/>
                </a:ext>
              </a:extLst>
            </p:cNvPr>
            <p:cNvSpPr txBox="1"/>
            <p:nvPr/>
          </p:nvSpPr>
          <p:spPr>
            <a:xfrm>
              <a:off x="2092441" y="3663946"/>
              <a:ext cx="6400797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6CAD8A5-7036-49CB-8EF4-958C3B3C19FE}"/>
              </a:ext>
            </a:extLst>
          </p:cNvPr>
          <p:cNvGrpSpPr/>
          <p:nvPr/>
        </p:nvGrpSpPr>
        <p:grpSpPr>
          <a:xfrm>
            <a:off x="9621781" y="5310006"/>
            <a:ext cx="7460156" cy="2957696"/>
            <a:chOff x="1919459" y="3128315"/>
            <a:chExt cx="7460156" cy="2957696"/>
          </a:xfrm>
        </p:grpSpPr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xmlns="" id="{F1CC0E71-A60B-4A7A-95E3-D068C0946D10}"/>
                </a:ext>
              </a:extLst>
            </p:cNvPr>
            <p:cNvGrpSpPr/>
            <p:nvPr/>
          </p:nvGrpSpPr>
          <p:grpSpPr>
            <a:xfrm>
              <a:off x="1919459" y="3128315"/>
              <a:ext cx="7460156" cy="2957696"/>
              <a:chOff x="0" y="0"/>
              <a:chExt cx="4419146" cy="43746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xmlns="" id="{E83E097F-994C-442E-93B4-325406A46342}"/>
                  </a:ext>
                </a:extLst>
              </p:cNvPr>
              <p:cNvSpPr/>
              <p:nvPr/>
            </p:nvSpPr>
            <p:spPr>
              <a:xfrm>
                <a:off x="0" y="0"/>
                <a:ext cx="4419146" cy="437468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3C2404A-621A-49EA-BE69-0508DD5FDB40}"/>
                </a:ext>
              </a:extLst>
            </p:cNvPr>
            <p:cNvSpPr txBox="1"/>
            <p:nvPr/>
          </p:nvSpPr>
          <p:spPr>
            <a:xfrm>
              <a:off x="2067114" y="3763000"/>
              <a:ext cx="7121637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–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805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62C1F208-4F92-4B2B-8B16-6F1F09BD675B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:a16="http://schemas.microsoft.com/office/drawing/2014/main" xmlns="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722" y="2263618"/>
            <a:ext cx="6830478" cy="75192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69C0CD-B384-4F03-9EE3-B74C8086A454}"/>
              </a:ext>
            </a:extLst>
          </p:cNvPr>
          <p:cNvSpPr txBox="1"/>
          <p:nvPr/>
        </p:nvSpPr>
        <p:spPr>
          <a:xfrm>
            <a:off x="3777555" y="534475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ADCD2C-E9D5-4DCA-9E49-E2AFB38EA59E}"/>
              </a:ext>
            </a:extLst>
          </p:cNvPr>
          <p:cNvSpPr txBox="1"/>
          <p:nvPr/>
        </p:nvSpPr>
        <p:spPr>
          <a:xfrm>
            <a:off x="9172515" y="2884439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hàng có 5 bạn đang tập thể dục, 3 hàng có 15 bạn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D84A91-CCC3-487D-91AE-76A52DDDD25A}"/>
              </a:ext>
            </a:extLst>
          </p:cNvPr>
          <p:cNvSpPr txBox="1"/>
          <p:nvPr/>
        </p:nvSpPr>
        <p:spPr>
          <a:xfrm>
            <a:off x="9158513" y="4448883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như thế nào?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AF0B3-2C1A-4711-9589-1CFED6246D2B}"/>
              </a:ext>
            </a:extLst>
          </p:cNvPr>
          <p:cNvSpPr txBox="1"/>
          <p:nvPr/>
        </p:nvSpPr>
        <p:spPr>
          <a:xfrm>
            <a:off x="9129488" y="4522071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3 lần.</a:t>
            </a:r>
          </a:p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DBC376D-1B13-45C6-8287-832E71ACAA80}"/>
              </a:ext>
            </a:extLst>
          </p:cNvPr>
          <p:cNvSpPr/>
          <p:nvPr/>
        </p:nvSpPr>
        <p:spPr>
          <a:xfrm>
            <a:off x="10937392" y="6348182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</p:spTree>
    <p:extLst>
      <p:ext uri="{BB962C8B-B14F-4D97-AF65-F5344CB8AC3E}">
        <p14:creationId xmlns:p14="http://schemas.microsoft.com/office/powerpoint/2010/main" xmlns="" val="39890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:a16="http://schemas.microsoft.com/office/drawing/2014/main" xmlns="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571820"/>
            <a:ext cx="8305800" cy="914336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DBC376D-1B13-45C6-8287-832E71ACAA80}"/>
              </a:ext>
            </a:extLst>
          </p:cNvPr>
          <p:cNvSpPr/>
          <p:nvPr/>
        </p:nvSpPr>
        <p:spPr>
          <a:xfrm>
            <a:off x="11125200" y="368525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277CCD34-D7B1-4F3E-933E-4194EF9FF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80676" y="1154994"/>
            <a:ext cx="5599176" cy="261761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7FB78ED-385C-4EC6-B2CB-456F35FFC368}"/>
              </a:ext>
            </a:extLst>
          </p:cNvPr>
          <p:cNvSpPr/>
          <p:nvPr/>
        </p:nvSpPr>
        <p:spPr>
          <a:xfrm>
            <a:off x="11139714" y="82677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89C1EAE9-FCEF-41B2-9A70-EDEF4CC14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5190" y="5737444"/>
            <a:ext cx="5599176" cy="26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793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00145" y="7156863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56498" y="5204521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57921" y="3038640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1727" y="7511110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6017" y="5386568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14167" y="2775890"/>
            <a:ext cx="270180" cy="262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438E2E-E7B9-432E-84B8-0ED3544325D1}"/>
              </a:ext>
            </a:extLst>
          </p:cNvPr>
          <p:cNvSpPr txBox="1"/>
          <p:nvPr/>
        </p:nvSpPr>
        <p:spPr>
          <a:xfrm>
            <a:off x="1647641" y="2392755"/>
            <a:ext cx="14826192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96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56: BẢNG NHÂN 5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FA888845-5CDF-463F-A6A7-765A2F1455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20000" y="4456595"/>
            <a:ext cx="5394207" cy="5792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64F3EC8-B9A3-4A63-8FF1-D21D28CF997D}"/>
              </a:ext>
            </a:extLst>
          </p:cNvPr>
          <p:cNvGrpSpPr/>
          <p:nvPr/>
        </p:nvGrpSpPr>
        <p:grpSpPr>
          <a:xfrm>
            <a:off x="2460662" y="1919786"/>
            <a:ext cx="7391400" cy="1651670"/>
            <a:chOff x="2514600" y="1943100"/>
            <a:chExt cx="6934200" cy="16276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9BB09E5-A875-4BCA-A159-9474BA934261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A0C81EEB-BDC6-44A6-BEE9-C5D4A563B4A2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C88E59C7-4030-4223-B8BC-ED9BB4ECC283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xmlns="" id="{5A9B4699-E6D6-4926-A384-8636360366D0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42F88F0B-F5D1-43DB-AF6D-76C8365811E5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310FA9F4-9438-40EF-AB2A-F310A48D9E1D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B92DDC7-E26E-42E1-9872-E6412DE4A41A}"/>
              </a:ext>
            </a:extLst>
          </p:cNvPr>
          <p:cNvSpPr txBox="1"/>
          <p:nvPr/>
        </p:nvSpPr>
        <p:spPr>
          <a:xfrm>
            <a:off x="11680862" y="16574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C2F4914C-AAD8-44E9-A80B-3919447C06F1}"/>
              </a:ext>
            </a:extLst>
          </p:cNvPr>
          <p:cNvSpPr/>
          <p:nvPr/>
        </p:nvSpPr>
        <p:spPr>
          <a:xfrm>
            <a:off x="11527481" y="34485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 = 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707AFC0-23E8-4DF0-8D10-FCD5E12585EF}"/>
              </a:ext>
            </a:extLst>
          </p:cNvPr>
          <p:cNvSpPr txBox="1"/>
          <p:nvPr/>
        </p:nvSpPr>
        <p:spPr>
          <a:xfrm>
            <a:off x="11735781" y="53150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7E202EAE-2599-463E-AD49-075B196D5BCC}"/>
              </a:ext>
            </a:extLst>
          </p:cNvPr>
          <p:cNvSpPr/>
          <p:nvPr/>
        </p:nvSpPr>
        <p:spPr>
          <a:xfrm>
            <a:off x="11582400" y="71061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= 10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9FD8511-3446-4278-A70F-55A981E18A6F}"/>
              </a:ext>
            </a:extLst>
          </p:cNvPr>
          <p:cNvGrpSpPr/>
          <p:nvPr/>
        </p:nvGrpSpPr>
        <p:grpSpPr>
          <a:xfrm>
            <a:off x="2460662" y="4973087"/>
            <a:ext cx="7391400" cy="1651670"/>
            <a:chOff x="2514600" y="1943100"/>
            <a:chExt cx="6934200" cy="162763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55D48F87-B40F-4077-B4F5-841AEC3A54B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6CF26806-77E1-4A7F-B775-8D8728F32E7D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xmlns="" id="{47110CE9-83EE-4CB8-91BC-948B68FE7BD2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xmlns="" id="{8AABC016-839A-4105-834C-C03BBE564A3F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94A1016B-F77A-44E7-B837-C1D1A30DBFA2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xmlns="" id="{6CAC807A-80D6-4DEA-9AD6-08F71D68882F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A2D9369-9FA9-4B19-A3F7-667E5ACDD41C}"/>
              </a:ext>
            </a:extLst>
          </p:cNvPr>
          <p:cNvGrpSpPr/>
          <p:nvPr/>
        </p:nvGrpSpPr>
        <p:grpSpPr>
          <a:xfrm>
            <a:off x="2460662" y="6796586"/>
            <a:ext cx="7391400" cy="1651670"/>
            <a:chOff x="2514600" y="1943100"/>
            <a:chExt cx="6934200" cy="162763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99477C8-D9EE-40E4-AD7B-51455B7FECF5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xmlns="" id="{A3E550F5-0DBD-45D0-891B-7216C42E23CF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75B0E59B-7295-4642-B923-403ED59936A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D59277ED-138E-423F-BE11-2A2CE13E32F2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xmlns="" id="{CB3F20DE-7841-48AC-B8C4-1516C237CD44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xmlns="" id="{3A871574-D695-44FF-A775-3DE2AE955B4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58497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5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F825A33-CC9B-413E-BC56-4FB26C020528}"/>
              </a:ext>
            </a:extLst>
          </p:cNvPr>
          <p:cNvSpPr txBox="1"/>
          <p:nvPr/>
        </p:nvSpPr>
        <p:spPr>
          <a:xfrm>
            <a:off x="11889162" y="309640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E723857C-AA55-495E-9576-A46FA161DAD1}"/>
              </a:ext>
            </a:extLst>
          </p:cNvPr>
          <p:cNvSpPr/>
          <p:nvPr/>
        </p:nvSpPr>
        <p:spPr>
          <a:xfrm>
            <a:off x="11582400" y="5242995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DE8C93C5-FB2B-4EC3-B6DC-19DA805097B6}"/>
              </a:ext>
            </a:extLst>
          </p:cNvPr>
          <p:cNvGrpSpPr/>
          <p:nvPr/>
        </p:nvGrpSpPr>
        <p:grpSpPr>
          <a:xfrm>
            <a:off x="2590800" y="4119691"/>
            <a:ext cx="7391400" cy="1651670"/>
            <a:chOff x="2514600" y="1943100"/>
            <a:chExt cx="6934200" cy="162763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88F0B8B3-A898-4DC3-8907-29C33DF966F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xmlns="" id="{0DD4FB65-4925-4B2A-A458-AD70C5305187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xmlns="" id="{DCE15958-F030-45E3-AC25-586F9851EA1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xmlns="" id="{576E5693-6DAE-41B6-8F19-C572904E88CA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xmlns="" id="{4642ACB1-BF32-43F7-81AE-D67EF315F17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xmlns="" id="{5CBFE6AE-30BD-4C70-AA27-BBA461C53B93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17175B3-1C45-4603-A4FA-D5E24341088C}"/>
              </a:ext>
            </a:extLst>
          </p:cNvPr>
          <p:cNvGrpSpPr/>
          <p:nvPr/>
        </p:nvGrpSpPr>
        <p:grpSpPr>
          <a:xfrm>
            <a:off x="2590800" y="5943190"/>
            <a:ext cx="7391400" cy="1651670"/>
            <a:chOff x="2514600" y="1943100"/>
            <a:chExt cx="6934200" cy="16276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FD14532-F8A9-4F4A-B113-5981B056D376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xmlns="" id="{8DA868D2-88B3-4BF2-9F01-327D84FFFAB1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xmlns="" id="{C86A7CA7-8287-47A2-9A09-A4D7CC6D3AB0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xmlns="" id="{4B521B89-2F45-4C89-8036-7D8C28B1A2ED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:a16="http://schemas.microsoft.com/office/drawing/2014/main" xmlns="" id="{ED569D9A-EE37-433E-BBD5-A980D6E26D36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xmlns="" id="{0DDBBE57-4194-46F8-809B-61FFF868C0F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87FA12F-83C9-4B4C-BEA6-478ED9A9FAD5}"/>
              </a:ext>
            </a:extLst>
          </p:cNvPr>
          <p:cNvGrpSpPr/>
          <p:nvPr/>
        </p:nvGrpSpPr>
        <p:grpSpPr>
          <a:xfrm>
            <a:off x="2590800" y="2280951"/>
            <a:ext cx="7391400" cy="1651670"/>
            <a:chOff x="2514600" y="1943100"/>
            <a:chExt cx="6934200" cy="1627634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FCCDE5E3-BBA5-401C-878D-7A7867F2FD0A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xmlns="" id="{6720B87D-6903-46B3-96BA-5C0F10E42DA6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xmlns="" id="{50B21FCA-D1D1-4ADE-9D7B-ED811014EC5A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xmlns="" id="{13E15057-995A-4B7F-A85D-8A6A344FCEE4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xmlns="" id="{9FD98A3D-DE78-4F1C-8A9D-DE596637031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xmlns="" id="{9B692073-CDBC-4A40-AB8F-18607B19826C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6ADC87-7415-46B0-B551-264379BB815D}"/>
              </a:ext>
            </a:extLst>
          </p:cNvPr>
          <p:cNvGrpSpPr/>
          <p:nvPr/>
        </p:nvGrpSpPr>
        <p:grpSpPr>
          <a:xfrm rot="16200000">
            <a:off x="834813" y="3305363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xmlns="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2DE1CB-3388-48FC-B2C1-C50529EF36C6}"/>
              </a:ext>
            </a:extLst>
          </p:cNvPr>
          <p:cNvGrpSpPr/>
          <p:nvPr/>
        </p:nvGrpSpPr>
        <p:grpSpPr>
          <a:xfrm rot="16200000">
            <a:off x="2150218" y="3305362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xmlns="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37CD61E-DD4D-46C3-A346-1546282D7A7E}"/>
              </a:ext>
            </a:extLst>
          </p:cNvPr>
          <p:cNvGrpSpPr/>
          <p:nvPr/>
        </p:nvGrpSpPr>
        <p:grpSpPr>
          <a:xfrm rot="16200000">
            <a:off x="3451337" y="3305363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xmlns="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xmlns="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CD9264F-185B-4317-98C8-A29ECBBC9020}"/>
              </a:ext>
            </a:extLst>
          </p:cNvPr>
          <p:cNvGrpSpPr/>
          <p:nvPr/>
        </p:nvGrpSpPr>
        <p:grpSpPr>
          <a:xfrm rot="16200000">
            <a:off x="4766742" y="3305362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2C85044-CFCE-4341-984F-1DBB12A5DB1D}"/>
              </a:ext>
            </a:extLst>
          </p:cNvPr>
          <p:cNvSpPr txBox="1"/>
          <p:nvPr/>
        </p:nvSpPr>
        <p:spPr>
          <a:xfrm>
            <a:off x="3001306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8F0ECB8-3E35-44A2-9248-A06297540C50}"/>
              </a:ext>
            </a:extLst>
          </p:cNvPr>
          <p:cNvSpPr/>
          <p:nvPr/>
        </p:nvSpPr>
        <p:spPr>
          <a:xfrm>
            <a:off x="2753605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10C21FA-C2B3-4A9A-9B07-3AB38D91504F}"/>
              </a:ext>
            </a:extLst>
          </p:cNvPr>
          <p:cNvGrpSpPr/>
          <p:nvPr/>
        </p:nvGrpSpPr>
        <p:grpSpPr>
          <a:xfrm rot="16200000">
            <a:off x="7912894" y="3305363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xmlns="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xmlns="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xmlns="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D3C8B8C-A422-409B-B900-958A22C69350}"/>
              </a:ext>
            </a:extLst>
          </p:cNvPr>
          <p:cNvGrpSpPr/>
          <p:nvPr/>
        </p:nvGrpSpPr>
        <p:grpSpPr>
          <a:xfrm rot="16200000">
            <a:off x="9228299" y="3305362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xmlns="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xmlns="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xmlns="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4D12597-E0BA-4A3F-9F51-9742B5A632EA}"/>
              </a:ext>
            </a:extLst>
          </p:cNvPr>
          <p:cNvGrpSpPr/>
          <p:nvPr/>
        </p:nvGrpSpPr>
        <p:grpSpPr>
          <a:xfrm rot="16200000">
            <a:off x="10529418" y="3305363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xmlns="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xmlns="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xmlns="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xmlns="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A47990A-7224-4971-AC6C-38AECDDC6E5A}"/>
              </a:ext>
            </a:extLst>
          </p:cNvPr>
          <p:cNvGrpSpPr/>
          <p:nvPr/>
        </p:nvGrpSpPr>
        <p:grpSpPr>
          <a:xfrm rot="16200000">
            <a:off x="11844823" y="3305362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xmlns="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xmlns="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xmlns="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xmlns="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870F0AB-BB2E-4A7C-8C8F-FA50A5D25564}"/>
              </a:ext>
            </a:extLst>
          </p:cNvPr>
          <p:cNvSpPr txBox="1"/>
          <p:nvPr/>
        </p:nvSpPr>
        <p:spPr>
          <a:xfrm>
            <a:off x="10601324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035B308A-A184-4109-8086-B8FD79A7B33C}"/>
              </a:ext>
            </a:extLst>
          </p:cNvPr>
          <p:cNvSpPr/>
          <p:nvPr/>
        </p:nvSpPr>
        <p:spPr>
          <a:xfrm>
            <a:off x="10353623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D2480EB-681A-449A-B8D0-3900308382C5}"/>
              </a:ext>
            </a:extLst>
          </p:cNvPr>
          <p:cNvGrpSpPr/>
          <p:nvPr/>
        </p:nvGrpSpPr>
        <p:grpSpPr>
          <a:xfrm rot="16200000">
            <a:off x="13156405" y="3315603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xmlns="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xmlns="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xmlns="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xmlns="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69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6ADC87-7415-46B0-B551-264379BB815D}"/>
              </a:ext>
            </a:extLst>
          </p:cNvPr>
          <p:cNvGrpSpPr/>
          <p:nvPr/>
        </p:nvGrpSpPr>
        <p:grpSpPr>
          <a:xfrm rot="16200000">
            <a:off x="978694" y="2717007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xmlns="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2DE1CB-3388-48FC-B2C1-C50529EF36C6}"/>
              </a:ext>
            </a:extLst>
          </p:cNvPr>
          <p:cNvGrpSpPr/>
          <p:nvPr/>
        </p:nvGrpSpPr>
        <p:grpSpPr>
          <a:xfrm rot="16200000">
            <a:off x="2294099" y="2717006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xmlns="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37CD61E-DD4D-46C3-A346-1546282D7A7E}"/>
              </a:ext>
            </a:extLst>
          </p:cNvPr>
          <p:cNvGrpSpPr/>
          <p:nvPr/>
        </p:nvGrpSpPr>
        <p:grpSpPr>
          <a:xfrm rot="16200000">
            <a:off x="3595218" y="2717007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xmlns="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xmlns="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CD9264F-185B-4317-98C8-A29ECBBC9020}"/>
              </a:ext>
            </a:extLst>
          </p:cNvPr>
          <p:cNvGrpSpPr/>
          <p:nvPr/>
        </p:nvGrpSpPr>
        <p:grpSpPr>
          <a:xfrm rot="16200000">
            <a:off x="4910623" y="2717006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2C85044-CFCE-4341-984F-1DBB12A5DB1D}"/>
              </a:ext>
            </a:extLst>
          </p:cNvPr>
          <p:cNvSpPr txBox="1"/>
          <p:nvPr/>
        </p:nvSpPr>
        <p:spPr>
          <a:xfrm>
            <a:off x="3303305" y="588553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8F0ECB8-3E35-44A2-9248-A06297540C50}"/>
              </a:ext>
            </a:extLst>
          </p:cNvPr>
          <p:cNvSpPr/>
          <p:nvPr/>
        </p:nvSpPr>
        <p:spPr>
          <a:xfrm>
            <a:off x="2996543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10C21FA-C2B3-4A9A-9B07-3AB38D91504F}"/>
              </a:ext>
            </a:extLst>
          </p:cNvPr>
          <p:cNvGrpSpPr/>
          <p:nvPr/>
        </p:nvGrpSpPr>
        <p:grpSpPr>
          <a:xfrm rot="16200000">
            <a:off x="6264126" y="2706766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xmlns="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xmlns="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xmlns="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xmlns="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D3C8B8C-A422-409B-B900-958A22C69350}"/>
              </a:ext>
            </a:extLst>
          </p:cNvPr>
          <p:cNvGrpSpPr/>
          <p:nvPr/>
        </p:nvGrpSpPr>
        <p:grpSpPr>
          <a:xfrm rot="16200000">
            <a:off x="7579531" y="2706765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xmlns="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xmlns="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xmlns="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4D12597-E0BA-4A3F-9F51-9742B5A632EA}"/>
              </a:ext>
            </a:extLst>
          </p:cNvPr>
          <p:cNvGrpSpPr/>
          <p:nvPr/>
        </p:nvGrpSpPr>
        <p:grpSpPr>
          <a:xfrm rot="16200000">
            <a:off x="8880650" y="2706766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xmlns="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xmlns="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xmlns="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xmlns="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A47990A-7224-4971-AC6C-38AECDDC6E5A}"/>
              </a:ext>
            </a:extLst>
          </p:cNvPr>
          <p:cNvGrpSpPr/>
          <p:nvPr/>
        </p:nvGrpSpPr>
        <p:grpSpPr>
          <a:xfrm rot="16200000">
            <a:off x="10196055" y="2706765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xmlns="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xmlns="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xmlns="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xmlns="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870F0AB-BB2E-4A7C-8C8F-FA50A5D25564}"/>
              </a:ext>
            </a:extLst>
          </p:cNvPr>
          <p:cNvSpPr txBox="1"/>
          <p:nvPr/>
        </p:nvSpPr>
        <p:spPr>
          <a:xfrm>
            <a:off x="4540626" y="600214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035B308A-A184-4109-8086-B8FD79A7B33C}"/>
              </a:ext>
            </a:extLst>
          </p:cNvPr>
          <p:cNvSpPr/>
          <p:nvPr/>
        </p:nvSpPr>
        <p:spPr>
          <a:xfrm>
            <a:off x="4292925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D2480EB-681A-449A-B8D0-3900308382C5}"/>
              </a:ext>
            </a:extLst>
          </p:cNvPr>
          <p:cNvGrpSpPr/>
          <p:nvPr/>
        </p:nvGrpSpPr>
        <p:grpSpPr>
          <a:xfrm rot="16200000">
            <a:off x="11507637" y="2717006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xmlns="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xmlns="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xmlns="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xmlns="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112CE1F-F8BA-4737-93D1-2866ABDFD071}"/>
              </a:ext>
            </a:extLst>
          </p:cNvPr>
          <p:cNvGrpSpPr/>
          <p:nvPr/>
        </p:nvGrpSpPr>
        <p:grpSpPr>
          <a:xfrm rot="16200000">
            <a:off x="12856379" y="2727246"/>
            <a:ext cx="4367213" cy="1143000"/>
            <a:chOff x="2352080" y="1943099"/>
            <a:chExt cx="7096721" cy="162763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5CABA406-2C4F-456D-BF59-E048A4BCEED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xmlns="" id="{11B4DDE4-970A-496F-BF52-9A330E1DA62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xmlns="" id="{107BE98D-1161-483E-B7AF-8A6026C697C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xmlns="" id="{6610A755-9769-4A1E-BD34-76C1AB9B175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xmlns="" id="{677C3AFF-D907-4702-A82F-9A1FAF9C5C7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xmlns="" id="{B7A268CA-9C10-41E8-A48E-F96C6B5A1EF2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9E7391D-79A5-4ED9-8B92-3CE2E38F88BB}"/>
              </a:ext>
            </a:extLst>
          </p:cNvPr>
          <p:cNvSpPr txBox="1"/>
          <p:nvPr/>
        </p:nvSpPr>
        <p:spPr>
          <a:xfrm>
            <a:off x="5273094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05CB33D2-C337-46A3-A53E-7B3114996B3D}"/>
              </a:ext>
            </a:extLst>
          </p:cNvPr>
          <p:cNvSpPr/>
          <p:nvPr/>
        </p:nvSpPr>
        <p:spPr>
          <a:xfrm>
            <a:off x="5025393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7FD747-D95D-496E-A417-FE92F5AAC9B7}"/>
              </a:ext>
            </a:extLst>
          </p:cNvPr>
          <p:cNvSpPr txBox="1"/>
          <p:nvPr/>
        </p:nvSpPr>
        <p:spPr>
          <a:xfrm>
            <a:off x="6392286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1D43A508-4A8C-4E4C-B681-4E746816DC71}"/>
              </a:ext>
            </a:extLst>
          </p:cNvPr>
          <p:cNvSpPr/>
          <p:nvPr/>
        </p:nvSpPr>
        <p:spPr>
          <a:xfrm>
            <a:off x="6144585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FA3761E-3778-47DB-94B9-352DCAD24F51}"/>
              </a:ext>
            </a:extLst>
          </p:cNvPr>
          <p:cNvSpPr txBox="1"/>
          <p:nvPr/>
        </p:nvSpPr>
        <p:spPr>
          <a:xfrm>
            <a:off x="7209534" y="5990411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110BC34A-FB8B-40C0-85C8-279A571ECDE6}"/>
              </a:ext>
            </a:extLst>
          </p:cNvPr>
          <p:cNvSpPr/>
          <p:nvPr/>
        </p:nvSpPr>
        <p:spPr>
          <a:xfrm>
            <a:off x="6961833" y="7789718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8 = 40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424146A-26E5-4A6E-9112-9E82F498F6A2}"/>
              </a:ext>
            </a:extLst>
          </p:cNvPr>
          <p:cNvSpPr txBox="1"/>
          <p:nvPr/>
        </p:nvSpPr>
        <p:spPr>
          <a:xfrm>
            <a:off x="8329674" y="599041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F9270986-5919-4CBD-BE5C-6F65D43B5A46}"/>
              </a:ext>
            </a:extLst>
          </p:cNvPr>
          <p:cNvSpPr/>
          <p:nvPr/>
        </p:nvSpPr>
        <p:spPr>
          <a:xfrm>
            <a:off x="8081973" y="7789717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9 = 45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584D327-4EFB-4653-8CF9-E056CC558AF7}"/>
              </a:ext>
            </a:extLst>
          </p:cNvPr>
          <p:cNvSpPr txBox="1"/>
          <p:nvPr/>
        </p:nvSpPr>
        <p:spPr>
          <a:xfrm>
            <a:off x="8804981" y="5968805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AB9ED2F1-91AA-4EA3-A1F8-C685DD4990A4}"/>
              </a:ext>
            </a:extLst>
          </p:cNvPr>
          <p:cNvSpPr/>
          <p:nvPr/>
        </p:nvSpPr>
        <p:spPr>
          <a:xfrm>
            <a:off x="8557280" y="7768112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 = 50</a:t>
            </a:r>
          </a:p>
        </p:txBody>
      </p:sp>
    </p:spTree>
    <p:extLst>
      <p:ext uri="{BB962C8B-B14F-4D97-AF65-F5344CB8AC3E}">
        <p14:creationId xmlns:p14="http://schemas.microsoft.com/office/powerpoint/2010/main" xmlns="" val="196948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 animBg="1"/>
      <p:bldP spid="40" grpId="1" animBg="1"/>
      <p:bldP spid="69" grpId="0"/>
      <p:bldP spid="69" grpId="1"/>
      <p:bldP spid="70" grpId="0" animBg="1"/>
      <p:bldP spid="70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/>
      <p:bldP spid="89" grpId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/>
      <p:bldP spid="93" grpId="1"/>
      <p:bldP spid="94" grpId="0" animBg="1"/>
      <p:bldP spid="9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1004</Words>
  <Application>Microsoft Office PowerPoint</Application>
  <PresentationFormat>Custom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</dc:title>
  <dc:creator>Administrator</dc:creator>
  <cp:lastModifiedBy>MTBA</cp:lastModifiedBy>
  <cp:revision>6</cp:revision>
  <dcterms:created xsi:type="dcterms:W3CDTF">2006-08-16T00:00:00Z</dcterms:created>
  <dcterms:modified xsi:type="dcterms:W3CDTF">2022-03-21T08:10:53Z</dcterms:modified>
  <dc:identifier>DAEtQOoRWgU</dc:identifier>
</cp:coreProperties>
</file>