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8" r:id="rId3"/>
    <p:sldId id="276" r:id="rId4"/>
    <p:sldId id="286" r:id="rId5"/>
    <p:sldId id="293" r:id="rId6"/>
    <p:sldId id="257" r:id="rId7"/>
    <p:sldId id="288" r:id="rId8"/>
    <p:sldId id="289" r:id="rId9"/>
    <p:sldId id="291" r:id="rId10"/>
    <p:sldId id="277" r:id="rId11"/>
    <p:sldId id="274" r:id="rId12"/>
    <p:sldId id="280" r:id="rId13"/>
    <p:sldId id="290" r:id="rId14"/>
    <p:sldId id="282" r:id="rId15"/>
    <p:sldId id="294"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285" r:id="rId30"/>
    <p:sldId id="270" r:id="rId31"/>
  </p:sldIdLst>
  <p:sldSz cx="16778288" cy="9475788"/>
  <p:notesSz cx="6858000" cy="9144000"/>
  <p:custDataLst>
    <p:tags r:id="rId33"/>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xmlns="">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a:srgbClr val="3399FF"/>
    <a:srgbClr val="FFEFAB"/>
    <a:srgbClr val="FFEB71"/>
    <a:srgbClr val="D8F3FC"/>
    <a:srgbClr val="663300"/>
    <a:srgbClr val="FFD937"/>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054"/>
    <p:restoredTop sz="95025"/>
  </p:normalViewPr>
  <p:slideViewPr>
    <p:cSldViewPr showGuides="1">
      <p:cViewPr varScale="1">
        <p:scale>
          <a:sx n="28" d="100"/>
          <a:sy n="28" d="100"/>
        </p:scale>
        <p:origin x="-1110" y="-78"/>
      </p:cViewPr>
      <p:guideLst>
        <p:guide orient="horz" pos="2984"/>
        <p:guide pos="528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pPr lvl="0" algn="r"/>
              <a:t>‹#›</a:t>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a:t>
            </a:fld>
            <a:endParaRPr lang="zh-CN"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10</a:t>
            </a:fld>
            <a:endParaRPr lang="zh-CN"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11</a:t>
            </a:fld>
            <a:endParaRPr lang="zh-CN"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12</a:t>
            </a:fld>
            <a:endParaRPr 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83969"/>
          <p:cNvSpPr>
            <a:spLocks noGrp="1" noRot="1" noChangeAspect="1" noTextEdit="1"/>
          </p:cNvSpPr>
          <p:nvPr>
            <p:ph type="sldImg"/>
          </p:nvPr>
        </p:nvSpPr>
        <p:spPr/>
      </p:sp>
      <p:sp>
        <p:nvSpPr>
          <p:cNvPr id="83971" name="文本占位符 839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13</a:t>
            </a:fld>
            <a:endParaRPr lang="zh-CN"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p:sp>
      <p:sp>
        <p:nvSpPr>
          <p:cNvPr id="62467" name="文本占位符 6246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14</a:t>
            </a:fld>
            <a:endParaRPr lang="zh-CN"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15</a:t>
            </a:fld>
            <a:endParaRPr lang="zh-CN" sz="1200" dirty="0"/>
          </a:p>
        </p:txBody>
      </p:sp>
    </p:spTree>
    <p:extLst>
      <p:ext uri="{BB962C8B-B14F-4D97-AF65-F5344CB8AC3E}">
        <p14:creationId xmlns:p14="http://schemas.microsoft.com/office/powerpoint/2010/main" xmlns="" val="274421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29</a:t>
            </a:fld>
            <a:endParaRPr lang="zh-CN"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30</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a:t>
            </a:fld>
            <a:endParaRPr lang="zh-C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3</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4</a:t>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5</a:t>
            </a:fld>
            <a:endParaRPr lang="zh-CN" sz="1200" dirty="0"/>
          </a:p>
        </p:txBody>
      </p:sp>
    </p:spTree>
    <p:extLst>
      <p:ext uri="{BB962C8B-B14F-4D97-AF65-F5344CB8AC3E}">
        <p14:creationId xmlns:p14="http://schemas.microsoft.com/office/powerpoint/2010/main" xmlns="" val="262473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6</a:t>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7</a:t>
            </a:fld>
            <a:endParaRPr 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8</a:t>
            </a:fld>
            <a:endParaRPr lang="zh-CN"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9</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1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1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0.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0.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4.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6.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2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6516936" y="6610102"/>
            <a:ext cx="8806793" cy="1476375"/>
          </a:xfrm>
          <a:prstGeom prst="rect">
            <a:avLst/>
          </a:prstGeom>
          <a:noFill/>
          <a:ln w="9525">
            <a:noFill/>
          </a:ln>
        </p:spPr>
        <p:txBody>
          <a:bodyPr wrap="square">
            <a:spAutoFit/>
          </a:bodyPr>
          <a:lstStyle/>
          <a:p>
            <a:pPr lvl="0" defTabSz="1500505">
              <a:spcBef>
                <a:spcPct val="50000"/>
              </a:spcBef>
            </a:pPr>
            <a:endParaRPr lang="en-US" altLang="zh-CN" sz="3600" dirty="0">
              <a:latin typeface="SimHei" panose="02010609060101010101" pitchFamily="2" charset="-122"/>
              <a:ea typeface="SimHei" panose="02010609060101010101" pitchFamily="2" charset="-122"/>
            </a:endParaRPr>
          </a:p>
          <a:p>
            <a:pPr lvl="0" defTabSz="1500505">
              <a:spcBef>
                <a:spcPct val="50000"/>
              </a:spcBef>
            </a:pPr>
            <a:endParaRPr lang="zh-CN" altLang="en-US" sz="3600"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8" name="TextBox 7">
            <a:extLst>
              <a:ext uri="{FF2B5EF4-FFF2-40B4-BE49-F238E27FC236}">
                <a16:creationId xmlns:a16="http://schemas.microsoft.com/office/drawing/2014/main" xmlns="" id="{360BC8D1-AAC3-4581-9669-694E12443DE0}"/>
              </a:ext>
            </a:extLst>
          </p:cNvPr>
          <p:cNvSpPr txBox="1"/>
          <p:nvPr/>
        </p:nvSpPr>
        <p:spPr>
          <a:xfrm>
            <a:off x="3132560" y="5020828"/>
            <a:ext cx="11377264" cy="2165721"/>
          </a:xfrm>
          <a:prstGeom prst="rect">
            <a:avLst/>
          </a:prstGeom>
        </p:spPr>
        <p:txBody>
          <a:bodyPr wrap="square" lIns="0" tIns="0" rIns="0" bIns="0" rtlCol="0" anchor="t">
            <a:spAutoFit/>
          </a:bodyPr>
          <a:lstStyle/>
          <a:p>
            <a:pPr algn="ctr">
              <a:lnSpc>
                <a:spcPct val="150000"/>
              </a:lnSpc>
            </a:pPr>
            <a:r>
              <a:rPr lang="vi-VN" sz="5000" b="1">
                <a:solidFill>
                  <a:schemeClr val="bg1"/>
                </a:solidFill>
              </a:rPr>
              <a:t>CHÀO MỪNG CÁC EM </a:t>
            </a:r>
            <a:endParaRPr lang="en-US" sz="5000" b="1">
              <a:solidFill>
                <a:schemeClr val="bg1"/>
              </a:solidFill>
            </a:endParaRPr>
          </a:p>
          <a:p>
            <a:pPr algn="ctr">
              <a:lnSpc>
                <a:spcPct val="150000"/>
              </a:lnSpc>
            </a:pPr>
            <a:r>
              <a:rPr lang="vi-VN" sz="5000" b="1">
                <a:solidFill>
                  <a:schemeClr val="bg1"/>
                </a:solidFill>
              </a:rPr>
              <a:t>CÙNG ĐẾN VỚI TIẾT HỌC HÔM NAY!</a:t>
            </a:r>
            <a:endParaRPr lang="en-US" sz="5000" b="1" dirty="0">
              <a:solidFill>
                <a:schemeClr val="bg1"/>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31C16F0-2491-45B7-82C8-F2A62DBC0ECB}"/>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6" name="TextBox 5">
            <a:extLst>
              <a:ext uri="{FF2B5EF4-FFF2-40B4-BE49-F238E27FC236}">
                <a16:creationId xmlns:a16="http://schemas.microsoft.com/office/drawing/2014/main" xmlns="" id="{DA74E898-24DA-417C-A193-1A1B9ADB202F}"/>
              </a:ext>
            </a:extLst>
          </p:cNvPr>
          <p:cNvSpPr txBox="1"/>
          <p:nvPr/>
        </p:nvSpPr>
        <p:spPr>
          <a:xfrm>
            <a:off x="7165008" y="633438"/>
            <a:ext cx="3960440" cy="784830"/>
          </a:xfrm>
          <a:prstGeom prst="rect">
            <a:avLst/>
          </a:prstGeom>
          <a:noFill/>
        </p:spPr>
        <p:txBody>
          <a:bodyPr wrap="square" rtlCol="0">
            <a:spAutoFit/>
          </a:bodyPr>
          <a:lstStyle/>
          <a:p>
            <a:r>
              <a:rPr lang="en-US" sz="4500" b="1">
                <a:solidFill>
                  <a:srgbClr val="FF0066"/>
                </a:solidFill>
              </a:rPr>
              <a:t>LUYỆN TẬP</a:t>
            </a:r>
          </a:p>
        </p:txBody>
      </p:sp>
      <p:sp>
        <p:nvSpPr>
          <p:cNvPr id="16" name="Rectangle: Rounded Corners 15">
            <a:extLst>
              <a:ext uri="{FF2B5EF4-FFF2-40B4-BE49-F238E27FC236}">
                <a16:creationId xmlns:a16="http://schemas.microsoft.com/office/drawing/2014/main" xmlns="" id="{AE5EB26D-F643-4170-9657-D817632F3676}"/>
              </a:ext>
            </a:extLst>
          </p:cNvPr>
          <p:cNvSpPr/>
          <p:nvPr/>
        </p:nvSpPr>
        <p:spPr>
          <a:xfrm>
            <a:off x="1710662" y="2721670"/>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A3F64DCC-DD72-483E-80FC-3EA010947312}"/>
              </a:ext>
            </a:extLst>
          </p:cNvPr>
          <p:cNvSpPr txBox="1"/>
          <p:nvPr/>
        </p:nvSpPr>
        <p:spPr>
          <a:xfrm>
            <a:off x="2063222" y="3602662"/>
            <a:ext cx="1224136" cy="630942"/>
          </a:xfrm>
          <a:prstGeom prst="rect">
            <a:avLst/>
          </a:prstGeom>
          <a:noFill/>
        </p:spPr>
        <p:txBody>
          <a:bodyPr wrap="square" rtlCol="0">
            <a:spAutoFit/>
          </a:bodyPr>
          <a:lstStyle/>
          <a:p>
            <a:r>
              <a:rPr lang="en-US" sz="3500" b="1">
                <a:solidFill>
                  <a:srgbClr val="FF0066"/>
                </a:solidFill>
              </a:rPr>
              <a:t>Mẫu:</a:t>
            </a:r>
          </a:p>
        </p:txBody>
      </p:sp>
      <p:sp>
        <p:nvSpPr>
          <p:cNvPr id="23" name="TextBox 22">
            <a:extLst>
              <a:ext uri="{FF2B5EF4-FFF2-40B4-BE49-F238E27FC236}">
                <a16:creationId xmlns:a16="http://schemas.microsoft.com/office/drawing/2014/main" xmlns="" id="{C58D149C-702B-4BB6-930B-C01BD520783B}"/>
              </a:ext>
            </a:extLst>
          </p:cNvPr>
          <p:cNvSpPr txBox="1"/>
          <p:nvPr/>
        </p:nvSpPr>
        <p:spPr>
          <a:xfrm>
            <a:off x="6387859" y="2988310"/>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5 bằng 12, viết 2 nhớ 1</a:t>
            </a:r>
          </a:p>
          <a:p>
            <a:pPr marL="457200" indent="-457200">
              <a:lnSpc>
                <a:spcPct val="150000"/>
              </a:lnSpc>
              <a:buFont typeface="Courier New" panose="02070309020205020404" pitchFamily="49" charset="0"/>
              <a:buChar char="o"/>
            </a:pPr>
            <a:r>
              <a:rPr lang="en-US" sz="3500">
                <a:solidFill>
                  <a:srgbClr val="0070C0"/>
                </a:solidFill>
              </a:rPr>
              <a:t>6 cộng 2 bằng 8, thêm 1 bằng 9, viết 9</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24" name="Rectangle: Rounded Corners 23">
            <a:extLst>
              <a:ext uri="{FF2B5EF4-FFF2-40B4-BE49-F238E27FC236}">
                <a16:creationId xmlns:a16="http://schemas.microsoft.com/office/drawing/2014/main" xmlns="" id="{4DC7AA15-85A8-42D7-9223-008A2EDC3049}"/>
              </a:ext>
            </a:extLst>
          </p:cNvPr>
          <p:cNvSpPr/>
          <p:nvPr/>
        </p:nvSpPr>
        <p:spPr>
          <a:xfrm>
            <a:off x="7408767" y="5656069"/>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+ 25 = 392</a:t>
            </a:r>
          </a:p>
        </p:txBody>
      </p:sp>
      <p:sp>
        <p:nvSpPr>
          <p:cNvPr id="25" name="Rectangle: Rounded Corners 24">
            <a:extLst>
              <a:ext uri="{FF2B5EF4-FFF2-40B4-BE49-F238E27FC236}">
                <a16:creationId xmlns:a16="http://schemas.microsoft.com/office/drawing/2014/main" xmlns="" id="{D072F829-808E-486D-863C-A6CE615DFB21}"/>
              </a:ext>
            </a:extLst>
          </p:cNvPr>
          <p:cNvSpPr/>
          <p:nvPr/>
        </p:nvSpPr>
        <p:spPr>
          <a:xfrm>
            <a:off x="3708624" y="3602662"/>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4F7CB308-290F-4175-917A-0FBF18A41B7D}"/>
              </a:ext>
            </a:extLst>
          </p:cNvPr>
          <p:cNvGrpSpPr/>
          <p:nvPr/>
        </p:nvGrpSpPr>
        <p:grpSpPr>
          <a:xfrm>
            <a:off x="3654878" y="3602662"/>
            <a:ext cx="1973677" cy="1445260"/>
            <a:chOff x="4237" y="9525"/>
            <a:chExt cx="614888" cy="1445260"/>
          </a:xfrm>
        </p:grpSpPr>
        <p:sp>
          <p:nvSpPr>
            <p:cNvPr id="27" name="Text Box 529">
              <a:extLst>
                <a:ext uri="{FF2B5EF4-FFF2-40B4-BE49-F238E27FC236}">
                  <a16:creationId xmlns:a16="http://schemas.microsoft.com/office/drawing/2014/main" xmlns="" id="{6AF1DF4E-BEF0-48D1-A2EB-35B3386AD0C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25</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392</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28" name="Text Box 530">
              <a:extLst>
                <a:ext uri="{FF2B5EF4-FFF2-40B4-BE49-F238E27FC236}">
                  <a16:creationId xmlns:a16="http://schemas.microsoft.com/office/drawing/2014/main" xmlns="" id="{288EB1BC-D573-4869-B9E4-1EFEAA43C05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xmlns="" id="{797F8EB3-A631-40E1-99C8-69CC090CBB9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xmlns="" id="{227AB713-4CAA-4DC9-9B54-B3DD09DB24E8}"/>
              </a:ext>
            </a:extLst>
          </p:cNvPr>
          <p:cNvGrpSpPr/>
          <p:nvPr/>
        </p:nvGrpSpPr>
        <p:grpSpPr>
          <a:xfrm>
            <a:off x="2825848" y="6658924"/>
            <a:ext cx="1973678" cy="1445260"/>
            <a:chOff x="4237" y="9525"/>
            <a:chExt cx="614888" cy="1445260"/>
          </a:xfrm>
        </p:grpSpPr>
        <p:sp>
          <p:nvSpPr>
            <p:cNvPr id="32" name="Text Box 529">
              <a:extLst>
                <a:ext uri="{FF2B5EF4-FFF2-40B4-BE49-F238E27FC236}">
                  <a16:creationId xmlns:a16="http://schemas.microsoft.com/office/drawing/2014/main" xmlns="" id="{7AD3E78C-E6B9-4A75-93E2-B5408079A41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33" name="Text Box 530">
              <a:extLst>
                <a:ext uri="{FF2B5EF4-FFF2-40B4-BE49-F238E27FC236}">
                  <a16:creationId xmlns:a16="http://schemas.microsoft.com/office/drawing/2014/main" xmlns="" id="{250A4E3A-9DFD-436C-8457-378F22A5849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xmlns="" id="{4535E23F-DA6F-45E7-912F-72EEADD9D7E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xmlns="" id="{267A6D94-C865-4A80-8A11-CFD051ECC0C7}"/>
              </a:ext>
            </a:extLst>
          </p:cNvPr>
          <p:cNvSpPr/>
          <p:nvPr/>
        </p:nvSpPr>
        <p:spPr>
          <a:xfrm>
            <a:off x="3167795"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36" name="Group 35">
            <a:extLst>
              <a:ext uri="{FF2B5EF4-FFF2-40B4-BE49-F238E27FC236}">
                <a16:creationId xmlns:a16="http://schemas.microsoft.com/office/drawing/2014/main" xmlns="" id="{33A41483-E013-456B-8397-8A8613475AE4}"/>
              </a:ext>
            </a:extLst>
          </p:cNvPr>
          <p:cNvGrpSpPr/>
          <p:nvPr/>
        </p:nvGrpSpPr>
        <p:grpSpPr>
          <a:xfrm>
            <a:off x="6361720" y="6688769"/>
            <a:ext cx="1973678" cy="1445260"/>
            <a:chOff x="4237" y="9525"/>
            <a:chExt cx="614888" cy="1445260"/>
          </a:xfrm>
        </p:grpSpPr>
        <p:sp>
          <p:nvSpPr>
            <p:cNvPr id="37" name="Text Box 529">
              <a:extLst>
                <a:ext uri="{FF2B5EF4-FFF2-40B4-BE49-F238E27FC236}">
                  <a16:creationId xmlns:a16="http://schemas.microsoft.com/office/drawing/2014/main" xmlns="" id="{98C10169-A5EE-4643-9E0B-6FFB67BDCA5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8" name="Text Box 530">
              <a:extLst>
                <a:ext uri="{FF2B5EF4-FFF2-40B4-BE49-F238E27FC236}">
                  <a16:creationId xmlns:a16="http://schemas.microsoft.com/office/drawing/2014/main" xmlns="" id="{FFA39243-606B-489B-9E3C-EA4A583335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xmlns="" id="{3186C165-3A2E-4646-9CA4-9C32CD2B4BF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xmlns="" id="{77C1EEB1-8BB2-482B-9914-2C67B910B857}"/>
              </a:ext>
            </a:extLst>
          </p:cNvPr>
          <p:cNvSpPr/>
          <p:nvPr/>
        </p:nvSpPr>
        <p:spPr>
          <a:xfrm>
            <a:off x="6649752"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1" name="Group 40">
            <a:extLst>
              <a:ext uri="{FF2B5EF4-FFF2-40B4-BE49-F238E27FC236}">
                <a16:creationId xmlns:a16="http://schemas.microsoft.com/office/drawing/2014/main" xmlns="" id="{E51B5B88-7AEE-4419-B56B-D39509A9FECD}"/>
              </a:ext>
            </a:extLst>
          </p:cNvPr>
          <p:cNvGrpSpPr/>
          <p:nvPr/>
        </p:nvGrpSpPr>
        <p:grpSpPr>
          <a:xfrm>
            <a:off x="9689829" y="6688769"/>
            <a:ext cx="1973678" cy="1445260"/>
            <a:chOff x="4237" y="9525"/>
            <a:chExt cx="614888" cy="1445260"/>
          </a:xfrm>
        </p:grpSpPr>
        <p:sp>
          <p:nvSpPr>
            <p:cNvPr id="42" name="Text Box 529">
              <a:extLst>
                <a:ext uri="{FF2B5EF4-FFF2-40B4-BE49-F238E27FC236}">
                  <a16:creationId xmlns:a16="http://schemas.microsoft.com/office/drawing/2014/main" xmlns="" id="{99058BE3-5A03-480D-844C-E22F3FD9BF6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43" name="Text Box 530">
              <a:extLst>
                <a:ext uri="{FF2B5EF4-FFF2-40B4-BE49-F238E27FC236}">
                  <a16:creationId xmlns:a16="http://schemas.microsoft.com/office/drawing/2014/main" xmlns="" id="{9ABDABB7-8705-4055-9A54-D564D935F4E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xmlns="" id="{E586C033-C50C-4E53-90F5-7EEFC4288372}"/>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5" name="Rectangle 44">
            <a:extLst>
              <a:ext uri="{FF2B5EF4-FFF2-40B4-BE49-F238E27FC236}">
                <a16:creationId xmlns:a16="http://schemas.microsoft.com/office/drawing/2014/main" xmlns="" id="{8C254103-EEE4-46AC-A61C-F57104623DD2}"/>
              </a:ext>
            </a:extLst>
          </p:cNvPr>
          <p:cNvSpPr/>
          <p:nvPr/>
        </p:nvSpPr>
        <p:spPr>
          <a:xfrm>
            <a:off x="9977861"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6" name="Group 45">
            <a:extLst>
              <a:ext uri="{FF2B5EF4-FFF2-40B4-BE49-F238E27FC236}">
                <a16:creationId xmlns:a16="http://schemas.microsoft.com/office/drawing/2014/main" xmlns="" id="{C6E9CE60-6D53-4815-877D-8DB9F7BF802F}"/>
              </a:ext>
            </a:extLst>
          </p:cNvPr>
          <p:cNvGrpSpPr/>
          <p:nvPr/>
        </p:nvGrpSpPr>
        <p:grpSpPr>
          <a:xfrm>
            <a:off x="12820897" y="6637073"/>
            <a:ext cx="1973678" cy="1445260"/>
            <a:chOff x="4237" y="9525"/>
            <a:chExt cx="614888" cy="1445260"/>
          </a:xfrm>
        </p:grpSpPr>
        <p:sp>
          <p:nvSpPr>
            <p:cNvPr id="47" name="Text Box 529">
              <a:extLst>
                <a:ext uri="{FF2B5EF4-FFF2-40B4-BE49-F238E27FC236}">
                  <a16:creationId xmlns:a16="http://schemas.microsoft.com/office/drawing/2014/main" xmlns="" id="{1B7104A2-DBA1-4317-AE91-B028D37C6E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48" name="Text Box 530">
              <a:extLst>
                <a:ext uri="{FF2B5EF4-FFF2-40B4-BE49-F238E27FC236}">
                  <a16:creationId xmlns:a16="http://schemas.microsoft.com/office/drawing/2014/main" xmlns="" id="{4EB0F20D-3B0D-4F88-853E-75E688CC417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xmlns="" id="{2A89C43F-0DC5-4FC8-A883-63F39B409574}"/>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0" name="Rectangle 49">
            <a:extLst>
              <a:ext uri="{FF2B5EF4-FFF2-40B4-BE49-F238E27FC236}">
                <a16:creationId xmlns:a16="http://schemas.microsoft.com/office/drawing/2014/main" xmlns="" id="{264D5078-BE04-4727-8494-132C2FA1D419}"/>
              </a:ext>
            </a:extLst>
          </p:cNvPr>
          <p:cNvSpPr/>
          <p:nvPr/>
        </p:nvSpPr>
        <p:spPr>
          <a:xfrm>
            <a:off x="13177570"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pic>
        <p:nvPicPr>
          <p:cNvPr id="51" name="Picture 2" descr="Cậu Bé, Học Bài, Học Tập, Giáo Dục, Tải hình PNG 182 - Free.Vector6.com">
            <a:extLst>
              <a:ext uri="{FF2B5EF4-FFF2-40B4-BE49-F238E27FC236}">
                <a16:creationId xmlns:a16="http://schemas.microsoft.com/office/drawing/2014/main" xmlns="" id="{14CB5893-A3B1-4240-B568-6AF1647020A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216627" y="22958"/>
            <a:ext cx="5155895" cy="4210646"/>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6" descr="Fir Tree Sticker by Kew Gardens for iOS &amp;amp; Android | GIPHY in 2021 | Good  morning beautiful gif, Flower pictures, Flowers gif">
            <a:extLst>
              <a:ext uri="{FF2B5EF4-FFF2-40B4-BE49-F238E27FC236}">
                <a16:creationId xmlns:a16="http://schemas.microsoft.com/office/drawing/2014/main" xmlns="" id="{14562300-11DC-4C4A-9C1F-6471113A60DA}"/>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399448" y="5408115"/>
            <a:ext cx="3474471" cy="4067673"/>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4" descr="Moving Graphics Free | Free Download Clip Art | Free Clip Art | on ... -  ClipArt Best - ClipArt Best">
            <a:extLst>
              <a:ext uri="{FF2B5EF4-FFF2-40B4-BE49-F238E27FC236}">
                <a16:creationId xmlns:a16="http://schemas.microsoft.com/office/drawing/2014/main" xmlns="" id="{E76A8C4E-ADEE-4657-8606-B08E3BA03EAA}"/>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14300365" y="5196779"/>
            <a:ext cx="2743837" cy="421064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barn(inVertical)">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barn(inVertical)">
                                      <p:cBhvr>
                                        <p:cTn id="31" dur="500"/>
                                        <p:tgtEl>
                                          <p:spTgt spid="2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barn(inVertical)">
                                      <p:cBhvr>
                                        <p:cTn id="36" dur="500"/>
                                        <p:tgtEl>
                                          <p:spTgt spid="2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ppt_x"/>
                                          </p:val>
                                        </p:tav>
                                        <p:tav tm="100000">
                                          <p:val>
                                            <p:strVal val="#ppt_x"/>
                                          </p:val>
                                        </p:tav>
                                      </p:tavLst>
                                    </p:anim>
                                    <p:anim calcmode="lin" valueType="num">
                                      <p:cBhvr additive="base">
                                        <p:cTn id="63" dur="500" fill="hold"/>
                                        <p:tgtEl>
                                          <p:spTgt spid="4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500" fill="hold"/>
                                        <p:tgtEl>
                                          <p:spTgt spid="45"/>
                                        </p:tgtEl>
                                        <p:attrNameLst>
                                          <p:attrName>ppt_x</p:attrName>
                                        </p:attrNameLst>
                                      </p:cBhvr>
                                      <p:tavLst>
                                        <p:tav tm="0">
                                          <p:val>
                                            <p:strVal val="#ppt_x"/>
                                          </p:val>
                                        </p:tav>
                                        <p:tav tm="100000">
                                          <p:val>
                                            <p:strVal val="#ppt_x"/>
                                          </p:val>
                                        </p:tav>
                                      </p:tavLst>
                                    </p:anim>
                                    <p:anim calcmode="lin" valueType="num">
                                      <p:cBhvr additive="base">
                                        <p:cTn id="67" dur="500" fill="hold"/>
                                        <p:tgtEl>
                                          <p:spTgt spid="45"/>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fill="hold"/>
                                        <p:tgtEl>
                                          <p:spTgt spid="46"/>
                                        </p:tgtEl>
                                        <p:attrNameLst>
                                          <p:attrName>ppt_x</p:attrName>
                                        </p:attrNameLst>
                                      </p:cBhvr>
                                      <p:tavLst>
                                        <p:tav tm="0">
                                          <p:val>
                                            <p:strVal val="#ppt_x"/>
                                          </p:val>
                                        </p:tav>
                                        <p:tav tm="100000">
                                          <p:val>
                                            <p:strVal val="#ppt_x"/>
                                          </p:val>
                                        </p:tav>
                                      </p:tavLst>
                                    </p:anim>
                                    <p:anim calcmode="lin" valueType="num">
                                      <p:cBhvr additive="base">
                                        <p:cTn id="71" dur="500" fill="hold"/>
                                        <p:tgtEl>
                                          <p:spTgt spid="4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fill="hold"/>
                                        <p:tgtEl>
                                          <p:spTgt spid="50"/>
                                        </p:tgtEl>
                                        <p:attrNameLst>
                                          <p:attrName>ppt_x</p:attrName>
                                        </p:attrNameLst>
                                      </p:cBhvr>
                                      <p:tavLst>
                                        <p:tav tm="0">
                                          <p:val>
                                            <p:strVal val="#ppt_x"/>
                                          </p:val>
                                        </p:tav>
                                        <p:tav tm="100000">
                                          <p:val>
                                            <p:strVal val="#ppt_x"/>
                                          </p:val>
                                        </p:tav>
                                      </p:tavLst>
                                    </p:anim>
                                    <p:anim calcmode="lin" valueType="num">
                                      <p:cBhvr additive="base">
                                        <p:cTn id="7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1" grpId="0" animBg="1"/>
      <p:bldP spid="40" grpId="0" animBg="1"/>
      <p:bldP spid="45"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870504"/>
            <a:ext cx="16792575" cy="8692595"/>
          </a:xfrm>
          <a:prstGeom prst="rect">
            <a:avLst/>
          </a:prstGeom>
          <a:noFill/>
          <a:ln w="9525">
            <a:noFill/>
          </a:ln>
        </p:spPr>
      </p:pic>
      <p:sp>
        <p:nvSpPr>
          <p:cNvPr id="6" name="Rectangle 5">
            <a:extLst>
              <a:ext uri="{FF2B5EF4-FFF2-40B4-BE49-F238E27FC236}">
                <a16:creationId xmlns:a16="http://schemas.microsoft.com/office/drawing/2014/main" xmlns="" id="{0D61E600-CA4F-40E3-BEE4-5898599DDB6D}"/>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7" name="TextBox 6">
            <a:extLst>
              <a:ext uri="{FF2B5EF4-FFF2-40B4-BE49-F238E27FC236}">
                <a16:creationId xmlns:a16="http://schemas.microsoft.com/office/drawing/2014/main" xmlns="" id="{B384A791-5E69-4853-8A11-915C511F8C79}"/>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Rounded Corners 7">
            <a:extLst>
              <a:ext uri="{FF2B5EF4-FFF2-40B4-BE49-F238E27FC236}">
                <a16:creationId xmlns:a16="http://schemas.microsoft.com/office/drawing/2014/main" xmlns="" id="{90354423-6339-4C4D-83DA-58FB6EFCE8BB}"/>
              </a:ext>
            </a:extLst>
          </p:cNvPr>
          <p:cNvSpPr/>
          <p:nvPr/>
        </p:nvSpPr>
        <p:spPr>
          <a:xfrm>
            <a:off x="2772520" y="2721670"/>
            <a:ext cx="1175914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EECFDBA3-EA36-4AFF-8B4B-13E9926777C4}"/>
              </a:ext>
            </a:extLst>
          </p:cNvPr>
          <p:cNvGrpSpPr/>
          <p:nvPr/>
        </p:nvGrpSpPr>
        <p:grpSpPr>
          <a:xfrm>
            <a:off x="3031534" y="3247900"/>
            <a:ext cx="1973678" cy="1445260"/>
            <a:chOff x="4237" y="9525"/>
            <a:chExt cx="614888" cy="1445260"/>
          </a:xfrm>
        </p:grpSpPr>
        <p:sp>
          <p:nvSpPr>
            <p:cNvPr id="17" name="Text Box 529">
              <a:extLst>
                <a:ext uri="{FF2B5EF4-FFF2-40B4-BE49-F238E27FC236}">
                  <a16:creationId xmlns:a16="http://schemas.microsoft.com/office/drawing/2014/main" xmlns="" id="{DF178C56-7B0C-43D1-9304-ABEAD30817F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18" name="Text Box 530">
              <a:extLst>
                <a:ext uri="{FF2B5EF4-FFF2-40B4-BE49-F238E27FC236}">
                  <a16:creationId xmlns:a16="http://schemas.microsoft.com/office/drawing/2014/main" xmlns="" id="{939DDB7B-587C-45B9-9B39-EE3CCD15CE1D}"/>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xmlns="" id="{627451CC-D523-4AA6-BCAD-A719372F133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xmlns="" id="{0F738B26-F4C5-4D89-87FD-B90DF12E7D71}"/>
              </a:ext>
            </a:extLst>
          </p:cNvPr>
          <p:cNvSpPr/>
          <p:nvPr/>
        </p:nvSpPr>
        <p:spPr>
          <a:xfrm>
            <a:off x="3191732" y="483450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2" name="Rectangle 21">
            <a:extLst>
              <a:ext uri="{FF2B5EF4-FFF2-40B4-BE49-F238E27FC236}">
                <a16:creationId xmlns:a16="http://schemas.microsoft.com/office/drawing/2014/main" xmlns="" id="{769545A7-2F16-4258-886E-C175067C096D}"/>
              </a:ext>
            </a:extLst>
          </p:cNvPr>
          <p:cNvSpPr/>
          <p:nvPr/>
        </p:nvSpPr>
        <p:spPr>
          <a:xfrm>
            <a:off x="3123254" y="4834509"/>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662</a:t>
            </a:r>
          </a:p>
        </p:txBody>
      </p:sp>
      <p:sp>
        <p:nvSpPr>
          <p:cNvPr id="23" name="TextBox 22">
            <a:extLst>
              <a:ext uri="{FF2B5EF4-FFF2-40B4-BE49-F238E27FC236}">
                <a16:creationId xmlns:a16="http://schemas.microsoft.com/office/drawing/2014/main" xmlns="" id="{1235FD00-38BE-4195-AC20-43D5FA5EED38}"/>
              </a:ext>
            </a:extLst>
          </p:cNvPr>
          <p:cNvSpPr txBox="1"/>
          <p:nvPr/>
        </p:nvSpPr>
        <p:spPr>
          <a:xfrm>
            <a:off x="5667993" y="29807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5 cộng 7 bằng 12, viết 2 nhớ 1</a:t>
            </a:r>
          </a:p>
          <a:p>
            <a:pPr marL="457200" indent="-457200">
              <a:lnSpc>
                <a:spcPct val="150000"/>
              </a:lnSpc>
              <a:buFont typeface="Courier New" panose="02070309020205020404" pitchFamily="49" charset="0"/>
              <a:buChar char="o"/>
            </a:pPr>
            <a:r>
              <a:rPr lang="en-US" sz="3500">
                <a:solidFill>
                  <a:srgbClr val="0070C0"/>
                </a:solidFill>
              </a:rPr>
              <a:t>3 cộng 2 bằng 1, thêm 1 bằng 6, viết 6</a:t>
            </a:r>
          </a:p>
          <a:p>
            <a:pPr marL="457200" indent="-457200">
              <a:lnSpc>
                <a:spcPct val="150000"/>
              </a:lnSpc>
              <a:buFont typeface="Courier New" panose="02070309020205020404" pitchFamily="49" charset="0"/>
              <a:buChar char="o"/>
            </a:pPr>
            <a:r>
              <a:rPr lang="en-US" sz="3500">
                <a:solidFill>
                  <a:srgbClr val="0070C0"/>
                </a:solidFill>
              </a:rPr>
              <a:t>Hạ 6, viết 6</a:t>
            </a:r>
          </a:p>
        </p:txBody>
      </p:sp>
      <p:sp>
        <p:nvSpPr>
          <p:cNvPr id="24" name="Rectangle: Rounded Corners 23">
            <a:extLst>
              <a:ext uri="{FF2B5EF4-FFF2-40B4-BE49-F238E27FC236}">
                <a16:creationId xmlns:a16="http://schemas.microsoft.com/office/drawing/2014/main" xmlns="" id="{F63DA523-BF38-4ED3-8DF3-57743D1689CE}"/>
              </a:ext>
            </a:extLst>
          </p:cNvPr>
          <p:cNvSpPr/>
          <p:nvPr/>
        </p:nvSpPr>
        <p:spPr>
          <a:xfrm>
            <a:off x="7000201" y="556818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635 + 27 = 662</a:t>
            </a:r>
          </a:p>
        </p:txBody>
      </p:sp>
      <p:pic>
        <p:nvPicPr>
          <p:cNvPr id="4" name="Picture 3">
            <a:extLst>
              <a:ext uri="{FF2B5EF4-FFF2-40B4-BE49-F238E27FC236}">
                <a16:creationId xmlns:a16="http://schemas.microsoft.com/office/drawing/2014/main" xmlns="" id="{D322262E-C236-4B68-AE63-20B7C674A0DD}"/>
              </a:ext>
            </a:extLst>
          </p:cNvPr>
          <p:cNvPicPr>
            <a:picLocks noChangeAspect="1"/>
          </p:cNvPicPr>
          <p:nvPr/>
        </p:nvPicPr>
        <p:blipFill>
          <a:blip r:embed="rId4"/>
          <a:stretch>
            <a:fillRect/>
          </a:stretch>
        </p:blipFill>
        <p:spPr>
          <a:xfrm>
            <a:off x="2939814" y="3191872"/>
            <a:ext cx="10863647" cy="2051154"/>
          </a:xfrm>
          <a:prstGeom prst="rect">
            <a:avLst/>
          </a:prstGeom>
        </p:spPr>
      </p:pic>
      <p:pic>
        <p:nvPicPr>
          <p:cNvPr id="27" name="Picture 26">
            <a:extLst>
              <a:ext uri="{FF2B5EF4-FFF2-40B4-BE49-F238E27FC236}">
                <a16:creationId xmlns:a16="http://schemas.microsoft.com/office/drawing/2014/main" xmlns="" id="{8D0D4DD4-674D-462F-978E-D8AE3B4A54D5}"/>
              </a:ext>
            </a:extLst>
          </p:cNvPr>
          <p:cNvPicPr>
            <a:picLocks noChangeAspect="1"/>
          </p:cNvPicPr>
          <p:nvPr/>
        </p:nvPicPr>
        <p:blipFill>
          <a:blip r:embed="rId4"/>
          <a:stretch>
            <a:fillRect/>
          </a:stretch>
        </p:blipFill>
        <p:spPr>
          <a:xfrm>
            <a:off x="3031534" y="4601369"/>
            <a:ext cx="9334999" cy="1762420"/>
          </a:xfrm>
          <a:prstGeom prst="rect">
            <a:avLst/>
          </a:prstGeom>
        </p:spPr>
      </p:pic>
      <p:pic>
        <p:nvPicPr>
          <p:cNvPr id="28" name="图片 39940" descr="1-48">
            <a:extLst>
              <a:ext uri="{FF2B5EF4-FFF2-40B4-BE49-F238E27FC236}">
                <a16:creationId xmlns:a16="http://schemas.microsoft.com/office/drawing/2014/main" xmlns="" id="{CB2D458E-DA5B-4B0C-AA95-96CF4F026220}"/>
              </a:ext>
            </a:extLst>
          </p:cNvPr>
          <p:cNvPicPr>
            <a:picLocks noChangeAspect="1"/>
          </p:cNvPicPr>
          <p:nvPr/>
        </p:nvPicPr>
        <p:blipFill>
          <a:blip r:embed="rId5"/>
          <a:stretch>
            <a:fillRect/>
          </a:stretch>
        </p:blipFill>
        <p:spPr>
          <a:xfrm>
            <a:off x="-1403944" y="6120579"/>
            <a:ext cx="6808788" cy="3968750"/>
          </a:xfrm>
          <a:prstGeom prst="rect">
            <a:avLst/>
          </a:prstGeom>
          <a:noFill/>
          <a:ln w="9525">
            <a:noFill/>
          </a:ln>
        </p:spPr>
      </p:pic>
      <p:grpSp>
        <p:nvGrpSpPr>
          <p:cNvPr id="29" name="Group 28">
            <a:extLst>
              <a:ext uri="{FF2B5EF4-FFF2-40B4-BE49-F238E27FC236}">
                <a16:creationId xmlns:a16="http://schemas.microsoft.com/office/drawing/2014/main" xmlns="" id="{0D71D130-C86A-40B1-BA95-F551CB5F6784}"/>
              </a:ext>
            </a:extLst>
          </p:cNvPr>
          <p:cNvGrpSpPr/>
          <p:nvPr/>
        </p:nvGrpSpPr>
        <p:grpSpPr>
          <a:xfrm>
            <a:off x="3183934" y="3360874"/>
            <a:ext cx="1773732" cy="1484686"/>
            <a:chOff x="4237" y="-29901"/>
            <a:chExt cx="552596" cy="1484686"/>
          </a:xfrm>
        </p:grpSpPr>
        <p:sp>
          <p:nvSpPr>
            <p:cNvPr id="30" name="Text Box 529">
              <a:extLst>
                <a:ext uri="{FF2B5EF4-FFF2-40B4-BE49-F238E27FC236}">
                  <a16:creationId xmlns:a16="http://schemas.microsoft.com/office/drawing/2014/main" xmlns="" id="{8703F5CA-F512-48B2-B9B7-DE2BDB0496D6}"/>
                </a:ext>
              </a:extLst>
            </p:cNvPr>
            <p:cNvSpPr txBox="1"/>
            <p:nvPr/>
          </p:nvSpPr>
          <p:spPr>
            <a:xfrm>
              <a:off x="90108" y="-29901"/>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 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1" name="Text Box 530">
              <a:extLst>
                <a:ext uri="{FF2B5EF4-FFF2-40B4-BE49-F238E27FC236}">
                  <a16:creationId xmlns:a16="http://schemas.microsoft.com/office/drawing/2014/main" xmlns="" id="{C6F60C96-E4AC-4D34-A831-119E758994C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xmlns="" id="{38E75203-631F-4EB7-B377-02BE697AE2A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3" name="Rectangle 32">
            <a:extLst>
              <a:ext uri="{FF2B5EF4-FFF2-40B4-BE49-F238E27FC236}">
                <a16:creationId xmlns:a16="http://schemas.microsoft.com/office/drawing/2014/main" xmlns="" id="{8C570940-DB58-42D5-A2E9-80C70466B638}"/>
              </a:ext>
            </a:extLst>
          </p:cNvPr>
          <p:cNvSpPr/>
          <p:nvPr/>
        </p:nvSpPr>
        <p:spPr>
          <a:xfrm>
            <a:off x="3344376" y="4934450"/>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sp>
        <p:nvSpPr>
          <p:cNvPr id="36" name="Rectangle 35">
            <a:extLst>
              <a:ext uri="{FF2B5EF4-FFF2-40B4-BE49-F238E27FC236}">
                <a16:creationId xmlns:a16="http://schemas.microsoft.com/office/drawing/2014/main" xmlns="" id="{2DC51629-0092-4ECD-A227-910259DAE833}"/>
              </a:ext>
            </a:extLst>
          </p:cNvPr>
          <p:cNvSpPr/>
          <p:nvPr/>
        </p:nvSpPr>
        <p:spPr>
          <a:xfrm>
            <a:off x="3281741" y="4945502"/>
            <a:ext cx="1629202"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419</a:t>
            </a:r>
          </a:p>
        </p:txBody>
      </p:sp>
      <p:sp>
        <p:nvSpPr>
          <p:cNvPr id="37" name="TextBox 36">
            <a:extLst>
              <a:ext uri="{FF2B5EF4-FFF2-40B4-BE49-F238E27FC236}">
                <a16:creationId xmlns:a16="http://schemas.microsoft.com/office/drawing/2014/main" xmlns="" id="{8682D2A4-2E23-4647-94CD-370478C4C47D}"/>
              </a:ext>
            </a:extLst>
          </p:cNvPr>
          <p:cNvSpPr txBox="1"/>
          <p:nvPr/>
        </p:nvSpPr>
        <p:spPr>
          <a:xfrm>
            <a:off x="5820393" y="31331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2 bằng 9, viết 9</a:t>
            </a:r>
          </a:p>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p:txBody>
      </p:sp>
      <p:sp>
        <p:nvSpPr>
          <p:cNvPr id="38" name="Rectangle: Rounded Corners 37">
            <a:extLst>
              <a:ext uri="{FF2B5EF4-FFF2-40B4-BE49-F238E27FC236}">
                <a16:creationId xmlns:a16="http://schemas.microsoft.com/office/drawing/2014/main" xmlns="" id="{81533926-184F-4CD6-95FA-833BD6AB36F4}"/>
              </a:ext>
            </a:extLst>
          </p:cNvPr>
          <p:cNvSpPr/>
          <p:nvPr/>
        </p:nvSpPr>
        <p:spPr>
          <a:xfrm>
            <a:off x="7029081" y="561827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+ 52 = 419</a:t>
            </a:r>
          </a:p>
        </p:txBody>
      </p:sp>
      <p:pic>
        <p:nvPicPr>
          <p:cNvPr id="21" name="Picture 20">
            <a:extLst>
              <a:ext uri="{FF2B5EF4-FFF2-40B4-BE49-F238E27FC236}">
                <a16:creationId xmlns:a16="http://schemas.microsoft.com/office/drawing/2014/main" xmlns="" id="{D443360D-827F-465E-8134-28594934CC29}"/>
              </a:ext>
            </a:extLst>
          </p:cNvPr>
          <p:cNvPicPr>
            <a:picLocks noChangeAspect="1"/>
          </p:cNvPicPr>
          <p:nvPr/>
        </p:nvPicPr>
        <p:blipFill>
          <a:blip r:embed="rId4"/>
          <a:stretch>
            <a:fillRect/>
          </a:stretch>
        </p:blipFill>
        <p:spPr>
          <a:xfrm>
            <a:off x="2845519" y="3263418"/>
            <a:ext cx="9844910" cy="3199588"/>
          </a:xfrm>
          <a:prstGeom prst="rect">
            <a:avLst/>
          </a:prstGeom>
        </p:spPr>
      </p:pic>
      <p:grpSp>
        <p:nvGrpSpPr>
          <p:cNvPr id="60" name="Group 59">
            <a:extLst>
              <a:ext uri="{FF2B5EF4-FFF2-40B4-BE49-F238E27FC236}">
                <a16:creationId xmlns:a16="http://schemas.microsoft.com/office/drawing/2014/main" xmlns="" id="{45BFEA09-6BFE-4EA7-8B13-6F326FC2F861}"/>
              </a:ext>
            </a:extLst>
          </p:cNvPr>
          <p:cNvGrpSpPr/>
          <p:nvPr/>
        </p:nvGrpSpPr>
        <p:grpSpPr>
          <a:xfrm>
            <a:off x="3138757" y="3258716"/>
            <a:ext cx="1973678" cy="1445260"/>
            <a:chOff x="4237" y="9525"/>
            <a:chExt cx="614888" cy="1445260"/>
          </a:xfrm>
        </p:grpSpPr>
        <p:sp>
          <p:nvSpPr>
            <p:cNvPr id="61" name="Text Box 529">
              <a:extLst>
                <a:ext uri="{FF2B5EF4-FFF2-40B4-BE49-F238E27FC236}">
                  <a16:creationId xmlns:a16="http://schemas.microsoft.com/office/drawing/2014/main" xmlns="" id="{3F88C386-F8DE-4C5A-9E7D-1DCE1204606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62" name="Text Box 530">
              <a:extLst>
                <a:ext uri="{FF2B5EF4-FFF2-40B4-BE49-F238E27FC236}">
                  <a16:creationId xmlns:a16="http://schemas.microsoft.com/office/drawing/2014/main" xmlns="" id="{A8206EAC-D3E5-4205-B881-029B57D601B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xmlns="" id="{54EAD991-29EB-45F9-B462-42CE46D0416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4" name="Rectangle 63">
            <a:extLst>
              <a:ext uri="{FF2B5EF4-FFF2-40B4-BE49-F238E27FC236}">
                <a16:creationId xmlns:a16="http://schemas.microsoft.com/office/drawing/2014/main" xmlns="" id="{89327857-54DD-494D-9747-35E43FB645B1}"/>
              </a:ext>
            </a:extLst>
          </p:cNvPr>
          <p:cNvSpPr/>
          <p:nvPr/>
        </p:nvSpPr>
        <p:spPr>
          <a:xfrm>
            <a:off x="3426789" y="486717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65" name="Rectangle 64">
            <a:extLst>
              <a:ext uri="{FF2B5EF4-FFF2-40B4-BE49-F238E27FC236}">
                <a16:creationId xmlns:a16="http://schemas.microsoft.com/office/drawing/2014/main" xmlns="" id="{CEE9EA97-8434-4D52-8B22-39B40B92CC17}"/>
              </a:ext>
            </a:extLst>
          </p:cNvPr>
          <p:cNvSpPr/>
          <p:nvPr/>
        </p:nvSpPr>
        <p:spPr>
          <a:xfrm>
            <a:off x="3437622" y="48632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164</a:t>
            </a:r>
          </a:p>
        </p:txBody>
      </p:sp>
      <p:sp>
        <p:nvSpPr>
          <p:cNvPr id="66" name="TextBox 65">
            <a:extLst>
              <a:ext uri="{FF2B5EF4-FFF2-40B4-BE49-F238E27FC236}">
                <a16:creationId xmlns:a16="http://schemas.microsoft.com/office/drawing/2014/main" xmlns="" id="{557F5B67-F4EA-45DF-954D-8AD134C96BD2}"/>
              </a:ext>
            </a:extLst>
          </p:cNvPr>
          <p:cNvSpPr txBox="1"/>
          <p:nvPr/>
        </p:nvSpPr>
        <p:spPr>
          <a:xfrm>
            <a:off x="5068985" y="2999025"/>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1 cộng 4 bằng 5, thêm 1 bằng 6 viết 6</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67" name="Rectangle: Rounded Corners 66">
            <a:extLst>
              <a:ext uri="{FF2B5EF4-FFF2-40B4-BE49-F238E27FC236}">
                <a16:creationId xmlns:a16="http://schemas.microsoft.com/office/drawing/2014/main" xmlns="" id="{042ECB6B-D118-492F-88EA-9425B52AF832}"/>
              </a:ext>
            </a:extLst>
          </p:cNvPr>
          <p:cNvSpPr/>
          <p:nvPr/>
        </p:nvSpPr>
        <p:spPr>
          <a:xfrm>
            <a:off x="6727650" y="564122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116 + 48 = 164</a:t>
            </a:r>
          </a:p>
        </p:txBody>
      </p:sp>
      <p:pic>
        <p:nvPicPr>
          <p:cNvPr id="26" name="Picture 25">
            <a:extLst>
              <a:ext uri="{FF2B5EF4-FFF2-40B4-BE49-F238E27FC236}">
                <a16:creationId xmlns:a16="http://schemas.microsoft.com/office/drawing/2014/main" xmlns="" id="{F0BC18AD-9C53-464E-97FB-29A40309590D}"/>
              </a:ext>
            </a:extLst>
          </p:cNvPr>
          <p:cNvPicPr>
            <a:picLocks noChangeAspect="1"/>
          </p:cNvPicPr>
          <p:nvPr/>
        </p:nvPicPr>
        <p:blipFill>
          <a:blip r:embed="rId4"/>
          <a:stretch>
            <a:fillRect/>
          </a:stretch>
        </p:blipFill>
        <p:spPr>
          <a:xfrm>
            <a:off x="3189304" y="3038636"/>
            <a:ext cx="10107230" cy="3472471"/>
          </a:xfrm>
          <a:prstGeom prst="rect">
            <a:avLst/>
          </a:prstGeom>
        </p:spPr>
      </p:pic>
      <p:pic>
        <p:nvPicPr>
          <p:cNvPr id="82" name="图片 39942" descr="15">
            <a:extLst>
              <a:ext uri="{FF2B5EF4-FFF2-40B4-BE49-F238E27FC236}">
                <a16:creationId xmlns:a16="http://schemas.microsoft.com/office/drawing/2014/main" xmlns="" id="{F72038A9-13C5-447B-B3C5-4979DE1DBCFC}"/>
              </a:ext>
            </a:extLst>
          </p:cNvPr>
          <p:cNvPicPr>
            <a:picLocks noChangeAspect="1"/>
          </p:cNvPicPr>
          <p:nvPr/>
        </p:nvPicPr>
        <p:blipFill>
          <a:blip r:embed="rId6"/>
          <a:stretch>
            <a:fillRect/>
          </a:stretch>
        </p:blipFill>
        <p:spPr>
          <a:xfrm>
            <a:off x="13141672" y="4908525"/>
            <a:ext cx="3500951" cy="4565482"/>
          </a:xfrm>
          <a:prstGeom prst="rect">
            <a:avLst/>
          </a:prstGeom>
          <a:noFill/>
          <a:ln w="9525">
            <a:noFill/>
          </a:ln>
        </p:spPr>
      </p:pic>
      <p:sp>
        <p:nvSpPr>
          <p:cNvPr id="90" name="Rectangle 89">
            <a:extLst>
              <a:ext uri="{FF2B5EF4-FFF2-40B4-BE49-F238E27FC236}">
                <a16:creationId xmlns:a16="http://schemas.microsoft.com/office/drawing/2014/main" xmlns="" id="{F92C0CA8-9B90-440F-9D7B-B03108DF6120}"/>
              </a:ext>
            </a:extLst>
          </p:cNvPr>
          <p:cNvSpPr/>
          <p:nvPr/>
        </p:nvSpPr>
        <p:spPr>
          <a:xfrm>
            <a:off x="3590022" y="50156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grpSp>
        <p:nvGrpSpPr>
          <p:cNvPr id="91" name="Group 90">
            <a:extLst>
              <a:ext uri="{FF2B5EF4-FFF2-40B4-BE49-F238E27FC236}">
                <a16:creationId xmlns:a16="http://schemas.microsoft.com/office/drawing/2014/main" xmlns="" id="{F4A4D02C-BC13-419B-8E5F-98407A291E61}"/>
              </a:ext>
            </a:extLst>
          </p:cNvPr>
          <p:cNvGrpSpPr/>
          <p:nvPr/>
        </p:nvGrpSpPr>
        <p:grpSpPr>
          <a:xfrm>
            <a:off x="3291157" y="3411116"/>
            <a:ext cx="1973678" cy="1445260"/>
            <a:chOff x="4237" y="9525"/>
            <a:chExt cx="614888" cy="1445260"/>
          </a:xfrm>
        </p:grpSpPr>
        <p:sp>
          <p:nvSpPr>
            <p:cNvPr id="92" name="Text Box 529">
              <a:extLst>
                <a:ext uri="{FF2B5EF4-FFF2-40B4-BE49-F238E27FC236}">
                  <a16:creationId xmlns:a16="http://schemas.microsoft.com/office/drawing/2014/main" xmlns="" id="{72F9EC5F-7F0E-4AD5-91DB-62BD709594F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93" name="Text Box 530">
              <a:extLst>
                <a:ext uri="{FF2B5EF4-FFF2-40B4-BE49-F238E27FC236}">
                  <a16:creationId xmlns:a16="http://schemas.microsoft.com/office/drawing/2014/main" xmlns="" id="{D19ECDD3-6213-42B8-A652-047F875C23D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xmlns="" id="{24DB61D8-2021-426F-97A7-EC71EAB72C7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98" name="TextBox 97">
            <a:extLst>
              <a:ext uri="{FF2B5EF4-FFF2-40B4-BE49-F238E27FC236}">
                <a16:creationId xmlns:a16="http://schemas.microsoft.com/office/drawing/2014/main" xmlns="" id="{3862B71E-134D-4063-B209-1BE791520D5C}"/>
              </a:ext>
            </a:extLst>
          </p:cNvPr>
          <p:cNvSpPr txBox="1"/>
          <p:nvPr/>
        </p:nvSpPr>
        <p:spPr>
          <a:xfrm>
            <a:off x="5787448" y="2889614"/>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2 cộng 5 bằng 7, viết 7</a:t>
            </a:r>
          </a:p>
          <a:p>
            <a:pPr marL="457200" indent="-457200">
              <a:lnSpc>
                <a:spcPct val="150000"/>
              </a:lnSpc>
              <a:buFont typeface="Courier New" panose="02070309020205020404" pitchFamily="49" charset="0"/>
              <a:buChar char="o"/>
            </a:pPr>
            <a:r>
              <a:rPr lang="en-US" sz="3500">
                <a:solidFill>
                  <a:srgbClr val="0070C0"/>
                </a:solidFill>
              </a:rPr>
              <a:t>9 cộng 8 bằng 17, viết 7, nhớ 1</a:t>
            </a:r>
          </a:p>
          <a:p>
            <a:pPr marL="457200" indent="-457200">
              <a:lnSpc>
                <a:spcPct val="150000"/>
              </a:lnSpc>
              <a:buFont typeface="Courier New" panose="02070309020205020404" pitchFamily="49" charset="0"/>
              <a:buChar char="o"/>
            </a:pPr>
            <a:r>
              <a:rPr lang="en-US" sz="3500">
                <a:solidFill>
                  <a:srgbClr val="0070C0"/>
                </a:solidFill>
              </a:rPr>
              <a:t>2 thêm 1 bằng 3, viết 3</a:t>
            </a:r>
          </a:p>
        </p:txBody>
      </p:sp>
      <p:sp>
        <p:nvSpPr>
          <p:cNvPr id="99" name="Rectangle: Rounded Corners 98">
            <a:extLst>
              <a:ext uri="{FF2B5EF4-FFF2-40B4-BE49-F238E27FC236}">
                <a16:creationId xmlns:a16="http://schemas.microsoft.com/office/drawing/2014/main" xmlns="" id="{9E9E0368-A563-439D-9C8F-2BAE1BF267C4}"/>
              </a:ext>
            </a:extLst>
          </p:cNvPr>
          <p:cNvSpPr/>
          <p:nvPr/>
        </p:nvSpPr>
        <p:spPr>
          <a:xfrm>
            <a:off x="6827595" y="5621798"/>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292 + 85 = 377</a:t>
            </a:r>
          </a:p>
        </p:txBody>
      </p:sp>
      <p:sp>
        <p:nvSpPr>
          <p:cNvPr id="100" name="Rectangle 99">
            <a:extLst>
              <a:ext uri="{FF2B5EF4-FFF2-40B4-BE49-F238E27FC236}">
                <a16:creationId xmlns:a16="http://schemas.microsoft.com/office/drawing/2014/main" xmlns="" id="{97FC21DB-355C-4418-8C74-FB276C052813}"/>
              </a:ext>
            </a:extLst>
          </p:cNvPr>
          <p:cNvSpPr/>
          <p:nvPr/>
        </p:nvSpPr>
        <p:spPr>
          <a:xfrm>
            <a:off x="3583450" y="500712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377</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barn(inVertical)">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barn(inVertical)">
                                      <p:cBhvr>
                                        <p:cTn id="33" dur="500"/>
                                        <p:tgtEl>
                                          <p:spTgt spid="2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2" end="2"/>
                                            </p:txEl>
                                          </p:spTgt>
                                        </p:tgtEl>
                                        <p:attrNameLst>
                                          <p:attrName>style.visibility</p:attrName>
                                        </p:attrNameLst>
                                      </p:cBhvr>
                                      <p:to>
                                        <p:strVal val="visible"/>
                                      </p:to>
                                    </p:set>
                                    <p:animEffect transition="in" filter="barn(inVertical)">
                                      <p:cBhvr>
                                        <p:cTn id="38" dur="500"/>
                                        <p:tgtEl>
                                          <p:spTgt spid="2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par>
                                <p:cTn id="55" presetID="16" presetClass="entr" presetSubtype="21"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ppt_x"/>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7">
                                            <p:txEl>
                                              <p:pRg st="0" end="0"/>
                                            </p:txEl>
                                          </p:spTgt>
                                        </p:tgtEl>
                                        <p:attrNameLst>
                                          <p:attrName>style.visibility</p:attrName>
                                        </p:attrNameLst>
                                      </p:cBhvr>
                                      <p:to>
                                        <p:strVal val="visible"/>
                                      </p:to>
                                    </p:set>
                                    <p:animEffect transition="in" filter="barn(inVertical)">
                                      <p:cBhvr>
                                        <p:cTn id="78" dur="500"/>
                                        <p:tgtEl>
                                          <p:spTgt spid="3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7">
                                            <p:txEl>
                                              <p:pRg st="1" end="1"/>
                                            </p:txEl>
                                          </p:spTgt>
                                        </p:tgtEl>
                                        <p:attrNameLst>
                                          <p:attrName>style.visibility</p:attrName>
                                        </p:attrNameLst>
                                      </p:cBhvr>
                                      <p:to>
                                        <p:strVal val="visible"/>
                                      </p:to>
                                    </p:set>
                                    <p:animEffect transition="in" filter="barn(inVertical)">
                                      <p:cBhvr>
                                        <p:cTn id="83" dur="500"/>
                                        <p:tgtEl>
                                          <p:spTgt spid="37">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7">
                                            <p:txEl>
                                              <p:pRg st="2" end="2"/>
                                            </p:txEl>
                                          </p:spTgt>
                                        </p:tgtEl>
                                        <p:attrNameLst>
                                          <p:attrName>style.visibility</p:attrName>
                                        </p:attrNameLst>
                                      </p:cBhvr>
                                      <p:to>
                                        <p:strVal val="visible"/>
                                      </p:to>
                                    </p:set>
                                    <p:animEffect transition="in" filter="barn(inVertical)">
                                      <p:cBhvr>
                                        <p:cTn id="88" dur="500"/>
                                        <p:tgtEl>
                                          <p:spTgt spid="37">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barn(inVertical)">
                                      <p:cBhvr>
                                        <p:cTn id="98" dur="500"/>
                                        <p:tgtEl>
                                          <p:spTgt spid="21"/>
                                        </p:tgtEl>
                                      </p:cBhvr>
                                    </p:animEffect>
                                  </p:childTnLst>
                                </p:cTn>
                              </p:par>
                              <p:par>
                                <p:cTn id="99" presetID="2" presetClass="entr" presetSubtype="4"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fill="hold"/>
                                        <p:tgtEl>
                                          <p:spTgt spid="64"/>
                                        </p:tgtEl>
                                        <p:attrNameLst>
                                          <p:attrName>ppt_x</p:attrName>
                                        </p:attrNameLst>
                                      </p:cBhvr>
                                      <p:tavLst>
                                        <p:tav tm="0">
                                          <p:val>
                                            <p:strVal val="#ppt_x"/>
                                          </p:val>
                                        </p:tav>
                                        <p:tav tm="100000">
                                          <p:val>
                                            <p:strVal val="#ppt_x"/>
                                          </p:val>
                                        </p:tav>
                                      </p:tavLst>
                                    </p:anim>
                                    <p:anim calcmode="lin" valueType="num">
                                      <p:cBhvr additive="base">
                                        <p:cTn id="10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500" fill="hold"/>
                                        <p:tgtEl>
                                          <p:spTgt spid="65"/>
                                        </p:tgtEl>
                                        <p:attrNameLst>
                                          <p:attrName>ppt_x</p:attrName>
                                        </p:attrNameLst>
                                      </p:cBhvr>
                                      <p:tavLst>
                                        <p:tav tm="0">
                                          <p:val>
                                            <p:strVal val="#ppt_x"/>
                                          </p:val>
                                        </p:tav>
                                        <p:tav tm="100000">
                                          <p:val>
                                            <p:strVal val="#ppt_x"/>
                                          </p:val>
                                        </p:tav>
                                      </p:tavLst>
                                    </p:anim>
                                    <p:anim calcmode="lin" valueType="num">
                                      <p:cBhvr additive="base">
                                        <p:cTn id="11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66">
                                            <p:txEl>
                                              <p:pRg st="0" end="0"/>
                                            </p:txEl>
                                          </p:spTgt>
                                        </p:tgtEl>
                                        <p:attrNameLst>
                                          <p:attrName>style.visibility</p:attrName>
                                        </p:attrNameLst>
                                      </p:cBhvr>
                                      <p:to>
                                        <p:strVal val="visible"/>
                                      </p:to>
                                    </p:set>
                                    <p:animEffect transition="in" filter="barn(inVertical)">
                                      <p:cBhvr>
                                        <p:cTn id="117" dur="500"/>
                                        <p:tgtEl>
                                          <p:spTgt spid="66">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66">
                                            <p:txEl>
                                              <p:pRg st="1" end="1"/>
                                            </p:txEl>
                                          </p:spTgt>
                                        </p:tgtEl>
                                        <p:attrNameLst>
                                          <p:attrName>style.visibility</p:attrName>
                                        </p:attrNameLst>
                                      </p:cBhvr>
                                      <p:to>
                                        <p:strVal val="visible"/>
                                      </p:to>
                                    </p:set>
                                    <p:animEffect transition="in" filter="barn(inVertical)">
                                      <p:cBhvr>
                                        <p:cTn id="122" dur="500"/>
                                        <p:tgtEl>
                                          <p:spTgt spid="66">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66">
                                            <p:txEl>
                                              <p:pRg st="2" end="2"/>
                                            </p:txEl>
                                          </p:spTgt>
                                        </p:tgtEl>
                                        <p:attrNameLst>
                                          <p:attrName>style.visibility</p:attrName>
                                        </p:attrNameLst>
                                      </p:cBhvr>
                                      <p:to>
                                        <p:strVal val="visible"/>
                                      </p:to>
                                    </p:set>
                                    <p:animEffect transition="in" filter="barn(inVertical)">
                                      <p:cBhvr>
                                        <p:cTn id="127" dur="500"/>
                                        <p:tgtEl>
                                          <p:spTgt spid="66">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barn(inVertical)">
                                      <p:cBhvr>
                                        <p:cTn id="132" dur="500"/>
                                        <p:tgtEl>
                                          <p:spTgt spid="67"/>
                                        </p:tgtEl>
                                      </p:cBhvr>
                                    </p:animEffect>
                                  </p:childTnLst>
                                </p:cTn>
                              </p:par>
                            </p:childTnLst>
                          </p:cTn>
                        </p:par>
                        <p:par>
                          <p:cTn id="133" fill="hold">
                            <p:stCondLst>
                              <p:cond delay="500"/>
                            </p:stCondLst>
                            <p:childTnLst>
                              <p:par>
                                <p:cTn id="134" presetID="42" presetClass="entr" presetSubtype="0" fill="hold" nodeType="after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1000"/>
                                        <p:tgtEl>
                                          <p:spTgt spid="82"/>
                                        </p:tgtEl>
                                      </p:cBhvr>
                                    </p:animEffect>
                                    <p:anim calcmode="lin" valueType="num">
                                      <p:cBhvr>
                                        <p:cTn id="137" dur="1000" fill="hold"/>
                                        <p:tgtEl>
                                          <p:spTgt spid="82"/>
                                        </p:tgtEl>
                                        <p:attrNameLst>
                                          <p:attrName>ppt_x</p:attrName>
                                        </p:attrNameLst>
                                      </p:cBhvr>
                                      <p:tavLst>
                                        <p:tav tm="0">
                                          <p:val>
                                            <p:strVal val="#ppt_x"/>
                                          </p:val>
                                        </p:tav>
                                        <p:tav tm="100000">
                                          <p:val>
                                            <p:strVal val="#ppt_x"/>
                                          </p:val>
                                        </p:tav>
                                      </p:tavLst>
                                    </p:anim>
                                    <p:anim calcmode="lin" valueType="num">
                                      <p:cBhvr>
                                        <p:cTn id="13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barn(inVertical)">
                                      <p:cBhvr>
                                        <p:cTn id="143" dur="500"/>
                                        <p:tgtEl>
                                          <p:spTgt spid="26"/>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ppt_x"/>
                                          </p:val>
                                        </p:tav>
                                        <p:tav tm="100000">
                                          <p:val>
                                            <p:strVal val="#ppt_x"/>
                                          </p:val>
                                        </p:tav>
                                      </p:tavLst>
                                    </p:anim>
                                    <p:anim calcmode="lin" valueType="num">
                                      <p:cBhvr additive="base">
                                        <p:cTn id="149" dur="500" fill="hold"/>
                                        <p:tgtEl>
                                          <p:spTgt spid="90"/>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91"/>
                                        </p:tgtEl>
                                        <p:attrNameLst>
                                          <p:attrName>style.visibility</p:attrName>
                                        </p:attrNameLst>
                                      </p:cBhvr>
                                      <p:to>
                                        <p:strVal val="visible"/>
                                      </p:to>
                                    </p:set>
                                    <p:anim calcmode="lin" valueType="num">
                                      <p:cBhvr additive="base">
                                        <p:cTn id="152" dur="500" fill="hold"/>
                                        <p:tgtEl>
                                          <p:spTgt spid="91"/>
                                        </p:tgtEl>
                                        <p:attrNameLst>
                                          <p:attrName>ppt_x</p:attrName>
                                        </p:attrNameLst>
                                      </p:cBhvr>
                                      <p:tavLst>
                                        <p:tav tm="0">
                                          <p:val>
                                            <p:strVal val="#ppt_x"/>
                                          </p:val>
                                        </p:tav>
                                        <p:tav tm="100000">
                                          <p:val>
                                            <p:strVal val="#ppt_x"/>
                                          </p:val>
                                        </p:tav>
                                      </p:tavLst>
                                    </p:anim>
                                    <p:anim calcmode="lin" valueType="num">
                                      <p:cBhvr additive="base">
                                        <p:cTn id="15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98">
                                            <p:txEl>
                                              <p:pRg st="0" end="0"/>
                                            </p:txEl>
                                          </p:spTgt>
                                        </p:tgtEl>
                                        <p:attrNameLst>
                                          <p:attrName>style.visibility</p:attrName>
                                        </p:attrNameLst>
                                      </p:cBhvr>
                                      <p:to>
                                        <p:strVal val="visible"/>
                                      </p:to>
                                    </p:set>
                                    <p:animEffect transition="in" filter="barn(inVertical)">
                                      <p:cBhvr>
                                        <p:cTn id="158" dur="500"/>
                                        <p:tgtEl>
                                          <p:spTgt spid="98">
                                            <p:txEl>
                                              <p:pRg st="0" end="0"/>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98">
                                            <p:txEl>
                                              <p:pRg st="1" end="1"/>
                                            </p:txEl>
                                          </p:spTgt>
                                        </p:tgtEl>
                                        <p:attrNameLst>
                                          <p:attrName>style.visibility</p:attrName>
                                        </p:attrNameLst>
                                      </p:cBhvr>
                                      <p:to>
                                        <p:strVal val="visible"/>
                                      </p:to>
                                    </p:set>
                                    <p:animEffect transition="in" filter="barn(inVertical)">
                                      <p:cBhvr>
                                        <p:cTn id="163" dur="500"/>
                                        <p:tgtEl>
                                          <p:spTgt spid="98">
                                            <p:txEl>
                                              <p:pRg st="1" end="1"/>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nodeType="clickEffect">
                                  <p:stCondLst>
                                    <p:cond delay="0"/>
                                  </p:stCondLst>
                                  <p:childTnLst>
                                    <p:set>
                                      <p:cBhvr>
                                        <p:cTn id="167" dur="1" fill="hold">
                                          <p:stCondLst>
                                            <p:cond delay="0"/>
                                          </p:stCondLst>
                                        </p:cTn>
                                        <p:tgtEl>
                                          <p:spTgt spid="98">
                                            <p:txEl>
                                              <p:pRg st="2" end="2"/>
                                            </p:txEl>
                                          </p:spTgt>
                                        </p:tgtEl>
                                        <p:attrNameLst>
                                          <p:attrName>style.visibility</p:attrName>
                                        </p:attrNameLst>
                                      </p:cBhvr>
                                      <p:to>
                                        <p:strVal val="visible"/>
                                      </p:to>
                                    </p:set>
                                    <p:animEffect transition="in" filter="barn(inVertical)">
                                      <p:cBhvr>
                                        <p:cTn id="168" dur="500"/>
                                        <p:tgtEl>
                                          <p:spTgt spid="98">
                                            <p:txEl>
                                              <p:pRg st="2" end="2"/>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99"/>
                                        </p:tgtEl>
                                        <p:attrNameLst>
                                          <p:attrName>style.visibility</p:attrName>
                                        </p:attrNameLst>
                                      </p:cBhvr>
                                      <p:to>
                                        <p:strVal val="visible"/>
                                      </p:to>
                                    </p:set>
                                    <p:animEffect transition="in" filter="barn(inVertical)">
                                      <p:cBhvr>
                                        <p:cTn id="173" dur="500"/>
                                        <p:tgtEl>
                                          <p:spTgt spid="99"/>
                                        </p:tgtEl>
                                      </p:cBhvr>
                                    </p:animEffect>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100"/>
                                        </p:tgtEl>
                                        <p:attrNameLst>
                                          <p:attrName>style.visibility</p:attrName>
                                        </p:attrNameLst>
                                      </p:cBhvr>
                                      <p:to>
                                        <p:strVal val="visible"/>
                                      </p:to>
                                    </p:set>
                                    <p:anim calcmode="lin" valueType="num">
                                      <p:cBhvr additive="base">
                                        <p:cTn id="178" dur="500" fill="hold"/>
                                        <p:tgtEl>
                                          <p:spTgt spid="100"/>
                                        </p:tgtEl>
                                        <p:attrNameLst>
                                          <p:attrName>ppt_x</p:attrName>
                                        </p:attrNameLst>
                                      </p:cBhvr>
                                      <p:tavLst>
                                        <p:tav tm="0">
                                          <p:val>
                                            <p:strVal val="#ppt_x"/>
                                          </p:val>
                                        </p:tav>
                                        <p:tav tm="100000">
                                          <p:val>
                                            <p:strVal val="#ppt_x"/>
                                          </p:val>
                                        </p:tav>
                                      </p:tavLst>
                                    </p:anim>
                                    <p:anim calcmode="lin" valueType="num">
                                      <p:cBhvr additive="base">
                                        <p:cTn id="17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2" grpId="0" animBg="1"/>
      <p:bldP spid="24" grpId="0" animBg="1"/>
      <p:bldP spid="33" grpId="0" animBg="1"/>
      <p:bldP spid="36" grpId="0" animBg="1"/>
      <p:bldP spid="38" grpId="0" animBg="1"/>
      <p:bldP spid="64" grpId="0" animBg="1"/>
      <p:bldP spid="65" grpId="0" animBg="1"/>
      <p:bldP spid="67" grpId="0" animBg="1"/>
      <p:bldP spid="90" grpId="0" animBg="1"/>
      <p:bldP spid="99" grpId="0" animBg="1"/>
      <p:bldP spid="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sp>
        <p:nvSpPr>
          <p:cNvPr id="47" name="Rectangle 46">
            <a:extLst>
              <a:ext uri="{FF2B5EF4-FFF2-40B4-BE49-F238E27FC236}">
                <a16:creationId xmlns:a16="http://schemas.microsoft.com/office/drawing/2014/main" xmlns="" id="{7D9ED08A-B6D2-4888-88B3-8E1708277519}"/>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48" name="TextBox 47">
            <a:extLst>
              <a:ext uri="{FF2B5EF4-FFF2-40B4-BE49-F238E27FC236}">
                <a16:creationId xmlns:a16="http://schemas.microsoft.com/office/drawing/2014/main" xmlns="" id="{17688B74-6D72-458A-A6EF-1989B4FBAB1D}"/>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1" name="Rectangle: Rounded Corners 50">
            <a:extLst>
              <a:ext uri="{FF2B5EF4-FFF2-40B4-BE49-F238E27FC236}">
                <a16:creationId xmlns:a16="http://schemas.microsoft.com/office/drawing/2014/main" xmlns="" id="{00531F8D-ED66-484A-9AA9-680C22EAF0C7}"/>
              </a:ext>
            </a:extLst>
          </p:cNvPr>
          <p:cNvSpPr/>
          <p:nvPr/>
        </p:nvSpPr>
        <p:spPr>
          <a:xfrm>
            <a:off x="2196456" y="2703935"/>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E9349152-B938-423B-8DC5-E70D6E497D91}"/>
              </a:ext>
            </a:extLst>
          </p:cNvPr>
          <p:cNvSpPr txBox="1"/>
          <p:nvPr/>
        </p:nvSpPr>
        <p:spPr>
          <a:xfrm>
            <a:off x="2549016" y="3584927"/>
            <a:ext cx="1224136" cy="630942"/>
          </a:xfrm>
          <a:prstGeom prst="rect">
            <a:avLst/>
          </a:prstGeom>
          <a:noFill/>
        </p:spPr>
        <p:txBody>
          <a:bodyPr wrap="square" rtlCol="0">
            <a:spAutoFit/>
          </a:bodyPr>
          <a:lstStyle/>
          <a:p>
            <a:r>
              <a:rPr lang="en-US" sz="3500" b="1">
                <a:solidFill>
                  <a:srgbClr val="FF0066"/>
                </a:solidFill>
              </a:rPr>
              <a:t>Mẫu:</a:t>
            </a:r>
          </a:p>
        </p:txBody>
      </p:sp>
      <p:sp>
        <p:nvSpPr>
          <p:cNvPr id="53" name="TextBox 52">
            <a:extLst>
              <a:ext uri="{FF2B5EF4-FFF2-40B4-BE49-F238E27FC236}">
                <a16:creationId xmlns:a16="http://schemas.microsoft.com/office/drawing/2014/main" xmlns="" id="{2C9D404D-C6FF-45E2-816F-6DBEDB3C7550}"/>
              </a:ext>
            </a:extLst>
          </p:cNvPr>
          <p:cNvSpPr txBox="1"/>
          <p:nvPr/>
        </p:nvSpPr>
        <p:spPr>
          <a:xfrm>
            <a:off x="6936473" y="2851032"/>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54" name="Rectangle: Rounded Corners 53">
            <a:extLst>
              <a:ext uri="{FF2B5EF4-FFF2-40B4-BE49-F238E27FC236}">
                <a16:creationId xmlns:a16="http://schemas.microsoft.com/office/drawing/2014/main" xmlns="" id="{DE331C18-ADD8-4888-8105-BB30F21201F7}"/>
              </a:ext>
            </a:extLst>
          </p:cNvPr>
          <p:cNvSpPr/>
          <p:nvPr/>
        </p:nvSpPr>
        <p:spPr>
          <a:xfrm>
            <a:off x="7880868" y="548614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176 + 8 = 184</a:t>
            </a:r>
          </a:p>
        </p:txBody>
      </p:sp>
      <p:sp>
        <p:nvSpPr>
          <p:cNvPr id="55" name="Rectangle: Rounded Corners 54">
            <a:extLst>
              <a:ext uri="{FF2B5EF4-FFF2-40B4-BE49-F238E27FC236}">
                <a16:creationId xmlns:a16="http://schemas.microsoft.com/office/drawing/2014/main" xmlns="" id="{89F28A86-1932-407E-9301-4F993F76452D}"/>
              </a:ext>
            </a:extLst>
          </p:cNvPr>
          <p:cNvSpPr/>
          <p:nvPr/>
        </p:nvSpPr>
        <p:spPr>
          <a:xfrm>
            <a:off x="4194418" y="3584927"/>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xmlns="" id="{A6ECAEC6-C235-459B-A971-B415B8274500}"/>
              </a:ext>
            </a:extLst>
          </p:cNvPr>
          <p:cNvGrpSpPr/>
          <p:nvPr/>
        </p:nvGrpSpPr>
        <p:grpSpPr>
          <a:xfrm>
            <a:off x="4140672" y="3584927"/>
            <a:ext cx="1973677" cy="1445260"/>
            <a:chOff x="4237" y="9525"/>
            <a:chExt cx="614888" cy="1445260"/>
          </a:xfrm>
        </p:grpSpPr>
        <p:sp>
          <p:nvSpPr>
            <p:cNvPr id="57" name="Text Box 529">
              <a:extLst>
                <a:ext uri="{FF2B5EF4-FFF2-40B4-BE49-F238E27FC236}">
                  <a16:creationId xmlns:a16="http://schemas.microsoft.com/office/drawing/2014/main" xmlns="" id="{1E787749-2D19-4260-AB66-BF751547BBA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176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184</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8" name="Text Box 530">
              <a:extLst>
                <a:ext uri="{FF2B5EF4-FFF2-40B4-BE49-F238E27FC236}">
                  <a16:creationId xmlns:a16="http://schemas.microsoft.com/office/drawing/2014/main" xmlns="" id="{80AEDD60-23FB-455B-A79B-0A79757B40E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xmlns="" id="{2653EAE3-DA89-422E-8773-4DC2266ED97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0" name="图片 47108" descr="1-43">
            <a:extLst>
              <a:ext uri="{FF2B5EF4-FFF2-40B4-BE49-F238E27FC236}">
                <a16:creationId xmlns:a16="http://schemas.microsoft.com/office/drawing/2014/main" xmlns="" id="{CEB0C79F-8A4C-4662-A570-5E461A2CF7E2}"/>
              </a:ext>
            </a:extLst>
          </p:cNvPr>
          <p:cNvPicPr>
            <a:picLocks noChangeAspect="1"/>
          </p:cNvPicPr>
          <p:nvPr/>
        </p:nvPicPr>
        <p:blipFill>
          <a:blip r:embed="rId4"/>
          <a:stretch>
            <a:fillRect/>
          </a:stretch>
        </p:blipFill>
        <p:spPr>
          <a:xfrm>
            <a:off x="12345364" y="5458237"/>
            <a:ext cx="4292745" cy="3876139"/>
          </a:xfrm>
          <a:prstGeom prst="rect">
            <a:avLst/>
          </a:prstGeom>
          <a:noFill/>
          <a:ln w="9525">
            <a:noFill/>
          </a:ln>
        </p:spPr>
      </p:pic>
      <p:pic>
        <p:nvPicPr>
          <p:cNvPr id="61" name="图片 47110" descr="1-26">
            <a:extLst>
              <a:ext uri="{FF2B5EF4-FFF2-40B4-BE49-F238E27FC236}">
                <a16:creationId xmlns:a16="http://schemas.microsoft.com/office/drawing/2014/main" xmlns="" id="{ED2347A1-3D4E-4CBB-9FB2-CA4AE723511B}"/>
              </a:ext>
            </a:extLst>
          </p:cNvPr>
          <p:cNvPicPr>
            <a:picLocks noChangeAspect="1"/>
          </p:cNvPicPr>
          <p:nvPr/>
        </p:nvPicPr>
        <p:blipFill>
          <a:blip r:embed="rId5"/>
          <a:stretch>
            <a:fillRect/>
          </a:stretch>
        </p:blipFill>
        <p:spPr>
          <a:xfrm>
            <a:off x="13359918" y="-864366"/>
            <a:ext cx="5394792" cy="3907758"/>
          </a:xfrm>
          <a:prstGeom prst="rect">
            <a:avLst/>
          </a:prstGeom>
          <a:noFill/>
          <a:ln w="9525">
            <a:noFill/>
          </a:ln>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down)">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 calcmode="lin" valueType="num">
                                      <p:cBhvr additive="base">
                                        <p:cTn id="24"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3">
                                            <p:txEl>
                                              <p:pRg st="0" end="0"/>
                                            </p:txEl>
                                          </p:spTgt>
                                        </p:tgtEl>
                                        <p:attrNameLst>
                                          <p:attrName>style.visibility</p:attrName>
                                        </p:attrNameLst>
                                      </p:cBhvr>
                                      <p:to>
                                        <p:strVal val="visible"/>
                                      </p:to>
                                    </p:set>
                                    <p:animEffect transition="in" filter="barn(inVertical)">
                                      <p:cBhvr>
                                        <p:cTn id="33" dur="500"/>
                                        <p:tgtEl>
                                          <p:spTgt spid="5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3">
                                            <p:txEl>
                                              <p:pRg st="1" end="1"/>
                                            </p:txEl>
                                          </p:spTgt>
                                        </p:tgtEl>
                                        <p:attrNameLst>
                                          <p:attrName>style.visibility</p:attrName>
                                        </p:attrNameLst>
                                      </p:cBhvr>
                                      <p:to>
                                        <p:strVal val="visible"/>
                                      </p:to>
                                    </p:set>
                                    <p:animEffect transition="in" filter="barn(inVertical)">
                                      <p:cBhvr>
                                        <p:cTn id="38" dur="500"/>
                                        <p:tgtEl>
                                          <p:spTgt spid="5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3">
                                            <p:txEl>
                                              <p:pRg st="2" end="2"/>
                                            </p:txEl>
                                          </p:spTgt>
                                        </p:tgtEl>
                                        <p:attrNameLst>
                                          <p:attrName>style.visibility</p:attrName>
                                        </p:attrNameLst>
                                      </p:cBhvr>
                                      <p:to>
                                        <p:strVal val="visible"/>
                                      </p:to>
                                    </p:set>
                                    <p:animEffect transition="in" filter="barn(inVertical)">
                                      <p:cBhvr>
                                        <p:cTn id="43" dur="500"/>
                                        <p:tgtEl>
                                          <p:spTgt spid="5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1000"/>
                                        <p:tgtEl>
                                          <p:spTgt spid="60"/>
                                        </p:tgtEl>
                                      </p:cBhvr>
                                    </p:animEffect>
                                    <p:anim calcmode="lin" valueType="num">
                                      <p:cBhvr>
                                        <p:cTn id="54" dur="1000" fill="hold"/>
                                        <p:tgtEl>
                                          <p:spTgt spid="60"/>
                                        </p:tgtEl>
                                        <p:attrNameLst>
                                          <p:attrName>ppt_x</p:attrName>
                                        </p:attrNameLst>
                                      </p:cBhvr>
                                      <p:tavLst>
                                        <p:tav tm="0">
                                          <p:val>
                                            <p:strVal val="#ppt_x"/>
                                          </p:val>
                                        </p:tav>
                                        <p:tav tm="100000">
                                          <p:val>
                                            <p:strVal val="#ppt_x"/>
                                          </p:val>
                                        </p:tav>
                                      </p:tavLst>
                                    </p:anim>
                                    <p:anim calcmode="lin" valueType="num">
                                      <p:cBhvr>
                                        <p:cTn id="55" dur="1000" fill="hold"/>
                                        <p:tgtEl>
                                          <p:spTgt spid="6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CA44E387-6AD9-4576-8F02-CA1801D5BEAA}"/>
              </a:ext>
            </a:extLst>
          </p:cNvPr>
          <p:cNvGrpSpPr/>
          <p:nvPr/>
        </p:nvGrpSpPr>
        <p:grpSpPr>
          <a:xfrm>
            <a:off x="2332992" y="2547809"/>
            <a:ext cx="1973678" cy="1445260"/>
            <a:chOff x="4237" y="9525"/>
            <a:chExt cx="614888" cy="1445260"/>
          </a:xfrm>
        </p:grpSpPr>
        <p:sp>
          <p:nvSpPr>
            <p:cNvPr id="8" name="Text Box 529">
              <a:extLst>
                <a:ext uri="{FF2B5EF4-FFF2-40B4-BE49-F238E27FC236}">
                  <a16:creationId xmlns:a16="http://schemas.microsoft.com/office/drawing/2014/main" xmlns="" id="{4445F484-2D78-4E09-A7E9-37F11931A69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345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7</a:t>
              </a:r>
            </a:p>
          </p:txBody>
        </p:sp>
        <p:sp>
          <p:nvSpPr>
            <p:cNvPr id="9" name="Text Box 530">
              <a:extLst>
                <a:ext uri="{FF2B5EF4-FFF2-40B4-BE49-F238E27FC236}">
                  <a16:creationId xmlns:a16="http://schemas.microsoft.com/office/drawing/2014/main" xmlns="" id="{B740B35C-4B18-47E8-9412-AA73DDF67A1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D0039215-5706-4D4C-881A-3A0A78A5575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1" name="Rectangle 10">
            <a:extLst>
              <a:ext uri="{FF2B5EF4-FFF2-40B4-BE49-F238E27FC236}">
                <a16:creationId xmlns:a16="http://schemas.microsoft.com/office/drawing/2014/main" xmlns="" id="{5D62C0AC-1891-4031-9F36-5F853D18BA1E}"/>
              </a:ext>
            </a:extLst>
          </p:cNvPr>
          <p:cNvSpPr/>
          <p:nvPr/>
        </p:nvSpPr>
        <p:spPr>
          <a:xfrm>
            <a:off x="2674939"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2" name="Group 11">
            <a:extLst>
              <a:ext uri="{FF2B5EF4-FFF2-40B4-BE49-F238E27FC236}">
                <a16:creationId xmlns:a16="http://schemas.microsoft.com/office/drawing/2014/main" xmlns="" id="{8F02C54E-DB57-4080-854A-5D31F81F899D}"/>
              </a:ext>
            </a:extLst>
          </p:cNvPr>
          <p:cNvGrpSpPr/>
          <p:nvPr/>
        </p:nvGrpSpPr>
        <p:grpSpPr>
          <a:xfrm>
            <a:off x="5868864" y="2577654"/>
            <a:ext cx="1973678" cy="1445260"/>
            <a:chOff x="4237" y="9525"/>
            <a:chExt cx="614888" cy="1445260"/>
          </a:xfrm>
        </p:grpSpPr>
        <p:sp>
          <p:nvSpPr>
            <p:cNvPr id="13" name="Text Box 529">
              <a:extLst>
                <a:ext uri="{FF2B5EF4-FFF2-40B4-BE49-F238E27FC236}">
                  <a16:creationId xmlns:a16="http://schemas.microsoft.com/office/drawing/2014/main" xmlns="" id="{FA25B907-9A90-4DDF-B233-F9E816BCD00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576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a:t>
              </a:r>
            </a:p>
          </p:txBody>
        </p:sp>
        <p:sp>
          <p:nvSpPr>
            <p:cNvPr id="14" name="Text Box 530">
              <a:extLst>
                <a:ext uri="{FF2B5EF4-FFF2-40B4-BE49-F238E27FC236}">
                  <a16:creationId xmlns:a16="http://schemas.microsoft.com/office/drawing/2014/main" xmlns="" id="{5B5646D4-5055-43DE-9397-BF238453FF9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04453E1D-E996-404B-9746-99BDFA6CC7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a16="http://schemas.microsoft.com/office/drawing/2014/main" xmlns="" id="{0813E9F8-76ED-43A3-A210-3F1C0DD43F70}"/>
              </a:ext>
            </a:extLst>
          </p:cNvPr>
          <p:cNvSpPr/>
          <p:nvPr/>
        </p:nvSpPr>
        <p:spPr>
          <a:xfrm>
            <a:off x="6156896"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7" name="Group 16">
            <a:extLst>
              <a:ext uri="{FF2B5EF4-FFF2-40B4-BE49-F238E27FC236}">
                <a16:creationId xmlns:a16="http://schemas.microsoft.com/office/drawing/2014/main" xmlns="" id="{58CD875C-EEF6-4B45-B0EC-A380D391583B}"/>
              </a:ext>
            </a:extLst>
          </p:cNvPr>
          <p:cNvGrpSpPr/>
          <p:nvPr/>
        </p:nvGrpSpPr>
        <p:grpSpPr>
          <a:xfrm>
            <a:off x="9196973" y="2577654"/>
            <a:ext cx="1973678" cy="1445260"/>
            <a:chOff x="4237" y="9525"/>
            <a:chExt cx="614888" cy="1445260"/>
          </a:xfrm>
        </p:grpSpPr>
        <p:sp>
          <p:nvSpPr>
            <p:cNvPr id="18" name="Text Box 529">
              <a:extLst>
                <a:ext uri="{FF2B5EF4-FFF2-40B4-BE49-F238E27FC236}">
                  <a16:creationId xmlns:a16="http://schemas.microsoft.com/office/drawing/2014/main" xmlns="" id="{B3AFBAD5-C206-45F2-9DE3-DA2902D305D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439</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a:t>
              </a:r>
            </a:p>
          </p:txBody>
        </p:sp>
        <p:sp>
          <p:nvSpPr>
            <p:cNvPr id="19" name="Text Box 530">
              <a:extLst>
                <a:ext uri="{FF2B5EF4-FFF2-40B4-BE49-F238E27FC236}">
                  <a16:creationId xmlns:a16="http://schemas.microsoft.com/office/drawing/2014/main" xmlns="" id="{6A38050C-3C5E-4900-AFB3-55ACE620C3B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xmlns="" id="{B1BF91E6-2C63-41C7-AAB6-551538F6E91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xmlns="" id="{5CDC7D83-4A03-4F65-9D46-6A063436AD4A}"/>
              </a:ext>
            </a:extLst>
          </p:cNvPr>
          <p:cNvSpPr/>
          <p:nvPr/>
        </p:nvSpPr>
        <p:spPr>
          <a:xfrm>
            <a:off x="9485005"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22" name="Group 21">
            <a:extLst>
              <a:ext uri="{FF2B5EF4-FFF2-40B4-BE49-F238E27FC236}">
                <a16:creationId xmlns:a16="http://schemas.microsoft.com/office/drawing/2014/main" xmlns="" id="{3A8A68DA-A7E5-45B2-A23D-F09B757A5C39}"/>
              </a:ext>
            </a:extLst>
          </p:cNvPr>
          <p:cNvGrpSpPr/>
          <p:nvPr/>
        </p:nvGrpSpPr>
        <p:grpSpPr>
          <a:xfrm>
            <a:off x="12328041" y="2525958"/>
            <a:ext cx="1973678" cy="1445260"/>
            <a:chOff x="4237" y="9525"/>
            <a:chExt cx="614888" cy="1445260"/>
          </a:xfrm>
        </p:grpSpPr>
        <p:sp>
          <p:nvSpPr>
            <p:cNvPr id="23" name="Text Box 529">
              <a:extLst>
                <a:ext uri="{FF2B5EF4-FFF2-40B4-BE49-F238E27FC236}">
                  <a16:creationId xmlns:a16="http://schemas.microsoft.com/office/drawing/2014/main" xmlns="" id="{93D157FB-14B9-4D3B-AC0D-4388421C7F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806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a:t>
              </a:r>
            </a:p>
          </p:txBody>
        </p:sp>
        <p:sp>
          <p:nvSpPr>
            <p:cNvPr id="24" name="Text Box 530">
              <a:extLst>
                <a:ext uri="{FF2B5EF4-FFF2-40B4-BE49-F238E27FC236}">
                  <a16:creationId xmlns:a16="http://schemas.microsoft.com/office/drawing/2014/main" xmlns="" id="{94918B88-6235-454B-A355-E341AD2D975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xmlns="" id="{C9EADE9D-0735-43D6-8E7A-7C94F6675C7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a16="http://schemas.microsoft.com/office/drawing/2014/main" xmlns="" id="{657899B9-0373-4391-9EE1-80504761B9DB}"/>
              </a:ext>
            </a:extLst>
          </p:cNvPr>
          <p:cNvSpPr/>
          <p:nvPr/>
        </p:nvSpPr>
        <p:spPr>
          <a:xfrm>
            <a:off x="12684714"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7" name="Rectangle 26">
            <a:extLst>
              <a:ext uri="{FF2B5EF4-FFF2-40B4-BE49-F238E27FC236}">
                <a16:creationId xmlns:a16="http://schemas.microsoft.com/office/drawing/2014/main" xmlns="" id="{240F3066-A0AB-4701-B564-D67FE65A3E98}"/>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28" name="TextBox 27">
            <a:extLst>
              <a:ext uri="{FF2B5EF4-FFF2-40B4-BE49-F238E27FC236}">
                <a16:creationId xmlns:a16="http://schemas.microsoft.com/office/drawing/2014/main" xmlns="" id="{9FE5AFBD-0F7C-406F-A1D8-C1D40693383A}"/>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31" name="Rectangle: Rounded Corners 30">
            <a:extLst>
              <a:ext uri="{FF2B5EF4-FFF2-40B4-BE49-F238E27FC236}">
                <a16:creationId xmlns:a16="http://schemas.microsoft.com/office/drawing/2014/main" xmlns="" id="{F22798C7-6F92-47CB-B7DC-48D57E753207}"/>
              </a:ext>
            </a:extLst>
          </p:cNvPr>
          <p:cNvSpPr/>
          <p:nvPr/>
        </p:nvSpPr>
        <p:spPr>
          <a:xfrm>
            <a:off x="2916536" y="5216449"/>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79A438C1-DA20-4FCF-AC7E-F0A9B0860ECB}"/>
              </a:ext>
            </a:extLst>
          </p:cNvPr>
          <p:cNvSpPr txBox="1"/>
          <p:nvPr/>
        </p:nvSpPr>
        <p:spPr>
          <a:xfrm>
            <a:off x="6792457" y="5363546"/>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7 bằng 12, viết 2 nhớ 1</a:t>
            </a:r>
          </a:p>
          <a:p>
            <a:pPr marL="457200" indent="-457200">
              <a:lnSpc>
                <a:spcPct val="150000"/>
              </a:lnSpc>
              <a:buFont typeface="Courier New" panose="02070309020205020404" pitchFamily="49" charset="0"/>
              <a:buChar char="o"/>
            </a:pPr>
            <a:r>
              <a:rPr lang="en-US" sz="3500">
                <a:solidFill>
                  <a:srgbClr val="0070C0"/>
                </a:solidFill>
              </a:rPr>
              <a:t>4 thêm 1 bằng 5, viết 5</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41" name="Rectangle: Rounded Corners 40">
            <a:extLst>
              <a:ext uri="{FF2B5EF4-FFF2-40B4-BE49-F238E27FC236}">
                <a16:creationId xmlns:a16="http://schemas.microsoft.com/office/drawing/2014/main" xmlns="" id="{074E21DA-2089-47E5-BB6E-1586AAAF7FFF}"/>
              </a:ext>
            </a:extLst>
          </p:cNvPr>
          <p:cNvSpPr/>
          <p:nvPr/>
        </p:nvSpPr>
        <p:spPr>
          <a:xfrm>
            <a:off x="7736852" y="7998661"/>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345 + 7 = 352</a:t>
            </a:r>
          </a:p>
        </p:txBody>
      </p:sp>
      <p:sp>
        <p:nvSpPr>
          <p:cNvPr id="42" name="Rectangle: Rounded Corners 41">
            <a:extLst>
              <a:ext uri="{FF2B5EF4-FFF2-40B4-BE49-F238E27FC236}">
                <a16:creationId xmlns:a16="http://schemas.microsoft.com/office/drawing/2014/main" xmlns="" id="{24BF1CD3-C862-44A0-8BA8-69BEEBEC2F94}"/>
              </a:ext>
            </a:extLst>
          </p:cNvPr>
          <p:cNvSpPr/>
          <p:nvPr/>
        </p:nvSpPr>
        <p:spPr>
          <a:xfrm>
            <a:off x="4050402" y="6097441"/>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xmlns="" id="{19F42A16-3A92-4798-B21C-6E557E145DC5}"/>
              </a:ext>
            </a:extLst>
          </p:cNvPr>
          <p:cNvGrpSpPr/>
          <p:nvPr/>
        </p:nvGrpSpPr>
        <p:grpSpPr>
          <a:xfrm>
            <a:off x="3996656" y="6097441"/>
            <a:ext cx="1973677" cy="1445260"/>
            <a:chOff x="4237" y="9525"/>
            <a:chExt cx="614888" cy="1445260"/>
          </a:xfrm>
        </p:grpSpPr>
        <p:sp>
          <p:nvSpPr>
            <p:cNvPr id="44" name="Text Box 529">
              <a:extLst>
                <a:ext uri="{FF2B5EF4-FFF2-40B4-BE49-F238E27FC236}">
                  <a16:creationId xmlns:a16="http://schemas.microsoft.com/office/drawing/2014/main" xmlns="" id="{6D4CFA58-EABD-41EE-9896-C96F3FEFD97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345</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7</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352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45" name="Text Box 530">
              <a:extLst>
                <a:ext uri="{FF2B5EF4-FFF2-40B4-BE49-F238E27FC236}">
                  <a16:creationId xmlns:a16="http://schemas.microsoft.com/office/drawing/2014/main" xmlns="" id="{1A8DDF35-CFA8-4A09-8DCB-4ADF0A0ACAB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xmlns="" id="{E4F17ACB-20BD-4221-B08D-C0CD9F35531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7" name="Rectangle: Rounded Corners 46">
            <a:extLst>
              <a:ext uri="{FF2B5EF4-FFF2-40B4-BE49-F238E27FC236}">
                <a16:creationId xmlns:a16="http://schemas.microsoft.com/office/drawing/2014/main" xmlns="" id="{B19E7FE8-400C-4F40-9345-9F6DEE6A8FDB}"/>
              </a:ext>
            </a:extLst>
          </p:cNvPr>
          <p:cNvSpPr/>
          <p:nvPr/>
        </p:nvSpPr>
        <p:spPr>
          <a:xfrm>
            <a:off x="2916536" y="520283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064313D6-70F0-44F8-81FE-F2486E43A4F4}"/>
              </a:ext>
            </a:extLst>
          </p:cNvPr>
          <p:cNvSpPr txBox="1"/>
          <p:nvPr/>
        </p:nvSpPr>
        <p:spPr>
          <a:xfrm>
            <a:off x="6792457" y="534992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5, viết 5</a:t>
            </a:r>
          </a:p>
        </p:txBody>
      </p:sp>
      <p:sp>
        <p:nvSpPr>
          <p:cNvPr id="49" name="Rectangle: Rounded Corners 48">
            <a:extLst>
              <a:ext uri="{FF2B5EF4-FFF2-40B4-BE49-F238E27FC236}">
                <a16:creationId xmlns:a16="http://schemas.microsoft.com/office/drawing/2014/main" xmlns="" id="{B91B6434-F130-4F72-895D-846645E6AA2B}"/>
              </a:ext>
            </a:extLst>
          </p:cNvPr>
          <p:cNvSpPr/>
          <p:nvPr/>
        </p:nvSpPr>
        <p:spPr>
          <a:xfrm>
            <a:off x="7736852" y="798504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576 + 8 = 584</a:t>
            </a:r>
          </a:p>
        </p:txBody>
      </p:sp>
      <p:sp>
        <p:nvSpPr>
          <p:cNvPr id="50" name="Rectangle: Rounded Corners 49">
            <a:extLst>
              <a:ext uri="{FF2B5EF4-FFF2-40B4-BE49-F238E27FC236}">
                <a16:creationId xmlns:a16="http://schemas.microsoft.com/office/drawing/2014/main" xmlns="" id="{BE8F1009-8F95-4114-B147-FE0B16A4A9EC}"/>
              </a:ext>
            </a:extLst>
          </p:cNvPr>
          <p:cNvSpPr/>
          <p:nvPr/>
        </p:nvSpPr>
        <p:spPr>
          <a:xfrm>
            <a:off x="4050402" y="608382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5A193240-9521-4C5C-8A2B-A729139D5659}"/>
              </a:ext>
            </a:extLst>
          </p:cNvPr>
          <p:cNvGrpSpPr/>
          <p:nvPr/>
        </p:nvGrpSpPr>
        <p:grpSpPr>
          <a:xfrm>
            <a:off x="3996656" y="6083823"/>
            <a:ext cx="1973677" cy="1445260"/>
            <a:chOff x="4237" y="9525"/>
            <a:chExt cx="614888" cy="1445260"/>
          </a:xfrm>
        </p:grpSpPr>
        <p:sp>
          <p:nvSpPr>
            <p:cNvPr id="52" name="Text Box 529">
              <a:extLst>
                <a:ext uri="{FF2B5EF4-FFF2-40B4-BE49-F238E27FC236}">
                  <a16:creationId xmlns:a16="http://schemas.microsoft.com/office/drawing/2014/main" xmlns="" id="{DB22CCB1-DD9A-4D6F-AEAD-96E3875AB43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576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584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3" name="Text Box 530">
              <a:extLst>
                <a:ext uri="{FF2B5EF4-FFF2-40B4-BE49-F238E27FC236}">
                  <a16:creationId xmlns:a16="http://schemas.microsoft.com/office/drawing/2014/main" xmlns="" id="{73F69F7E-2C07-4DF3-AEDF-971E88D90F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xmlns="" id="{1D47C6FE-342D-4222-9C6F-1268E3910AF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5" name="Rectangle: Rounded Corners 54">
            <a:extLst>
              <a:ext uri="{FF2B5EF4-FFF2-40B4-BE49-F238E27FC236}">
                <a16:creationId xmlns:a16="http://schemas.microsoft.com/office/drawing/2014/main" xmlns="" id="{53D1F9D8-1851-4F49-BD40-4AB97EEC1738}"/>
              </a:ext>
            </a:extLst>
          </p:cNvPr>
          <p:cNvSpPr/>
          <p:nvPr/>
        </p:nvSpPr>
        <p:spPr>
          <a:xfrm>
            <a:off x="2922365"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1E4B142C-346A-46A0-BFDF-68BD5A2C65B2}"/>
              </a:ext>
            </a:extLst>
          </p:cNvPr>
          <p:cNvSpPr txBox="1"/>
          <p:nvPr/>
        </p:nvSpPr>
        <p:spPr>
          <a:xfrm>
            <a:off x="6798286"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9 cộng 4 bằng 13, viết 3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a:p>
            <a:pPr marL="457200" indent="-457200">
              <a:lnSpc>
                <a:spcPct val="150000"/>
              </a:lnSpc>
              <a:buFont typeface="Courier New" panose="02070309020205020404" pitchFamily="49" charset="0"/>
              <a:buChar char="o"/>
            </a:pPr>
            <a:r>
              <a:rPr lang="en-US" sz="3500">
                <a:solidFill>
                  <a:srgbClr val="0070C0"/>
                </a:solidFill>
              </a:rPr>
              <a:t>Hạ 4, viết 4</a:t>
            </a:r>
          </a:p>
        </p:txBody>
      </p:sp>
      <p:sp>
        <p:nvSpPr>
          <p:cNvPr id="57" name="Rectangle: Rounded Corners 56">
            <a:extLst>
              <a:ext uri="{FF2B5EF4-FFF2-40B4-BE49-F238E27FC236}">
                <a16:creationId xmlns:a16="http://schemas.microsoft.com/office/drawing/2014/main" xmlns="" id="{6D06FAFE-0635-47E3-BDDB-403DC5903BC8}"/>
              </a:ext>
            </a:extLst>
          </p:cNvPr>
          <p:cNvSpPr/>
          <p:nvPr/>
        </p:nvSpPr>
        <p:spPr>
          <a:xfrm>
            <a:off x="7742681"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439 + 4 = 443</a:t>
            </a:r>
          </a:p>
        </p:txBody>
      </p:sp>
      <p:sp>
        <p:nvSpPr>
          <p:cNvPr id="58" name="Rectangle: Rounded Corners 57">
            <a:extLst>
              <a:ext uri="{FF2B5EF4-FFF2-40B4-BE49-F238E27FC236}">
                <a16:creationId xmlns:a16="http://schemas.microsoft.com/office/drawing/2014/main" xmlns="" id="{8C523A0C-C8F1-49DC-80A4-9986594EA9EA}"/>
              </a:ext>
            </a:extLst>
          </p:cNvPr>
          <p:cNvSpPr/>
          <p:nvPr/>
        </p:nvSpPr>
        <p:spPr>
          <a:xfrm>
            <a:off x="4056231"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xmlns="" id="{97C98212-AE6B-43B8-B2F4-DAD69CAC12C5}"/>
              </a:ext>
            </a:extLst>
          </p:cNvPr>
          <p:cNvGrpSpPr/>
          <p:nvPr/>
        </p:nvGrpSpPr>
        <p:grpSpPr>
          <a:xfrm>
            <a:off x="4002485" y="6064153"/>
            <a:ext cx="1973677" cy="1445260"/>
            <a:chOff x="4237" y="9525"/>
            <a:chExt cx="614888" cy="1445260"/>
          </a:xfrm>
        </p:grpSpPr>
        <p:sp>
          <p:nvSpPr>
            <p:cNvPr id="60" name="Text Box 529">
              <a:extLst>
                <a:ext uri="{FF2B5EF4-FFF2-40B4-BE49-F238E27FC236}">
                  <a16:creationId xmlns:a16="http://schemas.microsoft.com/office/drawing/2014/main" xmlns="" id="{98FAB4F8-1835-4610-B80F-A1F335E458D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439</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4</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443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1" name="Text Box 530">
              <a:extLst>
                <a:ext uri="{FF2B5EF4-FFF2-40B4-BE49-F238E27FC236}">
                  <a16:creationId xmlns:a16="http://schemas.microsoft.com/office/drawing/2014/main" xmlns="" id="{648DB360-BE85-41FB-977A-AE6B0F85E0E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xmlns="" id="{8F684C0B-3880-4A04-B9E7-70119A5FB29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3" name="Rectangle: Rounded Corners 62">
            <a:extLst>
              <a:ext uri="{FF2B5EF4-FFF2-40B4-BE49-F238E27FC236}">
                <a16:creationId xmlns:a16="http://schemas.microsoft.com/office/drawing/2014/main" xmlns="" id="{FDDB2B98-03A8-4336-9243-9D79F2249A16}"/>
              </a:ext>
            </a:extLst>
          </p:cNvPr>
          <p:cNvSpPr/>
          <p:nvPr/>
        </p:nvSpPr>
        <p:spPr>
          <a:xfrm>
            <a:off x="2916536"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5A9251B7-5C59-4C2E-A5C4-03080D4F8421}"/>
              </a:ext>
            </a:extLst>
          </p:cNvPr>
          <p:cNvSpPr txBox="1"/>
          <p:nvPr/>
        </p:nvSpPr>
        <p:spPr>
          <a:xfrm>
            <a:off x="6792457"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0 thêm 1 bằng 1, viết 1</a:t>
            </a:r>
          </a:p>
          <a:p>
            <a:pPr marL="457200" indent="-457200">
              <a:lnSpc>
                <a:spcPct val="150000"/>
              </a:lnSpc>
              <a:buFont typeface="Courier New" panose="02070309020205020404" pitchFamily="49" charset="0"/>
              <a:buChar char="o"/>
            </a:pPr>
            <a:r>
              <a:rPr lang="en-US" sz="3500">
                <a:solidFill>
                  <a:srgbClr val="0070C0"/>
                </a:solidFill>
              </a:rPr>
              <a:t>Hạ 8, viết 8</a:t>
            </a:r>
          </a:p>
        </p:txBody>
      </p:sp>
      <p:sp>
        <p:nvSpPr>
          <p:cNvPr id="65" name="Rectangle: Rounded Corners 64">
            <a:extLst>
              <a:ext uri="{FF2B5EF4-FFF2-40B4-BE49-F238E27FC236}">
                <a16:creationId xmlns:a16="http://schemas.microsoft.com/office/drawing/2014/main" xmlns="" id="{546B1636-E0C7-47B8-9405-CA4936796523}"/>
              </a:ext>
            </a:extLst>
          </p:cNvPr>
          <p:cNvSpPr/>
          <p:nvPr/>
        </p:nvSpPr>
        <p:spPr>
          <a:xfrm>
            <a:off x="7736852"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806 + 5 = 811</a:t>
            </a:r>
          </a:p>
        </p:txBody>
      </p:sp>
      <p:sp>
        <p:nvSpPr>
          <p:cNvPr id="66" name="Rectangle: Rounded Corners 65">
            <a:extLst>
              <a:ext uri="{FF2B5EF4-FFF2-40B4-BE49-F238E27FC236}">
                <a16:creationId xmlns:a16="http://schemas.microsoft.com/office/drawing/2014/main" xmlns="" id="{2B7383AB-4244-4A72-ABDC-3B41899300DC}"/>
              </a:ext>
            </a:extLst>
          </p:cNvPr>
          <p:cNvSpPr/>
          <p:nvPr/>
        </p:nvSpPr>
        <p:spPr>
          <a:xfrm>
            <a:off x="4050402"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8F66E0C-F415-4D5C-BFEB-854F919887F6}"/>
              </a:ext>
            </a:extLst>
          </p:cNvPr>
          <p:cNvGrpSpPr/>
          <p:nvPr/>
        </p:nvGrpSpPr>
        <p:grpSpPr>
          <a:xfrm>
            <a:off x="3996656" y="6064153"/>
            <a:ext cx="1973677" cy="1445260"/>
            <a:chOff x="4237" y="9525"/>
            <a:chExt cx="614888" cy="1445260"/>
          </a:xfrm>
        </p:grpSpPr>
        <p:sp>
          <p:nvSpPr>
            <p:cNvPr id="68" name="Text Box 529">
              <a:extLst>
                <a:ext uri="{FF2B5EF4-FFF2-40B4-BE49-F238E27FC236}">
                  <a16:creationId xmlns:a16="http://schemas.microsoft.com/office/drawing/2014/main" xmlns="" id="{FE333238-CC72-4BF3-8673-F941EE167E8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806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5</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811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9" name="Text Box 530">
              <a:extLst>
                <a:ext uri="{FF2B5EF4-FFF2-40B4-BE49-F238E27FC236}">
                  <a16:creationId xmlns:a16="http://schemas.microsoft.com/office/drawing/2014/main" xmlns="" id="{B265FA5A-7462-4EAC-A520-92DE6C1899B4}"/>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70" name="Straight Connector 69">
              <a:extLst>
                <a:ext uri="{FF2B5EF4-FFF2-40B4-BE49-F238E27FC236}">
                  <a16:creationId xmlns:a16="http://schemas.microsoft.com/office/drawing/2014/main" xmlns="" id="{32408907-EC28-40BC-83E1-A4ED33D5237A}"/>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148" name="Picture 4" descr="Download Teacher Image HQ PNG Image | FreePNGImg">
            <a:extLst>
              <a:ext uri="{FF2B5EF4-FFF2-40B4-BE49-F238E27FC236}">
                <a16:creationId xmlns:a16="http://schemas.microsoft.com/office/drawing/2014/main" xmlns="" id="{9EDE366A-997A-47E2-B4F4-E99F9243E90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30506" y="3098207"/>
            <a:ext cx="7727782" cy="756708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Cách vẽ hoa hoạt hình mới nhất 2021 - Vẽ.vn">
            <a:extLst>
              <a:ext uri="{FF2B5EF4-FFF2-40B4-BE49-F238E27FC236}">
                <a16:creationId xmlns:a16="http://schemas.microsoft.com/office/drawing/2014/main" xmlns="" id="{9FA0FCAF-5628-4C77-8FBA-5F2CA72B194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314733" y="4945686"/>
            <a:ext cx="5356800" cy="4740531"/>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ình ảnh Mặt Trời đẹp nhất (ảnh chụp, 3D, hình vẽ)">
            <a:extLst>
              <a:ext uri="{FF2B5EF4-FFF2-40B4-BE49-F238E27FC236}">
                <a16:creationId xmlns:a16="http://schemas.microsoft.com/office/drawing/2014/main" xmlns="" id="{E166D794-481E-48FD-9FA3-9FED17C1108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053141" y="-340323"/>
            <a:ext cx="3585766" cy="3585766"/>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a:extLst>
              <a:ext uri="{FF2B5EF4-FFF2-40B4-BE49-F238E27FC236}">
                <a16:creationId xmlns:a16="http://schemas.microsoft.com/office/drawing/2014/main" xmlns="" id="{4B4663FF-271F-45A2-9A46-897B42FA0BD2}"/>
              </a:ext>
            </a:extLst>
          </p:cNvPr>
          <p:cNvPicPr>
            <a:picLocks noChangeAspect="1"/>
          </p:cNvPicPr>
          <p:nvPr/>
        </p:nvPicPr>
        <p:blipFill>
          <a:blip r:embed="rId6"/>
          <a:stretch>
            <a:fillRect/>
          </a:stretch>
        </p:blipFill>
        <p:spPr>
          <a:xfrm>
            <a:off x="14313543" y="2935533"/>
            <a:ext cx="866775" cy="381000"/>
          </a:xfrm>
          <a:prstGeom prst="rect">
            <a:avLst/>
          </a:prstGeo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barn(inVertical)">
                                      <p:cBhvr>
                                        <p:cTn id="54" dur="500"/>
                                        <p:tgtEl>
                                          <p:spTgt spid="4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0">
                                            <p:txEl>
                                              <p:pRg st="1" end="1"/>
                                            </p:txEl>
                                          </p:spTgt>
                                        </p:tgtEl>
                                        <p:attrNameLst>
                                          <p:attrName>style.visibility</p:attrName>
                                        </p:attrNameLst>
                                      </p:cBhvr>
                                      <p:to>
                                        <p:strVal val="visible"/>
                                      </p:to>
                                    </p:set>
                                    <p:animEffect transition="in" filter="barn(inVertical)">
                                      <p:cBhvr>
                                        <p:cTn id="59" dur="500"/>
                                        <p:tgtEl>
                                          <p:spTgt spid="40">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0">
                                            <p:txEl>
                                              <p:pRg st="2" end="2"/>
                                            </p:txEl>
                                          </p:spTgt>
                                        </p:tgtEl>
                                        <p:attrNameLst>
                                          <p:attrName>style.visibility</p:attrName>
                                        </p:attrNameLst>
                                      </p:cBhvr>
                                      <p:to>
                                        <p:strVal val="visible"/>
                                      </p:to>
                                    </p:set>
                                    <p:animEffect transition="in" filter="barn(inVertical)">
                                      <p:cBhvr>
                                        <p:cTn id="64" dur="500"/>
                                        <p:tgtEl>
                                          <p:spTgt spid="40">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circle(in)">
                                      <p:cBhvr>
                                        <p:cTn id="74" dur="20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down)">
                                      <p:cBhvr>
                                        <p:cTn id="79" dur="500"/>
                                        <p:tgtEl>
                                          <p:spTgt spid="5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down)">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barn(inVertical)">
                                      <p:cBhvr>
                                        <p:cTn id="87" dur="500"/>
                                        <p:tgtEl>
                                          <p:spTgt spid="48">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8">
                                            <p:txEl>
                                              <p:pRg st="1" end="1"/>
                                            </p:txEl>
                                          </p:spTgt>
                                        </p:tgtEl>
                                        <p:attrNameLst>
                                          <p:attrName>style.visibility</p:attrName>
                                        </p:attrNameLst>
                                      </p:cBhvr>
                                      <p:to>
                                        <p:strVal val="visible"/>
                                      </p:to>
                                    </p:set>
                                    <p:animEffect transition="in" filter="barn(inVertical)">
                                      <p:cBhvr>
                                        <p:cTn id="92" dur="500"/>
                                        <p:tgtEl>
                                          <p:spTgt spid="48">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8">
                                            <p:txEl>
                                              <p:pRg st="2" end="2"/>
                                            </p:txEl>
                                          </p:spTgt>
                                        </p:tgtEl>
                                        <p:attrNameLst>
                                          <p:attrName>style.visibility</p:attrName>
                                        </p:attrNameLst>
                                      </p:cBhvr>
                                      <p:to>
                                        <p:strVal val="visible"/>
                                      </p:to>
                                    </p:set>
                                    <p:animEffect transition="in" filter="barn(inVertical)">
                                      <p:cBhvr>
                                        <p:cTn id="97" dur="500"/>
                                        <p:tgtEl>
                                          <p:spTgt spid="48">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circle(in)">
                                      <p:cBhvr>
                                        <p:cTn id="107" dur="20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wipe(down)">
                                      <p:cBhvr>
                                        <p:cTn id="112" dur="500"/>
                                        <p:tgtEl>
                                          <p:spTgt spid="5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wipe(down)">
                                      <p:cBhvr>
                                        <p:cTn id="115" dur="500"/>
                                        <p:tgtEl>
                                          <p:spTgt spid="58"/>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barn(inVertical)">
                                      <p:cBhvr>
                                        <p:cTn id="120" dur="500"/>
                                        <p:tgtEl>
                                          <p:spTgt spid="5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56">
                                            <p:txEl>
                                              <p:pRg st="1" end="1"/>
                                            </p:txEl>
                                          </p:spTgt>
                                        </p:tgtEl>
                                        <p:attrNameLst>
                                          <p:attrName>style.visibility</p:attrName>
                                        </p:attrNameLst>
                                      </p:cBhvr>
                                      <p:to>
                                        <p:strVal val="visible"/>
                                      </p:to>
                                    </p:set>
                                    <p:animEffect transition="in" filter="barn(inVertical)">
                                      <p:cBhvr>
                                        <p:cTn id="125" dur="500"/>
                                        <p:tgtEl>
                                          <p:spTgt spid="56">
                                            <p:txEl>
                                              <p:pRg st="1" end="1"/>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56">
                                            <p:txEl>
                                              <p:pRg st="2" end="2"/>
                                            </p:txEl>
                                          </p:spTgt>
                                        </p:tgtEl>
                                        <p:attrNameLst>
                                          <p:attrName>style.visibility</p:attrName>
                                        </p:attrNameLst>
                                      </p:cBhvr>
                                      <p:to>
                                        <p:strVal val="visible"/>
                                      </p:to>
                                    </p:set>
                                    <p:animEffect transition="in" filter="barn(inVertical)">
                                      <p:cBhvr>
                                        <p:cTn id="130" dur="500"/>
                                        <p:tgtEl>
                                          <p:spTgt spid="56">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barn(inVertical)">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circle(in)">
                                      <p:cBhvr>
                                        <p:cTn id="140" dur="2000"/>
                                        <p:tgtEl>
                                          <p:spTgt spid="6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67"/>
                                        </p:tgtEl>
                                        <p:attrNameLst>
                                          <p:attrName>style.visibility</p:attrName>
                                        </p:attrNameLst>
                                      </p:cBhvr>
                                      <p:to>
                                        <p:strVal val="visible"/>
                                      </p:to>
                                    </p:set>
                                    <p:animEffect transition="in" filter="wipe(down)">
                                      <p:cBhvr>
                                        <p:cTn id="145" dur="500"/>
                                        <p:tgtEl>
                                          <p:spTgt spid="67"/>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nodeType="clickEffect">
                                  <p:stCondLst>
                                    <p:cond delay="0"/>
                                  </p:stCondLst>
                                  <p:childTnLst>
                                    <p:set>
                                      <p:cBhvr>
                                        <p:cTn id="152" dur="1" fill="hold">
                                          <p:stCondLst>
                                            <p:cond delay="0"/>
                                          </p:stCondLst>
                                        </p:cTn>
                                        <p:tgtEl>
                                          <p:spTgt spid="64">
                                            <p:txEl>
                                              <p:pRg st="0" end="0"/>
                                            </p:txEl>
                                          </p:spTgt>
                                        </p:tgtEl>
                                        <p:attrNameLst>
                                          <p:attrName>style.visibility</p:attrName>
                                        </p:attrNameLst>
                                      </p:cBhvr>
                                      <p:to>
                                        <p:strVal val="visible"/>
                                      </p:to>
                                    </p:set>
                                    <p:animEffect transition="in" filter="barn(inVertical)">
                                      <p:cBhvr>
                                        <p:cTn id="153" dur="500"/>
                                        <p:tgtEl>
                                          <p:spTgt spid="64">
                                            <p:txEl>
                                              <p:pRg st="0" end="0"/>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64">
                                            <p:txEl>
                                              <p:pRg st="1" end="1"/>
                                            </p:txEl>
                                          </p:spTgt>
                                        </p:tgtEl>
                                        <p:attrNameLst>
                                          <p:attrName>style.visibility</p:attrName>
                                        </p:attrNameLst>
                                      </p:cBhvr>
                                      <p:to>
                                        <p:strVal val="visible"/>
                                      </p:to>
                                    </p:set>
                                    <p:animEffect transition="in" filter="barn(inVertical)">
                                      <p:cBhvr>
                                        <p:cTn id="158" dur="500"/>
                                        <p:tgtEl>
                                          <p:spTgt spid="64">
                                            <p:txEl>
                                              <p:pRg st="1" end="1"/>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64">
                                            <p:txEl>
                                              <p:pRg st="2" end="2"/>
                                            </p:txEl>
                                          </p:spTgt>
                                        </p:tgtEl>
                                        <p:attrNameLst>
                                          <p:attrName>style.visibility</p:attrName>
                                        </p:attrNameLst>
                                      </p:cBhvr>
                                      <p:to>
                                        <p:strVal val="visible"/>
                                      </p:to>
                                    </p:set>
                                    <p:animEffect transition="in" filter="barn(inVertical)">
                                      <p:cBhvr>
                                        <p:cTn id="163" dur="500"/>
                                        <p:tgtEl>
                                          <p:spTgt spid="64">
                                            <p:txEl>
                                              <p:pRg st="2" end="2"/>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barn(inVertical)">
                                      <p:cBhvr>
                                        <p:cTn id="16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1" grpId="0" animBg="1"/>
      <p:bldP spid="26" grpId="0" animBg="1"/>
      <p:bldP spid="31" grpId="0" animBg="1"/>
      <p:bldP spid="41" grpId="0" animBg="1"/>
      <p:bldP spid="42" grpId="0" animBg="1"/>
      <p:bldP spid="47" grpId="0" animBg="1"/>
      <p:bldP spid="49" grpId="0" animBg="1"/>
      <p:bldP spid="50" grpId="0" animBg="1"/>
      <p:bldP spid="55" grpId="0" animBg="1"/>
      <p:bldP spid="57" grpId="0" animBg="1"/>
      <p:bldP spid="58" grpId="0" animBg="1"/>
      <p:bldP spid="63" grpId="0" animBg="1"/>
      <p:bldP spid="65"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图片 49156" descr="1-53"/>
          <p:cNvPicPr>
            <a:picLocks noChangeAspect="1"/>
          </p:cNvPicPr>
          <p:nvPr/>
        </p:nvPicPr>
        <p:blipFill>
          <a:blip r:embed="rId3" cstate="print"/>
          <a:stretch>
            <a:fillRect/>
          </a:stretch>
        </p:blipFill>
        <p:spPr>
          <a:xfrm>
            <a:off x="13215007" y="5924937"/>
            <a:ext cx="3921092" cy="3591280"/>
          </a:xfrm>
          <a:prstGeom prst="rect">
            <a:avLst/>
          </a:prstGeom>
          <a:noFill/>
          <a:ln w="9525">
            <a:noFill/>
          </a:ln>
        </p:spPr>
      </p:pic>
      <p:pic>
        <p:nvPicPr>
          <p:cNvPr id="49158" name="图片 49157" descr="1-52"/>
          <p:cNvPicPr>
            <a:picLocks noChangeAspect="1"/>
          </p:cNvPicPr>
          <p:nvPr/>
        </p:nvPicPr>
        <p:blipFill>
          <a:blip r:embed="rId4"/>
          <a:stretch>
            <a:fillRect/>
          </a:stretch>
        </p:blipFill>
        <p:spPr>
          <a:xfrm>
            <a:off x="0" y="6290356"/>
            <a:ext cx="5145088" cy="3505200"/>
          </a:xfrm>
          <a:prstGeom prst="rect">
            <a:avLst/>
          </a:prstGeom>
          <a:noFill/>
          <a:ln w="9525">
            <a:noFill/>
          </a:ln>
        </p:spPr>
      </p:pic>
      <p:sp>
        <p:nvSpPr>
          <p:cNvPr id="49" name="Rectangle 48">
            <a:extLst>
              <a:ext uri="{FF2B5EF4-FFF2-40B4-BE49-F238E27FC236}">
                <a16:creationId xmlns:a16="http://schemas.microsoft.com/office/drawing/2014/main" xmlns="" id="{5CC9813B-67DB-492C-AD0D-1D6ECB95480B}"/>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5. </a:t>
            </a:r>
            <a:r>
              <a:rPr lang="en-US" sz="3500"/>
              <a:t>Đặt tính rồi tính</a:t>
            </a:r>
          </a:p>
        </p:txBody>
      </p:sp>
      <p:sp>
        <p:nvSpPr>
          <p:cNvPr id="50" name="TextBox 49">
            <a:extLst>
              <a:ext uri="{FF2B5EF4-FFF2-40B4-BE49-F238E27FC236}">
                <a16:creationId xmlns:a16="http://schemas.microsoft.com/office/drawing/2014/main" xmlns="" id="{7F8B7BAE-CF17-424C-B799-FC83F8BE7668}"/>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2" name="TextBox 51">
            <a:extLst>
              <a:ext uri="{FF2B5EF4-FFF2-40B4-BE49-F238E27FC236}">
                <a16:creationId xmlns:a16="http://schemas.microsoft.com/office/drawing/2014/main" xmlns="" id="{348C0230-2A14-4709-9092-D1744ABD0CF6}"/>
              </a:ext>
            </a:extLst>
          </p:cNvPr>
          <p:cNvSpPr txBox="1"/>
          <p:nvPr/>
        </p:nvSpPr>
        <p:spPr>
          <a:xfrm>
            <a:off x="2700512" y="2865686"/>
            <a:ext cx="13084794" cy="1736566"/>
          </a:xfrm>
          <a:prstGeom prst="rect">
            <a:avLst/>
          </a:prstGeom>
          <a:noFill/>
        </p:spPr>
        <p:txBody>
          <a:bodyPr wrap="square">
            <a:spAutoFit/>
          </a:bodyPr>
          <a:lstStyle/>
          <a:p>
            <a:pPr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237 + 48    </a:t>
            </a:r>
            <a:r>
              <a:rPr lang="nl-NL" sz="3500" b="1">
                <a:solidFill>
                  <a:srgbClr val="C00000"/>
                </a:solidFill>
                <a:ea typeface="Arial" panose="020B0604020202020204" pitchFamily="34" charset="0"/>
                <a:cs typeface="Times New Roman" panose="02020603050405020304" pitchFamily="18" charset="0"/>
              </a:rPr>
              <a:t>     </a:t>
            </a: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154 + 53 	         265 + 5               367 + 9</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xmlns="" id="{17A06174-B299-440B-9198-3983D351F2D7}"/>
              </a:ext>
            </a:extLst>
          </p:cNvPr>
          <p:cNvGrpSpPr/>
          <p:nvPr/>
        </p:nvGrpSpPr>
        <p:grpSpPr>
          <a:xfrm>
            <a:off x="2412480" y="4882422"/>
            <a:ext cx="2201291" cy="1445260"/>
            <a:chOff x="-66675" y="9525"/>
            <a:chExt cx="685800" cy="1445260"/>
          </a:xfrm>
        </p:grpSpPr>
        <p:sp>
          <p:nvSpPr>
            <p:cNvPr id="55" name="Text Box 529">
              <a:extLst>
                <a:ext uri="{FF2B5EF4-FFF2-40B4-BE49-F238E27FC236}">
                  <a16:creationId xmlns:a16="http://schemas.microsoft.com/office/drawing/2014/main" xmlns="" id="{3D2CD669-1060-4D54-95AC-A629A8B35F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237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48</a:t>
              </a:r>
              <a:endParaRPr lang="en-US" sz="3500">
                <a:solidFill>
                  <a:srgbClr val="0070C0"/>
                </a:solidFill>
                <a:latin typeface="+mj-lt"/>
                <a:ea typeface="Arial" panose="020B0604020202020204" pitchFamily="34" charset="0"/>
                <a:cs typeface="Arial" panose="020B0604020202020204" pitchFamily="34" charset="0"/>
              </a:endParaRPr>
            </a:p>
          </p:txBody>
        </p:sp>
        <p:sp>
          <p:nvSpPr>
            <p:cNvPr id="56" name="Text Box 530">
              <a:extLst>
                <a:ext uri="{FF2B5EF4-FFF2-40B4-BE49-F238E27FC236}">
                  <a16:creationId xmlns:a16="http://schemas.microsoft.com/office/drawing/2014/main" xmlns="" id="{09403A71-9FE0-4750-AD2B-BE01CD6EFF0F}"/>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xmlns="" id="{6CD1ED07-18B0-4111-92EC-23E27781800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xmlns="" id="{19050B6C-86F6-4E92-A36E-EE74E35533B5}"/>
              </a:ext>
            </a:extLst>
          </p:cNvPr>
          <p:cNvSpPr txBox="1"/>
          <p:nvPr/>
        </p:nvSpPr>
        <p:spPr>
          <a:xfrm>
            <a:off x="3051668" y="640156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285</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xmlns="" id="{ED688F25-F9F9-48F6-A1B3-ACAFCF40ED54}"/>
              </a:ext>
            </a:extLst>
          </p:cNvPr>
          <p:cNvGrpSpPr/>
          <p:nvPr/>
        </p:nvGrpSpPr>
        <p:grpSpPr>
          <a:xfrm>
            <a:off x="5592143" y="4806432"/>
            <a:ext cx="2201291" cy="1445260"/>
            <a:chOff x="-66675" y="9525"/>
            <a:chExt cx="685800" cy="1445260"/>
          </a:xfrm>
        </p:grpSpPr>
        <p:sp>
          <p:nvSpPr>
            <p:cNvPr id="63" name="Text Box 529">
              <a:extLst>
                <a:ext uri="{FF2B5EF4-FFF2-40B4-BE49-F238E27FC236}">
                  <a16:creationId xmlns:a16="http://schemas.microsoft.com/office/drawing/2014/main" xmlns="" id="{E40F205F-BC84-46A4-8E82-9628547D005E}"/>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154</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53</a:t>
              </a:r>
              <a:endParaRPr lang="en-US" sz="3500">
                <a:solidFill>
                  <a:srgbClr val="0070C0"/>
                </a:solidFill>
                <a:latin typeface="+mj-lt"/>
                <a:ea typeface="Arial" panose="020B0604020202020204" pitchFamily="34" charset="0"/>
                <a:cs typeface="Arial" panose="020B0604020202020204" pitchFamily="34" charset="0"/>
              </a:endParaRPr>
            </a:p>
          </p:txBody>
        </p:sp>
        <p:sp>
          <p:nvSpPr>
            <p:cNvPr id="65" name="Text Box 530">
              <a:extLst>
                <a:ext uri="{FF2B5EF4-FFF2-40B4-BE49-F238E27FC236}">
                  <a16:creationId xmlns:a16="http://schemas.microsoft.com/office/drawing/2014/main" xmlns="" id="{59E59379-0540-4105-B515-B99FF1D8031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xmlns="" id="{77579C1F-CFE4-44D6-9F61-0854DCC5384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9" name="TextBox 68">
            <a:extLst>
              <a:ext uri="{FF2B5EF4-FFF2-40B4-BE49-F238E27FC236}">
                <a16:creationId xmlns:a16="http://schemas.microsoft.com/office/drawing/2014/main" xmlns="" id="{591D38FF-9AB1-4718-9B2F-7EAB7DEBC9DD}"/>
              </a:ext>
            </a:extLst>
          </p:cNvPr>
          <p:cNvSpPr txBox="1"/>
          <p:nvPr/>
        </p:nvSpPr>
        <p:spPr>
          <a:xfrm>
            <a:off x="6413737" y="632988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203</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xmlns="" id="{C3EB2C3B-614E-434B-B0BA-6E782DE988B3}"/>
              </a:ext>
            </a:extLst>
          </p:cNvPr>
          <p:cNvGrpSpPr/>
          <p:nvPr/>
        </p:nvGrpSpPr>
        <p:grpSpPr>
          <a:xfrm>
            <a:off x="9165141" y="4713069"/>
            <a:ext cx="2201291" cy="1445260"/>
            <a:chOff x="-66675" y="9525"/>
            <a:chExt cx="685800" cy="1445260"/>
          </a:xfrm>
        </p:grpSpPr>
        <p:sp>
          <p:nvSpPr>
            <p:cNvPr id="71" name="Text Box 529">
              <a:extLst>
                <a:ext uri="{FF2B5EF4-FFF2-40B4-BE49-F238E27FC236}">
                  <a16:creationId xmlns:a16="http://schemas.microsoft.com/office/drawing/2014/main" xmlns="" id="{3A770812-915C-4979-B53B-757E7957257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265</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2" name="Text Box 530">
              <a:extLst>
                <a:ext uri="{FF2B5EF4-FFF2-40B4-BE49-F238E27FC236}">
                  <a16:creationId xmlns:a16="http://schemas.microsoft.com/office/drawing/2014/main" xmlns="" id="{0D980A77-A60B-447C-99E1-C6BB975887A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xmlns="" id="{922E2CE8-597B-4FB8-9273-3948D440AD0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xmlns="" id="{D6A229C2-4913-4E2B-B5C5-ED4D43701566}"/>
              </a:ext>
            </a:extLst>
          </p:cNvPr>
          <p:cNvSpPr txBox="1"/>
          <p:nvPr/>
        </p:nvSpPr>
        <p:spPr>
          <a:xfrm>
            <a:off x="9872190" y="6236523"/>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270</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xmlns="" id="{CE759E7B-2176-41FF-90F9-D6E87C722E36}"/>
              </a:ext>
            </a:extLst>
          </p:cNvPr>
          <p:cNvGrpSpPr/>
          <p:nvPr/>
        </p:nvGrpSpPr>
        <p:grpSpPr>
          <a:xfrm>
            <a:off x="12511817" y="4548598"/>
            <a:ext cx="2201291" cy="1445260"/>
            <a:chOff x="-66675" y="9525"/>
            <a:chExt cx="685800" cy="1445260"/>
          </a:xfrm>
        </p:grpSpPr>
        <p:sp>
          <p:nvSpPr>
            <p:cNvPr id="76" name="Text Box 529">
              <a:extLst>
                <a:ext uri="{FF2B5EF4-FFF2-40B4-BE49-F238E27FC236}">
                  <a16:creationId xmlns:a16="http://schemas.microsoft.com/office/drawing/2014/main" xmlns="" id="{07D7445F-2603-4149-81B1-D2F5020E44E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9</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7" name="Text Box 530">
              <a:extLst>
                <a:ext uri="{FF2B5EF4-FFF2-40B4-BE49-F238E27FC236}">
                  <a16:creationId xmlns:a16="http://schemas.microsoft.com/office/drawing/2014/main" xmlns="" id="{D95731CB-98A6-45BE-8089-0EB75A21D2B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8" name="Straight Connector 77">
              <a:extLst>
                <a:ext uri="{FF2B5EF4-FFF2-40B4-BE49-F238E27FC236}">
                  <a16:creationId xmlns:a16="http://schemas.microsoft.com/office/drawing/2014/main" xmlns="" id="{FEF917DD-30B0-4B12-947B-3B2D925E638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9" name="TextBox 78">
            <a:extLst>
              <a:ext uri="{FF2B5EF4-FFF2-40B4-BE49-F238E27FC236}">
                <a16:creationId xmlns:a16="http://schemas.microsoft.com/office/drawing/2014/main" xmlns="" id="{2869E251-4CD2-44FD-8A4F-BE49CB01369D}"/>
              </a:ext>
            </a:extLst>
          </p:cNvPr>
          <p:cNvSpPr txBox="1"/>
          <p:nvPr/>
        </p:nvSpPr>
        <p:spPr>
          <a:xfrm>
            <a:off x="13218866" y="6072052"/>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376</a:t>
            </a:r>
            <a:endParaRPr lang="en-US" sz="3500" b="1">
              <a:solidFill>
                <a:srgbClr val="FF0066"/>
              </a:solidFill>
              <a:effectLst/>
              <a:latin typeface="+mj-lt"/>
              <a:ea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90BDA38-AC11-4D50-AA2E-FA43E1FCEE12}"/>
              </a:ext>
            </a:extLst>
          </p:cNvPr>
          <p:cNvCxnSpPr>
            <a:cxnSpLocks/>
          </p:cNvCxnSpPr>
          <p:nvPr/>
        </p:nvCxnSpPr>
        <p:spPr>
          <a:xfrm flipV="1">
            <a:off x="2124448" y="4245439"/>
            <a:ext cx="13465496" cy="229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80" name="Google Shape;2345;p49">
            <a:extLst>
              <a:ext uri="{FF2B5EF4-FFF2-40B4-BE49-F238E27FC236}">
                <a16:creationId xmlns:a16="http://schemas.microsoft.com/office/drawing/2014/main" xmlns="" id="{A02B7E77-78EB-4DDF-83AF-DF1477AC47A2}"/>
              </a:ext>
            </a:extLst>
          </p:cNvPr>
          <p:cNvGrpSpPr/>
          <p:nvPr/>
        </p:nvGrpSpPr>
        <p:grpSpPr>
          <a:xfrm>
            <a:off x="815440" y="3401786"/>
            <a:ext cx="1625747" cy="1585826"/>
            <a:chOff x="4727200" y="3532975"/>
            <a:chExt cx="519225" cy="559175"/>
          </a:xfrm>
        </p:grpSpPr>
        <p:sp>
          <p:nvSpPr>
            <p:cNvPr id="81" name="Google Shape;2346;p49">
              <a:extLst>
                <a:ext uri="{FF2B5EF4-FFF2-40B4-BE49-F238E27FC236}">
                  <a16:creationId xmlns:a16="http://schemas.microsoft.com/office/drawing/2014/main" xmlns="" id="{D22112A9-8CDE-498B-A16B-ED399B297F9B}"/>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2" name="Google Shape;2347;p49">
              <a:extLst>
                <a:ext uri="{FF2B5EF4-FFF2-40B4-BE49-F238E27FC236}">
                  <a16:creationId xmlns:a16="http://schemas.microsoft.com/office/drawing/2014/main" xmlns="" id="{24BBF278-A724-41DC-A974-E42F677608A3}"/>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3" name="Google Shape;2348;p49">
              <a:extLst>
                <a:ext uri="{FF2B5EF4-FFF2-40B4-BE49-F238E27FC236}">
                  <a16:creationId xmlns:a16="http://schemas.microsoft.com/office/drawing/2014/main" xmlns="" id="{3A723D46-262F-447E-B763-5D462FA3162D}"/>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84" name="Google Shape;2349;p49">
              <a:extLst>
                <a:ext uri="{FF2B5EF4-FFF2-40B4-BE49-F238E27FC236}">
                  <a16:creationId xmlns:a16="http://schemas.microsoft.com/office/drawing/2014/main" xmlns="" id="{2A93D7AC-2FD5-4A53-AE86-F46CE1E4D57A}"/>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85" name="Google Shape;2350;p49">
              <a:extLst>
                <a:ext uri="{FF2B5EF4-FFF2-40B4-BE49-F238E27FC236}">
                  <a16:creationId xmlns:a16="http://schemas.microsoft.com/office/drawing/2014/main" xmlns="" id="{610E675B-20DB-43C4-990F-EA9E8D4F6F13}"/>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86" name="Google Shape;2351;p49">
              <a:extLst>
                <a:ext uri="{FF2B5EF4-FFF2-40B4-BE49-F238E27FC236}">
                  <a16:creationId xmlns:a16="http://schemas.microsoft.com/office/drawing/2014/main" xmlns="" id="{6335F5EA-D3BE-4277-AB4C-CF168AFA3C6E}"/>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7" name="Google Shape;2352;p49">
              <a:extLst>
                <a:ext uri="{FF2B5EF4-FFF2-40B4-BE49-F238E27FC236}">
                  <a16:creationId xmlns:a16="http://schemas.microsoft.com/office/drawing/2014/main" xmlns="" id="{E7FF58A7-5D5D-4FEC-949F-E8D6C8D09A53}"/>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8" name="Google Shape;2353;p49">
              <a:extLst>
                <a:ext uri="{FF2B5EF4-FFF2-40B4-BE49-F238E27FC236}">
                  <a16:creationId xmlns:a16="http://schemas.microsoft.com/office/drawing/2014/main" xmlns="" id="{D2BE1BA9-E74E-4753-B295-4C8C74169CF0}"/>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89" name="Google Shape;2354;p49">
              <a:extLst>
                <a:ext uri="{FF2B5EF4-FFF2-40B4-BE49-F238E27FC236}">
                  <a16:creationId xmlns:a16="http://schemas.microsoft.com/office/drawing/2014/main" xmlns="" id="{382EBDAE-CDBD-4FCC-BCDE-35A8A1F92641}"/>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0" name="Google Shape;2355;p49">
              <a:extLst>
                <a:ext uri="{FF2B5EF4-FFF2-40B4-BE49-F238E27FC236}">
                  <a16:creationId xmlns:a16="http://schemas.microsoft.com/office/drawing/2014/main" xmlns="" id="{1D78AD0A-D2B2-485B-B438-945C98F38550}"/>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1" name="Google Shape;2356;p49">
              <a:extLst>
                <a:ext uri="{FF2B5EF4-FFF2-40B4-BE49-F238E27FC236}">
                  <a16:creationId xmlns:a16="http://schemas.microsoft.com/office/drawing/2014/main" xmlns="" id="{2CD31491-0273-4A3C-B0C7-08C4EDEB6089}"/>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92" name="Google Shape;2357;p49">
              <a:extLst>
                <a:ext uri="{FF2B5EF4-FFF2-40B4-BE49-F238E27FC236}">
                  <a16:creationId xmlns:a16="http://schemas.microsoft.com/office/drawing/2014/main" xmlns="" id="{87D0B49D-FEAA-4266-98B6-3AABB229A5C9}"/>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3" name="Google Shape;2358;p49">
              <a:extLst>
                <a:ext uri="{FF2B5EF4-FFF2-40B4-BE49-F238E27FC236}">
                  <a16:creationId xmlns:a16="http://schemas.microsoft.com/office/drawing/2014/main" xmlns="" id="{AE63B26C-FD29-49DD-BD3F-A47FA196721C}"/>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4" name="Google Shape;2359;p49">
              <a:extLst>
                <a:ext uri="{FF2B5EF4-FFF2-40B4-BE49-F238E27FC236}">
                  <a16:creationId xmlns:a16="http://schemas.microsoft.com/office/drawing/2014/main" xmlns="" id="{887AB12C-6BF8-47A7-9A58-4911899008A6}"/>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5" name="Google Shape;2360;p49">
              <a:extLst>
                <a:ext uri="{FF2B5EF4-FFF2-40B4-BE49-F238E27FC236}">
                  <a16:creationId xmlns:a16="http://schemas.microsoft.com/office/drawing/2014/main" xmlns="" id="{BEC6D7F6-EC8C-46A6-8102-2882E1865519}"/>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6" name="Google Shape;2361;p49">
              <a:extLst>
                <a:ext uri="{FF2B5EF4-FFF2-40B4-BE49-F238E27FC236}">
                  <a16:creationId xmlns:a16="http://schemas.microsoft.com/office/drawing/2014/main" xmlns="" id="{8BFD19A7-E596-490C-B4F2-5E59292F494E}"/>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7" name="Google Shape;2362;p49">
              <a:extLst>
                <a:ext uri="{FF2B5EF4-FFF2-40B4-BE49-F238E27FC236}">
                  <a16:creationId xmlns:a16="http://schemas.microsoft.com/office/drawing/2014/main" xmlns="" id="{167EA394-6A30-42F3-8594-9984C913B0ED}"/>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363;p49">
              <a:extLst>
                <a:ext uri="{FF2B5EF4-FFF2-40B4-BE49-F238E27FC236}">
                  <a16:creationId xmlns:a16="http://schemas.microsoft.com/office/drawing/2014/main" xmlns="" id="{9B6825D9-BF90-437B-9544-EF7317D1B944}"/>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9" name="Google Shape;2364;p49">
              <a:extLst>
                <a:ext uri="{FF2B5EF4-FFF2-40B4-BE49-F238E27FC236}">
                  <a16:creationId xmlns:a16="http://schemas.microsoft.com/office/drawing/2014/main" xmlns="" id="{DF2B7E4C-AB9F-4151-89B0-2471A3148943}"/>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0" name="Google Shape;2365;p49">
              <a:extLst>
                <a:ext uri="{FF2B5EF4-FFF2-40B4-BE49-F238E27FC236}">
                  <a16:creationId xmlns:a16="http://schemas.microsoft.com/office/drawing/2014/main" xmlns="" id="{7DDDA2C4-9173-495F-A638-E08209F8F755}"/>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1" name="Google Shape;2366;p49">
              <a:extLst>
                <a:ext uri="{FF2B5EF4-FFF2-40B4-BE49-F238E27FC236}">
                  <a16:creationId xmlns:a16="http://schemas.microsoft.com/office/drawing/2014/main" xmlns="" id="{FD59E6B4-9E38-42E5-A6E3-F110733FA483}"/>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2" name="Google Shape;2367;p49">
              <a:extLst>
                <a:ext uri="{FF2B5EF4-FFF2-40B4-BE49-F238E27FC236}">
                  <a16:creationId xmlns:a16="http://schemas.microsoft.com/office/drawing/2014/main" xmlns="" id="{9AE0B76C-C743-4470-8EF7-E2B443D79429}"/>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368;p49">
              <a:extLst>
                <a:ext uri="{FF2B5EF4-FFF2-40B4-BE49-F238E27FC236}">
                  <a16:creationId xmlns:a16="http://schemas.microsoft.com/office/drawing/2014/main" xmlns="" id="{75FDE26C-2132-4C4C-86B9-46CD39047974}"/>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4" name="Google Shape;2369;p49">
              <a:extLst>
                <a:ext uri="{FF2B5EF4-FFF2-40B4-BE49-F238E27FC236}">
                  <a16:creationId xmlns:a16="http://schemas.microsoft.com/office/drawing/2014/main" xmlns="" id="{B17DD543-A1B0-4D5E-BDFF-452A848A582D}"/>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5" name="Google Shape;2370;p49">
              <a:extLst>
                <a:ext uri="{FF2B5EF4-FFF2-40B4-BE49-F238E27FC236}">
                  <a16:creationId xmlns:a16="http://schemas.microsoft.com/office/drawing/2014/main" xmlns="" id="{10700DF5-4A26-4D37-8E65-3215DAB1AA7B}"/>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371;p49">
              <a:extLst>
                <a:ext uri="{FF2B5EF4-FFF2-40B4-BE49-F238E27FC236}">
                  <a16:creationId xmlns:a16="http://schemas.microsoft.com/office/drawing/2014/main" xmlns="" id="{D9C97DD4-D953-4BFE-A238-573E119FA7B4}"/>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372;p49">
              <a:extLst>
                <a:ext uri="{FF2B5EF4-FFF2-40B4-BE49-F238E27FC236}">
                  <a16:creationId xmlns:a16="http://schemas.microsoft.com/office/drawing/2014/main" xmlns="" id="{55267F6C-99A3-4F24-A086-F3B62B2F8DF0}"/>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373;p49">
              <a:extLst>
                <a:ext uri="{FF2B5EF4-FFF2-40B4-BE49-F238E27FC236}">
                  <a16:creationId xmlns:a16="http://schemas.microsoft.com/office/drawing/2014/main" xmlns="" id="{2C07B762-1480-4AAA-8A7C-6FC183551A48}"/>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374;p49">
              <a:extLst>
                <a:ext uri="{FF2B5EF4-FFF2-40B4-BE49-F238E27FC236}">
                  <a16:creationId xmlns:a16="http://schemas.microsoft.com/office/drawing/2014/main" xmlns="" id="{65D26DD8-2FF6-4F87-BF62-188B47E1F1E8}"/>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375;p49">
              <a:extLst>
                <a:ext uri="{FF2B5EF4-FFF2-40B4-BE49-F238E27FC236}">
                  <a16:creationId xmlns:a16="http://schemas.microsoft.com/office/drawing/2014/main" xmlns="" id="{22EA7481-1695-4F3E-82EC-E8DD1CB80728}"/>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376;p49">
              <a:extLst>
                <a:ext uri="{FF2B5EF4-FFF2-40B4-BE49-F238E27FC236}">
                  <a16:creationId xmlns:a16="http://schemas.microsoft.com/office/drawing/2014/main" xmlns="" id="{7F657C65-9034-447C-AB87-7F3FB356F9BA}"/>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2" name="Google Shape;2377;p49">
              <a:extLst>
                <a:ext uri="{FF2B5EF4-FFF2-40B4-BE49-F238E27FC236}">
                  <a16:creationId xmlns:a16="http://schemas.microsoft.com/office/drawing/2014/main" xmlns="" id="{EEF77C8F-BBFD-4DFF-8E65-0F9C974F0727}"/>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3" name="Google Shape;2378;p49">
              <a:extLst>
                <a:ext uri="{FF2B5EF4-FFF2-40B4-BE49-F238E27FC236}">
                  <a16:creationId xmlns:a16="http://schemas.microsoft.com/office/drawing/2014/main" xmlns="" id="{CC05B013-F855-45B2-AF61-C0F478219183}"/>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4" name="Google Shape;2379;p49">
              <a:extLst>
                <a:ext uri="{FF2B5EF4-FFF2-40B4-BE49-F238E27FC236}">
                  <a16:creationId xmlns:a16="http://schemas.microsoft.com/office/drawing/2014/main" xmlns="" id="{6E026D1F-929F-484D-812F-51A5BCACAD45}"/>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5" name="Google Shape;2380;p49">
              <a:extLst>
                <a:ext uri="{FF2B5EF4-FFF2-40B4-BE49-F238E27FC236}">
                  <a16:creationId xmlns:a16="http://schemas.microsoft.com/office/drawing/2014/main" xmlns="" id="{6B26225B-5FE7-403B-97F3-507C2975A493}"/>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6" name="Google Shape;2381;p49">
              <a:extLst>
                <a:ext uri="{FF2B5EF4-FFF2-40B4-BE49-F238E27FC236}">
                  <a16:creationId xmlns:a16="http://schemas.microsoft.com/office/drawing/2014/main" xmlns="" id="{4138C8A5-3345-4521-9345-014EDC5810A4}"/>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7" name="Google Shape;2382;p49">
              <a:extLst>
                <a:ext uri="{FF2B5EF4-FFF2-40B4-BE49-F238E27FC236}">
                  <a16:creationId xmlns:a16="http://schemas.microsoft.com/office/drawing/2014/main" xmlns="" id="{265C942F-9BA7-44F2-957B-A7D735583DE6}"/>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8" name="Google Shape;2383;p49">
              <a:extLst>
                <a:ext uri="{FF2B5EF4-FFF2-40B4-BE49-F238E27FC236}">
                  <a16:creationId xmlns:a16="http://schemas.microsoft.com/office/drawing/2014/main" xmlns="" id="{05CE85E5-3BD6-423A-87C8-4F59210B2B11}"/>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84;p49">
              <a:extLst>
                <a:ext uri="{FF2B5EF4-FFF2-40B4-BE49-F238E27FC236}">
                  <a16:creationId xmlns:a16="http://schemas.microsoft.com/office/drawing/2014/main" xmlns="" id="{FA1D52B0-8616-4A9B-824B-8472C7DE1783}"/>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85;p49">
              <a:extLst>
                <a:ext uri="{FF2B5EF4-FFF2-40B4-BE49-F238E27FC236}">
                  <a16:creationId xmlns:a16="http://schemas.microsoft.com/office/drawing/2014/main" xmlns="" id="{872D243A-3E4F-43C5-8CA0-AB9C2266A0FD}"/>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1" name="Google Shape;2386;p49">
              <a:extLst>
                <a:ext uri="{FF2B5EF4-FFF2-40B4-BE49-F238E27FC236}">
                  <a16:creationId xmlns:a16="http://schemas.microsoft.com/office/drawing/2014/main" xmlns="" id="{8C978210-F28E-448B-96EF-DFAFB51FBE0B}"/>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pic>
        <p:nvPicPr>
          <p:cNvPr id="122" name="Picture 24">
            <a:extLst>
              <a:ext uri="{FF2B5EF4-FFF2-40B4-BE49-F238E27FC236}">
                <a16:creationId xmlns:a16="http://schemas.microsoft.com/office/drawing/2014/main" xmlns="" id="{FC74B81B-6FA6-4AF0-B5B4-1D8D2C395F76}"/>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7220670" y="6813385"/>
            <a:ext cx="2505749" cy="2702832"/>
          </a:xfrm>
          <a:prstGeom prst="rect">
            <a:avLst/>
          </a:prstGeom>
        </p:spPr>
      </p:pic>
      <p:pic>
        <p:nvPicPr>
          <p:cNvPr id="123" name="图片 44037" descr="1-34">
            <a:extLst>
              <a:ext uri="{FF2B5EF4-FFF2-40B4-BE49-F238E27FC236}">
                <a16:creationId xmlns:a16="http://schemas.microsoft.com/office/drawing/2014/main" xmlns="" id="{A8190389-AAF2-4792-835F-A97358A9437C}"/>
              </a:ext>
            </a:extLst>
          </p:cNvPr>
          <p:cNvPicPr>
            <a:picLocks noChangeAspect="1"/>
          </p:cNvPicPr>
          <p:nvPr/>
        </p:nvPicPr>
        <p:blipFill>
          <a:blip r:embed="rId7" cstate="print"/>
          <a:stretch>
            <a:fillRect/>
          </a:stretch>
        </p:blipFill>
        <p:spPr>
          <a:xfrm>
            <a:off x="12939846" y="-347678"/>
            <a:ext cx="3705200" cy="3924818"/>
          </a:xfrm>
          <a:prstGeom prst="rect">
            <a:avLst/>
          </a:prstGeom>
          <a:noFill/>
          <a:ln w="9525">
            <a:noFill/>
          </a:ln>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fade">
                                      <p:cBhvr>
                                        <p:cTn id="7" dur="1000"/>
                                        <p:tgtEl>
                                          <p:spTgt spid="49158"/>
                                        </p:tgtEl>
                                      </p:cBhvr>
                                    </p:animEffect>
                                    <p:anim calcmode="lin" valueType="num">
                                      <p:cBhvr>
                                        <p:cTn id="8" dur="1000" fill="hold"/>
                                        <p:tgtEl>
                                          <p:spTgt spid="49158"/>
                                        </p:tgtEl>
                                        <p:attrNameLst>
                                          <p:attrName>ppt_x</p:attrName>
                                        </p:attrNameLst>
                                      </p:cBhvr>
                                      <p:tavLst>
                                        <p:tav tm="0">
                                          <p:val>
                                            <p:strVal val="#ppt_x"/>
                                          </p:val>
                                        </p:tav>
                                        <p:tav tm="100000">
                                          <p:val>
                                            <p:strVal val="#ppt_x"/>
                                          </p:val>
                                        </p:tav>
                                      </p:tavLst>
                                    </p:anim>
                                    <p:anim calcmode="lin" valueType="num">
                                      <p:cBhvr>
                                        <p:cTn id="9" dur="1000" fill="hold"/>
                                        <p:tgtEl>
                                          <p:spTgt spid="491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9157"/>
                                        </p:tgtEl>
                                        <p:attrNameLst>
                                          <p:attrName>style.visibility</p:attrName>
                                        </p:attrNameLst>
                                      </p:cBhvr>
                                      <p:to>
                                        <p:strVal val="visible"/>
                                      </p:to>
                                    </p:set>
                                    <p:animEffect transition="in" filter="fade">
                                      <p:cBhvr>
                                        <p:cTn id="13" dur="1000"/>
                                        <p:tgtEl>
                                          <p:spTgt spid="49157"/>
                                        </p:tgtEl>
                                      </p:cBhvr>
                                    </p:animEffect>
                                    <p:anim calcmode="lin" valueType="num">
                                      <p:cBhvr>
                                        <p:cTn id="14" dur="1000" fill="hold"/>
                                        <p:tgtEl>
                                          <p:spTgt spid="49157"/>
                                        </p:tgtEl>
                                        <p:attrNameLst>
                                          <p:attrName>ppt_x</p:attrName>
                                        </p:attrNameLst>
                                      </p:cBhvr>
                                      <p:tavLst>
                                        <p:tav tm="0">
                                          <p:val>
                                            <p:strVal val="#ppt_x"/>
                                          </p:val>
                                        </p:tav>
                                        <p:tav tm="100000">
                                          <p:val>
                                            <p:strVal val="#ppt_x"/>
                                          </p:val>
                                        </p:tav>
                                      </p:tavLst>
                                    </p:anim>
                                    <p:anim calcmode="lin" valueType="num">
                                      <p:cBhvr>
                                        <p:cTn id="15"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barn(inVertical)">
                                      <p:cBhvr>
                                        <p:cTn id="25" dur="500"/>
                                        <p:tgtEl>
                                          <p:spTgt spid="80"/>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ppt_x"/>
                                          </p:val>
                                        </p:tav>
                                        <p:tav tm="100000">
                                          <p:val>
                                            <p:strVal val="#ppt_x"/>
                                          </p:val>
                                        </p:tav>
                                      </p:tavLst>
                                    </p:anim>
                                    <p:anim calcmode="lin" valueType="num">
                                      <p:cBhvr additive="base">
                                        <p:cTn id="5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5"/>
                                        </p:tgtEl>
                                        <p:attrNameLst>
                                          <p:attrName>style.visibility</p:attrName>
                                        </p:attrNameLst>
                                      </p:cBhvr>
                                      <p:to>
                                        <p:strVal val="visible"/>
                                      </p:to>
                                    </p:set>
                                    <p:anim calcmode="lin" valueType="num">
                                      <p:cBhvr additive="base">
                                        <p:cTn id="63" dur="500" fill="hold"/>
                                        <p:tgtEl>
                                          <p:spTgt spid="75"/>
                                        </p:tgtEl>
                                        <p:attrNameLst>
                                          <p:attrName>ppt_x</p:attrName>
                                        </p:attrNameLst>
                                      </p:cBhvr>
                                      <p:tavLst>
                                        <p:tav tm="0">
                                          <p:val>
                                            <p:strVal val="#ppt_x"/>
                                          </p:val>
                                        </p:tav>
                                        <p:tav tm="100000">
                                          <p:val>
                                            <p:strVal val="#ppt_x"/>
                                          </p:val>
                                        </p:tav>
                                      </p:tavLst>
                                    </p:anim>
                                    <p:anim calcmode="lin" valueType="num">
                                      <p:cBhvr additive="base">
                                        <p:cTn id="64" dur="500" fill="hold"/>
                                        <p:tgtEl>
                                          <p:spTgt spid="7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cBhvr additive="base">
                                        <p:cTn id="67" dur="500" fill="hold"/>
                                        <p:tgtEl>
                                          <p:spTgt spid="79"/>
                                        </p:tgtEl>
                                        <p:attrNameLst>
                                          <p:attrName>ppt_x</p:attrName>
                                        </p:attrNameLst>
                                      </p:cBhvr>
                                      <p:tavLst>
                                        <p:tav tm="0">
                                          <p:val>
                                            <p:strVal val="#ppt_x"/>
                                          </p:val>
                                        </p:tav>
                                        <p:tav tm="100000">
                                          <p:val>
                                            <p:strVal val="#ppt_x"/>
                                          </p:val>
                                        </p:tav>
                                      </p:tavLst>
                                    </p:anim>
                                    <p:anim calcmode="lin" valueType="num">
                                      <p:cBhvr additive="base">
                                        <p:cTn id="6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9" grpId="0"/>
      <p:bldP spid="69" grpId="0"/>
      <p:bldP spid="74"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74E898-24DA-417C-A193-1A1B9ADB202F}"/>
              </a:ext>
            </a:extLst>
          </p:cNvPr>
          <p:cNvSpPr txBox="1"/>
          <p:nvPr/>
        </p:nvSpPr>
        <p:spPr>
          <a:xfrm>
            <a:off x="6876976" y="705446"/>
            <a:ext cx="3960440" cy="784830"/>
          </a:xfrm>
          <a:prstGeom prst="rect">
            <a:avLst/>
          </a:prstGeom>
          <a:noFill/>
        </p:spPr>
        <p:txBody>
          <a:bodyPr wrap="square" rtlCol="0">
            <a:spAutoFit/>
          </a:bodyPr>
          <a:lstStyle/>
          <a:p>
            <a:r>
              <a:rPr lang="en-US" sz="4500" b="1">
                <a:solidFill>
                  <a:srgbClr val="FF0066"/>
                </a:solidFill>
              </a:rPr>
              <a:t>LUYỆN TẬP</a:t>
            </a:r>
          </a:p>
        </p:txBody>
      </p:sp>
      <p:sp>
        <p:nvSpPr>
          <p:cNvPr id="9" name="Rectangle 8">
            <a:extLst>
              <a:ext uri="{FF2B5EF4-FFF2-40B4-BE49-F238E27FC236}">
                <a16:creationId xmlns:a16="http://schemas.microsoft.com/office/drawing/2014/main" xmlns="" id="{569E7D21-B8F8-42F2-AB95-66B5B0271C38}"/>
              </a:ext>
            </a:extLst>
          </p:cNvPr>
          <p:cNvSpPr/>
          <p:nvPr/>
        </p:nvSpPr>
        <p:spPr>
          <a:xfrm>
            <a:off x="1260352" y="2001590"/>
            <a:ext cx="14905656" cy="6768752"/>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816EF68-9A2F-4FD3-8EDF-66C4138C52CA}"/>
              </a:ext>
            </a:extLst>
          </p:cNvPr>
          <p:cNvSpPr txBox="1"/>
          <p:nvPr/>
        </p:nvSpPr>
        <p:spPr>
          <a:xfrm>
            <a:off x="1260352" y="2001590"/>
            <a:ext cx="14905656" cy="2416239"/>
          </a:xfrm>
          <a:prstGeom prst="rect">
            <a:avLst/>
          </a:prstGeom>
          <a:noFill/>
        </p:spPr>
        <p:txBody>
          <a:bodyPr wrap="square">
            <a:spAutoFit/>
          </a:bodyPr>
          <a:lstStyle/>
          <a:p>
            <a:pPr marL="0" marR="0"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Bài 6. </a:t>
            </a:r>
            <a:r>
              <a:rPr lang="nl-NL" sz="3500">
                <a:solidFill>
                  <a:srgbClr val="C0000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thành phố 368 chậu hoa hồng và 150 chậu hoa cúc. Hỏi đội công nhân mang đến vườn hoa tất cả bao nhiêu chậu hoa?</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5D6C4C15-B919-4B53-A8BC-19DDA9E474A6}"/>
              </a:ext>
            </a:extLst>
          </p:cNvPr>
          <p:cNvPicPr>
            <a:picLocks noChangeAspect="1"/>
          </p:cNvPicPr>
          <p:nvPr/>
        </p:nvPicPr>
        <p:blipFill>
          <a:blip r:embed="rId3"/>
          <a:stretch>
            <a:fillRect/>
          </a:stretch>
        </p:blipFill>
        <p:spPr>
          <a:xfrm>
            <a:off x="8713180" y="3873799"/>
            <a:ext cx="7318714" cy="4772156"/>
          </a:xfrm>
          <a:prstGeom prst="rect">
            <a:avLst/>
          </a:prstGeom>
        </p:spPr>
      </p:pic>
      <p:pic>
        <p:nvPicPr>
          <p:cNvPr id="4102" name="Picture 6" descr="Trẻ Em, Trẻ Con, Đứa Trẻ, Em Nhỏ, Mầm Non, Đi Học, Đến Trường, Tải hình PNG  142 - Free.Vector6.com">
            <a:extLst>
              <a:ext uri="{FF2B5EF4-FFF2-40B4-BE49-F238E27FC236}">
                <a16:creationId xmlns:a16="http://schemas.microsoft.com/office/drawing/2014/main" xmlns="" id="{CED73D5B-0E11-46A2-A70B-9DC747ADEF3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89968" y="-878730"/>
            <a:ext cx="4173494" cy="417349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图片 33797" descr="1-24">
            <a:extLst>
              <a:ext uri="{FF2B5EF4-FFF2-40B4-BE49-F238E27FC236}">
                <a16:creationId xmlns:a16="http://schemas.microsoft.com/office/drawing/2014/main" xmlns="" id="{175EAA57-BEBD-4053-A1F0-55CA01062C26}"/>
              </a:ext>
            </a:extLst>
          </p:cNvPr>
          <p:cNvPicPr>
            <a:picLocks noChangeAspect="1"/>
          </p:cNvPicPr>
          <p:nvPr/>
        </p:nvPicPr>
        <p:blipFill>
          <a:blip r:embed="rId5"/>
          <a:stretch>
            <a:fillRect/>
          </a:stretch>
        </p:blipFill>
        <p:spPr>
          <a:xfrm>
            <a:off x="3892521" y="3452309"/>
            <a:ext cx="3005137" cy="2736850"/>
          </a:xfrm>
          <a:prstGeom prst="rect">
            <a:avLst/>
          </a:prstGeom>
          <a:noFill/>
          <a:ln w="9525">
            <a:noFill/>
          </a:ln>
        </p:spPr>
      </p:pic>
      <p:sp>
        <p:nvSpPr>
          <p:cNvPr id="19" name="TextBox 18">
            <a:extLst>
              <a:ext uri="{FF2B5EF4-FFF2-40B4-BE49-F238E27FC236}">
                <a16:creationId xmlns:a16="http://schemas.microsoft.com/office/drawing/2014/main" xmlns="" id="{844F2CB8-083F-4038-A325-C9A45049B652}"/>
              </a:ext>
            </a:extLst>
          </p:cNvPr>
          <p:cNvSpPr txBox="1"/>
          <p:nvPr/>
        </p:nvSpPr>
        <p:spPr>
          <a:xfrm>
            <a:off x="1383045" y="5597032"/>
            <a:ext cx="6696744" cy="3212226"/>
          </a:xfrm>
          <a:prstGeom prst="rect">
            <a:avLst/>
          </a:prstGeom>
          <a:noFill/>
        </p:spPr>
        <p:txBody>
          <a:bodyPr wrap="square">
            <a:spAutoFit/>
          </a:bodyPr>
          <a:lstStyle/>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tất cả số chậu hoa là:</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368 + 150 =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0" name="图片 40964" descr="1-40">
            <a:extLst>
              <a:ext uri="{FF2B5EF4-FFF2-40B4-BE49-F238E27FC236}">
                <a16:creationId xmlns:a16="http://schemas.microsoft.com/office/drawing/2014/main" xmlns="" id="{B132D038-B230-4599-8FFA-D2FCD0462A2D}"/>
              </a:ext>
            </a:extLst>
          </p:cNvPr>
          <p:cNvPicPr>
            <a:picLocks noChangeAspect="1"/>
          </p:cNvPicPr>
          <p:nvPr/>
        </p:nvPicPr>
        <p:blipFill>
          <a:blip r:embed="rId6"/>
          <a:stretch>
            <a:fillRect/>
          </a:stretch>
        </p:blipFill>
        <p:spPr>
          <a:xfrm>
            <a:off x="12473255" y="-354327"/>
            <a:ext cx="3719224" cy="2736320"/>
          </a:xfrm>
          <a:prstGeom prst="rect">
            <a:avLst/>
          </a:prstGeom>
          <a:noFill/>
          <a:ln w="9525">
            <a:noFill/>
          </a:ln>
        </p:spPr>
      </p:pic>
    </p:spTree>
    <p:extLst>
      <p:ext uri="{BB962C8B-B14F-4D97-AF65-F5344CB8AC3E}">
        <p14:creationId xmlns:p14="http://schemas.microsoft.com/office/powerpoint/2010/main" xmlns="" val="2004589107"/>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barn(inVertical)">
                                      <p:cBhvr>
                                        <p:cTn id="28" dur="500"/>
                                        <p:tgtEl>
                                          <p:spTgt spid="19">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barn(inVertical)">
                                      <p:cBhvr>
                                        <p:cTn id="3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a:extLst>
              <a:ext uri="{FF2B5EF4-FFF2-40B4-BE49-F238E27FC236}">
                <a16:creationId xmlns:a16="http://schemas.microsoft.com/office/drawing/2014/main" xmlns="" id="{A1A60AED-47BC-465D-9B27-363E0451197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 action="ppaction://hlinkshowjump?jump=nextslide"/>
            <a:extLst>
              <a:ext uri="{FF2B5EF4-FFF2-40B4-BE49-F238E27FC236}">
                <a16:creationId xmlns:a16="http://schemas.microsoft.com/office/drawing/2014/main" xmlns="" id="{6274162E-DB9A-4775-B720-607E7A77E262}"/>
              </a:ext>
            </a:extLst>
          </p:cNvPr>
          <p:cNvSpPr/>
          <p:nvPr/>
        </p:nvSpPr>
        <p:spPr>
          <a:xfrm>
            <a:off x="4643992" y="6460669"/>
            <a:ext cx="7490307" cy="247679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211" b="1">
                <a:solidFill>
                  <a:schemeClr val="bg1"/>
                </a:solidFill>
              </a:rPr>
              <a:t>PLAY</a:t>
            </a:r>
          </a:p>
        </p:txBody>
      </p:sp>
      <p:sp>
        <p:nvSpPr>
          <p:cNvPr id="8" name="Speech Bubble: Rectangle with Corners Rounded 7">
            <a:extLst>
              <a:ext uri="{FF2B5EF4-FFF2-40B4-BE49-F238E27FC236}">
                <a16:creationId xmlns:a16="http://schemas.microsoft.com/office/drawing/2014/main" xmlns="" id="{A4DEA103-F38F-46A8-A046-42EF297D2B8D}"/>
              </a:ext>
            </a:extLst>
          </p:cNvPr>
          <p:cNvSpPr/>
          <p:nvPr/>
        </p:nvSpPr>
        <p:spPr>
          <a:xfrm>
            <a:off x="2786395" y="378538"/>
            <a:ext cx="8079544" cy="1817646"/>
          </a:xfrm>
          <a:prstGeom prst="wedgeRoundRectCallout">
            <a:avLst>
              <a:gd name="adj1" fmla="val 20830"/>
              <a:gd name="adj2" fmla="val 858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4" b="1">
                <a:solidFill>
                  <a:srgbClr val="009999"/>
                </a:solidFill>
              </a:rPr>
              <a:t>CỦNG CỐ KIẾN THỨC</a:t>
            </a:r>
          </a:p>
        </p:txBody>
      </p:sp>
      <p:sp>
        <p:nvSpPr>
          <p:cNvPr id="9" name="Speech Bubble: Rectangle with Corners Rounded 8">
            <a:extLst>
              <a:ext uri="{FF2B5EF4-FFF2-40B4-BE49-F238E27FC236}">
                <a16:creationId xmlns:a16="http://schemas.microsoft.com/office/drawing/2014/main" xmlns="" id="{0972BEF5-DEBE-40A4-87E3-6086CCDF2E51}"/>
              </a:ext>
            </a:extLst>
          </p:cNvPr>
          <p:cNvSpPr/>
          <p:nvPr/>
        </p:nvSpPr>
        <p:spPr>
          <a:xfrm>
            <a:off x="6221949" y="7409441"/>
            <a:ext cx="8079544" cy="1817646"/>
          </a:xfrm>
          <a:prstGeom prst="wedgeRoundRectCallout">
            <a:avLst>
              <a:gd name="adj1" fmla="val 22561"/>
              <a:gd name="adj2" fmla="val -954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4" b="1">
                <a:solidFill>
                  <a:srgbClr val="FF0000"/>
                </a:solidFill>
              </a:rPr>
              <a:t>Chúng ta hãy đi vào phần củng cố kiến thức nhé!</a:t>
            </a:r>
            <a:endParaRPr lang="en-US" sz="4404">
              <a:solidFill>
                <a:srgbClr val="FF0000"/>
              </a:solidFill>
            </a:endParaRPr>
          </a:p>
        </p:txBody>
      </p:sp>
    </p:spTree>
    <p:extLst>
      <p:ext uri="{BB962C8B-B14F-4D97-AF65-F5344CB8AC3E}">
        <p14:creationId xmlns:p14="http://schemas.microsoft.com/office/powerpoint/2010/main" xmlns="" val="21072339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49" presetClass="entr" presetSubtype="0" decel="100000" fill="hold" grpId="0" nodeType="withEffect">
                                  <p:stCondLst>
                                    <p:cond delay="49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1" nodeType="withEffect">
                                  <p:stCondLst>
                                    <p:cond delay="150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23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xit" presetSubtype="0" fill="hold" grpId="1" nodeType="withEffect">
                                  <p:stCondLst>
                                    <p:cond delay="3300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xmlns=""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3" action="ppaction://hlinksldjump"/>
            <a:extLst>
              <a:ext uri="{FF2B5EF4-FFF2-40B4-BE49-F238E27FC236}">
                <a16:creationId xmlns:a16="http://schemas.microsoft.com/office/drawing/2014/main" xmlns=""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4" action="ppaction://hlinksldjump"/>
            <a:extLst>
              <a:ext uri="{FF2B5EF4-FFF2-40B4-BE49-F238E27FC236}">
                <a16:creationId xmlns:a16="http://schemas.microsoft.com/office/drawing/2014/main" xmlns=""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xmlns=""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234 + 126 = …?...</a:t>
            </a:r>
          </a:p>
        </p:txBody>
      </p:sp>
      <p:sp>
        <p:nvSpPr>
          <p:cNvPr id="12" name="Arrow: Pentagon 11">
            <a:extLst>
              <a:ext uri="{FF2B5EF4-FFF2-40B4-BE49-F238E27FC236}">
                <a16:creationId xmlns:a16="http://schemas.microsoft.com/office/drawing/2014/main" xmlns="" id="{C57DDB14-59FF-43F0-A5B8-F943CFA84B6B}"/>
              </a:ext>
            </a:extLst>
          </p:cNvPr>
          <p:cNvSpPr/>
          <p:nvPr/>
        </p:nvSpPr>
        <p:spPr>
          <a:xfrm>
            <a:off x="2676538" y="198446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260</a:t>
            </a:r>
          </a:p>
        </p:txBody>
      </p:sp>
      <p:sp>
        <p:nvSpPr>
          <p:cNvPr id="13" name="Arrow: Pentagon 12">
            <a:extLst>
              <a:ext uri="{FF2B5EF4-FFF2-40B4-BE49-F238E27FC236}">
                <a16:creationId xmlns:a16="http://schemas.microsoft.com/office/drawing/2014/main" xmlns="" id="{D23DBB3E-C059-4C95-BA4D-14EB215371E1}"/>
              </a:ext>
            </a:extLst>
          </p:cNvPr>
          <p:cNvSpPr/>
          <p:nvPr/>
        </p:nvSpPr>
        <p:spPr>
          <a:xfrm>
            <a:off x="2676536" y="394692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360</a:t>
            </a:r>
          </a:p>
        </p:txBody>
      </p:sp>
      <p:sp>
        <p:nvSpPr>
          <p:cNvPr id="14" name="Arrow: Pentagon 13">
            <a:extLst>
              <a:ext uri="{FF2B5EF4-FFF2-40B4-BE49-F238E27FC236}">
                <a16:creationId xmlns:a16="http://schemas.microsoft.com/office/drawing/2014/main" xmlns=""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130</a:t>
            </a:r>
          </a:p>
        </p:txBody>
      </p:sp>
      <p:sp>
        <p:nvSpPr>
          <p:cNvPr id="16" name="Arrow: Pentagon 15">
            <a:hlinkClick r:id="rId5" action="ppaction://hlinksldjump"/>
            <a:extLst>
              <a:ext uri="{FF2B5EF4-FFF2-40B4-BE49-F238E27FC236}">
                <a16:creationId xmlns:a16="http://schemas.microsoft.com/office/drawing/2014/main" xmlns=""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xmlns="" val="38624731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xmlns="" id="{B2B039CB-E3A6-46AE-84C3-0DFF9CD38BD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xmlns="" val="2792224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xmlns="" id="{F5521847-6AB7-4AA5-9294-1FD0333B4F8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xmlns="" val="131573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2" name="TextBox 1">
            <a:extLst>
              <a:ext uri="{FF2B5EF4-FFF2-40B4-BE49-F238E27FC236}">
                <a16:creationId xmlns:a16="http://schemas.microsoft.com/office/drawing/2014/main" xmlns="" id="{42FC5F42-1A33-4F65-BB84-DE858B47FD56}"/>
              </a:ext>
            </a:extLst>
          </p:cNvPr>
          <p:cNvSpPr txBox="1"/>
          <p:nvPr/>
        </p:nvSpPr>
        <p:spPr>
          <a:xfrm>
            <a:off x="7381032" y="5097934"/>
            <a:ext cx="6408712" cy="630942"/>
          </a:xfrm>
          <a:prstGeom prst="rect">
            <a:avLst/>
          </a:prstGeom>
          <a:noFill/>
        </p:spPr>
        <p:txBody>
          <a:bodyPr wrap="square" rtlCol="0">
            <a:spAutoFit/>
          </a:bodyPr>
          <a:lstStyle/>
          <a:p>
            <a:r>
              <a:rPr lang="en-US" sz="3500" b="1">
                <a:solidFill>
                  <a:srgbClr val="0070C0"/>
                </a:solidFill>
              </a:rPr>
              <a:t>Cả lớp cùng nhau hát múa</a:t>
            </a:r>
          </a:p>
        </p:txBody>
      </p:sp>
      <p:sp>
        <p:nvSpPr>
          <p:cNvPr id="3" name="TextBox 2">
            <a:extLst>
              <a:ext uri="{FF2B5EF4-FFF2-40B4-BE49-F238E27FC236}">
                <a16:creationId xmlns:a16="http://schemas.microsoft.com/office/drawing/2014/main" xmlns="" id="{BB16101C-FBFC-45FE-B25A-2C297DE9833D}"/>
              </a:ext>
            </a:extLst>
          </p:cNvPr>
          <p:cNvSpPr txBox="1"/>
          <p:nvPr/>
        </p:nvSpPr>
        <p:spPr>
          <a:xfrm>
            <a:off x="8389144" y="3163566"/>
            <a:ext cx="5100166" cy="784830"/>
          </a:xfrm>
          <a:prstGeom prst="rect">
            <a:avLst/>
          </a:prstGeom>
          <a:noFill/>
        </p:spPr>
        <p:txBody>
          <a:bodyPr wrap="square" rtlCol="0">
            <a:spAutoFit/>
          </a:bodyPr>
          <a:lstStyle/>
          <a:p>
            <a:r>
              <a:rPr lang="en-US" sz="4500" b="1">
                <a:solidFill>
                  <a:srgbClr val="FF0000"/>
                </a:solidFill>
              </a:rPr>
              <a:t>KHỞI ĐỘNG</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xmlns=""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5" action="ppaction://hlinksldjump"/>
            <a:extLst>
              <a:ext uri="{FF2B5EF4-FFF2-40B4-BE49-F238E27FC236}">
                <a16:creationId xmlns:a16="http://schemas.microsoft.com/office/drawing/2014/main" xmlns=""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5" action="ppaction://hlinksldjump"/>
            <a:extLst>
              <a:ext uri="{FF2B5EF4-FFF2-40B4-BE49-F238E27FC236}">
                <a16:creationId xmlns:a16="http://schemas.microsoft.com/office/drawing/2014/main" xmlns=""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xmlns=""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450 + 50 =…?...</a:t>
            </a:r>
          </a:p>
        </p:txBody>
      </p:sp>
      <p:sp>
        <p:nvSpPr>
          <p:cNvPr id="12" name="Arrow: Pentagon 11">
            <a:extLst>
              <a:ext uri="{FF2B5EF4-FFF2-40B4-BE49-F238E27FC236}">
                <a16:creationId xmlns:a16="http://schemas.microsoft.com/office/drawing/2014/main" xmlns=""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550</a:t>
            </a:r>
          </a:p>
        </p:txBody>
      </p:sp>
      <p:sp>
        <p:nvSpPr>
          <p:cNvPr id="13" name="Arrow: Pentagon 12">
            <a:extLst>
              <a:ext uri="{FF2B5EF4-FFF2-40B4-BE49-F238E27FC236}">
                <a16:creationId xmlns:a16="http://schemas.microsoft.com/office/drawing/2014/main" xmlns=""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500</a:t>
            </a:r>
          </a:p>
        </p:txBody>
      </p:sp>
      <p:sp>
        <p:nvSpPr>
          <p:cNvPr id="14" name="Arrow: Pentagon 13">
            <a:extLst>
              <a:ext uri="{FF2B5EF4-FFF2-40B4-BE49-F238E27FC236}">
                <a16:creationId xmlns:a16="http://schemas.microsoft.com/office/drawing/2014/main" xmlns=""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400</a:t>
            </a:r>
          </a:p>
        </p:txBody>
      </p:sp>
      <p:sp>
        <p:nvSpPr>
          <p:cNvPr id="16" name="Arrow: Pentagon 15">
            <a:hlinkClick r:id="rId6" action="ppaction://hlinksldjump"/>
            <a:extLst>
              <a:ext uri="{FF2B5EF4-FFF2-40B4-BE49-F238E27FC236}">
                <a16:creationId xmlns:a16="http://schemas.microsoft.com/office/drawing/2014/main" xmlns=""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xmlns="" val="25165592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xmlns="" id="{50518CDE-6FDC-4E91-AB5A-9BB4D87E29D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xmlns="" val="37531988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xmlns="" id="{B2D34902-047E-4F95-B906-37342D8480A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xmlns="" val="14614661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xmlns=""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xmlns=""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4" action="ppaction://hlinksldjump"/>
            <a:extLst>
              <a:ext uri="{FF2B5EF4-FFF2-40B4-BE49-F238E27FC236}">
                <a16:creationId xmlns:a16="http://schemas.microsoft.com/office/drawing/2014/main" xmlns=""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xmlns=""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367 + 3 = ..?..</a:t>
            </a:r>
          </a:p>
        </p:txBody>
      </p:sp>
      <p:sp>
        <p:nvSpPr>
          <p:cNvPr id="12" name="Arrow: Pentagon 11">
            <a:extLst>
              <a:ext uri="{FF2B5EF4-FFF2-40B4-BE49-F238E27FC236}">
                <a16:creationId xmlns:a16="http://schemas.microsoft.com/office/drawing/2014/main" xmlns=""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C. Tất cả đều sai</a:t>
            </a:r>
          </a:p>
        </p:txBody>
      </p:sp>
      <p:sp>
        <p:nvSpPr>
          <p:cNvPr id="13" name="Arrow: Pentagon 12">
            <a:extLst>
              <a:ext uri="{FF2B5EF4-FFF2-40B4-BE49-F238E27FC236}">
                <a16:creationId xmlns:a16="http://schemas.microsoft.com/office/drawing/2014/main" xmlns="" id="{D23DBB3E-C059-4C95-BA4D-14EB215371E1}"/>
              </a:ext>
            </a:extLst>
          </p:cNvPr>
          <p:cNvSpPr/>
          <p:nvPr/>
        </p:nvSpPr>
        <p:spPr>
          <a:xfrm>
            <a:off x="2676534" y="296468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B. 370</a:t>
            </a:r>
          </a:p>
        </p:txBody>
      </p:sp>
      <p:sp>
        <p:nvSpPr>
          <p:cNvPr id="14" name="Arrow: Pentagon 13">
            <a:extLst>
              <a:ext uri="{FF2B5EF4-FFF2-40B4-BE49-F238E27FC236}">
                <a16:creationId xmlns:a16="http://schemas.microsoft.com/office/drawing/2014/main" xmlns="" id="{E0489B79-CF00-4A69-A4C8-D55A1D195BF1}"/>
              </a:ext>
            </a:extLst>
          </p:cNvPr>
          <p:cNvSpPr/>
          <p:nvPr/>
        </p:nvSpPr>
        <p:spPr>
          <a:xfrm>
            <a:off x="2676534" y="196198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A. 364</a:t>
            </a:r>
          </a:p>
        </p:txBody>
      </p:sp>
      <p:sp>
        <p:nvSpPr>
          <p:cNvPr id="16" name="Arrow: Pentagon 15">
            <a:hlinkClick r:id="rId6" action="ppaction://hlinksldjump"/>
            <a:extLst>
              <a:ext uri="{FF2B5EF4-FFF2-40B4-BE49-F238E27FC236}">
                <a16:creationId xmlns:a16="http://schemas.microsoft.com/office/drawing/2014/main" xmlns=""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xmlns="" val="3996803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xmlns="" id="{50518CDE-6FDC-4E91-AB5A-9BB4D87E29D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xmlns="" val="1219775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xmlns="" id="{B2D34902-047E-4F95-B906-37342D8480A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xmlns="" val="3207621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xmlns=""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xmlns=""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5" action="ppaction://hlinksldjump"/>
            <a:extLst>
              <a:ext uri="{FF2B5EF4-FFF2-40B4-BE49-F238E27FC236}">
                <a16:creationId xmlns:a16="http://schemas.microsoft.com/office/drawing/2014/main" xmlns=""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xmlns=""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456 + 124</a:t>
            </a:r>
          </a:p>
        </p:txBody>
      </p:sp>
      <p:sp>
        <p:nvSpPr>
          <p:cNvPr id="12" name="Arrow: Pentagon 11">
            <a:extLst>
              <a:ext uri="{FF2B5EF4-FFF2-40B4-BE49-F238E27FC236}">
                <a16:creationId xmlns:a16="http://schemas.microsoft.com/office/drawing/2014/main" xmlns=""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C. 380</a:t>
            </a:r>
          </a:p>
        </p:txBody>
      </p:sp>
      <p:sp>
        <p:nvSpPr>
          <p:cNvPr id="13" name="Arrow: Pentagon 12">
            <a:extLst>
              <a:ext uri="{FF2B5EF4-FFF2-40B4-BE49-F238E27FC236}">
                <a16:creationId xmlns:a16="http://schemas.microsoft.com/office/drawing/2014/main" xmlns=""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A. 580</a:t>
            </a:r>
          </a:p>
        </p:txBody>
      </p:sp>
      <p:sp>
        <p:nvSpPr>
          <p:cNvPr id="14" name="Arrow: Pentagon 13">
            <a:extLst>
              <a:ext uri="{FF2B5EF4-FFF2-40B4-BE49-F238E27FC236}">
                <a16:creationId xmlns:a16="http://schemas.microsoft.com/office/drawing/2014/main" xmlns=""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B. 480</a:t>
            </a:r>
          </a:p>
        </p:txBody>
      </p:sp>
      <p:sp>
        <p:nvSpPr>
          <p:cNvPr id="16" name="Arrow: Pentagon 15">
            <a:hlinkClick r:id="" action="ppaction://noaction"/>
            <a:extLst>
              <a:ext uri="{FF2B5EF4-FFF2-40B4-BE49-F238E27FC236}">
                <a16:creationId xmlns:a16="http://schemas.microsoft.com/office/drawing/2014/main" xmlns=""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xmlns="" val="12135340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xmlns="" id="{50518CDE-6FDC-4E91-AB5A-9BB4D87E29D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xmlns="" val="5278822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xmlns="" id="{B2D34902-047E-4F95-B906-37342D8480A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xmlns=""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xmlns="" val="42224521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9074944"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7" name="TextBox 6">
            <a:extLst>
              <a:ext uri="{FF2B5EF4-FFF2-40B4-BE49-F238E27FC236}">
                <a16:creationId xmlns:a16="http://schemas.microsoft.com/office/drawing/2014/main" xmlns="" id="{AA504D08-3FB5-4F66-AC6B-9C0FDD4811A5}"/>
              </a:ext>
            </a:extLst>
          </p:cNvPr>
          <p:cNvSpPr txBox="1"/>
          <p:nvPr/>
        </p:nvSpPr>
        <p:spPr>
          <a:xfrm>
            <a:off x="756296" y="6538094"/>
            <a:ext cx="6264696" cy="784830"/>
          </a:xfrm>
          <a:prstGeom prst="rect">
            <a:avLst/>
          </a:prstGeom>
          <a:noFill/>
        </p:spPr>
        <p:txBody>
          <a:bodyPr wrap="square">
            <a:spAutoFit/>
          </a:bodyPr>
          <a:lstStyle/>
          <a:p>
            <a:pPr algn="ctr"/>
            <a:r>
              <a:rPr lang="en-US" sz="4500" b="1">
                <a:solidFill>
                  <a:srgbClr val="FF0000"/>
                </a:solidFill>
              </a:rPr>
              <a:t>HƯỚNG DẪN VỀ NHÀ</a:t>
            </a:r>
          </a:p>
        </p:txBody>
      </p:sp>
      <p:sp>
        <p:nvSpPr>
          <p:cNvPr id="8" name="TextBox 7">
            <a:extLst>
              <a:ext uri="{FF2B5EF4-FFF2-40B4-BE49-F238E27FC236}">
                <a16:creationId xmlns:a16="http://schemas.microsoft.com/office/drawing/2014/main" xmlns="" id="{ACAD6AD2-7FA7-40CB-9070-C17F9372D53E}"/>
              </a:ext>
            </a:extLst>
          </p:cNvPr>
          <p:cNvSpPr txBox="1"/>
          <p:nvPr/>
        </p:nvSpPr>
        <p:spPr>
          <a:xfrm>
            <a:off x="8749184" y="3182904"/>
            <a:ext cx="4984954" cy="1002390"/>
          </a:xfrm>
          <a:prstGeom prst="rect">
            <a:avLst/>
          </a:prstGeom>
          <a:noFill/>
        </p:spPr>
        <p:txBody>
          <a:bodyPr wrap="square">
            <a:spAutoFit/>
          </a:bodyPr>
          <a:lstStyle/>
          <a:p>
            <a:pPr marL="762015" lvl="1" indent="-457200" algn="ctr">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C52B897-C4C1-4027-A70B-9B274640ADA6}"/>
              </a:ext>
            </a:extLst>
          </p:cNvPr>
          <p:cNvSpPr txBox="1"/>
          <p:nvPr/>
        </p:nvSpPr>
        <p:spPr>
          <a:xfrm>
            <a:off x="8965208" y="4236699"/>
            <a:ext cx="5964079"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90BDF7C-BF33-4D43-85A9-3B958EF7B164}"/>
              </a:ext>
            </a:extLst>
          </p:cNvPr>
          <p:cNvSpPr txBox="1"/>
          <p:nvPr/>
        </p:nvSpPr>
        <p:spPr>
          <a:xfrm>
            <a:off x="9109224" y="5442448"/>
            <a:ext cx="5305717"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0045700" y="561975"/>
            <a:ext cx="6408738" cy="533558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0" y="-35626"/>
            <a:ext cx="10549384" cy="8543925"/>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7761288"/>
            <a:ext cx="16778288" cy="1714500"/>
          </a:xfrm>
          <a:prstGeom prst="rect">
            <a:avLst/>
          </a:prstGeom>
          <a:noFill/>
          <a:ln w="9525">
            <a:noFill/>
          </a:ln>
        </p:spPr>
      </p:pic>
      <p:sp>
        <p:nvSpPr>
          <p:cNvPr id="7" name="TextBox 6">
            <a:extLst>
              <a:ext uri="{FF2B5EF4-FFF2-40B4-BE49-F238E27FC236}">
                <a16:creationId xmlns:a16="http://schemas.microsoft.com/office/drawing/2014/main" xmlns="" id="{27E21512-4BB1-40CB-8A5E-3880CA824885}"/>
              </a:ext>
            </a:extLst>
          </p:cNvPr>
          <p:cNvSpPr txBox="1"/>
          <p:nvPr/>
        </p:nvSpPr>
        <p:spPr>
          <a:xfrm>
            <a:off x="1116336" y="4985101"/>
            <a:ext cx="8633010" cy="1824923"/>
          </a:xfrm>
          <a:prstGeom prst="rect">
            <a:avLst/>
          </a:prstGeom>
          <a:noFill/>
        </p:spPr>
        <p:txBody>
          <a:bodyPr wrap="square">
            <a:spAutoFit/>
          </a:bodyPr>
          <a:lstStyle/>
          <a:p>
            <a:pPr algn="ctr">
              <a:lnSpc>
                <a:spcPct val="150000"/>
              </a:lnSpc>
            </a:pPr>
            <a:r>
              <a:rPr lang="nl-NL" sz="4000" b="1">
                <a:solidFill>
                  <a:srgbClr val="FF0000"/>
                </a:solidFill>
                <a:effectLst/>
                <a:latin typeface="Arial" panose="020B0604020202020204" pitchFamily="34" charset="0"/>
                <a:ea typeface="Arial" panose="020B0604020202020204" pitchFamily="34" charset="0"/>
              </a:rPr>
              <a:t>BÀI 84: PHÉP CỘNG (CÓ NHỚ) TRONG PHẠM VI 1000 </a:t>
            </a:r>
            <a:endParaRPr lang="en-US" sz="4000" b="1">
              <a:solidFill>
                <a:srgbClr val="FF0000"/>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0" y="6608763"/>
            <a:ext cx="4319588" cy="2867025"/>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1941678" y="921470"/>
            <a:ext cx="3390695" cy="3816424"/>
          </a:xfrm>
          <a:prstGeom prst="rect">
            <a:avLst/>
          </a:prstGeom>
          <a:noFill/>
          <a:ln w="9525">
            <a:noFill/>
          </a:ln>
        </p:spPr>
      </p:pic>
      <p:sp>
        <p:nvSpPr>
          <p:cNvPr id="14" name="TextBox 13">
            <a:extLst>
              <a:ext uri="{FF2B5EF4-FFF2-40B4-BE49-F238E27FC236}">
                <a16:creationId xmlns:a16="http://schemas.microsoft.com/office/drawing/2014/main" xmlns="" id="{15BCFF0C-0603-4890-82FD-86FC5382F559}"/>
              </a:ext>
            </a:extLst>
          </p:cNvPr>
          <p:cNvSpPr txBox="1"/>
          <p:nvPr/>
        </p:nvSpPr>
        <p:spPr>
          <a:xfrm>
            <a:off x="3022241" y="5297348"/>
            <a:ext cx="12194997" cy="1011559"/>
          </a:xfrm>
          <a:prstGeom prst="rect">
            <a:avLst/>
          </a:prstGeom>
        </p:spPr>
        <p:txBody>
          <a:bodyPr wrap="square" lIns="0" tIns="0" rIns="0" bIns="0" rtlCol="0" anchor="t">
            <a:spAutoFit/>
          </a:bodyPr>
          <a:lstStyle/>
          <a:p>
            <a:pPr marL="0" lvl="0" indent="0" algn="ctr">
              <a:lnSpc>
                <a:spcPct val="150000"/>
              </a:lnSpc>
              <a:spcBef>
                <a:spcPct val="0"/>
              </a:spcBef>
            </a:pPr>
            <a:r>
              <a:rPr lang="vi-VN" sz="5000" b="1" dirty="0">
                <a:solidFill>
                  <a:srgbClr val="FF0000"/>
                </a:solidFill>
                <a:latin typeface="Arial" panose="020B0604020202020204" pitchFamily="34" charset="0"/>
                <a:cs typeface="Arial" panose="020B0604020202020204" pitchFamily="34" charset="0"/>
              </a:rPr>
              <a:t>Hẹn gặp lại các </a:t>
            </a:r>
            <a:r>
              <a:rPr lang="vi-VN" sz="5000" b="1">
                <a:solidFill>
                  <a:srgbClr val="FF0000"/>
                </a:solidFill>
                <a:latin typeface="Arial" panose="020B0604020202020204" pitchFamily="34" charset="0"/>
                <a:cs typeface="Arial" panose="020B0604020202020204" pitchFamily="34" charset="0"/>
              </a:rPr>
              <a:t>con vào </a:t>
            </a:r>
            <a:r>
              <a:rPr lang="vi-VN" sz="5000" b="1" dirty="0">
                <a:solidFill>
                  <a:srgbClr val="FF0000"/>
                </a:solidFill>
                <a:latin typeface="Arial" panose="020B0604020202020204" pitchFamily="34" charset="0"/>
                <a:cs typeface="Arial" panose="020B0604020202020204" pitchFamily="34" charset="0"/>
              </a:rPr>
              <a:t>tiết học sau!</a:t>
            </a:r>
            <a:endParaRPr lang="en-US" sz="5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2000" fill="hold"/>
                                        <p:tgtEl>
                                          <p:spTgt spid="31760"/>
                                        </p:tgtEl>
                                        <p:attrNameLst>
                                          <p:attrName>ppt_w</p:attrName>
                                        </p:attrNameLst>
                                      </p:cBhvr>
                                      <p:tavLst>
                                        <p:tav tm="0">
                                          <p:val>
                                            <p:fltVal val="0"/>
                                          </p:val>
                                        </p:tav>
                                        <p:tav tm="100000">
                                          <p:val>
                                            <p:strVal val="#ppt_w"/>
                                          </p:val>
                                        </p:tav>
                                      </p:tavLst>
                                    </p:anim>
                                    <p:anim calcmode="lin" valueType="num">
                                      <p:cBhvr>
                                        <p:cTn id="8" dur="2000" fill="hold"/>
                                        <p:tgtEl>
                                          <p:spTgt spid="31760"/>
                                        </p:tgtEl>
                                        <p:attrNameLst>
                                          <p:attrName>ppt_h</p:attrName>
                                        </p:attrNameLst>
                                      </p:cBhvr>
                                      <p:tavLst>
                                        <p:tav tm="0">
                                          <p:val>
                                            <p:fltVal val="0"/>
                                          </p:val>
                                        </p:tav>
                                        <p:tav tm="100000">
                                          <p:val>
                                            <p:strVal val="#ppt_h"/>
                                          </p:val>
                                        </p:tav>
                                      </p:tavLst>
                                    </p:anim>
                                    <p:anim calcmode="lin" valueType="num">
                                      <p:cBhvr>
                                        <p:cTn id="9"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31759"/>
                                        </p:tgtEl>
                                        <p:attrNameLst>
                                          <p:attrName>style.visibility</p:attrName>
                                        </p:attrNameLst>
                                      </p:cBhvr>
                                      <p:to>
                                        <p:strVal val="visible"/>
                                      </p:to>
                                    </p:set>
                                    <p:animEffect transition="in" filter="fade">
                                      <p:cBhvr>
                                        <p:cTn id="14" dur="1000"/>
                                        <p:tgtEl>
                                          <p:spTgt spid="31759"/>
                                        </p:tgtEl>
                                      </p:cBhvr>
                                    </p:animEffect>
                                    <p:anim calcmode="lin" valueType="num">
                                      <p:cBhvr>
                                        <p:cTn id="15" dur="1000" fill="hold"/>
                                        <p:tgtEl>
                                          <p:spTgt spid="31759"/>
                                        </p:tgtEl>
                                        <p:attrNameLst>
                                          <p:attrName>ppt_x</p:attrName>
                                        </p:attrNameLst>
                                      </p:cBhvr>
                                      <p:tavLst>
                                        <p:tav tm="0">
                                          <p:val>
                                            <p:strVal val="#ppt_x"/>
                                          </p:val>
                                        </p:tav>
                                        <p:tav tm="100000">
                                          <p:val>
                                            <p:strVal val="#ppt_x"/>
                                          </p:val>
                                        </p:tav>
                                      </p:tavLst>
                                    </p:anim>
                                    <p:anim calcmode="lin" valueType="num">
                                      <p:cBhvr>
                                        <p:cTn id="16" dur="1000" fill="hold"/>
                                        <p:tgtEl>
                                          <p:spTgt spid="31759"/>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7" presetClass="entr" presetSubtype="0" fill="hold" nodeType="afterEffect">
                                  <p:stCondLst>
                                    <p:cond delay="0"/>
                                  </p:stCondLst>
                                  <p:childTnLst>
                                    <p:set>
                                      <p:cBhvr>
                                        <p:cTn id="19" dur="1" fill="hold">
                                          <p:stCondLst>
                                            <p:cond delay="0"/>
                                          </p:stCondLst>
                                        </p:cTn>
                                        <p:tgtEl>
                                          <p:spTgt spid="31752"/>
                                        </p:tgtEl>
                                        <p:attrNameLst>
                                          <p:attrName>style.visibility</p:attrName>
                                        </p:attrNameLst>
                                      </p:cBhvr>
                                      <p:to>
                                        <p:strVal val="visible"/>
                                      </p:to>
                                    </p:set>
                                    <p:animEffect transition="in" filter="fade">
                                      <p:cBhvr>
                                        <p:cTn id="20" dur="1000"/>
                                        <p:tgtEl>
                                          <p:spTgt spid="31752"/>
                                        </p:tgtEl>
                                      </p:cBhvr>
                                    </p:animEffect>
                                    <p:anim calcmode="lin" valueType="num">
                                      <p:cBhvr>
                                        <p:cTn id="21" dur="1000" fill="hold"/>
                                        <p:tgtEl>
                                          <p:spTgt spid="31752"/>
                                        </p:tgtEl>
                                        <p:attrNameLst>
                                          <p:attrName>ppt_x</p:attrName>
                                        </p:attrNameLst>
                                      </p:cBhvr>
                                      <p:tavLst>
                                        <p:tav tm="0">
                                          <p:val>
                                            <p:strVal val="#ppt_x"/>
                                          </p:val>
                                        </p:tav>
                                        <p:tav tm="100000">
                                          <p:val>
                                            <p:strVal val="#ppt_x"/>
                                          </p:val>
                                        </p:tav>
                                      </p:tavLst>
                                    </p:anim>
                                    <p:anim calcmode="lin" valueType="num">
                                      <p:cBhvr>
                                        <p:cTn id="22" dur="1000" fill="hold"/>
                                        <p:tgtEl>
                                          <p:spTgt spid="3175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7" presetClass="entr" presetSubtype="0" fill="hold" nodeType="afterEffect">
                                  <p:stCondLst>
                                    <p:cond delay="0"/>
                                  </p:stCondLst>
                                  <p:childTnLst>
                                    <p:set>
                                      <p:cBhvr>
                                        <p:cTn id="25" dur="1" fill="hold">
                                          <p:stCondLst>
                                            <p:cond delay="0"/>
                                          </p:stCondLst>
                                        </p:cTn>
                                        <p:tgtEl>
                                          <p:spTgt spid="31751"/>
                                        </p:tgtEl>
                                        <p:attrNameLst>
                                          <p:attrName>style.visibility</p:attrName>
                                        </p:attrNameLst>
                                      </p:cBhvr>
                                      <p:to>
                                        <p:strVal val="visible"/>
                                      </p:to>
                                    </p:set>
                                    <p:animEffect transition="in" filter="fade">
                                      <p:cBhvr>
                                        <p:cTn id="26" dur="1000"/>
                                        <p:tgtEl>
                                          <p:spTgt spid="31751"/>
                                        </p:tgtEl>
                                      </p:cBhvr>
                                    </p:animEffect>
                                    <p:anim calcmode="lin" valueType="num">
                                      <p:cBhvr>
                                        <p:cTn id="27" dur="1000" fill="hold"/>
                                        <p:tgtEl>
                                          <p:spTgt spid="31751"/>
                                        </p:tgtEl>
                                        <p:attrNameLst>
                                          <p:attrName>ppt_x</p:attrName>
                                        </p:attrNameLst>
                                      </p:cBhvr>
                                      <p:tavLst>
                                        <p:tav tm="0">
                                          <p:val>
                                            <p:strVal val="#ppt_x"/>
                                          </p:val>
                                        </p:tav>
                                        <p:tav tm="100000">
                                          <p:val>
                                            <p:strVal val="#ppt_x"/>
                                          </p:val>
                                        </p:tav>
                                      </p:tavLst>
                                    </p:anim>
                                    <p:anim calcmode="lin" valueType="num">
                                      <p:cBhvr>
                                        <p:cTn id="28"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14"/>
                                        </p:tgtEl>
                                        <p:attrNameLst>
                                          <p:attrName>r</p:attrName>
                                        </p:attrNameLst>
                                      </p:cBhvr>
                                    </p:animRot>
                                    <p:animRot by="-240000">
                                      <p:cBhvr>
                                        <p:cTn id="33" dur="200" fill="hold">
                                          <p:stCondLst>
                                            <p:cond delay="200"/>
                                          </p:stCondLst>
                                        </p:cTn>
                                        <p:tgtEl>
                                          <p:spTgt spid="14"/>
                                        </p:tgtEl>
                                        <p:attrNameLst>
                                          <p:attrName>r</p:attrName>
                                        </p:attrNameLst>
                                      </p:cBhvr>
                                    </p:animRot>
                                    <p:animRot by="240000">
                                      <p:cBhvr>
                                        <p:cTn id="34" dur="200" fill="hold">
                                          <p:stCondLst>
                                            <p:cond delay="400"/>
                                          </p:stCondLst>
                                        </p:cTn>
                                        <p:tgtEl>
                                          <p:spTgt spid="14"/>
                                        </p:tgtEl>
                                        <p:attrNameLst>
                                          <p:attrName>r</p:attrName>
                                        </p:attrNameLst>
                                      </p:cBhvr>
                                    </p:animRot>
                                    <p:animRot by="-240000">
                                      <p:cBhvr>
                                        <p:cTn id="35" dur="200" fill="hold">
                                          <p:stCondLst>
                                            <p:cond delay="600"/>
                                          </p:stCondLst>
                                        </p:cTn>
                                        <p:tgtEl>
                                          <p:spTgt spid="14"/>
                                        </p:tgtEl>
                                        <p:attrNameLst>
                                          <p:attrName>r</p:attrName>
                                        </p:attrNameLst>
                                      </p:cBhvr>
                                    </p:animRot>
                                    <p:animRot by="120000">
                                      <p:cBhvr>
                                        <p:cTn id="3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518690"/>
            <a:ext cx="16776700" cy="10008765"/>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39750" y="4803775"/>
            <a:ext cx="7123113" cy="5334000"/>
          </a:xfrm>
          <a:prstGeom prst="rect">
            <a:avLst/>
          </a:prstGeom>
          <a:noFill/>
          <a:ln w="9525">
            <a:noFill/>
          </a:ln>
        </p:spPr>
      </p:pic>
      <p:pic>
        <p:nvPicPr>
          <p:cNvPr id="71689" name="图片 71688" descr="9"/>
          <p:cNvPicPr>
            <a:picLocks noChangeAspect="1"/>
          </p:cNvPicPr>
          <p:nvPr/>
        </p:nvPicPr>
        <p:blipFill>
          <a:blip r:embed="rId5"/>
          <a:stretch>
            <a:fillRect/>
          </a:stretch>
        </p:blipFill>
        <p:spPr>
          <a:xfrm>
            <a:off x="6088706" y="4153694"/>
            <a:ext cx="7631112" cy="1300162"/>
          </a:xfrm>
          <a:prstGeom prst="rect">
            <a:avLst/>
          </a:prstGeom>
          <a:noFill/>
          <a:ln w="9525">
            <a:noFill/>
          </a:ln>
        </p:spPr>
      </p:pic>
      <p:pic>
        <p:nvPicPr>
          <p:cNvPr id="71696" name="图片 71695" descr="2"/>
          <p:cNvPicPr>
            <a:picLocks noChangeAspect="1"/>
          </p:cNvPicPr>
          <p:nvPr/>
        </p:nvPicPr>
        <p:blipFill>
          <a:blip r:embed="rId6"/>
          <a:stretch>
            <a:fillRect/>
          </a:stretch>
        </p:blipFill>
        <p:spPr>
          <a:xfrm>
            <a:off x="1044575" y="993775"/>
            <a:ext cx="3095625" cy="1785938"/>
          </a:xfrm>
          <a:prstGeom prst="rect">
            <a:avLst/>
          </a:prstGeom>
          <a:noFill/>
          <a:ln w="9525">
            <a:noFill/>
          </a:ln>
        </p:spPr>
      </p:pic>
      <p:sp>
        <p:nvSpPr>
          <p:cNvPr id="15" name="TextBox 14">
            <a:extLst>
              <a:ext uri="{FF2B5EF4-FFF2-40B4-BE49-F238E27FC236}">
                <a16:creationId xmlns:a16="http://schemas.microsoft.com/office/drawing/2014/main" xmlns="" id="{0CCB942E-9653-46EA-80A3-6D9BED6F32B4}"/>
              </a:ext>
            </a:extLst>
          </p:cNvPr>
          <p:cNvSpPr txBox="1"/>
          <p:nvPr/>
        </p:nvSpPr>
        <p:spPr>
          <a:xfrm>
            <a:off x="6562034" y="4230747"/>
            <a:ext cx="397071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2. Luyện tập</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Google Shape;3194;p35">
            <a:extLst>
              <a:ext uri="{FF2B5EF4-FFF2-40B4-BE49-F238E27FC236}">
                <a16:creationId xmlns:a16="http://schemas.microsoft.com/office/drawing/2014/main" xmlns="" id="{25465BEC-F6D9-4F61-A022-6D0CF50A5844}"/>
              </a:ext>
            </a:extLst>
          </p:cNvPr>
          <p:cNvSpPr txBox="1">
            <a:spLocks/>
          </p:cNvSpPr>
          <p:nvPr/>
        </p:nvSpPr>
        <p:spPr>
          <a:xfrm>
            <a:off x="5523941" y="885448"/>
            <a:ext cx="6358890" cy="740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r>
              <a:rPr lang="en-US" sz="5000">
                <a:solidFill>
                  <a:srgbClr val="FF0000"/>
                </a:solidFill>
                <a:latin typeface="Arial" panose="020B0604020202020204" pitchFamily="34" charset="0"/>
                <a:cs typeface="Arial" panose="020B0604020202020204" pitchFamily="34" charset="0"/>
              </a:rPr>
              <a:t>NỘI DUNG BÀI HỌC</a:t>
            </a:r>
          </a:p>
        </p:txBody>
      </p:sp>
      <p:pic>
        <p:nvPicPr>
          <p:cNvPr id="28" name="图片 71688" descr="9">
            <a:extLst>
              <a:ext uri="{FF2B5EF4-FFF2-40B4-BE49-F238E27FC236}">
                <a16:creationId xmlns:a16="http://schemas.microsoft.com/office/drawing/2014/main" xmlns="" id="{E13CCE60-EAD1-4B43-805F-1362BF442DE4}"/>
              </a:ext>
            </a:extLst>
          </p:cNvPr>
          <p:cNvPicPr>
            <a:picLocks noChangeAspect="1"/>
          </p:cNvPicPr>
          <p:nvPr/>
        </p:nvPicPr>
        <p:blipFill>
          <a:blip r:embed="rId5"/>
          <a:stretch>
            <a:fillRect/>
          </a:stretch>
        </p:blipFill>
        <p:spPr>
          <a:xfrm>
            <a:off x="5981481" y="2159534"/>
            <a:ext cx="10351621" cy="2050448"/>
          </a:xfrm>
          <a:prstGeom prst="rect">
            <a:avLst/>
          </a:prstGeom>
          <a:noFill/>
          <a:ln w="9525">
            <a:noFill/>
          </a:ln>
        </p:spPr>
      </p:pic>
      <p:sp>
        <p:nvSpPr>
          <p:cNvPr id="29" name="TextBox 28">
            <a:extLst>
              <a:ext uri="{FF2B5EF4-FFF2-40B4-BE49-F238E27FC236}">
                <a16:creationId xmlns:a16="http://schemas.microsoft.com/office/drawing/2014/main" xmlns="" id="{2FD3DFB5-D13A-4EA2-BDF2-964E9BC33239}"/>
              </a:ext>
            </a:extLst>
          </p:cNvPr>
          <p:cNvSpPr txBox="1"/>
          <p:nvPr/>
        </p:nvSpPr>
        <p:spPr>
          <a:xfrm>
            <a:off x="6513105" y="2159534"/>
            <a:ext cx="9744076" cy="1608325"/>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0" name="图片 71688" descr="9">
            <a:extLst>
              <a:ext uri="{FF2B5EF4-FFF2-40B4-BE49-F238E27FC236}">
                <a16:creationId xmlns:a16="http://schemas.microsoft.com/office/drawing/2014/main" xmlns="" id="{58703D7F-71D6-4C9A-8010-C848F621800F}"/>
              </a:ext>
            </a:extLst>
          </p:cNvPr>
          <p:cNvPicPr>
            <a:picLocks noChangeAspect="1"/>
          </p:cNvPicPr>
          <p:nvPr/>
        </p:nvPicPr>
        <p:blipFill>
          <a:blip r:embed="rId5"/>
          <a:stretch>
            <a:fillRect/>
          </a:stretch>
        </p:blipFill>
        <p:spPr>
          <a:xfrm>
            <a:off x="5990530" y="5555777"/>
            <a:ext cx="7631112" cy="1300162"/>
          </a:xfrm>
          <a:prstGeom prst="rect">
            <a:avLst/>
          </a:prstGeom>
          <a:noFill/>
          <a:ln w="9525">
            <a:noFill/>
          </a:ln>
        </p:spPr>
      </p:pic>
      <p:sp>
        <p:nvSpPr>
          <p:cNvPr id="31" name="TextBox 30">
            <a:extLst>
              <a:ext uri="{FF2B5EF4-FFF2-40B4-BE49-F238E27FC236}">
                <a16:creationId xmlns:a16="http://schemas.microsoft.com/office/drawing/2014/main" xmlns="" id="{C4107BAF-2B7F-4B60-883E-344B07A99A47}"/>
              </a:ext>
            </a:extLst>
          </p:cNvPr>
          <p:cNvSpPr txBox="1"/>
          <p:nvPr/>
        </p:nvSpPr>
        <p:spPr>
          <a:xfrm>
            <a:off x="6718030" y="5672660"/>
            <a:ext cx="585586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3. Củng cố kiến thức</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689"/>
                                        </p:tgtEl>
                                        <p:attrNameLst>
                                          <p:attrName>style.visibility</p:attrName>
                                        </p:attrNameLst>
                                      </p:cBhvr>
                                      <p:to>
                                        <p:strVal val="visible"/>
                                      </p:to>
                                    </p:set>
                                    <p:animEffect transition="in" filter="barn(inVertical)">
                                      <p:cBhvr>
                                        <p:cTn id="28" dur="500"/>
                                        <p:tgtEl>
                                          <p:spTgt spid="7168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8F3FC"/>
        </a:solidFill>
        <a:effectLst/>
      </p:bgPr>
    </p:bg>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3551644" cy="9502775"/>
          </a:xfrm>
          <a:prstGeom prst="rect">
            <a:avLst/>
          </a:prstGeom>
          <a:noFill/>
          <a:ln w="9525">
            <a:noFill/>
          </a:ln>
        </p:spPr>
      </p:pic>
      <p:pic>
        <p:nvPicPr>
          <p:cNvPr id="3" name="Picture 2">
            <a:extLst>
              <a:ext uri="{FF2B5EF4-FFF2-40B4-BE49-F238E27FC236}">
                <a16:creationId xmlns:a16="http://schemas.microsoft.com/office/drawing/2014/main" xmlns="" id="{1EE42DA4-A012-4E5E-A556-46586B9169C0}"/>
              </a:ext>
            </a:extLst>
          </p:cNvPr>
          <p:cNvPicPr>
            <a:picLocks noChangeAspect="1"/>
          </p:cNvPicPr>
          <p:nvPr/>
        </p:nvPicPr>
        <p:blipFill>
          <a:blip r:embed="rId4"/>
          <a:stretch>
            <a:fillRect/>
          </a:stretch>
        </p:blipFill>
        <p:spPr>
          <a:xfrm>
            <a:off x="4356696" y="3160593"/>
            <a:ext cx="12096452" cy="5178962"/>
          </a:xfrm>
          <a:prstGeom prst="rect">
            <a:avLst/>
          </a:prstGeom>
          <a:ln w="28575">
            <a:solidFill>
              <a:srgbClr val="FFEB71"/>
            </a:solidFill>
          </a:ln>
        </p:spPr>
      </p:pic>
      <p:sp>
        <p:nvSpPr>
          <p:cNvPr id="11" name="TextBox 10">
            <a:extLst>
              <a:ext uri="{FF2B5EF4-FFF2-40B4-BE49-F238E27FC236}">
                <a16:creationId xmlns:a16="http://schemas.microsoft.com/office/drawing/2014/main" xmlns="" id="{35C4F8AF-E07C-4264-9490-050C0036FEA8}"/>
              </a:ext>
            </a:extLst>
          </p:cNvPr>
          <p:cNvSpPr txBox="1"/>
          <p:nvPr/>
        </p:nvSpPr>
        <p:spPr>
          <a:xfrm>
            <a:off x="3403831" y="561430"/>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83B54C6C-3393-4C80-979B-3BEBE3A70879}"/>
              </a:ext>
            </a:extLst>
          </p:cNvPr>
          <p:cNvSpPr/>
          <p:nvPr/>
        </p:nvSpPr>
        <p:spPr>
          <a:xfrm>
            <a:off x="3307774" y="561430"/>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31758" descr="封面4">
            <a:extLst>
              <a:ext uri="{FF2B5EF4-FFF2-40B4-BE49-F238E27FC236}">
                <a16:creationId xmlns:a16="http://schemas.microsoft.com/office/drawing/2014/main" xmlns="" id="{ED1B4A62-C652-408A-A3BE-D467DBD4FC83}"/>
              </a:ext>
            </a:extLst>
          </p:cNvPr>
          <p:cNvPicPr>
            <a:picLocks noChangeAspect="1"/>
          </p:cNvPicPr>
          <p:nvPr/>
        </p:nvPicPr>
        <p:blipFill>
          <a:blip r:embed="rId5"/>
          <a:stretch>
            <a:fillRect/>
          </a:stretch>
        </p:blipFill>
        <p:spPr>
          <a:xfrm>
            <a:off x="12307190" y="6574260"/>
            <a:ext cx="4319588" cy="2867025"/>
          </a:xfrm>
          <a:prstGeom prst="rect">
            <a:avLst/>
          </a:prstGeom>
          <a:noFill/>
          <a:ln w="9525">
            <a:noFill/>
          </a:ln>
        </p:spPr>
      </p:pic>
      <p:sp>
        <p:nvSpPr>
          <p:cNvPr id="15" name="TextBox 14">
            <a:extLst>
              <a:ext uri="{FF2B5EF4-FFF2-40B4-BE49-F238E27FC236}">
                <a16:creationId xmlns:a16="http://schemas.microsoft.com/office/drawing/2014/main" xmlns="" id="{9970C0E8-BEDB-4E67-A81C-00BB18D9758B}"/>
              </a:ext>
            </a:extLst>
          </p:cNvPr>
          <p:cNvSpPr txBox="1"/>
          <p:nvPr/>
        </p:nvSpPr>
        <p:spPr>
          <a:xfrm>
            <a:off x="2182783" y="1761321"/>
            <a:ext cx="14689632" cy="1608325"/>
          </a:xfrm>
          <a:prstGeom prst="rect">
            <a:avLst/>
          </a:prstGeom>
          <a:noFill/>
        </p:spPr>
        <p:txBody>
          <a:bodyPr wrap="square">
            <a:spAutoFit/>
          </a:bodyPr>
          <a:lstStyle/>
          <a:p>
            <a:pPr marL="0" marR="0" algn="just">
              <a:lnSpc>
                <a:spcPct val="150000"/>
              </a:lnSpc>
              <a:spcBef>
                <a:spcPts val="0"/>
              </a:spcBef>
              <a:spcAft>
                <a:spcPts val="1000"/>
              </a:spcAft>
            </a:pPr>
            <a:r>
              <a:rPr lang="nl-NL" sz="3500" b="1">
                <a:solidFill>
                  <a:srgbClr val="FF0000"/>
                </a:solidFill>
                <a:ea typeface="Arial" panose="020B0604020202020204" pitchFamily="34" charset="0"/>
                <a:cs typeface="Times New Roman" panose="02020603050405020304" pitchFamily="18" charset="0"/>
              </a:rPr>
              <a:t>Quan sát tranh và cho biết để tìm số hành khách thực hiện phép tính gì?</a:t>
            </a:r>
            <a:endParaRPr lang="en-US" sz="3500" b="1">
              <a:solidFill>
                <a:srgbClr val="FF0000"/>
              </a:solidFill>
              <a:effectLst/>
              <a:ea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2759D8DA-F6F3-4CA0-AD8E-13099E3C2C74}"/>
              </a:ext>
            </a:extLst>
          </p:cNvPr>
          <p:cNvSpPr/>
          <p:nvPr/>
        </p:nvSpPr>
        <p:spPr>
          <a:xfrm>
            <a:off x="8606231" y="8469339"/>
            <a:ext cx="2353350" cy="842162"/>
          </a:xfrm>
          <a:prstGeom prst="roundRect">
            <a:avLst/>
          </a:prstGeom>
          <a:solidFill>
            <a:srgbClr val="FFEFA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719 + 234 </a:t>
            </a:r>
            <a:endParaRPr lang="en-US" sz="3500" b="1">
              <a:solidFill>
                <a:srgbClr val="0070C0"/>
              </a:solidFill>
            </a:endParaRPr>
          </a:p>
        </p:txBody>
      </p:sp>
    </p:spTree>
    <p:extLst>
      <p:ext uri="{BB962C8B-B14F-4D97-AF65-F5344CB8AC3E}">
        <p14:creationId xmlns:p14="http://schemas.microsoft.com/office/powerpoint/2010/main" xmlns="" val="404134398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10859226" y="1479356"/>
            <a:ext cx="5242016" cy="4125808"/>
          </a:xfrm>
          <a:prstGeom prst="rect">
            <a:avLst/>
          </a:prstGeom>
          <a:noFill/>
          <a:ln w="9525">
            <a:noFill/>
          </a:ln>
        </p:spPr>
      </p:pic>
      <p:sp>
        <p:nvSpPr>
          <p:cNvPr id="6" name="TextBox 5">
            <a:extLst>
              <a:ext uri="{FF2B5EF4-FFF2-40B4-BE49-F238E27FC236}">
                <a16:creationId xmlns:a16="http://schemas.microsoft.com/office/drawing/2014/main" xmlns="" id="{0949E1FB-5F22-4F5A-96C8-451DF386DA4A}"/>
              </a:ext>
            </a:extLst>
          </p:cNvPr>
          <p:cNvSpPr txBox="1"/>
          <p:nvPr/>
        </p:nvSpPr>
        <p:spPr>
          <a:xfrm>
            <a:off x="2652553" y="1137494"/>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C72989BA-0656-4DB9-8242-006E76EE78CA}"/>
              </a:ext>
            </a:extLst>
          </p:cNvPr>
          <p:cNvSpPr/>
          <p:nvPr/>
        </p:nvSpPr>
        <p:spPr>
          <a:xfrm>
            <a:off x="2556496" y="1137494"/>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C9F64442-DD89-4AA9-B44F-C9058273664D}"/>
              </a:ext>
            </a:extLst>
          </p:cNvPr>
          <p:cNvSpPr txBox="1"/>
          <p:nvPr/>
        </p:nvSpPr>
        <p:spPr>
          <a:xfrm>
            <a:off x="2916536" y="2307100"/>
            <a:ext cx="8280920" cy="630942"/>
          </a:xfrm>
          <a:prstGeom prst="rect">
            <a:avLst/>
          </a:prstGeom>
          <a:noFill/>
        </p:spPr>
        <p:txBody>
          <a:bodyPr wrap="square" rtlCol="0">
            <a:spAutoFit/>
          </a:bodyPr>
          <a:lstStyle/>
          <a:p>
            <a:r>
              <a:rPr lang="en-US" sz="3500" b="1">
                <a:solidFill>
                  <a:srgbClr val="FF0000"/>
                </a:solidFill>
              </a:rPr>
              <a:t>Thảo luận nhóm cách đặt tính và tính </a:t>
            </a:r>
          </a:p>
        </p:txBody>
      </p:sp>
      <p:sp>
        <p:nvSpPr>
          <p:cNvPr id="3" name="Rectangle 2">
            <a:extLst>
              <a:ext uri="{FF2B5EF4-FFF2-40B4-BE49-F238E27FC236}">
                <a16:creationId xmlns:a16="http://schemas.microsoft.com/office/drawing/2014/main" xmlns="" id="{940C7E25-2ECF-4F3D-9373-490170C5B909}"/>
              </a:ext>
            </a:extLst>
          </p:cNvPr>
          <p:cNvSpPr/>
          <p:nvPr/>
        </p:nvSpPr>
        <p:spPr>
          <a:xfrm>
            <a:off x="7267278" y="3121418"/>
            <a:ext cx="3018085" cy="76384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nl-NL" sz="3500">
                <a:solidFill>
                  <a:schemeClr val="bg1"/>
                </a:solidFill>
                <a:effectLst/>
                <a:latin typeface="Arial" panose="020B0604020202020204" pitchFamily="34" charset="0"/>
                <a:ea typeface="Arial" panose="020B0604020202020204" pitchFamily="34" charset="0"/>
                <a:cs typeface="Times New Roman" panose="02020603050405020304" pitchFamily="18" charset="0"/>
              </a:rPr>
              <a:t>719 + 234 = ?</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55924D57-19AF-45DA-8E71-57D53FA8CD9C}"/>
              </a:ext>
            </a:extLst>
          </p:cNvPr>
          <p:cNvSpPr txBox="1"/>
          <p:nvPr/>
        </p:nvSpPr>
        <p:spPr>
          <a:xfrm>
            <a:off x="6599714" y="4325633"/>
            <a:ext cx="4752528" cy="630942"/>
          </a:xfrm>
          <a:prstGeom prst="rect">
            <a:avLst/>
          </a:prstGeom>
          <a:noFill/>
        </p:spPr>
        <p:txBody>
          <a:bodyPr wrap="square" rtlCol="0">
            <a:spAutoFit/>
          </a:bodyPr>
          <a:lstStyle/>
          <a:p>
            <a:r>
              <a:rPr lang="en-US" sz="3500" b="1">
                <a:solidFill>
                  <a:srgbClr val="00B050"/>
                </a:solidFill>
              </a:rPr>
              <a:t>Hướng dẫn cách tính</a:t>
            </a:r>
          </a:p>
        </p:txBody>
      </p:sp>
      <p:grpSp>
        <p:nvGrpSpPr>
          <p:cNvPr id="13" name="Group 12">
            <a:extLst>
              <a:ext uri="{FF2B5EF4-FFF2-40B4-BE49-F238E27FC236}">
                <a16:creationId xmlns:a16="http://schemas.microsoft.com/office/drawing/2014/main" xmlns="" id="{9496E7AD-E7EE-4E72-B251-D10B7694D15A}"/>
              </a:ext>
            </a:extLst>
          </p:cNvPr>
          <p:cNvGrpSpPr/>
          <p:nvPr/>
        </p:nvGrpSpPr>
        <p:grpSpPr>
          <a:xfrm>
            <a:off x="2621795" y="5126284"/>
            <a:ext cx="2796357" cy="1450429"/>
            <a:chOff x="-286" y="9525"/>
            <a:chExt cx="619411" cy="1450429"/>
          </a:xfrm>
        </p:grpSpPr>
        <p:sp>
          <p:nvSpPr>
            <p:cNvPr id="14" name="Text Box 257">
              <a:extLst>
                <a:ext uri="{FF2B5EF4-FFF2-40B4-BE49-F238E27FC236}">
                  <a16:creationId xmlns:a16="http://schemas.microsoft.com/office/drawing/2014/main" xmlns="" id="{D2D61306-5F23-4102-9B78-806A2384084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5" name="Text Box 258">
              <a:extLst>
                <a:ext uri="{FF2B5EF4-FFF2-40B4-BE49-F238E27FC236}">
                  <a16:creationId xmlns:a16="http://schemas.microsoft.com/office/drawing/2014/main" xmlns="" id="{6012A494-F471-4009-A4FC-CC75B354884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C114897C-E166-4E6F-AE4D-EE0FA1C74D1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xmlns="" id="{FA977418-A0DE-4532-AFD8-BD86ED870736}"/>
              </a:ext>
            </a:extLst>
          </p:cNvPr>
          <p:cNvGrpSpPr/>
          <p:nvPr/>
        </p:nvGrpSpPr>
        <p:grpSpPr>
          <a:xfrm>
            <a:off x="5306002" y="5043060"/>
            <a:ext cx="2796357" cy="1406040"/>
            <a:chOff x="-286" y="9525"/>
            <a:chExt cx="619411" cy="1406040"/>
          </a:xfrm>
        </p:grpSpPr>
        <p:sp>
          <p:nvSpPr>
            <p:cNvPr id="19" name="Text Box 257">
              <a:extLst>
                <a:ext uri="{FF2B5EF4-FFF2-40B4-BE49-F238E27FC236}">
                  <a16:creationId xmlns:a16="http://schemas.microsoft.com/office/drawing/2014/main" xmlns="" id="{E0DBF722-B4E3-4CF6-87E1-8B6CD537493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3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0" name="Text Box 258">
              <a:extLst>
                <a:ext uri="{FF2B5EF4-FFF2-40B4-BE49-F238E27FC236}">
                  <a16:creationId xmlns:a16="http://schemas.microsoft.com/office/drawing/2014/main" xmlns="" id="{CA6B07F4-5B3F-45A0-B3EF-9E93ECFE564F}"/>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xmlns="" id="{A00B57B0-B82C-4E86-AB08-05E5DEC2BB08}"/>
                </a:ext>
              </a:extLst>
            </p:cNvPr>
            <p:cNvCxnSpPr>
              <a:cxnSpLocks/>
            </p:cNvCxnSpPr>
            <p:nvPr/>
          </p:nvCxnSpPr>
          <p:spPr>
            <a:xfrm>
              <a:off x="125920" y="1415565"/>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xmlns="" id="{0FC25F3F-A585-4E91-9C3C-ECA518A7ACED}"/>
              </a:ext>
            </a:extLst>
          </p:cNvPr>
          <p:cNvGrpSpPr/>
          <p:nvPr/>
        </p:nvGrpSpPr>
        <p:grpSpPr>
          <a:xfrm>
            <a:off x="8809825" y="5154871"/>
            <a:ext cx="2796357" cy="1450429"/>
            <a:chOff x="-286" y="9525"/>
            <a:chExt cx="619411" cy="1450429"/>
          </a:xfrm>
        </p:grpSpPr>
        <p:sp>
          <p:nvSpPr>
            <p:cNvPr id="27" name="Text Box 257">
              <a:extLst>
                <a:ext uri="{FF2B5EF4-FFF2-40B4-BE49-F238E27FC236}">
                  <a16:creationId xmlns:a16="http://schemas.microsoft.com/office/drawing/2014/main" xmlns="" id="{334284AE-2ACC-4520-9183-6D4B5D51E60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8" name="Text Box 258">
              <a:extLst>
                <a:ext uri="{FF2B5EF4-FFF2-40B4-BE49-F238E27FC236}">
                  <a16:creationId xmlns:a16="http://schemas.microsoft.com/office/drawing/2014/main" xmlns="" id="{96CD08D4-500A-42DF-8919-DCA94A10A91B}"/>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xmlns="" id="{AACFC075-DA30-42EE-814C-27D580FF7EB6}"/>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xmlns="" id="{7DC67895-3A04-44BA-854F-BA62659FEB8B}"/>
              </a:ext>
            </a:extLst>
          </p:cNvPr>
          <p:cNvGrpSpPr/>
          <p:nvPr/>
        </p:nvGrpSpPr>
        <p:grpSpPr>
          <a:xfrm>
            <a:off x="13010381" y="5154871"/>
            <a:ext cx="2796357" cy="1450429"/>
            <a:chOff x="-286" y="9525"/>
            <a:chExt cx="619411" cy="1450429"/>
          </a:xfrm>
        </p:grpSpPr>
        <p:sp>
          <p:nvSpPr>
            <p:cNvPr id="32" name="Text Box 257">
              <a:extLst>
                <a:ext uri="{FF2B5EF4-FFF2-40B4-BE49-F238E27FC236}">
                  <a16:creationId xmlns:a16="http://schemas.microsoft.com/office/drawing/2014/main" xmlns="" id="{9853D1FB-BD3B-47A8-B524-4F49E13027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3" name="Text Box 258">
              <a:extLst>
                <a:ext uri="{FF2B5EF4-FFF2-40B4-BE49-F238E27FC236}">
                  <a16:creationId xmlns:a16="http://schemas.microsoft.com/office/drawing/2014/main" xmlns="" id="{59014E7C-24A8-4495-B575-A54A96F02692}"/>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xmlns="" id="{1809AF6C-17CC-47D3-B001-33FBBF45CA6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22" name="Rectangle: Rounded Corners 21">
            <a:extLst>
              <a:ext uri="{FF2B5EF4-FFF2-40B4-BE49-F238E27FC236}">
                <a16:creationId xmlns:a16="http://schemas.microsoft.com/office/drawing/2014/main" xmlns="" id="{51F8A6D0-9B8B-4952-A946-C6A2CD25F91C}"/>
              </a:ext>
            </a:extLst>
          </p:cNvPr>
          <p:cNvSpPr/>
          <p:nvPr/>
        </p:nvSpPr>
        <p:spPr>
          <a:xfrm>
            <a:off x="2716223" y="7707352"/>
            <a:ext cx="1978248" cy="70294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12AA0C3D-D64A-4A2F-8245-F70DF8CF12B2}"/>
              </a:ext>
            </a:extLst>
          </p:cNvPr>
          <p:cNvSpPr txBox="1"/>
          <p:nvPr/>
        </p:nvSpPr>
        <p:spPr>
          <a:xfrm>
            <a:off x="2872628" y="7707352"/>
            <a:ext cx="2232248" cy="630942"/>
          </a:xfrm>
          <a:prstGeom prst="rect">
            <a:avLst/>
          </a:prstGeom>
          <a:noFill/>
        </p:spPr>
        <p:txBody>
          <a:bodyPr wrap="square" rtlCol="0">
            <a:spAutoFit/>
          </a:bodyPr>
          <a:lstStyle/>
          <a:p>
            <a:r>
              <a:rPr lang="en-US" sz="3500">
                <a:solidFill>
                  <a:srgbClr val="3399FF"/>
                </a:solidFill>
              </a:rPr>
              <a:t>Đặt tính</a:t>
            </a:r>
          </a:p>
        </p:txBody>
      </p:sp>
      <p:sp>
        <p:nvSpPr>
          <p:cNvPr id="23" name="Rectangle: Rounded Corners 22">
            <a:extLst>
              <a:ext uri="{FF2B5EF4-FFF2-40B4-BE49-F238E27FC236}">
                <a16:creationId xmlns:a16="http://schemas.microsoft.com/office/drawing/2014/main" xmlns="" id="{DD222B49-A9BE-4F48-B042-FD09F4903445}"/>
              </a:ext>
            </a:extLst>
          </p:cNvPr>
          <p:cNvSpPr/>
          <p:nvPr/>
        </p:nvSpPr>
        <p:spPr>
          <a:xfrm>
            <a:off x="4846099" y="7271614"/>
            <a:ext cx="3236392" cy="148743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04215DE5-9A62-4782-91A8-518D3380DD43}"/>
              </a:ext>
            </a:extLst>
          </p:cNvPr>
          <p:cNvSpPr txBox="1"/>
          <p:nvPr/>
        </p:nvSpPr>
        <p:spPr>
          <a:xfrm>
            <a:off x="4846099" y="7112067"/>
            <a:ext cx="3610496" cy="1608325"/>
          </a:xfrm>
          <a:prstGeom prst="rect">
            <a:avLst/>
          </a:prstGeom>
          <a:noFill/>
        </p:spPr>
        <p:txBody>
          <a:bodyPr wrap="square" rtlCol="0">
            <a:spAutoFit/>
          </a:bodyPr>
          <a:lstStyle/>
          <a:p>
            <a:pPr>
              <a:lnSpc>
                <a:spcPct val="150000"/>
              </a:lnSpc>
            </a:pPr>
            <a:r>
              <a:rPr lang="en-US" sz="3500">
                <a:solidFill>
                  <a:srgbClr val="3399FF"/>
                </a:solidFill>
              </a:rPr>
              <a:t>9 cộng 4 bằng 13, viết 3 nhớ 1</a:t>
            </a:r>
          </a:p>
        </p:txBody>
      </p:sp>
      <p:sp>
        <p:nvSpPr>
          <p:cNvPr id="24" name="Rectangle: Rounded Corners 23">
            <a:extLst>
              <a:ext uri="{FF2B5EF4-FFF2-40B4-BE49-F238E27FC236}">
                <a16:creationId xmlns:a16="http://schemas.microsoft.com/office/drawing/2014/main" xmlns="" id="{C0A02CC9-BD9E-46A0-B564-4B153EC48181}"/>
              </a:ext>
            </a:extLst>
          </p:cNvPr>
          <p:cNvSpPr/>
          <p:nvPr/>
        </p:nvSpPr>
        <p:spPr>
          <a:xfrm>
            <a:off x="8389144" y="7393851"/>
            <a:ext cx="4122948" cy="14230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FB984306-A0B9-4F64-8139-74C7626F80D9}"/>
              </a:ext>
            </a:extLst>
          </p:cNvPr>
          <p:cNvSpPr txBox="1"/>
          <p:nvPr/>
        </p:nvSpPr>
        <p:spPr>
          <a:xfrm>
            <a:off x="8190847" y="7211590"/>
            <a:ext cx="4519542" cy="1608325"/>
          </a:xfrm>
          <a:prstGeom prst="rect">
            <a:avLst/>
          </a:prstGeom>
          <a:noFill/>
        </p:spPr>
        <p:txBody>
          <a:bodyPr wrap="square" rtlCol="0">
            <a:spAutoFit/>
          </a:bodyPr>
          <a:lstStyle/>
          <a:p>
            <a:pPr algn="ctr">
              <a:lnSpc>
                <a:spcPct val="150000"/>
              </a:lnSpc>
            </a:pPr>
            <a:r>
              <a:rPr lang="en-US" sz="3500">
                <a:solidFill>
                  <a:srgbClr val="3399FF"/>
                </a:solidFill>
              </a:rPr>
              <a:t>1 cộng 3 bằng 4, thêm 1 bằng 5, viết 5</a:t>
            </a:r>
          </a:p>
        </p:txBody>
      </p:sp>
      <p:sp>
        <p:nvSpPr>
          <p:cNvPr id="36" name="Rectangle: Rounded Corners 35">
            <a:extLst>
              <a:ext uri="{FF2B5EF4-FFF2-40B4-BE49-F238E27FC236}">
                <a16:creationId xmlns:a16="http://schemas.microsoft.com/office/drawing/2014/main" xmlns="" id="{DF65C554-5E9D-48B2-BFB3-2D89005747CA}"/>
              </a:ext>
            </a:extLst>
          </p:cNvPr>
          <p:cNvSpPr/>
          <p:nvPr/>
        </p:nvSpPr>
        <p:spPr>
          <a:xfrm>
            <a:off x="12742542" y="7467510"/>
            <a:ext cx="2757543" cy="134941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F8125914-48D5-46FC-BC64-1B8558F7A241}"/>
              </a:ext>
            </a:extLst>
          </p:cNvPr>
          <p:cNvSpPr txBox="1"/>
          <p:nvPr/>
        </p:nvSpPr>
        <p:spPr>
          <a:xfrm>
            <a:off x="12633002" y="7241288"/>
            <a:ext cx="2976621" cy="1608325"/>
          </a:xfrm>
          <a:prstGeom prst="rect">
            <a:avLst/>
          </a:prstGeom>
          <a:noFill/>
        </p:spPr>
        <p:txBody>
          <a:bodyPr wrap="square" rtlCol="0">
            <a:spAutoFit/>
          </a:bodyPr>
          <a:lstStyle/>
          <a:p>
            <a:pPr algn="ctr">
              <a:lnSpc>
                <a:spcPct val="150000"/>
              </a:lnSpc>
            </a:pPr>
            <a:r>
              <a:rPr lang="en-US" sz="3500">
                <a:solidFill>
                  <a:srgbClr val="3399FF"/>
                </a:solidFill>
              </a:rPr>
              <a:t>7 cộng 2 bằng 9, viết 9</a:t>
            </a:r>
          </a:p>
        </p:txBody>
      </p:sp>
      <p:sp>
        <p:nvSpPr>
          <p:cNvPr id="38" name="Arrow: Right 37">
            <a:extLst>
              <a:ext uri="{FF2B5EF4-FFF2-40B4-BE49-F238E27FC236}">
                <a16:creationId xmlns:a16="http://schemas.microsoft.com/office/drawing/2014/main" xmlns="" id="{0C4B638B-30E4-4D5C-BF86-7CA5E93C366B}"/>
              </a:ext>
            </a:extLst>
          </p:cNvPr>
          <p:cNvSpPr/>
          <p:nvPr/>
        </p:nvSpPr>
        <p:spPr>
          <a:xfrm>
            <a:off x="4492245" y="5682201"/>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xmlns="" id="{BA708455-1A86-4DF0-AF88-B30F3F9B607B}"/>
              </a:ext>
            </a:extLst>
          </p:cNvPr>
          <p:cNvSpPr/>
          <p:nvPr/>
        </p:nvSpPr>
        <p:spPr>
          <a:xfrm>
            <a:off x="7739673" y="5834784"/>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xmlns="" id="{5988A935-2865-428A-82BC-D3877690C234}"/>
              </a:ext>
            </a:extLst>
          </p:cNvPr>
          <p:cNvSpPr/>
          <p:nvPr/>
        </p:nvSpPr>
        <p:spPr>
          <a:xfrm>
            <a:off x="11693014" y="5963985"/>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1AAE6BEB-1A16-4B49-B57A-DF20B132C711}"/>
              </a:ext>
            </a:extLst>
          </p:cNvPr>
          <p:cNvSpPr/>
          <p:nvPr/>
        </p:nvSpPr>
        <p:spPr>
          <a:xfrm>
            <a:off x="6708520" y="5105899"/>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4DC6608F-0FC9-47A0-B0E4-F25BF18B5869}"/>
              </a:ext>
            </a:extLst>
          </p:cNvPr>
          <p:cNvSpPr/>
          <p:nvPr/>
        </p:nvSpPr>
        <p:spPr>
          <a:xfrm>
            <a:off x="9859278"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71AD449C-D5D3-4505-A32F-FD93B673FA86}"/>
              </a:ext>
            </a:extLst>
          </p:cNvPr>
          <p:cNvSpPr/>
          <p:nvPr/>
        </p:nvSpPr>
        <p:spPr>
          <a:xfrm>
            <a:off x="13721000"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xmlns="" id="{C6807F38-60B5-464A-99C1-B07491575709}"/>
              </a:ext>
            </a:extLst>
          </p:cNvPr>
          <p:cNvPicPr>
            <a:picLocks noChangeAspect="1"/>
          </p:cNvPicPr>
          <p:nvPr/>
        </p:nvPicPr>
        <p:blipFill>
          <a:blip r:embed="rId5"/>
          <a:stretch>
            <a:fillRect/>
          </a:stretch>
        </p:blipFill>
        <p:spPr>
          <a:xfrm>
            <a:off x="2556496" y="7262537"/>
            <a:ext cx="13037745" cy="1664332"/>
          </a:xfrm>
          <a:prstGeom prst="rect">
            <a:avLst/>
          </a:prstGeom>
        </p:spPr>
      </p:pic>
      <p:sp>
        <p:nvSpPr>
          <p:cNvPr id="56" name="TextBox 55">
            <a:extLst>
              <a:ext uri="{FF2B5EF4-FFF2-40B4-BE49-F238E27FC236}">
                <a16:creationId xmlns:a16="http://schemas.microsoft.com/office/drawing/2014/main" xmlns="" id="{DB932409-B40C-4058-AF32-C06EC6286693}"/>
              </a:ext>
            </a:extLst>
          </p:cNvPr>
          <p:cNvSpPr txBox="1"/>
          <p:nvPr/>
        </p:nvSpPr>
        <p:spPr>
          <a:xfrm>
            <a:off x="7111107" y="7873536"/>
            <a:ext cx="4795395" cy="630942"/>
          </a:xfrm>
          <a:prstGeom prst="rect">
            <a:avLst/>
          </a:prstGeom>
          <a:noFill/>
        </p:spPr>
        <p:txBody>
          <a:bodyPr wrap="square">
            <a:spAutoFit/>
          </a:bodyPr>
          <a:lstStyle/>
          <a:p>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Vậy: 719 + 234 = 953 </a:t>
            </a:r>
            <a:endParaRPr lang="en-US" sz="3500" b="1">
              <a:solidFill>
                <a:srgbClr val="00B050"/>
              </a:solidFill>
            </a:endParaRPr>
          </a:p>
        </p:txBody>
      </p:sp>
      <p:sp>
        <p:nvSpPr>
          <p:cNvPr id="52" name="Rectangle 51">
            <a:extLst>
              <a:ext uri="{FF2B5EF4-FFF2-40B4-BE49-F238E27FC236}">
                <a16:creationId xmlns:a16="http://schemas.microsoft.com/office/drawing/2014/main" xmlns="" id="{A2C3ADA8-CAFF-4DD3-8EAE-CB19ED5B52B3}"/>
              </a:ext>
            </a:extLst>
          </p:cNvPr>
          <p:cNvSpPr/>
          <p:nvPr/>
        </p:nvSpPr>
        <p:spPr>
          <a:xfrm>
            <a:off x="6708520" y="7629425"/>
            <a:ext cx="5248520" cy="1112216"/>
          </a:xfrm>
          <a:prstGeom prst="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descr="Kaz_Creations Cute Cartoon Love Bees Bee Wasp, kaz_creations , cute ,  cartoon , love , bees , bee , wasp - PicMix">
            <a:extLst>
              <a:ext uri="{FF2B5EF4-FFF2-40B4-BE49-F238E27FC236}">
                <a16:creationId xmlns:a16="http://schemas.microsoft.com/office/drawing/2014/main" xmlns="" id="{156264CD-5BBC-4EBF-B02B-6B1AED3283A5}"/>
              </a:ext>
            </a:extLst>
          </p:cNvPr>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3855345" y="6748032"/>
            <a:ext cx="2499062" cy="23642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80">
                                          <p:stCondLst>
                                            <p:cond delay="0"/>
                                          </p:stCondLst>
                                        </p:cTn>
                                        <p:tgtEl>
                                          <p:spTgt spid="38"/>
                                        </p:tgtEl>
                                      </p:cBhvr>
                                    </p:animEffect>
                                    <p:anim calcmode="lin" valueType="num">
                                      <p:cBhvr>
                                        <p:cTn id="4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0" dur="26">
                                          <p:stCondLst>
                                            <p:cond delay="650"/>
                                          </p:stCondLst>
                                        </p:cTn>
                                        <p:tgtEl>
                                          <p:spTgt spid="38"/>
                                        </p:tgtEl>
                                      </p:cBhvr>
                                      <p:to x="100000" y="60000"/>
                                    </p:animScale>
                                    <p:animScale>
                                      <p:cBhvr>
                                        <p:cTn id="51" dur="166" decel="50000">
                                          <p:stCondLst>
                                            <p:cond delay="676"/>
                                          </p:stCondLst>
                                        </p:cTn>
                                        <p:tgtEl>
                                          <p:spTgt spid="38"/>
                                        </p:tgtEl>
                                      </p:cBhvr>
                                      <p:to x="100000" y="100000"/>
                                    </p:animScale>
                                    <p:animScale>
                                      <p:cBhvr>
                                        <p:cTn id="52" dur="26">
                                          <p:stCondLst>
                                            <p:cond delay="1312"/>
                                          </p:stCondLst>
                                        </p:cTn>
                                        <p:tgtEl>
                                          <p:spTgt spid="38"/>
                                        </p:tgtEl>
                                      </p:cBhvr>
                                      <p:to x="100000" y="80000"/>
                                    </p:animScale>
                                    <p:animScale>
                                      <p:cBhvr>
                                        <p:cTn id="53" dur="166" decel="50000">
                                          <p:stCondLst>
                                            <p:cond delay="1338"/>
                                          </p:stCondLst>
                                        </p:cTn>
                                        <p:tgtEl>
                                          <p:spTgt spid="38"/>
                                        </p:tgtEl>
                                      </p:cBhvr>
                                      <p:to x="100000" y="100000"/>
                                    </p:animScale>
                                    <p:animScale>
                                      <p:cBhvr>
                                        <p:cTn id="54" dur="26">
                                          <p:stCondLst>
                                            <p:cond delay="1642"/>
                                          </p:stCondLst>
                                        </p:cTn>
                                        <p:tgtEl>
                                          <p:spTgt spid="38"/>
                                        </p:tgtEl>
                                      </p:cBhvr>
                                      <p:to x="100000" y="90000"/>
                                    </p:animScale>
                                    <p:animScale>
                                      <p:cBhvr>
                                        <p:cTn id="55" dur="166" decel="50000">
                                          <p:stCondLst>
                                            <p:cond delay="1668"/>
                                          </p:stCondLst>
                                        </p:cTn>
                                        <p:tgtEl>
                                          <p:spTgt spid="38"/>
                                        </p:tgtEl>
                                      </p:cBhvr>
                                      <p:to x="100000" y="100000"/>
                                    </p:animScale>
                                    <p:animScale>
                                      <p:cBhvr>
                                        <p:cTn id="56" dur="26">
                                          <p:stCondLst>
                                            <p:cond delay="1808"/>
                                          </p:stCondLst>
                                        </p:cTn>
                                        <p:tgtEl>
                                          <p:spTgt spid="38"/>
                                        </p:tgtEl>
                                      </p:cBhvr>
                                      <p:to x="100000" y="95000"/>
                                    </p:animScale>
                                    <p:animScale>
                                      <p:cBhvr>
                                        <p:cTn id="57" dur="166" decel="50000">
                                          <p:stCondLst>
                                            <p:cond delay="1834"/>
                                          </p:stCondLst>
                                        </p:cTn>
                                        <p:tgtEl>
                                          <p:spTgt spid="3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heel(1)">
                                      <p:cBhvr>
                                        <p:cTn id="76" dur="20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down)">
                                      <p:cBhvr>
                                        <p:cTn id="81" dur="580">
                                          <p:stCondLst>
                                            <p:cond delay="0"/>
                                          </p:stCondLst>
                                        </p:cTn>
                                        <p:tgtEl>
                                          <p:spTgt spid="46"/>
                                        </p:tgtEl>
                                      </p:cBhvr>
                                    </p:animEffect>
                                    <p:anim calcmode="lin" valueType="num">
                                      <p:cBhvr>
                                        <p:cTn id="8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87" dur="26">
                                          <p:stCondLst>
                                            <p:cond delay="650"/>
                                          </p:stCondLst>
                                        </p:cTn>
                                        <p:tgtEl>
                                          <p:spTgt spid="46"/>
                                        </p:tgtEl>
                                      </p:cBhvr>
                                      <p:to x="100000" y="60000"/>
                                    </p:animScale>
                                    <p:animScale>
                                      <p:cBhvr>
                                        <p:cTn id="88" dur="166" decel="50000">
                                          <p:stCondLst>
                                            <p:cond delay="676"/>
                                          </p:stCondLst>
                                        </p:cTn>
                                        <p:tgtEl>
                                          <p:spTgt spid="46"/>
                                        </p:tgtEl>
                                      </p:cBhvr>
                                      <p:to x="100000" y="100000"/>
                                    </p:animScale>
                                    <p:animScale>
                                      <p:cBhvr>
                                        <p:cTn id="89" dur="26">
                                          <p:stCondLst>
                                            <p:cond delay="1312"/>
                                          </p:stCondLst>
                                        </p:cTn>
                                        <p:tgtEl>
                                          <p:spTgt spid="46"/>
                                        </p:tgtEl>
                                      </p:cBhvr>
                                      <p:to x="100000" y="80000"/>
                                    </p:animScale>
                                    <p:animScale>
                                      <p:cBhvr>
                                        <p:cTn id="90" dur="166" decel="50000">
                                          <p:stCondLst>
                                            <p:cond delay="1338"/>
                                          </p:stCondLst>
                                        </p:cTn>
                                        <p:tgtEl>
                                          <p:spTgt spid="46"/>
                                        </p:tgtEl>
                                      </p:cBhvr>
                                      <p:to x="100000" y="100000"/>
                                    </p:animScale>
                                    <p:animScale>
                                      <p:cBhvr>
                                        <p:cTn id="91" dur="26">
                                          <p:stCondLst>
                                            <p:cond delay="1642"/>
                                          </p:stCondLst>
                                        </p:cTn>
                                        <p:tgtEl>
                                          <p:spTgt spid="46"/>
                                        </p:tgtEl>
                                      </p:cBhvr>
                                      <p:to x="100000" y="90000"/>
                                    </p:animScale>
                                    <p:animScale>
                                      <p:cBhvr>
                                        <p:cTn id="92" dur="166" decel="50000">
                                          <p:stCondLst>
                                            <p:cond delay="1668"/>
                                          </p:stCondLst>
                                        </p:cTn>
                                        <p:tgtEl>
                                          <p:spTgt spid="46"/>
                                        </p:tgtEl>
                                      </p:cBhvr>
                                      <p:to x="100000" y="100000"/>
                                    </p:animScale>
                                    <p:animScale>
                                      <p:cBhvr>
                                        <p:cTn id="93" dur="26">
                                          <p:stCondLst>
                                            <p:cond delay="1808"/>
                                          </p:stCondLst>
                                        </p:cTn>
                                        <p:tgtEl>
                                          <p:spTgt spid="46"/>
                                        </p:tgtEl>
                                      </p:cBhvr>
                                      <p:to x="100000" y="95000"/>
                                    </p:animScale>
                                    <p:animScale>
                                      <p:cBhvr>
                                        <p:cTn id="94" dur="166" decel="50000">
                                          <p:stCondLst>
                                            <p:cond delay="1834"/>
                                          </p:stCondLst>
                                        </p:cTn>
                                        <p:tgtEl>
                                          <p:spTgt spid="46"/>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500" fill="hold"/>
                                        <p:tgtEl>
                                          <p:spTgt spid="26"/>
                                        </p:tgtEl>
                                        <p:attrNameLst>
                                          <p:attrName>ppt_x</p:attrName>
                                        </p:attrNameLst>
                                      </p:cBhvr>
                                      <p:tavLst>
                                        <p:tav tm="0">
                                          <p:val>
                                            <p:strVal val="#ppt_x"/>
                                          </p:val>
                                        </p:tav>
                                        <p:tav tm="100000">
                                          <p:val>
                                            <p:strVal val="#ppt_x"/>
                                          </p:val>
                                        </p:tav>
                                      </p:tavLst>
                                    </p:anim>
                                    <p:anim calcmode="lin" valueType="num">
                                      <p:cBhvr additive="base">
                                        <p:cTn id="10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arn(inVertical)">
                                      <p:cBhvr>
                                        <p:cTn id="105" dur="500"/>
                                        <p:tgtEl>
                                          <p:spTgt spid="42"/>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arn(inVertical)">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heel(1)">
                                      <p:cBhvr>
                                        <p:cTn id="113" dur="20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wipe(down)">
                                      <p:cBhvr>
                                        <p:cTn id="118" dur="580">
                                          <p:stCondLst>
                                            <p:cond delay="0"/>
                                          </p:stCondLst>
                                        </p:cTn>
                                        <p:tgtEl>
                                          <p:spTgt spid="47"/>
                                        </p:tgtEl>
                                      </p:cBhvr>
                                    </p:animEffect>
                                    <p:anim calcmode="lin" valueType="num">
                                      <p:cBhvr>
                                        <p:cTn id="11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4" dur="26">
                                          <p:stCondLst>
                                            <p:cond delay="650"/>
                                          </p:stCondLst>
                                        </p:cTn>
                                        <p:tgtEl>
                                          <p:spTgt spid="47"/>
                                        </p:tgtEl>
                                      </p:cBhvr>
                                      <p:to x="100000" y="60000"/>
                                    </p:animScale>
                                    <p:animScale>
                                      <p:cBhvr>
                                        <p:cTn id="125" dur="166" decel="50000">
                                          <p:stCondLst>
                                            <p:cond delay="676"/>
                                          </p:stCondLst>
                                        </p:cTn>
                                        <p:tgtEl>
                                          <p:spTgt spid="47"/>
                                        </p:tgtEl>
                                      </p:cBhvr>
                                      <p:to x="100000" y="100000"/>
                                    </p:animScale>
                                    <p:animScale>
                                      <p:cBhvr>
                                        <p:cTn id="126" dur="26">
                                          <p:stCondLst>
                                            <p:cond delay="1312"/>
                                          </p:stCondLst>
                                        </p:cTn>
                                        <p:tgtEl>
                                          <p:spTgt spid="47"/>
                                        </p:tgtEl>
                                      </p:cBhvr>
                                      <p:to x="100000" y="80000"/>
                                    </p:animScale>
                                    <p:animScale>
                                      <p:cBhvr>
                                        <p:cTn id="127" dur="166" decel="50000">
                                          <p:stCondLst>
                                            <p:cond delay="1338"/>
                                          </p:stCondLst>
                                        </p:cTn>
                                        <p:tgtEl>
                                          <p:spTgt spid="47"/>
                                        </p:tgtEl>
                                      </p:cBhvr>
                                      <p:to x="100000" y="100000"/>
                                    </p:animScale>
                                    <p:animScale>
                                      <p:cBhvr>
                                        <p:cTn id="128" dur="26">
                                          <p:stCondLst>
                                            <p:cond delay="1642"/>
                                          </p:stCondLst>
                                        </p:cTn>
                                        <p:tgtEl>
                                          <p:spTgt spid="47"/>
                                        </p:tgtEl>
                                      </p:cBhvr>
                                      <p:to x="100000" y="90000"/>
                                    </p:animScale>
                                    <p:animScale>
                                      <p:cBhvr>
                                        <p:cTn id="129" dur="166" decel="50000">
                                          <p:stCondLst>
                                            <p:cond delay="1668"/>
                                          </p:stCondLst>
                                        </p:cTn>
                                        <p:tgtEl>
                                          <p:spTgt spid="47"/>
                                        </p:tgtEl>
                                      </p:cBhvr>
                                      <p:to x="100000" y="100000"/>
                                    </p:animScale>
                                    <p:animScale>
                                      <p:cBhvr>
                                        <p:cTn id="130" dur="26">
                                          <p:stCondLst>
                                            <p:cond delay="1808"/>
                                          </p:stCondLst>
                                        </p:cTn>
                                        <p:tgtEl>
                                          <p:spTgt spid="47"/>
                                        </p:tgtEl>
                                      </p:cBhvr>
                                      <p:to x="100000" y="95000"/>
                                    </p:animScale>
                                    <p:animScale>
                                      <p:cBhvr>
                                        <p:cTn id="131" dur="166" decel="50000">
                                          <p:stCondLst>
                                            <p:cond delay="1834"/>
                                          </p:stCondLst>
                                        </p:cTn>
                                        <p:tgtEl>
                                          <p:spTgt spid="47"/>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31"/>
                                        </p:tgtEl>
                                        <p:attrNameLst>
                                          <p:attrName>style.visibility</p:attrName>
                                        </p:attrNameLst>
                                      </p:cBhvr>
                                      <p:to>
                                        <p:strVal val="visible"/>
                                      </p:to>
                                    </p:set>
                                    <p:anim calcmode="lin" valueType="num">
                                      <p:cBhvr additive="base">
                                        <p:cTn id="136" dur="500" fill="hold"/>
                                        <p:tgtEl>
                                          <p:spTgt spid="31"/>
                                        </p:tgtEl>
                                        <p:attrNameLst>
                                          <p:attrName>ppt_x</p:attrName>
                                        </p:attrNameLst>
                                      </p:cBhvr>
                                      <p:tavLst>
                                        <p:tav tm="0">
                                          <p:val>
                                            <p:strVal val="#ppt_x"/>
                                          </p:val>
                                        </p:tav>
                                        <p:tav tm="100000">
                                          <p:val>
                                            <p:strVal val="#ppt_x"/>
                                          </p:val>
                                        </p:tav>
                                      </p:tavLst>
                                    </p:anim>
                                    <p:anim calcmode="lin" valueType="num">
                                      <p:cBhvr additive="base">
                                        <p:cTn id="1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barn(inVertical)">
                                      <p:cBhvr>
                                        <p:cTn id="142" dur="500"/>
                                        <p:tgtEl>
                                          <p:spTgt spid="44"/>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barn(inVertical)">
                                      <p:cBhvr>
                                        <p:cTn id="145" dur="500"/>
                                        <p:tgtEl>
                                          <p:spTgt spid="36"/>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wheel(1)">
                                      <p:cBhvr>
                                        <p:cTn id="150" dur="2000"/>
                                        <p:tgtEl>
                                          <p:spTgt spid="51"/>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54"/>
                                        </p:tgtEl>
                                        <p:attrNameLst>
                                          <p:attrName>style.visibility</p:attrName>
                                        </p:attrNameLst>
                                      </p:cBhvr>
                                      <p:to>
                                        <p:strVal val="visible"/>
                                      </p:to>
                                    </p:set>
                                    <p:animEffect transition="in" filter="barn(inVertical)">
                                      <p:cBhvr>
                                        <p:cTn id="155" dur="500"/>
                                        <p:tgtEl>
                                          <p:spTgt spid="5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58"/>
                                        </p:tgtEl>
                                        <p:attrNameLst>
                                          <p:attrName>style.visibility</p:attrName>
                                        </p:attrNameLst>
                                      </p:cBhvr>
                                      <p:to>
                                        <p:strVal val="visible"/>
                                      </p:to>
                                    </p:set>
                                    <p:animEffect transition="in" filter="barn(inVertical)">
                                      <p:cBhvr>
                                        <p:cTn id="160" dur="500"/>
                                        <p:tgtEl>
                                          <p:spTgt spid="5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52"/>
                                        </p:tgtEl>
                                        <p:attrNameLst>
                                          <p:attrName>style.visibility</p:attrName>
                                        </p:attrNameLst>
                                      </p:cBhvr>
                                      <p:to>
                                        <p:strVal val="visible"/>
                                      </p:to>
                                    </p:set>
                                    <p:animEffect transition="in" filter="barn(inVertical)">
                                      <p:cBhvr>
                                        <p:cTn id="163" dur="500"/>
                                        <p:tgtEl>
                                          <p:spTgt spid="52"/>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barn(inVertical)">
                                      <p:cBhvr>
                                        <p:cTn id="1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22" grpId="0" animBg="1"/>
      <p:bldP spid="37" grpId="0"/>
      <p:bldP spid="23" grpId="0" animBg="1"/>
      <p:bldP spid="40" grpId="0"/>
      <p:bldP spid="24" grpId="0" animBg="1"/>
      <p:bldP spid="42" grpId="0"/>
      <p:bldP spid="36" grpId="0" animBg="1"/>
      <p:bldP spid="44" grpId="0"/>
      <p:bldP spid="38" grpId="0" animBg="1"/>
      <p:bldP spid="46" grpId="0" animBg="1"/>
      <p:bldP spid="47" grpId="0" animBg="1"/>
      <p:bldP spid="43" grpId="0" animBg="1"/>
      <p:bldP spid="50" grpId="0" animBg="1"/>
      <p:bldP spid="51" grpId="0" animBg="1"/>
      <p:bldP spid="56" grpId="0"/>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0" y="1118149"/>
            <a:ext cx="17785976" cy="9098632"/>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887659" y="5255759"/>
            <a:ext cx="5148263" cy="4429125"/>
          </a:xfrm>
          <a:prstGeom prst="rect">
            <a:avLst/>
          </a:prstGeom>
          <a:noFill/>
          <a:ln w="9525">
            <a:noFill/>
          </a:ln>
        </p:spPr>
      </p:pic>
      <p:sp>
        <p:nvSpPr>
          <p:cNvPr id="6" name="TextBox 5">
            <a:extLst>
              <a:ext uri="{FF2B5EF4-FFF2-40B4-BE49-F238E27FC236}">
                <a16:creationId xmlns:a16="http://schemas.microsoft.com/office/drawing/2014/main" xmlns="" id="{E434DE8C-D128-4CC4-BD95-C7685E606C26}"/>
              </a:ext>
            </a:extLst>
          </p:cNvPr>
          <p:cNvSpPr txBox="1"/>
          <p:nvPr/>
        </p:nvSpPr>
        <p:spPr>
          <a:xfrm>
            <a:off x="1188344" y="383466"/>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rgbClr val="FF0000"/>
                </a:solidFill>
                <a:ea typeface="Arial" panose="020B0604020202020204" pitchFamily="34" charset="0"/>
                <a:cs typeface="Times New Roman" panose="02020603050405020304" pitchFamily="18" charset="0"/>
              </a:rPr>
              <a:t>1. Thực </a:t>
            </a:r>
            <a:r>
              <a:rPr lang="nl-NL" sz="3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F3784681-9279-456F-B0B8-D36149004F57}"/>
              </a:ext>
            </a:extLst>
          </p:cNvPr>
          <p:cNvSpPr/>
          <p:nvPr/>
        </p:nvSpPr>
        <p:spPr>
          <a:xfrm>
            <a:off x="1092287" y="383466"/>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24BEFF9-9BB6-4550-8713-06B716985104}"/>
              </a:ext>
            </a:extLst>
          </p:cNvPr>
          <p:cNvSpPr txBox="1"/>
          <p:nvPr/>
        </p:nvSpPr>
        <p:spPr>
          <a:xfrm>
            <a:off x="4035054" y="3415866"/>
            <a:ext cx="10391389" cy="1608325"/>
          </a:xfrm>
          <a:prstGeom prst="rect">
            <a:avLst/>
          </a:prstGeom>
          <a:solidFill>
            <a:schemeClr val="bg1"/>
          </a:solidFill>
        </p:spPr>
        <p:txBody>
          <a:bodyPr wrap="square">
            <a:spAutoFit/>
          </a:bodyPr>
          <a:lstStyle/>
          <a:p>
            <a:pPr>
              <a:lnSpc>
                <a:spcPct val="150000"/>
              </a:lnSpc>
            </a:pPr>
            <a:r>
              <a:rPr lang="nl-NL" sz="3500" b="1">
                <a:solidFill>
                  <a:srgbClr val="FF0066"/>
                </a:solidFill>
                <a:ea typeface="Arial" panose="020B0604020202020204" pitchFamily="34" charset="0"/>
                <a:cs typeface="Times New Roman" panose="02020603050405020304" pitchFamily="18" charset="0"/>
              </a:rPr>
              <a:t>C</a:t>
            </a:r>
            <a:r>
              <a:rPr lang="nl-NL" sz="3500" b="1">
                <a:solidFill>
                  <a:srgbClr val="FF0066"/>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(có nhớ trong phạm vi 1000)</a:t>
            </a:r>
            <a:endParaRPr lang="en-US" sz="3500" b="1">
              <a:solidFill>
                <a:srgbClr val="FF0066"/>
              </a:solidFill>
            </a:endParaRPr>
          </a:p>
        </p:txBody>
      </p:sp>
      <p:sp>
        <p:nvSpPr>
          <p:cNvPr id="28" name="TextBox 27">
            <a:extLst>
              <a:ext uri="{FF2B5EF4-FFF2-40B4-BE49-F238E27FC236}">
                <a16:creationId xmlns:a16="http://schemas.microsoft.com/office/drawing/2014/main" xmlns="" id="{331301EA-5594-4790-82C5-ECB402A81B6F}"/>
              </a:ext>
            </a:extLst>
          </p:cNvPr>
          <p:cNvSpPr txBox="1"/>
          <p:nvPr/>
        </p:nvSpPr>
        <p:spPr>
          <a:xfrm>
            <a:off x="3630781" y="4958080"/>
            <a:ext cx="2571885"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Đặt tính</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xmlns="" id="{FD0799B5-F1C9-46CA-A40B-740000934F6B}"/>
              </a:ext>
            </a:extLst>
          </p:cNvPr>
          <p:cNvGrpSpPr/>
          <p:nvPr/>
        </p:nvGrpSpPr>
        <p:grpSpPr>
          <a:xfrm>
            <a:off x="3724278" y="5898931"/>
            <a:ext cx="2796357" cy="1450429"/>
            <a:chOff x="-286" y="9525"/>
            <a:chExt cx="619411" cy="1450429"/>
          </a:xfrm>
        </p:grpSpPr>
        <p:sp>
          <p:nvSpPr>
            <p:cNvPr id="30" name="Text Box 257">
              <a:extLst>
                <a:ext uri="{FF2B5EF4-FFF2-40B4-BE49-F238E27FC236}">
                  <a16:creationId xmlns:a16="http://schemas.microsoft.com/office/drawing/2014/main" xmlns="" id="{15233510-A185-47EE-B6A6-73FDFBAC5E04}"/>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a:t>
              </a:r>
              <a:r>
                <a:rPr lang="en-GB" sz="3500" b="1">
                  <a:solidFill>
                    <a:srgbClr val="0070C0"/>
                  </a:solidFill>
                  <a:effectLst/>
                  <a:latin typeface="+mj-lt"/>
                  <a:ea typeface="Arial" panose="020B0604020202020204" pitchFamily="34" charset="0"/>
                  <a:cs typeface="Arial" panose="020B0604020202020204" pitchFamily="34" charset="0"/>
                </a:rPr>
                <a:t>53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1" name="Text Box 258">
              <a:extLst>
                <a:ext uri="{FF2B5EF4-FFF2-40B4-BE49-F238E27FC236}">
                  <a16:creationId xmlns:a16="http://schemas.microsoft.com/office/drawing/2014/main" xmlns="" id="{63865F7B-B4DD-4224-AB4C-8B5C44F3F947}"/>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xmlns="" id="{CD9C1E96-FC02-4FCA-A72D-4B3437EE2E77}"/>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xmlns="" id="{E734D701-86BD-49A2-AAE6-0A42ED2A979F}"/>
              </a:ext>
            </a:extLst>
          </p:cNvPr>
          <p:cNvCxnSpPr/>
          <p:nvPr/>
        </p:nvCxnSpPr>
        <p:spPr>
          <a:xfrm flipH="1">
            <a:off x="5794210" y="5098519"/>
            <a:ext cx="752232" cy="3689583"/>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4A879580-FCF3-4B3F-96FB-1F7B40F54187}"/>
              </a:ext>
            </a:extLst>
          </p:cNvPr>
          <p:cNvSpPr txBox="1"/>
          <p:nvPr/>
        </p:nvSpPr>
        <p:spPr>
          <a:xfrm>
            <a:off x="6575317" y="4833420"/>
            <a:ext cx="9008268"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Thực hiện tính từ phải sang trái: </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A738A6C9-240F-40D4-BFBA-1B27F5D47244}"/>
              </a:ext>
            </a:extLst>
          </p:cNvPr>
          <p:cNvSpPr txBox="1"/>
          <p:nvPr/>
        </p:nvSpPr>
        <p:spPr>
          <a:xfrm>
            <a:off x="6453141" y="5667465"/>
            <a:ext cx="6013857" cy="3311163"/>
          </a:xfrm>
          <a:prstGeom prst="rect">
            <a:avLst/>
          </a:prstGeom>
          <a:noFill/>
        </p:spPr>
        <p:txBody>
          <a:bodyPr wrap="square">
            <a:spAutoFit/>
          </a:bodyPr>
          <a:lstStyle/>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9 cộng 4 bằng 13, viết 3, nhớ là thêm 1 bằng 5, viết</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1 cộng 3 bằng 4, 953 </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indent="-457200">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7 cộng 2 bằng 9, viết 9</a:t>
            </a:r>
            <a:endParaRPr lang="en-US" sz="3500">
              <a:solidFill>
                <a:srgbClr val="0070C0"/>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7">
                                            <p:txEl>
                                              <p:pRg st="0" end="0"/>
                                            </p:txEl>
                                          </p:spTgt>
                                        </p:tgtEl>
                                        <p:attrNameLst>
                                          <p:attrName>style.visibility</p:attrName>
                                        </p:attrNameLst>
                                      </p:cBhvr>
                                      <p:to>
                                        <p:strVal val="visible"/>
                                      </p:to>
                                    </p:set>
                                    <p:animEffect transition="in" filter="barn(inVertical)">
                                      <p:cBhvr>
                                        <p:cTn id="42" dur="500"/>
                                        <p:tgtEl>
                                          <p:spTgt spid="3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xEl>
                                              <p:pRg st="1" end="1"/>
                                            </p:txEl>
                                          </p:spTgt>
                                        </p:tgtEl>
                                        <p:attrNameLst>
                                          <p:attrName>style.visibility</p:attrName>
                                        </p:attrNameLst>
                                      </p:cBhvr>
                                      <p:to>
                                        <p:strVal val="visible"/>
                                      </p:to>
                                    </p:set>
                                    <p:animEffect transition="in" filter="barn(inVertical)">
                                      <p:cBhvr>
                                        <p:cTn id="47" dur="500"/>
                                        <p:tgtEl>
                                          <p:spTgt spid="3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7">
                                            <p:txEl>
                                              <p:pRg st="2" end="2"/>
                                            </p:txEl>
                                          </p:spTgt>
                                        </p:tgtEl>
                                        <p:attrNameLst>
                                          <p:attrName>style.visibility</p:attrName>
                                        </p:attrNameLst>
                                      </p:cBhvr>
                                      <p:to>
                                        <p:strVal val="visible"/>
                                      </p:to>
                                    </p:set>
                                    <p:animEffect transition="in" filter="barn(inVertical)">
                                      <p:cBhvr>
                                        <p:cTn id="52"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252240" y="-878730"/>
            <a:ext cx="16778288" cy="10239375"/>
          </a:xfrm>
          <a:prstGeom prst="rect">
            <a:avLst/>
          </a:prstGeom>
          <a:noFill/>
          <a:ln w="9525">
            <a:noFill/>
          </a:ln>
        </p:spPr>
      </p:pic>
      <p:sp>
        <p:nvSpPr>
          <p:cNvPr id="2" name="TextBox 1">
            <a:extLst>
              <a:ext uri="{FF2B5EF4-FFF2-40B4-BE49-F238E27FC236}">
                <a16:creationId xmlns:a16="http://schemas.microsoft.com/office/drawing/2014/main" xmlns="" id="{83F74868-5F2E-48A1-8DB1-B3A4B130C101}"/>
              </a:ext>
            </a:extLst>
          </p:cNvPr>
          <p:cNvSpPr txBox="1"/>
          <p:nvPr/>
        </p:nvSpPr>
        <p:spPr>
          <a:xfrm>
            <a:off x="3132560" y="1281510"/>
            <a:ext cx="3960440" cy="784830"/>
          </a:xfrm>
          <a:prstGeom prst="rect">
            <a:avLst/>
          </a:prstGeom>
          <a:noFill/>
        </p:spPr>
        <p:txBody>
          <a:bodyPr wrap="square" rtlCol="0">
            <a:spAutoFit/>
          </a:bodyPr>
          <a:lstStyle/>
          <a:p>
            <a:r>
              <a:rPr lang="en-US" sz="4500" b="1">
                <a:solidFill>
                  <a:srgbClr val="FF0066"/>
                </a:solidFill>
              </a:rPr>
              <a:t>LUYỆN TẬP</a:t>
            </a:r>
          </a:p>
        </p:txBody>
      </p:sp>
      <p:sp>
        <p:nvSpPr>
          <p:cNvPr id="6" name="Rectangle 5">
            <a:extLst>
              <a:ext uri="{FF2B5EF4-FFF2-40B4-BE49-F238E27FC236}">
                <a16:creationId xmlns:a16="http://schemas.microsoft.com/office/drawing/2014/main" xmlns="" id="{2C4B6029-6602-4696-AD4D-3DA7F05BD1FC}"/>
              </a:ext>
            </a:extLst>
          </p:cNvPr>
          <p:cNvSpPr/>
          <p:nvPr/>
        </p:nvSpPr>
        <p:spPr>
          <a:xfrm>
            <a:off x="2988544" y="2721670"/>
            <a:ext cx="2736304"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1. </a:t>
            </a:r>
            <a:r>
              <a:rPr lang="en-US" sz="3500"/>
              <a:t>Tính</a:t>
            </a:r>
          </a:p>
        </p:txBody>
      </p:sp>
      <p:grpSp>
        <p:nvGrpSpPr>
          <p:cNvPr id="9" name="Group 8">
            <a:extLst>
              <a:ext uri="{FF2B5EF4-FFF2-40B4-BE49-F238E27FC236}">
                <a16:creationId xmlns:a16="http://schemas.microsoft.com/office/drawing/2014/main" xmlns="" id="{CD0C2DCE-4764-4225-8EA5-181B98FE166A}"/>
              </a:ext>
            </a:extLst>
          </p:cNvPr>
          <p:cNvGrpSpPr/>
          <p:nvPr/>
        </p:nvGrpSpPr>
        <p:grpSpPr>
          <a:xfrm>
            <a:off x="1744128" y="4360716"/>
            <a:ext cx="2201291" cy="1445260"/>
            <a:chOff x="-66675" y="9525"/>
            <a:chExt cx="685800" cy="1445260"/>
          </a:xfrm>
        </p:grpSpPr>
        <p:sp>
          <p:nvSpPr>
            <p:cNvPr id="10" name="Text Box 529">
              <a:extLst>
                <a:ext uri="{FF2B5EF4-FFF2-40B4-BE49-F238E27FC236}">
                  <a16:creationId xmlns:a16="http://schemas.microsoft.com/office/drawing/2014/main" xmlns="" id="{47CAD5DE-6580-48CE-833D-3BB197F3A9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567</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530">
              <a:extLst>
                <a:ext uri="{FF2B5EF4-FFF2-40B4-BE49-F238E27FC236}">
                  <a16:creationId xmlns:a16="http://schemas.microsoft.com/office/drawing/2014/main" xmlns="" id="{3CB66A00-4FBB-4AF1-A513-29C1CFF22FF1}"/>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4CB43E80-A56B-4AB6-AF5B-F9B60B5D175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xmlns="" id="{80B11CCC-147E-4CF7-8F40-CDE7ECC2B74C}"/>
              </a:ext>
            </a:extLst>
          </p:cNvPr>
          <p:cNvSpPr/>
          <p:nvPr/>
        </p:nvSpPr>
        <p:spPr>
          <a:xfrm>
            <a:off x="2143585"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4" name="Group 13">
            <a:extLst>
              <a:ext uri="{FF2B5EF4-FFF2-40B4-BE49-F238E27FC236}">
                <a16:creationId xmlns:a16="http://schemas.microsoft.com/office/drawing/2014/main" xmlns="" id="{8CD6C5B2-37C0-4467-A259-080C1204E6B0}"/>
              </a:ext>
            </a:extLst>
          </p:cNvPr>
          <p:cNvGrpSpPr/>
          <p:nvPr/>
        </p:nvGrpSpPr>
        <p:grpSpPr>
          <a:xfrm>
            <a:off x="4989545" y="4454338"/>
            <a:ext cx="2201291" cy="1445260"/>
            <a:chOff x="-66675" y="9525"/>
            <a:chExt cx="685800" cy="1445260"/>
          </a:xfrm>
        </p:grpSpPr>
        <p:sp>
          <p:nvSpPr>
            <p:cNvPr id="15" name="Text Box 529">
              <a:extLst>
                <a:ext uri="{FF2B5EF4-FFF2-40B4-BE49-F238E27FC236}">
                  <a16:creationId xmlns:a16="http://schemas.microsoft.com/office/drawing/2014/main" xmlns="" id="{685836AD-B028-46FD-B3F4-744F06B577C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15000"/>
                </a:lnSpc>
                <a:spcBef>
                  <a:spcPts val="0"/>
                </a:spcBef>
                <a:spcAft>
                  <a:spcPts val="1000"/>
                </a:spcAft>
              </a:pPr>
              <a:r>
                <a:rPr lang="en-GB" sz="3500">
                  <a:solidFill>
                    <a:srgbClr val="0070C0"/>
                  </a:solidFill>
                  <a:latin typeface="+mj-lt"/>
                  <a:ea typeface="Arial" panose="020B0604020202020204" pitchFamily="34" charset="0"/>
                  <a:cs typeface="Arial" panose="020B0604020202020204" pitchFamily="34" charset="0"/>
                </a:rPr>
                <a:t>261</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530">
              <a:extLst>
                <a:ext uri="{FF2B5EF4-FFF2-40B4-BE49-F238E27FC236}">
                  <a16:creationId xmlns:a16="http://schemas.microsoft.com/office/drawing/2014/main" xmlns="" id="{E2A12807-BA30-4D27-8720-82EF519B0FA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960805F1-C2D2-4D74-88A1-E987719D25C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xmlns="" id="{A9C88E14-BD99-416C-8A25-481B1876DEBF}"/>
              </a:ext>
            </a:extLst>
          </p:cNvPr>
          <p:cNvSpPr/>
          <p:nvPr/>
        </p:nvSpPr>
        <p:spPr>
          <a:xfrm>
            <a:off x="5515379" y="599356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9" name="Group 18">
            <a:extLst>
              <a:ext uri="{FF2B5EF4-FFF2-40B4-BE49-F238E27FC236}">
                <a16:creationId xmlns:a16="http://schemas.microsoft.com/office/drawing/2014/main" xmlns="" id="{56B435AE-9403-40AE-9A8A-61DE8110BCD1}"/>
              </a:ext>
            </a:extLst>
          </p:cNvPr>
          <p:cNvGrpSpPr/>
          <p:nvPr/>
        </p:nvGrpSpPr>
        <p:grpSpPr>
          <a:xfrm>
            <a:off x="8361339" y="4390378"/>
            <a:ext cx="2201291" cy="1445260"/>
            <a:chOff x="-66675" y="9525"/>
            <a:chExt cx="685800" cy="1445260"/>
          </a:xfrm>
        </p:grpSpPr>
        <p:sp>
          <p:nvSpPr>
            <p:cNvPr id="20" name="Text Box 529">
              <a:extLst>
                <a:ext uri="{FF2B5EF4-FFF2-40B4-BE49-F238E27FC236}">
                  <a16:creationId xmlns:a16="http://schemas.microsoft.com/office/drawing/2014/main" xmlns="" id="{A9690A53-9805-4ABA-83B8-36DB5D6399A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624</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306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530">
              <a:extLst>
                <a:ext uri="{FF2B5EF4-FFF2-40B4-BE49-F238E27FC236}">
                  <a16:creationId xmlns:a16="http://schemas.microsoft.com/office/drawing/2014/main" xmlns="" id="{25EDA728-5942-4A4E-8E2B-381FA5F9300B}"/>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EB1F6A1F-B57B-4FD3-BA20-94D269898C9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xmlns="" id="{7E370031-FA01-4BC7-A1C5-3E1C635AC4F4}"/>
              </a:ext>
            </a:extLst>
          </p:cNvPr>
          <p:cNvSpPr/>
          <p:nvPr/>
        </p:nvSpPr>
        <p:spPr>
          <a:xfrm>
            <a:off x="8887173"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24" name="Group 23">
            <a:extLst>
              <a:ext uri="{FF2B5EF4-FFF2-40B4-BE49-F238E27FC236}">
                <a16:creationId xmlns:a16="http://schemas.microsoft.com/office/drawing/2014/main" xmlns="" id="{FD591EE7-F97D-4BB6-BE06-545A040C7858}"/>
              </a:ext>
            </a:extLst>
          </p:cNvPr>
          <p:cNvGrpSpPr/>
          <p:nvPr/>
        </p:nvGrpSpPr>
        <p:grpSpPr>
          <a:xfrm>
            <a:off x="11701512" y="4444763"/>
            <a:ext cx="2201291" cy="1445260"/>
            <a:chOff x="-66675" y="9525"/>
            <a:chExt cx="685800" cy="1445260"/>
          </a:xfrm>
        </p:grpSpPr>
        <p:sp>
          <p:nvSpPr>
            <p:cNvPr id="25" name="Text Box 529">
              <a:extLst>
                <a:ext uri="{FF2B5EF4-FFF2-40B4-BE49-F238E27FC236}">
                  <a16:creationId xmlns:a16="http://schemas.microsoft.com/office/drawing/2014/main" xmlns="" id="{50236E15-74C7-425F-B896-982204D4925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253</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456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530">
              <a:extLst>
                <a:ext uri="{FF2B5EF4-FFF2-40B4-BE49-F238E27FC236}">
                  <a16:creationId xmlns:a16="http://schemas.microsoft.com/office/drawing/2014/main" xmlns="" id="{59FD6116-71DC-4A95-8220-36A634AC8DEE}"/>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xmlns="" id="{DF1FC387-FA68-42D3-9845-5B081783A0F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xmlns="" id="{FD56C47D-65BF-4D5A-AF46-1F2ACA081CDB}"/>
              </a:ext>
            </a:extLst>
          </p:cNvPr>
          <p:cNvSpPr/>
          <p:nvPr/>
        </p:nvSpPr>
        <p:spPr>
          <a:xfrm>
            <a:off x="12227346" y="5983993"/>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sp>
        <p:nvSpPr>
          <p:cNvPr id="34" name="TextBox 33">
            <a:extLst>
              <a:ext uri="{FF2B5EF4-FFF2-40B4-BE49-F238E27FC236}">
                <a16:creationId xmlns:a16="http://schemas.microsoft.com/office/drawing/2014/main" xmlns="" id="{1445A2E5-B5C0-434F-A14E-952D040D11D2}"/>
              </a:ext>
            </a:extLst>
          </p:cNvPr>
          <p:cNvSpPr txBox="1"/>
          <p:nvPr/>
        </p:nvSpPr>
        <p:spPr>
          <a:xfrm>
            <a:off x="2498871" y="7203974"/>
            <a:ext cx="9733213" cy="800412"/>
          </a:xfrm>
          <a:prstGeom prst="rect">
            <a:avLst/>
          </a:prstGeom>
          <a:noFill/>
        </p:spPr>
        <p:txBody>
          <a:bodyPr wrap="square">
            <a:spAutoFit/>
          </a:bodyPr>
          <a:lstStyle/>
          <a:p>
            <a:pPr marL="457200" marR="0" indent="-457200">
              <a:lnSpc>
                <a:spcPct val="150000"/>
              </a:lnSpc>
              <a:spcBef>
                <a:spcPts val="0"/>
              </a:spcBef>
              <a:spcAft>
                <a:spcPts val="1000"/>
              </a:spcAft>
              <a:buFont typeface="Wingdings" panose="05000000000000000000" pitchFamily="2" charset="2"/>
              <a:buChar char="v"/>
            </a:pPr>
            <a:r>
              <a:rPr lang="en-US" sz="3500">
                <a:solidFill>
                  <a:srgbClr val="FF0000"/>
                </a:solidFill>
                <a:ea typeface="Arial" panose="020B0604020202020204" pitchFamily="34" charset="0"/>
                <a:cs typeface="Times New Roman" panose="02020603050405020304" pitchFamily="18" charset="0"/>
              </a:rPr>
              <a:t>C</a:t>
            </a:r>
            <a:r>
              <a:rPr lang="vi-VN" sz="3500">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ộng từ phải sang trái, viết kết quả thẳng cột.</a:t>
            </a:r>
            <a:endParaRPr lang="en-US" sz="35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55F2D649-9A92-4E9F-83E1-4D0BD91DE70B}"/>
              </a:ext>
            </a:extLst>
          </p:cNvPr>
          <p:cNvSpPr/>
          <p:nvPr/>
        </p:nvSpPr>
        <p:spPr>
          <a:xfrm>
            <a:off x="2151839" y="594675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883</a:t>
            </a:r>
          </a:p>
        </p:txBody>
      </p:sp>
      <p:sp>
        <p:nvSpPr>
          <p:cNvPr id="36" name="Rectangle 35">
            <a:extLst>
              <a:ext uri="{FF2B5EF4-FFF2-40B4-BE49-F238E27FC236}">
                <a16:creationId xmlns:a16="http://schemas.microsoft.com/office/drawing/2014/main" xmlns="" id="{12246EA2-056C-46A0-AAB5-BCC9D2817BFA}"/>
              </a:ext>
            </a:extLst>
          </p:cNvPr>
          <p:cNvSpPr/>
          <p:nvPr/>
        </p:nvSpPr>
        <p:spPr>
          <a:xfrm>
            <a:off x="5494650" y="598209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759</a:t>
            </a:r>
          </a:p>
        </p:txBody>
      </p:sp>
      <p:sp>
        <p:nvSpPr>
          <p:cNvPr id="37" name="Rectangle 36">
            <a:extLst>
              <a:ext uri="{FF2B5EF4-FFF2-40B4-BE49-F238E27FC236}">
                <a16:creationId xmlns:a16="http://schemas.microsoft.com/office/drawing/2014/main" xmlns="" id="{26C71386-1B85-462A-9683-200534F3366C}"/>
              </a:ext>
            </a:extLst>
          </p:cNvPr>
          <p:cNvSpPr/>
          <p:nvPr/>
        </p:nvSpPr>
        <p:spPr>
          <a:xfrm>
            <a:off x="8852709" y="593178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930</a:t>
            </a:r>
          </a:p>
        </p:txBody>
      </p:sp>
      <p:sp>
        <p:nvSpPr>
          <p:cNvPr id="38" name="Rectangle 37">
            <a:extLst>
              <a:ext uri="{FF2B5EF4-FFF2-40B4-BE49-F238E27FC236}">
                <a16:creationId xmlns:a16="http://schemas.microsoft.com/office/drawing/2014/main" xmlns="" id="{81197C24-DFFB-43F8-80BF-AE866DD90874}"/>
              </a:ext>
            </a:extLst>
          </p:cNvPr>
          <p:cNvSpPr/>
          <p:nvPr/>
        </p:nvSpPr>
        <p:spPr>
          <a:xfrm>
            <a:off x="12195520" y="599413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709</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80">
                                          <p:stCondLst>
                                            <p:cond delay="0"/>
                                          </p:stCondLst>
                                        </p:cTn>
                                        <p:tgtEl>
                                          <p:spTgt spid="35"/>
                                        </p:tgtEl>
                                      </p:cBhvr>
                                    </p:animEffect>
                                    <p:anim calcmode="lin" valueType="num">
                                      <p:cBhvr>
                                        <p:cTn id="5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8" dur="26">
                                          <p:stCondLst>
                                            <p:cond delay="650"/>
                                          </p:stCondLst>
                                        </p:cTn>
                                        <p:tgtEl>
                                          <p:spTgt spid="35"/>
                                        </p:tgtEl>
                                      </p:cBhvr>
                                      <p:to x="100000" y="60000"/>
                                    </p:animScale>
                                    <p:animScale>
                                      <p:cBhvr>
                                        <p:cTn id="59" dur="166" decel="50000">
                                          <p:stCondLst>
                                            <p:cond delay="676"/>
                                          </p:stCondLst>
                                        </p:cTn>
                                        <p:tgtEl>
                                          <p:spTgt spid="35"/>
                                        </p:tgtEl>
                                      </p:cBhvr>
                                      <p:to x="100000" y="100000"/>
                                    </p:animScale>
                                    <p:animScale>
                                      <p:cBhvr>
                                        <p:cTn id="60" dur="26">
                                          <p:stCondLst>
                                            <p:cond delay="1312"/>
                                          </p:stCondLst>
                                        </p:cTn>
                                        <p:tgtEl>
                                          <p:spTgt spid="35"/>
                                        </p:tgtEl>
                                      </p:cBhvr>
                                      <p:to x="100000" y="80000"/>
                                    </p:animScale>
                                    <p:animScale>
                                      <p:cBhvr>
                                        <p:cTn id="61" dur="166" decel="50000">
                                          <p:stCondLst>
                                            <p:cond delay="1338"/>
                                          </p:stCondLst>
                                        </p:cTn>
                                        <p:tgtEl>
                                          <p:spTgt spid="35"/>
                                        </p:tgtEl>
                                      </p:cBhvr>
                                      <p:to x="100000" y="100000"/>
                                    </p:animScale>
                                    <p:animScale>
                                      <p:cBhvr>
                                        <p:cTn id="62" dur="26">
                                          <p:stCondLst>
                                            <p:cond delay="1642"/>
                                          </p:stCondLst>
                                        </p:cTn>
                                        <p:tgtEl>
                                          <p:spTgt spid="35"/>
                                        </p:tgtEl>
                                      </p:cBhvr>
                                      <p:to x="100000" y="90000"/>
                                    </p:animScale>
                                    <p:animScale>
                                      <p:cBhvr>
                                        <p:cTn id="63" dur="166" decel="50000">
                                          <p:stCondLst>
                                            <p:cond delay="1668"/>
                                          </p:stCondLst>
                                        </p:cTn>
                                        <p:tgtEl>
                                          <p:spTgt spid="35"/>
                                        </p:tgtEl>
                                      </p:cBhvr>
                                      <p:to x="100000" y="100000"/>
                                    </p:animScale>
                                    <p:animScale>
                                      <p:cBhvr>
                                        <p:cTn id="64" dur="26">
                                          <p:stCondLst>
                                            <p:cond delay="1808"/>
                                          </p:stCondLst>
                                        </p:cTn>
                                        <p:tgtEl>
                                          <p:spTgt spid="35"/>
                                        </p:tgtEl>
                                      </p:cBhvr>
                                      <p:to x="100000" y="95000"/>
                                    </p:animScale>
                                    <p:animScale>
                                      <p:cBhvr>
                                        <p:cTn id="65" dur="166" decel="50000">
                                          <p:stCondLst>
                                            <p:cond delay="1834"/>
                                          </p:stCondLst>
                                        </p:cTn>
                                        <p:tgtEl>
                                          <p:spTgt spid="3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80">
                                          <p:stCondLst>
                                            <p:cond delay="0"/>
                                          </p:stCondLst>
                                        </p:cTn>
                                        <p:tgtEl>
                                          <p:spTgt spid="36"/>
                                        </p:tgtEl>
                                      </p:cBhvr>
                                    </p:animEffect>
                                    <p:anim calcmode="lin" valueType="num">
                                      <p:cBhvr>
                                        <p:cTn id="7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6" dur="26">
                                          <p:stCondLst>
                                            <p:cond delay="650"/>
                                          </p:stCondLst>
                                        </p:cTn>
                                        <p:tgtEl>
                                          <p:spTgt spid="36"/>
                                        </p:tgtEl>
                                      </p:cBhvr>
                                      <p:to x="100000" y="60000"/>
                                    </p:animScale>
                                    <p:animScale>
                                      <p:cBhvr>
                                        <p:cTn id="77" dur="166" decel="50000">
                                          <p:stCondLst>
                                            <p:cond delay="676"/>
                                          </p:stCondLst>
                                        </p:cTn>
                                        <p:tgtEl>
                                          <p:spTgt spid="36"/>
                                        </p:tgtEl>
                                      </p:cBhvr>
                                      <p:to x="100000" y="100000"/>
                                    </p:animScale>
                                    <p:animScale>
                                      <p:cBhvr>
                                        <p:cTn id="78" dur="26">
                                          <p:stCondLst>
                                            <p:cond delay="1312"/>
                                          </p:stCondLst>
                                        </p:cTn>
                                        <p:tgtEl>
                                          <p:spTgt spid="36"/>
                                        </p:tgtEl>
                                      </p:cBhvr>
                                      <p:to x="100000" y="80000"/>
                                    </p:animScale>
                                    <p:animScale>
                                      <p:cBhvr>
                                        <p:cTn id="79" dur="166" decel="50000">
                                          <p:stCondLst>
                                            <p:cond delay="1338"/>
                                          </p:stCondLst>
                                        </p:cTn>
                                        <p:tgtEl>
                                          <p:spTgt spid="36"/>
                                        </p:tgtEl>
                                      </p:cBhvr>
                                      <p:to x="100000" y="100000"/>
                                    </p:animScale>
                                    <p:animScale>
                                      <p:cBhvr>
                                        <p:cTn id="80" dur="26">
                                          <p:stCondLst>
                                            <p:cond delay="1642"/>
                                          </p:stCondLst>
                                        </p:cTn>
                                        <p:tgtEl>
                                          <p:spTgt spid="36"/>
                                        </p:tgtEl>
                                      </p:cBhvr>
                                      <p:to x="100000" y="90000"/>
                                    </p:animScale>
                                    <p:animScale>
                                      <p:cBhvr>
                                        <p:cTn id="81" dur="166" decel="50000">
                                          <p:stCondLst>
                                            <p:cond delay="1668"/>
                                          </p:stCondLst>
                                        </p:cTn>
                                        <p:tgtEl>
                                          <p:spTgt spid="36"/>
                                        </p:tgtEl>
                                      </p:cBhvr>
                                      <p:to x="100000" y="100000"/>
                                    </p:animScale>
                                    <p:animScale>
                                      <p:cBhvr>
                                        <p:cTn id="82" dur="26">
                                          <p:stCondLst>
                                            <p:cond delay="1808"/>
                                          </p:stCondLst>
                                        </p:cTn>
                                        <p:tgtEl>
                                          <p:spTgt spid="36"/>
                                        </p:tgtEl>
                                      </p:cBhvr>
                                      <p:to x="100000" y="95000"/>
                                    </p:animScale>
                                    <p:animScale>
                                      <p:cBhvr>
                                        <p:cTn id="83" dur="166" decel="50000">
                                          <p:stCondLst>
                                            <p:cond delay="1834"/>
                                          </p:stCondLst>
                                        </p:cTn>
                                        <p:tgtEl>
                                          <p:spTgt spid="36"/>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down)">
                                      <p:cBhvr>
                                        <p:cTn id="88" dur="580">
                                          <p:stCondLst>
                                            <p:cond delay="0"/>
                                          </p:stCondLst>
                                        </p:cTn>
                                        <p:tgtEl>
                                          <p:spTgt spid="37"/>
                                        </p:tgtEl>
                                      </p:cBhvr>
                                    </p:animEffect>
                                    <p:anim calcmode="lin" valueType="num">
                                      <p:cBhvr>
                                        <p:cTn id="8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4" dur="26">
                                          <p:stCondLst>
                                            <p:cond delay="650"/>
                                          </p:stCondLst>
                                        </p:cTn>
                                        <p:tgtEl>
                                          <p:spTgt spid="37"/>
                                        </p:tgtEl>
                                      </p:cBhvr>
                                      <p:to x="100000" y="60000"/>
                                    </p:animScale>
                                    <p:animScale>
                                      <p:cBhvr>
                                        <p:cTn id="95" dur="166" decel="50000">
                                          <p:stCondLst>
                                            <p:cond delay="676"/>
                                          </p:stCondLst>
                                        </p:cTn>
                                        <p:tgtEl>
                                          <p:spTgt spid="37"/>
                                        </p:tgtEl>
                                      </p:cBhvr>
                                      <p:to x="100000" y="100000"/>
                                    </p:animScale>
                                    <p:animScale>
                                      <p:cBhvr>
                                        <p:cTn id="96" dur="26">
                                          <p:stCondLst>
                                            <p:cond delay="1312"/>
                                          </p:stCondLst>
                                        </p:cTn>
                                        <p:tgtEl>
                                          <p:spTgt spid="37"/>
                                        </p:tgtEl>
                                      </p:cBhvr>
                                      <p:to x="100000" y="80000"/>
                                    </p:animScale>
                                    <p:animScale>
                                      <p:cBhvr>
                                        <p:cTn id="97" dur="166" decel="50000">
                                          <p:stCondLst>
                                            <p:cond delay="1338"/>
                                          </p:stCondLst>
                                        </p:cTn>
                                        <p:tgtEl>
                                          <p:spTgt spid="37"/>
                                        </p:tgtEl>
                                      </p:cBhvr>
                                      <p:to x="100000" y="100000"/>
                                    </p:animScale>
                                    <p:animScale>
                                      <p:cBhvr>
                                        <p:cTn id="98" dur="26">
                                          <p:stCondLst>
                                            <p:cond delay="1642"/>
                                          </p:stCondLst>
                                        </p:cTn>
                                        <p:tgtEl>
                                          <p:spTgt spid="37"/>
                                        </p:tgtEl>
                                      </p:cBhvr>
                                      <p:to x="100000" y="90000"/>
                                    </p:animScale>
                                    <p:animScale>
                                      <p:cBhvr>
                                        <p:cTn id="99" dur="166" decel="50000">
                                          <p:stCondLst>
                                            <p:cond delay="1668"/>
                                          </p:stCondLst>
                                        </p:cTn>
                                        <p:tgtEl>
                                          <p:spTgt spid="37"/>
                                        </p:tgtEl>
                                      </p:cBhvr>
                                      <p:to x="100000" y="100000"/>
                                    </p:animScale>
                                    <p:animScale>
                                      <p:cBhvr>
                                        <p:cTn id="100" dur="26">
                                          <p:stCondLst>
                                            <p:cond delay="1808"/>
                                          </p:stCondLst>
                                        </p:cTn>
                                        <p:tgtEl>
                                          <p:spTgt spid="37"/>
                                        </p:tgtEl>
                                      </p:cBhvr>
                                      <p:to x="100000" y="95000"/>
                                    </p:animScale>
                                    <p:animScale>
                                      <p:cBhvr>
                                        <p:cTn id="101" dur="166" decel="50000">
                                          <p:stCondLst>
                                            <p:cond delay="1834"/>
                                          </p:stCondLst>
                                        </p:cTn>
                                        <p:tgtEl>
                                          <p:spTgt spid="37"/>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grpId="0" nodeType="click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wipe(down)">
                                      <p:cBhvr>
                                        <p:cTn id="106" dur="580">
                                          <p:stCondLst>
                                            <p:cond delay="0"/>
                                          </p:stCondLst>
                                        </p:cTn>
                                        <p:tgtEl>
                                          <p:spTgt spid="38"/>
                                        </p:tgtEl>
                                      </p:cBhvr>
                                    </p:animEffect>
                                    <p:anim calcmode="lin" valueType="num">
                                      <p:cBhvr>
                                        <p:cTn id="10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12" dur="26">
                                          <p:stCondLst>
                                            <p:cond delay="650"/>
                                          </p:stCondLst>
                                        </p:cTn>
                                        <p:tgtEl>
                                          <p:spTgt spid="38"/>
                                        </p:tgtEl>
                                      </p:cBhvr>
                                      <p:to x="100000" y="60000"/>
                                    </p:animScale>
                                    <p:animScale>
                                      <p:cBhvr>
                                        <p:cTn id="113" dur="166" decel="50000">
                                          <p:stCondLst>
                                            <p:cond delay="676"/>
                                          </p:stCondLst>
                                        </p:cTn>
                                        <p:tgtEl>
                                          <p:spTgt spid="38"/>
                                        </p:tgtEl>
                                      </p:cBhvr>
                                      <p:to x="100000" y="100000"/>
                                    </p:animScale>
                                    <p:animScale>
                                      <p:cBhvr>
                                        <p:cTn id="114" dur="26">
                                          <p:stCondLst>
                                            <p:cond delay="1312"/>
                                          </p:stCondLst>
                                        </p:cTn>
                                        <p:tgtEl>
                                          <p:spTgt spid="38"/>
                                        </p:tgtEl>
                                      </p:cBhvr>
                                      <p:to x="100000" y="80000"/>
                                    </p:animScale>
                                    <p:animScale>
                                      <p:cBhvr>
                                        <p:cTn id="115" dur="166" decel="50000">
                                          <p:stCondLst>
                                            <p:cond delay="1338"/>
                                          </p:stCondLst>
                                        </p:cTn>
                                        <p:tgtEl>
                                          <p:spTgt spid="38"/>
                                        </p:tgtEl>
                                      </p:cBhvr>
                                      <p:to x="100000" y="100000"/>
                                    </p:animScale>
                                    <p:animScale>
                                      <p:cBhvr>
                                        <p:cTn id="116" dur="26">
                                          <p:stCondLst>
                                            <p:cond delay="1642"/>
                                          </p:stCondLst>
                                        </p:cTn>
                                        <p:tgtEl>
                                          <p:spTgt spid="38"/>
                                        </p:tgtEl>
                                      </p:cBhvr>
                                      <p:to x="100000" y="90000"/>
                                    </p:animScale>
                                    <p:animScale>
                                      <p:cBhvr>
                                        <p:cTn id="117" dur="166" decel="50000">
                                          <p:stCondLst>
                                            <p:cond delay="1668"/>
                                          </p:stCondLst>
                                        </p:cTn>
                                        <p:tgtEl>
                                          <p:spTgt spid="38"/>
                                        </p:tgtEl>
                                      </p:cBhvr>
                                      <p:to x="100000" y="100000"/>
                                    </p:animScale>
                                    <p:animScale>
                                      <p:cBhvr>
                                        <p:cTn id="118" dur="26">
                                          <p:stCondLst>
                                            <p:cond delay="1808"/>
                                          </p:stCondLst>
                                        </p:cTn>
                                        <p:tgtEl>
                                          <p:spTgt spid="38"/>
                                        </p:tgtEl>
                                      </p:cBhvr>
                                      <p:to x="100000" y="95000"/>
                                    </p:animScale>
                                    <p:animScale>
                                      <p:cBhvr>
                                        <p:cTn id="119"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3" grpId="0" animBg="1"/>
      <p:bldP spid="28" grpId="0" animBg="1"/>
      <p:bldP spid="34" grpId="0"/>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396256" y="273398"/>
            <a:ext cx="16775112" cy="9466262"/>
          </a:xfrm>
          <a:prstGeom prst="rect">
            <a:avLst/>
          </a:prstGeom>
          <a:noFill/>
          <a:ln w="9525">
            <a:noFill/>
          </a:ln>
        </p:spPr>
      </p:pic>
      <p:sp>
        <p:nvSpPr>
          <p:cNvPr id="5" name="TextBox 4">
            <a:extLst>
              <a:ext uri="{FF2B5EF4-FFF2-40B4-BE49-F238E27FC236}">
                <a16:creationId xmlns:a16="http://schemas.microsoft.com/office/drawing/2014/main" xmlns="" id="{14FE32BA-F7FD-4913-96BA-CC219B36B8ED}"/>
              </a:ext>
            </a:extLst>
          </p:cNvPr>
          <p:cNvSpPr txBox="1"/>
          <p:nvPr/>
        </p:nvSpPr>
        <p:spPr>
          <a:xfrm rot="19507246">
            <a:off x="1950993" y="2056412"/>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7">
            <a:extLst>
              <a:ext uri="{FF2B5EF4-FFF2-40B4-BE49-F238E27FC236}">
                <a16:creationId xmlns:a16="http://schemas.microsoft.com/office/drawing/2014/main" xmlns="" id="{7D69843F-315E-4759-A8E6-73BB6D7CC165}"/>
              </a:ext>
            </a:extLst>
          </p:cNvPr>
          <p:cNvSpPr/>
          <p:nvPr/>
        </p:nvSpPr>
        <p:spPr>
          <a:xfrm>
            <a:off x="5868864" y="1785566"/>
            <a:ext cx="4773661"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2. </a:t>
            </a:r>
            <a:r>
              <a:rPr lang="en-US" sz="3500"/>
              <a:t>Đặt tính rồi tính</a:t>
            </a:r>
          </a:p>
        </p:txBody>
      </p:sp>
      <p:sp>
        <p:nvSpPr>
          <p:cNvPr id="10" name="TextBox 9">
            <a:extLst>
              <a:ext uri="{FF2B5EF4-FFF2-40B4-BE49-F238E27FC236}">
                <a16:creationId xmlns:a16="http://schemas.microsoft.com/office/drawing/2014/main" xmlns="" id="{EFF89043-1E0D-4966-846E-9F2A957404D6}"/>
              </a:ext>
            </a:extLst>
          </p:cNvPr>
          <p:cNvSpPr txBox="1"/>
          <p:nvPr/>
        </p:nvSpPr>
        <p:spPr>
          <a:xfrm>
            <a:off x="2772522" y="3756268"/>
            <a:ext cx="12241360" cy="1787862"/>
          </a:xfrm>
          <a:prstGeom prst="rect">
            <a:avLst/>
          </a:prstGeom>
          <a:noFill/>
        </p:spPr>
        <p:txBody>
          <a:bodyPr wrap="square">
            <a:spAutoFit/>
          </a:bodyPr>
          <a:lstStyle/>
          <a:p>
            <a:pPr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632 + 339           187 + 560</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402 + 478           593 + 315</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B5790100-2F91-4CF2-B004-1985FA55F0CF}"/>
              </a:ext>
            </a:extLst>
          </p:cNvPr>
          <p:cNvGrpSpPr/>
          <p:nvPr/>
        </p:nvGrpSpPr>
        <p:grpSpPr>
          <a:xfrm>
            <a:off x="2512654" y="5970022"/>
            <a:ext cx="2201291" cy="1445260"/>
            <a:chOff x="-66675" y="9525"/>
            <a:chExt cx="685800" cy="1445260"/>
          </a:xfrm>
        </p:grpSpPr>
        <p:sp>
          <p:nvSpPr>
            <p:cNvPr id="12" name="Text Box 529">
              <a:extLst>
                <a:ext uri="{FF2B5EF4-FFF2-40B4-BE49-F238E27FC236}">
                  <a16:creationId xmlns:a16="http://schemas.microsoft.com/office/drawing/2014/main" xmlns="" id="{1C2EA4DF-0B32-4B17-94B4-20C5AC110AC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632</a:t>
              </a: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339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971</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3" name="Text Box 530">
              <a:extLst>
                <a:ext uri="{FF2B5EF4-FFF2-40B4-BE49-F238E27FC236}">
                  <a16:creationId xmlns:a16="http://schemas.microsoft.com/office/drawing/2014/main" xmlns="" id="{FC279214-C9EB-4F60-B907-F696494BB5C4}"/>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BE5FD9AD-54DE-4E6B-98A2-46060ACAB0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xmlns="" id="{3E9CBDD5-649D-4D88-A107-CCD0891F1619}"/>
              </a:ext>
            </a:extLst>
          </p:cNvPr>
          <p:cNvGrpSpPr/>
          <p:nvPr/>
        </p:nvGrpSpPr>
        <p:grpSpPr>
          <a:xfrm>
            <a:off x="6054403" y="5970022"/>
            <a:ext cx="2201291" cy="1445260"/>
            <a:chOff x="-66675" y="9525"/>
            <a:chExt cx="685800" cy="1445260"/>
          </a:xfrm>
        </p:grpSpPr>
        <p:sp>
          <p:nvSpPr>
            <p:cNvPr id="18" name="Text Box 529">
              <a:extLst>
                <a:ext uri="{FF2B5EF4-FFF2-40B4-BE49-F238E27FC236}">
                  <a16:creationId xmlns:a16="http://schemas.microsoft.com/office/drawing/2014/main" xmlns="" id="{79483BD9-EDB0-4421-B10C-BF3B71B0143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187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560</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747</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9" name="Text Box 530">
              <a:extLst>
                <a:ext uri="{FF2B5EF4-FFF2-40B4-BE49-F238E27FC236}">
                  <a16:creationId xmlns:a16="http://schemas.microsoft.com/office/drawing/2014/main" xmlns="" id="{97F87E41-645F-411E-A43C-308CD94D1C9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xmlns="" id="{A39556B8-7A1F-4F38-9906-CB61E2A155F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xmlns="" id="{DB87CC7D-6ACF-4CEA-B2E5-2428327B5B3B}"/>
              </a:ext>
            </a:extLst>
          </p:cNvPr>
          <p:cNvGrpSpPr/>
          <p:nvPr/>
        </p:nvGrpSpPr>
        <p:grpSpPr>
          <a:xfrm>
            <a:off x="9397256" y="6001028"/>
            <a:ext cx="2201291" cy="1445260"/>
            <a:chOff x="-66675" y="9525"/>
            <a:chExt cx="685800" cy="1445260"/>
          </a:xfrm>
        </p:grpSpPr>
        <p:sp>
          <p:nvSpPr>
            <p:cNvPr id="22" name="Text Box 529">
              <a:extLst>
                <a:ext uri="{FF2B5EF4-FFF2-40B4-BE49-F238E27FC236}">
                  <a16:creationId xmlns:a16="http://schemas.microsoft.com/office/drawing/2014/main" xmlns="" id="{A3654910-2AD5-48F1-8ED6-A321CDA3EC7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402</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478</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880</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3" name="Text Box 530">
              <a:extLst>
                <a:ext uri="{FF2B5EF4-FFF2-40B4-BE49-F238E27FC236}">
                  <a16:creationId xmlns:a16="http://schemas.microsoft.com/office/drawing/2014/main" xmlns="" id="{AAF74803-CC72-4BFA-B030-A2EBBAAA0F82}"/>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xmlns="" id="{774648AD-AAF4-4D8E-A364-CB1AE426711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xmlns="" id="{BF06D878-00FE-4940-A693-540D02B8F22A}"/>
              </a:ext>
            </a:extLst>
          </p:cNvPr>
          <p:cNvGrpSpPr/>
          <p:nvPr/>
        </p:nvGrpSpPr>
        <p:grpSpPr>
          <a:xfrm>
            <a:off x="12736959" y="6001028"/>
            <a:ext cx="2201291" cy="1445260"/>
            <a:chOff x="-66675" y="9525"/>
            <a:chExt cx="685800" cy="1445260"/>
          </a:xfrm>
        </p:grpSpPr>
        <p:sp>
          <p:nvSpPr>
            <p:cNvPr id="26" name="Text Box 529">
              <a:extLst>
                <a:ext uri="{FF2B5EF4-FFF2-40B4-BE49-F238E27FC236}">
                  <a16:creationId xmlns:a16="http://schemas.microsoft.com/office/drawing/2014/main" xmlns="" id="{4AE72781-615D-4A43-98ED-E8FD7E0A3AA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593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315</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908</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7" name="Text Box 530">
              <a:extLst>
                <a:ext uri="{FF2B5EF4-FFF2-40B4-BE49-F238E27FC236}">
                  <a16:creationId xmlns:a16="http://schemas.microsoft.com/office/drawing/2014/main" xmlns="" id="{FD4CB3CB-8B51-44E1-9F6C-BE58C0F003B0}"/>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996C26B2-6376-4967-9D3F-E4C9884AD76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2052" name="Picture 4" descr="284794564007211-600x600 Chuỗi cửa hàng mỹ phẩm làm đẹp chính hãng BECO">
            <a:extLst>
              <a:ext uri="{FF2B5EF4-FFF2-40B4-BE49-F238E27FC236}">
                <a16:creationId xmlns:a16="http://schemas.microsoft.com/office/drawing/2014/main" xmlns="" id="{C267921C-591C-40AC-A0AD-797FF768D22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89409" y="3775384"/>
            <a:ext cx="3697788" cy="290861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Connector 14">
            <a:extLst>
              <a:ext uri="{FF2B5EF4-FFF2-40B4-BE49-F238E27FC236}">
                <a16:creationId xmlns:a16="http://schemas.microsoft.com/office/drawing/2014/main" xmlns="" id="{97D13B46-F5E8-486F-B33A-BCEEB2C83375}"/>
              </a:ext>
            </a:extLst>
          </p:cNvPr>
          <p:cNvCxnSpPr>
            <a:cxnSpLocks/>
          </p:cNvCxnSpPr>
          <p:nvPr/>
        </p:nvCxnSpPr>
        <p:spPr>
          <a:xfrm>
            <a:off x="1980432" y="5516012"/>
            <a:ext cx="5767062" cy="107358"/>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7FF2028-93C1-48DC-A127-E0F838DCDE88}"/>
              </a:ext>
            </a:extLst>
          </p:cNvPr>
          <p:cNvCxnSpPr>
            <a:cxnSpLocks/>
          </p:cNvCxnSpPr>
          <p:nvPr/>
        </p:nvCxnSpPr>
        <p:spPr>
          <a:xfrm flipV="1">
            <a:off x="10422958" y="5516012"/>
            <a:ext cx="5281126" cy="3694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1062</Words>
  <Application>Microsoft Office PowerPoint</Application>
  <PresentationFormat>Custom</PresentationFormat>
  <Paragraphs>309</Paragraphs>
  <Slides>30</Slides>
  <Notes>17</Notes>
  <HiddenSlides>0</HiddenSlides>
  <MMClips>9</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默认设计模板</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MC SYSTEM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MTBA</cp:lastModifiedBy>
  <cp:revision>40</cp:revision>
  <dcterms:created xsi:type="dcterms:W3CDTF">2015-09-14T06:10:00Z</dcterms:created>
  <dcterms:modified xsi:type="dcterms:W3CDTF">2022-03-21T08:14:57Z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