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mp3" ContentType="audio/m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86" r:id="rId2"/>
    <p:sldId id="259" r:id="rId3"/>
    <p:sldId id="256" r:id="rId4"/>
    <p:sldId id="315" r:id="rId5"/>
    <p:sldId id="289" r:id="rId6"/>
    <p:sldId id="290" r:id="rId7"/>
    <p:sldId id="257" r:id="rId8"/>
    <p:sldId id="258" r:id="rId9"/>
    <p:sldId id="277" r:id="rId10"/>
    <p:sldId id="278" r:id="rId11"/>
    <p:sldId id="260" r:id="rId12"/>
    <p:sldId id="266" r:id="rId13"/>
    <p:sldId id="284" r:id="rId14"/>
    <p:sldId id="261" r:id="rId15"/>
    <p:sldId id="263" r:id="rId16"/>
    <p:sldId id="262" r:id="rId17"/>
    <p:sldId id="296" r:id="rId18"/>
    <p:sldId id="269" r:id="rId19"/>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F9E8E3"/>
    <a:srgbClr val="D11927"/>
    <a:srgbClr val="55375F"/>
    <a:srgbClr val="442C4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51" d="100"/>
          <a:sy n="51" d="100"/>
        </p:scale>
        <p:origin x="-1014" y="-90"/>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8BE76-29C8-41AB-8544-889D89FA4F96}" type="datetimeFigureOut">
              <a:rPr lang="zh-CN" altLang="en-US" smtClean="0"/>
              <a:pPr/>
              <a:t>2022/3/21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AD677-048F-409F-AACD-0A0B5EF61C8C}"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xmlns="">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SimSun" panose="02010600030101010101" pitchFamily="2" charset="-122"/>
              </a:rPr>
              <a:pPr/>
              <a:t>5</a:t>
            </a:fld>
            <a:endParaRPr lang="zh-CN" altLang="en-US" sz="1200">
              <a:latin typeface="Calibri" panose="020F0502020204030204" pitchFamily="34" charset="0"/>
              <a:ea typeface="SimSun"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xmlns="">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SimSun" panose="02010600030101010101" pitchFamily="2" charset="-122"/>
              </a:rPr>
              <a:pPr/>
              <a:t>6</a:t>
            </a:fld>
            <a:endParaRPr lang="zh-CN" altLang="en-US" sz="1200">
              <a:latin typeface="Calibri" panose="020F0502020204030204" pitchFamily="34" charset="0"/>
              <a:ea typeface="SimSun"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pPr/>
              <a:t>2022/3/21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pPr/>
              <a:t>‹#›</a:t>
            </a:fld>
            <a:endParaRPr lang="zh-CN" altLang="en-US"/>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advClick="0" advTm="0">
        <p15:prstTrans prst="fallOver"/>
      </p:transition>
    </mc:Choice>
    <mc:Fallback>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pPr/>
              <a:t>2022/3/21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pPr/>
              <a:t>‹#›</a:t>
            </a:fld>
            <a:endParaRPr lang="zh-CN" altLang="en-US"/>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advClick="0" advTm="0">
        <p15:prstTrans prst="fallOver"/>
      </p:transition>
    </mc:Choice>
    <mc:Fallback>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pPr/>
              <a:t>2022/3/21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pPr/>
              <a:t>‹#›</a:t>
            </a:fld>
            <a:endParaRPr lang="zh-CN" altLang="en-US"/>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advClick="0" advTm="0">
        <p15:prstTrans prst="fallOver"/>
      </p:transition>
    </mc:Choice>
    <mc:Fallback>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advClick="0" advTm="0">
        <p15:prstTrans prst="fallOver"/>
      </p:transition>
    </mc:Choice>
    <mc:Fallback>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pPr/>
              <a:t>2022/3/21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pPr/>
              <a:t>‹#›</a:t>
            </a:fld>
            <a:endParaRPr lang="zh-CN" altLang="en-US"/>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advClick="0" advTm="0">
        <p15:prstTrans prst="fallOver"/>
      </p:transition>
    </mc:Choice>
    <mc:Fallback>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pPr/>
              <a:t>2022/3/21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pPr/>
              <a:t>‹#›</a:t>
            </a:fld>
            <a:endParaRPr lang="zh-CN" altLang="en-US"/>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advClick="0" advTm="0">
        <p15:prstTrans prst="fallOver"/>
      </p:transition>
    </mc:Choice>
    <mc:Fallback>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pPr/>
              <a:t>2022/3/21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pPr/>
              <a:t>‹#›</a:t>
            </a:fld>
            <a:endParaRPr lang="zh-CN" altLang="en-US"/>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advClick="0" advTm="0">
        <p15:prstTrans prst="fallOver"/>
      </p:transition>
    </mc:Choice>
    <mc:Fallback>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hasCustomPrompt="1"/>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hasCustomPrompt="1"/>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pPr/>
              <a:t>2022/3/21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pPr/>
              <a:t>‹#›</a:t>
            </a:fld>
            <a:endParaRPr lang="zh-CN" altLang="en-US"/>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advClick="0" advTm="0">
        <p15:prstTrans prst="fallOver"/>
      </p:transition>
    </mc:Choice>
    <mc:Fallback>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8" name="矩形 7"/>
          <p:cNvSpPr/>
          <p:nvPr userDrawn="1"/>
        </p:nvSpPr>
        <p:spPr>
          <a:xfrm>
            <a:off x="0" y="566054"/>
            <a:ext cx="9144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心形 6"/>
          <p:cNvSpPr/>
          <p:nvPr userDrawn="1"/>
        </p:nvSpPr>
        <p:spPr>
          <a:xfrm>
            <a:off x="8157028" y="159657"/>
            <a:ext cx="667657" cy="609600"/>
          </a:xfrm>
          <a:prstGeom prst="hear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userDrawn="1"/>
        </p:nvSpPr>
        <p:spPr>
          <a:xfrm>
            <a:off x="8179914" y="285388"/>
            <a:ext cx="678006" cy="338554"/>
          </a:xfrm>
          <a:prstGeom prst="rect">
            <a:avLst/>
          </a:prstGeom>
          <a:noFill/>
        </p:spPr>
        <p:txBody>
          <a:bodyPr wrap="none" rtlCol="0">
            <a:spAutoFit/>
          </a:bodyPr>
          <a:lstStyle/>
          <a:p>
            <a:r>
              <a:rPr lang="en-US" altLang="zh-CN" sz="1600" b="1" dirty="0"/>
              <a:t>LOGO</a:t>
            </a:r>
            <a:endParaRPr lang="zh-CN" altLang="en-US" sz="1600" b="1" dirty="0"/>
          </a:p>
        </p:txBody>
      </p:sp>
      <p:sp>
        <p:nvSpPr>
          <p:cNvPr id="10" name="文本框 9"/>
          <p:cNvSpPr txBox="1"/>
          <p:nvPr userDrawn="1"/>
        </p:nvSpPr>
        <p:spPr>
          <a:xfrm>
            <a:off x="1097271" y="139139"/>
            <a:ext cx="3262432" cy="400110"/>
          </a:xfrm>
          <a:prstGeom prst="rect">
            <a:avLst/>
          </a:prstGeom>
          <a:noFill/>
        </p:spPr>
        <p:txBody>
          <a:bodyPr wrap="none" rtlCol="0">
            <a:spAutoFit/>
          </a:bodyPr>
          <a:lstStyle/>
          <a:p>
            <a:r>
              <a:rPr lang="zh-CN" altLang="en-US" sz="2000" b="1" dirty="0"/>
              <a:t>单击此处添加文字标题内容</a:t>
            </a:r>
          </a:p>
        </p:txBody>
      </p:sp>
      <p:pic>
        <p:nvPicPr>
          <p:cNvPr id="11" name="图片 10"/>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02326" y="30437"/>
            <a:ext cx="558476" cy="558476"/>
          </a:xfrm>
          <a:prstGeom prst="rect">
            <a:avLst/>
          </a:prstGeom>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advClick="0" advTm="0">
        <p15:prstTrans prst="fallOver"/>
      </p:transition>
    </mc:Choice>
    <mc:Fallback>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pPr/>
              <a:t>2022/3/21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pPr/>
              <a:t>‹#›</a:t>
            </a:fld>
            <a:endParaRPr lang="zh-CN" altLang="en-US"/>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advClick="0" advTm="0">
        <p15:prstTrans prst="fallOver"/>
      </p:transition>
    </mc:Choice>
    <mc:Fallback>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pPr/>
              <a:t>2022/3/21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pPr/>
              <a:t>‹#›</a:t>
            </a:fld>
            <a:endParaRPr lang="zh-CN" altLang="en-US"/>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advClick="0" advTm="0">
        <p15:prstTrans prst="fallOver"/>
      </p:transition>
    </mc:Choice>
    <mc:Fallback>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pPr/>
              <a:t>2022/3/21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pPr/>
              <a:t>‹#›</a:t>
            </a:fld>
            <a:endParaRPr lang="zh-CN" altLang="en-US"/>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advClick="0" advTm="0">
        <p15:prstTrans prst="fallOver"/>
      </p:transition>
    </mc:Choice>
    <mc:Fallback>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CA37975-6AF7-4301-9DC5-87C074AA59D1}" type="datetimeFigureOut">
              <a:rPr lang="zh-CN" altLang="en-US" smtClean="0"/>
              <a:pPr/>
              <a:t>2022/3/21</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27987A4-0198-42B4-AAAE-EDBADA4485A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5="http://schemas.microsoft.com/office/powerpoint/2012/main" xmlns="" Requires="p15">
      <p:transition xmlns:p14="http://schemas.microsoft.com/office/powerpoint/2010/main" spd="slow" p14:dur="2000" advClick="0" advTm="0">
        <p15:prstTrans prst="fallOver"/>
      </p:transition>
    </mc:Choice>
    <mc:Fallback>
      <p:transition spd="slow" advClick="0" advTm="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svg"/><Relationship Id="rId4" Type="http://schemas.openxmlformats.org/officeDocument/2006/relationships/image" Target="../media/image3.png"/><Relationship Id="rId9" Type="http://schemas.openxmlformats.org/officeDocument/2006/relationships/image" Target="../media/image9.svg"/></Relationships>
</file>

<file path=ppt/slides/_rels/slide1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65.svg"/><Relationship Id="rId7" Type="http://schemas.openxmlformats.org/officeDocument/2006/relationships/image" Target="../media/image45.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61.svg"/><Relationship Id="rId4" Type="http://schemas.openxmlformats.org/officeDocument/2006/relationships/image" Target="../media/image41.png"/><Relationship Id="rId9" Type="http://schemas.openxmlformats.org/officeDocument/2006/relationships/image" Target="../media/image47.png"/></Relationships>
</file>

<file path=ppt/slides/_rels/slide11.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71.svg"/><Relationship Id="rId7" Type="http://schemas.openxmlformats.org/officeDocument/2006/relationships/image" Target="../media/image73.svg"/><Relationship Id="rId12" Type="http://schemas.openxmlformats.org/officeDocument/2006/relationships/image" Target="../media/image51.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61.svg"/><Relationship Id="rId5" Type="http://schemas.openxmlformats.org/officeDocument/2006/relationships/image" Target="../media/image48.svg"/><Relationship Id="rId10" Type="http://schemas.openxmlformats.org/officeDocument/2006/relationships/image" Target="../media/image41.png"/><Relationship Id="rId4" Type="http://schemas.openxmlformats.org/officeDocument/2006/relationships/image" Target="../media/image31.png"/><Relationship Id="rId9" Type="http://schemas.openxmlformats.org/officeDocument/2006/relationships/image" Target="../media/image75.svg"/></Relationships>
</file>

<file path=ppt/slides/_rels/slide12.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80.svg"/><Relationship Id="rId18" Type="http://schemas.openxmlformats.org/officeDocument/2006/relationships/image" Target="../media/image56.png"/><Relationship Id="rId3" Type="http://schemas.openxmlformats.org/officeDocument/2006/relationships/image" Target="../media/image43.svg"/><Relationship Id="rId21" Type="http://schemas.openxmlformats.org/officeDocument/2006/relationships/image" Target="../media/image58.png"/><Relationship Id="rId7" Type="http://schemas.openxmlformats.org/officeDocument/2006/relationships/image" Target="../media/image59.svg"/><Relationship Id="rId12" Type="http://schemas.openxmlformats.org/officeDocument/2006/relationships/image" Target="../media/image53.png"/><Relationship Id="rId17" Type="http://schemas.openxmlformats.org/officeDocument/2006/relationships/image" Target="../media/image84.svg"/><Relationship Id="rId2" Type="http://schemas.openxmlformats.org/officeDocument/2006/relationships/image" Target="../media/image28.png"/><Relationship Id="rId16" Type="http://schemas.openxmlformats.org/officeDocument/2006/relationships/image" Target="../media/image55.png"/><Relationship Id="rId20" Type="http://schemas.openxmlformats.org/officeDocument/2006/relationships/image" Target="../media/image57.gif"/><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61.svg"/><Relationship Id="rId5" Type="http://schemas.openxmlformats.org/officeDocument/2006/relationships/image" Target="../media/image78.svg"/><Relationship Id="rId15" Type="http://schemas.openxmlformats.org/officeDocument/2006/relationships/image" Target="../media/image82.svg"/><Relationship Id="rId10" Type="http://schemas.openxmlformats.org/officeDocument/2006/relationships/image" Target="../media/image41.png"/><Relationship Id="rId19" Type="http://schemas.openxmlformats.org/officeDocument/2006/relationships/image" Target="../media/image86.svg"/><Relationship Id="rId4" Type="http://schemas.openxmlformats.org/officeDocument/2006/relationships/image" Target="../media/image52.png"/><Relationship Id="rId9" Type="http://schemas.openxmlformats.org/officeDocument/2006/relationships/image" Target="../media/image63.svg"/><Relationship Id="rId14" Type="http://schemas.openxmlformats.org/officeDocument/2006/relationships/image" Target="../media/image54.png"/></Relationships>
</file>

<file path=ppt/slides/_rels/slide13.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45.sv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60.jpeg"/><Relationship Id="rId7" Type="http://schemas.microsoft.com/office/2007/relationships/hdphoto" Target="../media/hdphoto1.wdp"/><Relationship Id="rId2" Type="http://schemas.openxmlformats.org/officeDocument/2006/relationships/slideLayout" Target="../slideLayouts/slideLayout1.xml"/><Relationship Id="rId1" Type="http://schemas.openxmlformats.org/officeDocument/2006/relationships/video" Target="NULL" TargetMode="External"/><Relationship Id="rId11" Type="http://schemas.openxmlformats.org/officeDocument/2006/relationships/image" Target="../media/image64.png"/><Relationship Id="rId5" Type="http://schemas.openxmlformats.org/officeDocument/2006/relationships/image" Target="../media/image62.png"/><Relationship Id="rId10" Type="http://schemas.microsoft.com/office/2007/relationships/media" Target="../media/media1.mp3"/><Relationship Id="rId4" Type="http://schemas.openxmlformats.org/officeDocument/2006/relationships/image" Target="../media/image61.gif"/><Relationship Id="rId9" Type="http://schemas.microsoft.com/office/2007/relationships/hdphoto" Target="../media/hdphoto2.wdp"/></Relationships>
</file>

<file path=ppt/slides/_rels/slide15.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audio" Target="../media/audio2.wav"/><Relationship Id="rId7" Type="http://schemas.openxmlformats.org/officeDocument/2006/relationships/image" Target="../media/image61.gif"/><Relationship Id="rId12" Type="http://schemas.openxmlformats.org/officeDocument/2006/relationships/image" Target="../media/image66.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65.gif"/><Relationship Id="rId11" Type="http://schemas.microsoft.com/office/2007/relationships/hdphoto" Target="../media/hdphoto2.wdp"/><Relationship Id="rId5" Type="http://schemas.openxmlformats.org/officeDocument/2006/relationships/image" Target="../media/image60.jpeg"/><Relationship Id="rId10" Type="http://schemas.openxmlformats.org/officeDocument/2006/relationships/image" Target="../media/image63.png"/><Relationship Id="rId4" Type="http://schemas.openxmlformats.org/officeDocument/2006/relationships/audio" Target="../media/audio3.wav"/><Relationship Id="rId9" Type="http://schemas.microsoft.com/office/2007/relationships/hdphoto" Target="../media/hdphoto1.wdp"/></Relationships>
</file>

<file path=ppt/slides/_rels/slide16.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audio" Target="../media/audio2.wav"/><Relationship Id="rId7" Type="http://schemas.openxmlformats.org/officeDocument/2006/relationships/image" Target="../media/image61.gif"/><Relationship Id="rId12" Type="http://schemas.openxmlformats.org/officeDocument/2006/relationships/image" Target="../media/image66.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65.gif"/><Relationship Id="rId11" Type="http://schemas.microsoft.com/office/2007/relationships/hdphoto" Target="../media/hdphoto2.wdp"/><Relationship Id="rId5" Type="http://schemas.openxmlformats.org/officeDocument/2006/relationships/image" Target="../media/image60.jpeg"/><Relationship Id="rId10" Type="http://schemas.openxmlformats.org/officeDocument/2006/relationships/image" Target="../media/image63.png"/><Relationship Id="rId4" Type="http://schemas.openxmlformats.org/officeDocument/2006/relationships/audio" Target="../media/audio3.wav"/><Relationship Id="rId9"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6.xml"/><Relationship Id="rId4" Type="http://schemas.openxmlformats.org/officeDocument/2006/relationships/image" Target="../media/image99.svg"/></Relationships>
</file>

<file path=ppt/slides/_rels/slide1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svg"/><Relationship Id="rId4" Type="http://schemas.openxmlformats.org/officeDocument/2006/relationships/image" Target="../media/image3.png"/><Relationship Id="rId9" Type="http://schemas.openxmlformats.org/officeDocument/2006/relationships/image" Target="../media/image9.sv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3.svg"/><Relationship Id="rId4" Type="http://schemas.openxmlformats.org/officeDocument/2006/relationships/image" Target="../media/image7.png"/><Relationship Id="rId9" Type="http://schemas.openxmlformats.org/officeDocument/2006/relationships/image" Target="../media/image17.sv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5.svg"/><Relationship Id="rId3" Type="http://schemas.openxmlformats.org/officeDocument/2006/relationships/image" Target="../media/image19.svg"/><Relationship Id="rId7" Type="http://schemas.openxmlformats.org/officeDocument/2006/relationships/image" Target="../media/image21.svg"/><Relationship Id="rId12"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2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11.sv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svg"/><Relationship Id="rId7" Type="http://schemas.openxmlformats.org/officeDocument/2006/relationships/image" Target="../media/image15.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29.svg"/><Relationship Id="rId5" Type="http://schemas.openxmlformats.org/officeDocument/2006/relationships/image" Target="../media/image27.svg"/><Relationship Id="rId10" Type="http://schemas.openxmlformats.org/officeDocument/2006/relationships/image" Target="../media/image16.png"/><Relationship Id="rId4" Type="http://schemas.openxmlformats.org/officeDocument/2006/relationships/image" Target="../media/image14.png"/><Relationship Id="rId9" Type="http://schemas.openxmlformats.org/officeDocument/2006/relationships/image" Target="../media/image17.sv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41.svg"/><Relationship Id="rId7" Type="http://schemas.openxmlformats.org/officeDocument/2006/relationships/image" Target="../media/image45.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43.sv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48.sv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50.svg"/><Relationship Id="rId10" Type="http://schemas.openxmlformats.org/officeDocument/2006/relationships/image" Target="../media/image37.png"/><Relationship Id="rId4" Type="http://schemas.openxmlformats.org/officeDocument/2006/relationships/image" Target="../media/image32.png"/><Relationship Id="rId9" Type="http://schemas.openxmlformats.org/officeDocument/2006/relationships/image" Target="../media/image36.png"/></Relationships>
</file>

<file path=ppt/slides/_rels/slide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59.svg"/><Relationship Id="rId7" Type="http://schemas.openxmlformats.org/officeDocument/2006/relationships/image" Target="../media/image61.sv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3.svg"/><Relationship Id="rId4" Type="http://schemas.openxmlformats.org/officeDocument/2006/relationships/image" Target="../media/image2.png"/><Relationship Id="rId9" Type="http://schemas.openxmlformats.org/officeDocument/2006/relationships/image" Target="../media/image6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l="386" t="38039" b="46420"/>
          <a:stretch>
            <a:fillRect/>
          </a:stretch>
        </p:blipFill>
        <p:spPr>
          <a:xfrm>
            <a:off x="-496665" y="4155110"/>
            <a:ext cx="9932746" cy="94808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rot="5400000">
            <a:off x="3178117" y="-5286249"/>
            <a:ext cx="2787766" cy="10137329"/>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a:stretch>
            <a:fillRect/>
          </a:stretch>
        </p:blipFill>
        <p:spPr>
          <a:xfrm>
            <a:off x="6636472" y="-435065"/>
            <a:ext cx="2507528" cy="2133679"/>
          </a:xfrm>
          <a:prstGeom prst="rect">
            <a:avLst/>
          </a:prstGeom>
        </p:spPr>
      </p:pic>
      <p:pic>
        <p:nvPicPr>
          <p:cNvPr id="10" name="Picture 22">
            <a:extLst>
              <a:ext uri="{FF2B5EF4-FFF2-40B4-BE49-F238E27FC236}">
                <a16:creationId xmlns:a16="http://schemas.microsoft.com/office/drawing/2014/main" xmlns="" id="{A3B56286-E63D-47A4-8327-ACBD76FD6542}"/>
              </a:ext>
            </a:extLst>
          </p:cNvPr>
          <p:cNvPicPr>
            <a:picLocks noChangeAspect="1"/>
          </p:cNvPicPr>
          <p:nvPr/>
        </p:nvPicPr>
        <p:blipFill>
          <a:blip r:embed="rId8">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3139744" y="2129963"/>
            <a:ext cx="2659927" cy="2973227"/>
          </a:xfrm>
          <a:prstGeom prst="rect">
            <a:avLst/>
          </a:prstGeom>
        </p:spPr>
      </p:pic>
      <p:sp>
        <p:nvSpPr>
          <p:cNvPr id="7" name="TextBox 6">
            <a:extLst>
              <a:ext uri="{FF2B5EF4-FFF2-40B4-BE49-F238E27FC236}">
                <a16:creationId xmlns:a16="http://schemas.microsoft.com/office/drawing/2014/main" xmlns="" id="{88E0375F-4453-426A-A5A3-420281B04729}"/>
              </a:ext>
            </a:extLst>
          </p:cNvPr>
          <p:cNvSpPr txBox="1"/>
          <p:nvPr/>
        </p:nvSpPr>
        <p:spPr>
          <a:xfrm>
            <a:off x="468130" y="977769"/>
            <a:ext cx="7832673" cy="1299395"/>
          </a:xfrm>
          <a:prstGeom prst="rect">
            <a:avLst/>
          </a:prstGeom>
        </p:spPr>
        <p:txBody>
          <a:bodyPr wrap="square" lIns="0" tIns="0" rIns="0" bIns="0" rtlCol="0" anchor="t">
            <a:spAutoFit/>
          </a:bodyPr>
          <a:lstStyle/>
          <a:p>
            <a:pPr algn="ctr">
              <a:lnSpc>
                <a:spcPct val="150000"/>
              </a:lnSpc>
            </a:pPr>
            <a:r>
              <a:rPr lang="vi-VN" sz="3000" b="1">
                <a:solidFill>
                  <a:srgbClr val="FF0000"/>
                </a:solidFill>
                <a:latin typeface="Arial" panose="020B0604020202020204" pitchFamily="34" charset="0"/>
                <a:cs typeface="Arial" panose="020B0604020202020204" pitchFamily="34" charset="0"/>
              </a:rPr>
              <a:t>CHÀO MỪNG CÁC EM </a:t>
            </a:r>
            <a:endParaRPr lang="en-US" sz="3000" b="1">
              <a:solidFill>
                <a:srgbClr val="FF0000"/>
              </a:solidFill>
              <a:latin typeface="Arial" panose="020B0604020202020204" pitchFamily="34" charset="0"/>
              <a:cs typeface="Arial" panose="020B0604020202020204" pitchFamily="34" charset="0"/>
            </a:endParaRPr>
          </a:p>
          <a:p>
            <a:pPr algn="ctr">
              <a:lnSpc>
                <a:spcPct val="150000"/>
              </a:lnSpc>
            </a:pPr>
            <a:r>
              <a:rPr lang="vi-VN" sz="3000" b="1">
                <a:solidFill>
                  <a:srgbClr val="FF0000"/>
                </a:solidFill>
                <a:latin typeface="Arial" panose="020B0604020202020204" pitchFamily="34" charset="0"/>
                <a:cs typeface="Arial" panose="020B0604020202020204" pitchFamily="34" charset="0"/>
              </a:rPr>
              <a:t>CÙNG ĐẾN VỚI TIẾT HỌC HÔM NAY!</a:t>
            </a:r>
            <a:endParaRPr lang="en-US" sz="3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059049003"/>
      </p:ext>
    </p:extLst>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t="31327" b="54783"/>
          <a:stretch>
            <a:fillRect/>
          </a:stretch>
        </p:blipFill>
        <p:spPr>
          <a:xfrm>
            <a:off x="-432763" y="0"/>
            <a:ext cx="10009526" cy="850573"/>
          </a:xfrm>
          <a:prstGeom prst="rect">
            <a:avLst/>
          </a:prstGeom>
        </p:spPr>
      </p:pic>
      <p:pic>
        <p:nvPicPr>
          <p:cNvPr id="10" name="Picture 2"/>
          <p:cNvPicPr>
            <a:picLocks noChangeAspect="1"/>
          </p:cNvPicPr>
          <p:nvPr/>
        </p:nvPicPr>
        <p:blipFill>
          <a:blip r:embed="rId4">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rot="5400000" flipH="1">
            <a:off x="3027076" y="-2788373"/>
            <a:ext cx="3089847" cy="4345039"/>
          </a:xfrm>
          <a:prstGeom prst="rect">
            <a:avLst/>
          </a:prstGeom>
        </p:spPr>
      </p:pic>
      <p:sp>
        <p:nvSpPr>
          <p:cNvPr id="13" name="TextBox 11"/>
          <p:cNvSpPr txBox="1"/>
          <p:nvPr/>
        </p:nvSpPr>
        <p:spPr>
          <a:xfrm>
            <a:off x="2346208" y="139456"/>
            <a:ext cx="4438764" cy="453009"/>
          </a:xfrm>
          <a:prstGeom prst="rect">
            <a:avLst/>
          </a:prstGeom>
        </p:spPr>
        <p:txBody>
          <a:bodyPr wrap="square" lIns="0" tIns="0" rIns="0" bIns="0" rtlCol="0" anchor="t">
            <a:spAutoFit/>
          </a:bodyPr>
          <a:lstStyle/>
          <a:p>
            <a:pPr algn="ctr">
              <a:lnSpc>
                <a:spcPts val="3750"/>
              </a:lnSpc>
            </a:pPr>
            <a:r>
              <a:rPr lang="en-US" sz="2500" b="1">
                <a:solidFill>
                  <a:srgbClr val="FFFFFF"/>
                </a:solidFill>
                <a:latin typeface="Arial" panose="020B0604020202020204" pitchFamily="34" charset="0"/>
                <a:cs typeface="Arial" panose="020B0604020202020204" pitchFamily="34" charset="0"/>
              </a:rPr>
              <a:t>Bài 3. </a:t>
            </a:r>
            <a:r>
              <a:rPr lang="en-US" sz="2500">
                <a:solidFill>
                  <a:srgbClr val="FFFFFF"/>
                </a:solidFill>
                <a:latin typeface="Arial" panose="020B0604020202020204" pitchFamily="34" charset="0"/>
                <a:cs typeface="Arial" panose="020B0604020202020204" pitchFamily="34" charset="0"/>
              </a:rPr>
              <a:t>Tính (theo mẫu)</a:t>
            </a:r>
            <a:endParaRPr lang="en-US" sz="2500" dirty="0">
              <a:solidFill>
                <a:srgbClr val="FFFFFF"/>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xmlns="" id="{7895D389-82B2-47C9-9FAD-457538CD943E}"/>
              </a:ext>
            </a:extLst>
          </p:cNvPr>
          <p:cNvSpPr/>
          <p:nvPr/>
        </p:nvSpPr>
        <p:spPr>
          <a:xfrm>
            <a:off x="1057523" y="1307773"/>
            <a:ext cx="6806318" cy="2844800"/>
          </a:xfrm>
          <a:prstGeom prst="rect">
            <a:avLst/>
          </a:prstGeom>
          <a:solidFill>
            <a:schemeClr val="bg1"/>
          </a:solid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a:p>
        </p:txBody>
      </p:sp>
      <p:sp>
        <p:nvSpPr>
          <p:cNvPr id="26" name="TextBox 25">
            <a:extLst>
              <a:ext uri="{FF2B5EF4-FFF2-40B4-BE49-F238E27FC236}">
                <a16:creationId xmlns:a16="http://schemas.microsoft.com/office/drawing/2014/main" xmlns="" id="{DA1083CE-1372-4EA3-9F20-534E56987839}"/>
              </a:ext>
            </a:extLst>
          </p:cNvPr>
          <p:cNvSpPr txBox="1"/>
          <p:nvPr/>
        </p:nvSpPr>
        <p:spPr>
          <a:xfrm>
            <a:off x="4009256" y="1407040"/>
            <a:ext cx="4008582" cy="2329420"/>
          </a:xfrm>
          <a:prstGeom prst="rect">
            <a:avLst/>
          </a:prstGeom>
          <a:noFill/>
        </p:spPr>
        <p:txBody>
          <a:bodyPr wrap="square" rtlCol="0">
            <a:spAutoFit/>
          </a:bodyPr>
          <a:lstStyle/>
          <a:p>
            <a:pPr marL="342900" indent="-342900">
              <a:lnSpc>
                <a:spcPct val="150000"/>
              </a:lnSpc>
              <a:buFont typeface="Courier New" panose="02070309020205020404" pitchFamily="49" charset="0"/>
              <a:buChar char="o"/>
            </a:pPr>
            <a:r>
              <a:rPr lang="en-US" sz="2500">
                <a:solidFill>
                  <a:srgbClr val="0070C0"/>
                </a:solidFill>
                <a:latin typeface="Arial" panose="020B0604020202020204" pitchFamily="34" charset="0"/>
                <a:cs typeface="Arial" panose="020B0604020202020204" pitchFamily="34" charset="0"/>
              </a:rPr>
              <a:t> 3 trừ 2 bằng 1 , viết 1</a:t>
            </a:r>
          </a:p>
          <a:p>
            <a:pPr marL="342900" indent="-342900">
              <a:lnSpc>
                <a:spcPct val="150000"/>
              </a:lnSpc>
              <a:buFont typeface="Courier New" panose="02070309020205020404" pitchFamily="49" charset="0"/>
              <a:buChar char="o"/>
            </a:pPr>
            <a:r>
              <a:rPr lang="en-US" sz="2500">
                <a:solidFill>
                  <a:srgbClr val="0070C0"/>
                </a:solidFill>
                <a:latin typeface="Arial" panose="020B0604020202020204" pitchFamily="34" charset="0"/>
                <a:cs typeface="Arial" panose="020B0604020202020204" pitchFamily="34" charset="0"/>
              </a:rPr>
              <a:t>8 trừ 3 bằng 5, viết 5</a:t>
            </a:r>
          </a:p>
          <a:p>
            <a:pPr marL="342900" indent="-342900">
              <a:lnSpc>
                <a:spcPct val="150000"/>
              </a:lnSpc>
              <a:buFont typeface="Courier New" panose="02070309020205020404" pitchFamily="49" charset="0"/>
              <a:buChar char="o"/>
            </a:pPr>
            <a:r>
              <a:rPr lang="en-US" sz="2500">
                <a:solidFill>
                  <a:srgbClr val="0070C0"/>
                </a:solidFill>
                <a:latin typeface="Arial" panose="020B0604020202020204" pitchFamily="34" charset="0"/>
                <a:cs typeface="Arial" panose="020B0604020202020204" pitchFamily="34" charset="0"/>
              </a:rPr>
              <a:t>Hạ 5, viết 5</a:t>
            </a:r>
          </a:p>
          <a:p>
            <a:pPr marL="342900" indent="-342900">
              <a:lnSpc>
                <a:spcPct val="150000"/>
              </a:lnSpc>
              <a:buFont typeface="Courier New" panose="02070309020205020404" pitchFamily="49" charset="0"/>
              <a:buChar char="o"/>
            </a:pPr>
            <a:endParaRPr lang="en-US" sz="2500">
              <a:solidFill>
                <a:srgbClr val="0070C0"/>
              </a:solidFill>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xmlns="" id="{5B3FB4EA-F384-43BB-9031-456A73075562}"/>
              </a:ext>
            </a:extLst>
          </p:cNvPr>
          <p:cNvSpPr/>
          <p:nvPr/>
        </p:nvSpPr>
        <p:spPr>
          <a:xfrm>
            <a:off x="4152211" y="3432465"/>
            <a:ext cx="3177309" cy="493381"/>
          </a:xfrm>
          <a:prstGeom prst="rect">
            <a:avLst/>
          </a:prstGeom>
          <a:solidFill>
            <a:srgbClr val="EC9DA6"/>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latin typeface="Arial" panose="020B0604020202020204" pitchFamily="34" charset="0"/>
                <a:cs typeface="Arial" panose="020B0604020202020204" pitchFamily="34" charset="0"/>
              </a:rPr>
              <a:t>Vậy 583 – 32 = 551</a:t>
            </a:r>
          </a:p>
        </p:txBody>
      </p:sp>
      <p:sp>
        <p:nvSpPr>
          <p:cNvPr id="28" name="TextBox 27">
            <a:extLst>
              <a:ext uri="{FF2B5EF4-FFF2-40B4-BE49-F238E27FC236}">
                <a16:creationId xmlns:a16="http://schemas.microsoft.com/office/drawing/2014/main" xmlns="" id="{1C0DB5A3-9B5A-46B7-87AC-4DEAAB44EE25}"/>
              </a:ext>
            </a:extLst>
          </p:cNvPr>
          <p:cNvSpPr txBox="1"/>
          <p:nvPr/>
        </p:nvSpPr>
        <p:spPr>
          <a:xfrm>
            <a:off x="1126162" y="1680099"/>
            <a:ext cx="1152216" cy="477054"/>
          </a:xfrm>
          <a:prstGeom prst="rect">
            <a:avLst/>
          </a:prstGeom>
          <a:noFill/>
        </p:spPr>
        <p:txBody>
          <a:bodyPr wrap="square" rtlCol="0">
            <a:spAutoFit/>
          </a:bodyPr>
          <a:lstStyle/>
          <a:p>
            <a:r>
              <a:rPr lang="en-US" sz="2500" b="1">
                <a:solidFill>
                  <a:srgbClr val="FF0000"/>
                </a:solidFill>
                <a:latin typeface="Arial" panose="020B0604020202020204" pitchFamily="34" charset="0"/>
                <a:cs typeface="Arial" panose="020B0604020202020204" pitchFamily="34" charset="0"/>
              </a:rPr>
              <a:t>Mẫu:</a:t>
            </a:r>
          </a:p>
        </p:txBody>
      </p:sp>
      <p:sp>
        <p:nvSpPr>
          <p:cNvPr id="39" name="Rectangle: Rounded Corners 38">
            <a:extLst>
              <a:ext uri="{FF2B5EF4-FFF2-40B4-BE49-F238E27FC236}">
                <a16:creationId xmlns:a16="http://schemas.microsoft.com/office/drawing/2014/main" xmlns="" id="{1A204BE6-9AC5-4C77-B745-59F1BCC1091A}"/>
              </a:ext>
            </a:extLst>
          </p:cNvPr>
          <p:cNvSpPr/>
          <p:nvPr/>
        </p:nvSpPr>
        <p:spPr>
          <a:xfrm>
            <a:off x="2399480" y="1407011"/>
            <a:ext cx="1276927" cy="2272145"/>
          </a:xfrm>
          <a:prstGeom prst="roundRect">
            <a:avLst/>
          </a:prstGeom>
          <a:solidFill>
            <a:schemeClr val="accent2">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xmlns="" id="{B96F63D0-122F-4DC4-95ED-9F95BF70AC55}"/>
              </a:ext>
            </a:extLst>
          </p:cNvPr>
          <p:cNvSpPr txBox="1"/>
          <p:nvPr/>
        </p:nvSpPr>
        <p:spPr>
          <a:xfrm>
            <a:off x="2392051" y="2009109"/>
            <a:ext cx="489527" cy="477054"/>
          </a:xfrm>
          <a:prstGeom prst="rect">
            <a:avLst/>
          </a:prstGeom>
          <a:noFill/>
        </p:spPr>
        <p:txBody>
          <a:bodyPr wrap="square" rtlCol="0">
            <a:spAutoFit/>
          </a:bodyPr>
          <a:lstStyle/>
          <a:p>
            <a:r>
              <a:rPr lang="en-US" sz="2500" b="1">
                <a:solidFill>
                  <a:srgbClr val="C00000"/>
                </a:solidFill>
                <a:latin typeface="Arial" panose="020B0604020202020204" pitchFamily="34" charset="0"/>
                <a:cs typeface="Arial" panose="020B0604020202020204" pitchFamily="34" charset="0"/>
              </a:rPr>
              <a:t>-</a:t>
            </a:r>
          </a:p>
        </p:txBody>
      </p:sp>
      <p:sp>
        <p:nvSpPr>
          <p:cNvPr id="41" name="TextBox 40">
            <a:extLst>
              <a:ext uri="{FF2B5EF4-FFF2-40B4-BE49-F238E27FC236}">
                <a16:creationId xmlns:a16="http://schemas.microsoft.com/office/drawing/2014/main" xmlns="" id="{5FC95A61-B100-44DE-897E-FBD5FA12B9AA}"/>
              </a:ext>
            </a:extLst>
          </p:cNvPr>
          <p:cNvSpPr txBox="1"/>
          <p:nvPr/>
        </p:nvSpPr>
        <p:spPr>
          <a:xfrm>
            <a:off x="3018867" y="2940396"/>
            <a:ext cx="404738" cy="477054"/>
          </a:xfrm>
          <a:prstGeom prst="rect">
            <a:avLst/>
          </a:prstGeom>
          <a:noFill/>
        </p:spPr>
        <p:txBody>
          <a:bodyPr wrap="square" rtlCol="0">
            <a:spAutoFit/>
          </a:bodyPr>
          <a:lstStyle/>
          <a:p>
            <a:r>
              <a:rPr lang="en-US" sz="2500" b="1">
                <a:solidFill>
                  <a:srgbClr val="0070C0"/>
                </a:solidFill>
                <a:latin typeface="Arial" panose="020B0604020202020204" pitchFamily="34" charset="0"/>
                <a:cs typeface="Arial" panose="020B0604020202020204" pitchFamily="34" charset="0"/>
              </a:rPr>
              <a:t>1</a:t>
            </a:r>
          </a:p>
        </p:txBody>
      </p:sp>
      <p:sp>
        <p:nvSpPr>
          <p:cNvPr id="42" name="TextBox 41">
            <a:extLst>
              <a:ext uri="{FF2B5EF4-FFF2-40B4-BE49-F238E27FC236}">
                <a16:creationId xmlns:a16="http://schemas.microsoft.com/office/drawing/2014/main" xmlns="" id="{1F1580C4-E1DF-4528-9997-F360C442CBD0}"/>
              </a:ext>
            </a:extLst>
          </p:cNvPr>
          <p:cNvSpPr txBox="1"/>
          <p:nvPr/>
        </p:nvSpPr>
        <p:spPr>
          <a:xfrm>
            <a:off x="2641684" y="1680099"/>
            <a:ext cx="785090" cy="477054"/>
          </a:xfrm>
          <a:prstGeom prst="rect">
            <a:avLst/>
          </a:prstGeom>
          <a:noFill/>
        </p:spPr>
        <p:txBody>
          <a:bodyPr wrap="square" rtlCol="0">
            <a:spAutoFit/>
          </a:bodyPr>
          <a:lstStyle/>
          <a:p>
            <a:r>
              <a:rPr lang="en-US" sz="2500" b="1">
                <a:solidFill>
                  <a:srgbClr val="C00000"/>
                </a:solidFill>
                <a:latin typeface="Arial" panose="020B0604020202020204" pitchFamily="34" charset="0"/>
                <a:cs typeface="Arial" panose="020B0604020202020204" pitchFamily="34" charset="0"/>
              </a:rPr>
              <a:t>583</a:t>
            </a:r>
          </a:p>
        </p:txBody>
      </p:sp>
      <p:sp>
        <p:nvSpPr>
          <p:cNvPr id="43" name="TextBox 42">
            <a:extLst>
              <a:ext uri="{FF2B5EF4-FFF2-40B4-BE49-F238E27FC236}">
                <a16:creationId xmlns:a16="http://schemas.microsoft.com/office/drawing/2014/main" xmlns="" id="{3AE6C9D1-13E4-4BF4-871F-531293B1DFD0}"/>
              </a:ext>
            </a:extLst>
          </p:cNvPr>
          <p:cNvSpPr txBox="1"/>
          <p:nvPr/>
        </p:nvSpPr>
        <p:spPr>
          <a:xfrm>
            <a:off x="2839629" y="2370242"/>
            <a:ext cx="785090" cy="477054"/>
          </a:xfrm>
          <a:prstGeom prst="rect">
            <a:avLst/>
          </a:prstGeom>
          <a:noFill/>
        </p:spPr>
        <p:txBody>
          <a:bodyPr wrap="square" rtlCol="0">
            <a:spAutoFit/>
          </a:bodyPr>
          <a:lstStyle/>
          <a:p>
            <a:r>
              <a:rPr lang="en-US" sz="2500" b="1">
                <a:solidFill>
                  <a:srgbClr val="C00000"/>
                </a:solidFill>
                <a:latin typeface="Arial" panose="020B0604020202020204" pitchFamily="34" charset="0"/>
                <a:cs typeface="Arial" panose="020B0604020202020204" pitchFamily="34" charset="0"/>
              </a:rPr>
              <a:t>32</a:t>
            </a:r>
          </a:p>
        </p:txBody>
      </p:sp>
      <p:cxnSp>
        <p:nvCxnSpPr>
          <p:cNvPr id="44" name="Straight Connector 43">
            <a:extLst>
              <a:ext uri="{FF2B5EF4-FFF2-40B4-BE49-F238E27FC236}">
                <a16:creationId xmlns:a16="http://schemas.microsoft.com/office/drawing/2014/main" xmlns="" id="{DED75B4E-01AC-4600-BE32-CE397FF5B609}"/>
              </a:ext>
            </a:extLst>
          </p:cNvPr>
          <p:cNvCxnSpPr>
            <a:cxnSpLocks/>
          </p:cNvCxnSpPr>
          <p:nvPr/>
        </p:nvCxnSpPr>
        <p:spPr>
          <a:xfrm flipV="1">
            <a:off x="2400012" y="2850262"/>
            <a:ext cx="1173018" cy="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xmlns="" id="{A18AD7E7-2922-46CE-9C09-0128022F1CBD}"/>
              </a:ext>
            </a:extLst>
          </p:cNvPr>
          <p:cNvSpPr txBox="1"/>
          <p:nvPr/>
        </p:nvSpPr>
        <p:spPr>
          <a:xfrm>
            <a:off x="2826816" y="2946534"/>
            <a:ext cx="479501" cy="477054"/>
          </a:xfrm>
          <a:prstGeom prst="rect">
            <a:avLst/>
          </a:prstGeom>
          <a:noFill/>
        </p:spPr>
        <p:txBody>
          <a:bodyPr wrap="square" rtlCol="0">
            <a:spAutoFit/>
          </a:bodyPr>
          <a:lstStyle/>
          <a:p>
            <a:r>
              <a:rPr lang="en-US" sz="2500" b="1">
                <a:solidFill>
                  <a:srgbClr val="0070C0"/>
                </a:solidFill>
                <a:latin typeface="Arial" panose="020B0604020202020204" pitchFamily="34" charset="0"/>
                <a:cs typeface="Arial" panose="020B0604020202020204" pitchFamily="34" charset="0"/>
              </a:rPr>
              <a:t>5</a:t>
            </a:r>
          </a:p>
        </p:txBody>
      </p:sp>
      <p:sp>
        <p:nvSpPr>
          <p:cNvPr id="46" name="TextBox 45">
            <a:extLst>
              <a:ext uri="{FF2B5EF4-FFF2-40B4-BE49-F238E27FC236}">
                <a16:creationId xmlns:a16="http://schemas.microsoft.com/office/drawing/2014/main" xmlns="" id="{0D669ECA-E65C-43BF-8899-3552A693FAAC}"/>
              </a:ext>
            </a:extLst>
          </p:cNvPr>
          <p:cNvSpPr txBox="1"/>
          <p:nvPr/>
        </p:nvSpPr>
        <p:spPr>
          <a:xfrm>
            <a:off x="2649211" y="2938578"/>
            <a:ext cx="479501" cy="477054"/>
          </a:xfrm>
          <a:prstGeom prst="rect">
            <a:avLst/>
          </a:prstGeom>
          <a:noFill/>
        </p:spPr>
        <p:txBody>
          <a:bodyPr wrap="square" rtlCol="0">
            <a:spAutoFit/>
          </a:bodyPr>
          <a:lstStyle/>
          <a:p>
            <a:r>
              <a:rPr lang="en-US" sz="2500" b="1">
                <a:solidFill>
                  <a:srgbClr val="0070C0"/>
                </a:solidFill>
                <a:latin typeface="Arial" panose="020B0604020202020204" pitchFamily="34" charset="0"/>
                <a:cs typeface="Arial" panose="020B0604020202020204" pitchFamily="34" charset="0"/>
              </a:rPr>
              <a:t>5</a:t>
            </a:r>
          </a:p>
        </p:txBody>
      </p:sp>
      <p:sp>
        <p:nvSpPr>
          <p:cNvPr id="48" name="Rectangle 47">
            <a:extLst>
              <a:ext uri="{FF2B5EF4-FFF2-40B4-BE49-F238E27FC236}">
                <a16:creationId xmlns:a16="http://schemas.microsoft.com/office/drawing/2014/main" xmlns="" id="{7568A21A-E5BD-446C-B57C-A8419C047F0F}"/>
              </a:ext>
            </a:extLst>
          </p:cNvPr>
          <p:cNvSpPr/>
          <p:nvPr/>
        </p:nvSpPr>
        <p:spPr>
          <a:xfrm>
            <a:off x="1064165" y="1317208"/>
            <a:ext cx="6806318" cy="2844800"/>
          </a:xfrm>
          <a:prstGeom prst="rect">
            <a:avLst/>
          </a:prstGeom>
          <a:solidFill>
            <a:schemeClr val="bg1"/>
          </a:solid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a:p>
        </p:txBody>
      </p:sp>
      <p:sp>
        <p:nvSpPr>
          <p:cNvPr id="71" name="TextBox 70">
            <a:extLst>
              <a:ext uri="{FF2B5EF4-FFF2-40B4-BE49-F238E27FC236}">
                <a16:creationId xmlns:a16="http://schemas.microsoft.com/office/drawing/2014/main" xmlns="" id="{D28F56E5-22DA-4B74-8D13-0870BA23E2B4}"/>
              </a:ext>
            </a:extLst>
          </p:cNvPr>
          <p:cNvSpPr txBox="1"/>
          <p:nvPr/>
        </p:nvSpPr>
        <p:spPr>
          <a:xfrm>
            <a:off x="3731169" y="1403739"/>
            <a:ext cx="4008582" cy="2329420"/>
          </a:xfrm>
          <a:prstGeom prst="rect">
            <a:avLst/>
          </a:prstGeom>
          <a:noFill/>
        </p:spPr>
        <p:txBody>
          <a:bodyPr wrap="square" rtlCol="0">
            <a:spAutoFit/>
          </a:bodyPr>
          <a:lstStyle/>
          <a:p>
            <a:pPr marL="342900" indent="-342900">
              <a:lnSpc>
                <a:spcPct val="150000"/>
              </a:lnSpc>
              <a:buFont typeface="Courier New" panose="02070309020205020404" pitchFamily="49" charset="0"/>
              <a:buChar char="o"/>
            </a:pPr>
            <a:r>
              <a:rPr lang="en-US" sz="2500">
                <a:solidFill>
                  <a:srgbClr val="0070C0"/>
                </a:solidFill>
                <a:latin typeface="Arial" panose="020B0604020202020204" pitchFamily="34" charset="0"/>
                <a:cs typeface="Arial" panose="020B0604020202020204" pitchFamily="34" charset="0"/>
              </a:rPr>
              <a:t> 5 trừ 2 bằng 2 , viết 2</a:t>
            </a:r>
          </a:p>
          <a:p>
            <a:pPr marL="342900" indent="-342900">
              <a:lnSpc>
                <a:spcPct val="150000"/>
              </a:lnSpc>
              <a:buFont typeface="Courier New" panose="02070309020205020404" pitchFamily="49" charset="0"/>
              <a:buChar char="o"/>
            </a:pPr>
            <a:r>
              <a:rPr lang="en-US" sz="2500">
                <a:solidFill>
                  <a:srgbClr val="0070C0"/>
                </a:solidFill>
                <a:latin typeface="Arial" panose="020B0604020202020204" pitchFamily="34" charset="0"/>
                <a:cs typeface="Arial" panose="020B0604020202020204" pitchFamily="34" charset="0"/>
              </a:rPr>
              <a:t>9 trừ 4 bằng 5, viết 5</a:t>
            </a:r>
          </a:p>
          <a:p>
            <a:pPr marL="342900" indent="-342900">
              <a:lnSpc>
                <a:spcPct val="150000"/>
              </a:lnSpc>
              <a:buFont typeface="Courier New" panose="02070309020205020404" pitchFamily="49" charset="0"/>
              <a:buChar char="o"/>
            </a:pPr>
            <a:r>
              <a:rPr lang="en-US" sz="2500">
                <a:solidFill>
                  <a:srgbClr val="0070C0"/>
                </a:solidFill>
                <a:latin typeface="Arial" panose="020B0604020202020204" pitchFamily="34" charset="0"/>
                <a:cs typeface="Arial" panose="020B0604020202020204" pitchFamily="34" charset="0"/>
              </a:rPr>
              <a:t>Hạ 3, viết 3</a:t>
            </a:r>
          </a:p>
          <a:p>
            <a:pPr marL="342900" indent="-342900">
              <a:lnSpc>
                <a:spcPct val="150000"/>
              </a:lnSpc>
              <a:buFont typeface="Courier New" panose="02070309020205020404" pitchFamily="49" charset="0"/>
              <a:buChar char="o"/>
            </a:pPr>
            <a:endParaRPr lang="en-US" sz="2500">
              <a:solidFill>
                <a:srgbClr val="0070C0"/>
              </a:solidFill>
              <a:latin typeface="Arial" panose="020B0604020202020204" pitchFamily="34" charset="0"/>
              <a:cs typeface="Arial" panose="020B0604020202020204" pitchFamily="34" charset="0"/>
            </a:endParaRPr>
          </a:p>
        </p:txBody>
      </p:sp>
      <p:sp>
        <p:nvSpPr>
          <p:cNvPr id="72" name="Rectangle 71">
            <a:extLst>
              <a:ext uri="{FF2B5EF4-FFF2-40B4-BE49-F238E27FC236}">
                <a16:creationId xmlns:a16="http://schemas.microsoft.com/office/drawing/2014/main" xmlns="" id="{00D90015-AD76-4757-82AC-B3C0A5B7AD85}"/>
              </a:ext>
            </a:extLst>
          </p:cNvPr>
          <p:cNvSpPr/>
          <p:nvPr/>
        </p:nvSpPr>
        <p:spPr>
          <a:xfrm>
            <a:off x="3874124" y="3429164"/>
            <a:ext cx="3177309" cy="493381"/>
          </a:xfrm>
          <a:prstGeom prst="rect">
            <a:avLst/>
          </a:prstGeom>
          <a:solidFill>
            <a:srgbClr val="EC9DA6"/>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latin typeface="Arial" panose="020B0604020202020204" pitchFamily="34" charset="0"/>
                <a:cs typeface="Arial" panose="020B0604020202020204" pitchFamily="34" charset="0"/>
              </a:rPr>
              <a:t>Vậy 395 – 43 = 352</a:t>
            </a:r>
          </a:p>
        </p:txBody>
      </p:sp>
      <p:sp>
        <p:nvSpPr>
          <p:cNvPr id="73" name="Rectangle: Rounded Corners 72">
            <a:extLst>
              <a:ext uri="{FF2B5EF4-FFF2-40B4-BE49-F238E27FC236}">
                <a16:creationId xmlns:a16="http://schemas.microsoft.com/office/drawing/2014/main" xmlns="" id="{8ADA7C48-770B-490B-BFD8-C8AC075F48EA}"/>
              </a:ext>
            </a:extLst>
          </p:cNvPr>
          <p:cNvSpPr/>
          <p:nvPr/>
        </p:nvSpPr>
        <p:spPr>
          <a:xfrm>
            <a:off x="2113135" y="1563009"/>
            <a:ext cx="1276927" cy="2272145"/>
          </a:xfrm>
          <a:prstGeom prst="roundRect">
            <a:avLst/>
          </a:prstGeom>
          <a:solidFill>
            <a:schemeClr val="accent2">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xmlns="" id="{125A10A0-9181-4BC8-B1E7-A5746ED6354D}"/>
              </a:ext>
            </a:extLst>
          </p:cNvPr>
          <p:cNvSpPr txBox="1"/>
          <p:nvPr/>
        </p:nvSpPr>
        <p:spPr>
          <a:xfrm>
            <a:off x="2099210" y="1974293"/>
            <a:ext cx="489527" cy="477054"/>
          </a:xfrm>
          <a:prstGeom prst="rect">
            <a:avLst/>
          </a:prstGeom>
          <a:noFill/>
        </p:spPr>
        <p:txBody>
          <a:bodyPr wrap="square" rtlCol="0">
            <a:spAutoFit/>
          </a:bodyPr>
          <a:lstStyle/>
          <a:p>
            <a:r>
              <a:rPr lang="en-US" sz="2500" b="1">
                <a:solidFill>
                  <a:srgbClr val="C00000"/>
                </a:solidFill>
                <a:latin typeface="Arial" panose="020B0604020202020204" pitchFamily="34" charset="0"/>
                <a:cs typeface="Arial" panose="020B0604020202020204" pitchFamily="34" charset="0"/>
              </a:rPr>
              <a:t>-</a:t>
            </a:r>
          </a:p>
        </p:txBody>
      </p:sp>
      <p:sp>
        <p:nvSpPr>
          <p:cNvPr id="75" name="TextBox 74">
            <a:extLst>
              <a:ext uri="{FF2B5EF4-FFF2-40B4-BE49-F238E27FC236}">
                <a16:creationId xmlns:a16="http://schemas.microsoft.com/office/drawing/2014/main" xmlns="" id="{0A7526AB-0092-4F02-8450-E365AB66BDF1}"/>
              </a:ext>
            </a:extLst>
          </p:cNvPr>
          <p:cNvSpPr txBox="1"/>
          <p:nvPr/>
        </p:nvSpPr>
        <p:spPr>
          <a:xfrm>
            <a:off x="2363597" y="1676798"/>
            <a:ext cx="785090" cy="477054"/>
          </a:xfrm>
          <a:prstGeom prst="rect">
            <a:avLst/>
          </a:prstGeom>
          <a:noFill/>
        </p:spPr>
        <p:txBody>
          <a:bodyPr wrap="square" rtlCol="0">
            <a:spAutoFit/>
          </a:bodyPr>
          <a:lstStyle/>
          <a:p>
            <a:r>
              <a:rPr lang="en-US" sz="2500" b="1">
                <a:solidFill>
                  <a:srgbClr val="C00000"/>
                </a:solidFill>
                <a:latin typeface="Arial" panose="020B0604020202020204" pitchFamily="34" charset="0"/>
                <a:cs typeface="Arial" panose="020B0604020202020204" pitchFamily="34" charset="0"/>
              </a:rPr>
              <a:t>395</a:t>
            </a:r>
          </a:p>
        </p:txBody>
      </p:sp>
      <p:sp>
        <p:nvSpPr>
          <p:cNvPr id="76" name="TextBox 75">
            <a:extLst>
              <a:ext uri="{FF2B5EF4-FFF2-40B4-BE49-F238E27FC236}">
                <a16:creationId xmlns:a16="http://schemas.microsoft.com/office/drawing/2014/main" xmlns="" id="{B5A71445-565D-4995-AAB7-CD77AE0EB320}"/>
              </a:ext>
            </a:extLst>
          </p:cNvPr>
          <p:cNvSpPr txBox="1"/>
          <p:nvPr/>
        </p:nvSpPr>
        <p:spPr>
          <a:xfrm>
            <a:off x="2561542" y="2366941"/>
            <a:ext cx="785090" cy="477054"/>
          </a:xfrm>
          <a:prstGeom prst="rect">
            <a:avLst/>
          </a:prstGeom>
          <a:noFill/>
        </p:spPr>
        <p:txBody>
          <a:bodyPr wrap="square" rtlCol="0">
            <a:spAutoFit/>
          </a:bodyPr>
          <a:lstStyle/>
          <a:p>
            <a:r>
              <a:rPr lang="en-US" sz="2500" b="1">
                <a:solidFill>
                  <a:srgbClr val="C00000"/>
                </a:solidFill>
                <a:latin typeface="Arial" panose="020B0604020202020204" pitchFamily="34" charset="0"/>
                <a:cs typeface="Arial" panose="020B0604020202020204" pitchFamily="34" charset="0"/>
              </a:rPr>
              <a:t>43</a:t>
            </a:r>
          </a:p>
        </p:txBody>
      </p:sp>
      <p:cxnSp>
        <p:nvCxnSpPr>
          <p:cNvPr id="77" name="Straight Connector 76">
            <a:extLst>
              <a:ext uri="{FF2B5EF4-FFF2-40B4-BE49-F238E27FC236}">
                <a16:creationId xmlns:a16="http://schemas.microsoft.com/office/drawing/2014/main" xmlns="" id="{2F0E2D2A-AC82-4AC4-8B9A-3D42FECF2D61}"/>
              </a:ext>
            </a:extLst>
          </p:cNvPr>
          <p:cNvCxnSpPr>
            <a:cxnSpLocks/>
          </p:cNvCxnSpPr>
          <p:nvPr/>
        </p:nvCxnSpPr>
        <p:spPr>
          <a:xfrm flipV="1">
            <a:off x="2121925" y="2846961"/>
            <a:ext cx="1173018" cy="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xmlns="" id="{C247651E-A7F7-4576-9972-B474B4A254D0}"/>
              </a:ext>
            </a:extLst>
          </p:cNvPr>
          <p:cNvSpPr txBox="1"/>
          <p:nvPr/>
        </p:nvSpPr>
        <p:spPr>
          <a:xfrm>
            <a:off x="2748092" y="2889910"/>
            <a:ext cx="404738" cy="477054"/>
          </a:xfrm>
          <a:prstGeom prst="rect">
            <a:avLst/>
          </a:prstGeom>
          <a:noFill/>
        </p:spPr>
        <p:txBody>
          <a:bodyPr wrap="square" rtlCol="0">
            <a:spAutoFit/>
          </a:bodyPr>
          <a:lstStyle/>
          <a:p>
            <a:r>
              <a:rPr lang="en-US" sz="2500" b="1">
                <a:solidFill>
                  <a:srgbClr val="0070C0"/>
                </a:solidFill>
                <a:latin typeface="Arial" panose="020B0604020202020204" pitchFamily="34" charset="0"/>
                <a:cs typeface="Arial" panose="020B0604020202020204" pitchFamily="34" charset="0"/>
              </a:rPr>
              <a:t>2</a:t>
            </a:r>
          </a:p>
        </p:txBody>
      </p:sp>
      <p:sp>
        <p:nvSpPr>
          <p:cNvPr id="79" name="TextBox 78">
            <a:extLst>
              <a:ext uri="{FF2B5EF4-FFF2-40B4-BE49-F238E27FC236}">
                <a16:creationId xmlns:a16="http://schemas.microsoft.com/office/drawing/2014/main" xmlns="" id="{C13A3F67-71CA-45F5-A843-4AA2DA89BA40}"/>
              </a:ext>
            </a:extLst>
          </p:cNvPr>
          <p:cNvSpPr txBox="1"/>
          <p:nvPr/>
        </p:nvSpPr>
        <p:spPr>
          <a:xfrm>
            <a:off x="2539366" y="2889910"/>
            <a:ext cx="479501" cy="477054"/>
          </a:xfrm>
          <a:prstGeom prst="rect">
            <a:avLst/>
          </a:prstGeom>
          <a:noFill/>
        </p:spPr>
        <p:txBody>
          <a:bodyPr wrap="square" rtlCol="0">
            <a:spAutoFit/>
          </a:bodyPr>
          <a:lstStyle/>
          <a:p>
            <a:r>
              <a:rPr lang="en-US" sz="2500" b="1">
                <a:solidFill>
                  <a:srgbClr val="0070C0"/>
                </a:solidFill>
                <a:latin typeface="Arial" panose="020B0604020202020204" pitchFamily="34" charset="0"/>
                <a:cs typeface="Arial" panose="020B0604020202020204" pitchFamily="34" charset="0"/>
              </a:rPr>
              <a:t>5</a:t>
            </a:r>
          </a:p>
        </p:txBody>
      </p:sp>
      <p:sp>
        <p:nvSpPr>
          <p:cNvPr id="80" name="TextBox 79">
            <a:extLst>
              <a:ext uri="{FF2B5EF4-FFF2-40B4-BE49-F238E27FC236}">
                <a16:creationId xmlns:a16="http://schemas.microsoft.com/office/drawing/2014/main" xmlns="" id="{E661AD99-E288-4E79-8A28-1A7FFDB2B2B7}"/>
              </a:ext>
            </a:extLst>
          </p:cNvPr>
          <p:cNvSpPr txBox="1"/>
          <p:nvPr/>
        </p:nvSpPr>
        <p:spPr>
          <a:xfrm>
            <a:off x="2329373" y="2879189"/>
            <a:ext cx="479501" cy="477054"/>
          </a:xfrm>
          <a:prstGeom prst="rect">
            <a:avLst/>
          </a:prstGeom>
          <a:noFill/>
        </p:spPr>
        <p:txBody>
          <a:bodyPr wrap="square" rtlCol="0">
            <a:spAutoFit/>
          </a:bodyPr>
          <a:lstStyle/>
          <a:p>
            <a:r>
              <a:rPr lang="en-US" sz="2500" b="1">
                <a:solidFill>
                  <a:srgbClr val="0070C0"/>
                </a:solidFill>
                <a:latin typeface="Arial" panose="020B0604020202020204" pitchFamily="34" charset="0"/>
                <a:cs typeface="Arial" panose="020B0604020202020204" pitchFamily="34" charset="0"/>
              </a:rPr>
              <a:t>3</a:t>
            </a:r>
          </a:p>
        </p:txBody>
      </p:sp>
      <p:pic>
        <p:nvPicPr>
          <p:cNvPr id="92" name="Picture 91">
            <a:extLst>
              <a:ext uri="{FF2B5EF4-FFF2-40B4-BE49-F238E27FC236}">
                <a16:creationId xmlns:a16="http://schemas.microsoft.com/office/drawing/2014/main" xmlns="" id="{14AB599B-01D9-4B0B-B731-11A0DA9BBF99}"/>
              </a:ext>
            </a:extLst>
          </p:cNvPr>
          <p:cNvPicPr>
            <a:picLocks noChangeAspect="1"/>
          </p:cNvPicPr>
          <p:nvPr/>
        </p:nvPicPr>
        <p:blipFill>
          <a:blip r:embed="rId6"/>
          <a:stretch>
            <a:fillRect/>
          </a:stretch>
        </p:blipFill>
        <p:spPr>
          <a:xfrm>
            <a:off x="1623818" y="1421363"/>
            <a:ext cx="5938932" cy="2566894"/>
          </a:xfrm>
          <a:prstGeom prst="rect">
            <a:avLst/>
          </a:prstGeom>
        </p:spPr>
      </p:pic>
      <p:sp>
        <p:nvSpPr>
          <p:cNvPr id="93" name="TextBox 92">
            <a:extLst>
              <a:ext uri="{FF2B5EF4-FFF2-40B4-BE49-F238E27FC236}">
                <a16:creationId xmlns:a16="http://schemas.microsoft.com/office/drawing/2014/main" xmlns="" id="{7F54E471-581F-4EDA-BB3E-948ED5511955}"/>
              </a:ext>
            </a:extLst>
          </p:cNvPr>
          <p:cNvSpPr txBox="1"/>
          <p:nvPr/>
        </p:nvSpPr>
        <p:spPr>
          <a:xfrm>
            <a:off x="3370792" y="1517088"/>
            <a:ext cx="4008582" cy="2329420"/>
          </a:xfrm>
          <a:prstGeom prst="rect">
            <a:avLst/>
          </a:prstGeom>
          <a:noFill/>
        </p:spPr>
        <p:txBody>
          <a:bodyPr wrap="square" rtlCol="0">
            <a:spAutoFit/>
          </a:bodyPr>
          <a:lstStyle/>
          <a:p>
            <a:pPr marL="342900" indent="-342900">
              <a:lnSpc>
                <a:spcPct val="150000"/>
              </a:lnSpc>
              <a:buFont typeface="Courier New" panose="02070309020205020404" pitchFamily="49" charset="0"/>
              <a:buChar char="o"/>
            </a:pPr>
            <a:r>
              <a:rPr lang="en-US" sz="2500">
                <a:solidFill>
                  <a:srgbClr val="0070C0"/>
                </a:solidFill>
                <a:latin typeface="Arial" panose="020B0604020202020204" pitchFamily="34" charset="0"/>
                <a:cs typeface="Arial" panose="020B0604020202020204" pitchFamily="34" charset="0"/>
              </a:rPr>
              <a:t> 2 trừ 2 bằng 0 , viết 0</a:t>
            </a:r>
          </a:p>
          <a:p>
            <a:pPr marL="342900" indent="-342900">
              <a:lnSpc>
                <a:spcPct val="150000"/>
              </a:lnSpc>
              <a:buFont typeface="Courier New" panose="02070309020205020404" pitchFamily="49" charset="0"/>
              <a:buChar char="o"/>
            </a:pPr>
            <a:r>
              <a:rPr lang="en-US" sz="2500">
                <a:solidFill>
                  <a:srgbClr val="0070C0"/>
                </a:solidFill>
                <a:latin typeface="Arial" panose="020B0604020202020204" pitchFamily="34" charset="0"/>
                <a:cs typeface="Arial" panose="020B0604020202020204" pitchFamily="34" charset="0"/>
              </a:rPr>
              <a:t>7  trừ 2 bằng 5, viết 5</a:t>
            </a:r>
          </a:p>
          <a:p>
            <a:pPr marL="342900" indent="-342900">
              <a:lnSpc>
                <a:spcPct val="150000"/>
              </a:lnSpc>
              <a:buFont typeface="Courier New" panose="02070309020205020404" pitchFamily="49" charset="0"/>
              <a:buChar char="o"/>
            </a:pPr>
            <a:r>
              <a:rPr lang="en-US" sz="2500">
                <a:solidFill>
                  <a:srgbClr val="0070C0"/>
                </a:solidFill>
                <a:latin typeface="Arial" panose="020B0604020202020204" pitchFamily="34" charset="0"/>
                <a:cs typeface="Arial" panose="020B0604020202020204" pitchFamily="34" charset="0"/>
              </a:rPr>
              <a:t>Hạ 5, viết 5</a:t>
            </a:r>
          </a:p>
          <a:p>
            <a:pPr marL="342900" indent="-342900">
              <a:lnSpc>
                <a:spcPct val="150000"/>
              </a:lnSpc>
              <a:buFont typeface="Courier New" panose="02070309020205020404" pitchFamily="49" charset="0"/>
              <a:buChar char="o"/>
            </a:pPr>
            <a:endParaRPr lang="en-US" sz="2500">
              <a:solidFill>
                <a:srgbClr val="0070C0"/>
              </a:solidFill>
              <a:latin typeface="Arial" panose="020B0604020202020204" pitchFamily="34" charset="0"/>
              <a:cs typeface="Arial" panose="020B0604020202020204" pitchFamily="34" charset="0"/>
            </a:endParaRPr>
          </a:p>
        </p:txBody>
      </p:sp>
      <p:sp>
        <p:nvSpPr>
          <p:cNvPr id="94" name="Rectangle 93">
            <a:extLst>
              <a:ext uri="{FF2B5EF4-FFF2-40B4-BE49-F238E27FC236}">
                <a16:creationId xmlns:a16="http://schemas.microsoft.com/office/drawing/2014/main" xmlns="" id="{2268B5D0-B007-48BF-BFCD-4A6F6B6AC0BC}"/>
              </a:ext>
            </a:extLst>
          </p:cNvPr>
          <p:cNvSpPr/>
          <p:nvPr/>
        </p:nvSpPr>
        <p:spPr>
          <a:xfrm>
            <a:off x="3513747" y="3542513"/>
            <a:ext cx="3177309" cy="493381"/>
          </a:xfrm>
          <a:prstGeom prst="rect">
            <a:avLst/>
          </a:prstGeom>
          <a:solidFill>
            <a:srgbClr val="EC9DA6"/>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latin typeface="Arial" panose="020B0604020202020204" pitchFamily="34" charset="0"/>
                <a:cs typeface="Arial" panose="020B0604020202020204" pitchFamily="34" charset="0"/>
              </a:rPr>
              <a:t>Vậy 5732– 22 = 550</a:t>
            </a:r>
          </a:p>
        </p:txBody>
      </p:sp>
      <p:sp>
        <p:nvSpPr>
          <p:cNvPr id="95" name="Rectangle: Rounded Corners 94">
            <a:extLst>
              <a:ext uri="{FF2B5EF4-FFF2-40B4-BE49-F238E27FC236}">
                <a16:creationId xmlns:a16="http://schemas.microsoft.com/office/drawing/2014/main" xmlns="" id="{7C0C59C6-6CF6-47DC-A37E-9F761B520145}"/>
              </a:ext>
            </a:extLst>
          </p:cNvPr>
          <p:cNvSpPr/>
          <p:nvPr/>
        </p:nvSpPr>
        <p:spPr>
          <a:xfrm>
            <a:off x="1761016" y="1517059"/>
            <a:ext cx="1276927" cy="2272145"/>
          </a:xfrm>
          <a:prstGeom prst="roundRect">
            <a:avLst/>
          </a:prstGeom>
          <a:solidFill>
            <a:schemeClr val="accent2">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a:extLst>
              <a:ext uri="{FF2B5EF4-FFF2-40B4-BE49-F238E27FC236}">
                <a16:creationId xmlns:a16="http://schemas.microsoft.com/office/drawing/2014/main" xmlns="" id="{51353480-7ED3-4B18-92F1-D3F5FA9E0E71}"/>
              </a:ext>
            </a:extLst>
          </p:cNvPr>
          <p:cNvSpPr txBox="1"/>
          <p:nvPr/>
        </p:nvSpPr>
        <p:spPr>
          <a:xfrm>
            <a:off x="1729427" y="2119157"/>
            <a:ext cx="489527" cy="477054"/>
          </a:xfrm>
          <a:prstGeom prst="rect">
            <a:avLst/>
          </a:prstGeom>
          <a:noFill/>
        </p:spPr>
        <p:txBody>
          <a:bodyPr wrap="square" rtlCol="0">
            <a:spAutoFit/>
          </a:bodyPr>
          <a:lstStyle/>
          <a:p>
            <a:r>
              <a:rPr lang="en-US" sz="2500" b="1">
                <a:solidFill>
                  <a:srgbClr val="C00000"/>
                </a:solidFill>
                <a:latin typeface="Arial" panose="020B0604020202020204" pitchFamily="34" charset="0"/>
                <a:cs typeface="Arial" panose="020B0604020202020204" pitchFamily="34" charset="0"/>
              </a:rPr>
              <a:t>-</a:t>
            </a:r>
          </a:p>
        </p:txBody>
      </p:sp>
      <p:sp>
        <p:nvSpPr>
          <p:cNvPr id="97" name="TextBox 96">
            <a:extLst>
              <a:ext uri="{FF2B5EF4-FFF2-40B4-BE49-F238E27FC236}">
                <a16:creationId xmlns:a16="http://schemas.microsoft.com/office/drawing/2014/main" xmlns="" id="{CFB7FAF5-FCBB-4EC4-A0FE-26017A4A9A75}"/>
              </a:ext>
            </a:extLst>
          </p:cNvPr>
          <p:cNvSpPr txBox="1"/>
          <p:nvPr/>
        </p:nvSpPr>
        <p:spPr>
          <a:xfrm>
            <a:off x="2356243" y="3050444"/>
            <a:ext cx="404738" cy="477054"/>
          </a:xfrm>
          <a:prstGeom prst="rect">
            <a:avLst/>
          </a:prstGeom>
          <a:noFill/>
        </p:spPr>
        <p:txBody>
          <a:bodyPr wrap="square" rtlCol="0">
            <a:spAutoFit/>
          </a:bodyPr>
          <a:lstStyle/>
          <a:p>
            <a:r>
              <a:rPr lang="en-US" sz="2500" b="1">
                <a:solidFill>
                  <a:srgbClr val="0070C0"/>
                </a:solidFill>
                <a:latin typeface="Arial" panose="020B0604020202020204" pitchFamily="34" charset="0"/>
                <a:cs typeface="Arial" panose="020B0604020202020204" pitchFamily="34" charset="0"/>
              </a:rPr>
              <a:t>0</a:t>
            </a:r>
          </a:p>
        </p:txBody>
      </p:sp>
      <p:sp>
        <p:nvSpPr>
          <p:cNvPr id="98" name="TextBox 97">
            <a:extLst>
              <a:ext uri="{FF2B5EF4-FFF2-40B4-BE49-F238E27FC236}">
                <a16:creationId xmlns:a16="http://schemas.microsoft.com/office/drawing/2014/main" xmlns="" id="{9819387B-083E-4B0A-92A0-50F3FC1FD4A4}"/>
              </a:ext>
            </a:extLst>
          </p:cNvPr>
          <p:cNvSpPr txBox="1"/>
          <p:nvPr/>
        </p:nvSpPr>
        <p:spPr>
          <a:xfrm>
            <a:off x="1979060" y="1790147"/>
            <a:ext cx="785090" cy="477054"/>
          </a:xfrm>
          <a:prstGeom prst="rect">
            <a:avLst/>
          </a:prstGeom>
          <a:noFill/>
        </p:spPr>
        <p:txBody>
          <a:bodyPr wrap="square" rtlCol="0">
            <a:spAutoFit/>
          </a:bodyPr>
          <a:lstStyle/>
          <a:p>
            <a:r>
              <a:rPr lang="en-US" sz="2500" b="1">
                <a:solidFill>
                  <a:srgbClr val="C00000"/>
                </a:solidFill>
                <a:latin typeface="Arial" panose="020B0604020202020204" pitchFamily="34" charset="0"/>
                <a:cs typeface="Arial" panose="020B0604020202020204" pitchFamily="34" charset="0"/>
              </a:rPr>
              <a:t>572</a:t>
            </a:r>
          </a:p>
        </p:txBody>
      </p:sp>
      <p:sp>
        <p:nvSpPr>
          <p:cNvPr id="99" name="TextBox 98">
            <a:extLst>
              <a:ext uri="{FF2B5EF4-FFF2-40B4-BE49-F238E27FC236}">
                <a16:creationId xmlns:a16="http://schemas.microsoft.com/office/drawing/2014/main" xmlns="" id="{66ED343A-7334-4F64-8A9A-2157468A34C5}"/>
              </a:ext>
            </a:extLst>
          </p:cNvPr>
          <p:cNvSpPr txBox="1"/>
          <p:nvPr/>
        </p:nvSpPr>
        <p:spPr>
          <a:xfrm>
            <a:off x="2177005" y="2480290"/>
            <a:ext cx="785090" cy="477054"/>
          </a:xfrm>
          <a:prstGeom prst="rect">
            <a:avLst/>
          </a:prstGeom>
          <a:noFill/>
        </p:spPr>
        <p:txBody>
          <a:bodyPr wrap="square" rtlCol="0">
            <a:spAutoFit/>
          </a:bodyPr>
          <a:lstStyle/>
          <a:p>
            <a:r>
              <a:rPr lang="en-US" sz="2500" b="1">
                <a:solidFill>
                  <a:srgbClr val="C00000"/>
                </a:solidFill>
                <a:latin typeface="Arial" panose="020B0604020202020204" pitchFamily="34" charset="0"/>
                <a:cs typeface="Arial" panose="020B0604020202020204" pitchFamily="34" charset="0"/>
              </a:rPr>
              <a:t>22</a:t>
            </a:r>
          </a:p>
        </p:txBody>
      </p:sp>
      <p:cxnSp>
        <p:nvCxnSpPr>
          <p:cNvPr id="100" name="Straight Connector 99">
            <a:extLst>
              <a:ext uri="{FF2B5EF4-FFF2-40B4-BE49-F238E27FC236}">
                <a16:creationId xmlns:a16="http://schemas.microsoft.com/office/drawing/2014/main" xmlns="" id="{7E468FB8-1A49-465F-BA1F-25C5E687E866}"/>
              </a:ext>
            </a:extLst>
          </p:cNvPr>
          <p:cNvCxnSpPr>
            <a:cxnSpLocks/>
          </p:cNvCxnSpPr>
          <p:nvPr/>
        </p:nvCxnSpPr>
        <p:spPr>
          <a:xfrm flipV="1">
            <a:off x="1737388" y="2960310"/>
            <a:ext cx="1173018" cy="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xmlns="" id="{7AD8AB89-BC7B-42CA-87AF-7E6E5C0B79C5}"/>
              </a:ext>
            </a:extLst>
          </p:cNvPr>
          <p:cNvSpPr txBox="1"/>
          <p:nvPr/>
        </p:nvSpPr>
        <p:spPr>
          <a:xfrm>
            <a:off x="2176162" y="3047411"/>
            <a:ext cx="479501" cy="477054"/>
          </a:xfrm>
          <a:prstGeom prst="rect">
            <a:avLst/>
          </a:prstGeom>
          <a:noFill/>
        </p:spPr>
        <p:txBody>
          <a:bodyPr wrap="square" rtlCol="0">
            <a:spAutoFit/>
          </a:bodyPr>
          <a:lstStyle/>
          <a:p>
            <a:r>
              <a:rPr lang="en-US" sz="2500" b="1">
                <a:solidFill>
                  <a:srgbClr val="0070C0"/>
                </a:solidFill>
                <a:latin typeface="Arial" panose="020B0604020202020204" pitchFamily="34" charset="0"/>
                <a:cs typeface="Arial" panose="020B0604020202020204" pitchFamily="34" charset="0"/>
              </a:rPr>
              <a:t>5</a:t>
            </a:r>
          </a:p>
        </p:txBody>
      </p:sp>
      <p:sp>
        <p:nvSpPr>
          <p:cNvPr id="102" name="TextBox 101">
            <a:extLst>
              <a:ext uri="{FF2B5EF4-FFF2-40B4-BE49-F238E27FC236}">
                <a16:creationId xmlns:a16="http://schemas.microsoft.com/office/drawing/2014/main" xmlns="" id="{02AD148B-2A84-4FB6-986D-EC74EA5967AE}"/>
              </a:ext>
            </a:extLst>
          </p:cNvPr>
          <p:cNvSpPr txBox="1"/>
          <p:nvPr/>
        </p:nvSpPr>
        <p:spPr>
          <a:xfrm>
            <a:off x="1994939" y="3044378"/>
            <a:ext cx="479501" cy="477054"/>
          </a:xfrm>
          <a:prstGeom prst="rect">
            <a:avLst/>
          </a:prstGeom>
          <a:noFill/>
        </p:spPr>
        <p:txBody>
          <a:bodyPr wrap="square" rtlCol="0">
            <a:spAutoFit/>
          </a:bodyPr>
          <a:lstStyle/>
          <a:p>
            <a:r>
              <a:rPr lang="en-US" sz="2500" b="1">
                <a:solidFill>
                  <a:srgbClr val="0070C0"/>
                </a:solidFill>
                <a:latin typeface="Arial" panose="020B0604020202020204" pitchFamily="34" charset="0"/>
                <a:cs typeface="Arial" panose="020B0604020202020204" pitchFamily="34" charset="0"/>
              </a:rPr>
              <a:t>5</a:t>
            </a:r>
          </a:p>
        </p:txBody>
      </p:sp>
      <p:pic>
        <p:nvPicPr>
          <p:cNvPr id="11" name="Picture 10">
            <a:extLst>
              <a:ext uri="{FF2B5EF4-FFF2-40B4-BE49-F238E27FC236}">
                <a16:creationId xmlns:a16="http://schemas.microsoft.com/office/drawing/2014/main" xmlns="" id="{926E76A6-969C-4DF9-8067-B1FC0FF46FCD}"/>
              </a:ext>
            </a:extLst>
          </p:cNvPr>
          <p:cNvPicPr>
            <a:picLocks noChangeAspect="1"/>
          </p:cNvPicPr>
          <p:nvPr/>
        </p:nvPicPr>
        <p:blipFill>
          <a:blip r:embed="rId7"/>
          <a:stretch>
            <a:fillRect/>
          </a:stretch>
        </p:blipFill>
        <p:spPr>
          <a:xfrm>
            <a:off x="1510619" y="1458915"/>
            <a:ext cx="6165329" cy="2642876"/>
          </a:xfrm>
          <a:prstGeom prst="rect">
            <a:avLst/>
          </a:prstGeom>
        </p:spPr>
      </p:pic>
      <p:sp>
        <p:nvSpPr>
          <p:cNvPr id="103" name="TextBox 102">
            <a:extLst>
              <a:ext uri="{FF2B5EF4-FFF2-40B4-BE49-F238E27FC236}">
                <a16:creationId xmlns:a16="http://schemas.microsoft.com/office/drawing/2014/main" xmlns="" id="{22EA7F3F-C864-474C-9247-6B3C54FF40A1}"/>
              </a:ext>
            </a:extLst>
          </p:cNvPr>
          <p:cNvSpPr txBox="1"/>
          <p:nvPr/>
        </p:nvSpPr>
        <p:spPr>
          <a:xfrm>
            <a:off x="4009256" y="1407040"/>
            <a:ext cx="4008582" cy="2329420"/>
          </a:xfrm>
          <a:prstGeom prst="rect">
            <a:avLst/>
          </a:prstGeom>
          <a:noFill/>
        </p:spPr>
        <p:txBody>
          <a:bodyPr wrap="square" rtlCol="0">
            <a:spAutoFit/>
          </a:bodyPr>
          <a:lstStyle/>
          <a:p>
            <a:pPr marL="342900" indent="-342900">
              <a:lnSpc>
                <a:spcPct val="150000"/>
              </a:lnSpc>
              <a:buFont typeface="Courier New" panose="02070309020205020404" pitchFamily="49" charset="0"/>
              <a:buChar char="o"/>
            </a:pPr>
            <a:r>
              <a:rPr lang="en-US" sz="2500">
                <a:solidFill>
                  <a:srgbClr val="0070C0"/>
                </a:solidFill>
                <a:latin typeface="Arial" panose="020B0604020202020204" pitchFamily="34" charset="0"/>
                <a:cs typeface="Arial" panose="020B0604020202020204" pitchFamily="34" charset="0"/>
              </a:rPr>
              <a:t> 6 trừ 0 bằng 6 , viết 6</a:t>
            </a:r>
          </a:p>
          <a:p>
            <a:pPr marL="342900" indent="-342900">
              <a:lnSpc>
                <a:spcPct val="150000"/>
              </a:lnSpc>
              <a:buFont typeface="Courier New" panose="02070309020205020404" pitchFamily="49" charset="0"/>
              <a:buChar char="o"/>
            </a:pPr>
            <a:r>
              <a:rPr lang="en-US" sz="2500">
                <a:solidFill>
                  <a:srgbClr val="0070C0"/>
                </a:solidFill>
                <a:latin typeface="Arial" panose="020B0604020202020204" pitchFamily="34" charset="0"/>
                <a:cs typeface="Arial" panose="020B0604020202020204" pitchFamily="34" charset="0"/>
              </a:rPr>
              <a:t>4 trừ 4 bằng 0, viết 0</a:t>
            </a:r>
          </a:p>
          <a:p>
            <a:pPr marL="342900" indent="-342900">
              <a:lnSpc>
                <a:spcPct val="150000"/>
              </a:lnSpc>
              <a:buFont typeface="Courier New" panose="02070309020205020404" pitchFamily="49" charset="0"/>
              <a:buChar char="o"/>
            </a:pPr>
            <a:r>
              <a:rPr lang="en-US" sz="2500">
                <a:solidFill>
                  <a:srgbClr val="0070C0"/>
                </a:solidFill>
                <a:latin typeface="Arial" panose="020B0604020202020204" pitchFamily="34" charset="0"/>
                <a:cs typeface="Arial" panose="020B0604020202020204" pitchFamily="34" charset="0"/>
              </a:rPr>
              <a:t>Hạ 8, viết 8</a:t>
            </a:r>
          </a:p>
          <a:p>
            <a:pPr marL="342900" indent="-342900">
              <a:lnSpc>
                <a:spcPct val="150000"/>
              </a:lnSpc>
              <a:buFont typeface="Courier New" panose="02070309020205020404" pitchFamily="49" charset="0"/>
              <a:buChar char="o"/>
            </a:pPr>
            <a:endParaRPr lang="en-US" sz="2500">
              <a:solidFill>
                <a:srgbClr val="0070C0"/>
              </a:solidFill>
              <a:latin typeface="Arial" panose="020B0604020202020204" pitchFamily="34" charset="0"/>
              <a:cs typeface="Arial" panose="020B0604020202020204" pitchFamily="34" charset="0"/>
            </a:endParaRPr>
          </a:p>
        </p:txBody>
      </p:sp>
      <p:sp>
        <p:nvSpPr>
          <p:cNvPr id="104" name="Rectangle 103">
            <a:extLst>
              <a:ext uri="{FF2B5EF4-FFF2-40B4-BE49-F238E27FC236}">
                <a16:creationId xmlns:a16="http://schemas.microsoft.com/office/drawing/2014/main" xmlns="" id="{68DF0DD1-93D5-4489-8B0C-DAA1DE5CF4B9}"/>
              </a:ext>
            </a:extLst>
          </p:cNvPr>
          <p:cNvSpPr/>
          <p:nvPr/>
        </p:nvSpPr>
        <p:spPr>
          <a:xfrm>
            <a:off x="4152211" y="3432465"/>
            <a:ext cx="3177309" cy="493381"/>
          </a:xfrm>
          <a:prstGeom prst="rect">
            <a:avLst/>
          </a:prstGeom>
          <a:solidFill>
            <a:srgbClr val="EC9DA6"/>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latin typeface="Arial" panose="020B0604020202020204" pitchFamily="34" charset="0"/>
                <a:cs typeface="Arial" panose="020B0604020202020204" pitchFamily="34" charset="0"/>
              </a:rPr>
              <a:t>Vậy 846 – 40 = 806</a:t>
            </a:r>
          </a:p>
        </p:txBody>
      </p:sp>
      <p:sp>
        <p:nvSpPr>
          <p:cNvPr id="106" name="Rectangle: Rounded Corners 105">
            <a:extLst>
              <a:ext uri="{FF2B5EF4-FFF2-40B4-BE49-F238E27FC236}">
                <a16:creationId xmlns:a16="http://schemas.microsoft.com/office/drawing/2014/main" xmlns="" id="{56285B3E-4FD3-41B9-BA05-7AC913ECE498}"/>
              </a:ext>
            </a:extLst>
          </p:cNvPr>
          <p:cNvSpPr/>
          <p:nvPr/>
        </p:nvSpPr>
        <p:spPr>
          <a:xfrm>
            <a:off x="2399480" y="1407011"/>
            <a:ext cx="1276927" cy="2272145"/>
          </a:xfrm>
          <a:prstGeom prst="roundRect">
            <a:avLst/>
          </a:prstGeom>
          <a:solidFill>
            <a:schemeClr val="accent2">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xmlns="" id="{E70283EF-9F65-42B0-86D9-25B9E8E1FFCF}"/>
              </a:ext>
            </a:extLst>
          </p:cNvPr>
          <p:cNvSpPr txBox="1"/>
          <p:nvPr/>
        </p:nvSpPr>
        <p:spPr>
          <a:xfrm>
            <a:off x="2392051" y="2009109"/>
            <a:ext cx="489527" cy="477054"/>
          </a:xfrm>
          <a:prstGeom prst="rect">
            <a:avLst/>
          </a:prstGeom>
          <a:noFill/>
        </p:spPr>
        <p:txBody>
          <a:bodyPr wrap="square" rtlCol="0">
            <a:spAutoFit/>
          </a:bodyPr>
          <a:lstStyle/>
          <a:p>
            <a:r>
              <a:rPr lang="en-US" sz="2500" b="1">
                <a:solidFill>
                  <a:srgbClr val="C00000"/>
                </a:solidFill>
                <a:latin typeface="Arial" panose="020B0604020202020204" pitchFamily="34" charset="0"/>
                <a:cs typeface="Arial" panose="020B0604020202020204" pitchFamily="34" charset="0"/>
              </a:rPr>
              <a:t>-</a:t>
            </a:r>
          </a:p>
        </p:txBody>
      </p:sp>
      <p:sp>
        <p:nvSpPr>
          <p:cNvPr id="108" name="TextBox 107">
            <a:extLst>
              <a:ext uri="{FF2B5EF4-FFF2-40B4-BE49-F238E27FC236}">
                <a16:creationId xmlns:a16="http://schemas.microsoft.com/office/drawing/2014/main" xmlns="" id="{71ECF540-6C1C-45ED-8014-1CC04370BB05}"/>
              </a:ext>
            </a:extLst>
          </p:cNvPr>
          <p:cNvSpPr txBox="1"/>
          <p:nvPr/>
        </p:nvSpPr>
        <p:spPr>
          <a:xfrm>
            <a:off x="3018867" y="2940396"/>
            <a:ext cx="404738" cy="477054"/>
          </a:xfrm>
          <a:prstGeom prst="rect">
            <a:avLst/>
          </a:prstGeom>
          <a:noFill/>
        </p:spPr>
        <p:txBody>
          <a:bodyPr wrap="square" rtlCol="0">
            <a:spAutoFit/>
          </a:bodyPr>
          <a:lstStyle/>
          <a:p>
            <a:r>
              <a:rPr lang="en-US" sz="2500" b="1">
                <a:solidFill>
                  <a:srgbClr val="0070C0"/>
                </a:solidFill>
                <a:latin typeface="Arial" panose="020B0604020202020204" pitchFamily="34" charset="0"/>
                <a:cs typeface="Arial" panose="020B0604020202020204" pitchFamily="34" charset="0"/>
              </a:rPr>
              <a:t>6</a:t>
            </a:r>
          </a:p>
        </p:txBody>
      </p:sp>
      <p:sp>
        <p:nvSpPr>
          <p:cNvPr id="109" name="TextBox 108">
            <a:extLst>
              <a:ext uri="{FF2B5EF4-FFF2-40B4-BE49-F238E27FC236}">
                <a16:creationId xmlns:a16="http://schemas.microsoft.com/office/drawing/2014/main" xmlns="" id="{D587B62B-4D9C-433E-8A90-64D31BD86545}"/>
              </a:ext>
            </a:extLst>
          </p:cNvPr>
          <p:cNvSpPr txBox="1"/>
          <p:nvPr/>
        </p:nvSpPr>
        <p:spPr>
          <a:xfrm>
            <a:off x="2641684" y="1680099"/>
            <a:ext cx="785090" cy="477054"/>
          </a:xfrm>
          <a:prstGeom prst="rect">
            <a:avLst/>
          </a:prstGeom>
          <a:noFill/>
        </p:spPr>
        <p:txBody>
          <a:bodyPr wrap="square" rtlCol="0">
            <a:spAutoFit/>
          </a:bodyPr>
          <a:lstStyle/>
          <a:p>
            <a:r>
              <a:rPr lang="en-US" sz="2500" b="1">
                <a:solidFill>
                  <a:srgbClr val="C00000"/>
                </a:solidFill>
                <a:latin typeface="Arial" panose="020B0604020202020204" pitchFamily="34" charset="0"/>
                <a:cs typeface="Arial" panose="020B0604020202020204" pitchFamily="34" charset="0"/>
              </a:rPr>
              <a:t>846</a:t>
            </a:r>
          </a:p>
        </p:txBody>
      </p:sp>
      <p:sp>
        <p:nvSpPr>
          <p:cNvPr id="110" name="TextBox 109">
            <a:extLst>
              <a:ext uri="{FF2B5EF4-FFF2-40B4-BE49-F238E27FC236}">
                <a16:creationId xmlns:a16="http://schemas.microsoft.com/office/drawing/2014/main" xmlns="" id="{550048FF-BD03-4E88-A458-5C4F4EFE9C0A}"/>
              </a:ext>
            </a:extLst>
          </p:cNvPr>
          <p:cNvSpPr txBox="1"/>
          <p:nvPr/>
        </p:nvSpPr>
        <p:spPr>
          <a:xfrm>
            <a:off x="2839629" y="2370242"/>
            <a:ext cx="785090" cy="477054"/>
          </a:xfrm>
          <a:prstGeom prst="rect">
            <a:avLst/>
          </a:prstGeom>
          <a:noFill/>
        </p:spPr>
        <p:txBody>
          <a:bodyPr wrap="square" rtlCol="0">
            <a:spAutoFit/>
          </a:bodyPr>
          <a:lstStyle/>
          <a:p>
            <a:r>
              <a:rPr lang="en-US" sz="2500" b="1">
                <a:solidFill>
                  <a:srgbClr val="C00000"/>
                </a:solidFill>
                <a:latin typeface="Arial" panose="020B0604020202020204" pitchFamily="34" charset="0"/>
                <a:cs typeface="Arial" panose="020B0604020202020204" pitchFamily="34" charset="0"/>
              </a:rPr>
              <a:t>40</a:t>
            </a:r>
          </a:p>
        </p:txBody>
      </p:sp>
      <p:cxnSp>
        <p:nvCxnSpPr>
          <p:cNvPr id="111" name="Straight Connector 110">
            <a:extLst>
              <a:ext uri="{FF2B5EF4-FFF2-40B4-BE49-F238E27FC236}">
                <a16:creationId xmlns:a16="http://schemas.microsoft.com/office/drawing/2014/main" xmlns="" id="{E9C39CF4-38AE-4A42-BA3B-D08EA53264F9}"/>
              </a:ext>
            </a:extLst>
          </p:cNvPr>
          <p:cNvCxnSpPr>
            <a:cxnSpLocks/>
          </p:cNvCxnSpPr>
          <p:nvPr/>
        </p:nvCxnSpPr>
        <p:spPr>
          <a:xfrm flipV="1">
            <a:off x="2400012" y="2850262"/>
            <a:ext cx="1173018" cy="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xmlns="" id="{4B6EFE40-523A-48DA-92A6-B124F8746FAD}"/>
              </a:ext>
            </a:extLst>
          </p:cNvPr>
          <p:cNvSpPr txBox="1"/>
          <p:nvPr/>
        </p:nvSpPr>
        <p:spPr>
          <a:xfrm>
            <a:off x="2841996" y="2940294"/>
            <a:ext cx="479501" cy="477054"/>
          </a:xfrm>
          <a:prstGeom prst="rect">
            <a:avLst/>
          </a:prstGeom>
          <a:noFill/>
        </p:spPr>
        <p:txBody>
          <a:bodyPr wrap="square" rtlCol="0">
            <a:spAutoFit/>
          </a:bodyPr>
          <a:lstStyle/>
          <a:p>
            <a:r>
              <a:rPr lang="en-US" sz="2500" b="1">
                <a:solidFill>
                  <a:srgbClr val="0070C0"/>
                </a:solidFill>
                <a:latin typeface="Arial" panose="020B0604020202020204" pitchFamily="34" charset="0"/>
                <a:cs typeface="Arial" panose="020B0604020202020204" pitchFamily="34" charset="0"/>
              </a:rPr>
              <a:t>0</a:t>
            </a:r>
          </a:p>
        </p:txBody>
      </p:sp>
      <p:sp>
        <p:nvSpPr>
          <p:cNvPr id="113" name="TextBox 112">
            <a:extLst>
              <a:ext uri="{FF2B5EF4-FFF2-40B4-BE49-F238E27FC236}">
                <a16:creationId xmlns:a16="http://schemas.microsoft.com/office/drawing/2014/main" xmlns="" id="{062DBADB-753D-441A-A886-EA9A99B594BB}"/>
              </a:ext>
            </a:extLst>
          </p:cNvPr>
          <p:cNvSpPr txBox="1"/>
          <p:nvPr/>
        </p:nvSpPr>
        <p:spPr>
          <a:xfrm>
            <a:off x="2673329" y="2936993"/>
            <a:ext cx="479501" cy="477054"/>
          </a:xfrm>
          <a:prstGeom prst="rect">
            <a:avLst/>
          </a:prstGeom>
          <a:noFill/>
        </p:spPr>
        <p:txBody>
          <a:bodyPr wrap="square" rtlCol="0">
            <a:spAutoFit/>
          </a:bodyPr>
          <a:lstStyle/>
          <a:p>
            <a:r>
              <a:rPr lang="en-US" sz="2500" b="1">
                <a:solidFill>
                  <a:srgbClr val="0070C0"/>
                </a:solidFill>
                <a:latin typeface="Arial" panose="020B0604020202020204" pitchFamily="34" charset="0"/>
                <a:cs typeface="Arial" panose="020B0604020202020204" pitchFamily="34" charset="0"/>
              </a:rPr>
              <a:t>8</a:t>
            </a:r>
          </a:p>
        </p:txBody>
      </p:sp>
      <p:pic>
        <p:nvPicPr>
          <p:cNvPr id="114" name="Picture 113">
            <a:extLst>
              <a:ext uri="{FF2B5EF4-FFF2-40B4-BE49-F238E27FC236}">
                <a16:creationId xmlns:a16="http://schemas.microsoft.com/office/drawing/2014/main" xmlns="" id="{B1E00F19-EE7C-41E2-98A5-F9129871C644}"/>
              </a:ext>
            </a:extLst>
          </p:cNvPr>
          <p:cNvPicPr>
            <a:picLocks noChangeAspect="1"/>
          </p:cNvPicPr>
          <p:nvPr/>
        </p:nvPicPr>
        <p:blipFill>
          <a:blip r:embed="rId7"/>
          <a:stretch>
            <a:fillRect/>
          </a:stretch>
        </p:blipFill>
        <p:spPr>
          <a:xfrm>
            <a:off x="1627106" y="1351489"/>
            <a:ext cx="6165329" cy="2750302"/>
          </a:xfrm>
          <a:prstGeom prst="rect">
            <a:avLst/>
          </a:prstGeom>
        </p:spPr>
      </p:pic>
      <p:sp>
        <p:nvSpPr>
          <p:cNvPr id="125" name="TextBox 124">
            <a:extLst>
              <a:ext uri="{FF2B5EF4-FFF2-40B4-BE49-F238E27FC236}">
                <a16:creationId xmlns:a16="http://schemas.microsoft.com/office/drawing/2014/main" xmlns="" id="{32CFB8E9-C113-48F9-9B50-78E11E05A2E8}"/>
              </a:ext>
            </a:extLst>
          </p:cNvPr>
          <p:cNvSpPr txBox="1"/>
          <p:nvPr/>
        </p:nvSpPr>
        <p:spPr>
          <a:xfrm>
            <a:off x="3780565" y="1531393"/>
            <a:ext cx="4008582" cy="2329420"/>
          </a:xfrm>
          <a:prstGeom prst="rect">
            <a:avLst/>
          </a:prstGeom>
          <a:noFill/>
        </p:spPr>
        <p:txBody>
          <a:bodyPr wrap="square" rtlCol="0">
            <a:spAutoFit/>
          </a:bodyPr>
          <a:lstStyle/>
          <a:p>
            <a:pPr marL="342900" indent="-342900">
              <a:lnSpc>
                <a:spcPct val="150000"/>
              </a:lnSpc>
              <a:buFont typeface="Courier New" panose="02070309020205020404" pitchFamily="49" charset="0"/>
              <a:buChar char="o"/>
            </a:pPr>
            <a:r>
              <a:rPr lang="en-US" sz="2500">
                <a:solidFill>
                  <a:srgbClr val="0070C0"/>
                </a:solidFill>
                <a:latin typeface="Arial" panose="020B0604020202020204" pitchFamily="34" charset="0"/>
                <a:cs typeface="Arial" panose="020B0604020202020204" pitchFamily="34" charset="0"/>
              </a:rPr>
              <a:t> 2 trừ 2 bằng 0 , viết 0</a:t>
            </a:r>
          </a:p>
          <a:p>
            <a:pPr marL="342900" indent="-342900">
              <a:lnSpc>
                <a:spcPct val="150000"/>
              </a:lnSpc>
              <a:buFont typeface="Courier New" panose="02070309020205020404" pitchFamily="49" charset="0"/>
              <a:buChar char="o"/>
            </a:pPr>
            <a:r>
              <a:rPr lang="en-US" sz="2500">
                <a:solidFill>
                  <a:srgbClr val="0070C0"/>
                </a:solidFill>
                <a:latin typeface="Arial" panose="020B0604020202020204" pitchFamily="34" charset="0"/>
                <a:cs typeface="Arial" panose="020B0604020202020204" pitchFamily="34" charset="0"/>
              </a:rPr>
              <a:t>3 trừ 3 bằng 0, viết 0</a:t>
            </a:r>
          </a:p>
          <a:p>
            <a:pPr marL="342900" indent="-342900">
              <a:lnSpc>
                <a:spcPct val="150000"/>
              </a:lnSpc>
              <a:buFont typeface="Courier New" panose="02070309020205020404" pitchFamily="49" charset="0"/>
              <a:buChar char="o"/>
            </a:pPr>
            <a:r>
              <a:rPr lang="en-US" sz="2500">
                <a:solidFill>
                  <a:srgbClr val="0070C0"/>
                </a:solidFill>
                <a:latin typeface="Arial" panose="020B0604020202020204" pitchFamily="34" charset="0"/>
                <a:cs typeface="Arial" panose="020B0604020202020204" pitchFamily="34" charset="0"/>
              </a:rPr>
              <a:t>Hạ 9, viết 9</a:t>
            </a:r>
          </a:p>
          <a:p>
            <a:pPr marL="342900" indent="-342900">
              <a:lnSpc>
                <a:spcPct val="150000"/>
              </a:lnSpc>
              <a:buFont typeface="Courier New" panose="02070309020205020404" pitchFamily="49" charset="0"/>
              <a:buChar char="o"/>
            </a:pPr>
            <a:endParaRPr lang="en-US" sz="2500">
              <a:solidFill>
                <a:srgbClr val="0070C0"/>
              </a:solidFill>
              <a:latin typeface="Arial" panose="020B0604020202020204" pitchFamily="34" charset="0"/>
              <a:cs typeface="Arial" panose="020B0604020202020204" pitchFamily="34" charset="0"/>
            </a:endParaRPr>
          </a:p>
        </p:txBody>
      </p:sp>
      <p:sp>
        <p:nvSpPr>
          <p:cNvPr id="126" name="Rectangle 125">
            <a:extLst>
              <a:ext uri="{FF2B5EF4-FFF2-40B4-BE49-F238E27FC236}">
                <a16:creationId xmlns:a16="http://schemas.microsoft.com/office/drawing/2014/main" xmlns="" id="{0391CAA8-3675-4F14-814F-3964F1F6D418}"/>
              </a:ext>
            </a:extLst>
          </p:cNvPr>
          <p:cNvSpPr/>
          <p:nvPr/>
        </p:nvSpPr>
        <p:spPr>
          <a:xfrm>
            <a:off x="3923520" y="3556818"/>
            <a:ext cx="3177309" cy="493381"/>
          </a:xfrm>
          <a:prstGeom prst="rect">
            <a:avLst/>
          </a:prstGeom>
          <a:solidFill>
            <a:srgbClr val="EC9DA6"/>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latin typeface="Arial" panose="020B0604020202020204" pitchFamily="34" charset="0"/>
                <a:cs typeface="Arial" panose="020B0604020202020204" pitchFamily="34" charset="0"/>
              </a:rPr>
              <a:t>Vậy 932 – 32 = 900</a:t>
            </a:r>
          </a:p>
        </p:txBody>
      </p:sp>
      <p:sp>
        <p:nvSpPr>
          <p:cNvPr id="127" name="Rectangle: Rounded Corners 126">
            <a:extLst>
              <a:ext uri="{FF2B5EF4-FFF2-40B4-BE49-F238E27FC236}">
                <a16:creationId xmlns:a16="http://schemas.microsoft.com/office/drawing/2014/main" xmlns="" id="{EB4CEE0A-1958-4FB1-9729-2D29C7C20983}"/>
              </a:ext>
            </a:extLst>
          </p:cNvPr>
          <p:cNvSpPr/>
          <p:nvPr/>
        </p:nvSpPr>
        <p:spPr>
          <a:xfrm>
            <a:off x="2124328" y="1509471"/>
            <a:ext cx="1276927" cy="2272145"/>
          </a:xfrm>
          <a:prstGeom prst="roundRect">
            <a:avLst/>
          </a:prstGeom>
          <a:solidFill>
            <a:schemeClr val="accent2">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TextBox 127">
            <a:extLst>
              <a:ext uri="{FF2B5EF4-FFF2-40B4-BE49-F238E27FC236}">
                <a16:creationId xmlns:a16="http://schemas.microsoft.com/office/drawing/2014/main" xmlns="" id="{81D634E0-7C63-4C0B-969E-6C029F09C96F}"/>
              </a:ext>
            </a:extLst>
          </p:cNvPr>
          <p:cNvSpPr txBox="1"/>
          <p:nvPr/>
        </p:nvSpPr>
        <p:spPr>
          <a:xfrm>
            <a:off x="2163360" y="2133462"/>
            <a:ext cx="489527" cy="477054"/>
          </a:xfrm>
          <a:prstGeom prst="rect">
            <a:avLst/>
          </a:prstGeom>
          <a:noFill/>
        </p:spPr>
        <p:txBody>
          <a:bodyPr wrap="square" rtlCol="0">
            <a:spAutoFit/>
          </a:bodyPr>
          <a:lstStyle/>
          <a:p>
            <a:r>
              <a:rPr lang="en-US" sz="2500" b="1">
                <a:solidFill>
                  <a:srgbClr val="C00000"/>
                </a:solidFill>
                <a:latin typeface="Arial" panose="020B0604020202020204" pitchFamily="34" charset="0"/>
                <a:cs typeface="Arial" panose="020B0604020202020204" pitchFamily="34" charset="0"/>
              </a:rPr>
              <a:t>-</a:t>
            </a:r>
          </a:p>
        </p:txBody>
      </p:sp>
      <p:sp>
        <p:nvSpPr>
          <p:cNvPr id="129" name="TextBox 128">
            <a:extLst>
              <a:ext uri="{FF2B5EF4-FFF2-40B4-BE49-F238E27FC236}">
                <a16:creationId xmlns:a16="http://schemas.microsoft.com/office/drawing/2014/main" xmlns="" id="{4B948DD1-0D89-4623-8B6E-E65D70C23470}"/>
              </a:ext>
            </a:extLst>
          </p:cNvPr>
          <p:cNvSpPr txBox="1"/>
          <p:nvPr/>
        </p:nvSpPr>
        <p:spPr>
          <a:xfrm>
            <a:off x="2790176" y="3064749"/>
            <a:ext cx="404738" cy="477054"/>
          </a:xfrm>
          <a:prstGeom prst="rect">
            <a:avLst/>
          </a:prstGeom>
          <a:noFill/>
        </p:spPr>
        <p:txBody>
          <a:bodyPr wrap="square" rtlCol="0">
            <a:spAutoFit/>
          </a:bodyPr>
          <a:lstStyle/>
          <a:p>
            <a:r>
              <a:rPr lang="en-US" sz="2500" b="1">
                <a:solidFill>
                  <a:srgbClr val="0070C0"/>
                </a:solidFill>
                <a:latin typeface="Arial" panose="020B0604020202020204" pitchFamily="34" charset="0"/>
                <a:cs typeface="Arial" panose="020B0604020202020204" pitchFamily="34" charset="0"/>
              </a:rPr>
              <a:t>0</a:t>
            </a:r>
          </a:p>
        </p:txBody>
      </p:sp>
      <p:sp>
        <p:nvSpPr>
          <p:cNvPr id="130" name="TextBox 129">
            <a:extLst>
              <a:ext uri="{FF2B5EF4-FFF2-40B4-BE49-F238E27FC236}">
                <a16:creationId xmlns:a16="http://schemas.microsoft.com/office/drawing/2014/main" xmlns="" id="{16164AAF-478A-47F8-BCDC-7D4018F6BC52}"/>
              </a:ext>
            </a:extLst>
          </p:cNvPr>
          <p:cNvSpPr txBox="1"/>
          <p:nvPr/>
        </p:nvSpPr>
        <p:spPr>
          <a:xfrm>
            <a:off x="2412993" y="1804452"/>
            <a:ext cx="785090" cy="477054"/>
          </a:xfrm>
          <a:prstGeom prst="rect">
            <a:avLst/>
          </a:prstGeom>
          <a:noFill/>
        </p:spPr>
        <p:txBody>
          <a:bodyPr wrap="square" rtlCol="0">
            <a:spAutoFit/>
          </a:bodyPr>
          <a:lstStyle/>
          <a:p>
            <a:r>
              <a:rPr lang="en-US" sz="2500" b="1">
                <a:solidFill>
                  <a:srgbClr val="C00000"/>
                </a:solidFill>
                <a:latin typeface="Arial" panose="020B0604020202020204" pitchFamily="34" charset="0"/>
                <a:cs typeface="Arial" panose="020B0604020202020204" pitchFamily="34" charset="0"/>
              </a:rPr>
              <a:t>932</a:t>
            </a:r>
          </a:p>
        </p:txBody>
      </p:sp>
      <p:sp>
        <p:nvSpPr>
          <p:cNvPr id="131" name="TextBox 130">
            <a:extLst>
              <a:ext uri="{FF2B5EF4-FFF2-40B4-BE49-F238E27FC236}">
                <a16:creationId xmlns:a16="http://schemas.microsoft.com/office/drawing/2014/main" xmlns="" id="{9696022C-931F-441D-8E39-40E3B2B4B6E6}"/>
              </a:ext>
            </a:extLst>
          </p:cNvPr>
          <p:cNvSpPr txBox="1"/>
          <p:nvPr/>
        </p:nvSpPr>
        <p:spPr>
          <a:xfrm>
            <a:off x="2610938" y="2494595"/>
            <a:ext cx="785090" cy="477054"/>
          </a:xfrm>
          <a:prstGeom prst="rect">
            <a:avLst/>
          </a:prstGeom>
          <a:noFill/>
        </p:spPr>
        <p:txBody>
          <a:bodyPr wrap="square" rtlCol="0">
            <a:spAutoFit/>
          </a:bodyPr>
          <a:lstStyle/>
          <a:p>
            <a:r>
              <a:rPr lang="en-US" sz="2500" b="1">
                <a:solidFill>
                  <a:srgbClr val="C00000"/>
                </a:solidFill>
                <a:latin typeface="Arial" panose="020B0604020202020204" pitchFamily="34" charset="0"/>
                <a:cs typeface="Arial" panose="020B0604020202020204" pitchFamily="34" charset="0"/>
              </a:rPr>
              <a:t>32</a:t>
            </a:r>
          </a:p>
        </p:txBody>
      </p:sp>
      <p:cxnSp>
        <p:nvCxnSpPr>
          <p:cNvPr id="132" name="Straight Connector 131">
            <a:extLst>
              <a:ext uri="{FF2B5EF4-FFF2-40B4-BE49-F238E27FC236}">
                <a16:creationId xmlns:a16="http://schemas.microsoft.com/office/drawing/2014/main" xmlns="" id="{5A875480-B7F7-44C2-89CE-7E8D63EA2F0C}"/>
              </a:ext>
            </a:extLst>
          </p:cNvPr>
          <p:cNvCxnSpPr>
            <a:cxnSpLocks/>
          </p:cNvCxnSpPr>
          <p:nvPr/>
        </p:nvCxnSpPr>
        <p:spPr>
          <a:xfrm flipV="1">
            <a:off x="2171321" y="2974615"/>
            <a:ext cx="1173018" cy="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xmlns="" id="{750F13A3-9C31-40E3-B064-E56D460C9D8D}"/>
              </a:ext>
            </a:extLst>
          </p:cNvPr>
          <p:cNvSpPr txBox="1"/>
          <p:nvPr/>
        </p:nvSpPr>
        <p:spPr>
          <a:xfrm>
            <a:off x="2597079" y="3056121"/>
            <a:ext cx="479501" cy="477054"/>
          </a:xfrm>
          <a:prstGeom prst="rect">
            <a:avLst/>
          </a:prstGeom>
          <a:noFill/>
        </p:spPr>
        <p:txBody>
          <a:bodyPr wrap="square" rtlCol="0">
            <a:spAutoFit/>
          </a:bodyPr>
          <a:lstStyle/>
          <a:p>
            <a:r>
              <a:rPr lang="en-US" sz="2500" b="1">
                <a:solidFill>
                  <a:srgbClr val="0070C0"/>
                </a:solidFill>
                <a:latin typeface="Arial" panose="020B0604020202020204" pitchFamily="34" charset="0"/>
                <a:cs typeface="Arial" panose="020B0604020202020204" pitchFamily="34" charset="0"/>
              </a:rPr>
              <a:t>0</a:t>
            </a:r>
          </a:p>
        </p:txBody>
      </p:sp>
      <p:sp>
        <p:nvSpPr>
          <p:cNvPr id="134" name="TextBox 133">
            <a:extLst>
              <a:ext uri="{FF2B5EF4-FFF2-40B4-BE49-F238E27FC236}">
                <a16:creationId xmlns:a16="http://schemas.microsoft.com/office/drawing/2014/main" xmlns="" id="{0C9BADB0-1B88-433D-882A-7E9D818C6F1C}"/>
              </a:ext>
            </a:extLst>
          </p:cNvPr>
          <p:cNvSpPr txBox="1"/>
          <p:nvPr/>
        </p:nvSpPr>
        <p:spPr>
          <a:xfrm>
            <a:off x="2410380" y="3051650"/>
            <a:ext cx="479501" cy="477054"/>
          </a:xfrm>
          <a:prstGeom prst="rect">
            <a:avLst/>
          </a:prstGeom>
          <a:noFill/>
        </p:spPr>
        <p:txBody>
          <a:bodyPr wrap="square" rtlCol="0">
            <a:spAutoFit/>
          </a:bodyPr>
          <a:lstStyle/>
          <a:p>
            <a:r>
              <a:rPr lang="en-US" sz="2500" b="1">
                <a:solidFill>
                  <a:srgbClr val="0070C0"/>
                </a:solidFill>
                <a:latin typeface="Arial" panose="020B0604020202020204" pitchFamily="34" charset="0"/>
                <a:cs typeface="Arial" panose="020B0604020202020204" pitchFamily="34" charset="0"/>
              </a:rPr>
              <a:t>9</a:t>
            </a:r>
          </a:p>
        </p:txBody>
      </p:sp>
      <p:pic>
        <p:nvPicPr>
          <p:cNvPr id="136" name="Picture 4" descr="Cartoon Teacher PNG Picture | PNG All">
            <a:extLst>
              <a:ext uri="{FF2B5EF4-FFF2-40B4-BE49-F238E27FC236}">
                <a16:creationId xmlns:a16="http://schemas.microsoft.com/office/drawing/2014/main" xmlns="" id="{514778F8-5050-42DF-B932-8EC5AED6F632}"/>
              </a:ext>
            </a:extLst>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flipH="1">
            <a:off x="-431285" y="2057839"/>
            <a:ext cx="3149983" cy="3141174"/>
          </a:xfrm>
          <a:prstGeom prst="rect">
            <a:avLst/>
          </a:prstGeom>
          <a:noFill/>
          <a:extLst>
            <a:ext uri="{909E8E84-426E-40DD-AFC4-6F175D3DCCD1}">
              <a14:hiddenFill xmlns:a14="http://schemas.microsoft.com/office/drawing/2010/main" xmlns="">
                <a:solidFill>
                  <a:srgbClr val="FFFFFF"/>
                </a:solidFill>
              </a14:hiddenFill>
            </a:ext>
          </a:extLst>
        </p:spPr>
      </p:pic>
      <p:pic>
        <p:nvPicPr>
          <p:cNvPr id="137" name="Picture 2" descr="Trong các câu sau, những câu nào sử dụng hình ảnh so sánh để tả c">
            <a:extLst>
              <a:ext uri="{FF2B5EF4-FFF2-40B4-BE49-F238E27FC236}">
                <a16:creationId xmlns:a16="http://schemas.microsoft.com/office/drawing/2014/main" xmlns="" id="{85DD896E-B430-4FD9-8588-12930F576081}"/>
              </a:ext>
            </a:extLst>
          </p:cNvPr>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7237318" y="1612479"/>
            <a:ext cx="2047875" cy="44373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66072281"/>
      </p:ext>
    </p:extLst>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circle(in)">
                                      <p:cBhvr>
                                        <p:cTn id="14" dur="2000"/>
                                        <p:tgtEl>
                                          <p:spTgt spid="22"/>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circle(in)">
                                      <p:cBhvr>
                                        <p:cTn id="17" dur="2000"/>
                                        <p:tgtEl>
                                          <p:spTgt spid="28"/>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down)">
                                      <p:cBhvr>
                                        <p:cTn id="20" dur="5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wipe(down)">
                                      <p:cBhvr>
                                        <p:cTn id="25" dur="500"/>
                                        <p:tgtEl>
                                          <p:spTgt spid="4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down)">
                                      <p:cBhvr>
                                        <p:cTn id="28" dur="500"/>
                                        <p:tgtEl>
                                          <p:spTgt spid="42"/>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down)">
                                      <p:cBhvr>
                                        <p:cTn id="31" dur="500"/>
                                        <p:tgtEl>
                                          <p:spTgt spid="43"/>
                                        </p:tgtEl>
                                      </p:cBhvr>
                                    </p:animEffect>
                                  </p:childTnLst>
                                </p:cTn>
                              </p:par>
                              <p:par>
                                <p:cTn id="32" presetID="22" presetClass="entr" presetSubtype="4" fill="hold" nodeType="with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wipe(down)">
                                      <p:cBhvr>
                                        <p:cTn id="34" dur="500"/>
                                        <p:tgtEl>
                                          <p:spTgt spid="44"/>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6">
                                            <p:txEl>
                                              <p:pRg st="0" end="0"/>
                                            </p:txEl>
                                          </p:spTgt>
                                        </p:tgtEl>
                                        <p:attrNameLst>
                                          <p:attrName>style.visibility</p:attrName>
                                        </p:attrNameLst>
                                      </p:cBhvr>
                                      <p:to>
                                        <p:strVal val="visible"/>
                                      </p:to>
                                    </p:set>
                                    <p:animEffect transition="in" filter="barn(inVertical)">
                                      <p:cBhvr>
                                        <p:cTn id="39" dur="500"/>
                                        <p:tgtEl>
                                          <p:spTgt spid="26">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26">
                                            <p:txEl>
                                              <p:pRg st="1" end="1"/>
                                            </p:txEl>
                                          </p:spTgt>
                                        </p:tgtEl>
                                        <p:attrNameLst>
                                          <p:attrName>style.visibility</p:attrName>
                                        </p:attrNameLst>
                                      </p:cBhvr>
                                      <p:to>
                                        <p:strVal val="visible"/>
                                      </p:to>
                                    </p:set>
                                    <p:animEffect transition="in" filter="barn(inVertical)">
                                      <p:cBhvr>
                                        <p:cTn id="50" dur="500"/>
                                        <p:tgtEl>
                                          <p:spTgt spid="26">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additive="base">
                                        <p:cTn id="55" dur="500" fill="hold"/>
                                        <p:tgtEl>
                                          <p:spTgt spid="45"/>
                                        </p:tgtEl>
                                        <p:attrNameLst>
                                          <p:attrName>ppt_x</p:attrName>
                                        </p:attrNameLst>
                                      </p:cBhvr>
                                      <p:tavLst>
                                        <p:tav tm="0">
                                          <p:val>
                                            <p:strVal val="#ppt_x"/>
                                          </p:val>
                                        </p:tav>
                                        <p:tav tm="100000">
                                          <p:val>
                                            <p:strVal val="#ppt_x"/>
                                          </p:val>
                                        </p:tav>
                                      </p:tavLst>
                                    </p:anim>
                                    <p:anim calcmode="lin" valueType="num">
                                      <p:cBhvr additive="base">
                                        <p:cTn id="56"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26">
                                            <p:txEl>
                                              <p:pRg st="2" end="2"/>
                                            </p:txEl>
                                          </p:spTgt>
                                        </p:tgtEl>
                                        <p:attrNameLst>
                                          <p:attrName>style.visibility</p:attrName>
                                        </p:attrNameLst>
                                      </p:cBhvr>
                                      <p:to>
                                        <p:strVal val="visible"/>
                                      </p:to>
                                    </p:set>
                                    <p:animEffect transition="in" filter="barn(inVertical)">
                                      <p:cBhvr>
                                        <p:cTn id="61" dur="500"/>
                                        <p:tgtEl>
                                          <p:spTgt spid="26">
                                            <p:txEl>
                                              <p:pRg st="2" end="2"/>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500" fill="hold"/>
                                        <p:tgtEl>
                                          <p:spTgt spid="46"/>
                                        </p:tgtEl>
                                        <p:attrNameLst>
                                          <p:attrName>ppt_x</p:attrName>
                                        </p:attrNameLst>
                                      </p:cBhvr>
                                      <p:tavLst>
                                        <p:tav tm="0">
                                          <p:val>
                                            <p:strVal val="#ppt_x"/>
                                          </p:val>
                                        </p:tav>
                                        <p:tav tm="100000">
                                          <p:val>
                                            <p:strVal val="#ppt_x"/>
                                          </p:val>
                                        </p:tav>
                                      </p:tavLst>
                                    </p:anim>
                                    <p:anim calcmode="lin" valueType="num">
                                      <p:cBhvr additive="base">
                                        <p:cTn id="67"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grpId="0" nodeType="click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circle(in)">
                                      <p:cBhvr>
                                        <p:cTn id="77" dur="2000"/>
                                        <p:tgtEl>
                                          <p:spTgt spid="48"/>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73"/>
                                        </p:tgtEl>
                                        <p:attrNameLst>
                                          <p:attrName>style.visibility</p:attrName>
                                        </p:attrNameLst>
                                      </p:cBhvr>
                                      <p:to>
                                        <p:strVal val="visible"/>
                                      </p:to>
                                    </p:set>
                                    <p:animEffect transition="in" filter="wipe(down)">
                                      <p:cBhvr>
                                        <p:cTn id="80" dur="500"/>
                                        <p:tgtEl>
                                          <p:spTgt spid="73"/>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down)">
                                      <p:cBhvr>
                                        <p:cTn id="85" dur="500"/>
                                        <p:tgtEl>
                                          <p:spTgt spid="74"/>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75"/>
                                        </p:tgtEl>
                                        <p:attrNameLst>
                                          <p:attrName>style.visibility</p:attrName>
                                        </p:attrNameLst>
                                      </p:cBhvr>
                                      <p:to>
                                        <p:strVal val="visible"/>
                                      </p:to>
                                    </p:set>
                                    <p:animEffect transition="in" filter="wipe(down)">
                                      <p:cBhvr>
                                        <p:cTn id="88" dur="500"/>
                                        <p:tgtEl>
                                          <p:spTgt spid="75"/>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76"/>
                                        </p:tgtEl>
                                        <p:attrNameLst>
                                          <p:attrName>style.visibility</p:attrName>
                                        </p:attrNameLst>
                                      </p:cBhvr>
                                      <p:to>
                                        <p:strVal val="visible"/>
                                      </p:to>
                                    </p:set>
                                    <p:animEffect transition="in" filter="wipe(down)">
                                      <p:cBhvr>
                                        <p:cTn id="91" dur="500"/>
                                        <p:tgtEl>
                                          <p:spTgt spid="76"/>
                                        </p:tgtEl>
                                      </p:cBhvr>
                                    </p:animEffect>
                                  </p:childTnLst>
                                </p:cTn>
                              </p:par>
                              <p:par>
                                <p:cTn id="92" presetID="22" presetClass="entr" presetSubtype="4" fill="hold" nodeType="withEffect">
                                  <p:stCondLst>
                                    <p:cond delay="0"/>
                                  </p:stCondLst>
                                  <p:childTnLst>
                                    <p:set>
                                      <p:cBhvr>
                                        <p:cTn id="93" dur="1" fill="hold">
                                          <p:stCondLst>
                                            <p:cond delay="0"/>
                                          </p:stCondLst>
                                        </p:cTn>
                                        <p:tgtEl>
                                          <p:spTgt spid="77"/>
                                        </p:tgtEl>
                                        <p:attrNameLst>
                                          <p:attrName>style.visibility</p:attrName>
                                        </p:attrNameLst>
                                      </p:cBhvr>
                                      <p:to>
                                        <p:strVal val="visible"/>
                                      </p:to>
                                    </p:set>
                                    <p:animEffect transition="in" filter="wipe(down)">
                                      <p:cBhvr>
                                        <p:cTn id="94" dur="500"/>
                                        <p:tgtEl>
                                          <p:spTgt spid="77"/>
                                        </p:tgtEl>
                                      </p:cBhvr>
                                    </p:animEffect>
                                  </p:childTnLst>
                                </p:cTn>
                              </p:par>
                            </p:childTnLst>
                          </p:cTn>
                        </p:par>
                      </p:childTnLst>
                    </p:cTn>
                  </p:par>
                  <p:par>
                    <p:cTn id="95" fill="hold">
                      <p:stCondLst>
                        <p:cond delay="indefinite"/>
                      </p:stCondLst>
                      <p:childTnLst>
                        <p:par>
                          <p:cTn id="96" fill="hold">
                            <p:stCondLst>
                              <p:cond delay="0"/>
                            </p:stCondLst>
                            <p:childTnLst>
                              <p:par>
                                <p:cTn id="97" presetID="16" presetClass="entr" presetSubtype="21" fill="hold" nodeType="clickEffect">
                                  <p:stCondLst>
                                    <p:cond delay="0"/>
                                  </p:stCondLst>
                                  <p:childTnLst>
                                    <p:set>
                                      <p:cBhvr>
                                        <p:cTn id="98" dur="1" fill="hold">
                                          <p:stCondLst>
                                            <p:cond delay="0"/>
                                          </p:stCondLst>
                                        </p:cTn>
                                        <p:tgtEl>
                                          <p:spTgt spid="71">
                                            <p:txEl>
                                              <p:pRg st="0" end="0"/>
                                            </p:txEl>
                                          </p:spTgt>
                                        </p:tgtEl>
                                        <p:attrNameLst>
                                          <p:attrName>style.visibility</p:attrName>
                                        </p:attrNameLst>
                                      </p:cBhvr>
                                      <p:to>
                                        <p:strVal val="visible"/>
                                      </p:to>
                                    </p:set>
                                    <p:animEffect transition="in" filter="barn(inVertical)">
                                      <p:cBhvr>
                                        <p:cTn id="99" dur="500"/>
                                        <p:tgtEl>
                                          <p:spTgt spid="71">
                                            <p:txEl>
                                              <p:pRg st="0" end="0"/>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2" presetClass="entr" presetSubtype="4" fill="hold" grpId="0" nodeType="clickEffect">
                                  <p:stCondLst>
                                    <p:cond delay="0"/>
                                  </p:stCondLst>
                                  <p:childTnLst>
                                    <p:set>
                                      <p:cBhvr>
                                        <p:cTn id="103" dur="1" fill="hold">
                                          <p:stCondLst>
                                            <p:cond delay="0"/>
                                          </p:stCondLst>
                                        </p:cTn>
                                        <p:tgtEl>
                                          <p:spTgt spid="78"/>
                                        </p:tgtEl>
                                        <p:attrNameLst>
                                          <p:attrName>style.visibility</p:attrName>
                                        </p:attrNameLst>
                                      </p:cBhvr>
                                      <p:to>
                                        <p:strVal val="visible"/>
                                      </p:to>
                                    </p:set>
                                    <p:anim calcmode="lin" valueType="num">
                                      <p:cBhvr additive="base">
                                        <p:cTn id="104" dur="500" fill="hold"/>
                                        <p:tgtEl>
                                          <p:spTgt spid="78"/>
                                        </p:tgtEl>
                                        <p:attrNameLst>
                                          <p:attrName>ppt_x</p:attrName>
                                        </p:attrNameLst>
                                      </p:cBhvr>
                                      <p:tavLst>
                                        <p:tav tm="0">
                                          <p:val>
                                            <p:strVal val="#ppt_x"/>
                                          </p:val>
                                        </p:tav>
                                        <p:tav tm="100000">
                                          <p:val>
                                            <p:strVal val="#ppt_x"/>
                                          </p:val>
                                        </p:tav>
                                      </p:tavLst>
                                    </p:anim>
                                    <p:anim calcmode="lin" valueType="num">
                                      <p:cBhvr additive="base">
                                        <p:cTn id="105"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16" presetClass="entr" presetSubtype="21" fill="hold" nodeType="clickEffect">
                                  <p:stCondLst>
                                    <p:cond delay="0"/>
                                  </p:stCondLst>
                                  <p:childTnLst>
                                    <p:set>
                                      <p:cBhvr>
                                        <p:cTn id="109" dur="1" fill="hold">
                                          <p:stCondLst>
                                            <p:cond delay="0"/>
                                          </p:stCondLst>
                                        </p:cTn>
                                        <p:tgtEl>
                                          <p:spTgt spid="71">
                                            <p:txEl>
                                              <p:pRg st="1" end="1"/>
                                            </p:txEl>
                                          </p:spTgt>
                                        </p:tgtEl>
                                        <p:attrNameLst>
                                          <p:attrName>style.visibility</p:attrName>
                                        </p:attrNameLst>
                                      </p:cBhvr>
                                      <p:to>
                                        <p:strVal val="visible"/>
                                      </p:to>
                                    </p:set>
                                    <p:animEffect transition="in" filter="barn(inVertical)">
                                      <p:cBhvr>
                                        <p:cTn id="110" dur="500"/>
                                        <p:tgtEl>
                                          <p:spTgt spid="71">
                                            <p:txEl>
                                              <p:pRg st="1" end="1"/>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79"/>
                                        </p:tgtEl>
                                        <p:attrNameLst>
                                          <p:attrName>style.visibility</p:attrName>
                                        </p:attrNameLst>
                                      </p:cBhvr>
                                      <p:to>
                                        <p:strVal val="visible"/>
                                      </p:to>
                                    </p:set>
                                    <p:anim calcmode="lin" valueType="num">
                                      <p:cBhvr additive="base">
                                        <p:cTn id="115" dur="500" fill="hold"/>
                                        <p:tgtEl>
                                          <p:spTgt spid="79"/>
                                        </p:tgtEl>
                                        <p:attrNameLst>
                                          <p:attrName>ppt_x</p:attrName>
                                        </p:attrNameLst>
                                      </p:cBhvr>
                                      <p:tavLst>
                                        <p:tav tm="0">
                                          <p:val>
                                            <p:strVal val="#ppt_x"/>
                                          </p:val>
                                        </p:tav>
                                        <p:tav tm="100000">
                                          <p:val>
                                            <p:strVal val="#ppt_x"/>
                                          </p:val>
                                        </p:tav>
                                      </p:tavLst>
                                    </p:anim>
                                    <p:anim calcmode="lin" valueType="num">
                                      <p:cBhvr additive="base">
                                        <p:cTn id="116"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16" presetClass="entr" presetSubtype="21" fill="hold" nodeType="clickEffect">
                                  <p:stCondLst>
                                    <p:cond delay="0"/>
                                  </p:stCondLst>
                                  <p:childTnLst>
                                    <p:set>
                                      <p:cBhvr>
                                        <p:cTn id="120" dur="1" fill="hold">
                                          <p:stCondLst>
                                            <p:cond delay="0"/>
                                          </p:stCondLst>
                                        </p:cTn>
                                        <p:tgtEl>
                                          <p:spTgt spid="71">
                                            <p:txEl>
                                              <p:pRg st="2" end="2"/>
                                            </p:txEl>
                                          </p:spTgt>
                                        </p:tgtEl>
                                        <p:attrNameLst>
                                          <p:attrName>style.visibility</p:attrName>
                                        </p:attrNameLst>
                                      </p:cBhvr>
                                      <p:to>
                                        <p:strVal val="visible"/>
                                      </p:to>
                                    </p:set>
                                    <p:animEffect transition="in" filter="barn(inVertical)">
                                      <p:cBhvr>
                                        <p:cTn id="121" dur="500"/>
                                        <p:tgtEl>
                                          <p:spTgt spid="71">
                                            <p:txEl>
                                              <p:pRg st="2" end="2"/>
                                            </p:txEl>
                                          </p:spTgt>
                                        </p:tgtEl>
                                      </p:cBhvr>
                                    </p:animEffect>
                                  </p:childTnLst>
                                </p:cTn>
                              </p:par>
                            </p:childTnLst>
                          </p:cTn>
                        </p:par>
                      </p:childTnLst>
                    </p:cTn>
                  </p:par>
                  <p:par>
                    <p:cTn id="122" fill="hold">
                      <p:stCondLst>
                        <p:cond delay="indefinite"/>
                      </p:stCondLst>
                      <p:childTnLst>
                        <p:par>
                          <p:cTn id="123" fill="hold">
                            <p:stCondLst>
                              <p:cond delay="0"/>
                            </p:stCondLst>
                            <p:childTnLst>
                              <p:par>
                                <p:cTn id="124" presetID="2" presetClass="entr" presetSubtype="4" fill="hold" grpId="0" nodeType="click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16" presetClass="entr" presetSubtype="21" fill="hold" grpId="0" nodeType="click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barn(inVertical)">
                                      <p:cBhvr>
                                        <p:cTn id="132" dur="500"/>
                                        <p:tgtEl>
                                          <p:spTgt spid="72"/>
                                        </p:tgtEl>
                                      </p:cBhvr>
                                    </p:animEffect>
                                  </p:childTnLst>
                                </p:cTn>
                              </p:par>
                            </p:childTnLst>
                          </p:cTn>
                        </p:par>
                      </p:childTnLst>
                    </p:cTn>
                  </p:par>
                  <p:par>
                    <p:cTn id="133" fill="hold">
                      <p:stCondLst>
                        <p:cond delay="indefinite"/>
                      </p:stCondLst>
                      <p:childTnLst>
                        <p:par>
                          <p:cTn id="134" fill="hold">
                            <p:stCondLst>
                              <p:cond delay="0"/>
                            </p:stCondLst>
                            <p:childTnLst>
                              <p:par>
                                <p:cTn id="135" presetID="16" presetClass="entr" presetSubtype="21" fill="hold" nodeType="click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barn(inVertical)">
                                      <p:cBhvr>
                                        <p:cTn id="137" dur="500"/>
                                        <p:tgtEl>
                                          <p:spTgt spid="92"/>
                                        </p:tgtEl>
                                      </p:cBhvr>
                                    </p:animEffect>
                                  </p:childTnLst>
                                </p:cTn>
                              </p:par>
                              <p:par>
                                <p:cTn id="138" presetID="22" presetClass="entr" presetSubtype="4" fill="hold" grpId="0" nodeType="withEffect">
                                  <p:stCondLst>
                                    <p:cond delay="0"/>
                                  </p:stCondLst>
                                  <p:childTnLst>
                                    <p:set>
                                      <p:cBhvr>
                                        <p:cTn id="139" dur="1" fill="hold">
                                          <p:stCondLst>
                                            <p:cond delay="0"/>
                                          </p:stCondLst>
                                        </p:cTn>
                                        <p:tgtEl>
                                          <p:spTgt spid="95"/>
                                        </p:tgtEl>
                                        <p:attrNameLst>
                                          <p:attrName>style.visibility</p:attrName>
                                        </p:attrNameLst>
                                      </p:cBhvr>
                                      <p:to>
                                        <p:strVal val="visible"/>
                                      </p:to>
                                    </p:set>
                                    <p:animEffect transition="in" filter="wipe(down)">
                                      <p:cBhvr>
                                        <p:cTn id="140" dur="500"/>
                                        <p:tgtEl>
                                          <p:spTgt spid="95"/>
                                        </p:tgtEl>
                                      </p:cBhvr>
                                    </p:animEffect>
                                  </p:childTnLst>
                                </p:cTn>
                              </p:par>
                            </p:childTnLst>
                          </p:cTn>
                        </p:par>
                      </p:childTnLst>
                    </p:cTn>
                  </p:par>
                  <p:par>
                    <p:cTn id="141" fill="hold">
                      <p:stCondLst>
                        <p:cond delay="indefinite"/>
                      </p:stCondLst>
                      <p:childTnLst>
                        <p:par>
                          <p:cTn id="142" fill="hold">
                            <p:stCondLst>
                              <p:cond delay="0"/>
                            </p:stCondLst>
                            <p:childTnLst>
                              <p:par>
                                <p:cTn id="143" presetID="22" presetClass="entr" presetSubtype="4" fill="hold" grpId="0" nodeType="clickEffect">
                                  <p:stCondLst>
                                    <p:cond delay="0"/>
                                  </p:stCondLst>
                                  <p:childTnLst>
                                    <p:set>
                                      <p:cBhvr>
                                        <p:cTn id="144" dur="1" fill="hold">
                                          <p:stCondLst>
                                            <p:cond delay="0"/>
                                          </p:stCondLst>
                                        </p:cTn>
                                        <p:tgtEl>
                                          <p:spTgt spid="96"/>
                                        </p:tgtEl>
                                        <p:attrNameLst>
                                          <p:attrName>style.visibility</p:attrName>
                                        </p:attrNameLst>
                                      </p:cBhvr>
                                      <p:to>
                                        <p:strVal val="visible"/>
                                      </p:to>
                                    </p:set>
                                    <p:animEffect transition="in" filter="wipe(down)">
                                      <p:cBhvr>
                                        <p:cTn id="145" dur="500"/>
                                        <p:tgtEl>
                                          <p:spTgt spid="96"/>
                                        </p:tgtEl>
                                      </p:cBhvr>
                                    </p:animEffect>
                                  </p:childTnLst>
                                </p:cTn>
                              </p:par>
                              <p:par>
                                <p:cTn id="146" presetID="22" presetClass="entr" presetSubtype="4" fill="hold" grpId="0" nodeType="withEffect">
                                  <p:stCondLst>
                                    <p:cond delay="0"/>
                                  </p:stCondLst>
                                  <p:childTnLst>
                                    <p:set>
                                      <p:cBhvr>
                                        <p:cTn id="147" dur="1" fill="hold">
                                          <p:stCondLst>
                                            <p:cond delay="0"/>
                                          </p:stCondLst>
                                        </p:cTn>
                                        <p:tgtEl>
                                          <p:spTgt spid="98"/>
                                        </p:tgtEl>
                                        <p:attrNameLst>
                                          <p:attrName>style.visibility</p:attrName>
                                        </p:attrNameLst>
                                      </p:cBhvr>
                                      <p:to>
                                        <p:strVal val="visible"/>
                                      </p:to>
                                    </p:set>
                                    <p:animEffect transition="in" filter="wipe(down)">
                                      <p:cBhvr>
                                        <p:cTn id="148" dur="500"/>
                                        <p:tgtEl>
                                          <p:spTgt spid="98"/>
                                        </p:tgtEl>
                                      </p:cBhvr>
                                    </p:animEffect>
                                  </p:childTnLst>
                                </p:cTn>
                              </p:par>
                              <p:par>
                                <p:cTn id="149" presetID="22" presetClass="entr" presetSubtype="4" fill="hold" grpId="0" nodeType="withEffect">
                                  <p:stCondLst>
                                    <p:cond delay="0"/>
                                  </p:stCondLst>
                                  <p:childTnLst>
                                    <p:set>
                                      <p:cBhvr>
                                        <p:cTn id="150" dur="1" fill="hold">
                                          <p:stCondLst>
                                            <p:cond delay="0"/>
                                          </p:stCondLst>
                                        </p:cTn>
                                        <p:tgtEl>
                                          <p:spTgt spid="99"/>
                                        </p:tgtEl>
                                        <p:attrNameLst>
                                          <p:attrName>style.visibility</p:attrName>
                                        </p:attrNameLst>
                                      </p:cBhvr>
                                      <p:to>
                                        <p:strVal val="visible"/>
                                      </p:to>
                                    </p:set>
                                    <p:animEffect transition="in" filter="wipe(down)">
                                      <p:cBhvr>
                                        <p:cTn id="151" dur="500"/>
                                        <p:tgtEl>
                                          <p:spTgt spid="99"/>
                                        </p:tgtEl>
                                      </p:cBhvr>
                                    </p:animEffect>
                                  </p:childTnLst>
                                </p:cTn>
                              </p:par>
                              <p:par>
                                <p:cTn id="152" presetID="22" presetClass="entr" presetSubtype="4" fill="hold" nodeType="withEffect">
                                  <p:stCondLst>
                                    <p:cond delay="0"/>
                                  </p:stCondLst>
                                  <p:childTnLst>
                                    <p:set>
                                      <p:cBhvr>
                                        <p:cTn id="153" dur="1" fill="hold">
                                          <p:stCondLst>
                                            <p:cond delay="0"/>
                                          </p:stCondLst>
                                        </p:cTn>
                                        <p:tgtEl>
                                          <p:spTgt spid="100"/>
                                        </p:tgtEl>
                                        <p:attrNameLst>
                                          <p:attrName>style.visibility</p:attrName>
                                        </p:attrNameLst>
                                      </p:cBhvr>
                                      <p:to>
                                        <p:strVal val="visible"/>
                                      </p:to>
                                    </p:set>
                                    <p:animEffect transition="in" filter="wipe(down)">
                                      <p:cBhvr>
                                        <p:cTn id="154" dur="500"/>
                                        <p:tgtEl>
                                          <p:spTgt spid="100"/>
                                        </p:tgtEl>
                                      </p:cBhvr>
                                    </p:animEffect>
                                  </p:childTnLst>
                                </p:cTn>
                              </p:par>
                            </p:childTnLst>
                          </p:cTn>
                        </p:par>
                      </p:childTnLst>
                    </p:cTn>
                  </p:par>
                  <p:par>
                    <p:cTn id="155" fill="hold">
                      <p:stCondLst>
                        <p:cond delay="indefinite"/>
                      </p:stCondLst>
                      <p:childTnLst>
                        <p:par>
                          <p:cTn id="156" fill="hold">
                            <p:stCondLst>
                              <p:cond delay="0"/>
                            </p:stCondLst>
                            <p:childTnLst>
                              <p:par>
                                <p:cTn id="157" presetID="16" presetClass="entr" presetSubtype="21" fill="hold" nodeType="clickEffect">
                                  <p:stCondLst>
                                    <p:cond delay="0"/>
                                  </p:stCondLst>
                                  <p:childTnLst>
                                    <p:set>
                                      <p:cBhvr>
                                        <p:cTn id="158" dur="1" fill="hold">
                                          <p:stCondLst>
                                            <p:cond delay="0"/>
                                          </p:stCondLst>
                                        </p:cTn>
                                        <p:tgtEl>
                                          <p:spTgt spid="93">
                                            <p:txEl>
                                              <p:pRg st="0" end="0"/>
                                            </p:txEl>
                                          </p:spTgt>
                                        </p:tgtEl>
                                        <p:attrNameLst>
                                          <p:attrName>style.visibility</p:attrName>
                                        </p:attrNameLst>
                                      </p:cBhvr>
                                      <p:to>
                                        <p:strVal val="visible"/>
                                      </p:to>
                                    </p:set>
                                    <p:animEffect transition="in" filter="barn(inVertical)">
                                      <p:cBhvr>
                                        <p:cTn id="159" dur="500"/>
                                        <p:tgtEl>
                                          <p:spTgt spid="93">
                                            <p:txEl>
                                              <p:pRg st="0" end="0"/>
                                            </p:txEl>
                                          </p:spTgt>
                                        </p:tgtEl>
                                      </p:cBhvr>
                                    </p:animEffect>
                                  </p:childTnLst>
                                </p:cTn>
                              </p:par>
                            </p:childTnLst>
                          </p:cTn>
                        </p:par>
                      </p:childTnLst>
                    </p:cTn>
                  </p:par>
                  <p:par>
                    <p:cTn id="160" fill="hold">
                      <p:stCondLst>
                        <p:cond delay="indefinite"/>
                      </p:stCondLst>
                      <p:childTnLst>
                        <p:par>
                          <p:cTn id="161" fill="hold">
                            <p:stCondLst>
                              <p:cond delay="0"/>
                            </p:stCondLst>
                            <p:childTnLst>
                              <p:par>
                                <p:cTn id="162" presetID="2" presetClass="entr" presetSubtype="4" fill="hold" grpId="0" nodeType="clickEffect">
                                  <p:stCondLst>
                                    <p:cond delay="0"/>
                                  </p:stCondLst>
                                  <p:childTnLst>
                                    <p:set>
                                      <p:cBhvr>
                                        <p:cTn id="163" dur="1" fill="hold">
                                          <p:stCondLst>
                                            <p:cond delay="0"/>
                                          </p:stCondLst>
                                        </p:cTn>
                                        <p:tgtEl>
                                          <p:spTgt spid="97"/>
                                        </p:tgtEl>
                                        <p:attrNameLst>
                                          <p:attrName>style.visibility</p:attrName>
                                        </p:attrNameLst>
                                      </p:cBhvr>
                                      <p:to>
                                        <p:strVal val="visible"/>
                                      </p:to>
                                    </p:set>
                                    <p:anim calcmode="lin" valueType="num">
                                      <p:cBhvr additive="base">
                                        <p:cTn id="164" dur="500" fill="hold"/>
                                        <p:tgtEl>
                                          <p:spTgt spid="97"/>
                                        </p:tgtEl>
                                        <p:attrNameLst>
                                          <p:attrName>ppt_x</p:attrName>
                                        </p:attrNameLst>
                                      </p:cBhvr>
                                      <p:tavLst>
                                        <p:tav tm="0">
                                          <p:val>
                                            <p:strVal val="#ppt_x"/>
                                          </p:val>
                                        </p:tav>
                                        <p:tav tm="100000">
                                          <p:val>
                                            <p:strVal val="#ppt_x"/>
                                          </p:val>
                                        </p:tav>
                                      </p:tavLst>
                                    </p:anim>
                                    <p:anim calcmode="lin" valueType="num">
                                      <p:cBhvr additive="base">
                                        <p:cTn id="165"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par>
                    <p:cTn id="166" fill="hold">
                      <p:stCondLst>
                        <p:cond delay="indefinite"/>
                      </p:stCondLst>
                      <p:childTnLst>
                        <p:par>
                          <p:cTn id="167" fill="hold">
                            <p:stCondLst>
                              <p:cond delay="0"/>
                            </p:stCondLst>
                            <p:childTnLst>
                              <p:par>
                                <p:cTn id="168" presetID="16" presetClass="entr" presetSubtype="21" fill="hold" nodeType="clickEffect">
                                  <p:stCondLst>
                                    <p:cond delay="0"/>
                                  </p:stCondLst>
                                  <p:childTnLst>
                                    <p:set>
                                      <p:cBhvr>
                                        <p:cTn id="169" dur="1" fill="hold">
                                          <p:stCondLst>
                                            <p:cond delay="0"/>
                                          </p:stCondLst>
                                        </p:cTn>
                                        <p:tgtEl>
                                          <p:spTgt spid="93">
                                            <p:txEl>
                                              <p:pRg st="1" end="1"/>
                                            </p:txEl>
                                          </p:spTgt>
                                        </p:tgtEl>
                                        <p:attrNameLst>
                                          <p:attrName>style.visibility</p:attrName>
                                        </p:attrNameLst>
                                      </p:cBhvr>
                                      <p:to>
                                        <p:strVal val="visible"/>
                                      </p:to>
                                    </p:set>
                                    <p:animEffect transition="in" filter="barn(inVertical)">
                                      <p:cBhvr>
                                        <p:cTn id="170" dur="500"/>
                                        <p:tgtEl>
                                          <p:spTgt spid="93">
                                            <p:txEl>
                                              <p:pRg st="1" end="1"/>
                                            </p:txEl>
                                          </p:spTgt>
                                        </p:tgtEl>
                                      </p:cBhvr>
                                    </p:animEffect>
                                  </p:childTnLst>
                                </p:cTn>
                              </p:par>
                            </p:childTnLst>
                          </p:cTn>
                        </p:par>
                      </p:childTnLst>
                    </p:cTn>
                  </p:par>
                  <p:par>
                    <p:cTn id="171" fill="hold">
                      <p:stCondLst>
                        <p:cond delay="indefinite"/>
                      </p:stCondLst>
                      <p:childTnLst>
                        <p:par>
                          <p:cTn id="172" fill="hold">
                            <p:stCondLst>
                              <p:cond delay="0"/>
                            </p:stCondLst>
                            <p:childTnLst>
                              <p:par>
                                <p:cTn id="173" presetID="2" presetClass="entr" presetSubtype="4" fill="hold" grpId="0" nodeType="clickEffect">
                                  <p:stCondLst>
                                    <p:cond delay="0"/>
                                  </p:stCondLst>
                                  <p:childTnLst>
                                    <p:set>
                                      <p:cBhvr>
                                        <p:cTn id="174" dur="1" fill="hold">
                                          <p:stCondLst>
                                            <p:cond delay="0"/>
                                          </p:stCondLst>
                                        </p:cTn>
                                        <p:tgtEl>
                                          <p:spTgt spid="101"/>
                                        </p:tgtEl>
                                        <p:attrNameLst>
                                          <p:attrName>style.visibility</p:attrName>
                                        </p:attrNameLst>
                                      </p:cBhvr>
                                      <p:to>
                                        <p:strVal val="visible"/>
                                      </p:to>
                                    </p:set>
                                    <p:anim calcmode="lin" valueType="num">
                                      <p:cBhvr additive="base">
                                        <p:cTn id="175" dur="500" fill="hold"/>
                                        <p:tgtEl>
                                          <p:spTgt spid="101"/>
                                        </p:tgtEl>
                                        <p:attrNameLst>
                                          <p:attrName>ppt_x</p:attrName>
                                        </p:attrNameLst>
                                      </p:cBhvr>
                                      <p:tavLst>
                                        <p:tav tm="0">
                                          <p:val>
                                            <p:strVal val="#ppt_x"/>
                                          </p:val>
                                        </p:tav>
                                        <p:tav tm="100000">
                                          <p:val>
                                            <p:strVal val="#ppt_x"/>
                                          </p:val>
                                        </p:tav>
                                      </p:tavLst>
                                    </p:anim>
                                    <p:anim calcmode="lin" valueType="num">
                                      <p:cBhvr additive="base">
                                        <p:cTn id="176" dur="500" fill="hold"/>
                                        <p:tgtEl>
                                          <p:spTgt spid="101"/>
                                        </p:tgtEl>
                                        <p:attrNameLst>
                                          <p:attrName>ppt_y</p:attrName>
                                        </p:attrNameLst>
                                      </p:cBhvr>
                                      <p:tavLst>
                                        <p:tav tm="0">
                                          <p:val>
                                            <p:strVal val="1+#ppt_h/2"/>
                                          </p:val>
                                        </p:tav>
                                        <p:tav tm="100000">
                                          <p:val>
                                            <p:strVal val="#ppt_y"/>
                                          </p:val>
                                        </p:tav>
                                      </p:tavLst>
                                    </p:anim>
                                  </p:childTnLst>
                                </p:cTn>
                              </p:par>
                            </p:childTnLst>
                          </p:cTn>
                        </p:par>
                      </p:childTnLst>
                    </p:cTn>
                  </p:par>
                  <p:par>
                    <p:cTn id="177" fill="hold">
                      <p:stCondLst>
                        <p:cond delay="indefinite"/>
                      </p:stCondLst>
                      <p:childTnLst>
                        <p:par>
                          <p:cTn id="178" fill="hold">
                            <p:stCondLst>
                              <p:cond delay="0"/>
                            </p:stCondLst>
                            <p:childTnLst>
                              <p:par>
                                <p:cTn id="179" presetID="16" presetClass="entr" presetSubtype="21" fill="hold" nodeType="clickEffect">
                                  <p:stCondLst>
                                    <p:cond delay="0"/>
                                  </p:stCondLst>
                                  <p:childTnLst>
                                    <p:set>
                                      <p:cBhvr>
                                        <p:cTn id="180" dur="1" fill="hold">
                                          <p:stCondLst>
                                            <p:cond delay="0"/>
                                          </p:stCondLst>
                                        </p:cTn>
                                        <p:tgtEl>
                                          <p:spTgt spid="93">
                                            <p:txEl>
                                              <p:pRg st="2" end="2"/>
                                            </p:txEl>
                                          </p:spTgt>
                                        </p:tgtEl>
                                        <p:attrNameLst>
                                          <p:attrName>style.visibility</p:attrName>
                                        </p:attrNameLst>
                                      </p:cBhvr>
                                      <p:to>
                                        <p:strVal val="visible"/>
                                      </p:to>
                                    </p:set>
                                    <p:animEffect transition="in" filter="barn(inVertical)">
                                      <p:cBhvr>
                                        <p:cTn id="181" dur="500"/>
                                        <p:tgtEl>
                                          <p:spTgt spid="93">
                                            <p:txEl>
                                              <p:pRg st="2" end="2"/>
                                            </p:txEl>
                                          </p:spTgt>
                                        </p:tgtEl>
                                      </p:cBhvr>
                                    </p:animEffect>
                                  </p:childTnLst>
                                </p:cTn>
                              </p:par>
                            </p:childTnLst>
                          </p:cTn>
                        </p:par>
                      </p:childTnLst>
                    </p:cTn>
                  </p:par>
                  <p:par>
                    <p:cTn id="182" fill="hold">
                      <p:stCondLst>
                        <p:cond delay="indefinite"/>
                      </p:stCondLst>
                      <p:childTnLst>
                        <p:par>
                          <p:cTn id="183" fill="hold">
                            <p:stCondLst>
                              <p:cond delay="0"/>
                            </p:stCondLst>
                            <p:childTnLst>
                              <p:par>
                                <p:cTn id="184" presetID="2" presetClass="entr" presetSubtype="4" fill="hold" grpId="0" nodeType="clickEffect">
                                  <p:stCondLst>
                                    <p:cond delay="0"/>
                                  </p:stCondLst>
                                  <p:childTnLst>
                                    <p:set>
                                      <p:cBhvr>
                                        <p:cTn id="185" dur="1" fill="hold">
                                          <p:stCondLst>
                                            <p:cond delay="0"/>
                                          </p:stCondLst>
                                        </p:cTn>
                                        <p:tgtEl>
                                          <p:spTgt spid="102"/>
                                        </p:tgtEl>
                                        <p:attrNameLst>
                                          <p:attrName>style.visibility</p:attrName>
                                        </p:attrNameLst>
                                      </p:cBhvr>
                                      <p:to>
                                        <p:strVal val="visible"/>
                                      </p:to>
                                    </p:set>
                                    <p:anim calcmode="lin" valueType="num">
                                      <p:cBhvr additive="base">
                                        <p:cTn id="186" dur="500" fill="hold"/>
                                        <p:tgtEl>
                                          <p:spTgt spid="102"/>
                                        </p:tgtEl>
                                        <p:attrNameLst>
                                          <p:attrName>ppt_x</p:attrName>
                                        </p:attrNameLst>
                                      </p:cBhvr>
                                      <p:tavLst>
                                        <p:tav tm="0">
                                          <p:val>
                                            <p:strVal val="#ppt_x"/>
                                          </p:val>
                                        </p:tav>
                                        <p:tav tm="100000">
                                          <p:val>
                                            <p:strVal val="#ppt_x"/>
                                          </p:val>
                                        </p:tav>
                                      </p:tavLst>
                                    </p:anim>
                                    <p:anim calcmode="lin" valueType="num">
                                      <p:cBhvr additive="base">
                                        <p:cTn id="187"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par>
                    <p:cTn id="188" fill="hold">
                      <p:stCondLst>
                        <p:cond delay="indefinite"/>
                      </p:stCondLst>
                      <p:childTnLst>
                        <p:par>
                          <p:cTn id="189" fill="hold">
                            <p:stCondLst>
                              <p:cond delay="0"/>
                            </p:stCondLst>
                            <p:childTnLst>
                              <p:par>
                                <p:cTn id="190" presetID="16" presetClass="entr" presetSubtype="21" fill="hold" grpId="0" nodeType="clickEffect">
                                  <p:stCondLst>
                                    <p:cond delay="0"/>
                                  </p:stCondLst>
                                  <p:childTnLst>
                                    <p:set>
                                      <p:cBhvr>
                                        <p:cTn id="191" dur="1" fill="hold">
                                          <p:stCondLst>
                                            <p:cond delay="0"/>
                                          </p:stCondLst>
                                        </p:cTn>
                                        <p:tgtEl>
                                          <p:spTgt spid="94"/>
                                        </p:tgtEl>
                                        <p:attrNameLst>
                                          <p:attrName>style.visibility</p:attrName>
                                        </p:attrNameLst>
                                      </p:cBhvr>
                                      <p:to>
                                        <p:strVal val="visible"/>
                                      </p:to>
                                    </p:set>
                                    <p:animEffect transition="in" filter="barn(inVertical)">
                                      <p:cBhvr>
                                        <p:cTn id="192" dur="500"/>
                                        <p:tgtEl>
                                          <p:spTgt spid="94"/>
                                        </p:tgtEl>
                                      </p:cBhvr>
                                    </p:animEffect>
                                  </p:childTnLst>
                                </p:cTn>
                              </p:par>
                            </p:childTnLst>
                          </p:cTn>
                        </p:par>
                      </p:childTnLst>
                    </p:cTn>
                  </p:par>
                  <p:par>
                    <p:cTn id="193" fill="hold">
                      <p:stCondLst>
                        <p:cond delay="indefinite"/>
                      </p:stCondLst>
                      <p:childTnLst>
                        <p:par>
                          <p:cTn id="194" fill="hold">
                            <p:stCondLst>
                              <p:cond delay="0"/>
                            </p:stCondLst>
                            <p:childTnLst>
                              <p:par>
                                <p:cTn id="195" presetID="6" presetClass="entr" presetSubtype="16" fill="hold" nodeType="clickEffect">
                                  <p:stCondLst>
                                    <p:cond delay="0"/>
                                  </p:stCondLst>
                                  <p:childTnLst>
                                    <p:set>
                                      <p:cBhvr>
                                        <p:cTn id="196" dur="1" fill="hold">
                                          <p:stCondLst>
                                            <p:cond delay="0"/>
                                          </p:stCondLst>
                                        </p:cTn>
                                        <p:tgtEl>
                                          <p:spTgt spid="11"/>
                                        </p:tgtEl>
                                        <p:attrNameLst>
                                          <p:attrName>style.visibility</p:attrName>
                                        </p:attrNameLst>
                                      </p:cBhvr>
                                      <p:to>
                                        <p:strVal val="visible"/>
                                      </p:to>
                                    </p:set>
                                    <p:animEffect transition="in" filter="circle(in)">
                                      <p:cBhvr>
                                        <p:cTn id="197" dur="2000"/>
                                        <p:tgtEl>
                                          <p:spTgt spid="11"/>
                                        </p:tgtEl>
                                      </p:cBhvr>
                                    </p:animEffect>
                                  </p:childTnLst>
                                </p:cTn>
                              </p:par>
                              <p:par>
                                <p:cTn id="198" presetID="22" presetClass="entr" presetSubtype="4" fill="hold" grpId="0" nodeType="withEffect">
                                  <p:stCondLst>
                                    <p:cond delay="0"/>
                                  </p:stCondLst>
                                  <p:childTnLst>
                                    <p:set>
                                      <p:cBhvr>
                                        <p:cTn id="199" dur="1" fill="hold">
                                          <p:stCondLst>
                                            <p:cond delay="0"/>
                                          </p:stCondLst>
                                        </p:cTn>
                                        <p:tgtEl>
                                          <p:spTgt spid="106"/>
                                        </p:tgtEl>
                                        <p:attrNameLst>
                                          <p:attrName>style.visibility</p:attrName>
                                        </p:attrNameLst>
                                      </p:cBhvr>
                                      <p:to>
                                        <p:strVal val="visible"/>
                                      </p:to>
                                    </p:set>
                                    <p:animEffect transition="in" filter="wipe(down)">
                                      <p:cBhvr>
                                        <p:cTn id="200" dur="500"/>
                                        <p:tgtEl>
                                          <p:spTgt spid="106"/>
                                        </p:tgtEl>
                                      </p:cBhvr>
                                    </p:animEffect>
                                  </p:childTnLst>
                                </p:cTn>
                              </p:par>
                            </p:childTnLst>
                          </p:cTn>
                        </p:par>
                      </p:childTnLst>
                    </p:cTn>
                  </p:par>
                  <p:par>
                    <p:cTn id="201" fill="hold">
                      <p:stCondLst>
                        <p:cond delay="indefinite"/>
                      </p:stCondLst>
                      <p:childTnLst>
                        <p:par>
                          <p:cTn id="202" fill="hold">
                            <p:stCondLst>
                              <p:cond delay="0"/>
                            </p:stCondLst>
                            <p:childTnLst>
                              <p:par>
                                <p:cTn id="203" presetID="22" presetClass="entr" presetSubtype="4" fill="hold" grpId="0" nodeType="clickEffect">
                                  <p:stCondLst>
                                    <p:cond delay="0"/>
                                  </p:stCondLst>
                                  <p:childTnLst>
                                    <p:set>
                                      <p:cBhvr>
                                        <p:cTn id="204" dur="1" fill="hold">
                                          <p:stCondLst>
                                            <p:cond delay="0"/>
                                          </p:stCondLst>
                                        </p:cTn>
                                        <p:tgtEl>
                                          <p:spTgt spid="107"/>
                                        </p:tgtEl>
                                        <p:attrNameLst>
                                          <p:attrName>style.visibility</p:attrName>
                                        </p:attrNameLst>
                                      </p:cBhvr>
                                      <p:to>
                                        <p:strVal val="visible"/>
                                      </p:to>
                                    </p:set>
                                    <p:animEffect transition="in" filter="wipe(down)">
                                      <p:cBhvr>
                                        <p:cTn id="205" dur="500"/>
                                        <p:tgtEl>
                                          <p:spTgt spid="107"/>
                                        </p:tgtEl>
                                      </p:cBhvr>
                                    </p:animEffect>
                                  </p:childTnLst>
                                </p:cTn>
                              </p:par>
                              <p:par>
                                <p:cTn id="206" presetID="22" presetClass="entr" presetSubtype="4" fill="hold" grpId="0" nodeType="withEffect">
                                  <p:stCondLst>
                                    <p:cond delay="0"/>
                                  </p:stCondLst>
                                  <p:childTnLst>
                                    <p:set>
                                      <p:cBhvr>
                                        <p:cTn id="207" dur="1" fill="hold">
                                          <p:stCondLst>
                                            <p:cond delay="0"/>
                                          </p:stCondLst>
                                        </p:cTn>
                                        <p:tgtEl>
                                          <p:spTgt spid="109"/>
                                        </p:tgtEl>
                                        <p:attrNameLst>
                                          <p:attrName>style.visibility</p:attrName>
                                        </p:attrNameLst>
                                      </p:cBhvr>
                                      <p:to>
                                        <p:strVal val="visible"/>
                                      </p:to>
                                    </p:set>
                                    <p:animEffect transition="in" filter="wipe(down)">
                                      <p:cBhvr>
                                        <p:cTn id="208" dur="500"/>
                                        <p:tgtEl>
                                          <p:spTgt spid="109"/>
                                        </p:tgtEl>
                                      </p:cBhvr>
                                    </p:animEffect>
                                  </p:childTnLst>
                                </p:cTn>
                              </p:par>
                              <p:par>
                                <p:cTn id="209" presetID="22" presetClass="entr" presetSubtype="4" fill="hold" grpId="0" nodeType="withEffect">
                                  <p:stCondLst>
                                    <p:cond delay="0"/>
                                  </p:stCondLst>
                                  <p:childTnLst>
                                    <p:set>
                                      <p:cBhvr>
                                        <p:cTn id="210" dur="1" fill="hold">
                                          <p:stCondLst>
                                            <p:cond delay="0"/>
                                          </p:stCondLst>
                                        </p:cTn>
                                        <p:tgtEl>
                                          <p:spTgt spid="110"/>
                                        </p:tgtEl>
                                        <p:attrNameLst>
                                          <p:attrName>style.visibility</p:attrName>
                                        </p:attrNameLst>
                                      </p:cBhvr>
                                      <p:to>
                                        <p:strVal val="visible"/>
                                      </p:to>
                                    </p:set>
                                    <p:animEffect transition="in" filter="wipe(down)">
                                      <p:cBhvr>
                                        <p:cTn id="211" dur="500"/>
                                        <p:tgtEl>
                                          <p:spTgt spid="110"/>
                                        </p:tgtEl>
                                      </p:cBhvr>
                                    </p:animEffect>
                                  </p:childTnLst>
                                </p:cTn>
                              </p:par>
                              <p:par>
                                <p:cTn id="212" presetID="22" presetClass="entr" presetSubtype="4" fill="hold" nodeType="withEffect">
                                  <p:stCondLst>
                                    <p:cond delay="0"/>
                                  </p:stCondLst>
                                  <p:childTnLst>
                                    <p:set>
                                      <p:cBhvr>
                                        <p:cTn id="213" dur="1" fill="hold">
                                          <p:stCondLst>
                                            <p:cond delay="0"/>
                                          </p:stCondLst>
                                        </p:cTn>
                                        <p:tgtEl>
                                          <p:spTgt spid="111"/>
                                        </p:tgtEl>
                                        <p:attrNameLst>
                                          <p:attrName>style.visibility</p:attrName>
                                        </p:attrNameLst>
                                      </p:cBhvr>
                                      <p:to>
                                        <p:strVal val="visible"/>
                                      </p:to>
                                    </p:set>
                                    <p:animEffect transition="in" filter="wipe(down)">
                                      <p:cBhvr>
                                        <p:cTn id="214" dur="500"/>
                                        <p:tgtEl>
                                          <p:spTgt spid="111"/>
                                        </p:tgtEl>
                                      </p:cBhvr>
                                    </p:animEffect>
                                  </p:childTnLst>
                                </p:cTn>
                              </p:par>
                            </p:childTnLst>
                          </p:cTn>
                        </p:par>
                      </p:childTnLst>
                    </p:cTn>
                  </p:par>
                  <p:par>
                    <p:cTn id="215" fill="hold">
                      <p:stCondLst>
                        <p:cond delay="indefinite"/>
                      </p:stCondLst>
                      <p:childTnLst>
                        <p:par>
                          <p:cTn id="216" fill="hold">
                            <p:stCondLst>
                              <p:cond delay="0"/>
                            </p:stCondLst>
                            <p:childTnLst>
                              <p:par>
                                <p:cTn id="217" presetID="16" presetClass="entr" presetSubtype="21" fill="hold" nodeType="clickEffect">
                                  <p:stCondLst>
                                    <p:cond delay="0"/>
                                  </p:stCondLst>
                                  <p:childTnLst>
                                    <p:set>
                                      <p:cBhvr>
                                        <p:cTn id="218" dur="1" fill="hold">
                                          <p:stCondLst>
                                            <p:cond delay="0"/>
                                          </p:stCondLst>
                                        </p:cTn>
                                        <p:tgtEl>
                                          <p:spTgt spid="103">
                                            <p:txEl>
                                              <p:pRg st="0" end="0"/>
                                            </p:txEl>
                                          </p:spTgt>
                                        </p:tgtEl>
                                        <p:attrNameLst>
                                          <p:attrName>style.visibility</p:attrName>
                                        </p:attrNameLst>
                                      </p:cBhvr>
                                      <p:to>
                                        <p:strVal val="visible"/>
                                      </p:to>
                                    </p:set>
                                    <p:animEffect transition="in" filter="barn(inVertical)">
                                      <p:cBhvr>
                                        <p:cTn id="219" dur="500"/>
                                        <p:tgtEl>
                                          <p:spTgt spid="103">
                                            <p:txEl>
                                              <p:pRg st="0" end="0"/>
                                            </p:txEl>
                                          </p:spTgt>
                                        </p:tgtEl>
                                      </p:cBhvr>
                                    </p:animEffect>
                                  </p:childTnLst>
                                </p:cTn>
                              </p:par>
                            </p:childTnLst>
                          </p:cTn>
                        </p:par>
                      </p:childTnLst>
                    </p:cTn>
                  </p:par>
                  <p:par>
                    <p:cTn id="220" fill="hold">
                      <p:stCondLst>
                        <p:cond delay="indefinite"/>
                      </p:stCondLst>
                      <p:childTnLst>
                        <p:par>
                          <p:cTn id="221" fill="hold">
                            <p:stCondLst>
                              <p:cond delay="0"/>
                            </p:stCondLst>
                            <p:childTnLst>
                              <p:par>
                                <p:cTn id="222" presetID="2" presetClass="entr" presetSubtype="4" fill="hold" grpId="0" nodeType="clickEffect">
                                  <p:stCondLst>
                                    <p:cond delay="0"/>
                                  </p:stCondLst>
                                  <p:childTnLst>
                                    <p:set>
                                      <p:cBhvr>
                                        <p:cTn id="223" dur="1" fill="hold">
                                          <p:stCondLst>
                                            <p:cond delay="0"/>
                                          </p:stCondLst>
                                        </p:cTn>
                                        <p:tgtEl>
                                          <p:spTgt spid="108"/>
                                        </p:tgtEl>
                                        <p:attrNameLst>
                                          <p:attrName>style.visibility</p:attrName>
                                        </p:attrNameLst>
                                      </p:cBhvr>
                                      <p:to>
                                        <p:strVal val="visible"/>
                                      </p:to>
                                    </p:set>
                                    <p:anim calcmode="lin" valueType="num">
                                      <p:cBhvr additive="base">
                                        <p:cTn id="224" dur="500" fill="hold"/>
                                        <p:tgtEl>
                                          <p:spTgt spid="108"/>
                                        </p:tgtEl>
                                        <p:attrNameLst>
                                          <p:attrName>ppt_x</p:attrName>
                                        </p:attrNameLst>
                                      </p:cBhvr>
                                      <p:tavLst>
                                        <p:tav tm="0">
                                          <p:val>
                                            <p:strVal val="#ppt_x"/>
                                          </p:val>
                                        </p:tav>
                                        <p:tav tm="100000">
                                          <p:val>
                                            <p:strVal val="#ppt_x"/>
                                          </p:val>
                                        </p:tav>
                                      </p:tavLst>
                                    </p:anim>
                                    <p:anim calcmode="lin" valueType="num">
                                      <p:cBhvr additive="base">
                                        <p:cTn id="225" dur="500" fill="hold"/>
                                        <p:tgtEl>
                                          <p:spTgt spid="108"/>
                                        </p:tgtEl>
                                        <p:attrNameLst>
                                          <p:attrName>ppt_y</p:attrName>
                                        </p:attrNameLst>
                                      </p:cBhvr>
                                      <p:tavLst>
                                        <p:tav tm="0">
                                          <p:val>
                                            <p:strVal val="1+#ppt_h/2"/>
                                          </p:val>
                                        </p:tav>
                                        <p:tav tm="100000">
                                          <p:val>
                                            <p:strVal val="#ppt_y"/>
                                          </p:val>
                                        </p:tav>
                                      </p:tavLst>
                                    </p:anim>
                                  </p:childTnLst>
                                </p:cTn>
                              </p:par>
                            </p:childTnLst>
                          </p:cTn>
                        </p:par>
                      </p:childTnLst>
                    </p:cTn>
                  </p:par>
                  <p:par>
                    <p:cTn id="226" fill="hold">
                      <p:stCondLst>
                        <p:cond delay="indefinite"/>
                      </p:stCondLst>
                      <p:childTnLst>
                        <p:par>
                          <p:cTn id="227" fill="hold">
                            <p:stCondLst>
                              <p:cond delay="0"/>
                            </p:stCondLst>
                            <p:childTnLst>
                              <p:par>
                                <p:cTn id="228" presetID="16" presetClass="entr" presetSubtype="21" fill="hold" nodeType="clickEffect">
                                  <p:stCondLst>
                                    <p:cond delay="0"/>
                                  </p:stCondLst>
                                  <p:childTnLst>
                                    <p:set>
                                      <p:cBhvr>
                                        <p:cTn id="229" dur="1" fill="hold">
                                          <p:stCondLst>
                                            <p:cond delay="0"/>
                                          </p:stCondLst>
                                        </p:cTn>
                                        <p:tgtEl>
                                          <p:spTgt spid="103">
                                            <p:txEl>
                                              <p:pRg st="1" end="1"/>
                                            </p:txEl>
                                          </p:spTgt>
                                        </p:tgtEl>
                                        <p:attrNameLst>
                                          <p:attrName>style.visibility</p:attrName>
                                        </p:attrNameLst>
                                      </p:cBhvr>
                                      <p:to>
                                        <p:strVal val="visible"/>
                                      </p:to>
                                    </p:set>
                                    <p:animEffect transition="in" filter="barn(inVertical)">
                                      <p:cBhvr>
                                        <p:cTn id="230" dur="500"/>
                                        <p:tgtEl>
                                          <p:spTgt spid="103">
                                            <p:txEl>
                                              <p:pRg st="1" end="1"/>
                                            </p:txEl>
                                          </p:spTgt>
                                        </p:tgtEl>
                                      </p:cBhvr>
                                    </p:animEffect>
                                  </p:childTnLst>
                                </p:cTn>
                              </p:par>
                            </p:childTnLst>
                          </p:cTn>
                        </p:par>
                      </p:childTnLst>
                    </p:cTn>
                  </p:par>
                  <p:par>
                    <p:cTn id="231" fill="hold">
                      <p:stCondLst>
                        <p:cond delay="indefinite"/>
                      </p:stCondLst>
                      <p:childTnLst>
                        <p:par>
                          <p:cTn id="232" fill="hold">
                            <p:stCondLst>
                              <p:cond delay="0"/>
                            </p:stCondLst>
                            <p:childTnLst>
                              <p:par>
                                <p:cTn id="233" presetID="2" presetClass="entr" presetSubtype="4" fill="hold" grpId="0" nodeType="clickEffect">
                                  <p:stCondLst>
                                    <p:cond delay="0"/>
                                  </p:stCondLst>
                                  <p:childTnLst>
                                    <p:set>
                                      <p:cBhvr>
                                        <p:cTn id="234" dur="1" fill="hold">
                                          <p:stCondLst>
                                            <p:cond delay="0"/>
                                          </p:stCondLst>
                                        </p:cTn>
                                        <p:tgtEl>
                                          <p:spTgt spid="112"/>
                                        </p:tgtEl>
                                        <p:attrNameLst>
                                          <p:attrName>style.visibility</p:attrName>
                                        </p:attrNameLst>
                                      </p:cBhvr>
                                      <p:to>
                                        <p:strVal val="visible"/>
                                      </p:to>
                                    </p:set>
                                    <p:anim calcmode="lin" valueType="num">
                                      <p:cBhvr additive="base">
                                        <p:cTn id="235" dur="500" fill="hold"/>
                                        <p:tgtEl>
                                          <p:spTgt spid="112"/>
                                        </p:tgtEl>
                                        <p:attrNameLst>
                                          <p:attrName>ppt_x</p:attrName>
                                        </p:attrNameLst>
                                      </p:cBhvr>
                                      <p:tavLst>
                                        <p:tav tm="0">
                                          <p:val>
                                            <p:strVal val="#ppt_x"/>
                                          </p:val>
                                        </p:tav>
                                        <p:tav tm="100000">
                                          <p:val>
                                            <p:strVal val="#ppt_x"/>
                                          </p:val>
                                        </p:tav>
                                      </p:tavLst>
                                    </p:anim>
                                    <p:anim calcmode="lin" valueType="num">
                                      <p:cBhvr additive="base">
                                        <p:cTn id="236" dur="500" fill="hold"/>
                                        <p:tgtEl>
                                          <p:spTgt spid="112"/>
                                        </p:tgtEl>
                                        <p:attrNameLst>
                                          <p:attrName>ppt_y</p:attrName>
                                        </p:attrNameLst>
                                      </p:cBhvr>
                                      <p:tavLst>
                                        <p:tav tm="0">
                                          <p:val>
                                            <p:strVal val="1+#ppt_h/2"/>
                                          </p:val>
                                        </p:tav>
                                        <p:tav tm="100000">
                                          <p:val>
                                            <p:strVal val="#ppt_y"/>
                                          </p:val>
                                        </p:tav>
                                      </p:tavLst>
                                    </p:anim>
                                  </p:childTnLst>
                                </p:cTn>
                              </p:par>
                            </p:childTnLst>
                          </p:cTn>
                        </p:par>
                      </p:childTnLst>
                    </p:cTn>
                  </p:par>
                  <p:par>
                    <p:cTn id="237" fill="hold">
                      <p:stCondLst>
                        <p:cond delay="indefinite"/>
                      </p:stCondLst>
                      <p:childTnLst>
                        <p:par>
                          <p:cTn id="238" fill="hold">
                            <p:stCondLst>
                              <p:cond delay="0"/>
                            </p:stCondLst>
                            <p:childTnLst>
                              <p:par>
                                <p:cTn id="239" presetID="16" presetClass="entr" presetSubtype="21" fill="hold" nodeType="clickEffect">
                                  <p:stCondLst>
                                    <p:cond delay="0"/>
                                  </p:stCondLst>
                                  <p:childTnLst>
                                    <p:set>
                                      <p:cBhvr>
                                        <p:cTn id="240" dur="1" fill="hold">
                                          <p:stCondLst>
                                            <p:cond delay="0"/>
                                          </p:stCondLst>
                                        </p:cTn>
                                        <p:tgtEl>
                                          <p:spTgt spid="103">
                                            <p:txEl>
                                              <p:pRg st="2" end="2"/>
                                            </p:txEl>
                                          </p:spTgt>
                                        </p:tgtEl>
                                        <p:attrNameLst>
                                          <p:attrName>style.visibility</p:attrName>
                                        </p:attrNameLst>
                                      </p:cBhvr>
                                      <p:to>
                                        <p:strVal val="visible"/>
                                      </p:to>
                                    </p:set>
                                    <p:animEffect transition="in" filter="barn(inVertical)">
                                      <p:cBhvr>
                                        <p:cTn id="241" dur="500"/>
                                        <p:tgtEl>
                                          <p:spTgt spid="103">
                                            <p:txEl>
                                              <p:pRg st="2" end="2"/>
                                            </p:txEl>
                                          </p:spTgt>
                                        </p:tgtEl>
                                      </p:cBhvr>
                                    </p:animEffect>
                                  </p:childTnLst>
                                </p:cTn>
                              </p:par>
                            </p:childTnLst>
                          </p:cTn>
                        </p:par>
                      </p:childTnLst>
                    </p:cTn>
                  </p:par>
                  <p:par>
                    <p:cTn id="242" fill="hold">
                      <p:stCondLst>
                        <p:cond delay="indefinite"/>
                      </p:stCondLst>
                      <p:childTnLst>
                        <p:par>
                          <p:cTn id="243" fill="hold">
                            <p:stCondLst>
                              <p:cond delay="0"/>
                            </p:stCondLst>
                            <p:childTnLst>
                              <p:par>
                                <p:cTn id="244" presetID="2" presetClass="entr" presetSubtype="4" fill="hold" grpId="0" nodeType="clickEffect">
                                  <p:stCondLst>
                                    <p:cond delay="0"/>
                                  </p:stCondLst>
                                  <p:childTnLst>
                                    <p:set>
                                      <p:cBhvr>
                                        <p:cTn id="245" dur="1" fill="hold">
                                          <p:stCondLst>
                                            <p:cond delay="0"/>
                                          </p:stCondLst>
                                        </p:cTn>
                                        <p:tgtEl>
                                          <p:spTgt spid="113"/>
                                        </p:tgtEl>
                                        <p:attrNameLst>
                                          <p:attrName>style.visibility</p:attrName>
                                        </p:attrNameLst>
                                      </p:cBhvr>
                                      <p:to>
                                        <p:strVal val="visible"/>
                                      </p:to>
                                    </p:set>
                                    <p:anim calcmode="lin" valueType="num">
                                      <p:cBhvr additive="base">
                                        <p:cTn id="246" dur="500" fill="hold"/>
                                        <p:tgtEl>
                                          <p:spTgt spid="113"/>
                                        </p:tgtEl>
                                        <p:attrNameLst>
                                          <p:attrName>ppt_x</p:attrName>
                                        </p:attrNameLst>
                                      </p:cBhvr>
                                      <p:tavLst>
                                        <p:tav tm="0">
                                          <p:val>
                                            <p:strVal val="#ppt_x"/>
                                          </p:val>
                                        </p:tav>
                                        <p:tav tm="100000">
                                          <p:val>
                                            <p:strVal val="#ppt_x"/>
                                          </p:val>
                                        </p:tav>
                                      </p:tavLst>
                                    </p:anim>
                                    <p:anim calcmode="lin" valueType="num">
                                      <p:cBhvr additive="base">
                                        <p:cTn id="247" dur="500" fill="hold"/>
                                        <p:tgtEl>
                                          <p:spTgt spid="113"/>
                                        </p:tgtEl>
                                        <p:attrNameLst>
                                          <p:attrName>ppt_y</p:attrName>
                                        </p:attrNameLst>
                                      </p:cBhvr>
                                      <p:tavLst>
                                        <p:tav tm="0">
                                          <p:val>
                                            <p:strVal val="1+#ppt_h/2"/>
                                          </p:val>
                                        </p:tav>
                                        <p:tav tm="100000">
                                          <p:val>
                                            <p:strVal val="#ppt_y"/>
                                          </p:val>
                                        </p:tav>
                                      </p:tavLst>
                                    </p:anim>
                                  </p:childTnLst>
                                </p:cTn>
                              </p:par>
                            </p:childTnLst>
                          </p:cTn>
                        </p:par>
                      </p:childTnLst>
                    </p:cTn>
                  </p:par>
                  <p:par>
                    <p:cTn id="248" fill="hold">
                      <p:stCondLst>
                        <p:cond delay="indefinite"/>
                      </p:stCondLst>
                      <p:childTnLst>
                        <p:par>
                          <p:cTn id="249" fill="hold">
                            <p:stCondLst>
                              <p:cond delay="0"/>
                            </p:stCondLst>
                            <p:childTnLst>
                              <p:par>
                                <p:cTn id="250" presetID="16" presetClass="entr" presetSubtype="21" fill="hold" grpId="0" nodeType="clickEffect">
                                  <p:stCondLst>
                                    <p:cond delay="0"/>
                                  </p:stCondLst>
                                  <p:childTnLst>
                                    <p:set>
                                      <p:cBhvr>
                                        <p:cTn id="251" dur="1" fill="hold">
                                          <p:stCondLst>
                                            <p:cond delay="0"/>
                                          </p:stCondLst>
                                        </p:cTn>
                                        <p:tgtEl>
                                          <p:spTgt spid="104"/>
                                        </p:tgtEl>
                                        <p:attrNameLst>
                                          <p:attrName>style.visibility</p:attrName>
                                        </p:attrNameLst>
                                      </p:cBhvr>
                                      <p:to>
                                        <p:strVal val="visible"/>
                                      </p:to>
                                    </p:set>
                                    <p:animEffect transition="in" filter="barn(inVertical)">
                                      <p:cBhvr>
                                        <p:cTn id="252" dur="500"/>
                                        <p:tgtEl>
                                          <p:spTgt spid="104"/>
                                        </p:tgtEl>
                                      </p:cBhvr>
                                    </p:animEffect>
                                  </p:childTnLst>
                                </p:cTn>
                              </p:par>
                            </p:childTnLst>
                          </p:cTn>
                        </p:par>
                      </p:childTnLst>
                    </p:cTn>
                  </p:par>
                  <p:par>
                    <p:cTn id="253" fill="hold">
                      <p:stCondLst>
                        <p:cond delay="indefinite"/>
                      </p:stCondLst>
                      <p:childTnLst>
                        <p:par>
                          <p:cTn id="254" fill="hold">
                            <p:stCondLst>
                              <p:cond delay="0"/>
                            </p:stCondLst>
                            <p:childTnLst>
                              <p:par>
                                <p:cTn id="255" presetID="6" presetClass="entr" presetSubtype="16" fill="hold" nodeType="clickEffect">
                                  <p:stCondLst>
                                    <p:cond delay="0"/>
                                  </p:stCondLst>
                                  <p:childTnLst>
                                    <p:set>
                                      <p:cBhvr>
                                        <p:cTn id="256" dur="1" fill="hold">
                                          <p:stCondLst>
                                            <p:cond delay="0"/>
                                          </p:stCondLst>
                                        </p:cTn>
                                        <p:tgtEl>
                                          <p:spTgt spid="114"/>
                                        </p:tgtEl>
                                        <p:attrNameLst>
                                          <p:attrName>style.visibility</p:attrName>
                                        </p:attrNameLst>
                                      </p:cBhvr>
                                      <p:to>
                                        <p:strVal val="visible"/>
                                      </p:to>
                                    </p:set>
                                    <p:animEffect transition="in" filter="circle(in)">
                                      <p:cBhvr>
                                        <p:cTn id="257" dur="2000"/>
                                        <p:tgtEl>
                                          <p:spTgt spid="114"/>
                                        </p:tgtEl>
                                      </p:cBhvr>
                                    </p:animEffect>
                                  </p:childTnLst>
                                </p:cTn>
                              </p:par>
                              <p:par>
                                <p:cTn id="258" presetID="22" presetClass="entr" presetSubtype="4" fill="hold" grpId="0" nodeType="withEffect">
                                  <p:stCondLst>
                                    <p:cond delay="0"/>
                                  </p:stCondLst>
                                  <p:childTnLst>
                                    <p:set>
                                      <p:cBhvr>
                                        <p:cTn id="259" dur="1" fill="hold">
                                          <p:stCondLst>
                                            <p:cond delay="0"/>
                                          </p:stCondLst>
                                        </p:cTn>
                                        <p:tgtEl>
                                          <p:spTgt spid="127"/>
                                        </p:tgtEl>
                                        <p:attrNameLst>
                                          <p:attrName>style.visibility</p:attrName>
                                        </p:attrNameLst>
                                      </p:cBhvr>
                                      <p:to>
                                        <p:strVal val="visible"/>
                                      </p:to>
                                    </p:set>
                                    <p:animEffect transition="in" filter="wipe(down)">
                                      <p:cBhvr>
                                        <p:cTn id="260" dur="500"/>
                                        <p:tgtEl>
                                          <p:spTgt spid="127"/>
                                        </p:tgtEl>
                                      </p:cBhvr>
                                    </p:animEffect>
                                  </p:childTnLst>
                                </p:cTn>
                              </p:par>
                            </p:childTnLst>
                          </p:cTn>
                        </p:par>
                      </p:childTnLst>
                    </p:cTn>
                  </p:par>
                  <p:par>
                    <p:cTn id="261" fill="hold">
                      <p:stCondLst>
                        <p:cond delay="indefinite"/>
                      </p:stCondLst>
                      <p:childTnLst>
                        <p:par>
                          <p:cTn id="262" fill="hold">
                            <p:stCondLst>
                              <p:cond delay="0"/>
                            </p:stCondLst>
                            <p:childTnLst>
                              <p:par>
                                <p:cTn id="263" presetID="22" presetClass="entr" presetSubtype="4" fill="hold" grpId="0" nodeType="clickEffect">
                                  <p:stCondLst>
                                    <p:cond delay="0"/>
                                  </p:stCondLst>
                                  <p:childTnLst>
                                    <p:set>
                                      <p:cBhvr>
                                        <p:cTn id="264" dur="1" fill="hold">
                                          <p:stCondLst>
                                            <p:cond delay="0"/>
                                          </p:stCondLst>
                                        </p:cTn>
                                        <p:tgtEl>
                                          <p:spTgt spid="128"/>
                                        </p:tgtEl>
                                        <p:attrNameLst>
                                          <p:attrName>style.visibility</p:attrName>
                                        </p:attrNameLst>
                                      </p:cBhvr>
                                      <p:to>
                                        <p:strVal val="visible"/>
                                      </p:to>
                                    </p:set>
                                    <p:animEffect transition="in" filter="wipe(down)">
                                      <p:cBhvr>
                                        <p:cTn id="265" dur="500"/>
                                        <p:tgtEl>
                                          <p:spTgt spid="128"/>
                                        </p:tgtEl>
                                      </p:cBhvr>
                                    </p:animEffect>
                                  </p:childTnLst>
                                </p:cTn>
                              </p:par>
                              <p:par>
                                <p:cTn id="266" presetID="22" presetClass="entr" presetSubtype="4" fill="hold" grpId="0" nodeType="withEffect">
                                  <p:stCondLst>
                                    <p:cond delay="0"/>
                                  </p:stCondLst>
                                  <p:childTnLst>
                                    <p:set>
                                      <p:cBhvr>
                                        <p:cTn id="267" dur="1" fill="hold">
                                          <p:stCondLst>
                                            <p:cond delay="0"/>
                                          </p:stCondLst>
                                        </p:cTn>
                                        <p:tgtEl>
                                          <p:spTgt spid="130"/>
                                        </p:tgtEl>
                                        <p:attrNameLst>
                                          <p:attrName>style.visibility</p:attrName>
                                        </p:attrNameLst>
                                      </p:cBhvr>
                                      <p:to>
                                        <p:strVal val="visible"/>
                                      </p:to>
                                    </p:set>
                                    <p:animEffect transition="in" filter="wipe(down)">
                                      <p:cBhvr>
                                        <p:cTn id="268" dur="500"/>
                                        <p:tgtEl>
                                          <p:spTgt spid="130"/>
                                        </p:tgtEl>
                                      </p:cBhvr>
                                    </p:animEffect>
                                  </p:childTnLst>
                                </p:cTn>
                              </p:par>
                              <p:par>
                                <p:cTn id="269" presetID="22" presetClass="entr" presetSubtype="4" fill="hold" grpId="0" nodeType="withEffect">
                                  <p:stCondLst>
                                    <p:cond delay="0"/>
                                  </p:stCondLst>
                                  <p:childTnLst>
                                    <p:set>
                                      <p:cBhvr>
                                        <p:cTn id="270" dur="1" fill="hold">
                                          <p:stCondLst>
                                            <p:cond delay="0"/>
                                          </p:stCondLst>
                                        </p:cTn>
                                        <p:tgtEl>
                                          <p:spTgt spid="131"/>
                                        </p:tgtEl>
                                        <p:attrNameLst>
                                          <p:attrName>style.visibility</p:attrName>
                                        </p:attrNameLst>
                                      </p:cBhvr>
                                      <p:to>
                                        <p:strVal val="visible"/>
                                      </p:to>
                                    </p:set>
                                    <p:animEffect transition="in" filter="wipe(down)">
                                      <p:cBhvr>
                                        <p:cTn id="271" dur="500"/>
                                        <p:tgtEl>
                                          <p:spTgt spid="131"/>
                                        </p:tgtEl>
                                      </p:cBhvr>
                                    </p:animEffect>
                                  </p:childTnLst>
                                </p:cTn>
                              </p:par>
                              <p:par>
                                <p:cTn id="272" presetID="22" presetClass="entr" presetSubtype="4" fill="hold" nodeType="withEffect">
                                  <p:stCondLst>
                                    <p:cond delay="0"/>
                                  </p:stCondLst>
                                  <p:childTnLst>
                                    <p:set>
                                      <p:cBhvr>
                                        <p:cTn id="273" dur="1" fill="hold">
                                          <p:stCondLst>
                                            <p:cond delay="0"/>
                                          </p:stCondLst>
                                        </p:cTn>
                                        <p:tgtEl>
                                          <p:spTgt spid="132"/>
                                        </p:tgtEl>
                                        <p:attrNameLst>
                                          <p:attrName>style.visibility</p:attrName>
                                        </p:attrNameLst>
                                      </p:cBhvr>
                                      <p:to>
                                        <p:strVal val="visible"/>
                                      </p:to>
                                    </p:set>
                                    <p:animEffect transition="in" filter="wipe(down)">
                                      <p:cBhvr>
                                        <p:cTn id="274" dur="500"/>
                                        <p:tgtEl>
                                          <p:spTgt spid="132"/>
                                        </p:tgtEl>
                                      </p:cBhvr>
                                    </p:animEffect>
                                  </p:childTnLst>
                                </p:cTn>
                              </p:par>
                            </p:childTnLst>
                          </p:cTn>
                        </p:par>
                      </p:childTnLst>
                    </p:cTn>
                  </p:par>
                  <p:par>
                    <p:cTn id="275" fill="hold">
                      <p:stCondLst>
                        <p:cond delay="indefinite"/>
                      </p:stCondLst>
                      <p:childTnLst>
                        <p:par>
                          <p:cTn id="276" fill="hold">
                            <p:stCondLst>
                              <p:cond delay="0"/>
                            </p:stCondLst>
                            <p:childTnLst>
                              <p:par>
                                <p:cTn id="277" presetID="16" presetClass="entr" presetSubtype="21" fill="hold" nodeType="clickEffect">
                                  <p:stCondLst>
                                    <p:cond delay="0"/>
                                  </p:stCondLst>
                                  <p:childTnLst>
                                    <p:set>
                                      <p:cBhvr>
                                        <p:cTn id="278" dur="1" fill="hold">
                                          <p:stCondLst>
                                            <p:cond delay="0"/>
                                          </p:stCondLst>
                                        </p:cTn>
                                        <p:tgtEl>
                                          <p:spTgt spid="125">
                                            <p:txEl>
                                              <p:pRg st="0" end="0"/>
                                            </p:txEl>
                                          </p:spTgt>
                                        </p:tgtEl>
                                        <p:attrNameLst>
                                          <p:attrName>style.visibility</p:attrName>
                                        </p:attrNameLst>
                                      </p:cBhvr>
                                      <p:to>
                                        <p:strVal val="visible"/>
                                      </p:to>
                                    </p:set>
                                    <p:animEffect transition="in" filter="barn(inVertical)">
                                      <p:cBhvr>
                                        <p:cTn id="279" dur="500"/>
                                        <p:tgtEl>
                                          <p:spTgt spid="125">
                                            <p:txEl>
                                              <p:pRg st="0" end="0"/>
                                            </p:txEl>
                                          </p:spTgt>
                                        </p:tgtEl>
                                      </p:cBhvr>
                                    </p:animEffect>
                                  </p:childTnLst>
                                </p:cTn>
                              </p:par>
                            </p:childTnLst>
                          </p:cTn>
                        </p:par>
                      </p:childTnLst>
                    </p:cTn>
                  </p:par>
                  <p:par>
                    <p:cTn id="280" fill="hold">
                      <p:stCondLst>
                        <p:cond delay="indefinite"/>
                      </p:stCondLst>
                      <p:childTnLst>
                        <p:par>
                          <p:cTn id="281" fill="hold">
                            <p:stCondLst>
                              <p:cond delay="0"/>
                            </p:stCondLst>
                            <p:childTnLst>
                              <p:par>
                                <p:cTn id="282" presetID="2" presetClass="entr" presetSubtype="4" fill="hold" grpId="0" nodeType="clickEffect">
                                  <p:stCondLst>
                                    <p:cond delay="0"/>
                                  </p:stCondLst>
                                  <p:childTnLst>
                                    <p:set>
                                      <p:cBhvr>
                                        <p:cTn id="283" dur="1" fill="hold">
                                          <p:stCondLst>
                                            <p:cond delay="0"/>
                                          </p:stCondLst>
                                        </p:cTn>
                                        <p:tgtEl>
                                          <p:spTgt spid="129"/>
                                        </p:tgtEl>
                                        <p:attrNameLst>
                                          <p:attrName>style.visibility</p:attrName>
                                        </p:attrNameLst>
                                      </p:cBhvr>
                                      <p:to>
                                        <p:strVal val="visible"/>
                                      </p:to>
                                    </p:set>
                                    <p:anim calcmode="lin" valueType="num">
                                      <p:cBhvr additive="base">
                                        <p:cTn id="284" dur="500" fill="hold"/>
                                        <p:tgtEl>
                                          <p:spTgt spid="129"/>
                                        </p:tgtEl>
                                        <p:attrNameLst>
                                          <p:attrName>ppt_x</p:attrName>
                                        </p:attrNameLst>
                                      </p:cBhvr>
                                      <p:tavLst>
                                        <p:tav tm="0">
                                          <p:val>
                                            <p:strVal val="#ppt_x"/>
                                          </p:val>
                                        </p:tav>
                                        <p:tav tm="100000">
                                          <p:val>
                                            <p:strVal val="#ppt_x"/>
                                          </p:val>
                                        </p:tav>
                                      </p:tavLst>
                                    </p:anim>
                                    <p:anim calcmode="lin" valueType="num">
                                      <p:cBhvr additive="base">
                                        <p:cTn id="285" dur="500" fill="hold"/>
                                        <p:tgtEl>
                                          <p:spTgt spid="129"/>
                                        </p:tgtEl>
                                        <p:attrNameLst>
                                          <p:attrName>ppt_y</p:attrName>
                                        </p:attrNameLst>
                                      </p:cBhvr>
                                      <p:tavLst>
                                        <p:tav tm="0">
                                          <p:val>
                                            <p:strVal val="1+#ppt_h/2"/>
                                          </p:val>
                                        </p:tav>
                                        <p:tav tm="100000">
                                          <p:val>
                                            <p:strVal val="#ppt_y"/>
                                          </p:val>
                                        </p:tav>
                                      </p:tavLst>
                                    </p:anim>
                                  </p:childTnLst>
                                </p:cTn>
                              </p:par>
                            </p:childTnLst>
                          </p:cTn>
                        </p:par>
                      </p:childTnLst>
                    </p:cTn>
                  </p:par>
                  <p:par>
                    <p:cTn id="286" fill="hold">
                      <p:stCondLst>
                        <p:cond delay="indefinite"/>
                      </p:stCondLst>
                      <p:childTnLst>
                        <p:par>
                          <p:cTn id="287" fill="hold">
                            <p:stCondLst>
                              <p:cond delay="0"/>
                            </p:stCondLst>
                            <p:childTnLst>
                              <p:par>
                                <p:cTn id="288" presetID="16" presetClass="entr" presetSubtype="21" fill="hold" nodeType="clickEffect">
                                  <p:stCondLst>
                                    <p:cond delay="0"/>
                                  </p:stCondLst>
                                  <p:childTnLst>
                                    <p:set>
                                      <p:cBhvr>
                                        <p:cTn id="289" dur="1" fill="hold">
                                          <p:stCondLst>
                                            <p:cond delay="0"/>
                                          </p:stCondLst>
                                        </p:cTn>
                                        <p:tgtEl>
                                          <p:spTgt spid="125">
                                            <p:txEl>
                                              <p:pRg st="1" end="1"/>
                                            </p:txEl>
                                          </p:spTgt>
                                        </p:tgtEl>
                                        <p:attrNameLst>
                                          <p:attrName>style.visibility</p:attrName>
                                        </p:attrNameLst>
                                      </p:cBhvr>
                                      <p:to>
                                        <p:strVal val="visible"/>
                                      </p:to>
                                    </p:set>
                                    <p:animEffect transition="in" filter="barn(inVertical)">
                                      <p:cBhvr>
                                        <p:cTn id="290" dur="500"/>
                                        <p:tgtEl>
                                          <p:spTgt spid="125">
                                            <p:txEl>
                                              <p:pRg st="1" end="1"/>
                                            </p:txEl>
                                          </p:spTgt>
                                        </p:tgtEl>
                                      </p:cBhvr>
                                    </p:animEffect>
                                  </p:childTnLst>
                                </p:cTn>
                              </p:par>
                            </p:childTnLst>
                          </p:cTn>
                        </p:par>
                      </p:childTnLst>
                    </p:cTn>
                  </p:par>
                  <p:par>
                    <p:cTn id="291" fill="hold">
                      <p:stCondLst>
                        <p:cond delay="indefinite"/>
                      </p:stCondLst>
                      <p:childTnLst>
                        <p:par>
                          <p:cTn id="292" fill="hold">
                            <p:stCondLst>
                              <p:cond delay="0"/>
                            </p:stCondLst>
                            <p:childTnLst>
                              <p:par>
                                <p:cTn id="293" presetID="2" presetClass="entr" presetSubtype="4" fill="hold" grpId="0" nodeType="clickEffect">
                                  <p:stCondLst>
                                    <p:cond delay="0"/>
                                  </p:stCondLst>
                                  <p:childTnLst>
                                    <p:set>
                                      <p:cBhvr>
                                        <p:cTn id="294" dur="1" fill="hold">
                                          <p:stCondLst>
                                            <p:cond delay="0"/>
                                          </p:stCondLst>
                                        </p:cTn>
                                        <p:tgtEl>
                                          <p:spTgt spid="133"/>
                                        </p:tgtEl>
                                        <p:attrNameLst>
                                          <p:attrName>style.visibility</p:attrName>
                                        </p:attrNameLst>
                                      </p:cBhvr>
                                      <p:to>
                                        <p:strVal val="visible"/>
                                      </p:to>
                                    </p:set>
                                    <p:anim calcmode="lin" valueType="num">
                                      <p:cBhvr additive="base">
                                        <p:cTn id="295" dur="500" fill="hold"/>
                                        <p:tgtEl>
                                          <p:spTgt spid="133"/>
                                        </p:tgtEl>
                                        <p:attrNameLst>
                                          <p:attrName>ppt_x</p:attrName>
                                        </p:attrNameLst>
                                      </p:cBhvr>
                                      <p:tavLst>
                                        <p:tav tm="0">
                                          <p:val>
                                            <p:strVal val="#ppt_x"/>
                                          </p:val>
                                        </p:tav>
                                        <p:tav tm="100000">
                                          <p:val>
                                            <p:strVal val="#ppt_x"/>
                                          </p:val>
                                        </p:tav>
                                      </p:tavLst>
                                    </p:anim>
                                    <p:anim calcmode="lin" valueType="num">
                                      <p:cBhvr additive="base">
                                        <p:cTn id="296" dur="500" fill="hold"/>
                                        <p:tgtEl>
                                          <p:spTgt spid="133"/>
                                        </p:tgtEl>
                                        <p:attrNameLst>
                                          <p:attrName>ppt_y</p:attrName>
                                        </p:attrNameLst>
                                      </p:cBhvr>
                                      <p:tavLst>
                                        <p:tav tm="0">
                                          <p:val>
                                            <p:strVal val="1+#ppt_h/2"/>
                                          </p:val>
                                        </p:tav>
                                        <p:tav tm="100000">
                                          <p:val>
                                            <p:strVal val="#ppt_y"/>
                                          </p:val>
                                        </p:tav>
                                      </p:tavLst>
                                    </p:anim>
                                  </p:childTnLst>
                                </p:cTn>
                              </p:par>
                            </p:childTnLst>
                          </p:cTn>
                        </p:par>
                      </p:childTnLst>
                    </p:cTn>
                  </p:par>
                  <p:par>
                    <p:cTn id="297" fill="hold">
                      <p:stCondLst>
                        <p:cond delay="indefinite"/>
                      </p:stCondLst>
                      <p:childTnLst>
                        <p:par>
                          <p:cTn id="298" fill="hold">
                            <p:stCondLst>
                              <p:cond delay="0"/>
                            </p:stCondLst>
                            <p:childTnLst>
                              <p:par>
                                <p:cTn id="299" presetID="16" presetClass="entr" presetSubtype="21" fill="hold" nodeType="clickEffect">
                                  <p:stCondLst>
                                    <p:cond delay="0"/>
                                  </p:stCondLst>
                                  <p:childTnLst>
                                    <p:set>
                                      <p:cBhvr>
                                        <p:cTn id="300" dur="1" fill="hold">
                                          <p:stCondLst>
                                            <p:cond delay="0"/>
                                          </p:stCondLst>
                                        </p:cTn>
                                        <p:tgtEl>
                                          <p:spTgt spid="125">
                                            <p:txEl>
                                              <p:pRg st="2" end="2"/>
                                            </p:txEl>
                                          </p:spTgt>
                                        </p:tgtEl>
                                        <p:attrNameLst>
                                          <p:attrName>style.visibility</p:attrName>
                                        </p:attrNameLst>
                                      </p:cBhvr>
                                      <p:to>
                                        <p:strVal val="visible"/>
                                      </p:to>
                                    </p:set>
                                    <p:animEffect transition="in" filter="barn(inVertical)">
                                      <p:cBhvr>
                                        <p:cTn id="301" dur="500"/>
                                        <p:tgtEl>
                                          <p:spTgt spid="125">
                                            <p:txEl>
                                              <p:pRg st="2" end="2"/>
                                            </p:txEl>
                                          </p:spTgt>
                                        </p:tgtEl>
                                      </p:cBhvr>
                                    </p:animEffect>
                                  </p:childTnLst>
                                </p:cTn>
                              </p:par>
                            </p:childTnLst>
                          </p:cTn>
                        </p:par>
                      </p:childTnLst>
                    </p:cTn>
                  </p:par>
                  <p:par>
                    <p:cTn id="302" fill="hold">
                      <p:stCondLst>
                        <p:cond delay="indefinite"/>
                      </p:stCondLst>
                      <p:childTnLst>
                        <p:par>
                          <p:cTn id="303" fill="hold">
                            <p:stCondLst>
                              <p:cond delay="0"/>
                            </p:stCondLst>
                            <p:childTnLst>
                              <p:par>
                                <p:cTn id="304" presetID="2" presetClass="entr" presetSubtype="4" fill="hold" grpId="0" nodeType="clickEffect">
                                  <p:stCondLst>
                                    <p:cond delay="0"/>
                                  </p:stCondLst>
                                  <p:childTnLst>
                                    <p:set>
                                      <p:cBhvr>
                                        <p:cTn id="305" dur="1" fill="hold">
                                          <p:stCondLst>
                                            <p:cond delay="0"/>
                                          </p:stCondLst>
                                        </p:cTn>
                                        <p:tgtEl>
                                          <p:spTgt spid="134"/>
                                        </p:tgtEl>
                                        <p:attrNameLst>
                                          <p:attrName>style.visibility</p:attrName>
                                        </p:attrNameLst>
                                      </p:cBhvr>
                                      <p:to>
                                        <p:strVal val="visible"/>
                                      </p:to>
                                    </p:set>
                                    <p:anim calcmode="lin" valueType="num">
                                      <p:cBhvr additive="base">
                                        <p:cTn id="306" dur="500" fill="hold"/>
                                        <p:tgtEl>
                                          <p:spTgt spid="134"/>
                                        </p:tgtEl>
                                        <p:attrNameLst>
                                          <p:attrName>ppt_x</p:attrName>
                                        </p:attrNameLst>
                                      </p:cBhvr>
                                      <p:tavLst>
                                        <p:tav tm="0">
                                          <p:val>
                                            <p:strVal val="#ppt_x"/>
                                          </p:val>
                                        </p:tav>
                                        <p:tav tm="100000">
                                          <p:val>
                                            <p:strVal val="#ppt_x"/>
                                          </p:val>
                                        </p:tav>
                                      </p:tavLst>
                                    </p:anim>
                                    <p:anim calcmode="lin" valueType="num">
                                      <p:cBhvr additive="base">
                                        <p:cTn id="307"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par>
                    <p:cTn id="308" fill="hold">
                      <p:stCondLst>
                        <p:cond delay="indefinite"/>
                      </p:stCondLst>
                      <p:childTnLst>
                        <p:par>
                          <p:cTn id="309" fill="hold">
                            <p:stCondLst>
                              <p:cond delay="0"/>
                            </p:stCondLst>
                            <p:childTnLst>
                              <p:par>
                                <p:cTn id="310" presetID="16" presetClass="entr" presetSubtype="21" fill="hold" grpId="0" nodeType="clickEffect">
                                  <p:stCondLst>
                                    <p:cond delay="0"/>
                                  </p:stCondLst>
                                  <p:childTnLst>
                                    <p:set>
                                      <p:cBhvr>
                                        <p:cTn id="311" dur="1" fill="hold">
                                          <p:stCondLst>
                                            <p:cond delay="0"/>
                                          </p:stCondLst>
                                        </p:cTn>
                                        <p:tgtEl>
                                          <p:spTgt spid="126"/>
                                        </p:tgtEl>
                                        <p:attrNameLst>
                                          <p:attrName>style.visibility</p:attrName>
                                        </p:attrNameLst>
                                      </p:cBhvr>
                                      <p:to>
                                        <p:strVal val="visible"/>
                                      </p:to>
                                    </p:set>
                                    <p:animEffect transition="in" filter="barn(inVertical)">
                                      <p:cBhvr>
                                        <p:cTn id="312"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2" grpId="0" animBg="1"/>
      <p:bldP spid="27" grpId="0" animBg="1"/>
      <p:bldP spid="28" grpId="0"/>
      <p:bldP spid="39" grpId="0" animBg="1"/>
      <p:bldP spid="40" grpId="0"/>
      <p:bldP spid="41" grpId="0"/>
      <p:bldP spid="42" grpId="0"/>
      <p:bldP spid="43" grpId="0"/>
      <p:bldP spid="45" grpId="0"/>
      <p:bldP spid="46" grpId="0"/>
      <p:bldP spid="48" grpId="0" animBg="1"/>
      <p:bldP spid="72" grpId="0" animBg="1"/>
      <p:bldP spid="73" grpId="0" animBg="1"/>
      <p:bldP spid="74" grpId="0"/>
      <p:bldP spid="75" grpId="0"/>
      <p:bldP spid="76" grpId="0"/>
      <p:bldP spid="78" grpId="0"/>
      <p:bldP spid="79" grpId="0"/>
      <p:bldP spid="80" grpId="0"/>
      <p:bldP spid="94" grpId="0" animBg="1"/>
      <p:bldP spid="95" grpId="0" animBg="1"/>
      <p:bldP spid="96" grpId="0"/>
      <p:bldP spid="97" grpId="0"/>
      <p:bldP spid="98" grpId="0"/>
      <p:bldP spid="99" grpId="0"/>
      <p:bldP spid="101" grpId="0"/>
      <p:bldP spid="102" grpId="0"/>
      <p:bldP spid="104" grpId="0" animBg="1"/>
      <p:bldP spid="106" grpId="0" animBg="1"/>
      <p:bldP spid="107" grpId="0"/>
      <p:bldP spid="108" grpId="0"/>
      <p:bldP spid="109" grpId="0"/>
      <p:bldP spid="110" grpId="0"/>
      <p:bldP spid="112" grpId="0"/>
      <p:bldP spid="113" grpId="0"/>
      <p:bldP spid="126" grpId="0" animBg="1"/>
      <p:bldP spid="127" grpId="0" animBg="1"/>
      <p:bldP spid="128" grpId="0"/>
      <p:bldP spid="129" grpId="0"/>
      <p:bldP spid="130" grpId="0"/>
      <p:bldP spid="131" grpId="0"/>
      <p:bldP spid="133" grpId="0"/>
      <p:bldP spid="13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a:off x="-171435" y="-74822"/>
            <a:ext cx="1985687" cy="2251811"/>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a:off x="-738616" y="3111515"/>
            <a:ext cx="3291485" cy="2489185"/>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a:stretch>
            <a:fillRect/>
          </a:stretch>
        </p:blipFill>
        <p:spPr>
          <a:xfrm>
            <a:off x="-576943" y="3257550"/>
            <a:ext cx="2449286" cy="2057400"/>
          </a:xfrm>
          <a:prstGeom prst="rect">
            <a:avLst/>
          </a:prstGeom>
        </p:spPr>
      </p:pic>
      <p:pic>
        <p:nvPicPr>
          <p:cNvPr id="10" name="Picture 25">
            <a:extLst>
              <a:ext uri="{FF2B5EF4-FFF2-40B4-BE49-F238E27FC236}">
                <a16:creationId xmlns:a16="http://schemas.microsoft.com/office/drawing/2014/main" xmlns="" id="{A622330E-D08C-4B90-93B7-F4AF3C7475EE}"/>
              </a:ext>
            </a:extLst>
          </p:cNvPr>
          <p:cNvPicPr>
            <a:picLocks noChangeAspect="1"/>
          </p:cNvPicPr>
          <p:nvPr/>
        </p:nvPicPr>
        <p:blipFill>
          <a:blip r:embed="rId8">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368289" y="1444102"/>
            <a:ext cx="2891928" cy="2400300"/>
          </a:xfrm>
          <a:prstGeom prst="rect">
            <a:avLst/>
          </a:prstGeom>
        </p:spPr>
      </p:pic>
      <p:pic>
        <p:nvPicPr>
          <p:cNvPr id="14" name="Picture 2"/>
          <p:cNvPicPr>
            <a:picLocks noChangeAspect="1"/>
          </p:cNvPicPr>
          <p:nvPr/>
        </p:nvPicPr>
        <p:blipFill>
          <a:blip r:embed="rId10">
            <a:extLst>
              <a:ext uri="{28A0092B-C50C-407E-A947-70E740481C1C}">
                <a14:useLocalDpi xmlns:a14="http://schemas.microsoft.com/office/drawing/2010/main" xmlns="" val="0"/>
              </a:ext>
              <a:ext uri="{96DAC541-7B7A-43D3-8B79-37D633B846F1}">
                <asvg:svgBlip xmlns:asvg="http://schemas.microsoft.com/office/drawing/2016/SVG/main" xmlns="" r:embed="rId11"/>
              </a:ext>
            </a:extLst>
          </a:blip>
          <a:srcRect/>
          <a:stretch>
            <a:fillRect/>
          </a:stretch>
        </p:blipFill>
        <p:spPr>
          <a:xfrm rot="5400000" flipH="1">
            <a:off x="3091552" y="-1272264"/>
            <a:ext cx="775634" cy="3952067"/>
          </a:xfrm>
          <a:prstGeom prst="rect">
            <a:avLst/>
          </a:prstGeom>
        </p:spPr>
      </p:pic>
      <p:sp>
        <p:nvSpPr>
          <p:cNvPr id="15" name="TextBox 11"/>
          <p:cNvSpPr txBox="1"/>
          <p:nvPr/>
        </p:nvSpPr>
        <p:spPr>
          <a:xfrm>
            <a:off x="1503335" y="462496"/>
            <a:ext cx="3840578" cy="444289"/>
          </a:xfrm>
          <a:prstGeom prst="rect">
            <a:avLst/>
          </a:prstGeom>
        </p:spPr>
        <p:txBody>
          <a:bodyPr lIns="0" tIns="0" rIns="0" bIns="0" rtlCol="0" anchor="t">
            <a:spAutoFit/>
          </a:bodyPr>
          <a:lstStyle/>
          <a:p>
            <a:pPr algn="ctr">
              <a:lnSpc>
                <a:spcPts val="3750"/>
              </a:lnSpc>
            </a:pPr>
            <a:r>
              <a:rPr lang="en-US" sz="2500" b="1">
                <a:solidFill>
                  <a:srgbClr val="FFFFFF"/>
                </a:solidFill>
                <a:latin typeface="Arial" panose="020B0604020202020204" pitchFamily="34" charset="0"/>
                <a:cs typeface="Arial" panose="020B0604020202020204" pitchFamily="34" charset="0"/>
              </a:rPr>
              <a:t>Bài 4. </a:t>
            </a:r>
            <a:r>
              <a:rPr lang="en-US" sz="2500">
                <a:solidFill>
                  <a:srgbClr val="FFFFFF"/>
                </a:solidFill>
                <a:latin typeface="Arial" panose="020B0604020202020204" pitchFamily="34" charset="0"/>
                <a:cs typeface="Arial" panose="020B0604020202020204" pitchFamily="34" charset="0"/>
              </a:rPr>
              <a:t>Tính (theo mẫu)</a:t>
            </a:r>
            <a:endParaRPr lang="en-US" sz="2500" dirty="0">
              <a:solidFill>
                <a:srgbClr val="FFFFFF"/>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xmlns="" id="{1A2BC5BD-CDB6-4629-9996-BAB4A4B5A98B}"/>
              </a:ext>
            </a:extLst>
          </p:cNvPr>
          <p:cNvSpPr txBox="1"/>
          <p:nvPr/>
        </p:nvSpPr>
        <p:spPr>
          <a:xfrm>
            <a:off x="3408925" y="1218946"/>
            <a:ext cx="1144770" cy="477054"/>
          </a:xfrm>
          <a:prstGeom prst="rect">
            <a:avLst/>
          </a:prstGeom>
          <a:noFill/>
        </p:spPr>
        <p:txBody>
          <a:bodyPr wrap="square" rtlCol="0">
            <a:spAutoFit/>
          </a:bodyPr>
          <a:lstStyle/>
          <a:p>
            <a:r>
              <a:rPr lang="en-US" sz="2500" b="1">
                <a:solidFill>
                  <a:srgbClr val="FF0000"/>
                </a:solidFill>
                <a:latin typeface="Arial" panose="020B0604020202020204" pitchFamily="34" charset="0"/>
                <a:cs typeface="Arial" panose="020B0604020202020204" pitchFamily="34" charset="0"/>
              </a:rPr>
              <a:t>Mẫu:</a:t>
            </a:r>
          </a:p>
        </p:txBody>
      </p:sp>
      <p:grpSp>
        <p:nvGrpSpPr>
          <p:cNvPr id="16" name="Group 15">
            <a:extLst>
              <a:ext uri="{FF2B5EF4-FFF2-40B4-BE49-F238E27FC236}">
                <a16:creationId xmlns:a16="http://schemas.microsoft.com/office/drawing/2014/main" xmlns="" id="{BDC0CDA4-CFB1-41CC-B69D-1982F6C2DB4F}"/>
              </a:ext>
            </a:extLst>
          </p:cNvPr>
          <p:cNvGrpSpPr/>
          <p:nvPr/>
        </p:nvGrpSpPr>
        <p:grpSpPr>
          <a:xfrm>
            <a:off x="3651132" y="1990725"/>
            <a:ext cx="1275535" cy="1162050"/>
            <a:chOff x="-133350" y="9525"/>
            <a:chExt cx="1275535" cy="1162050"/>
          </a:xfrm>
        </p:grpSpPr>
        <p:sp>
          <p:nvSpPr>
            <p:cNvPr id="17" name="Text Box 781">
              <a:extLst>
                <a:ext uri="{FF2B5EF4-FFF2-40B4-BE49-F238E27FC236}">
                  <a16:creationId xmlns:a16="http://schemas.microsoft.com/office/drawing/2014/main" xmlns="" id="{CD9D2041-D6B9-4D01-B5D1-BD35ACF1463A}"/>
                </a:ext>
              </a:extLst>
            </p:cNvPr>
            <p:cNvSpPr txBox="1"/>
            <p:nvPr/>
          </p:nvSpPr>
          <p:spPr>
            <a:xfrm>
              <a:off x="115966" y="9525"/>
              <a:ext cx="1026219" cy="11620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US" sz="2500" b="1">
                  <a:solidFill>
                    <a:srgbClr val="0070C0"/>
                  </a:solidFill>
                  <a:effectLst/>
                  <a:latin typeface="Arial" panose="020B0604020202020204" pitchFamily="34" charset="0"/>
                  <a:ea typeface="Arial" panose="020B0604020202020204" pitchFamily="34" charset="0"/>
                  <a:cs typeface="Arial" panose="020B0604020202020204" pitchFamily="34" charset="0"/>
                </a:rPr>
                <a:t>427</a:t>
              </a:r>
            </a:p>
            <a:p>
              <a:pPr marL="0" marR="0" algn="just">
                <a:lnSpc>
                  <a:spcPct val="115000"/>
                </a:lnSpc>
                <a:spcBef>
                  <a:spcPts val="0"/>
                </a:spcBef>
                <a:spcAft>
                  <a:spcPts val="1000"/>
                </a:spcAft>
              </a:pPr>
              <a:r>
                <a:rPr lang="en-GB" sz="2500" b="1">
                  <a:solidFill>
                    <a:srgbClr val="0070C0"/>
                  </a:solidFill>
                  <a:latin typeface="Arial" panose="020B0604020202020204" pitchFamily="34" charset="0"/>
                  <a:ea typeface="Arial" panose="020B0604020202020204" pitchFamily="34" charset="0"/>
                  <a:cs typeface="Arial" panose="020B0604020202020204" pitchFamily="34" charset="0"/>
                </a:rPr>
                <a:t>    6</a:t>
              </a:r>
            </a:p>
            <a:p>
              <a:pPr marL="0" marR="0" algn="just">
                <a:lnSpc>
                  <a:spcPct val="115000"/>
                </a:lnSpc>
                <a:spcBef>
                  <a:spcPts val="0"/>
                </a:spcBef>
                <a:spcAft>
                  <a:spcPts val="1000"/>
                </a:spcAft>
              </a:pPr>
              <a:r>
                <a:rPr lang="en-GB" sz="2500" b="1">
                  <a:solidFill>
                    <a:srgbClr val="00B050"/>
                  </a:solidFill>
                  <a:effectLst/>
                  <a:latin typeface="Arial" panose="020B0604020202020204" pitchFamily="34" charset="0"/>
                  <a:ea typeface="Arial" panose="020B0604020202020204" pitchFamily="34" charset="0"/>
                  <a:cs typeface="Arial" panose="020B0604020202020204" pitchFamily="34" charset="0"/>
                </a:rPr>
                <a:t>    </a:t>
              </a:r>
              <a:endParaRPr lang="en-US" sz="2500" b="1">
                <a:solidFill>
                  <a:srgbClr val="00B050"/>
                </a:solidFill>
                <a:effectLst/>
                <a:latin typeface="Arial" panose="020B0604020202020204" pitchFamily="34" charset="0"/>
                <a:ea typeface="Arial" panose="020B0604020202020204" pitchFamily="34" charset="0"/>
                <a:cs typeface="Arial" panose="020B0604020202020204" pitchFamily="34" charset="0"/>
              </a:endParaRPr>
            </a:p>
          </p:txBody>
        </p:sp>
        <p:sp>
          <p:nvSpPr>
            <p:cNvPr id="20" name="Text Box 782">
              <a:extLst>
                <a:ext uri="{FF2B5EF4-FFF2-40B4-BE49-F238E27FC236}">
                  <a16:creationId xmlns:a16="http://schemas.microsoft.com/office/drawing/2014/main" xmlns="" id="{F2DAA3D4-24D2-4883-AB24-5AE4E3DBF8B8}"/>
                </a:ext>
              </a:extLst>
            </p:cNvPr>
            <p:cNvSpPr txBox="1"/>
            <p:nvPr/>
          </p:nvSpPr>
          <p:spPr>
            <a:xfrm>
              <a:off x="-133350" y="314321"/>
              <a:ext cx="266700" cy="3429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2500">
                  <a:solidFill>
                    <a:srgbClr val="0070C0"/>
                  </a:solidFill>
                  <a:effectLst/>
                  <a:latin typeface="Arial" panose="020B0604020202020204" pitchFamily="34" charset="0"/>
                  <a:ea typeface="Arial" panose="020B0604020202020204" pitchFamily="34" charset="0"/>
                  <a:cs typeface="Arial" panose="020B0604020202020204" pitchFamily="34" charset="0"/>
                </a:rPr>
                <a:t>-</a:t>
              </a:r>
              <a:endParaRPr lang="en-US" sz="2500">
                <a:solidFill>
                  <a:srgbClr val="0070C0"/>
                </a:solidFill>
                <a:effectLst/>
                <a:latin typeface="Arial" panose="020B0604020202020204" pitchFamily="34" charset="0"/>
                <a:ea typeface="Arial" panose="020B0604020202020204" pitchFamily="34" charset="0"/>
                <a:cs typeface="Arial" panose="020B0604020202020204" pitchFamily="34" charset="0"/>
              </a:endParaRPr>
            </a:p>
          </p:txBody>
        </p:sp>
        <p:cxnSp>
          <p:nvCxnSpPr>
            <p:cNvPr id="21" name="Straight Connector 20">
              <a:extLst>
                <a:ext uri="{FF2B5EF4-FFF2-40B4-BE49-F238E27FC236}">
                  <a16:creationId xmlns:a16="http://schemas.microsoft.com/office/drawing/2014/main" xmlns="" id="{2CF69F94-FB88-4FB5-8A4C-E529FF6C8D52}"/>
                </a:ext>
              </a:extLst>
            </p:cNvPr>
            <p:cNvCxnSpPr>
              <a:cxnSpLocks/>
            </p:cNvCxnSpPr>
            <p:nvPr/>
          </p:nvCxnSpPr>
          <p:spPr>
            <a:xfrm>
              <a:off x="0" y="1105373"/>
              <a:ext cx="900033" cy="0"/>
            </a:xfrm>
            <a:prstGeom prst="line">
              <a:avLst/>
            </a:prstGeom>
            <a:ln w="28575">
              <a:solidFill>
                <a:srgbClr val="00B0F0"/>
              </a:solidFill>
            </a:ln>
          </p:spPr>
          <p:style>
            <a:lnRef idx="1">
              <a:schemeClr val="dk1"/>
            </a:lnRef>
            <a:fillRef idx="0">
              <a:schemeClr val="dk1"/>
            </a:fillRef>
            <a:effectRef idx="0">
              <a:schemeClr val="dk1"/>
            </a:effectRef>
            <a:fontRef idx="minor">
              <a:schemeClr val="tx1"/>
            </a:fontRef>
          </p:style>
        </p:cxnSp>
      </p:grpSp>
      <p:sp>
        <p:nvSpPr>
          <p:cNvPr id="22" name="TextBox 21">
            <a:extLst>
              <a:ext uri="{FF2B5EF4-FFF2-40B4-BE49-F238E27FC236}">
                <a16:creationId xmlns:a16="http://schemas.microsoft.com/office/drawing/2014/main" xmlns="" id="{CFE7D75C-F0A0-45E2-A2B6-1A97C99A137B}"/>
              </a:ext>
            </a:extLst>
          </p:cNvPr>
          <p:cNvSpPr txBox="1"/>
          <p:nvPr/>
        </p:nvSpPr>
        <p:spPr>
          <a:xfrm>
            <a:off x="4085012" y="3123873"/>
            <a:ext cx="302286" cy="477054"/>
          </a:xfrm>
          <a:prstGeom prst="rect">
            <a:avLst/>
          </a:prstGeom>
          <a:noFill/>
        </p:spPr>
        <p:txBody>
          <a:bodyPr wrap="square">
            <a:spAutoFit/>
          </a:bodyPr>
          <a:lstStyle/>
          <a:p>
            <a:r>
              <a:rPr lang="en-GB" sz="2500" b="1">
                <a:solidFill>
                  <a:srgbClr val="00B050"/>
                </a:solidFill>
                <a:latin typeface="Arial" panose="020B0604020202020204" pitchFamily="34" charset="0"/>
                <a:cs typeface="Arial" panose="020B0604020202020204" pitchFamily="34" charset="0"/>
              </a:rPr>
              <a:t>2</a:t>
            </a:r>
            <a:endParaRPr lang="en-US" sz="2500"/>
          </a:p>
        </p:txBody>
      </p:sp>
      <p:sp>
        <p:nvSpPr>
          <p:cNvPr id="23" name="TextBox 22">
            <a:extLst>
              <a:ext uri="{FF2B5EF4-FFF2-40B4-BE49-F238E27FC236}">
                <a16:creationId xmlns:a16="http://schemas.microsoft.com/office/drawing/2014/main" xmlns="" id="{F045EAA8-F8E0-470F-BDD5-71F536098FD9}"/>
              </a:ext>
            </a:extLst>
          </p:cNvPr>
          <p:cNvSpPr txBox="1"/>
          <p:nvPr/>
        </p:nvSpPr>
        <p:spPr>
          <a:xfrm>
            <a:off x="3981310" y="3123873"/>
            <a:ext cx="45719" cy="477054"/>
          </a:xfrm>
          <a:prstGeom prst="rect">
            <a:avLst/>
          </a:prstGeom>
          <a:noFill/>
        </p:spPr>
        <p:txBody>
          <a:bodyPr wrap="square">
            <a:spAutoFit/>
          </a:bodyPr>
          <a:lstStyle/>
          <a:p>
            <a:r>
              <a:rPr lang="en-GB" sz="2500" b="1">
                <a:solidFill>
                  <a:srgbClr val="00B050"/>
                </a:solidFill>
                <a:latin typeface="Arial" panose="020B0604020202020204" pitchFamily="34" charset="0"/>
                <a:cs typeface="Arial" panose="020B0604020202020204" pitchFamily="34" charset="0"/>
              </a:rPr>
              <a:t>4</a:t>
            </a:r>
            <a:endParaRPr lang="en-US" sz="2500"/>
          </a:p>
        </p:txBody>
      </p:sp>
      <p:sp>
        <p:nvSpPr>
          <p:cNvPr id="24" name="TextBox 23">
            <a:extLst>
              <a:ext uri="{FF2B5EF4-FFF2-40B4-BE49-F238E27FC236}">
                <a16:creationId xmlns:a16="http://schemas.microsoft.com/office/drawing/2014/main" xmlns="" id="{E099ED20-442B-4361-ACA1-E201509B00B7}"/>
              </a:ext>
            </a:extLst>
          </p:cNvPr>
          <p:cNvSpPr txBox="1"/>
          <p:nvPr/>
        </p:nvSpPr>
        <p:spPr>
          <a:xfrm>
            <a:off x="5351077" y="1759360"/>
            <a:ext cx="4008582" cy="2329420"/>
          </a:xfrm>
          <a:prstGeom prst="rect">
            <a:avLst/>
          </a:prstGeom>
          <a:noFill/>
        </p:spPr>
        <p:txBody>
          <a:bodyPr wrap="square" rtlCol="0">
            <a:spAutoFit/>
          </a:bodyPr>
          <a:lstStyle/>
          <a:p>
            <a:pPr marL="342900" indent="-342900">
              <a:lnSpc>
                <a:spcPct val="150000"/>
              </a:lnSpc>
              <a:buFont typeface="Courier New" panose="02070309020205020404" pitchFamily="49" charset="0"/>
              <a:buChar char="o"/>
            </a:pPr>
            <a:r>
              <a:rPr lang="en-US" sz="2500">
                <a:solidFill>
                  <a:srgbClr val="0070C0"/>
                </a:solidFill>
                <a:latin typeface="Arial" panose="020B0604020202020204" pitchFamily="34" charset="0"/>
                <a:cs typeface="Arial" panose="020B0604020202020204" pitchFamily="34" charset="0"/>
              </a:rPr>
              <a:t>7 trừ 6 bằng 1 , viết 1</a:t>
            </a:r>
          </a:p>
          <a:p>
            <a:pPr marL="342900" indent="-342900">
              <a:lnSpc>
                <a:spcPct val="150000"/>
              </a:lnSpc>
              <a:buFont typeface="Courier New" panose="02070309020205020404" pitchFamily="49" charset="0"/>
              <a:buChar char="o"/>
            </a:pPr>
            <a:r>
              <a:rPr lang="en-US" sz="2500">
                <a:solidFill>
                  <a:srgbClr val="0070C0"/>
                </a:solidFill>
                <a:latin typeface="Arial" panose="020B0604020202020204" pitchFamily="34" charset="0"/>
                <a:cs typeface="Arial" panose="020B0604020202020204" pitchFamily="34" charset="0"/>
              </a:rPr>
              <a:t>Hạ 2, viết 2</a:t>
            </a:r>
          </a:p>
          <a:p>
            <a:pPr marL="342900" indent="-342900">
              <a:lnSpc>
                <a:spcPct val="150000"/>
              </a:lnSpc>
              <a:buFont typeface="Courier New" panose="02070309020205020404" pitchFamily="49" charset="0"/>
              <a:buChar char="o"/>
            </a:pPr>
            <a:r>
              <a:rPr lang="en-US" sz="2500">
                <a:solidFill>
                  <a:srgbClr val="0070C0"/>
                </a:solidFill>
                <a:latin typeface="Arial" panose="020B0604020202020204" pitchFamily="34" charset="0"/>
                <a:cs typeface="Arial" panose="020B0604020202020204" pitchFamily="34" charset="0"/>
              </a:rPr>
              <a:t>Hạ 4, viết 4</a:t>
            </a:r>
          </a:p>
          <a:p>
            <a:pPr marL="342900" indent="-342900">
              <a:lnSpc>
                <a:spcPct val="150000"/>
              </a:lnSpc>
              <a:buFont typeface="Courier New" panose="02070309020205020404" pitchFamily="49" charset="0"/>
              <a:buChar char="o"/>
            </a:pPr>
            <a:endParaRPr lang="en-US" sz="2500">
              <a:solidFill>
                <a:srgbClr val="0070C0"/>
              </a:solidFill>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xmlns="" id="{CC6A7061-2374-4983-A3B6-4B1E02163A01}"/>
              </a:ext>
            </a:extLst>
          </p:cNvPr>
          <p:cNvSpPr/>
          <p:nvPr/>
        </p:nvSpPr>
        <p:spPr>
          <a:xfrm>
            <a:off x="5494032" y="3784785"/>
            <a:ext cx="3177309" cy="493381"/>
          </a:xfrm>
          <a:prstGeom prst="rect">
            <a:avLst/>
          </a:prstGeom>
          <a:solidFill>
            <a:srgbClr val="EC9DA6"/>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latin typeface="Arial" panose="020B0604020202020204" pitchFamily="34" charset="0"/>
                <a:cs typeface="Arial" panose="020B0604020202020204" pitchFamily="34" charset="0"/>
              </a:rPr>
              <a:t>Vậy 427 – 6 = 421</a:t>
            </a:r>
          </a:p>
        </p:txBody>
      </p:sp>
      <p:sp>
        <p:nvSpPr>
          <p:cNvPr id="12" name="Rectangle 11">
            <a:extLst>
              <a:ext uri="{FF2B5EF4-FFF2-40B4-BE49-F238E27FC236}">
                <a16:creationId xmlns:a16="http://schemas.microsoft.com/office/drawing/2014/main" xmlns="" id="{A1005014-CC54-4D89-9A4F-62C9CD1AAE8A}"/>
              </a:ext>
            </a:extLst>
          </p:cNvPr>
          <p:cNvSpPr/>
          <p:nvPr/>
        </p:nvSpPr>
        <p:spPr>
          <a:xfrm>
            <a:off x="3516648" y="1740749"/>
            <a:ext cx="5412668" cy="2648371"/>
          </a:xfrm>
          <a:prstGeom prst="rect">
            <a:avLst/>
          </a:prstGeom>
          <a:noFill/>
          <a:ln>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xmlns="" id="{C354285A-4B73-411B-88D4-F9AECA5E3353}"/>
              </a:ext>
            </a:extLst>
          </p:cNvPr>
          <p:cNvSpPr txBox="1"/>
          <p:nvPr/>
        </p:nvSpPr>
        <p:spPr>
          <a:xfrm>
            <a:off x="4249935" y="3131323"/>
            <a:ext cx="195346" cy="477054"/>
          </a:xfrm>
          <a:prstGeom prst="rect">
            <a:avLst/>
          </a:prstGeom>
          <a:noFill/>
        </p:spPr>
        <p:txBody>
          <a:bodyPr wrap="square">
            <a:spAutoFit/>
          </a:bodyPr>
          <a:lstStyle/>
          <a:p>
            <a:r>
              <a:rPr lang="en-GB" sz="2500" b="1">
                <a:solidFill>
                  <a:srgbClr val="00B050"/>
                </a:solidFill>
                <a:latin typeface="Arial" panose="020B0604020202020204" pitchFamily="34" charset="0"/>
                <a:cs typeface="Arial" panose="020B0604020202020204" pitchFamily="34" charset="0"/>
              </a:rPr>
              <a:t>1</a:t>
            </a:r>
            <a:endParaRPr lang="en-US" sz="2500"/>
          </a:p>
        </p:txBody>
      </p:sp>
      <p:pic>
        <p:nvPicPr>
          <p:cNvPr id="39" name="Picture 38">
            <a:extLst>
              <a:ext uri="{FF2B5EF4-FFF2-40B4-BE49-F238E27FC236}">
                <a16:creationId xmlns:a16="http://schemas.microsoft.com/office/drawing/2014/main" xmlns="" id="{7AEA6B6F-CE8A-424E-9FB2-6649EA884AFD}"/>
              </a:ext>
            </a:extLst>
          </p:cNvPr>
          <p:cNvPicPr>
            <a:picLocks noChangeAspect="1"/>
          </p:cNvPicPr>
          <p:nvPr/>
        </p:nvPicPr>
        <p:blipFill>
          <a:blip r:embed="rId12"/>
          <a:stretch>
            <a:fillRect/>
          </a:stretch>
        </p:blipFill>
        <p:spPr>
          <a:xfrm>
            <a:off x="3684626" y="1823359"/>
            <a:ext cx="5091085" cy="2565761"/>
          </a:xfrm>
          <a:prstGeom prst="rect">
            <a:avLst/>
          </a:prstGeom>
        </p:spPr>
      </p:pic>
      <p:grpSp>
        <p:nvGrpSpPr>
          <p:cNvPr id="40" name="Group 39">
            <a:extLst>
              <a:ext uri="{FF2B5EF4-FFF2-40B4-BE49-F238E27FC236}">
                <a16:creationId xmlns:a16="http://schemas.microsoft.com/office/drawing/2014/main" xmlns="" id="{55C9998C-7BF3-4770-B939-E70CC34BDD42}"/>
              </a:ext>
            </a:extLst>
          </p:cNvPr>
          <p:cNvGrpSpPr/>
          <p:nvPr/>
        </p:nvGrpSpPr>
        <p:grpSpPr>
          <a:xfrm>
            <a:off x="3538794" y="1972114"/>
            <a:ext cx="1275535" cy="1162050"/>
            <a:chOff x="-133350" y="9525"/>
            <a:chExt cx="1275535" cy="1162050"/>
          </a:xfrm>
        </p:grpSpPr>
        <p:sp>
          <p:nvSpPr>
            <p:cNvPr id="41" name="Text Box 781">
              <a:extLst>
                <a:ext uri="{FF2B5EF4-FFF2-40B4-BE49-F238E27FC236}">
                  <a16:creationId xmlns:a16="http://schemas.microsoft.com/office/drawing/2014/main" xmlns="" id="{3B8C8DA8-372C-41E3-80CA-D65D60C85295}"/>
                </a:ext>
              </a:extLst>
            </p:cNvPr>
            <p:cNvSpPr txBox="1"/>
            <p:nvPr/>
          </p:nvSpPr>
          <p:spPr>
            <a:xfrm>
              <a:off x="115966" y="9525"/>
              <a:ext cx="1026219" cy="11620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US" sz="2500" b="1">
                  <a:solidFill>
                    <a:srgbClr val="0070C0"/>
                  </a:solidFill>
                  <a:effectLst/>
                  <a:latin typeface="Arial" panose="020B0604020202020204" pitchFamily="34" charset="0"/>
                  <a:ea typeface="Arial" panose="020B0604020202020204" pitchFamily="34" charset="0"/>
                  <a:cs typeface="Arial" panose="020B0604020202020204" pitchFamily="34" charset="0"/>
                </a:rPr>
                <a:t>447</a:t>
              </a:r>
            </a:p>
            <a:p>
              <a:pPr marL="0" marR="0" algn="just">
                <a:lnSpc>
                  <a:spcPct val="115000"/>
                </a:lnSpc>
                <a:spcBef>
                  <a:spcPts val="0"/>
                </a:spcBef>
                <a:spcAft>
                  <a:spcPts val="1000"/>
                </a:spcAft>
              </a:pPr>
              <a:r>
                <a:rPr lang="en-GB" sz="2500" b="1">
                  <a:solidFill>
                    <a:srgbClr val="0070C0"/>
                  </a:solidFill>
                  <a:latin typeface="Arial" panose="020B0604020202020204" pitchFamily="34" charset="0"/>
                  <a:ea typeface="Arial" panose="020B0604020202020204" pitchFamily="34" charset="0"/>
                  <a:cs typeface="Arial" panose="020B0604020202020204" pitchFamily="34" charset="0"/>
                </a:rPr>
                <a:t>    3</a:t>
              </a:r>
            </a:p>
            <a:p>
              <a:pPr marL="0" marR="0" algn="just">
                <a:lnSpc>
                  <a:spcPct val="115000"/>
                </a:lnSpc>
                <a:spcBef>
                  <a:spcPts val="0"/>
                </a:spcBef>
                <a:spcAft>
                  <a:spcPts val="1000"/>
                </a:spcAft>
              </a:pPr>
              <a:r>
                <a:rPr lang="en-GB" sz="2500" b="1">
                  <a:solidFill>
                    <a:srgbClr val="00B050"/>
                  </a:solidFill>
                  <a:effectLst/>
                  <a:latin typeface="Arial" panose="020B0604020202020204" pitchFamily="34" charset="0"/>
                  <a:ea typeface="Arial" panose="020B0604020202020204" pitchFamily="34" charset="0"/>
                  <a:cs typeface="Arial" panose="020B0604020202020204" pitchFamily="34" charset="0"/>
                </a:rPr>
                <a:t>    </a:t>
              </a:r>
              <a:endParaRPr lang="en-US" sz="2500" b="1">
                <a:solidFill>
                  <a:srgbClr val="00B050"/>
                </a:solidFill>
                <a:effectLst/>
                <a:latin typeface="Arial" panose="020B0604020202020204" pitchFamily="34" charset="0"/>
                <a:ea typeface="Arial" panose="020B0604020202020204" pitchFamily="34" charset="0"/>
                <a:cs typeface="Arial" panose="020B0604020202020204" pitchFamily="34" charset="0"/>
              </a:endParaRPr>
            </a:p>
          </p:txBody>
        </p:sp>
        <p:sp>
          <p:nvSpPr>
            <p:cNvPr id="42" name="Text Box 782">
              <a:extLst>
                <a:ext uri="{FF2B5EF4-FFF2-40B4-BE49-F238E27FC236}">
                  <a16:creationId xmlns:a16="http://schemas.microsoft.com/office/drawing/2014/main" xmlns="" id="{2D25C9FD-9D40-4527-8D51-B7E04C57ADE1}"/>
                </a:ext>
              </a:extLst>
            </p:cNvPr>
            <p:cNvSpPr txBox="1"/>
            <p:nvPr/>
          </p:nvSpPr>
          <p:spPr>
            <a:xfrm>
              <a:off x="-133350" y="314321"/>
              <a:ext cx="266700" cy="3429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2500">
                  <a:solidFill>
                    <a:srgbClr val="0070C0"/>
                  </a:solidFill>
                  <a:effectLst/>
                  <a:latin typeface="Arial" panose="020B0604020202020204" pitchFamily="34" charset="0"/>
                  <a:ea typeface="Arial" panose="020B0604020202020204" pitchFamily="34" charset="0"/>
                  <a:cs typeface="Arial" panose="020B0604020202020204" pitchFamily="34" charset="0"/>
                </a:rPr>
                <a:t>-</a:t>
              </a:r>
              <a:endParaRPr lang="en-US" sz="2500">
                <a:solidFill>
                  <a:srgbClr val="0070C0"/>
                </a:solidFill>
                <a:effectLst/>
                <a:latin typeface="Arial" panose="020B0604020202020204" pitchFamily="34" charset="0"/>
                <a:ea typeface="Arial" panose="020B0604020202020204" pitchFamily="34" charset="0"/>
                <a:cs typeface="Arial" panose="020B0604020202020204" pitchFamily="34" charset="0"/>
              </a:endParaRPr>
            </a:p>
          </p:txBody>
        </p:sp>
        <p:cxnSp>
          <p:nvCxnSpPr>
            <p:cNvPr id="43" name="Straight Connector 42">
              <a:extLst>
                <a:ext uri="{FF2B5EF4-FFF2-40B4-BE49-F238E27FC236}">
                  <a16:creationId xmlns:a16="http://schemas.microsoft.com/office/drawing/2014/main" xmlns="" id="{0AC70303-A5A6-4E54-AFFB-6378C3F9046F}"/>
                </a:ext>
              </a:extLst>
            </p:cNvPr>
            <p:cNvCxnSpPr>
              <a:cxnSpLocks/>
            </p:cNvCxnSpPr>
            <p:nvPr/>
          </p:nvCxnSpPr>
          <p:spPr>
            <a:xfrm>
              <a:off x="0" y="1105373"/>
              <a:ext cx="900033" cy="0"/>
            </a:xfrm>
            <a:prstGeom prst="line">
              <a:avLst/>
            </a:prstGeom>
            <a:ln w="28575">
              <a:solidFill>
                <a:srgbClr val="00B0F0"/>
              </a:solidFill>
            </a:ln>
          </p:spPr>
          <p:style>
            <a:lnRef idx="1">
              <a:schemeClr val="dk1"/>
            </a:lnRef>
            <a:fillRef idx="0">
              <a:schemeClr val="dk1"/>
            </a:fillRef>
            <a:effectRef idx="0">
              <a:schemeClr val="dk1"/>
            </a:effectRef>
            <a:fontRef idx="minor">
              <a:schemeClr val="tx1"/>
            </a:fontRef>
          </p:style>
        </p:cxnSp>
      </p:grpSp>
      <p:sp>
        <p:nvSpPr>
          <p:cNvPr id="44" name="TextBox 43">
            <a:extLst>
              <a:ext uri="{FF2B5EF4-FFF2-40B4-BE49-F238E27FC236}">
                <a16:creationId xmlns:a16="http://schemas.microsoft.com/office/drawing/2014/main" xmlns="" id="{8112FCD1-5D13-4B27-BCB0-E7743A8BD147}"/>
              </a:ext>
            </a:extLst>
          </p:cNvPr>
          <p:cNvSpPr txBox="1"/>
          <p:nvPr/>
        </p:nvSpPr>
        <p:spPr>
          <a:xfrm>
            <a:off x="3972674" y="3105262"/>
            <a:ext cx="302286" cy="477054"/>
          </a:xfrm>
          <a:prstGeom prst="rect">
            <a:avLst/>
          </a:prstGeom>
          <a:noFill/>
        </p:spPr>
        <p:txBody>
          <a:bodyPr wrap="square">
            <a:spAutoFit/>
          </a:bodyPr>
          <a:lstStyle/>
          <a:p>
            <a:r>
              <a:rPr lang="en-GB" sz="2500" b="1">
                <a:solidFill>
                  <a:srgbClr val="00B050"/>
                </a:solidFill>
                <a:latin typeface="Arial" panose="020B0604020202020204" pitchFamily="34" charset="0"/>
                <a:cs typeface="Arial" panose="020B0604020202020204" pitchFamily="34" charset="0"/>
              </a:rPr>
              <a:t>4</a:t>
            </a:r>
            <a:endParaRPr lang="en-US" sz="2500"/>
          </a:p>
        </p:txBody>
      </p:sp>
      <p:sp>
        <p:nvSpPr>
          <p:cNvPr id="45" name="TextBox 44">
            <a:extLst>
              <a:ext uri="{FF2B5EF4-FFF2-40B4-BE49-F238E27FC236}">
                <a16:creationId xmlns:a16="http://schemas.microsoft.com/office/drawing/2014/main" xmlns="" id="{493B741C-D0B3-4A89-9CD2-B8E990E0954D}"/>
              </a:ext>
            </a:extLst>
          </p:cNvPr>
          <p:cNvSpPr txBox="1"/>
          <p:nvPr/>
        </p:nvSpPr>
        <p:spPr>
          <a:xfrm>
            <a:off x="3868972" y="3105262"/>
            <a:ext cx="45719" cy="477054"/>
          </a:xfrm>
          <a:prstGeom prst="rect">
            <a:avLst/>
          </a:prstGeom>
          <a:noFill/>
        </p:spPr>
        <p:txBody>
          <a:bodyPr wrap="square">
            <a:spAutoFit/>
          </a:bodyPr>
          <a:lstStyle/>
          <a:p>
            <a:r>
              <a:rPr lang="en-GB" sz="2500" b="1">
                <a:solidFill>
                  <a:srgbClr val="00B050"/>
                </a:solidFill>
                <a:latin typeface="Arial" panose="020B0604020202020204" pitchFamily="34" charset="0"/>
                <a:cs typeface="Arial" panose="020B0604020202020204" pitchFamily="34" charset="0"/>
              </a:rPr>
              <a:t>4</a:t>
            </a:r>
            <a:endParaRPr lang="en-US" sz="2500"/>
          </a:p>
        </p:txBody>
      </p:sp>
      <p:sp>
        <p:nvSpPr>
          <p:cNvPr id="46" name="TextBox 45">
            <a:extLst>
              <a:ext uri="{FF2B5EF4-FFF2-40B4-BE49-F238E27FC236}">
                <a16:creationId xmlns:a16="http://schemas.microsoft.com/office/drawing/2014/main" xmlns="" id="{D4806BEC-1D44-4548-A1AA-E4F74C489FAD}"/>
              </a:ext>
            </a:extLst>
          </p:cNvPr>
          <p:cNvSpPr txBox="1"/>
          <p:nvPr/>
        </p:nvSpPr>
        <p:spPr>
          <a:xfrm>
            <a:off x="5238739" y="1740749"/>
            <a:ext cx="4008582" cy="2329420"/>
          </a:xfrm>
          <a:prstGeom prst="rect">
            <a:avLst/>
          </a:prstGeom>
          <a:noFill/>
        </p:spPr>
        <p:txBody>
          <a:bodyPr wrap="square" rtlCol="0">
            <a:spAutoFit/>
          </a:bodyPr>
          <a:lstStyle/>
          <a:p>
            <a:pPr marL="342900" indent="-342900">
              <a:lnSpc>
                <a:spcPct val="150000"/>
              </a:lnSpc>
              <a:buFont typeface="Courier New" panose="02070309020205020404" pitchFamily="49" charset="0"/>
              <a:buChar char="o"/>
            </a:pPr>
            <a:r>
              <a:rPr lang="en-US" sz="2500">
                <a:solidFill>
                  <a:srgbClr val="0070C0"/>
                </a:solidFill>
                <a:latin typeface="Arial" panose="020B0604020202020204" pitchFamily="34" charset="0"/>
                <a:cs typeface="Arial" panose="020B0604020202020204" pitchFamily="34" charset="0"/>
              </a:rPr>
              <a:t>7 trừ 3 bằng 4 , viết 4</a:t>
            </a:r>
          </a:p>
          <a:p>
            <a:pPr marL="342900" indent="-342900">
              <a:lnSpc>
                <a:spcPct val="150000"/>
              </a:lnSpc>
              <a:buFont typeface="Courier New" panose="02070309020205020404" pitchFamily="49" charset="0"/>
              <a:buChar char="o"/>
            </a:pPr>
            <a:r>
              <a:rPr lang="en-US" sz="2500">
                <a:solidFill>
                  <a:srgbClr val="0070C0"/>
                </a:solidFill>
                <a:latin typeface="Arial" panose="020B0604020202020204" pitchFamily="34" charset="0"/>
                <a:cs typeface="Arial" panose="020B0604020202020204" pitchFamily="34" charset="0"/>
              </a:rPr>
              <a:t>Hạ 4, viết 4</a:t>
            </a:r>
          </a:p>
          <a:p>
            <a:pPr marL="342900" indent="-342900">
              <a:lnSpc>
                <a:spcPct val="150000"/>
              </a:lnSpc>
              <a:buFont typeface="Courier New" panose="02070309020205020404" pitchFamily="49" charset="0"/>
              <a:buChar char="o"/>
            </a:pPr>
            <a:r>
              <a:rPr lang="en-US" sz="2500">
                <a:solidFill>
                  <a:srgbClr val="0070C0"/>
                </a:solidFill>
                <a:latin typeface="Arial" panose="020B0604020202020204" pitchFamily="34" charset="0"/>
                <a:cs typeface="Arial" panose="020B0604020202020204" pitchFamily="34" charset="0"/>
              </a:rPr>
              <a:t>Hạ 4, viết 4</a:t>
            </a:r>
          </a:p>
          <a:p>
            <a:pPr marL="342900" indent="-342900">
              <a:lnSpc>
                <a:spcPct val="150000"/>
              </a:lnSpc>
              <a:buFont typeface="Courier New" panose="02070309020205020404" pitchFamily="49" charset="0"/>
              <a:buChar char="o"/>
            </a:pPr>
            <a:endParaRPr lang="en-US" sz="2500">
              <a:solidFill>
                <a:srgbClr val="0070C0"/>
              </a:solidFill>
              <a:latin typeface="Arial" panose="020B0604020202020204" pitchFamily="34" charset="0"/>
              <a:cs typeface="Arial" panose="020B0604020202020204" pitchFamily="34" charset="0"/>
            </a:endParaRPr>
          </a:p>
        </p:txBody>
      </p:sp>
      <p:sp>
        <p:nvSpPr>
          <p:cNvPr id="47" name="Rectangle 46">
            <a:extLst>
              <a:ext uri="{FF2B5EF4-FFF2-40B4-BE49-F238E27FC236}">
                <a16:creationId xmlns:a16="http://schemas.microsoft.com/office/drawing/2014/main" xmlns="" id="{3E5618C1-0D2C-4B1B-971A-D5FE08466925}"/>
              </a:ext>
            </a:extLst>
          </p:cNvPr>
          <p:cNvSpPr/>
          <p:nvPr/>
        </p:nvSpPr>
        <p:spPr>
          <a:xfrm>
            <a:off x="5381694" y="3766174"/>
            <a:ext cx="3177309" cy="493381"/>
          </a:xfrm>
          <a:prstGeom prst="rect">
            <a:avLst/>
          </a:prstGeom>
          <a:solidFill>
            <a:srgbClr val="EC9DA6"/>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latin typeface="Arial" panose="020B0604020202020204" pitchFamily="34" charset="0"/>
                <a:cs typeface="Arial" panose="020B0604020202020204" pitchFamily="34" charset="0"/>
              </a:rPr>
              <a:t>Vậy 447 – 3 = 424</a:t>
            </a:r>
          </a:p>
        </p:txBody>
      </p:sp>
      <p:sp>
        <p:nvSpPr>
          <p:cNvPr id="48" name="TextBox 47">
            <a:extLst>
              <a:ext uri="{FF2B5EF4-FFF2-40B4-BE49-F238E27FC236}">
                <a16:creationId xmlns:a16="http://schemas.microsoft.com/office/drawing/2014/main" xmlns="" id="{139192EE-D422-4F6C-99FE-2529A6F8858F}"/>
              </a:ext>
            </a:extLst>
          </p:cNvPr>
          <p:cNvSpPr txBox="1"/>
          <p:nvPr/>
        </p:nvSpPr>
        <p:spPr>
          <a:xfrm>
            <a:off x="4137597" y="3112712"/>
            <a:ext cx="195346" cy="477054"/>
          </a:xfrm>
          <a:prstGeom prst="rect">
            <a:avLst/>
          </a:prstGeom>
          <a:noFill/>
        </p:spPr>
        <p:txBody>
          <a:bodyPr wrap="square">
            <a:spAutoFit/>
          </a:bodyPr>
          <a:lstStyle/>
          <a:p>
            <a:r>
              <a:rPr lang="en-GB" sz="2500" b="1">
                <a:solidFill>
                  <a:srgbClr val="00B050"/>
                </a:solidFill>
                <a:latin typeface="Arial" panose="020B0604020202020204" pitchFamily="34" charset="0"/>
                <a:cs typeface="Arial" panose="020B0604020202020204" pitchFamily="34" charset="0"/>
              </a:rPr>
              <a:t>4</a:t>
            </a:r>
            <a:endParaRPr lang="en-US" sz="2500"/>
          </a:p>
        </p:txBody>
      </p:sp>
      <p:pic>
        <p:nvPicPr>
          <p:cNvPr id="49" name="Picture 48">
            <a:extLst>
              <a:ext uri="{FF2B5EF4-FFF2-40B4-BE49-F238E27FC236}">
                <a16:creationId xmlns:a16="http://schemas.microsoft.com/office/drawing/2014/main" xmlns="" id="{03B23C8E-6C0B-44EE-9AD7-574745E9452D}"/>
              </a:ext>
            </a:extLst>
          </p:cNvPr>
          <p:cNvPicPr>
            <a:picLocks noChangeAspect="1"/>
          </p:cNvPicPr>
          <p:nvPr/>
        </p:nvPicPr>
        <p:blipFill>
          <a:blip r:embed="rId12"/>
          <a:stretch>
            <a:fillRect/>
          </a:stretch>
        </p:blipFill>
        <p:spPr>
          <a:xfrm>
            <a:off x="3644542" y="1785081"/>
            <a:ext cx="5091085" cy="2565761"/>
          </a:xfrm>
          <a:prstGeom prst="rect">
            <a:avLst/>
          </a:prstGeom>
        </p:spPr>
      </p:pic>
      <p:grpSp>
        <p:nvGrpSpPr>
          <p:cNvPr id="50" name="Group 49">
            <a:extLst>
              <a:ext uri="{FF2B5EF4-FFF2-40B4-BE49-F238E27FC236}">
                <a16:creationId xmlns:a16="http://schemas.microsoft.com/office/drawing/2014/main" xmlns="" id="{D8A874DC-82AA-48C8-B639-A6F4A6912355}"/>
              </a:ext>
            </a:extLst>
          </p:cNvPr>
          <p:cNvGrpSpPr/>
          <p:nvPr/>
        </p:nvGrpSpPr>
        <p:grpSpPr>
          <a:xfrm>
            <a:off x="3530811" y="2016446"/>
            <a:ext cx="1275535" cy="1162050"/>
            <a:chOff x="-133350" y="9525"/>
            <a:chExt cx="1275535" cy="1162050"/>
          </a:xfrm>
        </p:grpSpPr>
        <p:sp>
          <p:nvSpPr>
            <p:cNvPr id="51" name="Text Box 781">
              <a:extLst>
                <a:ext uri="{FF2B5EF4-FFF2-40B4-BE49-F238E27FC236}">
                  <a16:creationId xmlns:a16="http://schemas.microsoft.com/office/drawing/2014/main" xmlns="" id="{5D2E30E8-A735-4858-9C75-1F6ECB0EE4A3}"/>
                </a:ext>
              </a:extLst>
            </p:cNvPr>
            <p:cNvSpPr txBox="1"/>
            <p:nvPr/>
          </p:nvSpPr>
          <p:spPr>
            <a:xfrm>
              <a:off x="115966" y="9525"/>
              <a:ext cx="1026219" cy="11620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US" sz="2500" b="1">
                  <a:solidFill>
                    <a:srgbClr val="0070C0"/>
                  </a:solidFill>
                  <a:effectLst/>
                  <a:latin typeface="Arial" panose="020B0604020202020204" pitchFamily="34" charset="0"/>
                  <a:ea typeface="Arial" panose="020B0604020202020204" pitchFamily="34" charset="0"/>
                  <a:cs typeface="Arial" panose="020B0604020202020204" pitchFamily="34" charset="0"/>
                </a:rPr>
                <a:t>627</a:t>
              </a:r>
            </a:p>
            <a:p>
              <a:pPr marL="0" marR="0" algn="just">
                <a:lnSpc>
                  <a:spcPct val="115000"/>
                </a:lnSpc>
                <a:spcBef>
                  <a:spcPts val="0"/>
                </a:spcBef>
                <a:spcAft>
                  <a:spcPts val="1000"/>
                </a:spcAft>
              </a:pPr>
              <a:r>
                <a:rPr lang="en-GB" sz="2500" b="1">
                  <a:solidFill>
                    <a:srgbClr val="0070C0"/>
                  </a:solidFill>
                  <a:latin typeface="Arial" panose="020B0604020202020204" pitchFamily="34" charset="0"/>
                  <a:ea typeface="Arial" panose="020B0604020202020204" pitchFamily="34" charset="0"/>
                  <a:cs typeface="Arial" panose="020B0604020202020204" pitchFamily="34" charset="0"/>
                </a:rPr>
                <a:t>    4</a:t>
              </a:r>
            </a:p>
            <a:p>
              <a:pPr marL="0" marR="0" algn="just">
                <a:lnSpc>
                  <a:spcPct val="115000"/>
                </a:lnSpc>
                <a:spcBef>
                  <a:spcPts val="0"/>
                </a:spcBef>
                <a:spcAft>
                  <a:spcPts val="1000"/>
                </a:spcAft>
              </a:pPr>
              <a:r>
                <a:rPr lang="en-GB" sz="2500" b="1">
                  <a:solidFill>
                    <a:srgbClr val="00B050"/>
                  </a:solidFill>
                  <a:effectLst/>
                  <a:latin typeface="Arial" panose="020B0604020202020204" pitchFamily="34" charset="0"/>
                  <a:ea typeface="Arial" panose="020B0604020202020204" pitchFamily="34" charset="0"/>
                  <a:cs typeface="Arial" panose="020B0604020202020204" pitchFamily="34" charset="0"/>
                </a:rPr>
                <a:t>    </a:t>
              </a:r>
              <a:endParaRPr lang="en-US" sz="2500" b="1">
                <a:solidFill>
                  <a:srgbClr val="00B050"/>
                </a:solidFill>
                <a:effectLst/>
                <a:latin typeface="Arial" panose="020B0604020202020204" pitchFamily="34" charset="0"/>
                <a:ea typeface="Arial" panose="020B0604020202020204" pitchFamily="34" charset="0"/>
                <a:cs typeface="Arial" panose="020B0604020202020204" pitchFamily="34" charset="0"/>
              </a:endParaRPr>
            </a:p>
          </p:txBody>
        </p:sp>
        <p:sp>
          <p:nvSpPr>
            <p:cNvPr id="52" name="Text Box 782">
              <a:extLst>
                <a:ext uri="{FF2B5EF4-FFF2-40B4-BE49-F238E27FC236}">
                  <a16:creationId xmlns:a16="http://schemas.microsoft.com/office/drawing/2014/main" xmlns="" id="{71C0E075-A385-4CD8-BC5B-B8376AD90117}"/>
                </a:ext>
              </a:extLst>
            </p:cNvPr>
            <p:cNvSpPr txBox="1"/>
            <p:nvPr/>
          </p:nvSpPr>
          <p:spPr>
            <a:xfrm>
              <a:off x="-133350" y="314321"/>
              <a:ext cx="266700" cy="3429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2500">
                  <a:solidFill>
                    <a:srgbClr val="0070C0"/>
                  </a:solidFill>
                  <a:effectLst/>
                  <a:latin typeface="Arial" panose="020B0604020202020204" pitchFamily="34" charset="0"/>
                  <a:ea typeface="Arial" panose="020B0604020202020204" pitchFamily="34" charset="0"/>
                  <a:cs typeface="Arial" panose="020B0604020202020204" pitchFamily="34" charset="0"/>
                </a:rPr>
                <a:t>-</a:t>
              </a:r>
              <a:endParaRPr lang="en-US" sz="2500">
                <a:solidFill>
                  <a:srgbClr val="0070C0"/>
                </a:solidFill>
                <a:effectLst/>
                <a:latin typeface="Arial" panose="020B0604020202020204" pitchFamily="34" charset="0"/>
                <a:ea typeface="Arial" panose="020B0604020202020204" pitchFamily="34" charset="0"/>
                <a:cs typeface="Arial" panose="020B0604020202020204" pitchFamily="34" charset="0"/>
              </a:endParaRPr>
            </a:p>
          </p:txBody>
        </p:sp>
        <p:cxnSp>
          <p:nvCxnSpPr>
            <p:cNvPr id="53" name="Straight Connector 52">
              <a:extLst>
                <a:ext uri="{FF2B5EF4-FFF2-40B4-BE49-F238E27FC236}">
                  <a16:creationId xmlns:a16="http://schemas.microsoft.com/office/drawing/2014/main" xmlns="" id="{AD091B18-DDC2-480D-8D3E-70928821CF85}"/>
                </a:ext>
              </a:extLst>
            </p:cNvPr>
            <p:cNvCxnSpPr>
              <a:cxnSpLocks/>
            </p:cNvCxnSpPr>
            <p:nvPr/>
          </p:nvCxnSpPr>
          <p:spPr>
            <a:xfrm>
              <a:off x="0" y="1105373"/>
              <a:ext cx="900033" cy="0"/>
            </a:xfrm>
            <a:prstGeom prst="line">
              <a:avLst/>
            </a:prstGeom>
            <a:ln w="28575">
              <a:solidFill>
                <a:srgbClr val="00B0F0"/>
              </a:solidFill>
            </a:ln>
          </p:spPr>
          <p:style>
            <a:lnRef idx="1">
              <a:schemeClr val="dk1"/>
            </a:lnRef>
            <a:fillRef idx="0">
              <a:schemeClr val="dk1"/>
            </a:fillRef>
            <a:effectRef idx="0">
              <a:schemeClr val="dk1"/>
            </a:effectRef>
            <a:fontRef idx="minor">
              <a:schemeClr val="tx1"/>
            </a:fontRef>
          </p:style>
        </p:cxnSp>
      </p:grpSp>
      <p:sp>
        <p:nvSpPr>
          <p:cNvPr id="54" name="TextBox 53">
            <a:extLst>
              <a:ext uri="{FF2B5EF4-FFF2-40B4-BE49-F238E27FC236}">
                <a16:creationId xmlns:a16="http://schemas.microsoft.com/office/drawing/2014/main" xmlns="" id="{8C1718D8-9E1D-460F-9F6A-AE984D6D5623}"/>
              </a:ext>
            </a:extLst>
          </p:cNvPr>
          <p:cNvSpPr txBox="1"/>
          <p:nvPr/>
        </p:nvSpPr>
        <p:spPr>
          <a:xfrm>
            <a:off x="3964691" y="3149594"/>
            <a:ext cx="302286" cy="477054"/>
          </a:xfrm>
          <a:prstGeom prst="rect">
            <a:avLst/>
          </a:prstGeom>
          <a:noFill/>
        </p:spPr>
        <p:txBody>
          <a:bodyPr wrap="square">
            <a:spAutoFit/>
          </a:bodyPr>
          <a:lstStyle/>
          <a:p>
            <a:r>
              <a:rPr lang="en-GB" sz="2500" b="1">
                <a:solidFill>
                  <a:srgbClr val="00B050"/>
                </a:solidFill>
                <a:latin typeface="Arial" panose="020B0604020202020204" pitchFamily="34" charset="0"/>
                <a:cs typeface="Arial" panose="020B0604020202020204" pitchFamily="34" charset="0"/>
              </a:rPr>
              <a:t>2</a:t>
            </a:r>
            <a:endParaRPr lang="en-US" sz="2500"/>
          </a:p>
        </p:txBody>
      </p:sp>
      <p:sp>
        <p:nvSpPr>
          <p:cNvPr id="55" name="TextBox 54">
            <a:extLst>
              <a:ext uri="{FF2B5EF4-FFF2-40B4-BE49-F238E27FC236}">
                <a16:creationId xmlns:a16="http://schemas.microsoft.com/office/drawing/2014/main" xmlns="" id="{0530086F-7888-44E5-B73B-2F54F9A38AD7}"/>
              </a:ext>
            </a:extLst>
          </p:cNvPr>
          <p:cNvSpPr txBox="1"/>
          <p:nvPr/>
        </p:nvSpPr>
        <p:spPr>
          <a:xfrm>
            <a:off x="3860989" y="3149594"/>
            <a:ext cx="45719" cy="477054"/>
          </a:xfrm>
          <a:prstGeom prst="rect">
            <a:avLst/>
          </a:prstGeom>
          <a:noFill/>
        </p:spPr>
        <p:txBody>
          <a:bodyPr wrap="square">
            <a:spAutoFit/>
          </a:bodyPr>
          <a:lstStyle/>
          <a:p>
            <a:r>
              <a:rPr lang="en-GB" sz="2500" b="1">
                <a:solidFill>
                  <a:srgbClr val="00B050"/>
                </a:solidFill>
                <a:latin typeface="Arial" panose="020B0604020202020204" pitchFamily="34" charset="0"/>
                <a:cs typeface="Arial" panose="020B0604020202020204" pitchFamily="34" charset="0"/>
              </a:rPr>
              <a:t>6</a:t>
            </a:r>
            <a:endParaRPr lang="en-US" sz="2500"/>
          </a:p>
        </p:txBody>
      </p:sp>
      <p:sp>
        <p:nvSpPr>
          <p:cNvPr id="56" name="TextBox 55">
            <a:extLst>
              <a:ext uri="{FF2B5EF4-FFF2-40B4-BE49-F238E27FC236}">
                <a16:creationId xmlns:a16="http://schemas.microsoft.com/office/drawing/2014/main" xmlns="" id="{9AD6C589-FAF5-42E3-A4A2-2B18439B11FA}"/>
              </a:ext>
            </a:extLst>
          </p:cNvPr>
          <p:cNvSpPr txBox="1"/>
          <p:nvPr/>
        </p:nvSpPr>
        <p:spPr>
          <a:xfrm>
            <a:off x="5230756" y="1785081"/>
            <a:ext cx="4008582" cy="2329420"/>
          </a:xfrm>
          <a:prstGeom prst="rect">
            <a:avLst/>
          </a:prstGeom>
          <a:noFill/>
        </p:spPr>
        <p:txBody>
          <a:bodyPr wrap="square" rtlCol="0">
            <a:spAutoFit/>
          </a:bodyPr>
          <a:lstStyle/>
          <a:p>
            <a:pPr marL="342900" indent="-342900">
              <a:lnSpc>
                <a:spcPct val="150000"/>
              </a:lnSpc>
              <a:buFont typeface="Courier New" panose="02070309020205020404" pitchFamily="49" charset="0"/>
              <a:buChar char="o"/>
            </a:pPr>
            <a:r>
              <a:rPr lang="en-US" sz="2500">
                <a:solidFill>
                  <a:srgbClr val="0070C0"/>
                </a:solidFill>
                <a:latin typeface="Arial" panose="020B0604020202020204" pitchFamily="34" charset="0"/>
                <a:cs typeface="Arial" panose="020B0604020202020204" pitchFamily="34" charset="0"/>
              </a:rPr>
              <a:t>7 trừ 4 bằng 3 , viết 3</a:t>
            </a:r>
          </a:p>
          <a:p>
            <a:pPr marL="342900" indent="-342900">
              <a:lnSpc>
                <a:spcPct val="150000"/>
              </a:lnSpc>
              <a:buFont typeface="Courier New" panose="02070309020205020404" pitchFamily="49" charset="0"/>
              <a:buChar char="o"/>
            </a:pPr>
            <a:r>
              <a:rPr lang="en-US" sz="2500">
                <a:solidFill>
                  <a:srgbClr val="0070C0"/>
                </a:solidFill>
                <a:latin typeface="Arial" panose="020B0604020202020204" pitchFamily="34" charset="0"/>
                <a:cs typeface="Arial" panose="020B0604020202020204" pitchFamily="34" charset="0"/>
              </a:rPr>
              <a:t>Hạ 2, viết 2</a:t>
            </a:r>
          </a:p>
          <a:p>
            <a:pPr marL="342900" indent="-342900">
              <a:lnSpc>
                <a:spcPct val="150000"/>
              </a:lnSpc>
              <a:buFont typeface="Courier New" panose="02070309020205020404" pitchFamily="49" charset="0"/>
              <a:buChar char="o"/>
            </a:pPr>
            <a:r>
              <a:rPr lang="en-US" sz="2500">
                <a:solidFill>
                  <a:srgbClr val="0070C0"/>
                </a:solidFill>
                <a:latin typeface="Arial" panose="020B0604020202020204" pitchFamily="34" charset="0"/>
                <a:cs typeface="Arial" panose="020B0604020202020204" pitchFamily="34" charset="0"/>
              </a:rPr>
              <a:t>Hạ 6, viết 6</a:t>
            </a:r>
          </a:p>
          <a:p>
            <a:pPr marL="342900" indent="-342900">
              <a:lnSpc>
                <a:spcPct val="150000"/>
              </a:lnSpc>
              <a:buFont typeface="Courier New" panose="02070309020205020404" pitchFamily="49" charset="0"/>
              <a:buChar char="o"/>
            </a:pPr>
            <a:endParaRPr lang="en-US" sz="2500">
              <a:solidFill>
                <a:srgbClr val="0070C0"/>
              </a:solidFill>
              <a:latin typeface="Arial" panose="020B0604020202020204" pitchFamily="34" charset="0"/>
              <a:cs typeface="Arial" panose="020B0604020202020204" pitchFamily="34" charset="0"/>
            </a:endParaRPr>
          </a:p>
        </p:txBody>
      </p:sp>
      <p:sp>
        <p:nvSpPr>
          <p:cNvPr id="57" name="Rectangle 56">
            <a:extLst>
              <a:ext uri="{FF2B5EF4-FFF2-40B4-BE49-F238E27FC236}">
                <a16:creationId xmlns:a16="http://schemas.microsoft.com/office/drawing/2014/main" xmlns="" id="{A0EEC5D3-4DEA-4CE3-890B-0A742B5DB3B7}"/>
              </a:ext>
            </a:extLst>
          </p:cNvPr>
          <p:cNvSpPr/>
          <p:nvPr/>
        </p:nvSpPr>
        <p:spPr>
          <a:xfrm>
            <a:off x="5373711" y="3810506"/>
            <a:ext cx="3177309" cy="493381"/>
          </a:xfrm>
          <a:prstGeom prst="rect">
            <a:avLst/>
          </a:prstGeom>
          <a:solidFill>
            <a:srgbClr val="EC9DA6"/>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latin typeface="Arial" panose="020B0604020202020204" pitchFamily="34" charset="0"/>
                <a:cs typeface="Arial" panose="020B0604020202020204" pitchFamily="34" charset="0"/>
              </a:rPr>
              <a:t>Vậy 627 – 4 = 623</a:t>
            </a:r>
          </a:p>
        </p:txBody>
      </p:sp>
      <p:sp>
        <p:nvSpPr>
          <p:cNvPr id="58" name="TextBox 57">
            <a:extLst>
              <a:ext uri="{FF2B5EF4-FFF2-40B4-BE49-F238E27FC236}">
                <a16:creationId xmlns:a16="http://schemas.microsoft.com/office/drawing/2014/main" xmlns="" id="{A0CE271C-0045-47AC-9026-6F2F2EF97312}"/>
              </a:ext>
            </a:extLst>
          </p:cNvPr>
          <p:cNvSpPr txBox="1"/>
          <p:nvPr/>
        </p:nvSpPr>
        <p:spPr>
          <a:xfrm>
            <a:off x="4129614" y="3157044"/>
            <a:ext cx="195346" cy="477054"/>
          </a:xfrm>
          <a:prstGeom prst="rect">
            <a:avLst/>
          </a:prstGeom>
          <a:noFill/>
        </p:spPr>
        <p:txBody>
          <a:bodyPr wrap="square">
            <a:spAutoFit/>
          </a:bodyPr>
          <a:lstStyle/>
          <a:p>
            <a:r>
              <a:rPr lang="en-GB" sz="2500" b="1">
                <a:solidFill>
                  <a:srgbClr val="00B050"/>
                </a:solidFill>
                <a:latin typeface="Arial" panose="020B0604020202020204" pitchFamily="34" charset="0"/>
                <a:cs typeface="Arial" panose="020B0604020202020204" pitchFamily="34" charset="0"/>
              </a:rPr>
              <a:t>3</a:t>
            </a:r>
            <a:endParaRPr lang="en-US" sz="2500"/>
          </a:p>
        </p:txBody>
      </p:sp>
      <p:pic>
        <p:nvPicPr>
          <p:cNvPr id="79" name="Picture 78">
            <a:extLst>
              <a:ext uri="{FF2B5EF4-FFF2-40B4-BE49-F238E27FC236}">
                <a16:creationId xmlns:a16="http://schemas.microsoft.com/office/drawing/2014/main" xmlns="" id="{30F7AA55-5643-4E92-97F6-83B03203232E}"/>
              </a:ext>
            </a:extLst>
          </p:cNvPr>
          <p:cNvPicPr>
            <a:picLocks noChangeAspect="1"/>
          </p:cNvPicPr>
          <p:nvPr/>
        </p:nvPicPr>
        <p:blipFill>
          <a:blip r:embed="rId12"/>
          <a:stretch>
            <a:fillRect/>
          </a:stretch>
        </p:blipFill>
        <p:spPr>
          <a:xfrm>
            <a:off x="3541070" y="1823359"/>
            <a:ext cx="5091085" cy="2477872"/>
          </a:xfrm>
          <a:prstGeom prst="rect">
            <a:avLst/>
          </a:prstGeom>
        </p:spPr>
      </p:pic>
      <p:grpSp>
        <p:nvGrpSpPr>
          <p:cNvPr id="80" name="Group 79">
            <a:extLst>
              <a:ext uri="{FF2B5EF4-FFF2-40B4-BE49-F238E27FC236}">
                <a16:creationId xmlns:a16="http://schemas.microsoft.com/office/drawing/2014/main" xmlns="" id="{210E9AF5-4868-4D6B-A393-7857E26735C5}"/>
              </a:ext>
            </a:extLst>
          </p:cNvPr>
          <p:cNvGrpSpPr/>
          <p:nvPr/>
        </p:nvGrpSpPr>
        <p:grpSpPr>
          <a:xfrm>
            <a:off x="3623658" y="1990725"/>
            <a:ext cx="1275535" cy="1162050"/>
            <a:chOff x="-133350" y="9525"/>
            <a:chExt cx="1275535" cy="1162050"/>
          </a:xfrm>
        </p:grpSpPr>
        <p:sp>
          <p:nvSpPr>
            <p:cNvPr id="81" name="Text Box 781">
              <a:extLst>
                <a:ext uri="{FF2B5EF4-FFF2-40B4-BE49-F238E27FC236}">
                  <a16:creationId xmlns:a16="http://schemas.microsoft.com/office/drawing/2014/main" xmlns="" id="{583B1404-981F-4848-BF23-9682C515B7F2}"/>
                </a:ext>
              </a:extLst>
            </p:cNvPr>
            <p:cNvSpPr txBox="1"/>
            <p:nvPr/>
          </p:nvSpPr>
          <p:spPr>
            <a:xfrm>
              <a:off x="115966" y="9525"/>
              <a:ext cx="1026219" cy="11620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US" sz="2500" b="1">
                  <a:solidFill>
                    <a:srgbClr val="0070C0"/>
                  </a:solidFill>
                  <a:latin typeface="Arial" panose="020B0604020202020204" pitchFamily="34" charset="0"/>
                  <a:ea typeface="Arial" panose="020B0604020202020204" pitchFamily="34" charset="0"/>
                  <a:cs typeface="Arial" panose="020B0604020202020204" pitchFamily="34" charset="0"/>
                </a:rPr>
                <a:t>529</a:t>
              </a:r>
              <a:endParaRPr lang="en-US" sz="2500" b="1">
                <a:solidFill>
                  <a:srgbClr val="0070C0"/>
                </a:solidFill>
                <a:effectLst/>
                <a:latin typeface="Arial" panose="020B0604020202020204" pitchFamily="34" charset="0"/>
                <a:ea typeface="Arial" panose="020B0604020202020204" pitchFamily="34" charset="0"/>
                <a:cs typeface="Arial" panose="020B0604020202020204" pitchFamily="34" charset="0"/>
              </a:endParaRPr>
            </a:p>
            <a:p>
              <a:pPr marL="0" marR="0" algn="just">
                <a:lnSpc>
                  <a:spcPct val="115000"/>
                </a:lnSpc>
                <a:spcBef>
                  <a:spcPts val="0"/>
                </a:spcBef>
                <a:spcAft>
                  <a:spcPts val="1000"/>
                </a:spcAft>
              </a:pPr>
              <a:r>
                <a:rPr lang="en-GB" sz="2500" b="1">
                  <a:solidFill>
                    <a:srgbClr val="0070C0"/>
                  </a:solidFill>
                  <a:latin typeface="Arial" panose="020B0604020202020204" pitchFamily="34" charset="0"/>
                  <a:ea typeface="Arial" panose="020B0604020202020204" pitchFamily="34" charset="0"/>
                  <a:cs typeface="Arial" panose="020B0604020202020204" pitchFamily="34" charset="0"/>
                </a:rPr>
                <a:t>    8</a:t>
              </a:r>
            </a:p>
            <a:p>
              <a:pPr marL="0" marR="0" algn="just">
                <a:lnSpc>
                  <a:spcPct val="115000"/>
                </a:lnSpc>
                <a:spcBef>
                  <a:spcPts val="0"/>
                </a:spcBef>
                <a:spcAft>
                  <a:spcPts val="1000"/>
                </a:spcAft>
              </a:pPr>
              <a:r>
                <a:rPr lang="en-GB" sz="2500" b="1">
                  <a:solidFill>
                    <a:srgbClr val="00B050"/>
                  </a:solidFill>
                  <a:effectLst/>
                  <a:latin typeface="Arial" panose="020B0604020202020204" pitchFamily="34" charset="0"/>
                  <a:ea typeface="Arial" panose="020B0604020202020204" pitchFamily="34" charset="0"/>
                  <a:cs typeface="Arial" panose="020B0604020202020204" pitchFamily="34" charset="0"/>
                </a:rPr>
                <a:t>    </a:t>
              </a:r>
              <a:endParaRPr lang="en-US" sz="2500" b="1">
                <a:solidFill>
                  <a:srgbClr val="00B050"/>
                </a:solidFill>
                <a:effectLst/>
                <a:latin typeface="Arial" panose="020B0604020202020204" pitchFamily="34" charset="0"/>
                <a:ea typeface="Arial" panose="020B0604020202020204" pitchFamily="34" charset="0"/>
                <a:cs typeface="Arial" panose="020B0604020202020204" pitchFamily="34" charset="0"/>
              </a:endParaRPr>
            </a:p>
          </p:txBody>
        </p:sp>
        <p:sp>
          <p:nvSpPr>
            <p:cNvPr id="82" name="Text Box 782">
              <a:extLst>
                <a:ext uri="{FF2B5EF4-FFF2-40B4-BE49-F238E27FC236}">
                  <a16:creationId xmlns:a16="http://schemas.microsoft.com/office/drawing/2014/main" xmlns="" id="{F0936DF5-7657-4027-8C1A-6881902DA134}"/>
                </a:ext>
              </a:extLst>
            </p:cNvPr>
            <p:cNvSpPr txBox="1"/>
            <p:nvPr/>
          </p:nvSpPr>
          <p:spPr>
            <a:xfrm>
              <a:off x="-133350" y="314321"/>
              <a:ext cx="266700" cy="3429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2500">
                  <a:solidFill>
                    <a:srgbClr val="0070C0"/>
                  </a:solidFill>
                  <a:effectLst/>
                  <a:latin typeface="Arial" panose="020B0604020202020204" pitchFamily="34" charset="0"/>
                  <a:ea typeface="Arial" panose="020B0604020202020204" pitchFamily="34" charset="0"/>
                  <a:cs typeface="Arial" panose="020B0604020202020204" pitchFamily="34" charset="0"/>
                </a:rPr>
                <a:t>-</a:t>
              </a:r>
              <a:endParaRPr lang="en-US" sz="2500">
                <a:solidFill>
                  <a:srgbClr val="0070C0"/>
                </a:solidFill>
                <a:effectLst/>
                <a:latin typeface="Arial" panose="020B0604020202020204" pitchFamily="34" charset="0"/>
                <a:ea typeface="Arial" panose="020B0604020202020204" pitchFamily="34" charset="0"/>
                <a:cs typeface="Arial" panose="020B0604020202020204" pitchFamily="34" charset="0"/>
              </a:endParaRPr>
            </a:p>
          </p:txBody>
        </p:sp>
        <p:cxnSp>
          <p:nvCxnSpPr>
            <p:cNvPr id="83" name="Straight Connector 82">
              <a:extLst>
                <a:ext uri="{FF2B5EF4-FFF2-40B4-BE49-F238E27FC236}">
                  <a16:creationId xmlns:a16="http://schemas.microsoft.com/office/drawing/2014/main" xmlns="" id="{E7EC29CE-187D-4B6B-A22E-329F64D002A0}"/>
                </a:ext>
              </a:extLst>
            </p:cNvPr>
            <p:cNvCxnSpPr>
              <a:cxnSpLocks/>
            </p:cNvCxnSpPr>
            <p:nvPr/>
          </p:nvCxnSpPr>
          <p:spPr>
            <a:xfrm>
              <a:off x="0" y="1105373"/>
              <a:ext cx="900033" cy="0"/>
            </a:xfrm>
            <a:prstGeom prst="line">
              <a:avLst/>
            </a:prstGeom>
            <a:ln w="28575">
              <a:solidFill>
                <a:srgbClr val="00B0F0"/>
              </a:solidFill>
            </a:ln>
          </p:spPr>
          <p:style>
            <a:lnRef idx="1">
              <a:schemeClr val="dk1"/>
            </a:lnRef>
            <a:fillRef idx="0">
              <a:schemeClr val="dk1"/>
            </a:fillRef>
            <a:effectRef idx="0">
              <a:schemeClr val="dk1"/>
            </a:effectRef>
            <a:fontRef idx="minor">
              <a:schemeClr val="tx1"/>
            </a:fontRef>
          </p:style>
        </p:cxnSp>
      </p:grpSp>
      <p:sp>
        <p:nvSpPr>
          <p:cNvPr id="84" name="TextBox 83">
            <a:extLst>
              <a:ext uri="{FF2B5EF4-FFF2-40B4-BE49-F238E27FC236}">
                <a16:creationId xmlns:a16="http://schemas.microsoft.com/office/drawing/2014/main" xmlns="" id="{0C2528EB-32EF-45E9-9D67-894701C788B4}"/>
              </a:ext>
            </a:extLst>
          </p:cNvPr>
          <p:cNvSpPr txBox="1"/>
          <p:nvPr/>
        </p:nvSpPr>
        <p:spPr>
          <a:xfrm>
            <a:off x="4057538" y="3123873"/>
            <a:ext cx="302286" cy="477054"/>
          </a:xfrm>
          <a:prstGeom prst="rect">
            <a:avLst/>
          </a:prstGeom>
          <a:noFill/>
        </p:spPr>
        <p:txBody>
          <a:bodyPr wrap="square">
            <a:spAutoFit/>
          </a:bodyPr>
          <a:lstStyle/>
          <a:p>
            <a:r>
              <a:rPr lang="en-GB" sz="2500" b="1">
                <a:solidFill>
                  <a:srgbClr val="00B050"/>
                </a:solidFill>
                <a:latin typeface="Arial" panose="020B0604020202020204" pitchFamily="34" charset="0"/>
                <a:cs typeface="Arial" panose="020B0604020202020204" pitchFamily="34" charset="0"/>
              </a:rPr>
              <a:t>2</a:t>
            </a:r>
            <a:endParaRPr lang="en-US" sz="2500"/>
          </a:p>
        </p:txBody>
      </p:sp>
      <p:sp>
        <p:nvSpPr>
          <p:cNvPr id="85" name="TextBox 84">
            <a:extLst>
              <a:ext uri="{FF2B5EF4-FFF2-40B4-BE49-F238E27FC236}">
                <a16:creationId xmlns:a16="http://schemas.microsoft.com/office/drawing/2014/main" xmlns="" id="{2F1CF2E3-E88D-42A0-BE0B-E5493D500E5D}"/>
              </a:ext>
            </a:extLst>
          </p:cNvPr>
          <p:cNvSpPr txBox="1"/>
          <p:nvPr/>
        </p:nvSpPr>
        <p:spPr>
          <a:xfrm>
            <a:off x="3953836" y="3123873"/>
            <a:ext cx="45719" cy="477054"/>
          </a:xfrm>
          <a:prstGeom prst="rect">
            <a:avLst/>
          </a:prstGeom>
          <a:noFill/>
        </p:spPr>
        <p:txBody>
          <a:bodyPr wrap="square">
            <a:spAutoFit/>
          </a:bodyPr>
          <a:lstStyle/>
          <a:p>
            <a:r>
              <a:rPr lang="en-GB" sz="2500" b="1">
                <a:solidFill>
                  <a:srgbClr val="00B050"/>
                </a:solidFill>
                <a:latin typeface="Arial" panose="020B0604020202020204" pitchFamily="34" charset="0"/>
                <a:cs typeface="Arial" panose="020B0604020202020204" pitchFamily="34" charset="0"/>
              </a:rPr>
              <a:t>5</a:t>
            </a:r>
            <a:endParaRPr lang="en-US" sz="2500"/>
          </a:p>
        </p:txBody>
      </p:sp>
      <p:sp>
        <p:nvSpPr>
          <p:cNvPr id="86" name="TextBox 85">
            <a:extLst>
              <a:ext uri="{FF2B5EF4-FFF2-40B4-BE49-F238E27FC236}">
                <a16:creationId xmlns:a16="http://schemas.microsoft.com/office/drawing/2014/main" xmlns="" id="{73B7A43D-78A0-4649-8515-713F3247AD73}"/>
              </a:ext>
            </a:extLst>
          </p:cNvPr>
          <p:cNvSpPr txBox="1"/>
          <p:nvPr/>
        </p:nvSpPr>
        <p:spPr>
          <a:xfrm>
            <a:off x="5323603" y="1759360"/>
            <a:ext cx="4008582" cy="2329420"/>
          </a:xfrm>
          <a:prstGeom prst="rect">
            <a:avLst/>
          </a:prstGeom>
          <a:noFill/>
        </p:spPr>
        <p:txBody>
          <a:bodyPr wrap="square" rtlCol="0">
            <a:spAutoFit/>
          </a:bodyPr>
          <a:lstStyle/>
          <a:p>
            <a:pPr marL="342900" indent="-342900">
              <a:lnSpc>
                <a:spcPct val="150000"/>
              </a:lnSpc>
              <a:buFont typeface="Courier New" panose="02070309020205020404" pitchFamily="49" charset="0"/>
              <a:buChar char="o"/>
            </a:pPr>
            <a:r>
              <a:rPr lang="en-US" sz="2500">
                <a:solidFill>
                  <a:srgbClr val="0070C0"/>
                </a:solidFill>
                <a:latin typeface="Arial" panose="020B0604020202020204" pitchFamily="34" charset="0"/>
                <a:cs typeface="Arial" panose="020B0604020202020204" pitchFamily="34" charset="0"/>
              </a:rPr>
              <a:t>9 trừ 8 bằng 1 , viết 1</a:t>
            </a:r>
          </a:p>
          <a:p>
            <a:pPr marL="342900" indent="-342900">
              <a:lnSpc>
                <a:spcPct val="150000"/>
              </a:lnSpc>
              <a:buFont typeface="Courier New" panose="02070309020205020404" pitchFamily="49" charset="0"/>
              <a:buChar char="o"/>
            </a:pPr>
            <a:r>
              <a:rPr lang="en-US" sz="2500">
                <a:solidFill>
                  <a:srgbClr val="0070C0"/>
                </a:solidFill>
                <a:latin typeface="Arial" panose="020B0604020202020204" pitchFamily="34" charset="0"/>
                <a:cs typeface="Arial" panose="020B0604020202020204" pitchFamily="34" charset="0"/>
              </a:rPr>
              <a:t>Hạ 2, viết 2</a:t>
            </a:r>
          </a:p>
          <a:p>
            <a:pPr marL="342900" indent="-342900">
              <a:lnSpc>
                <a:spcPct val="150000"/>
              </a:lnSpc>
              <a:buFont typeface="Courier New" panose="02070309020205020404" pitchFamily="49" charset="0"/>
              <a:buChar char="o"/>
            </a:pPr>
            <a:r>
              <a:rPr lang="en-US" sz="2500">
                <a:solidFill>
                  <a:srgbClr val="0070C0"/>
                </a:solidFill>
                <a:latin typeface="Arial" panose="020B0604020202020204" pitchFamily="34" charset="0"/>
                <a:cs typeface="Arial" panose="020B0604020202020204" pitchFamily="34" charset="0"/>
              </a:rPr>
              <a:t>Hạ 5, viết 5</a:t>
            </a:r>
          </a:p>
          <a:p>
            <a:pPr marL="342900" indent="-342900">
              <a:lnSpc>
                <a:spcPct val="150000"/>
              </a:lnSpc>
              <a:buFont typeface="Courier New" panose="02070309020205020404" pitchFamily="49" charset="0"/>
              <a:buChar char="o"/>
            </a:pPr>
            <a:endParaRPr lang="en-US" sz="2500">
              <a:solidFill>
                <a:srgbClr val="0070C0"/>
              </a:solidFill>
              <a:latin typeface="Arial" panose="020B0604020202020204" pitchFamily="34" charset="0"/>
              <a:cs typeface="Arial" panose="020B0604020202020204" pitchFamily="34" charset="0"/>
            </a:endParaRPr>
          </a:p>
        </p:txBody>
      </p:sp>
      <p:sp>
        <p:nvSpPr>
          <p:cNvPr id="87" name="Rectangle 86">
            <a:extLst>
              <a:ext uri="{FF2B5EF4-FFF2-40B4-BE49-F238E27FC236}">
                <a16:creationId xmlns:a16="http://schemas.microsoft.com/office/drawing/2014/main" xmlns="" id="{652B61B9-A4FD-4F26-ACD4-CF339AF6242A}"/>
              </a:ext>
            </a:extLst>
          </p:cNvPr>
          <p:cNvSpPr/>
          <p:nvPr/>
        </p:nvSpPr>
        <p:spPr>
          <a:xfrm>
            <a:off x="5466558" y="3784785"/>
            <a:ext cx="3177309" cy="493381"/>
          </a:xfrm>
          <a:prstGeom prst="rect">
            <a:avLst/>
          </a:prstGeom>
          <a:solidFill>
            <a:srgbClr val="EC9DA6"/>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latin typeface="Arial" panose="020B0604020202020204" pitchFamily="34" charset="0"/>
                <a:cs typeface="Arial" panose="020B0604020202020204" pitchFamily="34" charset="0"/>
              </a:rPr>
              <a:t>Vậy 529 – 8 = 521</a:t>
            </a:r>
          </a:p>
        </p:txBody>
      </p:sp>
      <p:sp>
        <p:nvSpPr>
          <p:cNvPr id="88" name="TextBox 87">
            <a:extLst>
              <a:ext uri="{FF2B5EF4-FFF2-40B4-BE49-F238E27FC236}">
                <a16:creationId xmlns:a16="http://schemas.microsoft.com/office/drawing/2014/main" xmlns="" id="{6C6FA903-3497-47FC-8EDA-BDCE25F60AF7}"/>
              </a:ext>
            </a:extLst>
          </p:cNvPr>
          <p:cNvSpPr txBox="1"/>
          <p:nvPr/>
        </p:nvSpPr>
        <p:spPr>
          <a:xfrm>
            <a:off x="4222461" y="3131323"/>
            <a:ext cx="195346" cy="477054"/>
          </a:xfrm>
          <a:prstGeom prst="rect">
            <a:avLst/>
          </a:prstGeom>
          <a:noFill/>
        </p:spPr>
        <p:txBody>
          <a:bodyPr wrap="square">
            <a:spAutoFit/>
          </a:bodyPr>
          <a:lstStyle/>
          <a:p>
            <a:r>
              <a:rPr lang="en-GB" sz="2500" b="1">
                <a:solidFill>
                  <a:srgbClr val="00B050"/>
                </a:solidFill>
                <a:latin typeface="Arial" panose="020B0604020202020204" pitchFamily="34" charset="0"/>
                <a:cs typeface="Arial" panose="020B0604020202020204" pitchFamily="34" charset="0"/>
              </a:rPr>
              <a:t>1</a:t>
            </a:r>
            <a:endParaRPr lang="en-US" sz="2500"/>
          </a:p>
        </p:txBody>
      </p:sp>
      <p:pic>
        <p:nvPicPr>
          <p:cNvPr id="89" name="Picture 88">
            <a:extLst>
              <a:ext uri="{FF2B5EF4-FFF2-40B4-BE49-F238E27FC236}">
                <a16:creationId xmlns:a16="http://schemas.microsoft.com/office/drawing/2014/main" xmlns="" id="{0E0163D9-AD59-45C8-B4A0-D539765C578B}"/>
              </a:ext>
            </a:extLst>
          </p:cNvPr>
          <p:cNvPicPr>
            <a:picLocks noChangeAspect="1"/>
          </p:cNvPicPr>
          <p:nvPr/>
        </p:nvPicPr>
        <p:blipFill>
          <a:blip r:embed="rId12"/>
          <a:stretch>
            <a:fillRect/>
          </a:stretch>
        </p:blipFill>
        <p:spPr>
          <a:xfrm>
            <a:off x="3698363" y="1800294"/>
            <a:ext cx="5091085" cy="2519548"/>
          </a:xfrm>
          <a:prstGeom prst="rect">
            <a:avLst/>
          </a:prstGeom>
        </p:spPr>
      </p:pic>
      <p:grpSp>
        <p:nvGrpSpPr>
          <p:cNvPr id="90" name="Group 89">
            <a:extLst>
              <a:ext uri="{FF2B5EF4-FFF2-40B4-BE49-F238E27FC236}">
                <a16:creationId xmlns:a16="http://schemas.microsoft.com/office/drawing/2014/main" xmlns="" id="{DF85243B-E987-49B0-A4F0-CD6DB508DAAB}"/>
              </a:ext>
            </a:extLst>
          </p:cNvPr>
          <p:cNvGrpSpPr/>
          <p:nvPr/>
        </p:nvGrpSpPr>
        <p:grpSpPr>
          <a:xfrm>
            <a:off x="3538794" y="1943770"/>
            <a:ext cx="1275535" cy="1162050"/>
            <a:chOff x="-133350" y="9525"/>
            <a:chExt cx="1275535" cy="1162050"/>
          </a:xfrm>
        </p:grpSpPr>
        <p:sp>
          <p:nvSpPr>
            <p:cNvPr id="91" name="Text Box 781">
              <a:extLst>
                <a:ext uri="{FF2B5EF4-FFF2-40B4-BE49-F238E27FC236}">
                  <a16:creationId xmlns:a16="http://schemas.microsoft.com/office/drawing/2014/main" xmlns="" id="{18A59A47-BF30-47C0-9F75-D4570993DFBC}"/>
                </a:ext>
              </a:extLst>
            </p:cNvPr>
            <p:cNvSpPr txBox="1"/>
            <p:nvPr/>
          </p:nvSpPr>
          <p:spPr>
            <a:xfrm>
              <a:off x="115966" y="9525"/>
              <a:ext cx="1026219" cy="11620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US" sz="2500" b="1">
                  <a:solidFill>
                    <a:srgbClr val="0070C0"/>
                  </a:solidFill>
                  <a:latin typeface="Arial" panose="020B0604020202020204" pitchFamily="34" charset="0"/>
                  <a:ea typeface="Arial" panose="020B0604020202020204" pitchFamily="34" charset="0"/>
                  <a:cs typeface="Arial" panose="020B0604020202020204" pitchFamily="34" charset="0"/>
                </a:rPr>
                <a:t>216</a:t>
              </a:r>
              <a:endParaRPr lang="en-US" sz="2500" b="1">
                <a:solidFill>
                  <a:srgbClr val="0070C0"/>
                </a:solidFill>
                <a:effectLst/>
                <a:latin typeface="Arial" panose="020B0604020202020204" pitchFamily="34" charset="0"/>
                <a:ea typeface="Arial" panose="020B0604020202020204" pitchFamily="34" charset="0"/>
                <a:cs typeface="Arial" panose="020B0604020202020204" pitchFamily="34" charset="0"/>
              </a:endParaRPr>
            </a:p>
            <a:p>
              <a:pPr marL="0" marR="0" algn="just">
                <a:lnSpc>
                  <a:spcPct val="115000"/>
                </a:lnSpc>
                <a:spcBef>
                  <a:spcPts val="0"/>
                </a:spcBef>
                <a:spcAft>
                  <a:spcPts val="1000"/>
                </a:spcAft>
              </a:pPr>
              <a:r>
                <a:rPr lang="en-GB" sz="2500" b="1">
                  <a:solidFill>
                    <a:srgbClr val="0070C0"/>
                  </a:solidFill>
                  <a:latin typeface="Arial" panose="020B0604020202020204" pitchFamily="34" charset="0"/>
                  <a:ea typeface="Arial" panose="020B0604020202020204" pitchFamily="34" charset="0"/>
                  <a:cs typeface="Arial" panose="020B0604020202020204" pitchFamily="34" charset="0"/>
                </a:rPr>
                <a:t>    6</a:t>
              </a:r>
            </a:p>
            <a:p>
              <a:pPr marL="0" marR="0" algn="just">
                <a:lnSpc>
                  <a:spcPct val="115000"/>
                </a:lnSpc>
                <a:spcBef>
                  <a:spcPts val="0"/>
                </a:spcBef>
                <a:spcAft>
                  <a:spcPts val="1000"/>
                </a:spcAft>
              </a:pPr>
              <a:r>
                <a:rPr lang="en-GB" sz="2500" b="1">
                  <a:solidFill>
                    <a:srgbClr val="00B050"/>
                  </a:solidFill>
                  <a:effectLst/>
                  <a:latin typeface="Arial" panose="020B0604020202020204" pitchFamily="34" charset="0"/>
                  <a:ea typeface="Arial" panose="020B0604020202020204" pitchFamily="34" charset="0"/>
                  <a:cs typeface="Arial" panose="020B0604020202020204" pitchFamily="34" charset="0"/>
                </a:rPr>
                <a:t>    </a:t>
              </a:r>
              <a:endParaRPr lang="en-US" sz="2500" b="1">
                <a:solidFill>
                  <a:srgbClr val="00B050"/>
                </a:solidFill>
                <a:effectLst/>
                <a:latin typeface="Arial" panose="020B0604020202020204" pitchFamily="34" charset="0"/>
                <a:ea typeface="Arial" panose="020B0604020202020204" pitchFamily="34" charset="0"/>
                <a:cs typeface="Arial" panose="020B0604020202020204" pitchFamily="34" charset="0"/>
              </a:endParaRPr>
            </a:p>
          </p:txBody>
        </p:sp>
        <p:sp>
          <p:nvSpPr>
            <p:cNvPr id="92" name="Text Box 782">
              <a:extLst>
                <a:ext uri="{FF2B5EF4-FFF2-40B4-BE49-F238E27FC236}">
                  <a16:creationId xmlns:a16="http://schemas.microsoft.com/office/drawing/2014/main" xmlns="" id="{57DA10EA-2F97-4424-BA2F-6B2530AE4A0A}"/>
                </a:ext>
              </a:extLst>
            </p:cNvPr>
            <p:cNvSpPr txBox="1"/>
            <p:nvPr/>
          </p:nvSpPr>
          <p:spPr>
            <a:xfrm>
              <a:off x="-133350" y="314321"/>
              <a:ext cx="266700" cy="3429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2500">
                  <a:solidFill>
                    <a:srgbClr val="0070C0"/>
                  </a:solidFill>
                  <a:effectLst/>
                  <a:latin typeface="Arial" panose="020B0604020202020204" pitchFamily="34" charset="0"/>
                  <a:ea typeface="Arial" panose="020B0604020202020204" pitchFamily="34" charset="0"/>
                  <a:cs typeface="Arial" panose="020B0604020202020204" pitchFamily="34" charset="0"/>
                </a:rPr>
                <a:t>-</a:t>
              </a:r>
              <a:endParaRPr lang="en-US" sz="2500">
                <a:solidFill>
                  <a:srgbClr val="0070C0"/>
                </a:solidFill>
                <a:effectLst/>
                <a:latin typeface="Arial" panose="020B0604020202020204" pitchFamily="34" charset="0"/>
                <a:ea typeface="Arial" panose="020B0604020202020204" pitchFamily="34" charset="0"/>
                <a:cs typeface="Arial" panose="020B0604020202020204" pitchFamily="34" charset="0"/>
              </a:endParaRPr>
            </a:p>
          </p:txBody>
        </p:sp>
        <p:cxnSp>
          <p:nvCxnSpPr>
            <p:cNvPr id="93" name="Straight Connector 92">
              <a:extLst>
                <a:ext uri="{FF2B5EF4-FFF2-40B4-BE49-F238E27FC236}">
                  <a16:creationId xmlns:a16="http://schemas.microsoft.com/office/drawing/2014/main" xmlns="" id="{4A55CBB4-79B8-47CA-B0E2-E12BCCFCC95C}"/>
                </a:ext>
              </a:extLst>
            </p:cNvPr>
            <p:cNvCxnSpPr>
              <a:cxnSpLocks/>
            </p:cNvCxnSpPr>
            <p:nvPr/>
          </p:nvCxnSpPr>
          <p:spPr>
            <a:xfrm>
              <a:off x="0" y="1105373"/>
              <a:ext cx="900033" cy="0"/>
            </a:xfrm>
            <a:prstGeom prst="line">
              <a:avLst/>
            </a:prstGeom>
            <a:ln w="28575">
              <a:solidFill>
                <a:srgbClr val="00B0F0"/>
              </a:solidFill>
            </a:ln>
          </p:spPr>
          <p:style>
            <a:lnRef idx="1">
              <a:schemeClr val="dk1"/>
            </a:lnRef>
            <a:fillRef idx="0">
              <a:schemeClr val="dk1"/>
            </a:fillRef>
            <a:effectRef idx="0">
              <a:schemeClr val="dk1"/>
            </a:effectRef>
            <a:fontRef idx="minor">
              <a:schemeClr val="tx1"/>
            </a:fontRef>
          </p:style>
        </p:cxnSp>
      </p:grpSp>
      <p:sp>
        <p:nvSpPr>
          <p:cNvPr id="94" name="TextBox 93">
            <a:extLst>
              <a:ext uri="{FF2B5EF4-FFF2-40B4-BE49-F238E27FC236}">
                <a16:creationId xmlns:a16="http://schemas.microsoft.com/office/drawing/2014/main" xmlns="" id="{78BBD80A-B83B-418E-AE27-3CC1E299066A}"/>
              </a:ext>
            </a:extLst>
          </p:cNvPr>
          <p:cNvSpPr txBox="1"/>
          <p:nvPr/>
        </p:nvSpPr>
        <p:spPr>
          <a:xfrm>
            <a:off x="3972674" y="3076918"/>
            <a:ext cx="302286" cy="477054"/>
          </a:xfrm>
          <a:prstGeom prst="rect">
            <a:avLst/>
          </a:prstGeom>
          <a:noFill/>
        </p:spPr>
        <p:txBody>
          <a:bodyPr wrap="square">
            <a:spAutoFit/>
          </a:bodyPr>
          <a:lstStyle/>
          <a:p>
            <a:r>
              <a:rPr lang="en-GB" sz="2500" b="1">
                <a:solidFill>
                  <a:srgbClr val="00B050"/>
                </a:solidFill>
                <a:latin typeface="Arial" panose="020B0604020202020204" pitchFamily="34" charset="0"/>
                <a:cs typeface="Arial" panose="020B0604020202020204" pitchFamily="34" charset="0"/>
              </a:rPr>
              <a:t>1</a:t>
            </a:r>
            <a:endParaRPr lang="en-US" sz="2500"/>
          </a:p>
        </p:txBody>
      </p:sp>
      <p:sp>
        <p:nvSpPr>
          <p:cNvPr id="95" name="TextBox 94">
            <a:extLst>
              <a:ext uri="{FF2B5EF4-FFF2-40B4-BE49-F238E27FC236}">
                <a16:creationId xmlns:a16="http://schemas.microsoft.com/office/drawing/2014/main" xmlns="" id="{6E4EB1CB-3D1F-48C4-87B3-7DEE15E15DB0}"/>
              </a:ext>
            </a:extLst>
          </p:cNvPr>
          <p:cNvSpPr txBox="1"/>
          <p:nvPr/>
        </p:nvSpPr>
        <p:spPr>
          <a:xfrm>
            <a:off x="3868972" y="3076918"/>
            <a:ext cx="45719" cy="477054"/>
          </a:xfrm>
          <a:prstGeom prst="rect">
            <a:avLst/>
          </a:prstGeom>
          <a:noFill/>
        </p:spPr>
        <p:txBody>
          <a:bodyPr wrap="square">
            <a:spAutoFit/>
          </a:bodyPr>
          <a:lstStyle/>
          <a:p>
            <a:r>
              <a:rPr lang="en-GB" sz="2500" b="1">
                <a:solidFill>
                  <a:srgbClr val="00B050"/>
                </a:solidFill>
                <a:latin typeface="Arial" panose="020B0604020202020204" pitchFamily="34" charset="0"/>
                <a:cs typeface="Arial" panose="020B0604020202020204" pitchFamily="34" charset="0"/>
              </a:rPr>
              <a:t>2</a:t>
            </a:r>
            <a:endParaRPr lang="en-US" sz="2500"/>
          </a:p>
        </p:txBody>
      </p:sp>
      <p:sp>
        <p:nvSpPr>
          <p:cNvPr id="96" name="TextBox 95">
            <a:extLst>
              <a:ext uri="{FF2B5EF4-FFF2-40B4-BE49-F238E27FC236}">
                <a16:creationId xmlns:a16="http://schemas.microsoft.com/office/drawing/2014/main" xmlns="" id="{0A708C40-4229-4D6C-8008-A8C687ECB9D3}"/>
              </a:ext>
            </a:extLst>
          </p:cNvPr>
          <p:cNvSpPr txBox="1"/>
          <p:nvPr/>
        </p:nvSpPr>
        <p:spPr>
          <a:xfrm>
            <a:off x="5238739" y="1712405"/>
            <a:ext cx="4008582" cy="2329420"/>
          </a:xfrm>
          <a:prstGeom prst="rect">
            <a:avLst/>
          </a:prstGeom>
          <a:noFill/>
        </p:spPr>
        <p:txBody>
          <a:bodyPr wrap="square" rtlCol="0">
            <a:spAutoFit/>
          </a:bodyPr>
          <a:lstStyle/>
          <a:p>
            <a:pPr marL="342900" indent="-342900">
              <a:lnSpc>
                <a:spcPct val="150000"/>
              </a:lnSpc>
              <a:buFont typeface="Courier New" panose="02070309020205020404" pitchFamily="49" charset="0"/>
              <a:buChar char="o"/>
            </a:pPr>
            <a:r>
              <a:rPr lang="en-US" sz="2500">
                <a:solidFill>
                  <a:srgbClr val="0070C0"/>
                </a:solidFill>
                <a:latin typeface="Arial" panose="020B0604020202020204" pitchFamily="34" charset="0"/>
                <a:cs typeface="Arial" panose="020B0604020202020204" pitchFamily="34" charset="0"/>
              </a:rPr>
              <a:t>6 trừ 6 bằng 0 , viết 0</a:t>
            </a:r>
          </a:p>
          <a:p>
            <a:pPr marL="342900" indent="-342900">
              <a:lnSpc>
                <a:spcPct val="150000"/>
              </a:lnSpc>
              <a:buFont typeface="Courier New" panose="02070309020205020404" pitchFamily="49" charset="0"/>
              <a:buChar char="o"/>
            </a:pPr>
            <a:r>
              <a:rPr lang="en-US" sz="2500">
                <a:solidFill>
                  <a:srgbClr val="0070C0"/>
                </a:solidFill>
                <a:latin typeface="Arial" panose="020B0604020202020204" pitchFamily="34" charset="0"/>
                <a:cs typeface="Arial" panose="020B0604020202020204" pitchFamily="34" charset="0"/>
              </a:rPr>
              <a:t>Hạ 1, viết 1</a:t>
            </a:r>
          </a:p>
          <a:p>
            <a:pPr marL="342900" indent="-342900">
              <a:lnSpc>
                <a:spcPct val="150000"/>
              </a:lnSpc>
              <a:buFont typeface="Courier New" panose="02070309020205020404" pitchFamily="49" charset="0"/>
              <a:buChar char="o"/>
            </a:pPr>
            <a:r>
              <a:rPr lang="en-US" sz="2500">
                <a:solidFill>
                  <a:srgbClr val="0070C0"/>
                </a:solidFill>
                <a:latin typeface="Arial" panose="020B0604020202020204" pitchFamily="34" charset="0"/>
                <a:cs typeface="Arial" panose="020B0604020202020204" pitchFamily="34" charset="0"/>
              </a:rPr>
              <a:t>Hạ 2, viết 2</a:t>
            </a:r>
          </a:p>
          <a:p>
            <a:pPr marL="342900" indent="-342900">
              <a:lnSpc>
                <a:spcPct val="150000"/>
              </a:lnSpc>
              <a:buFont typeface="Courier New" panose="02070309020205020404" pitchFamily="49" charset="0"/>
              <a:buChar char="o"/>
            </a:pPr>
            <a:endParaRPr lang="en-US" sz="2500">
              <a:solidFill>
                <a:srgbClr val="0070C0"/>
              </a:solidFill>
              <a:latin typeface="Arial" panose="020B0604020202020204" pitchFamily="34" charset="0"/>
              <a:cs typeface="Arial" panose="020B0604020202020204" pitchFamily="34" charset="0"/>
            </a:endParaRPr>
          </a:p>
        </p:txBody>
      </p:sp>
      <p:sp>
        <p:nvSpPr>
          <p:cNvPr id="97" name="Rectangle 96">
            <a:extLst>
              <a:ext uri="{FF2B5EF4-FFF2-40B4-BE49-F238E27FC236}">
                <a16:creationId xmlns:a16="http://schemas.microsoft.com/office/drawing/2014/main" xmlns="" id="{466F8F5A-007D-4836-AD25-2027CE297966}"/>
              </a:ext>
            </a:extLst>
          </p:cNvPr>
          <p:cNvSpPr/>
          <p:nvPr/>
        </p:nvSpPr>
        <p:spPr>
          <a:xfrm>
            <a:off x="5381694" y="3737830"/>
            <a:ext cx="3177309" cy="493381"/>
          </a:xfrm>
          <a:prstGeom prst="rect">
            <a:avLst/>
          </a:prstGeom>
          <a:solidFill>
            <a:srgbClr val="EC9DA6"/>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latin typeface="Arial" panose="020B0604020202020204" pitchFamily="34" charset="0"/>
                <a:cs typeface="Arial" panose="020B0604020202020204" pitchFamily="34" charset="0"/>
              </a:rPr>
              <a:t>Vậy 216 – 6 = 210</a:t>
            </a:r>
          </a:p>
        </p:txBody>
      </p:sp>
      <p:sp>
        <p:nvSpPr>
          <p:cNvPr id="98" name="TextBox 97">
            <a:extLst>
              <a:ext uri="{FF2B5EF4-FFF2-40B4-BE49-F238E27FC236}">
                <a16:creationId xmlns:a16="http://schemas.microsoft.com/office/drawing/2014/main" xmlns="" id="{888C8289-EBA8-4C91-8DD1-675EC519EEE9}"/>
              </a:ext>
            </a:extLst>
          </p:cNvPr>
          <p:cNvSpPr txBox="1"/>
          <p:nvPr/>
        </p:nvSpPr>
        <p:spPr>
          <a:xfrm>
            <a:off x="4137597" y="3084368"/>
            <a:ext cx="195346" cy="477054"/>
          </a:xfrm>
          <a:prstGeom prst="rect">
            <a:avLst/>
          </a:prstGeom>
          <a:noFill/>
        </p:spPr>
        <p:txBody>
          <a:bodyPr wrap="square">
            <a:spAutoFit/>
          </a:bodyPr>
          <a:lstStyle/>
          <a:p>
            <a:r>
              <a:rPr lang="en-GB" sz="2500" b="1">
                <a:solidFill>
                  <a:srgbClr val="00B050"/>
                </a:solidFill>
                <a:latin typeface="Arial" panose="020B0604020202020204" pitchFamily="34" charset="0"/>
                <a:cs typeface="Arial" panose="020B0604020202020204" pitchFamily="34" charset="0"/>
              </a:rPr>
              <a:t>0</a:t>
            </a:r>
            <a:endParaRPr lang="en-US" sz="2500"/>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heel(1)">
                                      <p:cBhvr>
                                        <p:cTn id="13" dur="20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ppt_x"/>
                                          </p:val>
                                        </p:tav>
                                        <p:tav tm="100000">
                                          <p:val>
                                            <p:strVal val="#ppt_x"/>
                                          </p:val>
                                        </p:tav>
                                      </p:tavLst>
                                    </p:anim>
                                    <p:anim calcmode="lin" valueType="num">
                                      <p:cBhvr additive="base">
                                        <p:cTn id="1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4">
                                            <p:txEl>
                                              <p:pRg st="0" end="0"/>
                                            </p:txEl>
                                          </p:spTgt>
                                        </p:tgtEl>
                                        <p:attrNameLst>
                                          <p:attrName>style.visibility</p:attrName>
                                        </p:attrNameLst>
                                      </p:cBhvr>
                                      <p:to>
                                        <p:strVal val="visible"/>
                                      </p:to>
                                    </p:set>
                                    <p:animEffect transition="in" filter="barn(inVertical)">
                                      <p:cBhvr>
                                        <p:cTn id="24" dur="500"/>
                                        <p:tgtEl>
                                          <p:spTgt spid="2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4">
                                            <p:txEl>
                                              <p:pRg st="1" end="1"/>
                                            </p:txEl>
                                          </p:spTgt>
                                        </p:tgtEl>
                                        <p:attrNameLst>
                                          <p:attrName>style.visibility</p:attrName>
                                        </p:attrNameLst>
                                      </p:cBhvr>
                                      <p:to>
                                        <p:strVal val="visible"/>
                                      </p:to>
                                    </p:set>
                                    <p:animEffect transition="in" filter="barn(inVertical)">
                                      <p:cBhvr>
                                        <p:cTn id="36" dur="500"/>
                                        <p:tgtEl>
                                          <p:spTgt spid="24">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ppt_x"/>
                                          </p:val>
                                        </p:tav>
                                        <p:tav tm="100000">
                                          <p:val>
                                            <p:strVal val="#ppt_x"/>
                                          </p:val>
                                        </p:tav>
                                      </p:tavLst>
                                    </p:anim>
                                    <p:anim calcmode="lin" valueType="num">
                                      <p:cBhvr additive="base">
                                        <p:cTn id="4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4">
                                            <p:txEl>
                                              <p:pRg st="2" end="2"/>
                                            </p:txEl>
                                          </p:spTgt>
                                        </p:tgtEl>
                                        <p:attrNameLst>
                                          <p:attrName>style.visibility</p:attrName>
                                        </p:attrNameLst>
                                      </p:cBhvr>
                                      <p:to>
                                        <p:strVal val="visible"/>
                                      </p:to>
                                    </p:set>
                                    <p:animEffect transition="in" filter="barn(inVertical)">
                                      <p:cBhvr>
                                        <p:cTn id="47" dur="500"/>
                                        <p:tgtEl>
                                          <p:spTgt spid="2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500" fill="hold"/>
                                        <p:tgtEl>
                                          <p:spTgt spid="23"/>
                                        </p:tgtEl>
                                        <p:attrNameLst>
                                          <p:attrName>ppt_x</p:attrName>
                                        </p:attrNameLst>
                                      </p:cBhvr>
                                      <p:tavLst>
                                        <p:tav tm="0">
                                          <p:val>
                                            <p:strVal val="#ppt_x"/>
                                          </p:val>
                                        </p:tav>
                                        <p:tav tm="100000">
                                          <p:val>
                                            <p:strVal val="#ppt_x"/>
                                          </p:val>
                                        </p:tav>
                                      </p:tavLst>
                                    </p:anim>
                                    <p:anim calcmode="lin" valueType="num">
                                      <p:cBhvr additive="base">
                                        <p:cTn id="5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barn(inVertical)">
                                      <p:cBhvr>
                                        <p:cTn id="58" dur="500"/>
                                        <p:tgtEl>
                                          <p:spTgt spid="25"/>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40"/>
                                        </p:tgtEl>
                                        <p:attrNameLst>
                                          <p:attrName>style.visibility</p:attrName>
                                        </p:attrNameLst>
                                      </p:cBhvr>
                                      <p:to>
                                        <p:strVal val="visible"/>
                                      </p:to>
                                    </p:set>
                                    <p:anim calcmode="lin" valueType="num">
                                      <p:cBhvr additive="base">
                                        <p:cTn id="68" dur="500" fill="hold"/>
                                        <p:tgtEl>
                                          <p:spTgt spid="40"/>
                                        </p:tgtEl>
                                        <p:attrNameLst>
                                          <p:attrName>ppt_x</p:attrName>
                                        </p:attrNameLst>
                                      </p:cBhvr>
                                      <p:tavLst>
                                        <p:tav tm="0">
                                          <p:val>
                                            <p:strVal val="#ppt_x"/>
                                          </p:val>
                                        </p:tav>
                                        <p:tav tm="100000">
                                          <p:val>
                                            <p:strVal val="#ppt_x"/>
                                          </p:val>
                                        </p:tav>
                                      </p:tavLst>
                                    </p:anim>
                                    <p:anim calcmode="lin" valueType="num">
                                      <p:cBhvr additive="base">
                                        <p:cTn id="69"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nodeType="clickEffect">
                                  <p:stCondLst>
                                    <p:cond delay="0"/>
                                  </p:stCondLst>
                                  <p:childTnLst>
                                    <p:set>
                                      <p:cBhvr>
                                        <p:cTn id="73" dur="1" fill="hold">
                                          <p:stCondLst>
                                            <p:cond delay="0"/>
                                          </p:stCondLst>
                                        </p:cTn>
                                        <p:tgtEl>
                                          <p:spTgt spid="46">
                                            <p:txEl>
                                              <p:pRg st="0" end="0"/>
                                            </p:txEl>
                                          </p:spTgt>
                                        </p:tgtEl>
                                        <p:attrNameLst>
                                          <p:attrName>style.visibility</p:attrName>
                                        </p:attrNameLst>
                                      </p:cBhvr>
                                      <p:to>
                                        <p:strVal val="visible"/>
                                      </p:to>
                                    </p:set>
                                    <p:animEffect transition="in" filter="barn(inVertical)">
                                      <p:cBhvr>
                                        <p:cTn id="74" dur="500"/>
                                        <p:tgtEl>
                                          <p:spTgt spid="46">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fade">
                                      <p:cBhvr>
                                        <p:cTn id="79" dur="1000"/>
                                        <p:tgtEl>
                                          <p:spTgt spid="48"/>
                                        </p:tgtEl>
                                      </p:cBhvr>
                                    </p:animEffect>
                                    <p:anim calcmode="lin" valueType="num">
                                      <p:cBhvr>
                                        <p:cTn id="80" dur="1000" fill="hold"/>
                                        <p:tgtEl>
                                          <p:spTgt spid="48"/>
                                        </p:tgtEl>
                                        <p:attrNameLst>
                                          <p:attrName>ppt_x</p:attrName>
                                        </p:attrNameLst>
                                      </p:cBhvr>
                                      <p:tavLst>
                                        <p:tav tm="0">
                                          <p:val>
                                            <p:strVal val="#ppt_x"/>
                                          </p:val>
                                        </p:tav>
                                        <p:tav tm="100000">
                                          <p:val>
                                            <p:strVal val="#ppt_x"/>
                                          </p:val>
                                        </p:tav>
                                      </p:tavLst>
                                    </p:anim>
                                    <p:anim calcmode="lin" valueType="num">
                                      <p:cBhvr>
                                        <p:cTn id="81"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16" presetClass="entr" presetSubtype="21" fill="hold" nodeType="clickEffect">
                                  <p:stCondLst>
                                    <p:cond delay="0"/>
                                  </p:stCondLst>
                                  <p:childTnLst>
                                    <p:set>
                                      <p:cBhvr>
                                        <p:cTn id="85" dur="1" fill="hold">
                                          <p:stCondLst>
                                            <p:cond delay="0"/>
                                          </p:stCondLst>
                                        </p:cTn>
                                        <p:tgtEl>
                                          <p:spTgt spid="46">
                                            <p:txEl>
                                              <p:pRg st="1" end="1"/>
                                            </p:txEl>
                                          </p:spTgt>
                                        </p:tgtEl>
                                        <p:attrNameLst>
                                          <p:attrName>style.visibility</p:attrName>
                                        </p:attrNameLst>
                                      </p:cBhvr>
                                      <p:to>
                                        <p:strVal val="visible"/>
                                      </p:to>
                                    </p:set>
                                    <p:animEffect transition="in" filter="barn(inVertical)">
                                      <p:cBhvr>
                                        <p:cTn id="86" dur="500"/>
                                        <p:tgtEl>
                                          <p:spTgt spid="46">
                                            <p:txEl>
                                              <p:pRg st="1" end="1"/>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44"/>
                                        </p:tgtEl>
                                        <p:attrNameLst>
                                          <p:attrName>style.visibility</p:attrName>
                                        </p:attrNameLst>
                                      </p:cBhvr>
                                      <p:to>
                                        <p:strVal val="visible"/>
                                      </p:to>
                                    </p:set>
                                    <p:anim calcmode="lin" valueType="num">
                                      <p:cBhvr additive="base">
                                        <p:cTn id="91" dur="500" fill="hold"/>
                                        <p:tgtEl>
                                          <p:spTgt spid="44"/>
                                        </p:tgtEl>
                                        <p:attrNameLst>
                                          <p:attrName>ppt_x</p:attrName>
                                        </p:attrNameLst>
                                      </p:cBhvr>
                                      <p:tavLst>
                                        <p:tav tm="0">
                                          <p:val>
                                            <p:strVal val="#ppt_x"/>
                                          </p:val>
                                        </p:tav>
                                        <p:tav tm="100000">
                                          <p:val>
                                            <p:strVal val="#ppt_x"/>
                                          </p:val>
                                        </p:tav>
                                      </p:tavLst>
                                    </p:anim>
                                    <p:anim calcmode="lin" valueType="num">
                                      <p:cBhvr additive="base">
                                        <p:cTn id="92"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nodeType="clickEffect">
                                  <p:stCondLst>
                                    <p:cond delay="0"/>
                                  </p:stCondLst>
                                  <p:childTnLst>
                                    <p:set>
                                      <p:cBhvr>
                                        <p:cTn id="96" dur="1" fill="hold">
                                          <p:stCondLst>
                                            <p:cond delay="0"/>
                                          </p:stCondLst>
                                        </p:cTn>
                                        <p:tgtEl>
                                          <p:spTgt spid="46">
                                            <p:txEl>
                                              <p:pRg st="2" end="2"/>
                                            </p:txEl>
                                          </p:spTgt>
                                        </p:tgtEl>
                                        <p:attrNameLst>
                                          <p:attrName>style.visibility</p:attrName>
                                        </p:attrNameLst>
                                      </p:cBhvr>
                                      <p:to>
                                        <p:strVal val="visible"/>
                                      </p:to>
                                    </p:set>
                                    <p:animEffect transition="in" filter="barn(inVertical)">
                                      <p:cBhvr>
                                        <p:cTn id="97" dur="500"/>
                                        <p:tgtEl>
                                          <p:spTgt spid="46">
                                            <p:txEl>
                                              <p:pRg st="2" end="2"/>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45"/>
                                        </p:tgtEl>
                                        <p:attrNameLst>
                                          <p:attrName>style.visibility</p:attrName>
                                        </p:attrNameLst>
                                      </p:cBhvr>
                                      <p:to>
                                        <p:strVal val="visible"/>
                                      </p:to>
                                    </p:set>
                                    <p:anim calcmode="lin" valueType="num">
                                      <p:cBhvr additive="base">
                                        <p:cTn id="102" dur="500" fill="hold"/>
                                        <p:tgtEl>
                                          <p:spTgt spid="45"/>
                                        </p:tgtEl>
                                        <p:attrNameLst>
                                          <p:attrName>ppt_x</p:attrName>
                                        </p:attrNameLst>
                                      </p:cBhvr>
                                      <p:tavLst>
                                        <p:tav tm="0">
                                          <p:val>
                                            <p:strVal val="#ppt_x"/>
                                          </p:val>
                                        </p:tav>
                                        <p:tav tm="100000">
                                          <p:val>
                                            <p:strVal val="#ppt_x"/>
                                          </p:val>
                                        </p:tav>
                                      </p:tavLst>
                                    </p:anim>
                                    <p:anim calcmode="lin" valueType="num">
                                      <p:cBhvr additive="base">
                                        <p:cTn id="103"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16" presetClass="entr" presetSubtype="21" fill="hold" grpId="0" nodeType="clickEffect">
                                  <p:stCondLst>
                                    <p:cond delay="0"/>
                                  </p:stCondLst>
                                  <p:childTnLst>
                                    <p:set>
                                      <p:cBhvr>
                                        <p:cTn id="107" dur="1" fill="hold">
                                          <p:stCondLst>
                                            <p:cond delay="0"/>
                                          </p:stCondLst>
                                        </p:cTn>
                                        <p:tgtEl>
                                          <p:spTgt spid="47"/>
                                        </p:tgtEl>
                                        <p:attrNameLst>
                                          <p:attrName>style.visibility</p:attrName>
                                        </p:attrNameLst>
                                      </p:cBhvr>
                                      <p:to>
                                        <p:strVal val="visible"/>
                                      </p:to>
                                    </p:set>
                                    <p:animEffect transition="in" filter="barn(inVertical)">
                                      <p:cBhvr>
                                        <p:cTn id="108" dur="500"/>
                                        <p:tgtEl>
                                          <p:spTgt spid="47"/>
                                        </p:tgtEl>
                                      </p:cBhvr>
                                    </p:animEffect>
                                  </p:childTnLst>
                                </p:cTn>
                              </p:par>
                            </p:childTnLst>
                          </p:cTn>
                        </p:par>
                      </p:childTnLst>
                    </p:cTn>
                  </p:par>
                  <p:par>
                    <p:cTn id="109" fill="hold">
                      <p:stCondLst>
                        <p:cond delay="indefinite"/>
                      </p:stCondLst>
                      <p:childTnLst>
                        <p:par>
                          <p:cTn id="110" fill="hold">
                            <p:stCondLst>
                              <p:cond delay="0"/>
                            </p:stCondLst>
                            <p:childTnLst>
                              <p:par>
                                <p:cTn id="111" presetID="16" presetClass="entr" presetSubtype="21" fill="hold" nodeType="clickEffect">
                                  <p:stCondLst>
                                    <p:cond delay="0"/>
                                  </p:stCondLst>
                                  <p:childTnLst>
                                    <p:set>
                                      <p:cBhvr>
                                        <p:cTn id="112" dur="1" fill="hold">
                                          <p:stCondLst>
                                            <p:cond delay="0"/>
                                          </p:stCondLst>
                                        </p:cTn>
                                        <p:tgtEl>
                                          <p:spTgt spid="49"/>
                                        </p:tgtEl>
                                        <p:attrNameLst>
                                          <p:attrName>style.visibility</p:attrName>
                                        </p:attrNameLst>
                                      </p:cBhvr>
                                      <p:to>
                                        <p:strVal val="visible"/>
                                      </p:to>
                                    </p:set>
                                    <p:animEffect transition="in" filter="barn(inVertical)">
                                      <p:cBhvr>
                                        <p:cTn id="113" dur="500"/>
                                        <p:tgtEl>
                                          <p:spTgt spid="49"/>
                                        </p:tgtEl>
                                      </p:cBhvr>
                                    </p:animEffect>
                                  </p:childTnLst>
                                </p:cTn>
                              </p:par>
                            </p:childTnLst>
                          </p:cTn>
                        </p:par>
                      </p:childTnLst>
                    </p:cTn>
                  </p:par>
                  <p:par>
                    <p:cTn id="114" fill="hold">
                      <p:stCondLst>
                        <p:cond delay="indefinite"/>
                      </p:stCondLst>
                      <p:childTnLst>
                        <p:par>
                          <p:cTn id="115" fill="hold">
                            <p:stCondLst>
                              <p:cond delay="0"/>
                            </p:stCondLst>
                            <p:childTnLst>
                              <p:par>
                                <p:cTn id="116" presetID="2" presetClass="entr" presetSubtype="4" fill="hold" nodeType="clickEffect">
                                  <p:stCondLst>
                                    <p:cond delay="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ppt_x"/>
                                          </p:val>
                                        </p:tav>
                                        <p:tav tm="100000">
                                          <p:val>
                                            <p:strVal val="#ppt_x"/>
                                          </p:val>
                                        </p:tav>
                                      </p:tavLst>
                                    </p:anim>
                                    <p:anim calcmode="lin" valueType="num">
                                      <p:cBhvr additive="base">
                                        <p:cTn id="119"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16" presetClass="entr" presetSubtype="21" fill="hold" nodeType="clickEffect">
                                  <p:stCondLst>
                                    <p:cond delay="0"/>
                                  </p:stCondLst>
                                  <p:childTnLst>
                                    <p:set>
                                      <p:cBhvr>
                                        <p:cTn id="123" dur="1" fill="hold">
                                          <p:stCondLst>
                                            <p:cond delay="0"/>
                                          </p:stCondLst>
                                        </p:cTn>
                                        <p:tgtEl>
                                          <p:spTgt spid="56">
                                            <p:txEl>
                                              <p:pRg st="0" end="0"/>
                                            </p:txEl>
                                          </p:spTgt>
                                        </p:tgtEl>
                                        <p:attrNameLst>
                                          <p:attrName>style.visibility</p:attrName>
                                        </p:attrNameLst>
                                      </p:cBhvr>
                                      <p:to>
                                        <p:strVal val="visible"/>
                                      </p:to>
                                    </p:set>
                                    <p:animEffect transition="in" filter="barn(inVertical)">
                                      <p:cBhvr>
                                        <p:cTn id="124" dur="500"/>
                                        <p:tgtEl>
                                          <p:spTgt spid="56">
                                            <p:txEl>
                                              <p:pRg st="0" end="0"/>
                                            </p:txEl>
                                          </p:spTgt>
                                        </p:tgtEl>
                                      </p:cBhvr>
                                    </p:animEffect>
                                  </p:childTnLst>
                                </p:cTn>
                              </p:par>
                            </p:childTnLst>
                          </p:cTn>
                        </p:par>
                      </p:childTnLst>
                    </p:cTn>
                  </p:par>
                  <p:par>
                    <p:cTn id="125" fill="hold">
                      <p:stCondLst>
                        <p:cond delay="indefinite"/>
                      </p:stCondLst>
                      <p:childTnLst>
                        <p:par>
                          <p:cTn id="126" fill="hold">
                            <p:stCondLst>
                              <p:cond delay="0"/>
                            </p:stCondLst>
                            <p:childTnLst>
                              <p:par>
                                <p:cTn id="127" presetID="42" presetClass="entr" presetSubtype="0" fill="hold" grpId="0" nodeType="clickEffect">
                                  <p:stCondLst>
                                    <p:cond delay="0"/>
                                  </p:stCondLst>
                                  <p:childTnLst>
                                    <p:set>
                                      <p:cBhvr>
                                        <p:cTn id="128" dur="1" fill="hold">
                                          <p:stCondLst>
                                            <p:cond delay="0"/>
                                          </p:stCondLst>
                                        </p:cTn>
                                        <p:tgtEl>
                                          <p:spTgt spid="58"/>
                                        </p:tgtEl>
                                        <p:attrNameLst>
                                          <p:attrName>style.visibility</p:attrName>
                                        </p:attrNameLst>
                                      </p:cBhvr>
                                      <p:to>
                                        <p:strVal val="visible"/>
                                      </p:to>
                                    </p:set>
                                    <p:animEffect transition="in" filter="fade">
                                      <p:cBhvr>
                                        <p:cTn id="129" dur="1000"/>
                                        <p:tgtEl>
                                          <p:spTgt spid="58"/>
                                        </p:tgtEl>
                                      </p:cBhvr>
                                    </p:animEffect>
                                    <p:anim calcmode="lin" valueType="num">
                                      <p:cBhvr>
                                        <p:cTn id="130" dur="1000" fill="hold"/>
                                        <p:tgtEl>
                                          <p:spTgt spid="58"/>
                                        </p:tgtEl>
                                        <p:attrNameLst>
                                          <p:attrName>ppt_x</p:attrName>
                                        </p:attrNameLst>
                                      </p:cBhvr>
                                      <p:tavLst>
                                        <p:tav tm="0">
                                          <p:val>
                                            <p:strVal val="#ppt_x"/>
                                          </p:val>
                                        </p:tav>
                                        <p:tav tm="100000">
                                          <p:val>
                                            <p:strVal val="#ppt_x"/>
                                          </p:val>
                                        </p:tav>
                                      </p:tavLst>
                                    </p:anim>
                                    <p:anim calcmode="lin" valueType="num">
                                      <p:cBhvr>
                                        <p:cTn id="13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16" presetClass="entr" presetSubtype="21" fill="hold" nodeType="clickEffect">
                                  <p:stCondLst>
                                    <p:cond delay="0"/>
                                  </p:stCondLst>
                                  <p:childTnLst>
                                    <p:set>
                                      <p:cBhvr>
                                        <p:cTn id="135" dur="1" fill="hold">
                                          <p:stCondLst>
                                            <p:cond delay="0"/>
                                          </p:stCondLst>
                                        </p:cTn>
                                        <p:tgtEl>
                                          <p:spTgt spid="56">
                                            <p:txEl>
                                              <p:pRg st="1" end="1"/>
                                            </p:txEl>
                                          </p:spTgt>
                                        </p:tgtEl>
                                        <p:attrNameLst>
                                          <p:attrName>style.visibility</p:attrName>
                                        </p:attrNameLst>
                                      </p:cBhvr>
                                      <p:to>
                                        <p:strVal val="visible"/>
                                      </p:to>
                                    </p:set>
                                    <p:animEffect transition="in" filter="barn(inVertical)">
                                      <p:cBhvr>
                                        <p:cTn id="136" dur="500"/>
                                        <p:tgtEl>
                                          <p:spTgt spid="56">
                                            <p:txEl>
                                              <p:pRg st="1" end="1"/>
                                            </p:txEl>
                                          </p:spTgt>
                                        </p:tgtEl>
                                      </p:cBhvr>
                                    </p:animEffect>
                                  </p:childTnLst>
                                </p:cTn>
                              </p:par>
                            </p:childTnLst>
                          </p:cTn>
                        </p:par>
                      </p:childTnLst>
                    </p:cTn>
                  </p:par>
                  <p:par>
                    <p:cTn id="137" fill="hold">
                      <p:stCondLst>
                        <p:cond delay="indefinite"/>
                      </p:stCondLst>
                      <p:childTnLst>
                        <p:par>
                          <p:cTn id="138" fill="hold">
                            <p:stCondLst>
                              <p:cond delay="0"/>
                            </p:stCondLst>
                            <p:childTnLst>
                              <p:par>
                                <p:cTn id="139" presetID="2" presetClass="entr" presetSubtype="4" fill="hold" grpId="0" nodeType="clickEffect">
                                  <p:stCondLst>
                                    <p:cond delay="0"/>
                                  </p:stCondLst>
                                  <p:childTnLst>
                                    <p:set>
                                      <p:cBhvr>
                                        <p:cTn id="140" dur="1" fill="hold">
                                          <p:stCondLst>
                                            <p:cond delay="0"/>
                                          </p:stCondLst>
                                        </p:cTn>
                                        <p:tgtEl>
                                          <p:spTgt spid="54"/>
                                        </p:tgtEl>
                                        <p:attrNameLst>
                                          <p:attrName>style.visibility</p:attrName>
                                        </p:attrNameLst>
                                      </p:cBhvr>
                                      <p:to>
                                        <p:strVal val="visible"/>
                                      </p:to>
                                    </p:set>
                                    <p:anim calcmode="lin" valueType="num">
                                      <p:cBhvr additive="base">
                                        <p:cTn id="141" dur="500" fill="hold"/>
                                        <p:tgtEl>
                                          <p:spTgt spid="54"/>
                                        </p:tgtEl>
                                        <p:attrNameLst>
                                          <p:attrName>ppt_x</p:attrName>
                                        </p:attrNameLst>
                                      </p:cBhvr>
                                      <p:tavLst>
                                        <p:tav tm="0">
                                          <p:val>
                                            <p:strVal val="#ppt_x"/>
                                          </p:val>
                                        </p:tav>
                                        <p:tav tm="100000">
                                          <p:val>
                                            <p:strVal val="#ppt_x"/>
                                          </p:val>
                                        </p:tav>
                                      </p:tavLst>
                                    </p:anim>
                                    <p:anim calcmode="lin" valueType="num">
                                      <p:cBhvr additive="base">
                                        <p:cTn id="142"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16" presetClass="entr" presetSubtype="21" fill="hold" nodeType="clickEffect">
                                  <p:stCondLst>
                                    <p:cond delay="0"/>
                                  </p:stCondLst>
                                  <p:childTnLst>
                                    <p:set>
                                      <p:cBhvr>
                                        <p:cTn id="146" dur="1" fill="hold">
                                          <p:stCondLst>
                                            <p:cond delay="0"/>
                                          </p:stCondLst>
                                        </p:cTn>
                                        <p:tgtEl>
                                          <p:spTgt spid="56">
                                            <p:txEl>
                                              <p:pRg st="2" end="2"/>
                                            </p:txEl>
                                          </p:spTgt>
                                        </p:tgtEl>
                                        <p:attrNameLst>
                                          <p:attrName>style.visibility</p:attrName>
                                        </p:attrNameLst>
                                      </p:cBhvr>
                                      <p:to>
                                        <p:strVal val="visible"/>
                                      </p:to>
                                    </p:set>
                                    <p:animEffect transition="in" filter="barn(inVertical)">
                                      <p:cBhvr>
                                        <p:cTn id="147" dur="500"/>
                                        <p:tgtEl>
                                          <p:spTgt spid="56">
                                            <p:txEl>
                                              <p:pRg st="2" end="2"/>
                                            </p:txEl>
                                          </p:spTgt>
                                        </p:tgtEl>
                                      </p:cBhvr>
                                    </p:animEffect>
                                  </p:childTnLst>
                                </p:cTn>
                              </p:par>
                            </p:childTnLst>
                          </p:cTn>
                        </p:par>
                      </p:childTnLst>
                    </p:cTn>
                  </p:par>
                  <p:par>
                    <p:cTn id="148" fill="hold">
                      <p:stCondLst>
                        <p:cond delay="indefinite"/>
                      </p:stCondLst>
                      <p:childTnLst>
                        <p:par>
                          <p:cTn id="149" fill="hold">
                            <p:stCondLst>
                              <p:cond delay="0"/>
                            </p:stCondLst>
                            <p:childTnLst>
                              <p:par>
                                <p:cTn id="150" presetID="2" presetClass="entr" presetSubtype="4" fill="hold" grpId="0" nodeType="clickEffect">
                                  <p:stCondLst>
                                    <p:cond delay="0"/>
                                  </p:stCondLst>
                                  <p:childTnLst>
                                    <p:set>
                                      <p:cBhvr>
                                        <p:cTn id="151" dur="1" fill="hold">
                                          <p:stCondLst>
                                            <p:cond delay="0"/>
                                          </p:stCondLst>
                                        </p:cTn>
                                        <p:tgtEl>
                                          <p:spTgt spid="55"/>
                                        </p:tgtEl>
                                        <p:attrNameLst>
                                          <p:attrName>style.visibility</p:attrName>
                                        </p:attrNameLst>
                                      </p:cBhvr>
                                      <p:to>
                                        <p:strVal val="visible"/>
                                      </p:to>
                                    </p:set>
                                    <p:anim calcmode="lin" valueType="num">
                                      <p:cBhvr additive="base">
                                        <p:cTn id="152" dur="500" fill="hold"/>
                                        <p:tgtEl>
                                          <p:spTgt spid="55"/>
                                        </p:tgtEl>
                                        <p:attrNameLst>
                                          <p:attrName>ppt_x</p:attrName>
                                        </p:attrNameLst>
                                      </p:cBhvr>
                                      <p:tavLst>
                                        <p:tav tm="0">
                                          <p:val>
                                            <p:strVal val="#ppt_x"/>
                                          </p:val>
                                        </p:tav>
                                        <p:tav tm="100000">
                                          <p:val>
                                            <p:strVal val="#ppt_x"/>
                                          </p:val>
                                        </p:tav>
                                      </p:tavLst>
                                    </p:anim>
                                    <p:anim calcmode="lin" valueType="num">
                                      <p:cBhvr additive="base">
                                        <p:cTn id="153"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154" fill="hold">
                      <p:stCondLst>
                        <p:cond delay="indefinite"/>
                      </p:stCondLst>
                      <p:childTnLst>
                        <p:par>
                          <p:cTn id="155" fill="hold">
                            <p:stCondLst>
                              <p:cond delay="0"/>
                            </p:stCondLst>
                            <p:childTnLst>
                              <p:par>
                                <p:cTn id="156" presetID="16" presetClass="entr" presetSubtype="21" fill="hold" grpId="0" nodeType="clickEffect">
                                  <p:stCondLst>
                                    <p:cond delay="0"/>
                                  </p:stCondLst>
                                  <p:childTnLst>
                                    <p:set>
                                      <p:cBhvr>
                                        <p:cTn id="157" dur="1" fill="hold">
                                          <p:stCondLst>
                                            <p:cond delay="0"/>
                                          </p:stCondLst>
                                        </p:cTn>
                                        <p:tgtEl>
                                          <p:spTgt spid="57"/>
                                        </p:tgtEl>
                                        <p:attrNameLst>
                                          <p:attrName>style.visibility</p:attrName>
                                        </p:attrNameLst>
                                      </p:cBhvr>
                                      <p:to>
                                        <p:strVal val="visible"/>
                                      </p:to>
                                    </p:set>
                                    <p:animEffect transition="in" filter="barn(inVertical)">
                                      <p:cBhvr>
                                        <p:cTn id="158" dur="500"/>
                                        <p:tgtEl>
                                          <p:spTgt spid="57"/>
                                        </p:tgtEl>
                                      </p:cBhvr>
                                    </p:animEffect>
                                  </p:childTnLst>
                                </p:cTn>
                              </p:par>
                            </p:childTnLst>
                          </p:cTn>
                        </p:par>
                      </p:childTnLst>
                    </p:cTn>
                  </p:par>
                  <p:par>
                    <p:cTn id="159" fill="hold">
                      <p:stCondLst>
                        <p:cond delay="indefinite"/>
                      </p:stCondLst>
                      <p:childTnLst>
                        <p:par>
                          <p:cTn id="160" fill="hold">
                            <p:stCondLst>
                              <p:cond delay="0"/>
                            </p:stCondLst>
                            <p:childTnLst>
                              <p:par>
                                <p:cTn id="161" presetID="16" presetClass="entr" presetSubtype="21" fill="hold" nodeType="clickEffect">
                                  <p:stCondLst>
                                    <p:cond delay="0"/>
                                  </p:stCondLst>
                                  <p:childTnLst>
                                    <p:set>
                                      <p:cBhvr>
                                        <p:cTn id="162" dur="1" fill="hold">
                                          <p:stCondLst>
                                            <p:cond delay="0"/>
                                          </p:stCondLst>
                                        </p:cTn>
                                        <p:tgtEl>
                                          <p:spTgt spid="79"/>
                                        </p:tgtEl>
                                        <p:attrNameLst>
                                          <p:attrName>style.visibility</p:attrName>
                                        </p:attrNameLst>
                                      </p:cBhvr>
                                      <p:to>
                                        <p:strVal val="visible"/>
                                      </p:to>
                                    </p:set>
                                    <p:animEffect transition="in" filter="barn(inVertical)">
                                      <p:cBhvr>
                                        <p:cTn id="163" dur="500"/>
                                        <p:tgtEl>
                                          <p:spTgt spid="79"/>
                                        </p:tgtEl>
                                      </p:cBhvr>
                                    </p:animEffect>
                                  </p:childTnLst>
                                </p:cTn>
                              </p:par>
                            </p:childTnLst>
                          </p:cTn>
                        </p:par>
                      </p:childTnLst>
                    </p:cTn>
                  </p:par>
                  <p:par>
                    <p:cTn id="164" fill="hold">
                      <p:stCondLst>
                        <p:cond delay="indefinite"/>
                      </p:stCondLst>
                      <p:childTnLst>
                        <p:par>
                          <p:cTn id="165" fill="hold">
                            <p:stCondLst>
                              <p:cond delay="0"/>
                            </p:stCondLst>
                            <p:childTnLst>
                              <p:par>
                                <p:cTn id="166" presetID="2" presetClass="entr" presetSubtype="4" fill="hold" nodeType="clickEffect">
                                  <p:stCondLst>
                                    <p:cond delay="0"/>
                                  </p:stCondLst>
                                  <p:childTnLst>
                                    <p:set>
                                      <p:cBhvr>
                                        <p:cTn id="167" dur="1" fill="hold">
                                          <p:stCondLst>
                                            <p:cond delay="0"/>
                                          </p:stCondLst>
                                        </p:cTn>
                                        <p:tgtEl>
                                          <p:spTgt spid="80"/>
                                        </p:tgtEl>
                                        <p:attrNameLst>
                                          <p:attrName>style.visibility</p:attrName>
                                        </p:attrNameLst>
                                      </p:cBhvr>
                                      <p:to>
                                        <p:strVal val="visible"/>
                                      </p:to>
                                    </p:set>
                                    <p:anim calcmode="lin" valueType="num">
                                      <p:cBhvr additive="base">
                                        <p:cTn id="168" dur="500" fill="hold"/>
                                        <p:tgtEl>
                                          <p:spTgt spid="80"/>
                                        </p:tgtEl>
                                        <p:attrNameLst>
                                          <p:attrName>ppt_x</p:attrName>
                                        </p:attrNameLst>
                                      </p:cBhvr>
                                      <p:tavLst>
                                        <p:tav tm="0">
                                          <p:val>
                                            <p:strVal val="#ppt_x"/>
                                          </p:val>
                                        </p:tav>
                                        <p:tav tm="100000">
                                          <p:val>
                                            <p:strVal val="#ppt_x"/>
                                          </p:val>
                                        </p:tav>
                                      </p:tavLst>
                                    </p:anim>
                                    <p:anim calcmode="lin" valueType="num">
                                      <p:cBhvr additive="base">
                                        <p:cTn id="169"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170" fill="hold">
                      <p:stCondLst>
                        <p:cond delay="indefinite"/>
                      </p:stCondLst>
                      <p:childTnLst>
                        <p:par>
                          <p:cTn id="171" fill="hold">
                            <p:stCondLst>
                              <p:cond delay="0"/>
                            </p:stCondLst>
                            <p:childTnLst>
                              <p:par>
                                <p:cTn id="172" presetID="16" presetClass="entr" presetSubtype="21" fill="hold" nodeType="clickEffect">
                                  <p:stCondLst>
                                    <p:cond delay="0"/>
                                  </p:stCondLst>
                                  <p:childTnLst>
                                    <p:set>
                                      <p:cBhvr>
                                        <p:cTn id="173" dur="1" fill="hold">
                                          <p:stCondLst>
                                            <p:cond delay="0"/>
                                          </p:stCondLst>
                                        </p:cTn>
                                        <p:tgtEl>
                                          <p:spTgt spid="86">
                                            <p:txEl>
                                              <p:pRg st="0" end="0"/>
                                            </p:txEl>
                                          </p:spTgt>
                                        </p:tgtEl>
                                        <p:attrNameLst>
                                          <p:attrName>style.visibility</p:attrName>
                                        </p:attrNameLst>
                                      </p:cBhvr>
                                      <p:to>
                                        <p:strVal val="visible"/>
                                      </p:to>
                                    </p:set>
                                    <p:animEffect transition="in" filter="barn(inVertical)">
                                      <p:cBhvr>
                                        <p:cTn id="174" dur="500"/>
                                        <p:tgtEl>
                                          <p:spTgt spid="86">
                                            <p:txEl>
                                              <p:pRg st="0" end="0"/>
                                            </p:txEl>
                                          </p:spTgt>
                                        </p:tgtEl>
                                      </p:cBhvr>
                                    </p:animEffect>
                                  </p:childTnLst>
                                </p:cTn>
                              </p:par>
                            </p:childTnLst>
                          </p:cTn>
                        </p:par>
                      </p:childTnLst>
                    </p:cTn>
                  </p:par>
                  <p:par>
                    <p:cTn id="175" fill="hold">
                      <p:stCondLst>
                        <p:cond delay="indefinite"/>
                      </p:stCondLst>
                      <p:childTnLst>
                        <p:par>
                          <p:cTn id="176" fill="hold">
                            <p:stCondLst>
                              <p:cond delay="0"/>
                            </p:stCondLst>
                            <p:childTnLst>
                              <p:par>
                                <p:cTn id="177" presetID="42" presetClass="entr" presetSubtype="0" fill="hold" grpId="0" nodeType="clickEffect">
                                  <p:stCondLst>
                                    <p:cond delay="0"/>
                                  </p:stCondLst>
                                  <p:childTnLst>
                                    <p:set>
                                      <p:cBhvr>
                                        <p:cTn id="178" dur="1" fill="hold">
                                          <p:stCondLst>
                                            <p:cond delay="0"/>
                                          </p:stCondLst>
                                        </p:cTn>
                                        <p:tgtEl>
                                          <p:spTgt spid="88"/>
                                        </p:tgtEl>
                                        <p:attrNameLst>
                                          <p:attrName>style.visibility</p:attrName>
                                        </p:attrNameLst>
                                      </p:cBhvr>
                                      <p:to>
                                        <p:strVal val="visible"/>
                                      </p:to>
                                    </p:set>
                                    <p:animEffect transition="in" filter="fade">
                                      <p:cBhvr>
                                        <p:cTn id="179" dur="1000"/>
                                        <p:tgtEl>
                                          <p:spTgt spid="88"/>
                                        </p:tgtEl>
                                      </p:cBhvr>
                                    </p:animEffect>
                                    <p:anim calcmode="lin" valueType="num">
                                      <p:cBhvr>
                                        <p:cTn id="180" dur="1000" fill="hold"/>
                                        <p:tgtEl>
                                          <p:spTgt spid="88"/>
                                        </p:tgtEl>
                                        <p:attrNameLst>
                                          <p:attrName>ppt_x</p:attrName>
                                        </p:attrNameLst>
                                      </p:cBhvr>
                                      <p:tavLst>
                                        <p:tav tm="0">
                                          <p:val>
                                            <p:strVal val="#ppt_x"/>
                                          </p:val>
                                        </p:tav>
                                        <p:tav tm="100000">
                                          <p:val>
                                            <p:strVal val="#ppt_x"/>
                                          </p:val>
                                        </p:tav>
                                      </p:tavLst>
                                    </p:anim>
                                    <p:anim calcmode="lin" valueType="num">
                                      <p:cBhvr>
                                        <p:cTn id="181"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par>
                    <p:cTn id="182" fill="hold">
                      <p:stCondLst>
                        <p:cond delay="indefinite"/>
                      </p:stCondLst>
                      <p:childTnLst>
                        <p:par>
                          <p:cTn id="183" fill="hold">
                            <p:stCondLst>
                              <p:cond delay="0"/>
                            </p:stCondLst>
                            <p:childTnLst>
                              <p:par>
                                <p:cTn id="184" presetID="16" presetClass="entr" presetSubtype="21" fill="hold" nodeType="clickEffect">
                                  <p:stCondLst>
                                    <p:cond delay="0"/>
                                  </p:stCondLst>
                                  <p:childTnLst>
                                    <p:set>
                                      <p:cBhvr>
                                        <p:cTn id="185" dur="1" fill="hold">
                                          <p:stCondLst>
                                            <p:cond delay="0"/>
                                          </p:stCondLst>
                                        </p:cTn>
                                        <p:tgtEl>
                                          <p:spTgt spid="86">
                                            <p:txEl>
                                              <p:pRg st="1" end="1"/>
                                            </p:txEl>
                                          </p:spTgt>
                                        </p:tgtEl>
                                        <p:attrNameLst>
                                          <p:attrName>style.visibility</p:attrName>
                                        </p:attrNameLst>
                                      </p:cBhvr>
                                      <p:to>
                                        <p:strVal val="visible"/>
                                      </p:to>
                                    </p:set>
                                    <p:animEffect transition="in" filter="barn(inVertical)">
                                      <p:cBhvr>
                                        <p:cTn id="186" dur="500"/>
                                        <p:tgtEl>
                                          <p:spTgt spid="86">
                                            <p:txEl>
                                              <p:pRg st="1" end="1"/>
                                            </p:txEl>
                                          </p:spTgt>
                                        </p:tgtEl>
                                      </p:cBhvr>
                                    </p:animEffect>
                                  </p:childTnLst>
                                </p:cTn>
                              </p:par>
                            </p:childTnLst>
                          </p:cTn>
                        </p:par>
                      </p:childTnLst>
                    </p:cTn>
                  </p:par>
                  <p:par>
                    <p:cTn id="187" fill="hold">
                      <p:stCondLst>
                        <p:cond delay="indefinite"/>
                      </p:stCondLst>
                      <p:childTnLst>
                        <p:par>
                          <p:cTn id="188" fill="hold">
                            <p:stCondLst>
                              <p:cond delay="0"/>
                            </p:stCondLst>
                            <p:childTnLst>
                              <p:par>
                                <p:cTn id="189" presetID="2" presetClass="entr" presetSubtype="4" fill="hold" grpId="0" nodeType="click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500" fill="hold"/>
                                        <p:tgtEl>
                                          <p:spTgt spid="84"/>
                                        </p:tgtEl>
                                        <p:attrNameLst>
                                          <p:attrName>ppt_x</p:attrName>
                                        </p:attrNameLst>
                                      </p:cBhvr>
                                      <p:tavLst>
                                        <p:tav tm="0">
                                          <p:val>
                                            <p:strVal val="#ppt_x"/>
                                          </p:val>
                                        </p:tav>
                                        <p:tav tm="100000">
                                          <p:val>
                                            <p:strVal val="#ppt_x"/>
                                          </p:val>
                                        </p:tav>
                                      </p:tavLst>
                                    </p:anim>
                                    <p:anim calcmode="lin" valueType="num">
                                      <p:cBhvr additive="base">
                                        <p:cTn id="192"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par>
                    <p:cTn id="193" fill="hold">
                      <p:stCondLst>
                        <p:cond delay="indefinite"/>
                      </p:stCondLst>
                      <p:childTnLst>
                        <p:par>
                          <p:cTn id="194" fill="hold">
                            <p:stCondLst>
                              <p:cond delay="0"/>
                            </p:stCondLst>
                            <p:childTnLst>
                              <p:par>
                                <p:cTn id="195" presetID="16" presetClass="entr" presetSubtype="21" fill="hold" nodeType="clickEffect">
                                  <p:stCondLst>
                                    <p:cond delay="0"/>
                                  </p:stCondLst>
                                  <p:childTnLst>
                                    <p:set>
                                      <p:cBhvr>
                                        <p:cTn id="196" dur="1" fill="hold">
                                          <p:stCondLst>
                                            <p:cond delay="0"/>
                                          </p:stCondLst>
                                        </p:cTn>
                                        <p:tgtEl>
                                          <p:spTgt spid="86">
                                            <p:txEl>
                                              <p:pRg st="2" end="2"/>
                                            </p:txEl>
                                          </p:spTgt>
                                        </p:tgtEl>
                                        <p:attrNameLst>
                                          <p:attrName>style.visibility</p:attrName>
                                        </p:attrNameLst>
                                      </p:cBhvr>
                                      <p:to>
                                        <p:strVal val="visible"/>
                                      </p:to>
                                    </p:set>
                                    <p:animEffect transition="in" filter="barn(inVertical)">
                                      <p:cBhvr>
                                        <p:cTn id="197" dur="500"/>
                                        <p:tgtEl>
                                          <p:spTgt spid="86">
                                            <p:txEl>
                                              <p:pRg st="2" end="2"/>
                                            </p:txEl>
                                          </p:spTgt>
                                        </p:tgtEl>
                                      </p:cBhvr>
                                    </p:animEffect>
                                  </p:childTnLst>
                                </p:cTn>
                              </p:par>
                            </p:childTnLst>
                          </p:cTn>
                        </p:par>
                      </p:childTnLst>
                    </p:cTn>
                  </p:par>
                  <p:par>
                    <p:cTn id="198" fill="hold">
                      <p:stCondLst>
                        <p:cond delay="indefinite"/>
                      </p:stCondLst>
                      <p:childTnLst>
                        <p:par>
                          <p:cTn id="199" fill="hold">
                            <p:stCondLst>
                              <p:cond delay="0"/>
                            </p:stCondLst>
                            <p:childTnLst>
                              <p:par>
                                <p:cTn id="200" presetID="2" presetClass="entr" presetSubtype="4" fill="hold" grpId="0" nodeType="clickEffect">
                                  <p:stCondLst>
                                    <p:cond delay="0"/>
                                  </p:stCondLst>
                                  <p:childTnLst>
                                    <p:set>
                                      <p:cBhvr>
                                        <p:cTn id="201" dur="1" fill="hold">
                                          <p:stCondLst>
                                            <p:cond delay="0"/>
                                          </p:stCondLst>
                                        </p:cTn>
                                        <p:tgtEl>
                                          <p:spTgt spid="85"/>
                                        </p:tgtEl>
                                        <p:attrNameLst>
                                          <p:attrName>style.visibility</p:attrName>
                                        </p:attrNameLst>
                                      </p:cBhvr>
                                      <p:to>
                                        <p:strVal val="visible"/>
                                      </p:to>
                                    </p:set>
                                    <p:anim calcmode="lin" valueType="num">
                                      <p:cBhvr additive="base">
                                        <p:cTn id="202" dur="500" fill="hold"/>
                                        <p:tgtEl>
                                          <p:spTgt spid="85"/>
                                        </p:tgtEl>
                                        <p:attrNameLst>
                                          <p:attrName>ppt_x</p:attrName>
                                        </p:attrNameLst>
                                      </p:cBhvr>
                                      <p:tavLst>
                                        <p:tav tm="0">
                                          <p:val>
                                            <p:strVal val="#ppt_x"/>
                                          </p:val>
                                        </p:tav>
                                        <p:tav tm="100000">
                                          <p:val>
                                            <p:strVal val="#ppt_x"/>
                                          </p:val>
                                        </p:tav>
                                      </p:tavLst>
                                    </p:anim>
                                    <p:anim calcmode="lin" valueType="num">
                                      <p:cBhvr additive="base">
                                        <p:cTn id="203"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par>
                    <p:cTn id="204" fill="hold">
                      <p:stCondLst>
                        <p:cond delay="indefinite"/>
                      </p:stCondLst>
                      <p:childTnLst>
                        <p:par>
                          <p:cTn id="205" fill="hold">
                            <p:stCondLst>
                              <p:cond delay="0"/>
                            </p:stCondLst>
                            <p:childTnLst>
                              <p:par>
                                <p:cTn id="206" presetID="16" presetClass="entr" presetSubtype="21" fill="hold" grpId="0" nodeType="clickEffect">
                                  <p:stCondLst>
                                    <p:cond delay="0"/>
                                  </p:stCondLst>
                                  <p:childTnLst>
                                    <p:set>
                                      <p:cBhvr>
                                        <p:cTn id="207" dur="1" fill="hold">
                                          <p:stCondLst>
                                            <p:cond delay="0"/>
                                          </p:stCondLst>
                                        </p:cTn>
                                        <p:tgtEl>
                                          <p:spTgt spid="87"/>
                                        </p:tgtEl>
                                        <p:attrNameLst>
                                          <p:attrName>style.visibility</p:attrName>
                                        </p:attrNameLst>
                                      </p:cBhvr>
                                      <p:to>
                                        <p:strVal val="visible"/>
                                      </p:to>
                                    </p:set>
                                    <p:animEffect transition="in" filter="barn(inVertical)">
                                      <p:cBhvr>
                                        <p:cTn id="208" dur="500"/>
                                        <p:tgtEl>
                                          <p:spTgt spid="87"/>
                                        </p:tgtEl>
                                      </p:cBhvr>
                                    </p:animEffect>
                                  </p:childTnLst>
                                </p:cTn>
                              </p:par>
                            </p:childTnLst>
                          </p:cTn>
                        </p:par>
                      </p:childTnLst>
                    </p:cTn>
                  </p:par>
                  <p:par>
                    <p:cTn id="209" fill="hold">
                      <p:stCondLst>
                        <p:cond delay="indefinite"/>
                      </p:stCondLst>
                      <p:childTnLst>
                        <p:par>
                          <p:cTn id="210" fill="hold">
                            <p:stCondLst>
                              <p:cond delay="0"/>
                            </p:stCondLst>
                            <p:childTnLst>
                              <p:par>
                                <p:cTn id="211" presetID="16" presetClass="entr" presetSubtype="21" fill="hold" nodeType="clickEffect">
                                  <p:stCondLst>
                                    <p:cond delay="0"/>
                                  </p:stCondLst>
                                  <p:childTnLst>
                                    <p:set>
                                      <p:cBhvr>
                                        <p:cTn id="212" dur="1" fill="hold">
                                          <p:stCondLst>
                                            <p:cond delay="0"/>
                                          </p:stCondLst>
                                        </p:cTn>
                                        <p:tgtEl>
                                          <p:spTgt spid="89"/>
                                        </p:tgtEl>
                                        <p:attrNameLst>
                                          <p:attrName>style.visibility</p:attrName>
                                        </p:attrNameLst>
                                      </p:cBhvr>
                                      <p:to>
                                        <p:strVal val="visible"/>
                                      </p:to>
                                    </p:set>
                                    <p:animEffect transition="in" filter="barn(inVertical)">
                                      <p:cBhvr>
                                        <p:cTn id="213" dur="500"/>
                                        <p:tgtEl>
                                          <p:spTgt spid="89"/>
                                        </p:tgtEl>
                                      </p:cBhvr>
                                    </p:animEffect>
                                  </p:childTnLst>
                                </p:cTn>
                              </p:par>
                            </p:childTnLst>
                          </p:cTn>
                        </p:par>
                      </p:childTnLst>
                    </p:cTn>
                  </p:par>
                  <p:par>
                    <p:cTn id="214" fill="hold">
                      <p:stCondLst>
                        <p:cond delay="indefinite"/>
                      </p:stCondLst>
                      <p:childTnLst>
                        <p:par>
                          <p:cTn id="215" fill="hold">
                            <p:stCondLst>
                              <p:cond delay="0"/>
                            </p:stCondLst>
                            <p:childTnLst>
                              <p:par>
                                <p:cTn id="216" presetID="2" presetClass="entr" presetSubtype="4" fill="hold" nodeType="clickEffect">
                                  <p:stCondLst>
                                    <p:cond delay="0"/>
                                  </p:stCondLst>
                                  <p:childTnLst>
                                    <p:set>
                                      <p:cBhvr>
                                        <p:cTn id="217" dur="1" fill="hold">
                                          <p:stCondLst>
                                            <p:cond delay="0"/>
                                          </p:stCondLst>
                                        </p:cTn>
                                        <p:tgtEl>
                                          <p:spTgt spid="90"/>
                                        </p:tgtEl>
                                        <p:attrNameLst>
                                          <p:attrName>style.visibility</p:attrName>
                                        </p:attrNameLst>
                                      </p:cBhvr>
                                      <p:to>
                                        <p:strVal val="visible"/>
                                      </p:to>
                                    </p:set>
                                    <p:anim calcmode="lin" valueType="num">
                                      <p:cBhvr additive="base">
                                        <p:cTn id="218" dur="500" fill="hold"/>
                                        <p:tgtEl>
                                          <p:spTgt spid="90"/>
                                        </p:tgtEl>
                                        <p:attrNameLst>
                                          <p:attrName>ppt_x</p:attrName>
                                        </p:attrNameLst>
                                      </p:cBhvr>
                                      <p:tavLst>
                                        <p:tav tm="0">
                                          <p:val>
                                            <p:strVal val="#ppt_x"/>
                                          </p:val>
                                        </p:tav>
                                        <p:tav tm="100000">
                                          <p:val>
                                            <p:strVal val="#ppt_x"/>
                                          </p:val>
                                        </p:tav>
                                      </p:tavLst>
                                    </p:anim>
                                    <p:anim calcmode="lin" valueType="num">
                                      <p:cBhvr additive="base">
                                        <p:cTn id="219"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par>
                    <p:cTn id="220" fill="hold">
                      <p:stCondLst>
                        <p:cond delay="indefinite"/>
                      </p:stCondLst>
                      <p:childTnLst>
                        <p:par>
                          <p:cTn id="221" fill="hold">
                            <p:stCondLst>
                              <p:cond delay="0"/>
                            </p:stCondLst>
                            <p:childTnLst>
                              <p:par>
                                <p:cTn id="222" presetID="16" presetClass="entr" presetSubtype="21" fill="hold" nodeType="clickEffect">
                                  <p:stCondLst>
                                    <p:cond delay="0"/>
                                  </p:stCondLst>
                                  <p:childTnLst>
                                    <p:set>
                                      <p:cBhvr>
                                        <p:cTn id="223" dur="1" fill="hold">
                                          <p:stCondLst>
                                            <p:cond delay="0"/>
                                          </p:stCondLst>
                                        </p:cTn>
                                        <p:tgtEl>
                                          <p:spTgt spid="96">
                                            <p:txEl>
                                              <p:pRg st="0" end="0"/>
                                            </p:txEl>
                                          </p:spTgt>
                                        </p:tgtEl>
                                        <p:attrNameLst>
                                          <p:attrName>style.visibility</p:attrName>
                                        </p:attrNameLst>
                                      </p:cBhvr>
                                      <p:to>
                                        <p:strVal val="visible"/>
                                      </p:to>
                                    </p:set>
                                    <p:animEffect transition="in" filter="barn(inVertical)">
                                      <p:cBhvr>
                                        <p:cTn id="224" dur="500"/>
                                        <p:tgtEl>
                                          <p:spTgt spid="96">
                                            <p:txEl>
                                              <p:pRg st="0" end="0"/>
                                            </p:txEl>
                                          </p:spTgt>
                                        </p:tgtEl>
                                      </p:cBhvr>
                                    </p:animEffect>
                                  </p:childTnLst>
                                </p:cTn>
                              </p:par>
                            </p:childTnLst>
                          </p:cTn>
                        </p:par>
                      </p:childTnLst>
                    </p:cTn>
                  </p:par>
                  <p:par>
                    <p:cTn id="225" fill="hold">
                      <p:stCondLst>
                        <p:cond delay="indefinite"/>
                      </p:stCondLst>
                      <p:childTnLst>
                        <p:par>
                          <p:cTn id="226" fill="hold">
                            <p:stCondLst>
                              <p:cond delay="0"/>
                            </p:stCondLst>
                            <p:childTnLst>
                              <p:par>
                                <p:cTn id="227" presetID="42" presetClass="entr" presetSubtype="0" fill="hold" grpId="0" nodeType="clickEffect">
                                  <p:stCondLst>
                                    <p:cond delay="0"/>
                                  </p:stCondLst>
                                  <p:childTnLst>
                                    <p:set>
                                      <p:cBhvr>
                                        <p:cTn id="228" dur="1" fill="hold">
                                          <p:stCondLst>
                                            <p:cond delay="0"/>
                                          </p:stCondLst>
                                        </p:cTn>
                                        <p:tgtEl>
                                          <p:spTgt spid="98"/>
                                        </p:tgtEl>
                                        <p:attrNameLst>
                                          <p:attrName>style.visibility</p:attrName>
                                        </p:attrNameLst>
                                      </p:cBhvr>
                                      <p:to>
                                        <p:strVal val="visible"/>
                                      </p:to>
                                    </p:set>
                                    <p:animEffect transition="in" filter="fade">
                                      <p:cBhvr>
                                        <p:cTn id="229" dur="1000"/>
                                        <p:tgtEl>
                                          <p:spTgt spid="98"/>
                                        </p:tgtEl>
                                      </p:cBhvr>
                                    </p:animEffect>
                                    <p:anim calcmode="lin" valueType="num">
                                      <p:cBhvr>
                                        <p:cTn id="230" dur="1000" fill="hold"/>
                                        <p:tgtEl>
                                          <p:spTgt spid="98"/>
                                        </p:tgtEl>
                                        <p:attrNameLst>
                                          <p:attrName>ppt_x</p:attrName>
                                        </p:attrNameLst>
                                      </p:cBhvr>
                                      <p:tavLst>
                                        <p:tav tm="0">
                                          <p:val>
                                            <p:strVal val="#ppt_x"/>
                                          </p:val>
                                        </p:tav>
                                        <p:tav tm="100000">
                                          <p:val>
                                            <p:strVal val="#ppt_x"/>
                                          </p:val>
                                        </p:tav>
                                      </p:tavLst>
                                    </p:anim>
                                    <p:anim calcmode="lin" valueType="num">
                                      <p:cBhvr>
                                        <p:cTn id="231"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par>
                    <p:cTn id="232" fill="hold">
                      <p:stCondLst>
                        <p:cond delay="indefinite"/>
                      </p:stCondLst>
                      <p:childTnLst>
                        <p:par>
                          <p:cTn id="233" fill="hold">
                            <p:stCondLst>
                              <p:cond delay="0"/>
                            </p:stCondLst>
                            <p:childTnLst>
                              <p:par>
                                <p:cTn id="234" presetID="16" presetClass="entr" presetSubtype="21" fill="hold" nodeType="clickEffect">
                                  <p:stCondLst>
                                    <p:cond delay="0"/>
                                  </p:stCondLst>
                                  <p:childTnLst>
                                    <p:set>
                                      <p:cBhvr>
                                        <p:cTn id="235" dur="1" fill="hold">
                                          <p:stCondLst>
                                            <p:cond delay="0"/>
                                          </p:stCondLst>
                                        </p:cTn>
                                        <p:tgtEl>
                                          <p:spTgt spid="96">
                                            <p:txEl>
                                              <p:pRg st="1" end="1"/>
                                            </p:txEl>
                                          </p:spTgt>
                                        </p:tgtEl>
                                        <p:attrNameLst>
                                          <p:attrName>style.visibility</p:attrName>
                                        </p:attrNameLst>
                                      </p:cBhvr>
                                      <p:to>
                                        <p:strVal val="visible"/>
                                      </p:to>
                                    </p:set>
                                    <p:animEffect transition="in" filter="barn(inVertical)">
                                      <p:cBhvr>
                                        <p:cTn id="236" dur="500"/>
                                        <p:tgtEl>
                                          <p:spTgt spid="96">
                                            <p:txEl>
                                              <p:pRg st="1" end="1"/>
                                            </p:txEl>
                                          </p:spTgt>
                                        </p:tgtEl>
                                      </p:cBhvr>
                                    </p:animEffect>
                                  </p:childTnLst>
                                </p:cTn>
                              </p:par>
                            </p:childTnLst>
                          </p:cTn>
                        </p:par>
                      </p:childTnLst>
                    </p:cTn>
                  </p:par>
                  <p:par>
                    <p:cTn id="237" fill="hold">
                      <p:stCondLst>
                        <p:cond delay="indefinite"/>
                      </p:stCondLst>
                      <p:childTnLst>
                        <p:par>
                          <p:cTn id="238" fill="hold">
                            <p:stCondLst>
                              <p:cond delay="0"/>
                            </p:stCondLst>
                            <p:childTnLst>
                              <p:par>
                                <p:cTn id="239" presetID="2" presetClass="entr" presetSubtype="4" fill="hold" grpId="0" nodeType="clickEffect">
                                  <p:stCondLst>
                                    <p:cond delay="0"/>
                                  </p:stCondLst>
                                  <p:childTnLst>
                                    <p:set>
                                      <p:cBhvr>
                                        <p:cTn id="240" dur="1" fill="hold">
                                          <p:stCondLst>
                                            <p:cond delay="0"/>
                                          </p:stCondLst>
                                        </p:cTn>
                                        <p:tgtEl>
                                          <p:spTgt spid="94"/>
                                        </p:tgtEl>
                                        <p:attrNameLst>
                                          <p:attrName>style.visibility</p:attrName>
                                        </p:attrNameLst>
                                      </p:cBhvr>
                                      <p:to>
                                        <p:strVal val="visible"/>
                                      </p:to>
                                    </p:set>
                                    <p:anim calcmode="lin" valueType="num">
                                      <p:cBhvr additive="base">
                                        <p:cTn id="241" dur="500" fill="hold"/>
                                        <p:tgtEl>
                                          <p:spTgt spid="94"/>
                                        </p:tgtEl>
                                        <p:attrNameLst>
                                          <p:attrName>ppt_x</p:attrName>
                                        </p:attrNameLst>
                                      </p:cBhvr>
                                      <p:tavLst>
                                        <p:tav tm="0">
                                          <p:val>
                                            <p:strVal val="#ppt_x"/>
                                          </p:val>
                                        </p:tav>
                                        <p:tav tm="100000">
                                          <p:val>
                                            <p:strVal val="#ppt_x"/>
                                          </p:val>
                                        </p:tav>
                                      </p:tavLst>
                                    </p:anim>
                                    <p:anim calcmode="lin" valueType="num">
                                      <p:cBhvr additive="base">
                                        <p:cTn id="242"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par>
                    <p:cTn id="243" fill="hold">
                      <p:stCondLst>
                        <p:cond delay="indefinite"/>
                      </p:stCondLst>
                      <p:childTnLst>
                        <p:par>
                          <p:cTn id="244" fill="hold">
                            <p:stCondLst>
                              <p:cond delay="0"/>
                            </p:stCondLst>
                            <p:childTnLst>
                              <p:par>
                                <p:cTn id="245" presetID="16" presetClass="entr" presetSubtype="21" fill="hold" nodeType="clickEffect">
                                  <p:stCondLst>
                                    <p:cond delay="0"/>
                                  </p:stCondLst>
                                  <p:childTnLst>
                                    <p:set>
                                      <p:cBhvr>
                                        <p:cTn id="246" dur="1" fill="hold">
                                          <p:stCondLst>
                                            <p:cond delay="0"/>
                                          </p:stCondLst>
                                        </p:cTn>
                                        <p:tgtEl>
                                          <p:spTgt spid="96">
                                            <p:txEl>
                                              <p:pRg st="2" end="2"/>
                                            </p:txEl>
                                          </p:spTgt>
                                        </p:tgtEl>
                                        <p:attrNameLst>
                                          <p:attrName>style.visibility</p:attrName>
                                        </p:attrNameLst>
                                      </p:cBhvr>
                                      <p:to>
                                        <p:strVal val="visible"/>
                                      </p:to>
                                    </p:set>
                                    <p:animEffect transition="in" filter="barn(inVertical)">
                                      <p:cBhvr>
                                        <p:cTn id="247" dur="500"/>
                                        <p:tgtEl>
                                          <p:spTgt spid="96">
                                            <p:txEl>
                                              <p:pRg st="2" end="2"/>
                                            </p:txEl>
                                          </p:spTgt>
                                        </p:tgtEl>
                                      </p:cBhvr>
                                    </p:animEffect>
                                  </p:childTnLst>
                                </p:cTn>
                              </p:par>
                            </p:childTnLst>
                          </p:cTn>
                        </p:par>
                      </p:childTnLst>
                    </p:cTn>
                  </p:par>
                  <p:par>
                    <p:cTn id="248" fill="hold">
                      <p:stCondLst>
                        <p:cond delay="indefinite"/>
                      </p:stCondLst>
                      <p:childTnLst>
                        <p:par>
                          <p:cTn id="249" fill="hold">
                            <p:stCondLst>
                              <p:cond delay="0"/>
                            </p:stCondLst>
                            <p:childTnLst>
                              <p:par>
                                <p:cTn id="250" presetID="2" presetClass="entr" presetSubtype="4" fill="hold" grpId="0" nodeType="clickEffect">
                                  <p:stCondLst>
                                    <p:cond delay="0"/>
                                  </p:stCondLst>
                                  <p:childTnLst>
                                    <p:set>
                                      <p:cBhvr>
                                        <p:cTn id="251" dur="1" fill="hold">
                                          <p:stCondLst>
                                            <p:cond delay="0"/>
                                          </p:stCondLst>
                                        </p:cTn>
                                        <p:tgtEl>
                                          <p:spTgt spid="95"/>
                                        </p:tgtEl>
                                        <p:attrNameLst>
                                          <p:attrName>style.visibility</p:attrName>
                                        </p:attrNameLst>
                                      </p:cBhvr>
                                      <p:to>
                                        <p:strVal val="visible"/>
                                      </p:to>
                                    </p:set>
                                    <p:anim calcmode="lin" valueType="num">
                                      <p:cBhvr additive="base">
                                        <p:cTn id="252" dur="500" fill="hold"/>
                                        <p:tgtEl>
                                          <p:spTgt spid="95"/>
                                        </p:tgtEl>
                                        <p:attrNameLst>
                                          <p:attrName>ppt_x</p:attrName>
                                        </p:attrNameLst>
                                      </p:cBhvr>
                                      <p:tavLst>
                                        <p:tav tm="0">
                                          <p:val>
                                            <p:strVal val="#ppt_x"/>
                                          </p:val>
                                        </p:tav>
                                        <p:tav tm="100000">
                                          <p:val>
                                            <p:strVal val="#ppt_x"/>
                                          </p:val>
                                        </p:tav>
                                      </p:tavLst>
                                    </p:anim>
                                    <p:anim calcmode="lin" valueType="num">
                                      <p:cBhvr additive="base">
                                        <p:cTn id="253"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par>
                    <p:cTn id="254" fill="hold">
                      <p:stCondLst>
                        <p:cond delay="indefinite"/>
                      </p:stCondLst>
                      <p:childTnLst>
                        <p:par>
                          <p:cTn id="255" fill="hold">
                            <p:stCondLst>
                              <p:cond delay="0"/>
                            </p:stCondLst>
                            <p:childTnLst>
                              <p:par>
                                <p:cTn id="256" presetID="16" presetClass="entr" presetSubtype="21" fill="hold" grpId="0" nodeType="clickEffect">
                                  <p:stCondLst>
                                    <p:cond delay="0"/>
                                  </p:stCondLst>
                                  <p:childTnLst>
                                    <p:set>
                                      <p:cBhvr>
                                        <p:cTn id="257" dur="1" fill="hold">
                                          <p:stCondLst>
                                            <p:cond delay="0"/>
                                          </p:stCondLst>
                                        </p:cTn>
                                        <p:tgtEl>
                                          <p:spTgt spid="97"/>
                                        </p:tgtEl>
                                        <p:attrNameLst>
                                          <p:attrName>style.visibility</p:attrName>
                                        </p:attrNameLst>
                                      </p:cBhvr>
                                      <p:to>
                                        <p:strVal val="visible"/>
                                      </p:to>
                                    </p:set>
                                    <p:animEffect transition="in" filter="barn(inVertical)">
                                      <p:cBhvr>
                                        <p:cTn id="258"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p:bldP spid="23" grpId="0"/>
      <p:bldP spid="25" grpId="0" animBg="1"/>
      <p:bldP spid="12" grpId="0" animBg="1"/>
      <p:bldP spid="27" grpId="0"/>
      <p:bldP spid="44" grpId="0"/>
      <p:bldP spid="45" grpId="0"/>
      <p:bldP spid="47" grpId="0" animBg="1"/>
      <p:bldP spid="48" grpId="0"/>
      <p:bldP spid="54" grpId="0"/>
      <p:bldP spid="55" grpId="0"/>
      <p:bldP spid="57" grpId="0" animBg="1"/>
      <p:bldP spid="58" grpId="0"/>
      <p:bldP spid="84" grpId="0"/>
      <p:bldP spid="85" grpId="0"/>
      <p:bldP spid="87" grpId="0" animBg="1"/>
      <p:bldP spid="88" grpId="0"/>
      <p:bldP spid="94" grpId="0"/>
      <p:bldP spid="95" grpId="0"/>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a:off x="-844380" y="-1759532"/>
            <a:ext cx="2214517" cy="8052788"/>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a:off x="-180637" y="940373"/>
            <a:ext cx="9081262" cy="3830653"/>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a:stretch>
            <a:fillRect/>
          </a:stretch>
        </p:blipFill>
        <p:spPr>
          <a:xfrm flipV="1">
            <a:off x="6696807" y="-644061"/>
            <a:ext cx="2773994" cy="3095112"/>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6774246" y="-1263316"/>
            <a:ext cx="3078844" cy="4985981"/>
          </a:xfrm>
          <a:prstGeom prst="rect">
            <a:avLst/>
          </a:prstGeom>
        </p:spPr>
      </p:pic>
      <p:pic>
        <p:nvPicPr>
          <p:cNvPr id="13" name="Picture 2">
            <a:extLst>
              <a:ext uri="{FF2B5EF4-FFF2-40B4-BE49-F238E27FC236}">
                <a16:creationId xmlns:a16="http://schemas.microsoft.com/office/drawing/2014/main" xmlns="" id="{A8113484-2F62-45C5-B6BF-C2737D28DA3F}"/>
              </a:ext>
            </a:extLst>
          </p:cNvPr>
          <p:cNvPicPr>
            <a:picLocks noChangeAspect="1"/>
          </p:cNvPicPr>
          <p:nvPr/>
        </p:nvPicPr>
        <p:blipFill>
          <a:blip r:embed="rId10">
            <a:extLst>
              <a:ext uri="{28A0092B-C50C-407E-A947-70E740481C1C}">
                <a14:useLocalDpi xmlns:a14="http://schemas.microsoft.com/office/drawing/2010/main" xmlns="" val="0"/>
              </a:ext>
              <a:ext uri="{96DAC541-7B7A-43D3-8B79-37D633B846F1}">
                <asvg:svgBlip xmlns:asvg="http://schemas.microsoft.com/office/drawing/2016/SVG/main" xmlns="" r:embed="rId11"/>
              </a:ext>
            </a:extLst>
          </a:blip>
          <a:srcRect/>
          <a:stretch>
            <a:fillRect/>
          </a:stretch>
        </p:blipFill>
        <p:spPr>
          <a:xfrm rot="5400000" flipH="1">
            <a:off x="3938651" y="-1389719"/>
            <a:ext cx="775634" cy="3758547"/>
          </a:xfrm>
          <a:prstGeom prst="rect">
            <a:avLst/>
          </a:prstGeom>
        </p:spPr>
      </p:pic>
      <p:sp>
        <p:nvSpPr>
          <p:cNvPr id="14" name="TextBox 11">
            <a:extLst>
              <a:ext uri="{FF2B5EF4-FFF2-40B4-BE49-F238E27FC236}">
                <a16:creationId xmlns:a16="http://schemas.microsoft.com/office/drawing/2014/main" xmlns="" id="{53062353-9D21-4076-A73D-7C7B198A057F}"/>
              </a:ext>
            </a:extLst>
          </p:cNvPr>
          <p:cNvSpPr txBox="1"/>
          <p:nvPr/>
        </p:nvSpPr>
        <p:spPr>
          <a:xfrm>
            <a:off x="2586484" y="245816"/>
            <a:ext cx="3619256" cy="435504"/>
          </a:xfrm>
          <a:prstGeom prst="rect">
            <a:avLst/>
          </a:prstGeom>
        </p:spPr>
        <p:txBody>
          <a:bodyPr wrap="square" lIns="0" tIns="0" rIns="0" bIns="0" rtlCol="0" anchor="t">
            <a:spAutoFit/>
          </a:bodyPr>
          <a:lstStyle/>
          <a:p>
            <a:pPr algn="ctr">
              <a:lnSpc>
                <a:spcPts val="3750"/>
              </a:lnSpc>
            </a:pPr>
            <a:r>
              <a:rPr lang="en-US" sz="2400" b="1">
                <a:solidFill>
                  <a:srgbClr val="FFFFFF"/>
                </a:solidFill>
                <a:latin typeface="Arial" panose="020B0604020202020204" pitchFamily="34" charset="0"/>
                <a:cs typeface="Arial" panose="020B0604020202020204" pitchFamily="34" charset="0"/>
              </a:rPr>
              <a:t>Bài 5. </a:t>
            </a:r>
            <a:r>
              <a:rPr lang="en-US" sz="2400">
                <a:solidFill>
                  <a:srgbClr val="FFFFFF"/>
                </a:solidFill>
                <a:latin typeface="Arial" panose="020B0604020202020204" pitchFamily="34" charset="0"/>
                <a:cs typeface="Arial" panose="020B0604020202020204" pitchFamily="34" charset="0"/>
              </a:rPr>
              <a:t>Đặt tính rồi tính</a:t>
            </a:r>
            <a:endParaRPr lang="en-US" sz="2400" dirty="0">
              <a:solidFill>
                <a:srgbClr val="FFFFFF"/>
              </a:solidFill>
              <a:latin typeface="Arial" panose="020B0604020202020204" pitchFamily="34" charset="0"/>
              <a:cs typeface="Arial" panose="020B0604020202020204" pitchFamily="34" charset="0"/>
            </a:endParaRPr>
          </a:p>
        </p:txBody>
      </p:sp>
      <p:pic>
        <p:nvPicPr>
          <p:cNvPr id="15" name="Picture 3">
            <a:extLst>
              <a:ext uri="{FF2B5EF4-FFF2-40B4-BE49-F238E27FC236}">
                <a16:creationId xmlns:a16="http://schemas.microsoft.com/office/drawing/2014/main" xmlns="" id="{E2ED905D-0CC8-4241-9F25-3B8E1F552C50}"/>
              </a:ext>
            </a:extLst>
          </p:cNvPr>
          <p:cNvPicPr>
            <a:picLocks noChangeAspect="1"/>
          </p:cNvPicPr>
          <p:nvPr/>
        </p:nvPicPr>
        <p:blipFill>
          <a:blip r:embed="rId12">
            <a:extLst>
              <a:ext uri="{28A0092B-C50C-407E-A947-70E740481C1C}">
                <a14:useLocalDpi xmlns:a14="http://schemas.microsoft.com/office/drawing/2010/main" xmlns="" val="0"/>
              </a:ext>
              <a:ext uri="{96DAC541-7B7A-43D3-8B79-37D633B846F1}">
                <asvg:svgBlip xmlns:asvg="http://schemas.microsoft.com/office/drawing/2016/SVG/main" xmlns="" r:embed="rId13"/>
              </a:ext>
            </a:extLst>
          </a:blip>
          <a:srcRect/>
          <a:stretch>
            <a:fillRect/>
          </a:stretch>
        </p:blipFill>
        <p:spPr>
          <a:xfrm>
            <a:off x="438655" y="1879067"/>
            <a:ext cx="1986502" cy="2808678"/>
          </a:xfrm>
          <a:prstGeom prst="rect">
            <a:avLst/>
          </a:prstGeom>
        </p:spPr>
      </p:pic>
      <p:sp>
        <p:nvSpPr>
          <p:cNvPr id="11" name="TextBox 10">
            <a:extLst>
              <a:ext uri="{FF2B5EF4-FFF2-40B4-BE49-F238E27FC236}">
                <a16:creationId xmlns:a16="http://schemas.microsoft.com/office/drawing/2014/main" xmlns="" id="{B24A921F-7EC5-4661-8030-64C7FF50EA87}"/>
              </a:ext>
            </a:extLst>
          </p:cNvPr>
          <p:cNvSpPr txBox="1"/>
          <p:nvPr/>
        </p:nvSpPr>
        <p:spPr>
          <a:xfrm>
            <a:off x="2077895" y="1384641"/>
            <a:ext cx="1629055" cy="477054"/>
          </a:xfrm>
          <a:prstGeom prst="rect">
            <a:avLst/>
          </a:prstGeom>
          <a:noFill/>
        </p:spPr>
        <p:txBody>
          <a:bodyPr wrap="square" rtlCol="0">
            <a:spAutoFit/>
          </a:bodyPr>
          <a:lstStyle/>
          <a:p>
            <a:r>
              <a:rPr lang="en-US" sz="2500" b="1">
                <a:solidFill>
                  <a:srgbClr val="FF0000"/>
                </a:solidFill>
                <a:latin typeface="Arial" panose="020B0604020202020204" pitchFamily="34" charset="0"/>
                <a:cs typeface="Arial" panose="020B0604020202020204" pitchFamily="34" charset="0"/>
              </a:rPr>
              <a:t>539 - 28</a:t>
            </a:r>
          </a:p>
        </p:txBody>
      </p:sp>
      <p:sp>
        <p:nvSpPr>
          <p:cNvPr id="16" name="TextBox 15">
            <a:extLst>
              <a:ext uri="{FF2B5EF4-FFF2-40B4-BE49-F238E27FC236}">
                <a16:creationId xmlns:a16="http://schemas.microsoft.com/office/drawing/2014/main" xmlns="" id="{8740DCCF-87F5-4C21-AFB2-D1AE6CFA20DA}"/>
              </a:ext>
            </a:extLst>
          </p:cNvPr>
          <p:cNvSpPr txBox="1"/>
          <p:nvPr/>
        </p:nvSpPr>
        <p:spPr>
          <a:xfrm>
            <a:off x="3817952" y="1400832"/>
            <a:ext cx="1629055" cy="477054"/>
          </a:xfrm>
          <a:prstGeom prst="rect">
            <a:avLst/>
          </a:prstGeom>
          <a:noFill/>
        </p:spPr>
        <p:txBody>
          <a:bodyPr wrap="square" rtlCol="0">
            <a:spAutoFit/>
          </a:bodyPr>
          <a:lstStyle/>
          <a:p>
            <a:r>
              <a:rPr lang="en-US" sz="2500" b="1">
                <a:solidFill>
                  <a:srgbClr val="FF0000"/>
                </a:solidFill>
                <a:latin typeface="Arial" panose="020B0604020202020204" pitchFamily="34" charset="0"/>
                <a:cs typeface="Arial" panose="020B0604020202020204" pitchFamily="34" charset="0"/>
              </a:rPr>
              <a:t>387 - 16</a:t>
            </a:r>
          </a:p>
        </p:txBody>
      </p:sp>
      <p:sp>
        <p:nvSpPr>
          <p:cNvPr id="17" name="TextBox 16">
            <a:extLst>
              <a:ext uri="{FF2B5EF4-FFF2-40B4-BE49-F238E27FC236}">
                <a16:creationId xmlns:a16="http://schemas.microsoft.com/office/drawing/2014/main" xmlns="" id="{96837302-C570-45C5-97D8-8BAE93E3BC77}"/>
              </a:ext>
            </a:extLst>
          </p:cNvPr>
          <p:cNvSpPr txBox="1"/>
          <p:nvPr/>
        </p:nvSpPr>
        <p:spPr>
          <a:xfrm>
            <a:off x="5561167" y="1400832"/>
            <a:ext cx="1488398" cy="477054"/>
          </a:xfrm>
          <a:prstGeom prst="rect">
            <a:avLst/>
          </a:prstGeom>
          <a:noFill/>
        </p:spPr>
        <p:txBody>
          <a:bodyPr wrap="square" rtlCol="0">
            <a:spAutoFit/>
          </a:bodyPr>
          <a:lstStyle/>
          <a:p>
            <a:r>
              <a:rPr lang="en-US" sz="2500" b="1">
                <a:solidFill>
                  <a:srgbClr val="FF0000"/>
                </a:solidFill>
                <a:latin typeface="Arial" panose="020B0604020202020204" pitchFamily="34" charset="0"/>
                <a:cs typeface="Arial" panose="020B0604020202020204" pitchFamily="34" charset="0"/>
              </a:rPr>
              <a:t>602 - 2</a:t>
            </a:r>
          </a:p>
        </p:txBody>
      </p:sp>
      <p:sp>
        <p:nvSpPr>
          <p:cNvPr id="18" name="TextBox 17">
            <a:extLst>
              <a:ext uri="{FF2B5EF4-FFF2-40B4-BE49-F238E27FC236}">
                <a16:creationId xmlns:a16="http://schemas.microsoft.com/office/drawing/2014/main" xmlns="" id="{B49FA228-5435-414B-A9DC-7310D82323BA}"/>
              </a:ext>
            </a:extLst>
          </p:cNvPr>
          <p:cNvSpPr txBox="1"/>
          <p:nvPr/>
        </p:nvSpPr>
        <p:spPr>
          <a:xfrm>
            <a:off x="7089447" y="1392236"/>
            <a:ext cx="1629055" cy="477054"/>
          </a:xfrm>
          <a:prstGeom prst="rect">
            <a:avLst/>
          </a:prstGeom>
          <a:noFill/>
        </p:spPr>
        <p:txBody>
          <a:bodyPr wrap="square" rtlCol="0">
            <a:spAutoFit/>
          </a:bodyPr>
          <a:lstStyle/>
          <a:p>
            <a:r>
              <a:rPr lang="en-US" sz="2500" b="1">
                <a:solidFill>
                  <a:srgbClr val="FF0000"/>
                </a:solidFill>
                <a:latin typeface="Arial" panose="020B0604020202020204" pitchFamily="34" charset="0"/>
                <a:cs typeface="Arial" panose="020B0604020202020204" pitchFamily="34" charset="0"/>
              </a:rPr>
              <a:t>435 - 4</a:t>
            </a:r>
          </a:p>
        </p:txBody>
      </p:sp>
      <p:grpSp>
        <p:nvGrpSpPr>
          <p:cNvPr id="19" name="Group 18">
            <a:extLst>
              <a:ext uri="{FF2B5EF4-FFF2-40B4-BE49-F238E27FC236}">
                <a16:creationId xmlns:a16="http://schemas.microsoft.com/office/drawing/2014/main" xmlns="" id="{EEB99606-AB01-4769-A027-AFF27D35EAFA}"/>
              </a:ext>
            </a:extLst>
          </p:cNvPr>
          <p:cNvGrpSpPr/>
          <p:nvPr/>
        </p:nvGrpSpPr>
        <p:grpSpPr>
          <a:xfrm>
            <a:off x="2031161" y="2560615"/>
            <a:ext cx="1275535" cy="1162050"/>
            <a:chOff x="-133350" y="9525"/>
            <a:chExt cx="1275535" cy="1162050"/>
          </a:xfrm>
        </p:grpSpPr>
        <p:sp>
          <p:nvSpPr>
            <p:cNvPr id="20" name="Text Box 781">
              <a:extLst>
                <a:ext uri="{FF2B5EF4-FFF2-40B4-BE49-F238E27FC236}">
                  <a16:creationId xmlns:a16="http://schemas.microsoft.com/office/drawing/2014/main" xmlns="" id="{AE8FEE2F-04F6-41BE-93F6-0F9BC4B3C73B}"/>
                </a:ext>
              </a:extLst>
            </p:cNvPr>
            <p:cNvSpPr txBox="1"/>
            <p:nvPr/>
          </p:nvSpPr>
          <p:spPr>
            <a:xfrm>
              <a:off x="115966" y="9525"/>
              <a:ext cx="1026219" cy="11620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US" sz="2500" b="1">
                  <a:solidFill>
                    <a:srgbClr val="0070C0"/>
                  </a:solidFill>
                  <a:effectLst/>
                  <a:latin typeface="Arial" panose="020B0604020202020204" pitchFamily="34" charset="0"/>
                  <a:ea typeface="Arial" panose="020B0604020202020204" pitchFamily="34" charset="0"/>
                  <a:cs typeface="Arial" panose="020B0604020202020204" pitchFamily="34" charset="0"/>
                </a:rPr>
                <a:t>539</a:t>
              </a:r>
            </a:p>
            <a:p>
              <a:pPr marL="0" marR="0" algn="just">
                <a:lnSpc>
                  <a:spcPct val="115000"/>
                </a:lnSpc>
                <a:spcBef>
                  <a:spcPts val="0"/>
                </a:spcBef>
                <a:spcAft>
                  <a:spcPts val="1000"/>
                </a:spcAft>
              </a:pPr>
              <a:r>
                <a:rPr lang="en-GB" sz="2500" b="1">
                  <a:solidFill>
                    <a:srgbClr val="0070C0"/>
                  </a:solidFill>
                  <a:latin typeface="Arial" panose="020B0604020202020204" pitchFamily="34" charset="0"/>
                  <a:ea typeface="Arial" panose="020B0604020202020204" pitchFamily="34" charset="0"/>
                  <a:cs typeface="Arial" panose="020B0604020202020204" pitchFamily="34" charset="0"/>
                </a:rPr>
                <a:t>  28</a:t>
              </a:r>
              <a:endParaRPr lang="en-US" sz="2500" b="1">
                <a:solidFill>
                  <a:srgbClr val="0070C0"/>
                </a:solidFill>
                <a:effectLst/>
                <a:latin typeface="Arial" panose="020B0604020202020204" pitchFamily="34" charset="0"/>
                <a:ea typeface="Arial" panose="020B0604020202020204" pitchFamily="34" charset="0"/>
                <a:cs typeface="Arial" panose="020B0604020202020204" pitchFamily="34" charset="0"/>
              </a:endParaRPr>
            </a:p>
            <a:p>
              <a:pPr marL="0" marR="0" algn="just">
                <a:lnSpc>
                  <a:spcPct val="115000"/>
                </a:lnSpc>
                <a:spcBef>
                  <a:spcPts val="0"/>
                </a:spcBef>
                <a:spcAft>
                  <a:spcPts val="1000"/>
                </a:spcAft>
              </a:pPr>
              <a:r>
                <a:rPr lang="en-GB" sz="2500" b="1">
                  <a:solidFill>
                    <a:srgbClr val="00B050"/>
                  </a:solidFill>
                  <a:effectLst/>
                  <a:latin typeface="Arial" panose="020B0604020202020204" pitchFamily="34" charset="0"/>
                  <a:ea typeface="Arial" panose="020B0604020202020204" pitchFamily="34" charset="0"/>
                  <a:cs typeface="Arial" panose="020B0604020202020204" pitchFamily="34" charset="0"/>
                </a:rPr>
                <a:t>511</a:t>
              </a:r>
              <a:endParaRPr lang="en-US" sz="2500" b="1">
                <a:solidFill>
                  <a:srgbClr val="00B050"/>
                </a:solidFill>
                <a:effectLst/>
                <a:latin typeface="Arial" panose="020B0604020202020204" pitchFamily="34" charset="0"/>
                <a:ea typeface="Arial" panose="020B0604020202020204" pitchFamily="34" charset="0"/>
                <a:cs typeface="Arial" panose="020B0604020202020204" pitchFamily="34" charset="0"/>
              </a:endParaRPr>
            </a:p>
          </p:txBody>
        </p:sp>
        <p:sp>
          <p:nvSpPr>
            <p:cNvPr id="21" name="Text Box 782">
              <a:extLst>
                <a:ext uri="{FF2B5EF4-FFF2-40B4-BE49-F238E27FC236}">
                  <a16:creationId xmlns:a16="http://schemas.microsoft.com/office/drawing/2014/main" xmlns="" id="{6980EB4D-5253-4534-8CDE-36E9CB725C60}"/>
                </a:ext>
              </a:extLst>
            </p:cNvPr>
            <p:cNvSpPr txBox="1"/>
            <p:nvPr/>
          </p:nvSpPr>
          <p:spPr>
            <a:xfrm>
              <a:off x="-133350" y="314321"/>
              <a:ext cx="266700" cy="3429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2500">
                  <a:solidFill>
                    <a:srgbClr val="0070C0"/>
                  </a:solidFill>
                  <a:effectLst/>
                  <a:latin typeface="Arial" panose="020B0604020202020204" pitchFamily="34" charset="0"/>
                  <a:ea typeface="Arial" panose="020B0604020202020204" pitchFamily="34" charset="0"/>
                  <a:cs typeface="Arial" panose="020B0604020202020204" pitchFamily="34" charset="0"/>
                </a:rPr>
                <a:t>-</a:t>
              </a:r>
              <a:endParaRPr lang="en-US" sz="2500">
                <a:solidFill>
                  <a:srgbClr val="0070C0"/>
                </a:solidFill>
                <a:effectLst/>
                <a:latin typeface="Arial" panose="020B0604020202020204" pitchFamily="34" charset="0"/>
                <a:ea typeface="Arial" panose="020B0604020202020204" pitchFamily="34" charset="0"/>
                <a:cs typeface="Arial" panose="020B0604020202020204" pitchFamily="34" charset="0"/>
              </a:endParaRPr>
            </a:p>
          </p:txBody>
        </p:sp>
        <p:cxnSp>
          <p:nvCxnSpPr>
            <p:cNvPr id="22" name="Straight Connector 21">
              <a:extLst>
                <a:ext uri="{FF2B5EF4-FFF2-40B4-BE49-F238E27FC236}">
                  <a16:creationId xmlns:a16="http://schemas.microsoft.com/office/drawing/2014/main" xmlns="" id="{88BC5FFA-F66E-46C8-BB26-3AB5EBA790E1}"/>
                </a:ext>
              </a:extLst>
            </p:cNvPr>
            <p:cNvCxnSpPr>
              <a:cxnSpLocks/>
            </p:cNvCxnSpPr>
            <p:nvPr/>
          </p:nvCxnSpPr>
          <p:spPr>
            <a:xfrm>
              <a:off x="0" y="1105373"/>
              <a:ext cx="900033" cy="0"/>
            </a:xfrm>
            <a:prstGeom prst="line">
              <a:avLst/>
            </a:prstGeom>
            <a:ln w="28575">
              <a:solidFill>
                <a:srgbClr val="00B0F0"/>
              </a:solidFill>
            </a:ln>
          </p:spPr>
          <p:style>
            <a:lnRef idx="1">
              <a:schemeClr val="dk1"/>
            </a:lnRef>
            <a:fillRef idx="0">
              <a:schemeClr val="dk1"/>
            </a:fillRef>
            <a:effectRef idx="0">
              <a:schemeClr val="dk1"/>
            </a:effectRef>
            <a:fontRef idx="minor">
              <a:schemeClr val="tx1"/>
            </a:fontRef>
          </p:style>
        </p:cxnSp>
      </p:grpSp>
      <p:grpSp>
        <p:nvGrpSpPr>
          <p:cNvPr id="23" name="Group 22">
            <a:extLst>
              <a:ext uri="{FF2B5EF4-FFF2-40B4-BE49-F238E27FC236}">
                <a16:creationId xmlns:a16="http://schemas.microsoft.com/office/drawing/2014/main" xmlns="" id="{C90B1F77-B54C-44A6-8B8E-BF542ADBFDC5}"/>
              </a:ext>
            </a:extLst>
          </p:cNvPr>
          <p:cNvGrpSpPr/>
          <p:nvPr/>
        </p:nvGrpSpPr>
        <p:grpSpPr>
          <a:xfrm>
            <a:off x="3859845" y="2442233"/>
            <a:ext cx="1275535" cy="1162050"/>
            <a:chOff x="-133350" y="9525"/>
            <a:chExt cx="1275535" cy="1162050"/>
          </a:xfrm>
        </p:grpSpPr>
        <p:sp>
          <p:nvSpPr>
            <p:cNvPr id="24" name="Text Box 781">
              <a:extLst>
                <a:ext uri="{FF2B5EF4-FFF2-40B4-BE49-F238E27FC236}">
                  <a16:creationId xmlns:a16="http://schemas.microsoft.com/office/drawing/2014/main" xmlns="" id="{AAF742C0-938A-4A89-A4AF-6B7A06661DE0}"/>
                </a:ext>
              </a:extLst>
            </p:cNvPr>
            <p:cNvSpPr txBox="1"/>
            <p:nvPr/>
          </p:nvSpPr>
          <p:spPr>
            <a:xfrm>
              <a:off x="115966" y="9525"/>
              <a:ext cx="1026219" cy="11620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US" sz="2500" b="1">
                  <a:solidFill>
                    <a:srgbClr val="0070C0"/>
                  </a:solidFill>
                  <a:effectLst/>
                  <a:latin typeface="Arial" panose="020B0604020202020204" pitchFamily="34" charset="0"/>
                  <a:ea typeface="Arial" panose="020B0604020202020204" pitchFamily="34" charset="0"/>
                  <a:cs typeface="Arial" panose="020B0604020202020204" pitchFamily="34" charset="0"/>
                </a:rPr>
                <a:t>387</a:t>
              </a:r>
            </a:p>
            <a:p>
              <a:pPr marL="0" marR="0" algn="just">
                <a:lnSpc>
                  <a:spcPct val="115000"/>
                </a:lnSpc>
                <a:spcBef>
                  <a:spcPts val="0"/>
                </a:spcBef>
                <a:spcAft>
                  <a:spcPts val="1000"/>
                </a:spcAft>
              </a:pPr>
              <a:r>
                <a:rPr lang="en-GB" sz="2500" b="1">
                  <a:solidFill>
                    <a:srgbClr val="0070C0"/>
                  </a:solidFill>
                  <a:latin typeface="Arial" panose="020B0604020202020204" pitchFamily="34" charset="0"/>
                  <a:ea typeface="Arial" panose="020B0604020202020204" pitchFamily="34" charset="0"/>
                  <a:cs typeface="Arial" panose="020B0604020202020204" pitchFamily="34" charset="0"/>
                </a:rPr>
                <a:t>  16</a:t>
              </a:r>
              <a:endParaRPr lang="en-US" sz="2500" b="1">
                <a:solidFill>
                  <a:srgbClr val="0070C0"/>
                </a:solidFill>
                <a:effectLst/>
                <a:latin typeface="Arial" panose="020B0604020202020204" pitchFamily="34" charset="0"/>
                <a:ea typeface="Arial" panose="020B0604020202020204" pitchFamily="34" charset="0"/>
                <a:cs typeface="Arial" panose="020B0604020202020204" pitchFamily="34" charset="0"/>
              </a:endParaRPr>
            </a:p>
            <a:p>
              <a:pPr marL="0" marR="0" algn="just">
                <a:lnSpc>
                  <a:spcPct val="115000"/>
                </a:lnSpc>
                <a:spcBef>
                  <a:spcPts val="0"/>
                </a:spcBef>
                <a:spcAft>
                  <a:spcPts val="1000"/>
                </a:spcAft>
              </a:pPr>
              <a:r>
                <a:rPr lang="en-GB" sz="2500" b="1">
                  <a:solidFill>
                    <a:srgbClr val="00B050"/>
                  </a:solidFill>
                  <a:latin typeface="Arial" panose="020B0604020202020204" pitchFamily="34" charset="0"/>
                  <a:ea typeface="Arial" panose="020B0604020202020204" pitchFamily="34" charset="0"/>
                  <a:cs typeface="Arial" panose="020B0604020202020204" pitchFamily="34" charset="0"/>
                </a:rPr>
                <a:t>3</a:t>
              </a:r>
              <a:r>
                <a:rPr lang="en-GB" sz="2500" b="1">
                  <a:solidFill>
                    <a:srgbClr val="00B050"/>
                  </a:solidFill>
                  <a:effectLst/>
                  <a:latin typeface="Arial" panose="020B0604020202020204" pitchFamily="34" charset="0"/>
                  <a:ea typeface="Arial" panose="020B0604020202020204" pitchFamily="34" charset="0"/>
                  <a:cs typeface="Arial" panose="020B0604020202020204" pitchFamily="34" charset="0"/>
                </a:rPr>
                <a:t>71</a:t>
              </a:r>
              <a:endParaRPr lang="en-US" sz="2500" b="1">
                <a:solidFill>
                  <a:srgbClr val="00B050"/>
                </a:solidFill>
                <a:effectLst/>
                <a:latin typeface="Arial" panose="020B0604020202020204" pitchFamily="34" charset="0"/>
                <a:ea typeface="Arial" panose="020B0604020202020204" pitchFamily="34" charset="0"/>
                <a:cs typeface="Arial" panose="020B0604020202020204" pitchFamily="34" charset="0"/>
              </a:endParaRPr>
            </a:p>
          </p:txBody>
        </p:sp>
        <p:sp>
          <p:nvSpPr>
            <p:cNvPr id="25" name="Text Box 782">
              <a:extLst>
                <a:ext uri="{FF2B5EF4-FFF2-40B4-BE49-F238E27FC236}">
                  <a16:creationId xmlns:a16="http://schemas.microsoft.com/office/drawing/2014/main" xmlns="" id="{77545F55-0E3D-4AEC-8242-958D8F456860}"/>
                </a:ext>
              </a:extLst>
            </p:cNvPr>
            <p:cNvSpPr txBox="1"/>
            <p:nvPr/>
          </p:nvSpPr>
          <p:spPr>
            <a:xfrm>
              <a:off x="-133350" y="314321"/>
              <a:ext cx="266700" cy="3429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2500">
                  <a:solidFill>
                    <a:srgbClr val="0070C0"/>
                  </a:solidFill>
                  <a:effectLst/>
                  <a:latin typeface="Arial" panose="020B0604020202020204" pitchFamily="34" charset="0"/>
                  <a:ea typeface="Arial" panose="020B0604020202020204" pitchFamily="34" charset="0"/>
                  <a:cs typeface="Arial" panose="020B0604020202020204" pitchFamily="34" charset="0"/>
                </a:rPr>
                <a:t>-</a:t>
              </a:r>
              <a:endParaRPr lang="en-US" sz="2500">
                <a:solidFill>
                  <a:srgbClr val="0070C0"/>
                </a:solidFill>
                <a:effectLst/>
                <a:latin typeface="Arial" panose="020B0604020202020204" pitchFamily="34" charset="0"/>
                <a:ea typeface="Arial" panose="020B0604020202020204" pitchFamily="34" charset="0"/>
                <a:cs typeface="Arial" panose="020B0604020202020204" pitchFamily="34" charset="0"/>
              </a:endParaRPr>
            </a:p>
          </p:txBody>
        </p:sp>
        <p:cxnSp>
          <p:nvCxnSpPr>
            <p:cNvPr id="26" name="Straight Connector 25">
              <a:extLst>
                <a:ext uri="{FF2B5EF4-FFF2-40B4-BE49-F238E27FC236}">
                  <a16:creationId xmlns:a16="http://schemas.microsoft.com/office/drawing/2014/main" xmlns="" id="{C063D47A-4A1B-4EBC-91B6-C4C8D1EFA90A}"/>
                </a:ext>
              </a:extLst>
            </p:cNvPr>
            <p:cNvCxnSpPr>
              <a:cxnSpLocks/>
            </p:cNvCxnSpPr>
            <p:nvPr/>
          </p:nvCxnSpPr>
          <p:spPr>
            <a:xfrm>
              <a:off x="0" y="1105373"/>
              <a:ext cx="900033" cy="0"/>
            </a:xfrm>
            <a:prstGeom prst="line">
              <a:avLst/>
            </a:prstGeom>
            <a:ln w="28575">
              <a:solidFill>
                <a:srgbClr val="00B0F0"/>
              </a:solidFill>
            </a:ln>
          </p:spPr>
          <p:style>
            <a:lnRef idx="1">
              <a:schemeClr val="dk1"/>
            </a:lnRef>
            <a:fillRef idx="0">
              <a:schemeClr val="dk1"/>
            </a:fillRef>
            <a:effectRef idx="0">
              <a:schemeClr val="dk1"/>
            </a:effectRef>
            <a:fontRef idx="minor">
              <a:schemeClr val="tx1"/>
            </a:fontRef>
          </p:style>
        </p:cxnSp>
      </p:grpSp>
      <p:grpSp>
        <p:nvGrpSpPr>
          <p:cNvPr id="27" name="Group 26">
            <a:extLst>
              <a:ext uri="{FF2B5EF4-FFF2-40B4-BE49-F238E27FC236}">
                <a16:creationId xmlns:a16="http://schemas.microsoft.com/office/drawing/2014/main" xmlns="" id="{0D3A28D2-6DBB-4CC3-A9D3-B6C462546BB2}"/>
              </a:ext>
            </a:extLst>
          </p:cNvPr>
          <p:cNvGrpSpPr/>
          <p:nvPr/>
        </p:nvGrpSpPr>
        <p:grpSpPr>
          <a:xfrm>
            <a:off x="5537975" y="2489281"/>
            <a:ext cx="1275535" cy="1162050"/>
            <a:chOff x="-133350" y="9525"/>
            <a:chExt cx="1275535" cy="1162050"/>
          </a:xfrm>
        </p:grpSpPr>
        <p:sp>
          <p:nvSpPr>
            <p:cNvPr id="28" name="Text Box 781">
              <a:extLst>
                <a:ext uri="{FF2B5EF4-FFF2-40B4-BE49-F238E27FC236}">
                  <a16:creationId xmlns:a16="http://schemas.microsoft.com/office/drawing/2014/main" xmlns="" id="{C664E0C9-0A31-4FE7-90D6-EA5F0C787FC7}"/>
                </a:ext>
              </a:extLst>
            </p:cNvPr>
            <p:cNvSpPr txBox="1"/>
            <p:nvPr/>
          </p:nvSpPr>
          <p:spPr>
            <a:xfrm>
              <a:off x="115966" y="9525"/>
              <a:ext cx="1026219" cy="11620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US" sz="2500" b="1">
                  <a:solidFill>
                    <a:srgbClr val="0070C0"/>
                  </a:solidFill>
                  <a:effectLst/>
                  <a:latin typeface="Arial" panose="020B0604020202020204" pitchFamily="34" charset="0"/>
                  <a:ea typeface="Arial" panose="020B0604020202020204" pitchFamily="34" charset="0"/>
                  <a:cs typeface="Arial" panose="020B0604020202020204" pitchFamily="34" charset="0"/>
                </a:rPr>
                <a:t>602</a:t>
              </a:r>
            </a:p>
            <a:p>
              <a:pPr marL="0" marR="0" algn="just">
                <a:lnSpc>
                  <a:spcPct val="115000"/>
                </a:lnSpc>
                <a:spcBef>
                  <a:spcPts val="0"/>
                </a:spcBef>
                <a:spcAft>
                  <a:spcPts val="1000"/>
                </a:spcAft>
              </a:pPr>
              <a:r>
                <a:rPr lang="en-GB" sz="2500" b="1">
                  <a:solidFill>
                    <a:srgbClr val="0070C0"/>
                  </a:solidFill>
                  <a:latin typeface="Arial" panose="020B0604020202020204" pitchFamily="34" charset="0"/>
                  <a:ea typeface="Arial" panose="020B0604020202020204" pitchFamily="34" charset="0"/>
                  <a:cs typeface="Arial" panose="020B0604020202020204" pitchFamily="34" charset="0"/>
                </a:rPr>
                <a:t>    2</a:t>
              </a:r>
              <a:endParaRPr lang="en-US" sz="2500" b="1">
                <a:solidFill>
                  <a:srgbClr val="0070C0"/>
                </a:solidFill>
                <a:effectLst/>
                <a:latin typeface="Arial" panose="020B0604020202020204" pitchFamily="34" charset="0"/>
                <a:ea typeface="Arial" panose="020B0604020202020204" pitchFamily="34" charset="0"/>
                <a:cs typeface="Arial" panose="020B0604020202020204" pitchFamily="34" charset="0"/>
              </a:endParaRPr>
            </a:p>
            <a:p>
              <a:pPr marL="0" marR="0" algn="just">
                <a:lnSpc>
                  <a:spcPct val="115000"/>
                </a:lnSpc>
                <a:spcBef>
                  <a:spcPts val="0"/>
                </a:spcBef>
                <a:spcAft>
                  <a:spcPts val="1000"/>
                </a:spcAft>
              </a:pPr>
              <a:r>
                <a:rPr lang="en-GB" sz="2500" b="1">
                  <a:solidFill>
                    <a:srgbClr val="00B050"/>
                  </a:solidFill>
                  <a:latin typeface="Arial" panose="020B0604020202020204" pitchFamily="34" charset="0"/>
                  <a:ea typeface="Arial" panose="020B0604020202020204" pitchFamily="34" charset="0"/>
                  <a:cs typeface="Arial" panose="020B0604020202020204" pitchFamily="34" charset="0"/>
                </a:rPr>
                <a:t>6</a:t>
              </a:r>
              <a:r>
                <a:rPr lang="en-GB" sz="2500" b="1">
                  <a:solidFill>
                    <a:srgbClr val="00B050"/>
                  </a:solidFill>
                  <a:effectLst/>
                  <a:latin typeface="Arial" panose="020B0604020202020204" pitchFamily="34" charset="0"/>
                  <a:ea typeface="Arial" panose="020B0604020202020204" pitchFamily="34" charset="0"/>
                  <a:cs typeface="Arial" panose="020B0604020202020204" pitchFamily="34" charset="0"/>
                </a:rPr>
                <a:t>00</a:t>
              </a:r>
              <a:endParaRPr lang="en-US" sz="2500" b="1">
                <a:solidFill>
                  <a:srgbClr val="00B050"/>
                </a:solidFill>
                <a:effectLst/>
                <a:latin typeface="Arial" panose="020B0604020202020204" pitchFamily="34" charset="0"/>
                <a:ea typeface="Arial" panose="020B0604020202020204" pitchFamily="34" charset="0"/>
                <a:cs typeface="Arial" panose="020B0604020202020204" pitchFamily="34" charset="0"/>
              </a:endParaRPr>
            </a:p>
          </p:txBody>
        </p:sp>
        <p:sp>
          <p:nvSpPr>
            <p:cNvPr id="29" name="Text Box 782">
              <a:extLst>
                <a:ext uri="{FF2B5EF4-FFF2-40B4-BE49-F238E27FC236}">
                  <a16:creationId xmlns:a16="http://schemas.microsoft.com/office/drawing/2014/main" xmlns="" id="{47144488-34A4-4505-86E2-91930A0319A1}"/>
                </a:ext>
              </a:extLst>
            </p:cNvPr>
            <p:cNvSpPr txBox="1"/>
            <p:nvPr/>
          </p:nvSpPr>
          <p:spPr>
            <a:xfrm>
              <a:off x="-133350" y="314321"/>
              <a:ext cx="266700" cy="3429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2500">
                  <a:solidFill>
                    <a:srgbClr val="0070C0"/>
                  </a:solidFill>
                  <a:effectLst/>
                  <a:latin typeface="Arial" panose="020B0604020202020204" pitchFamily="34" charset="0"/>
                  <a:ea typeface="Arial" panose="020B0604020202020204" pitchFamily="34" charset="0"/>
                  <a:cs typeface="Arial" panose="020B0604020202020204" pitchFamily="34" charset="0"/>
                </a:rPr>
                <a:t>-</a:t>
              </a:r>
              <a:endParaRPr lang="en-US" sz="2500">
                <a:solidFill>
                  <a:srgbClr val="0070C0"/>
                </a:solidFill>
                <a:effectLst/>
                <a:latin typeface="Arial" panose="020B0604020202020204" pitchFamily="34" charset="0"/>
                <a:ea typeface="Arial" panose="020B0604020202020204" pitchFamily="34" charset="0"/>
                <a:cs typeface="Arial" panose="020B0604020202020204" pitchFamily="34" charset="0"/>
              </a:endParaRPr>
            </a:p>
          </p:txBody>
        </p:sp>
        <p:cxnSp>
          <p:nvCxnSpPr>
            <p:cNvPr id="30" name="Straight Connector 29">
              <a:extLst>
                <a:ext uri="{FF2B5EF4-FFF2-40B4-BE49-F238E27FC236}">
                  <a16:creationId xmlns:a16="http://schemas.microsoft.com/office/drawing/2014/main" xmlns="" id="{1A6CE06A-8894-4EEA-9517-D03CD5489666}"/>
                </a:ext>
              </a:extLst>
            </p:cNvPr>
            <p:cNvCxnSpPr>
              <a:cxnSpLocks/>
            </p:cNvCxnSpPr>
            <p:nvPr/>
          </p:nvCxnSpPr>
          <p:spPr>
            <a:xfrm>
              <a:off x="0" y="1105373"/>
              <a:ext cx="900033" cy="0"/>
            </a:xfrm>
            <a:prstGeom prst="line">
              <a:avLst/>
            </a:prstGeom>
            <a:ln w="28575">
              <a:solidFill>
                <a:srgbClr val="00B0F0"/>
              </a:solidFill>
            </a:ln>
          </p:spPr>
          <p:style>
            <a:lnRef idx="1">
              <a:schemeClr val="dk1"/>
            </a:lnRef>
            <a:fillRef idx="0">
              <a:schemeClr val="dk1"/>
            </a:fillRef>
            <a:effectRef idx="0">
              <a:schemeClr val="dk1"/>
            </a:effectRef>
            <a:fontRef idx="minor">
              <a:schemeClr val="tx1"/>
            </a:fontRef>
          </p:style>
        </p:cxnSp>
      </p:grpSp>
      <p:grpSp>
        <p:nvGrpSpPr>
          <p:cNvPr id="31" name="Group 30">
            <a:extLst>
              <a:ext uri="{FF2B5EF4-FFF2-40B4-BE49-F238E27FC236}">
                <a16:creationId xmlns:a16="http://schemas.microsoft.com/office/drawing/2014/main" xmlns="" id="{0141121C-08D6-4A47-ADA3-55F3CF5F5B4D}"/>
              </a:ext>
            </a:extLst>
          </p:cNvPr>
          <p:cNvGrpSpPr/>
          <p:nvPr/>
        </p:nvGrpSpPr>
        <p:grpSpPr>
          <a:xfrm>
            <a:off x="7145313" y="2489281"/>
            <a:ext cx="1275535" cy="1162050"/>
            <a:chOff x="-133350" y="9525"/>
            <a:chExt cx="1275535" cy="1162050"/>
          </a:xfrm>
        </p:grpSpPr>
        <p:sp>
          <p:nvSpPr>
            <p:cNvPr id="32" name="Text Box 781">
              <a:extLst>
                <a:ext uri="{FF2B5EF4-FFF2-40B4-BE49-F238E27FC236}">
                  <a16:creationId xmlns:a16="http://schemas.microsoft.com/office/drawing/2014/main" xmlns="" id="{DA547AD0-7128-40BB-8822-D3A4A5C3FCF5}"/>
                </a:ext>
              </a:extLst>
            </p:cNvPr>
            <p:cNvSpPr txBox="1"/>
            <p:nvPr/>
          </p:nvSpPr>
          <p:spPr>
            <a:xfrm>
              <a:off x="115966" y="9525"/>
              <a:ext cx="1026219" cy="11620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US" sz="2500" b="1">
                  <a:solidFill>
                    <a:srgbClr val="0070C0"/>
                  </a:solidFill>
                  <a:effectLst/>
                  <a:latin typeface="Arial" panose="020B0604020202020204" pitchFamily="34" charset="0"/>
                  <a:ea typeface="Arial" panose="020B0604020202020204" pitchFamily="34" charset="0"/>
                  <a:cs typeface="Arial" panose="020B0604020202020204" pitchFamily="34" charset="0"/>
                </a:rPr>
                <a:t>435</a:t>
              </a:r>
            </a:p>
            <a:p>
              <a:pPr marL="0" marR="0" algn="just">
                <a:lnSpc>
                  <a:spcPct val="115000"/>
                </a:lnSpc>
                <a:spcBef>
                  <a:spcPts val="0"/>
                </a:spcBef>
                <a:spcAft>
                  <a:spcPts val="1000"/>
                </a:spcAft>
              </a:pPr>
              <a:r>
                <a:rPr lang="en-GB" sz="2500" b="1">
                  <a:solidFill>
                    <a:srgbClr val="0070C0"/>
                  </a:solidFill>
                  <a:latin typeface="Arial" panose="020B0604020202020204" pitchFamily="34" charset="0"/>
                  <a:ea typeface="Arial" panose="020B0604020202020204" pitchFamily="34" charset="0"/>
                  <a:cs typeface="Arial" panose="020B0604020202020204" pitchFamily="34" charset="0"/>
                </a:rPr>
                <a:t>    4</a:t>
              </a:r>
              <a:endParaRPr lang="en-US" sz="2500" b="1">
                <a:solidFill>
                  <a:srgbClr val="0070C0"/>
                </a:solidFill>
                <a:effectLst/>
                <a:latin typeface="Arial" panose="020B0604020202020204" pitchFamily="34" charset="0"/>
                <a:ea typeface="Arial" panose="020B0604020202020204" pitchFamily="34" charset="0"/>
                <a:cs typeface="Arial" panose="020B0604020202020204" pitchFamily="34" charset="0"/>
              </a:endParaRPr>
            </a:p>
            <a:p>
              <a:pPr marL="0" marR="0" algn="just">
                <a:lnSpc>
                  <a:spcPct val="115000"/>
                </a:lnSpc>
                <a:spcBef>
                  <a:spcPts val="0"/>
                </a:spcBef>
                <a:spcAft>
                  <a:spcPts val="1000"/>
                </a:spcAft>
              </a:pPr>
              <a:r>
                <a:rPr lang="en-GB" sz="2500" b="1">
                  <a:solidFill>
                    <a:srgbClr val="00B050"/>
                  </a:solidFill>
                  <a:latin typeface="Arial" panose="020B0604020202020204" pitchFamily="34" charset="0"/>
                  <a:ea typeface="Arial" panose="020B0604020202020204" pitchFamily="34" charset="0"/>
                  <a:cs typeface="Arial" panose="020B0604020202020204" pitchFamily="34" charset="0"/>
                </a:rPr>
                <a:t>4</a:t>
              </a:r>
              <a:r>
                <a:rPr lang="en-GB" sz="2500" b="1">
                  <a:solidFill>
                    <a:srgbClr val="00B050"/>
                  </a:solidFill>
                  <a:effectLst/>
                  <a:latin typeface="Arial" panose="020B0604020202020204" pitchFamily="34" charset="0"/>
                  <a:ea typeface="Arial" panose="020B0604020202020204" pitchFamily="34" charset="0"/>
                  <a:cs typeface="Arial" panose="020B0604020202020204" pitchFamily="34" charset="0"/>
                </a:rPr>
                <a:t>31</a:t>
              </a:r>
              <a:endParaRPr lang="en-US" sz="2500" b="1">
                <a:solidFill>
                  <a:srgbClr val="00B050"/>
                </a:solidFill>
                <a:effectLst/>
                <a:latin typeface="Arial" panose="020B0604020202020204" pitchFamily="34" charset="0"/>
                <a:ea typeface="Arial" panose="020B0604020202020204" pitchFamily="34" charset="0"/>
                <a:cs typeface="Arial" panose="020B0604020202020204" pitchFamily="34" charset="0"/>
              </a:endParaRPr>
            </a:p>
          </p:txBody>
        </p:sp>
        <p:sp>
          <p:nvSpPr>
            <p:cNvPr id="33" name="Text Box 782">
              <a:extLst>
                <a:ext uri="{FF2B5EF4-FFF2-40B4-BE49-F238E27FC236}">
                  <a16:creationId xmlns:a16="http://schemas.microsoft.com/office/drawing/2014/main" xmlns="" id="{829ECFAA-513A-4DDD-A55F-52BEF8393D07}"/>
                </a:ext>
              </a:extLst>
            </p:cNvPr>
            <p:cNvSpPr txBox="1"/>
            <p:nvPr/>
          </p:nvSpPr>
          <p:spPr>
            <a:xfrm>
              <a:off x="-133350" y="314321"/>
              <a:ext cx="266700" cy="3429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2500">
                  <a:solidFill>
                    <a:srgbClr val="0070C0"/>
                  </a:solidFill>
                  <a:effectLst/>
                  <a:latin typeface="Arial" panose="020B0604020202020204" pitchFamily="34" charset="0"/>
                  <a:ea typeface="Arial" panose="020B0604020202020204" pitchFamily="34" charset="0"/>
                  <a:cs typeface="Arial" panose="020B0604020202020204" pitchFamily="34" charset="0"/>
                </a:rPr>
                <a:t>-</a:t>
              </a:r>
              <a:endParaRPr lang="en-US" sz="2500">
                <a:solidFill>
                  <a:srgbClr val="0070C0"/>
                </a:solidFill>
                <a:effectLst/>
                <a:latin typeface="Arial" panose="020B0604020202020204" pitchFamily="34" charset="0"/>
                <a:ea typeface="Arial" panose="020B0604020202020204" pitchFamily="34" charset="0"/>
                <a:cs typeface="Arial" panose="020B0604020202020204" pitchFamily="34" charset="0"/>
              </a:endParaRPr>
            </a:p>
          </p:txBody>
        </p:sp>
        <p:cxnSp>
          <p:nvCxnSpPr>
            <p:cNvPr id="34" name="Straight Connector 33">
              <a:extLst>
                <a:ext uri="{FF2B5EF4-FFF2-40B4-BE49-F238E27FC236}">
                  <a16:creationId xmlns:a16="http://schemas.microsoft.com/office/drawing/2014/main" xmlns="" id="{E938F960-75E7-498F-A3C7-220ADE39A1F4}"/>
                </a:ext>
              </a:extLst>
            </p:cNvPr>
            <p:cNvCxnSpPr>
              <a:cxnSpLocks/>
            </p:cNvCxnSpPr>
            <p:nvPr/>
          </p:nvCxnSpPr>
          <p:spPr>
            <a:xfrm>
              <a:off x="0" y="1105373"/>
              <a:ext cx="900033" cy="0"/>
            </a:xfrm>
            <a:prstGeom prst="line">
              <a:avLst/>
            </a:prstGeom>
            <a:ln w="28575">
              <a:solidFill>
                <a:srgbClr val="00B0F0"/>
              </a:solidFill>
            </a:ln>
          </p:spPr>
          <p:style>
            <a:lnRef idx="1">
              <a:schemeClr val="dk1"/>
            </a:lnRef>
            <a:fillRef idx="0">
              <a:schemeClr val="dk1"/>
            </a:fillRef>
            <a:effectRef idx="0">
              <a:schemeClr val="dk1"/>
            </a:effectRef>
            <a:fontRef idx="minor">
              <a:schemeClr val="tx1"/>
            </a:fontRef>
          </p:style>
        </p:cxnSp>
      </p:grpSp>
      <p:grpSp>
        <p:nvGrpSpPr>
          <p:cNvPr id="35" name="Group 3">
            <a:extLst>
              <a:ext uri="{FF2B5EF4-FFF2-40B4-BE49-F238E27FC236}">
                <a16:creationId xmlns:a16="http://schemas.microsoft.com/office/drawing/2014/main" xmlns="" id="{C35C5CB5-E42B-48CD-891D-4F7FDAB78128}"/>
              </a:ext>
            </a:extLst>
          </p:cNvPr>
          <p:cNvGrpSpPr/>
          <p:nvPr/>
        </p:nvGrpSpPr>
        <p:grpSpPr>
          <a:xfrm>
            <a:off x="5063280" y="2001965"/>
            <a:ext cx="493129" cy="436855"/>
            <a:chOff x="0" y="0"/>
            <a:chExt cx="1746277" cy="1746277"/>
          </a:xfrm>
        </p:grpSpPr>
        <p:grpSp>
          <p:nvGrpSpPr>
            <p:cNvPr id="36" name="Group 4">
              <a:extLst>
                <a:ext uri="{FF2B5EF4-FFF2-40B4-BE49-F238E27FC236}">
                  <a16:creationId xmlns:a16="http://schemas.microsoft.com/office/drawing/2014/main" xmlns="" id="{8FA2EA7B-1540-401F-90FD-4D06B79C6B09}"/>
                </a:ext>
              </a:extLst>
            </p:cNvPr>
            <p:cNvGrpSpPr/>
            <p:nvPr/>
          </p:nvGrpSpPr>
          <p:grpSpPr>
            <a:xfrm>
              <a:off x="0" y="0"/>
              <a:ext cx="1746277" cy="1746277"/>
              <a:chOff x="0" y="0"/>
              <a:chExt cx="6350000" cy="6350000"/>
            </a:xfrm>
          </p:grpSpPr>
          <p:sp>
            <p:nvSpPr>
              <p:cNvPr id="38" name="Freeform 5">
                <a:extLst>
                  <a:ext uri="{FF2B5EF4-FFF2-40B4-BE49-F238E27FC236}">
                    <a16:creationId xmlns:a16="http://schemas.microsoft.com/office/drawing/2014/main" xmlns="" id="{3A9D10D6-1FEC-418E-B258-10E1523FE6B3}"/>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887C9"/>
              </a:solidFill>
            </p:spPr>
          </p:sp>
        </p:grpSp>
        <p:pic>
          <p:nvPicPr>
            <p:cNvPr id="37" name="Picture 6">
              <a:extLst>
                <a:ext uri="{FF2B5EF4-FFF2-40B4-BE49-F238E27FC236}">
                  <a16:creationId xmlns:a16="http://schemas.microsoft.com/office/drawing/2014/main" xmlns="" id="{B6F441CC-767B-4F2E-86D5-E4DF6D3C1EDD}"/>
                </a:ext>
              </a:extLst>
            </p:cNvPr>
            <p:cNvPicPr>
              <a:picLocks noChangeAspect="1"/>
            </p:cNvPicPr>
            <p:nvPr/>
          </p:nvPicPr>
          <p:blipFill>
            <a:blip r:embed="rId14" cstate="print">
              <a:extLst>
                <a:ext uri="{28A0092B-C50C-407E-A947-70E740481C1C}">
                  <a14:useLocalDpi xmlns:a14="http://schemas.microsoft.com/office/drawing/2010/main" xmlns="" val="0"/>
                </a:ext>
                <a:ext uri="{96DAC541-7B7A-43D3-8B79-37D633B846F1}">
                  <asvg:svgBlip xmlns:asvg="http://schemas.microsoft.com/office/drawing/2016/SVG/main" xmlns="" r:embed="rId15"/>
                </a:ext>
              </a:extLst>
            </a:blip>
            <a:srcRect/>
            <a:stretch>
              <a:fillRect/>
            </a:stretch>
          </p:blipFill>
          <p:spPr>
            <a:xfrm>
              <a:off x="357760" y="455213"/>
              <a:ext cx="1030757" cy="835851"/>
            </a:xfrm>
            <a:prstGeom prst="rect">
              <a:avLst/>
            </a:prstGeom>
          </p:spPr>
        </p:pic>
      </p:grpSp>
      <p:grpSp>
        <p:nvGrpSpPr>
          <p:cNvPr id="39" name="Group 7">
            <a:extLst>
              <a:ext uri="{FF2B5EF4-FFF2-40B4-BE49-F238E27FC236}">
                <a16:creationId xmlns:a16="http://schemas.microsoft.com/office/drawing/2014/main" xmlns="" id="{ECAEF92D-CE12-40A0-A021-D12DF13F3A37}"/>
              </a:ext>
            </a:extLst>
          </p:cNvPr>
          <p:cNvGrpSpPr/>
          <p:nvPr/>
        </p:nvGrpSpPr>
        <p:grpSpPr>
          <a:xfrm>
            <a:off x="7262558" y="1949806"/>
            <a:ext cx="522056" cy="494137"/>
            <a:chOff x="0" y="0"/>
            <a:chExt cx="1746277" cy="1746277"/>
          </a:xfrm>
        </p:grpSpPr>
        <p:grpSp>
          <p:nvGrpSpPr>
            <p:cNvPr id="40" name="Group 8">
              <a:extLst>
                <a:ext uri="{FF2B5EF4-FFF2-40B4-BE49-F238E27FC236}">
                  <a16:creationId xmlns:a16="http://schemas.microsoft.com/office/drawing/2014/main" xmlns="" id="{2CE3C404-2A0F-41D5-B5DA-1574BD78E9D2}"/>
                </a:ext>
              </a:extLst>
            </p:cNvPr>
            <p:cNvGrpSpPr/>
            <p:nvPr/>
          </p:nvGrpSpPr>
          <p:grpSpPr>
            <a:xfrm>
              <a:off x="0" y="0"/>
              <a:ext cx="1746277" cy="1746277"/>
              <a:chOff x="0" y="0"/>
              <a:chExt cx="6350000" cy="6350000"/>
            </a:xfrm>
          </p:grpSpPr>
          <p:sp>
            <p:nvSpPr>
              <p:cNvPr id="42" name="Freeform 9">
                <a:extLst>
                  <a:ext uri="{FF2B5EF4-FFF2-40B4-BE49-F238E27FC236}">
                    <a16:creationId xmlns:a16="http://schemas.microsoft.com/office/drawing/2014/main" xmlns="" id="{F67F1F80-5D05-4519-8FFB-2B24C595A524}"/>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887C9"/>
              </a:solidFill>
            </p:spPr>
          </p:sp>
        </p:grpSp>
        <p:pic>
          <p:nvPicPr>
            <p:cNvPr id="41" name="Picture 10">
              <a:extLst>
                <a:ext uri="{FF2B5EF4-FFF2-40B4-BE49-F238E27FC236}">
                  <a16:creationId xmlns:a16="http://schemas.microsoft.com/office/drawing/2014/main" xmlns="" id="{3EB93140-9988-404B-9872-F46821774022}"/>
                </a:ext>
              </a:extLst>
            </p:cNvPr>
            <p:cNvPicPr>
              <a:picLocks noChangeAspect="1"/>
            </p:cNvPicPr>
            <p:nvPr/>
          </p:nvPicPr>
          <p:blipFill>
            <a:blip r:embed="rId16" cstate="print">
              <a:extLst>
                <a:ext uri="{28A0092B-C50C-407E-A947-70E740481C1C}">
                  <a14:useLocalDpi xmlns:a14="http://schemas.microsoft.com/office/drawing/2010/main" xmlns="" val="0"/>
                </a:ext>
                <a:ext uri="{96DAC541-7B7A-43D3-8B79-37D633B846F1}">
                  <asvg:svgBlip xmlns:asvg="http://schemas.microsoft.com/office/drawing/2016/SVG/main" xmlns="" r:embed="rId17"/>
                </a:ext>
              </a:extLst>
            </a:blip>
            <a:srcRect/>
            <a:stretch>
              <a:fillRect/>
            </a:stretch>
          </p:blipFill>
          <p:spPr>
            <a:xfrm>
              <a:off x="361534" y="361534"/>
              <a:ext cx="1023208" cy="1023208"/>
            </a:xfrm>
            <a:prstGeom prst="rect">
              <a:avLst/>
            </a:prstGeom>
          </p:spPr>
        </p:pic>
      </p:grpSp>
      <p:grpSp>
        <p:nvGrpSpPr>
          <p:cNvPr id="43" name="Group 11">
            <a:extLst>
              <a:ext uri="{FF2B5EF4-FFF2-40B4-BE49-F238E27FC236}">
                <a16:creationId xmlns:a16="http://schemas.microsoft.com/office/drawing/2014/main" xmlns="" id="{DE557ABA-8F72-4F6E-BE08-A0D3757F78A6}"/>
              </a:ext>
            </a:extLst>
          </p:cNvPr>
          <p:cNvGrpSpPr/>
          <p:nvPr/>
        </p:nvGrpSpPr>
        <p:grpSpPr>
          <a:xfrm>
            <a:off x="2924506" y="1994610"/>
            <a:ext cx="493129" cy="433090"/>
            <a:chOff x="0" y="0"/>
            <a:chExt cx="1746277" cy="1746277"/>
          </a:xfrm>
        </p:grpSpPr>
        <p:grpSp>
          <p:nvGrpSpPr>
            <p:cNvPr id="44" name="Group 12">
              <a:extLst>
                <a:ext uri="{FF2B5EF4-FFF2-40B4-BE49-F238E27FC236}">
                  <a16:creationId xmlns:a16="http://schemas.microsoft.com/office/drawing/2014/main" xmlns="" id="{45151B8C-E29A-436F-A407-EB927C9FBB22}"/>
                </a:ext>
              </a:extLst>
            </p:cNvPr>
            <p:cNvGrpSpPr/>
            <p:nvPr/>
          </p:nvGrpSpPr>
          <p:grpSpPr>
            <a:xfrm>
              <a:off x="0" y="0"/>
              <a:ext cx="1746277" cy="1746277"/>
              <a:chOff x="0" y="0"/>
              <a:chExt cx="6350000" cy="6350000"/>
            </a:xfrm>
          </p:grpSpPr>
          <p:sp>
            <p:nvSpPr>
              <p:cNvPr id="46" name="Freeform 13">
                <a:extLst>
                  <a:ext uri="{FF2B5EF4-FFF2-40B4-BE49-F238E27FC236}">
                    <a16:creationId xmlns:a16="http://schemas.microsoft.com/office/drawing/2014/main" xmlns="" id="{A6427163-DF69-4B21-976F-0A3EA0A921B9}"/>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887C9"/>
              </a:solidFill>
            </p:spPr>
          </p:sp>
        </p:grpSp>
        <p:pic>
          <p:nvPicPr>
            <p:cNvPr id="45" name="Picture 14">
              <a:extLst>
                <a:ext uri="{FF2B5EF4-FFF2-40B4-BE49-F238E27FC236}">
                  <a16:creationId xmlns:a16="http://schemas.microsoft.com/office/drawing/2014/main" xmlns="" id="{0F44535A-298C-4914-A289-40FB58A209AA}"/>
                </a:ext>
              </a:extLst>
            </p:cNvPr>
            <p:cNvPicPr>
              <a:picLocks noChangeAspect="1"/>
            </p:cNvPicPr>
            <p:nvPr/>
          </p:nvPicPr>
          <p:blipFill>
            <a:blip r:embed="rId18" cstate="print">
              <a:extLst>
                <a:ext uri="{28A0092B-C50C-407E-A947-70E740481C1C}">
                  <a14:useLocalDpi xmlns:a14="http://schemas.microsoft.com/office/drawing/2010/main" xmlns="" val="0"/>
                </a:ext>
                <a:ext uri="{96DAC541-7B7A-43D3-8B79-37D633B846F1}">
                  <asvg:svgBlip xmlns:asvg="http://schemas.microsoft.com/office/drawing/2016/SVG/main" xmlns="" r:embed="rId19"/>
                </a:ext>
              </a:extLst>
            </a:blip>
            <a:srcRect/>
            <a:stretch>
              <a:fillRect/>
            </a:stretch>
          </p:blipFill>
          <p:spPr>
            <a:xfrm>
              <a:off x="302974" y="527930"/>
              <a:ext cx="1140328" cy="690417"/>
            </a:xfrm>
            <a:prstGeom prst="rect">
              <a:avLst/>
            </a:prstGeom>
          </p:spPr>
        </p:pic>
      </p:grpSp>
      <p:pic>
        <p:nvPicPr>
          <p:cNvPr id="2050" name="Picture 2" descr="Fir Tree Sticker by Kew Gardens for iOS &amp;amp; Android | GIPHY in 2021 | Good  morning beautiful gif, Flowers gif, Flower pictures">
            <a:extLst>
              <a:ext uri="{FF2B5EF4-FFF2-40B4-BE49-F238E27FC236}">
                <a16:creationId xmlns:a16="http://schemas.microsoft.com/office/drawing/2014/main" xmlns="" id="{9904DDD9-8883-4D14-9F35-FE233C051EC4}"/>
              </a:ext>
            </a:extLst>
          </p:cNvPr>
          <p:cNvPicPr>
            <a:picLocks noChangeAspect="1" noChangeArrowheads="1" noCrop="1"/>
          </p:cNvPicPr>
          <p:nvPr/>
        </p:nvPicPr>
        <p:blipFill>
          <a:blip r:embed="rId20" cstate="print">
            <a:extLst>
              <a:ext uri="{28A0092B-C50C-407E-A947-70E740481C1C}">
                <a14:useLocalDpi xmlns:a14="http://schemas.microsoft.com/office/drawing/2010/main" xmlns="" val="0"/>
              </a:ext>
            </a:extLst>
          </a:blip>
          <a:srcRect/>
          <a:stretch>
            <a:fillRect/>
          </a:stretch>
        </p:blipFill>
        <p:spPr bwMode="auto">
          <a:xfrm>
            <a:off x="2696026" y="3457190"/>
            <a:ext cx="1481116" cy="1686310"/>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Flower Cartoon Smileys - Free vector graphic on Pixabay">
            <a:extLst>
              <a:ext uri="{FF2B5EF4-FFF2-40B4-BE49-F238E27FC236}">
                <a16:creationId xmlns:a16="http://schemas.microsoft.com/office/drawing/2014/main" xmlns="" id="{502FB804-1DF2-4A6F-8192-41246CE79D09}"/>
              </a:ext>
            </a:extLst>
          </p:cNvPr>
          <p:cNvPicPr>
            <a:picLocks noChangeAspect="1" noChangeArrowheads="1"/>
          </p:cNvPicPr>
          <p:nvPr/>
        </p:nvPicPr>
        <p:blipFill>
          <a:blip r:embed="rId21" cstate="print">
            <a:extLst>
              <a:ext uri="{28A0092B-C50C-407E-A947-70E740481C1C}">
                <a14:useLocalDpi xmlns:a14="http://schemas.microsoft.com/office/drawing/2010/main" xmlns="" val="0"/>
              </a:ext>
            </a:extLst>
          </a:blip>
          <a:srcRect/>
          <a:stretch>
            <a:fillRect/>
          </a:stretch>
        </p:blipFill>
        <p:spPr bwMode="auto">
          <a:xfrm>
            <a:off x="7931085" y="3172002"/>
            <a:ext cx="1165861" cy="197149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wipe(down)">
                                      <p:cBhvr>
                                        <p:cTn id="27" dur="580">
                                          <p:stCondLst>
                                            <p:cond delay="0"/>
                                          </p:stCondLst>
                                        </p:cTn>
                                        <p:tgtEl>
                                          <p:spTgt spid="43"/>
                                        </p:tgtEl>
                                      </p:cBhvr>
                                    </p:animEffect>
                                    <p:anim calcmode="lin" valueType="num">
                                      <p:cBhvr>
                                        <p:cTn id="28"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33" dur="26">
                                          <p:stCondLst>
                                            <p:cond delay="650"/>
                                          </p:stCondLst>
                                        </p:cTn>
                                        <p:tgtEl>
                                          <p:spTgt spid="43"/>
                                        </p:tgtEl>
                                      </p:cBhvr>
                                      <p:to x="100000" y="60000"/>
                                    </p:animScale>
                                    <p:animScale>
                                      <p:cBhvr>
                                        <p:cTn id="34" dur="166" decel="50000">
                                          <p:stCondLst>
                                            <p:cond delay="676"/>
                                          </p:stCondLst>
                                        </p:cTn>
                                        <p:tgtEl>
                                          <p:spTgt spid="43"/>
                                        </p:tgtEl>
                                      </p:cBhvr>
                                      <p:to x="100000" y="100000"/>
                                    </p:animScale>
                                    <p:animScale>
                                      <p:cBhvr>
                                        <p:cTn id="35" dur="26">
                                          <p:stCondLst>
                                            <p:cond delay="1312"/>
                                          </p:stCondLst>
                                        </p:cTn>
                                        <p:tgtEl>
                                          <p:spTgt spid="43"/>
                                        </p:tgtEl>
                                      </p:cBhvr>
                                      <p:to x="100000" y="80000"/>
                                    </p:animScale>
                                    <p:animScale>
                                      <p:cBhvr>
                                        <p:cTn id="36" dur="166" decel="50000">
                                          <p:stCondLst>
                                            <p:cond delay="1338"/>
                                          </p:stCondLst>
                                        </p:cTn>
                                        <p:tgtEl>
                                          <p:spTgt spid="43"/>
                                        </p:tgtEl>
                                      </p:cBhvr>
                                      <p:to x="100000" y="100000"/>
                                    </p:animScale>
                                    <p:animScale>
                                      <p:cBhvr>
                                        <p:cTn id="37" dur="26">
                                          <p:stCondLst>
                                            <p:cond delay="1642"/>
                                          </p:stCondLst>
                                        </p:cTn>
                                        <p:tgtEl>
                                          <p:spTgt spid="43"/>
                                        </p:tgtEl>
                                      </p:cBhvr>
                                      <p:to x="100000" y="90000"/>
                                    </p:animScale>
                                    <p:animScale>
                                      <p:cBhvr>
                                        <p:cTn id="38" dur="166" decel="50000">
                                          <p:stCondLst>
                                            <p:cond delay="1668"/>
                                          </p:stCondLst>
                                        </p:cTn>
                                        <p:tgtEl>
                                          <p:spTgt spid="43"/>
                                        </p:tgtEl>
                                      </p:cBhvr>
                                      <p:to x="100000" y="100000"/>
                                    </p:animScale>
                                    <p:animScale>
                                      <p:cBhvr>
                                        <p:cTn id="39" dur="26">
                                          <p:stCondLst>
                                            <p:cond delay="1808"/>
                                          </p:stCondLst>
                                        </p:cTn>
                                        <p:tgtEl>
                                          <p:spTgt spid="43"/>
                                        </p:tgtEl>
                                      </p:cBhvr>
                                      <p:to x="100000" y="95000"/>
                                    </p:animScale>
                                    <p:animScale>
                                      <p:cBhvr>
                                        <p:cTn id="40" dur="166" decel="50000">
                                          <p:stCondLst>
                                            <p:cond delay="1834"/>
                                          </p:stCondLst>
                                        </p:cTn>
                                        <p:tgtEl>
                                          <p:spTgt spid="43"/>
                                        </p:tgtEl>
                                      </p:cBhvr>
                                      <p:to x="100000" y="100000"/>
                                    </p:animScale>
                                  </p:childTnLst>
                                </p:cTn>
                              </p:par>
                              <p:par>
                                <p:cTn id="41" presetID="26" presetClass="entr" presetSubtype="0" fill="hold" nodeType="with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wipe(down)">
                                      <p:cBhvr>
                                        <p:cTn id="43" dur="580">
                                          <p:stCondLst>
                                            <p:cond delay="0"/>
                                          </p:stCondLst>
                                        </p:cTn>
                                        <p:tgtEl>
                                          <p:spTgt spid="35"/>
                                        </p:tgtEl>
                                      </p:cBhvr>
                                    </p:animEffect>
                                    <p:anim calcmode="lin" valueType="num">
                                      <p:cBhvr>
                                        <p:cTn id="44"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49" dur="26">
                                          <p:stCondLst>
                                            <p:cond delay="650"/>
                                          </p:stCondLst>
                                        </p:cTn>
                                        <p:tgtEl>
                                          <p:spTgt spid="35"/>
                                        </p:tgtEl>
                                      </p:cBhvr>
                                      <p:to x="100000" y="60000"/>
                                    </p:animScale>
                                    <p:animScale>
                                      <p:cBhvr>
                                        <p:cTn id="50" dur="166" decel="50000">
                                          <p:stCondLst>
                                            <p:cond delay="676"/>
                                          </p:stCondLst>
                                        </p:cTn>
                                        <p:tgtEl>
                                          <p:spTgt spid="35"/>
                                        </p:tgtEl>
                                      </p:cBhvr>
                                      <p:to x="100000" y="100000"/>
                                    </p:animScale>
                                    <p:animScale>
                                      <p:cBhvr>
                                        <p:cTn id="51" dur="26">
                                          <p:stCondLst>
                                            <p:cond delay="1312"/>
                                          </p:stCondLst>
                                        </p:cTn>
                                        <p:tgtEl>
                                          <p:spTgt spid="35"/>
                                        </p:tgtEl>
                                      </p:cBhvr>
                                      <p:to x="100000" y="80000"/>
                                    </p:animScale>
                                    <p:animScale>
                                      <p:cBhvr>
                                        <p:cTn id="52" dur="166" decel="50000">
                                          <p:stCondLst>
                                            <p:cond delay="1338"/>
                                          </p:stCondLst>
                                        </p:cTn>
                                        <p:tgtEl>
                                          <p:spTgt spid="35"/>
                                        </p:tgtEl>
                                      </p:cBhvr>
                                      <p:to x="100000" y="100000"/>
                                    </p:animScale>
                                    <p:animScale>
                                      <p:cBhvr>
                                        <p:cTn id="53" dur="26">
                                          <p:stCondLst>
                                            <p:cond delay="1642"/>
                                          </p:stCondLst>
                                        </p:cTn>
                                        <p:tgtEl>
                                          <p:spTgt spid="35"/>
                                        </p:tgtEl>
                                      </p:cBhvr>
                                      <p:to x="100000" y="90000"/>
                                    </p:animScale>
                                    <p:animScale>
                                      <p:cBhvr>
                                        <p:cTn id="54" dur="166" decel="50000">
                                          <p:stCondLst>
                                            <p:cond delay="1668"/>
                                          </p:stCondLst>
                                        </p:cTn>
                                        <p:tgtEl>
                                          <p:spTgt spid="35"/>
                                        </p:tgtEl>
                                      </p:cBhvr>
                                      <p:to x="100000" y="100000"/>
                                    </p:animScale>
                                    <p:animScale>
                                      <p:cBhvr>
                                        <p:cTn id="55" dur="26">
                                          <p:stCondLst>
                                            <p:cond delay="1808"/>
                                          </p:stCondLst>
                                        </p:cTn>
                                        <p:tgtEl>
                                          <p:spTgt spid="35"/>
                                        </p:tgtEl>
                                      </p:cBhvr>
                                      <p:to x="100000" y="95000"/>
                                    </p:animScale>
                                    <p:animScale>
                                      <p:cBhvr>
                                        <p:cTn id="56" dur="166" decel="50000">
                                          <p:stCondLst>
                                            <p:cond delay="1834"/>
                                          </p:stCondLst>
                                        </p:cTn>
                                        <p:tgtEl>
                                          <p:spTgt spid="35"/>
                                        </p:tgtEl>
                                      </p:cBhvr>
                                      <p:to x="100000" y="100000"/>
                                    </p:animScale>
                                  </p:childTnLst>
                                </p:cTn>
                              </p:par>
                              <p:par>
                                <p:cTn id="57" presetID="26" presetClass="entr" presetSubtype="0" fill="hold" nodeType="with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wipe(down)">
                                      <p:cBhvr>
                                        <p:cTn id="59" dur="580">
                                          <p:stCondLst>
                                            <p:cond delay="0"/>
                                          </p:stCondLst>
                                        </p:cTn>
                                        <p:tgtEl>
                                          <p:spTgt spid="39"/>
                                        </p:tgtEl>
                                      </p:cBhvr>
                                    </p:animEffect>
                                    <p:anim calcmode="lin" valueType="num">
                                      <p:cBhvr>
                                        <p:cTn id="6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65" dur="26">
                                          <p:stCondLst>
                                            <p:cond delay="650"/>
                                          </p:stCondLst>
                                        </p:cTn>
                                        <p:tgtEl>
                                          <p:spTgt spid="39"/>
                                        </p:tgtEl>
                                      </p:cBhvr>
                                      <p:to x="100000" y="60000"/>
                                    </p:animScale>
                                    <p:animScale>
                                      <p:cBhvr>
                                        <p:cTn id="66" dur="166" decel="50000">
                                          <p:stCondLst>
                                            <p:cond delay="676"/>
                                          </p:stCondLst>
                                        </p:cTn>
                                        <p:tgtEl>
                                          <p:spTgt spid="39"/>
                                        </p:tgtEl>
                                      </p:cBhvr>
                                      <p:to x="100000" y="100000"/>
                                    </p:animScale>
                                    <p:animScale>
                                      <p:cBhvr>
                                        <p:cTn id="67" dur="26">
                                          <p:stCondLst>
                                            <p:cond delay="1312"/>
                                          </p:stCondLst>
                                        </p:cTn>
                                        <p:tgtEl>
                                          <p:spTgt spid="39"/>
                                        </p:tgtEl>
                                      </p:cBhvr>
                                      <p:to x="100000" y="80000"/>
                                    </p:animScale>
                                    <p:animScale>
                                      <p:cBhvr>
                                        <p:cTn id="68" dur="166" decel="50000">
                                          <p:stCondLst>
                                            <p:cond delay="1338"/>
                                          </p:stCondLst>
                                        </p:cTn>
                                        <p:tgtEl>
                                          <p:spTgt spid="39"/>
                                        </p:tgtEl>
                                      </p:cBhvr>
                                      <p:to x="100000" y="100000"/>
                                    </p:animScale>
                                    <p:animScale>
                                      <p:cBhvr>
                                        <p:cTn id="69" dur="26">
                                          <p:stCondLst>
                                            <p:cond delay="1642"/>
                                          </p:stCondLst>
                                        </p:cTn>
                                        <p:tgtEl>
                                          <p:spTgt spid="39"/>
                                        </p:tgtEl>
                                      </p:cBhvr>
                                      <p:to x="100000" y="90000"/>
                                    </p:animScale>
                                    <p:animScale>
                                      <p:cBhvr>
                                        <p:cTn id="70" dur="166" decel="50000">
                                          <p:stCondLst>
                                            <p:cond delay="1668"/>
                                          </p:stCondLst>
                                        </p:cTn>
                                        <p:tgtEl>
                                          <p:spTgt spid="39"/>
                                        </p:tgtEl>
                                      </p:cBhvr>
                                      <p:to x="100000" y="100000"/>
                                    </p:animScale>
                                    <p:animScale>
                                      <p:cBhvr>
                                        <p:cTn id="71" dur="26">
                                          <p:stCondLst>
                                            <p:cond delay="1808"/>
                                          </p:stCondLst>
                                        </p:cTn>
                                        <p:tgtEl>
                                          <p:spTgt spid="39"/>
                                        </p:tgtEl>
                                      </p:cBhvr>
                                      <p:to x="100000" y="95000"/>
                                    </p:animScale>
                                    <p:animScale>
                                      <p:cBhvr>
                                        <p:cTn id="72" dur="166" decel="50000">
                                          <p:stCondLst>
                                            <p:cond delay="1834"/>
                                          </p:stCondLst>
                                        </p:cTn>
                                        <p:tgtEl>
                                          <p:spTgt spid="39"/>
                                        </p:tgtEl>
                                      </p:cBhvr>
                                      <p:to x="100000" y="100000"/>
                                    </p:animScale>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19"/>
                                        </p:tgtEl>
                                        <p:attrNameLst>
                                          <p:attrName>style.visibility</p:attrName>
                                        </p:attrNameLst>
                                      </p:cBhvr>
                                      <p:to>
                                        <p:strVal val="visible"/>
                                      </p:to>
                                    </p:set>
                                    <p:anim calcmode="lin" valueType="num">
                                      <p:cBhvr additive="base">
                                        <p:cTn id="77" dur="500" fill="hold"/>
                                        <p:tgtEl>
                                          <p:spTgt spid="19"/>
                                        </p:tgtEl>
                                        <p:attrNameLst>
                                          <p:attrName>ppt_x</p:attrName>
                                        </p:attrNameLst>
                                      </p:cBhvr>
                                      <p:tavLst>
                                        <p:tav tm="0">
                                          <p:val>
                                            <p:strVal val="#ppt_x"/>
                                          </p:val>
                                        </p:tav>
                                        <p:tav tm="100000">
                                          <p:val>
                                            <p:strVal val="#ppt_x"/>
                                          </p:val>
                                        </p:tav>
                                      </p:tavLst>
                                    </p:anim>
                                    <p:anim calcmode="lin" valueType="num">
                                      <p:cBhvr additive="base">
                                        <p:cTn id="7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additive="base">
                                        <p:cTn id="83" dur="500" fill="hold"/>
                                        <p:tgtEl>
                                          <p:spTgt spid="23"/>
                                        </p:tgtEl>
                                        <p:attrNameLst>
                                          <p:attrName>ppt_x</p:attrName>
                                        </p:attrNameLst>
                                      </p:cBhvr>
                                      <p:tavLst>
                                        <p:tav tm="0">
                                          <p:val>
                                            <p:strVal val="#ppt_x"/>
                                          </p:val>
                                        </p:tav>
                                        <p:tav tm="100000">
                                          <p:val>
                                            <p:strVal val="#ppt_x"/>
                                          </p:val>
                                        </p:tav>
                                      </p:tavLst>
                                    </p:anim>
                                    <p:anim calcmode="lin" valueType="num">
                                      <p:cBhvr additive="base">
                                        <p:cTn id="8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27"/>
                                        </p:tgtEl>
                                        <p:attrNameLst>
                                          <p:attrName>style.visibility</p:attrName>
                                        </p:attrNameLst>
                                      </p:cBhvr>
                                      <p:to>
                                        <p:strVal val="visible"/>
                                      </p:to>
                                    </p:set>
                                    <p:anim calcmode="lin" valueType="num">
                                      <p:cBhvr additive="base">
                                        <p:cTn id="89" dur="500" fill="hold"/>
                                        <p:tgtEl>
                                          <p:spTgt spid="27"/>
                                        </p:tgtEl>
                                        <p:attrNameLst>
                                          <p:attrName>ppt_x</p:attrName>
                                        </p:attrNameLst>
                                      </p:cBhvr>
                                      <p:tavLst>
                                        <p:tav tm="0">
                                          <p:val>
                                            <p:strVal val="#ppt_x"/>
                                          </p:val>
                                        </p:tav>
                                        <p:tav tm="100000">
                                          <p:val>
                                            <p:strVal val="#ppt_x"/>
                                          </p:val>
                                        </p:tav>
                                      </p:tavLst>
                                    </p:anim>
                                    <p:anim calcmode="lin" valueType="num">
                                      <p:cBhvr additive="base">
                                        <p:cTn id="9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nodeType="click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500" fill="hold"/>
                                        <p:tgtEl>
                                          <p:spTgt spid="31"/>
                                        </p:tgtEl>
                                        <p:attrNameLst>
                                          <p:attrName>ppt_x</p:attrName>
                                        </p:attrNameLst>
                                      </p:cBhvr>
                                      <p:tavLst>
                                        <p:tav tm="0">
                                          <p:val>
                                            <p:strVal val="#ppt_x"/>
                                          </p:val>
                                        </p:tav>
                                        <p:tav tm="100000">
                                          <p:val>
                                            <p:strVal val="#ppt_x"/>
                                          </p:val>
                                        </p:tav>
                                      </p:tavLst>
                                    </p:anim>
                                    <p:anim calcmode="lin" valueType="num">
                                      <p:cBhvr additive="base">
                                        <p:cTn id="9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rot="275696">
            <a:off x="736168" y="2091223"/>
            <a:ext cx="3657600" cy="683047"/>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a:off x="240224" y="56610"/>
            <a:ext cx="1449091" cy="1233045"/>
          </a:xfrm>
          <a:prstGeom prst="rect">
            <a:avLst/>
          </a:prstGeom>
        </p:spPr>
      </p:pic>
      <p:sp>
        <p:nvSpPr>
          <p:cNvPr id="10" name="TextBox 11">
            <a:extLst>
              <a:ext uri="{FF2B5EF4-FFF2-40B4-BE49-F238E27FC236}">
                <a16:creationId xmlns:a16="http://schemas.microsoft.com/office/drawing/2014/main" xmlns="" id="{E4112AC9-6590-4079-A818-B2E586D1740B}"/>
              </a:ext>
            </a:extLst>
          </p:cNvPr>
          <p:cNvSpPr txBox="1"/>
          <p:nvPr/>
        </p:nvSpPr>
        <p:spPr>
          <a:xfrm>
            <a:off x="605967" y="780738"/>
            <a:ext cx="8303084" cy="1327992"/>
          </a:xfrm>
          <a:prstGeom prst="rect">
            <a:avLst/>
          </a:prstGeom>
        </p:spPr>
        <p:txBody>
          <a:bodyPr wrap="square" lIns="0" tIns="0" rIns="0" bIns="0" rtlCol="0" anchor="t">
            <a:spAutoFit/>
          </a:bodyPr>
          <a:lstStyle/>
          <a:p>
            <a:pPr>
              <a:lnSpc>
                <a:spcPct val="150000"/>
              </a:lnSpc>
            </a:pPr>
            <a:r>
              <a:rPr lang="en-US" sz="2000" b="1">
                <a:solidFill>
                  <a:srgbClr val="C00000"/>
                </a:solidFill>
                <a:latin typeface="Arial" panose="020B0604020202020204" pitchFamily="34" charset="0"/>
                <a:cs typeface="Arial" panose="020B0604020202020204" pitchFamily="34" charset="0"/>
              </a:rPr>
              <a:t>Bài 5. </a:t>
            </a:r>
            <a:r>
              <a:rPr lang="vi-VN" sz="2000" b="0" i="0">
                <a:solidFill>
                  <a:srgbClr val="C00000"/>
                </a:solidFill>
                <a:effectLst/>
                <a:latin typeface="Arial" panose="020B0604020202020204" pitchFamily="34" charset="0"/>
                <a:cs typeface="Arial" panose="020B0604020202020204" pitchFamily="34" charset="0"/>
              </a:rPr>
              <a:t>Ở một đài quan sát thiên văn, ngày thứ nhất có 259 học sinh đến tham quan, ngày thứ hai số học sinh tham quan ít hơn ngày thứ nhất 45 học sinh. Hỏi ngày thứ hai có bao nhiêu học sinh đến tham quan?</a:t>
            </a:r>
            <a:endParaRPr lang="en-US" sz="2000" dirty="0">
              <a:solidFill>
                <a:srgbClr val="C00000"/>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xmlns="" id="{98EE7371-EE3B-45AD-A140-AC4841362400}"/>
              </a:ext>
            </a:extLst>
          </p:cNvPr>
          <p:cNvPicPr>
            <a:picLocks noChangeAspect="1"/>
          </p:cNvPicPr>
          <p:nvPr/>
        </p:nvPicPr>
        <p:blipFill>
          <a:blip r:embed="rId6"/>
          <a:stretch>
            <a:fillRect/>
          </a:stretch>
        </p:blipFill>
        <p:spPr>
          <a:xfrm>
            <a:off x="4843220" y="2232275"/>
            <a:ext cx="4109163" cy="2731774"/>
          </a:xfrm>
          <a:prstGeom prst="rect">
            <a:avLst/>
          </a:prstGeom>
        </p:spPr>
      </p:pic>
      <p:sp>
        <p:nvSpPr>
          <p:cNvPr id="13" name="TextBox 12">
            <a:extLst>
              <a:ext uri="{FF2B5EF4-FFF2-40B4-BE49-F238E27FC236}">
                <a16:creationId xmlns:a16="http://schemas.microsoft.com/office/drawing/2014/main" xmlns="" id="{89F3DE19-886C-4674-B7BD-38BA01936E0C}"/>
              </a:ext>
            </a:extLst>
          </p:cNvPr>
          <p:cNvSpPr txBox="1"/>
          <p:nvPr/>
        </p:nvSpPr>
        <p:spPr>
          <a:xfrm>
            <a:off x="3577108" y="219634"/>
            <a:ext cx="2802194" cy="553998"/>
          </a:xfrm>
          <a:prstGeom prst="rect">
            <a:avLst/>
          </a:prstGeom>
          <a:noFill/>
        </p:spPr>
        <p:txBody>
          <a:bodyPr wrap="square" rtlCol="0">
            <a:spAutoFit/>
          </a:bodyPr>
          <a:lstStyle/>
          <a:p>
            <a:r>
              <a:rPr lang="en-US" sz="3000" b="1">
                <a:solidFill>
                  <a:srgbClr val="FF0000"/>
                </a:solidFill>
                <a:latin typeface="Arial" panose="020B0604020202020204" pitchFamily="34" charset="0"/>
                <a:cs typeface="Arial" panose="020B0604020202020204" pitchFamily="34" charset="0"/>
              </a:rPr>
              <a:t>LUYỆN TẬP</a:t>
            </a:r>
          </a:p>
        </p:txBody>
      </p:sp>
      <p:sp>
        <p:nvSpPr>
          <p:cNvPr id="15" name="TextBox 14">
            <a:extLst>
              <a:ext uri="{FF2B5EF4-FFF2-40B4-BE49-F238E27FC236}">
                <a16:creationId xmlns:a16="http://schemas.microsoft.com/office/drawing/2014/main" xmlns="" id="{D91AB843-79E9-4A58-AFB5-87DEB10D910B}"/>
              </a:ext>
            </a:extLst>
          </p:cNvPr>
          <p:cNvSpPr txBox="1"/>
          <p:nvPr/>
        </p:nvSpPr>
        <p:spPr>
          <a:xfrm>
            <a:off x="191617" y="3076002"/>
            <a:ext cx="4550864" cy="1881990"/>
          </a:xfrm>
          <a:prstGeom prst="rect">
            <a:avLst/>
          </a:prstGeom>
          <a:noFill/>
        </p:spPr>
        <p:txBody>
          <a:bodyPr wrap="square">
            <a:spAutoFit/>
          </a:bodyPr>
          <a:lstStyle/>
          <a:p>
            <a:pPr algn="l">
              <a:lnSpc>
                <a:spcPct val="150000"/>
              </a:lnSpc>
            </a:pPr>
            <a:r>
              <a:rPr lang="en-US" sz="2000" b="0" i="0">
                <a:solidFill>
                  <a:srgbClr val="0070C0"/>
                </a:solidFill>
                <a:effectLst/>
                <a:latin typeface="Arial" panose="020B0604020202020204" pitchFamily="34" charset="0"/>
                <a:cs typeface="Arial" panose="020B0604020202020204" pitchFamily="34" charset="0"/>
              </a:rPr>
              <a:t>Ngày thứ hai có số học sinh đến tham quan là:</a:t>
            </a:r>
          </a:p>
          <a:p>
            <a:pPr algn="l">
              <a:lnSpc>
                <a:spcPct val="150000"/>
              </a:lnSpc>
            </a:pPr>
            <a:r>
              <a:rPr lang="en-US" sz="2000" b="0" i="0">
                <a:solidFill>
                  <a:srgbClr val="0070C0"/>
                </a:solidFill>
                <a:effectLst/>
                <a:latin typeface="Arial" panose="020B0604020202020204" pitchFamily="34" charset="0"/>
                <a:cs typeface="Arial" panose="020B0604020202020204" pitchFamily="34" charset="0"/>
              </a:rPr>
              <a:t>	259 - 45 = 214 ( học sinh)</a:t>
            </a:r>
          </a:p>
          <a:p>
            <a:pPr algn="l">
              <a:lnSpc>
                <a:spcPct val="150000"/>
              </a:lnSpc>
            </a:pPr>
            <a:r>
              <a:rPr lang="en-US" sz="2000" b="0" i="0">
                <a:solidFill>
                  <a:srgbClr val="0070C0"/>
                </a:solidFill>
                <a:effectLst/>
                <a:latin typeface="Arial" panose="020B0604020202020204" pitchFamily="34" charset="0"/>
                <a:cs typeface="Arial" panose="020B0604020202020204" pitchFamily="34" charset="0"/>
              </a:rPr>
              <a:t>	      Đáp số: 214 học sinh</a:t>
            </a:r>
          </a:p>
        </p:txBody>
      </p:sp>
      <p:sp>
        <p:nvSpPr>
          <p:cNvPr id="8" name="TextBox 7">
            <a:extLst>
              <a:ext uri="{FF2B5EF4-FFF2-40B4-BE49-F238E27FC236}">
                <a16:creationId xmlns:a16="http://schemas.microsoft.com/office/drawing/2014/main" xmlns="" id="{5BBD8D3D-55D2-4E92-9223-D32AE316C5D9}"/>
              </a:ext>
            </a:extLst>
          </p:cNvPr>
          <p:cNvSpPr txBox="1"/>
          <p:nvPr/>
        </p:nvSpPr>
        <p:spPr>
          <a:xfrm>
            <a:off x="1879169" y="2719624"/>
            <a:ext cx="1600200" cy="400110"/>
          </a:xfrm>
          <a:prstGeom prst="rect">
            <a:avLst/>
          </a:prstGeom>
          <a:noFill/>
        </p:spPr>
        <p:txBody>
          <a:bodyPr wrap="square" rtlCol="0">
            <a:spAutoFit/>
          </a:bodyPr>
          <a:lstStyle/>
          <a:p>
            <a:r>
              <a:rPr lang="en-US" sz="2000" b="1">
                <a:solidFill>
                  <a:srgbClr val="00B0F0"/>
                </a:solidFill>
                <a:latin typeface="Arial" panose="020B0604020202020204" pitchFamily="34" charset="0"/>
                <a:cs typeface="Arial" panose="020B0604020202020204" pitchFamily="34" charset="0"/>
              </a:rPr>
              <a:t>Bài giải</a:t>
            </a:r>
          </a:p>
        </p:txBody>
      </p:sp>
    </p:spTree>
    <p:extLst>
      <p:ext uri="{BB962C8B-B14F-4D97-AF65-F5344CB8AC3E}">
        <p14:creationId xmlns:p14="http://schemas.microsoft.com/office/powerpoint/2010/main" xmlns="" val="168582695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5">
                                            <p:txEl>
                                              <p:pRg st="0" end="0"/>
                                            </p:txEl>
                                          </p:spTgt>
                                        </p:tgtEl>
                                        <p:attrNameLst>
                                          <p:attrName>style.visibility</p:attrName>
                                        </p:attrNameLst>
                                      </p:cBhvr>
                                      <p:to>
                                        <p:strVal val="visible"/>
                                      </p:to>
                                    </p:set>
                                    <p:animEffect transition="in" filter="barn(inVertical)">
                                      <p:cBhvr>
                                        <p:cTn id="28" dur="500"/>
                                        <p:tgtEl>
                                          <p:spTgt spid="15">
                                            <p:txEl>
                                              <p:pRg st="0" end="0"/>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15">
                                            <p:txEl>
                                              <p:pRg st="1" end="1"/>
                                            </p:txEl>
                                          </p:spTgt>
                                        </p:tgtEl>
                                        <p:attrNameLst>
                                          <p:attrName>style.visibility</p:attrName>
                                        </p:attrNameLst>
                                      </p:cBhvr>
                                      <p:to>
                                        <p:strVal val="visible"/>
                                      </p:to>
                                    </p:set>
                                    <p:animEffect transition="in" filter="barn(inVertical)">
                                      <p:cBhvr>
                                        <p:cTn id="31" dur="500"/>
                                        <p:tgtEl>
                                          <p:spTgt spid="15">
                                            <p:txEl>
                                              <p:pRg st="1" end="1"/>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15">
                                            <p:txEl>
                                              <p:pRg st="2" end="2"/>
                                            </p:txEl>
                                          </p:spTgt>
                                        </p:tgtEl>
                                        <p:attrNameLst>
                                          <p:attrName>style.visibility</p:attrName>
                                        </p:attrNameLst>
                                      </p:cBhvr>
                                      <p:to>
                                        <p:strVal val="visible"/>
                                      </p:to>
                                    </p:set>
                                    <p:animEffect transition="in" filter="barn(inVertical)">
                                      <p:cBhvr>
                                        <p:cTn id="34"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 name="Cloud Callout 16"/>
          <p:cNvSpPr/>
          <p:nvPr/>
        </p:nvSpPr>
        <p:spPr>
          <a:xfrm>
            <a:off x="1143000" y="250723"/>
            <a:ext cx="3505200" cy="1893764"/>
          </a:xfrm>
          <a:prstGeom prst="cloudCallout">
            <a:avLst>
              <a:gd name="adj1" fmla="val 55270"/>
              <a:gd name="adj2" fmla="val 5640"/>
            </a:avLst>
          </a:prstGeom>
          <a:solidFill>
            <a:schemeClr val="bg1">
              <a:alpha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2400" b="1">
                <a:solidFill>
                  <a:srgbClr val="002060"/>
                </a:solidFill>
                <a:latin typeface="Times New Roman" panose="02020603050405020304" pitchFamily="18" charset="0"/>
                <a:cs typeface="Times New Roman" panose="02020603050405020304" pitchFamily="18" charset="0"/>
              </a:rPr>
              <a:t>Ngộ Không thật</a:t>
            </a:r>
          </a:p>
          <a:p>
            <a:r>
              <a:rPr lang="en-US" sz="2400" b="1">
                <a:solidFill>
                  <a:srgbClr val="002060"/>
                </a:solidFill>
                <a:latin typeface="Times New Roman" panose="02020603050405020304" pitchFamily="18" charset="0"/>
                <a:cs typeface="Times New Roman" panose="02020603050405020304" pitchFamily="18" charset="0"/>
              </a:rPr>
              <a:t>Ngộ Không giả</a:t>
            </a:r>
          </a:p>
        </p:txBody>
      </p:sp>
      <p:sp>
        <p:nvSpPr>
          <p:cNvPr id="6" name="Cloud Callout 5"/>
          <p:cNvSpPr/>
          <p:nvPr/>
        </p:nvSpPr>
        <p:spPr>
          <a:xfrm flipH="1">
            <a:off x="1466092" y="3818709"/>
            <a:ext cx="2722626" cy="1303020"/>
          </a:xfrm>
          <a:prstGeom prst="cloudCallout">
            <a:avLst>
              <a:gd name="adj1" fmla="val 60673"/>
              <a:gd name="adj2" fmla="val 5921"/>
            </a:avLst>
          </a:prstGeom>
          <a:solidFill>
            <a:schemeClr val="bg1">
              <a:alpha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2700" b="1">
              <a:solidFill>
                <a:srgbClr val="7030A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flipH="1">
            <a:off x="2108656" y="2502872"/>
            <a:ext cx="1335005" cy="1714500"/>
          </a:xfrm>
          <a:prstGeom prst="rect">
            <a:avLst/>
          </a:prstGeom>
        </p:spPr>
      </p:pic>
      <p:sp>
        <p:nvSpPr>
          <p:cNvPr id="7" name="Cloud Callout 6"/>
          <p:cNvSpPr/>
          <p:nvPr/>
        </p:nvSpPr>
        <p:spPr>
          <a:xfrm>
            <a:off x="4947211" y="3833246"/>
            <a:ext cx="2719487" cy="1303020"/>
          </a:xfrm>
          <a:prstGeom prst="cloudCallout">
            <a:avLst>
              <a:gd name="adj1" fmla="val 60673"/>
              <a:gd name="adj2" fmla="val 5921"/>
            </a:avLst>
          </a:prstGeom>
          <a:solidFill>
            <a:schemeClr val="bg1">
              <a:alpha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2700" b="1">
              <a:solidFill>
                <a:srgbClr val="7030A0"/>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768343" y="2529179"/>
            <a:ext cx="1335006" cy="1714500"/>
          </a:xfrm>
          <a:prstGeom prst="rect">
            <a:avLst/>
          </a:prstGeom>
        </p:spPr>
      </p:pic>
      <p:pic>
        <p:nvPicPr>
          <p:cNvPr id="14" name="Picture 13"/>
          <p:cNvPicPr>
            <a:picLocks noChangeAspect="1"/>
          </p:cNvPicPr>
          <p:nvPr/>
        </p:nvPicPr>
        <p:blipFill>
          <a:blip r:embed="rId5" cstate="print">
            <a:extLst>
              <a:ext uri="{BEBA8EAE-BF5A-486C-A8C5-ECC9F3942E4B}">
                <a14:imgProps xmlns:a14="http://schemas.microsoft.com/office/drawing/2010/main" xmlns="">
                  <a14:imgLayer r:embed="rId7">
                    <a14:imgEffect>
                      <a14:backgroundRemoval t="0" b="100000" l="0" r="100000">
                        <a14:foregroundMark x1="43538" y1="8615" x2="35538" y2="31538"/>
                        <a14:foregroundMark x1="33231" y1="65538" x2="37538" y2="66615"/>
                        <a14:foregroundMark x1="35385" y1="73231" x2="30769" y2="77538"/>
                        <a14:foregroundMark x1="25385" y1="88462" x2="75231" y2="86615"/>
                        <a14:foregroundMark x1="25231" y1="83077" x2="26308" y2="92923"/>
                        <a14:foregroundMark x1="11846" y1="84923" x2="14462" y2="90154"/>
                        <a14:foregroundMark x1="35846" y1="90308" x2="36615" y2="95538"/>
                        <a14:foregroundMark x1="41692" y1="90000" x2="42000" y2="96308"/>
                        <a14:foregroundMark x1="55692" y1="90000" x2="52769" y2="96462"/>
                        <a14:foregroundMark x1="69385" y1="90154" x2="66000" y2="97846"/>
                        <a14:foregroundMark x1="76923" y1="81077" x2="73538" y2="93385"/>
                      </a14:backgroundRemoval>
                    </a14:imgEffect>
                  </a14:imgLayer>
                </a14:imgProps>
              </a:ext>
              <a:ext uri="{28A0092B-C50C-407E-A947-70E740481C1C}">
                <a14:useLocalDpi xmlns:a14="http://schemas.microsoft.com/office/drawing/2010/main" xmlns="" val="0"/>
              </a:ext>
            </a:extLst>
          </a:blip>
          <a:stretch>
            <a:fillRect/>
          </a:stretch>
        </p:blipFill>
        <p:spPr>
          <a:xfrm>
            <a:off x="4472018" y="449081"/>
            <a:ext cx="1851660" cy="1851660"/>
          </a:xfrm>
          <a:prstGeom prst="rect">
            <a:avLst/>
          </a:prstGeom>
        </p:spPr>
      </p:pic>
      <p:pic>
        <p:nvPicPr>
          <p:cNvPr id="15" name="Picture 14"/>
          <p:cNvPicPr>
            <a:picLocks noChangeAspect="1"/>
          </p:cNvPicPr>
          <p:nvPr/>
        </p:nvPicPr>
        <p:blipFill>
          <a:blip r:embed="rId8" cstate="print">
            <a:extLst>
              <a:ext uri="{BEBA8EAE-BF5A-486C-A8C5-ECC9F3942E4B}">
                <a14:imgProps xmlns:a14="http://schemas.microsoft.com/office/drawing/2010/main" xmlns="">
                  <a14:imgLayer r:embed="rId9">
                    <a14:imgEffect>
                      <a14:backgroundRemoval t="0" b="100000" l="3692" r="93538">
                        <a14:foregroundMark x1="27538" y1="8615" x2="25077" y2="28923"/>
                        <a14:foregroundMark x1="31077" y1="73077" x2="34154" y2="80000"/>
                        <a14:foregroundMark x1="36462" y1="85077" x2="33538" y2="91692"/>
                        <a14:foregroundMark x1="10615" y1="84308" x2="13231" y2="89077"/>
                        <a14:foregroundMark x1="61692" y1="65692" x2="56615" y2="71692"/>
                      </a14:backgroundRemoval>
                    </a14:imgEffect>
                  </a14:imgLayer>
                </a14:imgProps>
              </a:ext>
              <a:ext uri="{28A0092B-C50C-407E-A947-70E740481C1C}">
                <a14:useLocalDpi xmlns:a14="http://schemas.microsoft.com/office/drawing/2010/main" xmlns="" val="0"/>
              </a:ext>
            </a:extLst>
          </a:blip>
          <a:stretch>
            <a:fillRect/>
          </a:stretch>
        </p:blipFill>
        <p:spPr>
          <a:xfrm>
            <a:off x="4472018" y="449081"/>
            <a:ext cx="1851660" cy="1851660"/>
          </a:xfrm>
          <a:prstGeom prst="rect">
            <a:avLst/>
          </a:prstGeom>
        </p:spPr>
      </p:pic>
      <p:pic>
        <p:nvPicPr>
          <p:cNvPr id="3" name="Tay-Du-Ky-Main-Theme-Hoa-Tau">
            <a:hlinkClick r:id="" action="ppaction://media"/>
          </p:cNvPr>
          <p:cNvPicPr>
            <a:picLocks noChangeAspect="1"/>
          </p:cNvPicPr>
          <p:nvPr>
            <a:videoFile r:link="rId1"/>
            <p:extLst>
              <p:ext uri="{DAA4B4D4-6D71-4841-9C94-3DE7FCFB9230}">
                <p14:media xmlns:p14="http://schemas.microsoft.com/office/powerpoint/2010/main" xmlns="" r:embed="rId10">
                  <p14:trim st="30000"/>
                </p14:media>
              </p:ext>
            </p:extLst>
          </p:nvPr>
        </p:nvPicPr>
        <p:blipFill>
          <a:blip r:embed="rId11" cstate="print"/>
          <a:stretch>
            <a:fillRect/>
          </a:stretch>
        </p:blipFill>
        <p:spPr>
          <a:xfrm>
            <a:off x="9424097" y="1197604"/>
            <a:ext cx="457200" cy="457200"/>
          </a:xfrm>
          <a:prstGeom prst="rect">
            <a:avLst/>
          </a:prstGeom>
        </p:spPr>
      </p:pic>
    </p:spTree>
    <p:extLst>
      <p:ext uri="{BB962C8B-B14F-4D97-AF65-F5344CB8AC3E}">
        <p14:creationId xmlns:p14="http://schemas.microsoft.com/office/powerpoint/2010/main" xmlns="" val="1709535111"/>
      </p:ext>
    </p:extLst>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withEffect">
                                  <p:stCondLst>
                                    <p:cond delay="0"/>
                                  </p:stCondLst>
                                  <p:childTnLst>
                                    <p:anim calcmode="discrete" valueType="str">
                                      <p:cBhvr>
                                        <p:cTn id="6" dur="1000" fill="hold"/>
                                        <p:tgtEl>
                                          <p:spTgt spid="15"/>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nodeType="withEffect">
                                  <p:stCondLst>
                                    <p:cond delay="500"/>
                                  </p:stCondLst>
                                  <p:childTnLst>
                                    <p:anim calcmode="discrete" valueType="str">
                                      <p:cBhvr>
                                        <p:cTn id="8" dur="1000" fill="hold"/>
                                        <p:tgtEl>
                                          <p:spTgt spid="14"/>
                                        </p:tgtEl>
                                        <p:attrNameLst>
                                          <p:attrName>style.visibility</p:attrName>
                                        </p:attrNameLst>
                                      </p:cBhvr>
                                      <p:tavLst>
                                        <p:tav tm="0">
                                          <p:val>
                                            <p:strVal val="hidden"/>
                                          </p:val>
                                        </p:tav>
                                        <p:tav tm="50000">
                                          <p:val>
                                            <p:strVal val="visible"/>
                                          </p:val>
                                        </p:tav>
                                      </p:tavLst>
                                    </p:anim>
                                  </p:childTnLst>
                                </p:cTn>
                              </p:par>
                              <p:par>
                                <p:cTn id="9" presetID="27" presetClass="emph" presetSubtype="0" repeatCount="indefinite" fill="remove" nodeType="withEffect">
                                  <p:stCondLst>
                                    <p:cond delay="0"/>
                                  </p:stCondLst>
                                  <p:childTnLst>
                                    <p:animClr clrSpc="rgb" dir="cw">
                                      <p:cBhvr override="childStyle">
                                        <p:cTn id="10" dur="250" autoRev="1" fill="remove"/>
                                        <p:tgtEl>
                                          <p:spTgt spid="17">
                                            <p:txEl>
                                              <p:pRg st="0" end="0"/>
                                            </p:txEl>
                                          </p:spTgt>
                                        </p:tgtEl>
                                        <p:attrNameLst>
                                          <p:attrName>style.color</p:attrName>
                                        </p:attrNameLst>
                                      </p:cBhvr>
                                      <p:to>
                                        <a:schemeClr val="bg1"/>
                                      </p:to>
                                    </p:animClr>
                                    <p:animClr clrSpc="rgb" dir="cw">
                                      <p:cBhvr>
                                        <p:cTn id="11" dur="250" autoRev="1" fill="remove"/>
                                        <p:tgtEl>
                                          <p:spTgt spid="17">
                                            <p:txEl>
                                              <p:pRg st="0" end="0"/>
                                            </p:txEl>
                                          </p:spTgt>
                                        </p:tgtEl>
                                        <p:attrNameLst>
                                          <p:attrName>fillcolor</p:attrName>
                                        </p:attrNameLst>
                                      </p:cBhvr>
                                      <p:to>
                                        <a:schemeClr val="bg1"/>
                                      </p:to>
                                    </p:animClr>
                                    <p:set>
                                      <p:cBhvr>
                                        <p:cTn id="12" dur="250" autoRev="1" fill="remove"/>
                                        <p:tgtEl>
                                          <p:spTgt spid="17">
                                            <p:txEl>
                                              <p:pRg st="0" end="0"/>
                                            </p:txEl>
                                          </p:spTgt>
                                        </p:tgtEl>
                                        <p:attrNameLst>
                                          <p:attrName>fill.type</p:attrName>
                                        </p:attrNameLst>
                                      </p:cBhvr>
                                      <p:to>
                                        <p:strVal val="solid"/>
                                      </p:to>
                                    </p:set>
                                    <p:set>
                                      <p:cBhvr>
                                        <p:cTn id="13" dur="250" autoRev="1" fill="remove"/>
                                        <p:tgtEl>
                                          <p:spTgt spid="17">
                                            <p:txEl>
                                              <p:pRg st="0" end="0"/>
                                            </p:txEl>
                                          </p:spTgt>
                                        </p:tgtEl>
                                        <p:attrNameLst>
                                          <p:attrName>fill.on</p:attrName>
                                        </p:attrNameLst>
                                      </p:cBhvr>
                                      <p:to>
                                        <p:strVal val="true"/>
                                      </p:to>
                                    </p:set>
                                  </p:childTnLst>
                                </p:cTn>
                              </p:par>
                              <p:par>
                                <p:cTn id="14" presetID="27" presetClass="emph" presetSubtype="0" repeatCount="indefinite" fill="remove" nodeType="withEffect">
                                  <p:stCondLst>
                                    <p:cond delay="0"/>
                                  </p:stCondLst>
                                  <p:childTnLst>
                                    <p:animClr clrSpc="rgb" dir="cw">
                                      <p:cBhvr override="childStyle">
                                        <p:cTn id="15" dur="250" autoRev="1" fill="remove"/>
                                        <p:tgtEl>
                                          <p:spTgt spid="17">
                                            <p:txEl>
                                              <p:pRg st="1" end="1"/>
                                            </p:txEl>
                                          </p:spTgt>
                                        </p:tgtEl>
                                        <p:attrNameLst>
                                          <p:attrName>style.color</p:attrName>
                                        </p:attrNameLst>
                                      </p:cBhvr>
                                      <p:to>
                                        <a:schemeClr val="bg1"/>
                                      </p:to>
                                    </p:animClr>
                                    <p:animClr clrSpc="rgb" dir="cw">
                                      <p:cBhvr>
                                        <p:cTn id="16" dur="250" autoRev="1" fill="remove"/>
                                        <p:tgtEl>
                                          <p:spTgt spid="17">
                                            <p:txEl>
                                              <p:pRg st="1" end="1"/>
                                            </p:txEl>
                                          </p:spTgt>
                                        </p:tgtEl>
                                        <p:attrNameLst>
                                          <p:attrName>fillcolor</p:attrName>
                                        </p:attrNameLst>
                                      </p:cBhvr>
                                      <p:to>
                                        <a:schemeClr val="bg1"/>
                                      </p:to>
                                    </p:animClr>
                                    <p:set>
                                      <p:cBhvr>
                                        <p:cTn id="17" dur="250" autoRev="1" fill="remove"/>
                                        <p:tgtEl>
                                          <p:spTgt spid="17">
                                            <p:txEl>
                                              <p:pRg st="1" end="1"/>
                                            </p:txEl>
                                          </p:spTgt>
                                        </p:tgtEl>
                                        <p:attrNameLst>
                                          <p:attrName>fill.type</p:attrName>
                                        </p:attrNameLst>
                                      </p:cBhvr>
                                      <p:to>
                                        <p:strVal val="solid"/>
                                      </p:to>
                                    </p:set>
                                    <p:set>
                                      <p:cBhvr>
                                        <p:cTn id="18" dur="250" autoRev="1" fill="remove"/>
                                        <p:tgtEl>
                                          <p:spTgt spid="17">
                                            <p:txEl>
                                              <p:pRg st="1" end="1"/>
                                            </p:txEl>
                                          </p:spTgt>
                                        </p:tgtEl>
                                        <p:attrNameLst>
                                          <p:attrName>fill.on</p:attrName>
                                        </p:attrNameLst>
                                      </p:cBhvr>
                                      <p:to>
                                        <p:strVal val="true"/>
                                      </p:to>
                                    </p:set>
                                  </p:childTnLst>
                                </p:cTn>
                              </p:par>
                              <p:par>
                                <p:cTn id="19" presetID="1" presetClass="mediacall" presetSubtype="0" fill="hold" nodeType="withEffect">
                                  <p:stCondLst>
                                    <p:cond delay="0"/>
                                  </p:stCondLst>
                                  <p:childTnLst>
                                    <p:cmd type="call" cmd="playFrom(0.0)">
                                      <p:cBhvr>
                                        <p:cTn id="20" dur="14502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21" fill="hold" display="0">
                  <p:stCondLst>
                    <p:cond delay="indefinite"/>
                  </p:stCondLst>
                  <p:endCondLst>
                    <p:cond evt="onStopAudio" delay="0">
                      <p:tgtEl>
                        <p:sldTgt/>
                      </p:tgtEl>
                    </p:cond>
                  </p:endCondLst>
                </p:cTn>
                <p:tgtEl>
                  <p:spTgt spid="3"/>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23" name="Picture 22"/>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flipH="1">
            <a:off x="1153632" y="681222"/>
            <a:ext cx="6858000" cy="3848878"/>
          </a:xfrm>
          <a:prstGeom prst="rect">
            <a:avLst/>
          </a:prstGeom>
        </p:spPr>
      </p:pic>
      <p:sp>
        <p:nvSpPr>
          <p:cNvPr id="26" name="Rectangle 25"/>
          <p:cNvSpPr/>
          <p:nvPr/>
        </p:nvSpPr>
        <p:spPr>
          <a:xfrm>
            <a:off x="2224409" y="2881042"/>
            <a:ext cx="4695196" cy="392415"/>
          </a:xfrm>
          <a:prstGeom prst="rect">
            <a:avLst/>
          </a:prstGeom>
          <a:noFill/>
        </p:spPr>
        <p:txBody>
          <a:bodyPr wrap="none" lIns="68580" tIns="34290" rIns="68580" bIns="34290">
            <a:spAutoFit/>
          </a:bodyPr>
          <a:lstStyle/>
          <a:p>
            <a:pPr algn="ctr"/>
            <a:r>
              <a:rPr lang="en-US" sz="2100" b="1">
                <a:ln w="10160">
                  <a:solidFill>
                    <a:schemeClr val="accent5"/>
                  </a:solidFill>
                  <a:prstDash val="solid"/>
                </a:ln>
                <a:solidFill>
                  <a:srgbClr val="FFFFFF"/>
                </a:solidFill>
                <a:effectLst>
                  <a:outerShdw blurRad="38100" dist="22860" dir="5400000" algn="tl" rotWithShape="0">
                    <a:srgbClr val="000000">
                      <a:alpha val="30000"/>
                    </a:srgbClr>
                  </a:outerShdw>
                </a:effectLst>
              </a:rPr>
              <a:t>CHỌN SAI RỒI BỌN TA ĐI ĐÁNH TIẾP ĐÂY</a:t>
            </a:r>
          </a:p>
        </p:txBody>
      </p:sp>
      <p:sp>
        <p:nvSpPr>
          <p:cNvPr id="6" name="Cloud Callout 5"/>
          <p:cNvSpPr/>
          <p:nvPr/>
        </p:nvSpPr>
        <p:spPr>
          <a:xfrm flipH="1">
            <a:off x="1466092" y="3818709"/>
            <a:ext cx="2722626" cy="1303020"/>
          </a:xfrm>
          <a:prstGeom prst="cloudCallout">
            <a:avLst>
              <a:gd name="adj1" fmla="val 60673"/>
              <a:gd name="adj2" fmla="val 5921"/>
            </a:avLst>
          </a:prstGeom>
          <a:solidFill>
            <a:schemeClr val="bg1">
              <a:alpha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000" b="1">
                <a:solidFill>
                  <a:srgbClr val="7030A0"/>
                </a:solidFill>
                <a:latin typeface="Arial" panose="020B0604020202020204" pitchFamily="34" charset="0"/>
                <a:cs typeface="Arial" panose="020B0604020202020204" pitchFamily="34" charset="0"/>
              </a:rPr>
              <a:t>A. 522</a:t>
            </a:r>
          </a:p>
        </p:txBody>
      </p:sp>
      <p:pic>
        <p:nvPicPr>
          <p:cNvPr id="4" name="Picture 3"/>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flipH="1">
            <a:off x="2108656" y="2502872"/>
            <a:ext cx="1335005" cy="1714500"/>
          </a:xfrm>
          <a:prstGeom prst="rect">
            <a:avLst/>
          </a:prstGeom>
        </p:spPr>
      </p:pic>
      <p:sp>
        <p:nvSpPr>
          <p:cNvPr id="7" name="Cloud Callout 6"/>
          <p:cNvSpPr/>
          <p:nvPr/>
        </p:nvSpPr>
        <p:spPr>
          <a:xfrm>
            <a:off x="4947211" y="3833246"/>
            <a:ext cx="2719487" cy="1303020"/>
          </a:xfrm>
          <a:prstGeom prst="cloudCallout">
            <a:avLst>
              <a:gd name="adj1" fmla="val 60673"/>
              <a:gd name="adj2" fmla="val 5921"/>
            </a:avLst>
          </a:prstGeom>
          <a:solidFill>
            <a:schemeClr val="bg1">
              <a:alpha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000" b="1">
                <a:solidFill>
                  <a:srgbClr val="7030A0"/>
                </a:solidFill>
                <a:latin typeface="Arial" panose="020B0604020202020204" pitchFamily="34" charset="0"/>
                <a:cs typeface="Arial" panose="020B0604020202020204" pitchFamily="34" charset="0"/>
              </a:rPr>
              <a:t>B. 535 </a:t>
            </a:r>
          </a:p>
        </p:txBody>
      </p:sp>
      <p:pic>
        <p:nvPicPr>
          <p:cNvPr id="8" name="Picture 7"/>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5768343" y="2529179"/>
            <a:ext cx="1335006" cy="1714500"/>
          </a:xfrm>
          <a:prstGeom prst="rect">
            <a:avLst/>
          </a:prstGeom>
        </p:spPr>
      </p:pic>
      <p:pic>
        <p:nvPicPr>
          <p:cNvPr id="14" name="Picture 13"/>
          <p:cNvPicPr>
            <a:picLocks noChangeAspect="1"/>
          </p:cNvPicPr>
          <p:nvPr/>
        </p:nvPicPr>
        <p:blipFill>
          <a:blip r:embed="rId8" cstate="print">
            <a:extLst>
              <a:ext uri="{BEBA8EAE-BF5A-486C-A8C5-ECC9F3942E4B}">
                <a14:imgProps xmlns:a14="http://schemas.microsoft.com/office/drawing/2010/main" xmlns="">
                  <a14:imgLayer r:embed="rId9">
                    <a14:imgEffect>
                      <a14:backgroundRemoval t="0" b="100000" l="0" r="100000">
                        <a14:foregroundMark x1="43538" y1="8615" x2="35538" y2="31538"/>
                        <a14:foregroundMark x1="33231" y1="65538" x2="37538" y2="66615"/>
                        <a14:foregroundMark x1="35385" y1="73231" x2="30769" y2="77538"/>
                        <a14:foregroundMark x1="25385" y1="88462" x2="75231" y2="86615"/>
                        <a14:foregroundMark x1="25231" y1="83077" x2="26308" y2="92923"/>
                        <a14:foregroundMark x1="11846" y1="84923" x2="14462" y2="90154"/>
                        <a14:foregroundMark x1="35846" y1="90308" x2="36615" y2="95538"/>
                        <a14:foregroundMark x1="41692" y1="90000" x2="42000" y2="96308"/>
                        <a14:foregroundMark x1="55692" y1="90000" x2="52769" y2="96462"/>
                        <a14:foregroundMark x1="69385" y1="90154" x2="66000" y2="97846"/>
                        <a14:foregroundMark x1="76923" y1="81077" x2="73538" y2="93385"/>
                      </a14:backgroundRemoval>
                    </a14:imgEffect>
                  </a14:imgLayer>
                </a14:imgProps>
              </a:ext>
              <a:ext uri="{28A0092B-C50C-407E-A947-70E740481C1C}">
                <a14:useLocalDpi xmlns:a14="http://schemas.microsoft.com/office/drawing/2010/main" xmlns="" val="0"/>
              </a:ext>
            </a:extLst>
          </a:blip>
          <a:stretch>
            <a:fillRect/>
          </a:stretch>
        </p:blipFill>
        <p:spPr>
          <a:xfrm>
            <a:off x="4472018" y="449081"/>
            <a:ext cx="1851660" cy="1851660"/>
          </a:xfrm>
          <a:prstGeom prst="rect">
            <a:avLst/>
          </a:prstGeom>
        </p:spPr>
      </p:pic>
      <p:pic>
        <p:nvPicPr>
          <p:cNvPr id="15" name="Picture 14"/>
          <p:cNvPicPr>
            <a:picLocks noChangeAspect="1"/>
          </p:cNvPicPr>
          <p:nvPr/>
        </p:nvPicPr>
        <p:blipFill>
          <a:blip r:embed="rId10" cstate="print">
            <a:extLst>
              <a:ext uri="{BEBA8EAE-BF5A-486C-A8C5-ECC9F3942E4B}">
                <a14:imgProps xmlns:a14="http://schemas.microsoft.com/office/drawing/2010/main" xmlns="">
                  <a14:imgLayer r:embed="rId11">
                    <a14:imgEffect>
                      <a14:backgroundRemoval t="0" b="100000" l="3692" r="93538">
                        <a14:foregroundMark x1="27538" y1="8615" x2="25077" y2="28923"/>
                        <a14:foregroundMark x1="31077" y1="73077" x2="34154" y2="80000"/>
                        <a14:foregroundMark x1="36462" y1="85077" x2="33538" y2="91692"/>
                        <a14:foregroundMark x1="10615" y1="84308" x2="13231" y2="89077"/>
                        <a14:foregroundMark x1="61692" y1="65692" x2="56615" y2="71692"/>
                      </a14:backgroundRemoval>
                    </a14:imgEffect>
                  </a14:imgLayer>
                </a14:imgProps>
              </a:ext>
              <a:ext uri="{28A0092B-C50C-407E-A947-70E740481C1C}">
                <a14:useLocalDpi xmlns:a14="http://schemas.microsoft.com/office/drawing/2010/main" xmlns="" val="0"/>
              </a:ext>
            </a:extLst>
          </a:blip>
          <a:stretch>
            <a:fillRect/>
          </a:stretch>
        </p:blipFill>
        <p:spPr>
          <a:xfrm>
            <a:off x="4472018" y="449081"/>
            <a:ext cx="1851660" cy="1851660"/>
          </a:xfrm>
          <a:prstGeom prst="rect">
            <a:avLst/>
          </a:prstGeom>
        </p:spPr>
      </p:pic>
      <p:pic>
        <p:nvPicPr>
          <p:cNvPr id="27" name="Picture 26"/>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4603505" y="478616"/>
            <a:ext cx="1705891" cy="1851660"/>
          </a:xfrm>
          <a:prstGeom prst="rect">
            <a:avLst/>
          </a:prstGeom>
        </p:spPr>
      </p:pic>
      <p:sp>
        <p:nvSpPr>
          <p:cNvPr id="17" name="Cloud Callout 16"/>
          <p:cNvSpPr/>
          <p:nvPr/>
        </p:nvSpPr>
        <p:spPr>
          <a:xfrm>
            <a:off x="1143002" y="250723"/>
            <a:ext cx="3338650" cy="1636565"/>
          </a:xfrm>
          <a:prstGeom prst="cloudCallout">
            <a:avLst>
              <a:gd name="adj1" fmla="val 59307"/>
              <a:gd name="adj2" fmla="val 5640"/>
            </a:avLst>
          </a:prstGeom>
          <a:solidFill>
            <a:schemeClr val="bg1">
              <a:alpha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000" b="1">
                <a:solidFill>
                  <a:srgbClr val="002060"/>
                </a:solidFill>
                <a:latin typeface="Arial" panose="020B0604020202020204" pitchFamily="34" charset="0"/>
                <a:cs typeface="Arial" panose="020B0604020202020204" pitchFamily="34" charset="0"/>
              </a:rPr>
              <a:t>529 – 7 </a:t>
            </a:r>
          </a:p>
        </p:txBody>
      </p:sp>
    </p:spTree>
    <p:extLst>
      <p:ext uri="{BB962C8B-B14F-4D97-AF65-F5344CB8AC3E}">
        <p14:creationId xmlns:p14="http://schemas.microsoft.com/office/powerpoint/2010/main" xmlns="" val="1451736339"/>
      </p:ext>
    </p:extLst>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withEffect">
                                  <p:stCondLst>
                                    <p:cond delay="0"/>
                                  </p:stCondLst>
                                  <p:childTnLst>
                                    <p:anim calcmode="discrete" valueType="str">
                                      <p:cBhvr>
                                        <p:cTn id="6" dur="1000" fill="hold"/>
                                        <p:tgtEl>
                                          <p:spTgt spid="15"/>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nodeType="withEffect">
                                  <p:stCondLst>
                                    <p:cond delay="500"/>
                                  </p:stCondLst>
                                  <p:childTnLst>
                                    <p:anim calcmode="discrete" valueType="str">
                                      <p:cBhvr>
                                        <p:cTn id="8" dur="1000" fill="hold"/>
                                        <p:tgtEl>
                                          <p:spTgt spid="14"/>
                                        </p:tgtEl>
                                        <p:attrNameLst>
                                          <p:attrName>style.visibility</p:attrName>
                                        </p:attrNameLst>
                                      </p:cBhvr>
                                      <p:tavLst>
                                        <p:tav tm="0">
                                          <p:val>
                                            <p:strVal val="hidden"/>
                                          </p:val>
                                        </p:tav>
                                        <p:tav tm="50000">
                                          <p:val>
                                            <p:strVal val="visible"/>
                                          </p:val>
                                        </p:tav>
                                      </p:tavLst>
                                    </p:anim>
                                  </p:childTnLst>
                                </p:cTn>
                              </p:par>
                            </p:childTnLst>
                          </p:cTn>
                        </p:par>
                        <p:par>
                          <p:cTn id="9" fill="hold">
                            <p:stCondLst>
                              <p:cond delay="1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7"/>
                                        </p:tgtEl>
                                        <p:attrNameLst>
                                          <p:attrName>ppt_y</p:attrName>
                                        </p:attrNameLst>
                                      </p:cBhvr>
                                      <p:tavLst>
                                        <p:tav tm="0">
                                          <p:val>
                                            <p:strVal val="#ppt_y"/>
                                          </p:val>
                                        </p:tav>
                                        <p:tav tm="100000">
                                          <p:val>
                                            <p:strVal val="#ppt_y"/>
                                          </p:val>
                                        </p:tav>
                                      </p:tavLst>
                                    </p:anim>
                                    <p:anim calcmode="lin" valueType="num">
                                      <p:cBhvr>
                                        <p:cTn id="14"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7"/>
                                        </p:tgtEl>
                                      </p:cBhvr>
                                    </p:animEffect>
                                  </p:childTnLst>
                                </p:cTn>
                              </p:par>
                            </p:childTnLst>
                          </p:cTn>
                        </p:par>
                        <p:par>
                          <p:cTn id="17" fill="hold">
                            <p:stCondLst>
                              <p:cond delay="2200"/>
                            </p:stCondLst>
                            <p:childTnLst>
                              <p:par>
                                <p:cTn id="18" presetID="15"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 calcmode="lin" valueType="num">
                                      <p:cBhvr>
                                        <p:cTn id="22"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6"/>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8"/>
                                            </p:cond>
                                          </p:stCondLst>
                                          <p:endCondLst>
                                            <p:cond evt="onStopAudio" delay="0">
                                              <p:tgtEl>
                                                <p:sldTgt/>
                                              </p:tgtEl>
                                            </p:cond>
                                          </p:endCondLst>
                                        </p:cTn>
                                        <p:tgtEl>
                                          <p:sndTgt r:embed="rId2" name="chimes.wav"/>
                                        </p:tgtEl>
                                      </p:cMediaNode>
                                    </p:audio>
                                  </p:subTnLst>
                                </p:cTn>
                              </p:par>
                              <p:par>
                                <p:cTn id="24" presetID="15"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ppt_w</p:attrName>
                                        </p:attrNameLst>
                                      </p:cBhvr>
                                      <p:tavLst>
                                        <p:tav tm="0">
                                          <p:val>
                                            <p:fltVal val="0"/>
                                          </p:val>
                                        </p:tav>
                                        <p:tav tm="100000">
                                          <p:val>
                                            <p:strVal val="#ppt_w"/>
                                          </p:val>
                                        </p:tav>
                                      </p:tavLst>
                                    </p:anim>
                                    <p:anim calcmode="lin" valueType="num">
                                      <p:cBhvr>
                                        <p:cTn id="27" dur="1000" fill="hold"/>
                                        <p:tgtEl>
                                          <p:spTgt spid="4"/>
                                        </p:tgtEl>
                                        <p:attrNameLst>
                                          <p:attrName>ppt_h</p:attrName>
                                        </p:attrNameLst>
                                      </p:cBhvr>
                                      <p:tavLst>
                                        <p:tav tm="0">
                                          <p:val>
                                            <p:fltVal val="0"/>
                                          </p:val>
                                        </p:tav>
                                        <p:tav tm="100000">
                                          <p:val>
                                            <p:strVal val="#ppt_h"/>
                                          </p:val>
                                        </p:tav>
                                      </p:tavLst>
                                    </p:anim>
                                    <p:anim calcmode="lin" valueType="num">
                                      <p:cBhvr>
                                        <p:cTn id="2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30" fill="hold">
                            <p:stCondLst>
                              <p:cond delay="3200"/>
                            </p:stCondLst>
                            <p:childTnLst>
                              <p:par>
                                <p:cTn id="31" presetID="15" presetClass="entr" presetSubtype="0"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1000" fill="hold"/>
                                        <p:tgtEl>
                                          <p:spTgt spid="8"/>
                                        </p:tgtEl>
                                        <p:attrNameLst>
                                          <p:attrName>ppt_w</p:attrName>
                                        </p:attrNameLst>
                                      </p:cBhvr>
                                      <p:tavLst>
                                        <p:tav tm="0">
                                          <p:val>
                                            <p:fltVal val="0"/>
                                          </p:val>
                                        </p:tav>
                                        <p:tav tm="100000">
                                          <p:val>
                                            <p:strVal val="#ppt_w"/>
                                          </p:val>
                                        </p:tav>
                                      </p:tavLst>
                                    </p:anim>
                                    <p:anim calcmode="lin" valueType="num">
                                      <p:cBhvr>
                                        <p:cTn id="34" dur="1000" fill="hold"/>
                                        <p:tgtEl>
                                          <p:spTgt spid="8"/>
                                        </p:tgtEl>
                                        <p:attrNameLst>
                                          <p:attrName>ppt_h</p:attrName>
                                        </p:attrNameLst>
                                      </p:cBhvr>
                                      <p:tavLst>
                                        <p:tav tm="0">
                                          <p:val>
                                            <p:fltVal val="0"/>
                                          </p:val>
                                        </p:tav>
                                        <p:tav tm="100000">
                                          <p:val>
                                            <p:strVal val="#ppt_h"/>
                                          </p:val>
                                        </p:tav>
                                      </p:tavLst>
                                    </p:anim>
                                    <p:anim calcmode="lin" valueType="num">
                                      <p:cBhvr>
                                        <p:cTn id="35"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8"/>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31"/>
                                            </p:cond>
                                          </p:stCondLst>
                                          <p:endCondLst>
                                            <p:cond evt="onStopAudio" delay="0">
                                              <p:tgtEl>
                                                <p:sldTgt/>
                                              </p:tgtEl>
                                            </p:cond>
                                          </p:endCondLst>
                                        </p:cTn>
                                        <p:tgtEl>
                                          <p:sndTgt r:embed="rId2" name="chimes.wav"/>
                                        </p:tgtEl>
                                      </p:cMediaNode>
                                    </p:audio>
                                  </p:subTnLst>
                                </p:cTn>
                              </p:par>
                              <p:par>
                                <p:cTn id="37" presetID="15"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 calcmode="lin" valueType="num">
                                      <p:cBhvr>
                                        <p:cTn id="41"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6"/>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clickEffect">
                                  <p:stCondLst>
                                    <p:cond delay="0"/>
                                  </p:stCondLst>
                                  <p:childTnLst>
                                    <p:animClr clrSpc="rgb" dir="cw">
                                      <p:cBhvr>
                                        <p:cTn id="47" dur="1000" fill="hold"/>
                                        <p:tgtEl>
                                          <p:spTgt spid="6"/>
                                        </p:tgtEl>
                                        <p:attrNameLst>
                                          <p:attrName>fillcolor</p:attrName>
                                        </p:attrNameLst>
                                      </p:cBhvr>
                                      <p:to>
                                        <a:srgbClr val="FFFF00"/>
                                      </p:to>
                                    </p:animClr>
                                    <p:set>
                                      <p:cBhvr>
                                        <p:cTn id="48" dur="1000" fill="hold"/>
                                        <p:tgtEl>
                                          <p:spTgt spid="6"/>
                                        </p:tgtEl>
                                        <p:attrNameLst>
                                          <p:attrName>fill.type</p:attrName>
                                        </p:attrNameLst>
                                      </p:cBhvr>
                                      <p:to>
                                        <p:strVal val="solid"/>
                                      </p:to>
                                    </p:set>
                                    <p:set>
                                      <p:cBhvr>
                                        <p:cTn id="49" dur="1000" fill="hold"/>
                                        <p:tgtEl>
                                          <p:spTgt spid="6"/>
                                        </p:tgtEl>
                                        <p:attrNameLst>
                                          <p:attrName>fill.on</p:attrName>
                                        </p:attrNameLst>
                                      </p:cBhvr>
                                      <p:to>
                                        <p:strVal val="true"/>
                                      </p:to>
                                    </p:set>
                                  </p:childTnLst>
                                </p:cTn>
                              </p:par>
                              <p:par>
                                <p:cTn id="50" presetID="10" presetClass="entr" presetSubtype="0" fill="hold"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childTnLst>
                                  <p:subTnLst>
                                    <p:audio>
                                      <p:cMediaNode>
                                        <p:cTn display="0" masterRel="sameClick">
                                          <p:stCondLst>
                                            <p:cond evt="begin" delay="0">
                                              <p:tn val="50"/>
                                            </p:cond>
                                          </p:stCondLst>
                                          <p:endCondLst>
                                            <p:cond evt="onStopAudio" delay="0">
                                              <p:tgtEl>
                                                <p:sldTgt/>
                                              </p:tgtEl>
                                            </p:cond>
                                          </p:endCondLst>
                                        </p:cTn>
                                        <p:tgtEl>
                                          <p:sndTgt r:embed="rId2" name="chimes.wav"/>
                                        </p:tgtEl>
                                      </p:cMediaNode>
                                    </p:audio>
                                  </p:subTnLst>
                                </p:cTn>
                              </p:par>
                              <p:par>
                                <p:cTn id="53" presetID="35" presetClass="exit" presetSubtype="0" fill="hold" nodeType="withEffect">
                                  <p:stCondLst>
                                    <p:cond delay="0"/>
                                  </p:stCondLst>
                                  <p:childTnLst>
                                    <p:animEffect transition="out" filter="fade">
                                      <p:cBhvr>
                                        <p:cTn id="54" dur="1000"/>
                                        <p:tgtEl>
                                          <p:spTgt spid="8"/>
                                        </p:tgtEl>
                                      </p:cBhvr>
                                    </p:animEffect>
                                    <p:anim calcmode="lin" valueType="num">
                                      <p:cBhvr>
                                        <p:cTn id="55" dur="1000"/>
                                        <p:tgtEl>
                                          <p:spTgt spid="8"/>
                                        </p:tgtEl>
                                        <p:attrNameLst>
                                          <p:attrName>style.rotation</p:attrName>
                                        </p:attrNameLst>
                                      </p:cBhvr>
                                      <p:tavLst>
                                        <p:tav tm="0">
                                          <p:val>
                                            <p:fltVal val="0"/>
                                          </p:val>
                                        </p:tav>
                                        <p:tav tm="100000">
                                          <p:val>
                                            <p:fltVal val="720"/>
                                          </p:val>
                                        </p:tav>
                                      </p:tavLst>
                                    </p:anim>
                                    <p:anim calcmode="lin" valueType="num">
                                      <p:cBhvr>
                                        <p:cTn id="56" dur="1000"/>
                                        <p:tgtEl>
                                          <p:spTgt spid="8"/>
                                        </p:tgtEl>
                                        <p:attrNameLst>
                                          <p:attrName>ppt_h</p:attrName>
                                        </p:attrNameLst>
                                      </p:cBhvr>
                                      <p:tavLst>
                                        <p:tav tm="0">
                                          <p:val>
                                            <p:strVal val="ppt_h"/>
                                          </p:val>
                                        </p:tav>
                                        <p:tav tm="100000">
                                          <p:val>
                                            <p:fltVal val="0"/>
                                          </p:val>
                                        </p:tav>
                                      </p:tavLst>
                                    </p:anim>
                                    <p:anim calcmode="lin" valueType="num">
                                      <p:cBhvr>
                                        <p:cTn id="57" dur="1000"/>
                                        <p:tgtEl>
                                          <p:spTgt spid="8"/>
                                        </p:tgtEl>
                                        <p:attrNameLst>
                                          <p:attrName>ppt_w</p:attrName>
                                        </p:attrNameLst>
                                      </p:cBhvr>
                                      <p:tavLst>
                                        <p:tav tm="0">
                                          <p:val>
                                            <p:strVal val="ppt_w"/>
                                          </p:val>
                                        </p:tav>
                                        <p:tav tm="100000">
                                          <p:val>
                                            <p:fltVal val="0"/>
                                          </p:val>
                                        </p:tav>
                                      </p:tavLst>
                                    </p:anim>
                                    <p:set>
                                      <p:cBhvr>
                                        <p:cTn id="58" dur="1" fill="hold">
                                          <p:stCondLst>
                                            <p:cond delay="999"/>
                                          </p:stCondLst>
                                        </p:cTn>
                                        <p:tgtEl>
                                          <p:spTgt spid="8"/>
                                        </p:tgtEl>
                                        <p:attrNameLst>
                                          <p:attrName>style.visibility</p:attrName>
                                        </p:attrNameLst>
                                      </p:cBhvr>
                                      <p:to>
                                        <p:strVal val="hidden"/>
                                      </p:to>
                                    </p:set>
                                  </p:childTnLst>
                                </p:cTn>
                              </p:par>
                              <p:par>
                                <p:cTn id="59" presetID="51" presetClass="path" presetSubtype="0" accel="50000" decel="50000" fill="hold" nodeType="withEffect">
                                  <p:stCondLst>
                                    <p:cond delay="0"/>
                                  </p:stCondLst>
                                  <p:childTnLst>
                                    <p:animMotion origin="layout" path="M -1.38889E-6 -3.33333E-6 C -0.05104 -0.06064 0.21233 -0.15162 0.16215 -0.21111 " pathEditMode="relative" rAng="0" ptsTypes="AA">
                                      <p:cBhvr>
                                        <p:cTn id="60" dur="1000" fill="hold"/>
                                        <p:tgtEl>
                                          <p:spTgt spid="8"/>
                                        </p:tgtEl>
                                        <p:attrNameLst>
                                          <p:attrName>ppt_x</p:attrName>
                                          <p:attrName>ppt_y</p:attrName>
                                        </p:attrNameLst>
                                      </p:cBhvr>
                                      <p:rCtr x="8073" y="-10556"/>
                                    </p:animMotion>
                                  </p:childTnLst>
                                </p:cTn>
                              </p:par>
                            </p:childTnLst>
                          </p:cTn>
                        </p:par>
                        <p:par>
                          <p:cTn id="61" fill="hold">
                            <p:stCondLst>
                              <p:cond delay="1000"/>
                            </p:stCondLst>
                            <p:childTnLst>
                              <p:par>
                                <p:cTn id="62" presetID="10" presetClass="exit" presetSubtype="0" fill="hold" nodeType="afterEffect">
                                  <p:stCondLst>
                                    <p:cond delay="0"/>
                                  </p:stCondLst>
                                  <p:childTnLst>
                                    <p:animEffect transition="out" filter="fade">
                                      <p:cBhvr>
                                        <p:cTn id="63" dur="1000"/>
                                        <p:tgtEl>
                                          <p:spTgt spid="8"/>
                                        </p:tgtEl>
                                      </p:cBhvr>
                                    </p:animEffect>
                                    <p:set>
                                      <p:cBhvr>
                                        <p:cTn id="64" dur="1" fill="hold">
                                          <p:stCondLst>
                                            <p:cond delay="999"/>
                                          </p:stCondLst>
                                        </p:cTn>
                                        <p:tgtEl>
                                          <p:spTgt spid="8"/>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1000"/>
                                        <p:tgtEl>
                                          <p:spTgt spid="23"/>
                                        </p:tgtEl>
                                      </p:cBhvr>
                                    </p:animEffect>
                                    <p:set>
                                      <p:cBhvr>
                                        <p:cTn id="67" dur="1" fill="hold">
                                          <p:stCondLst>
                                            <p:cond delay="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68" restart="whenNotActive" fill="hold" evtFilter="cancelBubble" nodeType="interactiveSeq">
                <p:stCondLst>
                  <p:cond evt="onClick" delay="0">
                    <p:tgtEl>
                      <p:spTgt spid="7"/>
                    </p:tgtEl>
                  </p:cond>
                </p:stCondLst>
                <p:endSync evt="end" delay="0">
                  <p:rtn val="all"/>
                </p:endSync>
                <p:childTnLst>
                  <p:par>
                    <p:cTn id="69" fill="hold">
                      <p:stCondLst>
                        <p:cond delay="0"/>
                      </p:stCondLst>
                      <p:childTnLst>
                        <p:par>
                          <p:cTn id="70" fill="hold">
                            <p:stCondLst>
                              <p:cond delay="0"/>
                            </p:stCondLst>
                            <p:childTnLst>
                              <p:par>
                                <p:cTn id="71" presetID="1" presetClass="emph" presetSubtype="2" fill="hold" nodeType="clickEffect">
                                  <p:stCondLst>
                                    <p:cond delay="0"/>
                                  </p:stCondLst>
                                  <p:childTnLst>
                                    <p:animClr clrSpc="rgb" dir="cw">
                                      <p:cBhvr>
                                        <p:cTn id="72" dur="250" fill="hold"/>
                                        <p:tgtEl>
                                          <p:spTgt spid="7"/>
                                        </p:tgtEl>
                                        <p:attrNameLst>
                                          <p:attrName>fillcolor</p:attrName>
                                        </p:attrNameLst>
                                      </p:cBhvr>
                                      <p:to>
                                        <a:srgbClr val="FF0000"/>
                                      </p:to>
                                    </p:animClr>
                                    <p:set>
                                      <p:cBhvr>
                                        <p:cTn id="73" dur="250" fill="hold"/>
                                        <p:tgtEl>
                                          <p:spTgt spid="7"/>
                                        </p:tgtEl>
                                        <p:attrNameLst>
                                          <p:attrName>fill.type</p:attrName>
                                        </p:attrNameLst>
                                      </p:cBhvr>
                                      <p:to>
                                        <p:strVal val="solid"/>
                                      </p:to>
                                    </p:set>
                                    <p:set>
                                      <p:cBhvr>
                                        <p:cTn id="74" dur="250" fill="hold"/>
                                        <p:tgtEl>
                                          <p:spTgt spid="7"/>
                                        </p:tgtEl>
                                        <p:attrNameLst>
                                          <p:attrName>fill.on</p:attrName>
                                        </p:attrNameLst>
                                      </p:cBhvr>
                                      <p:to>
                                        <p:strVal val="true"/>
                                      </p:to>
                                    </p:set>
                                  </p:childTnLst>
                                </p:cTn>
                              </p:par>
                            </p:childTnLst>
                          </p:cTn>
                        </p:par>
                        <p:par>
                          <p:cTn id="75" fill="hold">
                            <p:stCondLst>
                              <p:cond delay="250"/>
                            </p:stCondLst>
                            <p:childTnLst>
                              <p:par>
                                <p:cTn id="76" presetID="52" presetClass="exit" presetSubtype="0" fill="hold" nodeType="afterEffect">
                                  <p:stCondLst>
                                    <p:cond delay="0"/>
                                  </p:stCondLst>
                                  <p:childTnLst>
                                    <p:animScale>
                                      <p:cBhvr>
                                        <p:cTn id="77" dur="1000" accel="50000">
                                          <p:stCondLst>
                                            <p:cond delay="0"/>
                                          </p:stCondLst>
                                        </p:cTn>
                                        <p:tgtEl>
                                          <p:spTgt spid="4"/>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78" dur="1000" accel="50000">
                                          <p:stCondLst>
                                            <p:cond delay="0"/>
                                          </p:stCondLst>
                                        </p:cTn>
                                        <p:tgtEl>
                                          <p:spTgt spid="4"/>
                                        </p:tgtEl>
                                        <p:attrNameLst>
                                          <p:attrName>ppt_x</p:attrName>
                                          <p:attrName>ppt_y</p:attrName>
                                        </p:attrNameLst>
                                      </p:cBhvr>
                                    </p:animMotion>
                                    <p:animEffect transition="out" filter="fade">
                                      <p:cBhvr>
                                        <p:cTn id="79" dur="1000"/>
                                        <p:tgtEl>
                                          <p:spTgt spid="4"/>
                                        </p:tgtEl>
                                      </p:cBhvr>
                                    </p:animEffect>
                                    <p:set>
                                      <p:cBhvr>
                                        <p:cTn id="80" dur="1" fill="hold">
                                          <p:stCondLst>
                                            <p:cond delay="999"/>
                                          </p:stCondLst>
                                        </p:cTn>
                                        <p:tgtEl>
                                          <p:spTgt spid="4"/>
                                        </p:tgtEl>
                                        <p:attrNameLst>
                                          <p:attrName>style.visibility</p:attrName>
                                        </p:attrNameLst>
                                      </p:cBhvr>
                                      <p:to>
                                        <p:strVal val="hidden"/>
                                      </p:to>
                                    </p:set>
                                  </p:childTnLst>
                                  <p:subTnLst>
                                    <p:audio>
                                      <p:cMediaNode>
                                        <p:cTn display="0" masterRel="sameClick">
                                          <p:stCondLst>
                                            <p:cond evt="begin" delay="0">
                                              <p:tn val="76"/>
                                            </p:cond>
                                          </p:stCondLst>
                                          <p:endCondLst>
                                            <p:cond evt="onStopAudio" delay="0">
                                              <p:tgtEl>
                                                <p:sldTgt/>
                                              </p:tgtEl>
                                            </p:cond>
                                          </p:endCondLst>
                                        </p:cTn>
                                        <p:tgtEl>
                                          <p:sndTgt r:embed="rId3" name="whoosh.wav"/>
                                        </p:tgtEl>
                                      </p:cMediaNode>
                                    </p:audio>
                                  </p:subTnLst>
                                </p:cTn>
                              </p:par>
                              <p:par>
                                <p:cTn id="81" presetID="52" presetClass="exit" presetSubtype="0" fill="hold" nodeType="withEffect">
                                  <p:stCondLst>
                                    <p:cond delay="0"/>
                                  </p:stCondLst>
                                  <p:childTnLst>
                                    <p:animScale>
                                      <p:cBhvr>
                                        <p:cTn id="82" dur="1000" accel="50000">
                                          <p:stCondLst>
                                            <p:cond delay="0"/>
                                          </p:stCondLst>
                                        </p:cTn>
                                        <p:tgtEl>
                                          <p:spTgt spid="8"/>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83" dur="1000" accel="50000">
                                          <p:stCondLst>
                                            <p:cond delay="0"/>
                                          </p:stCondLst>
                                        </p:cTn>
                                        <p:tgtEl>
                                          <p:spTgt spid="8"/>
                                        </p:tgtEl>
                                        <p:attrNameLst>
                                          <p:attrName>ppt_x</p:attrName>
                                          <p:attrName>ppt_y</p:attrName>
                                        </p:attrNameLst>
                                      </p:cBhvr>
                                    </p:animMotion>
                                    <p:animEffect transition="out" filter="fade">
                                      <p:cBhvr>
                                        <p:cTn id="84" dur="1000"/>
                                        <p:tgtEl>
                                          <p:spTgt spid="8"/>
                                        </p:tgtEl>
                                      </p:cBhvr>
                                    </p:animEffect>
                                    <p:set>
                                      <p:cBhvr>
                                        <p:cTn id="85" dur="1" fill="hold">
                                          <p:stCondLst>
                                            <p:cond delay="999"/>
                                          </p:stCondLst>
                                        </p:cTn>
                                        <p:tgtEl>
                                          <p:spTgt spid="8"/>
                                        </p:tgtEl>
                                        <p:attrNameLst>
                                          <p:attrName>style.visibility</p:attrName>
                                        </p:attrNameLst>
                                      </p:cBhvr>
                                      <p:to>
                                        <p:strVal val="hidden"/>
                                      </p:to>
                                    </p:set>
                                  </p:childTnLst>
                                  <p:subTnLst>
                                    <p:audio>
                                      <p:cMediaNode>
                                        <p:cTn display="0" masterRel="sameClick">
                                          <p:stCondLst>
                                            <p:cond evt="begin" delay="0">
                                              <p:tn val="81"/>
                                            </p:cond>
                                          </p:stCondLst>
                                          <p:endCondLst>
                                            <p:cond evt="onStopAudio" delay="0">
                                              <p:tgtEl>
                                                <p:sldTgt/>
                                              </p:tgtEl>
                                            </p:cond>
                                          </p:endCondLst>
                                        </p:cTn>
                                        <p:tgtEl>
                                          <p:sndTgt r:embed="rId3" name="whoosh.wav"/>
                                        </p:tgtEl>
                                      </p:cMediaNode>
                                    </p:audio>
                                  </p:subTnLst>
                                </p:cTn>
                              </p:par>
                              <p:par>
                                <p:cTn id="86" presetID="49" presetClass="entr" presetSubtype="0" decel="100000"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 calcmode="lin" valueType="num">
                                      <p:cBhvr>
                                        <p:cTn id="90" dur="500" fill="hold"/>
                                        <p:tgtEl>
                                          <p:spTgt spid="26"/>
                                        </p:tgtEl>
                                        <p:attrNameLst>
                                          <p:attrName>style.rotation</p:attrName>
                                        </p:attrNameLst>
                                      </p:cBhvr>
                                      <p:tavLst>
                                        <p:tav tm="0">
                                          <p:val>
                                            <p:fltVal val="360"/>
                                          </p:val>
                                        </p:tav>
                                        <p:tav tm="100000">
                                          <p:val>
                                            <p:fltVal val="0"/>
                                          </p:val>
                                        </p:tav>
                                      </p:tavLst>
                                    </p:anim>
                                    <p:animEffect transition="in" filter="fade">
                                      <p:cBhvr>
                                        <p:cTn id="91" dur="500"/>
                                        <p:tgtEl>
                                          <p:spTgt spid="26"/>
                                        </p:tgtEl>
                                      </p:cBhvr>
                                    </p:animEffect>
                                  </p:childTnLst>
                                </p:cTn>
                              </p:par>
                            </p:childTnLst>
                          </p:cTn>
                        </p:par>
                        <p:par>
                          <p:cTn id="92" fill="hold">
                            <p:stCondLst>
                              <p:cond delay="1250"/>
                            </p:stCondLst>
                            <p:childTnLst>
                              <p:par>
                                <p:cTn id="93" presetID="6" presetClass="emph" presetSubtype="0" fill="hold" grpId="1" nodeType="afterEffect">
                                  <p:stCondLst>
                                    <p:cond delay="0"/>
                                  </p:stCondLst>
                                  <p:childTnLst>
                                    <p:animScale>
                                      <p:cBhvr>
                                        <p:cTn id="94" dur="500" fill="hold"/>
                                        <p:tgtEl>
                                          <p:spTgt spid="26"/>
                                        </p:tgtEl>
                                      </p:cBhvr>
                                      <p:by x="150000" y="150000"/>
                                    </p:animScale>
                                  </p:childTnLst>
                                  <p:subTnLst>
                                    <p:audio>
                                      <p:cMediaNode>
                                        <p:cTn display="0" masterRel="sameClick">
                                          <p:stCondLst>
                                            <p:cond evt="begin" delay="0">
                                              <p:tn val="93"/>
                                            </p:cond>
                                          </p:stCondLst>
                                          <p:endCondLst>
                                            <p:cond evt="onStopAudio" delay="0">
                                              <p:tgtEl>
                                                <p:sldTgt/>
                                              </p:tgtEl>
                                            </p:cond>
                                          </p:endCondLst>
                                        </p:cTn>
                                        <p:tgtEl>
                                          <p:sndTgt r:embed="rId4" name="voltage.wav"/>
                                        </p:tgtEl>
                                      </p:cMediaNode>
                                    </p:audio>
                                  </p:subTnLst>
                                </p:cTn>
                              </p:par>
                              <p:par>
                                <p:cTn id="95" presetID="10" presetClass="exit" presetSubtype="0" fill="hold" nodeType="withEffect">
                                  <p:stCondLst>
                                    <p:cond delay="0"/>
                                  </p:stCondLst>
                                  <p:childTnLst>
                                    <p:animEffect transition="out" filter="fade">
                                      <p:cBhvr>
                                        <p:cTn id="96" dur="500"/>
                                        <p:tgtEl>
                                          <p:spTgt spid="15"/>
                                        </p:tgtEl>
                                      </p:cBhvr>
                                    </p:animEffect>
                                    <p:set>
                                      <p:cBhvr>
                                        <p:cTn id="97" dur="1" fill="hold">
                                          <p:stCondLst>
                                            <p:cond delay="499"/>
                                          </p:stCondLst>
                                        </p:cTn>
                                        <p:tgtEl>
                                          <p:spTgt spid="15"/>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500"/>
                                        <p:tgtEl>
                                          <p:spTgt spid="14"/>
                                        </p:tgtEl>
                                      </p:cBhvr>
                                    </p:animEffect>
                                    <p:set>
                                      <p:cBhvr>
                                        <p:cTn id="100" dur="1" fill="hold">
                                          <p:stCondLst>
                                            <p:cond delay="499"/>
                                          </p:stCondLst>
                                        </p:cTn>
                                        <p:tgtEl>
                                          <p:spTgt spid="14"/>
                                        </p:tgtEl>
                                        <p:attrNameLst>
                                          <p:attrName>style.visibility</p:attrName>
                                        </p:attrNameLst>
                                      </p:cBhvr>
                                      <p:to>
                                        <p:strVal val="hidden"/>
                                      </p:to>
                                    </p:set>
                                  </p:childTnLst>
                                </p:cTn>
                              </p:par>
                              <p:par>
                                <p:cTn id="101" presetID="10" presetClass="entr" presetSubtype="0" fill="hold" nodeType="withEffect">
                                  <p:stCondLst>
                                    <p:cond delay="0"/>
                                  </p:stCondLst>
                                  <p:childTnLst>
                                    <p:set>
                                      <p:cBhvr>
                                        <p:cTn id="102" dur="1" fill="hold">
                                          <p:stCondLst>
                                            <p:cond delay="0"/>
                                          </p:stCondLst>
                                        </p:cTn>
                                        <p:tgtEl>
                                          <p:spTgt spid="27"/>
                                        </p:tgtEl>
                                        <p:attrNameLst>
                                          <p:attrName>style.visibility</p:attrName>
                                        </p:attrNameLst>
                                      </p:cBhvr>
                                      <p:to>
                                        <p:strVal val="visible"/>
                                      </p:to>
                                    </p:set>
                                    <p:animEffect transition="in" filter="fade">
                                      <p:cBhvr>
                                        <p:cTn id="103" dur="500"/>
                                        <p:tgtEl>
                                          <p:spTgt spid="27"/>
                                        </p:tgtEl>
                                      </p:cBhvr>
                                    </p:animEffect>
                                  </p:childTnLst>
                                </p:cTn>
                              </p:par>
                            </p:childTnLst>
                          </p:cTn>
                        </p:par>
                      </p:childTnLst>
                    </p:cTn>
                  </p:par>
                </p:childTnLst>
              </p:cTn>
              <p:nextCondLst>
                <p:cond evt="onClick" delay="0">
                  <p:tgtEl>
                    <p:spTgt spid="7"/>
                  </p:tgtEl>
                </p:cond>
              </p:nextCondLst>
            </p:seq>
          </p:childTnLst>
        </p:cTn>
      </p:par>
    </p:tnLst>
    <p:bldLst>
      <p:bldP spid="26" grpId="0"/>
      <p:bldP spid="26" grpId="1"/>
      <p:bldP spid="6" grpId="0" animBg="1"/>
      <p:bldP spid="7"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23" name="Picture 22"/>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1143000" y="647313"/>
            <a:ext cx="6858000" cy="3848878"/>
          </a:xfrm>
          <a:prstGeom prst="rect">
            <a:avLst/>
          </a:prstGeom>
        </p:spPr>
      </p:pic>
      <p:sp>
        <p:nvSpPr>
          <p:cNvPr id="26" name="Rectangle 25"/>
          <p:cNvSpPr/>
          <p:nvPr/>
        </p:nvSpPr>
        <p:spPr>
          <a:xfrm>
            <a:off x="2224409" y="2881042"/>
            <a:ext cx="4695196" cy="392415"/>
          </a:xfrm>
          <a:prstGeom prst="rect">
            <a:avLst/>
          </a:prstGeom>
          <a:noFill/>
        </p:spPr>
        <p:txBody>
          <a:bodyPr wrap="none" lIns="68580" tIns="34290" rIns="68580" bIns="34290">
            <a:spAutoFit/>
          </a:bodyPr>
          <a:lstStyle/>
          <a:p>
            <a:pPr algn="ctr"/>
            <a:r>
              <a:rPr lang="en-US" sz="2100" b="1">
                <a:ln w="10160">
                  <a:solidFill>
                    <a:schemeClr val="accent5"/>
                  </a:solidFill>
                  <a:prstDash val="solid"/>
                </a:ln>
                <a:solidFill>
                  <a:srgbClr val="FFFFFF"/>
                </a:solidFill>
                <a:effectLst>
                  <a:outerShdw blurRad="38100" dist="22860" dir="5400000" algn="tl" rotWithShape="0">
                    <a:srgbClr val="000000">
                      <a:alpha val="30000"/>
                    </a:srgbClr>
                  </a:outerShdw>
                </a:effectLst>
              </a:rPr>
              <a:t>CHỌN SAI RỒI BỌN TA ĐI ĐÁNH TIẾP ĐÂY</a:t>
            </a:r>
          </a:p>
        </p:txBody>
      </p:sp>
      <p:sp>
        <p:nvSpPr>
          <p:cNvPr id="6" name="Cloud Callout 5"/>
          <p:cNvSpPr/>
          <p:nvPr/>
        </p:nvSpPr>
        <p:spPr>
          <a:xfrm>
            <a:off x="4937412" y="3825824"/>
            <a:ext cx="2722626" cy="1303020"/>
          </a:xfrm>
          <a:prstGeom prst="cloudCallout">
            <a:avLst>
              <a:gd name="adj1" fmla="val 60673"/>
              <a:gd name="adj2" fmla="val 5921"/>
            </a:avLst>
          </a:prstGeom>
          <a:solidFill>
            <a:schemeClr val="bg1">
              <a:alpha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300" b="1">
                <a:solidFill>
                  <a:srgbClr val="7030A0"/>
                </a:solidFill>
                <a:latin typeface="Arial" panose="020B0604020202020204" pitchFamily="34" charset="0"/>
                <a:cs typeface="Arial" panose="020B0604020202020204" pitchFamily="34" charset="0"/>
              </a:rPr>
              <a:t>B. 523</a:t>
            </a:r>
          </a:p>
        </p:txBody>
      </p:sp>
      <p:pic>
        <p:nvPicPr>
          <p:cNvPr id="4" name="Picture 3"/>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5765032" y="2520872"/>
            <a:ext cx="1335005" cy="1714500"/>
          </a:xfrm>
          <a:prstGeom prst="rect">
            <a:avLst/>
          </a:prstGeom>
        </p:spPr>
      </p:pic>
      <p:sp>
        <p:nvSpPr>
          <p:cNvPr id="7" name="Cloud Callout 6"/>
          <p:cNvSpPr/>
          <p:nvPr/>
        </p:nvSpPr>
        <p:spPr>
          <a:xfrm flipH="1">
            <a:off x="1472992" y="3824939"/>
            <a:ext cx="2719487" cy="1303020"/>
          </a:xfrm>
          <a:prstGeom prst="cloudCallout">
            <a:avLst>
              <a:gd name="adj1" fmla="val 60673"/>
              <a:gd name="adj2" fmla="val 5921"/>
            </a:avLst>
          </a:prstGeom>
          <a:solidFill>
            <a:schemeClr val="bg1">
              <a:alpha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300" b="1">
                <a:solidFill>
                  <a:srgbClr val="7030A0"/>
                </a:solidFill>
                <a:latin typeface="Arial" panose="020B0604020202020204" pitchFamily="34" charset="0"/>
                <a:cs typeface="Arial" panose="020B0604020202020204" pitchFamily="34" charset="0"/>
              </a:rPr>
              <a:t>A. 545</a:t>
            </a:r>
          </a:p>
        </p:txBody>
      </p:sp>
      <p:pic>
        <p:nvPicPr>
          <p:cNvPr id="8" name="Picture 7"/>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flipH="1">
            <a:off x="2109069" y="2499101"/>
            <a:ext cx="1335006" cy="1714500"/>
          </a:xfrm>
          <a:prstGeom prst="rect">
            <a:avLst/>
          </a:prstGeom>
        </p:spPr>
      </p:pic>
      <p:pic>
        <p:nvPicPr>
          <p:cNvPr id="14" name="Picture 13"/>
          <p:cNvPicPr>
            <a:picLocks noChangeAspect="1"/>
          </p:cNvPicPr>
          <p:nvPr/>
        </p:nvPicPr>
        <p:blipFill>
          <a:blip r:embed="rId8" cstate="print">
            <a:extLst>
              <a:ext uri="{BEBA8EAE-BF5A-486C-A8C5-ECC9F3942E4B}">
                <a14:imgProps xmlns:a14="http://schemas.microsoft.com/office/drawing/2010/main" xmlns="">
                  <a14:imgLayer r:embed="rId9">
                    <a14:imgEffect>
                      <a14:backgroundRemoval t="0" b="100000" l="0" r="100000">
                        <a14:foregroundMark x1="43538" y1="8615" x2="35538" y2="31538"/>
                        <a14:foregroundMark x1="33231" y1="65538" x2="37538" y2="66615"/>
                        <a14:foregroundMark x1="35385" y1="73231" x2="30769" y2="77538"/>
                        <a14:foregroundMark x1="25385" y1="88462" x2="75231" y2="86615"/>
                        <a14:foregroundMark x1="25231" y1="83077" x2="26308" y2="92923"/>
                        <a14:foregroundMark x1="11846" y1="84923" x2="14462" y2="90154"/>
                        <a14:foregroundMark x1="35846" y1="90308" x2="36615" y2="95538"/>
                        <a14:foregroundMark x1="41692" y1="90000" x2="42000" y2="96308"/>
                        <a14:foregroundMark x1="55692" y1="90000" x2="52769" y2="96462"/>
                        <a14:foregroundMark x1="69385" y1="90154" x2="66000" y2="97846"/>
                        <a14:foregroundMark x1="76923" y1="81077" x2="73538" y2="93385"/>
                      </a14:backgroundRemoval>
                    </a14:imgEffect>
                  </a14:imgLayer>
                </a14:imgProps>
              </a:ext>
              <a:ext uri="{28A0092B-C50C-407E-A947-70E740481C1C}">
                <a14:useLocalDpi xmlns:a14="http://schemas.microsoft.com/office/drawing/2010/main" xmlns="" val="0"/>
              </a:ext>
            </a:extLst>
          </a:blip>
          <a:stretch>
            <a:fillRect/>
          </a:stretch>
        </p:blipFill>
        <p:spPr>
          <a:xfrm>
            <a:off x="4472018" y="449081"/>
            <a:ext cx="1851660" cy="1851660"/>
          </a:xfrm>
          <a:prstGeom prst="rect">
            <a:avLst/>
          </a:prstGeom>
        </p:spPr>
      </p:pic>
      <p:pic>
        <p:nvPicPr>
          <p:cNvPr id="15" name="Picture 14"/>
          <p:cNvPicPr>
            <a:picLocks noChangeAspect="1"/>
          </p:cNvPicPr>
          <p:nvPr/>
        </p:nvPicPr>
        <p:blipFill>
          <a:blip r:embed="rId10" cstate="print">
            <a:extLst>
              <a:ext uri="{BEBA8EAE-BF5A-486C-A8C5-ECC9F3942E4B}">
                <a14:imgProps xmlns:a14="http://schemas.microsoft.com/office/drawing/2010/main" xmlns="">
                  <a14:imgLayer r:embed="rId11">
                    <a14:imgEffect>
                      <a14:backgroundRemoval t="0" b="100000" l="3692" r="93538">
                        <a14:foregroundMark x1="27538" y1="8615" x2="25077" y2="28923"/>
                        <a14:foregroundMark x1="31077" y1="73077" x2="34154" y2="80000"/>
                        <a14:foregroundMark x1="36462" y1="85077" x2="33538" y2="91692"/>
                        <a14:foregroundMark x1="10615" y1="84308" x2="13231" y2="89077"/>
                        <a14:foregroundMark x1="61692" y1="65692" x2="56615" y2="71692"/>
                      </a14:backgroundRemoval>
                    </a14:imgEffect>
                  </a14:imgLayer>
                </a14:imgProps>
              </a:ext>
              <a:ext uri="{28A0092B-C50C-407E-A947-70E740481C1C}">
                <a14:useLocalDpi xmlns:a14="http://schemas.microsoft.com/office/drawing/2010/main" xmlns="" val="0"/>
              </a:ext>
            </a:extLst>
          </a:blip>
          <a:stretch>
            <a:fillRect/>
          </a:stretch>
        </p:blipFill>
        <p:spPr>
          <a:xfrm>
            <a:off x="4472018" y="449081"/>
            <a:ext cx="1851660" cy="1851660"/>
          </a:xfrm>
          <a:prstGeom prst="rect">
            <a:avLst/>
          </a:prstGeom>
        </p:spPr>
      </p:pic>
      <p:pic>
        <p:nvPicPr>
          <p:cNvPr id="27" name="Picture 26"/>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4603505" y="478616"/>
            <a:ext cx="1705891" cy="1851660"/>
          </a:xfrm>
          <a:prstGeom prst="rect">
            <a:avLst/>
          </a:prstGeom>
        </p:spPr>
      </p:pic>
      <p:sp>
        <p:nvSpPr>
          <p:cNvPr id="17" name="Cloud Callout 16"/>
          <p:cNvSpPr/>
          <p:nvPr/>
        </p:nvSpPr>
        <p:spPr>
          <a:xfrm>
            <a:off x="1143002" y="250723"/>
            <a:ext cx="3338650" cy="1636565"/>
          </a:xfrm>
          <a:prstGeom prst="cloudCallout">
            <a:avLst>
              <a:gd name="adj1" fmla="val 59307"/>
              <a:gd name="adj2" fmla="val 5640"/>
            </a:avLst>
          </a:prstGeom>
          <a:solidFill>
            <a:schemeClr val="bg1">
              <a:alpha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2100" b="1">
              <a:solidFill>
                <a:srgbClr val="002060"/>
              </a:solidFill>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xmlns="" id="{1804B8C8-394B-4DAD-BE90-32A6D794F5C5}"/>
              </a:ext>
            </a:extLst>
          </p:cNvPr>
          <p:cNvGrpSpPr/>
          <p:nvPr/>
        </p:nvGrpSpPr>
        <p:grpSpPr>
          <a:xfrm>
            <a:off x="2235485" y="295655"/>
            <a:ext cx="1275535" cy="1162050"/>
            <a:chOff x="-133350" y="9525"/>
            <a:chExt cx="1275535" cy="1162050"/>
          </a:xfrm>
        </p:grpSpPr>
        <p:sp>
          <p:nvSpPr>
            <p:cNvPr id="13" name="Text Box 781">
              <a:extLst>
                <a:ext uri="{FF2B5EF4-FFF2-40B4-BE49-F238E27FC236}">
                  <a16:creationId xmlns:a16="http://schemas.microsoft.com/office/drawing/2014/main" xmlns="" id="{E66D56E9-5E84-4E23-B788-C67F4D4101DE}"/>
                </a:ext>
              </a:extLst>
            </p:cNvPr>
            <p:cNvSpPr txBox="1"/>
            <p:nvPr/>
          </p:nvSpPr>
          <p:spPr>
            <a:xfrm>
              <a:off x="115966" y="9525"/>
              <a:ext cx="1026219" cy="11620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US" sz="2300" b="1">
                  <a:solidFill>
                    <a:srgbClr val="0070C0"/>
                  </a:solidFill>
                  <a:effectLst/>
                  <a:latin typeface="Arial" panose="020B0604020202020204" pitchFamily="34" charset="0"/>
                  <a:ea typeface="Arial" panose="020B0604020202020204" pitchFamily="34" charset="0"/>
                  <a:cs typeface="Arial" panose="020B0604020202020204" pitchFamily="34" charset="0"/>
                </a:rPr>
                <a:t>534</a:t>
              </a:r>
            </a:p>
            <a:p>
              <a:pPr marL="0" marR="0" algn="just">
                <a:lnSpc>
                  <a:spcPct val="115000"/>
                </a:lnSpc>
                <a:spcBef>
                  <a:spcPts val="0"/>
                </a:spcBef>
                <a:spcAft>
                  <a:spcPts val="1000"/>
                </a:spcAft>
              </a:pPr>
              <a:r>
                <a:rPr lang="en-GB" sz="2300" b="1">
                  <a:solidFill>
                    <a:srgbClr val="0070C0"/>
                  </a:solidFill>
                  <a:latin typeface="Arial" panose="020B0604020202020204" pitchFamily="34" charset="0"/>
                  <a:ea typeface="Arial" panose="020B0604020202020204" pitchFamily="34" charset="0"/>
                  <a:cs typeface="Arial" panose="020B0604020202020204" pitchFamily="34" charset="0"/>
                </a:rPr>
                <a:t>  11</a:t>
              </a:r>
              <a:endParaRPr lang="en-US" sz="2300" b="1">
                <a:solidFill>
                  <a:srgbClr val="0070C0"/>
                </a:solidFill>
                <a:effectLst/>
                <a:latin typeface="Arial" panose="020B0604020202020204" pitchFamily="34" charset="0"/>
                <a:ea typeface="Arial" panose="020B0604020202020204" pitchFamily="34" charset="0"/>
                <a:cs typeface="Arial" panose="020B0604020202020204" pitchFamily="34" charset="0"/>
              </a:endParaRPr>
            </a:p>
            <a:p>
              <a:pPr marL="0" marR="0" algn="just">
                <a:lnSpc>
                  <a:spcPct val="115000"/>
                </a:lnSpc>
                <a:spcBef>
                  <a:spcPts val="0"/>
                </a:spcBef>
                <a:spcAft>
                  <a:spcPts val="1000"/>
                </a:spcAft>
              </a:pPr>
              <a:r>
                <a:rPr lang="en-GB" sz="2300" b="1">
                  <a:solidFill>
                    <a:srgbClr val="00B050"/>
                  </a:solidFill>
                  <a:effectLst/>
                  <a:latin typeface="Arial" panose="020B0604020202020204" pitchFamily="34" charset="0"/>
                  <a:ea typeface="Arial" panose="020B0604020202020204" pitchFamily="34" charset="0"/>
                  <a:cs typeface="Arial" panose="020B0604020202020204" pitchFamily="34" charset="0"/>
                </a:rPr>
                <a:t>…….</a:t>
              </a:r>
              <a:endParaRPr lang="en-US" sz="2300" b="1">
                <a:solidFill>
                  <a:srgbClr val="00B050"/>
                </a:solidFill>
                <a:effectLst/>
                <a:latin typeface="Arial" panose="020B0604020202020204" pitchFamily="34" charset="0"/>
                <a:ea typeface="Arial" panose="020B0604020202020204" pitchFamily="34" charset="0"/>
                <a:cs typeface="Arial" panose="020B0604020202020204" pitchFamily="34" charset="0"/>
              </a:endParaRPr>
            </a:p>
          </p:txBody>
        </p:sp>
        <p:sp>
          <p:nvSpPr>
            <p:cNvPr id="16" name="Text Box 782">
              <a:extLst>
                <a:ext uri="{FF2B5EF4-FFF2-40B4-BE49-F238E27FC236}">
                  <a16:creationId xmlns:a16="http://schemas.microsoft.com/office/drawing/2014/main" xmlns="" id="{5BEEF877-9119-4816-B104-C0F4AC757588}"/>
                </a:ext>
              </a:extLst>
            </p:cNvPr>
            <p:cNvSpPr txBox="1"/>
            <p:nvPr/>
          </p:nvSpPr>
          <p:spPr>
            <a:xfrm>
              <a:off x="-133350" y="314321"/>
              <a:ext cx="266700" cy="3429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2300">
                  <a:solidFill>
                    <a:srgbClr val="0070C0"/>
                  </a:solidFill>
                  <a:effectLst/>
                  <a:latin typeface="Arial" panose="020B0604020202020204" pitchFamily="34" charset="0"/>
                  <a:ea typeface="Arial" panose="020B0604020202020204" pitchFamily="34" charset="0"/>
                  <a:cs typeface="Arial" panose="020B0604020202020204" pitchFamily="34" charset="0"/>
                </a:rPr>
                <a:t>-</a:t>
              </a:r>
              <a:endParaRPr lang="en-US" sz="2300">
                <a:solidFill>
                  <a:srgbClr val="0070C0"/>
                </a:solidFill>
                <a:effectLst/>
                <a:latin typeface="Arial" panose="020B0604020202020204" pitchFamily="34" charset="0"/>
                <a:ea typeface="Arial" panose="020B0604020202020204" pitchFamily="34" charset="0"/>
                <a:cs typeface="Arial" panose="020B0604020202020204" pitchFamily="34" charset="0"/>
              </a:endParaRPr>
            </a:p>
          </p:txBody>
        </p:sp>
        <p:cxnSp>
          <p:nvCxnSpPr>
            <p:cNvPr id="18" name="Straight Connector 17">
              <a:extLst>
                <a:ext uri="{FF2B5EF4-FFF2-40B4-BE49-F238E27FC236}">
                  <a16:creationId xmlns:a16="http://schemas.microsoft.com/office/drawing/2014/main" xmlns="" id="{12B55F71-4420-4DD8-9B3D-4C2F7BA21AF1}"/>
                </a:ext>
              </a:extLst>
            </p:cNvPr>
            <p:cNvCxnSpPr>
              <a:cxnSpLocks/>
            </p:cNvCxnSpPr>
            <p:nvPr/>
          </p:nvCxnSpPr>
          <p:spPr>
            <a:xfrm>
              <a:off x="0" y="1105373"/>
              <a:ext cx="900033" cy="0"/>
            </a:xfrm>
            <a:prstGeom prst="line">
              <a:avLst/>
            </a:prstGeom>
            <a:ln w="28575">
              <a:solidFill>
                <a:srgbClr val="00B0F0"/>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xmlns="" val="691528178"/>
      </p:ext>
    </p:extLst>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withEffect">
                                  <p:stCondLst>
                                    <p:cond delay="0"/>
                                  </p:stCondLst>
                                  <p:childTnLst>
                                    <p:anim calcmode="discrete" valueType="str">
                                      <p:cBhvr>
                                        <p:cTn id="6" dur="1000" fill="hold"/>
                                        <p:tgtEl>
                                          <p:spTgt spid="15"/>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nodeType="withEffect">
                                  <p:stCondLst>
                                    <p:cond delay="500"/>
                                  </p:stCondLst>
                                  <p:childTnLst>
                                    <p:anim calcmode="discrete" valueType="str">
                                      <p:cBhvr>
                                        <p:cTn id="8" dur="1000" fill="hold"/>
                                        <p:tgtEl>
                                          <p:spTgt spid="14"/>
                                        </p:tgtEl>
                                        <p:attrNameLst>
                                          <p:attrName>style.visibility</p:attrName>
                                        </p:attrNameLst>
                                      </p:cBhvr>
                                      <p:tavLst>
                                        <p:tav tm="0">
                                          <p:val>
                                            <p:strVal val="hidden"/>
                                          </p:val>
                                        </p:tav>
                                        <p:tav tm="50000">
                                          <p:val>
                                            <p:strVal val="visible"/>
                                          </p:val>
                                        </p:tav>
                                      </p:tavLst>
                                    </p:anim>
                                  </p:childTnLst>
                                </p:cTn>
                              </p:par>
                            </p:childTnLst>
                          </p:cTn>
                        </p:par>
                        <p:par>
                          <p:cTn id="9" fill="hold">
                            <p:stCondLst>
                              <p:cond delay="1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7"/>
                                        </p:tgtEl>
                                        <p:attrNameLst>
                                          <p:attrName>ppt_y</p:attrName>
                                        </p:attrNameLst>
                                      </p:cBhvr>
                                      <p:tavLst>
                                        <p:tav tm="0">
                                          <p:val>
                                            <p:strVal val="#ppt_y"/>
                                          </p:val>
                                        </p:tav>
                                        <p:tav tm="100000">
                                          <p:val>
                                            <p:strVal val="#ppt_y"/>
                                          </p:val>
                                        </p:tav>
                                      </p:tavLst>
                                    </p:anim>
                                    <p:anim calcmode="lin" valueType="num">
                                      <p:cBhvr>
                                        <p:cTn id="14"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7"/>
                                        </p:tgtEl>
                                      </p:cBhvr>
                                    </p:animEffect>
                                  </p:childTnLst>
                                </p:cTn>
                              </p:par>
                            </p:childTnLst>
                          </p:cTn>
                        </p:par>
                        <p:par>
                          <p:cTn id="17" fill="hold">
                            <p:stCondLst>
                              <p:cond delay="2000"/>
                            </p:stCondLst>
                            <p:childTnLst>
                              <p:par>
                                <p:cTn id="18" presetID="15"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1000" fill="hold"/>
                                        <p:tgtEl>
                                          <p:spTgt spid="8"/>
                                        </p:tgtEl>
                                        <p:attrNameLst>
                                          <p:attrName>ppt_w</p:attrName>
                                        </p:attrNameLst>
                                      </p:cBhvr>
                                      <p:tavLst>
                                        <p:tav tm="0">
                                          <p:val>
                                            <p:fltVal val="0"/>
                                          </p:val>
                                        </p:tav>
                                        <p:tav tm="100000">
                                          <p:val>
                                            <p:strVal val="#ppt_w"/>
                                          </p:val>
                                        </p:tav>
                                      </p:tavLst>
                                    </p:anim>
                                    <p:anim calcmode="lin" valueType="num">
                                      <p:cBhvr>
                                        <p:cTn id="21" dur="1000" fill="hold"/>
                                        <p:tgtEl>
                                          <p:spTgt spid="8"/>
                                        </p:tgtEl>
                                        <p:attrNameLst>
                                          <p:attrName>ppt_h</p:attrName>
                                        </p:attrNameLst>
                                      </p:cBhvr>
                                      <p:tavLst>
                                        <p:tav tm="0">
                                          <p:val>
                                            <p:fltVal val="0"/>
                                          </p:val>
                                        </p:tav>
                                        <p:tav tm="100000">
                                          <p:val>
                                            <p:strVal val="#ppt_h"/>
                                          </p:val>
                                        </p:tav>
                                      </p:tavLst>
                                    </p:anim>
                                    <p:anim calcmode="lin" valueType="num">
                                      <p:cBhvr>
                                        <p:cTn id="2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8"/>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8"/>
                                            </p:cond>
                                          </p:stCondLst>
                                          <p:endCondLst>
                                            <p:cond evt="onStopAudio" delay="0">
                                              <p:tgtEl>
                                                <p:sldTgt/>
                                              </p:tgtEl>
                                            </p:cond>
                                          </p:endCondLst>
                                        </p:cTn>
                                        <p:tgtEl>
                                          <p:sndTgt r:embed="rId2" name="chimes.wav"/>
                                        </p:tgtEl>
                                      </p:cMediaNode>
                                    </p:audio>
                                  </p:subTnLst>
                                </p:cTn>
                              </p:par>
                              <p:par>
                                <p:cTn id="24" presetID="15"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 calcmode="lin" valueType="num">
                                      <p:cBhvr>
                                        <p:cTn id="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0" fill="hold">
                            <p:stCondLst>
                              <p:cond delay="3000"/>
                            </p:stCondLst>
                            <p:childTnLst>
                              <p:par>
                                <p:cTn id="31" presetID="15"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1000" fill="hold"/>
                                        <p:tgtEl>
                                          <p:spTgt spid="6"/>
                                        </p:tgtEl>
                                        <p:attrNameLst>
                                          <p:attrName>ppt_w</p:attrName>
                                        </p:attrNameLst>
                                      </p:cBhvr>
                                      <p:tavLst>
                                        <p:tav tm="0">
                                          <p:val>
                                            <p:fltVal val="0"/>
                                          </p:val>
                                        </p:tav>
                                        <p:tav tm="100000">
                                          <p:val>
                                            <p:strVal val="#ppt_w"/>
                                          </p:val>
                                        </p:tav>
                                      </p:tavLst>
                                    </p:anim>
                                    <p:anim calcmode="lin" valueType="num">
                                      <p:cBhvr>
                                        <p:cTn id="34" dur="1000" fill="hold"/>
                                        <p:tgtEl>
                                          <p:spTgt spid="6"/>
                                        </p:tgtEl>
                                        <p:attrNameLst>
                                          <p:attrName>ppt_h</p:attrName>
                                        </p:attrNameLst>
                                      </p:cBhvr>
                                      <p:tavLst>
                                        <p:tav tm="0">
                                          <p:val>
                                            <p:fltVal val="0"/>
                                          </p:val>
                                        </p:tav>
                                        <p:tav tm="100000">
                                          <p:val>
                                            <p:strVal val="#ppt_h"/>
                                          </p:val>
                                        </p:tav>
                                      </p:tavLst>
                                    </p:anim>
                                    <p:anim calcmode="lin" valueType="num">
                                      <p:cBhvr>
                                        <p:cTn id="35"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6"/>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31"/>
                                            </p:cond>
                                          </p:stCondLst>
                                          <p:endCondLst>
                                            <p:cond evt="onStopAudio" delay="0">
                                              <p:tgtEl>
                                                <p:sldTgt/>
                                              </p:tgtEl>
                                            </p:cond>
                                          </p:endCondLst>
                                        </p:cTn>
                                        <p:tgtEl>
                                          <p:sndTgt r:embed="rId2" name="chimes.wav"/>
                                        </p:tgtEl>
                                      </p:cMediaNode>
                                    </p:audio>
                                  </p:subTnLst>
                                </p:cTn>
                              </p:par>
                              <p:par>
                                <p:cTn id="37" presetID="15" presetClass="entr" presetSubtype="0"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1000" fill="hold"/>
                                        <p:tgtEl>
                                          <p:spTgt spid="4"/>
                                        </p:tgtEl>
                                        <p:attrNameLst>
                                          <p:attrName>ppt_w</p:attrName>
                                        </p:attrNameLst>
                                      </p:cBhvr>
                                      <p:tavLst>
                                        <p:tav tm="0">
                                          <p:val>
                                            <p:fltVal val="0"/>
                                          </p:val>
                                        </p:tav>
                                        <p:tav tm="100000">
                                          <p:val>
                                            <p:strVal val="#ppt_w"/>
                                          </p:val>
                                        </p:tav>
                                      </p:tavLst>
                                    </p:anim>
                                    <p:anim calcmode="lin" valueType="num">
                                      <p:cBhvr>
                                        <p:cTn id="40" dur="1000" fill="hold"/>
                                        <p:tgtEl>
                                          <p:spTgt spid="4"/>
                                        </p:tgtEl>
                                        <p:attrNameLst>
                                          <p:attrName>ppt_h</p:attrName>
                                        </p:attrNameLst>
                                      </p:cBhvr>
                                      <p:tavLst>
                                        <p:tav tm="0">
                                          <p:val>
                                            <p:fltVal val="0"/>
                                          </p:val>
                                        </p:tav>
                                        <p:tav tm="100000">
                                          <p:val>
                                            <p:strVal val="#ppt_h"/>
                                          </p:val>
                                        </p:tav>
                                      </p:tavLst>
                                    </p:anim>
                                    <p:anim calcmode="lin" valueType="num">
                                      <p:cBhvr>
                                        <p:cTn id="41"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9" restart="whenNotActive" fill="hold" evtFilter="cancelBubble" nodeType="interactiveSeq">
                <p:stCondLst>
                  <p:cond evt="onClick" delay="0">
                    <p:tgtEl>
                      <p:spTgt spid="6"/>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nodeType="clickEffect">
                                  <p:stCondLst>
                                    <p:cond delay="0"/>
                                  </p:stCondLst>
                                  <p:childTnLst>
                                    <p:animClr clrSpc="rgb" dir="cw">
                                      <p:cBhvr>
                                        <p:cTn id="53" dur="1000" fill="hold"/>
                                        <p:tgtEl>
                                          <p:spTgt spid="6"/>
                                        </p:tgtEl>
                                        <p:attrNameLst>
                                          <p:attrName>fillcolor</p:attrName>
                                        </p:attrNameLst>
                                      </p:cBhvr>
                                      <p:to>
                                        <a:srgbClr val="FFFF00"/>
                                      </p:to>
                                    </p:animClr>
                                    <p:set>
                                      <p:cBhvr>
                                        <p:cTn id="54" dur="1000" fill="hold"/>
                                        <p:tgtEl>
                                          <p:spTgt spid="6"/>
                                        </p:tgtEl>
                                        <p:attrNameLst>
                                          <p:attrName>fill.type</p:attrName>
                                        </p:attrNameLst>
                                      </p:cBhvr>
                                      <p:to>
                                        <p:strVal val="solid"/>
                                      </p:to>
                                    </p:set>
                                    <p:set>
                                      <p:cBhvr>
                                        <p:cTn id="55" dur="1000" fill="hold"/>
                                        <p:tgtEl>
                                          <p:spTgt spid="6"/>
                                        </p:tgtEl>
                                        <p:attrNameLst>
                                          <p:attrName>fill.on</p:attrName>
                                        </p:attrNameLst>
                                      </p:cBhvr>
                                      <p:to>
                                        <p:strVal val="true"/>
                                      </p:to>
                                    </p:set>
                                  </p:childTnLst>
                                </p:cTn>
                              </p:par>
                              <p:par>
                                <p:cTn id="56" presetID="10" presetClass="entr" presetSubtype="0" fill="hold"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childTnLst>
                                  <p:subTnLst>
                                    <p:audio>
                                      <p:cMediaNode>
                                        <p:cTn display="0" masterRel="sameClick">
                                          <p:stCondLst>
                                            <p:cond evt="begin" delay="0">
                                              <p:tn val="56"/>
                                            </p:cond>
                                          </p:stCondLst>
                                          <p:endCondLst>
                                            <p:cond evt="onStopAudio" delay="0">
                                              <p:tgtEl>
                                                <p:sldTgt/>
                                              </p:tgtEl>
                                            </p:cond>
                                          </p:endCondLst>
                                        </p:cTn>
                                        <p:tgtEl>
                                          <p:sndTgt r:embed="rId2" name="chimes.wav"/>
                                        </p:tgtEl>
                                      </p:cMediaNode>
                                    </p:audio>
                                  </p:subTnLst>
                                </p:cTn>
                              </p:par>
                              <p:par>
                                <p:cTn id="59" presetID="35" presetClass="exit" presetSubtype="0" fill="hold" nodeType="withEffect">
                                  <p:stCondLst>
                                    <p:cond delay="0"/>
                                  </p:stCondLst>
                                  <p:childTnLst>
                                    <p:animEffect transition="out" filter="fade">
                                      <p:cBhvr>
                                        <p:cTn id="60" dur="1000"/>
                                        <p:tgtEl>
                                          <p:spTgt spid="8"/>
                                        </p:tgtEl>
                                      </p:cBhvr>
                                    </p:animEffect>
                                    <p:anim calcmode="lin" valueType="num">
                                      <p:cBhvr>
                                        <p:cTn id="61" dur="1000"/>
                                        <p:tgtEl>
                                          <p:spTgt spid="8"/>
                                        </p:tgtEl>
                                        <p:attrNameLst>
                                          <p:attrName>style.rotation</p:attrName>
                                        </p:attrNameLst>
                                      </p:cBhvr>
                                      <p:tavLst>
                                        <p:tav tm="0">
                                          <p:val>
                                            <p:fltVal val="0"/>
                                          </p:val>
                                        </p:tav>
                                        <p:tav tm="100000">
                                          <p:val>
                                            <p:fltVal val="720"/>
                                          </p:val>
                                        </p:tav>
                                      </p:tavLst>
                                    </p:anim>
                                    <p:anim calcmode="lin" valueType="num">
                                      <p:cBhvr>
                                        <p:cTn id="62" dur="1000"/>
                                        <p:tgtEl>
                                          <p:spTgt spid="8"/>
                                        </p:tgtEl>
                                        <p:attrNameLst>
                                          <p:attrName>ppt_h</p:attrName>
                                        </p:attrNameLst>
                                      </p:cBhvr>
                                      <p:tavLst>
                                        <p:tav tm="0">
                                          <p:val>
                                            <p:strVal val="ppt_h"/>
                                          </p:val>
                                        </p:tav>
                                        <p:tav tm="100000">
                                          <p:val>
                                            <p:fltVal val="0"/>
                                          </p:val>
                                        </p:tav>
                                      </p:tavLst>
                                    </p:anim>
                                    <p:anim calcmode="lin" valueType="num">
                                      <p:cBhvr>
                                        <p:cTn id="63" dur="1000"/>
                                        <p:tgtEl>
                                          <p:spTgt spid="8"/>
                                        </p:tgtEl>
                                        <p:attrNameLst>
                                          <p:attrName>ppt_w</p:attrName>
                                        </p:attrNameLst>
                                      </p:cBhvr>
                                      <p:tavLst>
                                        <p:tav tm="0">
                                          <p:val>
                                            <p:strVal val="ppt_w"/>
                                          </p:val>
                                        </p:tav>
                                        <p:tav tm="100000">
                                          <p:val>
                                            <p:fltVal val="0"/>
                                          </p:val>
                                        </p:tav>
                                      </p:tavLst>
                                    </p:anim>
                                    <p:set>
                                      <p:cBhvr>
                                        <p:cTn id="64" dur="1" fill="hold">
                                          <p:stCondLst>
                                            <p:cond delay="999"/>
                                          </p:stCondLst>
                                        </p:cTn>
                                        <p:tgtEl>
                                          <p:spTgt spid="8"/>
                                        </p:tgtEl>
                                        <p:attrNameLst>
                                          <p:attrName>style.visibility</p:attrName>
                                        </p:attrNameLst>
                                      </p:cBhvr>
                                      <p:to>
                                        <p:strVal val="hidden"/>
                                      </p:to>
                                    </p:set>
                                  </p:childTnLst>
                                </p:cTn>
                              </p:par>
                              <p:par>
                                <p:cTn id="65" presetID="51" presetClass="path" presetSubtype="0" accel="50000" decel="50000" fill="hold" nodeType="withEffect">
                                  <p:stCondLst>
                                    <p:cond delay="0"/>
                                  </p:stCondLst>
                                  <p:childTnLst>
                                    <p:animMotion origin="layout" path="M -4.44444E-6 3.7037E-6 C -0.05104 -0.06065 -0.10034 -0.11274 -0.15069 -0.17246 " pathEditMode="relative" rAng="0" ptsTypes="AA">
                                      <p:cBhvr>
                                        <p:cTn id="66" dur="1000" fill="hold"/>
                                        <p:tgtEl>
                                          <p:spTgt spid="8"/>
                                        </p:tgtEl>
                                        <p:attrNameLst>
                                          <p:attrName>ppt_x</p:attrName>
                                          <p:attrName>ppt_y</p:attrName>
                                        </p:attrNameLst>
                                      </p:cBhvr>
                                      <p:rCtr x="-7535" y="-8634"/>
                                    </p:animMotion>
                                  </p:childTnLst>
                                </p:cTn>
                              </p:par>
                            </p:childTnLst>
                          </p:cTn>
                        </p:par>
                        <p:par>
                          <p:cTn id="67" fill="hold">
                            <p:stCondLst>
                              <p:cond delay="1000"/>
                            </p:stCondLst>
                            <p:childTnLst>
                              <p:par>
                                <p:cTn id="68" presetID="10" presetClass="exit" presetSubtype="0" fill="hold" nodeType="afterEffect">
                                  <p:stCondLst>
                                    <p:cond delay="0"/>
                                  </p:stCondLst>
                                  <p:childTnLst>
                                    <p:animEffect transition="out" filter="fade">
                                      <p:cBhvr>
                                        <p:cTn id="69" dur="1000"/>
                                        <p:tgtEl>
                                          <p:spTgt spid="8"/>
                                        </p:tgtEl>
                                      </p:cBhvr>
                                    </p:animEffect>
                                    <p:set>
                                      <p:cBhvr>
                                        <p:cTn id="70" dur="1" fill="hold">
                                          <p:stCondLst>
                                            <p:cond delay="999"/>
                                          </p:stCondLst>
                                        </p:cTn>
                                        <p:tgtEl>
                                          <p:spTgt spid="8"/>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1000"/>
                                        <p:tgtEl>
                                          <p:spTgt spid="23"/>
                                        </p:tgtEl>
                                      </p:cBhvr>
                                    </p:animEffect>
                                    <p:set>
                                      <p:cBhvr>
                                        <p:cTn id="73" dur="1" fill="hold">
                                          <p:stCondLst>
                                            <p:cond delay="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74" restart="whenNotActive" fill="hold" evtFilter="cancelBubble" nodeType="interactiveSeq">
                <p:stCondLst>
                  <p:cond evt="onClick" delay="0">
                    <p:tgtEl>
                      <p:spTgt spid="7"/>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7"/>
                                        </p:tgtEl>
                                        <p:attrNameLst>
                                          <p:attrName>fillcolor</p:attrName>
                                        </p:attrNameLst>
                                      </p:cBhvr>
                                      <p:to>
                                        <a:srgbClr val="FF0000"/>
                                      </p:to>
                                    </p:animClr>
                                    <p:set>
                                      <p:cBhvr>
                                        <p:cTn id="79" dur="250" fill="hold"/>
                                        <p:tgtEl>
                                          <p:spTgt spid="7"/>
                                        </p:tgtEl>
                                        <p:attrNameLst>
                                          <p:attrName>fill.type</p:attrName>
                                        </p:attrNameLst>
                                      </p:cBhvr>
                                      <p:to>
                                        <p:strVal val="solid"/>
                                      </p:to>
                                    </p:set>
                                    <p:set>
                                      <p:cBhvr>
                                        <p:cTn id="80" dur="250" fill="hold"/>
                                        <p:tgtEl>
                                          <p:spTgt spid="7"/>
                                        </p:tgtEl>
                                        <p:attrNameLst>
                                          <p:attrName>fill.on</p:attrName>
                                        </p:attrNameLst>
                                      </p:cBhvr>
                                      <p:to>
                                        <p:strVal val="true"/>
                                      </p:to>
                                    </p:set>
                                  </p:childTnLst>
                                </p:cTn>
                              </p:par>
                            </p:childTnLst>
                          </p:cTn>
                        </p:par>
                        <p:par>
                          <p:cTn id="81" fill="hold">
                            <p:stCondLst>
                              <p:cond delay="250"/>
                            </p:stCondLst>
                            <p:childTnLst>
                              <p:par>
                                <p:cTn id="82" presetID="52" presetClass="exit" presetSubtype="0" fill="hold" nodeType="afterEffect">
                                  <p:stCondLst>
                                    <p:cond delay="0"/>
                                  </p:stCondLst>
                                  <p:childTnLst>
                                    <p:animScale>
                                      <p:cBhvr>
                                        <p:cTn id="83" dur="1000" accel="50000">
                                          <p:stCondLst>
                                            <p:cond delay="0"/>
                                          </p:stCondLst>
                                        </p:cTn>
                                        <p:tgtEl>
                                          <p:spTgt spid="4"/>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84" dur="1000" accel="50000">
                                          <p:stCondLst>
                                            <p:cond delay="0"/>
                                          </p:stCondLst>
                                        </p:cTn>
                                        <p:tgtEl>
                                          <p:spTgt spid="4"/>
                                        </p:tgtEl>
                                        <p:attrNameLst>
                                          <p:attrName>ppt_x</p:attrName>
                                          <p:attrName>ppt_y</p:attrName>
                                        </p:attrNameLst>
                                      </p:cBhvr>
                                    </p:animMotion>
                                    <p:animEffect transition="out" filter="fade">
                                      <p:cBhvr>
                                        <p:cTn id="85" dur="1000"/>
                                        <p:tgtEl>
                                          <p:spTgt spid="4"/>
                                        </p:tgtEl>
                                      </p:cBhvr>
                                    </p:animEffect>
                                    <p:set>
                                      <p:cBhvr>
                                        <p:cTn id="86" dur="1" fill="hold">
                                          <p:stCondLst>
                                            <p:cond delay="999"/>
                                          </p:stCondLst>
                                        </p:cTn>
                                        <p:tgtEl>
                                          <p:spTgt spid="4"/>
                                        </p:tgtEl>
                                        <p:attrNameLst>
                                          <p:attrName>style.visibility</p:attrName>
                                        </p:attrNameLst>
                                      </p:cBhvr>
                                      <p:to>
                                        <p:strVal val="hidden"/>
                                      </p:to>
                                    </p:set>
                                  </p:childTnLst>
                                  <p:subTnLst>
                                    <p:audio>
                                      <p:cMediaNode>
                                        <p:cTn display="0" masterRel="sameClick">
                                          <p:stCondLst>
                                            <p:cond evt="begin" delay="0">
                                              <p:tn val="82"/>
                                            </p:cond>
                                          </p:stCondLst>
                                          <p:endCondLst>
                                            <p:cond evt="onStopAudio" delay="0">
                                              <p:tgtEl>
                                                <p:sldTgt/>
                                              </p:tgtEl>
                                            </p:cond>
                                          </p:endCondLst>
                                        </p:cTn>
                                        <p:tgtEl>
                                          <p:sndTgt r:embed="rId3" name="whoosh.wav"/>
                                        </p:tgtEl>
                                      </p:cMediaNode>
                                    </p:audio>
                                  </p:subTnLst>
                                </p:cTn>
                              </p:par>
                              <p:par>
                                <p:cTn id="87" presetID="52" presetClass="exit" presetSubtype="0" fill="hold" nodeType="withEffect">
                                  <p:stCondLst>
                                    <p:cond delay="0"/>
                                  </p:stCondLst>
                                  <p:childTnLst>
                                    <p:animScale>
                                      <p:cBhvr>
                                        <p:cTn id="88" dur="1000" accel="50000">
                                          <p:stCondLst>
                                            <p:cond delay="0"/>
                                          </p:stCondLst>
                                        </p:cTn>
                                        <p:tgtEl>
                                          <p:spTgt spid="8"/>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89" dur="1000" accel="50000">
                                          <p:stCondLst>
                                            <p:cond delay="0"/>
                                          </p:stCondLst>
                                        </p:cTn>
                                        <p:tgtEl>
                                          <p:spTgt spid="8"/>
                                        </p:tgtEl>
                                        <p:attrNameLst>
                                          <p:attrName>ppt_x</p:attrName>
                                          <p:attrName>ppt_y</p:attrName>
                                        </p:attrNameLst>
                                      </p:cBhvr>
                                    </p:animMotion>
                                    <p:animEffect transition="out" filter="fade">
                                      <p:cBhvr>
                                        <p:cTn id="90" dur="1000"/>
                                        <p:tgtEl>
                                          <p:spTgt spid="8"/>
                                        </p:tgtEl>
                                      </p:cBhvr>
                                    </p:animEffect>
                                    <p:set>
                                      <p:cBhvr>
                                        <p:cTn id="91" dur="1" fill="hold">
                                          <p:stCondLst>
                                            <p:cond delay="999"/>
                                          </p:stCondLst>
                                        </p:cTn>
                                        <p:tgtEl>
                                          <p:spTgt spid="8"/>
                                        </p:tgtEl>
                                        <p:attrNameLst>
                                          <p:attrName>style.visibility</p:attrName>
                                        </p:attrNameLst>
                                      </p:cBhvr>
                                      <p:to>
                                        <p:strVal val="hidden"/>
                                      </p:to>
                                    </p:set>
                                  </p:childTnLst>
                                  <p:subTnLst>
                                    <p:audio>
                                      <p:cMediaNode>
                                        <p:cTn display="0" masterRel="sameClick">
                                          <p:stCondLst>
                                            <p:cond evt="begin" delay="0">
                                              <p:tn val="87"/>
                                            </p:cond>
                                          </p:stCondLst>
                                          <p:endCondLst>
                                            <p:cond evt="onStopAudio" delay="0">
                                              <p:tgtEl>
                                                <p:sldTgt/>
                                              </p:tgtEl>
                                            </p:cond>
                                          </p:endCondLst>
                                        </p:cTn>
                                        <p:tgtEl>
                                          <p:sndTgt r:embed="rId3" name="whoosh.wav"/>
                                        </p:tgtEl>
                                      </p:cMediaNode>
                                    </p:audio>
                                  </p:subTnLst>
                                </p:cTn>
                              </p:par>
                              <p:par>
                                <p:cTn id="92" presetID="49" presetClass="entr" presetSubtype="0" decel="100000" fill="hold" grpId="0" nodeType="with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 calcmode="lin" valueType="num">
                                      <p:cBhvr>
                                        <p:cTn id="96" dur="500" fill="hold"/>
                                        <p:tgtEl>
                                          <p:spTgt spid="26"/>
                                        </p:tgtEl>
                                        <p:attrNameLst>
                                          <p:attrName>style.rotation</p:attrName>
                                        </p:attrNameLst>
                                      </p:cBhvr>
                                      <p:tavLst>
                                        <p:tav tm="0">
                                          <p:val>
                                            <p:fltVal val="360"/>
                                          </p:val>
                                        </p:tav>
                                        <p:tav tm="100000">
                                          <p:val>
                                            <p:fltVal val="0"/>
                                          </p:val>
                                        </p:tav>
                                      </p:tavLst>
                                    </p:anim>
                                    <p:animEffect transition="in" filter="fade">
                                      <p:cBhvr>
                                        <p:cTn id="97" dur="500"/>
                                        <p:tgtEl>
                                          <p:spTgt spid="26"/>
                                        </p:tgtEl>
                                      </p:cBhvr>
                                    </p:animEffect>
                                  </p:childTnLst>
                                </p:cTn>
                              </p:par>
                            </p:childTnLst>
                          </p:cTn>
                        </p:par>
                        <p:par>
                          <p:cTn id="98" fill="hold">
                            <p:stCondLst>
                              <p:cond delay="1250"/>
                            </p:stCondLst>
                            <p:childTnLst>
                              <p:par>
                                <p:cTn id="99" presetID="6" presetClass="emph" presetSubtype="0" fill="hold" grpId="1" nodeType="afterEffect">
                                  <p:stCondLst>
                                    <p:cond delay="0"/>
                                  </p:stCondLst>
                                  <p:childTnLst>
                                    <p:animScale>
                                      <p:cBhvr>
                                        <p:cTn id="100" dur="500" fill="hold"/>
                                        <p:tgtEl>
                                          <p:spTgt spid="26"/>
                                        </p:tgtEl>
                                      </p:cBhvr>
                                      <p:by x="150000" y="150000"/>
                                    </p:animScale>
                                  </p:childTnLst>
                                  <p:subTnLst>
                                    <p:audio>
                                      <p:cMediaNode>
                                        <p:cTn display="0" masterRel="sameClick">
                                          <p:stCondLst>
                                            <p:cond evt="begin" delay="0">
                                              <p:tn val="99"/>
                                            </p:cond>
                                          </p:stCondLst>
                                          <p:endCondLst>
                                            <p:cond evt="onStopAudio" delay="0">
                                              <p:tgtEl>
                                                <p:sldTgt/>
                                              </p:tgtEl>
                                            </p:cond>
                                          </p:endCondLst>
                                        </p:cTn>
                                        <p:tgtEl>
                                          <p:sndTgt r:embed="rId4" name="voltage.wav"/>
                                        </p:tgtEl>
                                      </p:cMediaNode>
                                    </p:audio>
                                  </p:subTnLst>
                                </p:cTn>
                              </p:par>
                              <p:par>
                                <p:cTn id="101" presetID="10" presetClass="exit" presetSubtype="0" fill="hold" nodeType="withEffect">
                                  <p:stCondLst>
                                    <p:cond delay="0"/>
                                  </p:stCondLst>
                                  <p:childTnLst>
                                    <p:animEffect transition="out" filter="fade">
                                      <p:cBhvr>
                                        <p:cTn id="102" dur="500"/>
                                        <p:tgtEl>
                                          <p:spTgt spid="15"/>
                                        </p:tgtEl>
                                      </p:cBhvr>
                                    </p:animEffect>
                                    <p:set>
                                      <p:cBhvr>
                                        <p:cTn id="103" dur="1" fill="hold">
                                          <p:stCondLst>
                                            <p:cond delay="499"/>
                                          </p:stCondLst>
                                        </p:cTn>
                                        <p:tgtEl>
                                          <p:spTgt spid="15"/>
                                        </p:tgtEl>
                                        <p:attrNameLst>
                                          <p:attrName>style.visibility</p:attrName>
                                        </p:attrNameLst>
                                      </p:cBhvr>
                                      <p:to>
                                        <p:strVal val="hidden"/>
                                      </p:to>
                                    </p:set>
                                  </p:childTnLst>
                                </p:cTn>
                              </p:par>
                              <p:par>
                                <p:cTn id="104" presetID="10" presetClass="exit" presetSubtype="0" fill="hold" nodeType="withEffect">
                                  <p:stCondLst>
                                    <p:cond delay="0"/>
                                  </p:stCondLst>
                                  <p:childTnLst>
                                    <p:animEffect transition="out" filter="fade">
                                      <p:cBhvr>
                                        <p:cTn id="105" dur="500"/>
                                        <p:tgtEl>
                                          <p:spTgt spid="14"/>
                                        </p:tgtEl>
                                      </p:cBhvr>
                                    </p:animEffect>
                                    <p:set>
                                      <p:cBhvr>
                                        <p:cTn id="106" dur="1" fill="hold">
                                          <p:stCondLst>
                                            <p:cond delay="499"/>
                                          </p:stCondLst>
                                        </p:cTn>
                                        <p:tgtEl>
                                          <p:spTgt spid="14"/>
                                        </p:tgtEl>
                                        <p:attrNameLst>
                                          <p:attrName>style.visibility</p:attrName>
                                        </p:attrNameLst>
                                      </p:cBhvr>
                                      <p:to>
                                        <p:strVal val="hidden"/>
                                      </p:to>
                                    </p:set>
                                  </p:childTnLst>
                                </p:cTn>
                              </p:par>
                              <p:par>
                                <p:cTn id="107" presetID="10" presetClass="entr" presetSubtype="0" fill="hold" nodeType="with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500"/>
                                        <p:tgtEl>
                                          <p:spTgt spid="27"/>
                                        </p:tgtEl>
                                      </p:cBhvr>
                                    </p:animEffect>
                                  </p:childTnLst>
                                </p:cTn>
                              </p:par>
                            </p:childTnLst>
                          </p:cTn>
                        </p:par>
                      </p:childTnLst>
                    </p:cTn>
                  </p:par>
                </p:childTnLst>
              </p:cTn>
              <p:nextCondLst>
                <p:cond evt="onClick" delay="0">
                  <p:tgtEl>
                    <p:spTgt spid="7"/>
                  </p:tgtEl>
                </p:cond>
              </p:nextCondLst>
            </p:seq>
          </p:childTnLst>
        </p:cTn>
      </p:par>
    </p:tnLst>
    <p:bldLst>
      <p:bldP spid="26" grpId="0"/>
      <p:bldP spid="26" grpId="1"/>
      <p:bldP spid="6" grpId="0" animBg="1"/>
      <p:bldP spid="7"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cxnSp>
        <p:nvCxnSpPr>
          <p:cNvPr id="71" name="直接连接符 7"/>
          <p:cNvCxnSpPr/>
          <p:nvPr/>
        </p:nvCxnSpPr>
        <p:spPr>
          <a:xfrm>
            <a:off x="4557024" y="872562"/>
            <a:ext cx="0" cy="4057274"/>
          </a:xfrm>
          <a:prstGeom prst="line">
            <a:avLst/>
          </a:prstGeom>
          <a:ln w="25400">
            <a:solidFill>
              <a:schemeClr val="accent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2" name="Group 8"/>
          <p:cNvGrpSpPr/>
          <p:nvPr/>
        </p:nvGrpSpPr>
        <p:grpSpPr>
          <a:xfrm>
            <a:off x="4473161" y="1148688"/>
            <a:ext cx="802683" cy="167725"/>
            <a:chOff x="5964215" y="1531583"/>
            <a:chExt cx="1070244" cy="223633"/>
          </a:xfrm>
        </p:grpSpPr>
        <p:sp>
          <p:nvSpPr>
            <p:cNvPr id="73" name="椭圆 8"/>
            <p:cNvSpPr/>
            <p:nvPr/>
          </p:nvSpPr>
          <p:spPr>
            <a:xfrm>
              <a:off x="5964215" y="1531583"/>
              <a:ext cx="223633" cy="223633"/>
            </a:xfrm>
            <a:prstGeom prst="ellipse">
              <a:avLst/>
            </a:prstGeom>
            <a:solidFill>
              <a:schemeClr val="bg1"/>
            </a:solidFill>
            <a:ln w="50800">
              <a:solidFill>
                <a:schemeClr val="accent5"/>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cxnSp>
          <p:nvCxnSpPr>
            <p:cNvPr id="74" name="直接连接符 12"/>
            <p:cNvCxnSpPr>
              <a:stCxn id="73" idx="6"/>
            </p:cNvCxnSpPr>
            <p:nvPr/>
          </p:nvCxnSpPr>
          <p:spPr>
            <a:xfrm flipV="1">
              <a:off x="6187848" y="1643399"/>
              <a:ext cx="846611" cy="1"/>
            </a:xfrm>
            <a:prstGeom prst="line">
              <a:avLst/>
            </a:prstGeom>
            <a:ln w="22225">
              <a:solidFill>
                <a:schemeClr val="bg1">
                  <a:lumMod val="75000"/>
                </a:schemeClr>
              </a:solidFill>
              <a:prstDash val="lgDash"/>
              <a:headEnd type="none"/>
              <a:tailEnd type="oval"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75" name="Group 12"/>
          <p:cNvGrpSpPr/>
          <p:nvPr/>
        </p:nvGrpSpPr>
        <p:grpSpPr>
          <a:xfrm>
            <a:off x="4473161" y="3592795"/>
            <a:ext cx="804101" cy="167725"/>
            <a:chOff x="5964215" y="4790393"/>
            <a:chExt cx="1072134" cy="223633"/>
          </a:xfrm>
        </p:grpSpPr>
        <p:sp>
          <p:nvSpPr>
            <p:cNvPr id="76" name="椭圆 10"/>
            <p:cNvSpPr/>
            <p:nvPr/>
          </p:nvSpPr>
          <p:spPr>
            <a:xfrm>
              <a:off x="5964215" y="4790393"/>
              <a:ext cx="223633" cy="223633"/>
            </a:xfrm>
            <a:prstGeom prst="ellipse">
              <a:avLst/>
            </a:prstGeom>
            <a:solidFill>
              <a:schemeClr val="bg1"/>
            </a:solidFill>
            <a:ln w="50800">
              <a:solidFill>
                <a:schemeClr val="accent5"/>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cxnSp>
          <p:nvCxnSpPr>
            <p:cNvPr id="77" name="直接连接符 14"/>
            <p:cNvCxnSpPr/>
            <p:nvPr/>
          </p:nvCxnSpPr>
          <p:spPr>
            <a:xfrm flipV="1">
              <a:off x="6189738" y="4902208"/>
              <a:ext cx="846611" cy="1"/>
            </a:xfrm>
            <a:prstGeom prst="line">
              <a:avLst/>
            </a:prstGeom>
            <a:ln w="22225">
              <a:solidFill>
                <a:schemeClr val="bg1">
                  <a:lumMod val="75000"/>
                </a:schemeClr>
              </a:solidFill>
              <a:prstDash val="lgDash"/>
              <a:headEnd type="none"/>
              <a:tailEnd type="oval"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78" name="Group 10"/>
          <p:cNvGrpSpPr/>
          <p:nvPr/>
        </p:nvGrpSpPr>
        <p:grpSpPr>
          <a:xfrm>
            <a:off x="4473161" y="2274960"/>
            <a:ext cx="804101" cy="167725"/>
            <a:chOff x="5964215" y="3033279"/>
            <a:chExt cx="1072134" cy="223633"/>
          </a:xfrm>
        </p:grpSpPr>
        <p:sp>
          <p:nvSpPr>
            <p:cNvPr id="79" name="椭圆 9"/>
            <p:cNvSpPr/>
            <p:nvPr/>
          </p:nvSpPr>
          <p:spPr>
            <a:xfrm>
              <a:off x="5964215" y="3033279"/>
              <a:ext cx="223633" cy="223633"/>
            </a:xfrm>
            <a:prstGeom prst="ellipse">
              <a:avLst/>
            </a:prstGeom>
            <a:solidFill>
              <a:schemeClr val="bg1"/>
            </a:solidFill>
            <a:ln w="50800">
              <a:solidFill>
                <a:schemeClr val="accent5"/>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cxnSp>
          <p:nvCxnSpPr>
            <p:cNvPr id="80" name="直接连接符 16"/>
            <p:cNvCxnSpPr/>
            <p:nvPr/>
          </p:nvCxnSpPr>
          <p:spPr>
            <a:xfrm flipV="1">
              <a:off x="6189738" y="3145093"/>
              <a:ext cx="846611" cy="1"/>
            </a:xfrm>
            <a:prstGeom prst="line">
              <a:avLst/>
            </a:prstGeom>
            <a:ln w="22225">
              <a:solidFill>
                <a:schemeClr val="bg1">
                  <a:lumMod val="75000"/>
                </a:schemeClr>
              </a:solidFill>
              <a:prstDash val="lgDash"/>
              <a:headEnd type="none"/>
              <a:tailEnd type="oval"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94" name="燕尾形 18"/>
          <p:cNvSpPr/>
          <p:nvPr/>
        </p:nvSpPr>
        <p:spPr>
          <a:xfrm rot="10800000">
            <a:off x="4011919" y="1392918"/>
            <a:ext cx="4466398" cy="724251"/>
          </a:xfrm>
          <a:prstGeom prst="chevron">
            <a:avLst>
              <a:gd name="adj" fmla="val 67746"/>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endParaRPr>
          </a:p>
        </p:txBody>
      </p:sp>
      <p:sp>
        <p:nvSpPr>
          <p:cNvPr id="97" name="燕尾形 20"/>
          <p:cNvSpPr/>
          <p:nvPr/>
        </p:nvSpPr>
        <p:spPr>
          <a:xfrm>
            <a:off x="840657" y="2767738"/>
            <a:ext cx="4313545" cy="586577"/>
          </a:xfrm>
          <a:prstGeom prst="chevron">
            <a:avLst>
              <a:gd name="adj" fmla="val 67746"/>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endParaRPr>
          </a:p>
        </p:txBody>
      </p:sp>
      <p:sp>
        <p:nvSpPr>
          <p:cNvPr id="100" name="燕尾形 23"/>
          <p:cNvSpPr/>
          <p:nvPr/>
        </p:nvSpPr>
        <p:spPr>
          <a:xfrm rot="10800000">
            <a:off x="4011920" y="4024087"/>
            <a:ext cx="4697000" cy="724250"/>
          </a:xfrm>
          <a:prstGeom prst="chevron">
            <a:avLst>
              <a:gd name="adj" fmla="val 67746"/>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endParaRPr>
          </a:p>
        </p:txBody>
      </p:sp>
      <p:pic>
        <p:nvPicPr>
          <p:cNvPr id="3" name="Picture 2">
            <a:extLst>
              <a:ext uri="{FF2B5EF4-FFF2-40B4-BE49-F238E27FC236}">
                <a16:creationId xmlns:a16="http://schemas.microsoft.com/office/drawing/2014/main" xmlns="" id="{18D5C18A-47E6-4345-9449-859DC8059E4E}"/>
              </a:ext>
            </a:extLst>
          </p:cNvPr>
          <p:cNvPicPr>
            <a:picLocks noChangeAspect="1"/>
          </p:cNvPicPr>
          <p:nvPr/>
        </p:nvPicPr>
        <p:blipFill>
          <a:blip r:embed="rId2"/>
          <a:stretch>
            <a:fillRect/>
          </a:stretch>
        </p:blipFill>
        <p:spPr>
          <a:xfrm>
            <a:off x="1092763" y="0"/>
            <a:ext cx="3634094" cy="503174"/>
          </a:xfrm>
          <a:prstGeom prst="rect">
            <a:avLst/>
          </a:prstGeom>
        </p:spPr>
      </p:pic>
      <p:sp>
        <p:nvSpPr>
          <p:cNvPr id="34" name="TextBox 15">
            <a:extLst>
              <a:ext uri="{FF2B5EF4-FFF2-40B4-BE49-F238E27FC236}">
                <a16:creationId xmlns:a16="http://schemas.microsoft.com/office/drawing/2014/main" xmlns="" id="{480CAB75-DAD6-42FF-ABA6-6515C5821E0E}"/>
              </a:ext>
            </a:extLst>
          </p:cNvPr>
          <p:cNvSpPr txBox="1"/>
          <p:nvPr/>
        </p:nvSpPr>
        <p:spPr>
          <a:xfrm>
            <a:off x="90625" y="731972"/>
            <a:ext cx="4466398" cy="568425"/>
          </a:xfrm>
          <a:prstGeom prst="rect">
            <a:avLst/>
          </a:prstGeom>
        </p:spPr>
        <p:txBody>
          <a:bodyPr wrap="square" lIns="0" tIns="0" rIns="0" bIns="0" rtlCol="0" anchor="t">
            <a:spAutoFit/>
          </a:bodyPr>
          <a:lstStyle/>
          <a:p>
            <a:pPr algn="ctr">
              <a:lnSpc>
                <a:spcPts val="5000"/>
              </a:lnSpc>
              <a:spcBef>
                <a:spcPct val="0"/>
              </a:spcBef>
            </a:pPr>
            <a:r>
              <a:rPr lang="en-US" sz="3000" b="1">
                <a:solidFill>
                  <a:srgbClr val="00B0F0"/>
                </a:solidFill>
                <a:latin typeface="Arial" panose="020B0604020202020204" pitchFamily="34" charset="0"/>
                <a:cs typeface="Arial" panose="020B0604020202020204" pitchFamily="34" charset="0"/>
              </a:rPr>
              <a:t>HƯỚNG DẪN VỀ NHÀ</a:t>
            </a:r>
            <a:endParaRPr lang="en-US" sz="3000" b="1" dirty="0">
              <a:solidFill>
                <a:srgbClr val="00B0F0"/>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xmlns="" id="{C65C4466-D1B3-4065-B3B2-6E55EB995B67}"/>
              </a:ext>
            </a:extLst>
          </p:cNvPr>
          <p:cNvSpPr txBox="1"/>
          <p:nvPr/>
        </p:nvSpPr>
        <p:spPr>
          <a:xfrm>
            <a:off x="4011919" y="1254031"/>
            <a:ext cx="4572000" cy="742447"/>
          </a:xfrm>
          <a:prstGeom prst="rect">
            <a:avLst/>
          </a:prstGeom>
          <a:noFill/>
        </p:spPr>
        <p:txBody>
          <a:bodyPr wrap="square">
            <a:spAutoFit/>
          </a:bodyPr>
          <a:lstStyle/>
          <a:p>
            <a:pPr marL="762015" lvl="1" indent="-457200" algn="just">
              <a:lnSpc>
                <a:spcPct val="200000"/>
              </a:lnSpc>
              <a:buFont typeface="Courier New" panose="02070309020205020404" pitchFamily="49" charset="0"/>
              <a:buChar char="o"/>
            </a:pPr>
            <a:r>
              <a:rPr lang="vi-VN" sz="2500">
                <a:solidFill>
                  <a:schemeClr val="bg1"/>
                </a:solidFill>
                <a:latin typeface="Arial" panose="020B0604020202020204" pitchFamily="34" charset="0"/>
                <a:ea typeface="Calibri" panose="020F0502020204030204" pitchFamily="34" charset="0"/>
                <a:cs typeface="Arial" panose="020B0604020202020204" pitchFamily="34" charset="0"/>
              </a:rPr>
              <a:t>Ôn tập </a:t>
            </a:r>
            <a:r>
              <a:rPr lang="en-US" sz="2500">
                <a:solidFill>
                  <a:schemeClr val="bg1"/>
                </a:solidFill>
                <a:latin typeface="Arial" panose="020B0604020202020204" pitchFamily="34" charset="0"/>
                <a:ea typeface="Calibri" panose="020F0502020204030204" pitchFamily="34" charset="0"/>
                <a:cs typeface="Arial" panose="020B0604020202020204" pitchFamily="34" charset="0"/>
              </a:rPr>
              <a:t>bài đã học</a:t>
            </a:r>
            <a:endParaRPr lang="vi-VN" sz="25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36" name="TextBox 35">
            <a:extLst>
              <a:ext uri="{FF2B5EF4-FFF2-40B4-BE49-F238E27FC236}">
                <a16:creationId xmlns:a16="http://schemas.microsoft.com/office/drawing/2014/main" xmlns="" id="{BA62AC1B-46EC-4E78-8666-DC0EAA4EF982}"/>
              </a:ext>
            </a:extLst>
          </p:cNvPr>
          <p:cNvSpPr txBox="1"/>
          <p:nvPr/>
        </p:nvSpPr>
        <p:spPr>
          <a:xfrm>
            <a:off x="907025" y="2555410"/>
            <a:ext cx="4572000" cy="742447"/>
          </a:xfrm>
          <a:prstGeom prst="rect">
            <a:avLst/>
          </a:prstGeom>
          <a:noFill/>
        </p:spPr>
        <p:txBody>
          <a:bodyPr wrap="square">
            <a:spAutoFit/>
          </a:bodyPr>
          <a:lstStyle/>
          <a:p>
            <a:pPr marL="762015" lvl="1" indent="-457200" algn="just">
              <a:lnSpc>
                <a:spcPct val="200000"/>
              </a:lnSpc>
              <a:buFont typeface="Courier New" panose="02070309020205020404" pitchFamily="49" charset="0"/>
              <a:buChar char="o"/>
            </a:pPr>
            <a:r>
              <a:rPr lang="vi-VN" sz="2500">
                <a:solidFill>
                  <a:schemeClr val="bg1"/>
                </a:solidFill>
                <a:latin typeface="Arial" panose="020B0604020202020204" pitchFamily="34" charset="0"/>
                <a:ea typeface="Calibri" panose="020F0502020204030204" pitchFamily="34" charset="0"/>
                <a:cs typeface="Arial" panose="020B0604020202020204" pitchFamily="34" charset="0"/>
              </a:rPr>
              <a:t>Làm bài tập trong SBT</a:t>
            </a:r>
            <a:endParaRPr lang="vi-VN" sz="25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37" name="TextBox 36">
            <a:extLst>
              <a:ext uri="{FF2B5EF4-FFF2-40B4-BE49-F238E27FC236}">
                <a16:creationId xmlns:a16="http://schemas.microsoft.com/office/drawing/2014/main" xmlns="" id="{14D8FEC4-11D6-41F3-A755-B18870858DCA}"/>
              </a:ext>
            </a:extLst>
          </p:cNvPr>
          <p:cNvSpPr txBox="1"/>
          <p:nvPr/>
        </p:nvSpPr>
        <p:spPr>
          <a:xfrm>
            <a:off x="4136920" y="3876511"/>
            <a:ext cx="4572000" cy="742447"/>
          </a:xfrm>
          <a:prstGeom prst="rect">
            <a:avLst/>
          </a:prstGeom>
          <a:noFill/>
        </p:spPr>
        <p:txBody>
          <a:bodyPr wrap="square">
            <a:spAutoFit/>
          </a:bodyPr>
          <a:lstStyle/>
          <a:p>
            <a:pPr marL="762015" lvl="1" indent="-457200" algn="just">
              <a:lnSpc>
                <a:spcPct val="200000"/>
              </a:lnSpc>
              <a:buFont typeface="Courier New" panose="02070309020205020404" pitchFamily="49" charset="0"/>
              <a:buChar char="o"/>
            </a:pPr>
            <a:r>
              <a:rPr lang="en-US" sz="2500">
                <a:solidFill>
                  <a:schemeClr val="bg1"/>
                </a:solidFill>
                <a:latin typeface="Arial" panose="020B0604020202020204" pitchFamily="34" charset="0"/>
                <a:ea typeface="Calibri" panose="020F0502020204030204" pitchFamily="34" charset="0"/>
                <a:cs typeface="Arial" panose="020B0604020202020204" pitchFamily="34" charset="0"/>
              </a:rPr>
              <a:t>Chuẩn bị bài mới</a:t>
            </a:r>
            <a:endParaRPr lang="vi-VN" sz="25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pic>
        <p:nvPicPr>
          <p:cNvPr id="20" name="Picture 8">
            <a:extLst>
              <a:ext uri="{FF2B5EF4-FFF2-40B4-BE49-F238E27FC236}">
                <a16:creationId xmlns:a16="http://schemas.microsoft.com/office/drawing/2014/main" xmlns="" id="{11FC1434-ED7A-4A6D-8980-988FA1D75D02}"/>
              </a:ext>
            </a:extLst>
          </p:cNvPr>
          <p:cNvPicPr>
            <a:picLocks noChangeAspect="1"/>
          </p:cNvPicPr>
          <p:nvPr/>
        </p:nvPicPr>
        <p:blipFill>
          <a:blip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rcRect/>
          <a:stretch>
            <a:fillRect/>
          </a:stretch>
        </p:blipFill>
        <p:spPr>
          <a:xfrm flipH="1">
            <a:off x="6978254" y="1996478"/>
            <a:ext cx="1825947" cy="2253043"/>
          </a:xfrm>
          <a:prstGeom prst="rect">
            <a:avLst/>
          </a:prstGeom>
        </p:spPr>
      </p:pic>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down)">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wipe(left)">
                                      <p:cBhvr>
                                        <p:cTn id="11" dur="500"/>
                                        <p:tgtEl>
                                          <p:spTgt spid="7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8"/>
                                        </p:tgtEl>
                                        <p:attrNameLst>
                                          <p:attrName>style.visibility</p:attrName>
                                        </p:attrNameLst>
                                      </p:cBhvr>
                                      <p:to>
                                        <p:strVal val="visible"/>
                                      </p:to>
                                    </p:set>
                                    <p:animEffect transition="in" filter="wipe(left)">
                                      <p:cBhvr>
                                        <p:cTn id="15" dur="500"/>
                                        <p:tgtEl>
                                          <p:spTgt spid="78"/>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wipe(left)">
                                      <p:cBhvr>
                                        <p:cTn id="19" dur="500"/>
                                        <p:tgtEl>
                                          <p:spTgt spid="7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barn(inVertical)">
                                      <p:cBhvr>
                                        <p:cTn id="24" dur="500"/>
                                        <p:tgtEl>
                                          <p:spTgt spid="35"/>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94"/>
                                        </p:tgtEl>
                                        <p:attrNameLst>
                                          <p:attrName>style.visibility</p:attrName>
                                        </p:attrNameLst>
                                      </p:cBhvr>
                                      <p:to>
                                        <p:strVal val="visible"/>
                                      </p:to>
                                    </p:set>
                                    <p:animEffect transition="in" filter="barn(inVertical)">
                                      <p:cBhvr>
                                        <p:cTn id="27" dur="500"/>
                                        <p:tgtEl>
                                          <p:spTgt spid="9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barn(inVertical)">
                                      <p:cBhvr>
                                        <p:cTn id="32" dur="500"/>
                                        <p:tgtEl>
                                          <p:spTgt spid="36"/>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barn(inVertical)">
                                      <p:cBhvr>
                                        <p:cTn id="35" dur="500"/>
                                        <p:tgtEl>
                                          <p:spTgt spid="97"/>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barn(inVertical)">
                                      <p:cBhvr>
                                        <p:cTn id="40" dur="500"/>
                                        <p:tgtEl>
                                          <p:spTgt spid="37"/>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00"/>
                                        </p:tgtEl>
                                        <p:attrNameLst>
                                          <p:attrName>style.visibility</p:attrName>
                                        </p:attrNameLst>
                                      </p:cBhvr>
                                      <p:to>
                                        <p:strVal val="visible"/>
                                      </p:to>
                                    </p:set>
                                    <p:animEffect transition="in" filter="barn(inVertical)">
                                      <p:cBhvr>
                                        <p:cTn id="43"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7" grpId="0" animBg="1"/>
      <p:bldP spid="100" grpId="0" animBg="1"/>
      <p:bldP spid="35" grpId="0"/>
      <p:bldP spid="36"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l="386" t="38039" b="46420"/>
          <a:stretch>
            <a:fillRect/>
          </a:stretch>
        </p:blipFill>
        <p:spPr>
          <a:xfrm>
            <a:off x="-496665" y="4155110"/>
            <a:ext cx="9932746" cy="94808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rot="5400000">
            <a:off x="3178117" y="-5286249"/>
            <a:ext cx="2787766" cy="10137329"/>
          </a:xfrm>
          <a:prstGeom prst="rect">
            <a:avLst/>
          </a:prstGeom>
        </p:spPr>
      </p:pic>
      <p:sp>
        <p:nvSpPr>
          <p:cNvPr id="4" name="TextBox 4"/>
          <p:cNvSpPr txBox="1"/>
          <p:nvPr/>
        </p:nvSpPr>
        <p:spPr>
          <a:xfrm>
            <a:off x="2648203" y="2158601"/>
            <a:ext cx="5505197" cy="1299395"/>
          </a:xfrm>
          <a:prstGeom prst="rect">
            <a:avLst/>
          </a:prstGeom>
        </p:spPr>
        <p:txBody>
          <a:bodyPr wrap="square" lIns="0" tIns="0" rIns="0" bIns="0" rtlCol="0" anchor="t">
            <a:spAutoFit/>
          </a:bodyPr>
          <a:lstStyle/>
          <a:p>
            <a:pPr algn="ctr">
              <a:lnSpc>
                <a:spcPct val="150000"/>
              </a:lnSpc>
            </a:pPr>
            <a:r>
              <a:rPr lang="en-US" sz="3000" b="1" dirty="0">
                <a:solidFill>
                  <a:srgbClr val="00B0F0"/>
                </a:solidFill>
                <a:latin typeface="Arial" panose="020B0604020202020204" pitchFamily="34" charset="0"/>
                <a:cs typeface="Arial" panose="020B0604020202020204" pitchFamily="34" charset="0"/>
              </a:rPr>
              <a:t>CẢM ƠN CÁC EM ĐÃ LẮNG NGHE BÀI GIẢNG!</a:t>
            </a:r>
          </a:p>
        </p:txBody>
      </p:sp>
      <p:pic>
        <p:nvPicPr>
          <p:cNvPr id="6" name="Picture 6"/>
          <p:cNvPicPr>
            <a:picLocks noChangeAspect="1"/>
          </p:cNvPicPr>
          <p:nvPr/>
        </p:nvPicPr>
        <p:blipFill>
          <a:blip r:embed="rId6">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a:stretch>
            <a:fillRect/>
          </a:stretch>
        </p:blipFill>
        <p:spPr>
          <a:xfrm>
            <a:off x="6845805" y="-295617"/>
            <a:ext cx="2507528" cy="2133679"/>
          </a:xfrm>
          <a:prstGeom prst="rect">
            <a:avLst/>
          </a:prstGeom>
        </p:spPr>
      </p:pic>
      <p:pic>
        <p:nvPicPr>
          <p:cNvPr id="10" name="Picture 22">
            <a:extLst>
              <a:ext uri="{FF2B5EF4-FFF2-40B4-BE49-F238E27FC236}">
                <a16:creationId xmlns:a16="http://schemas.microsoft.com/office/drawing/2014/main" xmlns="" id="{A3B56286-E63D-47A4-8327-ACBD76FD6542}"/>
              </a:ext>
            </a:extLst>
          </p:cNvPr>
          <p:cNvPicPr>
            <a:picLocks noChangeAspect="1"/>
          </p:cNvPicPr>
          <p:nvPr/>
        </p:nvPicPr>
        <p:blipFill>
          <a:blip r:embed="rId8">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152400" y="1390650"/>
            <a:ext cx="2659927" cy="2973227"/>
          </a:xfrm>
          <a:prstGeom prst="rect">
            <a:avLst/>
          </a:prstGeom>
        </p:spPr>
      </p:pic>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rot="5400000">
            <a:off x="4184205" y="-3064711"/>
            <a:ext cx="1022186" cy="9093543"/>
          </a:xfrm>
          <a:prstGeom prst="rect">
            <a:avLst/>
          </a:prstGeom>
        </p:spPr>
      </p:pic>
      <p:pic>
        <p:nvPicPr>
          <p:cNvPr id="2" name="Picture 2"/>
          <p:cNvPicPr>
            <a:picLocks noChangeAspect="1"/>
          </p:cNvPicPr>
          <p:nvPr/>
        </p:nvPicPr>
        <p:blipFill>
          <a:blip r:embed="rId4">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t="31327" b="46420"/>
          <a:stretch>
            <a:fillRect/>
          </a:stretch>
        </p:blipFill>
        <p:spPr>
          <a:xfrm>
            <a:off x="7525779" y="4136558"/>
            <a:ext cx="7423883" cy="1010753"/>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a:stretch>
            <a:fillRect/>
          </a:stretch>
        </p:blipFill>
        <p:spPr>
          <a:xfrm>
            <a:off x="7525779" y="-482888"/>
            <a:ext cx="2039883" cy="1735755"/>
          </a:xfrm>
          <a:prstGeom prst="rect">
            <a:avLst/>
          </a:prstGeom>
        </p:spPr>
      </p:pic>
      <p:pic>
        <p:nvPicPr>
          <p:cNvPr id="25" name="Picture 28">
            <a:extLst>
              <a:ext uri="{FF2B5EF4-FFF2-40B4-BE49-F238E27FC236}">
                <a16:creationId xmlns:a16="http://schemas.microsoft.com/office/drawing/2014/main" xmlns="" id="{EAE7B066-A8EB-452B-8A05-0370ECB52178}"/>
              </a:ext>
            </a:extLst>
          </p:cNvPr>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2433278" y="150096"/>
            <a:ext cx="1146912" cy="1022187"/>
          </a:xfrm>
          <a:prstGeom prst="rect">
            <a:avLst/>
          </a:prstGeom>
        </p:spPr>
      </p:pic>
      <p:sp>
        <p:nvSpPr>
          <p:cNvPr id="26" name="TextBox 8"/>
          <p:cNvSpPr txBox="1"/>
          <p:nvPr/>
        </p:nvSpPr>
        <p:spPr>
          <a:xfrm>
            <a:off x="3553975" y="505872"/>
            <a:ext cx="2665518" cy="453009"/>
          </a:xfrm>
          <a:prstGeom prst="rect">
            <a:avLst/>
          </a:prstGeom>
          <a:ln w="76200">
            <a:noFill/>
          </a:ln>
        </p:spPr>
        <p:txBody>
          <a:bodyPr wrap="square" lIns="0" tIns="0" rIns="0" bIns="0" rtlCol="0" anchor="t">
            <a:spAutoFit/>
          </a:bodyPr>
          <a:lstStyle/>
          <a:p>
            <a:pPr algn="ctr">
              <a:lnSpc>
                <a:spcPts val="3750"/>
              </a:lnSpc>
            </a:pPr>
            <a:r>
              <a:rPr lang="en-US" sz="3000" b="1" dirty="0">
                <a:solidFill>
                  <a:srgbClr val="00B0F0"/>
                </a:solidFill>
                <a:latin typeface="Arial" panose="020B0604020202020204" pitchFamily="34" charset="0"/>
                <a:cs typeface="Arial" panose="020B0604020202020204" pitchFamily="34" charset="0"/>
              </a:rPr>
              <a:t>KHỞI ĐỘNG</a:t>
            </a:r>
          </a:p>
        </p:txBody>
      </p:sp>
      <p:sp>
        <p:nvSpPr>
          <p:cNvPr id="27" name="TextBox 26">
            <a:extLst>
              <a:ext uri="{FF2B5EF4-FFF2-40B4-BE49-F238E27FC236}">
                <a16:creationId xmlns:a16="http://schemas.microsoft.com/office/drawing/2014/main" xmlns="" id="{DD95DFA2-F19E-4157-B25B-A5FA35613697}"/>
              </a:ext>
            </a:extLst>
          </p:cNvPr>
          <p:cNvSpPr txBox="1"/>
          <p:nvPr/>
        </p:nvSpPr>
        <p:spPr>
          <a:xfrm>
            <a:off x="740092" y="1216149"/>
            <a:ext cx="10895193" cy="618374"/>
          </a:xfrm>
          <a:prstGeom prst="rect">
            <a:avLst/>
          </a:prstGeom>
          <a:noFill/>
        </p:spPr>
        <p:txBody>
          <a:bodyPr wrap="square" rtlCol="0">
            <a:spAutoFit/>
          </a:bodyPr>
          <a:lstStyle/>
          <a:p>
            <a:pPr>
              <a:lnSpc>
                <a:spcPct val="150000"/>
              </a:lnSpc>
            </a:pPr>
            <a:r>
              <a:rPr lang="en-US" sz="2600">
                <a:solidFill>
                  <a:srgbClr val="FF0000"/>
                </a:solidFill>
                <a:latin typeface="Arial" pitchFamily="34" charset="0"/>
                <a:cs typeface="Arial" pitchFamily="34" charset="0"/>
              </a:rPr>
              <a:t>Tính nhẩm và đọc nhanh kết quả phép tính sau:</a:t>
            </a:r>
            <a:endParaRPr lang="en-US" sz="2600" dirty="0">
              <a:solidFill>
                <a:srgbClr val="FF0000"/>
              </a:solidFill>
              <a:latin typeface="Arial" pitchFamily="34" charset="0"/>
              <a:cs typeface="Arial" pitchFamily="34" charset="0"/>
            </a:endParaRPr>
          </a:p>
        </p:txBody>
      </p:sp>
      <p:sp>
        <p:nvSpPr>
          <p:cNvPr id="28" name="Rectangle 27">
            <a:extLst>
              <a:ext uri="{FF2B5EF4-FFF2-40B4-BE49-F238E27FC236}">
                <a16:creationId xmlns:a16="http://schemas.microsoft.com/office/drawing/2014/main" xmlns="" id="{C3C42884-3F11-4A71-B65D-820351ED7F40}"/>
              </a:ext>
            </a:extLst>
          </p:cNvPr>
          <p:cNvSpPr/>
          <p:nvPr/>
        </p:nvSpPr>
        <p:spPr>
          <a:xfrm>
            <a:off x="1617047" y="2035154"/>
            <a:ext cx="1652059" cy="2368854"/>
          </a:xfrm>
          <a:prstGeom prst="rect">
            <a:avLst/>
          </a:prstGeom>
        </p:spPr>
        <p:txBody>
          <a:bodyPr wrap="square">
            <a:spAutoFit/>
          </a:bodyPr>
          <a:lstStyle/>
          <a:p>
            <a:pPr lvl="0">
              <a:lnSpc>
                <a:spcPct val="200000"/>
              </a:lnSpc>
            </a:pPr>
            <a:r>
              <a:rPr lang="en-US" sz="2600">
                <a:solidFill>
                  <a:srgbClr val="0070C0"/>
                </a:solidFill>
                <a:latin typeface="Arial" pitchFamily="34" charset="0"/>
                <a:cs typeface="Arial" pitchFamily="34" charset="0"/>
              </a:rPr>
              <a:t>4 + 5</a:t>
            </a:r>
          </a:p>
          <a:p>
            <a:pPr lvl="0">
              <a:lnSpc>
                <a:spcPct val="200000"/>
              </a:lnSpc>
            </a:pPr>
            <a:r>
              <a:rPr lang="en-US" sz="2600">
                <a:solidFill>
                  <a:srgbClr val="0070C0"/>
                </a:solidFill>
                <a:latin typeface="Arial" pitchFamily="34" charset="0"/>
                <a:cs typeface="Arial" pitchFamily="34" charset="0"/>
              </a:rPr>
              <a:t>5 + 6</a:t>
            </a:r>
          </a:p>
          <a:p>
            <a:pPr lvl="0">
              <a:lnSpc>
                <a:spcPct val="200000"/>
              </a:lnSpc>
            </a:pPr>
            <a:r>
              <a:rPr lang="en-US" sz="2600">
                <a:solidFill>
                  <a:srgbClr val="0070C0"/>
                </a:solidFill>
                <a:latin typeface="Arial" pitchFamily="34" charset="0"/>
                <a:cs typeface="Arial" pitchFamily="34" charset="0"/>
              </a:rPr>
              <a:t>6 + 2 </a:t>
            </a:r>
            <a:endParaRPr lang="vi-VN" sz="2600" dirty="0">
              <a:solidFill>
                <a:srgbClr val="0070C0"/>
              </a:solidFill>
              <a:latin typeface="Arial" pitchFamily="34" charset="0"/>
              <a:cs typeface="Arial" pitchFamily="34" charset="0"/>
            </a:endParaRPr>
          </a:p>
        </p:txBody>
      </p:sp>
      <p:sp>
        <p:nvSpPr>
          <p:cNvPr id="29" name="Rectangle 28">
            <a:extLst>
              <a:ext uri="{FF2B5EF4-FFF2-40B4-BE49-F238E27FC236}">
                <a16:creationId xmlns:a16="http://schemas.microsoft.com/office/drawing/2014/main" xmlns="" id="{AE92ED7F-E42E-4D10-87ED-0E0958FC052A}"/>
              </a:ext>
            </a:extLst>
          </p:cNvPr>
          <p:cNvSpPr/>
          <p:nvPr/>
        </p:nvSpPr>
        <p:spPr>
          <a:xfrm>
            <a:off x="5195319" y="2054682"/>
            <a:ext cx="1652059" cy="2368854"/>
          </a:xfrm>
          <a:prstGeom prst="rect">
            <a:avLst/>
          </a:prstGeom>
        </p:spPr>
        <p:txBody>
          <a:bodyPr wrap="square">
            <a:spAutoFit/>
          </a:bodyPr>
          <a:lstStyle/>
          <a:p>
            <a:pPr lvl="0">
              <a:lnSpc>
                <a:spcPct val="200000"/>
              </a:lnSpc>
            </a:pPr>
            <a:r>
              <a:rPr lang="en-US" sz="2600">
                <a:solidFill>
                  <a:srgbClr val="0070C0"/>
                </a:solidFill>
                <a:latin typeface="Arial" pitchFamily="34" charset="0"/>
                <a:cs typeface="Arial" pitchFamily="34" charset="0"/>
              </a:rPr>
              <a:t>7 + 3</a:t>
            </a:r>
          </a:p>
          <a:p>
            <a:pPr lvl="0">
              <a:lnSpc>
                <a:spcPct val="200000"/>
              </a:lnSpc>
            </a:pPr>
            <a:r>
              <a:rPr lang="en-US" sz="2600">
                <a:solidFill>
                  <a:srgbClr val="0070C0"/>
                </a:solidFill>
                <a:latin typeface="Arial" pitchFamily="34" charset="0"/>
                <a:cs typeface="Arial" pitchFamily="34" charset="0"/>
              </a:rPr>
              <a:t>5 + 5</a:t>
            </a:r>
          </a:p>
          <a:p>
            <a:pPr lvl="0">
              <a:lnSpc>
                <a:spcPct val="200000"/>
              </a:lnSpc>
            </a:pPr>
            <a:r>
              <a:rPr lang="en-US" sz="2600">
                <a:solidFill>
                  <a:srgbClr val="0070C0"/>
                </a:solidFill>
                <a:latin typeface="Arial" pitchFamily="34" charset="0"/>
                <a:cs typeface="Arial" pitchFamily="34" charset="0"/>
              </a:rPr>
              <a:t>6 + 4</a:t>
            </a:r>
          </a:p>
        </p:txBody>
      </p:sp>
      <p:sp>
        <p:nvSpPr>
          <p:cNvPr id="30" name="Rectangle 29">
            <a:extLst>
              <a:ext uri="{FF2B5EF4-FFF2-40B4-BE49-F238E27FC236}">
                <a16:creationId xmlns:a16="http://schemas.microsoft.com/office/drawing/2014/main" xmlns="" id="{D8DEC51F-38DC-41A6-AA83-14E5C418385C}"/>
              </a:ext>
            </a:extLst>
          </p:cNvPr>
          <p:cNvSpPr/>
          <p:nvPr/>
        </p:nvSpPr>
        <p:spPr>
          <a:xfrm>
            <a:off x="2763338" y="2296152"/>
            <a:ext cx="826580" cy="513003"/>
          </a:xfrm>
          <a:prstGeom prst="rect">
            <a:avLst/>
          </a:prstGeom>
          <a:solidFill>
            <a:schemeClr val="accent2">
              <a:lumMod val="40000"/>
              <a:lumOff val="6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a:solidFill>
                  <a:srgbClr val="C00000"/>
                </a:solidFill>
                <a:latin typeface="Arial" panose="020B0604020202020204" pitchFamily="34" charset="0"/>
                <a:cs typeface="Arial" panose="020B0604020202020204" pitchFamily="34" charset="0"/>
              </a:rPr>
              <a:t>= 9</a:t>
            </a:r>
          </a:p>
        </p:txBody>
      </p:sp>
      <p:sp>
        <p:nvSpPr>
          <p:cNvPr id="31" name="Rectangle 30">
            <a:extLst>
              <a:ext uri="{FF2B5EF4-FFF2-40B4-BE49-F238E27FC236}">
                <a16:creationId xmlns:a16="http://schemas.microsoft.com/office/drawing/2014/main" xmlns="" id="{7D76CFB8-DC3E-4662-B6E5-341CDC54FD2D}"/>
              </a:ext>
            </a:extLst>
          </p:cNvPr>
          <p:cNvSpPr/>
          <p:nvPr/>
        </p:nvSpPr>
        <p:spPr>
          <a:xfrm>
            <a:off x="2753610" y="3131249"/>
            <a:ext cx="826580" cy="513003"/>
          </a:xfrm>
          <a:prstGeom prst="rect">
            <a:avLst/>
          </a:prstGeom>
          <a:solidFill>
            <a:schemeClr val="accent4">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a:solidFill>
                  <a:srgbClr val="C00000"/>
                </a:solidFill>
                <a:latin typeface="Arial" panose="020B0604020202020204" pitchFamily="34" charset="0"/>
                <a:cs typeface="Arial" panose="020B0604020202020204" pitchFamily="34" charset="0"/>
              </a:rPr>
              <a:t>= 11</a:t>
            </a:r>
          </a:p>
        </p:txBody>
      </p:sp>
      <p:sp>
        <p:nvSpPr>
          <p:cNvPr id="32" name="Rectangle 31">
            <a:extLst>
              <a:ext uri="{FF2B5EF4-FFF2-40B4-BE49-F238E27FC236}">
                <a16:creationId xmlns:a16="http://schemas.microsoft.com/office/drawing/2014/main" xmlns="" id="{9AE3CBF7-3D7C-4587-8758-E59B4B621844}"/>
              </a:ext>
            </a:extLst>
          </p:cNvPr>
          <p:cNvSpPr/>
          <p:nvPr/>
        </p:nvSpPr>
        <p:spPr>
          <a:xfrm>
            <a:off x="2763338" y="3941964"/>
            <a:ext cx="816852" cy="513003"/>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a:solidFill>
                  <a:srgbClr val="C00000"/>
                </a:solidFill>
                <a:latin typeface="Arial" panose="020B0604020202020204" pitchFamily="34" charset="0"/>
                <a:cs typeface="Arial" panose="020B0604020202020204" pitchFamily="34" charset="0"/>
              </a:rPr>
              <a:t>= 8</a:t>
            </a:r>
          </a:p>
        </p:txBody>
      </p:sp>
      <p:sp>
        <p:nvSpPr>
          <p:cNvPr id="33" name="Rectangle 32">
            <a:extLst>
              <a:ext uri="{FF2B5EF4-FFF2-40B4-BE49-F238E27FC236}">
                <a16:creationId xmlns:a16="http://schemas.microsoft.com/office/drawing/2014/main" xmlns="" id="{29B69FF0-3359-4AE9-9AD1-7B6DCA9A29CF}"/>
              </a:ext>
            </a:extLst>
          </p:cNvPr>
          <p:cNvSpPr/>
          <p:nvPr/>
        </p:nvSpPr>
        <p:spPr>
          <a:xfrm>
            <a:off x="6451556" y="2295351"/>
            <a:ext cx="903402" cy="513003"/>
          </a:xfrm>
          <a:prstGeom prst="rect">
            <a:avLst/>
          </a:prstGeom>
          <a:solidFill>
            <a:srgbClr val="00B0F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a:solidFill>
                  <a:schemeClr val="bg1"/>
                </a:solidFill>
                <a:latin typeface="Arial" panose="020B0604020202020204" pitchFamily="34" charset="0"/>
                <a:cs typeface="Arial" panose="020B0604020202020204" pitchFamily="34" charset="0"/>
              </a:rPr>
              <a:t>= 10</a:t>
            </a:r>
          </a:p>
        </p:txBody>
      </p:sp>
      <p:sp>
        <p:nvSpPr>
          <p:cNvPr id="34" name="Rectangle 33">
            <a:extLst>
              <a:ext uri="{FF2B5EF4-FFF2-40B4-BE49-F238E27FC236}">
                <a16:creationId xmlns:a16="http://schemas.microsoft.com/office/drawing/2014/main" xmlns="" id="{FBF707EA-AD51-41ED-9BAA-B0AD41F8BACC}"/>
              </a:ext>
            </a:extLst>
          </p:cNvPr>
          <p:cNvSpPr/>
          <p:nvPr/>
        </p:nvSpPr>
        <p:spPr>
          <a:xfrm>
            <a:off x="6452706" y="3102941"/>
            <a:ext cx="902252" cy="513003"/>
          </a:xfrm>
          <a:prstGeom prst="rect">
            <a:avLst/>
          </a:prstGeom>
          <a:solidFill>
            <a:schemeClr val="accent5">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a:solidFill>
                  <a:srgbClr val="C00000"/>
                </a:solidFill>
                <a:latin typeface="Arial" panose="020B0604020202020204" pitchFamily="34" charset="0"/>
                <a:cs typeface="Arial" panose="020B0604020202020204" pitchFamily="34" charset="0"/>
              </a:rPr>
              <a:t>= 10</a:t>
            </a:r>
          </a:p>
        </p:txBody>
      </p:sp>
      <p:sp>
        <p:nvSpPr>
          <p:cNvPr id="35" name="Rectangle 34">
            <a:extLst>
              <a:ext uri="{FF2B5EF4-FFF2-40B4-BE49-F238E27FC236}">
                <a16:creationId xmlns:a16="http://schemas.microsoft.com/office/drawing/2014/main" xmlns="" id="{24FC4F0D-DC20-491B-A292-3374ED8BBAFC}"/>
              </a:ext>
            </a:extLst>
          </p:cNvPr>
          <p:cNvSpPr/>
          <p:nvPr/>
        </p:nvSpPr>
        <p:spPr>
          <a:xfrm>
            <a:off x="6451556" y="3880056"/>
            <a:ext cx="902253" cy="513003"/>
          </a:xfrm>
          <a:prstGeom prst="rect">
            <a:avLst/>
          </a:prstGeom>
          <a:solidFill>
            <a:srgbClr val="EC9DA6"/>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a:solidFill>
                  <a:schemeClr val="bg1"/>
                </a:solidFill>
                <a:latin typeface="Arial" panose="020B0604020202020204" pitchFamily="34" charset="0"/>
                <a:cs typeface="Arial" panose="020B0604020202020204" pitchFamily="34" charset="0"/>
              </a:rPr>
              <a:t>= 10</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arn(inVertical)">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barn(inVertical)">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barn(inVertical)">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additive="base">
                                        <p:cTn id="32" dur="500" fill="hold"/>
                                        <p:tgtEl>
                                          <p:spTgt spid="30"/>
                                        </p:tgtEl>
                                        <p:attrNameLst>
                                          <p:attrName>ppt_x</p:attrName>
                                        </p:attrNameLst>
                                      </p:cBhvr>
                                      <p:tavLst>
                                        <p:tav tm="0">
                                          <p:val>
                                            <p:strVal val="#ppt_x"/>
                                          </p:val>
                                        </p:tav>
                                        <p:tav tm="100000">
                                          <p:val>
                                            <p:strVal val="#ppt_x"/>
                                          </p:val>
                                        </p:tav>
                                      </p:tavLst>
                                    </p:anim>
                                    <p:anim calcmode="lin" valueType="num">
                                      <p:cBhvr additive="base">
                                        <p:cTn id="33"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1"/>
                                        </p:tgtEl>
                                        <p:attrNameLst>
                                          <p:attrName>style.visibility</p:attrName>
                                        </p:attrNameLst>
                                      </p:cBhvr>
                                      <p:to>
                                        <p:strVal val="visible"/>
                                      </p:to>
                                    </p:set>
                                    <p:anim calcmode="lin" valueType="num">
                                      <p:cBhvr additive="base">
                                        <p:cTn id="38" dur="500" fill="hold"/>
                                        <p:tgtEl>
                                          <p:spTgt spid="31"/>
                                        </p:tgtEl>
                                        <p:attrNameLst>
                                          <p:attrName>ppt_x</p:attrName>
                                        </p:attrNameLst>
                                      </p:cBhvr>
                                      <p:tavLst>
                                        <p:tav tm="0">
                                          <p:val>
                                            <p:strVal val="#ppt_x"/>
                                          </p:val>
                                        </p:tav>
                                        <p:tav tm="100000">
                                          <p:val>
                                            <p:strVal val="#ppt_x"/>
                                          </p:val>
                                        </p:tav>
                                      </p:tavLst>
                                    </p:anim>
                                    <p:anim calcmode="lin" valueType="num">
                                      <p:cBhvr additive="base">
                                        <p:cTn id="39"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additive="base">
                                        <p:cTn id="44" dur="500" fill="hold"/>
                                        <p:tgtEl>
                                          <p:spTgt spid="32"/>
                                        </p:tgtEl>
                                        <p:attrNameLst>
                                          <p:attrName>ppt_x</p:attrName>
                                        </p:attrNameLst>
                                      </p:cBhvr>
                                      <p:tavLst>
                                        <p:tav tm="0">
                                          <p:val>
                                            <p:strVal val="#ppt_x"/>
                                          </p:val>
                                        </p:tav>
                                        <p:tav tm="100000">
                                          <p:val>
                                            <p:strVal val="#ppt_x"/>
                                          </p:val>
                                        </p:tav>
                                      </p:tavLst>
                                    </p:anim>
                                    <p:anim calcmode="lin" valueType="num">
                                      <p:cBhvr additive="base">
                                        <p:cTn id="45"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barn(inVertical)">
                                      <p:cBhvr>
                                        <p:cTn id="50" dur="500"/>
                                        <p:tgtEl>
                                          <p:spTgt spid="33"/>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barn(inVertical)">
                                      <p:cBhvr>
                                        <p:cTn id="55" dur="500"/>
                                        <p:tgtEl>
                                          <p:spTgt spid="34"/>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barn(inVertical)">
                                      <p:cBhvr>
                                        <p:cTn id="6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animBg="1"/>
      <p:bldP spid="31" grpId="0" animBg="1"/>
      <p:bldP spid="32" grpId="0" animBg="1"/>
      <p:bldP spid="33" grpId="0" animBg="1"/>
      <p:bldP spid="34" grpId="0" animBg="1"/>
      <p:bldP spid="3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rot="-2136284">
            <a:off x="5757975" y="2865284"/>
            <a:ext cx="4207725" cy="2550934"/>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a:off x="152400" y="3708954"/>
            <a:ext cx="2334103" cy="1678953"/>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a:stretch>
            <a:fillRect/>
          </a:stretch>
        </p:blipFill>
        <p:spPr>
          <a:xfrm flipV="1">
            <a:off x="6826206" y="1830745"/>
            <a:ext cx="2381669" cy="3856954"/>
          </a:xfrm>
          <a:prstGeom prst="rect">
            <a:avLst/>
          </a:prstGeom>
        </p:spPr>
      </p:pic>
      <p:pic>
        <p:nvPicPr>
          <p:cNvPr id="12" name="Picture 4">
            <a:extLst>
              <a:ext uri="{FF2B5EF4-FFF2-40B4-BE49-F238E27FC236}">
                <a16:creationId xmlns:a16="http://schemas.microsoft.com/office/drawing/2014/main" xmlns="" id="{E96F4BDC-A605-4ACF-B736-31832B238F67}"/>
              </a:ext>
            </a:extLst>
          </p:cNvPr>
          <p:cNvPicPr>
            <a:picLocks noChangeAspect="1"/>
          </p:cNvPicPr>
          <p:nvPr/>
        </p:nvPicPr>
        <p:blipFill>
          <a:blip r:embed="rId8">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rot="5400000">
            <a:off x="3092913" y="-794807"/>
            <a:ext cx="3012239" cy="6836016"/>
          </a:xfrm>
          <a:prstGeom prst="rect">
            <a:avLst/>
          </a:prstGeom>
        </p:spPr>
      </p:pic>
      <p:sp>
        <p:nvSpPr>
          <p:cNvPr id="15" name="TextBox 8">
            <a:extLst>
              <a:ext uri="{FF2B5EF4-FFF2-40B4-BE49-F238E27FC236}">
                <a16:creationId xmlns:a16="http://schemas.microsoft.com/office/drawing/2014/main" xmlns="" id="{AC2D1E90-7219-4DE1-ACF9-A854650DFBCE}"/>
              </a:ext>
            </a:extLst>
          </p:cNvPr>
          <p:cNvSpPr txBox="1"/>
          <p:nvPr/>
        </p:nvSpPr>
        <p:spPr>
          <a:xfrm>
            <a:off x="1437307" y="2182635"/>
            <a:ext cx="6091743" cy="1169487"/>
          </a:xfrm>
          <a:prstGeom prst="rect">
            <a:avLst/>
          </a:prstGeom>
        </p:spPr>
        <p:txBody>
          <a:bodyPr wrap="square" lIns="0" tIns="0" rIns="0" bIns="0" rtlCol="0" anchor="t">
            <a:spAutoFit/>
          </a:bodyPr>
          <a:lstStyle/>
          <a:p>
            <a:pPr algn="ctr">
              <a:lnSpc>
                <a:spcPct val="150000"/>
              </a:lnSpc>
            </a:pPr>
            <a:r>
              <a:rPr lang="vi-VN" sz="2700" b="1">
                <a:solidFill>
                  <a:srgbClr val="00B0F0"/>
                </a:solidFill>
                <a:effectLst/>
                <a:latin typeface="Arial" panose="020B0604020202020204" pitchFamily="34" charset="0"/>
                <a:ea typeface="Arial" panose="020B0604020202020204" pitchFamily="34" charset="0"/>
              </a:rPr>
              <a:t>BÀI 80: PHÉP TRỪ (KHÔNG NHỚ) TRONG PHẠM VI 1000 </a:t>
            </a:r>
            <a:endParaRPr lang="en-US" sz="2700" b="1" dirty="0">
              <a:solidFill>
                <a:srgbClr val="00B0F0"/>
              </a:solidFill>
              <a:latin typeface="Arial" panose="020B0604020202020204" pitchFamily="34" charset="0"/>
              <a:cs typeface="Arial" panose="020B0604020202020204" pitchFamily="34" charset="0"/>
            </a:endParaRPr>
          </a:p>
        </p:txBody>
      </p:sp>
      <p:pic>
        <p:nvPicPr>
          <p:cNvPr id="16" name="Picture 5">
            <a:extLst>
              <a:ext uri="{FF2B5EF4-FFF2-40B4-BE49-F238E27FC236}">
                <a16:creationId xmlns:a16="http://schemas.microsoft.com/office/drawing/2014/main" xmlns="" id="{8749AA06-1A84-4FEC-AC7A-7C4E4D52FC39}"/>
              </a:ext>
            </a:extLst>
          </p:cNvPr>
          <p:cNvPicPr>
            <a:picLocks noChangeAspect="1"/>
          </p:cNvPicPr>
          <p:nvPr/>
        </p:nvPicPr>
        <p:blipFill>
          <a:blip r:embed="rId10" cstate="print">
            <a:extLst>
              <a:ext uri="{28A0092B-C50C-407E-A947-70E740481C1C}">
                <a14:useLocalDpi xmlns:a14="http://schemas.microsoft.com/office/drawing/2010/main" xmlns="" val="0"/>
              </a:ext>
              <a:ext uri="{96DAC541-7B7A-43D3-8B79-37D633B846F1}">
                <asvg:svgBlip xmlns:asvg="http://schemas.microsoft.com/office/drawing/2016/SVG/main" xmlns="" r:embed="rId11"/>
              </a:ext>
            </a:extLst>
          </a:blip>
          <a:srcRect b="14814"/>
          <a:stretch>
            <a:fillRect/>
          </a:stretch>
        </p:blipFill>
        <p:spPr>
          <a:xfrm>
            <a:off x="6276381" y="374375"/>
            <a:ext cx="1672105" cy="1752600"/>
          </a:xfrm>
          <a:prstGeom prst="rect">
            <a:avLst/>
          </a:prstGeom>
        </p:spPr>
      </p:pic>
      <p:pic>
        <p:nvPicPr>
          <p:cNvPr id="3" name="Picture 3"/>
          <p:cNvPicPr>
            <a:picLocks noChangeAspect="1"/>
          </p:cNvPicPr>
          <p:nvPr/>
        </p:nvPicPr>
        <p:blipFill>
          <a:blip r:embed="rId12">
            <a:extLst>
              <a:ext uri="{28A0092B-C50C-407E-A947-70E740481C1C}">
                <a14:useLocalDpi xmlns:a14="http://schemas.microsoft.com/office/drawing/2010/main" xmlns="" val="0"/>
              </a:ext>
              <a:ext uri="{96DAC541-7B7A-43D3-8B79-37D633B846F1}">
                <asvg:svgBlip xmlns:asvg="http://schemas.microsoft.com/office/drawing/2016/SVG/main" xmlns="" r:embed="rId13"/>
              </a:ext>
            </a:extLst>
          </a:blip>
          <a:srcRect/>
          <a:stretch>
            <a:fillRect/>
          </a:stretch>
        </p:blipFill>
        <p:spPr>
          <a:xfrm rot="21013568">
            <a:off x="-482095" y="-297289"/>
            <a:ext cx="4555940" cy="2545631"/>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9E8E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t="31327" b="46420"/>
          <a:stretch>
            <a:fillRect/>
          </a:stretch>
        </p:blipFill>
        <p:spPr>
          <a:xfrm>
            <a:off x="-4679227" y="4008798"/>
            <a:ext cx="7423883" cy="101075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flipH="1">
            <a:off x="-2588342" y="123949"/>
            <a:ext cx="7810949" cy="1533787"/>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a:stretch>
            <a:fillRect/>
          </a:stretch>
        </p:blipFill>
        <p:spPr>
          <a:xfrm>
            <a:off x="6892071" y="2960721"/>
            <a:ext cx="2039883" cy="1735755"/>
          </a:xfrm>
          <a:prstGeom prst="rect">
            <a:avLst/>
          </a:prstGeom>
        </p:spPr>
      </p:pic>
      <p:sp>
        <p:nvSpPr>
          <p:cNvPr id="11" name="TextBox 11"/>
          <p:cNvSpPr txBox="1"/>
          <p:nvPr/>
        </p:nvSpPr>
        <p:spPr>
          <a:xfrm>
            <a:off x="976125" y="754168"/>
            <a:ext cx="4274723" cy="453009"/>
          </a:xfrm>
          <a:prstGeom prst="rect">
            <a:avLst/>
          </a:prstGeom>
        </p:spPr>
        <p:txBody>
          <a:bodyPr lIns="0" tIns="0" rIns="0" bIns="0" rtlCol="0" anchor="t">
            <a:spAutoFit/>
          </a:bodyPr>
          <a:lstStyle/>
          <a:p>
            <a:pPr algn="ctr">
              <a:lnSpc>
                <a:spcPts val="3750"/>
              </a:lnSpc>
            </a:pPr>
            <a:r>
              <a:rPr lang="en-US" sz="3000" b="1" dirty="0">
                <a:solidFill>
                  <a:srgbClr val="FFFFFF"/>
                </a:solidFill>
                <a:latin typeface="Arial" panose="020B0604020202020204" pitchFamily="34" charset="0"/>
                <a:cs typeface="Arial" panose="020B0604020202020204" pitchFamily="34" charset="0"/>
              </a:rPr>
              <a:t>NỘI DUNG BÀI HỌC</a:t>
            </a:r>
          </a:p>
        </p:txBody>
      </p:sp>
      <p:pic>
        <p:nvPicPr>
          <p:cNvPr id="25" name="Picture 28">
            <a:extLst>
              <a:ext uri="{FF2B5EF4-FFF2-40B4-BE49-F238E27FC236}">
                <a16:creationId xmlns:a16="http://schemas.microsoft.com/office/drawing/2014/main" xmlns="" id="{EAE7B066-A8EB-452B-8A05-0370ECB52178}"/>
              </a:ext>
            </a:extLst>
          </p:cNvPr>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162615" y="445865"/>
            <a:ext cx="1108970" cy="988371"/>
          </a:xfrm>
          <a:prstGeom prst="rect">
            <a:avLst/>
          </a:prstGeom>
        </p:spPr>
      </p:pic>
      <p:grpSp>
        <p:nvGrpSpPr>
          <p:cNvPr id="26" name="Group 5"/>
          <p:cNvGrpSpPr/>
          <p:nvPr/>
        </p:nvGrpSpPr>
        <p:grpSpPr>
          <a:xfrm>
            <a:off x="717100" y="2232436"/>
            <a:ext cx="8084782" cy="678627"/>
            <a:chOff x="0" y="0"/>
            <a:chExt cx="3425798" cy="878184"/>
          </a:xfrm>
          <a:solidFill>
            <a:schemeClr val="accent2">
              <a:lumMod val="60000"/>
              <a:lumOff val="40000"/>
            </a:schemeClr>
          </a:solidFill>
        </p:grpSpPr>
        <p:sp>
          <p:nvSpPr>
            <p:cNvPr id="27" name="Freeform 6"/>
            <p:cNvSpPr/>
            <p:nvPr/>
          </p:nvSpPr>
          <p:spPr>
            <a:xfrm>
              <a:off x="0" y="0"/>
              <a:ext cx="3425798" cy="878184"/>
            </a:xfrm>
            <a:custGeom>
              <a:avLst/>
              <a:gdLst/>
              <a:ahLst/>
              <a:cxnLst/>
              <a:rect l="l" t="t" r="r" b="b"/>
              <a:pathLst>
                <a:path w="3425798" h="878184">
                  <a:moveTo>
                    <a:pt x="3301338" y="878184"/>
                  </a:moveTo>
                  <a:lnTo>
                    <a:pt x="124460" y="878184"/>
                  </a:lnTo>
                  <a:cubicBezTo>
                    <a:pt x="55880" y="878184"/>
                    <a:pt x="0" y="822304"/>
                    <a:pt x="0" y="753724"/>
                  </a:cubicBezTo>
                  <a:lnTo>
                    <a:pt x="0" y="124460"/>
                  </a:lnTo>
                  <a:cubicBezTo>
                    <a:pt x="0" y="55880"/>
                    <a:pt x="55880" y="0"/>
                    <a:pt x="124460" y="0"/>
                  </a:cubicBezTo>
                  <a:lnTo>
                    <a:pt x="3301338" y="0"/>
                  </a:lnTo>
                  <a:cubicBezTo>
                    <a:pt x="3369918" y="0"/>
                    <a:pt x="3425798" y="55880"/>
                    <a:pt x="3425798" y="124460"/>
                  </a:cubicBezTo>
                  <a:lnTo>
                    <a:pt x="3425798" y="753724"/>
                  </a:lnTo>
                  <a:cubicBezTo>
                    <a:pt x="3425798" y="822304"/>
                    <a:pt x="3369918" y="878184"/>
                    <a:pt x="3301338" y="878184"/>
                  </a:cubicBezTo>
                  <a:close/>
                </a:path>
              </a:pathLst>
            </a:custGeom>
            <a:grpFill/>
          </p:spPr>
        </p:sp>
      </p:grpSp>
      <p:grpSp>
        <p:nvGrpSpPr>
          <p:cNvPr id="28" name="Group 5">
            <a:extLst>
              <a:ext uri="{FF2B5EF4-FFF2-40B4-BE49-F238E27FC236}">
                <a16:creationId xmlns:a16="http://schemas.microsoft.com/office/drawing/2014/main" xmlns="" id="{BCC9BBD7-DE7A-46E6-B704-3A8AFC2FECE9}"/>
              </a:ext>
            </a:extLst>
          </p:cNvPr>
          <p:cNvGrpSpPr/>
          <p:nvPr/>
        </p:nvGrpSpPr>
        <p:grpSpPr>
          <a:xfrm>
            <a:off x="1685942" y="3112962"/>
            <a:ext cx="3797855" cy="647700"/>
            <a:chOff x="0" y="0"/>
            <a:chExt cx="3425798" cy="878184"/>
          </a:xfrm>
          <a:solidFill>
            <a:schemeClr val="accent2">
              <a:lumMod val="60000"/>
              <a:lumOff val="40000"/>
            </a:schemeClr>
          </a:solidFill>
        </p:grpSpPr>
        <p:sp>
          <p:nvSpPr>
            <p:cNvPr id="29" name="Freeform 6">
              <a:extLst>
                <a:ext uri="{FF2B5EF4-FFF2-40B4-BE49-F238E27FC236}">
                  <a16:creationId xmlns:a16="http://schemas.microsoft.com/office/drawing/2014/main" xmlns="" id="{4A95A8A1-17BC-4939-B452-EABE7CC1E8F3}"/>
                </a:ext>
              </a:extLst>
            </p:cNvPr>
            <p:cNvSpPr/>
            <p:nvPr/>
          </p:nvSpPr>
          <p:spPr>
            <a:xfrm>
              <a:off x="0" y="0"/>
              <a:ext cx="3425798" cy="878184"/>
            </a:xfrm>
            <a:custGeom>
              <a:avLst/>
              <a:gdLst/>
              <a:ahLst/>
              <a:cxnLst/>
              <a:rect l="l" t="t" r="r" b="b"/>
              <a:pathLst>
                <a:path w="3425798" h="878184">
                  <a:moveTo>
                    <a:pt x="3301338" y="878184"/>
                  </a:moveTo>
                  <a:lnTo>
                    <a:pt x="124460" y="878184"/>
                  </a:lnTo>
                  <a:cubicBezTo>
                    <a:pt x="55880" y="878184"/>
                    <a:pt x="0" y="822304"/>
                    <a:pt x="0" y="753724"/>
                  </a:cubicBezTo>
                  <a:lnTo>
                    <a:pt x="0" y="124460"/>
                  </a:lnTo>
                  <a:cubicBezTo>
                    <a:pt x="0" y="55880"/>
                    <a:pt x="55880" y="0"/>
                    <a:pt x="124460" y="0"/>
                  </a:cubicBezTo>
                  <a:lnTo>
                    <a:pt x="3301338" y="0"/>
                  </a:lnTo>
                  <a:cubicBezTo>
                    <a:pt x="3369918" y="0"/>
                    <a:pt x="3425798" y="55880"/>
                    <a:pt x="3425798" y="124460"/>
                  </a:cubicBezTo>
                  <a:lnTo>
                    <a:pt x="3425798" y="753724"/>
                  </a:lnTo>
                  <a:cubicBezTo>
                    <a:pt x="3425798" y="822304"/>
                    <a:pt x="3369918" y="878184"/>
                    <a:pt x="3301338" y="878184"/>
                  </a:cubicBezTo>
                  <a:close/>
                </a:path>
              </a:pathLst>
            </a:custGeom>
            <a:grpFill/>
          </p:spPr>
        </p:sp>
      </p:grpSp>
      <p:sp>
        <p:nvSpPr>
          <p:cNvPr id="30" name="TextBox 11">
            <a:extLst>
              <a:ext uri="{FF2B5EF4-FFF2-40B4-BE49-F238E27FC236}">
                <a16:creationId xmlns:a16="http://schemas.microsoft.com/office/drawing/2014/main" xmlns="" id="{83AEFDD1-7C5B-4DDE-A68F-9C96F4B76C83}"/>
              </a:ext>
            </a:extLst>
          </p:cNvPr>
          <p:cNvSpPr txBox="1"/>
          <p:nvPr/>
        </p:nvSpPr>
        <p:spPr>
          <a:xfrm>
            <a:off x="1880261" y="3341562"/>
            <a:ext cx="3806180" cy="275012"/>
          </a:xfrm>
          <a:prstGeom prst="rect">
            <a:avLst/>
          </a:prstGeom>
        </p:spPr>
        <p:txBody>
          <a:bodyPr wrap="square" lIns="0" tIns="0" rIns="0" bIns="0" rtlCol="0" anchor="t">
            <a:spAutoFit/>
          </a:bodyPr>
          <a:lstStyle/>
          <a:p>
            <a:pPr>
              <a:lnSpc>
                <a:spcPts val="2080"/>
              </a:lnSpc>
            </a:pPr>
            <a:r>
              <a:rPr lang="en-US" sz="2500">
                <a:solidFill>
                  <a:srgbClr val="00B0F0"/>
                </a:solidFill>
                <a:latin typeface="Arial" panose="020B0604020202020204" pitchFamily="34" charset="0"/>
                <a:cs typeface="Arial" panose="020B0604020202020204" pitchFamily="34" charset="0"/>
              </a:rPr>
              <a:t>2. Luyện tập</a:t>
            </a:r>
            <a:endParaRPr lang="en-US" sz="2500" dirty="0">
              <a:solidFill>
                <a:srgbClr val="00B0F0"/>
              </a:solidFill>
              <a:latin typeface="Arial" panose="020B0604020202020204" pitchFamily="34" charset="0"/>
              <a:cs typeface="Arial" panose="020B0604020202020204" pitchFamily="34" charset="0"/>
            </a:endParaRPr>
          </a:p>
        </p:txBody>
      </p:sp>
      <p:grpSp>
        <p:nvGrpSpPr>
          <p:cNvPr id="31" name="Group 5">
            <a:extLst>
              <a:ext uri="{FF2B5EF4-FFF2-40B4-BE49-F238E27FC236}">
                <a16:creationId xmlns:a16="http://schemas.microsoft.com/office/drawing/2014/main" xmlns="" id="{F1FCCB23-D68A-42B0-BDB1-71DD2A0D0652}"/>
              </a:ext>
            </a:extLst>
          </p:cNvPr>
          <p:cNvGrpSpPr/>
          <p:nvPr/>
        </p:nvGrpSpPr>
        <p:grpSpPr>
          <a:xfrm>
            <a:off x="2885996" y="3949946"/>
            <a:ext cx="3329765" cy="613421"/>
            <a:chOff x="0" y="0"/>
            <a:chExt cx="3425798" cy="878184"/>
          </a:xfrm>
          <a:solidFill>
            <a:schemeClr val="accent2">
              <a:lumMod val="60000"/>
              <a:lumOff val="40000"/>
            </a:schemeClr>
          </a:solidFill>
        </p:grpSpPr>
        <p:sp>
          <p:nvSpPr>
            <p:cNvPr id="32" name="Freeform 6">
              <a:extLst>
                <a:ext uri="{FF2B5EF4-FFF2-40B4-BE49-F238E27FC236}">
                  <a16:creationId xmlns:a16="http://schemas.microsoft.com/office/drawing/2014/main" xmlns="" id="{81CDAA29-2684-4107-9500-DF2D7D9483B6}"/>
                </a:ext>
              </a:extLst>
            </p:cNvPr>
            <p:cNvSpPr/>
            <p:nvPr/>
          </p:nvSpPr>
          <p:spPr>
            <a:xfrm>
              <a:off x="0" y="0"/>
              <a:ext cx="3425798" cy="878184"/>
            </a:xfrm>
            <a:custGeom>
              <a:avLst/>
              <a:gdLst/>
              <a:ahLst/>
              <a:cxnLst/>
              <a:rect l="l" t="t" r="r" b="b"/>
              <a:pathLst>
                <a:path w="3425798" h="878184">
                  <a:moveTo>
                    <a:pt x="3301338" y="878184"/>
                  </a:moveTo>
                  <a:lnTo>
                    <a:pt x="124460" y="878184"/>
                  </a:lnTo>
                  <a:cubicBezTo>
                    <a:pt x="55880" y="878184"/>
                    <a:pt x="0" y="822304"/>
                    <a:pt x="0" y="753724"/>
                  </a:cubicBezTo>
                  <a:lnTo>
                    <a:pt x="0" y="124460"/>
                  </a:lnTo>
                  <a:cubicBezTo>
                    <a:pt x="0" y="55880"/>
                    <a:pt x="55880" y="0"/>
                    <a:pt x="124460" y="0"/>
                  </a:cubicBezTo>
                  <a:lnTo>
                    <a:pt x="3301338" y="0"/>
                  </a:lnTo>
                  <a:cubicBezTo>
                    <a:pt x="3369918" y="0"/>
                    <a:pt x="3425798" y="55880"/>
                    <a:pt x="3425798" y="124460"/>
                  </a:cubicBezTo>
                  <a:lnTo>
                    <a:pt x="3425798" y="753724"/>
                  </a:lnTo>
                  <a:cubicBezTo>
                    <a:pt x="3425798" y="822304"/>
                    <a:pt x="3369918" y="878184"/>
                    <a:pt x="3301338" y="878184"/>
                  </a:cubicBezTo>
                  <a:close/>
                </a:path>
              </a:pathLst>
            </a:custGeom>
            <a:grpFill/>
          </p:spPr>
        </p:sp>
      </p:grpSp>
      <p:sp>
        <p:nvSpPr>
          <p:cNvPr id="33" name="TextBox 11">
            <a:extLst>
              <a:ext uri="{FF2B5EF4-FFF2-40B4-BE49-F238E27FC236}">
                <a16:creationId xmlns:a16="http://schemas.microsoft.com/office/drawing/2014/main" xmlns="" id="{AA9C7754-05FF-401F-B13F-CCAFF77C93CA}"/>
              </a:ext>
            </a:extLst>
          </p:cNvPr>
          <p:cNvSpPr txBox="1"/>
          <p:nvPr/>
        </p:nvSpPr>
        <p:spPr>
          <a:xfrm>
            <a:off x="3132678" y="4144267"/>
            <a:ext cx="2730514" cy="275012"/>
          </a:xfrm>
          <a:prstGeom prst="rect">
            <a:avLst/>
          </a:prstGeom>
        </p:spPr>
        <p:txBody>
          <a:bodyPr lIns="0" tIns="0" rIns="0" bIns="0" rtlCol="0" anchor="t">
            <a:spAutoFit/>
          </a:bodyPr>
          <a:lstStyle/>
          <a:p>
            <a:pPr>
              <a:lnSpc>
                <a:spcPts val="2080"/>
              </a:lnSpc>
            </a:pPr>
            <a:r>
              <a:rPr lang="en-US" sz="2500">
                <a:solidFill>
                  <a:srgbClr val="00B0F0"/>
                </a:solidFill>
                <a:latin typeface="Arial" panose="020B0604020202020204" pitchFamily="34" charset="0"/>
                <a:cs typeface="Arial" panose="020B0604020202020204" pitchFamily="34" charset="0"/>
              </a:rPr>
              <a:t>3. Vận dụng</a:t>
            </a:r>
            <a:endParaRPr lang="en-US" sz="2500" dirty="0">
              <a:solidFill>
                <a:srgbClr val="00B0F0"/>
              </a:solidFill>
              <a:latin typeface="Arial" panose="020B0604020202020204" pitchFamily="34" charset="0"/>
              <a:cs typeface="Arial" panose="020B0604020202020204" pitchFamily="34" charset="0"/>
            </a:endParaRPr>
          </a:p>
        </p:txBody>
      </p:sp>
      <p:pic>
        <p:nvPicPr>
          <p:cNvPr id="38" name="Picture 16"/>
          <p:cNvPicPr>
            <a:picLocks noChangeAspect="1"/>
          </p:cNvPicPr>
          <p:nvPr/>
        </p:nvPicPr>
        <p:blipFill>
          <a:blip r:embed="rId10" cstate="print">
            <a:extLst>
              <a:ext uri="{28A0092B-C50C-407E-A947-70E740481C1C}">
                <a14:useLocalDpi xmlns:a14="http://schemas.microsoft.com/office/drawing/2010/main" xmlns="" val="0"/>
              </a:ext>
              <a:ext uri="{96DAC541-7B7A-43D3-8B79-37D633B846F1}">
                <asvg:svgBlip xmlns:asvg="http://schemas.microsoft.com/office/drawing/2016/SVG/main" xmlns="" r:embed="rId11"/>
              </a:ext>
            </a:extLst>
          </a:blip>
          <a:srcRect/>
          <a:stretch>
            <a:fillRect/>
          </a:stretch>
        </p:blipFill>
        <p:spPr>
          <a:xfrm>
            <a:off x="6514156" y="214607"/>
            <a:ext cx="2050845" cy="1815930"/>
          </a:xfrm>
          <a:prstGeom prst="rect">
            <a:avLst/>
          </a:prstGeom>
        </p:spPr>
      </p:pic>
      <p:sp>
        <p:nvSpPr>
          <p:cNvPr id="20" name="TextBox 19">
            <a:extLst>
              <a:ext uri="{FF2B5EF4-FFF2-40B4-BE49-F238E27FC236}">
                <a16:creationId xmlns:a16="http://schemas.microsoft.com/office/drawing/2014/main" xmlns="" id="{22748ECC-2E5F-43FF-AA27-A781F5A38121}"/>
              </a:ext>
            </a:extLst>
          </p:cNvPr>
          <p:cNvSpPr txBox="1"/>
          <p:nvPr/>
        </p:nvSpPr>
        <p:spPr>
          <a:xfrm>
            <a:off x="768304" y="2288095"/>
            <a:ext cx="8163650" cy="554895"/>
          </a:xfrm>
          <a:prstGeom prst="rect">
            <a:avLst/>
          </a:prstGeom>
          <a:noFill/>
        </p:spPr>
        <p:txBody>
          <a:bodyPr wrap="square">
            <a:spAutoFit/>
          </a:bodyPr>
          <a:lstStyle/>
          <a:p>
            <a:pPr marL="0" marR="0">
              <a:lnSpc>
                <a:spcPct val="135000"/>
              </a:lnSpc>
              <a:spcBef>
                <a:spcPts val="600"/>
              </a:spcBef>
              <a:spcAft>
                <a:spcPts val="600"/>
              </a:spcAft>
            </a:pPr>
            <a:r>
              <a:rPr lang="en-US" sz="2500">
                <a:solidFill>
                  <a:srgbClr val="00B0F0"/>
                </a:solidFill>
                <a:latin typeface="Arial" panose="020B0604020202020204" pitchFamily="34" charset="0"/>
                <a:ea typeface="Arial" panose="020B0604020202020204" pitchFamily="34" charset="0"/>
                <a:cs typeface="Times New Roman" panose="02020603050405020304" pitchFamily="18" charset="0"/>
              </a:rPr>
              <a:t>1. T</a:t>
            </a:r>
            <a:r>
              <a:rPr lang="vi-VN" sz="2500">
                <a:solidFill>
                  <a:srgbClr val="00B0F0"/>
                </a:solidFill>
                <a:effectLst/>
                <a:latin typeface="Arial" panose="020B0604020202020204" pitchFamily="34" charset="0"/>
                <a:ea typeface="Arial" panose="020B0604020202020204" pitchFamily="34" charset="0"/>
                <a:cs typeface="Times New Roman" panose="02020603050405020304" pitchFamily="18" charset="0"/>
              </a:rPr>
              <a:t>hực hiện ph</a:t>
            </a:r>
            <a:r>
              <a:rPr lang="en-US" sz="2500">
                <a:solidFill>
                  <a:srgbClr val="00B0F0"/>
                </a:solidFill>
                <a:latin typeface="Arial" panose="020B0604020202020204" pitchFamily="34" charset="0"/>
                <a:ea typeface="Arial" panose="020B0604020202020204" pitchFamily="34" charset="0"/>
                <a:cs typeface="Times New Roman" panose="02020603050405020304" pitchFamily="18" charset="0"/>
              </a:rPr>
              <a:t>é</a:t>
            </a:r>
            <a:r>
              <a:rPr lang="vi-VN" sz="2500">
                <a:solidFill>
                  <a:srgbClr val="00B0F0"/>
                </a:solidFill>
                <a:effectLst/>
                <a:latin typeface="Arial" panose="020B0604020202020204" pitchFamily="34" charset="0"/>
                <a:ea typeface="Arial" panose="020B0604020202020204" pitchFamily="34" charset="0"/>
                <a:cs typeface="Times New Roman" panose="02020603050405020304" pitchFamily="18" charset="0"/>
              </a:rPr>
              <a:t>p </a:t>
            </a:r>
            <a:r>
              <a:rPr lang="en-US" sz="2500">
                <a:solidFill>
                  <a:srgbClr val="00B0F0"/>
                </a:solidFill>
                <a:effectLst/>
                <a:latin typeface="Arial" panose="020B0604020202020204" pitchFamily="34" charset="0"/>
                <a:ea typeface="Arial" panose="020B0604020202020204" pitchFamily="34" charset="0"/>
                <a:cs typeface="Times New Roman" panose="02020603050405020304" pitchFamily="18" charset="0"/>
              </a:rPr>
              <a:t>trừ </a:t>
            </a:r>
            <a:r>
              <a:rPr lang="vi-VN" sz="2500">
                <a:solidFill>
                  <a:srgbClr val="00B0F0"/>
                </a:solidFill>
                <a:effectLst/>
                <a:latin typeface="Arial" panose="020B0604020202020204" pitchFamily="34" charset="0"/>
                <a:ea typeface="Arial" panose="020B0604020202020204" pitchFamily="34" charset="0"/>
                <a:cs typeface="Times New Roman" panose="02020603050405020304" pitchFamily="18" charset="0"/>
              </a:rPr>
              <a:t>(không nhớ) trong phạm vi 10</a:t>
            </a:r>
            <a:r>
              <a:rPr lang="nl-NL" sz="2500">
                <a:solidFill>
                  <a:srgbClr val="00B0F0"/>
                </a:solidFill>
                <a:effectLst/>
                <a:latin typeface="Arial" panose="020B0604020202020204" pitchFamily="34" charset="0"/>
                <a:ea typeface="Arial" panose="020B0604020202020204" pitchFamily="34" charset="0"/>
                <a:cs typeface="Times New Roman" panose="02020603050405020304" pitchFamily="18" charset="0"/>
              </a:rPr>
              <a:t>00</a:t>
            </a:r>
            <a:endParaRPr lang="en-US" sz="2500">
              <a:solidFill>
                <a:srgbClr val="00B0F0"/>
              </a:solidFill>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37445329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16" presetClass="entr" presetSubtype="21"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arn(inVertical)">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barn(inVertical)">
                                      <p:cBhvr>
                                        <p:cTn id="15" dur="500"/>
                                        <p:tgtEl>
                                          <p:spTgt spid="30"/>
                                        </p:tgtEl>
                                      </p:cBhvr>
                                    </p:animEffect>
                                  </p:childTnLst>
                                </p:cTn>
                              </p:par>
                              <p:par>
                                <p:cTn id="16" presetID="16" presetClass="entr" presetSubtype="21"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barn(inVertical)">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barn(inVertical)">
                                      <p:cBhvr>
                                        <p:cTn id="23" dur="500"/>
                                        <p:tgtEl>
                                          <p:spTgt spid="33"/>
                                        </p:tgtEl>
                                      </p:cBhvr>
                                    </p:animEffect>
                                  </p:childTnLst>
                                </p:cTn>
                              </p:par>
                              <p:par>
                                <p:cTn id="24" presetID="16" presetClass="entr" presetSubtype="21" fill="hold"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barn(inVertical)">
                                      <p:cBhvr>
                                        <p:cTn id="2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3"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9A5428B-EE62-4395-A17C-4D2350232C69}"/>
              </a:ext>
            </a:extLst>
          </p:cNvPr>
          <p:cNvPicPr>
            <a:picLocks noChangeAspect="1"/>
          </p:cNvPicPr>
          <p:nvPr/>
        </p:nvPicPr>
        <p:blipFill>
          <a:blip r:embed="rId3"/>
          <a:stretch>
            <a:fillRect/>
          </a:stretch>
        </p:blipFill>
        <p:spPr>
          <a:xfrm>
            <a:off x="2184354" y="1740822"/>
            <a:ext cx="5624917" cy="2436307"/>
          </a:xfrm>
          <a:prstGeom prst="rect">
            <a:avLst/>
          </a:prstGeom>
        </p:spPr>
      </p:pic>
      <p:grpSp>
        <p:nvGrpSpPr>
          <p:cNvPr id="22" name="Group 5">
            <a:extLst>
              <a:ext uri="{FF2B5EF4-FFF2-40B4-BE49-F238E27FC236}">
                <a16:creationId xmlns:a16="http://schemas.microsoft.com/office/drawing/2014/main" xmlns="" id="{20F0CE83-67AC-45A3-851C-4D4D81DAA2E3}"/>
              </a:ext>
            </a:extLst>
          </p:cNvPr>
          <p:cNvGrpSpPr/>
          <p:nvPr/>
        </p:nvGrpSpPr>
        <p:grpSpPr>
          <a:xfrm>
            <a:off x="252526" y="219281"/>
            <a:ext cx="8587744" cy="678627"/>
            <a:chOff x="0" y="0"/>
            <a:chExt cx="3425798" cy="878184"/>
          </a:xfrm>
          <a:solidFill>
            <a:schemeClr val="accent2">
              <a:lumMod val="60000"/>
              <a:lumOff val="40000"/>
            </a:schemeClr>
          </a:solidFill>
        </p:grpSpPr>
        <p:sp>
          <p:nvSpPr>
            <p:cNvPr id="23" name="Freeform 6">
              <a:extLst>
                <a:ext uri="{FF2B5EF4-FFF2-40B4-BE49-F238E27FC236}">
                  <a16:creationId xmlns:a16="http://schemas.microsoft.com/office/drawing/2014/main" xmlns="" id="{EA57F76D-CEE9-444F-9F2E-91942FB382CC}"/>
                </a:ext>
              </a:extLst>
            </p:cNvPr>
            <p:cNvSpPr/>
            <p:nvPr/>
          </p:nvSpPr>
          <p:spPr>
            <a:xfrm>
              <a:off x="0" y="0"/>
              <a:ext cx="3425798" cy="878184"/>
            </a:xfrm>
            <a:custGeom>
              <a:avLst/>
              <a:gdLst/>
              <a:ahLst/>
              <a:cxnLst/>
              <a:rect l="l" t="t" r="r" b="b"/>
              <a:pathLst>
                <a:path w="3425798" h="878184">
                  <a:moveTo>
                    <a:pt x="3301338" y="878184"/>
                  </a:moveTo>
                  <a:lnTo>
                    <a:pt x="124460" y="878184"/>
                  </a:lnTo>
                  <a:cubicBezTo>
                    <a:pt x="55880" y="878184"/>
                    <a:pt x="0" y="822304"/>
                    <a:pt x="0" y="753724"/>
                  </a:cubicBezTo>
                  <a:lnTo>
                    <a:pt x="0" y="124460"/>
                  </a:lnTo>
                  <a:cubicBezTo>
                    <a:pt x="0" y="55880"/>
                    <a:pt x="55880" y="0"/>
                    <a:pt x="124460" y="0"/>
                  </a:cubicBezTo>
                  <a:lnTo>
                    <a:pt x="3301338" y="0"/>
                  </a:lnTo>
                  <a:cubicBezTo>
                    <a:pt x="3369918" y="0"/>
                    <a:pt x="3425798" y="55880"/>
                    <a:pt x="3425798" y="124460"/>
                  </a:cubicBezTo>
                  <a:lnTo>
                    <a:pt x="3425798" y="753724"/>
                  </a:lnTo>
                  <a:cubicBezTo>
                    <a:pt x="3425798" y="822304"/>
                    <a:pt x="3369918" y="878184"/>
                    <a:pt x="3301338" y="878184"/>
                  </a:cubicBezTo>
                  <a:close/>
                </a:path>
              </a:pathLst>
            </a:custGeom>
            <a:grpFill/>
          </p:spPr>
        </p:sp>
      </p:grpSp>
      <p:sp>
        <p:nvSpPr>
          <p:cNvPr id="24" name="TextBox 23">
            <a:extLst>
              <a:ext uri="{FF2B5EF4-FFF2-40B4-BE49-F238E27FC236}">
                <a16:creationId xmlns:a16="http://schemas.microsoft.com/office/drawing/2014/main" xmlns="" id="{AE76A112-F0E3-4C2C-AABD-A303FDA2A195}"/>
              </a:ext>
            </a:extLst>
          </p:cNvPr>
          <p:cNvSpPr txBox="1"/>
          <p:nvPr/>
        </p:nvSpPr>
        <p:spPr>
          <a:xfrm>
            <a:off x="303730" y="274940"/>
            <a:ext cx="8587744" cy="554895"/>
          </a:xfrm>
          <a:prstGeom prst="rect">
            <a:avLst/>
          </a:prstGeom>
          <a:noFill/>
        </p:spPr>
        <p:txBody>
          <a:bodyPr wrap="square">
            <a:spAutoFit/>
          </a:bodyPr>
          <a:lstStyle/>
          <a:p>
            <a:pPr marL="0" marR="0">
              <a:lnSpc>
                <a:spcPct val="135000"/>
              </a:lnSpc>
              <a:spcBef>
                <a:spcPts val="600"/>
              </a:spcBef>
              <a:spcAft>
                <a:spcPts val="600"/>
              </a:spcAft>
            </a:pPr>
            <a:r>
              <a:rPr lang="en-US" sz="2500" b="1">
                <a:solidFill>
                  <a:srgbClr val="FF0000"/>
                </a:solidFill>
                <a:latin typeface="Arial" panose="020B0604020202020204" pitchFamily="34" charset="0"/>
                <a:ea typeface="Arial" panose="020B0604020202020204" pitchFamily="34" charset="0"/>
                <a:cs typeface="Times New Roman" panose="02020603050405020304" pitchFamily="18" charset="0"/>
              </a:rPr>
              <a:t>1. T</a:t>
            </a:r>
            <a:r>
              <a:rPr lang="vi-VN" sz="2500" b="1">
                <a:solidFill>
                  <a:srgbClr val="FF0000"/>
                </a:solidFill>
                <a:effectLst/>
                <a:latin typeface="Arial" panose="020B0604020202020204" pitchFamily="34" charset="0"/>
                <a:ea typeface="Arial" panose="020B0604020202020204" pitchFamily="34" charset="0"/>
                <a:cs typeface="Times New Roman" panose="02020603050405020304" pitchFamily="18" charset="0"/>
              </a:rPr>
              <a:t>hực hiện ph</a:t>
            </a:r>
            <a:r>
              <a:rPr lang="en-US" sz="2500" b="1">
                <a:solidFill>
                  <a:srgbClr val="FF0000"/>
                </a:solidFill>
                <a:latin typeface="Arial" panose="020B0604020202020204" pitchFamily="34" charset="0"/>
                <a:ea typeface="Arial" panose="020B0604020202020204" pitchFamily="34" charset="0"/>
                <a:cs typeface="Times New Roman" panose="02020603050405020304" pitchFamily="18" charset="0"/>
              </a:rPr>
              <a:t>é</a:t>
            </a:r>
            <a:r>
              <a:rPr lang="vi-VN" sz="2500" b="1">
                <a:solidFill>
                  <a:srgbClr val="FF0000"/>
                </a:solidFill>
                <a:effectLst/>
                <a:latin typeface="Arial" panose="020B0604020202020204" pitchFamily="34" charset="0"/>
                <a:ea typeface="Arial" panose="020B0604020202020204" pitchFamily="34" charset="0"/>
                <a:cs typeface="Times New Roman" panose="02020603050405020304" pitchFamily="18" charset="0"/>
              </a:rPr>
              <a:t>p </a:t>
            </a:r>
            <a:r>
              <a:rPr lang="en-US" sz="2500" b="1">
                <a:solidFill>
                  <a:srgbClr val="FF0000"/>
                </a:solidFill>
                <a:effectLst/>
                <a:latin typeface="Arial" panose="020B0604020202020204" pitchFamily="34" charset="0"/>
                <a:ea typeface="Arial" panose="020B0604020202020204" pitchFamily="34" charset="0"/>
                <a:cs typeface="Times New Roman" panose="02020603050405020304" pitchFamily="18" charset="0"/>
              </a:rPr>
              <a:t>trừ </a:t>
            </a:r>
            <a:r>
              <a:rPr lang="vi-VN" sz="2500" b="1">
                <a:solidFill>
                  <a:srgbClr val="FF0000"/>
                </a:solidFill>
                <a:effectLst/>
                <a:latin typeface="Arial" panose="020B0604020202020204" pitchFamily="34" charset="0"/>
                <a:ea typeface="Arial" panose="020B0604020202020204" pitchFamily="34" charset="0"/>
                <a:cs typeface="Times New Roman" panose="02020603050405020304" pitchFamily="18" charset="0"/>
              </a:rPr>
              <a:t>(không nhớ) trong phạm vi 10</a:t>
            </a:r>
            <a:r>
              <a:rPr lang="nl-NL" sz="2500" b="1">
                <a:solidFill>
                  <a:srgbClr val="FF0000"/>
                </a:solidFill>
                <a:effectLst/>
                <a:latin typeface="Arial" panose="020B0604020202020204" pitchFamily="34" charset="0"/>
                <a:ea typeface="Arial" panose="020B0604020202020204" pitchFamily="34" charset="0"/>
                <a:cs typeface="Times New Roman" panose="02020603050405020304" pitchFamily="18" charset="0"/>
              </a:rPr>
              <a:t>00</a:t>
            </a:r>
            <a:endParaRPr lang="en-US" sz="2500" b="1">
              <a:solidFill>
                <a:srgbClr val="FF0000"/>
              </a:solidFill>
              <a:effectLst/>
              <a:latin typeface="Arial" panose="020B0604020202020204" pitchFamily="34" charset="0"/>
              <a:ea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xmlns="" id="{8CA4249C-EF21-4F3A-A74E-C1B10E2D7A5A}"/>
              </a:ext>
            </a:extLst>
          </p:cNvPr>
          <p:cNvSpPr txBox="1"/>
          <p:nvPr/>
        </p:nvSpPr>
        <p:spPr>
          <a:xfrm>
            <a:off x="435564" y="937271"/>
            <a:ext cx="8324076" cy="958660"/>
          </a:xfrm>
          <a:prstGeom prst="rect">
            <a:avLst/>
          </a:prstGeom>
          <a:noFill/>
        </p:spPr>
        <p:txBody>
          <a:bodyPr wrap="square">
            <a:spAutoFit/>
          </a:bodyPr>
          <a:lstStyle/>
          <a:p>
            <a:pPr marL="0" marR="0">
              <a:lnSpc>
                <a:spcPct val="150000"/>
              </a:lnSpc>
              <a:spcBef>
                <a:spcPts val="0"/>
              </a:spcBef>
              <a:spcAft>
                <a:spcPts val="1000"/>
              </a:spcAft>
            </a:pPr>
            <a:r>
              <a:rPr lang="nl-NL" sz="2000">
                <a:solidFill>
                  <a:srgbClr val="0070C0"/>
                </a:solidFill>
                <a:effectLst/>
                <a:latin typeface="Arial" panose="020B0604020202020204" pitchFamily="34" charset="0"/>
                <a:ea typeface="Arial" panose="020B0604020202020204" pitchFamily="34" charset="0"/>
                <a:cs typeface="Times New Roman" panose="02020603050405020304" pitchFamily="18" charset="0"/>
              </a:rPr>
              <a:t>Hươu cao 587 cm, voi thấp hơn hươu 265 cm. Hỏi voi cao bao nhiêu xăng-ti-mét? </a:t>
            </a:r>
            <a:endParaRPr lang="en-US" sz="2000">
              <a:solidFill>
                <a:srgbClr val="0070C0"/>
              </a:solidFill>
              <a:effectLst/>
              <a:latin typeface="Arial" panose="020B0604020202020204" pitchFamily="34" charset="0"/>
              <a:ea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xmlns="" id="{3D81F0C7-2FB7-4F44-ACD2-2A9898233586}"/>
              </a:ext>
            </a:extLst>
          </p:cNvPr>
          <p:cNvSpPr/>
          <p:nvPr/>
        </p:nvSpPr>
        <p:spPr>
          <a:xfrm>
            <a:off x="3742886" y="4339360"/>
            <a:ext cx="2227007" cy="529200"/>
          </a:xfrm>
          <a:prstGeom prst="rect">
            <a:avLst/>
          </a:prstGeom>
          <a:solidFill>
            <a:srgbClr val="00B0F0"/>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atin typeface="Arial" panose="020B0604020202020204" pitchFamily="34" charset="0"/>
                <a:cs typeface="Arial" panose="020B0604020202020204" pitchFamily="34" charset="0"/>
              </a:rPr>
              <a:t>587 – 267 = …?...</a:t>
            </a:r>
          </a:p>
        </p:txBody>
      </p:sp>
      <p:pic>
        <p:nvPicPr>
          <p:cNvPr id="1026" name="Picture 2" descr="Con Hươu Cao Cổ Dễ Thương Hoạt - Miễn Phí vector hình ảnh trên Pixabay">
            <a:extLst>
              <a:ext uri="{FF2B5EF4-FFF2-40B4-BE49-F238E27FC236}">
                <a16:creationId xmlns:a16="http://schemas.microsoft.com/office/drawing/2014/main" xmlns="" id="{05EB4F5B-C778-442D-875A-2B2643684EAE}"/>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52526" y="2212137"/>
            <a:ext cx="1776998" cy="2946507"/>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Cách vẽ một con hươu cao cổ mới nhất 2021 - Vẽ.vn">
            <a:extLst>
              <a:ext uri="{FF2B5EF4-FFF2-40B4-BE49-F238E27FC236}">
                <a16:creationId xmlns:a16="http://schemas.microsoft.com/office/drawing/2014/main" xmlns="" id="{FE541010-0D40-431B-94E0-096A89AFAF95}"/>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835772" y="2000316"/>
            <a:ext cx="3001297" cy="319563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par>
                                <p:cTn id="8" presetID="16" presetClass="entr" presetSubtype="21"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arn(inVertical)">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2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alpha val="29000"/>
          </a:schemeClr>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4D20971F-906E-470D-B7D9-E7869B56203C}"/>
              </a:ext>
            </a:extLst>
          </p:cNvPr>
          <p:cNvGrpSpPr/>
          <p:nvPr/>
        </p:nvGrpSpPr>
        <p:grpSpPr>
          <a:xfrm>
            <a:off x="252526" y="219281"/>
            <a:ext cx="8587744" cy="678627"/>
            <a:chOff x="0" y="0"/>
            <a:chExt cx="3425798" cy="878184"/>
          </a:xfrm>
          <a:solidFill>
            <a:schemeClr val="accent2">
              <a:lumMod val="60000"/>
              <a:lumOff val="40000"/>
            </a:schemeClr>
          </a:solidFill>
        </p:grpSpPr>
        <p:sp>
          <p:nvSpPr>
            <p:cNvPr id="7" name="Freeform 6">
              <a:extLst>
                <a:ext uri="{FF2B5EF4-FFF2-40B4-BE49-F238E27FC236}">
                  <a16:creationId xmlns:a16="http://schemas.microsoft.com/office/drawing/2014/main" xmlns="" id="{E054730A-CFC7-4E20-A22C-4AD1662B0FA8}"/>
                </a:ext>
              </a:extLst>
            </p:cNvPr>
            <p:cNvSpPr/>
            <p:nvPr/>
          </p:nvSpPr>
          <p:spPr>
            <a:xfrm>
              <a:off x="0" y="0"/>
              <a:ext cx="3425798" cy="878184"/>
            </a:xfrm>
            <a:custGeom>
              <a:avLst/>
              <a:gdLst/>
              <a:ahLst/>
              <a:cxnLst/>
              <a:rect l="l" t="t" r="r" b="b"/>
              <a:pathLst>
                <a:path w="3425798" h="878184">
                  <a:moveTo>
                    <a:pt x="3301338" y="878184"/>
                  </a:moveTo>
                  <a:lnTo>
                    <a:pt x="124460" y="878184"/>
                  </a:lnTo>
                  <a:cubicBezTo>
                    <a:pt x="55880" y="878184"/>
                    <a:pt x="0" y="822304"/>
                    <a:pt x="0" y="753724"/>
                  </a:cubicBezTo>
                  <a:lnTo>
                    <a:pt x="0" y="124460"/>
                  </a:lnTo>
                  <a:cubicBezTo>
                    <a:pt x="0" y="55880"/>
                    <a:pt x="55880" y="0"/>
                    <a:pt x="124460" y="0"/>
                  </a:cubicBezTo>
                  <a:lnTo>
                    <a:pt x="3301338" y="0"/>
                  </a:lnTo>
                  <a:cubicBezTo>
                    <a:pt x="3369918" y="0"/>
                    <a:pt x="3425798" y="55880"/>
                    <a:pt x="3425798" y="124460"/>
                  </a:cubicBezTo>
                  <a:lnTo>
                    <a:pt x="3425798" y="753724"/>
                  </a:lnTo>
                  <a:cubicBezTo>
                    <a:pt x="3425798" y="822304"/>
                    <a:pt x="3369918" y="878184"/>
                    <a:pt x="3301338" y="878184"/>
                  </a:cubicBezTo>
                  <a:close/>
                </a:path>
              </a:pathLst>
            </a:custGeom>
            <a:grpFill/>
          </p:spPr>
        </p:sp>
      </p:grpSp>
      <p:sp>
        <p:nvSpPr>
          <p:cNvPr id="8" name="TextBox 7">
            <a:extLst>
              <a:ext uri="{FF2B5EF4-FFF2-40B4-BE49-F238E27FC236}">
                <a16:creationId xmlns:a16="http://schemas.microsoft.com/office/drawing/2014/main" xmlns="" id="{A2ADF5C7-1C00-4F45-8A80-CCD8C8174D54}"/>
              </a:ext>
            </a:extLst>
          </p:cNvPr>
          <p:cNvSpPr txBox="1"/>
          <p:nvPr/>
        </p:nvSpPr>
        <p:spPr>
          <a:xfrm>
            <a:off x="303730" y="274940"/>
            <a:ext cx="8587744" cy="554895"/>
          </a:xfrm>
          <a:prstGeom prst="rect">
            <a:avLst/>
          </a:prstGeom>
          <a:noFill/>
        </p:spPr>
        <p:txBody>
          <a:bodyPr wrap="square">
            <a:spAutoFit/>
          </a:bodyPr>
          <a:lstStyle/>
          <a:p>
            <a:pPr marL="0" marR="0">
              <a:lnSpc>
                <a:spcPct val="135000"/>
              </a:lnSpc>
              <a:spcBef>
                <a:spcPts val="600"/>
              </a:spcBef>
              <a:spcAft>
                <a:spcPts val="600"/>
              </a:spcAft>
            </a:pPr>
            <a:r>
              <a:rPr lang="en-US" sz="2500" b="1">
                <a:solidFill>
                  <a:srgbClr val="FF0000"/>
                </a:solidFill>
                <a:latin typeface="Arial" panose="020B0604020202020204" pitchFamily="34" charset="0"/>
                <a:ea typeface="Arial" panose="020B0604020202020204" pitchFamily="34" charset="0"/>
                <a:cs typeface="Times New Roman" panose="02020603050405020304" pitchFamily="18" charset="0"/>
              </a:rPr>
              <a:t>1. T</a:t>
            </a:r>
            <a:r>
              <a:rPr lang="vi-VN" sz="2500" b="1">
                <a:solidFill>
                  <a:srgbClr val="FF0000"/>
                </a:solidFill>
                <a:effectLst/>
                <a:latin typeface="Arial" panose="020B0604020202020204" pitchFamily="34" charset="0"/>
                <a:ea typeface="Arial" panose="020B0604020202020204" pitchFamily="34" charset="0"/>
                <a:cs typeface="Times New Roman" panose="02020603050405020304" pitchFamily="18" charset="0"/>
              </a:rPr>
              <a:t>hực hiện ph</a:t>
            </a:r>
            <a:r>
              <a:rPr lang="en-US" sz="2500" b="1">
                <a:solidFill>
                  <a:srgbClr val="FF0000"/>
                </a:solidFill>
                <a:latin typeface="Arial" panose="020B0604020202020204" pitchFamily="34" charset="0"/>
                <a:ea typeface="Arial" panose="020B0604020202020204" pitchFamily="34" charset="0"/>
                <a:cs typeface="Times New Roman" panose="02020603050405020304" pitchFamily="18" charset="0"/>
              </a:rPr>
              <a:t>é</a:t>
            </a:r>
            <a:r>
              <a:rPr lang="vi-VN" sz="2500" b="1">
                <a:solidFill>
                  <a:srgbClr val="FF0000"/>
                </a:solidFill>
                <a:effectLst/>
                <a:latin typeface="Arial" panose="020B0604020202020204" pitchFamily="34" charset="0"/>
                <a:ea typeface="Arial" panose="020B0604020202020204" pitchFamily="34" charset="0"/>
                <a:cs typeface="Times New Roman" panose="02020603050405020304" pitchFamily="18" charset="0"/>
              </a:rPr>
              <a:t>p </a:t>
            </a:r>
            <a:r>
              <a:rPr lang="en-US" sz="2500" b="1">
                <a:solidFill>
                  <a:srgbClr val="FF0000"/>
                </a:solidFill>
                <a:effectLst/>
                <a:latin typeface="Arial" panose="020B0604020202020204" pitchFamily="34" charset="0"/>
                <a:ea typeface="Arial" panose="020B0604020202020204" pitchFamily="34" charset="0"/>
                <a:cs typeface="Times New Roman" panose="02020603050405020304" pitchFamily="18" charset="0"/>
              </a:rPr>
              <a:t>trừ </a:t>
            </a:r>
            <a:r>
              <a:rPr lang="vi-VN" sz="2500" b="1">
                <a:solidFill>
                  <a:srgbClr val="FF0000"/>
                </a:solidFill>
                <a:effectLst/>
                <a:latin typeface="Arial" panose="020B0604020202020204" pitchFamily="34" charset="0"/>
                <a:ea typeface="Arial" panose="020B0604020202020204" pitchFamily="34" charset="0"/>
                <a:cs typeface="Times New Roman" panose="02020603050405020304" pitchFamily="18" charset="0"/>
              </a:rPr>
              <a:t>(không nhớ) trong phạm vi 10</a:t>
            </a:r>
            <a:r>
              <a:rPr lang="nl-NL" sz="2500" b="1">
                <a:solidFill>
                  <a:srgbClr val="FF0000"/>
                </a:solidFill>
                <a:effectLst/>
                <a:latin typeface="Arial" panose="020B0604020202020204" pitchFamily="34" charset="0"/>
                <a:ea typeface="Arial" panose="020B0604020202020204" pitchFamily="34" charset="0"/>
                <a:cs typeface="Times New Roman" panose="02020603050405020304" pitchFamily="18" charset="0"/>
              </a:rPr>
              <a:t>00</a:t>
            </a:r>
            <a:endParaRPr lang="en-US" sz="2500" b="1">
              <a:solidFill>
                <a:srgbClr val="FF0000"/>
              </a:solidFill>
              <a:effectLst/>
              <a:latin typeface="Arial" panose="020B0604020202020204" pitchFamily="34" charset="0"/>
              <a:ea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xmlns="" id="{E87C5F16-829C-41F0-8CDB-F666765D3CC3}"/>
              </a:ext>
            </a:extLst>
          </p:cNvPr>
          <p:cNvSpPr txBox="1"/>
          <p:nvPr/>
        </p:nvSpPr>
        <p:spPr>
          <a:xfrm>
            <a:off x="666750" y="1219509"/>
            <a:ext cx="4028667" cy="400110"/>
          </a:xfrm>
          <a:prstGeom prst="rect">
            <a:avLst/>
          </a:prstGeom>
          <a:noFill/>
        </p:spPr>
        <p:txBody>
          <a:bodyPr wrap="none" rtlCol="0">
            <a:spAutoFit/>
          </a:bodyPr>
          <a:lstStyle/>
          <a:p>
            <a:r>
              <a:rPr lang="nl-NL" sz="2000" b="1">
                <a:solidFill>
                  <a:srgbClr val="00B050"/>
                </a:solidFill>
                <a:latin typeface="Arial" panose="020B0604020202020204" pitchFamily="34" charset="0"/>
                <a:ea typeface="Arial" panose="020B0604020202020204" pitchFamily="34" charset="0"/>
                <a:cs typeface="Times New Roman" panose="02020603050405020304" pitchFamily="18" charset="0"/>
              </a:rPr>
              <a:t>T</a:t>
            </a:r>
            <a:r>
              <a:rPr lang="nl-NL" sz="2000" b="1">
                <a:solidFill>
                  <a:srgbClr val="00B050"/>
                </a:solidFill>
                <a:effectLst/>
                <a:latin typeface="Arial" panose="020B0604020202020204" pitchFamily="34" charset="0"/>
                <a:ea typeface="Arial" panose="020B0604020202020204" pitchFamily="34" charset="0"/>
                <a:cs typeface="Times New Roman" panose="02020603050405020304" pitchFamily="18" charset="0"/>
              </a:rPr>
              <a:t>hảo luận cách đặt tính và tính:</a:t>
            </a:r>
            <a:endParaRPr lang="en-US" sz="2000" b="1">
              <a:solidFill>
                <a:srgbClr val="00B050"/>
              </a:solidFill>
            </a:endParaRPr>
          </a:p>
        </p:txBody>
      </p:sp>
      <p:sp>
        <p:nvSpPr>
          <p:cNvPr id="10" name="Rectangle 9">
            <a:extLst>
              <a:ext uri="{FF2B5EF4-FFF2-40B4-BE49-F238E27FC236}">
                <a16:creationId xmlns:a16="http://schemas.microsoft.com/office/drawing/2014/main" xmlns="" id="{71E54055-EF20-4B8D-B9E0-1BBFC1DF64C5}"/>
              </a:ext>
            </a:extLst>
          </p:cNvPr>
          <p:cNvSpPr/>
          <p:nvPr/>
        </p:nvSpPr>
        <p:spPr>
          <a:xfrm>
            <a:off x="4756355" y="1181270"/>
            <a:ext cx="2278625" cy="476587"/>
          </a:xfrm>
          <a:prstGeom prst="rect">
            <a:avLst/>
          </a:prstGeom>
          <a:solidFill>
            <a:srgbClr val="92D050">
              <a:alpha val="69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70C0"/>
                </a:solidFill>
                <a:latin typeface="Arial" panose="020B0604020202020204" pitchFamily="34" charset="0"/>
                <a:cs typeface="Arial" panose="020B0604020202020204" pitchFamily="34" charset="0"/>
              </a:rPr>
              <a:t>587 – 265 = …?...</a:t>
            </a:r>
          </a:p>
        </p:txBody>
      </p:sp>
      <p:grpSp>
        <p:nvGrpSpPr>
          <p:cNvPr id="15" name="Group 14">
            <a:extLst>
              <a:ext uri="{FF2B5EF4-FFF2-40B4-BE49-F238E27FC236}">
                <a16:creationId xmlns:a16="http://schemas.microsoft.com/office/drawing/2014/main" xmlns="" id="{19E9917F-A23E-4F31-8E87-5678835DD5FE}"/>
              </a:ext>
            </a:extLst>
          </p:cNvPr>
          <p:cNvGrpSpPr/>
          <p:nvPr/>
        </p:nvGrpSpPr>
        <p:grpSpPr>
          <a:xfrm>
            <a:off x="-56569" y="2941991"/>
            <a:ext cx="1938284" cy="1090462"/>
            <a:chOff x="1010405" y="2006273"/>
            <a:chExt cx="1361893" cy="1090462"/>
          </a:xfrm>
        </p:grpSpPr>
        <p:sp>
          <p:nvSpPr>
            <p:cNvPr id="16" name="TextBox 15">
              <a:extLst>
                <a:ext uri="{FF2B5EF4-FFF2-40B4-BE49-F238E27FC236}">
                  <a16:creationId xmlns:a16="http://schemas.microsoft.com/office/drawing/2014/main" xmlns="" id="{0C6F5292-DF30-4328-A16E-C9AA6088B08A}"/>
                </a:ext>
              </a:extLst>
            </p:cNvPr>
            <p:cNvSpPr txBox="1"/>
            <p:nvPr/>
          </p:nvSpPr>
          <p:spPr>
            <a:xfrm>
              <a:off x="1149488" y="2556801"/>
              <a:ext cx="1212681" cy="400110"/>
            </a:xfrm>
            <a:prstGeom prst="rect">
              <a:avLst/>
            </a:prstGeom>
            <a:noFill/>
          </p:spPr>
          <p:txBody>
            <a:bodyPr wrap="square" rtlCol="0">
              <a:spAutoFit/>
            </a:bodyPr>
            <a:lstStyle/>
            <a:p>
              <a:pPr algn="ctr"/>
              <a:r>
                <a:rPr lang="en-US" sz="2000" b="1">
                  <a:solidFill>
                    <a:srgbClr val="0070C0"/>
                  </a:solidFill>
                  <a:latin typeface="Arial" panose="020B0604020202020204" pitchFamily="34" charset="0"/>
                  <a:cs typeface="Arial" panose="020B0604020202020204" pitchFamily="34" charset="0"/>
                </a:rPr>
                <a:t>265</a:t>
              </a:r>
              <a:endParaRPr lang="vi-VN" sz="2000" b="1" dirty="0">
                <a:solidFill>
                  <a:srgbClr val="0070C0"/>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xmlns="" id="{47B47DB6-C63B-4A80-8DB8-730F23D4F663}"/>
                </a:ext>
              </a:extLst>
            </p:cNvPr>
            <p:cNvSpPr txBox="1"/>
            <p:nvPr/>
          </p:nvSpPr>
          <p:spPr>
            <a:xfrm>
              <a:off x="1159617" y="2006273"/>
              <a:ext cx="1212681" cy="400110"/>
            </a:xfrm>
            <a:prstGeom prst="rect">
              <a:avLst/>
            </a:prstGeom>
            <a:noFill/>
          </p:spPr>
          <p:txBody>
            <a:bodyPr wrap="square" rtlCol="0">
              <a:spAutoFit/>
            </a:bodyPr>
            <a:lstStyle/>
            <a:p>
              <a:pPr algn="ctr"/>
              <a:r>
                <a:rPr lang="en-US" sz="2000" b="1">
                  <a:solidFill>
                    <a:srgbClr val="0070C0"/>
                  </a:solidFill>
                  <a:latin typeface="Arial" panose="020B0604020202020204" pitchFamily="34" charset="0"/>
                  <a:cs typeface="Arial" panose="020B0604020202020204" pitchFamily="34" charset="0"/>
                </a:rPr>
                <a:t>587</a:t>
              </a:r>
              <a:endParaRPr lang="vi-VN" sz="2000" b="1" dirty="0">
                <a:solidFill>
                  <a:srgbClr val="0070C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xmlns="" Requires="a14">
            <p:sp>
              <p:nvSpPr>
                <p:cNvPr id="18" name="TextBox 17">
                  <a:extLst>
                    <a:ext uri="{FF2B5EF4-FFF2-40B4-BE49-F238E27FC236}">
                      <a16:creationId xmlns:a16="http://schemas.microsoft.com/office/drawing/2014/main" id="{F3AC08A9-A8F4-4E27-9E93-D36FA0F95D5E}"/>
                    </a:ext>
                  </a:extLst>
                </p:cNvPr>
                <p:cNvSpPr txBox="1"/>
                <p:nvPr/>
              </p:nvSpPr>
              <p:spPr>
                <a:xfrm>
                  <a:off x="1010405" y="2206328"/>
                  <a:ext cx="755552" cy="4770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vi-VN" sz="2500" b="1" i="1" smtClean="0">
                            <a:solidFill>
                              <a:srgbClr val="0070C0"/>
                            </a:solidFill>
                            <a:latin typeface="Cambria Math" panose="02040503050406030204" pitchFamily="18" charset="0"/>
                          </a:rPr>
                          <m:t>−</m:t>
                        </m:r>
                      </m:oMath>
                    </m:oMathPara>
                  </a14:m>
                  <a:endParaRPr lang="vi-VN" sz="2500" b="1" dirty="0">
                    <a:solidFill>
                      <a:srgbClr val="0070C0"/>
                    </a:solidFill>
                  </a:endParaRPr>
                </a:p>
              </p:txBody>
            </p:sp>
          </mc:Choice>
          <mc:Fallback>
            <p:sp>
              <p:nvSpPr>
                <p:cNvPr id="18" name="TextBox 17">
                  <a:extLst>
                    <a:ext uri="{FF2B5EF4-FFF2-40B4-BE49-F238E27FC236}">
                      <a16:creationId xmlns:a16="http://schemas.microsoft.com/office/drawing/2014/main" xmlns="" xmlns:a14="http://schemas.microsoft.com/office/drawing/2010/main" id="{F3AC08A9-A8F4-4E27-9E93-D36FA0F95D5E}"/>
                    </a:ext>
                  </a:extLst>
                </p:cNvPr>
                <p:cNvSpPr txBox="1">
                  <a:spLocks noRot="1" noChangeAspect="1" noMove="1" noResize="1" noEditPoints="1" noAdjustHandles="1" noChangeArrowheads="1" noChangeShapeType="1" noTextEdit="1"/>
                </p:cNvSpPr>
                <p:nvPr/>
              </p:nvSpPr>
              <p:spPr>
                <a:xfrm>
                  <a:off x="1010405" y="2206328"/>
                  <a:ext cx="755552" cy="477054"/>
                </a:xfrm>
                <a:prstGeom prst="rect">
                  <a:avLst/>
                </a:prstGeom>
                <a:blipFill>
                  <a:blip r:embed="rId3"/>
                  <a:stretch>
                    <a:fillRect/>
                  </a:stretch>
                </a:blipFill>
              </p:spPr>
              <p:txBody>
                <a:bodyPr/>
                <a:lstStyle/>
                <a:p>
                  <a:r>
                    <a:rPr lang="en-US">
                      <a:noFill/>
                    </a:rPr>
                    <a:t> </a:t>
                  </a:r>
                </a:p>
              </p:txBody>
            </p:sp>
          </mc:Fallback>
        </mc:AlternateContent>
        <p:cxnSp>
          <p:nvCxnSpPr>
            <p:cNvPr id="19" name="Straight Connector 18">
              <a:extLst>
                <a:ext uri="{FF2B5EF4-FFF2-40B4-BE49-F238E27FC236}">
                  <a16:creationId xmlns:a16="http://schemas.microsoft.com/office/drawing/2014/main" xmlns="" id="{0ED065B1-5D2B-4867-B487-017CB9945AF1}"/>
                </a:ext>
              </a:extLst>
            </p:cNvPr>
            <p:cNvCxnSpPr>
              <a:cxnSpLocks/>
            </p:cNvCxnSpPr>
            <p:nvPr/>
          </p:nvCxnSpPr>
          <p:spPr>
            <a:xfrm>
              <a:off x="1434870" y="3096735"/>
              <a:ext cx="641916"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xmlns="" id="{7EC4D7C6-E345-46A9-B7BE-7440B6D69295}"/>
              </a:ext>
            </a:extLst>
          </p:cNvPr>
          <p:cNvSpPr txBox="1"/>
          <p:nvPr/>
        </p:nvSpPr>
        <p:spPr>
          <a:xfrm>
            <a:off x="3240358" y="1980335"/>
            <a:ext cx="4144297" cy="400110"/>
          </a:xfrm>
          <a:prstGeom prst="rect">
            <a:avLst/>
          </a:prstGeom>
          <a:noFill/>
        </p:spPr>
        <p:txBody>
          <a:bodyPr wrap="square" rtlCol="0">
            <a:spAutoFit/>
          </a:bodyPr>
          <a:lstStyle/>
          <a:p>
            <a:r>
              <a:rPr lang="en-US" sz="2000" b="1">
                <a:solidFill>
                  <a:srgbClr val="D11927"/>
                </a:solidFill>
                <a:latin typeface="Arial" panose="020B0604020202020204" pitchFamily="34" charset="0"/>
                <a:cs typeface="Arial" panose="020B0604020202020204" pitchFamily="34" charset="0"/>
              </a:rPr>
              <a:t>Hướng dẫn cách thực hiện</a:t>
            </a:r>
          </a:p>
        </p:txBody>
      </p:sp>
      <p:sp>
        <p:nvSpPr>
          <p:cNvPr id="20" name="TextBox 19">
            <a:extLst>
              <a:ext uri="{FF2B5EF4-FFF2-40B4-BE49-F238E27FC236}">
                <a16:creationId xmlns:a16="http://schemas.microsoft.com/office/drawing/2014/main" xmlns="" id="{829BC5AC-9DF3-475F-AECB-8AADC5B78EA8}"/>
              </a:ext>
            </a:extLst>
          </p:cNvPr>
          <p:cNvSpPr txBox="1"/>
          <p:nvPr/>
        </p:nvSpPr>
        <p:spPr>
          <a:xfrm>
            <a:off x="457124" y="4557980"/>
            <a:ext cx="1207564" cy="400110"/>
          </a:xfrm>
          <a:prstGeom prst="rect">
            <a:avLst/>
          </a:prstGeom>
          <a:noFill/>
        </p:spPr>
        <p:txBody>
          <a:bodyPr wrap="square" rtlCol="0">
            <a:spAutoFit/>
          </a:bodyPr>
          <a:lstStyle/>
          <a:p>
            <a:r>
              <a:rPr lang="en-US" sz="2000">
                <a:solidFill>
                  <a:srgbClr val="FF0000"/>
                </a:solidFill>
                <a:latin typeface="Arial" panose="020B0604020202020204" pitchFamily="34" charset="0"/>
                <a:cs typeface="Arial" panose="020B0604020202020204" pitchFamily="34" charset="0"/>
              </a:rPr>
              <a:t>Đặt tính</a:t>
            </a:r>
          </a:p>
        </p:txBody>
      </p:sp>
      <p:grpSp>
        <p:nvGrpSpPr>
          <p:cNvPr id="24" name="Group 23">
            <a:extLst>
              <a:ext uri="{FF2B5EF4-FFF2-40B4-BE49-F238E27FC236}">
                <a16:creationId xmlns:a16="http://schemas.microsoft.com/office/drawing/2014/main" xmlns="" id="{B0495BAB-CADB-4783-B037-C123458333AE}"/>
              </a:ext>
            </a:extLst>
          </p:cNvPr>
          <p:cNvGrpSpPr/>
          <p:nvPr/>
        </p:nvGrpSpPr>
        <p:grpSpPr>
          <a:xfrm>
            <a:off x="1782741" y="2941216"/>
            <a:ext cx="1938284" cy="1090462"/>
            <a:chOff x="1010405" y="2006273"/>
            <a:chExt cx="1361893" cy="1090462"/>
          </a:xfrm>
        </p:grpSpPr>
        <p:sp>
          <p:nvSpPr>
            <p:cNvPr id="25" name="TextBox 24">
              <a:extLst>
                <a:ext uri="{FF2B5EF4-FFF2-40B4-BE49-F238E27FC236}">
                  <a16:creationId xmlns:a16="http://schemas.microsoft.com/office/drawing/2014/main" xmlns="" id="{9D72204E-3B2D-4FE8-8AC9-393F895D5441}"/>
                </a:ext>
              </a:extLst>
            </p:cNvPr>
            <p:cNvSpPr txBox="1"/>
            <p:nvPr/>
          </p:nvSpPr>
          <p:spPr>
            <a:xfrm>
              <a:off x="1149488" y="2556801"/>
              <a:ext cx="1212681" cy="400110"/>
            </a:xfrm>
            <a:prstGeom prst="rect">
              <a:avLst/>
            </a:prstGeom>
            <a:noFill/>
          </p:spPr>
          <p:txBody>
            <a:bodyPr wrap="square" rtlCol="0">
              <a:spAutoFit/>
            </a:bodyPr>
            <a:lstStyle/>
            <a:p>
              <a:pPr algn="ctr"/>
              <a:r>
                <a:rPr lang="en-US" sz="2000" b="1">
                  <a:solidFill>
                    <a:srgbClr val="0070C0"/>
                  </a:solidFill>
                  <a:latin typeface="Arial" panose="020B0604020202020204" pitchFamily="34" charset="0"/>
                  <a:cs typeface="Arial" panose="020B0604020202020204" pitchFamily="34" charset="0"/>
                </a:rPr>
                <a:t>2 6 5</a:t>
              </a:r>
              <a:endParaRPr lang="vi-VN" sz="2000" b="1" dirty="0">
                <a:solidFill>
                  <a:srgbClr val="0070C0"/>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xmlns="" id="{95F9723A-3B7F-4E80-BA89-238ED870B205}"/>
                </a:ext>
              </a:extLst>
            </p:cNvPr>
            <p:cNvSpPr txBox="1"/>
            <p:nvPr/>
          </p:nvSpPr>
          <p:spPr>
            <a:xfrm>
              <a:off x="1159617" y="2006273"/>
              <a:ext cx="1212681" cy="400110"/>
            </a:xfrm>
            <a:prstGeom prst="rect">
              <a:avLst/>
            </a:prstGeom>
            <a:noFill/>
          </p:spPr>
          <p:txBody>
            <a:bodyPr wrap="square" rtlCol="0">
              <a:spAutoFit/>
            </a:bodyPr>
            <a:lstStyle/>
            <a:p>
              <a:pPr algn="ctr"/>
              <a:r>
                <a:rPr lang="en-US" sz="2000" b="1">
                  <a:solidFill>
                    <a:srgbClr val="0070C0"/>
                  </a:solidFill>
                  <a:latin typeface="Arial" panose="020B0604020202020204" pitchFamily="34" charset="0"/>
                  <a:cs typeface="Arial" panose="020B0604020202020204" pitchFamily="34" charset="0"/>
                </a:rPr>
                <a:t>5 8 7</a:t>
              </a:r>
              <a:endParaRPr lang="vi-VN" sz="2000" b="1" dirty="0">
                <a:solidFill>
                  <a:srgbClr val="0070C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xmlns="" Requires="a14">
            <p:sp>
              <p:nvSpPr>
                <p:cNvPr id="27" name="TextBox 26">
                  <a:extLst>
                    <a:ext uri="{FF2B5EF4-FFF2-40B4-BE49-F238E27FC236}">
                      <a16:creationId xmlns:a16="http://schemas.microsoft.com/office/drawing/2014/main" id="{39E30E5A-C832-43BE-B734-82BA45CAEA57}"/>
                    </a:ext>
                  </a:extLst>
                </p:cNvPr>
                <p:cNvSpPr txBox="1"/>
                <p:nvPr/>
              </p:nvSpPr>
              <p:spPr>
                <a:xfrm>
                  <a:off x="1010405" y="2206328"/>
                  <a:ext cx="755552" cy="4770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vi-VN" sz="2500" b="1" i="1" smtClean="0">
                            <a:solidFill>
                              <a:srgbClr val="0070C0"/>
                            </a:solidFill>
                            <a:latin typeface="Cambria Math" panose="02040503050406030204" pitchFamily="18" charset="0"/>
                          </a:rPr>
                          <m:t>−</m:t>
                        </m:r>
                      </m:oMath>
                    </m:oMathPara>
                  </a14:m>
                  <a:endParaRPr lang="vi-VN" sz="2500" b="1" dirty="0">
                    <a:solidFill>
                      <a:srgbClr val="0070C0"/>
                    </a:solidFill>
                  </a:endParaRPr>
                </a:p>
              </p:txBody>
            </p:sp>
          </mc:Choice>
          <mc:Fallback>
            <p:sp>
              <p:nvSpPr>
                <p:cNvPr id="27" name="TextBox 26">
                  <a:extLst>
                    <a:ext uri="{FF2B5EF4-FFF2-40B4-BE49-F238E27FC236}">
                      <a16:creationId xmlns:a16="http://schemas.microsoft.com/office/drawing/2014/main" xmlns="" xmlns:a14="http://schemas.microsoft.com/office/drawing/2010/main" id="{39E30E5A-C832-43BE-B734-82BA45CAEA57}"/>
                    </a:ext>
                  </a:extLst>
                </p:cNvPr>
                <p:cNvSpPr txBox="1">
                  <a:spLocks noRot="1" noChangeAspect="1" noMove="1" noResize="1" noEditPoints="1" noAdjustHandles="1" noChangeArrowheads="1" noChangeShapeType="1" noTextEdit="1"/>
                </p:cNvSpPr>
                <p:nvPr/>
              </p:nvSpPr>
              <p:spPr>
                <a:xfrm>
                  <a:off x="1010405" y="2206328"/>
                  <a:ext cx="755552" cy="477054"/>
                </a:xfrm>
                <a:prstGeom prst="rect">
                  <a:avLst/>
                </a:prstGeom>
                <a:blipFill>
                  <a:blip r:embed="rId4"/>
                  <a:stretch>
                    <a:fillRect/>
                  </a:stretch>
                </a:blipFill>
              </p:spPr>
              <p:txBody>
                <a:bodyPr/>
                <a:lstStyle/>
                <a:p>
                  <a:r>
                    <a:rPr lang="en-US">
                      <a:noFill/>
                    </a:rPr>
                    <a:t> </a:t>
                  </a:r>
                </a:p>
              </p:txBody>
            </p:sp>
          </mc:Fallback>
        </mc:AlternateContent>
        <p:cxnSp>
          <p:nvCxnSpPr>
            <p:cNvPr id="28" name="Straight Connector 27">
              <a:extLst>
                <a:ext uri="{FF2B5EF4-FFF2-40B4-BE49-F238E27FC236}">
                  <a16:creationId xmlns:a16="http://schemas.microsoft.com/office/drawing/2014/main" xmlns="" id="{FCD6F689-3269-4A86-8778-594F81408A78}"/>
                </a:ext>
              </a:extLst>
            </p:cNvPr>
            <p:cNvCxnSpPr>
              <a:cxnSpLocks/>
            </p:cNvCxnSpPr>
            <p:nvPr/>
          </p:nvCxnSpPr>
          <p:spPr>
            <a:xfrm>
              <a:off x="1434870" y="3096735"/>
              <a:ext cx="641916"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xmlns="" id="{1DEB5B3F-64AB-47CC-A500-BF926648EBA6}"/>
              </a:ext>
            </a:extLst>
          </p:cNvPr>
          <p:cNvSpPr txBox="1"/>
          <p:nvPr/>
        </p:nvSpPr>
        <p:spPr>
          <a:xfrm>
            <a:off x="2909645" y="4147238"/>
            <a:ext cx="336603" cy="400110"/>
          </a:xfrm>
          <a:prstGeom prst="rect">
            <a:avLst/>
          </a:prstGeom>
          <a:noFill/>
        </p:spPr>
        <p:txBody>
          <a:bodyPr wrap="square" rtlCol="0">
            <a:spAutoFit/>
          </a:bodyPr>
          <a:lstStyle/>
          <a:p>
            <a:r>
              <a:rPr lang="en-US" sz="2000" b="1">
                <a:solidFill>
                  <a:srgbClr val="D11927"/>
                </a:solidFill>
                <a:latin typeface="Arial" panose="020B0604020202020204" pitchFamily="34" charset="0"/>
                <a:cs typeface="Arial" panose="020B0604020202020204" pitchFamily="34" charset="0"/>
              </a:rPr>
              <a:t>2</a:t>
            </a:r>
          </a:p>
        </p:txBody>
      </p:sp>
      <p:sp>
        <p:nvSpPr>
          <p:cNvPr id="34" name="TextBox 33">
            <a:extLst>
              <a:ext uri="{FF2B5EF4-FFF2-40B4-BE49-F238E27FC236}">
                <a16:creationId xmlns:a16="http://schemas.microsoft.com/office/drawing/2014/main" xmlns="" id="{A39D502E-5954-41B2-855C-5B44DADACB2A}"/>
              </a:ext>
            </a:extLst>
          </p:cNvPr>
          <p:cNvSpPr txBox="1"/>
          <p:nvPr/>
        </p:nvSpPr>
        <p:spPr>
          <a:xfrm>
            <a:off x="1556410" y="4569830"/>
            <a:ext cx="2814861" cy="400110"/>
          </a:xfrm>
          <a:prstGeom prst="rect">
            <a:avLst/>
          </a:prstGeom>
          <a:noFill/>
        </p:spPr>
        <p:txBody>
          <a:bodyPr wrap="square" rtlCol="0">
            <a:spAutoFit/>
          </a:bodyPr>
          <a:lstStyle/>
          <a:p>
            <a:r>
              <a:rPr lang="en-US" sz="2000">
                <a:solidFill>
                  <a:srgbClr val="FF0000"/>
                </a:solidFill>
                <a:latin typeface="Arial" panose="020B0604020202020204" pitchFamily="34" charset="0"/>
                <a:cs typeface="Arial" panose="020B0604020202020204" pitchFamily="34" charset="0"/>
              </a:rPr>
              <a:t>7 trừ 5 bằng 2, viết 2</a:t>
            </a:r>
          </a:p>
        </p:txBody>
      </p:sp>
      <p:grpSp>
        <p:nvGrpSpPr>
          <p:cNvPr id="35" name="Group 34">
            <a:extLst>
              <a:ext uri="{FF2B5EF4-FFF2-40B4-BE49-F238E27FC236}">
                <a16:creationId xmlns:a16="http://schemas.microsoft.com/office/drawing/2014/main" xmlns="" id="{0E163CD0-F6C6-48A4-9B6F-4AD8397CC8B8}"/>
              </a:ext>
            </a:extLst>
          </p:cNvPr>
          <p:cNvGrpSpPr/>
          <p:nvPr/>
        </p:nvGrpSpPr>
        <p:grpSpPr>
          <a:xfrm>
            <a:off x="4192108" y="2867801"/>
            <a:ext cx="1938284" cy="1090462"/>
            <a:chOff x="1010405" y="2006273"/>
            <a:chExt cx="1361893" cy="1090462"/>
          </a:xfrm>
        </p:grpSpPr>
        <p:sp>
          <p:nvSpPr>
            <p:cNvPr id="36" name="TextBox 35">
              <a:extLst>
                <a:ext uri="{FF2B5EF4-FFF2-40B4-BE49-F238E27FC236}">
                  <a16:creationId xmlns:a16="http://schemas.microsoft.com/office/drawing/2014/main" xmlns="" id="{8B44B8B2-F611-483C-8F6E-620A02403A65}"/>
                </a:ext>
              </a:extLst>
            </p:cNvPr>
            <p:cNvSpPr txBox="1"/>
            <p:nvPr/>
          </p:nvSpPr>
          <p:spPr>
            <a:xfrm>
              <a:off x="1149488" y="2556801"/>
              <a:ext cx="1212681" cy="400110"/>
            </a:xfrm>
            <a:prstGeom prst="rect">
              <a:avLst/>
            </a:prstGeom>
            <a:noFill/>
          </p:spPr>
          <p:txBody>
            <a:bodyPr wrap="square" rtlCol="0">
              <a:spAutoFit/>
            </a:bodyPr>
            <a:lstStyle/>
            <a:p>
              <a:pPr algn="ctr"/>
              <a:r>
                <a:rPr lang="en-US" sz="2000" b="1">
                  <a:solidFill>
                    <a:srgbClr val="0070C0"/>
                  </a:solidFill>
                  <a:latin typeface="Arial" panose="020B0604020202020204" pitchFamily="34" charset="0"/>
                  <a:cs typeface="Arial" panose="020B0604020202020204" pitchFamily="34" charset="0"/>
                </a:rPr>
                <a:t>2 6 5</a:t>
              </a:r>
              <a:endParaRPr lang="vi-VN" sz="2000" b="1" dirty="0">
                <a:solidFill>
                  <a:srgbClr val="0070C0"/>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xmlns="" id="{05D16DDA-8023-4474-9B0B-47C179696330}"/>
                </a:ext>
              </a:extLst>
            </p:cNvPr>
            <p:cNvSpPr txBox="1"/>
            <p:nvPr/>
          </p:nvSpPr>
          <p:spPr>
            <a:xfrm>
              <a:off x="1159617" y="2006273"/>
              <a:ext cx="1212681" cy="400110"/>
            </a:xfrm>
            <a:prstGeom prst="rect">
              <a:avLst/>
            </a:prstGeom>
            <a:noFill/>
          </p:spPr>
          <p:txBody>
            <a:bodyPr wrap="square" rtlCol="0">
              <a:spAutoFit/>
            </a:bodyPr>
            <a:lstStyle/>
            <a:p>
              <a:pPr algn="ctr"/>
              <a:r>
                <a:rPr lang="en-US" sz="2000" b="1">
                  <a:solidFill>
                    <a:srgbClr val="0070C0"/>
                  </a:solidFill>
                  <a:latin typeface="Arial" panose="020B0604020202020204" pitchFamily="34" charset="0"/>
                  <a:cs typeface="Arial" panose="020B0604020202020204" pitchFamily="34" charset="0"/>
                </a:rPr>
                <a:t>5 8 7</a:t>
              </a:r>
              <a:endParaRPr lang="vi-VN" sz="2000" b="1" dirty="0">
                <a:solidFill>
                  <a:srgbClr val="0070C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xmlns="" Requires="a14">
            <p:sp>
              <p:nvSpPr>
                <p:cNvPr id="38" name="TextBox 37">
                  <a:extLst>
                    <a:ext uri="{FF2B5EF4-FFF2-40B4-BE49-F238E27FC236}">
                      <a16:creationId xmlns:a16="http://schemas.microsoft.com/office/drawing/2014/main" id="{1C8344D4-178B-45E6-B82D-EA4E03E1FB73}"/>
                    </a:ext>
                  </a:extLst>
                </p:cNvPr>
                <p:cNvSpPr txBox="1"/>
                <p:nvPr/>
              </p:nvSpPr>
              <p:spPr>
                <a:xfrm>
                  <a:off x="1010405" y="2206328"/>
                  <a:ext cx="755552" cy="4770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vi-VN" sz="2500" b="1" i="1" smtClean="0">
                            <a:solidFill>
                              <a:srgbClr val="0070C0"/>
                            </a:solidFill>
                            <a:latin typeface="Cambria Math" panose="02040503050406030204" pitchFamily="18" charset="0"/>
                          </a:rPr>
                          <m:t>−</m:t>
                        </m:r>
                      </m:oMath>
                    </m:oMathPara>
                  </a14:m>
                  <a:endParaRPr lang="vi-VN" sz="2500" b="1" dirty="0">
                    <a:solidFill>
                      <a:srgbClr val="0070C0"/>
                    </a:solidFill>
                  </a:endParaRPr>
                </a:p>
              </p:txBody>
            </p:sp>
          </mc:Choice>
          <mc:Fallback>
            <p:sp>
              <p:nvSpPr>
                <p:cNvPr id="38" name="TextBox 37">
                  <a:extLst>
                    <a:ext uri="{FF2B5EF4-FFF2-40B4-BE49-F238E27FC236}">
                      <a16:creationId xmlns:a16="http://schemas.microsoft.com/office/drawing/2014/main" xmlns="" xmlns:a14="http://schemas.microsoft.com/office/drawing/2010/main" id="{1C8344D4-178B-45E6-B82D-EA4E03E1FB73}"/>
                    </a:ext>
                  </a:extLst>
                </p:cNvPr>
                <p:cNvSpPr txBox="1">
                  <a:spLocks noRot="1" noChangeAspect="1" noMove="1" noResize="1" noEditPoints="1" noAdjustHandles="1" noChangeArrowheads="1" noChangeShapeType="1" noTextEdit="1"/>
                </p:cNvSpPr>
                <p:nvPr/>
              </p:nvSpPr>
              <p:spPr>
                <a:xfrm>
                  <a:off x="1010405" y="2206328"/>
                  <a:ext cx="755552" cy="477054"/>
                </a:xfrm>
                <a:prstGeom prst="rect">
                  <a:avLst/>
                </a:prstGeom>
                <a:blipFill>
                  <a:blip r:embed="rId5"/>
                  <a:stretch>
                    <a:fillRect/>
                  </a:stretch>
                </a:blipFill>
              </p:spPr>
              <p:txBody>
                <a:bodyPr/>
                <a:lstStyle/>
                <a:p>
                  <a:r>
                    <a:rPr lang="en-US">
                      <a:noFill/>
                    </a:rPr>
                    <a:t> </a:t>
                  </a:r>
                </a:p>
              </p:txBody>
            </p:sp>
          </mc:Fallback>
        </mc:AlternateContent>
        <p:cxnSp>
          <p:nvCxnSpPr>
            <p:cNvPr id="39" name="Straight Connector 38">
              <a:extLst>
                <a:ext uri="{FF2B5EF4-FFF2-40B4-BE49-F238E27FC236}">
                  <a16:creationId xmlns:a16="http://schemas.microsoft.com/office/drawing/2014/main" xmlns="" id="{736AB52E-53A7-427B-BB0E-AD3E97A36993}"/>
                </a:ext>
              </a:extLst>
            </p:cNvPr>
            <p:cNvCxnSpPr>
              <a:cxnSpLocks/>
            </p:cNvCxnSpPr>
            <p:nvPr/>
          </p:nvCxnSpPr>
          <p:spPr>
            <a:xfrm>
              <a:off x="1434870" y="3096735"/>
              <a:ext cx="641916"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40" name="TextBox 39">
            <a:extLst>
              <a:ext uri="{FF2B5EF4-FFF2-40B4-BE49-F238E27FC236}">
                <a16:creationId xmlns:a16="http://schemas.microsoft.com/office/drawing/2014/main" xmlns="" id="{7A21A8B7-F081-442F-9CED-BD884B60679D}"/>
              </a:ext>
            </a:extLst>
          </p:cNvPr>
          <p:cNvSpPr txBox="1"/>
          <p:nvPr/>
        </p:nvSpPr>
        <p:spPr>
          <a:xfrm>
            <a:off x="5373208" y="4088482"/>
            <a:ext cx="336603" cy="400110"/>
          </a:xfrm>
          <a:prstGeom prst="rect">
            <a:avLst/>
          </a:prstGeom>
          <a:noFill/>
        </p:spPr>
        <p:txBody>
          <a:bodyPr wrap="square" rtlCol="0">
            <a:spAutoFit/>
          </a:bodyPr>
          <a:lstStyle/>
          <a:p>
            <a:r>
              <a:rPr lang="en-US" sz="2000" b="1">
                <a:solidFill>
                  <a:srgbClr val="D11927"/>
                </a:solidFill>
                <a:latin typeface="Arial" panose="020B0604020202020204" pitchFamily="34" charset="0"/>
                <a:cs typeface="Arial" panose="020B0604020202020204" pitchFamily="34" charset="0"/>
              </a:rPr>
              <a:t>2</a:t>
            </a:r>
          </a:p>
        </p:txBody>
      </p:sp>
      <p:sp>
        <p:nvSpPr>
          <p:cNvPr id="41" name="TextBox 40">
            <a:extLst>
              <a:ext uri="{FF2B5EF4-FFF2-40B4-BE49-F238E27FC236}">
                <a16:creationId xmlns:a16="http://schemas.microsoft.com/office/drawing/2014/main" xmlns="" id="{F4CA34A7-8CCE-471C-BE25-A6FCE55A3E09}"/>
              </a:ext>
            </a:extLst>
          </p:cNvPr>
          <p:cNvSpPr txBox="1"/>
          <p:nvPr/>
        </p:nvSpPr>
        <p:spPr>
          <a:xfrm>
            <a:off x="5101461" y="4098088"/>
            <a:ext cx="336603" cy="400110"/>
          </a:xfrm>
          <a:prstGeom prst="rect">
            <a:avLst/>
          </a:prstGeom>
          <a:noFill/>
        </p:spPr>
        <p:txBody>
          <a:bodyPr wrap="square" rtlCol="0">
            <a:spAutoFit/>
          </a:bodyPr>
          <a:lstStyle/>
          <a:p>
            <a:r>
              <a:rPr lang="en-US" sz="2000" b="1">
                <a:solidFill>
                  <a:srgbClr val="D11927"/>
                </a:solidFill>
                <a:latin typeface="Arial" panose="020B0604020202020204" pitchFamily="34" charset="0"/>
                <a:cs typeface="Arial" panose="020B0604020202020204" pitchFamily="34" charset="0"/>
              </a:rPr>
              <a:t>2</a:t>
            </a:r>
          </a:p>
        </p:txBody>
      </p:sp>
      <p:sp>
        <p:nvSpPr>
          <p:cNvPr id="42" name="TextBox 41">
            <a:extLst>
              <a:ext uri="{FF2B5EF4-FFF2-40B4-BE49-F238E27FC236}">
                <a16:creationId xmlns:a16="http://schemas.microsoft.com/office/drawing/2014/main" xmlns="" id="{1C69057C-B272-457F-8AE6-DA354408AD8D}"/>
              </a:ext>
            </a:extLst>
          </p:cNvPr>
          <p:cNvSpPr txBox="1"/>
          <p:nvPr/>
        </p:nvSpPr>
        <p:spPr>
          <a:xfrm>
            <a:off x="4063126" y="4560714"/>
            <a:ext cx="2814861" cy="400110"/>
          </a:xfrm>
          <a:prstGeom prst="rect">
            <a:avLst/>
          </a:prstGeom>
          <a:noFill/>
        </p:spPr>
        <p:txBody>
          <a:bodyPr wrap="square" rtlCol="0">
            <a:spAutoFit/>
          </a:bodyPr>
          <a:lstStyle/>
          <a:p>
            <a:r>
              <a:rPr lang="en-US" sz="2000">
                <a:solidFill>
                  <a:srgbClr val="FF0000"/>
                </a:solidFill>
                <a:latin typeface="Arial" panose="020B0604020202020204" pitchFamily="34" charset="0"/>
                <a:cs typeface="Arial" panose="020B0604020202020204" pitchFamily="34" charset="0"/>
              </a:rPr>
              <a:t>8 trừ 6 bằng 2, viết 2</a:t>
            </a:r>
          </a:p>
        </p:txBody>
      </p:sp>
      <p:sp>
        <p:nvSpPr>
          <p:cNvPr id="43" name="TextBox 42">
            <a:extLst>
              <a:ext uri="{FF2B5EF4-FFF2-40B4-BE49-F238E27FC236}">
                <a16:creationId xmlns:a16="http://schemas.microsoft.com/office/drawing/2014/main" xmlns="" id="{476E55E8-08DE-4BE0-B263-DFF36B6B0DED}"/>
              </a:ext>
            </a:extLst>
          </p:cNvPr>
          <p:cNvSpPr txBox="1"/>
          <p:nvPr/>
        </p:nvSpPr>
        <p:spPr>
          <a:xfrm>
            <a:off x="6620023" y="4560218"/>
            <a:ext cx="2814861" cy="400110"/>
          </a:xfrm>
          <a:prstGeom prst="rect">
            <a:avLst/>
          </a:prstGeom>
          <a:noFill/>
        </p:spPr>
        <p:txBody>
          <a:bodyPr wrap="square" rtlCol="0">
            <a:spAutoFit/>
          </a:bodyPr>
          <a:lstStyle/>
          <a:p>
            <a:r>
              <a:rPr lang="en-US" sz="2000">
                <a:solidFill>
                  <a:srgbClr val="FF0000"/>
                </a:solidFill>
                <a:latin typeface="Arial" panose="020B0604020202020204" pitchFamily="34" charset="0"/>
                <a:cs typeface="Arial" panose="020B0604020202020204" pitchFamily="34" charset="0"/>
              </a:rPr>
              <a:t>5 trừ 2 bằng 3, viết 3</a:t>
            </a:r>
          </a:p>
        </p:txBody>
      </p:sp>
      <p:grpSp>
        <p:nvGrpSpPr>
          <p:cNvPr id="44" name="Group 43">
            <a:extLst>
              <a:ext uri="{FF2B5EF4-FFF2-40B4-BE49-F238E27FC236}">
                <a16:creationId xmlns:a16="http://schemas.microsoft.com/office/drawing/2014/main" xmlns="" id="{7FD492C4-A45A-4224-B4C5-0CC4B2AAC38A}"/>
              </a:ext>
            </a:extLst>
          </p:cNvPr>
          <p:cNvGrpSpPr/>
          <p:nvPr/>
        </p:nvGrpSpPr>
        <p:grpSpPr>
          <a:xfrm>
            <a:off x="6993353" y="2936694"/>
            <a:ext cx="1938284" cy="1090462"/>
            <a:chOff x="1010405" y="2006273"/>
            <a:chExt cx="1361893" cy="1090462"/>
          </a:xfrm>
        </p:grpSpPr>
        <p:sp>
          <p:nvSpPr>
            <p:cNvPr id="45" name="TextBox 44">
              <a:extLst>
                <a:ext uri="{FF2B5EF4-FFF2-40B4-BE49-F238E27FC236}">
                  <a16:creationId xmlns:a16="http://schemas.microsoft.com/office/drawing/2014/main" xmlns="" id="{C30D373F-BAC1-4559-8399-4EA56C561540}"/>
                </a:ext>
              </a:extLst>
            </p:cNvPr>
            <p:cNvSpPr txBox="1"/>
            <p:nvPr/>
          </p:nvSpPr>
          <p:spPr>
            <a:xfrm>
              <a:off x="1149488" y="2556801"/>
              <a:ext cx="1212681" cy="400110"/>
            </a:xfrm>
            <a:prstGeom prst="rect">
              <a:avLst/>
            </a:prstGeom>
            <a:noFill/>
          </p:spPr>
          <p:txBody>
            <a:bodyPr wrap="square" rtlCol="0">
              <a:spAutoFit/>
            </a:bodyPr>
            <a:lstStyle/>
            <a:p>
              <a:pPr algn="ctr"/>
              <a:r>
                <a:rPr lang="en-US" sz="2000" b="1">
                  <a:solidFill>
                    <a:srgbClr val="0070C0"/>
                  </a:solidFill>
                  <a:latin typeface="Arial" panose="020B0604020202020204" pitchFamily="34" charset="0"/>
                  <a:cs typeface="Arial" panose="020B0604020202020204" pitchFamily="34" charset="0"/>
                </a:rPr>
                <a:t>2 6 5</a:t>
              </a:r>
              <a:endParaRPr lang="vi-VN" sz="2000" b="1" dirty="0">
                <a:solidFill>
                  <a:srgbClr val="0070C0"/>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xmlns="" id="{76F2C294-E4A2-4C6F-AA83-61F0C4739F49}"/>
                </a:ext>
              </a:extLst>
            </p:cNvPr>
            <p:cNvSpPr txBox="1"/>
            <p:nvPr/>
          </p:nvSpPr>
          <p:spPr>
            <a:xfrm>
              <a:off x="1159617" y="2006273"/>
              <a:ext cx="1212681" cy="400110"/>
            </a:xfrm>
            <a:prstGeom prst="rect">
              <a:avLst/>
            </a:prstGeom>
            <a:noFill/>
          </p:spPr>
          <p:txBody>
            <a:bodyPr wrap="square" rtlCol="0">
              <a:spAutoFit/>
            </a:bodyPr>
            <a:lstStyle/>
            <a:p>
              <a:pPr algn="ctr"/>
              <a:r>
                <a:rPr lang="en-US" sz="2000" b="1">
                  <a:solidFill>
                    <a:srgbClr val="0070C0"/>
                  </a:solidFill>
                  <a:latin typeface="Arial" panose="020B0604020202020204" pitchFamily="34" charset="0"/>
                  <a:cs typeface="Arial" panose="020B0604020202020204" pitchFamily="34" charset="0"/>
                </a:rPr>
                <a:t>5 8 7</a:t>
              </a:r>
              <a:endParaRPr lang="vi-VN" sz="2000" b="1" dirty="0">
                <a:solidFill>
                  <a:srgbClr val="0070C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xmlns="" Requires="a14">
            <p:sp>
              <p:nvSpPr>
                <p:cNvPr id="47" name="TextBox 46">
                  <a:extLst>
                    <a:ext uri="{FF2B5EF4-FFF2-40B4-BE49-F238E27FC236}">
                      <a16:creationId xmlns:a16="http://schemas.microsoft.com/office/drawing/2014/main" id="{56FEC8A3-6BD3-40BA-BCA7-BC8142EC278A}"/>
                    </a:ext>
                  </a:extLst>
                </p:cNvPr>
                <p:cNvSpPr txBox="1"/>
                <p:nvPr/>
              </p:nvSpPr>
              <p:spPr>
                <a:xfrm>
                  <a:off x="1010405" y="2206328"/>
                  <a:ext cx="755552" cy="4770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vi-VN" sz="2500" b="1" i="1" smtClean="0">
                            <a:solidFill>
                              <a:srgbClr val="0070C0"/>
                            </a:solidFill>
                            <a:latin typeface="Cambria Math" panose="02040503050406030204" pitchFamily="18" charset="0"/>
                          </a:rPr>
                          <m:t>−</m:t>
                        </m:r>
                      </m:oMath>
                    </m:oMathPara>
                  </a14:m>
                  <a:endParaRPr lang="vi-VN" sz="2500" b="1" dirty="0">
                    <a:solidFill>
                      <a:srgbClr val="0070C0"/>
                    </a:solidFill>
                  </a:endParaRPr>
                </a:p>
              </p:txBody>
            </p:sp>
          </mc:Choice>
          <mc:Fallback>
            <p:sp>
              <p:nvSpPr>
                <p:cNvPr id="47" name="TextBox 46">
                  <a:extLst>
                    <a:ext uri="{FF2B5EF4-FFF2-40B4-BE49-F238E27FC236}">
                      <a16:creationId xmlns:a16="http://schemas.microsoft.com/office/drawing/2014/main" xmlns="" xmlns:a14="http://schemas.microsoft.com/office/drawing/2010/main" id="{56FEC8A3-6BD3-40BA-BCA7-BC8142EC278A}"/>
                    </a:ext>
                  </a:extLst>
                </p:cNvPr>
                <p:cNvSpPr txBox="1">
                  <a:spLocks noRot="1" noChangeAspect="1" noMove="1" noResize="1" noEditPoints="1" noAdjustHandles="1" noChangeArrowheads="1" noChangeShapeType="1" noTextEdit="1"/>
                </p:cNvSpPr>
                <p:nvPr/>
              </p:nvSpPr>
              <p:spPr>
                <a:xfrm>
                  <a:off x="1010405" y="2206328"/>
                  <a:ext cx="755552" cy="477054"/>
                </a:xfrm>
                <a:prstGeom prst="rect">
                  <a:avLst/>
                </a:prstGeom>
                <a:blipFill>
                  <a:blip r:embed="rId6"/>
                  <a:stretch>
                    <a:fillRect/>
                  </a:stretch>
                </a:blipFill>
              </p:spPr>
              <p:txBody>
                <a:bodyPr/>
                <a:lstStyle/>
                <a:p>
                  <a:r>
                    <a:rPr lang="en-US">
                      <a:noFill/>
                    </a:rPr>
                    <a:t> </a:t>
                  </a:r>
                </a:p>
              </p:txBody>
            </p:sp>
          </mc:Fallback>
        </mc:AlternateContent>
        <p:cxnSp>
          <p:nvCxnSpPr>
            <p:cNvPr id="48" name="Straight Connector 47">
              <a:extLst>
                <a:ext uri="{FF2B5EF4-FFF2-40B4-BE49-F238E27FC236}">
                  <a16:creationId xmlns:a16="http://schemas.microsoft.com/office/drawing/2014/main" xmlns="" id="{B6E9C973-51AD-447F-B5C9-00718AE1CA04}"/>
                </a:ext>
              </a:extLst>
            </p:cNvPr>
            <p:cNvCxnSpPr>
              <a:cxnSpLocks/>
            </p:cNvCxnSpPr>
            <p:nvPr/>
          </p:nvCxnSpPr>
          <p:spPr>
            <a:xfrm>
              <a:off x="1434870" y="3096735"/>
              <a:ext cx="641916"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49" name="TextBox 48">
            <a:extLst>
              <a:ext uri="{FF2B5EF4-FFF2-40B4-BE49-F238E27FC236}">
                <a16:creationId xmlns:a16="http://schemas.microsoft.com/office/drawing/2014/main" xmlns="" id="{A661CBF7-F5D9-4DEA-A006-2A1DDB44A219}"/>
              </a:ext>
            </a:extLst>
          </p:cNvPr>
          <p:cNvSpPr txBox="1"/>
          <p:nvPr/>
        </p:nvSpPr>
        <p:spPr>
          <a:xfrm>
            <a:off x="8174453" y="4105676"/>
            <a:ext cx="336603" cy="400110"/>
          </a:xfrm>
          <a:prstGeom prst="rect">
            <a:avLst/>
          </a:prstGeom>
          <a:noFill/>
        </p:spPr>
        <p:txBody>
          <a:bodyPr wrap="square" rtlCol="0">
            <a:spAutoFit/>
          </a:bodyPr>
          <a:lstStyle/>
          <a:p>
            <a:r>
              <a:rPr lang="en-US" sz="2000" b="1">
                <a:solidFill>
                  <a:srgbClr val="D11927"/>
                </a:solidFill>
                <a:latin typeface="Arial" panose="020B0604020202020204" pitchFamily="34" charset="0"/>
                <a:cs typeface="Arial" panose="020B0604020202020204" pitchFamily="34" charset="0"/>
              </a:rPr>
              <a:t>2</a:t>
            </a:r>
          </a:p>
        </p:txBody>
      </p:sp>
      <p:sp>
        <p:nvSpPr>
          <p:cNvPr id="50" name="TextBox 49">
            <a:extLst>
              <a:ext uri="{FF2B5EF4-FFF2-40B4-BE49-F238E27FC236}">
                <a16:creationId xmlns:a16="http://schemas.microsoft.com/office/drawing/2014/main" xmlns="" id="{21F759E0-7FDE-4A95-997E-9CC117D6FFB0}"/>
              </a:ext>
            </a:extLst>
          </p:cNvPr>
          <p:cNvSpPr txBox="1"/>
          <p:nvPr/>
        </p:nvSpPr>
        <p:spPr>
          <a:xfrm>
            <a:off x="7902706" y="4115282"/>
            <a:ext cx="336603" cy="400110"/>
          </a:xfrm>
          <a:prstGeom prst="rect">
            <a:avLst/>
          </a:prstGeom>
          <a:noFill/>
        </p:spPr>
        <p:txBody>
          <a:bodyPr wrap="square" rtlCol="0">
            <a:spAutoFit/>
          </a:bodyPr>
          <a:lstStyle/>
          <a:p>
            <a:r>
              <a:rPr lang="en-US" sz="2000" b="1">
                <a:solidFill>
                  <a:srgbClr val="D11927"/>
                </a:solidFill>
                <a:latin typeface="Arial" panose="020B0604020202020204" pitchFamily="34" charset="0"/>
                <a:cs typeface="Arial" panose="020B0604020202020204" pitchFamily="34" charset="0"/>
              </a:rPr>
              <a:t>2</a:t>
            </a:r>
          </a:p>
        </p:txBody>
      </p:sp>
      <p:sp>
        <p:nvSpPr>
          <p:cNvPr id="53" name="TextBox 52">
            <a:extLst>
              <a:ext uri="{FF2B5EF4-FFF2-40B4-BE49-F238E27FC236}">
                <a16:creationId xmlns:a16="http://schemas.microsoft.com/office/drawing/2014/main" xmlns="" id="{2F837873-3D6E-4E36-8243-59B4CDC71ABF}"/>
              </a:ext>
            </a:extLst>
          </p:cNvPr>
          <p:cNvSpPr txBox="1"/>
          <p:nvPr/>
        </p:nvSpPr>
        <p:spPr>
          <a:xfrm>
            <a:off x="7690850" y="4119672"/>
            <a:ext cx="336603" cy="400110"/>
          </a:xfrm>
          <a:prstGeom prst="rect">
            <a:avLst/>
          </a:prstGeom>
          <a:noFill/>
        </p:spPr>
        <p:txBody>
          <a:bodyPr wrap="square" rtlCol="0">
            <a:spAutoFit/>
          </a:bodyPr>
          <a:lstStyle/>
          <a:p>
            <a:r>
              <a:rPr lang="en-US" sz="2000" b="1">
                <a:solidFill>
                  <a:srgbClr val="D11927"/>
                </a:solidFill>
                <a:latin typeface="Arial" panose="020B0604020202020204" pitchFamily="34" charset="0"/>
                <a:cs typeface="Arial" panose="020B0604020202020204" pitchFamily="34" charset="0"/>
              </a:rPr>
              <a:t>3</a:t>
            </a:r>
          </a:p>
        </p:txBody>
      </p:sp>
      <p:sp>
        <p:nvSpPr>
          <p:cNvPr id="54" name="Rectangle 53">
            <a:extLst>
              <a:ext uri="{FF2B5EF4-FFF2-40B4-BE49-F238E27FC236}">
                <a16:creationId xmlns:a16="http://schemas.microsoft.com/office/drawing/2014/main" xmlns="" id="{9F12DE80-9285-4EA2-B1A0-A49972B57287}"/>
              </a:ext>
            </a:extLst>
          </p:cNvPr>
          <p:cNvSpPr/>
          <p:nvPr/>
        </p:nvSpPr>
        <p:spPr>
          <a:xfrm>
            <a:off x="457124" y="4560218"/>
            <a:ext cx="1060579" cy="409722"/>
          </a:xfrm>
          <a:prstGeom prst="rect">
            <a:avLst/>
          </a:prstGeom>
          <a:noFill/>
          <a:ln>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xmlns="" id="{ACE272DF-4A72-415D-B6A9-1F508BE7AEDB}"/>
              </a:ext>
            </a:extLst>
          </p:cNvPr>
          <p:cNvSpPr/>
          <p:nvPr/>
        </p:nvSpPr>
        <p:spPr>
          <a:xfrm>
            <a:off x="1664688" y="4557980"/>
            <a:ext cx="2359731" cy="409722"/>
          </a:xfrm>
          <a:prstGeom prst="rect">
            <a:avLst/>
          </a:prstGeom>
          <a:noFill/>
          <a:ln>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xmlns="" id="{6FBF8D73-CAEA-4556-AD62-2B58C132CA65}"/>
              </a:ext>
            </a:extLst>
          </p:cNvPr>
          <p:cNvSpPr/>
          <p:nvPr/>
        </p:nvSpPr>
        <p:spPr>
          <a:xfrm>
            <a:off x="4132642" y="4542264"/>
            <a:ext cx="2359731" cy="409722"/>
          </a:xfrm>
          <a:prstGeom prst="rect">
            <a:avLst/>
          </a:prstGeom>
          <a:noFill/>
          <a:ln>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xmlns="" id="{C218AE0E-3877-4B07-BC84-043965607BBE}"/>
              </a:ext>
            </a:extLst>
          </p:cNvPr>
          <p:cNvSpPr/>
          <p:nvPr/>
        </p:nvSpPr>
        <p:spPr>
          <a:xfrm>
            <a:off x="6722840" y="4515392"/>
            <a:ext cx="2359731" cy="409722"/>
          </a:xfrm>
          <a:prstGeom prst="rect">
            <a:avLst/>
          </a:prstGeom>
          <a:noFill/>
          <a:ln>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Arrow: Right 57">
            <a:extLst>
              <a:ext uri="{FF2B5EF4-FFF2-40B4-BE49-F238E27FC236}">
                <a16:creationId xmlns:a16="http://schemas.microsoft.com/office/drawing/2014/main" xmlns="" id="{5B473D46-6EAF-4ECD-B140-72AC63368D42}"/>
              </a:ext>
            </a:extLst>
          </p:cNvPr>
          <p:cNvSpPr/>
          <p:nvPr/>
        </p:nvSpPr>
        <p:spPr>
          <a:xfrm>
            <a:off x="1524894" y="3331355"/>
            <a:ext cx="491040" cy="374412"/>
          </a:xfrm>
          <a:prstGeom prst="rightArrow">
            <a:avLst/>
          </a:prstGeom>
          <a:solidFill>
            <a:schemeClr val="accent1">
              <a:lumMod val="60000"/>
              <a:lumOff val="4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Arrow: Right 58">
            <a:extLst>
              <a:ext uri="{FF2B5EF4-FFF2-40B4-BE49-F238E27FC236}">
                <a16:creationId xmlns:a16="http://schemas.microsoft.com/office/drawing/2014/main" xmlns="" id="{570B8E22-3232-4ABE-97C9-3FFE1CDCAF3A}"/>
              </a:ext>
            </a:extLst>
          </p:cNvPr>
          <p:cNvSpPr/>
          <p:nvPr/>
        </p:nvSpPr>
        <p:spPr>
          <a:xfrm>
            <a:off x="3786328" y="3251021"/>
            <a:ext cx="491040" cy="374412"/>
          </a:xfrm>
          <a:prstGeom prst="rightArrow">
            <a:avLst/>
          </a:prstGeom>
          <a:solidFill>
            <a:schemeClr val="accent1">
              <a:lumMod val="60000"/>
              <a:lumOff val="4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Arrow: Right 59">
            <a:extLst>
              <a:ext uri="{FF2B5EF4-FFF2-40B4-BE49-F238E27FC236}">
                <a16:creationId xmlns:a16="http://schemas.microsoft.com/office/drawing/2014/main" xmlns="" id="{5C19B794-EC82-48E6-ABC2-C251CBE6CA4A}"/>
              </a:ext>
            </a:extLst>
          </p:cNvPr>
          <p:cNvSpPr/>
          <p:nvPr/>
        </p:nvSpPr>
        <p:spPr>
          <a:xfrm>
            <a:off x="6312876" y="3239391"/>
            <a:ext cx="491040" cy="374412"/>
          </a:xfrm>
          <a:prstGeom prst="rightArrow">
            <a:avLst/>
          </a:prstGeom>
          <a:solidFill>
            <a:schemeClr val="accent1">
              <a:lumMod val="60000"/>
              <a:lumOff val="4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xmlns="" id="{0396F9E6-4246-4749-BF28-74C7A2223DE4}"/>
              </a:ext>
            </a:extLst>
          </p:cNvPr>
          <p:cNvSpPr/>
          <p:nvPr/>
        </p:nvSpPr>
        <p:spPr>
          <a:xfrm>
            <a:off x="2940817" y="2963251"/>
            <a:ext cx="281608" cy="1525341"/>
          </a:xfrm>
          <a:prstGeom prst="round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Rounded Corners 64">
            <a:extLst>
              <a:ext uri="{FF2B5EF4-FFF2-40B4-BE49-F238E27FC236}">
                <a16:creationId xmlns:a16="http://schemas.microsoft.com/office/drawing/2014/main" xmlns="" id="{F088069A-95F7-4A5A-8EA0-FEE5FDB734FB}"/>
              </a:ext>
            </a:extLst>
          </p:cNvPr>
          <p:cNvSpPr/>
          <p:nvPr/>
        </p:nvSpPr>
        <p:spPr>
          <a:xfrm>
            <a:off x="5113506" y="2881266"/>
            <a:ext cx="281608" cy="1525341"/>
          </a:xfrm>
          <a:prstGeom prst="round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xmlns="" id="{469D7250-E081-4ED1-9CD0-BDEA9125700C}"/>
              </a:ext>
            </a:extLst>
          </p:cNvPr>
          <p:cNvSpPr/>
          <p:nvPr/>
        </p:nvSpPr>
        <p:spPr>
          <a:xfrm>
            <a:off x="7681181" y="2936694"/>
            <a:ext cx="281608" cy="1525341"/>
          </a:xfrm>
          <a:prstGeom prst="round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Loạt Ảnh Khỉ Hoạt Hình Đáng Yêu - MTrend">
            <a:extLst>
              <a:ext uri="{FF2B5EF4-FFF2-40B4-BE49-F238E27FC236}">
                <a16:creationId xmlns:a16="http://schemas.microsoft.com/office/drawing/2014/main" xmlns="" id="{AD1F9902-0FB4-444D-ABE5-609C0F1FB2A1}"/>
              </a:ext>
            </a:extLst>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02086" y="1495186"/>
            <a:ext cx="2281576" cy="1749212"/>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Con Khỉ Vượn Nâu Hoạt - Miễn Phí vector hình ảnh trên Pixabay">
            <a:extLst>
              <a:ext uri="{FF2B5EF4-FFF2-40B4-BE49-F238E27FC236}">
                <a16:creationId xmlns:a16="http://schemas.microsoft.com/office/drawing/2014/main" xmlns="" id="{496B1443-40F4-4D39-B1A0-AFFC790BB833}"/>
              </a:ext>
            </a:extLst>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350801" y="1219509"/>
            <a:ext cx="1435750" cy="1495449"/>
          </a:xfrm>
          <a:prstGeom prst="rect">
            <a:avLst/>
          </a:prstGeom>
          <a:noFill/>
          <a:extLst>
            <a:ext uri="{909E8E84-426E-40DD-AFC4-6F175D3DCCD1}">
              <a14:hiddenFill xmlns:a14="http://schemas.microsoft.com/office/drawing/2010/main" xmlns="">
                <a:solidFill>
                  <a:srgbClr val="FFFFFF"/>
                </a:solidFill>
              </a14:hiddenFill>
            </a:ext>
          </a:extLst>
        </p:spPr>
      </p:pic>
      <p:pic>
        <p:nvPicPr>
          <p:cNvPr id="68" name="Picture 67">
            <a:extLst>
              <a:ext uri="{FF2B5EF4-FFF2-40B4-BE49-F238E27FC236}">
                <a16:creationId xmlns:a16="http://schemas.microsoft.com/office/drawing/2014/main" xmlns="" id="{6A3AE06A-BE0A-4610-8138-6266563F511E}"/>
              </a:ext>
            </a:extLst>
          </p:cNvPr>
          <p:cNvPicPr>
            <a:picLocks noChangeAspect="1"/>
          </p:cNvPicPr>
          <p:nvPr/>
        </p:nvPicPr>
        <p:blipFill>
          <a:blip r:embed="rId9"/>
          <a:stretch>
            <a:fillRect/>
          </a:stretch>
        </p:blipFill>
        <p:spPr>
          <a:xfrm>
            <a:off x="309117" y="4502588"/>
            <a:ext cx="8841303" cy="533022"/>
          </a:xfrm>
          <a:prstGeom prst="rect">
            <a:avLst/>
          </a:prstGeom>
        </p:spPr>
      </p:pic>
      <p:sp>
        <p:nvSpPr>
          <p:cNvPr id="69" name="Rectangle 68">
            <a:extLst>
              <a:ext uri="{FF2B5EF4-FFF2-40B4-BE49-F238E27FC236}">
                <a16:creationId xmlns:a16="http://schemas.microsoft.com/office/drawing/2014/main" xmlns="" id="{0D37C132-89B5-400A-B003-A85EDECF9995}"/>
              </a:ext>
            </a:extLst>
          </p:cNvPr>
          <p:cNvSpPr/>
          <p:nvPr/>
        </p:nvSpPr>
        <p:spPr>
          <a:xfrm>
            <a:off x="3615977" y="4579302"/>
            <a:ext cx="2876396" cy="437264"/>
          </a:xfrm>
          <a:prstGeom prst="rect">
            <a:avLst/>
          </a:prstGeom>
          <a:solidFill>
            <a:srgbClr val="00B0F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atin typeface="Arial" panose="020B0604020202020204" pitchFamily="34" charset="0"/>
                <a:cs typeface="Arial" panose="020B0604020202020204" pitchFamily="34" charset="0"/>
              </a:rPr>
              <a:t>Vậy 587 – 265 = 322</a:t>
            </a:r>
          </a:p>
        </p:txBody>
      </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54"/>
                                        </p:tgtEl>
                                        <p:attrNameLst>
                                          <p:attrName>style.visibility</p:attrName>
                                        </p:attrNameLst>
                                      </p:cBhvr>
                                      <p:to>
                                        <p:strVal val="visible"/>
                                      </p:to>
                                    </p:set>
                                    <p:animEffect transition="in" filter="barn(inVertical)">
                                      <p:cBhvr>
                                        <p:cTn id="26" dur="500"/>
                                        <p:tgtEl>
                                          <p:spTgt spid="54"/>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arn(inVertical)">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grpId="0" nodeType="click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down)">
                                      <p:cBhvr>
                                        <p:cTn id="34" dur="580">
                                          <p:stCondLst>
                                            <p:cond delay="0"/>
                                          </p:stCondLst>
                                        </p:cTn>
                                        <p:tgtEl>
                                          <p:spTgt spid="58"/>
                                        </p:tgtEl>
                                      </p:cBhvr>
                                    </p:animEffect>
                                    <p:anim calcmode="lin" valueType="num">
                                      <p:cBhvr>
                                        <p:cTn id="35" dur="1822"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58"/>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58"/>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58"/>
                                        </p:tgtEl>
                                        <p:attrNameLst>
                                          <p:attrName>ppt_y</p:attrName>
                                        </p:attrNameLst>
                                      </p:cBhvr>
                                      <p:tavLst>
                                        <p:tav tm="0" fmla="#ppt_y-sin(pi*$)/81">
                                          <p:val>
                                            <p:fltVal val="0"/>
                                          </p:val>
                                        </p:tav>
                                        <p:tav tm="100000">
                                          <p:val>
                                            <p:fltVal val="1"/>
                                          </p:val>
                                        </p:tav>
                                      </p:tavLst>
                                    </p:anim>
                                    <p:animScale>
                                      <p:cBhvr>
                                        <p:cTn id="40" dur="26">
                                          <p:stCondLst>
                                            <p:cond delay="650"/>
                                          </p:stCondLst>
                                        </p:cTn>
                                        <p:tgtEl>
                                          <p:spTgt spid="58"/>
                                        </p:tgtEl>
                                      </p:cBhvr>
                                      <p:to x="100000" y="60000"/>
                                    </p:animScale>
                                    <p:animScale>
                                      <p:cBhvr>
                                        <p:cTn id="41" dur="166" decel="50000">
                                          <p:stCondLst>
                                            <p:cond delay="676"/>
                                          </p:stCondLst>
                                        </p:cTn>
                                        <p:tgtEl>
                                          <p:spTgt spid="58"/>
                                        </p:tgtEl>
                                      </p:cBhvr>
                                      <p:to x="100000" y="100000"/>
                                    </p:animScale>
                                    <p:animScale>
                                      <p:cBhvr>
                                        <p:cTn id="42" dur="26">
                                          <p:stCondLst>
                                            <p:cond delay="1312"/>
                                          </p:stCondLst>
                                        </p:cTn>
                                        <p:tgtEl>
                                          <p:spTgt spid="58"/>
                                        </p:tgtEl>
                                      </p:cBhvr>
                                      <p:to x="100000" y="80000"/>
                                    </p:animScale>
                                    <p:animScale>
                                      <p:cBhvr>
                                        <p:cTn id="43" dur="166" decel="50000">
                                          <p:stCondLst>
                                            <p:cond delay="1338"/>
                                          </p:stCondLst>
                                        </p:cTn>
                                        <p:tgtEl>
                                          <p:spTgt spid="58"/>
                                        </p:tgtEl>
                                      </p:cBhvr>
                                      <p:to x="100000" y="100000"/>
                                    </p:animScale>
                                    <p:animScale>
                                      <p:cBhvr>
                                        <p:cTn id="44" dur="26">
                                          <p:stCondLst>
                                            <p:cond delay="1642"/>
                                          </p:stCondLst>
                                        </p:cTn>
                                        <p:tgtEl>
                                          <p:spTgt spid="58"/>
                                        </p:tgtEl>
                                      </p:cBhvr>
                                      <p:to x="100000" y="90000"/>
                                    </p:animScale>
                                    <p:animScale>
                                      <p:cBhvr>
                                        <p:cTn id="45" dur="166" decel="50000">
                                          <p:stCondLst>
                                            <p:cond delay="1668"/>
                                          </p:stCondLst>
                                        </p:cTn>
                                        <p:tgtEl>
                                          <p:spTgt spid="58"/>
                                        </p:tgtEl>
                                      </p:cBhvr>
                                      <p:to x="100000" y="100000"/>
                                    </p:animScale>
                                    <p:animScale>
                                      <p:cBhvr>
                                        <p:cTn id="46" dur="26">
                                          <p:stCondLst>
                                            <p:cond delay="1808"/>
                                          </p:stCondLst>
                                        </p:cTn>
                                        <p:tgtEl>
                                          <p:spTgt spid="58"/>
                                        </p:tgtEl>
                                      </p:cBhvr>
                                      <p:to x="100000" y="95000"/>
                                    </p:animScale>
                                    <p:animScale>
                                      <p:cBhvr>
                                        <p:cTn id="47" dur="166" decel="50000">
                                          <p:stCondLst>
                                            <p:cond delay="1834"/>
                                          </p:stCondLst>
                                        </p:cTn>
                                        <p:tgtEl>
                                          <p:spTgt spid="58"/>
                                        </p:tgtEl>
                                      </p:cBhvr>
                                      <p:to x="100000" y="100000"/>
                                    </p:animScale>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additive="base">
                                        <p:cTn id="52" dur="500" fill="hold"/>
                                        <p:tgtEl>
                                          <p:spTgt spid="24"/>
                                        </p:tgtEl>
                                        <p:attrNameLst>
                                          <p:attrName>ppt_x</p:attrName>
                                        </p:attrNameLst>
                                      </p:cBhvr>
                                      <p:tavLst>
                                        <p:tav tm="0">
                                          <p:val>
                                            <p:strVal val="#ppt_x"/>
                                          </p:val>
                                        </p:tav>
                                        <p:tav tm="100000">
                                          <p:val>
                                            <p:strVal val="#ppt_x"/>
                                          </p:val>
                                        </p:tav>
                                      </p:tavLst>
                                    </p:anim>
                                    <p:anim calcmode="lin" valueType="num">
                                      <p:cBhvr additive="base">
                                        <p:cTn id="5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55"/>
                                        </p:tgtEl>
                                        <p:attrNameLst>
                                          <p:attrName>style.visibility</p:attrName>
                                        </p:attrNameLst>
                                      </p:cBhvr>
                                      <p:to>
                                        <p:strVal val="visible"/>
                                      </p:to>
                                    </p:set>
                                    <p:animEffect transition="in" filter="barn(inVertical)">
                                      <p:cBhvr>
                                        <p:cTn id="58" dur="500"/>
                                        <p:tgtEl>
                                          <p:spTgt spid="55"/>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barn(inVertical)">
                                      <p:cBhvr>
                                        <p:cTn id="61" dur="500"/>
                                        <p:tgtEl>
                                          <p:spTgt spid="34"/>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additive="base">
                                        <p:cTn id="66" dur="500" fill="hold"/>
                                        <p:tgtEl>
                                          <p:spTgt spid="21"/>
                                        </p:tgtEl>
                                        <p:attrNameLst>
                                          <p:attrName>ppt_x</p:attrName>
                                        </p:attrNameLst>
                                      </p:cBhvr>
                                      <p:tavLst>
                                        <p:tav tm="0">
                                          <p:val>
                                            <p:strVal val="#ppt_x"/>
                                          </p:val>
                                        </p:tav>
                                        <p:tav tm="100000">
                                          <p:val>
                                            <p:strVal val="#ppt_x"/>
                                          </p:val>
                                        </p:tav>
                                      </p:tavLst>
                                    </p:anim>
                                    <p:anim calcmode="lin" valueType="num">
                                      <p:cBhvr additive="base">
                                        <p:cTn id="6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1" presetClass="entr" presetSubtype="1" fill="hold" grpId="0" nodeType="clickEffect">
                                  <p:stCondLst>
                                    <p:cond delay="0"/>
                                  </p:stCondLst>
                                  <p:childTnLst>
                                    <p:set>
                                      <p:cBhvr>
                                        <p:cTn id="71" dur="1" fill="hold">
                                          <p:stCondLst>
                                            <p:cond delay="0"/>
                                          </p:stCondLst>
                                        </p:cTn>
                                        <p:tgtEl>
                                          <p:spTgt spid="64"/>
                                        </p:tgtEl>
                                        <p:attrNameLst>
                                          <p:attrName>style.visibility</p:attrName>
                                        </p:attrNameLst>
                                      </p:cBhvr>
                                      <p:to>
                                        <p:strVal val="visible"/>
                                      </p:to>
                                    </p:set>
                                    <p:animEffect transition="in" filter="wheel(1)">
                                      <p:cBhvr>
                                        <p:cTn id="72" dur="2000"/>
                                        <p:tgtEl>
                                          <p:spTgt spid="64"/>
                                        </p:tgtEl>
                                      </p:cBhvr>
                                    </p:animEffect>
                                  </p:childTnLst>
                                </p:cTn>
                              </p:par>
                            </p:childTnLst>
                          </p:cTn>
                        </p:par>
                      </p:childTnLst>
                    </p:cTn>
                  </p:par>
                  <p:par>
                    <p:cTn id="73" fill="hold">
                      <p:stCondLst>
                        <p:cond delay="indefinite"/>
                      </p:stCondLst>
                      <p:childTnLst>
                        <p:par>
                          <p:cTn id="74" fill="hold">
                            <p:stCondLst>
                              <p:cond delay="0"/>
                            </p:stCondLst>
                            <p:childTnLst>
                              <p:par>
                                <p:cTn id="75" presetID="26" presetClass="entr" presetSubtype="0" fill="hold" grpId="0" nodeType="clickEffect">
                                  <p:stCondLst>
                                    <p:cond delay="0"/>
                                  </p:stCondLst>
                                  <p:childTnLst>
                                    <p:set>
                                      <p:cBhvr>
                                        <p:cTn id="76" dur="1" fill="hold">
                                          <p:stCondLst>
                                            <p:cond delay="0"/>
                                          </p:stCondLst>
                                        </p:cTn>
                                        <p:tgtEl>
                                          <p:spTgt spid="59"/>
                                        </p:tgtEl>
                                        <p:attrNameLst>
                                          <p:attrName>style.visibility</p:attrName>
                                        </p:attrNameLst>
                                      </p:cBhvr>
                                      <p:to>
                                        <p:strVal val="visible"/>
                                      </p:to>
                                    </p:set>
                                    <p:animEffect transition="in" filter="wipe(down)">
                                      <p:cBhvr>
                                        <p:cTn id="77" dur="580">
                                          <p:stCondLst>
                                            <p:cond delay="0"/>
                                          </p:stCondLst>
                                        </p:cTn>
                                        <p:tgtEl>
                                          <p:spTgt spid="59"/>
                                        </p:tgtEl>
                                      </p:cBhvr>
                                    </p:animEffect>
                                    <p:anim calcmode="lin" valueType="num">
                                      <p:cBhvr>
                                        <p:cTn id="78" dur="1822"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59"/>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59"/>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59"/>
                                        </p:tgtEl>
                                        <p:attrNameLst>
                                          <p:attrName>ppt_y</p:attrName>
                                        </p:attrNameLst>
                                      </p:cBhvr>
                                      <p:tavLst>
                                        <p:tav tm="0" fmla="#ppt_y-sin(pi*$)/81">
                                          <p:val>
                                            <p:fltVal val="0"/>
                                          </p:val>
                                        </p:tav>
                                        <p:tav tm="100000">
                                          <p:val>
                                            <p:fltVal val="1"/>
                                          </p:val>
                                        </p:tav>
                                      </p:tavLst>
                                    </p:anim>
                                    <p:animScale>
                                      <p:cBhvr>
                                        <p:cTn id="83" dur="26">
                                          <p:stCondLst>
                                            <p:cond delay="650"/>
                                          </p:stCondLst>
                                        </p:cTn>
                                        <p:tgtEl>
                                          <p:spTgt spid="59"/>
                                        </p:tgtEl>
                                      </p:cBhvr>
                                      <p:to x="100000" y="60000"/>
                                    </p:animScale>
                                    <p:animScale>
                                      <p:cBhvr>
                                        <p:cTn id="84" dur="166" decel="50000">
                                          <p:stCondLst>
                                            <p:cond delay="676"/>
                                          </p:stCondLst>
                                        </p:cTn>
                                        <p:tgtEl>
                                          <p:spTgt spid="59"/>
                                        </p:tgtEl>
                                      </p:cBhvr>
                                      <p:to x="100000" y="100000"/>
                                    </p:animScale>
                                    <p:animScale>
                                      <p:cBhvr>
                                        <p:cTn id="85" dur="26">
                                          <p:stCondLst>
                                            <p:cond delay="1312"/>
                                          </p:stCondLst>
                                        </p:cTn>
                                        <p:tgtEl>
                                          <p:spTgt spid="59"/>
                                        </p:tgtEl>
                                      </p:cBhvr>
                                      <p:to x="100000" y="80000"/>
                                    </p:animScale>
                                    <p:animScale>
                                      <p:cBhvr>
                                        <p:cTn id="86" dur="166" decel="50000">
                                          <p:stCondLst>
                                            <p:cond delay="1338"/>
                                          </p:stCondLst>
                                        </p:cTn>
                                        <p:tgtEl>
                                          <p:spTgt spid="59"/>
                                        </p:tgtEl>
                                      </p:cBhvr>
                                      <p:to x="100000" y="100000"/>
                                    </p:animScale>
                                    <p:animScale>
                                      <p:cBhvr>
                                        <p:cTn id="87" dur="26">
                                          <p:stCondLst>
                                            <p:cond delay="1642"/>
                                          </p:stCondLst>
                                        </p:cTn>
                                        <p:tgtEl>
                                          <p:spTgt spid="59"/>
                                        </p:tgtEl>
                                      </p:cBhvr>
                                      <p:to x="100000" y="90000"/>
                                    </p:animScale>
                                    <p:animScale>
                                      <p:cBhvr>
                                        <p:cTn id="88" dur="166" decel="50000">
                                          <p:stCondLst>
                                            <p:cond delay="1668"/>
                                          </p:stCondLst>
                                        </p:cTn>
                                        <p:tgtEl>
                                          <p:spTgt spid="59"/>
                                        </p:tgtEl>
                                      </p:cBhvr>
                                      <p:to x="100000" y="100000"/>
                                    </p:animScale>
                                    <p:animScale>
                                      <p:cBhvr>
                                        <p:cTn id="89" dur="26">
                                          <p:stCondLst>
                                            <p:cond delay="1808"/>
                                          </p:stCondLst>
                                        </p:cTn>
                                        <p:tgtEl>
                                          <p:spTgt spid="59"/>
                                        </p:tgtEl>
                                      </p:cBhvr>
                                      <p:to x="100000" y="95000"/>
                                    </p:animScale>
                                    <p:animScale>
                                      <p:cBhvr>
                                        <p:cTn id="90" dur="166" decel="50000">
                                          <p:stCondLst>
                                            <p:cond delay="1834"/>
                                          </p:stCondLst>
                                        </p:cTn>
                                        <p:tgtEl>
                                          <p:spTgt spid="59"/>
                                        </p:tgtEl>
                                      </p:cBhvr>
                                      <p:to x="100000" y="100000"/>
                                    </p:animScale>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additive="base">
                                        <p:cTn id="95" dur="500" fill="hold"/>
                                        <p:tgtEl>
                                          <p:spTgt spid="40"/>
                                        </p:tgtEl>
                                        <p:attrNameLst>
                                          <p:attrName>ppt_x</p:attrName>
                                        </p:attrNameLst>
                                      </p:cBhvr>
                                      <p:tavLst>
                                        <p:tav tm="0">
                                          <p:val>
                                            <p:strVal val="#ppt_x"/>
                                          </p:val>
                                        </p:tav>
                                        <p:tav tm="100000">
                                          <p:val>
                                            <p:strVal val="#ppt_x"/>
                                          </p:val>
                                        </p:tav>
                                      </p:tavLst>
                                    </p:anim>
                                    <p:anim calcmode="lin" valueType="num">
                                      <p:cBhvr additive="base">
                                        <p:cTn id="96" dur="500" fill="hold"/>
                                        <p:tgtEl>
                                          <p:spTgt spid="40"/>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500" fill="hold"/>
                                        <p:tgtEl>
                                          <p:spTgt spid="35"/>
                                        </p:tgtEl>
                                        <p:attrNameLst>
                                          <p:attrName>ppt_x</p:attrName>
                                        </p:attrNameLst>
                                      </p:cBhvr>
                                      <p:tavLst>
                                        <p:tav tm="0">
                                          <p:val>
                                            <p:strVal val="#ppt_x"/>
                                          </p:val>
                                        </p:tav>
                                        <p:tav tm="100000">
                                          <p:val>
                                            <p:strVal val="#ppt_x"/>
                                          </p:val>
                                        </p:tav>
                                      </p:tavLst>
                                    </p:anim>
                                    <p:anim calcmode="lin" valueType="num">
                                      <p:cBhvr additive="base">
                                        <p:cTn id="10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16" presetClass="entr" presetSubtype="21" fill="hold" grpId="0" nodeType="clickEffect">
                                  <p:stCondLst>
                                    <p:cond delay="0"/>
                                  </p:stCondLst>
                                  <p:childTnLst>
                                    <p:set>
                                      <p:cBhvr>
                                        <p:cTn id="104" dur="1" fill="hold">
                                          <p:stCondLst>
                                            <p:cond delay="0"/>
                                          </p:stCondLst>
                                        </p:cTn>
                                        <p:tgtEl>
                                          <p:spTgt spid="56"/>
                                        </p:tgtEl>
                                        <p:attrNameLst>
                                          <p:attrName>style.visibility</p:attrName>
                                        </p:attrNameLst>
                                      </p:cBhvr>
                                      <p:to>
                                        <p:strVal val="visible"/>
                                      </p:to>
                                    </p:set>
                                    <p:animEffect transition="in" filter="barn(inVertical)">
                                      <p:cBhvr>
                                        <p:cTn id="105" dur="500"/>
                                        <p:tgtEl>
                                          <p:spTgt spid="56"/>
                                        </p:tgtEl>
                                      </p:cBhvr>
                                    </p:animEffect>
                                  </p:childTnLst>
                                </p:cTn>
                              </p:par>
                              <p:par>
                                <p:cTn id="106" presetID="16" presetClass="entr" presetSubtype="21" fill="hold" grpId="0" nodeType="with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barn(inVertical)">
                                      <p:cBhvr>
                                        <p:cTn id="108" dur="500"/>
                                        <p:tgtEl>
                                          <p:spTgt spid="42"/>
                                        </p:tgtEl>
                                      </p:cBhvr>
                                    </p:animEffect>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41"/>
                                        </p:tgtEl>
                                        <p:attrNameLst>
                                          <p:attrName>style.visibility</p:attrName>
                                        </p:attrNameLst>
                                      </p:cBhvr>
                                      <p:to>
                                        <p:strVal val="visible"/>
                                      </p:to>
                                    </p:set>
                                    <p:anim calcmode="lin" valueType="num">
                                      <p:cBhvr additive="base">
                                        <p:cTn id="113" dur="500" fill="hold"/>
                                        <p:tgtEl>
                                          <p:spTgt spid="41"/>
                                        </p:tgtEl>
                                        <p:attrNameLst>
                                          <p:attrName>ppt_x</p:attrName>
                                        </p:attrNameLst>
                                      </p:cBhvr>
                                      <p:tavLst>
                                        <p:tav tm="0">
                                          <p:val>
                                            <p:strVal val="#ppt_x"/>
                                          </p:val>
                                        </p:tav>
                                        <p:tav tm="100000">
                                          <p:val>
                                            <p:strVal val="#ppt_x"/>
                                          </p:val>
                                        </p:tav>
                                      </p:tavLst>
                                    </p:anim>
                                    <p:anim calcmode="lin" valueType="num">
                                      <p:cBhvr additive="base">
                                        <p:cTn id="11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1" presetClass="entr" presetSubtype="1" fill="hold" grpId="0" nodeType="clickEffect">
                                  <p:stCondLst>
                                    <p:cond delay="0"/>
                                  </p:stCondLst>
                                  <p:childTnLst>
                                    <p:set>
                                      <p:cBhvr>
                                        <p:cTn id="118" dur="1" fill="hold">
                                          <p:stCondLst>
                                            <p:cond delay="0"/>
                                          </p:stCondLst>
                                        </p:cTn>
                                        <p:tgtEl>
                                          <p:spTgt spid="65"/>
                                        </p:tgtEl>
                                        <p:attrNameLst>
                                          <p:attrName>style.visibility</p:attrName>
                                        </p:attrNameLst>
                                      </p:cBhvr>
                                      <p:to>
                                        <p:strVal val="visible"/>
                                      </p:to>
                                    </p:set>
                                    <p:animEffect transition="in" filter="wheel(1)">
                                      <p:cBhvr>
                                        <p:cTn id="119" dur="2000"/>
                                        <p:tgtEl>
                                          <p:spTgt spid="65"/>
                                        </p:tgtEl>
                                      </p:cBhvr>
                                    </p:animEffect>
                                  </p:childTnLst>
                                </p:cTn>
                              </p:par>
                            </p:childTnLst>
                          </p:cTn>
                        </p:par>
                      </p:childTnLst>
                    </p:cTn>
                  </p:par>
                  <p:par>
                    <p:cTn id="120" fill="hold">
                      <p:stCondLst>
                        <p:cond delay="indefinite"/>
                      </p:stCondLst>
                      <p:childTnLst>
                        <p:par>
                          <p:cTn id="121" fill="hold">
                            <p:stCondLst>
                              <p:cond delay="0"/>
                            </p:stCondLst>
                            <p:childTnLst>
                              <p:par>
                                <p:cTn id="122" presetID="26" presetClass="entr" presetSubtype="0" fill="hold" grpId="0" nodeType="clickEffect">
                                  <p:stCondLst>
                                    <p:cond delay="0"/>
                                  </p:stCondLst>
                                  <p:childTnLst>
                                    <p:set>
                                      <p:cBhvr>
                                        <p:cTn id="123" dur="1" fill="hold">
                                          <p:stCondLst>
                                            <p:cond delay="0"/>
                                          </p:stCondLst>
                                        </p:cTn>
                                        <p:tgtEl>
                                          <p:spTgt spid="60"/>
                                        </p:tgtEl>
                                        <p:attrNameLst>
                                          <p:attrName>style.visibility</p:attrName>
                                        </p:attrNameLst>
                                      </p:cBhvr>
                                      <p:to>
                                        <p:strVal val="visible"/>
                                      </p:to>
                                    </p:set>
                                    <p:animEffect transition="in" filter="wipe(down)">
                                      <p:cBhvr>
                                        <p:cTn id="124" dur="580">
                                          <p:stCondLst>
                                            <p:cond delay="0"/>
                                          </p:stCondLst>
                                        </p:cTn>
                                        <p:tgtEl>
                                          <p:spTgt spid="60"/>
                                        </p:tgtEl>
                                      </p:cBhvr>
                                    </p:animEffect>
                                    <p:anim calcmode="lin" valueType="num">
                                      <p:cBhvr>
                                        <p:cTn id="12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12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12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12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12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130" dur="26">
                                          <p:stCondLst>
                                            <p:cond delay="650"/>
                                          </p:stCondLst>
                                        </p:cTn>
                                        <p:tgtEl>
                                          <p:spTgt spid="60"/>
                                        </p:tgtEl>
                                      </p:cBhvr>
                                      <p:to x="100000" y="60000"/>
                                    </p:animScale>
                                    <p:animScale>
                                      <p:cBhvr>
                                        <p:cTn id="131" dur="166" decel="50000">
                                          <p:stCondLst>
                                            <p:cond delay="676"/>
                                          </p:stCondLst>
                                        </p:cTn>
                                        <p:tgtEl>
                                          <p:spTgt spid="60"/>
                                        </p:tgtEl>
                                      </p:cBhvr>
                                      <p:to x="100000" y="100000"/>
                                    </p:animScale>
                                    <p:animScale>
                                      <p:cBhvr>
                                        <p:cTn id="132" dur="26">
                                          <p:stCondLst>
                                            <p:cond delay="1312"/>
                                          </p:stCondLst>
                                        </p:cTn>
                                        <p:tgtEl>
                                          <p:spTgt spid="60"/>
                                        </p:tgtEl>
                                      </p:cBhvr>
                                      <p:to x="100000" y="80000"/>
                                    </p:animScale>
                                    <p:animScale>
                                      <p:cBhvr>
                                        <p:cTn id="133" dur="166" decel="50000">
                                          <p:stCondLst>
                                            <p:cond delay="1338"/>
                                          </p:stCondLst>
                                        </p:cTn>
                                        <p:tgtEl>
                                          <p:spTgt spid="60"/>
                                        </p:tgtEl>
                                      </p:cBhvr>
                                      <p:to x="100000" y="100000"/>
                                    </p:animScale>
                                    <p:animScale>
                                      <p:cBhvr>
                                        <p:cTn id="134" dur="26">
                                          <p:stCondLst>
                                            <p:cond delay="1642"/>
                                          </p:stCondLst>
                                        </p:cTn>
                                        <p:tgtEl>
                                          <p:spTgt spid="60"/>
                                        </p:tgtEl>
                                      </p:cBhvr>
                                      <p:to x="100000" y="90000"/>
                                    </p:animScale>
                                    <p:animScale>
                                      <p:cBhvr>
                                        <p:cTn id="135" dur="166" decel="50000">
                                          <p:stCondLst>
                                            <p:cond delay="1668"/>
                                          </p:stCondLst>
                                        </p:cTn>
                                        <p:tgtEl>
                                          <p:spTgt spid="60"/>
                                        </p:tgtEl>
                                      </p:cBhvr>
                                      <p:to x="100000" y="100000"/>
                                    </p:animScale>
                                    <p:animScale>
                                      <p:cBhvr>
                                        <p:cTn id="136" dur="26">
                                          <p:stCondLst>
                                            <p:cond delay="1808"/>
                                          </p:stCondLst>
                                        </p:cTn>
                                        <p:tgtEl>
                                          <p:spTgt spid="60"/>
                                        </p:tgtEl>
                                      </p:cBhvr>
                                      <p:to x="100000" y="95000"/>
                                    </p:animScale>
                                    <p:animScale>
                                      <p:cBhvr>
                                        <p:cTn id="137" dur="166" decel="50000">
                                          <p:stCondLst>
                                            <p:cond delay="1834"/>
                                          </p:stCondLst>
                                        </p:cTn>
                                        <p:tgtEl>
                                          <p:spTgt spid="60"/>
                                        </p:tgtEl>
                                      </p:cBhvr>
                                      <p:to x="100000" y="100000"/>
                                    </p:animScale>
                                  </p:childTnLst>
                                </p:cTn>
                              </p:par>
                            </p:childTnLst>
                          </p:cTn>
                        </p:par>
                      </p:childTnLst>
                    </p:cTn>
                  </p:par>
                  <p:par>
                    <p:cTn id="138" fill="hold">
                      <p:stCondLst>
                        <p:cond delay="indefinite"/>
                      </p:stCondLst>
                      <p:childTnLst>
                        <p:par>
                          <p:cTn id="139" fill="hold">
                            <p:stCondLst>
                              <p:cond delay="0"/>
                            </p:stCondLst>
                            <p:childTnLst>
                              <p:par>
                                <p:cTn id="140" presetID="42" presetClass="entr" presetSubtype="0" fill="hold" nodeType="clickEffect">
                                  <p:stCondLst>
                                    <p:cond delay="0"/>
                                  </p:stCondLst>
                                  <p:childTnLst>
                                    <p:set>
                                      <p:cBhvr>
                                        <p:cTn id="141" dur="1" fill="hold">
                                          <p:stCondLst>
                                            <p:cond delay="0"/>
                                          </p:stCondLst>
                                        </p:cTn>
                                        <p:tgtEl>
                                          <p:spTgt spid="44"/>
                                        </p:tgtEl>
                                        <p:attrNameLst>
                                          <p:attrName>style.visibility</p:attrName>
                                        </p:attrNameLst>
                                      </p:cBhvr>
                                      <p:to>
                                        <p:strVal val="visible"/>
                                      </p:to>
                                    </p:set>
                                    <p:animEffect transition="in" filter="fade">
                                      <p:cBhvr>
                                        <p:cTn id="142" dur="1000"/>
                                        <p:tgtEl>
                                          <p:spTgt spid="44"/>
                                        </p:tgtEl>
                                      </p:cBhvr>
                                    </p:animEffect>
                                    <p:anim calcmode="lin" valueType="num">
                                      <p:cBhvr>
                                        <p:cTn id="143" dur="1000" fill="hold"/>
                                        <p:tgtEl>
                                          <p:spTgt spid="44"/>
                                        </p:tgtEl>
                                        <p:attrNameLst>
                                          <p:attrName>ppt_x</p:attrName>
                                        </p:attrNameLst>
                                      </p:cBhvr>
                                      <p:tavLst>
                                        <p:tav tm="0">
                                          <p:val>
                                            <p:strVal val="#ppt_x"/>
                                          </p:val>
                                        </p:tav>
                                        <p:tav tm="100000">
                                          <p:val>
                                            <p:strVal val="#ppt_x"/>
                                          </p:val>
                                        </p:tav>
                                      </p:tavLst>
                                    </p:anim>
                                    <p:anim calcmode="lin" valueType="num">
                                      <p:cBhvr>
                                        <p:cTn id="144" dur="1000" fill="hold"/>
                                        <p:tgtEl>
                                          <p:spTgt spid="44"/>
                                        </p:tgtEl>
                                        <p:attrNameLst>
                                          <p:attrName>ppt_y</p:attrName>
                                        </p:attrNameLst>
                                      </p:cBhvr>
                                      <p:tavLst>
                                        <p:tav tm="0">
                                          <p:val>
                                            <p:strVal val="#ppt_y+.1"/>
                                          </p:val>
                                        </p:tav>
                                        <p:tav tm="100000">
                                          <p:val>
                                            <p:strVal val="#ppt_y"/>
                                          </p:val>
                                        </p:tav>
                                      </p:tavLst>
                                    </p:anim>
                                  </p:childTnLst>
                                </p:cTn>
                              </p:par>
                              <p:par>
                                <p:cTn id="145" presetID="42" presetClass="entr" presetSubtype="0" fill="hold" grpId="0" nodeType="withEffect">
                                  <p:stCondLst>
                                    <p:cond delay="0"/>
                                  </p:stCondLst>
                                  <p:childTnLst>
                                    <p:set>
                                      <p:cBhvr>
                                        <p:cTn id="146" dur="1" fill="hold">
                                          <p:stCondLst>
                                            <p:cond delay="0"/>
                                          </p:stCondLst>
                                        </p:cTn>
                                        <p:tgtEl>
                                          <p:spTgt spid="50"/>
                                        </p:tgtEl>
                                        <p:attrNameLst>
                                          <p:attrName>style.visibility</p:attrName>
                                        </p:attrNameLst>
                                      </p:cBhvr>
                                      <p:to>
                                        <p:strVal val="visible"/>
                                      </p:to>
                                    </p:set>
                                    <p:animEffect transition="in" filter="fade">
                                      <p:cBhvr>
                                        <p:cTn id="147" dur="1000"/>
                                        <p:tgtEl>
                                          <p:spTgt spid="50"/>
                                        </p:tgtEl>
                                      </p:cBhvr>
                                    </p:animEffect>
                                    <p:anim calcmode="lin" valueType="num">
                                      <p:cBhvr>
                                        <p:cTn id="148" dur="1000" fill="hold"/>
                                        <p:tgtEl>
                                          <p:spTgt spid="50"/>
                                        </p:tgtEl>
                                        <p:attrNameLst>
                                          <p:attrName>ppt_x</p:attrName>
                                        </p:attrNameLst>
                                      </p:cBhvr>
                                      <p:tavLst>
                                        <p:tav tm="0">
                                          <p:val>
                                            <p:strVal val="#ppt_x"/>
                                          </p:val>
                                        </p:tav>
                                        <p:tav tm="100000">
                                          <p:val>
                                            <p:strVal val="#ppt_x"/>
                                          </p:val>
                                        </p:tav>
                                      </p:tavLst>
                                    </p:anim>
                                    <p:anim calcmode="lin" valueType="num">
                                      <p:cBhvr>
                                        <p:cTn id="149" dur="1000" fill="hold"/>
                                        <p:tgtEl>
                                          <p:spTgt spid="50"/>
                                        </p:tgtEl>
                                        <p:attrNameLst>
                                          <p:attrName>ppt_y</p:attrName>
                                        </p:attrNameLst>
                                      </p:cBhvr>
                                      <p:tavLst>
                                        <p:tav tm="0">
                                          <p:val>
                                            <p:strVal val="#ppt_y+.1"/>
                                          </p:val>
                                        </p:tav>
                                        <p:tav tm="100000">
                                          <p:val>
                                            <p:strVal val="#ppt_y"/>
                                          </p:val>
                                        </p:tav>
                                      </p:tavLst>
                                    </p:anim>
                                  </p:childTnLst>
                                </p:cTn>
                              </p:par>
                              <p:par>
                                <p:cTn id="150" presetID="42" presetClass="entr" presetSubtype="0" fill="hold" grpId="0" nodeType="withEffect">
                                  <p:stCondLst>
                                    <p:cond delay="0"/>
                                  </p:stCondLst>
                                  <p:childTnLst>
                                    <p:set>
                                      <p:cBhvr>
                                        <p:cTn id="151" dur="1" fill="hold">
                                          <p:stCondLst>
                                            <p:cond delay="0"/>
                                          </p:stCondLst>
                                        </p:cTn>
                                        <p:tgtEl>
                                          <p:spTgt spid="49"/>
                                        </p:tgtEl>
                                        <p:attrNameLst>
                                          <p:attrName>style.visibility</p:attrName>
                                        </p:attrNameLst>
                                      </p:cBhvr>
                                      <p:to>
                                        <p:strVal val="visible"/>
                                      </p:to>
                                    </p:set>
                                    <p:animEffect transition="in" filter="fade">
                                      <p:cBhvr>
                                        <p:cTn id="152" dur="1000"/>
                                        <p:tgtEl>
                                          <p:spTgt spid="49"/>
                                        </p:tgtEl>
                                      </p:cBhvr>
                                    </p:animEffect>
                                    <p:anim calcmode="lin" valueType="num">
                                      <p:cBhvr>
                                        <p:cTn id="153" dur="1000" fill="hold"/>
                                        <p:tgtEl>
                                          <p:spTgt spid="49"/>
                                        </p:tgtEl>
                                        <p:attrNameLst>
                                          <p:attrName>ppt_x</p:attrName>
                                        </p:attrNameLst>
                                      </p:cBhvr>
                                      <p:tavLst>
                                        <p:tav tm="0">
                                          <p:val>
                                            <p:strVal val="#ppt_x"/>
                                          </p:val>
                                        </p:tav>
                                        <p:tav tm="100000">
                                          <p:val>
                                            <p:strVal val="#ppt_x"/>
                                          </p:val>
                                        </p:tav>
                                      </p:tavLst>
                                    </p:anim>
                                    <p:anim calcmode="lin" valueType="num">
                                      <p:cBhvr>
                                        <p:cTn id="154"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155" fill="hold">
                      <p:stCondLst>
                        <p:cond delay="indefinite"/>
                      </p:stCondLst>
                      <p:childTnLst>
                        <p:par>
                          <p:cTn id="156" fill="hold">
                            <p:stCondLst>
                              <p:cond delay="0"/>
                            </p:stCondLst>
                            <p:childTnLst>
                              <p:par>
                                <p:cTn id="157" presetID="16" presetClass="entr" presetSubtype="21" fill="hold" grpId="0" nodeType="click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barn(inVertical)">
                                      <p:cBhvr>
                                        <p:cTn id="159" dur="500"/>
                                        <p:tgtEl>
                                          <p:spTgt spid="57"/>
                                        </p:tgtEl>
                                      </p:cBhvr>
                                    </p:animEffect>
                                  </p:childTnLst>
                                </p:cTn>
                              </p:par>
                              <p:par>
                                <p:cTn id="160" presetID="16" presetClass="entr" presetSubtype="21" fill="hold" grpId="0" nodeType="withEffect">
                                  <p:stCondLst>
                                    <p:cond delay="0"/>
                                  </p:stCondLst>
                                  <p:childTnLst>
                                    <p:set>
                                      <p:cBhvr>
                                        <p:cTn id="161" dur="1" fill="hold">
                                          <p:stCondLst>
                                            <p:cond delay="0"/>
                                          </p:stCondLst>
                                        </p:cTn>
                                        <p:tgtEl>
                                          <p:spTgt spid="43"/>
                                        </p:tgtEl>
                                        <p:attrNameLst>
                                          <p:attrName>style.visibility</p:attrName>
                                        </p:attrNameLst>
                                      </p:cBhvr>
                                      <p:to>
                                        <p:strVal val="visible"/>
                                      </p:to>
                                    </p:set>
                                    <p:animEffect transition="in" filter="barn(inVertical)">
                                      <p:cBhvr>
                                        <p:cTn id="162" dur="500"/>
                                        <p:tgtEl>
                                          <p:spTgt spid="43"/>
                                        </p:tgtEl>
                                      </p:cBhvr>
                                    </p:animEffect>
                                  </p:childTnLst>
                                </p:cTn>
                              </p:par>
                            </p:childTnLst>
                          </p:cTn>
                        </p:par>
                      </p:childTnLst>
                    </p:cTn>
                  </p:par>
                  <p:par>
                    <p:cTn id="163" fill="hold">
                      <p:stCondLst>
                        <p:cond delay="indefinite"/>
                      </p:stCondLst>
                      <p:childTnLst>
                        <p:par>
                          <p:cTn id="164" fill="hold">
                            <p:stCondLst>
                              <p:cond delay="0"/>
                            </p:stCondLst>
                            <p:childTnLst>
                              <p:par>
                                <p:cTn id="165" presetID="2" presetClass="entr" presetSubtype="4" fill="hold" grpId="0" nodeType="clickEffect">
                                  <p:stCondLst>
                                    <p:cond delay="0"/>
                                  </p:stCondLst>
                                  <p:childTnLst>
                                    <p:set>
                                      <p:cBhvr>
                                        <p:cTn id="166" dur="1" fill="hold">
                                          <p:stCondLst>
                                            <p:cond delay="0"/>
                                          </p:stCondLst>
                                        </p:cTn>
                                        <p:tgtEl>
                                          <p:spTgt spid="53"/>
                                        </p:tgtEl>
                                        <p:attrNameLst>
                                          <p:attrName>style.visibility</p:attrName>
                                        </p:attrNameLst>
                                      </p:cBhvr>
                                      <p:to>
                                        <p:strVal val="visible"/>
                                      </p:to>
                                    </p:set>
                                    <p:anim calcmode="lin" valueType="num">
                                      <p:cBhvr additive="base">
                                        <p:cTn id="167" dur="500" fill="hold"/>
                                        <p:tgtEl>
                                          <p:spTgt spid="53"/>
                                        </p:tgtEl>
                                        <p:attrNameLst>
                                          <p:attrName>ppt_x</p:attrName>
                                        </p:attrNameLst>
                                      </p:cBhvr>
                                      <p:tavLst>
                                        <p:tav tm="0">
                                          <p:val>
                                            <p:strVal val="#ppt_x"/>
                                          </p:val>
                                        </p:tav>
                                        <p:tav tm="100000">
                                          <p:val>
                                            <p:strVal val="#ppt_x"/>
                                          </p:val>
                                        </p:tav>
                                      </p:tavLst>
                                    </p:anim>
                                    <p:anim calcmode="lin" valueType="num">
                                      <p:cBhvr additive="base">
                                        <p:cTn id="168"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169" fill="hold">
                      <p:stCondLst>
                        <p:cond delay="indefinite"/>
                      </p:stCondLst>
                      <p:childTnLst>
                        <p:par>
                          <p:cTn id="170" fill="hold">
                            <p:stCondLst>
                              <p:cond delay="0"/>
                            </p:stCondLst>
                            <p:childTnLst>
                              <p:par>
                                <p:cTn id="171" presetID="21" presetClass="entr" presetSubtype="1" fill="hold" grpId="0" nodeType="clickEffect">
                                  <p:stCondLst>
                                    <p:cond delay="0"/>
                                  </p:stCondLst>
                                  <p:childTnLst>
                                    <p:set>
                                      <p:cBhvr>
                                        <p:cTn id="172" dur="1" fill="hold">
                                          <p:stCondLst>
                                            <p:cond delay="0"/>
                                          </p:stCondLst>
                                        </p:cTn>
                                        <p:tgtEl>
                                          <p:spTgt spid="66"/>
                                        </p:tgtEl>
                                        <p:attrNameLst>
                                          <p:attrName>style.visibility</p:attrName>
                                        </p:attrNameLst>
                                      </p:cBhvr>
                                      <p:to>
                                        <p:strVal val="visible"/>
                                      </p:to>
                                    </p:set>
                                    <p:animEffect transition="in" filter="wheel(1)">
                                      <p:cBhvr>
                                        <p:cTn id="173" dur="2000"/>
                                        <p:tgtEl>
                                          <p:spTgt spid="66"/>
                                        </p:tgtEl>
                                      </p:cBhvr>
                                    </p:animEffect>
                                  </p:childTnLst>
                                </p:cTn>
                              </p:par>
                            </p:childTnLst>
                          </p:cTn>
                        </p:par>
                      </p:childTnLst>
                    </p:cTn>
                  </p:par>
                  <p:par>
                    <p:cTn id="174" fill="hold">
                      <p:stCondLst>
                        <p:cond delay="indefinite"/>
                      </p:stCondLst>
                      <p:childTnLst>
                        <p:par>
                          <p:cTn id="175" fill="hold">
                            <p:stCondLst>
                              <p:cond delay="0"/>
                            </p:stCondLst>
                            <p:childTnLst>
                              <p:par>
                                <p:cTn id="176" presetID="16" presetClass="entr" presetSubtype="21" fill="hold" nodeType="clickEffect">
                                  <p:stCondLst>
                                    <p:cond delay="0"/>
                                  </p:stCondLst>
                                  <p:childTnLst>
                                    <p:set>
                                      <p:cBhvr>
                                        <p:cTn id="177" dur="1" fill="hold">
                                          <p:stCondLst>
                                            <p:cond delay="0"/>
                                          </p:stCondLst>
                                        </p:cTn>
                                        <p:tgtEl>
                                          <p:spTgt spid="68"/>
                                        </p:tgtEl>
                                        <p:attrNameLst>
                                          <p:attrName>style.visibility</p:attrName>
                                        </p:attrNameLst>
                                      </p:cBhvr>
                                      <p:to>
                                        <p:strVal val="visible"/>
                                      </p:to>
                                    </p:set>
                                    <p:animEffect transition="in" filter="barn(inVertical)">
                                      <p:cBhvr>
                                        <p:cTn id="178" dur="500"/>
                                        <p:tgtEl>
                                          <p:spTgt spid="68"/>
                                        </p:tgtEl>
                                      </p:cBhvr>
                                    </p:animEffect>
                                  </p:childTnLst>
                                </p:cTn>
                              </p:par>
                            </p:childTnLst>
                          </p:cTn>
                        </p:par>
                      </p:childTnLst>
                    </p:cTn>
                  </p:par>
                  <p:par>
                    <p:cTn id="179" fill="hold">
                      <p:stCondLst>
                        <p:cond delay="indefinite"/>
                      </p:stCondLst>
                      <p:childTnLst>
                        <p:par>
                          <p:cTn id="180" fill="hold">
                            <p:stCondLst>
                              <p:cond delay="0"/>
                            </p:stCondLst>
                            <p:childTnLst>
                              <p:par>
                                <p:cTn id="181" presetID="16" presetClass="entr" presetSubtype="21" fill="hold" grpId="0" nodeType="clickEffect">
                                  <p:stCondLst>
                                    <p:cond delay="0"/>
                                  </p:stCondLst>
                                  <p:childTnLst>
                                    <p:set>
                                      <p:cBhvr>
                                        <p:cTn id="182" dur="1" fill="hold">
                                          <p:stCondLst>
                                            <p:cond delay="0"/>
                                          </p:stCondLst>
                                        </p:cTn>
                                        <p:tgtEl>
                                          <p:spTgt spid="69"/>
                                        </p:tgtEl>
                                        <p:attrNameLst>
                                          <p:attrName>style.visibility</p:attrName>
                                        </p:attrNameLst>
                                      </p:cBhvr>
                                      <p:to>
                                        <p:strVal val="visible"/>
                                      </p:to>
                                    </p:set>
                                    <p:animEffect transition="in" filter="barn(inVertical)">
                                      <p:cBhvr>
                                        <p:cTn id="183"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2" grpId="0"/>
      <p:bldP spid="20" grpId="0"/>
      <p:bldP spid="21" grpId="0"/>
      <p:bldP spid="34" grpId="0"/>
      <p:bldP spid="40" grpId="0"/>
      <p:bldP spid="41" grpId="0"/>
      <p:bldP spid="42" grpId="0"/>
      <p:bldP spid="43" grpId="0"/>
      <p:bldP spid="49" grpId="0"/>
      <p:bldP spid="50" grpId="0"/>
      <p:bldP spid="53" grpId="0"/>
      <p:bldP spid="54" grpId="0" animBg="1"/>
      <p:bldP spid="55" grpId="0" animBg="1"/>
      <p:bldP spid="56" grpId="0" animBg="1"/>
      <p:bldP spid="57" grpId="0" animBg="1"/>
      <p:bldP spid="58" grpId="0" animBg="1"/>
      <p:bldP spid="59" grpId="0" animBg="1"/>
      <p:bldP spid="60" grpId="0" animBg="1"/>
      <p:bldP spid="64" grpId="0" animBg="1"/>
      <p:bldP spid="65" grpId="0" animBg="1"/>
      <p:bldP spid="66" grpId="0" animBg="1"/>
      <p:bldP spid="6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9E8E3"/>
        </a:solidFill>
        <a:effectLst/>
      </p:bgPr>
    </p:bg>
    <p:spTree>
      <p:nvGrpSpPr>
        <p:cNvPr id="1" name=""/>
        <p:cNvGrpSpPr/>
        <p:nvPr/>
      </p:nvGrpSpPr>
      <p:grpSpPr>
        <a:xfrm>
          <a:off x="0" y="0"/>
          <a:ext cx="0" cy="0"/>
          <a:chOff x="0" y="0"/>
          <a:chExt cx="0" cy="0"/>
        </a:xfrm>
      </p:grpSpPr>
      <p:pic>
        <p:nvPicPr>
          <p:cNvPr id="21" name="Picture 4">
            <a:extLst>
              <a:ext uri="{FF2B5EF4-FFF2-40B4-BE49-F238E27FC236}">
                <a16:creationId xmlns:a16="http://schemas.microsoft.com/office/drawing/2014/main" xmlns="" id="{BE1E26BB-18E2-4DBD-B5BD-E533FB723237}"/>
              </a:ext>
            </a:extLst>
          </p:cNvPr>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rot="2573189">
            <a:off x="6131543" y="250734"/>
            <a:ext cx="3657600" cy="1074420"/>
          </a:xfrm>
          <a:prstGeom prst="rect">
            <a:avLst/>
          </a:prstGeom>
        </p:spPr>
      </p:pic>
      <p:pic>
        <p:nvPicPr>
          <p:cNvPr id="22" name="Picture 3">
            <a:extLst>
              <a:ext uri="{FF2B5EF4-FFF2-40B4-BE49-F238E27FC236}">
                <a16:creationId xmlns:a16="http://schemas.microsoft.com/office/drawing/2014/main" xmlns="" id="{7DCC7BCB-0117-4ACB-9F04-7B6D5C2939CD}"/>
              </a:ext>
            </a:extLst>
          </p:cNvPr>
          <p:cNvPicPr>
            <a:picLocks noChangeAspect="1"/>
          </p:cNvPicPr>
          <p:nvPr/>
        </p:nvPicPr>
        <p:blipFill>
          <a:blip r:embed="rId4">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rot="5400000">
            <a:off x="3445281" y="552040"/>
            <a:ext cx="2214517" cy="9182920"/>
          </a:xfrm>
          <a:prstGeom prst="rect">
            <a:avLst/>
          </a:prstGeom>
        </p:spPr>
      </p:pic>
      <p:grpSp>
        <p:nvGrpSpPr>
          <p:cNvPr id="7" name="Group 6">
            <a:extLst>
              <a:ext uri="{FF2B5EF4-FFF2-40B4-BE49-F238E27FC236}">
                <a16:creationId xmlns:a16="http://schemas.microsoft.com/office/drawing/2014/main" xmlns="" id="{565190DE-B258-46CE-8FF1-BB79C8CF837A}"/>
              </a:ext>
            </a:extLst>
          </p:cNvPr>
          <p:cNvGrpSpPr/>
          <p:nvPr/>
        </p:nvGrpSpPr>
        <p:grpSpPr>
          <a:xfrm>
            <a:off x="252526" y="219281"/>
            <a:ext cx="8587744" cy="678627"/>
            <a:chOff x="0" y="0"/>
            <a:chExt cx="3425798" cy="878184"/>
          </a:xfrm>
          <a:solidFill>
            <a:schemeClr val="accent2">
              <a:lumMod val="60000"/>
              <a:lumOff val="40000"/>
            </a:schemeClr>
          </a:solidFill>
        </p:grpSpPr>
        <p:sp>
          <p:nvSpPr>
            <p:cNvPr id="8" name="Freeform 6">
              <a:extLst>
                <a:ext uri="{FF2B5EF4-FFF2-40B4-BE49-F238E27FC236}">
                  <a16:creationId xmlns:a16="http://schemas.microsoft.com/office/drawing/2014/main" xmlns="" id="{B1DE239F-7F51-4D3B-B081-427C2EA06B7E}"/>
                </a:ext>
              </a:extLst>
            </p:cNvPr>
            <p:cNvSpPr/>
            <p:nvPr/>
          </p:nvSpPr>
          <p:spPr>
            <a:xfrm>
              <a:off x="0" y="0"/>
              <a:ext cx="3425798" cy="878184"/>
            </a:xfrm>
            <a:custGeom>
              <a:avLst/>
              <a:gdLst/>
              <a:ahLst/>
              <a:cxnLst/>
              <a:rect l="l" t="t" r="r" b="b"/>
              <a:pathLst>
                <a:path w="3425798" h="878184">
                  <a:moveTo>
                    <a:pt x="3301338" y="878184"/>
                  </a:moveTo>
                  <a:lnTo>
                    <a:pt x="124460" y="878184"/>
                  </a:lnTo>
                  <a:cubicBezTo>
                    <a:pt x="55880" y="878184"/>
                    <a:pt x="0" y="822304"/>
                    <a:pt x="0" y="753724"/>
                  </a:cubicBezTo>
                  <a:lnTo>
                    <a:pt x="0" y="124460"/>
                  </a:lnTo>
                  <a:cubicBezTo>
                    <a:pt x="0" y="55880"/>
                    <a:pt x="55880" y="0"/>
                    <a:pt x="124460" y="0"/>
                  </a:cubicBezTo>
                  <a:lnTo>
                    <a:pt x="3301338" y="0"/>
                  </a:lnTo>
                  <a:cubicBezTo>
                    <a:pt x="3369918" y="0"/>
                    <a:pt x="3425798" y="55880"/>
                    <a:pt x="3425798" y="124460"/>
                  </a:cubicBezTo>
                  <a:lnTo>
                    <a:pt x="3425798" y="753724"/>
                  </a:lnTo>
                  <a:cubicBezTo>
                    <a:pt x="3425798" y="822304"/>
                    <a:pt x="3369918" y="878184"/>
                    <a:pt x="3301338" y="878184"/>
                  </a:cubicBezTo>
                  <a:close/>
                </a:path>
              </a:pathLst>
            </a:custGeom>
            <a:grpFill/>
          </p:spPr>
        </p:sp>
      </p:grpSp>
      <p:sp>
        <p:nvSpPr>
          <p:cNvPr id="9" name="TextBox 8">
            <a:extLst>
              <a:ext uri="{FF2B5EF4-FFF2-40B4-BE49-F238E27FC236}">
                <a16:creationId xmlns:a16="http://schemas.microsoft.com/office/drawing/2014/main" xmlns="" id="{579E3670-807E-4655-800A-4B56D5663DCC}"/>
              </a:ext>
            </a:extLst>
          </p:cNvPr>
          <p:cNvSpPr txBox="1"/>
          <p:nvPr/>
        </p:nvSpPr>
        <p:spPr>
          <a:xfrm>
            <a:off x="303730" y="274940"/>
            <a:ext cx="8587744" cy="554895"/>
          </a:xfrm>
          <a:prstGeom prst="rect">
            <a:avLst/>
          </a:prstGeom>
          <a:noFill/>
        </p:spPr>
        <p:txBody>
          <a:bodyPr wrap="square">
            <a:spAutoFit/>
          </a:bodyPr>
          <a:lstStyle/>
          <a:p>
            <a:pPr marL="0" marR="0">
              <a:lnSpc>
                <a:spcPct val="135000"/>
              </a:lnSpc>
              <a:spcBef>
                <a:spcPts val="600"/>
              </a:spcBef>
              <a:spcAft>
                <a:spcPts val="600"/>
              </a:spcAft>
            </a:pPr>
            <a:r>
              <a:rPr lang="en-US" sz="2500" b="1">
                <a:solidFill>
                  <a:srgbClr val="FF0000"/>
                </a:solidFill>
                <a:latin typeface="Arial" panose="020B0604020202020204" pitchFamily="34" charset="0"/>
                <a:ea typeface="Arial" panose="020B0604020202020204" pitchFamily="34" charset="0"/>
                <a:cs typeface="Times New Roman" panose="02020603050405020304" pitchFamily="18" charset="0"/>
              </a:rPr>
              <a:t>1. T</a:t>
            </a:r>
            <a:r>
              <a:rPr lang="vi-VN" sz="2500" b="1">
                <a:solidFill>
                  <a:srgbClr val="FF0000"/>
                </a:solidFill>
                <a:effectLst/>
                <a:latin typeface="Arial" panose="020B0604020202020204" pitchFamily="34" charset="0"/>
                <a:ea typeface="Arial" panose="020B0604020202020204" pitchFamily="34" charset="0"/>
                <a:cs typeface="Times New Roman" panose="02020603050405020304" pitchFamily="18" charset="0"/>
              </a:rPr>
              <a:t>hực hiện ph</a:t>
            </a:r>
            <a:r>
              <a:rPr lang="en-US" sz="2500" b="1">
                <a:solidFill>
                  <a:srgbClr val="FF0000"/>
                </a:solidFill>
                <a:latin typeface="Arial" panose="020B0604020202020204" pitchFamily="34" charset="0"/>
                <a:ea typeface="Arial" panose="020B0604020202020204" pitchFamily="34" charset="0"/>
                <a:cs typeface="Times New Roman" panose="02020603050405020304" pitchFamily="18" charset="0"/>
              </a:rPr>
              <a:t>é</a:t>
            </a:r>
            <a:r>
              <a:rPr lang="vi-VN" sz="2500" b="1">
                <a:solidFill>
                  <a:srgbClr val="FF0000"/>
                </a:solidFill>
                <a:effectLst/>
                <a:latin typeface="Arial" panose="020B0604020202020204" pitchFamily="34" charset="0"/>
                <a:ea typeface="Arial" panose="020B0604020202020204" pitchFamily="34" charset="0"/>
                <a:cs typeface="Times New Roman" panose="02020603050405020304" pitchFamily="18" charset="0"/>
              </a:rPr>
              <a:t>p </a:t>
            </a:r>
            <a:r>
              <a:rPr lang="en-US" sz="2500" b="1">
                <a:solidFill>
                  <a:srgbClr val="FF0000"/>
                </a:solidFill>
                <a:effectLst/>
                <a:latin typeface="Arial" panose="020B0604020202020204" pitchFamily="34" charset="0"/>
                <a:ea typeface="Arial" panose="020B0604020202020204" pitchFamily="34" charset="0"/>
                <a:cs typeface="Times New Roman" panose="02020603050405020304" pitchFamily="18" charset="0"/>
              </a:rPr>
              <a:t>trừ </a:t>
            </a:r>
            <a:r>
              <a:rPr lang="vi-VN" sz="2500" b="1">
                <a:solidFill>
                  <a:srgbClr val="FF0000"/>
                </a:solidFill>
                <a:effectLst/>
                <a:latin typeface="Arial" panose="020B0604020202020204" pitchFamily="34" charset="0"/>
                <a:ea typeface="Arial" panose="020B0604020202020204" pitchFamily="34" charset="0"/>
                <a:cs typeface="Times New Roman" panose="02020603050405020304" pitchFamily="18" charset="0"/>
              </a:rPr>
              <a:t>(không nhớ) trong phạm vi 10</a:t>
            </a:r>
            <a:r>
              <a:rPr lang="nl-NL" sz="2500" b="1">
                <a:solidFill>
                  <a:srgbClr val="FF0000"/>
                </a:solidFill>
                <a:effectLst/>
                <a:latin typeface="Arial" panose="020B0604020202020204" pitchFamily="34" charset="0"/>
                <a:ea typeface="Arial" panose="020B0604020202020204" pitchFamily="34" charset="0"/>
                <a:cs typeface="Times New Roman" panose="02020603050405020304" pitchFamily="18" charset="0"/>
              </a:rPr>
              <a:t>00</a:t>
            </a:r>
            <a:endParaRPr lang="en-US" sz="2500" b="1">
              <a:solidFill>
                <a:srgbClr val="FF0000"/>
              </a:solidFill>
              <a:effectLst/>
              <a:latin typeface="Arial" panose="020B0604020202020204" pitchFamily="34" charset="0"/>
              <a:ea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xmlns="" id="{A15EC8E6-5DC0-48A7-9950-CF04E799B31E}"/>
              </a:ext>
            </a:extLst>
          </p:cNvPr>
          <p:cNvSpPr/>
          <p:nvPr/>
        </p:nvSpPr>
        <p:spPr>
          <a:xfrm>
            <a:off x="672415" y="1283777"/>
            <a:ext cx="7966533" cy="2744145"/>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xmlns="" id="{927A9C9D-74CA-428D-9F03-4B5C3C08F1AE}"/>
              </a:ext>
            </a:extLst>
          </p:cNvPr>
          <p:cNvSpPr txBox="1"/>
          <p:nvPr/>
        </p:nvSpPr>
        <p:spPr>
          <a:xfrm>
            <a:off x="672415" y="1258492"/>
            <a:ext cx="8343206" cy="504305"/>
          </a:xfrm>
          <a:prstGeom prst="rect">
            <a:avLst/>
          </a:prstGeom>
          <a:noFill/>
        </p:spPr>
        <p:txBody>
          <a:bodyPr wrap="square">
            <a:spAutoFit/>
          </a:bodyPr>
          <a:lstStyle/>
          <a:p>
            <a:pPr>
              <a:lnSpc>
                <a:spcPct val="150000"/>
              </a:lnSpc>
            </a:pPr>
            <a:r>
              <a:rPr lang="nl-NL" sz="2000" b="1">
                <a:solidFill>
                  <a:srgbClr val="00B050"/>
                </a:solidFill>
                <a:effectLst/>
                <a:latin typeface="Arial" panose="020B0604020202020204" pitchFamily="34" charset="0"/>
                <a:ea typeface="Arial" panose="020B0604020202020204" pitchFamily="34" charset="0"/>
                <a:cs typeface="Times New Roman" panose="02020603050405020304" pitchFamily="18" charset="0"/>
              </a:rPr>
              <a:t>Các bước thực hiện phép trừ (không nhớ) trong phạm vi 1000</a:t>
            </a:r>
            <a:endParaRPr lang="en-US" sz="2000" b="1">
              <a:solidFill>
                <a:srgbClr val="00B050"/>
              </a:solidFill>
            </a:endParaRPr>
          </a:p>
        </p:txBody>
      </p:sp>
      <p:sp>
        <p:nvSpPr>
          <p:cNvPr id="26" name="TextBox 25">
            <a:extLst>
              <a:ext uri="{FF2B5EF4-FFF2-40B4-BE49-F238E27FC236}">
                <a16:creationId xmlns:a16="http://schemas.microsoft.com/office/drawing/2014/main" xmlns="" id="{F9A1ECAA-FBA6-4033-A9B4-99FD2B83884F}"/>
              </a:ext>
            </a:extLst>
          </p:cNvPr>
          <p:cNvSpPr txBox="1"/>
          <p:nvPr/>
        </p:nvSpPr>
        <p:spPr>
          <a:xfrm>
            <a:off x="934654" y="1808458"/>
            <a:ext cx="1845392" cy="1086901"/>
          </a:xfrm>
          <a:prstGeom prst="rect">
            <a:avLst/>
          </a:prstGeom>
          <a:noFill/>
        </p:spPr>
        <p:txBody>
          <a:bodyPr wrap="square">
            <a:spAutoFit/>
          </a:bodyPr>
          <a:lstStyle/>
          <a:p>
            <a:pPr marL="0" marR="0" algn="just">
              <a:lnSpc>
                <a:spcPct val="150000"/>
              </a:lnSpc>
              <a:spcBef>
                <a:spcPts val="0"/>
              </a:spcBef>
              <a:spcAft>
                <a:spcPts val="1000"/>
              </a:spcAft>
            </a:pPr>
            <a:r>
              <a:rPr lang="nl-NL" sz="2000" b="1">
                <a:solidFill>
                  <a:srgbClr val="0070C0"/>
                </a:solidFill>
                <a:latin typeface="Arial" panose="020B0604020202020204" pitchFamily="34" charset="0"/>
                <a:ea typeface="Arial" panose="020B0604020202020204" pitchFamily="34" charset="0"/>
                <a:cs typeface="Times New Roman" panose="02020603050405020304" pitchFamily="18" charset="0"/>
              </a:rPr>
              <a:t>1. </a:t>
            </a:r>
            <a:r>
              <a:rPr lang="nl-NL" sz="2000" b="1">
                <a:solidFill>
                  <a:srgbClr val="0070C0"/>
                </a:solidFill>
                <a:effectLst/>
                <a:latin typeface="Arial" panose="020B0604020202020204" pitchFamily="34" charset="0"/>
                <a:ea typeface="Arial" panose="020B0604020202020204" pitchFamily="34" charset="0"/>
                <a:cs typeface="Times New Roman" panose="02020603050405020304" pitchFamily="18" charset="0"/>
              </a:rPr>
              <a:t>Đặt tính</a:t>
            </a:r>
            <a:endParaRPr lang="en-US" sz="2000" b="1">
              <a:solidFill>
                <a:srgbClr val="0070C0"/>
              </a:solidFill>
              <a:effectLst/>
              <a:latin typeface="Arial" panose="020B0604020202020204" pitchFamily="34" charset="0"/>
              <a:ea typeface="Arial" panose="020B0604020202020204" pitchFamily="34" charset="0"/>
              <a:cs typeface="Arial" panose="020B0604020202020204" pitchFamily="34" charset="0"/>
            </a:endParaRPr>
          </a:p>
          <a:p>
            <a:pPr marL="0" marR="0" algn="just">
              <a:lnSpc>
                <a:spcPct val="150000"/>
              </a:lnSpc>
              <a:spcBef>
                <a:spcPts val="0"/>
              </a:spcBef>
              <a:spcAft>
                <a:spcPts val="1000"/>
              </a:spcAft>
            </a:pPr>
            <a:endParaRPr lang="en-US" sz="2000" b="1">
              <a:solidFill>
                <a:srgbClr val="0070C0"/>
              </a:solidFill>
              <a:effectLst/>
              <a:latin typeface="Arial" panose="020B0604020202020204" pitchFamily="34" charset="0"/>
              <a:ea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xmlns="" id="{A5918E8F-4815-497A-A1C1-84C075416B93}"/>
              </a:ext>
            </a:extLst>
          </p:cNvPr>
          <p:cNvSpPr txBox="1"/>
          <p:nvPr/>
        </p:nvSpPr>
        <p:spPr>
          <a:xfrm>
            <a:off x="3340030" y="1801888"/>
            <a:ext cx="4937022" cy="2266711"/>
          </a:xfrm>
          <a:prstGeom prst="rect">
            <a:avLst/>
          </a:prstGeom>
          <a:noFill/>
        </p:spPr>
        <p:txBody>
          <a:bodyPr wrap="square">
            <a:spAutoFit/>
          </a:bodyPr>
          <a:lstStyle/>
          <a:p>
            <a:pPr marL="0" marR="0" algn="just">
              <a:lnSpc>
                <a:spcPct val="150000"/>
              </a:lnSpc>
              <a:spcBef>
                <a:spcPts val="0"/>
              </a:spcBef>
              <a:spcAft>
                <a:spcPts val="1000"/>
              </a:spcAft>
            </a:pPr>
            <a:r>
              <a:rPr lang="nl-NL" sz="2000" b="1">
                <a:solidFill>
                  <a:srgbClr val="0070C0"/>
                </a:solidFill>
                <a:latin typeface="Arial" panose="020B0604020202020204" pitchFamily="34" charset="0"/>
                <a:ea typeface="Arial" panose="020B0604020202020204" pitchFamily="34" charset="0"/>
                <a:cs typeface="Times New Roman" panose="02020603050405020304" pitchFamily="18" charset="0"/>
              </a:rPr>
              <a:t>2. </a:t>
            </a:r>
            <a:r>
              <a:rPr lang="nl-NL" sz="2000" b="1">
                <a:solidFill>
                  <a:srgbClr val="0070C0"/>
                </a:solidFill>
                <a:effectLst/>
                <a:latin typeface="Arial" panose="020B0604020202020204" pitchFamily="34" charset="0"/>
                <a:ea typeface="Arial" panose="020B0604020202020204" pitchFamily="34" charset="0"/>
                <a:cs typeface="Times New Roman" panose="02020603050405020304" pitchFamily="18" charset="0"/>
              </a:rPr>
              <a:t>Thực hiện tính từ phải sang trái</a:t>
            </a:r>
            <a:r>
              <a:rPr lang="nl-NL" sz="2000">
                <a:solidFill>
                  <a:srgbClr val="0070C0"/>
                </a:solidFill>
                <a:effectLst/>
                <a:latin typeface="Arial" panose="020B0604020202020204" pitchFamily="34" charset="0"/>
                <a:ea typeface="Arial" panose="020B0604020202020204" pitchFamily="34" charset="0"/>
                <a:cs typeface="Times New Roman" panose="02020603050405020304" pitchFamily="18" charset="0"/>
              </a:rPr>
              <a:t> </a:t>
            </a:r>
            <a:endParaRPr lang="en-US" sz="2000">
              <a:solidFill>
                <a:srgbClr val="0070C0"/>
              </a:solidFill>
              <a:effectLst/>
              <a:latin typeface="Arial" panose="020B0604020202020204" pitchFamily="34" charset="0"/>
              <a:ea typeface="Arial" panose="020B0604020202020204" pitchFamily="34" charset="0"/>
              <a:cs typeface="Arial" panose="020B0604020202020204" pitchFamily="34" charset="0"/>
            </a:endParaRPr>
          </a:p>
          <a:p>
            <a:pPr marL="342900" marR="0" indent="-342900" algn="just">
              <a:lnSpc>
                <a:spcPct val="150000"/>
              </a:lnSpc>
              <a:spcBef>
                <a:spcPts val="0"/>
              </a:spcBef>
              <a:spcAft>
                <a:spcPts val="1000"/>
              </a:spcAft>
              <a:buFont typeface="Courier New" panose="02070309020205020404" pitchFamily="49" charset="0"/>
              <a:buChar char="o"/>
            </a:pPr>
            <a:r>
              <a:rPr lang="nl-NL" sz="2000">
                <a:solidFill>
                  <a:srgbClr val="0070C0"/>
                </a:solidFill>
                <a:latin typeface="Arial" panose="020B0604020202020204" pitchFamily="34" charset="0"/>
                <a:ea typeface="Arial" panose="020B0604020202020204" pitchFamily="34" charset="0"/>
                <a:cs typeface="Times New Roman" panose="02020603050405020304" pitchFamily="18" charset="0"/>
              </a:rPr>
              <a:t>Trừ đơn vị với đơn vị.</a:t>
            </a:r>
            <a:endParaRPr lang="en-US" sz="2000">
              <a:solidFill>
                <a:srgbClr val="0070C0"/>
              </a:solidFill>
              <a:latin typeface="Arial" panose="020B0604020202020204" pitchFamily="34" charset="0"/>
              <a:ea typeface="Arial" panose="020B0604020202020204" pitchFamily="34" charset="0"/>
              <a:cs typeface="Arial" panose="020B0604020202020204" pitchFamily="34" charset="0"/>
            </a:endParaRPr>
          </a:p>
          <a:p>
            <a:pPr marL="342900" marR="0" indent="-342900" algn="just">
              <a:lnSpc>
                <a:spcPct val="150000"/>
              </a:lnSpc>
              <a:spcBef>
                <a:spcPts val="0"/>
              </a:spcBef>
              <a:spcAft>
                <a:spcPts val="1000"/>
              </a:spcAft>
              <a:buFont typeface="Courier New" panose="02070309020205020404" pitchFamily="49" charset="0"/>
              <a:buChar char="o"/>
            </a:pPr>
            <a:r>
              <a:rPr lang="nl-NL" sz="2000">
                <a:solidFill>
                  <a:srgbClr val="0070C0"/>
                </a:solidFill>
                <a:latin typeface="Arial" panose="020B0604020202020204" pitchFamily="34" charset="0"/>
                <a:ea typeface="Arial" panose="020B0604020202020204" pitchFamily="34" charset="0"/>
                <a:cs typeface="Times New Roman" panose="02020603050405020304" pitchFamily="18" charset="0"/>
              </a:rPr>
              <a:t>Trừ chục với chục.</a:t>
            </a:r>
          </a:p>
          <a:p>
            <a:pPr marL="342900" marR="0" indent="-342900" algn="just">
              <a:lnSpc>
                <a:spcPct val="150000"/>
              </a:lnSpc>
              <a:spcBef>
                <a:spcPts val="0"/>
              </a:spcBef>
              <a:spcAft>
                <a:spcPts val="1000"/>
              </a:spcAft>
              <a:buFont typeface="Courier New" panose="02070309020205020404" pitchFamily="49" charset="0"/>
              <a:buChar char="o"/>
            </a:pPr>
            <a:r>
              <a:rPr lang="nl-NL" sz="2000">
                <a:solidFill>
                  <a:srgbClr val="0070C0"/>
                </a:solidFill>
                <a:latin typeface="Arial" panose="020B0604020202020204" pitchFamily="34" charset="0"/>
                <a:ea typeface="Arial" panose="020B0604020202020204" pitchFamily="34" charset="0"/>
                <a:cs typeface="Times New Roman" panose="02020603050405020304" pitchFamily="18" charset="0"/>
              </a:rPr>
              <a:t>Trừ trăm i </a:t>
            </a:r>
            <a:r>
              <a:rPr lang="nl-NL" sz="2000">
                <a:solidFill>
                  <a:srgbClr val="0070C0"/>
                </a:solidFill>
                <a:effectLst/>
                <a:latin typeface="Arial" panose="020B0604020202020204" pitchFamily="34" charset="0"/>
                <a:ea typeface="Arial" panose="020B0604020202020204" pitchFamily="34" charset="0"/>
                <a:cs typeface="Times New Roman" panose="02020603050405020304" pitchFamily="18" charset="0"/>
              </a:rPr>
              <a:t>trăm.</a:t>
            </a:r>
            <a:endParaRPr lang="en-US" sz="2000">
              <a:solidFill>
                <a:srgbClr val="0070C0"/>
              </a:solidFill>
              <a:effectLst/>
              <a:latin typeface="Arial" panose="020B0604020202020204" pitchFamily="34" charset="0"/>
              <a:ea typeface="Arial" panose="020B0604020202020204" pitchFamily="34" charset="0"/>
              <a:cs typeface="Arial" panose="020B0604020202020204" pitchFamily="34" charset="0"/>
            </a:endParaRPr>
          </a:p>
        </p:txBody>
      </p:sp>
      <p:pic>
        <p:nvPicPr>
          <p:cNvPr id="28" name="Picture 5">
            <a:extLst>
              <a:ext uri="{FF2B5EF4-FFF2-40B4-BE49-F238E27FC236}">
                <a16:creationId xmlns:a16="http://schemas.microsoft.com/office/drawing/2014/main" xmlns="" id="{B57BC523-1B96-477D-B467-E4DEA9D18F3B}"/>
              </a:ext>
            </a:extLst>
          </p:cNvPr>
          <p:cNvPicPr>
            <a:picLocks noChangeAspect="1"/>
          </p:cNvPicPr>
          <p:nvPr/>
        </p:nvPicPr>
        <p:blipFill>
          <a:blip r:embed="rId6">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a:stretch>
            <a:fillRect/>
          </a:stretch>
        </p:blipFill>
        <p:spPr>
          <a:xfrm>
            <a:off x="6953640" y="2717355"/>
            <a:ext cx="1685308" cy="1434044"/>
          </a:xfrm>
          <a:prstGeom prst="rect">
            <a:avLst/>
          </a:prstGeom>
        </p:spPr>
      </p:pic>
      <p:grpSp>
        <p:nvGrpSpPr>
          <p:cNvPr id="29" name="Group 28">
            <a:extLst>
              <a:ext uri="{FF2B5EF4-FFF2-40B4-BE49-F238E27FC236}">
                <a16:creationId xmlns:a16="http://schemas.microsoft.com/office/drawing/2014/main" xmlns="" id="{2E8D6D67-E81F-461E-8308-85D8EC7D8D87}"/>
              </a:ext>
            </a:extLst>
          </p:cNvPr>
          <p:cNvGrpSpPr/>
          <p:nvPr/>
        </p:nvGrpSpPr>
        <p:grpSpPr>
          <a:xfrm>
            <a:off x="505052" y="2439930"/>
            <a:ext cx="1938284" cy="1090462"/>
            <a:chOff x="1010405" y="2006273"/>
            <a:chExt cx="1361893" cy="1090462"/>
          </a:xfrm>
        </p:grpSpPr>
        <p:sp>
          <p:nvSpPr>
            <p:cNvPr id="30" name="TextBox 29">
              <a:extLst>
                <a:ext uri="{FF2B5EF4-FFF2-40B4-BE49-F238E27FC236}">
                  <a16:creationId xmlns:a16="http://schemas.microsoft.com/office/drawing/2014/main" xmlns="" id="{B1E1C5EB-A227-4D60-B8F6-FF0F48CC956F}"/>
                </a:ext>
              </a:extLst>
            </p:cNvPr>
            <p:cNvSpPr txBox="1"/>
            <p:nvPr/>
          </p:nvSpPr>
          <p:spPr>
            <a:xfrm>
              <a:off x="1149488" y="2556801"/>
              <a:ext cx="1212681" cy="400110"/>
            </a:xfrm>
            <a:prstGeom prst="rect">
              <a:avLst/>
            </a:prstGeom>
            <a:noFill/>
          </p:spPr>
          <p:txBody>
            <a:bodyPr wrap="square" rtlCol="0">
              <a:spAutoFit/>
            </a:bodyPr>
            <a:lstStyle/>
            <a:p>
              <a:pPr algn="ctr"/>
              <a:r>
                <a:rPr lang="en-US" sz="2000" b="1">
                  <a:solidFill>
                    <a:srgbClr val="0070C0"/>
                  </a:solidFill>
                  <a:latin typeface="Arial" panose="020B0604020202020204" pitchFamily="34" charset="0"/>
                  <a:cs typeface="Arial" panose="020B0604020202020204" pitchFamily="34" charset="0"/>
                </a:rPr>
                <a:t>2 6 5</a:t>
              </a:r>
              <a:endParaRPr lang="vi-VN" sz="2000" b="1" dirty="0">
                <a:solidFill>
                  <a:srgbClr val="0070C0"/>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xmlns="" id="{91233189-32F1-4115-AD9E-9F114BFB422C}"/>
                </a:ext>
              </a:extLst>
            </p:cNvPr>
            <p:cNvSpPr txBox="1"/>
            <p:nvPr/>
          </p:nvSpPr>
          <p:spPr>
            <a:xfrm>
              <a:off x="1159617" y="2006273"/>
              <a:ext cx="1212681" cy="400110"/>
            </a:xfrm>
            <a:prstGeom prst="rect">
              <a:avLst/>
            </a:prstGeom>
            <a:noFill/>
          </p:spPr>
          <p:txBody>
            <a:bodyPr wrap="square" rtlCol="0">
              <a:spAutoFit/>
            </a:bodyPr>
            <a:lstStyle/>
            <a:p>
              <a:pPr algn="ctr"/>
              <a:r>
                <a:rPr lang="en-US" sz="2000" b="1">
                  <a:solidFill>
                    <a:srgbClr val="0070C0"/>
                  </a:solidFill>
                  <a:latin typeface="Arial" panose="020B0604020202020204" pitchFamily="34" charset="0"/>
                  <a:cs typeface="Arial" panose="020B0604020202020204" pitchFamily="34" charset="0"/>
                </a:rPr>
                <a:t>5 8 7</a:t>
              </a:r>
              <a:endParaRPr lang="vi-VN" sz="2000" b="1" dirty="0">
                <a:solidFill>
                  <a:srgbClr val="0070C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xmlns="" Requires="a14">
            <p:sp>
              <p:nvSpPr>
                <p:cNvPr id="32" name="TextBox 31">
                  <a:extLst>
                    <a:ext uri="{FF2B5EF4-FFF2-40B4-BE49-F238E27FC236}">
                      <a16:creationId xmlns:a16="http://schemas.microsoft.com/office/drawing/2014/main" id="{980A5C74-B85F-4B7E-8675-ED68E14A5A1E}"/>
                    </a:ext>
                  </a:extLst>
                </p:cNvPr>
                <p:cNvSpPr txBox="1"/>
                <p:nvPr/>
              </p:nvSpPr>
              <p:spPr>
                <a:xfrm>
                  <a:off x="1010405" y="2206328"/>
                  <a:ext cx="755552" cy="4770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vi-VN" sz="2500" b="1" i="1" smtClean="0">
                            <a:solidFill>
                              <a:srgbClr val="0070C0"/>
                            </a:solidFill>
                            <a:latin typeface="Cambria Math" panose="02040503050406030204" pitchFamily="18" charset="0"/>
                          </a:rPr>
                          <m:t>−</m:t>
                        </m:r>
                      </m:oMath>
                    </m:oMathPara>
                  </a14:m>
                  <a:endParaRPr lang="vi-VN" sz="2500" b="1" dirty="0">
                    <a:solidFill>
                      <a:srgbClr val="0070C0"/>
                    </a:solidFill>
                  </a:endParaRPr>
                </a:p>
              </p:txBody>
            </p:sp>
          </mc:Choice>
          <mc:Fallback>
            <p:sp>
              <p:nvSpPr>
                <p:cNvPr id="32" name="TextBox 31">
                  <a:extLst>
                    <a:ext uri="{FF2B5EF4-FFF2-40B4-BE49-F238E27FC236}">
                      <a16:creationId xmlns:a16="http://schemas.microsoft.com/office/drawing/2014/main" xmlns="" xmlns:a14="http://schemas.microsoft.com/office/drawing/2010/main" id="{980A5C74-B85F-4B7E-8675-ED68E14A5A1E}"/>
                    </a:ext>
                  </a:extLst>
                </p:cNvPr>
                <p:cNvSpPr txBox="1">
                  <a:spLocks noRot="1" noChangeAspect="1" noMove="1" noResize="1" noEditPoints="1" noAdjustHandles="1" noChangeArrowheads="1" noChangeShapeType="1" noTextEdit="1"/>
                </p:cNvSpPr>
                <p:nvPr/>
              </p:nvSpPr>
              <p:spPr>
                <a:xfrm>
                  <a:off x="1010405" y="2206328"/>
                  <a:ext cx="755552" cy="477054"/>
                </a:xfrm>
                <a:prstGeom prst="rect">
                  <a:avLst/>
                </a:prstGeom>
                <a:blipFill>
                  <a:blip r:embed="rId8"/>
                  <a:stretch>
                    <a:fillRect/>
                  </a:stretch>
                </a:blipFill>
              </p:spPr>
              <p:txBody>
                <a:bodyPr/>
                <a:lstStyle/>
                <a:p>
                  <a:r>
                    <a:rPr lang="en-US">
                      <a:noFill/>
                    </a:rPr>
                    <a:t> </a:t>
                  </a:r>
                </a:p>
              </p:txBody>
            </p:sp>
          </mc:Fallback>
        </mc:AlternateContent>
        <p:cxnSp>
          <p:nvCxnSpPr>
            <p:cNvPr id="33" name="Straight Connector 32">
              <a:extLst>
                <a:ext uri="{FF2B5EF4-FFF2-40B4-BE49-F238E27FC236}">
                  <a16:creationId xmlns:a16="http://schemas.microsoft.com/office/drawing/2014/main" xmlns="" id="{7690E00A-D3B5-41F5-91A0-F0A2A4FF7CB0}"/>
                </a:ext>
              </a:extLst>
            </p:cNvPr>
            <p:cNvCxnSpPr>
              <a:cxnSpLocks/>
            </p:cNvCxnSpPr>
            <p:nvPr/>
          </p:nvCxnSpPr>
          <p:spPr>
            <a:xfrm>
              <a:off x="1434870" y="3096735"/>
              <a:ext cx="641916"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34" name="TextBox 33">
            <a:extLst>
              <a:ext uri="{FF2B5EF4-FFF2-40B4-BE49-F238E27FC236}">
                <a16:creationId xmlns:a16="http://schemas.microsoft.com/office/drawing/2014/main" xmlns="" id="{EFBB57FE-8883-444F-B341-1344D0FCAF5D}"/>
              </a:ext>
            </a:extLst>
          </p:cNvPr>
          <p:cNvSpPr txBox="1"/>
          <p:nvPr/>
        </p:nvSpPr>
        <p:spPr>
          <a:xfrm>
            <a:off x="1602741" y="3608912"/>
            <a:ext cx="336603" cy="400110"/>
          </a:xfrm>
          <a:prstGeom prst="rect">
            <a:avLst/>
          </a:prstGeom>
          <a:noFill/>
        </p:spPr>
        <p:txBody>
          <a:bodyPr wrap="square" rtlCol="0">
            <a:spAutoFit/>
          </a:bodyPr>
          <a:lstStyle/>
          <a:p>
            <a:r>
              <a:rPr lang="en-US" sz="2000" b="1">
                <a:solidFill>
                  <a:srgbClr val="D11927"/>
                </a:solidFill>
                <a:latin typeface="Arial" panose="020B0604020202020204" pitchFamily="34" charset="0"/>
                <a:cs typeface="Arial" panose="020B0604020202020204" pitchFamily="34" charset="0"/>
              </a:rPr>
              <a:t>2</a:t>
            </a:r>
          </a:p>
        </p:txBody>
      </p:sp>
      <p:sp>
        <p:nvSpPr>
          <p:cNvPr id="35" name="TextBox 34">
            <a:extLst>
              <a:ext uri="{FF2B5EF4-FFF2-40B4-BE49-F238E27FC236}">
                <a16:creationId xmlns:a16="http://schemas.microsoft.com/office/drawing/2014/main" xmlns="" id="{5A6BFB44-12BA-4BDF-8434-1DD51268D6C8}"/>
              </a:ext>
            </a:extLst>
          </p:cNvPr>
          <p:cNvSpPr txBox="1"/>
          <p:nvPr/>
        </p:nvSpPr>
        <p:spPr>
          <a:xfrm>
            <a:off x="1414405" y="3618518"/>
            <a:ext cx="336603" cy="400110"/>
          </a:xfrm>
          <a:prstGeom prst="rect">
            <a:avLst/>
          </a:prstGeom>
          <a:noFill/>
        </p:spPr>
        <p:txBody>
          <a:bodyPr wrap="square" rtlCol="0">
            <a:spAutoFit/>
          </a:bodyPr>
          <a:lstStyle/>
          <a:p>
            <a:r>
              <a:rPr lang="en-US" sz="2000" b="1">
                <a:solidFill>
                  <a:srgbClr val="D11927"/>
                </a:solidFill>
                <a:latin typeface="Arial" panose="020B0604020202020204" pitchFamily="34" charset="0"/>
                <a:cs typeface="Arial" panose="020B0604020202020204" pitchFamily="34" charset="0"/>
              </a:rPr>
              <a:t>2</a:t>
            </a:r>
          </a:p>
        </p:txBody>
      </p:sp>
      <p:sp>
        <p:nvSpPr>
          <p:cNvPr id="36" name="TextBox 35">
            <a:extLst>
              <a:ext uri="{FF2B5EF4-FFF2-40B4-BE49-F238E27FC236}">
                <a16:creationId xmlns:a16="http://schemas.microsoft.com/office/drawing/2014/main" xmlns="" id="{E0DEF40D-1B72-4F65-A999-3C50A92E3158}"/>
              </a:ext>
            </a:extLst>
          </p:cNvPr>
          <p:cNvSpPr txBox="1"/>
          <p:nvPr/>
        </p:nvSpPr>
        <p:spPr>
          <a:xfrm>
            <a:off x="1181100" y="3608912"/>
            <a:ext cx="336603" cy="400110"/>
          </a:xfrm>
          <a:prstGeom prst="rect">
            <a:avLst/>
          </a:prstGeom>
          <a:noFill/>
        </p:spPr>
        <p:txBody>
          <a:bodyPr wrap="square" rtlCol="0">
            <a:spAutoFit/>
          </a:bodyPr>
          <a:lstStyle/>
          <a:p>
            <a:r>
              <a:rPr lang="en-US" sz="2000" b="1">
                <a:solidFill>
                  <a:srgbClr val="D11927"/>
                </a:solidFill>
                <a:latin typeface="Arial" panose="020B0604020202020204" pitchFamily="34" charset="0"/>
                <a:cs typeface="Arial" panose="020B0604020202020204" pitchFamily="34" charset="0"/>
              </a:rPr>
              <a:t>3</a:t>
            </a:r>
          </a:p>
        </p:txBody>
      </p:sp>
      <p:sp>
        <p:nvSpPr>
          <p:cNvPr id="6" name="Rectangle 5">
            <a:extLst>
              <a:ext uri="{FF2B5EF4-FFF2-40B4-BE49-F238E27FC236}">
                <a16:creationId xmlns:a16="http://schemas.microsoft.com/office/drawing/2014/main" xmlns="" id="{BDC1A10C-CD1D-4EE2-A88E-07B69C1C5E7D}"/>
              </a:ext>
            </a:extLst>
          </p:cNvPr>
          <p:cNvSpPr/>
          <p:nvPr/>
        </p:nvSpPr>
        <p:spPr>
          <a:xfrm>
            <a:off x="1700982" y="2488013"/>
            <a:ext cx="169461" cy="1486362"/>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xmlns="" id="{21637C4A-2776-4B90-A229-A1F223F65EF2}"/>
              </a:ext>
            </a:extLst>
          </p:cNvPr>
          <p:cNvSpPr/>
          <p:nvPr/>
        </p:nvSpPr>
        <p:spPr>
          <a:xfrm>
            <a:off x="1492690" y="2483636"/>
            <a:ext cx="169461" cy="1486362"/>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xmlns="" id="{85479218-5770-4F56-A54F-CB9767242668}"/>
              </a:ext>
            </a:extLst>
          </p:cNvPr>
          <p:cNvSpPr/>
          <p:nvPr/>
        </p:nvSpPr>
        <p:spPr>
          <a:xfrm>
            <a:off x="1278370" y="2483636"/>
            <a:ext cx="169461" cy="1486362"/>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xmlns="" id="{13697E1B-789D-44F0-AB50-73663293F370}"/>
              </a:ext>
            </a:extLst>
          </p:cNvPr>
          <p:cNvCxnSpPr>
            <a:cxnSpLocks/>
          </p:cNvCxnSpPr>
          <p:nvPr/>
        </p:nvCxnSpPr>
        <p:spPr>
          <a:xfrm flipH="1">
            <a:off x="2780046" y="1817110"/>
            <a:ext cx="343716" cy="2151058"/>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ppt_x"/>
                                          </p:val>
                                        </p:tav>
                                        <p:tav tm="100000">
                                          <p:val>
                                            <p:strVal val="#ppt_x"/>
                                          </p:val>
                                        </p:tav>
                                      </p:tavLst>
                                    </p:anim>
                                    <p:anim calcmode="lin" valueType="num">
                                      <p:cBhvr additive="base">
                                        <p:cTn id="1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ppt_x"/>
                                          </p:val>
                                        </p:tav>
                                        <p:tav tm="100000">
                                          <p:val>
                                            <p:strVal val="#ppt_x"/>
                                          </p:val>
                                        </p:tav>
                                      </p:tavLst>
                                    </p:anim>
                                    <p:anim calcmode="lin" valueType="num">
                                      <p:cBhvr additive="base">
                                        <p:cTn id="2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additive="base">
                                        <p:cTn id="29" dur="500" fill="hold"/>
                                        <p:tgtEl>
                                          <p:spTgt spid="34"/>
                                        </p:tgtEl>
                                        <p:attrNameLst>
                                          <p:attrName>ppt_x</p:attrName>
                                        </p:attrNameLst>
                                      </p:cBhvr>
                                      <p:tavLst>
                                        <p:tav tm="0">
                                          <p:val>
                                            <p:strVal val="#ppt_x"/>
                                          </p:val>
                                        </p:tav>
                                        <p:tav tm="100000">
                                          <p:val>
                                            <p:strVal val="#ppt_x"/>
                                          </p:val>
                                        </p:tav>
                                      </p:tavLst>
                                    </p:anim>
                                    <p:anim calcmode="lin" valueType="num">
                                      <p:cBhvr additive="base">
                                        <p:cTn id="30" dur="500" fill="hold"/>
                                        <p:tgtEl>
                                          <p:spTgt spid="34"/>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 calcmode="lin" valueType="num">
                                      <p:cBhvr additive="base">
                                        <p:cTn id="33" dur="500" fill="hold"/>
                                        <p:tgtEl>
                                          <p:spTgt spid="35"/>
                                        </p:tgtEl>
                                        <p:attrNameLst>
                                          <p:attrName>ppt_x</p:attrName>
                                        </p:attrNameLst>
                                      </p:cBhvr>
                                      <p:tavLst>
                                        <p:tav tm="0">
                                          <p:val>
                                            <p:strVal val="#ppt_x"/>
                                          </p:val>
                                        </p:tav>
                                        <p:tav tm="100000">
                                          <p:val>
                                            <p:strVal val="#ppt_x"/>
                                          </p:val>
                                        </p:tav>
                                      </p:tavLst>
                                    </p:anim>
                                    <p:anim calcmode="lin" valueType="num">
                                      <p:cBhvr additive="base">
                                        <p:cTn id="34" dur="500" fill="hold"/>
                                        <p:tgtEl>
                                          <p:spTgt spid="35"/>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additive="base">
                                        <p:cTn id="37" dur="500" fill="hold"/>
                                        <p:tgtEl>
                                          <p:spTgt spid="36"/>
                                        </p:tgtEl>
                                        <p:attrNameLst>
                                          <p:attrName>ppt_x</p:attrName>
                                        </p:attrNameLst>
                                      </p:cBhvr>
                                      <p:tavLst>
                                        <p:tav tm="0">
                                          <p:val>
                                            <p:strVal val="#ppt_x"/>
                                          </p:val>
                                        </p:tav>
                                        <p:tav tm="100000">
                                          <p:val>
                                            <p:strVal val="#ppt_x"/>
                                          </p:val>
                                        </p:tav>
                                      </p:tavLst>
                                    </p:anim>
                                    <p:anim calcmode="lin" valueType="num">
                                      <p:cBhvr additive="base">
                                        <p:cTn id="3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27">
                                            <p:txEl>
                                              <p:pRg st="0" end="0"/>
                                            </p:txEl>
                                          </p:spTgt>
                                        </p:tgtEl>
                                        <p:attrNameLst>
                                          <p:attrName>style.visibility</p:attrName>
                                        </p:attrNameLst>
                                      </p:cBhvr>
                                      <p:to>
                                        <p:strVal val="visible"/>
                                      </p:to>
                                    </p:set>
                                    <p:animEffect transition="in" filter="barn(inVertical)">
                                      <p:cBhvr>
                                        <p:cTn id="43" dur="500"/>
                                        <p:tgtEl>
                                          <p:spTgt spid="27">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27">
                                            <p:txEl>
                                              <p:pRg st="1" end="1"/>
                                            </p:txEl>
                                          </p:spTgt>
                                        </p:tgtEl>
                                        <p:attrNameLst>
                                          <p:attrName>style.visibility</p:attrName>
                                        </p:attrNameLst>
                                      </p:cBhvr>
                                      <p:to>
                                        <p:strVal val="visible"/>
                                      </p:to>
                                    </p:set>
                                    <p:anim calcmode="lin" valueType="num">
                                      <p:cBhvr additive="base">
                                        <p:cTn id="48" dur="500" fill="hold"/>
                                        <p:tgtEl>
                                          <p:spTgt spid="27">
                                            <p:txEl>
                                              <p:pRg st="1" end="1"/>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1" presetClass="entr" presetSubtype="1" fill="hold" grpId="0"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wheel(1)">
                                      <p:cBhvr>
                                        <p:cTn id="54" dur="20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27">
                                            <p:txEl>
                                              <p:pRg st="2" end="2"/>
                                            </p:txEl>
                                          </p:spTgt>
                                        </p:tgtEl>
                                        <p:attrNameLst>
                                          <p:attrName>style.visibility</p:attrName>
                                        </p:attrNameLst>
                                      </p:cBhvr>
                                      <p:to>
                                        <p:strVal val="visible"/>
                                      </p:to>
                                    </p:set>
                                    <p:animEffect transition="in" filter="barn(inVertical)">
                                      <p:cBhvr>
                                        <p:cTn id="59" dur="500"/>
                                        <p:tgtEl>
                                          <p:spTgt spid="27">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1" presetClass="entr" presetSubtype="1" fill="hold" grpId="0" nodeType="click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wheel(1)">
                                      <p:cBhvr>
                                        <p:cTn id="64" dur="2000"/>
                                        <p:tgtEl>
                                          <p:spTgt spid="37"/>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nodeType="clickEffect">
                                  <p:stCondLst>
                                    <p:cond delay="0"/>
                                  </p:stCondLst>
                                  <p:childTnLst>
                                    <p:set>
                                      <p:cBhvr>
                                        <p:cTn id="68" dur="1" fill="hold">
                                          <p:stCondLst>
                                            <p:cond delay="0"/>
                                          </p:stCondLst>
                                        </p:cTn>
                                        <p:tgtEl>
                                          <p:spTgt spid="27">
                                            <p:txEl>
                                              <p:pRg st="3" end="3"/>
                                            </p:txEl>
                                          </p:spTgt>
                                        </p:tgtEl>
                                        <p:attrNameLst>
                                          <p:attrName>style.visibility</p:attrName>
                                        </p:attrNameLst>
                                      </p:cBhvr>
                                      <p:to>
                                        <p:strVal val="visible"/>
                                      </p:to>
                                    </p:set>
                                    <p:animEffect transition="in" filter="barn(inVertical)">
                                      <p:cBhvr>
                                        <p:cTn id="69" dur="500"/>
                                        <p:tgtEl>
                                          <p:spTgt spid="27">
                                            <p:txEl>
                                              <p:pRg st="3" end="3"/>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1" presetClass="entr" presetSubtype="1" fill="hold" grpId="0" nodeType="clickEffect">
                                  <p:stCondLst>
                                    <p:cond delay="0"/>
                                  </p:stCondLst>
                                  <p:childTnLst>
                                    <p:set>
                                      <p:cBhvr>
                                        <p:cTn id="73" dur="1" fill="hold">
                                          <p:stCondLst>
                                            <p:cond delay="0"/>
                                          </p:stCondLst>
                                        </p:cTn>
                                        <p:tgtEl>
                                          <p:spTgt spid="38"/>
                                        </p:tgtEl>
                                        <p:attrNameLst>
                                          <p:attrName>style.visibility</p:attrName>
                                        </p:attrNameLst>
                                      </p:cBhvr>
                                      <p:to>
                                        <p:strVal val="visible"/>
                                      </p:to>
                                    </p:set>
                                    <p:animEffect transition="in" filter="wheel(1)">
                                      <p:cBhvr>
                                        <p:cTn id="74" dur="2000"/>
                                        <p:tgtEl>
                                          <p:spTgt spid="38"/>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nodeType="click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wipe(down)">
                                      <p:cBhvr>
                                        <p:cTn id="7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5" grpId="0"/>
      <p:bldP spid="26" grpId="0"/>
      <p:bldP spid="34" grpId="0"/>
      <p:bldP spid="35" grpId="0"/>
      <p:bldP spid="36" grpId="0"/>
      <p:bldP spid="6" grpId="0" animBg="1"/>
      <p:bldP spid="37" grpId="0" animBg="1"/>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22" name="Picture 2">
            <a:extLst>
              <a:ext uri="{FF2B5EF4-FFF2-40B4-BE49-F238E27FC236}">
                <a16:creationId xmlns:a16="http://schemas.microsoft.com/office/drawing/2014/main" xmlns="" id="{FA5253CC-323E-486A-9D31-CC202D95B637}"/>
              </a:ext>
            </a:extLst>
          </p:cNvPr>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a:off x="-1645743" y="3375029"/>
            <a:ext cx="3291485" cy="2489185"/>
          </a:xfrm>
          <a:prstGeom prst="rect">
            <a:avLst/>
          </a:prstGeom>
        </p:spPr>
      </p:pic>
      <p:pic>
        <p:nvPicPr>
          <p:cNvPr id="21" name="Picture 23">
            <a:extLst>
              <a:ext uri="{FF2B5EF4-FFF2-40B4-BE49-F238E27FC236}">
                <a16:creationId xmlns:a16="http://schemas.microsoft.com/office/drawing/2014/main" xmlns="" id="{FA753622-B3EB-48B0-B016-A0EC97ED7187}"/>
              </a:ext>
            </a:extLst>
          </p:cNvPr>
          <p:cNvPicPr>
            <a:picLocks noChangeAspect="1"/>
          </p:cNvPicPr>
          <p:nvPr/>
        </p:nvPicPr>
        <p:blipFill>
          <a:blip r:embed="rId4">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a:off x="112153" y="2220180"/>
            <a:ext cx="1797763" cy="2723886"/>
          </a:xfrm>
          <a:prstGeom prst="rect">
            <a:avLst/>
          </a:prstGeom>
        </p:spPr>
      </p:pic>
      <p:sp>
        <p:nvSpPr>
          <p:cNvPr id="2" name="TextBox 1">
            <a:extLst>
              <a:ext uri="{FF2B5EF4-FFF2-40B4-BE49-F238E27FC236}">
                <a16:creationId xmlns:a16="http://schemas.microsoft.com/office/drawing/2014/main" xmlns="" id="{02FED433-46F1-4AF5-99FC-3575ED24A5D2}"/>
              </a:ext>
            </a:extLst>
          </p:cNvPr>
          <p:cNvSpPr txBox="1"/>
          <p:nvPr/>
        </p:nvSpPr>
        <p:spPr>
          <a:xfrm>
            <a:off x="3716593" y="346586"/>
            <a:ext cx="2802194" cy="553998"/>
          </a:xfrm>
          <a:prstGeom prst="rect">
            <a:avLst/>
          </a:prstGeom>
          <a:noFill/>
        </p:spPr>
        <p:txBody>
          <a:bodyPr wrap="square" rtlCol="0">
            <a:spAutoFit/>
          </a:bodyPr>
          <a:lstStyle/>
          <a:p>
            <a:r>
              <a:rPr lang="en-US" sz="3000" b="1">
                <a:solidFill>
                  <a:srgbClr val="FF0000"/>
                </a:solidFill>
                <a:latin typeface="Arial" panose="020B0604020202020204" pitchFamily="34" charset="0"/>
                <a:cs typeface="Arial" panose="020B0604020202020204" pitchFamily="34" charset="0"/>
              </a:rPr>
              <a:t>LUYỆN TẬP</a:t>
            </a:r>
          </a:p>
        </p:txBody>
      </p:sp>
      <p:sp>
        <p:nvSpPr>
          <p:cNvPr id="6" name="Rectangle: Rounded Corners 5">
            <a:extLst>
              <a:ext uri="{FF2B5EF4-FFF2-40B4-BE49-F238E27FC236}">
                <a16:creationId xmlns:a16="http://schemas.microsoft.com/office/drawing/2014/main" xmlns="" id="{649E90E8-B735-400B-9237-BC38FF8128A4}"/>
              </a:ext>
            </a:extLst>
          </p:cNvPr>
          <p:cNvSpPr/>
          <p:nvPr/>
        </p:nvSpPr>
        <p:spPr>
          <a:xfrm>
            <a:off x="494071" y="1052590"/>
            <a:ext cx="1991033" cy="494884"/>
          </a:xfrm>
          <a:prstGeom prst="roundRect">
            <a:avLst/>
          </a:prstGeom>
          <a:solidFill>
            <a:srgbClr val="92D05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latin typeface="Arial" panose="020B0604020202020204" pitchFamily="34" charset="0"/>
                <a:cs typeface="Arial" panose="020B0604020202020204" pitchFamily="34" charset="0"/>
              </a:rPr>
              <a:t>Bài 1. </a:t>
            </a:r>
            <a:r>
              <a:rPr lang="en-US" sz="2500">
                <a:latin typeface="Arial" panose="020B0604020202020204" pitchFamily="34" charset="0"/>
                <a:cs typeface="Arial" panose="020B0604020202020204" pitchFamily="34" charset="0"/>
              </a:rPr>
              <a:t>Tính</a:t>
            </a:r>
          </a:p>
        </p:txBody>
      </p:sp>
      <p:grpSp>
        <p:nvGrpSpPr>
          <p:cNvPr id="26" name="Group 25">
            <a:extLst>
              <a:ext uri="{FF2B5EF4-FFF2-40B4-BE49-F238E27FC236}">
                <a16:creationId xmlns:a16="http://schemas.microsoft.com/office/drawing/2014/main" xmlns="" id="{4874A12C-9773-46A8-9F61-A09D796F5E67}"/>
              </a:ext>
            </a:extLst>
          </p:cNvPr>
          <p:cNvGrpSpPr/>
          <p:nvPr/>
        </p:nvGrpSpPr>
        <p:grpSpPr>
          <a:xfrm>
            <a:off x="1821099" y="2007511"/>
            <a:ext cx="1938284" cy="1090462"/>
            <a:chOff x="1010405" y="2006273"/>
            <a:chExt cx="1361893" cy="1090462"/>
          </a:xfrm>
        </p:grpSpPr>
        <p:sp>
          <p:nvSpPr>
            <p:cNvPr id="27" name="TextBox 26">
              <a:extLst>
                <a:ext uri="{FF2B5EF4-FFF2-40B4-BE49-F238E27FC236}">
                  <a16:creationId xmlns:a16="http://schemas.microsoft.com/office/drawing/2014/main" xmlns="" id="{70B93A39-5440-4EB8-B797-4C1DFB362BD4}"/>
                </a:ext>
              </a:extLst>
            </p:cNvPr>
            <p:cNvSpPr txBox="1"/>
            <p:nvPr/>
          </p:nvSpPr>
          <p:spPr>
            <a:xfrm>
              <a:off x="1149488" y="2556801"/>
              <a:ext cx="1212681" cy="400110"/>
            </a:xfrm>
            <a:prstGeom prst="rect">
              <a:avLst/>
            </a:prstGeom>
            <a:noFill/>
          </p:spPr>
          <p:txBody>
            <a:bodyPr wrap="square" rtlCol="0">
              <a:spAutoFit/>
            </a:bodyPr>
            <a:lstStyle/>
            <a:p>
              <a:pPr algn="ctr"/>
              <a:r>
                <a:rPr lang="en-US" sz="2000" b="1">
                  <a:solidFill>
                    <a:srgbClr val="0070C0"/>
                  </a:solidFill>
                  <a:latin typeface="Arial" panose="020B0604020202020204" pitchFamily="34" charset="0"/>
                  <a:cs typeface="Arial" panose="020B0604020202020204" pitchFamily="34" charset="0"/>
                </a:rPr>
                <a:t>312</a:t>
              </a:r>
              <a:endParaRPr lang="vi-VN" sz="2000" b="1" dirty="0">
                <a:solidFill>
                  <a:srgbClr val="0070C0"/>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xmlns="" id="{930B5CA1-F80D-4E05-9B34-D6E3E9E001DF}"/>
                </a:ext>
              </a:extLst>
            </p:cNvPr>
            <p:cNvSpPr txBox="1"/>
            <p:nvPr/>
          </p:nvSpPr>
          <p:spPr>
            <a:xfrm>
              <a:off x="1159617" y="2006273"/>
              <a:ext cx="1212681" cy="400110"/>
            </a:xfrm>
            <a:prstGeom prst="rect">
              <a:avLst/>
            </a:prstGeom>
            <a:noFill/>
          </p:spPr>
          <p:txBody>
            <a:bodyPr wrap="square" rtlCol="0">
              <a:spAutoFit/>
            </a:bodyPr>
            <a:lstStyle/>
            <a:p>
              <a:pPr algn="ctr"/>
              <a:r>
                <a:rPr lang="en-US" sz="2000" b="1">
                  <a:solidFill>
                    <a:srgbClr val="0070C0"/>
                  </a:solidFill>
                  <a:latin typeface="Arial" panose="020B0604020202020204" pitchFamily="34" charset="0"/>
                  <a:cs typeface="Arial" panose="020B0604020202020204" pitchFamily="34" charset="0"/>
                </a:rPr>
                <a:t>742</a:t>
              </a:r>
              <a:endParaRPr lang="vi-VN" sz="2000" b="1" dirty="0">
                <a:solidFill>
                  <a:srgbClr val="0070C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xmlns="" Requires="a14">
            <p:sp>
              <p:nvSpPr>
                <p:cNvPr id="29" name="TextBox 28">
                  <a:extLst>
                    <a:ext uri="{FF2B5EF4-FFF2-40B4-BE49-F238E27FC236}">
                      <a16:creationId xmlns:a16="http://schemas.microsoft.com/office/drawing/2014/main" id="{BDE36B8E-4FC0-405E-B3D7-65BBAECFD7AD}"/>
                    </a:ext>
                  </a:extLst>
                </p:cNvPr>
                <p:cNvSpPr txBox="1"/>
                <p:nvPr/>
              </p:nvSpPr>
              <p:spPr>
                <a:xfrm>
                  <a:off x="1010405" y="2206328"/>
                  <a:ext cx="755552" cy="4770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vi-VN" sz="2500" b="1" i="1" smtClean="0">
                            <a:solidFill>
                              <a:srgbClr val="0070C0"/>
                            </a:solidFill>
                            <a:latin typeface="Cambria Math" panose="02040503050406030204" pitchFamily="18" charset="0"/>
                          </a:rPr>
                          <m:t>−</m:t>
                        </m:r>
                      </m:oMath>
                    </m:oMathPara>
                  </a14:m>
                  <a:endParaRPr lang="vi-VN" sz="2500" b="1" dirty="0">
                    <a:solidFill>
                      <a:srgbClr val="0070C0"/>
                    </a:solidFill>
                  </a:endParaRPr>
                </a:p>
              </p:txBody>
            </p:sp>
          </mc:Choice>
          <mc:Fallback>
            <p:sp>
              <p:nvSpPr>
                <p:cNvPr id="29" name="TextBox 28">
                  <a:extLst>
                    <a:ext uri="{FF2B5EF4-FFF2-40B4-BE49-F238E27FC236}">
                      <a16:creationId xmlns:a16="http://schemas.microsoft.com/office/drawing/2014/main" xmlns="" xmlns:a14="http://schemas.microsoft.com/office/drawing/2010/main" id="{BDE36B8E-4FC0-405E-B3D7-65BBAECFD7AD}"/>
                    </a:ext>
                  </a:extLst>
                </p:cNvPr>
                <p:cNvSpPr txBox="1">
                  <a:spLocks noRot="1" noChangeAspect="1" noMove="1" noResize="1" noEditPoints="1" noAdjustHandles="1" noChangeArrowheads="1" noChangeShapeType="1" noTextEdit="1"/>
                </p:cNvSpPr>
                <p:nvPr/>
              </p:nvSpPr>
              <p:spPr>
                <a:xfrm>
                  <a:off x="1010405" y="2206328"/>
                  <a:ext cx="755552" cy="477054"/>
                </a:xfrm>
                <a:prstGeom prst="rect">
                  <a:avLst/>
                </a:prstGeom>
                <a:blipFill>
                  <a:blip r:embed="rId6"/>
                  <a:stretch>
                    <a:fillRect/>
                  </a:stretch>
                </a:blipFill>
              </p:spPr>
              <p:txBody>
                <a:bodyPr/>
                <a:lstStyle/>
                <a:p>
                  <a:r>
                    <a:rPr lang="en-US">
                      <a:noFill/>
                    </a:rPr>
                    <a:t> </a:t>
                  </a:r>
                </a:p>
              </p:txBody>
            </p:sp>
          </mc:Fallback>
        </mc:AlternateContent>
        <p:cxnSp>
          <p:nvCxnSpPr>
            <p:cNvPr id="30" name="Straight Connector 29">
              <a:extLst>
                <a:ext uri="{FF2B5EF4-FFF2-40B4-BE49-F238E27FC236}">
                  <a16:creationId xmlns:a16="http://schemas.microsoft.com/office/drawing/2014/main" xmlns="" id="{68792785-E138-42A8-B880-A3A86D548580}"/>
                </a:ext>
              </a:extLst>
            </p:cNvPr>
            <p:cNvCxnSpPr>
              <a:cxnSpLocks/>
            </p:cNvCxnSpPr>
            <p:nvPr/>
          </p:nvCxnSpPr>
          <p:spPr>
            <a:xfrm>
              <a:off x="1434870" y="3096735"/>
              <a:ext cx="641916"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7" name="Rectangle 6">
            <a:extLst>
              <a:ext uri="{FF2B5EF4-FFF2-40B4-BE49-F238E27FC236}">
                <a16:creationId xmlns:a16="http://schemas.microsoft.com/office/drawing/2014/main" xmlns="" id="{171121D6-8B28-4CE2-B14A-7F41320ADCC3}"/>
              </a:ext>
            </a:extLst>
          </p:cNvPr>
          <p:cNvSpPr/>
          <p:nvPr/>
        </p:nvSpPr>
        <p:spPr>
          <a:xfrm>
            <a:off x="2564914" y="3344712"/>
            <a:ext cx="634181" cy="364501"/>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FF0000"/>
                </a:solidFill>
                <a:latin typeface="Arial" panose="020B0604020202020204" pitchFamily="34" charset="0"/>
                <a:cs typeface="Arial" panose="020B0604020202020204" pitchFamily="34" charset="0"/>
              </a:rPr>
              <a:t>?</a:t>
            </a:r>
          </a:p>
        </p:txBody>
      </p:sp>
      <p:grpSp>
        <p:nvGrpSpPr>
          <p:cNvPr id="31" name="Group 30">
            <a:extLst>
              <a:ext uri="{FF2B5EF4-FFF2-40B4-BE49-F238E27FC236}">
                <a16:creationId xmlns:a16="http://schemas.microsoft.com/office/drawing/2014/main" xmlns="" id="{37A38B55-D509-465A-B14F-88C592FF5C42}"/>
              </a:ext>
            </a:extLst>
          </p:cNvPr>
          <p:cNvGrpSpPr/>
          <p:nvPr/>
        </p:nvGrpSpPr>
        <p:grpSpPr>
          <a:xfrm>
            <a:off x="5575296" y="2048584"/>
            <a:ext cx="1938284" cy="1090462"/>
            <a:chOff x="1010405" y="2006273"/>
            <a:chExt cx="1361893" cy="1090462"/>
          </a:xfrm>
        </p:grpSpPr>
        <p:sp>
          <p:nvSpPr>
            <p:cNvPr id="32" name="TextBox 31">
              <a:extLst>
                <a:ext uri="{FF2B5EF4-FFF2-40B4-BE49-F238E27FC236}">
                  <a16:creationId xmlns:a16="http://schemas.microsoft.com/office/drawing/2014/main" xmlns="" id="{F3E437B9-C717-4BC9-894A-A43589A6D3A7}"/>
                </a:ext>
              </a:extLst>
            </p:cNvPr>
            <p:cNvSpPr txBox="1"/>
            <p:nvPr/>
          </p:nvSpPr>
          <p:spPr>
            <a:xfrm>
              <a:off x="1149488" y="2556801"/>
              <a:ext cx="1212681" cy="400110"/>
            </a:xfrm>
            <a:prstGeom prst="rect">
              <a:avLst/>
            </a:prstGeom>
            <a:noFill/>
          </p:spPr>
          <p:txBody>
            <a:bodyPr wrap="square" rtlCol="0">
              <a:spAutoFit/>
            </a:bodyPr>
            <a:lstStyle/>
            <a:p>
              <a:pPr algn="ctr"/>
              <a:r>
                <a:rPr lang="en-US" sz="2000" b="1">
                  <a:solidFill>
                    <a:srgbClr val="0070C0"/>
                  </a:solidFill>
                  <a:latin typeface="Arial" panose="020B0604020202020204" pitchFamily="34" charset="0"/>
                  <a:cs typeface="Arial" panose="020B0604020202020204" pitchFamily="34" charset="0"/>
                </a:rPr>
                <a:t>258</a:t>
              </a:r>
              <a:endParaRPr lang="vi-VN" sz="2000" b="1" dirty="0">
                <a:solidFill>
                  <a:srgbClr val="0070C0"/>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xmlns="" id="{80BB9C81-BA8E-4F49-8312-683A1D847D93}"/>
                </a:ext>
              </a:extLst>
            </p:cNvPr>
            <p:cNvSpPr txBox="1"/>
            <p:nvPr/>
          </p:nvSpPr>
          <p:spPr>
            <a:xfrm>
              <a:off x="1159617" y="2006273"/>
              <a:ext cx="1212681" cy="400110"/>
            </a:xfrm>
            <a:prstGeom prst="rect">
              <a:avLst/>
            </a:prstGeom>
            <a:noFill/>
          </p:spPr>
          <p:txBody>
            <a:bodyPr wrap="square" rtlCol="0">
              <a:spAutoFit/>
            </a:bodyPr>
            <a:lstStyle/>
            <a:p>
              <a:pPr algn="ctr"/>
              <a:r>
                <a:rPr lang="en-US" sz="2000" b="1">
                  <a:solidFill>
                    <a:srgbClr val="0070C0"/>
                  </a:solidFill>
                  <a:latin typeface="Arial" panose="020B0604020202020204" pitchFamily="34" charset="0"/>
                  <a:cs typeface="Arial" panose="020B0604020202020204" pitchFamily="34" charset="0"/>
                </a:rPr>
                <a:t>499</a:t>
              </a:r>
              <a:endParaRPr lang="vi-VN" sz="2000" b="1" dirty="0">
                <a:solidFill>
                  <a:srgbClr val="0070C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xmlns="" Requires="a14">
            <p:sp>
              <p:nvSpPr>
                <p:cNvPr id="34" name="TextBox 33">
                  <a:extLst>
                    <a:ext uri="{FF2B5EF4-FFF2-40B4-BE49-F238E27FC236}">
                      <a16:creationId xmlns:a16="http://schemas.microsoft.com/office/drawing/2014/main" id="{0A30E0CF-F1D6-4889-A12B-04E64EE5A84E}"/>
                    </a:ext>
                  </a:extLst>
                </p:cNvPr>
                <p:cNvSpPr txBox="1"/>
                <p:nvPr/>
              </p:nvSpPr>
              <p:spPr>
                <a:xfrm>
                  <a:off x="1010405" y="2206328"/>
                  <a:ext cx="755552" cy="4770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vi-VN" sz="2500" b="1" i="1" smtClean="0">
                            <a:solidFill>
                              <a:srgbClr val="0070C0"/>
                            </a:solidFill>
                            <a:latin typeface="Cambria Math" panose="02040503050406030204" pitchFamily="18" charset="0"/>
                          </a:rPr>
                          <m:t>−</m:t>
                        </m:r>
                      </m:oMath>
                    </m:oMathPara>
                  </a14:m>
                  <a:endParaRPr lang="vi-VN" sz="2500" b="1" dirty="0">
                    <a:solidFill>
                      <a:srgbClr val="0070C0"/>
                    </a:solidFill>
                  </a:endParaRPr>
                </a:p>
              </p:txBody>
            </p:sp>
          </mc:Choice>
          <mc:Fallback>
            <p:sp>
              <p:nvSpPr>
                <p:cNvPr id="34" name="TextBox 33">
                  <a:extLst>
                    <a:ext uri="{FF2B5EF4-FFF2-40B4-BE49-F238E27FC236}">
                      <a16:creationId xmlns:a16="http://schemas.microsoft.com/office/drawing/2014/main" xmlns="" xmlns:a14="http://schemas.microsoft.com/office/drawing/2010/main" id="{0A30E0CF-F1D6-4889-A12B-04E64EE5A84E}"/>
                    </a:ext>
                  </a:extLst>
                </p:cNvPr>
                <p:cNvSpPr txBox="1">
                  <a:spLocks noRot="1" noChangeAspect="1" noMove="1" noResize="1" noEditPoints="1" noAdjustHandles="1" noChangeArrowheads="1" noChangeShapeType="1" noTextEdit="1"/>
                </p:cNvSpPr>
                <p:nvPr/>
              </p:nvSpPr>
              <p:spPr>
                <a:xfrm>
                  <a:off x="1010405" y="2206328"/>
                  <a:ext cx="755552" cy="477054"/>
                </a:xfrm>
                <a:prstGeom prst="rect">
                  <a:avLst/>
                </a:prstGeom>
                <a:blipFill>
                  <a:blip r:embed="rId7"/>
                  <a:stretch>
                    <a:fillRect/>
                  </a:stretch>
                </a:blipFill>
              </p:spPr>
              <p:txBody>
                <a:bodyPr/>
                <a:lstStyle/>
                <a:p>
                  <a:r>
                    <a:rPr lang="en-US">
                      <a:noFill/>
                    </a:rPr>
                    <a:t> </a:t>
                  </a:r>
                </a:p>
              </p:txBody>
            </p:sp>
          </mc:Fallback>
        </mc:AlternateContent>
        <p:cxnSp>
          <p:nvCxnSpPr>
            <p:cNvPr id="35" name="Straight Connector 34">
              <a:extLst>
                <a:ext uri="{FF2B5EF4-FFF2-40B4-BE49-F238E27FC236}">
                  <a16:creationId xmlns:a16="http://schemas.microsoft.com/office/drawing/2014/main" xmlns="" id="{6F74A9AE-EBB1-457B-8018-955C9BEBD5E0}"/>
                </a:ext>
              </a:extLst>
            </p:cNvPr>
            <p:cNvCxnSpPr>
              <a:cxnSpLocks/>
            </p:cNvCxnSpPr>
            <p:nvPr/>
          </p:nvCxnSpPr>
          <p:spPr>
            <a:xfrm>
              <a:off x="1434870" y="3096735"/>
              <a:ext cx="641916"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36" name="Rectangle 35">
            <a:extLst>
              <a:ext uri="{FF2B5EF4-FFF2-40B4-BE49-F238E27FC236}">
                <a16:creationId xmlns:a16="http://schemas.microsoft.com/office/drawing/2014/main" xmlns="" id="{E0CB7B8C-15A4-45C7-90A6-54D63C510C37}"/>
              </a:ext>
            </a:extLst>
          </p:cNvPr>
          <p:cNvSpPr/>
          <p:nvPr/>
        </p:nvSpPr>
        <p:spPr>
          <a:xfrm>
            <a:off x="4482271" y="3399872"/>
            <a:ext cx="634181" cy="364501"/>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FF0000"/>
                </a:solidFill>
                <a:latin typeface="Arial" panose="020B0604020202020204" pitchFamily="34" charset="0"/>
                <a:cs typeface="Arial" panose="020B0604020202020204" pitchFamily="34" charset="0"/>
              </a:rPr>
              <a:t>?</a:t>
            </a:r>
          </a:p>
        </p:txBody>
      </p:sp>
      <p:grpSp>
        <p:nvGrpSpPr>
          <p:cNvPr id="37" name="Group 36">
            <a:extLst>
              <a:ext uri="{FF2B5EF4-FFF2-40B4-BE49-F238E27FC236}">
                <a16:creationId xmlns:a16="http://schemas.microsoft.com/office/drawing/2014/main" xmlns="" id="{7459EF91-7EE3-42C4-9D89-2E21B5CCD427}"/>
              </a:ext>
            </a:extLst>
          </p:cNvPr>
          <p:cNvGrpSpPr/>
          <p:nvPr/>
        </p:nvGrpSpPr>
        <p:grpSpPr>
          <a:xfrm>
            <a:off x="3794903" y="2048584"/>
            <a:ext cx="1938284" cy="1090462"/>
            <a:chOff x="1010405" y="2006273"/>
            <a:chExt cx="1361893" cy="1090462"/>
          </a:xfrm>
        </p:grpSpPr>
        <p:sp>
          <p:nvSpPr>
            <p:cNvPr id="38" name="TextBox 37">
              <a:extLst>
                <a:ext uri="{FF2B5EF4-FFF2-40B4-BE49-F238E27FC236}">
                  <a16:creationId xmlns:a16="http://schemas.microsoft.com/office/drawing/2014/main" xmlns="" id="{07C713B0-C90C-40AF-8053-D5EFD9AED6E5}"/>
                </a:ext>
              </a:extLst>
            </p:cNvPr>
            <p:cNvSpPr txBox="1"/>
            <p:nvPr/>
          </p:nvSpPr>
          <p:spPr>
            <a:xfrm>
              <a:off x="1149488" y="2556801"/>
              <a:ext cx="1212681" cy="400110"/>
            </a:xfrm>
            <a:prstGeom prst="rect">
              <a:avLst/>
            </a:prstGeom>
            <a:noFill/>
          </p:spPr>
          <p:txBody>
            <a:bodyPr wrap="square" rtlCol="0">
              <a:spAutoFit/>
            </a:bodyPr>
            <a:lstStyle/>
            <a:p>
              <a:pPr algn="ctr"/>
              <a:r>
                <a:rPr lang="en-US" sz="2000" b="1">
                  <a:solidFill>
                    <a:srgbClr val="0070C0"/>
                  </a:solidFill>
                  <a:latin typeface="Arial" panose="020B0604020202020204" pitchFamily="34" charset="0"/>
                  <a:cs typeface="Arial" panose="020B0604020202020204" pitchFamily="34" charset="0"/>
                </a:rPr>
                <a:t>401</a:t>
              </a:r>
              <a:endParaRPr lang="vi-VN" sz="2000" b="1" dirty="0">
                <a:solidFill>
                  <a:srgbClr val="0070C0"/>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xmlns="" id="{853F3EB0-19B2-43E8-9979-95C554C734B9}"/>
                </a:ext>
              </a:extLst>
            </p:cNvPr>
            <p:cNvSpPr txBox="1"/>
            <p:nvPr/>
          </p:nvSpPr>
          <p:spPr>
            <a:xfrm>
              <a:off x="1159617" y="2006273"/>
              <a:ext cx="1212681" cy="400110"/>
            </a:xfrm>
            <a:prstGeom prst="rect">
              <a:avLst/>
            </a:prstGeom>
            <a:noFill/>
          </p:spPr>
          <p:txBody>
            <a:bodyPr wrap="square" rtlCol="0">
              <a:spAutoFit/>
            </a:bodyPr>
            <a:lstStyle/>
            <a:p>
              <a:pPr algn="ctr"/>
              <a:r>
                <a:rPr lang="en-US" sz="2000" b="1">
                  <a:solidFill>
                    <a:srgbClr val="0070C0"/>
                  </a:solidFill>
                  <a:latin typeface="Arial" panose="020B0604020202020204" pitchFamily="34" charset="0"/>
                  <a:cs typeface="Arial" panose="020B0604020202020204" pitchFamily="34" charset="0"/>
                </a:rPr>
                <a:t>856</a:t>
              </a:r>
              <a:endParaRPr lang="vi-VN" sz="2000" b="1" dirty="0">
                <a:solidFill>
                  <a:srgbClr val="0070C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xmlns="" Requires="a14">
            <p:sp>
              <p:nvSpPr>
                <p:cNvPr id="40" name="TextBox 39">
                  <a:extLst>
                    <a:ext uri="{FF2B5EF4-FFF2-40B4-BE49-F238E27FC236}">
                      <a16:creationId xmlns:a16="http://schemas.microsoft.com/office/drawing/2014/main" id="{CD51426F-DC3E-4062-8461-FD90941A9F86}"/>
                    </a:ext>
                  </a:extLst>
                </p:cNvPr>
                <p:cNvSpPr txBox="1"/>
                <p:nvPr/>
              </p:nvSpPr>
              <p:spPr>
                <a:xfrm>
                  <a:off x="1010405" y="2206328"/>
                  <a:ext cx="755552" cy="4770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vi-VN" sz="2500" b="1" i="1" smtClean="0">
                            <a:solidFill>
                              <a:srgbClr val="0070C0"/>
                            </a:solidFill>
                            <a:latin typeface="Cambria Math" panose="02040503050406030204" pitchFamily="18" charset="0"/>
                          </a:rPr>
                          <m:t>−</m:t>
                        </m:r>
                      </m:oMath>
                    </m:oMathPara>
                  </a14:m>
                  <a:endParaRPr lang="vi-VN" sz="2500" b="1" dirty="0">
                    <a:solidFill>
                      <a:srgbClr val="0070C0"/>
                    </a:solidFill>
                  </a:endParaRPr>
                </a:p>
              </p:txBody>
            </p:sp>
          </mc:Choice>
          <mc:Fallback>
            <p:sp>
              <p:nvSpPr>
                <p:cNvPr id="40" name="TextBox 39">
                  <a:extLst>
                    <a:ext uri="{FF2B5EF4-FFF2-40B4-BE49-F238E27FC236}">
                      <a16:creationId xmlns:a16="http://schemas.microsoft.com/office/drawing/2014/main" xmlns="" xmlns:a14="http://schemas.microsoft.com/office/drawing/2010/main" id="{CD51426F-DC3E-4062-8461-FD90941A9F86}"/>
                    </a:ext>
                  </a:extLst>
                </p:cNvPr>
                <p:cNvSpPr txBox="1">
                  <a:spLocks noRot="1" noChangeAspect="1" noMove="1" noResize="1" noEditPoints="1" noAdjustHandles="1" noChangeArrowheads="1" noChangeShapeType="1" noTextEdit="1"/>
                </p:cNvSpPr>
                <p:nvPr/>
              </p:nvSpPr>
              <p:spPr>
                <a:xfrm>
                  <a:off x="1010405" y="2206328"/>
                  <a:ext cx="755552" cy="477054"/>
                </a:xfrm>
                <a:prstGeom prst="rect">
                  <a:avLst/>
                </a:prstGeom>
                <a:blipFill>
                  <a:blip r:embed="rId8"/>
                  <a:stretch>
                    <a:fillRect/>
                  </a:stretch>
                </a:blipFill>
              </p:spPr>
              <p:txBody>
                <a:bodyPr/>
                <a:lstStyle/>
                <a:p>
                  <a:r>
                    <a:rPr lang="en-US">
                      <a:noFill/>
                    </a:rPr>
                    <a:t> </a:t>
                  </a:r>
                </a:p>
              </p:txBody>
            </p:sp>
          </mc:Fallback>
        </mc:AlternateContent>
        <p:cxnSp>
          <p:nvCxnSpPr>
            <p:cNvPr id="41" name="Straight Connector 40">
              <a:extLst>
                <a:ext uri="{FF2B5EF4-FFF2-40B4-BE49-F238E27FC236}">
                  <a16:creationId xmlns:a16="http://schemas.microsoft.com/office/drawing/2014/main" xmlns="" id="{CDA4346C-1C91-410E-A52D-2C462BE4A4A8}"/>
                </a:ext>
              </a:extLst>
            </p:cNvPr>
            <p:cNvCxnSpPr>
              <a:cxnSpLocks/>
            </p:cNvCxnSpPr>
            <p:nvPr/>
          </p:nvCxnSpPr>
          <p:spPr>
            <a:xfrm>
              <a:off x="1434870" y="3096735"/>
              <a:ext cx="641916"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42" name="Rectangle 41">
            <a:extLst>
              <a:ext uri="{FF2B5EF4-FFF2-40B4-BE49-F238E27FC236}">
                <a16:creationId xmlns:a16="http://schemas.microsoft.com/office/drawing/2014/main" xmlns="" id="{C78965BF-E730-4543-95ED-B3BE38F4F1A9}"/>
              </a:ext>
            </a:extLst>
          </p:cNvPr>
          <p:cNvSpPr/>
          <p:nvPr/>
        </p:nvSpPr>
        <p:spPr>
          <a:xfrm>
            <a:off x="6333528" y="3376186"/>
            <a:ext cx="634181" cy="364501"/>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FF0000"/>
                </a:solidFill>
                <a:latin typeface="Arial" panose="020B0604020202020204" pitchFamily="34" charset="0"/>
                <a:cs typeface="Arial" panose="020B0604020202020204" pitchFamily="34" charset="0"/>
              </a:rPr>
              <a:t>?</a:t>
            </a:r>
          </a:p>
        </p:txBody>
      </p:sp>
      <p:grpSp>
        <p:nvGrpSpPr>
          <p:cNvPr id="43" name="Group 42">
            <a:extLst>
              <a:ext uri="{FF2B5EF4-FFF2-40B4-BE49-F238E27FC236}">
                <a16:creationId xmlns:a16="http://schemas.microsoft.com/office/drawing/2014/main" xmlns="" id="{B00425FD-BDAC-4E5F-90EF-7AB5136D3601}"/>
              </a:ext>
            </a:extLst>
          </p:cNvPr>
          <p:cNvGrpSpPr/>
          <p:nvPr/>
        </p:nvGrpSpPr>
        <p:grpSpPr>
          <a:xfrm>
            <a:off x="7238726" y="2125890"/>
            <a:ext cx="1938284" cy="1090462"/>
            <a:chOff x="1010405" y="2006273"/>
            <a:chExt cx="1361893" cy="1090462"/>
          </a:xfrm>
        </p:grpSpPr>
        <p:sp>
          <p:nvSpPr>
            <p:cNvPr id="44" name="TextBox 43">
              <a:extLst>
                <a:ext uri="{FF2B5EF4-FFF2-40B4-BE49-F238E27FC236}">
                  <a16:creationId xmlns:a16="http://schemas.microsoft.com/office/drawing/2014/main" xmlns="" id="{3BF46B96-CEA4-4144-B275-E0BF4EE2D79C}"/>
                </a:ext>
              </a:extLst>
            </p:cNvPr>
            <p:cNvSpPr txBox="1"/>
            <p:nvPr/>
          </p:nvSpPr>
          <p:spPr>
            <a:xfrm>
              <a:off x="1149488" y="2556801"/>
              <a:ext cx="1212681" cy="400110"/>
            </a:xfrm>
            <a:prstGeom prst="rect">
              <a:avLst/>
            </a:prstGeom>
            <a:noFill/>
          </p:spPr>
          <p:txBody>
            <a:bodyPr wrap="square" rtlCol="0">
              <a:spAutoFit/>
            </a:bodyPr>
            <a:lstStyle/>
            <a:p>
              <a:pPr algn="ctr"/>
              <a:r>
                <a:rPr lang="en-US" sz="2000" b="1">
                  <a:solidFill>
                    <a:srgbClr val="0070C0"/>
                  </a:solidFill>
                  <a:latin typeface="Arial" panose="020B0604020202020204" pitchFamily="34" charset="0"/>
                  <a:cs typeface="Arial" panose="020B0604020202020204" pitchFamily="34" charset="0"/>
                </a:rPr>
                <a:t>310</a:t>
              </a:r>
              <a:endParaRPr lang="vi-VN" sz="2000" b="1" dirty="0">
                <a:solidFill>
                  <a:srgbClr val="0070C0"/>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xmlns="" id="{2178D8C2-A372-45A8-B08E-C9471DE470D6}"/>
                </a:ext>
              </a:extLst>
            </p:cNvPr>
            <p:cNvSpPr txBox="1"/>
            <p:nvPr/>
          </p:nvSpPr>
          <p:spPr>
            <a:xfrm>
              <a:off x="1159617" y="2006273"/>
              <a:ext cx="1212681" cy="400110"/>
            </a:xfrm>
            <a:prstGeom prst="rect">
              <a:avLst/>
            </a:prstGeom>
            <a:noFill/>
          </p:spPr>
          <p:txBody>
            <a:bodyPr wrap="square" rtlCol="0">
              <a:spAutoFit/>
            </a:bodyPr>
            <a:lstStyle/>
            <a:p>
              <a:pPr algn="ctr"/>
              <a:r>
                <a:rPr lang="en-US" sz="2000" b="1">
                  <a:solidFill>
                    <a:srgbClr val="0070C0"/>
                  </a:solidFill>
                  <a:latin typeface="Arial" panose="020B0604020202020204" pitchFamily="34" charset="0"/>
                  <a:cs typeface="Arial" panose="020B0604020202020204" pitchFamily="34" charset="0"/>
                </a:rPr>
                <a:t>364</a:t>
              </a:r>
              <a:endParaRPr lang="vi-VN" sz="2000" b="1" dirty="0">
                <a:solidFill>
                  <a:srgbClr val="0070C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xmlns="" Requires="a14">
            <p:sp>
              <p:nvSpPr>
                <p:cNvPr id="46" name="TextBox 45">
                  <a:extLst>
                    <a:ext uri="{FF2B5EF4-FFF2-40B4-BE49-F238E27FC236}">
                      <a16:creationId xmlns:a16="http://schemas.microsoft.com/office/drawing/2014/main" id="{6C4138DA-6C44-43F0-B0EF-28652F474A1E}"/>
                    </a:ext>
                  </a:extLst>
                </p:cNvPr>
                <p:cNvSpPr txBox="1"/>
                <p:nvPr/>
              </p:nvSpPr>
              <p:spPr>
                <a:xfrm>
                  <a:off x="1010405" y="2206328"/>
                  <a:ext cx="755552" cy="4770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vi-VN" sz="2500" b="1" i="1" smtClean="0">
                            <a:solidFill>
                              <a:srgbClr val="0070C0"/>
                            </a:solidFill>
                            <a:latin typeface="Cambria Math" panose="02040503050406030204" pitchFamily="18" charset="0"/>
                          </a:rPr>
                          <m:t>−</m:t>
                        </m:r>
                      </m:oMath>
                    </m:oMathPara>
                  </a14:m>
                  <a:endParaRPr lang="vi-VN" sz="2500" b="1" dirty="0">
                    <a:solidFill>
                      <a:srgbClr val="0070C0"/>
                    </a:solidFill>
                  </a:endParaRPr>
                </a:p>
              </p:txBody>
            </p:sp>
          </mc:Choice>
          <mc:Fallback>
            <p:sp>
              <p:nvSpPr>
                <p:cNvPr id="46" name="TextBox 45">
                  <a:extLst>
                    <a:ext uri="{FF2B5EF4-FFF2-40B4-BE49-F238E27FC236}">
                      <a16:creationId xmlns:a16="http://schemas.microsoft.com/office/drawing/2014/main" xmlns="" xmlns:a14="http://schemas.microsoft.com/office/drawing/2010/main" id="{6C4138DA-6C44-43F0-B0EF-28652F474A1E}"/>
                    </a:ext>
                  </a:extLst>
                </p:cNvPr>
                <p:cNvSpPr txBox="1">
                  <a:spLocks noRot="1" noChangeAspect="1" noMove="1" noResize="1" noEditPoints="1" noAdjustHandles="1" noChangeArrowheads="1" noChangeShapeType="1" noTextEdit="1"/>
                </p:cNvSpPr>
                <p:nvPr/>
              </p:nvSpPr>
              <p:spPr>
                <a:xfrm>
                  <a:off x="1010405" y="2206328"/>
                  <a:ext cx="755552" cy="477054"/>
                </a:xfrm>
                <a:prstGeom prst="rect">
                  <a:avLst/>
                </a:prstGeom>
                <a:blipFill>
                  <a:blip r:embed="rId9"/>
                  <a:stretch>
                    <a:fillRect/>
                  </a:stretch>
                </a:blipFill>
              </p:spPr>
              <p:txBody>
                <a:bodyPr/>
                <a:lstStyle/>
                <a:p>
                  <a:r>
                    <a:rPr lang="en-US">
                      <a:noFill/>
                    </a:rPr>
                    <a:t> </a:t>
                  </a:r>
                </a:p>
              </p:txBody>
            </p:sp>
          </mc:Fallback>
        </mc:AlternateContent>
        <p:cxnSp>
          <p:nvCxnSpPr>
            <p:cNvPr id="47" name="Straight Connector 46">
              <a:extLst>
                <a:ext uri="{FF2B5EF4-FFF2-40B4-BE49-F238E27FC236}">
                  <a16:creationId xmlns:a16="http://schemas.microsoft.com/office/drawing/2014/main" xmlns="" id="{6321F99A-F1FF-4182-8766-2064C460BB36}"/>
                </a:ext>
              </a:extLst>
            </p:cNvPr>
            <p:cNvCxnSpPr>
              <a:cxnSpLocks/>
            </p:cNvCxnSpPr>
            <p:nvPr/>
          </p:nvCxnSpPr>
          <p:spPr>
            <a:xfrm>
              <a:off x="1434870" y="3096735"/>
              <a:ext cx="641916"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48" name="Rectangle 47">
            <a:extLst>
              <a:ext uri="{FF2B5EF4-FFF2-40B4-BE49-F238E27FC236}">
                <a16:creationId xmlns:a16="http://schemas.microsoft.com/office/drawing/2014/main" xmlns="" id="{6AE1DC21-41E1-4CA0-9B17-E81E927F4AFE}"/>
              </a:ext>
            </a:extLst>
          </p:cNvPr>
          <p:cNvSpPr/>
          <p:nvPr/>
        </p:nvSpPr>
        <p:spPr>
          <a:xfrm>
            <a:off x="7996958" y="3453492"/>
            <a:ext cx="634181" cy="364501"/>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FF0000"/>
                </a:solidFill>
                <a:latin typeface="Arial" panose="020B0604020202020204" pitchFamily="34" charset="0"/>
                <a:cs typeface="Arial" panose="020B0604020202020204" pitchFamily="34" charset="0"/>
              </a:rPr>
              <a:t>?</a:t>
            </a:r>
          </a:p>
        </p:txBody>
      </p:sp>
      <p:sp>
        <p:nvSpPr>
          <p:cNvPr id="49" name="Rectangle 48">
            <a:extLst>
              <a:ext uri="{FF2B5EF4-FFF2-40B4-BE49-F238E27FC236}">
                <a16:creationId xmlns:a16="http://schemas.microsoft.com/office/drawing/2014/main" xmlns="" id="{453EF9FA-908C-42E3-9204-7032802F834E}"/>
              </a:ext>
            </a:extLst>
          </p:cNvPr>
          <p:cNvSpPr/>
          <p:nvPr/>
        </p:nvSpPr>
        <p:spPr>
          <a:xfrm>
            <a:off x="2564914" y="3344712"/>
            <a:ext cx="691995" cy="364501"/>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latin typeface="Arial" panose="020B0604020202020204" pitchFamily="34" charset="0"/>
                <a:cs typeface="Arial" panose="020B0604020202020204" pitchFamily="34" charset="0"/>
              </a:rPr>
              <a:t>430</a:t>
            </a:r>
          </a:p>
        </p:txBody>
      </p:sp>
      <p:sp>
        <p:nvSpPr>
          <p:cNvPr id="50" name="Rectangle 49">
            <a:extLst>
              <a:ext uri="{FF2B5EF4-FFF2-40B4-BE49-F238E27FC236}">
                <a16:creationId xmlns:a16="http://schemas.microsoft.com/office/drawing/2014/main" xmlns="" id="{66CAD145-2143-4FA3-9448-F6CFE3A06B91}"/>
              </a:ext>
            </a:extLst>
          </p:cNvPr>
          <p:cNvSpPr/>
          <p:nvPr/>
        </p:nvSpPr>
        <p:spPr>
          <a:xfrm>
            <a:off x="4482271" y="3399871"/>
            <a:ext cx="691995" cy="364501"/>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latin typeface="Arial" panose="020B0604020202020204" pitchFamily="34" charset="0"/>
                <a:cs typeface="Arial" panose="020B0604020202020204" pitchFamily="34" charset="0"/>
              </a:rPr>
              <a:t>455</a:t>
            </a:r>
          </a:p>
        </p:txBody>
      </p:sp>
      <p:sp>
        <p:nvSpPr>
          <p:cNvPr id="51" name="Rectangle 50">
            <a:extLst>
              <a:ext uri="{FF2B5EF4-FFF2-40B4-BE49-F238E27FC236}">
                <a16:creationId xmlns:a16="http://schemas.microsoft.com/office/drawing/2014/main" xmlns="" id="{76EDC4A6-C1F2-4BF2-B840-D4B42751330D}"/>
              </a:ext>
            </a:extLst>
          </p:cNvPr>
          <p:cNvSpPr/>
          <p:nvPr/>
        </p:nvSpPr>
        <p:spPr>
          <a:xfrm>
            <a:off x="6304620" y="3376186"/>
            <a:ext cx="691995" cy="364501"/>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latin typeface="Arial" panose="020B0604020202020204" pitchFamily="34" charset="0"/>
                <a:cs typeface="Arial" panose="020B0604020202020204" pitchFamily="34" charset="0"/>
              </a:rPr>
              <a:t>241</a:t>
            </a:r>
          </a:p>
        </p:txBody>
      </p:sp>
      <p:sp>
        <p:nvSpPr>
          <p:cNvPr id="52" name="Rectangle 51">
            <a:extLst>
              <a:ext uri="{FF2B5EF4-FFF2-40B4-BE49-F238E27FC236}">
                <a16:creationId xmlns:a16="http://schemas.microsoft.com/office/drawing/2014/main" xmlns="" id="{8D9BE256-D764-4B87-98AD-38F62946EA42}"/>
              </a:ext>
            </a:extLst>
          </p:cNvPr>
          <p:cNvSpPr/>
          <p:nvPr/>
        </p:nvSpPr>
        <p:spPr>
          <a:xfrm>
            <a:off x="7987099" y="3453491"/>
            <a:ext cx="691995" cy="364501"/>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latin typeface="Arial" panose="020B0604020202020204" pitchFamily="34" charset="0"/>
                <a:cs typeface="Arial" panose="020B0604020202020204" pitchFamily="34" charset="0"/>
              </a:rPr>
              <a:t>  54</a:t>
            </a:r>
          </a:p>
        </p:txBody>
      </p:sp>
      <p:pic>
        <p:nvPicPr>
          <p:cNvPr id="53" name="图片 37896" descr="1-26">
            <a:extLst>
              <a:ext uri="{FF2B5EF4-FFF2-40B4-BE49-F238E27FC236}">
                <a16:creationId xmlns:a16="http://schemas.microsoft.com/office/drawing/2014/main" xmlns="" id="{887D721B-1EBC-48D8-8E2F-091C3D4880CC}"/>
              </a:ext>
            </a:extLst>
          </p:cNvPr>
          <p:cNvPicPr>
            <a:picLocks noChangeAspect="1"/>
          </p:cNvPicPr>
          <p:nvPr/>
        </p:nvPicPr>
        <p:blipFill>
          <a:blip r:embed="rId10" cstate="print"/>
          <a:stretch>
            <a:fillRect/>
          </a:stretch>
        </p:blipFill>
        <p:spPr>
          <a:xfrm rot="1260395">
            <a:off x="6797650" y="879863"/>
            <a:ext cx="2268783" cy="1697857"/>
          </a:xfrm>
          <a:prstGeom prst="rect">
            <a:avLst/>
          </a:prstGeom>
          <a:noFill/>
          <a:ln w="9525">
            <a:noFill/>
          </a:ln>
        </p:spPr>
      </p:pic>
      <p:pic>
        <p:nvPicPr>
          <p:cNvPr id="54" name="图片 37895" descr="1-27">
            <a:extLst>
              <a:ext uri="{FF2B5EF4-FFF2-40B4-BE49-F238E27FC236}">
                <a16:creationId xmlns:a16="http://schemas.microsoft.com/office/drawing/2014/main" xmlns="" id="{2DBDF16D-1E8C-4DCF-A972-3C2085FA7036}"/>
              </a:ext>
            </a:extLst>
          </p:cNvPr>
          <p:cNvPicPr>
            <a:picLocks noChangeAspect="1"/>
          </p:cNvPicPr>
          <p:nvPr/>
        </p:nvPicPr>
        <p:blipFill>
          <a:blip r:embed="rId11" cstate="print"/>
          <a:stretch>
            <a:fillRect/>
          </a:stretch>
        </p:blipFill>
        <p:spPr>
          <a:xfrm>
            <a:off x="6588651" y="-334010"/>
            <a:ext cx="2145008" cy="1906674"/>
          </a:xfrm>
          <a:prstGeom prst="rect">
            <a:avLst/>
          </a:prstGeom>
          <a:noFill/>
          <a:ln w="9525">
            <a:noFill/>
          </a:ln>
        </p:spPr>
      </p:pic>
      <p:pic>
        <p:nvPicPr>
          <p:cNvPr id="55" name="图片 4109" descr="封面2">
            <a:extLst>
              <a:ext uri="{FF2B5EF4-FFF2-40B4-BE49-F238E27FC236}">
                <a16:creationId xmlns:a16="http://schemas.microsoft.com/office/drawing/2014/main" xmlns="" id="{AED09468-8A74-414F-9BEB-41F63A8AABA1}"/>
              </a:ext>
            </a:extLst>
          </p:cNvPr>
          <p:cNvPicPr>
            <a:picLocks noChangeAspect="1"/>
          </p:cNvPicPr>
          <p:nvPr/>
        </p:nvPicPr>
        <p:blipFill>
          <a:blip r:embed="rId12"/>
          <a:stretch>
            <a:fillRect/>
          </a:stretch>
        </p:blipFill>
        <p:spPr>
          <a:xfrm>
            <a:off x="3916123" y="3817992"/>
            <a:ext cx="2185524" cy="1370717"/>
          </a:xfrm>
          <a:prstGeom prst="rect">
            <a:avLst/>
          </a:prstGeom>
          <a:noFill/>
          <a:ln w="9525">
            <a:noFill/>
          </a:ln>
        </p:spPr>
      </p:pic>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500" fill="hold"/>
                                        <p:tgtEl>
                                          <p:spTgt spid="31"/>
                                        </p:tgtEl>
                                        <p:attrNameLst>
                                          <p:attrName>ppt_x</p:attrName>
                                        </p:attrNameLst>
                                      </p:cBhvr>
                                      <p:tavLst>
                                        <p:tav tm="0">
                                          <p:val>
                                            <p:strVal val="#ppt_x"/>
                                          </p:val>
                                        </p:tav>
                                        <p:tav tm="100000">
                                          <p:val>
                                            <p:strVal val="#ppt_x"/>
                                          </p:val>
                                        </p:tav>
                                      </p:tavLst>
                                    </p:anim>
                                    <p:anim calcmode="lin" valueType="num">
                                      <p:cBhvr additive="base">
                                        <p:cTn id="1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ppt_x"/>
                                          </p:val>
                                        </p:tav>
                                        <p:tav tm="100000">
                                          <p:val>
                                            <p:strVal val="#ppt_x"/>
                                          </p:val>
                                        </p:tav>
                                      </p:tavLst>
                                    </p:anim>
                                    <p:anim calcmode="lin" valueType="num">
                                      <p:cBhvr additive="base">
                                        <p:cTn id="2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3"/>
                                        </p:tgtEl>
                                        <p:attrNameLst>
                                          <p:attrName>style.visibility</p:attrName>
                                        </p:attrNameLst>
                                      </p:cBhvr>
                                      <p:to>
                                        <p:strVal val="visible"/>
                                      </p:to>
                                    </p:set>
                                    <p:anim calcmode="lin" valueType="num">
                                      <p:cBhvr additive="base">
                                        <p:cTn id="25" dur="500" fill="hold"/>
                                        <p:tgtEl>
                                          <p:spTgt spid="43"/>
                                        </p:tgtEl>
                                        <p:attrNameLst>
                                          <p:attrName>ppt_x</p:attrName>
                                        </p:attrNameLst>
                                      </p:cBhvr>
                                      <p:tavLst>
                                        <p:tav tm="0">
                                          <p:val>
                                            <p:strVal val="#ppt_x"/>
                                          </p:val>
                                        </p:tav>
                                        <p:tav tm="100000">
                                          <p:val>
                                            <p:strVal val="#ppt_x"/>
                                          </p:val>
                                        </p:tav>
                                      </p:tavLst>
                                    </p:anim>
                                    <p:anim calcmode="lin" valueType="num">
                                      <p:cBhvr additive="base">
                                        <p:cTn id="26"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additive="base">
                                        <p:cTn id="37" dur="500" fill="hold"/>
                                        <p:tgtEl>
                                          <p:spTgt spid="36"/>
                                        </p:tgtEl>
                                        <p:attrNameLst>
                                          <p:attrName>ppt_x</p:attrName>
                                        </p:attrNameLst>
                                      </p:cBhvr>
                                      <p:tavLst>
                                        <p:tav tm="0">
                                          <p:val>
                                            <p:strVal val="#ppt_x"/>
                                          </p:val>
                                        </p:tav>
                                        <p:tav tm="100000">
                                          <p:val>
                                            <p:strVal val="#ppt_x"/>
                                          </p:val>
                                        </p:tav>
                                      </p:tavLst>
                                    </p:anim>
                                    <p:anim calcmode="lin" valueType="num">
                                      <p:cBhvr additive="base">
                                        <p:cTn id="3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additive="base">
                                        <p:cTn id="43" dur="500" fill="hold"/>
                                        <p:tgtEl>
                                          <p:spTgt spid="42"/>
                                        </p:tgtEl>
                                        <p:attrNameLst>
                                          <p:attrName>ppt_x</p:attrName>
                                        </p:attrNameLst>
                                      </p:cBhvr>
                                      <p:tavLst>
                                        <p:tav tm="0">
                                          <p:val>
                                            <p:strVal val="#ppt_x"/>
                                          </p:val>
                                        </p:tav>
                                        <p:tav tm="100000">
                                          <p:val>
                                            <p:strVal val="#ppt_x"/>
                                          </p:val>
                                        </p:tav>
                                      </p:tavLst>
                                    </p:anim>
                                    <p:anim calcmode="lin" valueType="num">
                                      <p:cBhvr additive="base">
                                        <p:cTn id="44"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8"/>
                                        </p:tgtEl>
                                        <p:attrNameLst>
                                          <p:attrName>style.visibility</p:attrName>
                                        </p:attrNameLst>
                                      </p:cBhvr>
                                      <p:to>
                                        <p:strVal val="visible"/>
                                      </p:to>
                                    </p:set>
                                    <p:anim calcmode="lin" valueType="num">
                                      <p:cBhvr additive="base">
                                        <p:cTn id="49" dur="500" fill="hold"/>
                                        <p:tgtEl>
                                          <p:spTgt spid="48"/>
                                        </p:tgtEl>
                                        <p:attrNameLst>
                                          <p:attrName>ppt_x</p:attrName>
                                        </p:attrNameLst>
                                      </p:cBhvr>
                                      <p:tavLst>
                                        <p:tav tm="0">
                                          <p:val>
                                            <p:strVal val="#ppt_x"/>
                                          </p:val>
                                        </p:tav>
                                        <p:tav tm="100000">
                                          <p:val>
                                            <p:strVal val="#ppt_x"/>
                                          </p:val>
                                        </p:tav>
                                      </p:tavLst>
                                    </p:anim>
                                    <p:anim calcmode="lin" valueType="num">
                                      <p:cBhvr additive="base">
                                        <p:cTn id="50"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wipe(down)">
                                      <p:cBhvr>
                                        <p:cTn id="55" dur="580">
                                          <p:stCondLst>
                                            <p:cond delay="0"/>
                                          </p:stCondLst>
                                        </p:cTn>
                                        <p:tgtEl>
                                          <p:spTgt spid="49"/>
                                        </p:tgtEl>
                                      </p:cBhvr>
                                    </p:animEffect>
                                    <p:anim calcmode="lin" valueType="num">
                                      <p:cBhvr>
                                        <p:cTn id="56"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61" dur="26">
                                          <p:stCondLst>
                                            <p:cond delay="650"/>
                                          </p:stCondLst>
                                        </p:cTn>
                                        <p:tgtEl>
                                          <p:spTgt spid="49"/>
                                        </p:tgtEl>
                                      </p:cBhvr>
                                      <p:to x="100000" y="60000"/>
                                    </p:animScale>
                                    <p:animScale>
                                      <p:cBhvr>
                                        <p:cTn id="62" dur="166" decel="50000">
                                          <p:stCondLst>
                                            <p:cond delay="676"/>
                                          </p:stCondLst>
                                        </p:cTn>
                                        <p:tgtEl>
                                          <p:spTgt spid="49"/>
                                        </p:tgtEl>
                                      </p:cBhvr>
                                      <p:to x="100000" y="100000"/>
                                    </p:animScale>
                                    <p:animScale>
                                      <p:cBhvr>
                                        <p:cTn id="63" dur="26">
                                          <p:stCondLst>
                                            <p:cond delay="1312"/>
                                          </p:stCondLst>
                                        </p:cTn>
                                        <p:tgtEl>
                                          <p:spTgt spid="49"/>
                                        </p:tgtEl>
                                      </p:cBhvr>
                                      <p:to x="100000" y="80000"/>
                                    </p:animScale>
                                    <p:animScale>
                                      <p:cBhvr>
                                        <p:cTn id="64" dur="166" decel="50000">
                                          <p:stCondLst>
                                            <p:cond delay="1338"/>
                                          </p:stCondLst>
                                        </p:cTn>
                                        <p:tgtEl>
                                          <p:spTgt spid="49"/>
                                        </p:tgtEl>
                                      </p:cBhvr>
                                      <p:to x="100000" y="100000"/>
                                    </p:animScale>
                                    <p:animScale>
                                      <p:cBhvr>
                                        <p:cTn id="65" dur="26">
                                          <p:stCondLst>
                                            <p:cond delay="1642"/>
                                          </p:stCondLst>
                                        </p:cTn>
                                        <p:tgtEl>
                                          <p:spTgt spid="49"/>
                                        </p:tgtEl>
                                      </p:cBhvr>
                                      <p:to x="100000" y="90000"/>
                                    </p:animScale>
                                    <p:animScale>
                                      <p:cBhvr>
                                        <p:cTn id="66" dur="166" decel="50000">
                                          <p:stCondLst>
                                            <p:cond delay="1668"/>
                                          </p:stCondLst>
                                        </p:cTn>
                                        <p:tgtEl>
                                          <p:spTgt spid="49"/>
                                        </p:tgtEl>
                                      </p:cBhvr>
                                      <p:to x="100000" y="100000"/>
                                    </p:animScale>
                                    <p:animScale>
                                      <p:cBhvr>
                                        <p:cTn id="67" dur="26">
                                          <p:stCondLst>
                                            <p:cond delay="1808"/>
                                          </p:stCondLst>
                                        </p:cTn>
                                        <p:tgtEl>
                                          <p:spTgt spid="49"/>
                                        </p:tgtEl>
                                      </p:cBhvr>
                                      <p:to x="100000" y="95000"/>
                                    </p:animScale>
                                    <p:animScale>
                                      <p:cBhvr>
                                        <p:cTn id="68" dur="166" decel="50000">
                                          <p:stCondLst>
                                            <p:cond delay="1834"/>
                                          </p:stCondLst>
                                        </p:cTn>
                                        <p:tgtEl>
                                          <p:spTgt spid="49"/>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grpId="0" nodeType="clickEffect">
                                  <p:stCondLst>
                                    <p:cond delay="0"/>
                                  </p:stCondLst>
                                  <p:childTnLst>
                                    <p:set>
                                      <p:cBhvr>
                                        <p:cTn id="72" dur="1" fill="hold">
                                          <p:stCondLst>
                                            <p:cond delay="0"/>
                                          </p:stCondLst>
                                        </p:cTn>
                                        <p:tgtEl>
                                          <p:spTgt spid="50"/>
                                        </p:tgtEl>
                                        <p:attrNameLst>
                                          <p:attrName>style.visibility</p:attrName>
                                        </p:attrNameLst>
                                      </p:cBhvr>
                                      <p:to>
                                        <p:strVal val="visible"/>
                                      </p:to>
                                    </p:set>
                                    <p:animEffect transition="in" filter="wipe(down)">
                                      <p:cBhvr>
                                        <p:cTn id="73" dur="580">
                                          <p:stCondLst>
                                            <p:cond delay="0"/>
                                          </p:stCondLst>
                                        </p:cTn>
                                        <p:tgtEl>
                                          <p:spTgt spid="50"/>
                                        </p:tgtEl>
                                      </p:cBhvr>
                                    </p:animEffect>
                                    <p:anim calcmode="lin" valueType="num">
                                      <p:cBhvr>
                                        <p:cTn id="74"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79" dur="26">
                                          <p:stCondLst>
                                            <p:cond delay="650"/>
                                          </p:stCondLst>
                                        </p:cTn>
                                        <p:tgtEl>
                                          <p:spTgt spid="50"/>
                                        </p:tgtEl>
                                      </p:cBhvr>
                                      <p:to x="100000" y="60000"/>
                                    </p:animScale>
                                    <p:animScale>
                                      <p:cBhvr>
                                        <p:cTn id="80" dur="166" decel="50000">
                                          <p:stCondLst>
                                            <p:cond delay="676"/>
                                          </p:stCondLst>
                                        </p:cTn>
                                        <p:tgtEl>
                                          <p:spTgt spid="50"/>
                                        </p:tgtEl>
                                      </p:cBhvr>
                                      <p:to x="100000" y="100000"/>
                                    </p:animScale>
                                    <p:animScale>
                                      <p:cBhvr>
                                        <p:cTn id="81" dur="26">
                                          <p:stCondLst>
                                            <p:cond delay="1312"/>
                                          </p:stCondLst>
                                        </p:cTn>
                                        <p:tgtEl>
                                          <p:spTgt spid="50"/>
                                        </p:tgtEl>
                                      </p:cBhvr>
                                      <p:to x="100000" y="80000"/>
                                    </p:animScale>
                                    <p:animScale>
                                      <p:cBhvr>
                                        <p:cTn id="82" dur="166" decel="50000">
                                          <p:stCondLst>
                                            <p:cond delay="1338"/>
                                          </p:stCondLst>
                                        </p:cTn>
                                        <p:tgtEl>
                                          <p:spTgt spid="50"/>
                                        </p:tgtEl>
                                      </p:cBhvr>
                                      <p:to x="100000" y="100000"/>
                                    </p:animScale>
                                    <p:animScale>
                                      <p:cBhvr>
                                        <p:cTn id="83" dur="26">
                                          <p:stCondLst>
                                            <p:cond delay="1642"/>
                                          </p:stCondLst>
                                        </p:cTn>
                                        <p:tgtEl>
                                          <p:spTgt spid="50"/>
                                        </p:tgtEl>
                                      </p:cBhvr>
                                      <p:to x="100000" y="90000"/>
                                    </p:animScale>
                                    <p:animScale>
                                      <p:cBhvr>
                                        <p:cTn id="84" dur="166" decel="50000">
                                          <p:stCondLst>
                                            <p:cond delay="1668"/>
                                          </p:stCondLst>
                                        </p:cTn>
                                        <p:tgtEl>
                                          <p:spTgt spid="50"/>
                                        </p:tgtEl>
                                      </p:cBhvr>
                                      <p:to x="100000" y="100000"/>
                                    </p:animScale>
                                    <p:animScale>
                                      <p:cBhvr>
                                        <p:cTn id="85" dur="26">
                                          <p:stCondLst>
                                            <p:cond delay="1808"/>
                                          </p:stCondLst>
                                        </p:cTn>
                                        <p:tgtEl>
                                          <p:spTgt spid="50"/>
                                        </p:tgtEl>
                                      </p:cBhvr>
                                      <p:to x="100000" y="95000"/>
                                    </p:animScale>
                                    <p:animScale>
                                      <p:cBhvr>
                                        <p:cTn id="86" dur="166" decel="50000">
                                          <p:stCondLst>
                                            <p:cond delay="1834"/>
                                          </p:stCondLst>
                                        </p:cTn>
                                        <p:tgtEl>
                                          <p:spTgt spid="50"/>
                                        </p:tgtEl>
                                      </p:cBhvr>
                                      <p:to x="100000" y="100000"/>
                                    </p:animScale>
                                  </p:childTnLst>
                                </p:cTn>
                              </p:par>
                            </p:childTnLst>
                          </p:cTn>
                        </p:par>
                      </p:childTnLst>
                    </p:cTn>
                  </p:par>
                  <p:par>
                    <p:cTn id="87" fill="hold">
                      <p:stCondLst>
                        <p:cond delay="indefinite"/>
                      </p:stCondLst>
                      <p:childTnLst>
                        <p:par>
                          <p:cTn id="88" fill="hold">
                            <p:stCondLst>
                              <p:cond delay="0"/>
                            </p:stCondLst>
                            <p:childTnLst>
                              <p:par>
                                <p:cTn id="89" presetID="26" presetClass="entr" presetSubtype="0" fill="hold" grpId="0" nodeType="clickEffect">
                                  <p:stCondLst>
                                    <p:cond delay="0"/>
                                  </p:stCondLst>
                                  <p:childTnLst>
                                    <p:set>
                                      <p:cBhvr>
                                        <p:cTn id="90" dur="1" fill="hold">
                                          <p:stCondLst>
                                            <p:cond delay="0"/>
                                          </p:stCondLst>
                                        </p:cTn>
                                        <p:tgtEl>
                                          <p:spTgt spid="51"/>
                                        </p:tgtEl>
                                        <p:attrNameLst>
                                          <p:attrName>style.visibility</p:attrName>
                                        </p:attrNameLst>
                                      </p:cBhvr>
                                      <p:to>
                                        <p:strVal val="visible"/>
                                      </p:to>
                                    </p:set>
                                    <p:animEffect transition="in" filter="wipe(down)">
                                      <p:cBhvr>
                                        <p:cTn id="91" dur="580">
                                          <p:stCondLst>
                                            <p:cond delay="0"/>
                                          </p:stCondLst>
                                        </p:cTn>
                                        <p:tgtEl>
                                          <p:spTgt spid="51"/>
                                        </p:tgtEl>
                                      </p:cBhvr>
                                    </p:animEffect>
                                    <p:anim calcmode="lin" valueType="num">
                                      <p:cBhvr>
                                        <p:cTn id="92" dur="1822" tmFilter="0,0; 0.14,0.36; 0.43,0.73; 0.71,0.91; 1.0,1.0">
                                          <p:stCondLst>
                                            <p:cond delay="0"/>
                                          </p:stCondLst>
                                        </p:cTn>
                                        <p:tgtEl>
                                          <p:spTgt spid="51"/>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51"/>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51"/>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51"/>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51"/>
                                        </p:tgtEl>
                                        <p:attrNameLst>
                                          <p:attrName>ppt_y</p:attrName>
                                        </p:attrNameLst>
                                      </p:cBhvr>
                                      <p:tavLst>
                                        <p:tav tm="0" fmla="#ppt_y-sin(pi*$)/81">
                                          <p:val>
                                            <p:fltVal val="0"/>
                                          </p:val>
                                        </p:tav>
                                        <p:tav tm="100000">
                                          <p:val>
                                            <p:fltVal val="1"/>
                                          </p:val>
                                        </p:tav>
                                      </p:tavLst>
                                    </p:anim>
                                    <p:animScale>
                                      <p:cBhvr>
                                        <p:cTn id="97" dur="26">
                                          <p:stCondLst>
                                            <p:cond delay="650"/>
                                          </p:stCondLst>
                                        </p:cTn>
                                        <p:tgtEl>
                                          <p:spTgt spid="51"/>
                                        </p:tgtEl>
                                      </p:cBhvr>
                                      <p:to x="100000" y="60000"/>
                                    </p:animScale>
                                    <p:animScale>
                                      <p:cBhvr>
                                        <p:cTn id="98" dur="166" decel="50000">
                                          <p:stCondLst>
                                            <p:cond delay="676"/>
                                          </p:stCondLst>
                                        </p:cTn>
                                        <p:tgtEl>
                                          <p:spTgt spid="51"/>
                                        </p:tgtEl>
                                      </p:cBhvr>
                                      <p:to x="100000" y="100000"/>
                                    </p:animScale>
                                    <p:animScale>
                                      <p:cBhvr>
                                        <p:cTn id="99" dur="26">
                                          <p:stCondLst>
                                            <p:cond delay="1312"/>
                                          </p:stCondLst>
                                        </p:cTn>
                                        <p:tgtEl>
                                          <p:spTgt spid="51"/>
                                        </p:tgtEl>
                                      </p:cBhvr>
                                      <p:to x="100000" y="80000"/>
                                    </p:animScale>
                                    <p:animScale>
                                      <p:cBhvr>
                                        <p:cTn id="100" dur="166" decel="50000">
                                          <p:stCondLst>
                                            <p:cond delay="1338"/>
                                          </p:stCondLst>
                                        </p:cTn>
                                        <p:tgtEl>
                                          <p:spTgt spid="51"/>
                                        </p:tgtEl>
                                      </p:cBhvr>
                                      <p:to x="100000" y="100000"/>
                                    </p:animScale>
                                    <p:animScale>
                                      <p:cBhvr>
                                        <p:cTn id="101" dur="26">
                                          <p:stCondLst>
                                            <p:cond delay="1642"/>
                                          </p:stCondLst>
                                        </p:cTn>
                                        <p:tgtEl>
                                          <p:spTgt spid="51"/>
                                        </p:tgtEl>
                                      </p:cBhvr>
                                      <p:to x="100000" y="90000"/>
                                    </p:animScale>
                                    <p:animScale>
                                      <p:cBhvr>
                                        <p:cTn id="102" dur="166" decel="50000">
                                          <p:stCondLst>
                                            <p:cond delay="1668"/>
                                          </p:stCondLst>
                                        </p:cTn>
                                        <p:tgtEl>
                                          <p:spTgt spid="51"/>
                                        </p:tgtEl>
                                      </p:cBhvr>
                                      <p:to x="100000" y="100000"/>
                                    </p:animScale>
                                    <p:animScale>
                                      <p:cBhvr>
                                        <p:cTn id="103" dur="26">
                                          <p:stCondLst>
                                            <p:cond delay="1808"/>
                                          </p:stCondLst>
                                        </p:cTn>
                                        <p:tgtEl>
                                          <p:spTgt spid="51"/>
                                        </p:tgtEl>
                                      </p:cBhvr>
                                      <p:to x="100000" y="95000"/>
                                    </p:animScale>
                                    <p:animScale>
                                      <p:cBhvr>
                                        <p:cTn id="104" dur="166" decel="50000">
                                          <p:stCondLst>
                                            <p:cond delay="1834"/>
                                          </p:stCondLst>
                                        </p:cTn>
                                        <p:tgtEl>
                                          <p:spTgt spid="51"/>
                                        </p:tgtEl>
                                      </p:cBhvr>
                                      <p:to x="100000" y="100000"/>
                                    </p:animScale>
                                  </p:childTnLst>
                                </p:cTn>
                              </p:par>
                            </p:childTnLst>
                          </p:cTn>
                        </p:par>
                      </p:childTnLst>
                    </p:cTn>
                  </p:par>
                  <p:par>
                    <p:cTn id="105" fill="hold">
                      <p:stCondLst>
                        <p:cond delay="indefinite"/>
                      </p:stCondLst>
                      <p:childTnLst>
                        <p:par>
                          <p:cTn id="106" fill="hold">
                            <p:stCondLst>
                              <p:cond delay="0"/>
                            </p:stCondLst>
                            <p:childTnLst>
                              <p:par>
                                <p:cTn id="107" presetID="26" presetClass="entr" presetSubtype="0" fill="hold" grpId="0" nodeType="clickEffect">
                                  <p:stCondLst>
                                    <p:cond delay="0"/>
                                  </p:stCondLst>
                                  <p:childTnLst>
                                    <p:set>
                                      <p:cBhvr>
                                        <p:cTn id="108" dur="1" fill="hold">
                                          <p:stCondLst>
                                            <p:cond delay="0"/>
                                          </p:stCondLst>
                                        </p:cTn>
                                        <p:tgtEl>
                                          <p:spTgt spid="52"/>
                                        </p:tgtEl>
                                        <p:attrNameLst>
                                          <p:attrName>style.visibility</p:attrName>
                                        </p:attrNameLst>
                                      </p:cBhvr>
                                      <p:to>
                                        <p:strVal val="visible"/>
                                      </p:to>
                                    </p:set>
                                    <p:animEffect transition="in" filter="wipe(down)">
                                      <p:cBhvr>
                                        <p:cTn id="109" dur="580">
                                          <p:stCondLst>
                                            <p:cond delay="0"/>
                                          </p:stCondLst>
                                        </p:cTn>
                                        <p:tgtEl>
                                          <p:spTgt spid="52"/>
                                        </p:tgtEl>
                                      </p:cBhvr>
                                    </p:animEffect>
                                    <p:anim calcmode="lin" valueType="num">
                                      <p:cBhvr>
                                        <p:cTn id="110" dur="1822"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52"/>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52"/>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52"/>
                                        </p:tgtEl>
                                        <p:attrNameLst>
                                          <p:attrName>ppt_y</p:attrName>
                                        </p:attrNameLst>
                                      </p:cBhvr>
                                      <p:tavLst>
                                        <p:tav tm="0" fmla="#ppt_y-sin(pi*$)/81">
                                          <p:val>
                                            <p:fltVal val="0"/>
                                          </p:val>
                                        </p:tav>
                                        <p:tav tm="100000">
                                          <p:val>
                                            <p:fltVal val="1"/>
                                          </p:val>
                                        </p:tav>
                                      </p:tavLst>
                                    </p:anim>
                                    <p:animScale>
                                      <p:cBhvr>
                                        <p:cTn id="115" dur="26">
                                          <p:stCondLst>
                                            <p:cond delay="650"/>
                                          </p:stCondLst>
                                        </p:cTn>
                                        <p:tgtEl>
                                          <p:spTgt spid="52"/>
                                        </p:tgtEl>
                                      </p:cBhvr>
                                      <p:to x="100000" y="60000"/>
                                    </p:animScale>
                                    <p:animScale>
                                      <p:cBhvr>
                                        <p:cTn id="116" dur="166" decel="50000">
                                          <p:stCondLst>
                                            <p:cond delay="676"/>
                                          </p:stCondLst>
                                        </p:cTn>
                                        <p:tgtEl>
                                          <p:spTgt spid="52"/>
                                        </p:tgtEl>
                                      </p:cBhvr>
                                      <p:to x="100000" y="100000"/>
                                    </p:animScale>
                                    <p:animScale>
                                      <p:cBhvr>
                                        <p:cTn id="117" dur="26">
                                          <p:stCondLst>
                                            <p:cond delay="1312"/>
                                          </p:stCondLst>
                                        </p:cTn>
                                        <p:tgtEl>
                                          <p:spTgt spid="52"/>
                                        </p:tgtEl>
                                      </p:cBhvr>
                                      <p:to x="100000" y="80000"/>
                                    </p:animScale>
                                    <p:animScale>
                                      <p:cBhvr>
                                        <p:cTn id="118" dur="166" decel="50000">
                                          <p:stCondLst>
                                            <p:cond delay="1338"/>
                                          </p:stCondLst>
                                        </p:cTn>
                                        <p:tgtEl>
                                          <p:spTgt spid="52"/>
                                        </p:tgtEl>
                                      </p:cBhvr>
                                      <p:to x="100000" y="100000"/>
                                    </p:animScale>
                                    <p:animScale>
                                      <p:cBhvr>
                                        <p:cTn id="119" dur="26">
                                          <p:stCondLst>
                                            <p:cond delay="1642"/>
                                          </p:stCondLst>
                                        </p:cTn>
                                        <p:tgtEl>
                                          <p:spTgt spid="52"/>
                                        </p:tgtEl>
                                      </p:cBhvr>
                                      <p:to x="100000" y="90000"/>
                                    </p:animScale>
                                    <p:animScale>
                                      <p:cBhvr>
                                        <p:cTn id="120" dur="166" decel="50000">
                                          <p:stCondLst>
                                            <p:cond delay="1668"/>
                                          </p:stCondLst>
                                        </p:cTn>
                                        <p:tgtEl>
                                          <p:spTgt spid="52"/>
                                        </p:tgtEl>
                                      </p:cBhvr>
                                      <p:to x="100000" y="100000"/>
                                    </p:animScale>
                                    <p:animScale>
                                      <p:cBhvr>
                                        <p:cTn id="121" dur="26">
                                          <p:stCondLst>
                                            <p:cond delay="1808"/>
                                          </p:stCondLst>
                                        </p:cTn>
                                        <p:tgtEl>
                                          <p:spTgt spid="52"/>
                                        </p:tgtEl>
                                      </p:cBhvr>
                                      <p:to x="100000" y="95000"/>
                                    </p:animScale>
                                    <p:animScale>
                                      <p:cBhvr>
                                        <p:cTn id="122" dur="166" decel="50000">
                                          <p:stCondLst>
                                            <p:cond delay="1834"/>
                                          </p:stCondLst>
                                        </p:cTn>
                                        <p:tgtEl>
                                          <p:spTgt spid="52"/>
                                        </p:tgtEl>
                                      </p:cBhvr>
                                      <p:to x="100000" y="100000"/>
                                    </p:animScale>
                                  </p:childTnLst>
                                </p:cTn>
                              </p:par>
                            </p:childTnLst>
                          </p:cTn>
                        </p:par>
                        <p:par>
                          <p:cTn id="123" fill="hold">
                            <p:stCondLst>
                              <p:cond delay="2000"/>
                            </p:stCondLst>
                            <p:childTnLst>
                              <p:par>
                                <p:cTn id="124" presetID="16" presetClass="entr" presetSubtype="37" fill="hold" nodeType="afterEffect">
                                  <p:stCondLst>
                                    <p:cond delay="0"/>
                                  </p:stCondLst>
                                  <p:childTnLst>
                                    <p:set>
                                      <p:cBhvr>
                                        <p:cTn id="125" dur="1" fill="hold">
                                          <p:stCondLst>
                                            <p:cond delay="0"/>
                                          </p:stCondLst>
                                        </p:cTn>
                                        <p:tgtEl>
                                          <p:spTgt spid="53"/>
                                        </p:tgtEl>
                                        <p:attrNameLst>
                                          <p:attrName>style.visibility</p:attrName>
                                        </p:attrNameLst>
                                      </p:cBhvr>
                                      <p:to>
                                        <p:strVal val="visible"/>
                                      </p:to>
                                    </p:set>
                                    <p:animEffect transition="in" filter="barn(outVertical)">
                                      <p:cBhvr>
                                        <p:cTn id="126" dur="500"/>
                                        <p:tgtEl>
                                          <p:spTgt spid="53"/>
                                        </p:tgtEl>
                                      </p:cBhvr>
                                    </p:animEffect>
                                  </p:childTnLst>
                                </p:cTn>
                              </p:par>
                            </p:childTnLst>
                          </p:cTn>
                        </p:par>
                        <p:par>
                          <p:cTn id="127" fill="hold">
                            <p:stCondLst>
                              <p:cond delay="2500"/>
                            </p:stCondLst>
                            <p:childTnLst>
                              <p:par>
                                <p:cTn id="128" presetID="47" presetClass="entr" presetSubtype="0" fill="hold" nodeType="afterEffect">
                                  <p:stCondLst>
                                    <p:cond delay="0"/>
                                  </p:stCondLst>
                                  <p:childTnLst>
                                    <p:set>
                                      <p:cBhvr>
                                        <p:cTn id="129" dur="1" fill="hold">
                                          <p:stCondLst>
                                            <p:cond delay="0"/>
                                          </p:stCondLst>
                                        </p:cTn>
                                        <p:tgtEl>
                                          <p:spTgt spid="54"/>
                                        </p:tgtEl>
                                        <p:attrNameLst>
                                          <p:attrName>style.visibility</p:attrName>
                                        </p:attrNameLst>
                                      </p:cBhvr>
                                      <p:to>
                                        <p:strVal val="visible"/>
                                      </p:to>
                                    </p:set>
                                    <p:animEffect transition="in" filter="fade">
                                      <p:cBhvr>
                                        <p:cTn id="130" dur="1000"/>
                                        <p:tgtEl>
                                          <p:spTgt spid="54"/>
                                        </p:tgtEl>
                                      </p:cBhvr>
                                    </p:animEffect>
                                    <p:anim calcmode="lin" valueType="num">
                                      <p:cBhvr>
                                        <p:cTn id="131" dur="1000" fill="hold"/>
                                        <p:tgtEl>
                                          <p:spTgt spid="54"/>
                                        </p:tgtEl>
                                        <p:attrNameLst>
                                          <p:attrName>ppt_x</p:attrName>
                                        </p:attrNameLst>
                                      </p:cBhvr>
                                      <p:tavLst>
                                        <p:tav tm="0">
                                          <p:val>
                                            <p:strVal val="#ppt_x"/>
                                          </p:val>
                                        </p:tav>
                                        <p:tav tm="100000">
                                          <p:val>
                                            <p:strVal val="#ppt_x"/>
                                          </p:val>
                                        </p:tav>
                                      </p:tavLst>
                                    </p:anim>
                                    <p:anim calcmode="lin" valueType="num">
                                      <p:cBhvr>
                                        <p:cTn id="132" dur="1000" fill="hold"/>
                                        <p:tgtEl>
                                          <p:spTgt spid="54"/>
                                        </p:tgtEl>
                                        <p:attrNameLst>
                                          <p:attrName>ppt_y</p:attrName>
                                        </p:attrNameLst>
                                      </p:cBhvr>
                                      <p:tavLst>
                                        <p:tav tm="0">
                                          <p:val>
                                            <p:strVal val="#ppt_y-.1"/>
                                          </p:val>
                                        </p:tav>
                                        <p:tav tm="100000">
                                          <p:val>
                                            <p:strVal val="#ppt_y"/>
                                          </p:val>
                                        </p:tav>
                                      </p:tavLst>
                                    </p:anim>
                                  </p:childTnLst>
                                </p:cTn>
                              </p:par>
                            </p:childTnLst>
                          </p:cTn>
                        </p:par>
                        <p:par>
                          <p:cTn id="133" fill="hold">
                            <p:stCondLst>
                              <p:cond delay="3500"/>
                            </p:stCondLst>
                            <p:childTnLst>
                              <p:par>
                                <p:cTn id="134" presetID="47" presetClass="entr" presetSubtype="0" fill="hold" nodeType="afterEffect">
                                  <p:stCondLst>
                                    <p:cond delay="0"/>
                                  </p:stCondLst>
                                  <p:childTnLst>
                                    <p:set>
                                      <p:cBhvr>
                                        <p:cTn id="135" dur="1" fill="hold">
                                          <p:stCondLst>
                                            <p:cond delay="0"/>
                                          </p:stCondLst>
                                        </p:cTn>
                                        <p:tgtEl>
                                          <p:spTgt spid="55"/>
                                        </p:tgtEl>
                                        <p:attrNameLst>
                                          <p:attrName>style.visibility</p:attrName>
                                        </p:attrNameLst>
                                      </p:cBhvr>
                                      <p:to>
                                        <p:strVal val="visible"/>
                                      </p:to>
                                    </p:set>
                                    <p:animEffect transition="in" filter="fade">
                                      <p:cBhvr>
                                        <p:cTn id="136" dur="1000"/>
                                        <p:tgtEl>
                                          <p:spTgt spid="55"/>
                                        </p:tgtEl>
                                      </p:cBhvr>
                                    </p:animEffect>
                                    <p:anim calcmode="lin" valueType="num">
                                      <p:cBhvr>
                                        <p:cTn id="137" dur="1000" fill="hold"/>
                                        <p:tgtEl>
                                          <p:spTgt spid="55"/>
                                        </p:tgtEl>
                                        <p:attrNameLst>
                                          <p:attrName>ppt_x</p:attrName>
                                        </p:attrNameLst>
                                      </p:cBhvr>
                                      <p:tavLst>
                                        <p:tav tm="0">
                                          <p:val>
                                            <p:strVal val="#ppt_x"/>
                                          </p:val>
                                        </p:tav>
                                        <p:tav tm="100000">
                                          <p:val>
                                            <p:strVal val="#ppt_x"/>
                                          </p:val>
                                        </p:tav>
                                      </p:tavLst>
                                    </p:anim>
                                    <p:anim calcmode="lin" valueType="num">
                                      <p:cBhvr>
                                        <p:cTn id="138"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6" grpId="0" animBg="1"/>
      <p:bldP spid="42" grpId="0" animBg="1"/>
      <p:bldP spid="48" grpId="0" animBg="1"/>
      <p:bldP spid="49" grpId="0" animBg="1"/>
      <p:bldP spid="50" grpId="0" animBg="1"/>
      <p:bldP spid="51"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16" name="Picture 6"/>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flipV="1">
            <a:off x="6696807" y="-644061"/>
            <a:ext cx="2773994" cy="3095112"/>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t="31327" b="46420"/>
          <a:stretch>
            <a:fillRect/>
          </a:stretch>
        </p:blipFill>
        <p:spPr>
          <a:xfrm flipV="1">
            <a:off x="-2247900" y="-19050"/>
            <a:ext cx="7501486" cy="592992"/>
          </a:xfrm>
          <a:prstGeom prst="rect">
            <a:avLst/>
          </a:prstGeom>
        </p:spPr>
      </p:pic>
      <p:pic>
        <p:nvPicPr>
          <p:cNvPr id="2" name="Picture 2"/>
          <p:cNvPicPr>
            <a:picLocks noChangeAspect="1"/>
          </p:cNvPicPr>
          <p:nvPr/>
        </p:nvPicPr>
        <p:blipFill>
          <a:blip r:embed="rId6">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a:stretch>
            <a:fillRect/>
          </a:stretch>
        </p:blipFill>
        <p:spPr>
          <a:xfrm rot="5400000" flipH="1">
            <a:off x="2906919" y="-3094651"/>
            <a:ext cx="3330163" cy="4345039"/>
          </a:xfrm>
          <a:prstGeom prst="rect">
            <a:avLst/>
          </a:prstGeom>
        </p:spPr>
      </p:pic>
      <p:sp>
        <p:nvSpPr>
          <p:cNvPr id="11" name="TextBox 11"/>
          <p:cNvSpPr txBox="1"/>
          <p:nvPr/>
        </p:nvSpPr>
        <p:spPr>
          <a:xfrm>
            <a:off x="2534452" y="65234"/>
            <a:ext cx="4210068" cy="438518"/>
          </a:xfrm>
          <a:prstGeom prst="rect">
            <a:avLst/>
          </a:prstGeom>
        </p:spPr>
        <p:txBody>
          <a:bodyPr wrap="square" lIns="0" tIns="0" rIns="0" bIns="0" rtlCol="0" anchor="t">
            <a:spAutoFit/>
          </a:bodyPr>
          <a:lstStyle/>
          <a:p>
            <a:pPr algn="ctr">
              <a:lnSpc>
                <a:spcPts val="3750"/>
              </a:lnSpc>
            </a:pPr>
            <a:r>
              <a:rPr lang="en-US" sz="2500" b="1" err="1">
                <a:solidFill>
                  <a:srgbClr val="FFFFFF"/>
                </a:solidFill>
                <a:latin typeface="Arial" panose="020B0604020202020204" pitchFamily="34" charset="0"/>
                <a:cs typeface="Arial" panose="020B0604020202020204" pitchFamily="34" charset="0"/>
              </a:rPr>
              <a:t>Bài</a:t>
            </a:r>
            <a:r>
              <a:rPr lang="en-US" sz="2500" b="1">
                <a:solidFill>
                  <a:srgbClr val="FFFFFF"/>
                </a:solidFill>
                <a:latin typeface="Arial" panose="020B0604020202020204" pitchFamily="34" charset="0"/>
                <a:cs typeface="Arial" panose="020B0604020202020204" pitchFamily="34" charset="0"/>
              </a:rPr>
              <a:t> </a:t>
            </a:r>
            <a:r>
              <a:rPr lang="vi-VN" sz="2500" b="1">
                <a:solidFill>
                  <a:srgbClr val="FFFFFF"/>
                </a:solidFill>
                <a:latin typeface="Arial" panose="020B0604020202020204" pitchFamily="34" charset="0"/>
                <a:cs typeface="Arial" panose="020B0604020202020204" pitchFamily="34" charset="0"/>
              </a:rPr>
              <a:t>2</a:t>
            </a:r>
            <a:r>
              <a:rPr lang="vi-VN" sz="2500" b="1" dirty="0">
                <a:solidFill>
                  <a:srgbClr val="FFFFFF"/>
                </a:solidFill>
                <a:latin typeface="Arial" panose="020B0604020202020204" pitchFamily="34" charset="0"/>
                <a:cs typeface="Arial" panose="020B0604020202020204" pitchFamily="34" charset="0"/>
              </a:rPr>
              <a:t>: Đặt tính rồi tính</a:t>
            </a:r>
            <a:endParaRPr lang="en-US" sz="2500" b="1" dirty="0">
              <a:solidFill>
                <a:srgbClr val="FFFFFF"/>
              </a:solidFill>
              <a:latin typeface="Arial" panose="020B0604020202020204" pitchFamily="34" charset="0"/>
              <a:cs typeface="Arial" panose="020B0604020202020204" pitchFamily="34" charset="0"/>
            </a:endParaRPr>
          </a:p>
        </p:txBody>
      </p:sp>
      <p:pic>
        <p:nvPicPr>
          <p:cNvPr id="15" name="Picture 9"/>
          <p:cNvPicPr>
            <a:picLocks noChangeAspect="1"/>
          </p:cNvPicPr>
          <p:nvPr/>
        </p:nvPicPr>
        <p:blipFill>
          <a:blip r:embed="rId8">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6986672" y="-1338696"/>
            <a:ext cx="3078844" cy="4985981"/>
          </a:xfrm>
          <a:prstGeom prst="rect">
            <a:avLst/>
          </a:prstGeom>
        </p:spPr>
      </p:pic>
      <p:sp>
        <p:nvSpPr>
          <p:cNvPr id="6" name="TextBox 5">
            <a:extLst>
              <a:ext uri="{FF2B5EF4-FFF2-40B4-BE49-F238E27FC236}">
                <a16:creationId xmlns:a16="http://schemas.microsoft.com/office/drawing/2014/main" xmlns="" id="{311C2154-FA9C-469C-8735-329F12F27D78}"/>
              </a:ext>
            </a:extLst>
          </p:cNvPr>
          <p:cNvSpPr txBox="1"/>
          <p:nvPr/>
        </p:nvSpPr>
        <p:spPr>
          <a:xfrm>
            <a:off x="441756" y="1346111"/>
            <a:ext cx="1964022" cy="477054"/>
          </a:xfrm>
          <a:prstGeom prst="rect">
            <a:avLst/>
          </a:prstGeom>
          <a:noFill/>
        </p:spPr>
        <p:txBody>
          <a:bodyPr wrap="square" rtlCol="0">
            <a:spAutoFit/>
          </a:bodyPr>
          <a:lstStyle/>
          <a:p>
            <a:r>
              <a:rPr lang="en-US" sz="2500" b="1">
                <a:solidFill>
                  <a:srgbClr val="FFFF00"/>
                </a:solidFill>
                <a:latin typeface="Arial" panose="020B0604020202020204" pitchFamily="34" charset="0"/>
                <a:cs typeface="Arial" panose="020B0604020202020204" pitchFamily="34" charset="0"/>
              </a:rPr>
              <a:t>625 - 110</a:t>
            </a:r>
          </a:p>
        </p:txBody>
      </p:sp>
      <p:sp>
        <p:nvSpPr>
          <p:cNvPr id="38" name="TextBox 37">
            <a:extLst>
              <a:ext uri="{FF2B5EF4-FFF2-40B4-BE49-F238E27FC236}">
                <a16:creationId xmlns:a16="http://schemas.microsoft.com/office/drawing/2014/main" xmlns="" id="{7C61B7D6-54FA-4C1F-B889-21F690F3B6F4}"/>
              </a:ext>
            </a:extLst>
          </p:cNvPr>
          <p:cNvSpPr txBox="1"/>
          <p:nvPr/>
        </p:nvSpPr>
        <p:spPr>
          <a:xfrm>
            <a:off x="2659567" y="1346111"/>
            <a:ext cx="1964022" cy="477054"/>
          </a:xfrm>
          <a:prstGeom prst="rect">
            <a:avLst/>
          </a:prstGeom>
          <a:noFill/>
        </p:spPr>
        <p:txBody>
          <a:bodyPr wrap="square" rtlCol="0">
            <a:spAutoFit/>
          </a:bodyPr>
          <a:lstStyle/>
          <a:p>
            <a:r>
              <a:rPr lang="en-US" sz="2500" b="1">
                <a:solidFill>
                  <a:srgbClr val="FFFF00"/>
                </a:solidFill>
                <a:latin typeface="Arial" panose="020B0604020202020204" pitchFamily="34" charset="0"/>
                <a:cs typeface="Arial" panose="020B0604020202020204" pitchFamily="34" charset="0"/>
              </a:rPr>
              <a:t>856 - 224</a:t>
            </a:r>
          </a:p>
        </p:txBody>
      </p:sp>
      <p:sp>
        <p:nvSpPr>
          <p:cNvPr id="39" name="TextBox 38">
            <a:extLst>
              <a:ext uri="{FF2B5EF4-FFF2-40B4-BE49-F238E27FC236}">
                <a16:creationId xmlns:a16="http://schemas.microsoft.com/office/drawing/2014/main" xmlns="" id="{766F083A-A17F-4087-A3D3-FF74452299B5}"/>
              </a:ext>
            </a:extLst>
          </p:cNvPr>
          <p:cNvSpPr txBox="1"/>
          <p:nvPr/>
        </p:nvSpPr>
        <p:spPr>
          <a:xfrm>
            <a:off x="4678187" y="1360395"/>
            <a:ext cx="1964022" cy="477054"/>
          </a:xfrm>
          <a:prstGeom prst="rect">
            <a:avLst/>
          </a:prstGeom>
          <a:noFill/>
        </p:spPr>
        <p:txBody>
          <a:bodyPr wrap="square" rtlCol="0">
            <a:spAutoFit/>
          </a:bodyPr>
          <a:lstStyle/>
          <a:p>
            <a:r>
              <a:rPr lang="en-US" sz="2500" b="1">
                <a:solidFill>
                  <a:srgbClr val="FFFF00"/>
                </a:solidFill>
                <a:latin typeface="Arial" panose="020B0604020202020204" pitchFamily="34" charset="0"/>
                <a:cs typeface="Arial" panose="020B0604020202020204" pitchFamily="34" charset="0"/>
              </a:rPr>
              <a:t>743 - 543</a:t>
            </a:r>
          </a:p>
        </p:txBody>
      </p:sp>
      <p:sp>
        <p:nvSpPr>
          <p:cNvPr id="40" name="TextBox 39">
            <a:extLst>
              <a:ext uri="{FF2B5EF4-FFF2-40B4-BE49-F238E27FC236}">
                <a16:creationId xmlns:a16="http://schemas.microsoft.com/office/drawing/2014/main" xmlns="" id="{3EC7BD86-2088-4414-969A-821DB3A1262A}"/>
              </a:ext>
            </a:extLst>
          </p:cNvPr>
          <p:cNvSpPr txBox="1"/>
          <p:nvPr/>
        </p:nvSpPr>
        <p:spPr>
          <a:xfrm>
            <a:off x="6642209" y="1346111"/>
            <a:ext cx="1964022" cy="477054"/>
          </a:xfrm>
          <a:prstGeom prst="rect">
            <a:avLst/>
          </a:prstGeom>
          <a:noFill/>
        </p:spPr>
        <p:txBody>
          <a:bodyPr wrap="square" rtlCol="0">
            <a:spAutoFit/>
          </a:bodyPr>
          <a:lstStyle/>
          <a:p>
            <a:r>
              <a:rPr lang="en-US" sz="2500" b="1">
                <a:solidFill>
                  <a:srgbClr val="FFFF00"/>
                </a:solidFill>
                <a:latin typeface="Arial" panose="020B0604020202020204" pitchFamily="34" charset="0"/>
                <a:cs typeface="Arial" panose="020B0604020202020204" pitchFamily="34" charset="0"/>
              </a:rPr>
              <a:t>946 - 932</a:t>
            </a:r>
          </a:p>
        </p:txBody>
      </p:sp>
      <p:grpSp>
        <p:nvGrpSpPr>
          <p:cNvPr id="41" name="Group 40">
            <a:extLst>
              <a:ext uri="{FF2B5EF4-FFF2-40B4-BE49-F238E27FC236}">
                <a16:creationId xmlns:a16="http://schemas.microsoft.com/office/drawing/2014/main" xmlns="" id="{ACAD679C-BA66-4024-A40E-73B6B7FB1D0B}"/>
              </a:ext>
            </a:extLst>
          </p:cNvPr>
          <p:cNvGrpSpPr/>
          <p:nvPr/>
        </p:nvGrpSpPr>
        <p:grpSpPr>
          <a:xfrm>
            <a:off x="2769996" y="2668384"/>
            <a:ext cx="1275535" cy="1162050"/>
            <a:chOff x="-133350" y="9525"/>
            <a:chExt cx="1275535" cy="1162050"/>
          </a:xfrm>
        </p:grpSpPr>
        <p:sp>
          <p:nvSpPr>
            <p:cNvPr id="54" name="Text Box 781">
              <a:extLst>
                <a:ext uri="{FF2B5EF4-FFF2-40B4-BE49-F238E27FC236}">
                  <a16:creationId xmlns:a16="http://schemas.microsoft.com/office/drawing/2014/main" xmlns="" id="{B5070FCB-BE6F-42C2-8F08-7EC01239C74E}"/>
                </a:ext>
              </a:extLst>
            </p:cNvPr>
            <p:cNvSpPr txBox="1"/>
            <p:nvPr/>
          </p:nvSpPr>
          <p:spPr>
            <a:xfrm>
              <a:off x="115966" y="9525"/>
              <a:ext cx="1026219" cy="11620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US" sz="2500" b="1">
                  <a:solidFill>
                    <a:srgbClr val="0070C0"/>
                  </a:solidFill>
                  <a:effectLst/>
                  <a:latin typeface="Arial" panose="020B0604020202020204" pitchFamily="34" charset="0"/>
                  <a:ea typeface="Arial" panose="020B0604020202020204" pitchFamily="34" charset="0"/>
                  <a:cs typeface="Arial" panose="020B0604020202020204" pitchFamily="34" charset="0"/>
                </a:rPr>
                <a:t>856</a:t>
              </a:r>
            </a:p>
            <a:p>
              <a:pPr marL="0" marR="0" algn="just">
                <a:lnSpc>
                  <a:spcPct val="115000"/>
                </a:lnSpc>
                <a:spcBef>
                  <a:spcPts val="0"/>
                </a:spcBef>
                <a:spcAft>
                  <a:spcPts val="1000"/>
                </a:spcAft>
              </a:pPr>
              <a:r>
                <a:rPr lang="en-GB" sz="2500" b="1">
                  <a:solidFill>
                    <a:srgbClr val="0070C0"/>
                  </a:solidFill>
                  <a:latin typeface="Arial" panose="020B0604020202020204" pitchFamily="34" charset="0"/>
                  <a:ea typeface="Arial" panose="020B0604020202020204" pitchFamily="34" charset="0"/>
                  <a:cs typeface="Arial" panose="020B0604020202020204" pitchFamily="34" charset="0"/>
                </a:rPr>
                <a:t>224</a:t>
              </a:r>
              <a:endParaRPr lang="en-US" sz="2500" b="1">
                <a:solidFill>
                  <a:srgbClr val="0070C0"/>
                </a:solidFill>
                <a:effectLst/>
                <a:latin typeface="Arial" panose="020B0604020202020204" pitchFamily="34" charset="0"/>
                <a:ea typeface="Arial" panose="020B0604020202020204" pitchFamily="34" charset="0"/>
                <a:cs typeface="Arial" panose="020B0604020202020204" pitchFamily="34" charset="0"/>
              </a:endParaRPr>
            </a:p>
            <a:p>
              <a:pPr marL="0" marR="0" algn="just">
                <a:lnSpc>
                  <a:spcPct val="115000"/>
                </a:lnSpc>
                <a:spcBef>
                  <a:spcPts val="0"/>
                </a:spcBef>
                <a:spcAft>
                  <a:spcPts val="1000"/>
                </a:spcAft>
              </a:pPr>
              <a:r>
                <a:rPr lang="en-GB" sz="2500" b="1">
                  <a:solidFill>
                    <a:srgbClr val="00B050"/>
                  </a:solidFill>
                  <a:effectLst/>
                  <a:latin typeface="Arial" panose="020B0604020202020204" pitchFamily="34" charset="0"/>
                  <a:ea typeface="Arial" panose="020B0604020202020204" pitchFamily="34" charset="0"/>
                  <a:cs typeface="Arial" panose="020B0604020202020204" pitchFamily="34" charset="0"/>
                </a:rPr>
                <a:t>641</a:t>
              </a:r>
              <a:endParaRPr lang="en-US" sz="2500" b="1">
                <a:solidFill>
                  <a:srgbClr val="00B050"/>
                </a:solidFill>
                <a:effectLst/>
                <a:latin typeface="Arial" panose="020B0604020202020204" pitchFamily="34" charset="0"/>
                <a:ea typeface="Arial" panose="020B0604020202020204" pitchFamily="34" charset="0"/>
                <a:cs typeface="Arial" panose="020B0604020202020204" pitchFamily="34" charset="0"/>
              </a:endParaRPr>
            </a:p>
          </p:txBody>
        </p:sp>
        <p:sp>
          <p:nvSpPr>
            <p:cNvPr id="55" name="Text Box 782">
              <a:extLst>
                <a:ext uri="{FF2B5EF4-FFF2-40B4-BE49-F238E27FC236}">
                  <a16:creationId xmlns:a16="http://schemas.microsoft.com/office/drawing/2014/main" xmlns="" id="{9A2A3091-3546-47DF-99B3-E0D975A84B48}"/>
                </a:ext>
              </a:extLst>
            </p:cNvPr>
            <p:cNvSpPr txBox="1"/>
            <p:nvPr/>
          </p:nvSpPr>
          <p:spPr>
            <a:xfrm>
              <a:off x="-133350" y="314321"/>
              <a:ext cx="266700" cy="3429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2500">
                  <a:solidFill>
                    <a:srgbClr val="0070C0"/>
                  </a:solidFill>
                  <a:effectLst/>
                  <a:latin typeface="Arial" panose="020B0604020202020204" pitchFamily="34" charset="0"/>
                  <a:ea typeface="Arial" panose="020B0604020202020204" pitchFamily="34" charset="0"/>
                  <a:cs typeface="Arial" panose="020B0604020202020204" pitchFamily="34" charset="0"/>
                </a:rPr>
                <a:t>-</a:t>
              </a:r>
              <a:endParaRPr lang="en-US" sz="2500">
                <a:solidFill>
                  <a:srgbClr val="0070C0"/>
                </a:solidFill>
                <a:effectLst/>
                <a:latin typeface="Arial" panose="020B0604020202020204" pitchFamily="34" charset="0"/>
                <a:ea typeface="Arial" panose="020B0604020202020204" pitchFamily="34" charset="0"/>
                <a:cs typeface="Arial" panose="020B0604020202020204" pitchFamily="34" charset="0"/>
              </a:endParaRPr>
            </a:p>
          </p:txBody>
        </p:sp>
        <p:cxnSp>
          <p:nvCxnSpPr>
            <p:cNvPr id="56" name="Straight Connector 55">
              <a:extLst>
                <a:ext uri="{FF2B5EF4-FFF2-40B4-BE49-F238E27FC236}">
                  <a16:creationId xmlns:a16="http://schemas.microsoft.com/office/drawing/2014/main" xmlns="" id="{49EC3D5F-C6A8-4876-A93C-4AF844C05E09}"/>
                </a:ext>
              </a:extLst>
            </p:cNvPr>
            <p:cNvCxnSpPr>
              <a:cxnSpLocks/>
            </p:cNvCxnSpPr>
            <p:nvPr/>
          </p:nvCxnSpPr>
          <p:spPr>
            <a:xfrm>
              <a:off x="0" y="1105373"/>
              <a:ext cx="900033" cy="0"/>
            </a:xfrm>
            <a:prstGeom prst="line">
              <a:avLst/>
            </a:prstGeom>
            <a:ln w="28575">
              <a:solidFill>
                <a:srgbClr val="00B0F0"/>
              </a:solidFill>
            </a:ln>
          </p:spPr>
          <p:style>
            <a:lnRef idx="1">
              <a:schemeClr val="dk1"/>
            </a:lnRef>
            <a:fillRef idx="0">
              <a:schemeClr val="dk1"/>
            </a:fillRef>
            <a:effectRef idx="0">
              <a:schemeClr val="dk1"/>
            </a:effectRef>
            <a:fontRef idx="minor">
              <a:schemeClr val="tx1"/>
            </a:fontRef>
          </p:style>
        </p:cxnSp>
      </p:grpSp>
      <p:grpSp>
        <p:nvGrpSpPr>
          <p:cNvPr id="57" name="Group 56">
            <a:extLst>
              <a:ext uri="{FF2B5EF4-FFF2-40B4-BE49-F238E27FC236}">
                <a16:creationId xmlns:a16="http://schemas.microsoft.com/office/drawing/2014/main" xmlns="" id="{827B15EC-2029-4106-8003-A06B34B7CDCC}"/>
              </a:ext>
            </a:extLst>
          </p:cNvPr>
          <p:cNvGrpSpPr/>
          <p:nvPr/>
        </p:nvGrpSpPr>
        <p:grpSpPr>
          <a:xfrm>
            <a:off x="767472" y="2637635"/>
            <a:ext cx="1275535" cy="1162050"/>
            <a:chOff x="-133350" y="9525"/>
            <a:chExt cx="1275535" cy="1162050"/>
          </a:xfrm>
        </p:grpSpPr>
        <p:sp>
          <p:nvSpPr>
            <p:cNvPr id="58" name="Text Box 781">
              <a:extLst>
                <a:ext uri="{FF2B5EF4-FFF2-40B4-BE49-F238E27FC236}">
                  <a16:creationId xmlns:a16="http://schemas.microsoft.com/office/drawing/2014/main" xmlns="" id="{346E4BD4-74DC-49BB-A51E-71D8CFE23D76}"/>
                </a:ext>
              </a:extLst>
            </p:cNvPr>
            <p:cNvSpPr txBox="1"/>
            <p:nvPr/>
          </p:nvSpPr>
          <p:spPr>
            <a:xfrm>
              <a:off x="115966" y="9525"/>
              <a:ext cx="1026219" cy="11620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2500" b="1">
                  <a:solidFill>
                    <a:srgbClr val="0070C0"/>
                  </a:solidFill>
                  <a:effectLst/>
                  <a:latin typeface="Arial" panose="020B0604020202020204" pitchFamily="34" charset="0"/>
                  <a:ea typeface="Arial" panose="020B0604020202020204" pitchFamily="34" charset="0"/>
                  <a:cs typeface="Arial" panose="020B0604020202020204" pitchFamily="34" charset="0"/>
                </a:rPr>
                <a:t>625</a:t>
              </a:r>
              <a:endParaRPr lang="en-US" sz="2500" b="1">
                <a:solidFill>
                  <a:srgbClr val="0070C0"/>
                </a:solidFill>
                <a:effectLst/>
                <a:latin typeface="Arial" panose="020B0604020202020204" pitchFamily="34" charset="0"/>
                <a:ea typeface="Arial" panose="020B0604020202020204" pitchFamily="34" charset="0"/>
                <a:cs typeface="Arial" panose="020B0604020202020204" pitchFamily="34" charset="0"/>
              </a:endParaRPr>
            </a:p>
            <a:p>
              <a:pPr marL="0" marR="0" algn="just">
                <a:lnSpc>
                  <a:spcPct val="115000"/>
                </a:lnSpc>
                <a:spcBef>
                  <a:spcPts val="0"/>
                </a:spcBef>
                <a:spcAft>
                  <a:spcPts val="1000"/>
                </a:spcAft>
              </a:pPr>
              <a:r>
                <a:rPr lang="en-GB" sz="2500" b="1">
                  <a:solidFill>
                    <a:srgbClr val="0070C0"/>
                  </a:solidFill>
                  <a:effectLst/>
                  <a:latin typeface="Arial" panose="020B0604020202020204" pitchFamily="34" charset="0"/>
                  <a:ea typeface="Arial" panose="020B0604020202020204" pitchFamily="34" charset="0"/>
                  <a:cs typeface="Arial" panose="020B0604020202020204" pitchFamily="34" charset="0"/>
                </a:rPr>
                <a:t>110</a:t>
              </a:r>
              <a:endParaRPr lang="en-US" sz="2500" b="1">
                <a:solidFill>
                  <a:srgbClr val="0070C0"/>
                </a:solidFill>
                <a:effectLst/>
                <a:latin typeface="Arial" panose="020B0604020202020204" pitchFamily="34" charset="0"/>
                <a:ea typeface="Arial" panose="020B0604020202020204" pitchFamily="34" charset="0"/>
                <a:cs typeface="Arial" panose="020B0604020202020204" pitchFamily="34" charset="0"/>
              </a:endParaRPr>
            </a:p>
            <a:p>
              <a:pPr marL="0" marR="0" algn="just">
                <a:lnSpc>
                  <a:spcPct val="115000"/>
                </a:lnSpc>
                <a:spcBef>
                  <a:spcPts val="0"/>
                </a:spcBef>
                <a:spcAft>
                  <a:spcPts val="1000"/>
                </a:spcAft>
              </a:pPr>
              <a:r>
                <a:rPr lang="en-GB" sz="2500" b="1">
                  <a:solidFill>
                    <a:srgbClr val="00B050"/>
                  </a:solidFill>
                  <a:effectLst/>
                  <a:latin typeface="Arial" panose="020B0604020202020204" pitchFamily="34" charset="0"/>
                  <a:ea typeface="Arial" panose="020B0604020202020204" pitchFamily="34" charset="0"/>
                  <a:cs typeface="Arial" panose="020B0604020202020204" pitchFamily="34" charset="0"/>
                </a:rPr>
                <a:t>515</a:t>
              </a:r>
              <a:endParaRPr lang="en-US" sz="2500" b="1">
                <a:solidFill>
                  <a:srgbClr val="00B050"/>
                </a:solidFill>
                <a:effectLst/>
                <a:latin typeface="Arial" panose="020B0604020202020204" pitchFamily="34" charset="0"/>
                <a:ea typeface="Arial" panose="020B0604020202020204" pitchFamily="34" charset="0"/>
                <a:cs typeface="Arial" panose="020B0604020202020204" pitchFamily="34" charset="0"/>
              </a:endParaRPr>
            </a:p>
          </p:txBody>
        </p:sp>
        <p:sp>
          <p:nvSpPr>
            <p:cNvPr id="59" name="Text Box 782">
              <a:extLst>
                <a:ext uri="{FF2B5EF4-FFF2-40B4-BE49-F238E27FC236}">
                  <a16:creationId xmlns:a16="http://schemas.microsoft.com/office/drawing/2014/main" xmlns="" id="{0DB191C2-3294-4F57-89C8-B170FF09E4A0}"/>
                </a:ext>
              </a:extLst>
            </p:cNvPr>
            <p:cNvSpPr txBox="1"/>
            <p:nvPr/>
          </p:nvSpPr>
          <p:spPr>
            <a:xfrm>
              <a:off x="-133350" y="314321"/>
              <a:ext cx="266700" cy="3429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2500">
                  <a:solidFill>
                    <a:srgbClr val="0070C0"/>
                  </a:solidFill>
                  <a:effectLst/>
                  <a:latin typeface="Arial" panose="020B0604020202020204" pitchFamily="34" charset="0"/>
                  <a:ea typeface="Arial" panose="020B0604020202020204" pitchFamily="34" charset="0"/>
                  <a:cs typeface="Arial" panose="020B0604020202020204" pitchFamily="34" charset="0"/>
                </a:rPr>
                <a:t>-</a:t>
              </a:r>
              <a:endParaRPr lang="en-US" sz="2500">
                <a:solidFill>
                  <a:srgbClr val="0070C0"/>
                </a:solidFill>
                <a:effectLst/>
                <a:latin typeface="Arial" panose="020B0604020202020204" pitchFamily="34" charset="0"/>
                <a:ea typeface="Arial" panose="020B0604020202020204" pitchFamily="34" charset="0"/>
                <a:cs typeface="Arial" panose="020B0604020202020204" pitchFamily="34" charset="0"/>
              </a:endParaRPr>
            </a:p>
          </p:txBody>
        </p:sp>
        <p:cxnSp>
          <p:nvCxnSpPr>
            <p:cNvPr id="60" name="Straight Connector 59">
              <a:extLst>
                <a:ext uri="{FF2B5EF4-FFF2-40B4-BE49-F238E27FC236}">
                  <a16:creationId xmlns:a16="http://schemas.microsoft.com/office/drawing/2014/main" xmlns="" id="{0E2A2C81-642A-48B0-B757-7B8887C5CA84}"/>
                </a:ext>
              </a:extLst>
            </p:cNvPr>
            <p:cNvCxnSpPr>
              <a:cxnSpLocks/>
            </p:cNvCxnSpPr>
            <p:nvPr/>
          </p:nvCxnSpPr>
          <p:spPr>
            <a:xfrm>
              <a:off x="0" y="1105373"/>
              <a:ext cx="900033" cy="0"/>
            </a:xfrm>
            <a:prstGeom prst="line">
              <a:avLst/>
            </a:prstGeom>
            <a:ln w="28575">
              <a:solidFill>
                <a:srgbClr val="00B0F0"/>
              </a:solidFill>
            </a:ln>
          </p:spPr>
          <p:style>
            <a:lnRef idx="1">
              <a:schemeClr val="dk1"/>
            </a:lnRef>
            <a:fillRef idx="0">
              <a:schemeClr val="dk1"/>
            </a:fillRef>
            <a:effectRef idx="0">
              <a:schemeClr val="dk1"/>
            </a:effectRef>
            <a:fontRef idx="minor">
              <a:schemeClr val="tx1"/>
            </a:fontRef>
          </p:style>
        </p:cxnSp>
      </p:grpSp>
      <p:grpSp>
        <p:nvGrpSpPr>
          <p:cNvPr id="61" name="Group 60">
            <a:extLst>
              <a:ext uri="{FF2B5EF4-FFF2-40B4-BE49-F238E27FC236}">
                <a16:creationId xmlns:a16="http://schemas.microsoft.com/office/drawing/2014/main" xmlns="" id="{D289C062-6399-43B9-B605-9F2ACDE6223A}"/>
              </a:ext>
            </a:extLst>
          </p:cNvPr>
          <p:cNvGrpSpPr/>
          <p:nvPr/>
        </p:nvGrpSpPr>
        <p:grpSpPr>
          <a:xfrm>
            <a:off x="6954311" y="2712385"/>
            <a:ext cx="1275535" cy="1162050"/>
            <a:chOff x="-133350" y="9525"/>
            <a:chExt cx="1275535" cy="1162050"/>
          </a:xfrm>
        </p:grpSpPr>
        <p:sp>
          <p:nvSpPr>
            <p:cNvPr id="62" name="Text Box 781">
              <a:extLst>
                <a:ext uri="{FF2B5EF4-FFF2-40B4-BE49-F238E27FC236}">
                  <a16:creationId xmlns:a16="http://schemas.microsoft.com/office/drawing/2014/main" xmlns="" id="{29A37A8D-A389-4025-9755-F88C9DB45FF3}"/>
                </a:ext>
              </a:extLst>
            </p:cNvPr>
            <p:cNvSpPr txBox="1"/>
            <p:nvPr/>
          </p:nvSpPr>
          <p:spPr>
            <a:xfrm>
              <a:off x="115966" y="9525"/>
              <a:ext cx="1026219" cy="11620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US" sz="2500" b="1">
                  <a:solidFill>
                    <a:srgbClr val="0070C0"/>
                  </a:solidFill>
                  <a:effectLst/>
                  <a:latin typeface="Arial" panose="020B0604020202020204" pitchFamily="34" charset="0"/>
                  <a:ea typeface="Arial" panose="020B0604020202020204" pitchFamily="34" charset="0"/>
                  <a:cs typeface="Arial" panose="020B0604020202020204" pitchFamily="34" charset="0"/>
                </a:rPr>
                <a:t>946</a:t>
              </a:r>
            </a:p>
            <a:p>
              <a:pPr marL="0" marR="0" algn="just">
                <a:lnSpc>
                  <a:spcPct val="115000"/>
                </a:lnSpc>
                <a:spcBef>
                  <a:spcPts val="0"/>
                </a:spcBef>
                <a:spcAft>
                  <a:spcPts val="1000"/>
                </a:spcAft>
              </a:pPr>
              <a:r>
                <a:rPr lang="en-US" sz="2500" b="1">
                  <a:solidFill>
                    <a:srgbClr val="0070C0"/>
                  </a:solidFill>
                  <a:latin typeface="Arial" panose="020B0604020202020204" pitchFamily="34" charset="0"/>
                  <a:ea typeface="Arial" panose="020B0604020202020204" pitchFamily="34" charset="0"/>
                  <a:cs typeface="Arial" panose="020B0604020202020204" pitchFamily="34" charset="0"/>
                </a:rPr>
                <a:t>932</a:t>
              </a:r>
              <a:endParaRPr lang="en-US" sz="2500" b="1">
                <a:solidFill>
                  <a:srgbClr val="0070C0"/>
                </a:solidFill>
                <a:effectLst/>
                <a:latin typeface="Arial" panose="020B0604020202020204" pitchFamily="34" charset="0"/>
                <a:ea typeface="Arial" panose="020B0604020202020204" pitchFamily="34" charset="0"/>
                <a:cs typeface="Arial" panose="020B0604020202020204" pitchFamily="34" charset="0"/>
              </a:endParaRPr>
            </a:p>
            <a:p>
              <a:pPr marL="0" marR="0" algn="just">
                <a:lnSpc>
                  <a:spcPct val="115000"/>
                </a:lnSpc>
                <a:spcBef>
                  <a:spcPts val="0"/>
                </a:spcBef>
                <a:spcAft>
                  <a:spcPts val="1000"/>
                </a:spcAft>
              </a:pPr>
              <a:r>
                <a:rPr lang="en-GB" sz="2500" b="1">
                  <a:solidFill>
                    <a:srgbClr val="00B050"/>
                  </a:solidFill>
                  <a:effectLst/>
                  <a:latin typeface="Arial" panose="020B0604020202020204" pitchFamily="34" charset="0"/>
                  <a:ea typeface="Arial" panose="020B0604020202020204" pitchFamily="34" charset="0"/>
                  <a:cs typeface="Arial" panose="020B0604020202020204" pitchFamily="34" charset="0"/>
                </a:rPr>
                <a:t>  14</a:t>
              </a:r>
              <a:endParaRPr lang="en-US" sz="2500" b="1">
                <a:solidFill>
                  <a:srgbClr val="00B050"/>
                </a:solidFill>
                <a:effectLst/>
                <a:latin typeface="Arial" panose="020B0604020202020204" pitchFamily="34" charset="0"/>
                <a:ea typeface="Arial" panose="020B0604020202020204" pitchFamily="34" charset="0"/>
                <a:cs typeface="Arial" panose="020B0604020202020204" pitchFamily="34" charset="0"/>
              </a:endParaRPr>
            </a:p>
          </p:txBody>
        </p:sp>
        <p:sp>
          <p:nvSpPr>
            <p:cNvPr id="63" name="Text Box 782">
              <a:extLst>
                <a:ext uri="{FF2B5EF4-FFF2-40B4-BE49-F238E27FC236}">
                  <a16:creationId xmlns:a16="http://schemas.microsoft.com/office/drawing/2014/main" xmlns="" id="{06B05DA6-224D-4DF6-B493-6E4D0E160EE1}"/>
                </a:ext>
              </a:extLst>
            </p:cNvPr>
            <p:cNvSpPr txBox="1"/>
            <p:nvPr/>
          </p:nvSpPr>
          <p:spPr>
            <a:xfrm>
              <a:off x="-133350" y="314321"/>
              <a:ext cx="266700" cy="3429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2500">
                  <a:solidFill>
                    <a:srgbClr val="0070C0"/>
                  </a:solidFill>
                  <a:effectLst/>
                  <a:latin typeface="Arial" panose="020B0604020202020204" pitchFamily="34" charset="0"/>
                  <a:ea typeface="Arial" panose="020B0604020202020204" pitchFamily="34" charset="0"/>
                  <a:cs typeface="Arial" panose="020B0604020202020204" pitchFamily="34" charset="0"/>
                </a:rPr>
                <a:t>-</a:t>
              </a:r>
              <a:endParaRPr lang="en-US" sz="2500">
                <a:solidFill>
                  <a:srgbClr val="0070C0"/>
                </a:solidFill>
                <a:effectLst/>
                <a:latin typeface="Arial" panose="020B0604020202020204" pitchFamily="34" charset="0"/>
                <a:ea typeface="Arial" panose="020B0604020202020204" pitchFamily="34" charset="0"/>
                <a:cs typeface="Arial" panose="020B0604020202020204" pitchFamily="34" charset="0"/>
              </a:endParaRPr>
            </a:p>
          </p:txBody>
        </p:sp>
        <p:cxnSp>
          <p:nvCxnSpPr>
            <p:cNvPr id="64" name="Straight Connector 63">
              <a:extLst>
                <a:ext uri="{FF2B5EF4-FFF2-40B4-BE49-F238E27FC236}">
                  <a16:creationId xmlns:a16="http://schemas.microsoft.com/office/drawing/2014/main" xmlns="" id="{46CEA255-1023-46B0-8616-869594766DB7}"/>
                </a:ext>
              </a:extLst>
            </p:cNvPr>
            <p:cNvCxnSpPr>
              <a:cxnSpLocks/>
            </p:cNvCxnSpPr>
            <p:nvPr/>
          </p:nvCxnSpPr>
          <p:spPr>
            <a:xfrm>
              <a:off x="0" y="1105373"/>
              <a:ext cx="900033" cy="0"/>
            </a:xfrm>
            <a:prstGeom prst="line">
              <a:avLst/>
            </a:prstGeom>
            <a:ln w="28575">
              <a:solidFill>
                <a:srgbClr val="00B0F0"/>
              </a:solidFill>
            </a:ln>
          </p:spPr>
          <p:style>
            <a:lnRef idx="1">
              <a:schemeClr val="dk1"/>
            </a:lnRef>
            <a:fillRef idx="0">
              <a:schemeClr val="dk1"/>
            </a:fillRef>
            <a:effectRef idx="0">
              <a:schemeClr val="dk1"/>
            </a:effectRef>
            <a:fontRef idx="minor">
              <a:schemeClr val="tx1"/>
            </a:fontRef>
          </p:style>
        </p:cxnSp>
      </p:grpSp>
      <p:grpSp>
        <p:nvGrpSpPr>
          <p:cNvPr id="65" name="Group 64">
            <a:extLst>
              <a:ext uri="{FF2B5EF4-FFF2-40B4-BE49-F238E27FC236}">
                <a16:creationId xmlns:a16="http://schemas.microsoft.com/office/drawing/2014/main" xmlns="" id="{65ACBF47-DAE5-41B4-B418-AF619B1BD6DC}"/>
              </a:ext>
            </a:extLst>
          </p:cNvPr>
          <p:cNvGrpSpPr/>
          <p:nvPr/>
        </p:nvGrpSpPr>
        <p:grpSpPr>
          <a:xfrm>
            <a:off x="4949721" y="2820784"/>
            <a:ext cx="1275535" cy="1162050"/>
            <a:chOff x="-133350" y="9525"/>
            <a:chExt cx="1275535" cy="1162050"/>
          </a:xfrm>
        </p:grpSpPr>
        <p:sp>
          <p:nvSpPr>
            <p:cNvPr id="66" name="Text Box 781">
              <a:extLst>
                <a:ext uri="{FF2B5EF4-FFF2-40B4-BE49-F238E27FC236}">
                  <a16:creationId xmlns:a16="http://schemas.microsoft.com/office/drawing/2014/main" xmlns="" id="{72CEF100-F7E1-446D-87A0-03AB7279E95C}"/>
                </a:ext>
              </a:extLst>
            </p:cNvPr>
            <p:cNvSpPr txBox="1"/>
            <p:nvPr/>
          </p:nvSpPr>
          <p:spPr>
            <a:xfrm>
              <a:off x="115966" y="9525"/>
              <a:ext cx="1026219" cy="11620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US" sz="2500" b="1">
                  <a:solidFill>
                    <a:srgbClr val="0070C0"/>
                  </a:solidFill>
                  <a:effectLst/>
                  <a:latin typeface="Arial" panose="020B0604020202020204" pitchFamily="34" charset="0"/>
                  <a:ea typeface="Arial" panose="020B0604020202020204" pitchFamily="34" charset="0"/>
                  <a:cs typeface="Arial" panose="020B0604020202020204" pitchFamily="34" charset="0"/>
                </a:rPr>
                <a:t>743</a:t>
              </a:r>
            </a:p>
            <a:p>
              <a:pPr marL="0" marR="0" algn="just">
                <a:lnSpc>
                  <a:spcPct val="115000"/>
                </a:lnSpc>
                <a:spcBef>
                  <a:spcPts val="0"/>
                </a:spcBef>
                <a:spcAft>
                  <a:spcPts val="1000"/>
                </a:spcAft>
              </a:pPr>
              <a:r>
                <a:rPr lang="en-US" sz="2500" b="1">
                  <a:solidFill>
                    <a:srgbClr val="0070C0"/>
                  </a:solidFill>
                  <a:latin typeface="Arial" panose="020B0604020202020204" pitchFamily="34" charset="0"/>
                  <a:ea typeface="Arial" panose="020B0604020202020204" pitchFamily="34" charset="0"/>
                  <a:cs typeface="Arial" panose="020B0604020202020204" pitchFamily="34" charset="0"/>
                </a:rPr>
                <a:t>543</a:t>
              </a:r>
              <a:endParaRPr lang="en-US" sz="2500" b="1">
                <a:solidFill>
                  <a:srgbClr val="0070C0"/>
                </a:solidFill>
                <a:effectLst/>
                <a:latin typeface="Arial" panose="020B0604020202020204" pitchFamily="34" charset="0"/>
                <a:ea typeface="Arial" panose="020B0604020202020204" pitchFamily="34" charset="0"/>
                <a:cs typeface="Arial" panose="020B0604020202020204" pitchFamily="34" charset="0"/>
              </a:endParaRPr>
            </a:p>
            <a:p>
              <a:pPr marL="0" marR="0" algn="just">
                <a:lnSpc>
                  <a:spcPct val="115000"/>
                </a:lnSpc>
                <a:spcBef>
                  <a:spcPts val="0"/>
                </a:spcBef>
                <a:spcAft>
                  <a:spcPts val="1000"/>
                </a:spcAft>
              </a:pPr>
              <a:r>
                <a:rPr lang="en-GB" sz="2500" b="1">
                  <a:solidFill>
                    <a:srgbClr val="00B050"/>
                  </a:solidFill>
                  <a:effectLst/>
                  <a:latin typeface="Arial" panose="020B0604020202020204" pitchFamily="34" charset="0"/>
                  <a:ea typeface="Arial" panose="020B0604020202020204" pitchFamily="34" charset="0"/>
                  <a:cs typeface="Arial" panose="020B0604020202020204" pitchFamily="34" charset="0"/>
                </a:rPr>
                <a:t>200</a:t>
              </a:r>
              <a:endParaRPr lang="en-US" sz="2500" b="1">
                <a:solidFill>
                  <a:srgbClr val="00B050"/>
                </a:solidFill>
                <a:effectLst/>
                <a:latin typeface="Arial" panose="020B0604020202020204" pitchFamily="34" charset="0"/>
                <a:ea typeface="Arial" panose="020B0604020202020204" pitchFamily="34" charset="0"/>
                <a:cs typeface="Arial" panose="020B0604020202020204" pitchFamily="34" charset="0"/>
              </a:endParaRPr>
            </a:p>
          </p:txBody>
        </p:sp>
        <p:sp>
          <p:nvSpPr>
            <p:cNvPr id="67" name="Text Box 782">
              <a:extLst>
                <a:ext uri="{FF2B5EF4-FFF2-40B4-BE49-F238E27FC236}">
                  <a16:creationId xmlns:a16="http://schemas.microsoft.com/office/drawing/2014/main" xmlns="" id="{EA56FEEA-5559-4095-8D38-3CE395326917}"/>
                </a:ext>
              </a:extLst>
            </p:cNvPr>
            <p:cNvSpPr txBox="1"/>
            <p:nvPr/>
          </p:nvSpPr>
          <p:spPr>
            <a:xfrm>
              <a:off x="-133350" y="314321"/>
              <a:ext cx="266700" cy="3429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15000"/>
                </a:lnSpc>
                <a:spcBef>
                  <a:spcPts val="0"/>
                </a:spcBef>
                <a:spcAft>
                  <a:spcPts val="1000"/>
                </a:spcAft>
              </a:pPr>
              <a:r>
                <a:rPr lang="en-GB" sz="2500">
                  <a:solidFill>
                    <a:srgbClr val="0070C0"/>
                  </a:solidFill>
                  <a:effectLst/>
                  <a:latin typeface="Arial" panose="020B0604020202020204" pitchFamily="34" charset="0"/>
                  <a:ea typeface="Arial" panose="020B0604020202020204" pitchFamily="34" charset="0"/>
                  <a:cs typeface="Arial" panose="020B0604020202020204" pitchFamily="34" charset="0"/>
                </a:rPr>
                <a:t>-</a:t>
              </a:r>
              <a:endParaRPr lang="en-US" sz="2500">
                <a:solidFill>
                  <a:srgbClr val="0070C0"/>
                </a:solidFill>
                <a:effectLst/>
                <a:latin typeface="Arial" panose="020B0604020202020204" pitchFamily="34" charset="0"/>
                <a:ea typeface="Arial" panose="020B0604020202020204" pitchFamily="34" charset="0"/>
                <a:cs typeface="Arial" panose="020B0604020202020204" pitchFamily="34" charset="0"/>
              </a:endParaRPr>
            </a:p>
          </p:txBody>
        </p:sp>
        <p:cxnSp>
          <p:nvCxnSpPr>
            <p:cNvPr id="68" name="Straight Connector 67">
              <a:extLst>
                <a:ext uri="{FF2B5EF4-FFF2-40B4-BE49-F238E27FC236}">
                  <a16:creationId xmlns:a16="http://schemas.microsoft.com/office/drawing/2014/main" xmlns="" id="{63212F93-D7B5-4D98-8EB3-ED0D368247AA}"/>
                </a:ext>
              </a:extLst>
            </p:cNvPr>
            <p:cNvCxnSpPr>
              <a:cxnSpLocks/>
            </p:cNvCxnSpPr>
            <p:nvPr/>
          </p:nvCxnSpPr>
          <p:spPr>
            <a:xfrm>
              <a:off x="0" y="1105373"/>
              <a:ext cx="900033" cy="0"/>
            </a:xfrm>
            <a:prstGeom prst="line">
              <a:avLst/>
            </a:prstGeom>
            <a:ln w="28575">
              <a:solidFill>
                <a:srgbClr val="00B0F0"/>
              </a:solidFill>
            </a:ln>
          </p:spPr>
          <p:style>
            <a:lnRef idx="1">
              <a:schemeClr val="dk1"/>
            </a:lnRef>
            <a:fillRef idx="0">
              <a:schemeClr val="dk1"/>
            </a:fillRef>
            <a:effectRef idx="0">
              <a:schemeClr val="dk1"/>
            </a:effectRef>
            <a:fontRef idx="minor">
              <a:schemeClr val="tx1"/>
            </a:fontRef>
          </p:style>
        </p:cxnSp>
      </p:grpSp>
      <p:cxnSp>
        <p:nvCxnSpPr>
          <p:cNvPr id="12" name="Straight Connector 11">
            <a:extLst>
              <a:ext uri="{FF2B5EF4-FFF2-40B4-BE49-F238E27FC236}">
                <a16:creationId xmlns:a16="http://schemas.microsoft.com/office/drawing/2014/main" xmlns="" id="{47160015-470C-4C1C-9D6D-D320541425B8}"/>
              </a:ext>
            </a:extLst>
          </p:cNvPr>
          <p:cNvCxnSpPr/>
          <p:nvPr/>
        </p:nvCxnSpPr>
        <p:spPr>
          <a:xfrm>
            <a:off x="384188" y="2191537"/>
            <a:ext cx="8222043" cy="0"/>
          </a:xfrm>
          <a:prstGeom prst="line">
            <a:avLst/>
          </a:prstGeom>
          <a:ln w="12700">
            <a:solidFill>
              <a:srgbClr val="92D050"/>
            </a:solidFill>
          </a:ln>
        </p:spPr>
        <p:style>
          <a:lnRef idx="1">
            <a:schemeClr val="accent1"/>
          </a:lnRef>
          <a:fillRef idx="0">
            <a:schemeClr val="accent1"/>
          </a:fillRef>
          <a:effectRef idx="0">
            <a:schemeClr val="accent1"/>
          </a:effectRef>
          <a:fontRef idx="minor">
            <a:schemeClr val="tx1"/>
          </a:fontRef>
        </p:style>
      </p:cxnSp>
      <p:grpSp>
        <p:nvGrpSpPr>
          <p:cNvPr id="69" name="Google Shape;2136;p46">
            <a:extLst>
              <a:ext uri="{FF2B5EF4-FFF2-40B4-BE49-F238E27FC236}">
                <a16:creationId xmlns:a16="http://schemas.microsoft.com/office/drawing/2014/main" xmlns="" id="{396CA54C-57E5-4902-9517-6400D35822CB}"/>
              </a:ext>
            </a:extLst>
          </p:cNvPr>
          <p:cNvGrpSpPr/>
          <p:nvPr/>
        </p:nvGrpSpPr>
        <p:grpSpPr>
          <a:xfrm>
            <a:off x="224052" y="1874926"/>
            <a:ext cx="730532" cy="915107"/>
            <a:chOff x="1723075" y="238225"/>
            <a:chExt cx="4165900" cy="5218450"/>
          </a:xfrm>
        </p:grpSpPr>
        <p:sp>
          <p:nvSpPr>
            <p:cNvPr id="70" name="Google Shape;2137;p46">
              <a:extLst>
                <a:ext uri="{FF2B5EF4-FFF2-40B4-BE49-F238E27FC236}">
                  <a16:creationId xmlns:a16="http://schemas.microsoft.com/office/drawing/2014/main" xmlns="" id="{346CE168-3158-465C-AC1D-D41A8FA34815}"/>
                </a:ext>
              </a:extLst>
            </p:cNvPr>
            <p:cNvSpPr/>
            <p:nvPr/>
          </p:nvSpPr>
          <p:spPr>
            <a:xfrm>
              <a:off x="2216925" y="599625"/>
              <a:ext cx="3231500" cy="3410425"/>
            </a:xfrm>
            <a:custGeom>
              <a:avLst/>
              <a:gdLst/>
              <a:ahLst/>
              <a:cxnLst/>
              <a:rect l="l" t="t" r="r" b="b"/>
              <a:pathLst>
                <a:path w="129260" h="136417" extrusionOk="0">
                  <a:moveTo>
                    <a:pt x="64581" y="0"/>
                  </a:moveTo>
                  <a:cubicBezTo>
                    <a:pt x="28798" y="25"/>
                    <a:pt x="0" y="29484"/>
                    <a:pt x="0" y="65267"/>
                  </a:cubicBezTo>
                  <a:lnTo>
                    <a:pt x="0" y="89604"/>
                  </a:lnTo>
                  <a:cubicBezTo>
                    <a:pt x="0" y="93697"/>
                    <a:pt x="515" y="97643"/>
                    <a:pt x="1495" y="101417"/>
                  </a:cubicBezTo>
                  <a:cubicBezTo>
                    <a:pt x="2206" y="104162"/>
                    <a:pt x="2132" y="107005"/>
                    <a:pt x="1520" y="109750"/>
                  </a:cubicBezTo>
                  <a:cubicBezTo>
                    <a:pt x="1177" y="111245"/>
                    <a:pt x="1030" y="112814"/>
                    <a:pt x="1103" y="114432"/>
                  </a:cubicBezTo>
                  <a:cubicBezTo>
                    <a:pt x="1471" y="123622"/>
                    <a:pt x="8921" y="131122"/>
                    <a:pt x="18112" y="131563"/>
                  </a:cubicBezTo>
                  <a:cubicBezTo>
                    <a:pt x="18407" y="131581"/>
                    <a:pt x="18696" y="131589"/>
                    <a:pt x="18983" y="131589"/>
                  </a:cubicBezTo>
                  <a:cubicBezTo>
                    <a:pt x="19504" y="131589"/>
                    <a:pt x="20016" y="131562"/>
                    <a:pt x="20539" y="131514"/>
                  </a:cubicBezTo>
                  <a:cubicBezTo>
                    <a:pt x="21002" y="131477"/>
                    <a:pt x="21465" y="131459"/>
                    <a:pt x="21927" y="131459"/>
                  </a:cubicBezTo>
                  <a:cubicBezTo>
                    <a:pt x="24229" y="131459"/>
                    <a:pt x="26508" y="131915"/>
                    <a:pt x="28651" y="132813"/>
                  </a:cubicBezTo>
                  <a:cubicBezTo>
                    <a:pt x="34067" y="135093"/>
                    <a:pt x="39999" y="136367"/>
                    <a:pt x="46248" y="136416"/>
                  </a:cubicBezTo>
                  <a:lnTo>
                    <a:pt x="82987" y="136416"/>
                  </a:lnTo>
                  <a:cubicBezTo>
                    <a:pt x="108574" y="136195"/>
                    <a:pt x="129259" y="115338"/>
                    <a:pt x="129259" y="89604"/>
                  </a:cubicBezTo>
                  <a:lnTo>
                    <a:pt x="129259" y="73110"/>
                  </a:lnTo>
                  <a:lnTo>
                    <a:pt x="129259" y="64654"/>
                  </a:lnTo>
                  <a:cubicBezTo>
                    <a:pt x="129259" y="28945"/>
                    <a:pt x="100290" y="0"/>
                    <a:pt x="64581" y="0"/>
                  </a:cubicBezTo>
                  <a:close/>
                </a:path>
              </a:pathLst>
            </a:custGeom>
            <a:solidFill>
              <a:srgbClr val="F3D1BB"/>
            </a:solidFill>
            <a:ln>
              <a:noFill/>
            </a:ln>
          </p:spPr>
          <p:txBody>
            <a:bodyPr spcFirstLastPara="1" wrap="square" lIns="97520" tIns="97520" rIns="97520" bIns="97520" anchor="ctr" anchorCtr="0">
              <a:noAutofit/>
            </a:bodyPr>
            <a:lstStyle/>
            <a:p>
              <a:endParaRPr sz="1920"/>
            </a:p>
          </p:txBody>
        </p:sp>
        <p:sp>
          <p:nvSpPr>
            <p:cNvPr id="71" name="Google Shape;2138;p46">
              <a:extLst>
                <a:ext uri="{FF2B5EF4-FFF2-40B4-BE49-F238E27FC236}">
                  <a16:creationId xmlns:a16="http://schemas.microsoft.com/office/drawing/2014/main" xmlns="" id="{BA95E2E4-4DF4-47E0-AE95-4995A23CF42E}"/>
                </a:ext>
              </a:extLst>
            </p:cNvPr>
            <p:cNvSpPr/>
            <p:nvPr/>
          </p:nvSpPr>
          <p:spPr>
            <a:xfrm>
              <a:off x="3695400" y="599625"/>
              <a:ext cx="1753025" cy="3410425"/>
            </a:xfrm>
            <a:custGeom>
              <a:avLst/>
              <a:gdLst/>
              <a:ahLst/>
              <a:cxnLst/>
              <a:rect l="l" t="t" r="r" b="b"/>
              <a:pathLst>
                <a:path w="70121" h="136417" extrusionOk="0">
                  <a:moveTo>
                    <a:pt x="5442" y="0"/>
                  </a:moveTo>
                  <a:cubicBezTo>
                    <a:pt x="3628" y="0"/>
                    <a:pt x="1790" y="98"/>
                    <a:pt x="1" y="245"/>
                  </a:cubicBezTo>
                  <a:cubicBezTo>
                    <a:pt x="33112" y="3064"/>
                    <a:pt x="59092" y="30808"/>
                    <a:pt x="59092" y="64630"/>
                  </a:cubicBezTo>
                  <a:lnTo>
                    <a:pt x="59092" y="73110"/>
                  </a:lnTo>
                  <a:lnTo>
                    <a:pt x="59092" y="89604"/>
                  </a:lnTo>
                  <a:cubicBezTo>
                    <a:pt x="59092" y="115338"/>
                    <a:pt x="38431" y="136195"/>
                    <a:pt x="12843" y="136416"/>
                  </a:cubicBezTo>
                  <a:lnTo>
                    <a:pt x="23848" y="136416"/>
                  </a:lnTo>
                  <a:cubicBezTo>
                    <a:pt x="49435" y="136195"/>
                    <a:pt x="70120" y="115338"/>
                    <a:pt x="70120" y="89604"/>
                  </a:cubicBezTo>
                  <a:lnTo>
                    <a:pt x="70120" y="64630"/>
                  </a:lnTo>
                  <a:cubicBezTo>
                    <a:pt x="70120" y="28945"/>
                    <a:pt x="41151" y="0"/>
                    <a:pt x="5442" y="0"/>
                  </a:cubicBezTo>
                  <a:close/>
                </a:path>
              </a:pathLst>
            </a:custGeom>
            <a:solidFill>
              <a:srgbClr val="E8C0A8"/>
            </a:solidFill>
            <a:ln>
              <a:noFill/>
            </a:ln>
          </p:spPr>
          <p:txBody>
            <a:bodyPr spcFirstLastPara="1" wrap="square" lIns="97520" tIns="97520" rIns="97520" bIns="97520" anchor="ctr" anchorCtr="0">
              <a:noAutofit/>
            </a:bodyPr>
            <a:lstStyle/>
            <a:p>
              <a:endParaRPr sz="1920"/>
            </a:p>
          </p:txBody>
        </p:sp>
        <p:sp>
          <p:nvSpPr>
            <p:cNvPr id="72" name="Google Shape;2139;p46">
              <a:extLst>
                <a:ext uri="{FF2B5EF4-FFF2-40B4-BE49-F238E27FC236}">
                  <a16:creationId xmlns:a16="http://schemas.microsoft.com/office/drawing/2014/main" xmlns="" id="{C6A77B4D-30C0-45DA-9CED-4B3565CE2D0D}"/>
                </a:ext>
              </a:extLst>
            </p:cNvPr>
            <p:cNvSpPr/>
            <p:nvPr/>
          </p:nvSpPr>
          <p:spPr>
            <a:xfrm>
              <a:off x="2691775" y="2748425"/>
              <a:ext cx="354175" cy="353550"/>
            </a:xfrm>
            <a:custGeom>
              <a:avLst/>
              <a:gdLst/>
              <a:ahLst/>
              <a:cxnLst/>
              <a:rect l="l" t="t" r="r" b="b"/>
              <a:pathLst>
                <a:path w="14167" h="14142" extrusionOk="0">
                  <a:moveTo>
                    <a:pt x="7084" y="0"/>
                  </a:moveTo>
                  <a:cubicBezTo>
                    <a:pt x="3187" y="0"/>
                    <a:pt x="0" y="3162"/>
                    <a:pt x="0" y="7083"/>
                  </a:cubicBezTo>
                  <a:cubicBezTo>
                    <a:pt x="0" y="10980"/>
                    <a:pt x="3187" y="14142"/>
                    <a:pt x="7084" y="14142"/>
                  </a:cubicBezTo>
                  <a:cubicBezTo>
                    <a:pt x="11005" y="14142"/>
                    <a:pt x="14167" y="10980"/>
                    <a:pt x="14167" y="7083"/>
                  </a:cubicBezTo>
                  <a:cubicBezTo>
                    <a:pt x="14167" y="3162"/>
                    <a:pt x="11005" y="0"/>
                    <a:pt x="7084" y="0"/>
                  </a:cubicBezTo>
                  <a:close/>
                </a:path>
              </a:pathLst>
            </a:custGeom>
            <a:solidFill>
              <a:srgbClr val="FF9A9A"/>
            </a:solidFill>
            <a:ln>
              <a:noFill/>
            </a:ln>
          </p:spPr>
          <p:txBody>
            <a:bodyPr spcFirstLastPara="1" wrap="square" lIns="97520" tIns="97520" rIns="97520" bIns="97520" anchor="ctr" anchorCtr="0">
              <a:noAutofit/>
            </a:bodyPr>
            <a:lstStyle/>
            <a:p>
              <a:endParaRPr sz="1920"/>
            </a:p>
          </p:txBody>
        </p:sp>
        <p:sp>
          <p:nvSpPr>
            <p:cNvPr id="73" name="Google Shape;2140;p46">
              <a:extLst>
                <a:ext uri="{FF2B5EF4-FFF2-40B4-BE49-F238E27FC236}">
                  <a16:creationId xmlns:a16="http://schemas.microsoft.com/office/drawing/2014/main" xmlns="" id="{53C72089-1459-4942-B226-2CFED53B1741}"/>
                </a:ext>
              </a:extLst>
            </p:cNvPr>
            <p:cNvSpPr/>
            <p:nvPr/>
          </p:nvSpPr>
          <p:spPr>
            <a:xfrm>
              <a:off x="4613875" y="2748425"/>
              <a:ext cx="354175" cy="353550"/>
            </a:xfrm>
            <a:custGeom>
              <a:avLst/>
              <a:gdLst/>
              <a:ahLst/>
              <a:cxnLst/>
              <a:rect l="l" t="t" r="r" b="b"/>
              <a:pathLst>
                <a:path w="14167" h="14142" extrusionOk="0">
                  <a:moveTo>
                    <a:pt x="7084" y="0"/>
                  </a:moveTo>
                  <a:cubicBezTo>
                    <a:pt x="3187" y="0"/>
                    <a:pt x="1" y="3162"/>
                    <a:pt x="1" y="7083"/>
                  </a:cubicBezTo>
                  <a:cubicBezTo>
                    <a:pt x="1" y="10980"/>
                    <a:pt x="3187" y="14142"/>
                    <a:pt x="7084" y="14142"/>
                  </a:cubicBezTo>
                  <a:cubicBezTo>
                    <a:pt x="11005" y="14142"/>
                    <a:pt x="14167" y="10980"/>
                    <a:pt x="14167" y="7083"/>
                  </a:cubicBezTo>
                  <a:cubicBezTo>
                    <a:pt x="14167" y="3162"/>
                    <a:pt x="11005" y="0"/>
                    <a:pt x="7084" y="0"/>
                  </a:cubicBezTo>
                  <a:close/>
                </a:path>
              </a:pathLst>
            </a:custGeom>
            <a:solidFill>
              <a:srgbClr val="FF9A9A"/>
            </a:solidFill>
            <a:ln>
              <a:noFill/>
            </a:ln>
          </p:spPr>
          <p:txBody>
            <a:bodyPr spcFirstLastPara="1" wrap="square" lIns="97520" tIns="97520" rIns="97520" bIns="97520" anchor="ctr" anchorCtr="0">
              <a:noAutofit/>
            </a:bodyPr>
            <a:lstStyle/>
            <a:p>
              <a:endParaRPr sz="1920"/>
            </a:p>
          </p:txBody>
        </p:sp>
        <p:sp>
          <p:nvSpPr>
            <p:cNvPr id="74" name="Google Shape;2141;p46">
              <a:extLst>
                <a:ext uri="{FF2B5EF4-FFF2-40B4-BE49-F238E27FC236}">
                  <a16:creationId xmlns:a16="http://schemas.microsoft.com/office/drawing/2014/main" xmlns="" id="{8ABE6B86-28EC-474C-8538-382EFC73BC45}"/>
                </a:ext>
              </a:extLst>
            </p:cNvPr>
            <p:cNvSpPr/>
            <p:nvPr/>
          </p:nvSpPr>
          <p:spPr>
            <a:xfrm>
              <a:off x="1852350" y="2234975"/>
              <a:ext cx="364600" cy="690550"/>
            </a:xfrm>
            <a:custGeom>
              <a:avLst/>
              <a:gdLst/>
              <a:ahLst/>
              <a:cxnLst/>
              <a:rect l="l" t="t" r="r" b="b"/>
              <a:pathLst>
                <a:path w="14584" h="27622" extrusionOk="0">
                  <a:moveTo>
                    <a:pt x="13750" y="0"/>
                  </a:moveTo>
                  <a:cubicBezTo>
                    <a:pt x="6152" y="0"/>
                    <a:pt x="0" y="6176"/>
                    <a:pt x="0" y="13799"/>
                  </a:cubicBezTo>
                  <a:cubicBezTo>
                    <a:pt x="0" y="21421"/>
                    <a:pt x="6152" y="27621"/>
                    <a:pt x="13750" y="27621"/>
                  </a:cubicBezTo>
                  <a:lnTo>
                    <a:pt x="14583" y="27621"/>
                  </a:lnTo>
                  <a:lnTo>
                    <a:pt x="14583" y="0"/>
                  </a:lnTo>
                  <a:close/>
                </a:path>
              </a:pathLst>
            </a:custGeom>
            <a:solidFill>
              <a:srgbClr val="F3D1BB"/>
            </a:solidFill>
            <a:ln>
              <a:noFill/>
            </a:ln>
          </p:spPr>
          <p:txBody>
            <a:bodyPr spcFirstLastPara="1" wrap="square" lIns="97520" tIns="97520" rIns="97520" bIns="97520" anchor="ctr" anchorCtr="0">
              <a:noAutofit/>
            </a:bodyPr>
            <a:lstStyle/>
            <a:p>
              <a:endParaRPr sz="1920"/>
            </a:p>
          </p:txBody>
        </p:sp>
        <p:sp>
          <p:nvSpPr>
            <p:cNvPr id="75" name="Google Shape;2142;p46">
              <a:extLst>
                <a:ext uri="{FF2B5EF4-FFF2-40B4-BE49-F238E27FC236}">
                  <a16:creationId xmlns:a16="http://schemas.microsoft.com/office/drawing/2014/main" xmlns="" id="{93C2D4D6-9880-4AC6-8422-5464374C78C2}"/>
                </a:ext>
              </a:extLst>
            </p:cNvPr>
            <p:cNvSpPr/>
            <p:nvPr/>
          </p:nvSpPr>
          <p:spPr>
            <a:xfrm>
              <a:off x="5448400" y="2234975"/>
              <a:ext cx="364600" cy="690550"/>
            </a:xfrm>
            <a:custGeom>
              <a:avLst/>
              <a:gdLst/>
              <a:ahLst/>
              <a:cxnLst/>
              <a:rect l="l" t="t" r="r" b="b"/>
              <a:pathLst>
                <a:path w="14584" h="27622" extrusionOk="0">
                  <a:moveTo>
                    <a:pt x="0" y="0"/>
                  </a:moveTo>
                  <a:lnTo>
                    <a:pt x="0" y="27621"/>
                  </a:lnTo>
                  <a:lnTo>
                    <a:pt x="809" y="27621"/>
                  </a:lnTo>
                  <a:cubicBezTo>
                    <a:pt x="8407" y="27621"/>
                    <a:pt x="14583" y="21421"/>
                    <a:pt x="14583" y="13799"/>
                  </a:cubicBezTo>
                  <a:cubicBezTo>
                    <a:pt x="14583" y="6176"/>
                    <a:pt x="8407" y="0"/>
                    <a:pt x="809" y="0"/>
                  </a:cubicBezTo>
                  <a:close/>
                </a:path>
              </a:pathLst>
            </a:custGeom>
            <a:solidFill>
              <a:srgbClr val="F3D1BB"/>
            </a:solidFill>
            <a:ln>
              <a:noFill/>
            </a:ln>
          </p:spPr>
          <p:txBody>
            <a:bodyPr spcFirstLastPara="1" wrap="square" lIns="97520" tIns="97520" rIns="97520" bIns="97520" anchor="ctr" anchorCtr="0">
              <a:noAutofit/>
            </a:bodyPr>
            <a:lstStyle/>
            <a:p>
              <a:endParaRPr sz="1920"/>
            </a:p>
          </p:txBody>
        </p:sp>
        <p:sp>
          <p:nvSpPr>
            <p:cNvPr id="76" name="Google Shape;2143;p46">
              <a:extLst>
                <a:ext uri="{FF2B5EF4-FFF2-40B4-BE49-F238E27FC236}">
                  <a16:creationId xmlns:a16="http://schemas.microsoft.com/office/drawing/2014/main" xmlns="" id="{C5C1BB3B-5FF2-4991-9D56-DBF3E2EF45B7}"/>
                </a:ext>
              </a:extLst>
            </p:cNvPr>
            <p:cNvSpPr/>
            <p:nvPr/>
          </p:nvSpPr>
          <p:spPr>
            <a:xfrm>
              <a:off x="2223650" y="314300"/>
              <a:ext cx="3218025" cy="1949475"/>
            </a:xfrm>
            <a:custGeom>
              <a:avLst/>
              <a:gdLst/>
              <a:ahLst/>
              <a:cxnLst/>
              <a:rect l="l" t="t" r="r" b="b"/>
              <a:pathLst>
                <a:path w="128721" h="77979" extrusionOk="0">
                  <a:moveTo>
                    <a:pt x="63950" y="1"/>
                  </a:moveTo>
                  <a:cubicBezTo>
                    <a:pt x="48934" y="1"/>
                    <a:pt x="33889" y="4993"/>
                    <a:pt x="22034" y="15335"/>
                  </a:cubicBezTo>
                  <a:cubicBezTo>
                    <a:pt x="12255" y="23864"/>
                    <a:pt x="5344" y="35309"/>
                    <a:pt x="2231" y="47833"/>
                  </a:cubicBezTo>
                  <a:cubicBezTo>
                    <a:pt x="785" y="53691"/>
                    <a:pt x="295" y="61901"/>
                    <a:pt x="74" y="68421"/>
                  </a:cubicBezTo>
                  <a:cubicBezTo>
                    <a:pt x="1" y="70381"/>
                    <a:pt x="663" y="72317"/>
                    <a:pt x="2011" y="73739"/>
                  </a:cubicBezTo>
                  <a:cubicBezTo>
                    <a:pt x="2035" y="73739"/>
                    <a:pt x="2035" y="73763"/>
                    <a:pt x="2035" y="73763"/>
                  </a:cubicBezTo>
                  <a:cubicBezTo>
                    <a:pt x="4486" y="76361"/>
                    <a:pt x="8113" y="77979"/>
                    <a:pt x="11814" y="77979"/>
                  </a:cubicBezTo>
                  <a:cubicBezTo>
                    <a:pt x="16275" y="77979"/>
                    <a:pt x="20172" y="75602"/>
                    <a:pt x="22304" y="72023"/>
                  </a:cubicBezTo>
                  <a:cubicBezTo>
                    <a:pt x="24436" y="75602"/>
                    <a:pt x="28333" y="77979"/>
                    <a:pt x="32769" y="77979"/>
                  </a:cubicBezTo>
                  <a:cubicBezTo>
                    <a:pt x="37230" y="77979"/>
                    <a:pt x="41127" y="75602"/>
                    <a:pt x="43259" y="72023"/>
                  </a:cubicBezTo>
                  <a:cubicBezTo>
                    <a:pt x="45391" y="75602"/>
                    <a:pt x="49288" y="77979"/>
                    <a:pt x="53749" y="77979"/>
                  </a:cubicBezTo>
                  <a:cubicBezTo>
                    <a:pt x="58185" y="77979"/>
                    <a:pt x="62082" y="75602"/>
                    <a:pt x="64214" y="72023"/>
                  </a:cubicBezTo>
                  <a:cubicBezTo>
                    <a:pt x="66346" y="75602"/>
                    <a:pt x="70243" y="77979"/>
                    <a:pt x="74704" y="77979"/>
                  </a:cubicBezTo>
                  <a:cubicBezTo>
                    <a:pt x="79164" y="77979"/>
                    <a:pt x="83061" y="75602"/>
                    <a:pt x="85193" y="72023"/>
                  </a:cubicBezTo>
                  <a:cubicBezTo>
                    <a:pt x="87326" y="75602"/>
                    <a:pt x="91222" y="77979"/>
                    <a:pt x="95659" y="77979"/>
                  </a:cubicBezTo>
                  <a:cubicBezTo>
                    <a:pt x="100119" y="77979"/>
                    <a:pt x="104016" y="75602"/>
                    <a:pt x="106148" y="72023"/>
                  </a:cubicBezTo>
                  <a:cubicBezTo>
                    <a:pt x="108281" y="75602"/>
                    <a:pt x="112177" y="77979"/>
                    <a:pt x="116638" y="77979"/>
                  </a:cubicBezTo>
                  <a:cubicBezTo>
                    <a:pt x="120388" y="77979"/>
                    <a:pt x="124089" y="76288"/>
                    <a:pt x="126540" y="73616"/>
                  </a:cubicBezTo>
                  <a:cubicBezTo>
                    <a:pt x="126687" y="73469"/>
                    <a:pt x="126834" y="73298"/>
                    <a:pt x="126981" y="73126"/>
                  </a:cubicBezTo>
                  <a:cubicBezTo>
                    <a:pt x="128133" y="71705"/>
                    <a:pt x="128721" y="69891"/>
                    <a:pt x="128623" y="68053"/>
                  </a:cubicBezTo>
                  <a:cubicBezTo>
                    <a:pt x="128549" y="65798"/>
                    <a:pt x="128402" y="63519"/>
                    <a:pt x="128206" y="61264"/>
                  </a:cubicBezTo>
                  <a:cubicBezTo>
                    <a:pt x="127863" y="57637"/>
                    <a:pt x="127324" y="51338"/>
                    <a:pt x="126466" y="47833"/>
                  </a:cubicBezTo>
                  <a:cubicBezTo>
                    <a:pt x="124456" y="39647"/>
                    <a:pt x="120805" y="31878"/>
                    <a:pt x="115731" y="25114"/>
                  </a:cubicBezTo>
                  <a:cubicBezTo>
                    <a:pt x="103408" y="8641"/>
                    <a:pt x="83705" y="1"/>
                    <a:pt x="63950" y="1"/>
                  </a:cubicBezTo>
                  <a:close/>
                </a:path>
              </a:pathLst>
            </a:custGeom>
            <a:solidFill>
              <a:srgbClr val="6B4B4A"/>
            </a:solidFill>
            <a:ln>
              <a:noFill/>
            </a:ln>
          </p:spPr>
          <p:txBody>
            <a:bodyPr spcFirstLastPara="1" wrap="square" lIns="97520" tIns="97520" rIns="97520" bIns="97520" anchor="ctr" anchorCtr="0">
              <a:noAutofit/>
            </a:bodyPr>
            <a:lstStyle/>
            <a:p>
              <a:endParaRPr sz="1920"/>
            </a:p>
          </p:txBody>
        </p:sp>
        <p:sp>
          <p:nvSpPr>
            <p:cNvPr id="77" name="Google Shape;2144;p46">
              <a:extLst>
                <a:ext uri="{FF2B5EF4-FFF2-40B4-BE49-F238E27FC236}">
                  <a16:creationId xmlns:a16="http://schemas.microsoft.com/office/drawing/2014/main" xmlns="" id="{4145CE6B-20F7-44AF-91CF-A3A135F5D887}"/>
                </a:ext>
              </a:extLst>
            </p:cNvPr>
            <p:cNvSpPr/>
            <p:nvPr/>
          </p:nvSpPr>
          <p:spPr>
            <a:xfrm>
              <a:off x="3068600" y="314475"/>
              <a:ext cx="2373075" cy="1949325"/>
            </a:xfrm>
            <a:custGeom>
              <a:avLst/>
              <a:gdLst/>
              <a:ahLst/>
              <a:cxnLst/>
              <a:rect l="l" t="t" r="r" b="b"/>
              <a:pathLst>
                <a:path w="94923" h="77973" extrusionOk="0">
                  <a:moveTo>
                    <a:pt x="30144" y="0"/>
                  </a:moveTo>
                  <a:cubicBezTo>
                    <a:pt x="19754" y="0"/>
                    <a:pt x="9350" y="2390"/>
                    <a:pt x="0" y="7289"/>
                  </a:cubicBezTo>
                  <a:cubicBezTo>
                    <a:pt x="6619" y="5133"/>
                    <a:pt x="13545" y="4073"/>
                    <a:pt x="20463" y="4073"/>
                  </a:cubicBezTo>
                  <a:cubicBezTo>
                    <a:pt x="40213" y="4073"/>
                    <a:pt x="59904" y="12712"/>
                    <a:pt x="72228" y="29175"/>
                  </a:cubicBezTo>
                  <a:cubicBezTo>
                    <a:pt x="77301" y="35939"/>
                    <a:pt x="80953" y="43709"/>
                    <a:pt x="82963" y="51895"/>
                  </a:cubicBezTo>
                  <a:cubicBezTo>
                    <a:pt x="83820" y="55399"/>
                    <a:pt x="84360" y="61698"/>
                    <a:pt x="84703" y="65325"/>
                  </a:cubicBezTo>
                  <a:cubicBezTo>
                    <a:pt x="84899" y="67605"/>
                    <a:pt x="85046" y="69860"/>
                    <a:pt x="85144" y="72114"/>
                  </a:cubicBezTo>
                  <a:cubicBezTo>
                    <a:pt x="85217" y="73953"/>
                    <a:pt x="84629" y="75766"/>
                    <a:pt x="83477" y="77188"/>
                  </a:cubicBezTo>
                  <a:cubicBezTo>
                    <a:pt x="83330" y="77359"/>
                    <a:pt x="83183" y="77531"/>
                    <a:pt x="83036" y="77678"/>
                  </a:cubicBezTo>
                  <a:cubicBezTo>
                    <a:pt x="82938" y="77776"/>
                    <a:pt x="82865" y="77874"/>
                    <a:pt x="82767" y="77972"/>
                  </a:cubicBezTo>
                  <a:lnTo>
                    <a:pt x="82840" y="77972"/>
                  </a:lnTo>
                  <a:cubicBezTo>
                    <a:pt x="86590" y="77972"/>
                    <a:pt x="90291" y="76281"/>
                    <a:pt x="92742" y="73609"/>
                  </a:cubicBezTo>
                  <a:cubicBezTo>
                    <a:pt x="92889" y="73438"/>
                    <a:pt x="93036" y="73291"/>
                    <a:pt x="93183" y="73119"/>
                  </a:cubicBezTo>
                  <a:cubicBezTo>
                    <a:pt x="94335" y="71698"/>
                    <a:pt x="94923" y="69884"/>
                    <a:pt x="94825" y="68046"/>
                  </a:cubicBezTo>
                  <a:cubicBezTo>
                    <a:pt x="94751" y="65791"/>
                    <a:pt x="94604" y="63512"/>
                    <a:pt x="94408" y="61257"/>
                  </a:cubicBezTo>
                  <a:cubicBezTo>
                    <a:pt x="94065" y="57630"/>
                    <a:pt x="93526" y="51331"/>
                    <a:pt x="92668" y="47826"/>
                  </a:cubicBezTo>
                  <a:cubicBezTo>
                    <a:pt x="90658" y="39640"/>
                    <a:pt x="87007" y="31871"/>
                    <a:pt x="81933" y="25107"/>
                  </a:cubicBezTo>
                  <a:cubicBezTo>
                    <a:pt x="69613" y="8643"/>
                    <a:pt x="49904" y="0"/>
                    <a:pt x="30144" y="0"/>
                  </a:cubicBezTo>
                  <a:close/>
                </a:path>
              </a:pathLst>
            </a:custGeom>
            <a:solidFill>
              <a:srgbClr val="402D2C"/>
            </a:solidFill>
            <a:ln>
              <a:noFill/>
            </a:ln>
          </p:spPr>
          <p:txBody>
            <a:bodyPr spcFirstLastPara="1" wrap="square" lIns="97520" tIns="97520" rIns="97520" bIns="97520" anchor="ctr" anchorCtr="0">
              <a:noAutofit/>
            </a:bodyPr>
            <a:lstStyle/>
            <a:p>
              <a:endParaRPr sz="1920"/>
            </a:p>
          </p:txBody>
        </p:sp>
        <p:sp>
          <p:nvSpPr>
            <p:cNvPr id="78" name="Google Shape;2145;p46">
              <a:extLst>
                <a:ext uri="{FF2B5EF4-FFF2-40B4-BE49-F238E27FC236}">
                  <a16:creationId xmlns:a16="http://schemas.microsoft.com/office/drawing/2014/main" xmlns="" id="{C9797CB2-EC56-468A-9480-3BA255841185}"/>
                </a:ext>
              </a:extLst>
            </p:cNvPr>
            <p:cNvSpPr/>
            <p:nvPr/>
          </p:nvSpPr>
          <p:spPr>
            <a:xfrm>
              <a:off x="2929500" y="4010025"/>
              <a:ext cx="1787325" cy="1370050"/>
            </a:xfrm>
            <a:custGeom>
              <a:avLst/>
              <a:gdLst/>
              <a:ahLst/>
              <a:cxnLst/>
              <a:rect l="l" t="t" r="r" b="b"/>
              <a:pathLst>
                <a:path w="71493" h="54802" extrusionOk="0">
                  <a:moveTo>
                    <a:pt x="25147" y="0"/>
                  </a:moveTo>
                  <a:lnTo>
                    <a:pt x="25147" y="3382"/>
                  </a:lnTo>
                  <a:cubicBezTo>
                    <a:pt x="25147" y="8480"/>
                    <a:pt x="25098" y="8333"/>
                    <a:pt x="20221" y="9019"/>
                  </a:cubicBezTo>
                  <a:cubicBezTo>
                    <a:pt x="16446" y="9534"/>
                    <a:pt x="12843" y="11004"/>
                    <a:pt x="9780" y="13210"/>
                  </a:cubicBezTo>
                  <a:cubicBezTo>
                    <a:pt x="3677" y="17622"/>
                    <a:pt x="1" y="24803"/>
                    <a:pt x="1" y="32303"/>
                  </a:cubicBezTo>
                  <a:lnTo>
                    <a:pt x="1" y="54802"/>
                  </a:lnTo>
                  <a:lnTo>
                    <a:pt x="71493" y="54802"/>
                  </a:lnTo>
                  <a:lnTo>
                    <a:pt x="71493" y="32303"/>
                  </a:lnTo>
                  <a:cubicBezTo>
                    <a:pt x="71493" y="24803"/>
                    <a:pt x="67817" y="17622"/>
                    <a:pt x="61738" y="13210"/>
                  </a:cubicBezTo>
                  <a:cubicBezTo>
                    <a:pt x="58650" y="11004"/>
                    <a:pt x="55048" y="9534"/>
                    <a:pt x="51298" y="9019"/>
                  </a:cubicBezTo>
                  <a:cubicBezTo>
                    <a:pt x="46421" y="8333"/>
                    <a:pt x="46347" y="8480"/>
                    <a:pt x="46347" y="3382"/>
                  </a:cubicBezTo>
                  <a:lnTo>
                    <a:pt x="46347" y="0"/>
                  </a:lnTo>
                  <a:close/>
                </a:path>
              </a:pathLst>
            </a:custGeom>
            <a:solidFill>
              <a:srgbClr val="F3D1BB"/>
            </a:solidFill>
            <a:ln>
              <a:noFill/>
            </a:ln>
          </p:spPr>
          <p:txBody>
            <a:bodyPr spcFirstLastPara="1" wrap="square" lIns="97520" tIns="97520" rIns="97520" bIns="97520" anchor="ctr" anchorCtr="0">
              <a:noAutofit/>
            </a:bodyPr>
            <a:lstStyle/>
            <a:p>
              <a:endParaRPr sz="1920"/>
            </a:p>
          </p:txBody>
        </p:sp>
        <p:sp>
          <p:nvSpPr>
            <p:cNvPr id="79" name="Google Shape;2146;p46">
              <a:extLst>
                <a:ext uri="{FF2B5EF4-FFF2-40B4-BE49-F238E27FC236}">
                  <a16:creationId xmlns:a16="http://schemas.microsoft.com/office/drawing/2014/main" xmlns="" id="{CB370993-3310-4CC9-8729-7D8F28FB7B61}"/>
                </a:ext>
              </a:extLst>
            </p:cNvPr>
            <p:cNvSpPr/>
            <p:nvPr/>
          </p:nvSpPr>
          <p:spPr>
            <a:xfrm>
              <a:off x="2929500" y="4214650"/>
              <a:ext cx="1787325" cy="1165425"/>
            </a:xfrm>
            <a:custGeom>
              <a:avLst/>
              <a:gdLst/>
              <a:ahLst/>
              <a:cxnLst/>
              <a:rect l="l" t="t" r="r" b="b"/>
              <a:pathLst>
                <a:path w="71493" h="46617" extrusionOk="0">
                  <a:moveTo>
                    <a:pt x="24093" y="1"/>
                  </a:moveTo>
                  <a:cubicBezTo>
                    <a:pt x="23382" y="418"/>
                    <a:pt x="22206" y="540"/>
                    <a:pt x="20221" y="834"/>
                  </a:cubicBezTo>
                  <a:cubicBezTo>
                    <a:pt x="18873" y="1030"/>
                    <a:pt x="17525" y="1324"/>
                    <a:pt x="16226" y="1766"/>
                  </a:cubicBezTo>
                  <a:cubicBezTo>
                    <a:pt x="13922" y="2501"/>
                    <a:pt x="11741" y="3604"/>
                    <a:pt x="9780" y="5025"/>
                  </a:cubicBezTo>
                  <a:cubicBezTo>
                    <a:pt x="3677" y="9437"/>
                    <a:pt x="1" y="16618"/>
                    <a:pt x="1" y="24118"/>
                  </a:cubicBezTo>
                  <a:lnTo>
                    <a:pt x="1" y="46617"/>
                  </a:lnTo>
                  <a:lnTo>
                    <a:pt x="71493" y="46617"/>
                  </a:lnTo>
                  <a:lnTo>
                    <a:pt x="71493" y="24118"/>
                  </a:lnTo>
                  <a:cubicBezTo>
                    <a:pt x="71493" y="16618"/>
                    <a:pt x="67817" y="9437"/>
                    <a:pt x="61738" y="5025"/>
                  </a:cubicBezTo>
                  <a:cubicBezTo>
                    <a:pt x="59753" y="3604"/>
                    <a:pt x="57572" y="2501"/>
                    <a:pt x="55293" y="1766"/>
                  </a:cubicBezTo>
                  <a:cubicBezTo>
                    <a:pt x="53994" y="1324"/>
                    <a:pt x="52646" y="1030"/>
                    <a:pt x="51298" y="834"/>
                  </a:cubicBezTo>
                  <a:cubicBezTo>
                    <a:pt x="49288" y="540"/>
                    <a:pt x="48112" y="418"/>
                    <a:pt x="47401" y="1"/>
                  </a:cubicBezTo>
                  <a:lnTo>
                    <a:pt x="46494" y="197"/>
                  </a:lnTo>
                  <a:lnTo>
                    <a:pt x="44068" y="1545"/>
                  </a:lnTo>
                  <a:cubicBezTo>
                    <a:pt x="41474" y="2994"/>
                    <a:pt x="38602" y="3717"/>
                    <a:pt x="35731" y="3717"/>
                  </a:cubicBezTo>
                  <a:cubicBezTo>
                    <a:pt x="32824" y="3717"/>
                    <a:pt x="29918" y="2976"/>
                    <a:pt x="27304" y="1496"/>
                  </a:cubicBezTo>
                  <a:lnTo>
                    <a:pt x="25024" y="197"/>
                  </a:lnTo>
                  <a:lnTo>
                    <a:pt x="24093" y="1"/>
                  </a:lnTo>
                  <a:close/>
                </a:path>
              </a:pathLst>
            </a:custGeom>
            <a:solidFill>
              <a:srgbClr val="A9EAEF"/>
            </a:solidFill>
            <a:ln>
              <a:noFill/>
            </a:ln>
          </p:spPr>
          <p:txBody>
            <a:bodyPr spcFirstLastPara="1" wrap="square" lIns="97520" tIns="97520" rIns="97520" bIns="97520" anchor="ctr" anchorCtr="0">
              <a:noAutofit/>
            </a:bodyPr>
            <a:lstStyle/>
            <a:p>
              <a:endParaRPr sz="1920"/>
            </a:p>
          </p:txBody>
        </p:sp>
        <p:sp>
          <p:nvSpPr>
            <p:cNvPr id="80" name="Google Shape;2147;p46">
              <a:extLst>
                <a:ext uri="{FF2B5EF4-FFF2-40B4-BE49-F238E27FC236}">
                  <a16:creationId xmlns:a16="http://schemas.microsoft.com/office/drawing/2014/main" xmlns="" id="{49292F95-29BC-4E98-8FD7-78373302C86D}"/>
                </a:ext>
              </a:extLst>
            </p:cNvPr>
            <p:cNvSpPr/>
            <p:nvPr/>
          </p:nvSpPr>
          <p:spPr>
            <a:xfrm>
              <a:off x="4054475" y="4214650"/>
              <a:ext cx="662350" cy="1165425"/>
            </a:xfrm>
            <a:custGeom>
              <a:avLst/>
              <a:gdLst/>
              <a:ahLst/>
              <a:cxnLst/>
              <a:rect l="l" t="t" r="r" b="b"/>
              <a:pathLst>
                <a:path w="26494" h="46617" extrusionOk="0">
                  <a:moveTo>
                    <a:pt x="2402" y="1"/>
                  </a:moveTo>
                  <a:lnTo>
                    <a:pt x="1495" y="197"/>
                  </a:lnTo>
                  <a:lnTo>
                    <a:pt x="0" y="1030"/>
                  </a:lnTo>
                  <a:cubicBezTo>
                    <a:pt x="956" y="1202"/>
                    <a:pt x="1912" y="1471"/>
                    <a:pt x="2819" y="1766"/>
                  </a:cubicBezTo>
                  <a:cubicBezTo>
                    <a:pt x="5122" y="2501"/>
                    <a:pt x="7304" y="3604"/>
                    <a:pt x="9264" y="5025"/>
                  </a:cubicBezTo>
                  <a:cubicBezTo>
                    <a:pt x="15367" y="9437"/>
                    <a:pt x="19043" y="16618"/>
                    <a:pt x="19043" y="24118"/>
                  </a:cubicBezTo>
                  <a:lnTo>
                    <a:pt x="19043" y="46617"/>
                  </a:lnTo>
                  <a:lnTo>
                    <a:pt x="26494" y="46617"/>
                  </a:lnTo>
                  <a:lnTo>
                    <a:pt x="26494" y="24118"/>
                  </a:lnTo>
                  <a:cubicBezTo>
                    <a:pt x="26494" y="16618"/>
                    <a:pt x="22818" y="9437"/>
                    <a:pt x="16739" y="5025"/>
                  </a:cubicBezTo>
                  <a:cubicBezTo>
                    <a:pt x="14754" y="3604"/>
                    <a:pt x="12573" y="2501"/>
                    <a:pt x="10294" y="1766"/>
                  </a:cubicBezTo>
                  <a:cubicBezTo>
                    <a:pt x="8995" y="1349"/>
                    <a:pt x="7647" y="1030"/>
                    <a:pt x="6299" y="834"/>
                  </a:cubicBezTo>
                  <a:cubicBezTo>
                    <a:pt x="4289" y="540"/>
                    <a:pt x="3113" y="418"/>
                    <a:pt x="2402" y="1"/>
                  </a:cubicBezTo>
                  <a:close/>
                </a:path>
              </a:pathLst>
            </a:custGeom>
            <a:solidFill>
              <a:srgbClr val="566E79"/>
            </a:solidFill>
            <a:ln>
              <a:noFill/>
            </a:ln>
          </p:spPr>
          <p:txBody>
            <a:bodyPr spcFirstLastPara="1" wrap="square" lIns="97520" tIns="97520" rIns="97520" bIns="97520" anchor="ctr" anchorCtr="0">
              <a:noAutofit/>
            </a:bodyPr>
            <a:lstStyle/>
            <a:p>
              <a:endParaRPr sz="1920"/>
            </a:p>
          </p:txBody>
        </p:sp>
        <p:sp>
          <p:nvSpPr>
            <p:cNvPr id="81" name="Google Shape;2148;p46">
              <a:extLst>
                <a:ext uri="{FF2B5EF4-FFF2-40B4-BE49-F238E27FC236}">
                  <a16:creationId xmlns:a16="http://schemas.microsoft.com/office/drawing/2014/main" xmlns="" id="{2C238310-55C1-4E3C-A177-BEA38B85E2CC}"/>
                </a:ext>
              </a:extLst>
            </p:cNvPr>
            <p:cNvSpPr/>
            <p:nvPr/>
          </p:nvSpPr>
          <p:spPr>
            <a:xfrm>
              <a:off x="1775750" y="238225"/>
              <a:ext cx="4113225" cy="5218450"/>
            </a:xfrm>
            <a:custGeom>
              <a:avLst/>
              <a:gdLst/>
              <a:ahLst/>
              <a:cxnLst/>
              <a:rect l="l" t="t" r="r" b="b"/>
              <a:pathLst>
                <a:path w="164529" h="208738" extrusionOk="0">
                  <a:moveTo>
                    <a:pt x="14584" y="83154"/>
                  </a:moveTo>
                  <a:lnTo>
                    <a:pt x="14584" y="104060"/>
                  </a:lnTo>
                  <a:lnTo>
                    <a:pt x="14584" y="104183"/>
                  </a:lnTo>
                  <a:cubicBezTo>
                    <a:pt x="9755" y="103153"/>
                    <a:pt x="6104" y="98815"/>
                    <a:pt x="6104" y="93669"/>
                  </a:cubicBezTo>
                  <a:cubicBezTo>
                    <a:pt x="6104" y="88522"/>
                    <a:pt x="9755" y="84184"/>
                    <a:pt x="14584" y="83154"/>
                  </a:cubicBezTo>
                  <a:close/>
                  <a:moveTo>
                    <a:pt x="149970" y="83154"/>
                  </a:moveTo>
                  <a:cubicBezTo>
                    <a:pt x="154798" y="84184"/>
                    <a:pt x="158426" y="88522"/>
                    <a:pt x="158426" y="93669"/>
                  </a:cubicBezTo>
                  <a:cubicBezTo>
                    <a:pt x="158426" y="98815"/>
                    <a:pt x="154798" y="103153"/>
                    <a:pt x="149946" y="104183"/>
                  </a:cubicBezTo>
                  <a:lnTo>
                    <a:pt x="149946" y="90409"/>
                  </a:lnTo>
                  <a:cubicBezTo>
                    <a:pt x="149946" y="87762"/>
                    <a:pt x="149970" y="85188"/>
                    <a:pt x="149970" y="83154"/>
                  </a:cubicBezTo>
                  <a:close/>
                  <a:moveTo>
                    <a:pt x="124064" y="79919"/>
                  </a:moveTo>
                  <a:cubicBezTo>
                    <a:pt x="126858" y="82542"/>
                    <a:pt x="130633" y="84086"/>
                    <a:pt x="134554" y="84086"/>
                  </a:cubicBezTo>
                  <a:cubicBezTo>
                    <a:pt x="137838" y="84086"/>
                    <a:pt x="141122" y="83032"/>
                    <a:pt x="143843" y="81194"/>
                  </a:cubicBezTo>
                  <a:lnTo>
                    <a:pt x="143843" y="90384"/>
                  </a:lnTo>
                  <a:lnTo>
                    <a:pt x="143843" y="104060"/>
                  </a:lnTo>
                  <a:cubicBezTo>
                    <a:pt x="143843" y="115702"/>
                    <a:pt x="139358" y="126633"/>
                    <a:pt x="131196" y="134892"/>
                  </a:cubicBezTo>
                  <a:cubicBezTo>
                    <a:pt x="123035" y="143127"/>
                    <a:pt x="112178" y="147710"/>
                    <a:pt x="100609" y="147808"/>
                  </a:cubicBezTo>
                  <a:lnTo>
                    <a:pt x="100536" y="147808"/>
                  </a:lnTo>
                  <a:cubicBezTo>
                    <a:pt x="100438" y="147833"/>
                    <a:pt x="100340" y="147833"/>
                    <a:pt x="100242" y="147833"/>
                  </a:cubicBezTo>
                  <a:lnTo>
                    <a:pt x="70954" y="147833"/>
                  </a:lnTo>
                  <a:cubicBezTo>
                    <a:pt x="62694" y="147833"/>
                    <a:pt x="54827" y="147539"/>
                    <a:pt x="47474" y="144451"/>
                  </a:cubicBezTo>
                  <a:cubicBezTo>
                    <a:pt x="44974" y="143397"/>
                    <a:pt x="42303" y="142858"/>
                    <a:pt x="39607" y="142858"/>
                  </a:cubicBezTo>
                  <a:cubicBezTo>
                    <a:pt x="39043" y="142858"/>
                    <a:pt x="38480" y="142882"/>
                    <a:pt x="37916" y="142931"/>
                  </a:cubicBezTo>
                  <a:cubicBezTo>
                    <a:pt x="37507" y="142961"/>
                    <a:pt x="37098" y="142982"/>
                    <a:pt x="36683" y="142982"/>
                  </a:cubicBezTo>
                  <a:cubicBezTo>
                    <a:pt x="36427" y="142982"/>
                    <a:pt x="36168" y="142974"/>
                    <a:pt x="35906" y="142956"/>
                  </a:cubicBezTo>
                  <a:cubicBezTo>
                    <a:pt x="28309" y="142588"/>
                    <a:pt x="22108" y="136363"/>
                    <a:pt x="21814" y="128765"/>
                  </a:cubicBezTo>
                  <a:cubicBezTo>
                    <a:pt x="21765" y="127442"/>
                    <a:pt x="21863" y="126143"/>
                    <a:pt x="22157" y="124893"/>
                  </a:cubicBezTo>
                  <a:cubicBezTo>
                    <a:pt x="22917" y="121461"/>
                    <a:pt x="22892" y="118177"/>
                    <a:pt x="22108" y="115114"/>
                  </a:cubicBezTo>
                  <a:cubicBezTo>
                    <a:pt x="21176" y="111535"/>
                    <a:pt x="20686" y="107810"/>
                    <a:pt x="20686" y="104060"/>
                  </a:cubicBezTo>
                  <a:lnTo>
                    <a:pt x="20686" y="81365"/>
                  </a:lnTo>
                  <a:cubicBezTo>
                    <a:pt x="23382" y="83105"/>
                    <a:pt x="26568" y="84086"/>
                    <a:pt x="29730" y="84086"/>
                  </a:cubicBezTo>
                  <a:cubicBezTo>
                    <a:pt x="33651" y="84086"/>
                    <a:pt x="37401" y="82542"/>
                    <a:pt x="40220" y="79919"/>
                  </a:cubicBezTo>
                  <a:cubicBezTo>
                    <a:pt x="43014" y="82542"/>
                    <a:pt x="46764" y="84086"/>
                    <a:pt x="50685" y="84086"/>
                  </a:cubicBezTo>
                  <a:cubicBezTo>
                    <a:pt x="54606" y="84086"/>
                    <a:pt x="58381" y="82542"/>
                    <a:pt x="61175" y="79919"/>
                  </a:cubicBezTo>
                  <a:cubicBezTo>
                    <a:pt x="63969" y="82542"/>
                    <a:pt x="67719" y="84086"/>
                    <a:pt x="71665" y="84086"/>
                  </a:cubicBezTo>
                  <a:cubicBezTo>
                    <a:pt x="75586" y="84086"/>
                    <a:pt x="79336" y="82542"/>
                    <a:pt x="82130" y="79919"/>
                  </a:cubicBezTo>
                  <a:cubicBezTo>
                    <a:pt x="84948" y="82542"/>
                    <a:pt x="88698" y="84086"/>
                    <a:pt x="92620" y="84086"/>
                  </a:cubicBezTo>
                  <a:cubicBezTo>
                    <a:pt x="96541" y="84086"/>
                    <a:pt x="100291" y="82542"/>
                    <a:pt x="103109" y="79919"/>
                  </a:cubicBezTo>
                  <a:cubicBezTo>
                    <a:pt x="105903" y="82542"/>
                    <a:pt x="109653" y="84086"/>
                    <a:pt x="113575" y="84086"/>
                  </a:cubicBezTo>
                  <a:cubicBezTo>
                    <a:pt x="117520" y="84086"/>
                    <a:pt x="121270" y="82542"/>
                    <a:pt x="124064" y="79919"/>
                  </a:cubicBezTo>
                  <a:close/>
                  <a:moveTo>
                    <a:pt x="89433" y="153936"/>
                  </a:moveTo>
                  <a:lnTo>
                    <a:pt x="89433" y="154254"/>
                  </a:lnTo>
                  <a:cubicBezTo>
                    <a:pt x="89433" y="155627"/>
                    <a:pt x="89433" y="156779"/>
                    <a:pt x="89580" y="157759"/>
                  </a:cubicBezTo>
                  <a:cubicBezTo>
                    <a:pt x="87002" y="158973"/>
                    <a:pt x="84529" y="159406"/>
                    <a:pt x="82313" y="159406"/>
                  </a:cubicBezTo>
                  <a:cubicBezTo>
                    <a:pt x="78757" y="159406"/>
                    <a:pt x="75863" y="158290"/>
                    <a:pt x="74262" y="157489"/>
                  </a:cubicBezTo>
                  <a:cubicBezTo>
                    <a:pt x="74360" y="156558"/>
                    <a:pt x="74360" y="155504"/>
                    <a:pt x="74360" y="154254"/>
                  </a:cubicBezTo>
                  <a:lnTo>
                    <a:pt x="74360" y="153936"/>
                  </a:lnTo>
                  <a:close/>
                  <a:moveTo>
                    <a:pt x="81948" y="0"/>
                  </a:moveTo>
                  <a:cubicBezTo>
                    <a:pt x="65602" y="0"/>
                    <a:pt x="49851" y="5704"/>
                    <a:pt x="37940" y="16074"/>
                  </a:cubicBezTo>
                  <a:cubicBezTo>
                    <a:pt x="27818" y="24921"/>
                    <a:pt x="20441" y="37029"/>
                    <a:pt x="17182" y="50141"/>
                  </a:cubicBezTo>
                  <a:cubicBezTo>
                    <a:pt x="15098" y="58621"/>
                    <a:pt x="14657" y="68106"/>
                    <a:pt x="14584" y="76954"/>
                  </a:cubicBezTo>
                  <a:cubicBezTo>
                    <a:pt x="6373" y="78056"/>
                    <a:pt x="1" y="85139"/>
                    <a:pt x="1" y="93669"/>
                  </a:cubicBezTo>
                  <a:cubicBezTo>
                    <a:pt x="1" y="102345"/>
                    <a:pt x="6569" y="109526"/>
                    <a:pt x="14976" y="110433"/>
                  </a:cubicBezTo>
                  <a:cubicBezTo>
                    <a:pt x="15245" y="112540"/>
                    <a:pt x="15637" y="114599"/>
                    <a:pt x="16177" y="116658"/>
                  </a:cubicBezTo>
                  <a:cubicBezTo>
                    <a:pt x="16740" y="118766"/>
                    <a:pt x="16740" y="121094"/>
                    <a:pt x="16177" y="123545"/>
                  </a:cubicBezTo>
                  <a:cubicBezTo>
                    <a:pt x="15785" y="125334"/>
                    <a:pt x="15613" y="127172"/>
                    <a:pt x="15711" y="129010"/>
                  </a:cubicBezTo>
                  <a:cubicBezTo>
                    <a:pt x="16128" y="139745"/>
                    <a:pt x="24877" y="148568"/>
                    <a:pt x="35612" y="149083"/>
                  </a:cubicBezTo>
                  <a:cubicBezTo>
                    <a:pt x="35951" y="149100"/>
                    <a:pt x="36286" y="149108"/>
                    <a:pt x="36620" y="149108"/>
                  </a:cubicBezTo>
                  <a:cubicBezTo>
                    <a:pt x="37228" y="149108"/>
                    <a:pt x="37829" y="149081"/>
                    <a:pt x="38431" y="149034"/>
                  </a:cubicBezTo>
                  <a:cubicBezTo>
                    <a:pt x="38830" y="148999"/>
                    <a:pt x="39230" y="148982"/>
                    <a:pt x="39630" y="148982"/>
                  </a:cubicBezTo>
                  <a:cubicBezTo>
                    <a:pt x="41511" y="148982"/>
                    <a:pt x="43379" y="149360"/>
                    <a:pt x="45097" y="150088"/>
                  </a:cubicBezTo>
                  <a:cubicBezTo>
                    <a:pt x="52646" y="153249"/>
                    <a:pt x="60489" y="153862"/>
                    <a:pt x="68258" y="153936"/>
                  </a:cubicBezTo>
                  <a:lnTo>
                    <a:pt x="68258" y="154254"/>
                  </a:lnTo>
                  <a:cubicBezTo>
                    <a:pt x="68258" y="154989"/>
                    <a:pt x="68258" y="155896"/>
                    <a:pt x="68209" y="156509"/>
                  </a:cubicBezTo>
                  <a:cubicBezTo>
                    <a:pt x="67719" y="156607"/>
                    <a:pt x="67008" y="156705"/>
                    <a:pt x="66371" y="156803"/>
                  </a:cubicBezTo>
                  <a:lnTo>
                    <a:pt x="65929" y="156852"/>
                  </a:lnTo>
                  <a:cubicBezTo>
                    <a:pt x="61714" y="157465"/>
                    <a:pt x="57621" y="159107"/>
                    <a:pt x="54141" y="161607"/>
                  </a:cubicBezTo>
                  <a:cubicBezTo>
                    <a:pt x="47229" y="166607"/>
                    <a:pt x="43087" y="174670"/>
                    <a:pt x="43087" y="183175"/>
                  </a:cubicBezTo>
                  <a:cubicBezTo>
                    <a:pt x="43087" y="184866"/>
                    <a:pt x="44460" y="186238"/>
                    <a:pt x="46151" y="186238"/>
                  </a:cubicBezTo>
                  <a:cubicBezTo>
                    <a:pt x="47842" y="186238"/>
                    <a:pt x="49214" y="184866"/>
                    <a:pt x="49214" y="183175"/>
                  </a:cubicBezTo>
                  <a:cubicBezTo>
                    <a:pt x="49214" y="176631"/>
                    <a:pt x="52401" y="170405"/>
                    <a:pt x="57719" y="166558"/>
                  </a:cubicBezTo>
                  <a:cubicBezTo>
                    <a:pt x="60390" y="164646"/>
                    <a:pt x="63528" y="163371"/>
                    <a:pt x="66787" y="162906"/>
                  </a:cubicBezTo>
                  <a:lnTo>
                    <a:pt x="67204" y="162857"/>
                  </a:lnTo>
                  <a:cubicBezTo>
                    <a:pt x="68405" y="162685"/>
                    <a:pt x="69410" y="162538"/>
                    <a:pt x="70292" y="162318"/>
                  </a:cubicBezTo>
                  <a:cubicBezTo>
                    <a:pt x="72106" y="163347"/>
                    <a:pt x="76615" y="165553"/>
                    <a:pt x="82399" y="165553"/>
                  </a:cubicBezTo>
                  <a:cubicBezTo>
                    <a:pt x="85880" y="165553"/>
                    <a:pt x="89826" y="164744"/>
                    <a:pt x="93918" y="162416"/>
                  </a:cubicBezTo>
                  <a:cubicBezTo>
                    <a:pt x="94703" y="162587"/>
                    <a:pt x="95585" y="162710"/>
                    <a:pt x="96590" y="162857"/>
                  </a:cubicBezTo>
                  <a:lnTo>
                    <a:pt x="97007" y="162906"/>
                  </a:lnTo>
                  <a:cubicBezTo>
                    <a:pt x="100266" y="163371"/>
                    <a:pt x="103403" y="164646"/>
                    <a:pt x="106099" y="166558"/>
                  </a:cubicBezTo>
                  <a:cubicBezTo>
                    <a:pt x="111418" y="170405"/>
                    <a:pt x="114604" y="176631"/>
                    <a:pt x="114604" y="183175"/>
                  </a:cubicBezTo>
                  <a:lnTo>
                    <a:pt x="114604" y="202610"/>
                  </a:lnTo>
                  <a:lnTo>
                    <a:pt x="105364" y="202610"/>
                  </a:lnTo>
                  <a:lnTo>
                    <a:pt x="105364" y="195502"/>
                  </a:lnTo>
                  <a:cubicBezTo>
                    <a:pt x="105364" y="193811"/>
                    <a:pt x="103992" y="192439"/>
                    <a:pt x="102300" y="192439"/>
                  </a:cubicBezTo>
                  <a:cubicBezTo>
                    <a:pt x="100609" y="192439"/>
                    <a:pt x="99237" y="193811"/>
                    <a:pt x="99237" y="195502"/>
                  </a:cubicBezTo>
                  <a:lnTo>
                    <a:pt x="99261" y="202610"/>
                  </a:lnTo>
                  <a:lnTo>
                    <a:pt x="64557" y="202610"/>
                  </a:lnTo>
                  <a:lnTo>
                    <a:pt x="64557" y="195502"/>
                  </a:lnTo>
                  <a:cubicBezTo>
                    <a:pt x="64557" y="193811"/>
                    <a:pt x="63184" y="192439"/>
                    <a:pt x="61493" y="192439"/>
                  </a:cubicBezTo>
                  <a:cubicBezTo>
                    <a:pt x="59802" y="192439"/>
                    <a:pt x="58430" y="193811"/>
                    <a:pt x="58430" y="195502"/>
                  </a:cubicBezTo>
                  <a:lnTo>
                    <a:pt x="58454" y="202610"/>
                  </a:lnTo>
                  <a:lnTo>
                    <a:pt x="49214" y="202610"/>
                  </a:lnTo>
                  <a:lnTo>
                    <a:pt x="49214" y="197316"/>
                  </a:lnTo>
                  <a:cubicBezTo>
                    <a:pt x="49214" y="195625"/>
                    <a:pt x="47842" y="194253"/>
                    <a:pt x="46151" y="194253"/>
                  </a:cubicBezTo>
                  <a:cubicBezTo>
                    <a:pt x="44460" y="194253"/>
                    <a:pt x="43087" y="195625"/>
                    <a:pt x="43087" y="197316"/>
                  </a:cubicBezTo>
                  <a:lnTo>
                    <a:pt x="43087" y="205674"/>
                  </a:lnTo>
                  <a:cubicBezTo>
                    <a:pt x="43087" y="207365"/>
                    <a:pt x="44460" y="208737"/>
                    <a:pt x="46151" y="208737"/>
                  </a:cubicBezTo>
                  <a:lnTo>
                    <a:pt x="117667" y="208737"/>
                  </a:lnTo>
                  <a:cubicBezTo>
                    <a:pt x="119334" y="208737"/>
                    <a:pt x="120707" y="207365"/>
                    <a:pt x="120707" y="205674"/>
                  </a:cubicBezTo>
                  <a:lnTo>
                    <a:pt x="120707" y="183175"/>
                  </a:lnTo>
                  <a:cubicBezTo>
                    <a:pt x="120707" y="174670"/>
                    <a:pt x="116589" y="166607"/>
                    <a:pt x="109678" y="161607"/>
                  </a:cubicBezTo>
                  <a:cubicBezTo>
                    <a:pt x="106197" y="159107"/>
                    <a:pt x="102104" y="157465"/>
                    <a:pt x="97864" y="156852"/>
                  </a:cubicBezTo>
                  <a:lnTo>
                    <a:pt x="97448" y="156803"/>
                  </a:lnTo>
                  <a:cubicBezTo>
                    <a:pt x="96786" y="156705"/>
                    <a:pt x="96100" y="156607"/>
                    <a:pt x="95610" y="156509"/>
                  </a:cubicBezTo>
                  <a:cubicBezTo>
                    <a:pt x="95561" y="155896"/>
                    <a:pt x="95561" y="154989"/>
                    <a:pt x="95561" y="154254"/>
                  </a:cubicBezTo>
                  <a:lnTo>
                    <a:pt x="95561" y="153936"/>
                  </a:lnTo>
                  <a:lnTo>
                    <a:pt x="100707" y="153936"/>
                  </a:lnTo>
                  <a:cubicBezTo>
                    <a:pt x="113893" y="153813"/>
                    <a:pt x="126246" y="148568"/>
                    <a:pt x="135534" y="139181"/>
                  </a:cubicBezTo>
                  <a:cubicBezTo>
                    <a:pt x="143328" y="131314"/>
                    <a:pt x="148181" y="121265"/>
                    <a:pt x="149553" y="110433"/>
                  </a:cubicBezTo>
                  <a:cubicBezTo>
                    <a:pt x="157960" y="109526"/>
                    <a:pt x="164528" y="102345"/>
                    <a:pt x="164528" y="93669"/>
                  </a:cubicBezTo>
                  <a:cubicBezTo>
                    <a:pt x="164528" y="85115"/>
                    <a:pt x="158156" y="78056"/>
                    <a:pt x="149921" y="76954"/>
                  </a:cubicBezTo>
                  <a:cubicBezTo>
                    <a:pt x="149921" y="75311"/>
                    <a:pt x="149872" y="73694"/>
                    <a:pt x="149798" y="72052"/>
                  </a:cubicBezTo>
                  <a:cubicBezTo>
                    <a:pt x="149651" y="68817"/>
                    <a:pt x="149431" y="65581"/>
                    <a:pt x="149186" y="62395"/>
                  </a:cubicBezTo>
                  <a:cubicBezTo>
                    <a:pt x="148843" y="58278"/>
                    <a:pt x="148352" y="54160"/>
                    <a:pt x="147348" y="50141"/>
                  </a:cubicBezTo>
                  <a:cubicBezTo>
                    <a:pt x="146294" y="45876"/>
                    <a:pt x="144823" y="41710"/>
                    <a:pt x="142961" y="37740"/>
                  </a:cubicBezTo>
                  <a:cubicBezTo>
                    <a:pt x="142429" y="36624"/>
                    <a:pt x="141335" y="35969"/>
                    <a:pt x="140195" y="35969"/>
                  </a:cubicBezTo>
                  <a:cubicBezTo>
                    <a:pt x="139758" y="35969"/>
                    <a:pt x="139314" y="36065"/>
                    <a:pt x="138892" y="36269"/>
                  </a:cubicBezTo>
                  <a:cubicBezTo>
                    <a:pt x="137348" y="36980"/>
                    <a:pt x="136711" y="38793"/>
                    <a:pt x="137422" y="40337"/>
                  </a:cubicBezTo>
                  <a:cubicBezTo>
                    <a:pt x="139113" y="43940"/>
                    <a:pt x="140461" y="47739"/>
                    <a:pt x="141416" y="51611"/>
                  </a:cubicBezTo>
                  <a:cubicBezTo>
                    <a:pt x="142152" y="54602"/>
                    <a:pt x="142642" y="60042"/>
                    <a:pt x="142985" y="63645"/>
                  </a:cubicBezTo>
                  <a:lnTo>
                    <a:pt x="143059" y="64601"/>
                  </a:lnTo>
                  <a:cubicBezTo>
                    <a:pt x="143255" y="66586"/>
                    <a:pt x="143402" y="68768"/>
                    <a:pt x="143500" y="71218"/>
                  </a:cubicBezTo>
                  <a:cubicBezTo>
                    <a:pt x="143549" y="72346"/>
                    <a:pt x="143206" y="73400"/>
                    <a:pt x="142519" y="74209"/>
                  </a:cubicBezTo>
                  <a:cubicBezTo>
                    <a:pt x="142421" y="74356"/>
                    <a:pt x="142323" y="74478"/>
                    <a:pt x="142201" y="74601"/>
                  </a:cubicBezTo>
                  <a:cubicBezTo>
                    <a:pt x="140289" y="76684"/>
                    <a:pt x="137373" y="77983"/>
                    <a:pt x="134554" y="77983"/>
                  </a:cubicBezTo>
                  <a:cubicBezTo>
                    <a:pt x="131294" y="77983"/>
                    <a:pt x="128353" y="76316"/>
                    <a:pt x="126687" y="73522"/>
                  </a:cubicBezTo>
                  <a:cubicBezTo>
                    <a:pt x="126148" y="72591"/>
                    <a:pt x="125143" y="72027"/>
                    <a:pt x="124064" y="72027"/>
                  </a:cubicBezTo>
                  <a:cubicBezTo>
                    <a:pt x="122986" y="72027"/>
                    <a:pt x="122006" y="72591"/>
                    <a:pt x="121442" y="73522"/>
                  </a:cubicBezTo>
                  <a:cubicBezTo>
                    <a:pt x="119775" y="76316"/>
                    <a:pt x="116834" y="77983"/>
                    <a:pt x="113575" y="77983"/>
                  </a:cubicBezTo>
                  <a:cubicBezTo>
                    <a:pt x="110339" y="77983"/>
                    <a:pt x="107398" y="76316"/>
                    <a:pt x="105732" y="73498"/>
                  </a:cubicBezTo>
                  <a:cubicBezTo>
                    <a:pt x="105168" y="72591"/>
                    <a:pt x="104188" y="72027"/>
                    <a:pt x="103109" y="72027"/>
                  </a:cubicBezTo>
                  <a:cubicBezTo>
                    <a:pt x="102031" y="72027"/>
                    <a:pt x="101026" y="72591"/>
                    <a:pt x="100487" y="73522"/>
                  </a:cubicBezTo>
                  <a:cubicBezTo>
                    <a:pt x="98820" y="76267"/>
                    <a:pt x="95830" y="77983"/>
                    <a:pt x="92620" y="77983"/>
                  </a:cubicBezTo>
                  <a:cubicBezTo>
                    <a:pt x="89384" y="77983"/>
                    <a:pt x="86443" y="76316"/>
                    <a:pt x="84752" y="73522"/>
                  </a:cubicBezTo>
                  <a:cubicBezTo>
                    <a:pt x="84213" y="72591"/>
                    <a:pt x="83208" y="72027"/>
                    <a:pt x="82130" y="72027"/>
                  </a:cubicBezTo>
                  <a:cubicBezTo>
                    <a:pt x="81076" y="72027"/>
                    <a:pt x="80071" y="72591"/>
                    <a:pt x="79507" y="73522"/>
                  </a:cubicBezTo>
                  <a:cubicBezTo>
                    <a:pt x="77841" y="76316"/>
                    <a:pt x="74900" y="77983"/>
                    <a:pt x="71665" y="77983"/>
                  </a:cubicBezTo>
                  <a:cubicBezTo>
                    <a:pt x="68405" y="77983"/>
                    <a:pt x="65464" y="76316"/>
                    <a:pt x="63797" y="73522"/>
                  </a:cubicBezTo>
                  <a:cubicBezTo>
                    <a:pt x="63258" y="72591"/>
                    <a:pt x="62253" y="72027"/>
                    <a:pt x="61175" y="72027"/>
                  </a:cubicBezTo>
                  <a:cubicBezTo>
                    <a:pt x="60096" y="72027"/>
                    <a:pt x="59092" y="72591"/>
                    <a:pt x="58552" y="73522"/>
                  </a:cubicBezTo>
                  <a:cubicBezTo>
                    <a:pt x="56886" y="76316"/>
                    <a:pt x="53945" y="77983"/>
                    <a:pt x="50685" y="77983"/>
                  </a:cubicBezTo>
                  <a:cubicBezTo>
                    <a:pt x="47499" y="77983"/>
                    <a:pt x="44484" y="76267"/>
                    <a:pt x="42842" y="73522"/>
                  </a:cubicBezTo>
                  <a:cubicBezTo>
                    <a:pt x="42279" y="72591"/>
                    <a:pt x="41298" y="72027"/>
                    <a:pt x="40220" y="72027"/>
                  </a:cubicBezTo>
                  <a:cubicBezTo>
                    <a:pt x="39141" y="72027"/>
                    <a:pt x="38137" y="72591"/>
                    <a:pt x="37597" y="73498"/>
                  </a:cubicBezTo>
                  <a:cubicBezTo>
                    <a:pt x="35906" y="76316"/>
                    <a:pt x="32990" y="77983"/>
                    <a:pt x="29730" y="77983"/>
                  </a:cubicBezTo>
                  <a:cubicBezTo>
                    <a:pt x="26985" y="77983"/>
                    <a:pt x="24093" y="76733"/>
                    <a:pt x="22206" y="74723"/>
                  </a:cubicBezTo>
                  <a:cubicBezTo>
                    <a:pt x="22181" y="74723"/>
                    <a:pt x="22157" y="74699"/>
                    <a:pt x="22157" y="74699"/>
                  </a:cubicBezTo>
                  <a:cubicBezTo>
                    <a:pt x="21397" y="73890"/>
                    <a:pt x="21005" y="72738"/>
                    <a:pt x="21054" y="71562"/>
                  </a:cubicBezTo>
                  <a:cubicBezTo>
                    <a:pt x="21250" y="65778"/>
                    <a:pt x="21691" y="57420"/>
                    <a:pt x="23113" y="51611"/>
                  </a:cubicBezTo>
                  <a:cubicBezTo>
                    <a:pt x="26078" y="39700"/>
                    <a:pt x="32769" y="28720"/>
                    <a:pt x="41960" y="20681"/>
                  </a:cubicBezTo>
                  <a:cubicBezTo>
                    <a:pt x="52756" y="11273"/>
                    <a:pt x="67061" y="6102"/>
                    <a:pt x="81925" y="6102"/>
                  </a:cubicBezTo>
                  <a:cubicBezTo>
                    <a:pt x="83865" y="6102"/>
                    <a:pt x="85814" y="6190"/>
                    <a:pt x="87767" y="6368"/>
                  </a:cubicBezTo>
                  <a:cubicBezTo>
                    <a:pt x="104702" y="7912"/>
                    <a:pt x="120143" y="16049"/>
                    <a:pt x="130191" y="28671"/>
                  </a:cubicBezTo>
                  <a:cubicBezTo>
                    <a:pt x="130797" y="29431"/>
                    <a:pt x="131685" y="29828"/>
                    <a:pt x="132582" y="29828"/>
                  </a:cubicBezTo>
                  <a:cubicBezTo>
                    <a:pt x="133247" y="29828"/>
                    <a:pt x="133917" y="29610"/>
                    <a:pt x="134481" y="29161"/>
                  </a:cubicBezTo>
                  <a:cubicBezTo>
                    <a:pt x="135804" y="28108"/>
                    <a:pt x="136025" y="26196"/>
                    <a:pt x="134971" y="24872"/>
                  </a:cubicBezTo>
                  <a:cubicBezTo>
                    <a:pt x="123917" y="10951"/>
                    <a:pt x="106908" y="1981"/>
                    <a:pt x="88330" y="290"/>
                  </a:cubicBezTo>
                  <a:cubicBezTo>
                    <a:pt x="86198" y="96"/>
                    <a:pt x="84068" y="0"/>
                    <a:pt x="81948" y="0"/>
                  </a:cubicBezTo>
                  <a:close/>
                </a:path>
              </a:pathLst>
            </a:custGeom>
            <a:solidFill>
              <a:srgbClr val="303F46"/>
            </a:solidFill>
            <a:ln>
              <a:noFill/>
            </a:ln>
          </p:spPr>
          <p:txBody>
            <a:bodyPr spcFirstLastPara="1" wrap="square" lIns="97520" tIns="97520" rIns="97520" bIns="97520" anchor="ctr" anchorCtr="0">
              <a:noAutofit/>
            </a:bodyPr>
            <a:lstStyle/>
            <a:p>
              <a:endParaRPr sz="1920"/>
            </a:p>
          </p:txBody>
        </p:sp>
        <p:sp>
          <p:nvSpPr>
            <p:cNvPr id="82" name="Google Shape;2149;p46">
              <a:extLst>
                <a:ext uri="{FF2B5EF4-FFF2-40B4-BE49-F238E27FC236}">
                  <a16:creationId xmlns:a16="http://schemas.microsoft.com/office/drawing/2014/main" xmlns="" id="{D243B30B-7E54-4A65-A462-44D499C5BD57}"/>
                </a:ext>
              </a:extLst>
            </p:cNvPr>
            <p:cNvSpPr/>
            <p:nvPr/>
          </p:nvSpPr>
          <p:spPr>
            <a:xfrm>
              <a:off x="3610250" y="3358075"/>
              <a:ext cx="444225" cy="219375"/>
            </a:xfrm>
            <a:custGeom>
              <a:avLst/>
              <a:gdLst/>
              <a:ahLst/>
              <a:cxnLst/>
              <a:rect l="l" t="t" r="r" b="b"/>
              <a:pathLst>
                <a:path w="17769" h="8775" extrusionOk="0">
                  <a:moveTo>
                    <a:pt x="8897" y="1"/>
                  </a:moveTo>
                  <a:cubicBezTo>
                    <a:pt x="5784" y="1"/>
                    <a:pt x="2941" y="1398"/>
                    <a:pt x="1030" y="3849"/>
                  </a:cubicBezTo>
                  <a:cubicBezTo>
                    <a:pt x="0" y="5172"/>
                    <a:pt x="245" y="7108"/>
                    <a:pt x="1593" y="8138"/>
                  </a:cubicBezTo>
                  <a:cubicBezTo>
                    <a:pt x="2132" y="8579"/>
                    <a:pt x="2794" y="8775"/>
                    <a:pt x="3456" y="8775"/>
                  </a:cubicBezTo>
                  <a:cubicBezTo>
                    <a:pt x="4363" y="8775"/>
                    <a:pt x="5270" y="8358"/>
                    <a:pt x="5882" y="7598"/>
                  </a:cubicBezTo>
                  <a:cubicBezTo>
                    <a:pt x="6593" y="6643"/>
                    <a:pt x="7696" y="6103"/>
                    <a:pt x="8897" y="6103"/>
                  </a:cubicBezTo>
                  <a:cubicBezTo>
                    <a:pt x="10073" y="6103"/>
                    <a:pt x="11176" y="6643"/>
                    <a:pt x="11911" y="7598"/>
                  </a:cubicBezTo>
                  <a:cubicBezTo>
                    <a:pt x="12511" y="8370"/>
                    <a:pt x="13411" y="8775"/>
                    <a:pt x="14324" y="8775"/>
                  </a:cubicBezTo>
                  <a:cubicBezTo>
                    <a:pt x="14977" y="8775"/>
                    <a:pt x="15638" y="8567"/>
                    <a:pt x="16200" y="8138"/>
                  </a:cubicBezTo>
                  <a:cubicBezTo>
                    <a:pt x="17524" y="7108"/>
                    <a:pt x="17769" y="5172"/>
                    <a:pt x="16740" y="3849"/>
                  </a:cubicBezTo>
                  <a:cubicBezTo>
                    <a:pt x="14852" y="1398"/>
                    <a:pt x="11985" y="1"/>
                    <a:pt x="8897" y="1"/>
                  </a:cubicBezTo>
                  <a:close/>
                </a:path>
              </a:pathLst>
            </a:custGeom>
            <a:solidFill>
              <a:srgbClr val="303F46"/>
            </a:solidFill>
            <a:ln>
              <a:noFill/>
            </a:ln>
          </p:spPr>
          <p:txBody>
            <a:bodyPr spcFirstLastPara="1" wrap="square" lIns="97520" tIns="97520" rIns="97520" bIns="97520" anchor="ctr" anchorCtr="0">
              <a:noAutofit/>
            </a:bodyPr>
            <a:lstStyle/>
            <a:p>
              <a:endParaRPr sz="1920"/>
            </a:p>
          </p:txBody>
        </p:sp>
        <p:sp>
          <p:nvSpPr>
            <p:cNvPr id="83" name="Google Shape;2150;p46">
              <a:extLst>
                <a:ext uri="{FF2B5EF4-FFF2-40B4-BE49-F238E27FC236}">
                  <a16:creationId xmlns:a16="http://schemas.microsoft.com/office/drawing/2014/main" xmlns="" id="{13F00EE3-231B-4DB8-8A2A-07D28B471750}"/>
                </a:ext>
              </a:extLst>
            </p:cNvPr>
            <p:cNvSpPr/>
            <p:nvPr/>
          </p:nvSpPr>
          <p:spPr>
            <a:xfrm>
              <a:off x="1723075" y="3572825"/>
              <a:ext cx="343750" cy="196425"/>
            </a:xfrm>
            <a:custGeom>
              <a:avLst/>
              <a:gdLst/>
              <a:ahLst/>
              <a:cxnLst/>
              <a:rect l="l" t="t" r="r" b="b"/>
              <a:pathLst>
                <a:path w="13750" h="7857" extrusionOk="0">
                  <a:moveTo>
                    <a:pt x="10384" y="1"/>
                  </a:moveTo>
                  <a:cubicBezTo>
                    <a:pt x="10145" y="1"/>
                    <a:pt x="9901" y="29"/>
                    <a:pt x="9657" y="87"/>
                  </a:cubicBezTo>
                  <a:lnTo>
                    <a:pt x="2647" y="1827"/>
                  </a:lnTo>
                  <a:cubicBezTo>
                    <a:pt x="1005" y="2219"/>
                    <a:pt x="0" y="3886"/>
                    <a:pt x="392" y="5528"/>
                  </a:cubicBezTo>
                  <a:cubicBezTo>
                    <a:pt x="735" y="6925"/>
                    <a:pt x="1985" y="7856"/>
                    <a:pt x="3358" y="7856"/>
                  </a:cubicBezTo>
                  <a:cubicBezTo>
                    <a:pt x="3603" y="7856"/>
                    <a:pt x="3848" y="7807"/>
                    <a:pt x="4093" y="7758"/>
                  </a:cubicBezTo>
                  <a:lnTo>
                    <a:pt x="11127" y="6018"/>
                  </a:lnTo>
                  <a:cubicBezTo>
                    <a:pt x="12745" y="5626"/>
                    <a:pt x="13750" y="3959"/>
                    <a:pt x="13357" y="2317"/>
                  </a:cubicBezTo>
                  <a:cubicBezTo>
                    <a:pt x="13003" y="919"/>
                    <a:pt x="11760" y="1"/>
                    <a:pt x="10384" y="1"/>
                  </a:cubicBezTo>
                  <a:close/>
                </a:path>
              </a:pathLst>
            </a:custGeom>
            <a:solidFill>
              <a:srgbClr val="303F46"/>
            </a:solidFill>
            <a:ln>
              <a:noFill/>
            </a:ln>
          </p:spPr>
          <p:txBody>
            <a:bodyPr spcFirstLastPara="1" wrap="square" lIns="97520" tIns="97520" rIns="97520" bIns="97520" anchor="ctr" anchorCtr="0">
              <a:noAutofit/>
            </a:bodyPr>
            <a:lstStyle/>
            <a:p>
              <a:endParaRPr sz="1920"/>
            </a:p>
          </p:txBody>
        </p:sp>
        <p:sp>
          <p:nvSpPr>
            <p:cNvPr id="84" name="Google Shape;2151;p46">
              <a:extLst>
                <a:ext uri="{FF2B5EF4-FFF2-40B4-BE49-F238E27FC236}">
                  <a16:creationId xmlns:a16="http://schemas.microsoft.com/office/drawing/2014/main" xmlns="" id="{1CA8A648-423F-4CB2-9B1B-60A82777AC15}"/>
                </a:ext>
              </a:extLst>
            </p:cNvPr>
            <p:cNvSpPr/>
            <p:nvPr/>
          </p:nvSpPr>
          <p:spPr>
            <a:xfrm>
              <a:off x="1965100" y="3897725"/>
              <a:ext cx="294125" cy="282650"/>
            </a:xfrm>
            <a:custGeom>
              <a:avLst/>
              <a:gdLst/>
              <a:ahLst/>
              <a:cxnLst/>
              <a:rect l="l" t="t" r="r" b="b"/>
              <a:pathLst>
                <a:path w="11765" h="11306" extrusionOk="0">
                  <a:moveTo>
                    <a:pt x="8396" y="0"/>
                  </a:moveTo>
                  <a:cubicBezTo>
                    <a:pt x="7599" y="0"/>
                    <a:pt x="6801" y="313"/>
                    <a:pt x="6201" y="938"/>
                  </a:cubicBezTo>
                  <a:lnTo>
                    <a:pt x="1177" y="6110"/>
                  </a:lnTo>
                  <a:cubicBezTo>
                    <a:pt x="0" y="7335"/>
                    <a:pt x="25" y="9271"/>
                    <a:pt x="1226" y="10423"/>
                  </a:cubicBezTo>
                  <a:cubicBezTo>
                    <a:pt x="1814" y="11011"/>
                    <a:pt x="2598" y="11305"/>
                    <a:pt x="3358" y="11305"/>
                  </a:cubicBezTo>
                  <a:cubicBezTo>
                    <a:pt x="4167" y="11305"/>
                    <a:pt x="4951" y="10987"/>
                    <a:pt x="5564" y="10374"/>
                  </a:cubicBezTo>
                  <a:lnTo>
                    <a:pt x="10588" y="5178"/>
                  </a:lnTo>
                  <a:cubicBezTo>
                    <a:pt x="11764" y="3977"/>
                    <a:pt x="11740" y="2041"/>
                    <a:pt x="10514" y="865"/>
                  </a:cubicBezTo>
                  <a:cubicBezTo>
                    <a:pt x="9926" y="289"/>
                    <a:pt x="9162" y="0"/>
                    <a:pt x="8396" y="0"/>
                  </a:cubicBezTo>
                  <a:close/>
                </a:path>
              </a:pathLst>
            </a:custGeom>
            <a:solidFill>
              <a:srgbClr val="303F46"/>
            </a:solidFill>
            <a:ln>
              <a:noFill/>
            </a:ln>
          </p:spPr>
          <p:txBody>
            <a:bodyPr spcFirstLastPara="1" wrap="square" lIns="97520" tIns="97520" rIns="97520" bIns="97520" anchor="ctr" anchorCtr="0">
              <a:noAutofit/>
            </a:bodyPr>
            <a:lstStyle/>
            <a:p>
              <a:endParaRPr sz="1920"/>
            </a:p>
          </p:txBody>
        </p:sp>
        <p:sp>
          <p:nvSpPr>
            <p:cNvPr id="85" name="Google Shape;2152;p46">
              <a:extLst>
                <a:ext uri="{FF2B5EF4-FFF2-40B4-BE49-F238E27FC236}">
                  <a16:creationId xmlns:a16="http://schemas.microsoft.com/office/drawing/2014/main" xmlns="" id="{6A08DECC-9725-4134-AFB7-974ACDB96D3E}"/>
                </a:ext>
              </a:extLst>
            </p:cNvPr>
            <p:cNvSpPr/>
            <p:nvPr/>
          </p:nvSpPr>
          <p:spPr>
            <a:xfrm>
              <a:off x="2360900" y="4115350"/>
              <a:ext cx="185675" cy="332175"/>
            </a:xfrm>
            <a:custGeom>
              <a:avLst/>
              <a:gdLst/>
              <a:ahLst/>
              <a:cxnLst/>
              <a:rect l="l" t="t" r="r" b="b"/>
              <a:pathLst>
                <a:path w="7427" h="13287" extrusionOk="0">
                  <a:moveTo>
                    <a:pt x="4157" y="0"/>
                  </a:moveTo>
                  <a:cubicBezTo>
                    <a:pt x="2651" y="0"/>
                    <a:pt x="1333" y="1120"/>
                    <a:pt x="1153" y="2674"/>
                  </a:cubicBezTo>
                  <a:lnTo>
                    <a:pt x="221" y="9831"/>
                  </a:lnTo>
                  <a:cubicBezTo>
                    <a:pt x="1" y="11522"/>
                    <a:pt x="1177" y="13041"/>
                    <a:pt x="2868" y="13262"/>
                  </a:cubicBezTo>
                  <a:cubicBezTo>
                    <a:pt x="2991" y="13286"/>
                    <a:pt x="3113" y="13286"/>
                    <a:pt x="3260" y="13286"/>
                  </a:cubicBezTo>
                  <a:cubicBezTo>
                    <a:pt x="4780" y="13286"/>
                    <a:pt x="6079" y="12159"/>
                    <a:pt x="6275" y="10615"/>
                  </a:cubicBezTo>
                  <a:lnTo>
                    <a:pt x="7206" y="3458"/>
                  </a:lnTo>
                  <a:cubicBezTo>
                    <a:pt x="7427" y="1767"/>
                    <a:pt x="6250" y="248"/>
                    <a:pt x="4559" y="27"/>
                  </a:cubicBezTo>
                  <a:cubicBezTo>
                    <a:pt x="4424" y="9"/>
                    <a:pt x="4290" y="0"/>
                    <a:pt x="4157" y="0"/>
                  </a:cubicBezTo>
                  <a:close/>
                </a:path>
              </a:pathLst>
            </a:custGeom>
            <a:solidFill>
              <a:srgbClr val="303F46"/>
            </a:solidFill>
            <a:ln>
              <a:noFill/>
            </a:ln>
          </p:spPr>
          <p:txBody>
            <a:bodyPr spcFirstLastPara="1" wrap="square" lIns="97520" tIns="97520" rIns="97520" bIns="97520" anchor="ctr" anchorCtr="0">
              <a:noAutofit/>
            </a:bodyPr>
            <a:lstStyle/>
            <a:p>
              <a:endParaRPr sz="1920"/>
            </a:p>
          </p:txBody>
        </p:sp>
        <p:sp>
          <p:nvSpPr>
            <p:cNvPr id="86" name="Google Shape;2153;p46">
              <a:extLst>
                <a:ext uri="{FF2B5EF4-FFF2-40B4-BE49-F238E27FC236}">
                  <a16:creationId xmlns:a16="http://schemas.microsoft.com/office/drawing/2014/main" xmlns="" id="{24AC2D46-5B8A-4AB6-ACE1-2F0840339C19}"/>
                </a:ext>
              </a:extLst>
            </p:cNvPr>
            <p:cNvSpPr/>
            <p:nvPr/>
          </p:nvSpPr>
          <p:spPr>
            <a:xfrm>
              <a:off x="3099850" y="2466575"/>
              <a:ext cx="152600" cy="321700"/>
            </a:xfrm>
            <a:custGeom>
              <a:avLst/>
              <a:gdLst/>
              <a:ahLst/>
              <a:cxnLst/>
              <a:rect l="l" t="t" r="r" b="b"/>
              <a:pathLst>
                <a:path w="6104" h="12868" extrusionOk="0">
                  <a:moveTo>
                    <a:pt x="3039" y="0"/>
                  </a:moveTo>
                  <a:cubicBezTo>
                    <a:pt x="1373" y="0"/>
                    <a:pt x="0" y="1373"/>
                    <a:pt x="0" y="3064"/>
                  </a:cubicBezTo>
                  <a:lnTo>
                    <a:pt x="0" y="9804"/>
                  </a:lnTo>
                  <a:cubicBezTo>
                    <a:pt x="0" y="11495"/>
                    <a:pt x="1373" y="12868"/>
                    <a:pt x="3039" y="12868"/>
                  </a:cubicBezTo>
                  <a:cubicBezTo>
                    <a:pt x="4731" y="12868"/>
                    <a:pt x="6103" y="11495"/>
                    <a:pt x="6103" y="9804"/>
                  </a:cubicBezTo>
                  <a:lnTo>
                    <a:pt x="6103" y="3064"/>
                  </a:lnTo>
                  <a:cubicBezTo>
                    <a:pt x="6103" y="1373"/>
                    <a:pt x="4731" y="0"/>
                    <a:pt x="3039" y="0"/>
                  </a:cubicBezTo>
                  <a:close/>
                </a:path>
              </a:pathLst>
            </a:custGeom>
            <a:solidFill>
              <a:srgbClr val="303F46"/>
            </a:solidFill>
            <a:ln>
              <a:noFill/>
            </a:ln>
          </p:spPr>
          <p:txBody>
            <a:bodyPr spcFirstLastPara="1" wrap="square" lIns="97520" tIns="97520" rIns="97520" bIns="97520" anchor="ctr" anchorCtr="0">
              <a:noAutofit/>
            </a:bodyPr>
            <a:lstStyle/>
            <a:p>
              <a:endParaRPr sz="1920"/>
            </a:p>
          </p:txBody>
        </p:sp>
        <p:sp>
          <p:nvSpPr>
            <p:cNvPr id="87" name="Google Shape;2154;p46">
              <a:extLst>
                <a:ext uri="{FF2B5EF4-FFF2-40B4-BE49-F238E27FC236}">
                  <a16:creationId xmlns:a16="http://schemas.microsoft.com/office/drawing/2014/main" xmlns="" id="{20B5CD71-F8CE-47B1-92A7-684507A2D513}"/>
                </a:ext>
              </a:extLst>
            </p:cNvPr>
            <p:cNvSpPr/>
            <p:nvPr/>
          </p:nvSpPr>
          <p:spPr>
            <a:xfrm>
              <a:off x="4407400" y="2466575"/>
              <a:ext cx="153200" cy="321700"/>
            </a:xfrm>
            <a:custGeom>
              <a:avLst/>
              <a:gdLst/>
              <a:ahLst/>
              <a:cxnLst/>
              <a:rect l="l" t="t" r="r" b="b"/>
              <a:pathLst>
                <a:path w="6128" h="12868" extrusionOk="0">
                  <a:moveTo>
                    <a:pt x="3064" y="0"/>
                  </a:moveTo>
                  <a:cubicBezTo>
                    <a:pt x="1373" y="0"/>
                    <a:pt x="0" y="1373"/>
                    <a:pt x="0" y="3064"/>
                  </a:cubicBezTo>
                  <a:lnTo>
                    <a:pt x="0" y="9804"/>
                  </a:lnTo>
                  <a:cubicBezTo>
                    <a:pt x="0" y="11495"/>
                    <a:pt x="1373" y="12868"/>
                    <a:pt x="3064" y="12868"/>
                  </a:cubicBezTo>
                  <a:cubicBezTo>
                    <a:pt x="4755" y="12868"/>
                    <a:pt x="6127" y="11495"/>
                    <a:pt x="6127" y="9804"/>
                  </a:cubicBezTo>
                  <a:lnTo>
                    <a:pt x="6127" y="3064"/>
                  </a:lnTo>
                  <a:cubicBezTo>
                    <a:pt x="6127" y="1373"/>
                    <a:pt x="4755" y="0"/>
                    <a:pt x="3064" y="0"/>
                  </a:cubicBezTo>
                  <a:close/>
                </a:path>
              </a:pathLst>
            </a:custGeom>
            <a:solidFill>
              <a:srgbClr val="303F46"/>
            </a:solidFill>
            <a:ln>
              <a:noFill/>
            </a:ln>
          </p:spPr>
          <p:txBody>
            <a:bodyPr spcFirstLastPara="1" wrap="square" lIns="97520" tIns="97520" rIns="97520" bIns="97520" anchor="ctr" anchorCtr="0">
              <a:noAutofit/>
            </a:bodyPr>
            <a:lstStyle/>
            <a:p>
              <a:endParaRPr sz="1920"/>
            </a:p>
          </p:txBody>
        </p:sp>
      </p:grpSp>
      <p:grpSp>
        <p:nvGrpSpPr>
          <p:cNvPr id="88" name="Google Shape;2160;p46">
            <a:extLst>
              <a:ext uri="{FF2B5EF4-FFF2-40B4-BE49-F238E27FC236}">
                <a16:creationId xmlns:a16="http://schemas.microsoft.com/office/drawing/2014/main" xmlns="" id="{4483FC29-12B1-45A1-93E7-11B5B4B7E483}"/>
              </a:ext>
            </a:extLst>
          </p:cNvPr>
          <p:cNvGrpSpPr/>
          <p:nvPr/>
        </p:nvGrpSpPr>
        <p:grpSpPr>
          <a:xfrm>
            <a:off x="6254846" y="1861707"/>
            <a:ext cx="777606" cy="812556"/>
            <a:chOff x="3587575" y="-42425"/>
            <a:chExt cx="5003475" cy="5228350"/>
          </a:xfrm>
        </p:grpSpPr>
        <p:grpSp>
          <p:nvGrpSpPr>
            <p:cNvPr id="89" name="Google Shape;2161;p46">
              <a:extLst>
                <a:ext uri="{FF2B5EF4-FFF2-40B4-BE49-F238E27FC236}">
                  <a16:creationId xmlns:a16="http://schemas.microsoft.com/office/drawing/2014/main" xmlns="" id="{F1333387-98E1-46D3-AC9E-E96956A8BB30}"/>
                </a:ext>
              </a:extLst>
            </p:cNvPr>
            <p:cNvGrpSpPr/>
            <p:nvPr/>
          </p:nvGrpSpPr>
          <p:grpSpPr>
            <a:xfrm>
              <a:off x="3587575" y="-42425"/>
              <a:ext cx="5003475" cy="5228350"/>
              <a:chOff x="1302750" y="238125"/>
              <a:chExt cx="5003475" cy="5228350"/>
            </a:xfrm>
          </p:grpSpPr>
          <p:sp>
            <p:nvSpPr>
              <p:cNvPr id="93" name="Google Shape;2162;p46">
                <a:extLst>
                  <a:ext uri="{FF2B5EF4-FFF2-40B4-BE49-F238E27FC236}">
                    <a16:creationId xmlns:a16="http://schemas.microsoft.com/office/drawing/2014/main" xmlns="" id="{903DBA29-8170-461D-B0C4-DE8F7335350C}"/>
                  </a:ext>
                </a:extLst>
              </p:cNvPr>
              <p:cNvSpPr/>
              <p:nvPr/>
            </p:nvSpPr>
            <p:spPr>
              <a:xfrm>
                <a:off x="2835775" y="4364775"/>
                <a:ext cx="1938050" cy="1025100"/>
              </a:xfrm>
              <a:custGeom>
                <a:avLst/>
                <a:gdLst/>
                <a:ahLst/>
                <a:cxnLst/>
                <a:rect l="l" t="t" r="r" b="b"/>
                <a:pathLst>
                  <a:path w="77522" h="41004" extrusionOk="0">
                    <a:moveTo>
                      <a:pt x="16298" y="1"/>
                    </a:moveTo>
                    <a:cubicBezTo>
                      <a:pt x="8578" y="5466"/>
                      <a:pt x="3113" y="14044"/>
                      <a:pt x="0" y="22990"/>
                    </a:cubicBezTo>
                    <a:lnTo>
                      <a:pt x="14166" y="41004"/>
                    </a:lnTo>
                    <a:lnTo>
                      <a:pt x="63355" y="41004"/>
                    </a:lnTo>
                    <a:lnTo>
                      <a:pt x="77521" y="22990"/>
                    </a:lnTo>
                    <a:cubicBezTo>
                      <a:pt x="74384" y="14044"/>
                      <a:pt x="68919" y="5466"/>
                      <a:pt x="61198" y="1"/>
                    </a:cubicBezTo>
                    <a:close/>
                  </a:path>
                </a:pathLst>
              </a:custGeom>
              <a:solidFill>
                <a:srgbClr val="FEE2A2"/>
              </a:solidFill>
              <a:ln>
                <a:noFill/>
              </a:ln>
            </p:spPr>
            <p:txBody>
              <a:bodyPr spcFirstLastPara="1" wrap="square" lIns="97520" tIns="97520" rIns="97520" bIns="97520" anchor="ctr" anchorCtr="0">
                <a:noAutofit/>
              </a:bodyPr>
              <a:lstStyle/>
              <a:p>
                <a:endParaRPr sz="1920"/>
              </a:p>
            </p:txBody>
          </p:sp>
          <p:sp>
            <p:nvSpPr>
              <p:cNvPr id="94" name="Google Shape;2163;p46">
                <a:extLst>
                  <a:ext uri="{FF2B5EF4-FFF2-40B4-BE49-F238E27FC236}">
                    <a16:creationId xmlns:a16="http://schemas.microsoft.com/office/drawing/2014/main" xmlns="" id="{B9CEA319-E74D-47C4-8921-24F6811EF63B}"/>
                  </a:ext>
                </a:extLst>
              </p:cNvPr>
              <p:cNvSpPr/>
              <p:nvPr/>
            </p:nvSpPr>
            <p:spPr>
              <a:xfrm>
                <a:off x="1550900" y="314700"/>
                <a:ext cx="4507800" cy="2221125"/>
              </a:xfrm>
              <a:custGeom>
                <a:avLst/>
                <a:gdLst/>
                <a:ahLst/>
                <a:cxnLst/>
                <a:rect l="l" t="t" r="r" b="b"/>
                <a:pathLst>
                  <a:path w="180312" h="88845" extrusionOk="0">
                    <a:moveTo>
                      <a:pt x="90143" y="1"/>
                    </a:moveTo>
                    <a:cubicBezTo>
                      <a:pt x="66100" y="1"/>
                      <a:pt x="43503" y="9216"/>
                      <a:pt x="26470" y="25955"/>
                    </a:cubicBezTo>
                    <a:cubicBezTo>
                      <a:pt x="9387" y="42744"/>
                      <a:pt x="0" y="65071"/>
                      <a:pt x="0" y="88845"/>
                    </a:cubicBezTo>
                    <a:lnTo>
                      <a:pt x="180311" y="88845"/>
                    </a:lnTo>
                    <a:cubicBezTo>
                      <a:pt x="180311" y="65071"/>
                      <a:pt x="170900" y="42744"/>
                      <a:pt x="153817" y="25955"/>
                    </a:cubicBezTo>
                    <a:cubicBezTo>
                      <a:pt x="136808" y="9216"/>
                      <a:pt x="114187" y="1"/>
                      <a:pt x="90143" y="1"/>
                    </a:cubicBezTo>
                    <a:close/>
                  </a:path>
                </a:pathLst>
              </a:custGeom>
              <a:solidFill>
                <a:srgbClr val="402D2C"/>
              </a:solidFill>
              <a:ln>
                <a:noFill/>
              </a:ln>
            </p:spPr>
            <p:txBody>
              <a:bodyPr spcFirstLastPara="1" wrap="square" lIns="97520" tIns="97520" rIns="97520" bIns="97520" anchor="ctr" anchorCtr="0">
                <a:noAutofit/>
              </a:bodyPr>
              <a:lstStyle/>
              <a:p>
                <a:endParaRPr sz="1920"/>
              </a:p>
            </p:txBody>
          </p:sp>
          <p:sp>
            <p:nvSpPr>
              <p:cNvPr id="95" name="Google Shape;2164;p46">
                <a:extLst>
                  <a:ext uri="{FF2B5EF4-FFF2-40B4-BE49-F238E27FC236}">
                    <a16:creationId xmlns:a16="http://schemas.microsoft.com/office/drawing/2014/main" xmlns="" id="{23121B5B-230D-4A37-99E9-531CAC4380A6}"/>
                  </a:ext>
                </a:extLst>
              </p:cNvPr>
              <p:cNvSpPr/>
              <p:nvPr/>
            </p:nvSpPr>
            <p:spPr>
              <a:xfrm>
                <a:off x="1550900" y="314700"/>
                <a:ext cx="2458250" cy="2221125"/>
              </a:xfrm>
              <a:custGeom>
                <a:avLst/>
                <a:gdLst/>
                <a:ahLst/>
                <a:cxnLst/>
                <a:rect l="l" t="t" r="r" b="b"/>
                <a:pathLst>
                  <a:path w="98330" h="88845" extrusionOk="0">
                    <a:moveTo>
                      <a:pt x="90143" y="1"/>
                    </a:moveTo>
                    <a:cubicBezTo>
                      <a:pt x="66100" y="1"/>
                      <a:pt x="43503" y="9216"/>
                      <a:pt x="26470" y="25955"/>
                    </a:cubicBezTo>
                    <a:cubicBezTo>
                      <a:pt x="9387" y="42744"/>
                      <a:pt x="0" y="65071"/>
                      <a:pt x="0" y="88845"/>
                    </a:cubicBezTo>
                    <a:lnTo>
                      <a:pt x="16323" y="88845"/>
                    </a:lnTo>
                    <a:cubicBezTo>
                      <a:pt x="16323" y="65071"/>
                      <a:pt x="25734" y="42744"/>
                      <a:pt x="42817" y="25955"/>
                    </a:cubicBezTo>
                    <a:cubicBezTo>
                      <a:pt x="57890" y="11128"/>
                      <a:pt x="77350" y="2206"/>
                      <a:pt x="98329" y="368"/>
                    </a:cubicBezTo>
                    <a:cubicBezTo>
                      <a:pt x="95609" y="123"/>
                      <a:pt x="92888" y="1"/>
                      <a:pt x="90143" y="1"/>
                    </a:cubicBezTo>
                    <a:close/>
                  </a:path>
                </a:pathLst>
              </a:custGeom>
              <a:solidFill>
                <a:srgbClr val="6B4B4A"/>
              </a:solidFill>
              <a:ln>
                <a:noFill/>
              </a:ln>
            </p:spPr>
            <p:txBody>
              <a:bodyPr spcFirstLastPara="1" wrap="square" lIns="97520" tIns="97520" rIns="97520" bIns="97520" anchor="ctr" anchorCtr="0">
                <a:noAutofit/>
              </a:bodyPr>
              <a:lstStyle/>
              <a:p>
                <a:endParaRPr sz="1920"/>
              </a:p>
            </p:txBody>
          </p:sp>
          <p:sp>
            <p:nvSpPr>
              <p:cNvPr id="96" name="Google Shape;2165;p46">
                <a:extLst>
                  <a:ext uri="{FF2B5EF4-FFF2-40B4-BE49-F238E27FC236}">
                    <a16:creationId xmlns:a16="http://schemas.microsoft.com/office/drawing/2014/main" xmlns="" id="{D15414E9-230A-4A81-BD13-34DA5494F59E}"/>
                  </a:ext>
                </a:extLst>
              </p:cNvPr>
              <p:cNvSpPr/>
              <p:nvPr/>
            </p:nvSpPr>
            <p:spPr>
              <a:xfrm>
                <a:off x="5265800" y="2157150"/>
                <a:ext cx="963850" cy="963825"/>
              </a:xfrm>
              <a:custGeom>
                <a:avLst/>
                <a:gdLst/>
                <a:ahLst/>
                <a:cxnLst/>
                <a:rect l="l" t="t" r="r" b="b"/>
                <a:pathLst>
                  <a:path w="38554" h="38553" extrusionOk="0">
                    <a:moveTo>
                      <a:pt x="19265" y="0"/>
                    </a:moveTo>
                    <a:cubicBezTo>
                      <a:pt x="8628" y="0"/>
                      <a:pt x="1" y="8628"/>
                      <a:pt x="1" y="19289"/>
                    </a:cubicBezTo>
                    <a:cubicBezTo>
                      <a:pt x="1" y="29926"/>
                      <a:pt x="8628" y="38553"/>
                      <a:pt x="19265" y="38553"/>
                    </a:cubicBezTo>
                    <a:cubicBezTo>
                      <a:pt x="29926" y="38553"/>
                      <a:pt x="38553" y="29926"/>
                      <a:pt x="38553" y="19289"/>
                    </a:cubicBezTo>
                    <a:cubicBezTo>
                      <a:pt x="38553" y="8628"/>
                      <a:pt x="29926" y="0"/>
                      <a:pt x="19265" y="0"/>
                    </a:cubicBezTo>
                    <a:close/>
                  </a:path>
                </a:pathLst>
              </a:custGeom>
              <a:solidFill>
                <a:srgbClr val="DBC1A6"/>
              </a:solidFill>
              <a:ln>
                <a:noFill/>
              </a:ln>
            </p:spPr>
            <p:txBody>
              <a:bodyPr spcFirstLastPara="1" wrap="square" lIns="97520" tIns="97520" rIns="97520" bIns="97520" anchor="ctr" anchorCtr="0">
                <a:noAutofit/>
              </a:bodyPr>
              <a:lstStyle/>
              <a:p>
                <a:endParaRPr sz="1920"/>
              </a:p>
            </p:txBody>
          </p:sp>
          <p:sp>
            <p:nvSpPr>
              <p:cNvPr id="97" name="Google Shape;2166;p46">
                <a:extLst>
                  <a:ext uri="{FF2B5EF4-FFF2-40B4-BE49-F238E27FC236}">
                    <a16:creationId xmlns:a16="http://schemas.microsoft.com/office/drawing/2014/main" xmlns="" id="{F307E6BB-F1D0-4AB3-94B0-F59A2409445C}"/>
                  </a:ext>
                </a:extLst>
              </p:cNvPr>
              <p:cNvSpPr/>
              <p:nvPr/>
            </p:nvSpPr>
            <p:spPr>
              <a:xfrm>
                <a:off x="3421525" y="4062700"/>
                <a:ext cx="765925" cy="765925"/>
              </a:xfrm>
              <a:custGeom>
                <a:avLst/>
                <a:gdLst/>
                <a:ahLst/>
                <a:cxnLst/>
                <a:rect l="l" t="t" r="r" b="b"/>
                <a:pathLst>
                  <a:path w="30637" h="30637" extrusionOk="0">
                    <a:moveTo>
                      <a:pt x="15318" y="1"/>
                    </a:moveTo>
                    <a:cubicBezTo>
                      <a:pt x="6863" y="1"/>
                      <a:pt x="0" y="6863"/>
                      <a:pt x="0" y="15319"/>
                    </a:cubicBezTo>
                    <a:cubicBezTo>
                      <a:pt x="0" y="23774"/>
                      <a:pt x="6863" y="30637"/>
                      <a:pt x="15318" y="30637"/>
                    </a:cubicBezTo>
                    <a:cubicBezTo>
                      <a:pt x="23774" y="30637"/>
                      <a:pt x="30636" y="23774"/>
                      <a:pt x="30636" y="15319"/>
                    </a:cubicBezTo>
                    <a:cubicBezTo>
                      <a:pt x="30636" y="6863"/>
                      <a:pt x="23774" y="1"/>
                      <a:pt x="15318" y="1"/>
                    </a:cubicBezTo>
                    <a:close/>
                  </a:path>
                </a:pathLst>
              </a:custGeom>
              <a:solidFill>
                <a:srgbClr val="DBC1A6"/>
              </a:solidFill>
              <a:ln>
                <a:noFill/>
              </a:ln>
            </p:spPr>
            <p:txBody>
              <a:bodyPr spcFirstLastPara="1" wrap="square" lIns="97520" tIns="97520" rIns="97520" bIns="97520" anchor="ctr" anchorCtr="0">
                <a:noAutofit/>
              </a:bodyPr>
              <a:lstStyle/>
              <a:p>
                <a:endParaRPr sz="1920"/>
              </a:p>
            </p:txBody>
          </p:sp>
          <p:sp>
            <p:nvSpPr>
              <p:cNvPr id="98" name="Google Shape;2167;p46">
                <a:extLst>
                  <a:ext uri="{FF2B5EF4-FFF2-40B4-BE49-F238E27FC236}">
                    <a16:creationId xmlns:a16="http://schemas.microsoft.com/office/drawing/2014/main" xmlns="" id="{BEC359B8-AEB9-4288-A842-DAD61491E087}"/>
                  </a:ext>
                </a:extLst>
              </p:cNvPr>
              <p:cNvSpPr/>
              <p:nvPr/>
            </p:nvSpPr>
            <p:spPr>
              <a:xfrm>
                <a:off x="1861550" y="1556225"/>
                <a:ext cx="3885875" cy="2889450"/>
              </a:xfrm>
              <a:custGeom>
                <a:avLst/>
                <a:gdLst/>
                <a:ahLst/>
                <a:cxnLst/>
                <a:rect l="l" t="t" r="r" b="b"/>
                <a:pathLst>
                  <a:path w="155435" h="115578" extrusionOk="0">
                    <a:moveTo>
                      <a:pt x="54748" y="0"/>
                    </a:moveTo>
                    <a:cubicBezTo>
                      <a:pt x="50830" y="0"/>
                      <a:pt x="46910" y="932"/>
                      <a:pt x="43332" y="2788"/>
                    </a:cubicBezTo>
                    <a:cubicBezTo>
                      <a:pt x="39646" y="4700"/>
                      <a:pt x="35617" y="5681"/>
                      <a:pt x="31594" y="5681"/>
                    </a:cubicBezTo>
                    <a:cubicBezTo>
                      <a:pt x="27725" y="5681"/>
                      <a:pt x="23863" y="4773"/>
                      <a:pt x="20318" y="2911"/>
                    </a:cubicBezTo>
                    <a:cubicBezTo>
                      <a:pt x="18874" y="2149"/>
                      <a:pt x="17328" y="1789"/>
                      <a:pt x="15805" y="1789"/>
                    </a:cubicBezTo>
                    <a:cubicBezTo>
                      <a:pt x="12184" y="1789"/>
                      <a:pt x="8698" y="3827"/>
                      <a:pt x="7059" y="7347"/>
                    </a:cubicBezTo>
                    <a:cubicBezTo>
                      <a:pt x="2525" y="17028"/>
                      <a:pt x="0" y="27812"/>
                      <a:pt x="0" y="39184"/>
                    </a:cubicBezTo>
                    <a:cubicBezTo>
                      <a:pt x="0" y="81363"/>
                      <a:pt x="34803" y="115578"/>
                      <a:pt x="77717" y="115578"/>
                    </a:cubicBezTo>
                    <a:cubicBezTo>
                      <a:pt x="120657" y="115578"/>
                      <a:pt x="155435" y="81363"/>
                      <a:pt x="155435" y="39184"/>
                    </a:cubicBezTo>
                    <a:cubicBezTo>
                      <a:pt x="155435" y="27812"/>
                      <a:pt x="152910" y="17028"/>
                      <a:pt x="148401" y="7347"/>
                    </a:cubicBezTo>
                    <a:cubicBezTo>
                      <a:pt x="146744" y="3827"/>
                      <a:pt x="143253" y="1789"/>
                      <a:pt x="139630" y="1789"/>
                    </a:cubicBezTo>
                    <a:cubicBezTo>
                      <a:pt x="138107" y="1789"/>
                      <a:pt x="136561" y="2149"/>
                      <a:pt x="135117" y="2911"/>
                    </a:cubicBezTo>
                    <a:cubicBezTo>
                      <a:pt x="131584" y="4773"/>
                      <a:pt x="127722" y="5681"/>
                      <a:pt x="123850" y="5681"/>
                    </a:cubicBezTo>
                    <a:cubicBezTo>
                      <a:pt x="119824" y="5681"/>
                      <a:pt x="115789" y="4700"/>
                      <a:pt x="112103" y="2788"/>
                    </a:cubicBezTo>
                    <a:cubicBezTo>
                      <a:pt x="108537" y="932"/>
                      <a:pt x="104623" y="0"/>
                      <a:pt x="100708" y="0"/>
                    </a:cubicBezTo>
                    <a:cubicBezTo>
                      <a:pt x="96768" y="0"/>
                      <a:pt x="92827" y="944"/>
                      <a:pt x="89237" y="2837"/>
                    </a:cubicBezTo>
                    <a:cubicBezTo>
                      <a:pt x="85622" y="4737"/>
                      <a:pt x="81669" y="5687"/>
                      <a:pt x="77720" y="5687"/>
                    </a:cubicBezTo>
                    <a:cubicBezTo>
                      <a:pt x="73772" y="5687"/>
                      <a:pt x="69826" y="4737"/>
                      <a:pt x="66223" y="2837"/>
                    </a:cubicBezTo>
                    <a:cubicBezTo>
                      <a:pt x="62633" y="944"/>
                      <a:pt x="58691" y="0"/>
                      <a:pt x="54748" y="0"/>
                    </a:cubicBezTo>
                    <a:close/>
                  </a:path>
                </a:pathLst>
              </a:custGeom>
              <a:solidFill>
                <a:srgbClr val="F4D7B9"/>
              </a:solidFill>
              <a:ln>
                <a:noFill/>
              </a:ln>
            </p:spPr>
            <p:txBody>
              <a:bodyPr spcFirstLastPara="1" wrap="square" lIns="97520" tIns="97520" rIns="97520" bIns="97520" anchor="ctr" anchorCtr="0">
                <a:noAutofit/>
              </a:bodyPr>
              <a:lstStyle/>
              <a:p>
                <a:endParaRPr sz="1920"/>
              </a:p>
            </p:txBody>
          </p:sp>
          <p:sp>
            <p:nvSpPr>
              <p:cNvPr id="99" name="Google Shape;2168;p46">
                <a:extLst>
                  <a:ext uri="{FF2B5EF4-FFF2-40B4-BE49-F238E27FC236}">
                    <a16:creationId xmlns:a16="http://schemas.microsoft.com/office/drawing/2014/main" xmlns="" id="{768E3516-54B9-49A0-A162-EB9FF372D77C}"/>
                  </a:ext>
                </a:extLst>
              </p:cNvPr>
              <p:cNvSpPr/>
              <p:nvPr/>
            </p:nvSpPr>
            <p:spPr>
              <a:xfrm>
                <a:off x="1379325" y="1600950"/>
                <a:ext cx="2578350" cy="2844725"/>
              </a:xfrm>
              <a:custGeom>
                <a:avLst/>
                <a:gdLst/>
                <a:ahLst/>
                <a:cxnLst/>
                <a:rect l="l" t="t" r="r" b="b"/>
                <a:pathLst>
                  <a:path w="103134" h="113789" extrusionOk="0">
                    <a:moveTo>
                      <a:pt x="35094" y="0"/>
                    </a:moveTo>
                    <a:cubicBezTo>
                      <a:pt x="31473" y="0"/>
                      <a:pt x="27987" y="2038"/>
                      <a:pt x="26348" y="5558"/>
                    </a:cubicBezTo>
                    <a:cubicBezTo>
                      <a:pt x="23872" y="10852"/>
                      <a:pt x="21985" y="16464"/>
                      <a:pt x="20809" y="22322"/>
                    </a:cubicBezTo>
                    <a:cubicBezTo>
                      <a:pt x="20318" y="22273"/>
                      <a:pt x="19828" y="22248"/>
                      <a:pt x="19289" y="22248"/>
                    </a:cubicBezTo>
                    <a:cubicBezTo>
                      <a:pt x="8628" y="22248"/>
                      <a:pt x="1" y="30876"/>
                      <a:pt x="1" y="41537"/>
                    </a:cubicBezTo>
                    <a:cubicBezTo>
                      <a:pt x="1" y="52174"/>
                      <a:pt x="8628" y="60801"/>
                      <a:pt x="19289" y="60801"/>
                    </a:cubicBezTo>
                    <a:cubicBezTo>
                      <a:pt x="20637" y="60801"/>
                      <a:pt x="21838" y="60678"/>
                      <a:pt x="22867" y="60409"/>
                    </a:cubicBezTo>
                    <a:cubicBezTo>
                      <a:pt x="32818" y="91363"/>
                      <a:pt x="62253" y="113789"/>
                      <a:pt x="97006" y="113789"/>
                    </a:cubicBezTo>
                    <a:cubicBezTo>
                      <a:pt x="99065" y="113789"/>
                      <a:pt x="101124" y="113715"/>
                      <a:pt x="103134" y="113568"/>
                    </a:cubicBezTo>
                    <a:cubicBezTo>
                      <a:pt x="63086" y="110480"/>
                      <a:pt x="31543" y="77565"/>
                      <a:pt x="31543" y="37395"/>
                    </a:cubicBezTo>
                    <a:cubicBezTo>
                      <a:pt x="31543" y="26023"/>
                      <a:pt x="34068" y="15239"/>
                      <a:pt x="38602" y="5558"/>
                    </a:cubicBezTo>
                    <a:cubicBezTo>
                      <a:pt x="39288" y="4087"/>
                      <a:pt x="40269" y="2887"/>
                      <a:pt x="41470" y="1980"/>
                    </a:cubicBezTo>
                    <a:cubicBezTo>
                      <a:pt x="40832" y="1735"/>
                      <a:pt x="40220" y="1441"/>
                      <a:pt x="39607" y="1122"/>
                    </a:cubicBezTo>
                    <a:cubicBezTo>
                      <a:pt x="38163" y="360"/>
                      <a:pt x="36617" y="0"/>
                      <a:pt x="35094" y="0"/>
                    </a:cubicBezTo>
                    <a:close/>
                  </a:path>
                </a:pathLst>
              </a:custGeom>
              <a:solidFill>
                <a:srgbClr val="DBC1A6"/>
              </a:solidFill>
              <a:ln>
                <a:noFill/>
              </a:ln>
            </p:spPr>
            <p:txBody>
              <a:bodyPr spcFirstLastPara="1" wrap="square" lIns="97520" tIns="97520" rIns="97520" bIns="97520" anchor="ctr" anchorCtr="0">
                <a:noAutofit/>
              </a:bodyPr>
              <a:lstStyle/>
              <a:p>
                <a:endParaRPr sz="1920"/>
              </a:p>
            </p:txBody>
          </p:sp>
          <p:sp>
            <p:nvSpPr>
              <p:cNvPr id="100" name="Google Shape;2169;p46">
                <a:extLst>
                  <a:ext uri="{FF2B5EF4-FFF2-40B4-BE49-F238E27FC236}">
                    <a16:creationId xmlns:a16="http://schemas.microsoft.com/office/drawing/2014/main" xmlns="" id="{1D1DE8DC-C763-4BC7-B235-1090B5B1191A}"/>
                  </a:ext>
                </a:extLst>
              </p:cNvPr>
              <p:cNvSpPr/>
              <p:nvPr/>
            </p:nvSpPr>
            <p:spPr>
              <a:xfrm>
                <a:off x="2758550" y="4939500"/>
                <a:ext cx="431400" cy="450375"/>
              </a:xfrm>
              <a:custGeom>
                <a:avLst/>
                <a:gdLst/>
                <a:ahLst/>
                <a:cxnLst/>
                <a:rect l="l" t="t" r="r" b="b"/>
                <a:pathLst>
                  <a:path w="17256" h="18015" extrusionOk="0">
                    <a:moveTo>
                      <a:pt x="3089" y="1"/>
                    </a:moveTo>
                    <a:cubicBezTo>
                      <a:pt x="2721" y="1030"/>
                      <a:pt x="2378" y="2084"/>
                      <a:pt x="2084" y="3138"/>
                    </a:cubicBezTo>
                    <a:cubicBezTo>
                      <a:pt x="687" y="7966"/>
                      <a:pt x="1" y="12990"/>
                      <a:pt x="1" y="18015"/>
                    </a:cubicBezTo>
                    <a:lnTo>
                      <a:pt x="17255" y="18015"/>
                    </a:lnTo>
                    <a:lnTo>
                      <a:pt x="17255" y="1"/>
                    </a:lnTo>
                    <a:close/>
                  </a:path>
                </a:pathLst>
              </a:custGeom>
              <a:solidFill>
                <a:srgbClr val="F4D7B9"/>
              </a:solidFill>
              <a:ln>
                <a:noFill/>
              </a:ln>
            </p:spPr>
            <p:txBody>
              <a:bodyPr spcFirstLastPara="1" wrap="square" lIns="97520" tIns="97520" rIns="97520" bIns="97520" anchor="ctr" anchorCtr="0">
                <a:noAutofit/>
              </a:bodyPr>
              <a:lstStyle/>
              <a:p>
                <a:endParaRPr sz="1920"/>
              </a:p>
            </p:txBody>
          </p:sp>
          <p:sp>
            <p:nvSpPr>
              <p:cNvPr id="101" name="Google Shape;2170;p46">
                <a:extLst>
                  <a:ext uri="{FF2B5EF4-FFF2-40B4-BE49-F238E27FC236}">
                    <a16:creationId xmlns:a16="http://schemas.microsoft.com/office/drawing/2014/main" xmlns="" id="{8E73A791-9749-49A0-8138-96BB963C65FC}"/>
                  </a:ext>
                </a:extLst>
              </p:cNvPr>
              <p:cNvSpPr/>
              <p:nvPr/>
            </p:nvSpPr>
            <p:spPr>
              <a:xfrm>
                <a:off x="4419650" y="4939500"/>
                <a:ext cx="430750" cy="450375"/>
              </a:xfrm>
              <a:custGeom>
                <a:avLst/>
                <a:gdLst/>
                <a:ahLst/>
                <a:cxnLst/>
                <a:rect l="l" t="t" r="r" b="b"/>
                <a:pathLst>
                  <a:path w="17230" h="18015" extrusionOk="0">
                    <a:moveTo>
                      <a:pt x="0" y="1"/>
                    </a:moveTo>
                    <a:lnTo>
                      <a:pt x="0" y="18015"/>
                    </a:lnTo>
                    <a:lnTo>
                      <a:pt x="17230" y="18015"/>
                    </a:lnTo>
                    <a:cubicBezTo>
                      <a:pt x="17230" y="12990"/>
                      <a:pt x="16544" y="7966"/>
                      <a:pt x="15171" y="3138"/>
                    </a:cubicBezTo>
                    <a:cubicBezTo>
                      <a:pt x="14853" y="2084"/>
                      <a:pt x="14534" y="1030"/>
                      <a:pt x="14166" y="1"/>
                    </a:cubicBezTo>
                    <a:close/>
                  </a:path>
                </a:pathLst>
              </a:custGeom>
              <a:solidFill>
                <a:srgbClr val="F4D7B9"/>
              </a:solidFill>
              <a:ln>
                <a:noFill/>
              </a:ln>
            </p:spPr>
            <p:txBody>
              <a:bodyPr spcFirstLastPara="1" wrap="square" lIns="97520" tIns="97520" rIns="97520" bIns="97520" anchor="ctr" anchorCtr="0">
                <a:noAutofit/>
              </a:bodyPr>
              <a:lstStyle/>
              <a:p>
                <a:endParaRPr sz="1920"/>
              </a:p>
            </p:txBody>
          </p:sp>
          <p:sp>
            <p:nvSpPr>
              <p:cNvPr id="102" name="Google Shape;2171;p46">
                <a:extLst>
                  <a:ext uri="{FF2B5EF4-FFF2-40B4-BE49-F238E27FC236}">
                    <a16:creationId xmlns:a16="http://schemas.microsoft.com/office/drawing/2014/main" xmlns="" id="{F9924224-5E09-414C-A9E2-C1ED0CB2194B}"/>
                  </a:ext>
                </a:extLst>
              </p:cNvPr>
              <p:cNvSpPr/>
              <p:nvPr/>
            </p:nvSpPr>
            <p:spPr>
              <a:xfrm>
                <a:off x="5764550" y="3427325"/>
                <a:ext cx="344375" cy="153200"/>
              </a:xfrm>
              <a:custGeom>
                <a:avLst/>
                <a:gdLst/>
                <a:ahLst/>
                <a:cxnLst/>
                <a:rect l="l" t="t" r="r" b="b"/>
                <a:pathLst>
                  <a:path w="13775" h="6128" extrusionOk="0">
                    <a:moveTo>
                      <a:pt x="3065" y="0"/>
                    </a:moveTo>
                    <a:cubicBezTo>
                      <a:pt x="1373" y="0"/>
                      <a:pt x="1" y="1373"/>
                      <a:pt x="1" y="3064"/>
                    </a:cubicBezTo>
                    <a:cubicBezTo>
                      <a:pt x="1" y="4755"/>
                      <a:pt x="1373" y="6127"/>
                      <a:pt x="3065" y="6127"/>
                    </a:cubicBezTo>
                    <a:lnTo>
                      <a:pt x="10711" y="6127"/>
                    </a:lnTo>
                    <a:cubicBezTo>
                      <a:pt x="12427" y="6127"/>
                      <a:pt x="13775" y="4755"/>
                      <a:pt x="13775" y="3064"/>
                    </a:cubicBezTo>
                    <a:cubicBezTo>
                      <a:pt x="13775" y="1373"/>
                      <a:pt x="12402" y="0"/>
                      <a:pt x="10711" y="0"/>
                    </a:cubicBezTo>
                    <a:close/>
                  </a:path>
                </a:pathLst>
              </a:custGeom>
              <a:solidFill>
                <a:srgbClr val="A2CFE4"/>
              </a:solidFill>
              <a:ln>
                <a:noFill/>
              </a:ln>
            </p:spPr>
            <p:txBody>
              <a:bodyPr spcFirstLastPara="1" wrap="square" lIns="97520" tIns="97520" rIns="97520" bIns="97520" anchor="ctr" anchorCtr="0">
                <a:noAutofit/>
              </a:bodyPr>
              <a:lstStyle/>
              <a:p>
                <a:endParaRPr sz="1920"/>
              </a:p>
            </p:txBody>
          </p:sp>
          <p:sp>
            <p:nvSpPr>
              <p:cNvPr id="103" name="Google Shape;2172;p46">
                <a:extLst>
                  <a:ext uri="{FF2B5EF4-FFF2-40B4-BE49-F238E27FC236}">
                    <a16:creationId xmlns:a16="http://schemas.microsoft.com/office/drawing/2014/main" xmlns="" id="{F24C4EA4-078B-4122-83B5-030D2597FE1D}"/>
                  </a:ext>
                </a:extLst>
              </p:cNvPr>
              <p:cNvSpPr/>
              <p:nvPr/>
            </p:nvSpPr>
            <p:spPr>
              <a:xfrm>
                <a:off x="5217400" y="4129500"/>
                <a:ext cx="153200" cy="344975"/>
              </a:xfrm>
              <a:custGeom>
                <a:avLst/>
                <a:gdLst/>
                <a:ahLst/>
                <a:cxnLst/>
                <a:rect l="l" t="t" r="r" b="b"/>
                <a:pathLst>
                  <a:path w="6128" h="13799" extrusionOk="0">
                    <a:moveTo>
                      <a:pt x="3064" y="0"/>
                    </a:moveTo>
                    <a:cubicBezTo>
                      <a:pt x="1373" y="0"/>
                      <a:pt x="1" y="1373"/>
                      <a:pt x="1" y="3064"/>
                    </a:cubicBezTo>
                    <a:lnTo>
                      <a:pt x="1" y="10735"/>
                    </a:lnTo>
                    <a:cubicBezTo>
                      <a:pt x="1" y="12426"/>
                      <a:pt x="1373" y="13799"/>
                      <a:pt x="3064" y="13799"/>
                    </a:cubicBezTo>
                    <a:cubicBezTo>
                      <a:pt x="4755" y="13799"/>
                      <a:pt x="6128" y="12426"/>
                      <a:pt x="6128" y="10735"/>
                    </a:cubicBezTo>
                    <a:lnTo>
                      <a:pt x="6128" y="3064"/>
                    </a:lnTo>
                    <a:cubicBezTo>
                      <a:pt x="6128" y="1373"/>
                      <a:pt x="4755" y="0"/>
                      <a:pt x="3064" y="0"/>
                    </a:cubicBezTo>
                    <a:close/>
                  </a:path>
                </a:pathLst>
              </a:custGeom>
              <a:solidFill>
                <a:srgbClr val="A2CFE4"/>
              </a:solidFill>
              <a:ln>
                <a:noFill/>
              </a:ln>
            </p:spPr>
            <p:txBody>
              <a:bodyPr spcFirstLastPara="1" wrap="square" lIns="97520" tIns="97520" rIns="97520" bIns="97520" anchor="ctr" anchorCtr="0">
                <a:noAutofit/>
              </a:bodyPr>
              <a:lstStyle/>
              <a:p>
                <a:endParaRPr sz="1920"/>
              </a:p>
            </p:txBody>
          </p:sp>
          <p:sp>
            <p:nvSpPr>
              <p:cNvPr id="104" name="Google Shape;2173;p46">
                <a:extLst>
                  <a:ext uri="{FF2B5EF4-FFF2-40B4-BE49-F238E27FC236}">
                    <a16:creationId xmlns:a16="http://schemas.microsoft.com/office/drawing/2014/main" xmlns="" id="{E3F2008D-3981-415B-9A70-DE14C17D0EA5}"/>
                  </a:ext>
                </a:extLst>
              </p:cNvPr>
              <p:cNvSpPr/>
              <p:nvPr/>
            </p:nvSpPr>
            <p:spPr>
              <a:xfrm>
                <a:off x="5536025" y="3815550"/>
                <a:ext cx="303925" cy="288850"/>
              </a:xfrm>
              <a:custGeom>
                <a:avLst/>
                <a:gdLst/>
                <a:ahLst/>
                <a:cxnLst/>
                <a:rect l="l" t="t" r="r" b="b"/>
                <a:pathLst>
                  <a:path w="12157" h="11554" extrusionOk="0">
                    <a:moveTo>
                      <a:pt x="3358" y="1"/>
                    </a:moveTo>
                    <a:cubicBezTo>
                      <a:pt x="2578" y="1"/>
                      <a:pt x="1799" y="295"/>
                      <a:pt x="1201" y="892"/>
                    </a:cubicBezTo>
                    <a:cubicBezTo>
                      <a:pt x="0" y="2093"/>
                      <a:pt x="0" y="4029"/>
                      <a:pt x="1201" y="5230"/>
                    </a:cubicBezTo>
                    <a:lnTo>
                      <a:pt x="6618" y="10647"/>
                    </a:lnTo>
                    <a:cubicBezTo>
                      <a:pt x="7230" y="11259"/>
                      <a:pt x="8015" y="11553"/>
                      <a:pt x="8799" y="11553"/>
                    </a:cubicBezTo>
                    <a:cubicBezTo>
                      <a:pt x="9583" y="11553"/>
                      <a:pt x="10367" y="11259"/>
                      <a:pt x="10956" y="10647"/>
                    </a:cubicBezTo>
                    <a:cubicBezTo>
                      <a:pt x="12157" y="9470"/>
                      <a:pt x="12157" y="7509"/>
                      <a:pt x="10956" y="6333"/>
                    </a:cubicBezTo>
                    <a:lnTo>
                      <a:pt x="5539" y="892"/>
                    </a:lnTo>
                    <a:cubicBezTo>
                      <a:pt x="4936" y="301"/>
                      <a:pt x="4146" y="1"/>
                      <a:pt x="3358" y="1"/>
                    </a:cubicBezTo>
                    <a:close/>
                  </a:path>
                </a:pathLst>
              </a:custGeom>
              <a:solidFill>
                <a:srgbClr val="A2CFE4"/>
              </a:solidFill>
              <a:ln>
                <a:noFill/>
              </a:ln>
            </p:spPr>
            <p:txBody>
              <a:bodyPr spcFirstLastPara="1" wrap="square" lIns="97520" tIns="97520" rIns="97520" bIns="97520" anchor="ctr" anchorCtr="0">
                <a:noAutofit/>
              </a:bodyPr>
              <a:lstStyle/>
              <a:p>
                <a:endParaRPr sz="1920"/>
              </a:p>
            </p:txBody>
          </p:sp>
          <p:sp>
            <p:nvSpPr>
              <p:cNvPr id="105" name="Google Shape;2174;p46">
                <a:extLst>
                  <a:ext uri="{FF2B5EF4-FFF2-40B4-BE49-F238E27FC236}">
                    <a16:creationId xmlns:a16="http://schemas.microsoft.com/office/drawing/2014/main" xmlns="" id="{E96C04D2-B46D-4E7F-979E-B678398CFE3A}"/>
                  </a:ext>
                </a:extLst>
              </p:cNvPr>
              <p:cNvSpPr/>
              <p:nvPr/>
            </p:nvSpPr>
            <p:spPr>
              <a:xfrm>
                <a:off x="4711900" y="2400400"/>
                <a:ext cx="153225" cy="344375"/>
              </a:xfrm>
              <a:custGeom>
                <a:avLst/>
                <a:gdLst/>
                <a:ahLst/>
                <a:cxnLst/>
                <a:rect l="l" t="t" r="r" b="b"/>
                <a:pathLst>
                  <a:path w="6129" h="13775" extrusionOk="0">
                    <a:moveTo>
                      <a:pt x="3065" y="0"/>
                    </a:moveTo>
                    <a:cubicBezTo>
                      <a:pt x="1373" y="0"/>
                      <a:pt x="1" y="1373"/>
                      <a:pt x="1" y="3064"/>
                    </a:cubicBezTo>
                    <a:lnTo>
                      <a:pt x="1" y="10711"/>
                    </a:lnTo>
                    <a:cubicBezTo>
                      <a:pt x="1" y="12402"/>
                      <a:pt x="1373" y="13774"/>
                      <a:pt x="3065" y="13774"/>
                    </a:cubicBezTo>
                    <a:cubicBezTo>
                      <a:pt x="4756" y="13774"/>
                      <a:pt x="6128" y="12402"/>
                      <a:pt x="6128" y="10711"/>
                    </a:cubicBezTo>
                    <a:lnTo>
                      <a:pt x="6128" y="3064"/>
                    </a:lnTo>
                    <a:cubicBezTo>
                      <a:pt x="6128" y="1373"/>
                      <a:pt x="4756" y="0"/>
                      <a:pt x="3065" y="0"/>
                    </a:cubicBezTo>
                    <a:close/>
                  </a:path>
                </a:pathLst>
              </a:custGeom>
              <a:solidFill>
                <a:srgbClr val="303F46"/>
              </a:solidFill>
              <a:ln>
                <a:noFill/>
              </a:ln>
            </p:spPr>
            <p:txBody>
              <a:bodyPr spcFirstLastPara="1" wrap="square" lIns="97520" tIns="97520" rIns="97520" bIns="97520" anchor="ctr" anchorCtr="0">
                <a:noAutofit/>
              </a:bodyPr>
              <a:lstStyle/>
              <a:p>
                <a:endParaRPr sz="1920"/>
              </a:p>
            </p:txBody>
          </p:sp>
          <p:sp>
            <p:nvSpPr>
              <p:cNvPr id="106" name="Google Shape;2175;p46">
                <a:extLst>
                  <a:ext uri="{FF2B5EF4-FFF2-40B4-BE49-F238E27FC236}">
                    <a16:creationId xmlns:a16="http://schemas.microsoft.com/office/drawing/2014/main" xmlns="" id="{05295556-0E92-424F-AA12-FEFB9A38344B}"/>
                  </a:ext>
                </a:extLst>
              </p:cNvPr>
              <p:cNvSpPr/>
              <p:nvPr/>
            </p:nvSpPr>
            <p:spPr>
              <a:xfrm>
                <a:off x="2744475" y="2400400"/>
                <a:ext cx="153200" cy="344375"/>
              </a:xfrm>
              <a:custGeom>
                <a:avLst/>
                <a:gdLst/>
                <a:ahLst/>
                <a:cxnLst/>
                <a:rect l="l" t="t" r="r" b="b"/>
                <a:pathLst>
                  <a:path w="6128" h="13775" extrusionOk="0">
                    <a:moveTo>
                      <a:pt x="3064" y="0"/>
                    </a:moveTo>
                    <a:cubicBezTo>
                      <a:pt x="1373" y="0"/>
                      <a:pt x="0" y="1373"/>
                      <a:pt x="0" y="3064"/>
                    </a:cubicBezTo>
                    <a:lnTo>
                      <a:pt x="0" y="10711"/>
                    </a:lnTo>
                    <a:cubicBezTo>
                      <a:pt x="0" y="12402"/>
                      <a:pt x="1373" y="13774"/>
                      <a:pt x="3064" y="13774"/>
                    </a:cubicBezTo>
                    <a:cubicBezTo>
                      <a:pt x="4755" y="13774"/>
                      <a:pt x="6127" y="12402"/>
                      <a:pt x="6127" y="10711"/>
                    </a:cubicBezTo>
                    <a:lnTo>
                      <a:pt x="6127" y="3064"/>
                    </a:lnTo>
                    <a:cubicBezTo>
                      <a:pt x="6127" y="1373"/>
                      <a:pt x="4755" y="0"/>
                      <a:pt x="3064" y="0"/>
                    </a:cubicBezTo>
                    <a:close/>
                  </a:path>
                </a:pathLst>
              </a:custGeom>
              <a:solidFill>
                <a:srgbClr val="303F46"/>
              </a:solidFill>
              <a:ln>
                <a:noFill/>
              </a:ln>
            </p:spPr>
            <p:txBody>
              <a:bodyPr spcFirstLastPara="1" wrap="square" lIns="97520" tIns="97520" rIns="97520" bIns="97520" anchor="ctr" anchorCtr="0">
                <a:noAutofit/>
              </a:bodyPr>
              <a:lstStyle/>
              <a:p>
                <a:endParaRPr sz="1920"/>
              </a:p>
            </p:txBody>
          </p:sp>
          <p:sp>
            <p:nvSpPr>
              <p:cNvPr id="107" name="Google Shape;2176;p46">
                <a:extLst>
                  <a:ext uri="{FF2B5EF4-FFF2-40B4-BE49-F238E27FC236}">
                    <a16:creationId xmlns:a16="http://schemas.microsoft.com/office/drawing/2014/main" xmlns="" id="{CD6F3EC8-1542-42C7-8F66-011D885180D8}"/>
                  </a:ext>
                </a:extLst>
              </p:cNvPr>
              <p:cNvSpPr/>
              <p:nvPr/>
            </p:nvSpPr>
            <p:spPr>
              <a:xfrm>
                <a:off x="3543450" y="2921000"/>
                <a:ext cx="673400" cy="462225"/>
              </a:xfrm>
              <a:custGeom>
                <a:avLst/>
                <a:gdLst/>
                <a:ahLst/>
                <a:cxnLst/>
                <a:rect l="l" t="t" r="r" b="b"/>
                <a:pathLst>
                  <a:path w="26936" h="18489" extrusionOk="0">
                    <a:moveTo>
                      <a:pt x="23610" y="0"/>
                    </a:moveTo>
                    <a:cubicBezTo>
                      <a:pt x="23381" y="0"/>
                      <a:pt x="23149" y="27"/>
                      <a:pt x="22916" y="82"/>
                    </a:cubicBezTo>
                    <a:cubicBezTo>
                      <a:pt x="20662" y="573"/>
                      <a:pt x="18603" y="1749"/>
                      <a:pt x="16961" y="3391"/>
                    </a:cubicBezTo>
                    <a:cubicBezTo>
                      <a:pt x="15049" y="2215"/>
                      <a:pt x="12794" y="1577"/>
                      <a:pt x="10441" y="1577"/>
                    </a:cubicBezTo>
                    <a:cubicBezTo>
                      <a:pt x="6814" y="1577"/>
                      <a:pt x="3407" y="3097"/>
                      <a:pt x="1104" y="5744"/>
                    </a:cubicBezTo>
                    <a:cubicBezTo>
                      <a:pt x="1" y="7018"/>
                      <a:pt x="123" y="8955"/>
                      <a:pt x="1398" y="10058"/>
                    </a:cubicBezTo>
                    <a:cubicBezTo>
                      <a:pt x="1968" y="10561"/>
                      <a:pt x="2686" y="10809"/>
                      <a:pt x="3403" y="10809"/>
                    </a:cubicBezTo>
                    <a:cubicBezTo>
                      <a:pt x="4258" y="10809"/>
                      <a:pt x="5112" y="10456"/>
                      <a:pt x="5711" y="9763"/>
                    </a:cubicBezTo>
                    <a:cubicBezTo>
                      <a:pt x="6863" y="8464"/>
                      <a:pt x="8579" y="7705"/>
                      <a:pt x="10441" y="7705"/>
                    </a:cubicBezTo>
                    <a:cubicBezTo>
                      <a:pt x="11667" y="7705"/>
                      <a:pt x="12819" y="8048"/>
                      <a:pt x="13799" y="8636"/>
                    </a:cubicBezTo>
                    <a:cubicBezTo>
                      <a:pt x="13015" y="11209"/>
                      <a:pt x="13064" y="13979"/>
                      <a:pt x="13995" y="16479"/>
                    </a:cubicBezTo>
                    <a:cubicBezTo>
                      <a:pt x="14436" y="17729"/>
                      <a:pt x="15613" y="18489"/>
                      <a:pt x="16863" y="18489"/>
                    </a:cubicBezTo>
                    <a:cubicBezTo>
                      <a:pt x="18946" y="18489"/>
                      <a:pt x="20466" y="16332"/>
                      <a:pt x="19730" y="14371"/>
                    </a:cubicBezTo>
                    <a:cubicBezTo>
                      <a:pt x="19118" y="12729"/>
                      <a:pt x="19289" y="10842"/>
                      <a:pt x="20171" y="9224"/>
                    </a:cubicBezTo>
                    <a:cubicBezTo>
                      <a:pt x="21054" y="7582"/>
                      <a:pt x="22549" y="6430"/>
                      <a:pt x="24240" y="6038"/>
                    </a:cubicBezTo>
                    <a:cubicBezTo>
                      <a:pt x="25906" y="5670"/>
                      <a:pt x="26936" y="4053"/>
                      <a:pt x="26568" y="2386"/>
                    </a:cubicBezTo>
                    <a:cubicBezTo>
                      <a:pt x="26253" y="977"/>
                      <a:pt x="24998" y="0"/>
                      <a:pt x="23610" y="0"/>
                    </a:cubicBezTo>
                    <a:close/>
                  </a:path>
                </a:pathLst>
              </a:custGeom>
              <a:solidFill>
                <a:srgbClr val="303F46"/>
              </a:solidFill>
              <a:ln>
                <a:noFill/>
              </a:ln>
            </p:spPr>
            <p:txBody>
              <a:bodyPr spcFirstLastPara="1" wrap="square" lIns="97520" tIns="97520" rIns="97520" bIns="97520" anchor="ctr" anchorCtr="0">
                <a:noAutofit/>
              </a:bodyPr>
              <a:lstStyle/>
              <a:p>
                <a:endParaRPr sz="1920"/>
              </a:p>
            </p:txBody>
          </p:sp>
          <p:sp>
            <p:nvSpPr>
              <p:cNvPr id="108" name="Google Shape;2177;p46">
                <a:extLst>
                  <a:ext uri="{FF2B5EF4-FFF2-40B4-BE49-F238E27FC236}">
                    <a16:creationId xmlns:a16="http://schemas.microsoft.com/office/drawing/2014/main" xmlns="" id="{DDAF9BD1-EE99-4121-9C1F-D3E1233EAAB9}"/>
                  </a:ext>
                </a:extLst>
              </p:cNvPr>
              <p:cNvSpPr/>
              <p:nvPr/>
            </p:nvSpPr>
            <p:spPr>
              <a:xfrm>
                <a:off x="5764550" y="3427325"/>
                <a:ext cx="344375" cy="153200"/>
              </a:xfrm>
              <a:custGeom>
                <a:avLst/>
                <a:gdLst/>
                <a:ahLst/>
                <a:cxnLst/>
                <a:rect l="l" t="t" r="r" b="b"/>
                <a:pathLst>
                  <a:path w="13775" h="6128" extrusionOk="0">
                    <a:moveTo>
                      <a:pt x="3065" y="0"/>
                    </a:moveTo>
                    <a:cubicBezTo>
                      <a:pt x="1373" y="0"/>
                      <a:pt x="1" y="1373"/>
                      <a:pt x="1" y="3064"/>
                    </a:cubicBezTo>
                    <a:cubicBezTo>
                      <a:pt x="1" y="4755"/>
                      <a:pt x="1373" y="6127"/>
                      <a:pt x="3065" y="6127"/>
                    </a:cubicBezTo>
                    <a:lnTo>
                      <a:pt x="10711" y="6127"/>
                    </a:lnTo>
                    <a:cubicBezTo>
                      <a:pt x="12402" y="6127"/>
                      <a:pt x="13775" y="4755"/>
                      <a:pt x="13775" y="3064"/>
                    </a:cubicBezTo>
                    <a:cubicBezTo>
                      <a:pt x="13775" y="1373"/>
                      <a:pt x="12402" y="0"/>
                      <a:pt x="10711" y="0"/>
                    </a:cubicBezTo>
                    <a:close/>
                  </a:path>
                </a:pathLst>
              </a:custGeom>
              <a:solidFill>
                <a:srgbClr val="303F46"/>
              </a:solidFill>
              <a:ln>
                <a:noFill/>
              </a:ln>
            </p:spPr>
            <p:txBody>
              <a:bodyPr spcFirstLastPara="1" wrap="square" lIns="97520" tIns="97520" rIns="97520" bIns="97520" anchor="ctr" anchorCtr="0">
                <a:noAutofit/>
              </a:bodyPr>
              <a:lstStyle/>
              <a:p>
                <a:endParaRPr sz="1920"/>
              </a:p>
            </p:txBody>
          </p:sp>
          <p:sp>
            <p:nvSpPr>
              <p:cNvPr id="109" name="Google Shape;2178;p46">
                <a:extLst>
                  <a:ext uri="{FF2B5EF4-FFF2-40B4-BE49-F238E27FC236}">
                    <a16:creationId xmlns:a16="http://schemas.microsoft.com/office/drawing/2014/main" xmlns="" id="{D89F3A28-DF15-485B-A62D-AE5FAC45E4F4}"/>
                  </a:ext>
                </a:extLst>
              </p:cNvPr>
              <p:cNvSpPr/>
              <p:nvPr/>
            </p:nvSpPr>
            <p:spPr>
              <a:xfrm>
                <a:off x="5217400" y="4129500"/>
                <a:ext cx="153200" cy="344975"/>
              </a:xfrm>
              <a:custGeom>
                <a:avLst/>
                <a:gdLst/>
                <a:ahLst/>
                <a:cxnLst/>
                <a:rect l="l" t="t" r="r" b="b"/>
                <a:pathLst>
                  <a:path w="6128" h="13799" extrusionOk="0">
                    <a:moveTo>
                      <a:pt x="3064" y="0"/>
                    </a:moveTo>
                    <a:cubicBezTo>
                      <a:pt x="1373" y="0"/>
                      <a:pt x="1" y="1373"/>
                      <a:pt x="1" y="3064"/>
                    </a:cubicBezTo>
                    <a:lnTo>
                      <a:pt x="1" y="10735"/>
                    </a:lnTo>
                    <a:cubicBezTo>
                      <a:pt x="1" y="12426"/>
                      <a:pt x="1373" y="13799"/>
                      <a:pt x="3064" y="13799"/>
                    </a:cubicBezTo>
                    <a:cubicBezTo>
                      <a:pt x="4755" y="13799"/>
                      <a:pt x="6128" y="12426"/>
                      <a:pt x="6128" y="10735"/>
                    </a:cubicBezTo>
                    <a:lnTo>
                      <a:pt x="6128" y="3064"/>
                    </a:lnTo>
                    <a:cubicBezTo>
                      <a:pt x="6128" y="1373"/>
                      <a:pt x="4755" y="0"/>
                      <a:pt x="3064" y="0"/>
                    </a:cubicBezTo>
                    <a:close/>
                  </a:path>
                </a:pathLst>
              </a:custGeom>
              <a:solidFill>
                <a:srgbClr val="303F46"/>
              </a:solidFill>
              <a:ln>
                <a:noFill/>
              </a:ln>
            </p:spPr>
            <p:txBody>
              <a:bodyPr spcFirstLastPara="1" wrap="square" lIns="97520" tIns="97520" rIns="97520" bIns="97520" anchor="ctr" anchorCtr="0">
                <a:noAutofit/>
              </a:bodyPr>
              <a:lstStyle/>
              <a:p>
                <a:endParaRPr sz="1920"/>
              </a:p>
            </p:txBody>
          </p:sp>
          <p:sp>
            <p:nvSpPr>
              <p:cNvPr id="110" name="Google Shape;2179;p46">
                <a:extLst>
                  <a:ext uri="{FF2B5EF4-FFF2-40B4-BE49-F238E27FC236}">
                    <a16:creationId xmlns:a16="http://schemas.microsoft.com/office/drawing/2014/main" xmlns="" id="{0A0BBBA6-CB2F-4D7A-8386-B199CD699C15}"/>
                  </a:ext>
                </a:extLst>
              </p:cNvPr>
              <p:cNvSpPr/>
              <p:nvPr/>
            </p:nvSpPr>
            <p:spPr>
              <a:xfrm>
                <a:off x="5536025" y="3815325"/>
                <a:ext cx="303925" cy="288450"/>
              </a:xfrm>
              <a:custGeom>
                <a:avLst/>
                <a:gdLst/>
                <a:ahLst/>
                <a:cxnLst/>
                <a:rect l="l" t="t" r="r" b="b"/>
                <a:pathLst>
                  <a:path w="12157" h="11538" extrusionOk="0">
                    <a:moveTo>
                      <a:pt x="3370" y="0"/>
                    </a:moveTo>
                    <a:cubicBezTo>
                      <a:pt x="2586" y="0"/>
                      <a:pt x="1802" y="301"/>
                      <a:pt x="1201" y="901"/>
                    </a:cubicBezTo>
                    <a:cubicBezTo>
                      <a:pt x="0" y="2102"/>
                      <a:pt x="0" y="4038"/>
                      <a:pt x="1201" y="5239"/>
                    </a:cubicBezTo>
                    <a:lnTo>
                      <a:pt x="6618" y="10656"/>
                    </a:lnTo>
                    <a:cubicBezTo>
                      <a:pt x="7181" y="11219"/>
                      <a:pt x="7990" y="11538"/>
                      <a:pt x="8799" y="11538"/>
                    </a:cubicBezTo>
                    <a:cubicBezTo>
                      <a:pt x="9583" y="11538"/>
                      <a:pt x="10367" y="11244"/>
                      <a:pt x="10956" y="10656"/>
                    </a:cubicBezTo>
                    <a:cubicBezTo>
                      <a:pt x="12157" y="9479"/>
                      <a:pt x="12157" y="7518"/>
                      <a:pt x="10956" y="6342"/>
                    </a:cubicBezTo>
                    <a:lnTo>
                      <a:pt x="5539" y="901"/>
                    </a:lnTo>
                    <a:cubicBezTo>
                      <a:pt x="4939" y="301"/>
                      <a:pt x="4154" y="0"/>
                      <a:pt x="3370" y="0"/>
                    </a:cubicBezTo>
                    <a:close/>
                  </a:path>
                </a:pathLst>
              </a:custGeom>
              <a:solidFill>
                <a:srgbClr val="303F46"/>
              </a:solidFill>
              <a:ln>
                <a:noFill/>
              </a:ln>
            </p:spPr>
            <p:txBody>
              <a:bodyPr spcFirstLastPara="1" wrap="square" lIns="97520" tIns="97520" rIns="97520" bIns="97520" anchor="ctr" anchorCtr="0">
                <a:noAutofit/>
              </a:bodyPr>
              <a:lstStyle/>
              <a:p>
                <a:endParaRPr sz="1920"/>
              </a:p>
            </p:txBody>
          </p:sp>
          <p:sp>
            <p:nvSpPr>
              <p:cNvPr id="111" name="Google Shape;2180;p46">
                <a:extLst>
                  <a:ext uri="{FF2B5EF4-FFF2-40B4-BE49-F238E27FC236}">
                    <a16:creationId xmlns:a16="http://schemas.microsoft.com/office/drawing/2014/main" xmlns="" id="{43C0DD2D-6CC7-4A5F-BEA9-C7278B15E273}"/>
                  </a:ext>
                </a:extLst>
              </p:cNvPr>
              <p:cNvSpPr/>
              <p:nvPr/>
            </p:nvSpPr>
            <p:spPr>
              <a:xfrm>
                <a:off x="1302750" y="238125"/>
                <a:ext cx="5003475" cy="5228350"/>
              </a:xfrm>
              <a:custGeom>
                <a:avLst/>
                <a:gdLst/>
                <a:ahLst/>
                <a:cxnLst/>
                <a:rect l="l" t="t" r="r" b="b"/>
                <a:pathLst>
                  <a:path w="200139" h="209134" extrusionOk="0">
                    <a:moveTo>
                      <a:pt x="20195" y="79972"/>
                    </a:moveTo>
                    <a:cubicBezTo>
                      <a:pt x="19779" y="82693"/>
                      <a:pt x="19509" y="85438"/>
                      <a:pt x="19387" y="88232"/>
                    </a:cubicBezTo>
                    <a:cubicBezTo>
                      <a:pt x="19019" y="96246"/>
                      <a:pt x="19877" y="104456"/>
                      <a:pt x="21960" y="112250"/>
                    </a:cubicBezTo>
                    <a:cubicBezTo>
                      <a:pt x="13210" y="112054"/>
                      <a:pt x="6127" y="104849"/>
                      <a:pt x="6127" y="96050"/>
                    </a:cubicBezTo>
                    <a:cubicBezTo>
                      <a:pt x="6127" y="88085"/>
                      <a:pt x="11887" y="81467"/>
                      <a:pt x="19460" y="80095"/>
                    </a:cubicBezTo>
                    <a:cubicBezTo>
                      <a:pt x="19705" y="80046"/>
                      <a:pt x="19926" y="80021"/>
                      <a:pt x="20171" y="79972"/>
                    </a:cubicBezTo>
                    <a:close/>
                    <a:moveTo>
                      <a:pt x="179993" y="79972"/>
                    </a:moveTo>
                    <a:cubicBezTo>
                      <a:pt x="180213" y="80021"/>
                      <a:pt x="180458" y="80046"/>
                      <a:pt x="180703" y="80095"/>
                    </a:cubicBezTo>
                    <a:cubicBezTo>
                      <a:pt x="183130" y="80536"/>
                      <a:pt x="185384" y="81516"/>
                      <a:pt x="187321" y="82938"/>
                    </a:cubicBezTo>
                    <a:cubicBezTo>
                      <a:pt x="191365" y="85879"/>
                      <a:pt x="194012" y="90658"/>
                      <a:pt x="194012" y="96050"/>
                    </a:cubicBezTo>
                    <a:cubicBezTo>
                      <a:pt x="194012" y="104849"/>
                      <a:pt x="186953" y="112054"/>
                      <a:pt x="178179" y="112250"/>
                    </a:cubicBezTo>
                    <a:cubicBezTo>
                      <a:pt x="180287" y="104456"/>
                      <a:pt x="181144" y="96295"/>
                      <a:pt x="180777" y="88232"/>
                    </a:cubicBezTo>
                    <a:cubicBezTo>
                      <a:pt x="180654" y="85438"/>
                      <a:pt x="180385" y="82693"/>
                      <a:pt x="179968" y="79972"/>
                    </a:cubicBezTo>
                    <a:close/>
                    <a:moveTo>
                      <a:pt x="77165" y="55789"/>
                    </a:moveTo>
                    <a:cubicBezTo>
                      <a:pt x="77982" y="55789"/>
                      <a:pt x="78797" y="55836"/>
                      <a:pt x="79605" y="55929"/>
                    </a:cubicBezTo>
                    <a:cubicBezTo>
                      <a:pt x="79629" y="55954"/>
                      <a:pt x="79654" y="55954"/>
                      <a:pt x="79678" y="55954"/>
                    </a:cubicBezTo>
                    <a:cubicBezTo>
                      <a:pt x="84997" y="56615"/>
                      <a:pt x="89359" y="59850"/>
                      <a:pt x="94579" y="60929"/>
                    </a:cubicBezTo>
                    <a:cubicBezTo>
                      <a:pt x="96393" y="61296"/>
                      <a:pt x="98231" y="61480"/>
                      <a:pt x="100069" y="61480"/>
                    </a:cubicBezTo>
                    <a:cubicBezTo>
                      <a:pt x="101908" y="61480"/>
                      <a:pt x="103746" y="61296"/>
                      <a:pt x="105559" y="60929"/>
                    </a:cubicBezTo>
                    <a:cubicBezTo>
                      <a:pt x="111123" y="59801"/>
                      <a:pt x="115976" y="56199"/>
                      <a:pt x="121735" y="55831"/>
                    </a:cubicBezTo>
                    <a:cubicBezTo>
                      <a:pt x="122087" y="55809"/>
                      <a:pt x="122433" y="55798"/>
                      <a:pt x="122775" y="55798"/>
                    </a:cubicBezTo>
                    <a:cubicBezTo>
                      <a:pt x="128917" y="55798"/>
                      <a:pt x="133580" y="59195"/>
                      <a:pt x="139431" y="60635"/>
                    </a:cubicBezTo>
                    <a:cubicBezTo>
                      <a:pt x="141651" y="61177"/>
                      <a:pt x="143929" y="61453"/>
                      <a:pt x="146206" y="61453"/>
                    </a:cubicBezTo>
                    <a:cubicBezTo>
                      <a:pt x="148353" y="61453"/>
                      <a:pt x="150498" y="61208"/>
                      <a:pt x="152592" y="60708"/>
                    </a:cubicBezTo>
                    <a:cubicBezTo>
                      <a:pt x="155663" y="59969"/>
                      <a:pt x="158954" y="57631"/>
                      <a:pt x="162227" y="57631"/>
                    </a:cubicBezTo>
                    <a:cubicBezTo>
                      <a:pt x="163185" y="57631"/>
                      <a:pt x="164142" y="57831"/>
                      <a:pt x="165091" y="58331"/>
                    </a:cubicBezTo>
                    <a:cubicBezTo>
                      <a:pt x="167616" y="59679"/>
                      <a:pt x="168645" y="62742"/>
                      <a:pt x="169650" y="65242"/>
                    </a:cubicBezTo>
                    <a:cubicBezTo>
                      <a:pt x="169650" y="65242"/>
                      <a:pt x="169650" y="65267"/>
                      <a:pt x="169650" y="65267"/>
                    </a:cubicBezTo>
                    <a:cubicBezTo>
                      <a:pt x="174208" y="76639"/>
                      <a:pt x="175703" y="89212"/>
                      <a:pt x="174110" y="101344"/>
                    </a:cubicBezTo>
                    <a:cubicBezTo>
                      <a:pt x="169968" y="132936"/>
                      <a:pt x="145264" y="158302"/>
                      <a:pt x="113647" y="164013"/>
                    </a:cubicBezTo>
                    <a:cubicBezTo>
                      <a:pt x="109174" y="164834"/>
                      <a:pt x="104622" y="165244"/>
                      <a:pt x="100069" y="165244"/>
                    </a:cubicBezTo>
                    <a:cubicBezTo>
                      <a:pt x="95517" y="165244"/>
                      <a:pt x="90964" y="164834"/>
                      <a:pt x="86492" y="164013"/>
                    </a:cubicBezTo>
                    <a:cubicBezTo>
                      <a:pt x="54875" y="158302"/>
                      <a:pt x="30170" y="132936"/>
                      <a:pt x="26028" y="101344"/>
                    </a:cubicBezTo>
                    <a:cubicBezTo>
                      <a:pt x="24484" y="89555"/>
                      <a:pt x="25881" y="77399"/>
                      <a:pt x="30097" y="66296"/>
                    </a:cubicBezTo>
                    <a:cubicBezTo>
                      <a:pt x="31175" y="63453"/>
                      <a:pt x="32156" y="59924"/>
                      <a:pt x="34999" y="58380"/>
                    </a:cubicBezTo>
                    <a:cubicBezTo>
                      <a:pt x="35979" y="57850"/>
                      <a:pt x="37074" y="57585"/>
                      <a:pt x="38171" y="57585"/>
                    </a:cubicBezTo>
                    <a:cubicBezTo>
                      <a:pt x="39104" y="57585"/>
                      <a:pt x="40038" y="57776"/>
                      <a:pt x="40905" y="58159"/>
                    </a:cubicBezTo>
                    <a:cubicBezTo>
                      <a:pt x="45377" y="60178"/>
                      <a:pt x="49982" y="61317"/>
                      <a:pt x="54577" y="61317"/>
                    </a:cubicBezTo>
                    <a:cubicBezTo>
                      <a:pt x="58798" y="61317"/>
                      <a:pt x="63010" y="60356"/>
                      <a:pt x="67105" y="58233"/>
                    </a:cubicBezTo>
                    <a:cubicBezTo>
                      <a:pt x="70181" y="56626"/>
                      <a:pt x="73690" y="55789"/>
                      <a:pt x="77165" y="55789"/>
                    </a:cubicBezTo>
                    <a:close/>
                    <a:moveTo>
                      <a:pt x="88011" y="170483"/>
                    </a:moveTo>
                    <a:lnTo>
                      <a:pt x="88011" y="170483"/>
                    </a:lnTo>
                    <a:cubicBezTo>
                      <a:pt x="88109" y="170508"/>
                      <a:pt x="88183" y="170508"/>
                      <a:pt x="88281" y="170532"/>
                    </a:cubicBezTo>
                    <a:cubicBezTo>
                      <a:pt x="92178" y="171096"/>
                      <a:pt x="96124" y="171365"/>
                      <a:pt x="100069" y="171365"/>
                    </a:cubicBezTo>
                    <a:cubicBezTo>
                      <a:pt x="104015" y="171365"/>
                      <a:pt x="107961" y="171071"/>
                      <a:pt x="111883" y="170532"/>
                    </a:cubicBezTo>
                    <a:cubicBezTo>
                      <a:pt x="111956" y="170508"/>
                      <a:pt x="112054" y="170508"/>
                      <a:pt x="112128" y="170483"/>
                    </a:cubicBezTo>
                    <a:lnTo>
                      <a:pt x="112128" y="170483"/>
                    </a:lnTo>
                    <a:cubicBezTo>
                      <a:pt x="111098" y="176218"/>
                      <a:pt x="106099" y="180556"/>
                      <a:pt x="100069" y="180556"/>
                    </a:cubicBezTo>
                    <a:cubicBezTo>
                      <a:pt x="94065" y="180556"/>
                      <a:pt x="89040" y="176218"/>
                      <a:pt x="88011" y="170483"/>
                    </a:cubicBezTo>
                    <a:close/>
                    <a:moveTo>
                      <a:pt x="72424" y="191119"/>
                    </a:moveTo>
                    <a:lnTo>
                      <a:pt x="72424" y="203006"/>
                    </a:lnTo>
                    <a:lnTo>
                      <a:pt x="61395" y="203006"/>
                    </a:lnTo>
                    <a:cubicBezTo>
                      <a:pt x="61615" y="199256"/>
                      <a:pt x="62228" y="195580"/>
                      <a:pt x="63257" y="192051"/>
                    </a:cubicBezTo>
                    <a:cubicBezTo>
                      <a:pt x="63331" y="191732"/>
                      <a:pt x="63429" y="191414"/>
                      <a:pt x="63527" y="191119"/>
                    </a:cubicBezTo>
                    <a:close/>
                    <a:moveTo>
                      <a:pt x="121907" y="168424"/>
                    </a:moveTo>
                    <a:cubicBezTo>
                      <a:pt x="126980" y="172370"/>
                      <a:pt x="131294" y="178105"/>
                      <a:pt x="134333" y="184992"/>
                    </a:cubicBezTo>
                    <a:lnTo>
                      <a:pt x="124676" y="184992"/>
                    </a:lnTo>
                    <a:cubicBezTo>
                      <a:pt x="122985" y="184992"/>
                      <a:pt x="121613" y="186365"/>
                      <a:pt x="121613" y="188056"/>
                    </a:cubicBezTo>
                    <a:lnTo>
                      <a:pt x="121613" y="203006"/>
                    </a:lnTo>
                    <a:lnTo>
                      <a:pt x="78551" y="203006"/>
                    </a:lnTo>
                    <a:lnTo>
                      <a:pt x="78551" y="188056"/>
                    </a:lnTo>
                    <a:cubicBezTo>
                      <a:pt x="78551" y="186365"/>
                      <a:pt x="77178" y="184992"/>
                      <a:pt x="75487" y="184992"/>
                    </a:cubicBezTo>
                    <a:lnTo>
                      <a:pt x="65831" y="184992"/>
                    </a:lnTo>
                    <a:cubicBezTo>
                      <a:pt x="68870" y="178105"/>
                      <a:pt x="73159" y="172370"/>
                      <a:pt x="78232" y="168424"/>
                    </a:cubicBezTo>
                    <a:cubicBezTo>
                      <a:pt x="79384" y="168743"/>
                      <a:pt x="80560" y="169037"/>
                      <a:pt x="81712" y="169307"/>
                    </a:cubicBezTo>
                    <a:cubicBezTo>
                      <a:pt x="82227" y="178988"/>
                      <a:pt x="90266" y="186683"/>
                      <a:pt x="100069" y="186683"/>
                    </a:cubicBezTo>
                    <a:cubicBezTo>
                      <a:pt x="109873" y="186683"/>
                      <a:pt x="117912" y="178988"/>
                      <a:pt x="118426" y="169307"/>
                    </a:cubicBezTo>
                    <a:cubicBezTo>
                      <a:pt x="119603" y="169037"/>
                      <a:pt x="120755" y="168743"/>
                      <a:pt x="121907" y="168424"/>
                    </a:cubicBezTo>
                    <a:close/>
                    <a:moveTo>
                      <a:pt x="136612" y="191119"/>
                    </a:moveTo>
                    <a:cubicBezTo>
                      <a:pt x="136710" y="191414"/>
                      <a:pt x="136808" y="191732"/>
                      <a:pt x="136906" y="192051"/>
                    </a:cubicBezTo>
                    <a:cubicBezTo>
                      <a:pt x="137911" y="195580"/>
                      <a:pt x="138548" y="199256"/>
                      <a:pt x="138769" y="203006"/>
                    </a:cubicBezTo>
                    <a:lnTo>
                      <a:pt x="127740" y="203006"/>
                    </a:lnTo>
                    <a:lnTo>
                      <a:pt x="127740" y="191119"/>
                    </a:lnTo>
                    <a:close/>
                    <a:moveTo>
                      <a:pt x="100069" y="0"/>
                    </a:moveTo>
                    <a:cubicBezTo>
                      <a:pt x="75218" y="0"/>
                      <a:pt x="51836" y="9534"/>
                      <a:pt x="34239" y="26813"/>
                    </a:cubicBezTo>
                    <a:cubicBezTo>
                      <a:pt x="19656" y="41150"/>
                      <a:pt x="10514" y="59238"/>
                      <a:pt x="7745" y="79163"/>
                    </a:cubicBezTo>
                    <a:cubicBezTo>
                      <a:pt x="3015" y="83256"/>
                      <a:pt x="0" y="89310"/>
                      <a:pt x="0" y="96050"/>
                    </a:cubicBezTo>
                    <a:cubicBezTo>
                      <a:pt x="0" y="108378"/>
                      <a:pt x="10024" y="118377"/>
                      <a:pt x="22352" y="118377"/>
                    </a:cubicBezTo>
                    <a:cubicBezTo>
                      <a:pt x="22867" y="118377"/>
                      <a:pt x="23381" y="118353"/>
                      <a:pt x="23896" y="118328"/>
                    </a:cubicBezTo>
                    <a:cubicBezTo>
                      <a:pt x="31788" y="140337"/>
                      <a:pt x="49312" y="157935"/>
                      <a:pt x="71443" y="166218"/>
                    </a:cubicBezTo>
                    <a:cubicBezTo>
                      <a:pt x="65880" y="171512"/>
                      <a:pt x="61321" y="178718"/>
                      <a:pt x="58429" y="187051"/>
                    </a:cubicBezTo>
                    <a:cubicBezTo>
                      <a:pt x="56297" y="193154"/>
                      <a:pt x="55169" y="199599"/>
                      <a:pt x="55169" y="206070"/>
                    </a:cubicBezTo>
                    <a:cubicBezTo>
                      <a:pt x="55169" y="207761"/>
                      <a:pt x="56542" y="209133"/>
                      <a:pt x="58233" y="209133"/>
                    </a:cubicBezTo>
                    <a:lnTo>
                      <a:pt x="141930" y="209133"/>
                    </a:lnTo>
                    <a:cubicBezTo>
                      <a:pt x="143622" y="209133"/>
                      <a:pt x="144994" y="207761"/>
                      <a:pt x="144994" y="206070"/>
                    </a:cubicBezTo>
                    <a:cubicBezTo>
                      <a:pt x="144994" y="205996"/>
                      <a:pt x="144969" y="205923"/>
                      <a:pt x="144969" y="205849"/>
                    </a:cubicBezTo>
                    <a:cubicBezTo>
                      <a:pt x="144528" y="199599"/>
                      <a:pt x="144259" y="192737"/>
                      <a:pt x="141661" y="186806"/>
                    </a:cubicBezTo>
                    <a:cubicBezTo>
                      <a:pt x="138744" y="178595"/>
                      <a:pt x="134235" y="171463"/>
                      <a:pt x="128696" y="166218"/>
                    </a:cubicBezTo>
                    <a:cubicBezTo>
                      <a:pt x="150827" y="157935"/>
                      <a:pt x="168351" y="140337"/>
                      <a:pt x="176267" y="118328"/>
                    </a:cubicBezTo>
                    <a:cubicBezTo>
                      <a:pt x="176782" y="118353"/>
                      <a:pt x="177297" y="118377"/>
                      <a:pt x="177787" y="118377"/>
                    </a:cubicBezTo>
                    <a:cubicBezTo>
                      <a:pt x="190115" y="118377"/>
                      <a:pt x="200139" y="108378"/>
                      <a:pt x="200139" y="96050"/>
                    </a:cubicBezTo>
                    <a:cubicBezTo>
                      <a:pt x="200139" y="89310"/>
                      <a:pt x="197149" y="83256"/>
                      <a:pt x="192418" y="79163"/>
                    </a:cubicBezTo>
                    <a:cubicBezTo>
                      <a:pt x="189624" y="59238"/>
                      <a:pt x="180483" y="41150"/>
                      <a:pt x="165900" y="26813"/>
                    </a:cubicBezTo>
                    <a:cubicBezTo>
                      <a:pt x="164797" y="25734"/>
                      <a:pt x="163645" y="24656"/>
                      <a:pt x="162469" y="23602"/>
                    </a:cubicBezTo>
                    <a:cubicBezTo>
                      <a:pt x="161883" y="23084"/>
                      <a:pt x="161159" y="22830"/>
                      <a:pt x="160437" y="22830"/>
                    </a:cubicBezTo>
                    <a:cubicBezTo>
                      <a:pt x="159586" y="22830"/>
                      <a:pt x="158740" y="23182"/>
                      <a:pt x="158131" y="23872"/>
                    </a:cubicBezTo>
                    <a:cubicBezTo>
                      <a:pt x="157003" y="25121"/>
                      <a:pt x="157126" y="27058"/>
                      <a:pt x="158376" y="28185"/>
                    </a:cubicBezTo>
                    <a:cubicBezTo>
                      <a:pt x="159479" y="29165"/>
                      <a:pt x="160582" y="30170"/>
                      <a:pt x="161611" y="31200"/>
                    </a:cubicBezTo>
                    <a:cubicBezTo>
                      <a:pt x="173988" y="43381"/>
                      <a:pt x="182174" y="58453"/>
                      <a:pt x="185507" y="75070"/>
                    </a:cubicBezTo>
                    <a:cubicBezTo>
                      <a:pt x="183791" y="74433"/>
                      <a:pt x="182002" y="74016"/>
                      <a:pt x="180164" y="73845"/>
                    </a:cubicBezTo>
                    <a:cubicBezTo>
                      <a:pt x="179698" y="73796"/>
                      <a:pt x="179208" y="73747"/>
                      <a:pt x="178743" y="73722"/>
                    </a:cubicBezTo>
                    <a:cubicBezTo>
                      <a:pt x="177983" y="70512"/>
                      <a:pt x="177002" y="67350"/>
                      <a:pt x="175826" y="64237"/>
                    </a:cubicBezTo>
                    <a:cubicBezTo>
                      <a:pt x="175017" y="62081"/>
                      <a:pt x="174208" y="59899"/>
                      <a:pt x="173057" y="57890"/>
                    </a:cubicBezTo>
                    <a:cubicBezTo>
                      <a:pt x="171537" y="55169"/>
                      <a:pt x="169086" y="53135"/>
                      <a:pt x="166072" y="52106"/>
                    </a:cubicBezTo>
                    <a:cubicBezTo>
                      <a:pt x="164786" y="51677"/>
                      <a:pt x="163397" y="51461"/>
                      <a:pt x="162006" y="51461"/>
                    </a:cubicBezTo>
                    <a:cubicBezTo>
                      <a:pt x="160852" y="51461"/>
                      <a:pt x="159697" y="51610"/>
                      <a:pt x="158596" y="51910"/>
                    </a:cubicBezTo>
                    <a:cubicBezTo>
                      <a:pt x="155974" y="52645"/>
                      <a:pt x="153670" y="54164"/>
                      <a:pt x="150999" y="54777"/>
                    </a:cubicBezTo>
                    <a:cubicBezTo>
                      <a:pt x="149424" y="55141"/>
                      <a:pt x="147818" y="55317"/>
                      <a:pt x="146216" y="55317"/>
                    </a:cubicBezTo>
                    <a:cubicBezTo>
                      <a:pt x="142631" y="55317"/>
                      <a:pt x="139061" y="54435"/>
                      <a:pt x="135877" y="52792"/>
                    </a:cubicBezTo>
                    <a:cubicBezTo>
                      <a:pt x="131931" y="50733"/>
                      <a:pt x="127519" y="49655"/>
                      <a:pt x="123083" y="49655"/>
                    </a:cubicBezTo>
                    <a:cubicBezTo>
                      <a:pt x="118574" y="49655"/>
                      <a:pt x="114137" y="50758"/>
                      <a:pt x="110143" y="52865"/>
                    </a:cubicBezTo>
                    <a:cubicBezTo>
                      <a:pt x="107030" y="54495"/>
                      <a:pt x="103556" y="55310"/>
                      <a:pt x="100079" y="55310"/>
                    </a:cubicBezTo>
                    <a:cubicBezTo>
                      <a:pt x="96601" y="55310"/>
                      <a:pt x="93121" y="54495"/>
                      <a:pt x="89996" y="52865"/>
                    </a:cubicBezTo>
                    <a:cubicBezTo>
                      <a:pt x="86026" y="50758"/>
                      <a:pt x="81565" y="49655"/>
                      <a:pt x="77080" y="49655"/>
                    </a:cubicBezTo>
                    <a:cubicBezTo>
                      <a:pt x="72693" y="49655"/>
                      <a:pt x="68208" y="50733"/>
                      <a:pt x="64262" y="52792"/>
                    </a:cubicBezTo>
                    <a:cubicBezTo>
                      <a:pt x="61092" y="54446"/>
                      <a:pt x="57524" y="55299"/>
                      <a:pt x="53963" y="55299"/>
                    </a:cubicBezTo>
                    <a:cubicBezTo>
                      <a:pt x="50558" y="55299"/>
                      <a:pt x="47158" y="54520"/>
                      <a:pt x="44116" y="52914"/>
                    </a:cubicBezTo>
                    <a:cubicBezTo>
                      <a:pt x="42269" y="51954"/>
                      <a:pt x="40190" y="51466"/>
                      <a:pt x="38116" y="51466"/>
                    </a:cubicBezTo>
                    <a:cubicBezTo>
                      <a:pt x="36750" y="51466"/>
                      <a:pt x="35386" y="51677"/>
                      <a:pt x="34092" y="52106"/>
                    </a:cubicBezTo>
                    <a:cubicBezTo>
                      <a:pt x="30832" y="53209"/>
                      <a:pt x="28087" y="55659"/>
                      <a:pt x="26641" y="58772"/>
                    </a:cubicBezTo>
                    <a:cubicBezTo>
                      <a:pt x="24386" y="63551"/>
                      <a:pt x="22646" y="68576"/>
                      <a:pt x="21421" y="73722"/>
                    </a:cubicBezTo>
                    <a:cubicBezTo>
                      <a:pt x="21372" y="73722"/>
                      <a:pt x="20416" y="73771"/>
                      <a:pt x="19975" y="73820"/>
                    </a:cubicBezTo>
                    <a:cubicBezTo>
                      <a:pt x="18137" y="74016"/>
                      <a:pt x="16347" y="74433"/>
                      <a:pt x="14632" y="75070"/>
                    </a:cubicBezTo>
                    <a:cubicBezTo>
                      <a:pt x="17965" y="58429"/>
                      <a:pt x="26151" y="43381"/>
                      <a:pt x="38552" y="31200"/>
                    </a:cubicBezTo>
                    <a:cubicBezTo>
                      <a:pt x="54998" y="15024"/>
                      <a:pt x="76835" y="6127"/>
                      <a:pt x="100069" y="6127"/>
                    </a:cubicBezTo>
                    <a:cubicBezTo>
                      <a:pt x="117642" y="6127"/>
                      <a:pt x="134553" y="11225"/>
                      <a:pt x="148940" y="20881"/>
                    </a:cubicBezTo>
                    <a:cubicBezTo>
                      <a:pt x="149469" y="21237"/>
                      <a:pt x="150063" y="21406"/>
                      <a:pt x="150649" y="21406"/>
                    </a:cubicBezTo>
                    <a:cubicBezTo>
                      <a:pt x="151637" y="21406"/>
                      <a:pt x="152604" y="20925"/>
                      <a:pt x="153204" y="20048"/>
                    </a:cubicBezTo>
                    <a:cubicBezTo>
                      <a:pt x="154136" y="18651"/>
                      <a:pt x="153768" y="16739"/>
                      <a:pt x="152371" y="15784"/>
                    </a:cubicBezTo>
                    <a:cubicBezTo>
                      <a:pt x="136955" y="5465"/>
                      <a:pt x="118868" y="0"/>
                      <a:pt x="100069" y="0"/>
                    </a:cubicBezTo>
                    <a:close/>
                  </a:path>
                </a:pathLst>
              </a:custGeom>
              <a:solidFill>
                <a:srgbClr val="303F46"/>
              </a:solidFill>
              <a:ln>
                <a:noFill/>
              </a:ln>
            </p:spPr>
            <p:txBody>
              <a:bodyPr spcFirstLastPara="1" wrap="square" lIns="97520" tIns="97520" rIns="97520" bIns="97520" anchor="ctr" anchorCtr="0">
                <a:noAutofit/>
              </a:bodyPr>
              <a:lstStyle/>
              <a:p>
                <a:endParaRPr sz="1920"/>
              </a:p>
            </p:txBody>
          </p:sp>
        </p:grpSp>
        <p:grpSp>
          <p:nvGrpSpPr>
            <p:cNvPr id="90" name="Google Shape;2181;p46">
              <a:extLst>
                <a:ext uri="{FF2B5EF4-FFF2-40B4-BE49-F238E27FC236}">
                  <a16:creationId xmlns:a16="http://schemas.microsoft.com/office/drawing/2014/main" xmlns="" id="{CDC9D9A8-4019-4049-BBF6-1EB7952F87CB}"/>
                </a:ext>
              </a:extLst>
            </p:cNvPr>
            <p:cNvGrpSpPr/>
            <p:nvPr/>
          </p:nvGrpSpPr>
          <p:grpSpPr>
            <a:xfrm>
              <a:off x="4430586" y="2419727"/>
              <a:ext cx="3317443" cy="515264"/>
              <a:chOff x="2691775" y="2748425"/>
              <a:chExt cx="2276275" cy="353550"/>
            </a:xfrm>
          </p:grpSpPr>
          <p:sp>
            <p:nvSpPr>
              <p:cNvPr id="91" name="Google Shape;2182;p46">
                <a:extLst>
                  <a:ext uri="{FF2B5EF4-FFF2-40B4-BE49-F238E27FC236}">
                    <a16:creationId xmlns:a16="http://schemas.microsoft.com/office/drawing/2014/main" xmlns="" id="{2DE317AE-0F21-4CCA-B314-031076005498}"/>
                  </a:ext>
                </a:extLst>
              </p:cNvPr>
              <p:cNvSpPr/>
              <p:nvPr/>
            </p:nvSpPr>
            <p:spPr>
              <a:xfrm>
                <a:off x="2691775" y="2748425"/>
                <a:ext cx="354175" cy="353550"/>
              </a:xfrm>
              <a:custGeom>
                <a:avLst/>
                <a:gdLst/>
                <a:ahLst/>
                <a:cxnLst/>
                <a:rect l="l" t="t" r="r" b="b"/>
                <a:pathLst>
                  <a:path w="14167" h="14142" extrusionOk="0">
                    <a:moveTo>
                      <a:pt x="7084" y="0"/>
                    </a:moveTo>
                    <a:cubicBezTo>
                      <a:pt x="3187" y="0"/>
                      <a:pt x="0" y="3162"/>
                      <a:pt x="0" y="7083"/>
                    </a:cubicBezTo>
                    <a:cubicBezTo>
                      <a:pt x="0" y="10980"/>
                      <a:pt x="3187" y="14142"/>
                      <a:pt x="7084" y="14142"/>
                    </a:cubicBezTo>
                    <a:cubicBezTo>
                      <a:pt x="11005" y="14142"/>
                      <a:pt x="14167" y="10980"/>
                      <a:pt x="14167" y="7083"/>
                    </a:cubicBezTo>
                    <a:cubicBezTo>
                      <a:pt x="14167" y="3162"/>
                      <a:pt x="11005" y="0"/>
                      <a:pt x="7084" y="0"/>
                    </a:cubicBezTo>
                    <a:close/>
                  </a:path>
                </a:pathLst>
              </a:custGeom>
              <a:solidFill>
                <a:srgbClr val="FF9A9A"/>
              </a:solidFill>
              <a:ln>
                <a:noFill/>
              </a:ln>
            </p:spPr>
            <p:txBody>
              <a:bodyPr spcFirstLastPara="1" wrap="square" lIns="97520" tIns="97520" rIns="97520" bIns="97520" anchor="ctr" anchorCtr="0">
                <a:noAutofit/>
              </a:bodyPr>
              <a:lstStyle/>
              <a:p>
                <a:endParaRPr sz="1920"/>
              </a:p>
            </p:txBody>
          </p:sp>
          <p:sp>
            <p:nvSpPr>
              <p:cNvPr id="92" name="Google Shape;2183;p46">
                <a:extLst>
                  <a:ext uri="{FF2B5EF4-FFF2-40B4-BE49-F238E27FC236}">
                    <a16:creationId xmlns:a16="http://schemas.microsoft.com/office/drawing/2014/main" xmlns="" id="{0AE8451B-0AEA-4FBE-9F74-C2E44CECA904}"/>
                  </a:ext>
                </a:extLst>
              </p:cNvPr>
              <p:cNvSpPr/>
              <p:nvPr/>
            </p:nvSpPr>
            <p:spPr>
              <a:xfrm>
                <a:off x="4613875" y="2748425"/>
                <a:ext cx="354175" cy="353550"/>
              </a:xfrm>
              <a:custGeom>
                <a:avLst/>
                <a:gdLst/>
                <a:ahLst/>
                <a:cxnLst/>
                <a:rect l="l" t="t" r="r" b="b"/>
                <a:pathLst>
                  <a:path w="14167" h="14142" extrusionOk="0">
                    <a:moveTo>
                      <a:pt x="7084" y="0"/>
                    </a:moveTo>
                    <a:cubicBezTo>
                      <a:pt x="3187" y="0"/>
                      <a:pt x="1" y="3162"/>
                      <a:pt x="1" y="7083"/>
                    </a:cubicBezTo>
                    <a:cubicBezTo>
                      <a:pt x="1" y="10980"/>
                      <a:pt x="3187" y="14142"/>
                      <a:pt x="7084" y="14142"/>
                    </a:cubicBezTo>
                    <a:cubicBezTo>
                      <a:pt x="11005" y="14142"/>
                      <a:pt x="14167" y="10980"/>
                      <a:pt x="14167" y="7083"/>
                    </a:cubicBezTo>
                    <a:cubicBezTo>
                      <a:pt x="14167" y="3162"/>
                      <a:pt x="11005" y="0"/>
                      <a:pt x="7084" y="0"/>
                    </a:cubicBezTo>
                    <a:close/>
                  </a:path>
                </a:pathLst>
              </a:custGeom>
              <a:solidFill>
                <a:srgbClr val="FF9A9A"/>
              </a:solidFill>
              <a:ln>
                <a:noFill/>
              </a:ln>
            </p:spPr>
            <p:txBody>
              <a:bodyPr spcFirstLastPara="1" wrap="square" lIns="97520" tIns="97520" rIns="97520" bIns="97520" anchor="ctr" anchorCtr="0">
                <a:noAutofit/>
              </a:bodyPr>
              <a:lstStyle/>
              <a:p>
                <a:endParaRPr sz="1920"/>
              </a:p>
            </p:txBody>
          </p:sp>
        </p:grpSp>
      </p:grpSp>
      <p:grpSp>
        <p:nvGrpSpPr>
          <p:cNvPr id="112" name="Google Shape;2345;p49">
            <a:extLst>
              <a:ext uri="{FF2B5EF4-FFF2-40B4-BE49-F238E27FC236}">
                <a16:creationId xmlns:a16="http://schemas.microsoft.com/office/drawing/2014/main" xmlns="" id="{9A1C63D4-66FE-4B9C-9ED5-F896634C8F16}"/>
              </a:ext>
            </a:extLst>
          </p:cNvPr>
          <p:cNvGrpSpPr/>
          <p:nvPr/>
        </p:nvGrpSpPr>
        <p:grpSpPr>
          <a:xfrm>
            <a:off x="3921373" y="1837449"/>
            <a:ext cx="839537" cy="825561"/>
            <a:chOff x="4727200" y="3532975"/>
            <a:chExt cx="519225" cy="559175"/>
          </a:xfrm>
        </p:grpSpPr>
        <p:sp>
          <p:nvSpPr>
            <p:cNvPr id="113" name="Google Shape;2346;p49">
              <a:extLst>
                <a:ext uri="{FF2B5EF4-FFF2-40B4-BE49-F238E27FC236}">
                  <a16:creationId xmlns:a16="http://schemas.microsoft.com/office/drawing/2014/main" xmlns="" id="{2DAC51CF-DD93-404C-A705-4F4A7AF72D12}"/>
                </a:ext>
              </a:extLst>
            </p:cNvPr>
            <p:cNvSpPr/>
            <p:nvPr/>
          </p:nvSpPr>
          <p:spPr>
            <a:xfrm>
              <a:off x="5003675" y="3954850"/>
              <a:ext cx="31625" cy="124950"/>
            </a:xfrm>
            <a:custGeom>
              <a:avLst/>
              <a:gdLst/>
              <a:ahLst/>
              <a:cxnLst/>
              <a:rect l="l" t="t" r="r" b="b"/>
              <a:pathLst>
                <a:path w="1265" h="4998" extrusionOk="0">
                  <a:moveTo>
                    <a:pt x="0" y="1"/>
                  </a:moveTo>
                  <a:lnTo>
                    <a:pt x="0" y="4998"/>
                  </a:lnTo>
                  <a:lnTo>
                    <a:pt x="1265" y="4998"/>
                  </a:lnTo>
                  <a:lnTo>
                    <a:pt x="1265" y="1"/>
                  </a:lnTo>
                  <a:close/>
                </a:path>
              </a:pathLst>
            </a:custGeom>
            <a:solidFill>
              <a:srgbClr val="FEFEFE"/>
            </a:solidFill>
            <a:ln>
              <a:noFill/>
            </a:ln>
          </p:spPr>
          <p:txBody>
            <a:bodyPr spcFirstLastPara="1" wrap="square" lIns="97520" tIns="97520" rIns="97520" bIns="97520" anchor="ctr" anchorCtr="0">
              <a:noAutofit/>
            </a:bodyPr>
            <a:lstStyle/>
            <a:p>
              <a:endParaRPr sz="1920"/>
            </a:p>
          </p:txBody>
        </p:sp>
        <p:sp>
          <p:nvSpPr>
            <p:cNvPr id="114" name="Google Shape;2347;p49">
              <a:extLst>
                <a:ext uri="{FF2B5EF4-FFF2-40B4-BE49-F238E27FC236}">
                  <a16:creationId xmlns:a16="http://schemas.microsoft.com/office/drawing/2014/main" xmlns="" id="{BA9F8DB4-0108-4DA7-8543-D7E75ACD3A34}"/>
                </a:ext>
              </a:extLst>
            </p:cNvPr>
            <p:cNvSpPr/>
            <p:nvPr/>
          </p:nvSpPr>
          <p:spPr>
            <a:xfrm>
              <a:off x="4956650" y="4002325"/>
              <a:ext cx="124900" cy="31625"/>
            </a:xfrm>
            <a:custGeom>
              <a:avLst/>
              <a:gdLst/>
              <a:ahLst/>
              <a:cxnLst/>
              <a:rect l="l" t="t" r="r" b="b"/>
              <a:pathLst>
                <a:path w="4996" h="1265" extrusionOk="0">
                  <a:moveTo>
                    <a:pt x="0" y="0"/>
                  </a:moveTo>
                  <a:lnTo>
                    <a:pt x="0" y="1265"/>
                  </a:lnTo>
                  <a:lnTo>
                    <a:pt x="4996" y="1265"/>
                  </a:lnTo>
                  <a:lnTo>
                    <a:pt x="4996" y="0"/>
                  </a:lnTo>
                  <a:close/>
                </a:path>
              </a:pathLst>
            </a:custGeom>
            <a:solidFill>
              <a:srgbClr val="FEFEFE"/>
            </a:solidFill>
            <a:ln>
              <a:noFill/>
            </a:ln>
          </p:spPr>
          <p:txBody>
            <a:bodyPr spcFirstLastPara="1" wrap="square" lIns="97520" tIns="97520" rIns="97520" bIns="97520" anchor="ctr" anchorCtr="0">
              <a:noAutofit/>
            </a:bodyPr>
            <a:lstStyle/>
            <a:p>
              <a:endParaRPr sz="1920"/>
            </a:p>
          </p:txBody>
        </p:sp>
        <p:sp>
          <p:nvSpPr>
            <p:cNvPr id="115" name="Google Shape;2348;p49">
              <a:extLst>
                <a:ext uri="{FF2B5EF4-FFF2-40B4-BE49-F238E27FC236}">
                  <a16:creationId xmlns:a16="http://schemas.microsoft.com/office/drawing/2014/main" xmlns="" id="{FC31D5BA-C9B6-4F1A-9E45-BFEAD7F3E6DF}"/>
                </a:ext>
              </a:extLst>
            </p:cNvPr>
            <p:cNvSpPr/>
            <p:nvPr/>
          </p:nvSpPr>
          <p:spPr>
            <a:xfrm>
              <a:off x="4733750" y="3622075"/>
              <a:ext cx="506875" cy="463350"/>
            </a:xfrm>
            <a:custGeom>
              <a:avLst/>
              <a:gdLst/>
              <a:ahLst/>
              <a:cxnLst/>
              <a:rect l="l" t="t" r="r" b="b"/>
              <a:pathLst>
                <a:path w="20275" h="18534" extrusionOk="0">
                  <a:moveTo>
                    <a:pt x="14846" y="0"/>
                  </a:moveTo>
                  <a:cubicBezTo>
                    <a:pt x="14733" y="0"/>
                    <a:pt x="14624" y="8"/>
                    <a:pt x="14515" y="18"/>
                  </a:cubicBezTo>
                  <a:cubicBezTo>
                    <a:pt x="14358" y="35"/>
                    <a:pt x="14205" y="55"/>
                    <a:pt x="14055" y="82"/>
                  </a:cubicBezTo>
                  <a:cubicBezTo>
                    <a:pt x="13915" y="107"/>
                    <a:pt x="13775" y="131"/>
                    <a:pt x="13636" y="161"/>
                  </a:cubicBezTo>
                  <a:cubicBezTo>
                    <a:pt x="13476" y="195"/>
                    <a:pt x="13312" y="233"/>
                    <a:pt x="13152" y="277"/>
                  </a:cubicBezTo>
                  <a:cubicBezTo>
                    <a:pt x="12903" y="342"/>
                    <a:pt x="12691" y="414"/>
                    <a:pt x="12512" y="495"/>
                  </a:cubicBezTo>
                  <a:cubicBezTo>
                    <a:pt x="12273" y="601"/>
                    <a:pt x="12095" y="689"/>
                    <a:pt x="11932" y="782"/>
                  </a:cubicBezTo>
                  <a:cubicBezTo>
                    <a:pt x="11847" y="829"/>
                    <a:pt x="11762" y="876"/>
                    <a:pt x="11673" y="925"/>
                  </a:cubicBezTo>
                  <a:lnTo>
                    <a:pt x="11615" y="962"/>
                  </a:lnTo>
                  <a:cubicBezTo>
                    <a:pt x="11540" y="1002"/>
                    <a:pt x="11469" y="1043"/>
                    <a:pt x="11400" y="1092"/>
                  </a:cubicBezTo>
                  <a:cubicBezTo>
                    <a:pt x="11247" y="1194"/>
                    <a:pt x="11087" y="1306"/>
                    <a:pt x="10909" y="1442"/>
                  </a:cubicBezTo>
                  <a:lnTo>
                    <a:pt x="10886" y="1466"/>
                  </a:lnTo>
                  <a:lnTo>
                    <a:pt x="10889" y="1469"/>
                  </a:lnTo>
                  <a:cubicBezTo>
                    <a:pt x="10804" y="1524"/>
                    <a:pt x="10712" y="1589"/>
                    <a:pt x="10623" y="1657"/>
                  </a:cubicBezTo>
                  <a:lnTo>
                    <a:pt x="10470" y="1763"/>
                  </a:lnTo>
                  <a:lnTo>
                    <a:pt x="10365" y="1837"/>
                  </a:lnTo>
                  <a:lnTo>
                    <a:pt x="10258" y="1913"/>
                  </a:lnTo>
                  <a:lnTo>
                    <a:pt x="10221" y="1940"/>
                  </a:lnTo>
                  <a:cubicBezTo>
                    <a:pt x="10187" y="1919"/>
                    <a:pt x="10160" y="1899"/>
                    <a:pt x="10132" y="1878"/>
                  </a:cubicBezTo>
                  <a:lnTo>
                    <a:pt x="10109" y="1878"/>
                  </a:lnTo>
                  <a:cubicBezTo>
                    <a:pt x="10095" y="1878"/>
                    <a:pt x="10078" y="1878"/>
                    <a:pt x="10061" y="1872"/>
                  </a:cubicBezTo>
                  <a:cubicBezTo>
                    <a:pt x="10027" y="1861"/>
                    <a:pt x="9992" y="1841"/>
                    <a:pt x="9972" y="1814"/>
                  </a:cubicBezTo>
                  <a:cubicBezTo>
                    <a:pt x="9951" y="1790"/>
                    <a:pt x="9931" y="1759"/>
                    <a:pt x="9911" y="1732"/>
                  </a:cubicBezTo>
                  <a:cubicBezTo>
                    <a:pt x="9907" y="1722"/>
                    <a:pt x="9901" y="1715"/>
                    <a:pt x="9894" y="1705"/>
                  </a:cubicBezTo>
                  <a:cubicBezTo>
                    <a:pt x="9884" y="1694"/>
                    <a:pt x="9870" y="1688"/>
                    <a:pt x="9860" y="1681"/>
                  </a:cubicBezTo>
                  <a:cubicBezTo>
                    <a:pt x="9740" y="1599"/>
                    <a:pt x="9621" y="1524"/>
                    <a:pt x="9495" y="1452"/>
                  </a:cubicBezTo>
                  <a:lnTo>
                    <a:pt x="9335" y="1364"/>
                  </a:lnTo>
                  <a:cubicBezTo>
                    <a:pt x="9134" y="1252"/>
                    <a:pt x="8923" y="1132"/>
                    <a:pt x="8704" y="1033"/>
                  </a:cubicBezTo>
                  <a:cubicBezTo>
                    <a:pt x="8449" y="917"/>
                    <a:pt x="8190" y="812"/>
                    <a:pt x="7927" y="710"/>
                  </a:cubicBezTo>
                  <a:cubicBezTo>
                    <a:pt x="7669" y="607"/>
                    <a:pt x="7400" y="526"/>
                    <a:pt x="7140" y="444"/>
                  </a:cubicBezTo>
                  <a:cubicBezTo>
                    <a:pt x="6834" y="348"/>
                    <a:pt x="6520" y="307"/>
                    <a:pt x="6244" y="274"/>
                  </a:cubicBezTo>
                  <a:cubicBezTo>
                    <a:pt x="6107" y="256"/>
                    <a:pt x="5961" y="250"/>
                    <a:pt x="5780" y="246"/>
                  </a:cubicBezTo>
                  <a:cubicBezTo>
                    <a:pt x="5716" y="246"/>
                    <a:pt x="5651" y="243"/>
                    <a:pt x="5586" y="239"/>
                  </a:cubicBezTo>
                  <a:cubicBezTo>
                    <a:pt x="5505" y="236"/>
                    <a:pt x="5426" y="233"/>
                    <a:pt x="5344" y="233"/>
                  </a:cubicBezTo>
                  <a:lnTo>
                    <a:pt x="5294" y="233"/>
                  </a:lnTo>
                  <a:cubicBezTo>
                    <a:pt x="5154" y="236"/>
                    <a:pt x="5014" y="253"/>
                    <a:pt x="4874" y="263"/>
                  </a:cubicBezTo>
                  <a:lnTo>
                    <a:pt x="4836" y="270"/>
                  </a:lnTo>
                  <a:cubicBezTo>
                    <a:pt x="4683" y="283"/>
                    <a:pt x="4530" y="307"/>
                    <a:pt x="4377" y="335"/>
                  </a:cubicBezTo>
                  <a:cubicBezTo>
                    <a:pt x="4251" y="359"/>
                    <a:pt x="4121" y="389"/>
                    <a:pt x="3971" y="437"/>
                  </a:cubicBezTo>
                  <a:cubicBezTo>
                    <a:pt x="3906" y="454"/>
                    <a:pt x="3845" y="475"/>
                    <a:pt x="3784" y="499"/>
                  </a:cubicBezTo>
                  <a:cubicBezTo>
                    <a:pt x="3735" y="519"/>
                    <a:pt x="3691" y="539"/>
                    <a:pt x="3647" y="560"/>
                  </a:cubicBezTo>
                  <a:lnTo>
                    <a:pt x="3562" y="598"/>
                  </a:lnTo>
                  <a:cubicBezTo>
                    <a:pt x="3487" y="631"/>
                    <a:pt x="3419" y="665"/>
                    <a:pt x="3347" y="700"/>
                  </a:cubicBezTo>
                  <a:lnTo>
                    <a:pt x="3265" y="737"/>
                  </a:lnTo>
                  <a:cubicBezTo>
                    <a:pt x="3163" y="791"/>
                    <a:pt x="3061" y="843"/>
                    <a:pt x="2966" y="904"/>
                  </a:cubicBezTo>
                  <a:cubicBezTo>
                    <a:pt x="2908" y="938"/>
                    <a:pt x="2853" y="979"/>
                    <a:pt x="2799" y="1020"/>
                  </a:cubicBezTo>
                  <a:lnTo>
                    <a:pt x="2713" y="1081"/>
                  </a:lnTo>
                  <a:lnTo>
                    <a:pt x="2631" y="1136"/>
                  </a:lnTo>
                  <a:cubicBezTo>
                    <a:pt x="2557" y="1191"/>
                    <a:pt x="2485" y="1238"/>
                    <a:pt x="2414" y="1296"/>
                  </a:cubicBezTo>
                  <a:cubicBezTo>
                    <a:pt x="2335" y="1361"/>
                    <a:pt x="2260" y="1422"/>
                    <a:pt x="2189" y="1493"/>
                  </a:cubicBezTo>
                  <a:lnTo>
                    <a:pt x="2175" y="1493"/>
                  </a:lnTo>
                  <a:cubicBezTo>
                    <a:pt x="2120" y="1493"/>
                    <a:pt x="2083" y="1510"/>
                    <a:pt x="2059" y="1538"/>
                  </a:cubicBezTo>
                  <a:lnTo>
                    <a:pt x="2018" y="1589"/>
                  </a:lnTo>
                  <a:cubicBezTo>
                    <a:pt x="1926" y="1694"/>
                    <a:pt x="1830" y="1807"/>
                    <a:pt x="1725" y="1909"/>
                  </a:cubicBezTo>
                  <a:lnTo>
                    <a:pt x="1619" y="2004"/>
                  </a:lnTo>
                  <a:cubicBezTo>
                    <a:pt x="1534" y="2083"/>
                    <a:pt x="1445" y="2161"/>
                    <a:pt x="1368" y="2250"/>
                  </a:cubicBezTo>
                  <a:cubicBezTo>
                    <a:pt x="1289" y="2342"/>
                    <a:pt x="1220" y="2444"/>
                    <a:pt x="1156" y="2547"/>
                  </a:cubicBezTo>
                  <a:lnTo>
                    <a:pt x="1102" y="2632"/>
                  </a:lnTo>
                  <a:cubicBezTo>
                    <a:pt x="1030" y="2737"/>
                    <a:pt x="941" y="2871"/>
                    <a:pt x="873" y="3006"/>
                  </a:cubicBezTo>
                  <a:cubicBezTo>
                    <a:pt x="798" y="3160"/>
                    <a:pt x="737" y="3320"/>
                    <a:pt x="685" y="3460"/>
                  </a:cubicBezTo>
                  <a:cubicBezTo>
                    <a:pt x="652" y="3552"/>
                    <a:pt x="618" y="3644"/>
                    <a:pt x="586" y="3736"/>
                  </a:cubicBezTo>
                  <a:cubicBezTo>
                    <a:pt x="559" y="3797"/>
                    <a:pt x="539" y="3859"/>
                    <a:pt x="515" y="3923"/>
                  </a:cubicBezTo>
                  <a:lnTo>
                    <a:pt x="478" y="4029"/>
                  </a:lnTo>
                  <a:cubicBezTo>
                    <a:pt x="440" y="4128"/>
                    <a:pt x="402" y="4230"/>
                    <a:pt x="375" y="4332"/>
                  </a:cubicBezTo>
                  <a:cubicBezTo>
                    <a:pt x="355" y="4401"/>
                    <a:pt x="338" y="4475"/>
                    <a:pt x="325" y="4547"/>
                  </a:cubicBezTo>
                  <a:cubicBezTo>
                    <a:pt x="280" y="4585"/>
                    <a:pt x="256" y="4618"/>
                    <a:pt x="246" y="4656"/>
                  </a:cubicBezTo>
                  <a:cubicBezTo>
                    <a:pt x="243" y="4700"/>
                    <a:pt x="232" y="4741"/>
                    <a:pt x="226" y="4785"/>
                  </a:cubicBezTo>
                  <a:cubicBezTo>
                    <a:pt x="209" y="4860"/>
                    <a:pt x="198" y="4925"/>
                    <a:pt x="188" y="4990"/>
                  </a:cubicBezTo>
                  <a:lnTo>
                    <a:pt x="182" y="5027"/>
                  </a:lnTo>
                  <a:cubicBezTo>
                    <a:pt x="151" y="5188"/>
                    <a:pt x="124" y="5345"/>
                    <a:pt x="106" y="5505"/>
                  </a:cubicBezTo>
                  <a:cubicBezTo>
                    <a:pt x="86" y="5658"/>
                    <a:pt x="65" y="5812"/>
                    <a:pt x="59" y="5961"/>
                  </a:cubicBezTo>
                  <a:cubicBezTo>
                    <a:pt x="48" y="6122"/>
                    <a:pt x="38" y="6278"/>
                    <a:pt x="31" y="6438"/>
                  </a:cubicBezTo>
                  <a:cubicBezTo>
                    <a:pt x="28" y="6510"/>
                    <a:pt x="25" y="6581"/>
                    <a:pt x="21" y="6653"/>
                  </a:cubicBezTo>
                  <a:cubicBezTo>
                    <a:pt x="14" y="6724"/>
                    <a:pt x="11" y="6796"/>
                    <a:pt x="7" y="6868"/>
                  </a:cubicBezTo>
                  <a:cubicBezTo>
                    <a:pt x="1" y="7007"/>
                    <a:pt x="1" y="7147"/>
                    <a:pt x="1" y="7287"/>
                  </a:cubicBezTo>
                  <a:cubicBezTo>
                    <a:pt x="1" y="7529"/>
                    <a:pt x="28" y="7775"/>
                    <a:pt x="55" y="8009"/>
                  </a:cubicBezTo>
                  <a:lnTo>
                    <a:pt x="72" y="8173"/>
                  </a:lnTo>
                  <a:cubicBezTo>
                    <a:pt x="106" y="8490"/>
                    <a:pt x="141" y="8763"/>
                    <a:pt x="182" y="9011"/>
                  </a:cubicBezTo>
                  <a:cubicBezTo>
                    <a:pt x="209" y="9161"/>
                    <a:pt x="229" y="9301"/>
                    <a:pt x="259" y="9437"/>
                  </a:cubicBezTo>
                  <a:cubicBezTo>
                    <a:pt x="280" y="9540"/>
                    <a:pt x="304" y="9642"/>
                    <a:pt x="328" y="9744"/>
                  </a:cubicBezTo>
                  <a:lnTo>
                    <a:pt x="358" y="9884"/>
                  </a:lnTo>
                  <a:cubicBezTo>
                    <a:pt x="420" y="10136"/>
                    <a:pt x="492" y="10439"/>
                    <a:pt x="583" y="10740"/>
                  </a:cubicBezTo>
                  <a:lnTo>
                    <a:pt x="618" y="10848"/>
                  </a:lnTo>
                  <a:cubicBezTo>
                    <a:pt x="648" y="10954"/>
                    <a:pt x="682" y="11059"/>
                    <a:pt x="709" y="11165"/>
                  </a:cubicBezTo>
                  <a:lnTo>
                    <a:pt x="767" y="11387"/>
                  </a:lnTo>
                  <a:cubicBezTo>
                    <a:pt x="788" y="11465"/>
                    <a:pt x="811" y="11544"/>
                    <a:pt x="832" y="11625"/>
                  </a:cubicBezTo>
                  <a:cubicBezTo>
                    <a:pt x="873" y="11772"/>
                    <a:pt x="924" y="11912"/>
                    <a:pt x="975" y="12052"/>
                  </a:cubicBezTo>
                  <a:cubicBezTo>
                    <a:pt x="1020" y="12174"/>
                    <a:pt x="1074" y="12297"/>
                    <a:pt x="1132" y="12412"/>
                  </a:cubicBezTo>
                  <a:cubicBezTo>
                    <a:pt x="1176" y="12501"/>
                    <a:pt x="1220" y="12590"/>
                    <a:pt x="1265" y="12675"/>
                  </a:cubicBezTo>
                  <a:lnTo>
                    <a:pt x="1316" y="12774"/>
                  </a:lnTo>
                  <a:lnTo>
                    <a:pt x="1377" y="12896"/>
                  </a:lnTo>
                  <a:cubicBezTo>
                    <a:pt x="1422" y="12978"/>
                    <a:pt x="1462" y="13063"/>
                    <a:pt x="1514" y="13145"/>
                  </a:cubicBezTo>
                  <a:cubicBezTo>
                    <a:pt x="1541" y="13197"/>
                    <a:pt x="1572" y="13244"/>
                    <a:pt x="1599" y="13288"/>
                  </a:cubicBezTo>
                  <a:cubicBezTo>
                    <a:pt x="1633" y="13343"/>
                    <a:pt x="1667" y="13398"/>
                    <a:pt x="1698" y="13449"/>
                  </a:cubicBezTo>
                  <a:cubicBezTo>
                    <a:pt x="1749" y="13541"/>
                    <a:pt x="1800" y="13633"/>
                    <a:pt x="1851" y="13728"/>
                  </a:cubicBezTo>
                  <a:cubicBezTo>
                    <a:pt x="1875" y="13776"/>
                    <a:pt x="1906" y="13823"/>
                    <a:pt x="1933" y="13871"/>
                  </a:cubicBezTo>
                  <a:lnTo>
                    <a:pt x="1953" y="13905"/>
                  </a:lnTo>
                  <a:cubicBezTo>
                    <a:pt x="1981" y="13953"/>
                    <a:pt x="2008" y="14001"/>
                    <a:pt x="2035" y="14048"/>
                  </a:cubicBezTo>
                  <a:lnTo>
                    <a:pt x="2069" y="14106"/>
                  </a:lnTo>
                  <a:lnTo>
                    <a:pt x="2168" y="14284"/>
                  </a:lnTo>
                  <a:cubicBezTo>
                    <a:pt x="2212" y="14359"/>
                    <a:pt x="2257" y="14437"/>
                    <a:pt x="2298" y="14512"/>
                  </a:cubicBezTo>
                  <a:lnTo>
                    <a:pt x="2321" y="14556"/>
                  </a:lnTo>
                  <a:cubicBezTo>
                    <a:pt x="2365" y="14628"/>
                    <a:pt x="2406" y="14699"/>
                    <a:pt x="2451" y="14771"/>
                  </a:cubicBezTo>
                  <a:cubicBezTo>
                    <a:pt x="2485" y="14825"/>
                    <a:pt x="2522" y="14877"/>
                    <a:pt x="2560" y="14931"/>
                  </a:cubicBezTo>
                  <a:lnTo>
                    <a:pt x="2618" y="15006"/>
                  </a:lnTo>
                  <a:cubicBezTo>
                    <a:pt x="2744" y="15183"/>
                    <a:pt x="2890" y="15350"/>
                    <a:pt x="3034" y="15510"/>
                  </a:cubicBezTo>
                  <a:lnTo>
                    <a:pt x="3197" y="15695"/>
                  </a:lnTo>
                  <a:lnTo>
                    <a:pt x="3470" y="16004"/>
                  </a:lnTo>
                  <a:cubicBezTo>
                    <a:pt x="3542" y="16083"/>
                    <a:pt x="3617" y="16158"/>
                    <a:pt x="3691" y="16233"/>
                  </a:cubicBezTo>
                  <a:cubicBezTo>
                    <a:pt x="3732" y="16270"/>
                    <a:pt x="3773" y="16308"/>
                    <a:pt x="3817" y="16346"/>
                  </a:cubicBezTo>
                  <a:cubicBezTo>
                    <a:pt x="3821" y="16366"/>
                    <a:pt x="3828" y="16390"/>
                    <a:pt x="3845" y="16407"/>
                  </a:cubicBezTo>
                  <a:cubicBezTo>
                    <a:pt x="4144" y="16805"/>
                    <a:pt x="4594" y="17146"/>
                    <a:pt x="5177" y="17419"/>
                  </a:cubicBezTo>
                  <a:lnTo>
                    <a:pt x="5498" y="17565"/>
                  </a:lnTo>
                  <a:lnTo>
                    <a:pt x="5600" y="17613"/>
                  </a:lnTo>
                  <a:cubicBezTo>
                    <a:pt x="5692" y="17654"/>
                    <a:pt x="5784" y="17688"/>
                    <a:pt x="5876" y="17725"/>
                  </a:cubicBezTo>
                  <a:lnTo>
                    <a:pt x="5981" y="17763"/>
                  </a:lnTo>
                  <a:cubicBezTo>
                    <a:pt x="6261" y="17872"/>
                    <a:pt x="6544" y="17971"/>
                    <a:pt x="6823" y="18053"/>
                  </a:cubicBezTo>
                  <a:cubicBezTo>
                    <a:pt x="6939" y="18087"/>
                    <a:pt x="7055" y="18117"/>
                    <a:pt x="7175" y="18142"/>
                  </a:cubicBezTo>
                  <a:cubicBezTo>
                    <a:pt x="7297" y="18162"/>
                    <a:pt x="7423" y="18175"/>
                    <a:pt x="7549" y="18186"/>
                  </a:cubicBezTo>
                  <a:cubicBezTo>
                    <a:pt x="7665" y="18196"/>
                    <a:pt x="7788" y="18199"/>
                    <a:pt x="7907" y="18199"/>
                  </a:cubicBezTo>
                  <a:cubicBezTo>
                    <a:pt x="8064" y="18199"/>
                    <a:pt x="8227" y="18189"/>
                    <a:pt x="8381" y="18175"/>
                  </a:cubicBezTo>
                  <a:cubicBezTo>
                    <a:pt x="8476" y="18165"/>
                    <a:pt x="8572" y="18148"/>
                    <a:pt x="8663" y="18134"/>
                  </a:cubicBezTo>
                  <a:lnTo>
                    <a:pt x="8834" y="18111"/>
                  </a:lnTo>
                  <a:cubicBezTo>
                    <a:pt x="8957" y="18090"/>
                    <a:pt x="9080" y="18073"/>
                    <a:pt x="9202" y="18060"/>
                  </a:cubicBezTo>
                  <a:lnTo>
                    <a:pt x="9294" y="18046"/>
                  </a:lnTo>
                  <a:cubicBezTo>
                    <a:pt x="9444" y="18029"/>
                    <a:pt x="9577" y="17999"/>
                    <a:pt x="9710" y="17954"/>
                  </a:cubicBezTo>
                  <a:cubicBezTo>
                    <a:pt x="9772" y="17933"/>
                    <a:pt x="9833" y="17909"/>
                    <a:pt x="9890" y="17886"/>
                  </a:cubicBezTo>
                  <a:cubicBezTo>
                    <a:pt x="9918" y="17876"/>
                    <a:pt x="9938" y="17869"/>
                    <a:pt x="9965" y="17859"/>
                  </a:cubicBezTo>
                  <a:cubicBezTo>
                    <a:pt x="10027" y="17900"/>
                    <a:pt x="10085" y="17937"/>
                    <a:pt x="10149" y="17971"/>
                  </a:cubicBezTo>
                  <a:cubicBezTo>
                    <a:pt x="10204" y="18002"/>
                    <a:pt x="10262" y="18029"/>
                    <a:pt x="10320" y="18056"/>
                  </a:cubicBezTo>
                  <a:lnTo>
                    <a:pt x="10351" y="18070"/>
                  </a:lnTo>
                  <a:cubicBezTo>
                    <a:pt x="10470" y="18125"/>
                    <a:pt x="10585" y="18183"/>
                    <a:pt x="10708" y="18233"/>
                  </a:cubicBezTo>
                  <a:cubicBezTo>
                    <a:pt x="10848" y="18298"/>
                    <a:pt x="10988" y="18346"/>
                    <a:pt x="11097" y="18380"/>
                  </a:cubicBezTo>
                  <a:lnTo>
                    <a:pt x="11131" y="18390"/>
                  </a:lnTo>
                  <a:cubicBezTo>
                    <a:pt x="11254" y="18428"/>
                    <a:pt x="11376" y="18465"/>
                    <a:pt x="11499" y="18493"/>
                  </a:cubicBezTo>
                  <a:cubicBezTo>
                    <a:pt x="11622" y="18520"/>
                    <a:pt x="11758" y="18533"/>
                    <a:pt x="11914" y="18533"/>
                  </a:cubicBezTo>
                  <a:cubicBezTo>
                    <a:pt x="12034" y="18533"/>
                    <a:pt x="12153" y="18523"/>
                    <a:pt x="12269" y="18516"/>
                  </a:cubicBezTo>
                  <a:cubicBezTo>
                    <a:pt x="12405" y="18506"/>
                    <a:pt x="12542" y="18493"/>
                    <a:pt x="12675" y="18475"/>
                  </a:cubicBezTo>
                  <a:cubicBezTo>
                    <a:pt x="12811" y="18458"/>
                    <a:pt x="12947" y="18424"/>
                    <a:pt x="13080" y="18394"/>
                  </a:cubicBezTo>
                  <a:lnTo>
                    <a:pt x="13149" y="18380"/>
                  </a:lnTo>
                  <a:lnTo>
                    <a:pt x="13254" y="18353"/>
                  </a:lnTo>
                  <a:lnTo>
                    <a:pt x="13254" y="18353"/>
                  </a:lnTo>
                  <a:lnTo>
                    <a:pt x="13248" y="18356"/>
                  </a:lnTo>
                  <a:cubicBezTo>
                    <a:pt x="13322" y="18336"/>
                    <a:pt x="13383" y="18322"/>
                    <a:pt x="13445" y="18301"/>
                  </a:cubicBezTo>
                  <a:cubicBezTo>
                    <a:pt x="13465" y="18318"/>
                    <a:pt x="13496" y="18326"/>
                    <a:pt x="13530" y="18326"/>
                  </a:cubicBezTo>
                  <a:cubicBezTo>
                    <a:pt x="13544" y="18326"/>
                    <a:pt x="13561" y="18326"/>
                    <a:pt x="13578" y="18318"/>
                  </a:cubicBezTo>
                  <a:cubicBezTo>
                    <a:pt x="13745" y="18277"/>
                    <a:pt x="13874" y="18237"/>
                    <a:pt x="13990" y="18186"/>
                  </a:cubicBezTo>
                  <a:cubicBezTo>
                    <a:pt x="14130" y="18125"/>
                    <a:pt x="14266" y="18060"/>
                    <a:pt x="14399" y="17991"/>
                  </a:cubicBezTo>
                  <a:cubicBezTo>
                    <a:pt x="14505" y="17937"/>
                    <a:pt x="14610" y="17879"/>
                    <a:pt x="14713" y="17821"/>
                  </a:cubicBezTo>
                  <a:lnTo>
                    <a:pt x="14774" y="17787"/>
                  </a:lnTo>
                  <a:cubicBezTo>
                    <a:pt x="14904" y="17712"/>
                    <a:pt x="15030" y="17634"/>
                    <a:pt x="15156" y="17552"/>
                  </a:cubicBezTo>
                  <a:cubicBezTo>
                    <a:pt x="15279" y="17473"/>
                    <a:pt x="15401" y="17395"/>
                    <a:pt x="15521" y="17313"/>
                  </a:cubicBezTo>
                  <a:cubicBezTo>
                    <a:pt x="15633" y="17235"/>
                    <a:pt x="15738" y="17156"/>
                    <a:pt x="15848" y="17074"/>
                  </a:cubicBezTo>
                  <a:cubicBezTo>
                    <a:pt x="16079" y="16898"/>
                    <a:pt x="16315" y="16723"/>
                    <a:pt x="16543" y="16543"/>
                  </a:cubicBezTo>
                  <a:cubicBezTo>
                    <a:pt x="16658" y="16451"/>
                    <a:pt x="16771" y="16352"/>
                    <a:pt x="16883" y="16250"/>
                  </a:cubicBezTo>
                  <a:cubicBezTo>
                    <a:pt x="16996" y="16148"/>
                    <a:pt x="17105" y="16039"/>
                    <a:pt x="17215" y="15929"/>
                  </a:cubicBezTo>
                  <a:cubicBezTo>
                    <a:pt x="17317" y="15827"/>
                    <a:pt x="17422" y="15718"/>
                    <a:pt x="17521" y="15596"/>
                  </a:cubicBezTo>
                  <a:lnTo>
                    <a:pt x="17610" y="15487"/>
                  </a:lnTo>
                  <a:lnTo>
                    <a:pt x="17660" y="15422"/>
                  </a:lnTo>
                  <a:lnTo>
                    <a:pt x="17712" y="15361"/>
                  </a:lnTo>
                  <a:cubicBezTo>
                    <a:pt x="17746" y="15316"/>
                    <a:pt x="17783" y="15272"/>
                    <a:pt x="17814" y="15231"/>
                  </a:cubicBezTo>
                  <a:cubicBezTo>
                    <a:pt x="17875" y="15146"/>
                    <a:pt x="17937" y="15054"/>
                    <a:pt x="17995" y="14968"/>
                  </a:cubicBezTo>
                  <a:lnTo>
                    <a:pt x="18066" y="14863"/>
                  </a:lnTo>
                  <a:lnTo>
                    <a:pt x="18117" y="14788"/>
                  </a:lnTo>
                  <a:cubicBezTo>
                    <a:pt x="18144" y="14754"/>
                    <a:pt x="18168" y="14720"/>
                    <a:pt x="18192" y="14682"/>
                  </a:cubicBezTo>
                  <a:cubicBezTo>
                    <a:pt x="18216" y="14641"/>
                    <a:pt x="18243" y="14600"/>
                    <a:pt x="18270" y="14556"/>
                  </a:cubicBezTo>
                  <a:lnTo>
                    <a:pt x="18308" y="14495"/>
                  </a:lnTo>
                  <a:cubicBezTo>
                    <a:pt x="18366" y="14400"/>
                    <a:pt x="18421" y="14304"/>
                    <a:pt x="18472" y="14205"/>
                  </a:cubicBezTo>
                  <a:lnTo>
                    <a:pt x="18550" y="14059"/>
                  </a:lnTo>
                  <a:cubicBezTo>
                    <a:pt x="18612" y="13950"/>
                    <a:pt x="18676" y="13837"/>
                    <a:pt x="18741" y="13728"/>
                  </a:cubicBezTo>
                  <a:lnTo>
                    <a:pt x="18789" y="13650"/>
                  </a:lnTo>
                  <a:cubicBezTo>
                    <a:pt x="18833" y="13571"/>
                    <a:pt x="18877" y="13496"/>
                    <a:pt x="18922" y="13422"/>
                  </a:cubicBezTo>
                  <a:cubicBezTo>
                    <a:pt x="19000" y="13288"/>
                    <a:pt x="19079" y="13159"/>
                    <a:pt x="19150" y="13026"/>
                  </a:cubicBezTo>
                  <a:cubicBezTo>
                    <a:pt x="19198" y="12934"/>
                    <a:pt x="19249" y="12842"/>
                    <a:pt x="19300" y="12753"/>
                  </a:cubicBezTo>
                  <a:cubicBezTo>
                    <a:pt x="19357" y="12651"/>
                    <a:pt x="19416" y="12552"/>
                    <a:pt x="19467" y="12453"/>
                  </a:cubicBezTo>
                  <a:cubicBezTo>
                    <a:pt x="19549" y="12300"/>
                    <a:pt x="19620" y="12146"/>
                    <a:pt x="19689" y="11990"/>
                  </a:cubicBezTo>
                  <a:lnTo>
                    <a:pt x="19760" y="11836"/>
                  </a:lnTo>
                  <a:cubicBezTo>
                    <a:pt x="19804" y="11737"/>
                    <a:pt x="19845" y="11635"/>
                    <a:pt x="19883" y="11537"/>
                  </a:cubicBezTo>
                  <a:cubicBezTo>
                    <a:pt x="19914" y="11455"/>
                    <a:pt x="19941" y="11373"/>
                    <a:pt x="19968" y="11292"/>
                  </a:cubicBezTo>
                  <a:lnTo>
                    <a:pt x="19985" y="11226"/>
                  </a:lnTo>
                  <a:lnTo>
                    <a:pt x="20019" y="11138"/>
                  </a:lnTo>
                  <a:cubicBezTo>
                    <a:pt x="20032" y="11100"/>
                    <a:pt x="20046" y="11063"/>
                    <a:pt x="20060" y="11026"/>
                  </a:cubicBezTo>
                  <a:cubicBezTo>
                    <a:pt x="20090" y="10940"/>
                    <a:pt x="20114" y="10848"/>
                    <a:pt x="20142" y="10756"/>
                  </a:cubicBezTo>
                  <a:cubicBezTo>
                    <a:pt x="20159" y="10695"/>
                    <a:pt x="20172" y="10637"/>
                    <a:pt x="20186" y="10572"/>
                  </a:cubicBezTo>
                  <a:lnTo>
                    <a:pt x="20210" y="10466"/>
                  </a:lnTo>
                  <a:lnTo>
                    <a:pt x="20227" y="10405"/>
                  </a:lnTo>
                  <a:cubicBezTo>
                    <a:pt x="20247" y="10327"/>
                    <a:pt x="20271" y="10242"/>
                    <a:pt x="20274" y="10156"/>
                  </a:cubicBezTo>
                  <a:cubicBezTo>
                    <a:pt x="20274" y="10112"/>
                    <a:pt x="20247" y="10068"/>
                    <a:pt x="20220" y="10044"/>
                  </a:cubicBezTo>
                  <a:cubicBezTo>
                    <a:pt x="20189" y="10020"/>
                    <a:pt x="20152" y="10007"/>
                    <a:pt x="20111" y="10007"/>
                  </a:cubicBezTo>
                  <a:cubicBezTo>
                    <a:pt x="20067" y="10007"/>
                    <a:pt x="20029" y="10024"/>
                    <a:pt x="19999" y="10051"/>
                  </a:cubicBezTo>
                  <a:lnTo>
                    <a:pt x="19958" y="10034"/>
                  </a:lnTo>
                  <a:cubicBezTo>
                    <a:pt x="19906" y="10020"/>
                    <a:pt x="19856" y="10007"/>
                    <a:pt x="19801" y="9993"/>
                  </a:cubicBezTo>
                  <a:cubicBezTo>
                    <a:pt x="19699" y="9963"/>
                    <a:pt x="19596" y="9918"/>
                    <a:pt x="19494" y="9860"/>
                  </a:cubicBezTo>
                  <a:cubicBezTo>
                    <a:pt x="19423" y="9819"/>
                    <a:pt x="19354" y="9768"/>
                    <a:pt x="19286" y="9707"/>
                  </a:cubicBezTo>
                  <a:cubicBezTo>
                    <a:pt x="19187" y="9601"/>
                    <a:pt x="19102" y="9482"/>
                    <a:pt x="19030" y="9379"/>
                  </a:cubicBezTo>
                  <a:cubicBezTo>
                    <a:pt x="18969" y="9288"/>
                    <a:pt x="18908" y="9192"/>
                    <a:pt x="18854" y="9096"/>
                  </a:cubicBezTo>
                  <a:cubicBezTo>
                    <a:pt x="18823" y="9038"/>
                    <a:pt x="18796" y="8977"/>
                    <a:pt x="18775" y="8916"/>
                  </a:cubicBezTo>
                  <a:cubicBezTo>
                    <a:pt x="18761" y="8854"/>
                    <a:pt x="18751" y="8793"/>
                    <a:pt x="18741" y="8732"/>
                  </a:cubicBezTo>
                  <a:cubicBezTo>
                    <a:pt x="18737" y="8705"/>
                    <a:pt x="18737" y="8678"/>
                    <a:pt x="18734" y="8650"/>
                  </a:cubicBezTo>
                  <a:lnTo>
                    <a:pt x="18731" y="8589"/>
                  </a:lnTo>
                  <a:cubicBezTo>
                    <a:pt x="18720" y="8494"/>
                    <a:pt x="18656" y="8418"/>
                    <a:pt x="18557" y="8384"/>
                  </a:cubicBezTo>
                  <a:cubicBezTo>
                    <a:pt x="18503" y="8371"/>
                    <a:pt x="18445" y="8357"/>
                    <a:pt x="18387" y="8343"/>
                  </a:cubicBezTo>
                  <a:lnTo>
                    <a:pt x="18356" y="8333"/>
                  </a:lnTo>
                  <a:cubicBezTo>
                    <a:pt x="18206" y="8289"/>
                    <a:pt x="18049" y="8217"/>
                    <a:pt x="17879" y="8122"/>
                  </a:cubicBezTo>
                  <a:cubicBezTo>
                    <a:pt x="17767" y="8050"/>
                    <a:pt x="17647" y="7965"/>
                    <a:pt x="17507" y="7846"/>
                  </a:cubicBezTo>
                  <a:cubicBezTo>
                    <a:pt x="17466" y="7808"/>
                    <a:pt x="17426" y="7771"/>
                    <a:pt x="17385" y="7734"/>
                  </a:cubicBezTo>
                  <a:lnTo>
                    <a:pt x="17333" y="7682"/>
                  </a:lnTo>
                  <a:lnTo>
                    <a:pt x="17272" y="7624"/>
                  </a:lnTo>
                  <a:cubicBezTo>
                    <a:pt x="17231" y="7587"/>
                    <a:pt x="17190" y="7550"/>
                    <a:pt x="17149" y="7512"/>
                  </a:cubicBezTo>
                  <a:lnTo>
                    <a:pt x="17149" y="7512"/>
                  </a:lnTo>
                  <a:cubicBezTo>
                    <a:pt x="17149" y="7512"/>
                    <a:pt x="17160" y="7522"/>
                    <a:pt x="17160" y="7525"/>
                  </a:cubicBezTo>
                  <a:cubicBezTo>
                    <a:pt x="17160" y="7525"/>
                    <a:pt x="17164" y="7532"/>
                    <a:pt x="17169" y="7537"/>
                  </a:cubicBezTo>
                  <a:lnTo>
                    <a:pt x="17169" y="7537"/>
                  </a:lnTo>
                  <a:cubicBezTo>
                    <a:pt x="17040" y="7399"/>
                    <a:pt x="16910" y="7268"/>
                    <a:pt x="16788" y="7127"/>
                  </a:cubicBezTo>
                  <a:cubicBezTo>
                    <a:pt x="16699" y="7028"/>
                    <a:pt x="16625" y="6922"/>
                    <a:pt x="16560" y="6820"/>
                  </a:cubicBezTo>
                  <a:cubicBezTo>
                    <a:pt x="16478" y="6671"/>
                    <a:pt x="16410" y="6513"/>
                    <a:pt x="16345" y="6367"/>
                  </a:cubicBezTo>
                  <a:cubicBezTo>
                    <a:pt x="16263" y="6169"/>
                    <a:pt x="16202" y="5996"/>
                    <a:pt x="16155" y="5832"/>
                  </a:cubicBezTo>
                  <a:cubicBezTo>
                    <a:pt x="16065" y="5480"/>
                    <a:pt x="16021" y="5143"/>
                    <a:pt x="16018" y="4823"/>
                  </a:cubicBezTo>
                  <a:cubicBezTo>
                    <a:pt x="16021" y="4646"/>
                    <a:pt x="16035" y="4472"/>
                    <a:pt x="16059" y="4308"/>
                  </a:cubicBezTo>
                  <a:cubicBezTo>
                    <a:pt x="16065" y="4247"/>
                    <a:pt x="16076" y="4192"/>
                    <a:pt x="16093" y="4135"/>
                  </a:cubicBezTo>
                  <a:cubicBezTo>
                    <a:pt x="16147" y="4131"/>
                    <a:pt x="16192" y="4097"/>
                    <a:pt x="16222" y="4039"/>
                  </a:cubicBezTo>
                  <a:cubicBezTo>
                    <a:pt x="16236" y="4022"/>
                    <a:pt x="16240" y="3998"/>
                    <a:pt x="16243" y="3981"/>
                  </a:cubicBezTo>
                  <a:cubicBezTo>
                    <a:pt x="16253" y="3947"/>
                    <a:pt x="16267" y="3913"/>
                    <a:pt x="16280" y="3879"/>
                  </a:cubicBezTo>
                  <a:lnTo>
                    <a:pt x="16298" y="3835"/>
                  </a:lnTo>
                  <a:lnTo>
                    <a:pt x="16318" y="3791"/>
                  </a:lnTo>
                  <a:lnTo>
                    <a:pt x="16339" y="3742"/>
                  </a:lnTo>
                  <a:lnTo>
                    <a:pt x="16356" y="3706"/>
                  </a:lnTo>
                  <a:lnTo>
                    <a:pt x="16376" y="3668"/>
                  </a:lnTo>
                  <a:cubicBezTo>
                    <a:pt x="16430" y="3558"/>
                    <a:pt x="16488" y="3453"/>
                    <a:pt x="16550" y="3347"/>
                  </a:cubicBezTo>
                  <a:cubicBezTo>
                    <a:pt x="16581" y="3293"/>
                    <a:pt x="16617" y="3245"/>
                    <a:pt x="16652" y="3194"/>
                  </a:cubicBezTo>
                  <a:cubicBezTo>
                    <a:pt x="16696" y="3129"/>
                    <a:pt x="16727" y="3082"/>
                    <a:pt x="16761" y="3034"/>
                  </a:cubicBezTo>
                  <a:lnTo>
                    <a:pt x="16833" y="2949"/>
                  </a:lnTo>
                  <a:lnTo>
                    <a:pt x="16856" y="2915"/>
                  </a:lnTo>
                  <a:cubicBezTo>
                    <a:pt x="16894" y="2863"/>
                    <a:pt x="16911" y="2816"/>
                    <a:pt x="16908" y="2758"/>
                  </a:cubicBezTo>
                  <a:cubicBezTo>
                    <a:pt x="16908" y="2710"/>
                    <a:pt x="16883" y="2659"/>
                    <a:pt x="16860" y="2622"/>
                  </a:cubicBezTo>
                  <a:cubicBezTo>
                    <a:pt x="16836" y="2581"/>
                    <a:pt x="16812" y="2540"/>
                    <a:pt x="16785" y="2499"/>
                  </a:cubicBezTo>
                  <a:cubicBezTo>
                    <a:pt x="16757" y="2451"/>
                    <a:pt x="16727" y="2403"/>
                    <a:pt x="16693" y="2359"/>
                  </a:cubicBezTo>
                  <a:cubicBezTo>
                    <a:pt x="16628" y="2270"/>
                    <a:pt x="16573" y="2185"/>
                    <a:pt x="16519" y="2093"/>
                  </a:cubicBezTo>
                  <a:cubicBezTo>
                    <a:pt x="16471" y="2008"/>
                    <a:pt x="16441" y="1936"/>
                    <a:pt x="16417" y="1872"/>
                  </a:cubicBezTo>
                  <a:cubicBezTo>
                    <a:pt x="16403" y="1807"/>
                    <a:pt x="16393" y="1746"/>
                    <a:pt x="16386" y="1685"/>
                  </a:cubicBezTo>
                  <a:cubicBezTo>
                    <a:pt x="16372" y="1595"/>
                    <a:pt x="16362" y="1507"/>
                    <a:pt x="16362" y="1415"/>
                  </a:cubicBezTo>
                  <a:cubicBezTo>
                    <a:pt x="16369" y="1313"/>
                    <a:pt x="16379" y="1207"/>
                    <a:pt x="16397" y="1109"/>
                  </a:cubicBezTo>
                  <a:cubicBezTo>
                    <a:pt x="16413" y="1006"/>
                    <a:pt x="16438" y="904"/>
                    <a:pt x="16461" y="805"/>
                  </a:cubicBezTo>
                  <a:lnTo>
                    <a:pt x="16474" y="764"/>
                  </a:lnTo>
                  <a:cubicBezTo>
                    <a:pt x="16491" y="723"/>
                    <a:pt x="16509" y="679"/>
                    <a:pt x="16509" y="634"/>
                  </a:cubicBezTo>
                  <a:cubicBezTo>
                    <a:pt x="16546" y="628"/>
                    <a:pt x="16584" y="601"/>
                    <a:pt x="16604" y="563"/>
                  </a:cubicBezTo>
                  <a:cubicBezTo>
                    <a:pt x="16625" y="526"/>
                    <a:pt x="16631" y="481"/>
                    <a:pt x="16617" y="437"/>
                  </a:cubicBezTo>
                  <a:cubicBezTo>
                    <a:pt x="16608" y="396"/>
                    <a:pt x="16581" y="365"/>
                    <a:pt x="16546" y="345"/>
                  </a:cubicBezTo>
                  <a:cubicBezTo>
                    <a:pt x="16451" y="291"/>
                    <a:pt x="16356" y="246"/>
                    <a:pt x="16257" y="205"/>
                  </a:cubicBezTo>
                  <a:cubicBezTo>
                    <a:pt x="16141" y="161"/>
                    <a:pt x="16011" y="123"/>
                    <a:pt x="15851" y="90"/>
                  </a:cubicBezTo>
                  <a:cubicBezTo>
                    <a:pt x="15790" y="76"/>
                    <a:pt x="15725" y="66"/>
                    <a:pt x="15664" y="59"/>
                  </a:cubicBezTo>
                  <a:lnTo>
                    <a:pt x="15616" y="52"/>
                  </a:lnTo>
                  <a:cubicBezTo>
                    <a:pt x="15544" y="45"/>
                    <a:pt x="15469" y="38"/>
                    <a:pt x="15398" y="32"/>
                  </a:cubicBezTo>
                  <a:cubicBezTo>
                    <a:pt x="15244" y="18"/>
                    <a:pt x="15091" y="8"/>
                    <a:pt x="14937" y="5"/>
                  </a:cubicBezTo>
                  <a:cubicBezTo>
                    <a:pt x="14907" y="0"/>
                    <a:pt x="14876" y="0"/>
                    <a:pt x="14846" y="0"/>
                  </a:cubicBezTo>
                  <a:close/>
                </a:path>
              </a:pathLst>
            </a:custGeom>
            <a:solidFill>
              <a:srgbClr val="FFC3CC"/>
            </a:solidFill>
            <a:ln>
              <a:noFill/>
            </a:ln>
          </p:spPr>
          <p:txBody>
            <a:bodyPr spcFirstLastPara="1" wrap="square" lIns="97520" tIns="97520" rIns="97520" bIns="97520" anchor="ctr" anchorCtr="0">
              <a:noAutofit/>
            </a:bodyPr>
            <a:lstStyle/>
            <a:p>
              <a:endParaRPr sz="1920"/>
            </a:p>
          </p:txBody>
        </p:sp>
        <p:sp>
          <p:nvSpPr>
            <p:cNvPr id="116" name="Google Shape;2349;p49">
              <a:extLst>
                <a:ext uri="{FF2B5EF4-FFF2-40B4-BE49-F238E27FC236}">
                  <a16:creationId xmlns:a16="http://schemas.microsoft.com/office/drawing/2014/main" xmlns="" id="{11147BF4-D09B-4379-A039-214363B5450E}"/>
                </a:ext>
              </a:extLst>
            </p:cNvPr>
            <p:cNvSpPr/>
            <p:nvPr/>
          </p:nvSpPr>
          <p:spPr>
            <a:xfrm>
              <a:off x="5135625" y="3643975"/>
              <a:ext cx="99125" cy="225075"/>
            </a:xfrm>
            <a:custGeom>
              <a:avLst/>
              <a:gdLst/>
              <a:ahLst/>
              <a:cxnLst/>
              <a:rect l="l" t="t" r="r" b="b"/>
              <a:pathLst>
                <a:path w="3965" h="9003" extrusionOk="0">
                  <a:moveTo>
                    <a:pt x="928" y="3170"/>
                  </a:moveTo>
                  <a:cubicBezTo>
                    <a:pt x="928" y="3180"/>
                    <a:pt x="924" y="3190"/>
                    <a:pt x="921" y="3201"/>
                  </a:cubicBezTo>
                  <a:lnTo>
                    <a:pt x="921" y="3184"/>
                  </a:lnTo>
                  <a:cubicBezTo>
                    <a:pt x="924" y="3177"/>
                    <a:pt x="928" y="3173"/>
                    <a:pt x="928" y="3170"/>
                  </a:cubicBezTo>
                  <a:close/>
                  <a:moveTo>
                    <a:pt x="591" y="0"/>
                  </a:moveTo>
                  <a:cubicBezTo>
                    <a:pt x="542" y="0"/>
                    <a:pt x="506" y="21"/>
                    <a:pt x="468" y="59"/>
                  </a:cubicBezTo>
                  <a:cubicBezTo>
                    <a:pt x="427" y="99"/>
                    <a:pt x="430" y="164"/>
                    <a:pt x="427" y="216"/>
                  </a:cubicBezTo>
                  <a:lnTo>
                    <a:pt x="427" y="280"/>
                  </a:lnTo>
                  <a:cubicBezTo>
                    <a:pt x="424" y="283"/>
                    <a:pt x="420" y="290"/>
                    <a:pt x="416" y="294"/>
                  </a:cubicBezTo>
                  <a:cubicBezTo>
                    <a:pt x="399" y="328"/>
                    <a:pt x="393" y="372"/>
                    <a:pt x="379" y="406"/>
                  </a:cubicBezTo>
                  <a:cubicBezTo>
                    <a:pt x="376" y="430"/>
                    <a:pt x="372" y="454"/>
                    <a:pt x="366" y="478"/>
                  </a:cubicBezTo>
                  <a:cubicBezTo>
                    <a:pt x="338" y="628"/>
                    <a:pt x="328" y="788"/>
                    <a:pt x="349" y="944"/>
                  </a:cubicBezTo>
                  <a:cubicBezTo>
                    <a:pt x="358" y="1023"/>
                    <a:pt x="379" y="1105"/>
                    <a:pt x="403" y="1183"/>
                  </a:cubicBezTo>
                  <a:cubicBezTo>
                    <a:pt x="416" y="1238"/>
                    <a:pt x="440" y="1285"/>
                    <a:pt x="468" y="1337"/>
                  </a:cubicBezTo>
                  <a:cubicBezTo>
                    <a:pt x="488" y="1381"/>
                    <a:pt x="509" y="1419"/>
                    <a:pt x="536" y="1460"/>
                  </a:cubicBezTo>
                  <a:cubicBezTo>
                    <a:pt x="621" y="1589"/>
                    <a:pt x="717" y="1712"/>
                    <a:pt x="819" y="1824"/>
                  </a:cubicBezTo>
                  <a:cubicBezTo>
                    <a:pt x="843" y="1851"/>
                    <a:pt x="863" y="1872"/>
                    <a:pt x="890" y="1892"/>
                  </a:cubicBezTo>
                  <a:cubicBezTo>
                    <a:pt x="887" y="1896"/>
                    <a:pt x="884" y="1896"/>
                    <a:pt x="884" y="1899"/>
                  </a:cubicBezTo>
                  <a:cubicBezTo>
                    <a:pt x="839" y="1957"/>
                    <a:pt x="819" y="2028"/>
                    <a:pt x="798" y="2097"/>
                  </a:cubicBezTo>
                  <a:cubicBezTo>
                    <a:pt x="795" y="2107"/>
                    <a:pt x="792" y="2117"/>
                    <a:pt x="788" y="2127"/>
                  </a:cubicBezTo>
                  <a:lnTo>
                    <a:pt x="785" y="2127"/>
                  </a:lnTo>
                  <a:cubicBezTo>
                    <a:pt x="747" y="2130"/>
                    <a:pt x="696" y="2151"/>
                    <a:pt x="676" y="2185"/>
                  </a:cubicBezTo>
                  <a:cubicBezTo>
                    <a:pt x="641" y="2240"/>
                    <a:pt x="604" y="2294"/>
                    <a:pt x="574" y="2352"/>
                  </a:cubicBezTo>
                  <a:cubicBezTo>
                    <a:pt x="550" y="2400"/>
                    <a:pt x="526" y="2444"/>
                    <a:pt x="498" y="2489"/>
                  </a:cubicBezTo>
                  <a:cubicBezTo>
                    <a:pt x="427" y="2608"/>
                    <a:pt x="369" y="2734"/>
                    <a:pt x="318" y="2860"/>
                  </a:cubicBezTo>
                  <a:cubicBezTo>
                    <a:pt x="291" y="2928"/>
                    <a:pt x="267" y="2996"/>
                    <a:pt x="243" y="3064"/>
                  </a:cubicBezTo>
                  <a:cubicBezTo>
                    <a:pt x="212" y="3140"/>
                    <a:pt x="182" y="3218"/>
                    <a:pt x="154" y="3293"/>
                  </a:cubicBezTo>
                  <a:cubicBezTo>
                    <a:pt x="97" y="3443"/>
                    <a:pt x="52" y="3599"/>
                    <a:pt x="28" y="3760"/>
                  </a:cubicBezTo>
                  <a:cubicBezTo>
                    <a:pt x="11" y="3903"/>
                    <a:pt x="4" y="4052"/>
                    <a:pt x="1" y="4200"/>
                  </a:cubicBezTo>
                  <a:cubicBezTo>
                    <a:pt x="1" y="4332"/>
                    <a:pt x="15" y="4461"/>
                    <a:pt x="35" y="4595"/>
                  </a:cubicBezTo>
                  <a:cubicBezTo>
                    <a:pt x="45" y="4659"/>
                    <a:pt x="59" y="4724"/>
                    <a:pt x="72" y="4785"/>
                  </a:cubicBezTo>
                  <a:cubicBezTo>
                    <a:pt x="86" y="4867"/>
                    <a:pt x="100" y="4946"/>
                    <a:pt x="117" y="5021"/>
                  </a:cubicBezTo>
                  <a:cubicBezTo>
                    <a:pt x="151" y="5164"/>
                    <a:pt x="192" y="5304"/>
                    <a:pt x="240" y="5443"/>
                  </a:cubicBezTo>
                  <a:cubicBezTo>
                    <a:pt x="267" y="5521"/>
                    <a:pt x="294" y="5603"/>
                    <a:pt x="328" y="5682"/>
                  </a:cubicBezTo>
                  <a:cubicBezTo>
                    <a:pt x="376" y="5781"/>
                    <a:pt x="430" y="5872"/>
                    <a:pt x="488" y="5965"/>
                  </a:cubicBezTo>
                  <a:cubicBezTo>
                    <a:pt x="526" y="6029"/>
                    <a:pt x="563" y="6091"/>
                    <a:pt x="604" y="6152"/>
                  </a:cubicBezTo>
                  <a:cubicBezTo>
                    <a:pt x="659" y="6230"/>
                    <a:pt x="723" y="6302"/>
                    <a:pt x="788" y="6374"/>
                  </a:cubicBezTo>
                  <a:cubicBezTo>
                    <a:pt x="904" y="6493"/>
                    <a:pt x="1023" y="6608"/>
                    <a:pt x="1140" y="6724"/>
                  </a:cubicBezTo>
                  <a:cubicBezTo>
                    <a:pt x="1275" y="6854"/>
                    <a:pt x="1456" y="6932"/>
                    <a:pt x="1616" y="7028"/>
                  </a:cubicBezTo>
                  <a:cubicBezTo>
                    <a:pt x="1667" y="7062"/>
                    <a:pt x="1719" y="7096"/>
                    <a:pt x="1769" y="7127"/>
                  </a:cubicBezTo>
                  <a:cubicBezTo>
                    <a:pt x="1821" y="7160"/>
                    <a:pt x="1879" y="7191"/>
                    <a:pt x="1937" y="7218"/>
                  </a:cubicBezTo>
                  <a:cubicBezTo>
                    <a:pt x="2019" y="7267"/>
                    <a:pt x="2101" y="7311"/>
                    <a:pt x="2189" y="7344"/>
                  </a:cubicBezTo>
                  <a:cubicBezTo>
                    <a:pt x="2247" y="7369"/>
                    <a:pt x="2305" y="7396"/>
                    <a:pt x="2362" y="7420"/>
                  </a:cubicBezTo>
                  <a:cubicBezTo>
                    <a:pt x="2407" y="7440"/>
                    <a:pt x="2448" y="7461"/>
                    <a:pt x="2492" y="7478"/>
                  </a:cubicBezTo>
                  <a:cubicBezTo>
                    <a:pt x="2546" y="7495"/>
                    <a:pt x="2601" y="7505"/>
                    <a:pt x="2659" y="7505"/>
                  </a:cubicBezTo>
                  <a:cubicBezTo>
                    <a:pt x="2683" y="7501"/>
                    <a:pt x="2703" y="7498"/>
                    <a:pt x="2727" y="7495"/>
                  </a:cubicBezTo>
                  <a:cubicBezTo>
                    <a:pt x="2788" y="7648"/>
                    <a:pt x="2843" y="7805"/>
                    <a:pt x="2898" y="7962"/>
                  </a:cubicBezTo>
                  <a:lnTo>
                    <a:pt x="2898" y="7969"/>
                  </a:lnTo>
                  <a:cubicBezTo>
                    <a:pt x="2881" y="8006"/>
                    <a:pt x="2881" y="8047"/>
                    <a:pt x="2894" y="8088"/>
                  </a:cubicBezTo>
                  <a:cubicBezTo>
                    <a:pt x="2908" y="8139"/>
                    <a:pt x="2928" y="8183"/>
                    <a:pt x="2955" y="8228"/>
                  </a:cubicBezTo>
                  <a:cubicBezTo>
                    <a:pt x="2986" y="8278"/>
                    <a:pt x="3021" y="8326"/>
                    <a:pt x="3058" y="8377"/>
                  </a:cubicBezTo>
                  <a:cubicBezTo>
                    <a:pt x="3082" y="8412"/>
                    <a:pt x="3106" y="8445"/>
                    <a:pt x="3133" y="8480"/>
                  </a:cubicBezTo>
                  <a:cubicBezTo>
                    <a:pt x="3188" y="8555"/>
                    <a:pt x="3252" y="8626"/>
                    <a:pt x="3314" y="8698"/>
                  </a:cubicBezTo>
                  <a:cubicBezTo>
                    <a:pt x="3372" y="8763"/>
                    <a:pt x="3433" y="8827"/>
                    <a:pt x="3498" y="8885"/>
                  </a:cubicBezTo>
                  <a:cubicBezTo>
                    <a:pt x="3518" y="8906"/>
                    <a:pt x="3542" y="8923"/>
                    <a:pt x="3562" y="8939"/>
                  </a:cubicBezTo>
                  <a:cubicBezTo>
                    <a:pt x="3597" y="8964"/>
                    <a:pt x="3644" y="8994"/>
                    <a:pt x="3685" y="9001"/>
                  </a:cubicBezTo>
                  <a:cubicBezTo>
                    <a:pt x="3694" y="9002"/>
                    <a:pt x="3704" y="9002"/>
                    <a:pt x="3713" y="9002"/>
                  </a:cubicBezTo>
                  <a:cubicBezTo>
                    <a:pt x="3767" y="9002"/>
                    <a:pt x="3817" y="8983"/>
                    <a:pt x="3855" y="8939"/>
                  </a:cubicBezTo>
                  <a:cubicBezTo>
                    <a:pt x="3855" y="8936"/>
                    <a:pt x="3859" y="8936"/>
                    <a:pt x="3859" y="8933"/>
                  </a:cubicBezTo>
                  <a:cubicBezTo>
                    <a:pt x="3907" y="8912"/>
                    <a:pt x="3941" y="8871"/>
                    <a:pt x="3951" y="8817"/>
                  </a:cubicBezTo>
                  <a:cubicBezTo>
                    <a:pt x="3965" y="8746"/>
                    <a:pt x="3927" y="8678"/>
                    <a:pt x="3862" y="8647"/>
                  </a:cubicBezTo>
                  <a:cubicBezTo>
                    <a:pt x="3855" y="8637"/>
                    <a:pt x="3845" y="8623"/>
                    <a:pt x="3835" y="8612"/>
                  </a:cubicBezTo>
                  <a:cubicBezTo>
                    <a:pt x="3831" y="8602"/>
                    <a:pt x="3825" y="8596"/>
                    <a:pt x="3818" y="8588"/>
                  </a:cubicBezTo>
                  <a:cubicBezTo>
                    <a:pt x="3808" y="8579"/>
                    <a:pt x="3801" y="8568"/>
                    <a:pt x="3790" y="8558"/>
                  </a:cubicBezTo>
                  <a:lnTo>
                    <a:pt x="3790" y="8555"/>
                  </a:lnTo>
                  <a:cubicBezTo>
                    <a:pt x="3790" y="8555"/>
                    <a:pt x="3787" y="8555"/>
                    <a:pt x="3784" y="8551"/>
                  </a:cubicBezTo>
                  <a:cubicBezTo>
                    <a:pt x="3773" y="8538"/>
                    <a:pt x="3760" y="8527"/>
                    <a:pt x="3749" y="8514"/>
                  </a:cubicBezTo>
                  <a:cubicBezTo>
                    <a:pt x="3716" y="8476"/>
                    <a:pt x="3685" y="8436"/>
                    <a:pt x="3655" y="8398"/>
                  </a:cubicBezTo>
                  <a:cubicBezTo>
                    <a:pt x="3651" y="8391"/>
                    <a:pt x="3647" y="8387"/>
                    <a:pt x="3644" y="8384"/>
                  </a:cubicBezTo>
                  <a:cubicBezTo>
                    <a:pt x="3600" y="8316"/>
                    <a:pt x="3559" y="8252"/>
                    <a:pt x="3518" y="8183"/>
                  </a:cubicBezTo>
                  <a:cubicBezTo>
                    <a:pt x="3484" y="8105"/>
                    <a:pt x="3453" y="8027"/>
                    <a:pt x="3422" y="7945"/>
                  </a:cubicBezTo>
                  <a:cubicBezTo>
                    <a:pt x="3385" y="7835"/>
                    <a:pt x="3348" y="7720"/>
                    <a:pt x="3314" y="7604"/>
                  </a:cubicBezTo>
                  <a:cubicBezTo>
                    <a:pt x="3287" y="7508"/>
                    <a:pt x="3255" y="7416"/>
                    <a:pt x="3225" y="7321"/>
                  </a:cubicBezTo>
                  <a:cubicBezTo>
                    <a:pt x="3208" y="7280"/>
                    <a:pt x="3191" y="7232"/>
                    <a:pt x="3177" y="7188"/>
                  </a:cubicBezTo>
                  <a:cubicBezTo>
                    <a:pt x="3167" y="7157"/>
                    <a:pt x="3156" y="7127"/>
                    <a:pt x="3143" y="7099"/>
                  </a:cubicBezTo>
                  <a:cubicBezTo>
                    <a:pt x="3139" y="7089"/>
                    <a:pt x="3133" y="7075"/>
                    <a:pt x="3129" y="7066"/>
                  </a:cubicBezTo>
                  <a:cubicBezTo>
                    <a:pt x="3133" y="7055"/>
                    <a:pt x="3139" y="7048"/>
                    <a:pt x="3143" y="7038"/>
                  </a:cubicBezTo>
                  <a:cubicBezTo>
                    <a:pt x="3164" y="7004"/>
                    <a:pt x="3170" y="6970"/>
                    <a:pt x="3174" y="6929"/>
                  </a:cubicBezTo>
                  <a:cubicBezTo>
                    <a:pt x="3177" y="6837"/>
                    <a:pt x="3089" y="6789"/>
                    <a:pt x="3021" y="6748"/>
                  </a:cubicBezTo>
                  <a:cubicBezTo>
                    <a:pt x="2918" y="6687"/>
                    <a:pt x="2816" y="6633"/>
                    <a:pt x="2717" y="6575"/>
                  </a:cubicBezTo>
                  <a:cubicBezTo>
                    <a:pt x="2571" y="6479"/>
                    <a:pt x="2424" y="6387"/>
                    <a:pt x="2294" y="6271"/>
                  </a:cubicBezTo>
                  <a:cubicBezTo>
                    <a:pt x="2227" y="6213"/>
                    <a:pt x="2155" y="6152"/>
                    <a:pt x="2087" y="6094"/>
                  </a:cubicBezTo>
                  <a:cubicBezTo>
                    <a:pt x="2011" y="6029"/>
                    <a:pt x="1937" y="5965"/>
                    <a:pt x="1865" y="5893"/>
                  </a:cubicBezTo>
                  <a:cubicBezTo>
                    <a:pt x="1790" y="5811"/>
                    <a:pt x="1725" y="5726"/>
                    <a:pt x="1657" y="5637"/>
                  </a:cubicBezTo>
                  <a:cubicBezTo>
                    <a:pt x="1589" y="5552"/>
                    <a:pt x="1535" y="5463"/>
                    <a:pt x="1480" y="5368"/>
                  </a:cubicBezTo>
                  <a:cubicBezTo>
                    <a:pt x="1450" y="5307"/>
                    <a:pt x="1418" y="5238"/>
                    <a:pt x="1388" y="5170"/>
                  </a:cubicBezTo>
                  <a:cubicBezTo>
                    <a:pt x="1354" y="5089"/>
                    <a:pt x="1316" y="5010"/>
                    <a:pt x="1286" y="4928"/>
                  </a:cubicBezTo>
                  <a:cubicBezTo>
                    <a:pt x="1228" y="4782"/>
                    <a:pt x="1167" y="4632"/>
                    <a:pt x="1132" y="4478"/>
                  </a:cubicBezTo>
                  <a:cubicBezTo>
                    <a:pt x="1099" y="4308"/>
                    <a:pt x="1085" y="4131"/>
                    <a:pt x="1091" y="3957"/>
                  </a:cubicBezTo>
                  <a:cubicBezTo>
                    <a:pt x="1105" y="3807"/>
                    <a:pt x="1135" y="3664"/>
                    <a:pt x="1170" y="3517"/>
                  </a:cubicBezTo>
                  <a:cubicBezTo>
                    <a:pt x="1201" y="3374"/>
                    <a:pt x="1234" y="3234"/>
                    <a:pt x="1279" y="3095"/>
                  </a:cubicBezTo>
                  <a:cubicBezTo>
                    <a:pt x="1364" y="2819"/>
                    <a:pt x="1432" y="2539"/>
                    <a:pt x="1494" y="2260"/>
                  </a:cubicBezTo>
                  <a:cubicBezTo>
                    <a:pt x="1524" y="2110"/>
                    <a:pt x="1544" y="1957"/>
                    <a:pt x="1555" y="1803"/>
                  </a:cubicBezTo>
                  <a:cubicBezTo>
                    <a:pt x="1562" y="1759"/>
                    <a:pt x="1562" y="1715"/>
                    <a:pt x="1562" y="1674"/>
                  </a:cubicBezTo>
                  <a:cubicBezTo>
                    <a:pt x="1555" y="1633"/>
                    <a:pt x="1544" y="1589"/>
                    <a:pt x="1535" y="1548"/>
                  </a:cubicBezTo>
                  <a:cubicBezTo>
                    <a:pt x="1517" y="1473"/>
                    <a:pt x="1480" y="1405"/>
                    <a:pt x="1439" y="1337"/>
                  </a:cubicBezTo>
                  <a:cubicBezTo>
                    <a:pt x="1378" y="1231"/>
                    <a:pt x="1313" y="1132"/>
                    <a:pt x="1252" y="1030"/>
                  </a:cubicBezTo>
                  <a:cubicBezTo>
                    <a:pt x="1184" y="921"/>
                    <a:pt x="1122" y="809"/>
                    <a:pt x="1050" y="699"/>
                  </a:cubicBezTo>
                  <a:cubicBezTo>
                    <a:pt x="1000" y="617"/>
                    <a:pt x="938" y="546"/>
                    <a:pt x="887" y="464"/>
                  </a:cubicBezTo>
                  <a:cubicBezTo>
                    <a:pt x="849" y="409"/>
                    <a:pt x="822" y="348"/>
                    <a:pt x="785" y="290"/>
                  </a:cubicBezTo>
                  <a:cubicBezTo>
                    <a:pt x="781" y="270"/>
                    <a:pt x="778" y="253"/>
                    <a:pt x="767" y="236"/>
                  </a:cubicBezTo>
                  <a:cubicBezTo>
                    <a:pt x="767" y="233"/>
                    <a:pt x="764" y="225"/>
                    <a:pt x="764" y="222"/>
                  </a:cubicBezTo>
                  <a:cubicBezTo>
                    <a:pt x="761" y="205"/>
                    <a:pt x="758" y="192"/>
                    <a:pt x="754" y="175"/>
                  </a:cubicBezTo>
                  <a:cubicBezTo>
                    <a:pt x="751" y="154"/>
                    <a:pt x="747" y="123"/>
                    <a:pt x="740" y="103"/>
                  </a:cubicBezTo>
                  <a:cubicBezTo>
                    <a:pt x="717" y="52"/>
                    <a:pt x="676" y="14"/>
                    <a:pt x="621" y="4"/>
                  </a:cubicBezTo>
                  <a:cubicBezTo>
                    <a:pt x="611" y="0"/>
                    <a:pt x="601" y="0"/>
                    <a:pt x="591" y="0"/>
                  </a:cubicBezTo>
                  <a:close/>
                </a:path>
              </a:pathLst>
            </a:custGeom>
            <a:solidFill>
              <a:srgbClr val="E4EC92"/>
            </a:solidFill>
            <a:ln>
              <a:noFill/>
            </a:ln>
          </p:spPr>
          <p:txBody>
            <a:bodyPr spcFirstLastPara="1" wrap="square" lIns="97520" tIns="97520" rIns="97520" bIns="97520" anchor="ctr" anchorCtr="0">
              <a:noAutofit/>
            </a:bodyPr>
            <a:lstStyle/>
            <a:p>
              <a:endParaRPr sz="1920"/>
            </a:p>
          </p:txBody>
        </p:sp>
        <p:sp>
          <p:nvSpPr>
            <p:cNvPr id="117" name="Google Shape;2350;p49">
              <a:extLst>
                <a:ext uri="{FF2B5EF4-FFF2-40B4-BE49-F238E27FC236}">
                  <a16:creationId xmlns:a16="http://schemas.microsoft.com/office/drawing/2014/main" xmlns="" id="{466D16BC-F24E-4466-9803-95D5003AE498}"/>
                </a:ext>
              </a:extLst>
            </p:cNvPr>
            <p:cNvSpPr/>
            <p:nvPr/>
          </p:nvSpPr>
          <p:spPr>
            <a:xfrm>
              <a:off x="4860525" y="3537400"/>
              <a:ext cx="107550" cy="115475"/>
            </a:xfrm>
            <a:custGeom>
              <a:avLst/>
              <a:gdLst/>
              <a:ahLst/>
              <a:cxnLst/>
              <a:rect l="l" t="t" r="r" b="b"/>
              <a:pathLst>
                <a:path w="4302" h="4619" extrusionOk="0">
                  <a:moveTo>
                    <a:pt x="239" y="0"/>
                  </a:moveTo>
                  <a:cubicBezTo>
                    <a:pt x="195" y="0"/>
                    <a:pt x="151" y="10"/>
                    <a:pt x="120" y="31"/>
                  </a:cubicBezTo>
                  <a:cubicBezTo>
                    <a:pt x="34" y="86"/>
                    <a:pt x="11" y="177"/>
                    <a:pt x="7" y="243"/>
                  </a:cubicBezTo>
                  <a:cubicBezTo>
                    <a:pt x="1" y="300"/>
                    <a:pt x="4" y="355"/>
                    <a:pt x="4" y="413"/>
                  </a:cubicBezTo>
                  <a:lnTo>
                    <a:pt x="4" y="484"/>
                  </a:lnTo>
                  <a:lnTo>
                    <a:pt x="4" y="611"/>
                  </a:lnTo>
                  <a:cubicBezTo>
                    <a:pt x="4" y="644"/>
                    <a:pt x="7" y="675"/>
                    <a:pt x="7" y="706"/>
                  </a:cubicBezTo>
                  <a:lnTo>
                    <a:pt x="11" y="767"/>
                  </a:lnTo>
                  <a:cubicBezTo>
                    <a:pt x="18" y="849"/>
                    <a:pt x="14" y="930"/>
                    <a:pt x="14" y="1009"/>
                  </a:cubicBezTo>
                  <a:lnTo>
                    <a:pt x="11" y="1081"/>
                  </a:lnTo>
                  <a:cubicBezTo>
                    <a:pt x="11" y="1173"/>
                    <a:pt x="21" y="1261"/>
                    <a:pt x="28" y="1350"/>
                  </a:cubicBezTo>
                  <a:lnTo>
                    <a:pt x="34" y="1401"/>
                  </a:lnTo>
                  <a:cubicBezTo>
                    <a:pt x="38" y="1452"/>
                    <a:pt x="42" y="1503"/>
                    <a:pt x="42" y="1555"/>
                  </a:cubicBezTo>
                  <a:cubicBezTo>
                    <a:pt x="42" y="1595"/>
                    <a:pt x="45" y="1633"/>
                    <a:pt x="45" y="1670"/>
                  </a:cubicBezTo>
                  <a:lnTo>
                    <a:pt x="52" y="1762"/>
                  </a:lnTo>
                  <a:cubicBezTo>
                    <a:pt x="59" y="1827"/>
                    <a:pt x="62" y="1888"/>
                    <a:pt x="69" y="1953"/>
                  </a:cubicBezTo>
                  <a:cubicBezTo>
                    <a:pt x="75" y="2017"/>
                    <a:pt x="86" y="2083"/>
                    <a:pt x="96" y="2148"/>
                  </a:cubicBezTo>
                  <a:lnTo>
                    <a:pt x="106" y="2212"/>
                  </a:lnTo>
                  <a:cubicBezTo>
                    <a:pt x="130" y="2403"/>
                    <a:pt x="164" y="2631"/>
                    <a:pt x="229" y="2846"/>
                  </a:cubicBezTo>
                  <a:cubicBezTo>
                    <a:pt x="256" y="2942"/>
                    <a:pt x="287" y="3030"/>
                    <a:pt x="321" y="3122"/>
                  </a:cubicBezTo>
                  <a:lnTo>
                    <a:pt x="348" y="3197"/>
                  </a:lnTo>
                  <a:cubicBezTo>
                    <a:pt x="369" y="3248"/>
                    <a:pt x="386" y="3302"/>
                    <a:pt x="413" y="3357"/>
                  </a:cubicBezTo>
                  <a:cubicBezTo>
                    <a:pt x="416" y="3419"/>
                    <a:pt x="461" y="3490"/>
                    <a:pt x="532" y="3504"/>
                  </a:cubicBezTo>
                  <a:cubicBezTo>
                    <a:pt x="668" y="3527"/>
                    <a:pt x="819" y="3551"/>
                    <a:pt x="972" y="3562"/>
                  </a:cubicBezTo>
                  <a:lnTo>
                    <a:pt x="1027" y="3565"/>
                  </a:lnTo>
                  <a:cubicBezTo>
                    <a:pt x="1118" y="3571"/>
                    <a:pt x="1211" y="3579"/>
                    <a:pt x="1302" y="3589"/>
                  </a:cubicBezTo>
                  <a:cubicBezTo>
                    <a:pt x="1347" y="3592"/>
                    <a:pt x="1388" y="3599"/>
                    <a:pt x="1432" y="3606"/>
                  </a:cubicBezTo>
                  <a:cubicBezTo>
                    <a:pt x="1476" y="3612"/>
                    <a:pt x="1507" y="3616"/>
                    <a:pt x="1538" y="3620"/>
                  </a:cubicBezTo>
                  <a:cubicBezTo>
                    <a:pt x="1654" y="3637"/>
                    <a:pt x="1739" y="3657"/>
                    <a:pt x="1824" y="3678"/>
                  </a:cubicBezTo>
                  <a:cubicBezTo>
                    <a:pt x="1862" y="3688"/>
                    <a:pt x="1895" y="3694"/>
                    <a:pt x="1929" y="3705"/>
                  </a:cubicBezTo>
                  <a:lnTo>
                    <a:pt x="2005" y="3722"/>
                  </a:lnTo>
                  <a:cubicBezTo>
                    <a:pt x="2073" y="3739"/>
                    <a:pt x="2137" y="3760"/>
                    <a:pt x="2202" y="3776"/>
                  </a:cubicBezTo>
                  <a:cubicBezTo>
                    <a:pt x="2257" y="3793"/>
                    <a:pt x="2311" y="3814"/>
                    <a:pt x="2365" y="3831"/>
                  </a:cubicBezTo>
                  <a:cubicBezTo>
                    <a:pt x="2417" y="3848"/>
                    <a:pt x="2472" y="3868"/>
                    <a:pt x="2526" y="3886"/>
                  </a:cubicBezTo>
                  <a:lnTo>
                    <a:pt x="2557" y="3892"/>
                  </a:lnTo>
                  <a:cubicBezTo>
                    <a:pt x="2631" y="3916"/>
                    <a:pt x="2703" y="3936"/>
                    <a:pt x="2774" y="3964"/>
                  </a:cubicBezTo>
                  <a:cubicBezTo>
                    <a:pt x="3078" y="4087"/>
                    <a:pt x="3398" y="4223"/>
                    <a:pt x="3695" y="4400"/>
                  </a:cubicBezTo>
                  <a:cubicBezTo>
                    <a:pt x="3763" y="4438"/>
                    <a:pt x="3834" y="4482"/>
                    <a:pt x="3899" y="4523"/>
                  </a:cubicBezTo>
                  <a:lnTo>
                    <a:pt x="3933" y="4543"/>
                  </a:lnTo>
                  <a:lnTo>
                    <a:pt x="3988" y="4578"/>
                  </a:lnTo>
                  <a:cubicBezTo>
                    <a:pt x="4009" y="4587"/>
                    <a:pt x="4029" y="4598"/>
                    <a:pt x="4056" y="4608"/>
                  </a:cubicBezTo>
                  <a:cubicBezTo>
                    <a:pt x="4073" y="4614"/>
                    <a:pt x="4094" y="4618"/>
                    <a:pt x="4114" y="4618"/>
                  </a:cubicBezTo>
                  <a:cubicBezTo>
                    <a:pt x="4131" y="4618"/>
                    <a:pt x="4148" y="4614"/>
                    <a:pt x="4169" y="4611"/>
                  </a:cubicBezTo>
                  <a:cubicBezTo>
                    <a:pt x="4226" y="4605"/>
                    <a:pt x="4271" y="4543"/>
                    <a:pt x="4288" y="4492"/>
                  </a:cubicBezTo>
                  <a:cubicBezTo>
                    <a:pt x="4301" y="4455"/>
                    <a:pt x="4292" y="4410"/>
                    <a:pt x="4284" y="4373"/>
                  </a:cubicBezTo>
                  <a:cubicBezTo>
                    <a:pt x="4281" y="4359"/>
                    <a:pt x="4278" y="4342"/>
                    <a:pt x="4271" y="4328"/>
                  </a:cubicBezTo>
                  <a:lnTo>
                    <a:pt x="4243" y="4267"/>
                  </a:lnTo>
                  <a:lnTo>
                    <a:pt x="4223" y="4216"/>
                  </a:lnTo>
                  <a:lnTo>
                    <a:pt x="4158" y="4062"/>
                  </a:lnTo>
                  <a:lnTo>
                    <a:pt x="4094" y="3913"/>
                  </a:lnTo>
                  <a:cubicBezTo>
                    <a:pt x="4059" y="3827"/>
                    <a:pt x="4029" y="3746"/>
                    <a:pt x="4005" y="3661"/>
                  </a:cubicBezTo>
                  <a:lnTo>
                    <a:pt x="3954" y="3469"/>
                  </a:lnTo>
                  <a:lnTo>
                    <a:pt x="3924" y="3351"/>
                  </a:lnTo>
                  <a:cubicBezTo>
                    <a:pt x="3875" y="3170"/>
                    <a:pt x="3817" y="2989"/>
                    <a:pt x="3756" y="2808"/>
                  </a:cubicBezTo>
                  <a:lnTo>
                    <a:pt x="3729" y="2730"/>
                  </a:lnTo>
                  <a:cubicBezTo>
                    <a:pt x="3681" y="2590"/>
                    <a:pt x="3633" y="2447"/>
                    <a:pt x="3600" y="2304"/>
                  </a:cubicBezTo>
                  <a:lnTo>
                    <a:pt x="3582" y="2226"/>
                  </a:lnTo>
                  <a:cubicBezTo>
                    <a:pt x="3559" y="2113"/>
                    <a:pt x="3531" y="2001"/>
                    <a:pt x="3515" y="1885"/>
                  </a:cubicBezTo>
                  <a:cubicBezTo>
                    <a:pt x="3507" y="1830"/>
                    <a:pt x="3504" y="1772"/>
                    <a:pt x="3507" y="1718"/>
                  </a:cubicBezTo>
                  <a:cubicBezTo>
                    <a:pt x="3511" y="1704"/>
                    <a:pt x="3515" y="1690"/>
                    <a:pt x="3518" y="1677"/>
                  </a:cubicBezTo>
                  <a:cubicBezTo>
                    <a:pt x="3551" y="1616"/>
                    <a:pt x="3572" y="1578"/>
                    <a:pt x="3569" y="1531"/>
                  </a:cubicBezTo>
                  <a:cubicBezTo>
                    <a:pt x="3565" y="1459"/>
                    <a:pt x="3524" y="1388"/>
                    <a:pt x="3443" y="1312"/>
                  </a:cubicBezTo>
                  <a:cubicBezTo>
                    <a:pt x="3378" y="1251"/>
                    <a:pt x="3303" y="1200"/>
                    <a:pt x="3228" y="1152"/>
                  </a:cubicBezTo>
                  <a:cubicBezTo>
                    <a:pt x="3122" y="1081"/>
                    <a:pt x="3037" y="1026"/>
                    <a:pt x="2945" y="975"/>
                  </a:cubicBezTo>
                  <a:cubicBezTo>
                    <a:pt x="2829" y="910"/>
                    <a:pt x="2713" y="849"/>
                    <a:pt x="2598" y="787"/>
                  </a:cubicBezTo>
                  <a:lnTo>
                    <a:pt x="2458" y="716"/>
                  </a:lnTo>
                  <a:cubicBezTo>
                    <a:pt x="2311" y="638"/>
                    <a:pt x="2154" y="580"/>
                    <a:pt x="2005" y="518"/>
                  </a:cubicBezTo>
                  <a:lnTo>
                    <a:pt x="2005" y="518"/>
                  </a:lnTo>
                  <a:lnTo>
                    <a:pt x="2042" y="539"/>
                  </a:lnTo>
                  <a:lnTo>
                    <a:pt x="2042" y="539"/>
                  </a:lnTo>
                  <a:lnTo>
                    <a:pt x="1988" y="512"/>
                  </a:lnTo>
                  <a:cubicBezTo>
                    <a:pt x="1933" y="488"/>
                    <a:pt x="1875" y="468"/>
                    <a:pt x="1821" y="440"/>
                  </a:cubicBezTo>
                  <a:cubicBezTo>
                    <a:pt x="1736" y="399"/>
                    <a:pt x="1657" y="369"/>
                    <a:pt x="1579" y="348"/>
                  </a:cubicBezTo>
                  <a:lnTo>
                    <a:pt x="1490" y="328"/>
                  </a:lnTo>
                  <a:cubicBezTo>
                    <a:pt x="1449" y="317"/>
                    <a:pt x="1408" y="307"/>
                    <a:pt x="1371" y="297"/>
                  </a:cubicBezTo>
                  <a:cubicBezTo>
                    <a:pt x="1319" y="279"/>
                    <a:pt x="1272" y="263"/>
                    <a:pt x="1224" y="249"/>
                  </a:cubicBezTo>
                  <a:lnTo>
                    <a:pt x="1156" y="225"/>
                  </a:lnTo>
                  <a:cubicBezTo>
                    <a:pt x="1102" y="208"/>
                    <a:pt x="1047" y="188"/>
                    <a:pt x="992" y="167"/>
                  </a:cubicBezTo>
                  <a:cubicBezTo>
                    <a:pt x="928" y="144"/>
                    <a:pt x="863" y="120"/>
                    <a:pt x="795" y="99"/>
                  </a:cubicBezTo>
                  <a:cubicBezTo>
                    <a:pt x="740" y="79"/>
                    <a:pt x="685" y="62"/>
                    <a:pt x="627" y="51"/>
                  </a:cubicBezTo>
                  <a:cubicBezTo>
                    <a:pt x="566" y="41"/>
                    <a:pt x="509" y="31"/>
                    <a:pt x="447" y="24"/>
                  </a:cubicBezTo>
                  <a:lnTo>
                    <a:pt x="457" y="24"/>
                  </a:lnTo>
                  <a:lnTo>
                    <a:pt x="382" y="18"/>
                  </a:lnTo>
                  <a:lnTo>
                    <a:pt x="273" y="4"/>
                  </a:lnTo>
                  <a:cubicBezTo>
                    <a:pt x="263" y="0"/>
                    <a:pt x="253" y="0"/>
                    <a:pt x="239" y="0"/>
                  </a:cubicBezTo>
                  <a:close/>
                </a:path>
              </a:pathLst>
            </a:custGeom>
            <a:solidFill>
              <a:srgbClr val="8CB154"/>
            </a:solidFill>
            <a:ln>
              <a:noFill/>
            </a:ln>
          </p:spPr>
          <p:txBody>
            <a:bodyPr spcFirstLastPara="1" wrap="square" lIns="97520" tIns="97520" rIns="97520" bIns="97520" anchor="ctr" anchorCtr="0">
              <a:noAutofit/>
            </a:bodyPr>
            <a:lstStyle/>
            <a:p>
              <a:endParaRPr sz="1920"/>
            </a:p>
          </p:txBody>
        </p:sp>
        <p:sp>
          <p:nvSpPr>
            <p:cNvPr id="118" name="Google Shape;2351;p49">
              <a:extLst>
                <a:ext uri="{FF2B5EF4-FFF2-40B4-BE49-F238E27FC236}">
                  <a16:creationId xmlns:a16="http://schemas.microsoft.com/office/drawing/2014/main" xmlns="" id="{59C73EAB-DF26-4E25-9774-1D3E34759741}"/>
                </a:ext>
              </a:extLst>
            </p:cNvPr>
            <p:cNvSpPr/>
            <p:nvPr/>
          </p:nvSpPr>
          <p:spPr>
            <a:xfrm>
              <a:off x="4952875" y="3540375"/>
              <a:ext cx="66675" cy="128675"/>
            </a:xfrm>
            <a:custGeom>
              <a:avLst/>
              <a:gdLst/>
              <a:ahLst/>
              <a:cxnLst/>
              <a:rect l="l" t="t" r="r" b="b"/>
              <a:pathLst>
                <a:path w="2667" h="5147" extrusionOk="0">
                  <a:moveTo>
                    <a:pt x="1609" y="1"/>
                  </a:moveTo>
                  <a:cubicBezTo>
                    <a:pt x="1579" y="1"/>
                    <a:pt x="1548" y="4"/>
                    <a:pt x="1518" y="4"/>
                  </a:cubicBezTo>
                  <a:cubicBezTo>
                    <a:pt x="1460" y="7"/>
                    <a:pt x="1402" y="11"/>
                    <a:pt x="1347" y="25"/>
                  </a:cubicBezTo>
                  <a:cubicBezTo>
                    <a:pt x="1268" y="42"/>
                    <a:pt x="1197" y="83"/>
                    <a:pt x="1125" y="124"/>
                  </a:cubicBezTo>
                  <a:lnTo>
                    <a:pt x="1064" y="160"/>
                  </a:lnTo>
                  <a:cubicBezTo>
                    <a:pt x="1030" y="178"/>
                    <a:pt x="999" y="198"/>
                    <a:pt x="966" y="218"/>
                  </a:cubicBezTo>
                  <a:cubicBezTo>
                    <a:pt x="948" y="229"/>
                    <a:pt x="928" y="236"/>
                    <a:pt x="908" y="246"/>
                  </a:cubicBezTo>
                  <a:cubicBezTo>
                    <a:pt x="884" y="256"/>
                    <a:pt x="859" y="270"/>
                    <a:pt x="839" y="283"/>
                  </a:cubicBezTo>
                  <a:cubicBezTo>
                    <a:pt x="802" y="304"/>
                    <a:pt x="774" y="341"/>
                    <a:pt x="764" y="382"/>
                  </a:cubicBezTo>
                  <a:cubicBezTo>
                    <a:pt x="747" y="393"/>
                    <a:pt x="730" y="410"/>
                    <a:pt x="710" y="437"/>
                  </a:cubicBezTo>
                  <a:lnTo>
                    <a:pt x="669" y="495"/>
                  </a:lnTo>
                  <a:cubicBezTo>
                    <a:pt x="652" y="515"/>
                    <a:pt x="631" y="536"/>
                    <a:pt x="607" y="556"/>
                  </a:cubicBezTo>
                  <a:lnTo>
                    <a:pt x="557" y="594"/>
                  </a:lnTo>
                  <a:lnTo>
                    <a:pt x="505" y="635"/>
                  </a:lnTo>
                  <a:cubicBezTo>
                    <a:pt x="458" y="672"/>
                    <a:pt x="417" y="712"/>
                    <a:pt x="376" y="757"/>
                  </a:cubicBezTo>
                  <a:cubicBezTo>
                    <a:pt x="311" y="825"/>
                    <a:pt x="257" y="904"/>
                    <a:pt x="202" y="982"/>
                  </a:cubicBezTo>
                  <a:lnTo>
                    <a:pt x="168" y="1030"/>
                  </a:lnTo>
                  <a:cubicBezTo>
                    <a:pt x="144" y="1064"/>
                    <a:pt x="123" y="1098"/>
                    <a:pt x="103" y="1135"/>
                  </a:cubicBezTo>
                  <a:cubicBezTo>
                    <a:pt x="73" y="1193"/>
                    <a:pt x="55" y="1261"/>
                    <a:pt x="38" y="1333"/>
                  </a:cubicBezTo>
                  <a:cubicBezTo>
                    <a:pt x="11" y="1473"/>
                    <a:pt x="8" y="1620"/>
                    <a:pt x="5" y="1759"/>
                  </a:cubicBezTo>
                  <a:cubicBezTo>
                    <a:pt x="5" y="1831"/>
                    <a:pt x="1" y="1903"/>
                    <a:pt x="5" y="1974"/>
                  </a:cubicBezTo>
                  <a:cubicBezTo>
                    <a:pt x="11" y="2049"/>
                    <a:pt x="14" y="2123"/>
                    <a:pt x="25" y="2199"/>
                  </a:cubicBezTo>
                  <a:cubicBezTo>
                    <a:pt x="38" y="2359"/>
                    <a:pt x="55" y="2499"/>
                    <a:pt x="79" y="2621"/>
                  </a:cubicBezTo>
                  <a:cubicBezTo>
                    <a:pt x="120" y="2836"/>
                    <a:pt x="198" y="3037"/>
                    <a:pt x="270" y="3204"/>
                  </a:cubicBezTo>
                  <a:lnTo>
                    <a:pt x="270" y="3207"/>
                  </a:lnTo>
                  <a:cubicBezTo>
                    <a:pt x="324" y="3330"/>
                    <a:pt x="376" y="3436"/>
                    <a:pt x="427" y="3545"/>
                  </a:cubicBezTo>
                  <a:cubicBezTo>
                    <a:pt x="461" y="3620"/>
                    <a:pt x="499" y="3698"/>
                    <a:pt x="532" y="3776"/>
                  </a:cubicBezTo>
                  <a:cubicBezTo>
                    <a:pt x="563" y="3845"/>
                    <a:pt x="598" y="3913"/>
                    <a:pt x="631" y="3981"/>
                  </a:cubicBezTo>
                  <a:cubicBezTo>
                    <a:pt x="669" y="4053"/>
                    <a:pt x="703" y="4124"/>
                    <a:pt x="733" y="4199"/>
                  </a:cubicBezTo>
                  <a:cubicBezTo>
                    <a:pt x="737" y="4203"/>
                    <a:pt x="741" y="4209"/>
                    <a:pt x="744" y="4220"/>
                  </a:cubicBezTo>
                  <a:cubicBezTo>
                    <a:pt x="744" y="4213"/>
                    <a:pt x="741" y="4209"/>
                    <a:pt x="741" y="4209"/>
                  </a:cubicBezTo>
                  <a:lnTo>
                    <a:pt x="744" y="4206"/>
                  </a:lnTo>
                  <a:lnTo>
                    <a:pt x="747" y="4223"/>
                  </a:lnTo>
                  <a:cubicBezTo>
                    <a:pt x="751" y="4237"/>
                    <a:pt x="757" y="4250"/>
                    <a:pt x="764" y="4267"/>
                  </a:cubicBezTo>
                  <a:lnTo>
                    <a:pt x="798" y="4336"/>
                  </a:lnTo>
                  <a:lnTo>
                    <a:pt x="788" y="4298"/>
                  </a:lnTo>
                  <a:lnTo>
                    <a:pt x="788" y="4298"/>
                  </a:lnTo>
                  <a:cubicBezTo>
                    <a:pt x="836" y="4427"/>
                    <a:pt x="894" y="4553"/>
                    <a:pt x="955" y="4676"/>
                  </a:cubicBezTo>
                  <a:cubicBezTo>
                    <a:pt x="1013" y="4799"/>
                    <a:pt x="1084" y="4908"/>
                    <a:pt x="1146" y="5000"/>
                  </a:cubicBezTo>
                  <a:cubicBezTo>
                    <a:pt x="1166" y="5031"/>
                    <a:pt x="1186" y="5058"/>
                    <a:pt x="1207" y="5082"/>
                  </a:cubicBezTo>
                  <a:cubicBezTo>
                    <a:pt x="1227" y="5109"/>
                    <a:pt x="1262" y="5129"/>
                    <a:pt x="1296" y="5140"/>
                  </a:cubicBezTo>
                  <a:cubicBezTo>
                    <a:pt x="1313" y="5146"/>
                    <a:pt x="1330" y="5146"/>
                    <a:pt x="1344" y="5146"/>
                  </a:cubicBezTo>
                  <a:cubicBezTo>
                    <a:pt x="1375" y="5146"/>
                    <a:pt x="1402" y="5140"/>
                    <a:pt x="1439" y="5123"/>
                  </a:cubicBezTo>
                  <a:cubicBezTo>
                    <a:pt x="1477" y="5105"/>
                    <a:pt x="1507" y="5061"/>
                    <a:pt x="1521" y="5041"/>
                  </a:cubicBezTo>
                  <a:cubicBezTo>
                    <a:pt x="1534" y="5020"/>
                    <a:pt x="1545" y="4997"/>
                    <a:pt x="1555" y="4970"/>
                  </a:cubicBezTo>
                  <a:cubicBezTo>
                    <a:pt x="1575" y="4918"/>
                    <a:pt x="1592" y="4874"/>
                    <a:pt x="1606" y="4827"/>
                  </a:cubicBezTo>
                  <a:cubicBezTo>
                    <a:pt x="1654" y="4652"/>
                    <a:pt x="1715" y="4479"/>
                    <a:pt x="1784" y="4311"/>
                  </a:cubicBezTo>
                  <a:cubicBezTo>
                    <a:pt x="1811" y="4250"/>
                    <a:pt x="1834" y="4203"/>
                    <a:pt x="1858" y="4155"/>
                  </a:cubicBezTo>
                  <a:cubicBezTo>
                    <a:pt x="1878" y="4114"/>
                    <a:pt x="1899" y="4077"/>
                    <a:pt x="1916" y="4036"/>
                  </a:cubicBezTo>
                  <a:cubicBezTo>
                    <a:pt x="1957" y="3951"/>
                    <a:pt x="1991" y="3861"/>
                    <a:pt x="2029" y="3776"/>
                  </a:cubicBezTo>
                  <a:lnTo>
                    <a:pt x="2083" y="3637"/>
                  </a:lnTo>
                  <a:cubicBezTo>
                    <a:pt x="2121" y="3548"/>
                    <a:pt x="2158" y="3460"/>
                    <a:pt x="2196" y="3364"/>
                  </a:cubicBezTo>
                  <a:lnTo>
                    <a:pt x="2213" y="3320"/>
                  </a:lnTo>
                  <a:cubicBezTo>
                    <a:pt x="2250" y="3224"/>
                    <a:pt x="2287" y="3125"/>
                    <a:pt x="2328" y="3030"/>
                  </a:cubicBezTo>
                  <a:cubicBezTo>
                    <a:pt x="2383" y="2891"/>
                    <a:pt x="2427" y="2744"/>
                    <a:pt x="2468" y="2604"/>
                  </a:cubicBezTo>
                  <a:lnTo>
                    <a:pt x="2499" y="2502"/>
                  </a:lnTo>
                  <a:cubicBezTo>
                    <a:pt x="2526" y="2400"/>
                    <a:pt x="2556" y="2298"/>
                    <a:pt x="2581" y="2192"/>
                  </a:cubicBezTo>
                  <a:cubicBezTo>
                    <a:pt x="2601" y="2079"/>
                    <a:pt x="2615" y="1967"/>
                    <a:pt x="2628" y="1854"/>
                  </a:cubicBezTo>
                  <a:lnTo>
                    <a:pt x="2635" y="1810"/>
                  </a:lnTo>
                  <a:lnTo>
                    <a:pt x="2635" y="1813"/>
                  </a:lnTo>
                  <a:cubicBezTo>
                    <a:pt x="2646" y="1746"/>
                    <a:pt x="2652" y="1691"/>
                    <a:pt x="2655" y="1640"/>
                  </a:cubicBezTo>
                  <a:cubicBezTo>
                    <a:pt x="2659" y="1571"/>
                    <a:pt x="2663" y="1503"/>
                    <a:pt x="2663" y="1432"/>
                  </a:cubicBezTo>
                  <a:lnTo>
                    <a:pt x="2663" y="1360"/>
                  </a:lnTo>
                  <a:cubicBezTo>
                    <a:pt x="2666" y="1261"/>
                    <a:pt x="2666" y="1159"/>
                    <a:pt x="2659" y="1057"/>
                  </a:cubicBezTo>
                  <a:cubicBezTo>
                    <a:pt x="2649" y="942"/>
                    <a:pt x="2618" y="835"/>
                    <a:pt x="2594" y="744"/>
                  </a:cubicBezTo>
                  <a:lnTo>
                    <a:pt x="2577" y="686"/>
                  </a:lnTo>
                  <a:cubicBezTo>
                    <a:pt x="2561" y="618"/>
                    <a:pt x="2543" y="549"/>
                    <a:pt x="2520" y="488"/>
                  </a:cubicBezTo>
                  <a:cubicBezTo>
                    <a:pt x="2503" y="447"/>
                    <a:pt x="2485" y="403"/>
                    <a:pt x="2462" y="365"/>
                  </a:cubicBezTo>
                  <a:cubicBezTo>
                    <a:pt x="2441" y="331"/>
                    <a:pt x="2410" y="297"/>
                    <a:pt x="2377" y="267"/>
                  </a:cubicBezTo>
                  <a:cubicBezTo>
                    <a:pt x="2315" y="205"/>
                    <a:pt x="2254" y="157"/>
                    <a:pt x="2188" y="124"/>
                  </a:cubicBezTo>
                  <a:cubicBezTo>
                    <a:pt x="2029" y="42"/>
                    <a:pt x="1834" y="1"/>
                    <a:pt x="1609" y="1"/>
                  </a:cubicBezTo>
                  <a:close/>
                </a:path>
              </a:pathLst>
            </a:custGeom>
            <a:solidFill>
              <a:srgbClr val="303F46"/>
            </a:solidFill>
            <a:ln>
              <a:noFill/>
            </a:ln>
          </p:spPr>
          <p:txBody>
            <a:bodyPr spcFirstLastPara="1" wrap="square" lIns="97520" tIns="97520" rIns="97520" bIns="97520" anchor="ctr" anchorCtr="0">
              <a:noAutofit/>
            </a:bodyPr>
            <a:lstStyle/>
            <a:p>
              <a:endParaRPr sz="1920"/>
            </a:p>
          </p:txBody>
        </p:sp>
        <p:sp>
          <p:nvSpPr>
            <p:cNvPr id="119" name="Google Shape;2352;p49">
              <a:extLst>
                <a:ext uri="{FF2B5EF4-FFF2-40B4-BE49-F238E27FC236}">
                  <a16:creationId xmlns:a16="http://schemas.microsoft.com/office/drawing/2014/main" xmlns="" id="{5D16C3CB-2477-4F91-B1A7-BBBF58756688}"/>
                </a:ext>
              </a:extLst>
            </p:cNvPr>
            <p:cNvSpPr/>
            <p:nvPr/>
          </p:nvSpPr>
          <p:spPr>
            <a:xfrm>
              <a:off x="4951950" y="3539375"/>
              <a:ext cx="68600" cy="130700"/>
            </a:xfrm>
            <a:custGeom>
              <a:avLst/>
              <a:gdLst/>
              <a:ahLst/>
              <a:cxnLst/>
              <a:rect l="l" t="t" r="r" b="b"/>
              <a:pathLst>
                <a:path w="2744" h="5228" extrusionOk="0">
                  <a:moveTo>
                    <a:pt x="1646" y="82"/>
                  </a:moveTo>
                  <a:cubicBezTo>
                    <a:pt x="1865" y="82"/>
                    <a:pt x="2055" y="123"/>
                    <a:pt x="2205" y="200"/>
                  </a:cubicBezTo>
                  <a:cubicBezTo>
                    <a:pt x="2266" y="231"/>
                    <a:pt x="2324" y="276"/>
                    <a:pt x="2382" y="334"/>
                  </a:cubicBezTo>
                  <a:lnTo>
                    <a:pt x="2386" y="337"/>
                  </a:lnTo>
                  <a:cubicBezTo>
                    <a:pt x="2420" y="368"/>
                    <a:pt x="2444" y="398"/>
                    <a:pt x="2464" y="429"/>
                  </a:cubicBezTo>
                  <a:cubicBezTo>
                    <a:pt x="2485" y="463"/>
                    <a:pt x="2502" y="500"/>
                    <a:pt x="2519" y="540"/>
                  </a:cubicBezTo>
                  <a:lnTo>
                    <a:pt x="2519" y="540"/>
                  </a:lnTo>
                  <a:lnTo>
                    <a:pt x="2516" y="541"/>
                  </a:lnTo>
                  <a:cubicBezTo>
                    <a:pt x="2540" y="603"/>
                    <a:pt x="2557" y="667"/>
                    <a:pt x="2577" y="736"/>
                  </a:cubicBezTo>
                  <a:lnTo>
                    <a:pt x="2590" y="797"/>
                  </a:lnTo>
                  <a:cubicBezTo>
                    <a:pt x="2618" y="886"/>
                    <a:pt x="2645" y="988"/>
                    <a:pt x="2655" y="1100"/>
                  </a:cubicBezTo>
                  <a:cubicBezTo>
                    <a:pt x="2659" y="1158"/>
                    <a:pt x="2662" y="1220"/>
                    <a:pt x="2662" y="1278"/>
                  </a:cubicBezTo>
                  <a:cubicBezTo>
                    <a:pt x="2662" y="1318"/>
                    <a:pt x="2662" y="1359"/>
                    <a:pt x="2659" y="1400"/>
                  </a:cubicBezTo>
                  <a:lnTo>
                    <a:pt x="2659" y="1472"/>
                  </a:lnTo>
                  <a:cubicBezTo>
                    <a:pt x="2659" y="1540"/>
                    <a:pt x="2655" y="1608"/>
                    <a:pt x="2652" y="1677"/>
                  </a:cubicBezTo>
                  <a:cubicBezTo>
                    <a:pt x="2648" y="1726"/>
                    <a:pt x="2642" y="1777"/>
                    <a:pt x="2632" y="1843"/>
                  </a:cubicBezTo>
                  <a:lnTo>
                    <a:pt x="2632" y="1843"/>
                  </a:lnTo>
                  <a:lnTo>
                    <a:pt x="2631" y="1844"/>
                  </a:lnTo>
                  <a:lnTo>
                    <a:pt x="2628" y="1891"/>
                  </a:lnTo>
                  <a:cubicBezTo>
                    <a:pt x="2614" y="2004"/>
                    <a:pt x="2598" y="2113"/>
                    <a:pt x="2577" y="2221"/>
                  </a:cubicBezTo>
                  <a:cubicBezTo>
                    <a:pt x="2553" y="2327"/>
                    <a:pt x="2526" y="2429"/>
                    <a:pt x="2495" y="2528"/>
                  </a:cubicBezTo>
                  <a:lnTo>
                    <a:pt x="2464" y="2634"/>
                  </a:lnTo>
                  <a:cubicBezTo>
                    <a:pt x="2423" y="2774"/>
                    <a:pt x="2382" y="2917"/>
                    <a:pt x="2328" y="3057"/>
                  </a:cubicBezTo>
                  <a:cubicBezTo>
                    <a:pt x="2287" y="3152"/>
                    <a:pt x="2250" y="3247"/>
                    <a:pt x="2212" y="3343"/>
                  </a:cubicBezTo>
                  <a:lnTo>
                    <a:pt x="2195" y="3390"/>
                  </a:lnTo>
                  <a:cubicBezTo>
                    <a:pt x="2158" y="3483"/>
                    <a:pt x="2120" y="3574"/>
                    <a:pt x="2082" y="3663"/>
                  </a:cubicBezTo>
                  <a:lnTo>
                    <a:pt x="2025" y="3799"/>
                  </a:lnTo>
                  <a:cubicBezTo>
                    <a:pt x="1991" y="3888"/>
                    <a:pt x="1956" y="3973"/>
                    <a:pt x="1919" y="4058"/>
                  </a:cubicBezTo>
                  <a:cubicBezTo>
                    <a:pt x="1898" y="4096"/>
                    <a:pt x="1878" y="4137"/>
                    <a:pt x="1857" y="4175"/>
                  </a:cubicBezTo>
                  <a:cubicBezTo>
                    <a:pt x="1834" y="4222"/>
                    <a:pt x="1810" y="4270"/>
                    <a:pt x="1783" y="4335"/>
                  </a:cubicBezTo>
                  <a:lnTo>
                    <a:pt x="1780" y="4335"/>
                  </a:lnTo>
                  <a:cubicBezTo>
                    <a:pt x="1711" y="4505"/>
                    <a:pt x="1653" y="4678"/>
                    <a:pt x="1602" y="4856"/>
                  </a:cubicBezTo>
                  <a:cubicBezTo>
                    <a:pt x="1588" y="4900"/>
                    <a:pt x="1575" y="4944"/>
                    <a:pt x="1555" y="4996"/>
                  </a:cubicBezTo>
                  <a:cubicBezTo>
                    <a:pt x="1544" y="5023"/>
                    <a:pt x="1534" y="5040"/>
                    <a:pt x="1524" y="5057"/>
                  </a:cubicBezTo>
                  <a:lnTo>
                    <a:pt x="1520" y="5060"/>
                  </a:lnTo>
                  <a:cubicBezTo>
                    <a:pt x="1517" y="5067"/>
                    <a:pt x="1506" y="5081"/>
                    <a:pt x="1493" y="5095"/>
                  </a:cubicBezTo>
                  <a:cubicBezTo>
                    <a:pt x="1489" y="5101"/>
                    <a:pt x="1483" y="5108"/>
                    <a:pt x="1476" y="5115"/>
                  </a:cubicBezTo>
                  <a:cubicBezTo>
                    <a:pt x="1469" y="5118"/>
                    <a:pt x="1462" y="5125"/>
                    <a:pt x="1459" y="5125"/>
                  </a:cubicBezTo>
                  <a:cubicBezTo>
                    <a:pt x="1442" y="5132"/>
                    <a:pt x="1428" y="5139"/>
                    <a:pt x="1415" y="5142"/>
                  </a:cubicBezTo>
                  <a:cubicBezTo>
                    <a:pt x="1401" y="5145"/>
                    <a:pt x="1391" y="5145"/>
                    <a:pt x="1381" y="5145"/>
                  </a:cubicBezTo>
                  <a:cubicBezTo>
                    <a:pt x="1371" y="5145"/>
                    <a:pt x="1361" y="5145"/>
                    <a:pt x="1346" y="5143"/>
                  </a:cubicBezTo>
                  <a:lnTo>
                    <a:pt x="1346" y="5143"/>
                  </a:lnTo>
                  <a:lnTo>
                    <a:pt x="1346" y="5142"/>
                  </a:lnTo>
                  <a:cubicBezTo>
                    <a:pt x="1333" y="5139"/>
                    <a:pt x="1319" y="5132"/>
                    <a:pt x="1305" y="5122"/>
                  </a:cubicBezTo>
                  <a:cubicBezTo>
                    <a:pt x="1295" y="5115"/>
                    <a:pt x="1285" y="5105"/>
                    <a:pt x="1278" y="5098"/>
                  </a:cubicBezTo>
                  <a:lnTo>
                    <a:pt x="1275" y="5095"/>
                  </a:lnTo>
                  <a:cubicBezTo>
                    <a:pt x="1255" y="5071"/>
                    <a:pt x="1237" y="5047"/>
                    <a:pt x="1217" y="5020"/>
                  </a:cubicBezTo>
                  <a:cubicBezTo>
                    <a:pt x="1156" y="4928"/>
                    <a:pt x="1088" y="4818"/>
                    <a:pt x="1030" y="4699"/>
                  </a:cubicBezTo>
                  <a:cubicBezTo>
                    <a:pt x="970" y="4580"/>
                    <a:pt x="914" y="4459"/>
                    <a:pt x="868" y="4337"/>
                  </a:cubicBezTo>
                  <a:lnTo>
                    <a:pt x="868" y="4337"/>
                  </a:lnTo>
                  <a:lnTo>
                    <a:pt x="866" y="4328"/>
                  </a:lnTo>
                  <a:lnTo>
                    <a:pt x="864" y="4328"/>
                  </a:lnTo>
                  <a:lnTo>
                    <a:pt x="864" y="4328"/>
                  </a:lnTo>
                  <a:cubicBezTo>
                    <a:pt x="864" y="4327"/>
                    <a:pt x="863" y="4326"/>
                    <a:pt x="863" y="4324"/>
                  </a:cubicBezTo>
                  <a:lnTo>
                    <a:pt x="856" y="4326"/>
                  </a:lnTo>
                  <a:lnTo>
                    <a:pt x="839" y="4290"/>
                  </a:lnTo>
                  <a:cubicBezTo>
                    <a:pt x="832" y="4274"/>
                    <a:pt x="825" y="4260"/>
                    <a:pt x="822" y="4246"/>
                  </a:cubicBezTo>
                  <a:lnTo>
                    <a:pt x="821" y="4246"/>
                  </a:lnTo>
                  <a:lnTo>
                    <a:pt x="821" y="4246"/>
                  </a:lnTo>
                  <a:lnTo>
                    <a:pt x="808" y="4184"/>
                  </a:lnTo>
                  <a:lnTo>
                    <a:pt x="795" y="4191"/>
                  </a:lnTo>
                  <a:lnTo>
                    <a:pt x="795" y="4191"/>
                  </a:lnTo>
                  <a:cubicBezTo>
                    <a:pt x="767" y="4127"/>
                    <a:pt x="735" y="4066"/>
                    <a:pt x="706" y="4004"/>
                  </a:cubicBezTo>
                  <a:cubicBezTo>
                    <a:pt x="671" y="3936"/>
                    <a:pt x="638" y="3868"/>
                    <a:pt x="607" y="3799"/>
                  </a:cubicBezTo>
                  <a:cubicBezTo>
                    <a:pt x="573" y="3722"/>
                    <a:pt x="536" y="3643"/>
                    <a:pt x="498" y="3568"/>
                  </a:cubicBezTo>
                  <a:cubicBezTo>
                    <a:pt x="451" y="3459"/>
                    <a:pt x="399" y="3353"/>
                    <a:pt x="344" y="3231"/>
                  </a:cubicBezTo>
                  <a:lnTo>
                    <a:pt x="344" y="3227"/>
                  </a:lnTo>
                  <a:lnTo>
                    <a:pt x="343" y="3227"/>
                  </a:lnTo>
                  <a:lnTo>
                    <a:pt x="343" y="3227"/>
                  </a:lnTo>
                  <a:cubicBezTo>
                    <a:pt x="272" y="3060"/>
                    <a:pt x="198" y="2861"/>
                    <a:pt x="157" y="2654"/>
                  </a:cubicBezTo>
                  <a:cubicBezTo>
                    <a:pt x="133" y="2531"/>
                    <a:pt x="116" y="2396"/>
                    <a:pt x="103" y="2235"/>
                  </a:cubicBezTo>
                  <a:cubicBezTo>
                    <a:pt x="92" y="2157"/>
                    <a:pt x="89" y="2086"/>
                    <a:pt x="83" y="2010"/>
                  </a:cubicBezTo>
                  <a:lnTo>
                    <a:pt x="83" y="1911"/>
                  </a:lnTo>
                  <a:lnTo>
                    <a:pt x="83" y="1799"/>
                  </a:lnTo>
                  <a:cubicBezTo>
                    <a:pt x="86" y="1660"/>
                    <a:pt x="89" y="1516"/>
                    <a:pt x="116" y="1380"/>
                  </a:cubicBezTo>
                  <a:lnTo>
                    <a:pt x="116" y="1383"/>
                  </a:lnTo>
                  <a:cubicBezTo>
                    <a:pt x="130" y="1312"/>
                    <a:pt x="147" y="1247"/>
                    <a:pt x="177" y="1193"/>
                  </a:cubicBezTo>
                  <a:cubicBezTo>
                    <a:pt x="195" y="1161"/>
                    <a:pt x="215" y="1128"/>
                    <a:pt x="239" y="1094"/>
                  </a:cubicBezTo>
                  <a:lnTo>
                    <a:pt x="273" y="1046"/>
                  </a:lnTo>
                  <a:cubicBezTo>
                    <a:pt x="328" y="968"/>
                    <a:pt x="382" y="889"/>
                    <a:pt x="443" y="824"/>
                  </a:cubicBezTo>
                  <a:cubicBezTo>
                    <a:pt x="484" y="780"/>
                    <a:pt x="525" y="739"/>
                    <a:pt x="566" y="705"/>
                  </a:cubicBezTo>
                  <a:lnTo>
                    <a:pt x="617" y="667"/>
                  </a:lnTo>
                  <a:lnTo>
                    <a:pt x="668" y="627"/>
                  </a:lnTo>
                  <a:lnTo>
                    <a:pt x="671" y="627"/>
                  </a:lnTo>
                  <a:cubicBezTo>
                    <a:pt x="696" y="606"/>
                    <a:pt x="716" y="582"/>
                    <a:pt x="737" y="562"/>
                  </a:cubicBezTo>
                  <a:lnTo>
                    <a:pt x="740" y="559"/>
                  </a:lnTo>
                  <a:lnTo>
                    <a:pt x="781" y="501"/>
                  </a:lnTo>
                  <a:cubicBezTo>
                    <a:pt x="798" y="477"/>
                    <a:pt x="811" y="463"/>
                    <a:pt x="822" y="456"/>
                  </a:cubicBezTo>
                  <a:lnTo>
                    <a:pt x="839" y="450"/>
                  </a:lnTo>
                  <a:lnTo>
                    <a:pt x="842" y="433"/>
                  </a:lnTo>
                  <a:cubicBezTo>
                    <a:pt x="849" y="398"/>
                    <a:pt x="869" y="375"/>
                    <a:pt x="896" y="357"/>
                  </a:cubicBezTo>
                  <a:cubicBezTo>
                    <a:pt x="917" y="344"/>
                    <a:pt x="941" y="334"/>
                    <a:pt x="962" y="323"/>
                  </a:cubicBezTo>
                  <a:lnTo>
                    <a:pt x="965" y="323"/>
                  </a:lnTo>
                  <a:cubicBezTo>
                    <a:pt x="982" y="313"/>
                    <a:pt x="1003" y="307"/>
                    <a:pt x="1023" y="293"/>
                  </a:cubicBezTo>
                  <a:cubicBezTo>
                    <a:pt x="1057" y="272"/>
                    <a:pt x="1091" y="255"/>
                    <a:pt x="1121" y="235"/>
                  </a:cubicBezTo>
                  <a:lnTo>
                    <a:pt x="1183" y="197"/>
                  </a:lnTo>
                  <a:cubicBezTo>
                    <a:pt x="1255" y="156"/>
                    <a:pt x="1322" y="119"/>
                    <a:pt x="1394" y="102"/>
                  </a:cubicBezTo>
                  <a:cubicBezTo>
                    <a:pt x="1445" y="92"/>
                    <a:pt x="1497" y="88"/>
                    <a:pt x="1558" y="85"/>
                  </a:cubicBezTo>
                  <a:lnTo>
                    <a:pt x="1558" y="85"/>
                  </a:lnTo>
                  <a:lnTo>
                    <a:pt x="1558" y="85"/>
                  </a:lnTo>
                  <a:cubicBezTo>
                    <a:pt x="1587" y="85"/>
                    <a:pt x="1617" y="82"/>
                    <a:pt x="1646" y="82"/>
                  </a:cubicBezTo>
                  <a:close/>
                  <a:moveTo>
                    <a:pt x="1646" y="0"/>
                  </a:moveTo>
                  <a:cubicBezTo>
                    <a:pt x="1616" y="0"/>
                    <a:pt x="1585" y="3"/>
                    <a:pt x="1555" y="3"/>
                  </a:cubicBezTo>
                  <a:lnTo>
                    <a:pt x="1551" y="3"/>
                  </a:lnTo>
                  <a:cubicBezTo>
                    <a:pt x="1493" y="7"/>
                    <a:pt x="1435" y="10"/>
                    <a:pt x="1377" y="24"/>
                  </a:cubicBezTo>
                  <a:lnTo>
                    <a:pt x="1374" y="24"/>
                  </a:lnTo>
                  <a:cubicBezTo>
                    <a:pt x="1289" y="44"/>
                    <a:pt x="1214" y="85"/>
                    <a:pt x="1142" y="129"/>
                  </a:cubicBezTo>
                  <a:lnTo>
                    <a:pt x="1080" y="164"/>
                  </a:lnTo>
                  <a:cubicBezTo>
                    <a:pt x="1047" y="184"/>
                    <a:pt x="1016" y="204"/>
                    <a:pt x="982" y="221"/>
                  </a:cubicBezTo>
                  <a:cubicBezTo>
                    <a:pt x="965" y="231"/>
                    <a:pt x="948" y="238"/>
                    <a:pt x="927" y="249"/>
                  </a:cubicBezTo>
                  <a:cubicBezTo>
                    <a:pt x="904" y="258"/>
                    <a:pt x="880" y="272"/>
                    <a:pt x="852" y="286"/>
                  </a:cubicBezTo>
                  <a:cubicBezTo>
                    <a:pt x="813" y="313"/>
                    <a:pt x="781" y="352"/>
                    <a:pt x="768" y="397"/>
                  </a:cubicBezTo>
                  <a:lnTo>
                    <a:pt x="768" y="397"/>
                  </a:lnTo>
                  <a:cubicBezTo>
                    <a:pt x="748" y="410"/>
                    <a:pt x="730" y="428"/>
                    <a:pt x="716" y="453"/>
                  </a:cubicBezTo>
                  <a:lnTo>
                    <a:pt x="712" y="453"/>
                  </a:lnTo>
                  <a:lnTo>
                    <a:pt x="671" y="511"/>
                  </a:lnTo>
                  <a:lnTo>
                    <a:pt x="672" y="511"/>
                  </a:lnTo>
                  <a:lnTo>
                    <a:pt x="672" y="511"/>
                  </a:lnTo>
                  <a:cubicBezTo>
                    <a:pt x="655" y="530"/>
                    <a:pt x="636" y="549"/>
                    <a:pt x="617" y="565"/>
                  </a:cubicBezTo>
                  <a:lnTo>
                    <a:pt x="619" y="567"/>
                  </a:lnTo>
                  <a:lnTo>
                    <a:pt x="619" y="567"/>
                  </a:lnTo>
                  <a:lnTo>
                    <a:pt x="569" y="603"/>
                  </a:lnTo>
                  <a:lnTo>
                    <a:pt x="518" y="640"/>
                  </a:lnTo>
                  <a:cubicBezTo>
                    <a:pt x="467" y="681"/>
                    <a:pt x="426" y="726"/>
                    <a:pt x="385" y="770"/>
                  </a:cubicBezTo>
                  <a:lnTo>
                    <a:pt x="385" y="766"/>
                  </a:lnTo>
                  <a:cubicBezTo>
                    <a:pt x="317" y="838"/>
                    <a:pt x="259" y="920"/>
                    <a:pt x="205" y="998"/>
                  </a:cubicBezTo>
                  <a:lnTo>
                    <a:pt x="171" y="1049"/>
                  </a:lnTo>
                  <a:cubicBezTo>
                    <a:pt x="147" y="1084"/>
                    <a:pt x="127" y="1117"/>
                    <a:pt x="106" y="1155"/>
                  </a:cubicBezTo>
                  <a:cubicBezTo>
                    <a:pt x="69" y="1223"/>
                    <a:pt x="51" y="1295"/>
                    <a:pt x="38" y="1363"/>
                  </a:cubicBezTo>
                  <a:cubicBezTo>
                    <a:pt x="4" y="1509"/>
                    <a:pt x="4" y="1656"/>
                    <a:pt x="1" y="1795"/>
                  </a:cubicBezTo>
                  <a:lnTo>
                    <a:pt x="1" y="1911"/>
                  </a:lnTo>
                  <a:lnTo>
                    <a:pt x="1" y="2014"/>
                  </a:lnTo>
                  <a:cubicBezTo>
                    <a:pt x="7" y="2092"/>
                    <a:pt x="11" y="2167"/>
                    <a:pt x="21" y="2242"/>
                  </a:cubicBezTo>
                  <a:cubicBezTo>
                    <a:pt x="34" y="2402"/>
                    <a:pt x="51" y="2545"/>
                    <a:pt x="75" y="2671"/>
                  </a:cubicBezTo>
                  <a:cubicBezTo>
                    <a:pt x="119" y="2890"/>
                    <a:pt x="198" y="3091"/>
                    <a:pt x="270" y="3261"/>
                  </a:cubicBezTo>
                  <a:lnTo>
                    <a:pt x="270" y="3264"/>
                  </a:lnTo>
                  <a:cubicBezTo>
                    <a:pt x="324" y="3387"/>
                    <a:pt x="375" y="3492"/>
                    <a:pt x="426" y="3602"/>
                  </a:cubicBezTo>
                  <a:cubicBezTo>
                    <a:pt x="460" y="3681"/>
                    <a:pt x="498" y="3755"/>
                    <a:pt x="532" y="3834"/>
                  </a:cubicBezTo>
                  <a:cubicBezTo>
                    <a:pt x="563" y="3901"/>
                    <a:pt x="597" y="3970"/>
                    <a:pt x="635" y="4041"/>
                  </a:cubicBezTo>
                  <a:cubicBezTo>
                    <a:pt x="668" y="4110"/>
                    <a:pt x="702" y="4181"/>
                    <a:pt x="733" y="4253"/>
                  </a:cubicBezTo>
                  <a:lnTo>
                    <a:pt x="733" y="4256"/>
                  </a:lnTo>
                  <a:lnTo>
                    <a:pt x="737" y="4256"/>
                  </a:lnTo>
                  <a:lnTo>
                    <a:pt x="737" y="4256"/>
                  </a:lnTo>
                  <a:lnTo>
                    <a:pt x="737" y="4256"/>
                  </a:lnTo>
                  <a:cubicBezTo>
                    <a:pt x="737" y="4256"/>
                    <a:pt x="737" y="4260"/>
                    <a:pt x="740" y="4263"/>
                  </a:cubicBezTo>
                  <a:cubicBezTo>
                    <a:pt x="740" y="4265"/>
                    <a:pt x="742" y="4270"/>
                    <a:pt x="743" y="4274"/>
                  </a:cubicBezTo>
                  <a:lnTo>
                    <a:pt x="743" y="4274"/>
                  </a:lnTo>
                  <a:lnTo>
                    <a:pt x="743" y="4277"/>
                  </a:lnTo>
                  <a:lnTo>
                    <a:pt x="747" y="4280"/>
                  </a:lnTo>
                  <a:cubicBezTo>
                    <a:pt x="750" y="4294"/>
                    <a:pt x="757" y="4307"/>
                    <a:pt x="767" y="4324"/>
                  </a:cubicBezTo>
                  <a:lnTo>
                    <a:pt x="793" y="4381"/>
                  </a:lnTo>
                  <a:lnTo>
                    <a:pt x="793" y="4381"/>
                  </a:lnTo>
                  <a:lnTo>
                    <a:pt x="794" y="4386"/>
                  </a:lnTo>
                  <a:lnTo>
                    <a:pt x="795" y="4385"/>
                  </a:lnTo>
                  <a:lnTo>
                    <a:pt x="795" y="4385"/>
                  </a:lnTo>
                  <a:lnTo>
                    <a:pt x="798" y="4392"/>
                  </a:lnTo>
                  <a:lnTo>
                    <a:pt x="802" y="4391"/>
                  </a:lnTo>
                  <a:lnTo>
                    <a:pt x="802" y="4391"/>
                  </a:lnTo>
                  <a:cubicBezTo>
                    <a:pt x="847" y="4510"/>
                    <a:pt x="902" y="4623"/>
                    <a:pt x="954" y="4733"/>
                  </a:cubicBezTo>
                  <a:cubicBezTo>
                    <a:pt x="1016" y="4859"/>
                    <a:pt x="1088" y="4972"/>
                    <a:pt x="1149" y="5064"/>
                  </a:cubicBezTo>
                  <a:cubicBezTo>
                    <a:pt x="1170" y="5095"/>
                    <a:pt x="1190" y="5122"/>
                    <a:pt x="1214" y="5149"/>
                  </a:cubicBezTo>
                  <a:cubicBezTo>
                    <a:pt x="1228" y="5166"/>
                    <a:pt x="1244" y="5180"/>
                    <a:pt x="1261" y="5190"/>
                  </a:cubicBezTo>
                  <a:cubicBezTo>
                    <a:pt x="1282" y="5204"/>
                    <a:pt x="1299" y="5214"/>
                    <a:pt x="1319" y="5221"/>
                  </a:cubicBezTo>
                  <a:lnTo>
                    <a:pt x="1322" y="5221"/>
                  </a:lnTo>
                  <a:cubicBezTo>
                    <a:pt x="1343" y="5224"/>
                    <a:pt x="1360" y="5227"/>
                    <a:pt x="1381" y="5227"/>
                  </a:cubicBezTo>
                  <a:cubicBezTo>
                    <a:pt x="1401" y="5227"/>
                    <a:pt x="1418" y="5227"/>
                    <a:pt x="1435" y="5221"/>
                  </a:cubicBezTo>
                  <a:cubicBezTo>
                    <a:pt x="1456" y="5217"/>
                    <a:pt x="1473" y="5210"/>
                    <a:pt x="1493" y="5200"/>
                  </a:cubicBezTo>
                  <a:cubicBezTo>
                    <a:pt x="1506" y="5194"/>
                    <a:pt x="1517" y="5186"/>
                    <a:pt x="1527" y="5177"/>
                  </a:cubicBezTo>
                  <a:cubicBezTo>
                    <a:pt x="1544" y="5163"/>
                    <a:pt x="1558" y="5149"/>
                    <a:pt x="1568" y="5136"/>
                  </a:cubicBezTo>
                  <a:cubicBezTo>
                    <a:pt x="1578" y="5125"/>
                    <a:pt x="1585" y="5112"/>
                    <a:pt x="1592" y="5105"/>
                  </a:cubicBezTo>
                  <a:lnTo>
                    <a:pt x="1589" y="5103"/>
                  </a:lnTo>
                  <a:lnTo>
                    <a:pt x="1589" y="5103"/>
                  </a:lnTo>
                  <a:cubicBezTo>
                    <a:pt x="1609" y="5077"/>
                    <a:pt x="1620" y="5050"/>
                    <a:pt x="1629" y="5026"/>
                  </a:cubicBezTo>
                  <a:cubicBezTo>
                    <a:pt x="1653" y="4975"/>
                    <a:pt x="1667" y="4928"/>
                    <a:pt x="1681" y="4876"/>
                  </a:cubicBezTo>
                  <a:cubicBezTo>
                    <a:pt x="1731" y="4707"/>
                    <a:pt x="1789" y="4534"/>
                    <a:pt x="1856" y="4368"/>
                  </a:cubicBezTo>
                  <a:lnTo>
                    <a:pt x="1856" y="4368"/>
                  </a:lnTo>
                  <a:lnTo>
                    <a:pt x="1857" y="4368"/>
                  </a:lnTo>
                  <a:cubicBezTo>
                    <a:pt x="1885" y="4307"/>
                    <a:pt x="1906" y="4260"/>
                    <a:pt x="1933" y="4212"/>
                  </a:cubicBezTo>
                  <a:cubicBezTo>
                    <a:pt x="1953" y="4175"/>
                    <a:pt x="1974" y="4134"/>
                    <a:pt x="1991" y="4093"/>
                  </a:cubicBezTo>
                  <a:cubicBezTo>
                    <a:pt x="2032" y="4008"/>
                    <a:pt x="2066" y="3919"/>
                    <a:pt x="2103" y="3830"/>
                  </a:cubicBezTo>
                  <a:lnTo>
                    <a:pt x="2158" y="3694"/>
                  </a:lnTo>
                  <a:cubicBezTo>
                    <a:pt x="2195" y="3605"/>
                    <a:pt x="2233" y="3513"/>
                    <a:pt x="2270" y="3421"/>
                  </a:cubicBezTo>
                  <a:lnTo>
                    <a:pt x="2287" y="3374"/>
                  </a:lnTo>
                  <a:cubicBezTo>
                    <a:pt x="2324" y="3278"/>
                    <a:pt x="2362" y="3179"/>
                    <a:pt x="2403" y="3088"/>
                  </a:cubicBezTo>
                  <a:cubicBezTo>
                    <a:pt x="2461" y="2944"/>
                    <a:pt x="2502" y="2797"/>
                    <a:pt x="2543" y="2654"/>
                  </a:cubicBezTo>
                  <a:lnTo>
                    <a:pt x="2543" y="2658"/>
                  </a:lnTo>
                  <a:lnTo>
                    <a:pt x="2573" y="2552"/>
                  </a:lnTo>
                  <a:cubicBezTo>
                    <a:pt x="2604" y="2450"/>
                    <a:pt x="2631" y="2344"/>
                    <a:pt x="2655" y="2239"/>
                  </a:cubicBezTo>
                  <a:cubicBezTo>
                    <a:pt x="2679" y="2127"/>
                    <a:pt x="2692" y="2014"/>
                    <a:pt x="2706" y="1902"/>
                  </a:cubicBezTo>
                  <a:lnTo>
                    <a:pt x="2712" y="1864"/>
                  </a:lnTo>
                  <a:lnTo>
                    <a:pt x="2712" y="1864"/>
                  </a:lnTo>
                  <a:lnTo>
                    <a:pt x="2713" y="1864"/>
                  </a:lnTo>
                  <a:lnTo>
                    <a:pt x="2713" y="1861"/>
                  </a:lnTo>
                  <a:cubicBezTo>
                    <a:pt x="2724" y="1789"/>
                    <a:pt x="2730" y="1734"/>
                    <a:pt x="2733" y="1683"/>
                  </a:cubicBezTo>
                  <a:cubicBezTo>
                    <a:pt x="2737" y="1611"/>
                    <a:pt x="2741" y="1543"/>
                    <a:pt x="2741" y="1472"/>
                  </a:cubicBezTo>
                  <a:lnTo>
                    <a:pt x="2741" y="1404"/>
                  </a:lnTo>
                  <a:cubicBezTo>
                    <a:pt x="2744" y="1363"/>
                    <a:pt x="2744" y="1318"/>
                    <a:pt x="2744" y="1278"/>
                  </a:cubicBezTo>
                  <a:cubicBezTo>
                    <a:pt x="2744" y="1216"/>
                    <a:pt x="2741" y="1155"/>
                    <a:pt x="2737" y="1094"/>
                  </a:cubicBezTo>
                  <a:lnTo>
                    <a:pt x="2737" y="1090"/>
                  </a:lnTo>
                  <a:cubicBezTo>
                    <a:pt x="2724" y="974"/>
                    <a:pt x="2696" y="865"/>
                    <a:pt x="2669" y="773"/>
                  </a:cubicBezTo>
                  <a:lnTo>
                    <a:pt x="2655" y="716"/>
                  </a:lnTo>
                  <a:cubicBezTo>
                    <a:pt x="2638" y="647"/>
                    <a:pt x="2618" y="579"/>
                    <a:pt x="2593" y="511"/>
                  </a:cubicBezTo>
                  <a:cubicBezTo>
                    <a:pt x="2577" y="470"/>
                    <a:pt x="2560" y="425"/>
                    <a:pt x="2532" y="384"/>
                  </a:cubicBezTo>
                  <a:cubicBezTo>
                    <a:pt x="2509" y="348"/>
                    <a:pt x="2479" y="311"/>
                    <a:pt x="2442" y="277"/>
                  </a:cubicBezTo>
                  <a:lnTo>
                    <a:pt x="2442" y="277"/>
                  </a:lnTo>
                  <a:lnTo>
                    <a:pt x="2444" y="276"/>
                  </a:lnTo>
                  <a:cubicBezTo>
                    <a:pt x="2379" y="214"/>
                    <a:pt x="2311" y="164"/>
                    <a:pt x="2243" y="129"/>
                  </a:cubicBezTo>
                  <a:cubicBezTo>
                    <a:pt x="2076" y="44"/>
                    <a:pt x="1875" y="0"/>
                    <a:pt x="1646" y="0"/>
                  </a:cubicBezTo>
                  <a:close/>
                </a:path>
              </a:pathLst>
            </a:custGeom>
            <a:solidFill>
              <a:srgbClr val="303F46"/>
            </a:solidFill>
            <a:ln>
              <a:noFill/>
            </a:ln>
          </p:spPr>
          <p:txBody>
            <a:bodyPr spcFirstLastPara="1" wrap="square" lIns="97520" tIns="97520" rIns="97520" bIns="97520" anchor="ctr" anchorCtr="0">
              <a:noAutofit/>
            </a:bodyPr>
            <a:lstStyle/>
            <a:p>
              <a:endParaRPr sz="1920"/>
            </a:p>
          </p:txBody>
        </p:sp>
        <p:sp>
          <p:nvSpPr>
            <p:cNvPr id="120" name="Google Shape;2353;p49">
              <a:extLst>
                <a:ext uri="{FF2B5EF4-FFF2-40B4-BE49-F238E27FC236}">
                  <a16:creationId xmlns:a16="http://schemas.microsoft.com/office/drawing/2014/main" xmlns="" id="{A05F4B84-0BE0-438B-8F77-11B97E0F95CF}"/>
                </a:ext>
              </a:extLst>
            </p:cNvPr>
            <p:cNvSpPr/>
            <p:nvPr/>
          </p:nvSpPr>
          <p:spPr>
            <a:xfrm>
              <a:off x="4778050" y="3681375"/>
              <a:ext cx="43750" cy="258575"/>
            </a:xfrm>
            <a:custGeom>
              <a:avLst/>
              <a:gdLst/>
              <a:ahLst/>
              <a:cxnLst/>
              <a:rect l="l" t="t" r="r" b="b"/>
              <a:pathLst>
                <a:path w="1750" h="10343" extrusionOk="0">
                  <a:moveTo>
                    <a:pt x="1403" y="786"/>
                  </a:moveTo>
                  <a:lnTo>
                    <a:pt x="1403" y="786"/>
                  </a:lnTo>
                  <a:cubicBezTo>
                    <a:pt x="1403" y="788"/>
                    <a:pt x="1402" y="790"/>
                    <a:pt x="1401" y="793"/>
                  </a:cubicBezTo>
                  <a:lnTo>
                    <a:pt x="1401" y="793"/>
                  </a:lnTo>
                  <a:cubicBezTo>
                    <a:pt x="1402" y="790"/>
                    <a:pt x="1403" y="788"/>
                    <a:pt x="1403" y="786"/>
                  </a:cubicBezTo>
                  <a:close/>
                  <a:moveTo>
                    <a:pt x="750" y="3572"/>
                  </a:moveTo>
                  <a:lnTo>
                    <a:pt x="750" y="3572"/>
                  </a:lnTo>
                  <a:cubicBezTo>
                    <a:pt x="750" y="3576"/>
                    <a:pt x="750" y="3580"/>
                    <a:pt x="749" y="3584"/>
                  </a:cubicBezTo>
                  <a:lnTo>
                    <a:pt x="749" y="3584"/>
                  </a:lnTo>
                  <a:cubicBezTo>
                    <a:pt x="750" y="3579"/>
                    <a:pt x="750" y="3575"/>
                    <a:pt x="750" y="3572"/>
                  </a:cubicBezTo>
                  <a:close/>
                  <a:moveTo>
                    <a:pt x="1582" y="0"/>
                  </a:moveTo>
                  <a:cubicBezTo>
                    <a:pt x="1531" y="0"/>
                    <a:pt x="1483" y="28"/>
                    <a:pt x="1456" y="76"/>
                  </a:cubicBezTo>
                  <a:cubicBezTo>
                    <a:pt x="1293" y="324"/>
                    <a:pt x="1132" y="577"/>
                    <a:pt x="993" y="839"/>
                  </a:cubicBezTo>
                  <a:cubicBezTo>
                    <a:pt x="928" y="958"/>
                    <a:pt x="859" y="1078"/>
                    <a:pt x="798" y="1197"/>
                  </a:cubicBezTo>
                  <a:cubicBezTo>
                    <a:pt x="723" y="1340"/>
                    <a:pt x="669" y="1490"/>
                    <a:pt x="614" y="1640"/>
                  </a:cubicBezTo>
                  <a:cubicBezTo>
                    <a:pt x="563" y="1779"/>
                    <a:pt x="516" y="1922"/>
                    <a:pt x="471" y="2066"/>
                  </a:cubicBezTo>
                  <a:cubicBezTo>
                    <a:pt x="420" y="2219"/>
                    <a:pt x="382" y="2376"/>
                    <a:pt x="345" y="2533"/>
                  </a:cubicBezTo>
                  <a:cubicBezTo>
                    <a:pt x="274" y="2830"/>
                    <a:pt x="229" y="3126"/>
                    <a:pt x="181" y="3426"/>
                  </a:cubicBezTo>
                  <a:cubicBezTo>
                    <a:pt x="168" y="3502"/>
                    <a:pt x="158" y="3579"/>
                    <a:pt x="147" y="3655"/>
                  </a:cubicBezTo>
                  <a:lnTo>
                    <a:pt x="147" y="3655"/>
                  </a:lnTo>
                  <a:cubicBezTo>
                    <a:pt x="148" y="3655"/>
                    <a:pt x="148" y="3654"/>
                    <a:pt x="148" y="3654"/>
                  </a:cubicBezTo>
                  <a:lnTo>
                    <a:pt x="148" y="3654"/>
                  </a:lnTo>
                  <a:cubicBezTo>
                    <a:pt x="147" y="3655"/>
                    <a:pt x="147" y="3656"/>
                    <a:pt x="147" y="3658"/>
                  </a:cubicBezTo>
                  <a:lnTo>
                    <a:pt x="147" y="3658"/>
                  </a:lnTo>
                  <a:cubicBezTo>
                    <a:pt x="147" y="3657"/>
                    <a:pt x="147" y="3656"/>
                    <a:pt x="147" y="3655"/>
                  </a:cubicBezTo>
                  <a:lnTo>
                    <a:pt x="147" y="3655"/>
                  </a:lnTo>
                  <a:cubicBezTo>
                    <a:pt x="145" y="3670"/>
                    <a:pt x="143" y="3687"/>
                    <a:pt x="141" y="3704"/>
                  </a:cubicBezTo>
                  <a:lnTo>
                    <a:pt x="141" y="3704"/>
                  </a:lnTo>
                  <a:cubicBezTo>
                    <a:pt x="143" y="3688"/>
                    <a:pt x="145" y="3673"/>
                    <a:pt x="147" y="3658"/>
                  </a:cubicBezTo>
                  <a:lnTo>
                    <a:pt x="147" y="3658"/>
                  </a:lnTo>
                  <a:cubicBezTo>
                    <a:pt x="144" y="3683"/>
                    <a:pt x="140" y="3708"/>
                    <a:pt x="137" y="3733"/>
                  </a:cubicBezTo>
                  <a:cubicBezTo>
                    <a:pt x="138" y="3723"/>
                    <a:pt x="139" y="3713"/>
                    <a:pt x="141" y="3704"/>
                  </a:cubicBezTo>
                  <a:lnTo>
                    <a:pt x="141" y="3704"/>
                  </a:lnTo>
                  <a:cubicBezTo>
                    <a:pt x="126" y="3807"/>
                    <a:pt x="111" y="3913"/>
                    <a:pt x="99" y="4016"/>
                  </a:cubicBezTo>
                  <a:cubicBezTo>
                    <a:pt x="103" y="3988"/>
                    <a:pt x="107" y="3961"/>
                    <a:pt x="110" y="3937"/>
                  </a:cubicBezTo>
                  <a:lnTo>
                    <a:pt x="110" y="3937"/>
                  </a:lnTo>
                  <a:cubicBezTo>
                    <a:pt x="86" y="4110"/>
                    <a:pt x="66" y="4281"/>
                    <a:pt x="55" y="4458"/>
                  </a:cubicBezTo>
                  <a:cubicBezTo>
                    <a:pt x="45" y="4615"/>
                    <a:pt x="28" y="4772"/>
                    <a:pt x="21" y="4932"/>
                  </a:cubicBezTo>
                  <a:cubicBezTo>
                    <a:pt x="5" y="5246"/>
                    <a:pt x="0" y="5566"/>
                    <a:pt x="8" y="5880"/>
                  </a:cubicBezTo>
                  <a:cubicBezTo>
                    <a:pt x="11" y="6186"/>
                    <a:pt x="35" y="6496"/>
                    <a:pt x="66" y="6800"/>
                  </a:cubicBezTo>
                  <a:cubicBezTo>
                    <a:pt x="99" y="7116"/>
                    <a:pt x="134" y="7434"/>
                    <a:pt x="184" y="7747"/>
                  </a:cubicBezTo>
                  <a:cubicBezTo>
                    <a:pt x="216" y="7962"/>
                    <a:pt x="253" y="8173"/>
                    <a:pt x="301" y="8384"/>
                  </a:cubicBezTo>
                  <a:cubicBezTo>
                    <a:pt x="345" y="8596"/>
                    <a:pt x="396" y="8807"/>
                    <a:pt x="450" y="9018"/>
                  </a:cubicBezTo>
                  <a:cubicBezTo>
                    <a:pt x="499" y="9213"/>
                    <a:pt x="543" y="9410"/>
                    <a:pt x="597" y="9604"/>
                  </a:cubicBezTo>
                  <a:cubicBezTo>
                    <a:pt x="624" y="9707"/>
                    <a:pt x="651" y="9805"/>
                    <a:pt x="679" y="9904"/>
                  </a:cubicBezTo>
                  <a:cubicBezTo>
                    <a:pt x="692" y="9949"/>
                    <a:pt x="706" y="9986"/>
                    <a:pt x="720" y="10027"/>
                  </a:cubicBezTo>
                  <a:cubicBezTo>
                    <a:pt x="754" y="10119"/>
                    <a:pt x="788" y="10174"/>
                    <a:pt x="853" y="10252"/>
                  </a:cubicBezTo>
                  <a:cubicBezTo>
                    <a:pt x="890" y="10290"/>
                    <a:pt x="938" y="10317"/>
                    <a:pt x="989" y="10331"/>
                  </a:cubicBezTo>
                  <a:cubicBezTo>
                    <a:pt x="1016" y="10339"/>
                    <a:pt x="1045" y="10343"/>
                    <a:pt x="1073" y="10343"/>
                  </a:cubicBezTo>
                  <a:cubicBezTo>
                    <a:pt x="1127" y="10343"/>
                    <a:pt x="1181" y="10328"/>
                    <a:pt x="1227" y="10300"/>
                  </a:cubicBezTo>
                  <a:cubicBezTo>
                    <a:pt x="1370" y="10218"/>
                    <a:pt x="1428" y="10020"/>
                    <a:pt x="1340" y="9873"/>
                  </a:cubicBezTo>
                  <a:cubicBezTo>
                    <a:pt x="1337" y="9870"/>
                    <a:pt x="1334" y="9864"/>
                    <a:pt x="1330" y="9856"/>
                  </a:cubicBezTo>
                  <a:cubicBezTo>
                    <a:pt x="1268" y="9693"/>
                    <a:pt x="1231" y="9522"/>
                    <a:pt x="1186" y="9356"/>
                  </a:cubicBezTo>
                  <a:cubicBezTo>
                    <a:pt x="1129" y="9145"/>
                    <a:pt x="1078" y="8930"/>
                    <a:pt x="1027" y="8718"/>
                  </a:cubicBezTo>
                  <a:cubicBezTo>
                    <a:pt x="917" y="8289"/>
                    <a:pt x="829" y="7856"/>
                    <a:pt x="768" y="7416"/>
                  </a:cubicBezTo>
                  <a:cubicBezTo>
                    <a:pt x="733" y="7130"/>
                    <a:pt x="700" y="6844"/>
                    <a:pt x="669" y="6558"/>
                  </a:cubicBezTo>
                  <a:cubicBezTo>
                    <a:pt x="638" y="6251"/>
                    <a:pt x="628" y="5941"/>
                    <a:pt x="628" y="5631"/>
                  </a:cubicBezTo>
                  <a:cubicBezTo>
                    <a:pt x="628" y="5317"/>
                    <a:pt x="631" y="5004"/>
                    <a:pt x="648" y="4690"/>
                  </a:cubicBezTo>
                  <a:cubicBezTo>
                    <a:pt x="659" y="4537"/>
                    <a:pt x="665" y="4380"/>
                    <a:pt x="679" y="4223"/>
                  </a:cubicBezTo>
                  <a:cubicBezTo>
                    <a:pt x="692" y="4069"/>
                    <a:pt x="710" y="3920"/>
                    <a:pt x="730" y="3767"/>
                  </a:cubicBezTo>
                  <a:cubicBezTo>
                    <a:pt x="736" y="3706"/>
                    <a:pt x="743" y="3642"/>
                    <a:pt x="749" y="3584"/>
                  </a:cubicBezTo>
                  <a:lnTo>
                    <a:pt x="749" y="3584"/>
                  </a:lnTo>
                  <a:cubicBezTo>
                    <a:pt x="749" y="3586"/>
                    <a:pt x="748" y="3588"/>
                    <a:pt x="747" y="3589"/>
                  </a:cubicBezTo>
                  <a:cubicBezTo>
                    <a:pt x="752" y="3556"/>
                    <a:pt x="757" y="3521"/>
                    <a:pt x="762" y="3487"/>
                  </a:cubicBezTo>
                  <a:lnTo>
                    <a:pt x="762" y="3487"/>
                  </a:lnTo>
                  <a:cubicBezTo>
                    <a:pt x="760" y="3500"/>
                    <a:pt x="759" y="3512"/>
                    <a:pt x="757" y="3525"/>
                  </a:cubicBezTo>
                  <a:lnTo>
                    <a:pt x="768" y="3446"/>
                  </a:lnTo>
                  <a:lnTo>
                    <a:pt x="768" y="3446"/>
                  </a:lnTo>
                  <a:cubicBezTo>
                    <a:pt x="766" y="3460"/>
                    <a:pt x="764" y="3474"/>
                    <a:pt x="762" y="3487"/>
                  </a:cubicBezTo>
                  <a:lnTo>
                    <a:pt x="762" y="3487"/>
                  </a:lnTo>
                  <a:cubicBezTo>
                    <a:pt x="777" y="3367"/>
                    <a:pt x="793" y="3246"/>
                    <a:pt x="809" y="3126"/>
                  </a:cubicBezTo>
                  <a:lnTo>
                    <a:pt x="809" y="3140"/>
                  </a:lnTo>
                  <a:cubicBezTo>
                    <a:pt x="836" y="2952"/>
                    <a:pt x="863" y="2768"/>
                    <a:pt x="900" y="2587"/>
                  </a:cubicBezTo>
                  <a:cubicBezTo>
                    <a:pt x="941" y="2363"/>
                    <a:pt x="996" y="2141"/>
                    <a:pt x="1047" y="1922"/>
                  </a:cubicBezTo>
                  <a:cubicBezTo>
                    <a:pt x="1095" y="1722"/>
                    <a:pt x="1139" y="1527"/>
                    <a:pt x="1204" y="1334"/>
                  </a:cubicBezTo>
                  <a:cubicBezTo>
                    <a:pt x="1264" y="1151"/>
                    <a:pt x="1328" y="970"/>
                    <a:pt x="1401" y="793"/>
                  </a:cubicBezTo>
                  <a:lnTo>
                    <a:pt x="1401" y="793"/>
                  </a:lnTo>
                  <a:cubicBezTo>
                    <a:pt x="1400" y="795"/>
                    <a:pt x="1399" y="796"/>
                    <a:pt x="1398" y="798"/>
                  </a:cubicBezTo>
                  <a:cubicBezTo>
                    <a:pt x="1401" y="792"/>
                    <a:pt x="1403" y="787"/>
                    <a:pt x="1405" y="781"/>
                  </a:cubicBezTo>
                  <a:lnTo>
                    <a:pt x="1405" y="781"/>
                  </a:lnTo>
                  <a:cubicBezTo>
                    <a:pt x="1405" y="783"/>
                    <a:pt x="1404" y="784"/>
                    <a:pt x="1403" y="786"/>
                  </a:cubicBezTo>
                  <a:lnTo>
                    <a:pt x="1403" y="786"/>
                  </a:lnTo>
                  <a:cubicBezTo>
                    <a:pt x="1407" y="778"/>
                    <a:pt x="1410" y="770"/>
                    <a:pt x="1413" y="762"/>
                  </a:cubicBezTo>
                  <a:lnTo>
                    <a:pt x="1413" y="762"/>
                  </a:lnTo>
                  <a:cubicBezTo>
                    <a:pt x="1450" y="676"/>
                    <a:pt x="1489" y="589"/>
                    <a:pt x="1534" y="505"/>
                  </a:cubicBezTo>
                  <a:cubicBezTo>
                    <a:pt x="1586" y="409"/>
                    <a:pt x="1647" y="314"/>
                    <a:pt x="1705" y="222"/>
                  </a:cubicBezTo>
                  <a:cubicBezTo>
                    <a:pt x="1749" y="154"/>
                    <a:pt x="1718" y="62"/>
                    <a:pt x="1653" y="21"/>
                  </a:cubicBezTo>
                  <a:cubicBezTo>
                    <a:pt x="1630" y="8"/>
                    <a:pt x="1606" y="0"/>
                    <a:pt x="1582" y="0"/>
                  </a:cubicBezTo>
                  <a:close/>
                </a:path>
              </a:pathLst>
            </a:custGeom>
            <a:solidFill>
              <a:srgbClr val="FEE2A2"/>
            </a:solidFill>
            <a:ln>
              <a:noFill/>
            </a:ln>
          </p:spPr>
          <p:txBody>
            <a:bodyPr spcFirstLastPara="1" wrap="square" lIns="97520" tIns="97520" rIns="97520" bIns="97520" anchor="ctr" anchorCtr="0">
              <a:noAutofit/>
            </a:bodyPr>
            <a:lstStyle/>
            <a:p>
              <a:endParaRPr sz="1920"/>
            </a:p>
          </p:txBody>
        </p:sp>
        <p:sp>
          <p:nvSpPr>
            <p:cNvPr id="121" name="Google Shape;2354;p49">
              <a:extLst>
                <a:ext uri="{FF2B5EF4-FFF2-40B4-BE49-F238E27FC236}">
                  <a16:creationId xmlns:a16="http://schemas.microsoft.com/office/drawing/2014/main" xmlns="" id="{869577EA-AB11-4590-8B16-E643B1150510}"/>
                </a:ext>
              </a:extLst>
            </p:cNvPr>
            <p:cNvSpPr/>
            <p:nvPr/>
          </p:nvSpPr>
          <p:spPr>
            <a:xfrm>
              <a:off x="4805500" y="3948575"/>
              <a:ext cx="15850" cy="15850"/>
            </a:xfrm>
            <a:custGeom>
              <a:avLst/>
              <a:gdLst/>
              <a:ahLst/>
              <a:cxnLst/>
              <a:rect l="l" t="t" r="r" b="b"/>
              <a:pathLst>
                <a:path w="634" h="634" extrusionOk="0">
                  <a:moveTo>
                    <a:pt x="317" y="0"/>
                  </a:moveTo>
                  <a:cubicBezTo>
                    <a:pt x="143" y="0"/>
                    <a:pt x="0" y="143"/>
                    <a:pt x="0" y="317"/>
                  </a:cubicBezTo>
                  <a:cubicBezTo>
                    <a:pt x="0" y="491"/>
                    <a:pt x="143" y="634"/>
                    <a:pt x="317" y="634"/>
                  </a:cubicBezTo>
                  <a:cubicBezTo>
                    <a:pt x="491" y="634"/>
                    <a:pt x="634" y="491"/>
                    <a:pt x="634" y="317"/>
                  </a:cubicBezTo>
                  <a:cubicBezTo>
                    <a:pt x="634" y="143"/>
                    <a:pt x="491" y="0"/>
                    <a:pt x="317" y="0"/>
                  </a:cubicBezTo>
                  <a:close/>
                </a:path>
              </a:pathLst>
            </a:custGeom>
            <a:solidFill>
              <a:srgbClr val="FEE2A2"/>
            </a:solidFill>
            <a:ln>
              <a:noFill/>
            </a:ln>
          </p:spPr>
          <p:txBody>
            <a:bodyPr spcFirstLastPara="1" wrap="square" lIns="97520" tIns="97520" rIns="97520" bIns="97520" anchor="ctr" anchorCtr="0">
              <a:noAutofit/>
            </a:bodyPr>
            <a:lstStyle/>
            <a:p>
              <a:endParaRPr sz="1920"/>
            </a:p>
          </p:txBody>
        </p:sp>
        <p:sp>
          <p:nvSpPr>
            <p:cNvPr id="122" name="Google Shape;2355;p49">
              <a:extLst>
                <a:ext uri="{FF2B5EF4-FFF2-40B4-BE49-F238E27FC236}">
                  <a16:creationId xmlns:a16="http://schemas.microsoft.com/office/drawing/2014/main" xmlns="" id="{D1147001-9391-4852-9D61-0AA1BA69ABB4}"/>
                </a:ext>
              </a:extLst>
            </p:cNvPr>
            <p:cNvSpPr/>
            <p:nvPr/>
          </p:nvSpPr>
          <p:spPr>
            <a:xfrm>
              <a:off x="4819975" y="3665450"/>
              <a:ext cx="41425" cy="143075"/>
            </a:xfrm>
            <a:custGeom>
              <a:avLst/>
              <a:gdLst/>
              <a:ahLst/>
              <a:cxnLst/>
              <a:rect l="l" t="t" r="r" b="b"/>
              <a:pathLst>
                <a:path w="1657" h="5723" extrusionOk="0">
                  <a:moveTo>
                    <a:pt x="1411" y="0"/>
                  </a:moveTo>
                  <a:cubicBezTo>
                    <a:pt x="1337" y="0"/>
                    <a:pt x="1261" y="41"/>
                    <a:pt x="1220" y="106"/>
                  </a:cubicBezTo>
                  <a:cubicBezTo>
                    <a:pt x="1142" y="236"/>
                    <a:pt x="1057" y="365"/>
                    <a:pt x="978" y="498"/>
                  </a:cubicBezTo>
                  <a:cubicBezTo>
                    <a:pt x="910" y="624"/>
                    <a:pt x="849" y="754"/>
                    <a:pt x="794" y="887"/>
                  </a:cubicBezTo>
                  <a:cubicBezTo>
                    <a:pt x="665" y="1183"/>
                    <a:pt x="560" y="1486"/>
                    <a:pt x="461" y="1790"/>
                  </a:cubicBezTo>
                  <a:cubicBezTo>
                    <a:pt x="253" y="2407"/>
                    <a:pt x="123" y="3058"/>
                    <a:pt x="79" y="3705"/>
                  </a:cubicBezTo>
                  <a:cubicBezTo>
                    <a:pt x="58" y="3988"/>
                    <a:pt x="34" y="4274"/>
                    <a:pt x="25" y="4557"/>
                  </a:cubicBezTo>
                  <a:cubicBezTo>
                    <a:pt x="17" y="4693"/>
                    <a:pt x="17" y="4826"/>
                    <a:pt x="14" y="4959"/>
                  </a:cubicBezTo>
                  <a:cubicBezTo>
                    <a:pt x="11" y="5109"/>
                    <a:pt x="0" y="5259"/>
                    <a:pt x="11" y="5409"/>
                  </a:cubicBezTo>
                  <a:cubicBezTo>
                    <a:pt x="21" y="5494"/>
                    <a:pt x="41" y="5565"/>
                    <a:pt x="102" y="5631"/>
                  </a:cubicBezTo>
                  <a:cubicBezTo>
                    <a:pt x="160" y="5688"/>
                    <a:pt x="242" y="5722"/>
                    <a:pt x="324" y="5722"/>
                  </a:cubicBezTo>
                  <a:cubicBezTo>
                    <a:pt x="491" y="5722"/>
                    <a:pt x="641" y="5579"/>
                    <a:pt x="634" y="5409"/>
                  </a:cubicBezTo>
                  <a:cubicBezTo>
                    <a:pt x="631" y="5222"/>
                    <a:pt x="634" y="5038"/>
                    <a:pt x="638" y="4850"/>
                  </a:cubicBezTo>
                  <a:cubicBezTo>
                    <a:pt x="638" y="4653"/>
                    <a:pt x="645" y="4455"/>
                    <a:pt x="654" y="4253"/>
                  </a:cubicBezTo>
                  <a:cubicBezTo>
                    <a:pt x="665" y="4063"/>
                    <a:pt x="675" y="3868"/>
                    <a:pt x="686" y="3678"/>
                  </a:cubicBezTo>
                  <a:cubicBezTo>
                    <a:pt x="695" y="3490"/>
                    <a:pt x="720" y="3300"/>
                    <a:pt x="744" y="3112"/>
                  </a:cubicBezTo>
                  <a:cubicBezTo>
                    <a:pt x="805" y="2710"/>
                    <a:pt x="887" y="2311"/>
                    <a:pt x="992" y="1919"/>
                  </a:cubicBezTo>
                  <a:cubicBezTo>
                    <a:pt x="1043" y="1725"/>
                    <a:pt x="1098" y="1531"/>
                    <a:pt x="1153" y="1337"/>
                  </a:cubicBezTo>
                  <a:cubicBezTo>
                    <a:pt x="1200" y="1162"/>
                    <a:pt x="1255" y="985"/>
                    <a:pt x="1319" y="818"/>
                  </a:cubicBezTo>
                  <a:cubicBezTo>
                    <a:pt x="1395" y="645"/>
                    <a:pt x="1497" y="484"/>
                    <a:pt x="1595" y="324"/>
                  </a:cubicBezTo>
                  <a:cubicBezTo>
                    <a:pt x="1656" y="225"/>
                    <a:pt x="1615" y="85"/>
                    <a:pt x="1517" y="28"/>
                  </a:cubicBezTo>
                  <a:cubicBezTo>
                    <a:pt x="1483" y="11"/>
                    <a:pt x="1445" y="0"/>
                    <a:pt x="1411" y="0"/>
                  </a:cubicBezTo>
                  <a:close/>
                </a:path>
              </a:pathLst>
            </a:custGeom>
            <a:solidFill>
              <a:srgbClr val="FEE2A2"/>
            </a:solidFill>
            <a:ln>
              <a:noFill/>
            </a:ln>
          </p:spPr>
          <p:txBody>
            <a:bodyPr spcFirstLastPara="1" wrap="square" lIns="97520" tIns="97520" rIns="97520" bIns="97520" anchor="ctr" anchorCtr="0">
              <a:noAutofit/>
            </a:bodyPr>
            <a:lstStyle/>
            <a:p>
              <a:endParaRPr sz="1920"/>
            </a:p>
          </p:txBody>
        </p:sp>
        <p:sp>
          <p:nvSpPr>
            <p:cNvPr id="123" name="Google Shape;2356;p49">
              <a:extLst>
                <a:ext uri="{FF2B5EF4-FFF2-40B4-BE49-F238E27FC236}">
                  <a16:creationId xmlns:a16="http://schemas.microsoft.com/office/drawing/2014/main" xmlns="" id="{D30AC72C-E525-4309-A8B2-C4AE7966432B}"/>
                </a:ext>
              </a:extLst>
            </p:cNvPr>
            <p:cNvSpPr/>
            <p:nvPr/>
          </p:nvSpPr>
          <p:spPr>
            <a:xfrm>
              <a:off x="4871850" y="3540625"/>
              <a:ext cx="92575" cy="103375"/>
            </a:xfrm>
            <a:custGeom>
              <a:avLst/>
              <a:gdLst/>
              <a:ahLst/>
              <a:cxnLst/>
              <a:rect l="l" t="t" r="r" b="b"/>
              <a:pathLst>
                <a:path w="3703" h="4135" extrusionOk="0">
                  <a:moveTo>
                    <a:pt x="362" y="1"/>
                  </a:moveTo>
                  <a:cubicBezTo>
                    <a:pt x="355" y="1"/>
                    <a:pt x="349" y="1"/>
                    <a:pt x="342" y="4"/>
                  </a:cubicBezTo>
                  <a:cubicBezTo>
                    <a:pt x="294" y="7"/>
                    <a:pt x="240" y="28"/>
                    <a:pt x="215" y="79"/>
                  </a:cubicBezTo>
                  <a:cubicBezTo>
                    <a:pt x="209" y="93"/>
                    <a:pt x="202" y="106"/>
                    <a:pt x="199" y="120"/>
                  </a:cubicBezTo>
                  <a:cubicBezTo>
                    <a:pt x="182" y="103"/>
                    <a:pt x="161" y="89"/>
                    <a:pt x="144" y="73"/>
                  </a:cubicBezTo>
                  <a:cubicBezTo>
                    <a:pt x="127" y="59"/>
                    <a:pt x="106" y="51"/>
                    <a:pt x="86" y="51"/>
                  </a:cubicBezTo>
                  <a:cubicBezTo>
                    <a:pt x="66" y="51"/>
                    <a:pt x="47" y="59"/>
                    <a:pt x="31" y="76"/>
                  </a:cubicBezTo>
                  <a:cubicBezTo>
                    <a:pt x="1" y="103"/>
                    <a:pt x="1" y="161"/>
                    <a:pt x="35" y="188"/>
                  </a:cubicBezTo>
                  <a:cubicBezTo>
                    <a:pt x="83" y="226"/>
                    <a:pt x="133" y="263"/>
                    <a:pt x="178" y="307"/>
                  </a:cubicBezTo>
                  <a:cubicBezTo>
                    <a:pt x="232" y="355"/>
                    <a:pt x="284" y="406"/>
                    <a:pt x="338" y="457"/>
                  </a:cubicBezTo>
                  <a:cubicBezTo>
                    <a:pt x="440" y="556"/>
                    <a:pt x="536" y="666"/>
                    <a:pt x="635" y="771"/>
                  </a:cubicBezTo>
                  <a:cubicBezTo>
                    <a:pt x="731" y="877"/>
                    <a:pt x="829" y="982"/>
                    <a:pt x="924" y="1088"/>
                  </a:cubicBezTo>
                  <a:cubicBezTo>
                    <a:pt x="1017" y="1193"/>
                    <a:pt x="1112" y="1292"/>
                    <a:pt x="1201" y="1398"/>
                  </a:cubicBezTo>
                  <a:cubicBezTo>
                    <a:pt x="1299" y="1511"/>
                    <a:pt x="1395" y="1630"/>
                    <a:pt x="1494" y="1742"/>
                  </a:cubicBezTo>
                  <a:cubicBezTo>
                    <a:pt x="1535" y="1786"/>
                    <a:pt x="1575" y="1831"/>
                    <a:pt x="1616" y="1875"/>
                  </a:cubicBezTo>
                  <a:cubicBezTo>
                    <a:pt x="1661" y="1926"/>
                    <a:pt x="1701" y="1978"/>
                    <a:pt x="1746" y="2028"/>
                  </a:cubicBezTo>
                  <a:cubicBezTo>
                    <a:pt x="1835" y="2127"/>
                    <a:pt x="1920" y="2226"/>
                    <a:pt x="2011" y="2318"/>
                  </a:cubicBezTo>
                  <a:cubicBezTo>
                    <a:pt x="2104" y="2414"/>
                    <a:pt x="2199" y="2509"/>
                    <a:pt x="2285" y="2608"/>
                  </a:cubicBezTo>
                  <a:cubicBezTo>
                    <a:pt x="2434" y="2778"/>
                    <a:pt x="2567" y="2956"/>
                    <a:pt x="2721" y="3119"/>
                  </a:cubicBezTo>
                  <a:cubicBezTo>
                    <a:pt x="2864" y="3272"/>
                    <a:pt x="3004" y="3426"/>
                    <a:pt x="3136" y="3590"/>
                  </a:cubicBezTo>
                  <a:cubicBezTo>
                    <a:pt x="3129" y="3579"/>
                    <a:pt x="3123" y="3573"/>
                    <a:pt x="3119" y="3562"/>
                  </a:cubicBezTo>
                  <a:lnTo>
                    <a:pt x="3119" y="3562"/>
                  </a:lnTo>
                  <a:cubicBezTo>
                    <a:pt x="3180" y="3644"/>
                    <a:pt x="3246" y="3729"/>
                    <a:pt x="3307" y="3811"/>
                  </a:cubicBezTo>
                  <a:cubicBezTo>
                    <a:pt x="3337" y="3848"/>
                    <a:pt x="3368" y="3889"/>
                    <a:pt x="3399" y="3927"/>
                  </a:cubicBezTo>
                  <a:cubicBezTo>
                    <a:pt x="3416" y="3947"/>
                    <a:pt x="3430" y="3968"/>
                    <a:pt x="3446" y="3988"/>
                  </a:cubicBezTo>
                  <a:lnTo>
                    <a:pt x="3450" y="3988"/>
                  </a:lnTo>
                  <a:cubicBezTo>
                    <a:pt x="3477" y="4032"/>
                    <a:pt x="3504" y="4073"/>
                    <a:pt x="3538" y="4111"/>
                  </a:cubicBezTo>
                  <a:cubicBezTo>
                    <a:pt x="3554" y="4126"/>
                    <a:pt x="3577" y="4134"/>
                    <a:pt x="3600" y="4134"/>
                  </a:cubicBezTo>
                  <a:cubicBezTo>
                    <a:pt x="3616" y="4134"/>
                    <a:pt x="3633" y="4130"/>
                    <a:pt x="3647" y="4121"/>
                  </a:cubicBezTo>
                  <a:cubicBezTo>
                    <a:pt x="3691" y="4094"/>
                    <a:pt x="3702" y="4043"/>
                    <a:pt x="3678" y="3999"/>
                  </a:cubicBezTo>
                  <a:cubicBezTo>
                    <a:pt x="3671" y="3985"/>
                    <a:pt x="3661" y="3968"/>
                    <a:pt x="3655" y="3954"/>
                  </a:cubicBezTo>
                  <a:cubicBezTo>
                    <a:pt x="3658" y="3944"/>
                    <a:pt x="3661" y="3933"/>
                    <a:pt x="3661" y="3923"/>
                  </a:cubicBezTo>
                  <a:cubicBezTo>
                    <a:pt x="3661" y="3886"/>
                    <a:pt x="3647" y="3856"/>
                    <a:pt x="3634" y="3824"/>
                  </a:cubicBezTo>
                  <a:cubicBezTo>
                    <a:pt x="3620" y="3797"/>
                    <a:pt x="3606" y="3774"/>
                    <a:pt x="3597" y="3746"/>
                  </a:cubicBezTo>
                  <a:cubicBezTo>
                    <a:pt x="3573" y="3692"/>
                    <a:pt x="3542" y="3634"/>
                    <a:pt x="3511" y="3579"/>
                  </a:cubicBezTo>
                  <a:cubicBezTo>
                    <a:pt x="3494" y="3545"/>
                    <a:pt x="3474" y="3508"/>
                    <a:pt x="3457" y="3470"/>
                  </a:cubicBezTo>
                  <a:cubicBezTo>
                    <a:pt x="3457" y="3467"/>
                    <a:pt x="3453" y="3463"/>
                    <a:pt x="3453" y="3460"/>
                  </a:cubicBezTo>
                  <a:cubicBezTo>
                    <a:pt x="3412" y="3354"/>
                    <a:pt x="3364" y="3249"/>
                    <a:pt x="3320" y="3146"/>
                  </a:cubicBezTo>
                  <a:cubicBezTo>
                    <a:pt x="3303" y="3109"/>
                    <a:pt x="3290" y="3068"/>
                    <a:pt x="3276" y="3034"/>
                  </a:cubicBezTo>
                  <a:cubicBezTo>
                    <a:pt x="3255" y="2969"/>
                    <a:pt x="3238" y="2908"/>
                    <a:pt x="3225" y="2843"/>
                  </a:cubicBezTo>
                  <a:cubicBezTo>
                    <a:pt x="3194" y="2720"/>
                    <a:pt x="3164" y="2601"/>
                    <a:pt x="3143" y="2475"/>
                  </a:cubicBezTo>
                  <a:cubicBezTo>
                    <a:pt x="3133" y="2373"/>
                    <a:pt x="3123" y="2274"/>
                    <a:pt x="3109" y="2171"/>
                  </a:cubicBezTo>
                  <a:cubicBezTo>
                    <a:pt x="3095" y="2069"/>
                    <a:pt x="3085" y="1964"/>
                    <a:pt x="3082" y="1861"/>
                  </a:cubicBezTo>
                  <a:cubicBezTo>
                    <a:pt x="3082" y="1817"/>
                    <a:pt x="3085" y="1776"/>
                    <a:pt x="3082" y="1732"/>
                  </a:cubicBezTo>
                  <a:cubicBezTo>
                    <a:pt x="3082" y="1674"/>
                    <a:pt x="3075" y="1619"/>
                    <a:pt x="3065" y="1565"/>
                  </a:cubicBezTo>
                  <a:cubicBezTo>
                    <a:pt x="3054" y="1487"/>
                    <a:pt x="3031" y="1412"/>
                    <a:pt x="2990" y="1344"/>
                  </a:cubicBezTo>
                  <a:cubicBezTo>
                    <a:pt x="2939" y="1259"/>
                    <a:pt x="2850" y="1193"/>
                    <a:pt x="2771" y="1136"/>
                  </a:cubicBezTo>
                  <a:cubicBezTo>
                    <a:pt x="2639" y="1034"/>
                    <a:pt x="2496" y="952"/>
                    <a:pt x="2356" y="866"/>
                  </a:cubicBezTo>
                  <a:cubicBezTo>
                    <a:pt x="2213" y="781"/>
                    <a:pt x="2073" y="699"/>
                    <a:pt x="1930" y="621"/>
                  </a:cubicBezTo>
                  <a:cubicBezTo>
                    <a:pt x="1797" y="550"/>
                    <a:pt x="1661" y="488"/>
                    <a:pt x="1524" y="420"/>
                  </a:cubicBezTo>
                  <a:cubicBezTo>
                    <a:pt x="1426" y="372"/>
                    <a:pt x="1327" y="328"/>
                    <a:pt x="1228" y="284"/>
                  </a:cubicBezTo>
                  <a:cubicBezTo>
                    <a:pt x="1129" y="243"/>
                    <a:pt x="1027" y="208"/>
                    <a:pt x="924" y="178"/>
                  </a:cubicBezTo>
                  <a:cubicBezTo>
                    <a:pt x="829" y="147"/>
                    <a:pt x="731" y="117"/>
                    <a:pt x="635" y="83"/>
                  </a:cubicBezTo>
                  <a:cubicBezTo>
                    <a:pt x="587" y="65"/>
                    <a:pt x="539" y="45"/>
                    <a:pt x="492" y="28"/>
                  </a:cubicBezTo>
                  <a:cubicBezTo>
                    <a:pt x="451" y="15"/>
                    <a:pt x="407" y="1"/>
                    <a:pt x="362" y="1"/>
                  </a:cubicBezTo>
                  <a:close/>
                </a:path>
              </a:pathLst>
            </a:custGeom>
            <a:solidFill>
              <a:srgbClr val="90D682"/>
            </a:solidFill>
            <a:ln>
              <a:noFill/>
            </a:ln>
          </p:spPr>
          <p:txBody>
            <a:bodyPr spcFirstLastPara="1" wrap="square" lIns="97520" tIns="97520" rIns="97520" bIns="97520" anchor="ctr" anchorCtr="0">
              <a:noAutofit/>
            </a:bodyPr>
            <a:lstStyle/>
            <a:p>
              <a:endParaRPr sz="1920"/>
            </a:p>
          </p:txBody>
        </p:sp>
        <p:sp>
          <p:nvSpPr>
            <p:cNvPr id="124" name="Google Shape;2357;p49">
              <a:extLst>
                <a:ext uri="{FF2B5EF4-FFF2-40B4-BE49-F238E27FC236}">
                  <a16:creationId xmlns:a16="http://schemas.microsoft.com/office/drawing/2014/main" xmlns="" id="{B568D7C4-C0F6-419D-B699-A313C857237A}"/>
                </a:ext>
              </a:extLst>
            </p:cNvPr>
            <p:cNvSpPr/>
            <p:nvPr/>
          </p:nvSpPr>
          <p:spPr>
            <a:xfrm>
              <a:off x="4952875" y="3541400"/>
              <a:ext cx="36325" cy="127375"/>
            </a:xfrm>
            <a:custGeom>
              <a:avLst/>
              <a:gdLst/>
              <a:ahLst/>
              <a:cxnLst/>
              <a:rect l="l" t="t" r="r" b="b"/>
              <a:pathLst>
                <a:path w="1453" h="5095" extrusionOk="0">
                  <a:moveTo>
                    <a:pt x="1320" y="402"/>
                  </a:moveTo>
                  <a:lnTo>
                    <a:pt x="1320" y="402"/>
                  </a:lnTo>
                  <a:cubicBezTo>
                    <a:pt x="1319" y="405"/>
                    <a:pt x="1318" y="407"/>
                    <a:pt x="1317" y="409"/>
                  </a:cubicBezTo>
                  <a:lnTo>
                    <a:pt x="1317" y="409"/>
                  </a:lnTo>
                  <a:cubicBezTo>
                    <a:pt x="1320" y="406"/>
                    <a:pt x="1320" y="405"/>
                    <a:pt x="1320" y="402"/>
                  </a:cubicBezTo>
                  <a:close/>
                  <a:moveTo>
                    <a:pt x="700" y="3232"/>
                  </a:moveTo>
                  <a:cubicBezTo>
                    <a:pt x="703" y="3262"/>
                    <a:pt x="703" y="3296"/>
                    <a:pt x="710" y="3326"/>
                  </a:cubicBezTo>
                  <a:cubicBezTo>
                    <a:pt x="696" y="3303"/>
                    <a:pt x="686" y="3276"/>
                    <a:pt x="675" y="3248"/>
                  </a:cubicBezTo>
                  <a:cubicBezTo>
                    <a:pt x="675" y="3248"/>
                    <a:pt x="675" y="3245"/>
                    <a:pt x="672" y="3245"/>
                  </a:cubicBezTo>
                  <a:cubicBezTo>
                    <a:pt x="683" y="3241"/>
                    <a:pt x="692" y="3235"/>
                    <a:pt x="700" y="3232"/>
                  </a:cubicBezTo>
                  <a:close/>
                  <a:moveTo>
                    <a:pt x="1344" y="1"/>
                  </a:moveTo>
                  <a:cubicBezTo>
                    <a:pt x="1306" y="1"/>
                    <a:pt x="1272" y="28"/>
                    <a:pt x="1255" y="69"/>
                  </a:cubicBezTo>
                  <a:cubicBezTo>
                    <a:pt x="1252" y="83"/>
                    <a:pt x="1245" y="99"/>
                    <a:pt x="1238" y="113"/>
                  </a:cubicBezTo>
                  <a:cubicBezTo>
                    <a:pt x="1227" y="108"/>
                    <a:pt x="1214" y="106"/>
                    <a:pt x="1202" y="106"/>
                  </a:cubicBezTo>
                  <a:cubicBezTo>
                    <a:pt x="1177" y="106"/>
                    <a:pt x="1152" y="115"/>
                    <a:pt x="1136" y="133"/>
                  </a:cubicBezTo>
                  <a:cubicBezTo>
                    <a:pt x="1101" y="174"/>
                    <a:pt x="1064" y="215"/>
                    <a:pt x="1037" y="259"/>
                  </a:cubicBezTo>
                  <a:cubicBezTo>
                    <a:pt x="1034" y="259"/>
                    <a:pt x="1034" y="256"/>
                    <a:pt x="1030" y="256"/>
                  </a:cubicBezTo>
                  <a:cubicBezTo>
                    <a:pt x="1016" y="253"/>
                    <a:pt x="1002" y="252"/>
                    <a:pt x="989" y="252"/>
                  </a:cubicBezTo>
                  <a:cubicBezTo>
                    <a:pt x="955" y="252"/>
                    <a:pt x="923" y="261"/>
                    <a:pt x="894" y="280"/>
                  </a:cubicBezTo>
                  <a:cubicBezTo>
                    <a:pt x="867" y="290"/>
                    <a:pt x="846" y="308"/>
                    <a:pt x="823" y="324"/>
                  </a:cubicBezTo>
                  <a:cubicBezTo>
                    <a:pt x="716" y="406"/>
                    <a:pt x="607" y="481"/>
                    <a:pt x="508" y="569"/>
                  </a:cubicBezTo>
                  <a:cubicBezTo>
                    <a:pt x="400" y="671"/>
                    <a:pt x="304" y="788"/>
                    <a:pt x="225" y="914"/>
                  </a:cubicBezTo>
                  <a:cubicBezTo>
                    <a:pt x="195" y="965"/>
                    <a:pt x="168" y="1019"/>
                    <a:pt x="144" y="1074"/>
                  </a:cubicBezTo>
                  <a:cubicBezTo>
                    <a:pt x="110" y="1146"/>
                    <a:pt x="79" y="1220"/>
                    <a:pt x="55" y="1299"/>
                  </a:cubicBezTo>
                  <a:cubicBezTo>
                    <a:pt x="18" y="1439"/>
                    <a:pt x="1" y="1579"/>
                    <a:pt x="1" y="1722"/>
                  </a:cubicBezTo>
                  <a:cubicBezTo>
                    <a:pt x="1" y="1871"/>
                    <a:pt x="18" y="2028"/>
                    <a:pt x="55" y="2175"/>
                  </a:cubicBezTo>
                  <a:cubicBezTo>
                    <a:pt x="93" y="2315"/>
                    <a:pt x="131" y="2455"/>
                    <a:pt x="171" y="2594"/>
                  </a:cubicBezTo>
                  <a:cubicBezTo>
                    <a:pt x="205" y="2706"/>
                    <a:pt x="243" y="2819"/>
                    <a:pt x="270" y="2935"/>
                  </a:cubicBezTo>
                  <a:cubicBezTo>
                    <a:pt x="304" y="3071"/>
                    <a:pt x="345" y="3204"/>
                    <a:pt x="400" y="3330"/>
                  </a:cubicBezTo>
                  <a:cubicBezTo>
                    <a:pt x="396" y="3323"/>
                    <a:pt x="393" y="3317"/>
                    <a:pt x="389" y="3309"/>
                  </a:cubicBezTo>
                  <a:lnTo>
                    <a:pt x="389" y="3309"/>
                  </a:lnTo>
                  <a:cubicBezTo>
                    <a:pt x="400" y="3330"/>
                    <a:pt x="406" y="3347"/>
                    <a:pt x="414" y="3367"/>
                  </a:cubicBezTo>
                  <a:cubicBezTo>
                    <a:pt x="464" y="3487"/>
                    <a:pt x="508" y="3609"/>
                    <a:pt x="560" y="3729"/>
                  </a:cubicBezTo>
                  <a:cubicBezTo>
                    <a:pt x="621" y="3865"/>
                    <a:pt x="689" y="3998"/>
                    <a:pt x="747" y="4138"/>
                  </a:cubicBezTo>
                  <a:lnTo>
                    <a:pt x="733" y="4103"/>
                  </a:lnTo>
                  <a:lnTo>
                    <a:pt x="733" y="4103"/>
                  </a:lnTo>
                  <a:cubicBezTo>
                    <a:pt x="809" y="4287"/>
                    <a:pt x="894" y="4468"/>
                    <a:pt x="972" y="4652"/>
                  </a:cubicBezTo>
                  <a:cubicBezTo>
                    <a:pt x="999" y="4724"/>
                    <a:pt x="1030" y="4795"/>
                    <a:pt x="1057" y="4867"/>
                  </a:cubicBezTo>
                  <a:cubicBezTo>
                    <a:pt x="1071" y="4901"/>
                    <a:pt x="1084" y="4939"/>
                    <a:pt x="1101" y="4973"/>
                  </a:cubicBezTo>
                  <a:cubicBezTo>
                    <a:pt x="1119" y="5014"/>
                    <a:pt x="1142" y="5044"/>
                    <a:pt x="1183" y="5072"/>
                  </a:cubicBezTo>
                  <a:cubicBezTo>
                    <a:pt x="1205" y="5087"/>
                    <a:pt x="1235" y="5095"/>
                    <a:pt x="1265" y="5095"/>
                  </a:cubicBezTo>
                  <a:cubicBezTo>
                    <a:pt x="1294" y="5095"/>
                    <a:pt x="1323" y="5087"/>
                    <a:pt x="1344" y="5072"/>
                  </a:cubicBezTo>
                  <a:cubicBezTo>
                    <a:pt x="1371" y="5051"/>
                    <a:pt x="1388" y="5041"/>
                    <a:pt x="1405" y="5010"/>
                  </a:cubicBezTo>
                  <a:cubicBezTo>
                    <a:pt x="1422" y="4979"/>
                    <a:pt x="1429" y="4945"/>
                    <a:pt x="1429" y="4912"/>
                  </a:cubicBezTo>
                  <a:cubicBezTo>
                    <a:pt x="1429" y="4874"/>
                    <a:pt x="1422" y="4840"/>
                    <a:pt x="1416" y="4802"/>
                  </a:cubicBezTo>
                  <a:cubicBezTo>
                    <a:pt x="1405" y="4741"/>
                    <a:pt x="1391" y="4679"/>
                    <a:pt x="1375" y="4618"/>
                  </a:cubicBezTo>
                  <a:lnTo>
                    <a:pt x="1313" y="4434"/>
                  </a:lnTo>
                  <a:cubicBezTo>
                    <a:pt x="1293" y="4363"/>
                    <a:pt x="1272" y="4291"/>
                    <a:pt x="1248" y="4223"/>
                  </a:cubicBezTo>
                  <a:cubicBezTo>
                    <a:pt x="1200" y="4070"/>
                    <a:pt x="1166" y="3916"/>
                    <a:pt x="1136" y="3759"/>
                  </a:cubicBezTo>
                  <a:cubicBezTo>
                    <a:pt x="1105" y="3606"/>
                    <a:pt x="1074" y="3452"/>
                    <a:pt x="1051" y="3296"/>
                  </a:cubicBezTo>
                  <a:cubicBezTo>
                    <a:pt x="1037" y="3177"/>
                    <a:pt x="1023" y="3057"/>
                    <a:pt x="1016" y="2938"/>
                  </a:cubicBezTo>
                  <a:cubicBezTo>
                    <a:pt x="1007" y="2785"/>
                    <a:pt x="1002" y="2628"/>
                    <a:pt x="999" y="2475"/>
                  </a:cubicBezTo>
                  <a:cubicBezTo>
                    <a:pt x="996" y="2304"/>
                    <a:pt x="996" y="2134"/>
                    <a:pt x="999" y="1967"/>
                  </a:cubicBezTo>
                  <a:cubicBezTo>
                    <a:pt x="1002" y="1817"/>
                    <a:pt x="1023" y="1670"/>
                    <a:pt x="1040" y="1524"/>
                  </a:cubicBezTo>
                  <a:lnTo>
                    <a:pt x="1040" y="1524"/>
                  </a:lnTo>
                  <a:lnTo>
                    <a:pt x="1037" y="1558"/>
                  </a:lnTo>
                  <a:cubicBezTo>
                    <a:pt x="1064" y="1354"/>
                    <a:pt x="1105" y="1152"/>
                    <a:pt x="1150" y="954"/>
                  </a:cubicBezTo>
                  <a:cubicBezTo>
                    <a:pt x="1193" y="770"/>
                    <a:pt x="1247" y="585"/>
                    <a:pt x="1317" y="409"/>
                  </a:cubicBezTo>
                  <a:lnTo>
                    <a:pt x="1317" y="409"/>
                  </a:lnTo>
                  <a:cubicBezTo>
                    <a:pt x="1317" y="409"/>
                    <a:pt x="1317" y="409"/>
                    <a:pt x="1317" y="410"/>
                  </a:cubicBezTo>
                  <a:cubicBezTo>
                    <a:pt x="1357" y="311"/>
                    <a:pt x="1398" y="215"/>
                    <a:pt x="1436" y="116"/>
                  </a:cubicBezTo>
                  <a:cubicBezTo>
                    <a:pt x="1452" y="69"/>
                    <a:pt x="1416" y="14"/>
                    <a:pt x="1371" y="4"/>
                  </a:cubicBezTo>
                  <a:cubicBezTo>
                    <a:pt x="1361" y="1"/>
                    <a:pt x="1354" y="1"/>
                    <a:pt x="1344" y="1"/>
                  </a:cubicBezTo>
                  <a:close/>
                </a:path>
              </a:pathLst>
            </a:custGeom>
            <a:solidFill>
              <a:srgbClr val="303F46"/>
            </a:solidFill>
            <a:ln>
              <a:noFill/>
            </a:ln>
          </p:spPr>
          <p:txBody>
            <a:bodyPr spcFirstLastPara="1" wrap="square" lIns="97520" tIns="97520" rIns="97520" bIns="97520" anchor="ctr" anchorCtr="0">
              <a:noAutofit/>
            </a:bodyPr>
            <a:lstStyle/>
            <a:p>
              <a:endParaRPr sz="1920"/>
            </a:p>
          </p:txBody>
        </p:sp>
        <p:sp>
          <p:nvSpPr>
            <p:cNvPr id="125" name="Google Shape;2358;p49">
              <a:extLst>
                <a:ext uri="{FF2B5EF4-FFF2-40B4-BE49-F238E27FC236}">
                  <a16:creationId xmlns:a16="http://schemas.microsoft.com/office/drawing/2014/main" xmlns="" id="{918A4E02-1CED-4341-BB79-E21EDE5EDF09}"/>
                </a:ext>
              </a:extLst>
            </p:cNvPr>
            <p:cNvSpPr/>
            <p:nvPr/>
          </p:nvSpPr>
          <p:spPr>
            <a:xfrm>
              <a:off x="4951850" y="3540375"/>
              <a:ext cx="38050" cy="129450"/>
            </a:xfrm>
            <a:custGeom>
              <a:avLst/>
              <a:gdLst/>
              <a:ahLst/>
              <a:cxnLst/>
              <a:rect l="l" t="t" r="r" b="b"/>
              <a:pathLst>
                <a:path w="1522" h="5178" extrusionOk="0">
                  <a:moveTo>
                    <a:pt x="720" y="3238"/>
                  </a:moveTo>
                  <a:cubicBezTo>
                    <a:pt x="713" y="3241"/>
                    <a:pt x="706" y="3245"/>
                    <a:pt x="700" y="3248"/>
                  </a:cubicBezTo>
                  <a:lnTo>
                    <a:pt x="645" y="3265"/>
                  </a:lnTo>
                  <a:lnTo>
                    <a:pt x="682" y="3313"/>
                  </a:lnTo>
                  <a:lnTo>
                    <a:pt x="682" y="3313"/>
                  </a:lnTo>
                  <a:cubicBezTo>
                    <a:pt x="691" y="3335"/>
                    <a:pt x="701" y="3360"/>
                    <a:pt x="710" y="3385"/>
                  </a:cubicBezTo>
                  <a:lnTo>
                    <a:pt x="819" y="3647"/>
                  </a:lnTo>
                  <a:lnTo>
                    <a:pt x="819" y="3647"/>
                  </a:lnTo>
                  <a:lnTo>
                    <a:pt x="788" y="3364"/>
                  </a:lnTo>
                  <a:cubicBezTo>
                    <a:pt x="788" y="3361"/>
                    <a:pt x="788" y="3358"/>
                    <a:pt x="787" y="3355"/>
                  </a:cubicBezTo>
                  <a:lnTo>
                    <a:pt x="787" y="3355"/>
                  </a:lnTo>
                  <a:lnTo>
                    <a:pt x="788" y="3354"/>
                  </a:lnTo>
                  <a:cubicBezTo>
                    <a:pt x="788" y="3354"/>
                    <a:pt x="788" y="3353"/>
                    <a:pt x="787" y="3352"/>
                  </a:cubicBezTo>
                  <a:lnTo>
                    <a:pt x="787" y="3352"/>
                  </a:lnTo>
                  <a:cubicBezTo>
                    <a:pt x="785" y="3326"/>
                    <a:pt x="785" y="3298"/>
                    <a:pt x="782" y="3268"/>
                  </a:cubicBezTo>
                  <a:lnTo>
                    <a:pt x="753" y="3271"/>
                  </a:lnTo>
                  <a:lnTo>
                    <a:pt x="753" y="3271"/>
                  </a:lnTo>
                  <a:lnTo>
                    <a:pt x="751" y="3268"/>
                  </a:lnTo>
                  <a:cubicBezTo>
                    <a:pt x="751" y="3265"/>
                    <a:pt x="751" y="3262"/>
                    <a:pt x="747" y="3259"/>
                  </a:cubicBezTo>
                  <a:lnTo>
                    <a:pt x="737" y="3266"/>
                  </a:lnTo>
                  <a:lnTo>
                    <a:pt x="737" y="3266"/>
                  </a:lnTo>
                  <a:lnTo>
                    <a:pt x="720" y="3238"/>
                  </a:lnTo>
                  <a:close/>
                  <a:moveTo>
                    <a:pt x="1398" y="83"/>
                  </a:moveTo>
                  <a:cubicBezTo>
                    <a:pt x="1408" y="86"/>
                    <a:pt x="1419" y="93"/>
                    <a:pt x="1425" y="103"/>
                  </a:cubicBezTo>
                  <a:cubicBezTo>
                    <a:pt x="1432" y="106"/>
                    <a:pt x="1432" y="113"/>
                    <a:pt x="1436" y="120"/>
                  </a:cubicBezTo>
                  <a:cubicBezTo>
                    <a:pt x="1439" y="124"/>
                    <a:pt x="1439" y="130"/>
                    <a:pt x="1439" y="133"/>
                  </a:cubicBezTo>
                  <a:cubicBezTo>
                    <a:pt x="1439" y="137"/>
                    <a:pt x="1439" y="140"/>
                    <a:pt x="1436" y="144"/>
                  </a:cubicBezTo>
                  <a:cubicBezTo>
                    <a:pt x="1402" y="239"/>
                    <a:pt x="1361" y="338"/>
                    <a:pt x="1320" y="434"/>
                  </a:cubicBezTo>
                  <a:lnTo>
                    <a:pt x="1320" y="434"/>
                  </a:lnTo>
                  <a:lnTo>
                    <a:pt x="1320" y="434"/>
                  </a:lnTo>
                  <a:cubicBezTo>
                    <a:pt x="1247" y="612"/>
                    <a:pt x="1197" y="801"/>
                    <a:pt x="1150" y="986"/>
                  </a:cubicBezTo>
                  <a:cubicBezTo>
                    <a:pt x="1107" y="1177"/>
                    <a:pt x="1072" y="1368"/>
                    <a:pt x="1042" y="1562"/>
                  </a:cubicBezTo>
                  <a:lnTo>
                    <a:pt x="1042" y="1562"/>
                  </a:lnTo>
                  <a:lnTo>
                    <a:pt x="1040" y="1561"/>
                  </a:lnTo>
                  <a:cubicBezTo>
                    <a:pt x="1023" y="1708"/>
                    <a:pt x="1003" y="1854"/>
                    <a:pt x="999" y="2008"/>
                  </a:cubicBezTo>
                  <a:cubicBezTo>
                    <a:pt x="999" y="2079"/>
                    <a:pt x="996" y="2154"/>
                    <a:pt x="996" y="2230"/>
                  </a:cubicBezTo>
                  <a:cubicBezTo>
                    <a:pt x="996" y="2325"/>
                    <a:pt x="999" y="2420"/>
                    <a:pt x="999" y="2516"/>
                  </a:cubicBezTo>
                  <a:cubicBezTo>
                    <a:pt x="1003" y="2669"/>
                    <a:pt x="1007" y="2826"/>
                    <a:pt x="1016" y="2982"/>
                  </a:cubicBezTo>
                  <a:cubicBezTo>
                    <a:pt x="1023" y="3102"/>
                    <a:pt x="1037" y="3224"/>
                    <a:pt x="1054" y="3344"/>
                  </a:cubicBezTo>
                  <a:cubicBezTo>
                    <a:pt x="1075" y="3501"/>
                    <a:pt x="1105" y="3654"/>
                    <a:pt x="1136" y="3807"/>
                  </a:cubicBezTo>
                  <a:cubicBezTo>
                    <a:pt x="1166" y="3964"/>
                    <a:pt x="1204" y="4121"/>
                    <a:pt x="1252" y="4274"/>
                  </a:cubicBezTo>
                  <a:cubicBezTo>
                    <a:pt x="1276" y="4346"/>
                    <a:pt x="1293" y="4418"/>
                    <a:pt x="1317" y="4489"/>
                  </a:cubicBezTo>
                  <a:cubicBezTo>
                    <a:pt x="1334" y="4550"/>
                    <a:pt x="1358" y="4611"/>
                    <a:pt x="1375" y="4673"/>
                  </a:cubicBezTo>
                  <a:cubicBezTo>
                    <a:pt x="1391" y="4731"/>
                    <a:pt x="1405" y="4792"/>
                    <a:pt x="1416" y="4850"/>
                  </a:cubicBezTo>
                  <a:cubicBezTo>
                    <a:pt x="1422" y="4888"/>
                    <a:pt x="1429" y="4921"/>
                    <a:pt x="1429" y="4953"/>
                  </a:cubicBezTo>
                  <a:cubicBezTo>
                    <a:pt x="1429" y="4979"/>
                    <a:pt x="1423" y="5008"/>
                    <a:pt x="1413" y="5032"/>
                  </a:cubicBezTo>
                  <a:lnTo>
                    <a:pt x="1413" y="5032"/>
                  </a:lnTo>
                  <a:lnTo>
                    <a:pt x="1412" y="5031"/>
                  </a:lnTo>
                  <a:cubicBezTo>
                    <a:pt x="1405" y="5044"/>
                    <a:pt x="1398" y="5051"/>
                    <a:pt x="1391" y="5055"/>
                  </a:cubicBezTo>
                  <a:cubicBezTo>
                    <a:pt x="1385" y="5061"/>
                    <a:pt x="1376" y="5070"/>
                    <a:pt x="1364" y="5079"/>
                  </a:cubicBezTo>
                  <a:lnTo>
                    <a:pt x="1364" y="5079"/>
                  </a:lnTo>
                  <a:lnTo>
                    <a:pt x="1364" y="5078"/>
                  </a:lnTo>
                  <a:cubicBezTo>
                    <a:pt x="1358" y="5085"/>
                    <a:pt x="1347" y="5088"/>
                    <a:pt x="1340" y="5092"/>
                  </a:cubicBezTo>
                  <a:cubicBezTo>
                    <a:pt x="1330" y="5092"/>
                    <a:pt x="1317" y="5096"/>
                    <a:pt x="1306" y="5096"/>
                  </a:cubicBezTo>
                  <a:cubicBezTo>
                    <a:pt x="1296" y="5096"/>
                    <a:pt x="1282" y="5092"/>
                    <a:pt x="1272" y="5088"/>
                  </a:cubicBezTo>
                  <a:cubicBezTo>
                    <a:pt x="1262" y="5088"/>
                    <a:pt x="1252" y="5082"/>
                    <a:pt x="1248" y="5078"/>
                  </a:cubicBezTo>
                  <a:cubicBezTo>
                    <a:pt x="1232" y="5068"/>
                    <a:pt x="1218" y="5058"/>
                    <a:pt x="1207" y="5044"/>
                  </a:cubicBezTo>
                  <a:cubicBezTo>
                    <a:pt x="1197" y="5031"/>
                    <a:pt x="1187" y="5014"/>
                    <a:pt x="1180" y="4997"/>
                  </a:cubicBezTo>
                  <a:cubicBezTo>
                    <a:pt x="1163" y="4962"/>
                    <a:pt x="1150" y="4929"/>
                    <a:pt x="1136" y="4891"/>
                  </a:cubicBezTo>
                  <a:cubicBezTo>
                    <a:pt x="1114" y="4832"/>
                    <a:pt x="1091" y="4776"/>
                    <a:pt x="1067" y="4717"/>
                  </a:cubicBezTo>
                  <a:lnTo>
                    <a:pt x="1067" y="4717"/>
                  </a:lnTo>
                  <a:lnTo>
                    <a:pt x="1068" y="4717"/>
                  </a:lnTo>
                  <a:cubicBezTo>
                    <a:pt x="1064" y="4707"/>
                    <a:pt x="1061" y="4700"/>
                    <a:pt x="1057" y="4693"/>
                  </a:cubicBezTo>
                  <a:lnTo>
                    <a:pt x="1057" y="4694"/>
                  </a:lnTo>
                  <a:lnTo>
                    <a:pt x="1057" y="4694"/>
                  </a:lnTo>
                  <a:cubicBezTo>
                    <a:pt x="1055" y="4689"/>
                    <a:pt x="1053" y="4684"/>
                    <a:pt x="1051" y="4679"/>
                  </a:cubicBezTo>
                  <a:lnTo>
                    <a:pt x="1051" y="4676"/>
                  </a:lnTo>
                  <a:cubicBezTo>
                    <a:pt x="972" y="4492"/>
                    <a:pt x="887" y="4311"/>
                    <a:pt x="812" y="4127"/>
                  </a:cubicBezTo>
                  <a:lnTo>
                    <a:pt x="811" y="4128"/>
                  </a:lnTo>
                  <a:lnTo>
                    <a:pt x="811" y="4128"/>
                  </a:lnTo>
                  <a:cubicBezTo>
                    <a:pt x="753" y="4000"/>
                    <a:pt x="691" y="3878"/>
                    <a:pt x="639" y="3753"/>
                  </a:cubicBezTo>
                  <a:cubicBezTo>
                    <a:pt x="587" y="3637"/>
                    <a:pt x="543" y="3514"/>
                    <a:pt x="495" y="3395"/>
                  </a:cubicBezTo>
                  <a:lnTo>
                    <a:pt x="495" y="3391"/>
                  </a:lnTo>
                  <a:lnTo>
                    <a:pt x="491" y="3391"/>
                  </a:lnTo>
                  <a:cubicBezTo>
                    <a:pt x="487" y="3380"/>
                    <a:pt x="483" y="3368"/>
                    <a:pt x="477" y="3355"/>
                  </a:cubicBezTo>
                  <a:lnTo>
                    <a:pt x="477" y="3355"/>
                  </a:lnTo>
                  <a:lnTo>
                    <a:pt x="478" y="3354"/>
                  </a:lnTo>
                  <a:cubicBezTo>
                    <a:pt x="478" y="3354"/>
                    <a:pt x="478" y="3354"/>
                    <a:pt x="478" y="3354"/>
                  </a:cubicBezTo>
                  <a:lnTo>
                    <a:pt x="478" y="3354"/>
                  </a:lnTo>
                  <a:cubicBezTo>
                    <a:pt x="475" y="3346"/>
                    <a:pt x="471" y="3338"/>
                    <a:pt x="467" y="3329"/>
                  </a:cubicBezTo>
                  <a:lnTo>
                    <a:pt x="467" y="3329"/>
                  </a:lnTo>
                  <a:cubicBezTo>
                    <a:pt x="467" y="3329"/>
                    <a:pt x="467" y="3328"/>
                    <a:pt x="467" y="3327"/>
                  </a:cubicBezTo>
                  <a:lnTo>
                    <a:pt x="467" y="3327"/>
                  </a:lnTo>
                  <a:cubicBezTo>
                    <a:pt x="418" y="3213"/>
                    <a:pt x="383" y="3092"/>
                    <a:pt x="352" y="2966"/>
                  </a:cubicBezTo>
                  <a:cubicBezTo>
                    <a:pt x="321" y="2850"/>
                    <a:pt x="284" y="2737"/>
                    <a:pt x="250" y="2621"/>
                  </a:cubicBezTo>
                  <a:cubicBezTo>
                    <a:pt x="209" y="2485"/>
                    <a:pt x="175" y="2345"/>
                    <a:pt x="137" y="2205"/>
                  </a:cubicBezTo>
                  <a:cubicBezTo>
                    <a:pt x="100" y="2062"/>
                    <a:pt x="82" y="1909"/>
                    <a:pt x="82" y="1763"/>
                  </a:cubicBezTo>
                  <a:cubicBezTo>
                    <a:pt x="82" y="1623"/>
                    <a:pt x="100" y="1486"/>
                    <a:pt x="137" y="1354"/>
                  </a:cubicBezTo>
                  <a:cubicBezTo>
                    <a:pt x="158" y="1278"/>
                    <a:pt x="189" y="1203"/>
                    <a:pt x="222" y="1132"/>
                  </a:cubicBezTo>
                  <a:cubicBezTo>
                    <a:pt x="246" y="1077"/>
                    <a:pt x="271" y="1023"/>
                    <a:pt x="301" y="975"/>
                  </a:cubicBezTo>
                  <a:cubicBezTo>
                    <a:pt x="379" y="852"/>
                    <a:pt x="471" y="740"/>
                    <a:pt x="577" y="641"/>
                  </a:cubicBezTo>
                  <a:cubicBezTo>
                    <a:pt x="672" y="556"/>
                    <a:pt x="782" y="478"/>
                    <a:pt x="891" y="399"/>
                  </a:cubicBezTo>
                  <a:cubicBezTo>
                    <a:pt x="911" y="382"/>
                    <a:pt x="931" y="369"/>
                    <a:pt x="952" y="355"/>
                  </a:cubicBezTo>
                  <a:lnTo>
                    <a:pt x="955" y="355"/>
                  </a:lnTo>
                  <a:cubicBezTo>
                    <a:pt x="979" y="341"/>
                    <a:pt x="1003" y="335"/>
                    <a:pt x="1030" y="335"/>
                  </a:cubicBezTo>
                  <a:cubicBezTo>
                    <a:pt x="1040" y="335"/>
                    <a:pt x="1051" y="335"/>
                    <a:pt x="1064" y="338"/>
                  </a:cubicBezTo>
                  <a:lnTo>
                    <a:pt x="1064" y="338"/>
                  </a:lnTo>
                  <a:lnTo>
                    <a:pt x="1064" y="338"/>
                  </a:lnTo>
                  <a:cubicBezTo>
                    <a:pt x="1066" y="338"/>
                    <a:pt x="1068" y="338"/>
                    <a:pt x="1068" y="338"/>
                  </a:cubicBezTo>
                  <a:lnTo>
                    <a:pt x="1095" y="344"/>
                  </a:lnTo>
                  <a:lnTo>
                    <a:pt x="1112" y="321"/>
                  </a:lnTo>
                  <a:cubicBezTo>
                    <a:pt x="1139" y="280"/>
                    <a:pt x="1174" y="242"/>
                    <a:pt x="1207" y="201"/>
                  </a:cubicBezTo>
                  <a:cubicBezTo>
                    <a:pt x="1211" y="198"/>
                    <a:pt x="1218" y="195"/>
                    <a:pt x="1221" y="191"/>
                  </a:cubicBezTo>
                  <a:cubicBezTo>
                    <a:pt x="1227" y="191"/>
                    <a:pt x="1235" y="188"/>
                    <a:pt x="1241" y="188"/>
                  </a:cubicBezTo>
                  <a:cubicBezTo>
                    <a:pt x="1248" y="188"/>
                    <a:pt x="1255" y="191"/>
                    <a:pt x="1265" y="195"/>
                  </a:cubicBezTo>
                  <a:lnTo>
                    <a:pt x="1303" y="209"/>
                  </a:lnTo>
                  <a:lnTo>
                    <a:pt x="1317" y="171"/>
                  </a:lnTo>
                  <a:cubicBezTo>
                    <a:pt x="1323" y="154"/>
                    <a:pt x="1330" y="140"/>
                    <a:pt x="1337" y="124"/>
                  </a:cubicBezTo>
                  <a:cubicBezTo>
                    <a:pt x="1340" y="110"/>
                    <a:pt x="1347" y="99"/>
                    <a:pt x="1358" y="93"/>
                  </a:cubicBezTo>
                  <a:cubicBezTo>
                    <a:pt x="1367" y="86"/>
                    <a:pt x="1375" y="83"/>
                    <a:pt x="1385" y="83"/>
                  </a:cubicBezTo>
                  <a:close/>
                  <a:moveTo>
                    <a:pt x="1385" y="1"/>
                  </a:moveTo>
                  <a:cubicBezTo>
                    <a:pt x="1358" y="1"/>
                    <a:pt x="1330" y="11"/>
                    <a:pt x="1306" y="28"/>
                  </a:cubicBezTo>
                  <a:cubicBezTo>
                    <a:pt x="1286" y="44"/>
                    <a:pt x="1270" y="67"/>
                    <a:pt x="1260" y="93"/>
                  </a:cubicBezTo>
                  <a:lnTo>
                    <a:pt x="1260" y="93"/>
                  </a:lnTo>
                  <a:lnTo>
                    <a:pt x="1259" y="93"/>
                  </a:lnTo>
                  <a:cubicBezTo>
                    <a:pt x="1257" y="97"/>
                    <a:pt x="1255" y="102"/>
                    <a:pt x="1254" y="107"/>
                  </a:cubicBezTo>
                  <a:lnTo>
                    <a:pt x="1254" y="107"/>
                  </a:lnTo>
                  <a:cubicBezTo>
                    <a:pt x="1249" y="107"/>
                    <a:pt x="1245" y="106"/>
                    <a:pt x="1241" y="106"/>
                  </a:cubicBezTo>
                  <a:cubicBezTo>
                    <a:pt x="1224" y="106"/>
                    <a:pt x="1207" y="110"/>
                    <a:pt x="1191" y="116"/>
                  </a:cubicBezTo>
                  <a:cubicBezTo>
                    <a:pt x="1174" y="123"/>
                    <a:pt x="1161" y="133"/>
                    <a:pt x="1147" y="149"/>
                  </a:cubicBezTo>
                  <a:lnTo>
                    <a:pt x="1147" y="149"/>
                  </a:lnTo>
                  <a:lnTo>
                    <a:pt x="1146" y="147"/>
                  </a:lnTo>
                  <a:cubicBezTo>
                    <a:pt x="1115" y="181"/>
                    <a:pt x="1086" y="216"/>
                    <a:pt x="1059" y="253"/>
                  </a:cubicBezTo>
                  <a:lnTo>
                    <a:pt x="1059" y="253"/>
                  </a:lnTo>
                  <a:cubicBezTo>
                    <a:pt x="1050" y="253"/>
                    <a:pt x="1040" y="253"/>
                    <a:pt x="1030" y="253"/>
                  </a:cubicBezTo>
                  <a:cubicBezTo>
                    <a:pt x="989" y="253"/>
                    <a:pt x="949" y="263"/>
                    <a:pt x="914" y="283"/>
                  </a:cubicBezTo>
                  <a:cubicBezTo>
                    <a:pt x="887" y="297"/>
                    <a:pt x="864" y="314"/>
                    <a:pt x="839" y="335"/>
                  </a:cubicBezTo>
                  <a:cubicBezTo>
                    <a:pt x="733" y="413"/>
                    <a:pt x="625" y="492"/>
                    <a:pt x="522" y="583"/>
                  </a:cubicBezTo>
                  <a:cubicBezTo>
                    <a:pt x="410" y="686"/>
                    <a:pt x="311" y="805"/>
                    <a:pt x="233" y="934"/>
                  </a:cubicBezTo>
                  <a:lnTo>
                    <a:pt x="230" y="934"/>
                  </a:lnTo>
                  <a:cubicBezTo>
                    <a:pt x="199" y="986"/>
                    <a:pt x="172" y="1044"/>
                    <a:pt x="148" y="1098"/>
                  </a:cubicBezTo>
                  <a:cubicBezTo>
                    <a:pt x="114" y="1173"/>
                    <a:pt x="82" y="1248"/>
                    <a:pt x="59" y="1330"/>
                  </a:cubicBezTo>
                  <a:cubicBezTo>
                    <a:pt x="18" y="1473"/>
                    <a:pt x="1" y="1616"/>
                    <a:pt x="1" y="1763"/>
                  </a:cubicBezTo>
                  <a:cubicBezTo>
                    <a:pt x="1" y="1916"/>
                    <a:pt x="18" y="2076"/>
                    <a:pt x="59" y="2226"/>
                  </a:cubicBezTo>
                  <a:cubicBezTo>
                    <a:pt x="96" y="2365"/>
                    <a:pt x="131" y="2505"/>
                    <a:pt x="172" y="2645"/>
                  </a:cubicBezTo>
                  <a:cubicBezTo>
                    <a:pt x="209" y="2761"/>
                    <a:pt x="243" y="2873"/>
                    <a:pt x="274" y="2986"/>
                  </a:cubicBezTo>
                  <a:cubicBezTo>
                    <a:pt x="302" y="3111"/>
                    <a:pt x="338" y="3236"/>
                    <a:pt x="389" y="3355"/>
                  </a:cubicBezTo>
                  <a:lnTo>
                    <a:pt x="389" y="3355"/>
                  </a:lnTo>
                  <a:cubicBezTo>
                    <a:pt x="391" y="3361"/>
                    <a:pt x="393" y="3365"/>
                    <a:pt x="393" y="3367"/>
                  </a:cubicBezTo>
                  <a:lnTo>
                    <a:pt x="394" y="3367"/>
                  </a:lnTo>
                  <a:lnTo>
                    <a:pt x="394" y="3367"/>
                  </a:lnTo>
                  <a:cubicBezTo>
                    <a:pt x="394" y="3368"/>
                    <a:pt x="395" y="3369"/>
                    <a:pt x="395" y="3371"/>
                  </a:cubicBezTo>
                  <a:lnTo>
                    <a:pt x="395" y="3371"/>
                  </a:lnTo>
                  <a:cubicBezTo>
                    <a:pt x="397" y="3376"/>
                    <a:pt x="399" y="3381"/>
                    <a:pt x="401" y="3386"/>
                  </a:cubicBezTo>
                  <a:lnTo>
                    <a:pt x="401" y="3386"/>
                  </a:lnTo>
                  <a:cubicBezTo>
                    <a:pt x="402" y="3388"/>
                    <a:pt x="402" y="3389"/>
                    <a:pt x="403" y="3391"/>
                  </a:cubicBezTo>
                  <a:lnTo>
                    <a:pt x="403" y="3391"/>
                  </a:lnTo>
                  <a:lnTo>
                    <a:pt x="403" y="3391"/>
                  </a:lnTo>
                  <a:cubicBezTo>
                    <a:pt x="408" y="3402"/>
                    <a:pt x="414" y="3413"/>
                    <a:pt x="420" y="3424"/>
                  </a:cubicBezTo>
                  <a:lnTo>
                    <a:pt x="420" y="3424"/>
                  </a:lnTo>
                  <a:lnTo>
                    <a:pt x="417" y="3425"/>
                  </a:lnTo>
                  <a:cubicBezTo>
                    <a:pt x="468" y="3545"/>
                    <a:pt x="512" y="3664"/>
                    <a:pt x="563" y="3787"/>
                  </a:cubicBezTo>
                  <a:cubicBezTo>
                    <a:pt x="625" y="3923"/>
                    <a:pt x="693" y="4056"/>
                    <a:pt x="751" y="4196"/>
                  </a:cubicBezTo>
                  <a:lnTo>
                    <a:pt x="752" y="4195"/>
                  </a:lnTo>
                  <a:lnTo>
                    <a:pt x="752" y="4195"/>
                  </a:lnTo>
                  <a:cubicBezTo>
                    <a:pt x="823" y="4370"/>
                    <a:pt x="902" y="4539"/>
                    <a:pt x="976" y="4710"/>
                  </a:cubicBezTo>
                  <a:cubicBezTo>
                    <a:pt x="1003" y="4778"/>
                    <a:pt x="1030" y="4850"/>
                    <a:pt x="1061" y="4921"/>
                  </a:cubicBezTo>
                  <a:cubicBezTo>
                    <a:pt x="1075" y="4959"/>
                    <a:pt x="1088" y="4993"/>
                    <a:pt x="1105" y="5031"/>
                  </a:cubicBezTo>
                  <a:cubicBezTo>
                    <a:pt x="1115" y="5055"/>
                    <a:pt x="1129" y="5075"/>
                    <a:pt x="1142" y="5096"/>
                  </a:cubicBezTo>
                  <a:cubicBezTo>
                    <a:pt x="1160" y="5113"/>
                    <a:pt x="1180" y="5133"/>
                    <a:pt x="1201" y="5146"/>
                  </a:cubicBezTo>
                  <a:cubicBezTo>
                    <a:pt x="1218" y="5157"/>
                    <a:pt x="1235" y="5164"/>
                    <a:pt x="1252" y="5170"/>
                  </a:cubicBezTo>
                  <a:cubicBezTo>
                    <a:pt x="1268" y="5174"/>
                    <a:pt x="1289" y="5177"/>
                    <a:pt x="1306" y="5177"/>
                  </a:cubicBezTo>
                  <a:cubicBezTo>
                    <a:pt x="1323" y="5177"/>
                    <a:pt x="1344" y="5174"/>
                    <a:pt x="1361" y="5170"/>
                  </a:cubicBezTo>
                  <a:cubicBezTo>
                    <a:pt x="1378" y="5164"/>
                    <a:pt x="1395" y="5157"/>
                    <a:pt x="1408" y="5146"/>
                  </a:cubicBezTo>
                  <a:lnTo>
                    <a:pt x="1412" y="5146"/>
                  </a:lnTo>
                  <a:cubicBezTo>
                    <a:pt x="1422" y="5137"/>
                    <a:pt x="1436" y="5129"/>
                    <a:pt x="1446" y="5116"/>
                  </a:cubicBezTo>
                  <a:cubicBezTo>
                    <a:pt x="1460" y="5105"/>
                    <a:pt x="1473" y="5092"/>
                    <a:pt x="1484" y="5075"/>
                  </a:cubicBezTo>
                  <a:lnTo>
                    <a:pt x="1484" y="5072"/>
                  </a:lnTo>
                  <a:cubicBezTo>
                    <a:pt x="1504" y="5034"/>
                    <a:pt x="1510" y="4990"/>
                    <a:pt x="1510" y="4953"/>
                  </a:cubicBezTo>
                  <a:lnTo>
                    <a:pt x="1510" y="4949"/>
                  </a:lnTo>
                  <a:cubicBezTo>
                    <a:pt x="1510" y="4908"/>
                    <a:pt x="1501" y="4871"/>
                    <a:pt x="1497" y="4836"/>
                  </a:cubicBezTo>
                  <a:cubicBezTo>
                    <a:pt x="1487" y="4775"/>
                    <a:pt x="1473" y="4710"/>
                    <a:pt x="1452" y="4649"/>
                  </a:cubicBezTo>
                  <a:cubicBezTo>
                    <a:pt x="1432" y="4584"/>
                    <a:pt x="1412" y="4526"/>
                    <a:pt x="1395" y="4465"/>
                  </a:cubicBezTo>
                  <a:cubicBezTo>
                    <a:pt x="1371" y="4393"/>
                    <a:pt x="1354" y="4322"/>
                    <a:pt x="1330" y="4250"/>
                  </a:cubicBezTo>
                  <a:cubicBezTo>
                    <a:pt x="1282" y="4100"/>
                    <a:pt x="1245" y="3947"/>
                    <a:pt x="1214" y="3794"/>
                  </a:cubicBezTo>
                  <a:lnTo>
                    <a:pt x="1218" y="3794"/>
                  </a:lnTo>
                  <a:cubicBezTo>
                    <a:pt x="1187" y="3641"/>
                    <a:pt x="1156" y="3487"/>
                    <a:pt x="1133" y="3334"/>
                  </a:cubicBezTo>
                  <a:cubicBezTo>
                    <a:pt x="1119" y="3214"/>
                    <a:pt x="1105" y="3095"/>
                    <a:pt x="1098" y="2976"/>
                  </a:cubicBezTo>
                  <a:cubicBezTo>
                    <a:pt x="1088" y="2823"/>
                    <a:pt x="1084" y="2669"/>
                    <a:pt x="1081" y="2516"/>
                  </a:cubicBezTo>
                  <a:cubicBezTo>
                    <a:pt x="1081" y="2420"/>
                    <a:pt x="1078" y="2325"/>
                    <a:pt x="1078" y="2230"/>
                  </a:cubicBezTo>
                  <a:cubicBezTo>
                    <a:pt x="1078" y="2154"/>
                    <a:pt x="1081" y="2082"/>
                    <a:pt x="1081" y="2008"/>
                  </a:cubicBezTo>
                  <a:cubicBezTo>
                    <a:pt x="1084" y="1876"/>
                    <a:pt x="1102" y="1741"/>
                    <a:pt x="1118" y="1606"/>
                  </a:cubicBezTo>
                  <a:lnTo>
                    <a:pt x="1118" y="1606"/>
                  </a:lnTo>
                  <a:lnTo>
                    <a:pt x="1119" y="1606"/>
                  </a:lnTo>
                  <a:cubicBezTo>
                    <a:pt x="1146" y="1401"/>
                    <a:pt x="1183" y="1200"/>
                    <a:pt x="1232" y="1003"/>
                  </a:cubicBezTo>
                  <a:cubicBezTo>
                    <a:pt x="1275" y="822"/>
                    <a:pt x="1325" y="641"/>
                    <a:pt x="1395" y="467"/>
                  </a:cubicBezTo>
                  <a:lnTo>
                    <a:pt x="1395" y="467"/>
                  </a:lnTo>
                  <a:lnTo>
                    <a:pt x="1395" y="467"/>
                  </a:lnTo>
                  <a:cubicBezTo>
                    <a:pt x="1395" y="467"/>
                    <a:pt x="1398" y="464"/>
                    <a:pt x="1398" y="461"/>
                  </a:cubicBezTo>
                  <a:lnTo>
                    <a:pt x="1397" y="460"/>
                  </a:lnTo>
                  <a:lnTo>
                    <a:pt x="1397" y="460"/>
                  </a:lnTo>
                  <a:cubicBezTo>
                    <a:pt x="1398" y="459"/>
                    <a:pt x="1398" y="458"/>
                    <a:pt x="1398" y="457"/>
                  </a:cubicBezTo>
                  <a:lnTo>
                    <a:pt x="1398" y="457"/>
                  </a:lnTo>
                  <a:lnTo>
                    <a:pt x="1398" y="457"/>
                  </a:lnTo>
                  <a:cubicBezTo>
                    <a:pt x="1438" y="364"/>
                    <a:pt x="1478" y="268"/>
                    <a:pt x="1514" y="171"/>
                  </a:cubicBezTo>
                  <a:cubicBezTo>
                    <a:pt x="1518" y="160"/>
                    <a:pt x="1521" y="147"/>
                    <a:pt x="1521" y="133"/>
                  </a:cubicBezTo>
                  <a:cubicBezTo>
                    <a:pt x="1521" y="116"/>
                    <a:pt x="1518" y="103"/>
                    <a:pt x="1510" y="89"/>
                  </a:cubicBezTo>
                  <a:cubicBezTo>
                    <a:pt x="1504" y="69"/>
                    <a:pt x="1493" y="52"/>
                    <a:pt x="1477" y="38"/>
                  </a:cubicBezTo>
                  <a:cubicBezTo>
                    <a:pt x="1463" y="21"/>
                    <a:pt x="1443" y="11"/>
                    <a:pt x="1422" y="4"/>
                  </a:cubicBezTo>
                  <a:lnTo>
                    <a:pt x="1419" y="4"/>
                  </a:lnTo>
                  <a:cubicBezTo>
                    <a:pt x="1408" y="1"/>
                    <a:pt x="1398" y="1"/>
                    <a:pt x="1385" y="1"/>
                  </a:cubicBezTo>
                  <a:close/>
                </a:path>
              </a:pathLst>
            </a:custGeom>
            <a:solidFill>
              <a:srgbClr val="303F46"/>
            </a:solidFill>
            <a:ln>
              <a:noFill/>
            </a:ln>
          </p:spPr>
          <p:txBody>
            <a:bodyPr spcFirstLastPara="1" wrap="square" lIns="97520" tIns="97520" rIns="97520" bIns="97520" anchor="ctr" anchorCtr="0">
              <a:noAutofit/>
            </a:bodyPr>
            <a:lstStyle/>
            <a:p>
              <a:endParaRPr sz="1920"/>
            </a:p>
          </p:txBody>
        </p:sp>
        <p:sp>
          <p:nvSpPr>
            <p:cNvPr id="126" name="Google Shape;2359;p49">
              <a:extLst>
                <a:ext uri="{FF2B5EF4-FFF2-40B4-BE49-F238E27FC236}">
                  <a16:creationId xmlns:a16="http://schemas.microsoft.com/office/drawing/2014/main" xmlns="" id="{C02CDBEC-C027-4228-B590-4DAFEEB32B64}"/>
                </a:ext>
              </a:extLst>
            </p:cNvPr>
            <p:cNvSpPr/>
            <p:nvPr/>
          </p:nvSpPr>
          <p:spPr>
            <a:xfrm>
              <a:off x="4954750" y="3550175"/>
              <a:ext cx="23300" cy="91350"/>
            </a:xfrm>
            <a:custGeom>
              <a:avLst/>
              <a:gdLst/>
              <a:ahLst/>
              <a:cxnLst/>
              <a:rect l="l" t="t" r="r" b="b"/>
              <a:pathLst>
                <a:path w="932" h="3654" extrusionOk="0">
                  <a:moveTo>
                    <a:pt x="850" y="1"/>
                  </a:moveTo>
                  <a:cubicBezTo>
                    <a:pt x="836" y="1"/>
                    <a:pt x="822" y="4"/>
                    <a:pt x="812" y="11"/>
                  </a:cubicBezTo>
                  <a:cubicBezTo>
                    <a:pt x="757" y="51"/>
                    <a:pt x="703" y="86"/>
                    <a:pt x="649" y="127"/>
                  </a:cubicBezTo>
                  <a:cubicBezTo>
                    <a:pt x="594" y="171"/>
                    <a:pt x="546" y="226"/>
                    <a:pt x="498" y="280"/>
                  </a:cubicBezTo>
                  <a:cubicBezTo>
                    <a:pt x="406" y="386"/>
                    <a:pt x="321" y="501"/>
                    <a:pt x="257" y="624"/>
                  </a:cubicBezTo>
                  <a:cubicBezTo>
                    <a:pt x="226" y="679"/>
                    <a:pt x="199" y="740"/>
                    <a:pt x="178" y="798"/>
                  </a:cubicBezTo>
                  <a:cubicBezTo>
                    <a:pt x="150" y="859"/>
                    <a:pt x="127" y="924"/>
                    <a:pt x="100" y="985"/>
                  </a:cubicBezTo>
                  <a:lnTo>
                    <a:pt x="69" y="1074"/>
                  </a:lnTo>
                  <a:cubicBezTo>
                    <a:pt x="56" y="1108"/>
                    <a:pt x="45" y="1142"/>
                    <a:pt x="38" y="1179"/>
                  </a:cubicBezTo>
                  <a:cubicBezTo>
                    <a:pt x="21" y="1255"/>
                    <a:pt x="18" y="1333"/>
                    <a:pt x="11" y="1412"/>
                  </a:cubicBezTo>
                  <a:cubicBezTo>
                    <a:pt x="4" y="1486"/>
                    <a:pt x="1" y="1561"/>
                    <a:pt x="1" y="1637"/>
                  </a:cubicBezTo>
                  <a:cubicBezTo>
                    <a:pt x="1" y="1674"/>
                    <a:pt x="4" y="1711"/>
                    <a:pt x="7" y="1749"/>
                  </a:cubicBezTo>
                  <a:cubicBezTo>
                    <a:pt x="7" y="1793"/>
                    <a:pt x="11" y="1834"/>
                    <a:pt x="15" y="1879"/>
                  </a:cubicBezTo>
                  <a:cubicBezTo>
                    <a:pt x="21" y="1946"/>
                    <a:pt x="38" y="2018"/>
                    <a:pt x="56" y="2090"/>
                  </a:cubicBezTo>
                  <a:cubicBezTo>
                    <a:pt x="62" y="2127"/>
                    <a:pt x="76" y="2168"/>
                    <a:pt x="83" y="2206"/>
                  </a:cubicBezTo>
                  <a:cubicBezTo>
                    <a:pt x="96" y="2250"/>
                    <a:pt x="110" y="2297"/>
                    <a:pt x="120" y="2342"/>
                  </a:cubicBezTo>
                  <a:cubicBezTo>
                    <a:pt x="161" y="2492"/>
                    <a:pt x="199" y="2645"/>
                    <a:pt x="240" y="2799"/>
                  </a:cubicBezTo>
                  <a:cubicBezTo>
                    <a:pt x="281" y="2955"/>
                    <a:pt x="331" y="3109"/>
                    <a:pt x="393" y="3262"/>
                  </a:cubicBezTo>
                  <a:cubicBezTo>
                    <a:pt x="400" y="3285"/>
                    <a:pt x="410" y="3313"/>
                    <a:pt x="424" y="3334"/>
                  </a:cubicBezTo>
                  <a:cubicBezTo>
                    <a:pt x="437" y="3367"/>
                    <a:pt x="454" y="3398"/>
                    <a:pt x="471" y="3433"/>
                  </a:cubicBezTo>
                  <a:cubicBezTo>
                    <a:pt x="502" y="3494"/>
                    <a:pt x="539" y="3551"/>
                    <a:pt x="573" y="3613"/>
                  </a:cubicBezTo>
                  <a:cubicBezTo>
                    <a:pt x="587" y="3640"/>
                    <a:pt x="616" y="3654"/>
                    <a:pt x="645" y="3654"/>
                  </a:cubicBezTo>
                  <a:cubicBezTo>
                    <a:pt x="659" y="3654"/>
                    <a:pt x="674" y="3650"/>
                    <a:pt x="686" y="3644"/>
                  </a:cubicBezTo>
                  <a:cubicBezTo>
                    <a:pt x="727" y="3620"/>
                    <a:pt x="740" y="3568"/>
                    <a:pt x="716" y="3531"/>
                  </a:cubicBezTo>
                  <a:cubicBezTo>
                    <a:pt x="686" y="3474"/>
                    <a:pt x="655" y="3419"/>
                    <a:pt x="621" y="3361"/>
                  </a:cubicBezTo>
                  <a:cubicBezTo>
                    <a:pt x="604" y="3326"/>
                    <a:pt x="587" y="3290"/>
                    <a:pt x="567" y="3255"/>
                  </a:cubicBezTo>
                  <a:cubicBezTo>
                    <a:pt x="550" y="3208"/>
                    <a:pt x="529" y="3163"/>
                    <a:pt x="512" y="3115"/>
                  </a:cubicBezTo>
                  <a:cubicBezTo>
                    <a:pt x="485" y="3047"/>
                    <a:pt x="461" y="2975"/>
                    <a:pt x="441" y="2908"/>
                  </a:cubicBezTo>
                  <a:cubicBezTo>
                    <a:pt x="424" y="2856"/>
                    <a:pt x="410" y="2805"/>
                    <a:pt x="393" y="2754"/>
                  </a:cubicBezTo>
                  <a:cubicBezTo>
                    <a:pt x="375" y="2697"/>
                    <a:pt x="362" y="2638"/>
                    <a:pt x="345" y="2580"/>
                  </a:cubicBezTo>
                  <a:cubicBezTo>
                    <a:pt x="314" y="2451"/>
                    <a:pt x="281" y="2324"/>
                    <a:pt x="246" y="2198"/>
                  </a:cubicBezTo>
                  <a:cubicBezTo>
                    <a:pt x="232" y="2144"/>
                    <a:pt x="216" y="2090"/>
                    <a:pt x="205" y="2038"/>
                  </a:cubicBezTo>
                  <a:cubicBezTo>
                    <a:pt x="199" y="2008"/>
                    <a:pt x="191" y="1973"/>
                    <a:pt x="185" y="1940"/>
                  </a:cubicBezTo>
                  <a:cubicBezTo>
                    <a:pt x="178" y="1915"/>
                    <a:pt x="178" y="1895"/>
                    <a:pt x="175" y="1871"/>
                  </a:cubicBezTo>
                  <a:cubicBezTo>
                    <a:pt x="164" y="1776"/>
                    <a:pt x="158" y="1677"/>
                    <a:pt x="161" y="1578"/>
                  </a:cubicBezTo>
                  <a:cubicBezTo>
                    <a:pt x="161" y="1483"/>
                    <a:pt x="171" y="1391"/>
                    <a:pt x="178" y="1295"/>
                  </a:cubicBezTo>
                  <a:cubicBezTo>
                    <a:pt x="185" y="1251"/>
                    <a:pt x="195" y="1210"/>
                    <a:pt x="205" y="1166"/>
                  </a:cubicBezTo>
                  <a:cubicBezTo>
                    <a:pt x="219" y="1125"/>
                    <a:pt x="232" y="1084"/>
                    <a:pt x="249" y="1044"/>
                  </a:cubicBezTo>
                  <a:cubicBezTo>
                    <a:pt x="281" y="965"/>
                    <a:pt x="311" y="883"/>
                    <a:pt x="345" y="805"/>
                  </a:cubicBezTo>
                  <a:lnTo>
                    <a:pt x="345" y="805"/>
                  </a:lnTo>
                  <a:cubicBezTo>
                    <a:pt x="342" y="808"/>
                    <a:pt x="342" y="811"/>
                    <a:pt x="339" y="815"/>
                  </a:cubicBezTo>
                  <a:cubicBezTo>
                    <a:pt x="366" y="754"/>
                    <a:pt x="396" y="693"/>
                    <a:pt x="430" y="635"/>
                  </a:cubicBezTo>
                  <a:cubicBezTo>
                    <a:pt x="467" y="578"/>
                    <a:pt x="507" y="524"/>
                    <a:pt x="547" y="468"/>
                  </a:cubicBezTo>
                  <a:lnTo>
                    <a:pt x="547" y="468"/>
                  </a:lnTo>
                  <a:cubicBezTo>
                    <a:pt x="546" y="469"/>
                    <a:pt x="546" y="469"/>
                    <a:pt x="546" y="471"/>
                  </a:cubicBezTo>
                  <a:cubicBezTo>
                    <a:pt x="546" y="470"/>
                    <a:pt x="547" y="468"/>
                    <a:pt x="548" y="466"/>
                  </a:cubicBezTo>
                  <a:lnTo>
                    <a:pt x="548" y="466"/>
                  </a:lnTo>
                  <a:cubicBezTo>
                    <a:pt x="548" y="465"/>
                    <a:pt x="549" y="465"/>
                    <a:pt x="550" y="464"/>
                  </a:cubicBezTo>
                  <a:lnTo>
                    <a:pt x="550" y="464"/>
                  </a:lnTo>
                  <a:cubicBezTo>
                    <a:pt x="549" y="464"/>
                    <a:pt x="548" y="465"/>
                    <a:pt x="548" y="466"/>
                  </a:cubicBezTo>
                  <a:lnTo>
                    <a:pt x="548" y="466"/>
                  </a:lnTo>
                  <a:cubicBezTo>
                    <a:pt x="549" y="464"/>
                    <a:pt x="550" y="462"/>
                    <a:pt x="550" y="460"/>
                  </a:cubicBezTo>
                  <a:lnTo>
                    <a:pt x="550" y="464"/>
                  </a:lnTo>
                  <a:cubicBezTo>
                    <a:pt x="550" y="460"/>
                    <a:pt x="553" y="460"/>
                    <a:pt x="556" y="457"/>
                  </a:cubicBezTo>
                  <a:cubicBezTo>
                    <a:pt x="556" y="457"/>
                    <a:pt x="555" y="457"/>
                    <a:pt x="555" y="457"/>
                  </a:cubicBezTo>
                  <a:lnTo>
                    <a:pt x="555" y="457"/>
                  </a:lnTo>
                  <a:cubicBezTo>
                    <a:pt x="556" y="456"/>
                    <a:pt x="556" y="455"/>
                    <a:pt x="556" y="454"/>
                  </a:cubicBezTo>
                  <a:lnTo>
                    <a:pt x="556" y="457"/>
                  </a:lnTo>
                  <a:cubicBezTo>
                    <a:pt x="617" y="379"/>
                    <a:pt x="682" y="304"/>
                    <a:pt x="761" y="239"/>
                  </a:cubicBezTo>
                  <a:cubicBezTo>
                    <a:pt x="764" y="239"/>
                    <a:pt x="764" y="236"/>
                    <a:pt x="768" y="235"/>
                  </a:cubicBezTo>
                  <a:lnTo>
                    <a:pt x="768" y="235"/>
                  </a:lnTo>
                  <a:cubicBezTo>
                    <a:pt x="764" y="236"/>
                    <a:pt x="764" y="239"/>
                    <a:pt x="764" y="239"/>
                  </a:cubicBezTo>
                  <a:cubicBezTo>
                    <a:pt x="805" y="208"/>
                    <a:pt x="850" y="177"/>
                    <a:pt x="891" y="150"/>
                  </a:cubicBezTo>
                  <a:cubicBezTo>
                    <a:pt x="907" y="136"/>
                    <a:pt x="921" y="123"/>
                    <a:pt x="927" y="103"/>
                  </a:cubicBezTo>
                  <a:cubicBezTo>
                    <a:pt x="932" y="82"/>
                    <a:pt x="927" y="59"/>
                    <a:pt x="921" y="42"/>
                  </a:cubicBezTo>
                  <a:cubicBezTo>
                    <a:pt x="904" y="18"/>
                    <a:pt x="877" y="1"/>
                    <a:pt x="850" y="1"/>
                  </a:cubicBezTo>
                  <a:close/>
                </a:path>
              </a:pathLst>
            </a:custGeom>
            <a:solidFill>
              <a:srgbClr val="303F46"/>
            </a:solidFill>
            <a:ln>
              <a:noFill/>
            </a:ln>
          </p:spPr>
          <p:txBody>
            <a:bodyPr spcFirstLastPara="1" wrap="square" lIns="97520" tIns="97520" rIns="97520" bIns="97520" anchor="ctr" anchorCtr="0">
              <a:noAutofit/>
            </a:bodyPr>
            <a:lstStyle/>
            <a:p>
              <a:endParaRPr sz="1920"/>
            </a:p>
          </p:txBody>
        </p:sp>
        <p:sp>
          <p:nvSpPr>
            <p:cNvPr id="127" name="Google Shape;2360;p49">
              <a:extLst>
                <a:ext uri="{FF2B5EF4-FFF2-40B4-BE49-F238E27FC236}">
                  <a16:creationId xmlns:a16="http://schemas.microsoft.com/office/drawing/2014/main" xmlns="" id="{9A95E602-BED9-4A97-B1D7-0CAD5E0B52C8}"/>
                </a:ext>
              </a:extLst>
            </p:cNvPr>
            <p:cNvSpPr/>
            <p:nvPr/>
          </p:nvSpPr>
          <p:spPr>
            <a:xfrm>
              <a:off x="4953725" y="3549150"/>
              <a:ext cx="25350" cy="93400"/>
            </a:xfrm>
            <a:custGeom>
              <a:avLst/>
              <a:gdLst/>
              <a:ahLst/>
              <a:cxnLst/>
              <a:rect l="l" t="t" r="r" b="b"/>
              <a:pathLst>
                <a:path w="1014" h="3736" extrusionOk="0">
                  <a:moveTo>
                    <a:pt x="891" y="83"/>
                  </a:moveTo>
                  <a:cubicBezTo>
                    <a:pt x="897" y="83"/>
                    <a:pt x="904" y="86"/>
                    <a:pt x="911" y="89"/>
                  </a:cubicBezTo>
                  <a:cubicBezTo>
                    <a:pt x="918" y="92"/>
                    <a:pt x="921" y="96"/>
                    <a:pt x="924" y="103"/>
                  </a:cubicBezTo>
                  <a:cubicBezTo>
                    <a:pt x="928" y="110"/>
                    <a:pt x="932" y="116"/>
                    <a:pt x="932" y="123"/>
                  </a:cubicBezTo>
                  <a:cubicBezTo>
                    <a:pt x="932" y="127"/>
                    <a:pt x="928" y="130"/>
                    <a:pt x="928" y="130"/>
                  </a:cubicBezTo>
                  <a:cubicBezTo>
                    <a:pt x="928" y="137"/>
                    <a:pt x="924" y="141"/>
                    <a:pt x="921" y="144"/>
                  </a:cubicBezTo>
                  <a:cubicBezTo>
                    <a:pt x="921" y="147"/>
                    <a:pt x="914" y="150"/>
                    <a:pt x="907" y="157"/>
                  </a:cubicBezTo>
                  <a:cubicBezTo>
                    <a:pt x="867" y="184"/>
                    <a:pt x="825" y="213"/>
                    <a:pt x="785" y="243"/>
                  </a:cubicBezTo>
                  <a:lnTo>
                    <a:pt x="785" y="243"/>
                  </a:lnTo>
                  <a:lnTo>
                    <a:pt x="784" y="243"/>
                  </a:lnTo>
                  <a:cubicBezTo>
                    <a:pt x="782" y="244"/>
                    <a:pt x="781" y="245"/>
                    <a:pt x="780" y="246"/>
                  </a:cubicBezTo>
                  <a:lnTo>
                    <a:pt x="778" y="246"/>
                  </a:lnTo>
                  <a:lnTo>
                    <a:pt x="779" y="247"/>
                  </a:lnTo>
                  <a:lnTo>
                    <a:pt x="779" y="247"/>
                  </a:lnTo>
                  <a:cubicBezTo>
                    <a:pt x="778" y="248"/>
                    <a:pt x="778" y="248"/>
                    <a:pt x="778" y="248"/>
                  </a:cubicBezTo>
                  <a:lnTo>
                    <a:pt x="778" y="248"/>
                  </a:lnTo>
                  <a:cubicBezTo>
                    <a:pt x="777" y="249"/>
                    <a:pt x="776" y="249"/>
                    <a:pt x="775" y="249"/>
                  </a:cubicBezTo>
                  <a:cubicBezTo>
                    <a:pt x="759" y="262"/>
                    <a:pt x="744" y="276"/>
                    <a:pt x="729" y="290"/>
                  </a:cubicBezTo>
                  <a:lnTo>
                    <a:pt x="729" y="290"/>
                  </a:lnTo>
                  <a:lnTo>
                    <a:pt x="771" y="191"/>
                  </a:lnTo>
                  <a:lnTo>
                    <a:pt x="771" y="191"/>
                  </a:lnTo>
                  <a:lnTo>
                    <a:pt x="563" y="472"/>
                  </a:lnTo>
                  <a:lnTo>
                    <a:pt x="553" y="484"/>
                  </a:lnTo>
                  <a:lnTo>
                    <a:pt x="553" y="484"/>
                  </a:lnTo>
                  <a:cubicBezTo>
                    <a:pt x="553" y="484"/>
                    <a:pt x="553" y="484"/>
                    <a:pt x="553" y="484"/>
                  </a:cubicBezTo>
                  <a:lnTo>
                    <a:pt x="553" y="484"/>
                  </a:lnTo>
                  <a:lnTo>
                    <a:pt x="550" y="488"/>
                  </a:lnTo>
                  <a:lnTo>
                    <a:pt x="550" y="488"/>
                  </a:lnTo>
                  <a:cubicBezTo>
                    <a:pt x="550" y="488"/>
                    <a:pt x="550" y="488"/>
                    <a:pt x="550" y="488"/>
                  </a:cubicBezTo>
                  <a:lnTo>
                    <a:pt x="550" y="488"/>
                  </a:lnTo>
                  <a:lnTo>
                    <a:pt x="550" y="488"/>
                  </a:lnTo>
                  <a:lnTo>
                    <a:pt x="403" y="672"/>
                  </a:lnTo>
                  <a:lnTo>
                    <a:pt x="442" y="647"/>
                  </a:lnTo>
                  <a:lnTo>
                    <a:pt x="442" y="647"/>
                  </a:lnTo>
                  <a:cubicBezTo>
                    <a:pt x="440" y="650"/>
                    <a:pt x="438" y="652"/>
                    <a:pt x="437" y="655"/>
                  </a:cubicBezTo>
                  <a:cubicBezTo>
                    <a:pt x="400" y="716"/>
                    <a:pt x="369" y="778"/>
                    <a:pt x="342" y="839"/>
                  </a:cubicBezTo>
                  <a:lnTo>
                    <a:pt x="345" y="841"/>
                  </a:lnTo>
                  <a:lnTo>
                    <a:pt x="345" y="841"/>
                  </a:lnTo>
                  <a:cubicBezTo>
                    <a:pt x="312" y="916"/>
                    <a:pt x="283" y="992"/>
                    <a:pt x="253" y="1071"/>
                  </a:cubicBezTo>
                  <a:lnTo>
                    <a:pt x="250" y="1071"/>
                  </a:lnTo>
                  <a:cubicBezTo>
                    <a:pt x="236" y="1112"/>
                    <a:pt x="219" y="1152"/>
                    <a:pt x="205" y="1197"/>
                  </a:cubicBezTo>
                  <a:cubicBezTo>
                    <a:pt x="196" y="1241"/>
                    <a:pt x="185" y="1286"/>
                    <a:pt x="178" y="1330"/>
                  </a:cubicBezTo>
                  <a:lnTo>
                    <a:pt x="178" y="1333"/>
                  </a:lnTo>
                  <a:cubicBezTo>
                    <a:pt x="171" y="1429"/>
                    <a:pt x="161" y="1524"/>
                    <a:pt x="161" y="1619"/>
                  </a:cubicBezTo>
                  <a:lnTo>
                    <a:pt x="161" y="1664"/>
                  </a:lnTo>
                  <a:cubicBezTo>
                    <a:pt x="161" y="1743"/>
                    <a:pt x="167" y="1822"/>
                    <a:pt x="174" y="1899"/>
                  </a:cubicBezTo>
                  <a:lnTo>
                    <a:pt x="171" y="1899"/>
                  </a:lnTo>
                  <a:cubicBezTo>
                    <a:pt x="171" y="1901"/>
                    <a:pt x="171" y="1903"/>
                    <a:pt x="172" y="1906"/>
                  </a:cubicBezTo>
                  <a:lnTo>
                    <a:pt x="172" y="1906"/>
                  </a:lnTo>
                  <a:lnTo>
                    <a:pt x="171" y="1906"/>
                  </a:lnTo>
                  <a:lnTo>
                    <a:pt x="172" y="1906"/>
                  </a:lnTo>
                  <a:cubicBezTo>
                    <a:pt x="172" y="1908"/>
                    <a:pt x="173" y="1910"/>
                    <a:pt x="175" y="1912"/>
                  </a:cubicBezTo>
                  <a:lnTo>
                    <a:pt x="175" y="1912"/>
                  </a:lnTo>
                  <a:cubicBezTo>
                    <a:pt x="175" y="1913"/>
                    <a:pt x="175" y="1914"/>
                    <a:pt x="175" y="1916"/>
                  </a:cubicBezTo>
                  <a:cubicBezTo>
                    <a:pt x="178" y="1940"/>
                    <a:pt x="178" y="1964"/>
                    <a:pt x="185" y="1991"/>
                  </a:cubicBezTo>
                  <a:lnTo>
                    <a:pt x="186" y="1991"/>
                  </a:lnTo>
                  <a:lnTo>
                    <a:pt x="186" y="1991"/>
                  </a:lnTo>
                  <a:cubicBezTo>
                    <a:pt x="192" y="2024"/>
                    <a:pt x="199" y="2056"/>
                    <a:pt x="205" y="2090"/>
                  </a:cubicBezTo>
                  <a:lnTo>
                    <a:pt x="206" y="2090"/>
                  </a:lnTo>
                  <a:lnTo>
                    <a:pt x="206" y="2090"/>
                  </a:lnTo>
                  <a:cubicBezTo>
                    <a:pt x="220" y="2146"/>
                    <a:pt x="233" y="2196"/>
                    <a:pt x="246" y="2250"/>
                  </a:cubicBezTo>
                  <a:cubicBezTo>
                    <a:pt x="281" y="2376"/>
                    <a:pt x="314" y="2502"/>
                    <a:pt x="348" y="2631"/>
                  </a:cubicBezTo>
                  <a:cubicBezTo>
                    <a:pt x="362" y="2686"/>
                    <a:pt x="375" y="2747"/>
                    <a:pt x="396" y="2805"/>
                  </a:cubicBezTo>
                  <a:cubicBezTo>
                    <a:pt x="410" y="2856"/>
                    <a:pt x="424" y="2908"/>
                    <a:pt x="441" y="2962"/>
                  </a:cubicBezTo>
                  <a:cubicBezTo>
                    <a:pt x="465" y="3030"/>
                    <a:pt x="488" y="3101"/>
                    <a:pt x="515" y="3170"/>
                  </a:cubicBezTo>
                  <a:cubicBezTo>
                    <a:pt x="533" y="3218"/>
                    <a:pt x="553" y="3265"/>
                    <a:pt x="570" y="3310"/>
                  </a:cubicBezTo>
                  <a:lnTo>
                    <a:pt x="573" y="3313"/>
                  </a:lnTo>
                  <a:cubicBezTo>
                    <a:pt x="573" y="3313"/>
                    <a:pt x="573" y="3313"/>
                    <a:pt x="573" y="3313"/>
                  </a:cubicBezTo>
                  <a:lnTo>
                    <a:pt x="573" y="3313"/>
                  </a:lnTo>
                  <a:cubicBezTo>
                    <a:pt x="573" y="3317"/>
                    <a:pt x="577" y="3323"/>
                    <a:pt x="580" y="3331"/>
                  </a:cubicBezTo>
                  <a:lnTo>
                    <a:pt x="582" y="3330"/>
                  </a:lnTo>
                  <a:lnTo>
                    <a:pt x="582" y="3330"/>
                  </a:lnTo>
                  <a:cubicBezTo>
                    <a:pt x="596" y="3360"/>
                    <a:pt x="611" y="3393"/>
                    <a:pt x="628" y="3422"/>
                  </a:cubicBezTo>
                  <a:cubicBezTo>
                    <a:pt x="658" y="3480"/>
                    <a:pt x="690" y="3535"/>
                    <a:pt x="720" y="3589"/>
                  </a:cubicBezTo>
                  <a:lnTo>
                    <a:pt x="723" y="3589"/>
                  </a:lnTo>
                  <a:cubicBezTo>
                    <a:pt x="727" y="3596"/>
                    <a:pt x="727" y="3606"/>
                    <a:pt x="727" y="3613"/>
                  </a:cubicBezTo>
                  <a:cubicBezTo>
                    <a:pt x="727" y="3620"/>
                    <a:pt x="727" y="3627"/>
                    <a:pt x="723" y="3633"/>
                  </a:cubicBezTo>
                  <a:cubicBezTo>
                    <a:pt x="720" y="3640"/>
                    <a:pt x="713" y="3644"/>
                    <a:pt x="707" y="3650"/>
                  </a:cubicBezTo>
                  <a:cubicBezTo>
                    <a:pt x="703" y="3654"/>
                    <a:pt x="693" y="3654"/>
                    <a:pt x="686" y="3654"/>
                  </a:cubicBezTo>
                  <a:cubicBezTo>
                    <a:pt x="679" y="3654"/>
                    <a:pt x="672" y="3654"/>
                    <a:pt x="666" y="3650"/>
                  </a:cubicBezTo>
                  <a:cubicBezTo>
                    <a:pt x="658" y="3644"/>
                    <a:pt x="652" y="3640"/>
                    <a:pt x="649" y="3633"/>
                  </a:cubicBezTo>
                  <a:cubicBezTo>
                    <a:pt x="614" y="3572"/>
                    <a:pt x="577" y="3515"/>
                    <a:pt x="546" y="3456"/>
                  </a:cubicBezTo>
                  <a:cubicBezTo>
                    <a:pt x="533" y="3422"/>
                    <a:pt x="515" y="3392"/>
                    <a:pt x="498" y="3357"/>
                  </a:cubicBezTo>
                  <a:lnTo>
                    <a:pt x="498" y="3354"/>
                  </a:lnTo>
                  <a:cubicBezTo>
                    <a:pt x="488" y="3337"/>
                    <a:pt x="482" y="3313"/>
                    <a:pt x="471" y="3290"/>
                  </a:cubicBezTo>
                  <a:lnTo>
                    <a:pt x="471" y="3286"/>
                  </a:lnTo>
                  <a:cubicBezTo>
                    <a:pt x="410" y="3136"/>
                    <a:pt x="359" y="2983"/>
                    <a:pt x="318" y="2826"/>
                  </a:cubicBezTo>
                  <a:cubicBezTo>
                    <a:pt x="281" y="2676"/>
                    <a:pt x="240" y="2522"/>
                    <a:pt x="202" y="2373"/>
                  </a:cubicBezTo>
                  <a:cubicBezTo>
                    <a:pt x="188" y="2329"/>
                    <a:pt x="178" y="2280"/>
                    <a:pt x="164" y="2236"/>
                  </a:cubicBezTo>
                  <a:cubicBezTo>
                    <a:pt x="155" y="2195"/>
                    <a:pt x="144" y="2158"/>
                    <a:pt x="134" y="2120"/>
                  </a:cubicBezTo>
                  <a:cubicBezTo>
                    <a:pt x="120" y="2049"/>
                    <a:pt x="103" y="1981"/>
                    <a:pt x="97" y="1916"/>
                  </a:cubicBezTo>
                  <a:cubicBezTo>
                    <a:pt x="93" y="1871"/>
                    <a:pt x="89" y="1830"/>
                    <a:pt x="89" y="1786"/>
                  </a:cubicBezTo>
                  <a:cubicBezTo>
                    <a:pt x="86" y="1752"/>
                    <a:pt x="83" y="1722"/>
                    <a:pt x="83" y="1695"/>
                  </a:cubicBezTo>
                  <a:lnTo>
                    <a:pt x="83" y="1681"/>
                  </a:lnTo>
                  <a:lnTo>
                    <a:pt x="83" y="1678"/>
                  </a:lnTo>
                  <a:cubicBezTo>
                    <a:pt x="83" y="1602"/>
                    <a:pt x="86" y="1527"/>
                    <a:pt x="93" y="1456"/>
                  </a:cubicBezTo>
                  <a:cubicBezTo>
                    <a:pt x="100" y="1377"/>
                    <a:pt x="103" y="1299"/>
                    <a:pt x="120" y="1228"/>
                  </a:cubicBezTo>
                  <a:cubicBezTo>
                    <a:pt x="127" y="1193"/>
                    <a:pt x="137" y="1163"/>
                    <a:pt x="147" y="1132"/>
                  </a:cubicBezTo>
                  <a:lnTo>
                    <a:pt x="181" y="1043"/>
                  </a:lnTo>
                  <a:lnTo>
                    <a:pt x="181" y="1043"/>
                  </a:lnTo>
                  <a:lnTo>
                    <a:pt x="182" y="1044"/>
                  </a:lnTo>
                  <a:cubicBezTo>
                    <a:pt x="205" y="979"/>
                    <a:pt x="229" y="918"/>
                    <a:pt x="257" y="856"/>
                  </a:cubicBezTo>
                  <a:lnTo>
                    <a:pt x="257" y="852"/>
                  </a:lnTo>
                  <a:cubicBezTo>
                    <a:pt x="281" y="795"/>
                    <a:pt x="304" y="737"/>
                    <a:pt x="331" y="685"/>
                  </a:cubicBezTo>
                  <a:lnTo>
                    <a:pt x="331" y="682"/>
                  </a:lnTo>
                  <a:cubicBezTo>
                    <a:pt x="396" y="563"/>
                    <a:pt x="477" y="452"/>
                    <a:pt x="569" y="347"/>
                  </a:cubicBezTo>
                  <a:lnTo>
                    <a:pt x="569" y="347"/>
                  </a:lnTo>
                  <a:lnTo>
                    <a:pt x="570" y="348"/>
                  </a:lnTo>
                  <a:cubicBezTo>
                    <a:pt x="614" y="294"/>
                    <a:pt x="665" y="244"/>
                    <a:pt x="715" y="200"/>
                  </a:cubicBezTo>
                  <a:lnTo>
                    <a:pt x="715" y="200"/>
                  </a:lnTo>
                  <a:lnTo>
                    <a:pt x="717" y="202"/>
                  </a:lnTo>
                  <a:cubicBezTo>
                    <a:pt x="764" y="161"/>
                    <a:pt x="822" y="127"/>
                    <a:pt x="877" y="86"/>
                  </a:cubicBezTo>
                  <a:cubicBezTo>
                    <a:pt x="880" y="83"/>
                    <a:pt x="883" y="83"/>
                    <a:pt x="891" y="83"/>
                  </a:cubicBezTo>
                  <a:close/>
                  <a:moveTo>
                    <a:pt x="891" y="1"/>
                  </a:moveTo>
                  <a:cubicBezTo>
                    <a:pt x="866" y="1"/>
                    <a:pt x="846" y="7"/>
                    <a:pt x="829" y="21"/>
                  </a:cubicBezTo>
                  <a:cubicBezTo>
                    <a:pt x="775" y="59"/>
                    <a:pt x="720" y="92"/>
                    <a:pt x="666" y="137"/>
                  </a:cubicBezTo>
                  <a:cubicBezTo>
                    <a:pt x="608" y="185"/>
                    <a:pt x="556" y="239"/>
                    <a:pt x="509" y="294"/>
                  </a:cubicBezTo>
                  <a:cubicBezTo>
                    <a:pt x="413" y="399"/>
                    <a:pt x="328" y="519"/>
                    <a:pt x="260" y="644"/>
                  </a:cubicBezTo>
                  <a:cubicBezTo>
                    <a:pt x="229" y="703"/>
                    <a:pt x="202" y="764"/>
                    <a:pt x="178" y="825"/>
                  </a:cubicBezTo>
                  <a:lnTo>
                    <a:pt x="180" y="826"/>
                  </a:lnTo>
                  <a:lnTo>
                    <a:pt x="180" y="826"/>
                  </a:lnTo>
                  <a:cubicBezTo>
                    <a:pt x="154" y="889"/>
                    <a:pt x="130" y="949"/>
                    <a:pt x="103" y="1013"/>
                  </a:cubicBezTo>
                  <a:lnTo>
                    <a:pt x="73" y="1102"/>
                  </a:lnTo>
                  <a:cubicBezTo>
                    <a:pt x="56" y="1139"/>
                    <a:pt x="48" y="1176"/>
                    <a:pt x="42" y="1210"/>
                  </a:cubicBezTo>
                  <a:cubicBezTo>
                    <a:pt x="21" y="1289"/>
                    <a:pt x="18" y="1371"/>
                    <a:pt x="12" y="1449"/>
                  </a:cubicBezTo>
                  <a:cubicBezTo>
                    <a:pt x="4" y="1524"/>
                    <a:pt x="1" y="1602"/>
                    <a:pt x="1" y="1678"/>
                  </a:cubicBezTo>
                  <a:lnTo>
                    <a:pt x="1" y="1695"/>
                  </a:lnTo>
                  <a:cubicBezTo>
                    <a:pt x="1" y="1728"/>
                    <a:pt x="4" y="1759"/>
                    <a:pt x="7" y="1793"/>
                  </a:cubicBezTo>
                  <a:lnTo>
                    <a:pt x="7" y="1793"/>
                  </a:lnTo>
                  <a:lnTo>
                    <a:pt x="7" y="1793"/>
                  </a:lnTo>
                  <a:cubicBezTo>
                    <a:pt x="8" y="1840"/>
                    <a:pt x="12" y="1880"/>
                    <a:pt x="15" y="1923"/>
                  </a:cubicBezTo>
                  <a:cubicBezTo>
                    <a:pt x="21" y="1997"/>
                    <a:pt x="42" y="2069"/>
                    <a:pt x="56" y="2137"/>
                  </a:cubicBezTo>
                  <a:cubicBezTo>
                    <a:pt x="65" y="2178"/>
                    <a:pt x="76" y="2219"/>
                    <a:pt x="86" y="2257"/>
                  </a:cubicBezTo>
                  <a:cubicBezTo>
                    <a:pt x="97" y="2301"/>
                    <a:pt x="110" y="2349"/>
                    <a:pt x="120" y="2393"/>
                  </a:cubicBezTo>
                  <a:cubicBezTo>
                    <a:pt x="161" y="2546"/>
                    <a:pt x="202" y="2697"/>
                    <a:pt x="240" y="2850"/>
                  </a:cubicBezTo>
                  <a:cubicBezTo>
                    <a:pt x="281" y="3006"/>
                    <a:pt x="331" y="3162"/>
                    <a:pt x="396" y="3316"/>
                  </a:cubicBezTo>
                  <a:lnTo>
                    <a:pt x="396" y="3316"/>
                  </a:lnTo>
                  <a:lnTo>
                    <a:pt x="393" y="3317"/>
                  </a:lnTo>
                  <a:cubicBezTo>
                    <a:pt x="403" y="3340"/>
                    <a:pt x="413" y="3367"/>
                    <a:pt x="427" y="3395"/>
                  </a:cubicBezTo>
                  <a:lnTo>
                    <a:pt x="428" y="3395"/>
                  </a:lnTo>
                  <a:lnTo>
                    <a:pt x="428" y="3395"/>
                  </a:lnTo>
                  <a:cubicBezTo>
                    <a:pt x="442" y="3427"/>
                    <a:pt x="458" y="3461"/>
                    <a:pt x="474" y="3490"/>
                  </a:cubicBezTo>
                  <a:cubicBezTo>
                    <a:pt x="509" y="3555"/>
                    <a:pt x="546" y="3613"/>
                    <a:pt x="577" y="3674"/>
                  </a:cubicBezTo>
                  <a:cubicBezTo>
                    <a:pt x="591" y="3694"/>
                    <a:pt x="608" y="3712"/>
                    <a:pt x="625" y="3722"/>
                  </a:cubicBezTo>
                  <a:cubicBezTo>
                    <a:pt x="645" y="3732"/>
                    <a:pt x="666" y="3735"/>
                    <a:pt x="686" y="3735"/>
                  </a:cubicBezTo>
                  <a:cubicBezTo>
                    <a:pt x="707" y="3735"/>
                    <a:pt x="730" y="3732"/>
                    <a:pt x="748" y="3719"/>
                  </a:cubicBezTo>
                  <a:lnTo>
                    <a:pt x="751" y="3719"/>
                  </a:lnTo>
                  <a:cubicBezTo>
                    <a:pt x="768" y="3708"/>
                    <a:pt x="784" y="3691"/>
                    <a:pt x="795" y="3671"/>
                  </a:cubicBezTo>
                  <a:cubicBezTo>
                    <a:pt x="805" y="3654"/>
                    <a:pt x="809" y="3633"/>
                    <a:pt x="809" y="3613"/>
                  </a:cubicBezTo>
                  <a:cubicBezTo>
                    <a:pt x="809" y="3592"/>
                    <a:pt x="805" y="3569"/>
                    <a:pt x="792" y="3551"/>
                  </a:cubicBezTo>
                  <a:cubicBezTo>
                    <a:pt x="761" y="3494"/>
                    <a:pt x="730" y="3439"/>
                    <a:pt x="699" y="3381"/>
                  </a:cubicBezTo>
                  <a:lnTo>
                    <a:pt x="698" y="3382"/>
                  </a:lnTo>
                  <a:lnTo>
                    <a:pt x="698" y="3382"/>
                  </a:lnTo>
                  <a:cubicBezTo>
                    <a:pt x="681" y="3349"/>
                    <a:pt x="665" y="3312"/>
                    <a:pt x="645" y="3276"/>
                  </a:cubicBezTo>
                  <a:lnTo>
                    <a:pt x="644" y="3276"/>
                  </a:lnTo>
                  <a:lnTo>
                    <a:pt x="644" y="3276"/>
                  </a:lnTo>
                  <a:cubicBezTo>
                    <a:pt x="628" y="3233"/>
                    <a:pt x="611" y="3186"/>
                    <a:pt x="591" y="3142"/>
                  </a:cubicBezTo>
                  <a:cubicBezTo>
                    <a:pt x="567" y="3074"/>
                    <a:pt x="543" y="3003"/>
                    <a:pt x="519" y="2935"/>
                  </a:cubicBezTo>
                  <a:cubicBezTo>
                    <a:pt x="502" y="2887"/>
                    <a:pt x="488" y="2836"/>
                    <a:pt x="474" y="2782"/>
                  </a:cubicBezTo>
                  <a:cubicBezTo>
                    <a:pt x="457" y="2727"/>
                    <a:pt x="441" y="2669"/>
                    <a:pt x="427" y="2611"/>
                  </a:cubicBezTo>
                  <a:cubicBezTo>
                    <a:pt x="393" y="2482"/>
                    <a:pt x="359" y="2356"/>
                    <a:pt x="328" y="2230"/>
                  </a:cubicBezTo>
                  <a:cubicBezTo>
                    <a:pt x="311" y="2175"/>
                    <a:pt x="298" y="2120"/>
                    <a:pt x="287" y="2069"/>
                  </a:cubicBezTo>
                  <a:cubicBezTo>
                    <a:pt x="277" y="2038"/>
                    <a:pt x="270" y="2005"/>
                    <a:pt x="267" y="1974"/>
                  </a:cubicBezTo>
                  <a:lnTo>
                    <a:pt x="267" y="1970"/>
                  </a:lnTo>
                  <a:cubicBezTo>
                    <a:pt x="260" y="1950"/>
                    <a:pt x="260" y="1929"/>
                    <a:pt x="257" y="1909"/>
                  </a:cubicBezTo>
                  <a:cubicBezTo>
                    <a:pt x="250" y="1827"/>
                    <a:pt x="243" y="1745"/>
                    <a:pt x="243" y="1664"/>
                  </a:cubicBezTo>
                  <a:lnTo>
                    <a:pt x="243" y="1619"/>
                  </a:lnTo>
                  <a:cubicBezTo>
                    <a:pt x="243" y="1531"/>
                    <a:pt x="252" y="1444"/>
                    <a:pt x="259" y="1353"/>
                  </a:cubicBezTo>
                  <a:lnTo>
                    <a:pt x="259" y="1353"/>
                  </a:lnTo>
                  <a:lnTo>
                    <a:pt x="260" y="1354"/>
                  </a:lnTo>
                  <a:lnTo>
                    <a:pt x="260" y="1350"/>
                  </a:lnTo>
                  <a:lnTo>
                    <a:pt x="259" y="1350"/>
                  </a:lnTo>
                  <a:lnTo>
                    <a:pt x="259" y="1350"/>
                  </a:lnTo>
                  <a:cubicBezTo>
                    <a:pt x="260" y="1348"/>
                    <a:pt x="260" y="1345"/>
                    <a:pt x="260" y="1343"/>
                  </a:cubicBezTo>
                  <a:lnTo>
                    <a:pt x="260" y="1343"/>
                  </a:lnTo>
                  <a:lnTo>
                    <a:pt x="260" y="1343"/>
                  </a:lnTo>
                  <a:cubicBezTo>
                    <a:pt x="267" y="1299"/>
                    <a:pt x="273" y="1258"/>
                    <a:pt x="287" y="1217"/>
                  </a:cubicBezTo>
                  <a:lnTo>
                    <a:pt x="285" y="1217"/>
                  </a:lnTo>
                  <a:lnTo>
                    <a:pt x="285" y="1217"/>
                  </a:lnTo>
                  <a:cubicBezTo>
                    <a:pt x="299" y="1177"/>
                    <a:pt x="315" y="1137"/>
                    <a:pt x="328" y="1098"/>
                  </a:cubicBezTo>
                  <a:cubicBezTo>
                    <a:pt x="359" y="1020"/>
                    <a:pt x="389" y="941"/>
                    <a:pt x="424" y="863"/>
                  </a:cubicBezTo>
                  <a:lnTo>
                    <a:pt x="421" y="862"/>
                  </a:lnTo>
                  <a:lnTo>
                    <a:pt x="421" y="862"/>
                  </a:lnTo>
                  <a:cubicBezTo>
                    <a:pt x="422" y="861"/>
                    <a:pt x="422" y="860"/>
                    <a:pt x="423" y="859"/>
                  </a:cubicBezTo>
                  <a:lnTo>
                    <a:pt x="423" y="859"/>
                  </a:lnTo>
                  <a:lnTo>
                    <a:pt x="424" y="860"/>
                  </a:lnTo>
                  <a:cubicBezTo>
                    <a:pt x="424" y="856"/>
                    <a:pt x="427" y="856"/>
                    <a:pt x="427" y="852"/>
                  </a:cubicBezTo>
                  <a:lnTo>
                    <a:pt x="426" y="852"/>
                  </a:lnTo>
                  <a:lnTo>
                    <a:pt x="426" y="852"/>
                  </a:lnTo>
                  <a:cubicBezTo>
                    <a:pt x="450" y="798"/>
                    <a:pt x="475" y="748"/>
                    <a:pt x="506" y="699"/>
                  </a:cubicBezTo>
                  <a:cubicBezTo>
                    <a:pt x="542" y="643"/>
                    <a:pt x="577" y="590"/>
                    <a:pt x="617" y="535"/>
                  </a:cubicBezTo>
                  <a:lnTo>
                    <a:pt x="617" y="535"/>
                  </a:lnTo>
                  <a:lnTo>
                    <a:pt x="618" y="536"/>
                  </a:lnTo>
                  <a:cubicBezTo>
                    <a:pt x="619" y="535"/>
                    <a:pt x="620" y="534"/>
                    <a:pt x="621" y="533"/>
                  </a:cubicBezTo>
                  <a:lnTo>
                    <a:pt x="621" y="533"/>
                  </a:lnTo>
                  <a:cubicBezTo>
                    <a:pt x="622" y="532"/>
                    <a:pt x="623" y="531"/>
                    <a:pt x="625" y="529"/>
                  </a:cubicBezTo>
                  <a:cubicBezTo>
                    <a:pt x="628" y="525"/>
                    <a:pt x="628" y="522"/>
                    <a:pt x="631" y="519"/>
                  </a:cubicBezTo>
                  <a:lnTo>
                    <a:pt x="631" y="519"/>
                  </a:lnTo>
                  <a:cubicBezTo>
                    <a:pt x="631" y="519"/>
                    <a:pt x="631" y="519"/>
                    <a:pt x="631" y="519"/>
                  </a:cubicBezTo>
                  <a:lnTo>
                    <a:pt x="631" y="518"/>
                  </a:lnTo>
                  <a:lnTo>
                    <a:pt x="631" y="518"/>
                  </a:lnTo>
                  <a:cubicBezTo>
                    <a:pt x="632" y="517"/>
                    <a:pt x="633" y="516"/>
                    <a:pt x="634" y="515"/>
                  </a:cubicBezTo>
                  <a:lnTo>
                    <a:pt x="634" y="515"/>
                  </a:lnTo>
                  <a:cubicBezTo>
                    <a:pt x="634" y="515"/>
                    <a:pt x="635" y="515"/>
                    <a:pt x="635" y="514"/>
                  </a:cubicBezTo>
                  <a:lnTo>
                    <a:pt x="635" y="514"/>
                  </a:lnTo>
                  <a:cubicBezTo>
                    <a:pt x="692" y="445"/>
                    <a:pt x="752" y="375"/>
                    <a:pt x="818" y="320"/>
                  </a:cubicBezTo>
                  <a:lnTo>
                    <a:pt x="818" y="320"/>
                  </a:lnTo>
                  <a:lnTo>
                    <a:pt x="819" y="321"/>
                  </a:lnTo>
                  <a:cubicBezTo>
                    <a:pt x="820" y="319"/>
                    <a:pt x="821" y="318"/>
                    <a:pt x="822" y="317"/>
                  </a:cubicBezTo>
                  <a:lnTo>
                    <a:pt x="822" y="317"/>
                  </a:lnTo>
                  <a:cubicBezTo>
                    <a:pt x="825" y="316"/>
                    <a:pt x="827" y="315"/>
                    <a:pt x="829" y="314"/>
                  </a:cubicBezTo>
                  <a:lnTo>
                    <a:pt x="829" y="314"/>
                  </a:lnTo>
                  <a:lnTo>
                    <a:pt x="829" y="314"/>
                  </a:lnTo>
                  <a:cubicBezTo>
                    <a:pt x="870" y="284"/>
                    <a:pt x="911" y="253"/>
                    <a:pt x="955" y="226"/>
                  </a:cubicBezTo>
                  <a:lnTo>
                    <a:pt x="955" y="222"/>
                  </a:lnTo>
                  <a:lnTo>
                    <a:pt x="959" y="222"/>
                  </a:lnTo>
                  <a:cubicBezTo>
                    <a:pt x="965" y="215"/>
                    <a:pt x="976" y="209"/>
                    <a:pt x="986" y="195"/>
                  </a:cubicBezTo>
                  <a:cubicBezTo>
                    <a:pt x="996" y="185"/>
                    <a:pt x="1003" y="171"/>
                    <a:pt x="1006" y="154"/>
                  </a:cubicBezTo>
                  <a:cubicBezTo>
                    <a:pt x="1009" y="144"/>
                    <a:pt x="1013" y="133"/>
                    <a:pt x="1013" y="123"/>
                  </a:cubicBezTo>
                  <a:cubicBezTo>
                    <a:pt x="1013" y="100"/>
                    <a:pt x="1006" y="83"/>
                    <a:pt x="996" y="62"/>
                  </a:cubicBezTo>
                  <a:cubicBezTo>
                    <a:pt x="986" y="42"/>
                    <a:pt x="968" y="28"/>
                    <a:pt x="952" y="18"/>
                  </a:cubicBezTo>
                  <a:cubicBezTo>
                    <a:pt x="932" y="7"/>
                    <a:pt x="911" y="1"/>
                    <a:pt x="891" y="1"/>
                  </a:cubicBezTo>
                  <a:close/>
                </a:path>
              </a:pathLst>
            </a:custGeom>
            <a:solidFill>
              <a:srgbClr val="303F46"/>
            </a:solidFill>
            <a:ln>
              <a:noFill/>
            </a:ln>
          </p:spPr>
          <p:txBody>
            <a:bodyPr spcFirstLastPara="1" wrap="square" lIns="97520" tIns="97520" rIns="97520" bIns="97520" anchor="ctr" anchorCtr="0">
              <a:noAutofit/>
            </a:bodyPr>
            <a:lstStyle/>
            <a:p>
              <a:endParaRPr sz="1920"/>
            </a:p>
          </p:txBody>
        </p:sp>
        <p:sp>
          <p:nvSpPr>
            <p:cNvPr id="128" name="Google Shape;2361;p49">
              <a:extLst>
                <a:ext uri="{FF2B5EF4-FFF2-40B4-BE49-F238E27FC236}">
                  <a16:creationId xmlns:a16="http://schemas.microsoft.com/office/drawing/2014/main" xmlns="" id="{D6F2A168-24B8-4A86-ACE9-1621B150538E}"/>
                </a:ext>
              </a:extLst>
            </p:cNvPr>
            <p:cNvSpPr/>
            <p:nvPr/>
          </p:nvSpPr>
          <p:spPr>
            <a:xfrm>
              <a:off x="4727200" y="3622925"/>
              <a:ext cx="265400" cy="460075"/>
            </a:xfrm>
            <a:custGeom>
              <a:avLst/>
              <a:gdLst/>
              <a:ahLst/>
              <a:cxnLst/>
              <a:rect l="l" t="t" r="r" b="b"/>
              <a:pathLst>
                <a:path w="10616" h="18403" extrusionOk="0">
                  <a:moveTo>
                    <a:pt x="10200" y="1940"/>
                  </a:moveTo>
                  <a:lnTo>
                    <a:pt x="10200" y="1940"/>
                  </a:lnTo>
                  <a:cubicBezTo>
                    <a:pt x="10201" y="1941"/>
                    <a:pt x="10202" y="1941"/>
                    <a:pt x="10202" y="1941"/>
                  </a:cubicBezTo>
                  <a:lnTo>
                    <a:pt x="10202" y="1941"/>
                  </a:lnTo>
                  <a:cubicBezTo>
                    <a:pt x="10202" y="1941"/>
                    <a:pt x="10201" y="1941"/>
                    <a:pt x="10200" y="1940"/>
                  </a:cubicBezTo>
                  <a:close/>
                  <a:moveTo>
                    <a:pt x="1680" y="2335"/>
                  </a:moveTo>
                  <a:lnTo>
                    <a:pt x="1680" y="2335"/>
                  </a:lnTo>
                  <a:cubicBezTo>
                    <a:pt x="1680" y="2337"/>
                    <a:pt x="1680" y="2337"/>
                    <a:pt x="1679" y="2338"/>
                  </a:cubicBezTo>
                  <a:lnTo>
                    <a:pt x="1679" y="2338"/>
                  </a:lnTo>
                  <a:cubicBezTo>
                    <a:pt x="1679" y="2337"/>
                    <a:pt x="1680" y="2336"/>
                    <a:pt x="1680" y="2335"/>
                  </a:cubicBezTo>
                  <a:close/>
                  <a:moveTo>
                    <a:pt x="515" y="5498"/>
                  </a:moveTo>
                  <a:cubicBezTo>
                    <a:pt x="513" y="5509"/>
                    <a:pt x="512" y="5520"/>
                    <a:pt x="511" y="5530"/>
                  </a:cubicBezTo>
                  <a:lnTo>
                    <a:pt x="511" y="5530"/>
                  </a:lnTo>
                  <a:cubicBezTo>
                    <a:pt x="513" y="5519"/>
                    <a:pt x="515" y="5509"/>
                    <a:pt x="515" y="5498"/>
                  </a:cubicBezTo>
                  <a:close/>
                  <a:moveTo>
                    <a:pt x="6124" y="17613"/>
                  </a:moveTo>
                  <a:cubicBezTo>
                    <a:pt x="6124" y="17613"/>
                    <a:pt x="6126" y="17615"/>
                    <a:pt x="6128" y="17616"/>
                  </a:cubicBezTo>
                  <a:lnTo>
                    <a:pt x="6128" y="17616"/>
                  </a:lnTo>
                  <a:cubicBezTo>
                    <a:pt x="6127" y="17613"/>
                    <a:pt x="6124" y="17613"/>
                    <a:pt x="6124" y="17613"/>
                  </a:cubicBezTo>
                  <a:close/>
                  <a:moveTo>
                    <a:pt x="6128" y="17616"/>
                  </a:moveTo>
                  <a:cubicBezTo>
                    <a:pt x="6128" y="17616"/>
                    <a:pt x="6128" y="17617"/>
                    <a:pt x="6128" y="17617"/>
                  </a:cubicBezTo>
                  <a:lnTo>
                    <a:pt x="6131" y="17617"/>
                  </a:lnTo>
                  <a:cubicBezTo>
                    <a:pt x="6130" y="17617"/>
                    <a:pt x="6129" y="17616"/>
                    <a:pt x="6128" y="17616"/>
                  </a:cubicBezTo>
                  <a:close/>
                  <a:moveTo>
                    <a:pt x="6142" y="17620"/>
                  </a:moveTo>
                  <a:cubicBezTo>
                    <a:pt x="6143" y="17621"/>
                    <a:pt x="6145" y="17622"/>
                    <a:pt x="6147" y="17622"/>
                  </a:cubicBezTo>
                  <a:lnTo>
                    <a:pt x="6147" y="17622"/>
                  </a:lnTo>
                  <a:cubicBezTo>
                    <a:pt x="6145" y="17622"/>
                    <a:pt x="6144" y="17621"/>
                    <a:pt x="6142" y="17620"/>
                  </a:cubicBezTo>
                  <a:close/>
                  <a:moveTo>
                    <a:pt x="5767" y="1"/>
                  </a:moveTo>
                  <a:cubicBezTo>
                    <a:pt x="5126" y="1"/>
                    <a:pt x="4485" y="127"/>
                    <a:pt x="3889" y="348"/>
                  </a:cubicBezTo>
                  <a:cubicBezTo>
                    <a:pt x="3190" y="608"/>
                    <a:pt x="2553" y="1003"/>
                    <a:pt x="2007" y="1507"/>
                  </a:cubicBezTo>
                  <a:cubicBezTo>
                    <a:pt x="1735" y="1759"/>
                    <a:pt x="1496" y="2046"/>
                    <a:pt x="1282" y="2352"/>
                  </a:cubicBezTo>
                  <a:cubicBezTo>
                    <a:pt x="1064" y="2659"/>
                    <a:pt x="889" y="2993"/>
                    <a:pt x="746" y="3340"/>
                  </a:cubicBezTo>
                  <a:cubicBezTo>
                    <a:pt x="614" y="3672"/>
                    <a:pt x="508" y="4009"/>
                    <a:pt x="419" y="4353"/>
                  </a:cubicBezTo>
                  <a:cubicBezTo>
                    <a:pt x="327" y="4701"/>
                    <a:pt x="260" y="5055"/>
                    <a:pt x="211" y="5413"/>
                  </a:cubicBezTo>
                  <a:cubicBezTo>
                    <a:pt x="0" y="6909"/>
                    <a:pt x="109" y="8439"/>
                    <a:pt x="433" y="9908"/>
                  </a:cubicBezTo>
                  <a:cubicBezTo>
                    <a:pt x="600" y="10665"/>
                    <a:pt x="825" y="11404"/>
                    <a:pt x="1104" y="12123"/>
                  </a:cubicBezTo>
                  <a:cubicBezTo>
                    <a:pt x="1380" y="12825"/>
                    <a:pt x="1707" y="13507"/>
                    <a:pt x="2089" y="14154"/>
                  </a:cubicBezTo>
                  <a:cubicBezTo>
                    <a:pt x="2454" y="14775"/>
                    <a:pt x="2870" y="15364"/>
                    <a:pt x="3340" y="15906"/>
                  </a:cubicBezTo>
                  <a:cubicBezTo>
                    <a:pt x="3575" y="16178"/>
                    <a:pt x="3827" y="16438"/>
                    <a:pt x="4096" y="16680"/>
                  </a:cubicBezTo>
                  <a:cubicBezTo>
                    <a:pt x="4403" y="16955"/>
                    <a:pt x="4734" y="17201"/>
                    <a:pt x="5085" y="17422"/>
                  </a:cubicBezTo>
                  <a:cubicBezTo>
                    <a:pt x="5852" y="17906"/>
                    <a:pt x="6728" y="18237"/>
                    <a:pt x="7627" y="18353"/>
                  </a:cubicBezTo>
                  <a:cubicBezTo>
                    <a:pt x="7870" y="18386"/>
                    <a:pt x="8113" y="18402"/>
                    <a:pt x="8357" y="18402"/>
                  </a:cubicBezTo>
                  <a:cubicBezTo>
                    <a:pt x="8568" y="18402"/>
                    <a:pt x="8779" y="18390"/>
                    <a:pt x="8991" y="18366"/>
                  </a:cubicBezTo>
                  <a:cubicBezTo>
                    <a:pt x="9454" y="18312"/>
                    <a:pt x="9907" y="18196"/>
                    <a:pt x="10340" y="18022"/>
                  </a:cubicBezTo>
                  <a:cubicBezTo>
                    <a:pt x="10381" y="18005"/>
                    <a:pt x="10411" y="17988"/>
                    <a:pt x="10435" y="17951"/>
                  </a:cubicBezTo>
                  <a:cubicBezTo>
                    <a:pt x="10456" y="17913"/>
                    <a:pt x="10463" y="17869"/>
                    <a:pt x="10452" y="17828"/>
                  </a:cubicBezTo>
                  <a:cubicBezTo>
                    <a:pt x="10443" y="17787"/>
                    <a:pt x="10415" y="17753"/>
                    <a:pt x="10377" y="17732"/>
                  </a:cubicBezTo>
                  <a:cubicBezTo>
                    <a:pt x="10358" y="17719"/>
                    <a:pt x="10328" y="17710"/>
                    <a:pt x="10300" y="17710"/>
                  </a:cubicBezTo>
                  <a:cubicBezTo>
                    <a:pt x="10285" y="17710"/>
                    <a:pt x="10270" y="17713"/>
                    <a:pt x="10258" y="17719"/>
                  </a:cubicBezTo>
                  <a:cubicBezTo>
                    <a:pt x="9863" y="17875"/>
                    <a:pt x="9450" y="17985"/>
                    <a:pt x="9032" y="18042"/>
                  </a:cubicBezTo>
                  <a:lnTo>
                    <a:pt x="9038" y="18042"/>
                  </a:lnTo>
                  <a:cubicBezTo>
                    <a:pt x="8813" y="18070"/>
                    <a:pt x="8586" y="18084"/>
                    <a:pt x="8361" y="18084"/>
                  </a:cubicBezTo>
                  <a:cubicBezTo>
                    <a:pt x="8115" y="18084"/>
                    <a:pt x="7870" y="18068"/>
                    <a:pt x="7627" y="18036"/>
                  </a:cubicBezTo>
                  <a:lnTo>
                    <a:pt x="7627" y="18036"/>
                  </a:lnTo>
                  <a:cubicBezTo>
                    <a:pt x="7630" y="18036"/>
                    <a:pt x="7633" y="18037"/>
                    <a:pt x="7637" y="18038"/>
                  </a:cubicBezTo>
                  <a:lnTo>
                    <a:pt x="7637" y="18038"/>
                  </a:lnTo>
                  <a:cubicBezTo>
                    <a:pt x="7125" y="17966"/>
                    <a:pt x="6630" y="17825"/>
                    <a:pt x="6156" y="17626"/>
                  </a:cubicBezTo>
                  <a:lnTo>
                    <a:pt x="6156" y="17626"/>
                  </a:lnTo>
                  <a:cubicBezTo>
                    <a:pt x="6153" y="17625"/>
                    <a:pt x="6150" y="17624"/>
                    <a:pt x="6147" y="17622"/>
                  </a:cubicBezTo>
                  <a:lnTo>
                    <a:pt x="6147" y="17622"/>
                  </a:lnTo>
                  <a:cubicBezTo>
                    <a:pt x="6148" y="17623"/>
                    <a:pt x="6148" y="17623"/>
                    <a:pt x="6148" y="17623"/>
                  </a:cubicBezTo>
                  <a:cubicBezTo>
                    <a:pt x="6146" y="17622"/>
                    <a:pt x="6144" y="17621"/>
                    <a:pt x="6142" y="17620"/>
                  </a:cubicBezTo>
                  <a:lnTo>
                    <a:pt x="6142" y="17620"/>
                  </a:lnTo>
                  <a:cubicBezTo>
                    <a:pt x="6142" y="17620"/>
                    <a:pt x="6142" y="17620"/>
                    <a:pt x="6142" y="17620"/>
                  </a:cubicBezTo>
                  <a:lnTo>
                    <a:pt x="6142" y="17620"/>
                  </a:lnTo>
                  <a:cubicBezTo>
                    <a:pt x="6142" y="17620"/>
                    <a:pt x="6142" y="17620"/>
                    <a:pt x="6142" y="17620"/>
                  </a:cubicBezTo>
                  <a:lnTo>
                    <a:pt x="6142" y="17620"/>
                  </a:lnTo>
                  <a:cubicBezTo>
                    <a:pt x="6139" y="17619"/>
                    <a:pt x="6136" y="17618"/>
                    <a:pt x="6133" y="17618"/>
                  </a:cubicBezTo>
                  <a:lnTo>
                    <a:pt x="6133" y="17618"/>
                  </a:lnTo>
                  <a:cubicBezTo>
                    <a:pt x="6133" y="17617"/>
                    <a:pt x="6132" y="17617"/>
                    <a:pt x="6131" y="17617"/>
                  </a:cubicBezTo>
                  <a:lnTo>
                    <a:pt x="6131" y="17617"/>
                  </a:lnTo>
                  <a:cubicBezTo>
                    <a:pt x="6132" y="17617"/>
                    <a:pt x="6132" y="17617"/>
                    <a:pt x="6132" y="17617"/>
                  </a:cubicBezTo>
                  <a:lnTo>
                    <a:pt x="6132" y="17617"/>
                  </a:lnTo>
                  <a:cubicBezTo>
                    <a:pt x="6131" y="17617"/>
                    <a:pt x="6129" y="17617"/>
                    <a:pt x="6128" y="17617"/>
                  </a:cubicBezTo>
                  <a:cubicBezTo>
                    <a:pt x="5620" y="17392"/>
                    <a:pt x="5139" y="17106"/>
                    <a:pt x="4697" y="16768"/>
                  </a:cubicBezTo>
                  <a:cubicBezTo>
                    <a:pt x="4138" y="16332"/>
                    <a:pt x="3650" y="15814"/>
                    <a:pt x="3213" y="15256"/>
                  </a:cubicBezTo>
                  <a:lnTo>
                    <a:pt x="3213" y="15256"/>
                  </a:lnTo>
                  <a:cubicBezTo>
                    <a:pt x="3213" y="15257"/>
                    <a:pt x="3214" y="15258"/>
                    <a:pt x="3214" y="15258"/>
                  </a:cubicBezTo>
                  <a:lnTo>
                    <a:pt x="3212" y="15255"/>
                  </a:lnTo>
                  <a:lnTo>
                    <a:pt x="3212" y="15255"/>
                  </a:lnTo>
                  <a:cubicBezTo>
                    <a:pt x="3212" y="15256"/>
                    <a:pt x="3213" y="15256"/>
                    <a:pt x="3213" y="15256"/>
                  </a:cubicBezTo>
                  <a:lnTo>
                    <a:pt x="3213" y="15256"/>
                  </a:lnTo>
                  <a:cubicBezTo>
                    <a:pt x="3212" y="15254"/>
                    <a:pt x="3210" y="15252"/>
                    <a:pt x="3209" y="15250"/>
                  </a:cubicBezTo>
                  <a:lnTo>
                    <a:pt x="3209" y="15250"/>
                  </a:lnTo>
                  <a:lnTo>
                    <a:pt x="3212" y="15255"/>
                  </a:lnTo>
                  <a:lnTo>
                    <a:pt x="3212" y="15255"/>
                  </a:lnTo>
                  <a:cubicBezTo>
                    <a:pt x="3209" y="15252"/>
                    <a:pt x="3207" y="15248"/>
                    <a:pt x="3204" y="15245"/>
                  </a:cubicBezTo>
                  <a:lnTo>
                    <a:pt x="3204" y="15245"/>
                  </a:lnTo>
                  <a:cubicBezTo>
                    <a:pt x="3206" y="15247"/>
                    <a:pt x="3207" y="15248"/>
                    <a:pt x="3209" y="15250"/>
                  </a:cubicBezTo>
                  <a:lnTo>
                    <a:pt x="3209" y="15250"/>
                  </a:lnTo>
                  <a:lnTo>
                    <a:pt x="3197" y="15231"/>
                  </a:lnTo>
                  <a:lnTo>
                    <a:pt x="3197" y="15231"/>
                  </a:lnTo>
                  <a:cubicBezTo>
                    <a:pt x="3197" y="15231"/>
                    <a:pt x="3197" y="15232"/>
                    <a:pt x="3197" y="15232"/>
                  </a:cubicBezTo>
                  <a:lnTo>
                    <a:pt x="3197" y="15232"/>
                  </a:lnTo>
                  <a:cubicBezTo>
                    <a:pt x="3196" y="15232"/>
                    <a:pt x="3196" y="15231"/>
                    <a:pt x="3196" y="15231"/>
                  </a:cubicBezTo>
                  <a:lnTo>
                    <a:pt x="3196" y="15231"/>
                  </a:lnTo>
                  <a:cubicBezTo>
                    <a:pt x="3196" y="15231"/>
                    <a:pt x="3196" y="15231"/>
                    <a:pt x="3197" y="15231"/>
                  </a:cubicBezTo>
                  <a:cubicBezTo>
                    <a:pt x="3196" y="15231"/>
                    <a:pt x="3196" y="15231"/>
                    <a:pt x="3196" y="15231"/>
                  </a:cubicBezTo>
                  <a:lnTo>
                    <a:pt x="3196" y="15231"/>
                  </a:lnTo>
                  <a:cubicBezTo>
                    <a:pt x="3195" y="15230"/>
                    <a:pt x="3194" y="15229"/>
                    <a:pt x="3193" y="15228"/>
                  </a:cubicBezTo>
                  <a:lnTo>
                    <a:pt x="3193" y="15228"/>
                  </a:lnTo>
                  <a:cubicBezTo>
                    <a:pt x="3193" y="15229"/>
                    <a:pt x="3193" y="15229"/>
                    <a:pt x="3193" y="15229"/>
                  </a:cubicBezTo>
                  <a:lnTo>
                    <a:pt x="3193" y="15229"/>
                  </a:lnTo>
                  <a:cubicBezTo>
                    <a:pt x="3193" y="15229"/>
                    <a:pt x="3192" y="15228"/>
                    <a:pt x="3190" y="15228"/>
                  </a:cubicBezTo>
                  <a:lnTo>
                    <a:pt x="3193" y="15228"/>
                  </a:lnTo>
                  <a:cubicBezTo>
                    <a:pt x="2519" y="14349"/>
                    <a:pt x="1973" y="13377"/>
                    <a:pt x="1540" y="12358"/>
                  </a:cubicBezTo>
                  <a:cubicBezTo>
                    <a:pt x="1046" y="11169"/>
                    <a:pt x="702" y="9918"/>
                    <a:pt x="529" y="8644"/>
                  </a:cubicBezTo>
                  <a:lnTo>
                    <a:pt x="529" y="8644"/>
                  </a:lnTo>
                  <a:cubicBezTo>
                    <a:pt x="532" y="8657"/>
                    <a:pt x="532" y="8671"/>
                    <a:pt x="535" y="8685"/>
                  </a:cubicBezTo>
                  <a:cubicBezTo>
                    <a:pt x="397" y="7639"/>
                    <a:pt x="375" y="6580"/>
                    <a:pt x="511" y="5530"/>
                  </a:cubicBezTo>
                  <a:lnTo>
                    <a:pt x="511" y="5530"/>
                  </a:lnTo>
                  <a:cubicBezTo>
                    <a:pt x="510" y="5534"/>
                    <a:pt x="509" y="5538"/>
                    <a:pt x="508" y="5542"/>
                  </a:cubicBezTo>
                  <a:cubicBezTo>
                    <a:pt x="610" y="4803"/>
                    <a:pt x="787" y="4067"/>
                    <a:pt x="1073" y="3375"/>
                  </a:cubicBezTo>
                  <a:cubicBezTo>
                    <a:pt x="1230" y="3010"/>
                    <a:pt x="1432" y="2670"/>
                    <a:pt x="1666" y="2352"/>
                  </a:cubicBezTo>
                  <a:lnTo>
                    <a:pt x="1666" y="2352"/>
                  </a:lnTo>
                  <a:cubicBezTo>
                    <a:pt x="1666" y="2356"/>
                    <a:pt x="1663" y="2359"/>
                    <a:pt x="1663" y="2363"/>
                  </a:cubicBezTo>
                  <a:cubicBezTo>
                    <a:pt x="1665" y="2358"/>
                    <a:pt x="1668" y="2354"/>
                    <a:pt x="1671" y="2350"/>
                  </a:cubicBezTo>
                  <a:lnTo>
                    <a:pt x="1671" y="2350"/>
                  </a:lnTo>
                  <a:cubicBezTo>
                    <a:pt x="1673" y="2348"/>
                    <a:pt x="1675" y="2346"/>
                    <a:pt x="1676" y="2343"/>
                  </a:cubicBezTo>
                  <a:lnTo>
                    <a:pt x="1676" y="2343"/>
                  </a:lnTo>
                  <a:cubicBezTo>
                    <a:pt x="1676" y="2343"/>
                    <a:pt x="1677" y="2343"/>
                    <a:pt x="1677" y="2342"/>
                  </a:cubicBezTo>
                  <a:lnTo>
                    <a:pt x="1677" y="2342"/>
                  </a:lnTo>
                  <a:lnTo>
                    <a:pt x="1676" y="2343"/>
                  </a:lnTo>
                  <a:lnTo>
                    <a:pt x="1676" y="2343"/>
                  </a:lnTo>
                  <a:cubicBezTo>
                    <a:pt x="1676" y="2343"/>
                    <a:pt x="1677" y="2342"/>
                    <a:pt x="1677" y="2342"/>
                  </a:cubicBezTo>
                  <a:lnTo>
                    <a:pt x="1677" y="2342"/>
                  </a:lnTo>
                  <a:cubicBezTo>
                    <a:pt x="1677" y="2342"/>
                    <a:pt x="1677" y="2342"/>
                    <a:pt x="1677" y="2342"/>
                  </a:cubicBezTo>
                  <a:cubicBezTo>
                    <a:pt x="1680" y="2338"/>
                    <a:pt x="1684" y="2335"/>
                    <a:pt x="1687" y="2329"/>
                  </a:cubicBezTo>
                  <a:lnTo>
                    <a:pt x="1687" y="2329"/>
                  </a:lnTo>
                  <a:cubicBezTo>
                    <a:pt x="1684" y="2332"/>
                    <a:pt x="1684" y="2335"/>
                    <a:pt x="1680" y="2335"/>
                  </a:cubicBezTo>
                  <a:cubicBezTo>
                    <a:pt x="1949" y="1991"/>
                    <a:pt x="2259" y="1688"/>
                    <a:pt x="2600" y="1418"/>
                  </a:cubicBezTo>
                  <a:cubicBezTo>
                    <a:pt x="2968" y="1139"/>
                    <a:pt x="3364" y="907"/>
                    <a:pt x="3786" y="727"/>
                  </a:cubicBezTo>
                  <a:lnTo>
                    <a:pt x="3786" y="727"/>
                  </a:lnTo>
                  <a:cubicBezTo>
                    <a:pt x="3780" y="730"/>
                    <a:pt x="3772" y="734"/>
                    <a:pt x="3766" y="737"/>
                  </a:cubicBezTo>
                  <a:cubicBezTo>
                    <a:pt x="4195" y="559"/>
                    <a:pt x="4642" y="433"/>
                    <a:pt x="5102" y="366"/>
                  </a:cubicBezTo>
                  <a:lnTo>
                    <a:pt x="5092" y="366"/>
                  </a:lnTo>
                  <a:cubicBezTo>
                    <a:pt x="5318" y="336"/>
                    <a:pt x="5545" y="322"/>
                    <a:pt x="5771" y="322"/>
                  </a:cubicBezTo>
                  <a:cubicBezTo>
                    <a:pt x="5990" y="322"/>
                    <a:pt x="6209" y="335"/>
                    <a:pt x="6427" y="362"/>
                  </a:cubicBezTo>
                  <a:cubicBezTo>
                    <a:pt x="6414" y="359"/>
                    <a:pt x="6400" y="359"/>
                    <a:pt x="6383" y="355"/>
                  </a:cubicBezTo>
                  <a:lnTo>
                    <a:pt x="6383" y="355"/>
                  </a:lnTo>
                  <a:cubicBezTo>
                    <a:pt x="7096" y="454"/>
                    <a:pt x="7788" y="666"/>
                    <a:pt x="8448" y="941"/>
                  </a:cubicBezTo>
                  <a:cubicBezTo>
                    <a:pt x="9065" y="1204"/>
                    <a:pt x="9658" y="1525"/>
                    <a:pt x="10190" y="1929"/>
                  </a:cubicBezTo>
                  <a:cubicBezTo>
                    <a:pt x="10198" y="1935"/>
                    <a:pt x="10204" y="1941"/>
                    <a:pt x="10209" y="1944"/>
                  </a:cubicBezTo>
                  <a:lnTo>
                    <a:pt x="10209" y="1944"/>
                  </a:lnTo>
                  <a:cubicBezTo>
                    <a:pt x="10207" y="1943"/>
                    <a:pt x="10204" y="1943"/>
                    <a:pt x="10202" y="1941"/>
                  </a:cubicBezTo>
                  <a:lnTo>
                    <a:pt x="10202" y="1941"/>
                  </a:lnTo>
                  <a:cubicBezTo>
                    <a:pt x="10243" y="1971"/>
                    <a:pt x="10283" y="2005"/>
                    <a:pt x="10323" y="2039"/>
                  </a:cubicBezTo>
                  <a:cubicBezTo>
                    <a:pt x="10361" y="2066"/>
                    <a:pt x="10391" y="2083"/>
                    <a:pt x="10438" y="2083"/>
                  </a:cubicBezTo>
                  <a:cubicBezTo>
                    <a:pt x="10479" y="2083"/>
                    <a:pt x="10520" y="2069"/>
                    <a:pt x="10548" y="2039"/>
                  </a:cubicBezTo>
                  <a:cubicBezTo>
                    <a:pt x="10606" y="1981"/>
                    <a:pt x="10616" y="1868"/>
                    <a:pt x="10548" y="1814"/>
                  </a:cubicBezTo>
                  <a:cubicBezTo>
                    <a:pt x="9911" y="1292"/>
                    <a:pt x="9181" y="897"/>
                    <a:pt x="8421" y="587"/>
                  </a:cubicBezTo>
                  <a:cubicBezTo>
                    <a:pt x="8030" y="427"/>
                    <a:pt x="7624" y="294"/>
                    <a:pt x="7215" y="195"/>
                  </a:cubicBezTo>
                  <a:cubicBezTo>
                    <a:pt x="6840" y="100"/>
                    <a:pt x="6455" y="35"/>
                    <a:pt x="6070" y="11"/>
                  </a:cubicBezTo>
                  <a:cubicBezTo>
                    <a:pt x="5968" y="4"/>
                    <a:pt x="5869" y="1"/>
                    <a:pt x="5767" y="1"/>
                  </a:cubicBezTo>
                  <a:close/>
                </a:path>
              </a:pathLst>
            </a:custGeom>
            <a:solidFill>
              <a:srgbClr val="303F46"/>
            </a:solidFill>
            <a:ln>
              <a:noFill/>
            </a:ln>
          </p:spPr>
          <p:txBody>
            <a:bodyPr spcFirstLastPara="1" wrap="square" lIns="97520" tIns="97520" rIns="97520" bIns="97520" anchor="ctr" anchorCtr="0">
              <a:noAutofit/>
            </a:bodyPr>
            <a:lstStyle/>
            <a:p>
              <a:endParaRPr sz="1920"/>
            </a:p>
          </p:txBody>
        </p:sp>
        <p:sp>
          <p:nvSpPr>
            <p:cNvPr id="129" name="Google Shape;2362;p49">
              <a:extLst>
                <a:ext uri="{FF2B5EF4-FFF2-40B4-BE49-F238E27FC236}">
                  <a16:creationId xmlns:a16="http://schemas.microsoft.com/office/drawing/2014/main" xmlns="" id="{1032BABB-5FFA-4202-8371-89C9B8AB1ABE}"/>
                </a:ext>
              </a:extLst>
            </p:cNvPr>
            <p:cNvSpPr/>
            <p:nvPr/>
          </p:nvSpPr>
          <p:spPr>
            <a:xfrm>
              <a:off x="4728725" y="3621900"/>
              <a:ext cx="264400" cy="462150"/>
            </a:xfrm>
            <a:custGeom>
              <a:avLst/>
              <a:gdLst/>
              <a:ahLst/>
              <a:cxnLst/>
              <a:rect l="l" t="t" r="r" b="b"/>
              <a:pathLst>
                <a:path w="10576" h="18486" extrusionOk="0">
                  <a:moveTo>
                    <a:pt x="1657" y="2396"/>
                  </a:moveTo>
                  <a:lnTo>
                    <a:pt x="1657" y="2397"/>
                  </a:lnTo>
                  <a:lnTo>
                    <a:pt x="1657" y="2397"/>
                  </a:lnTo>
                  <a:lnTo>
                    <a:pt x="1656" y="2396"/>
                  </a:lnTo>
                  <a:lnTo>
                    <a:pt x="1656" y="2396"/>
                  </a:lnTo>
                  <a:cubicBezTo>
                    <a:pt x="1657" y="2396"/>
                    <a:pt x="1657" y="2396"/>
                    <a:pt x="1657" y="2396"/>
                  </a:cubicBezTo>
                  <a:close/>
                  <a:moveTo>
                    <a:pt x="6052" y="17682"/>
                  </a:moveTo>
                  <a:lnTo>
                    <a:pt x="6052" y="17683"/>
                  </a:lnTo>
                  <a:lnTo>
                    <a:pt x="6052" y="17683"/>
                  </a:lnTo>
                  <a:lnTo>
                    <a:pt x="6047" y="17691"/>
                  </a:lnTo>
                  <a:lnTo>
                    <a:pt x="6047" y="17691"/>
                  </a:lnTo>
                  <a:lnTo>
                    <a:pt x="6052" y="17682"/>
                  </a:lnTo>
                  <a:close/>
                  <a:moveTo>
                    <a:pt x="6074" y="17704"/>
                  </a:moveTo>
                  <a:cubicBezTo>
                    <a:pt x="6074" y="17704"/>
                    <a:pt x="6074" y="17704"/>
                    <a:pt x="6074" y="17704"/>
                  </a:cubicBezTo>
                  <a:lnTo>
                    <a:pt x="6074" y="17704"/>
                  </a:lnTo>
                  <a:lnTo>
                    <a:pt x="6074" y="17705"/>
                  </a:lnTo>
                  <a:lnTo>
                    <a:pt x="6074" y="17705"/>
                  </a:lnTo>
                  <a:cubicBezTo>
                    <a:pt x="6074" y="17705"/>
                    <a:pt x="6074" y="17705"/>
                    <a:pt x="6074" y="17705"/>
                  </a:cubicBezTo>
                  <a:lnTo>
                    <a:pt x="6074" y="17705"/>
                  </a:lnTo>
                  <a:lnTo>
                    <a:pt x="6074" y="17704"/>
                  </a:lnTo>
                  <a:close/>
                  <a:moveTo>
                    <a:pt x="8980" y="18104"/>
                  </a:moveTo>
                  <a:lnTo>
                    <a:pt x="8987" y="18121"/>
                  </a:lnTo>
                  <a:lnTo>
                    <a:pt x="8980" y="18106"/>
                  </a:lnTo>
                  <a:lnTo>
                    <a:pt x="8980" y="18106"/>
                  </a:lnTo>
                  <a:lnTo>
                    <a:pt x="8980" y="18104"/>
                  </a:lnTo>
                  <a:close/>
                  <a:moveTo>
                    <a:pt x="5706" y="83"/>
                  </a:moveTo>
                  <a:cubicBezTo>
                    <a:pt x="5804" y="83"/>
                    <a:pt x="5907" y="86"/>
                    <a:pt x="6009" y="93"/>
                  </a:cubicBezTo>
                  <a:cubicBezTo>
                    <a:pt x="6390" y="117"/>
                    <a:pt x="6769" y="182"/>
                    <a:pt x="7143" y="273"/>
                  </a:cubicBezTo>
                  <a:cubicBezTo>
                    <a:pt x="7552" y="376"/>
                    <a:pt x="7955" y="509"/>
                    <a:pt x="8343" y="666"/>
                  </a:cubicBezTo>
                  <a:cubicBezTo>
                    <a:pt x="9103" y="976"/>
                    <a:pt x="9829" y="1368"/>
                    <a:pt x="10463" y="1885"/>
                  </a:cubicBezTo>
                  <a:cubicBezTo>
                    <a:pt x="10473" y="1896"/>
                    <a:pt x="10480" y="1906"/>
                    <a:pt x="10487" y="1920"/>
                  </a:cubicBezTo>
                  <a:cubicBezTo>
                    <a:pt x="10490" y="1930"/>
                    <a:pt x="10494" y="1947"/>
                    <a:pt x="10494" y="1961"/>
                  </a:cubicBezTo>
                  <a:cubicBezTo>
                    <a:pt x="10494" y="1978"/>
                    <a:pt x="10490" y="1995"/>
                    <a:pt x="10484" y="2011"/>
                  </a:cubicBezTo>
                  <a:cubicBezTo>
                    <a:pt x="10476" y="2025"/>
                    <a:pt x="10470" y="2039"/>
                    <a:pt x="10459" y="2049"/>
                  </a:cubicBezTo>
                  <a:lnTo>
                    <a:pt x="10459" y="2052"/>
                  </a:lnTo>
                  <a:cubicBezTo>
                    <a:pt x="10439" y="2073"/>
                    <a:pt x="10409" y="2083"/>
                    <a:pt x="10377" y="2083"/>
                  </a:cubicBezTo>
                  <a:cubicBezTo>
                    <a:pt x="10357" y="2083"/>
                    <a:pt x="10347" y="2080"/>
                    <a:pt x="10333" y="2077"/>
                  </a:cubicBezTo>
                  <a:cubicBezTo>
                    <a:pt x="10320" y="2069"/>
                    <a:pt x="10306" y="2060"/>
                    <a:pt x="10289" y="2046"/>
                  </a:cubicBezTo>
                  <a:lnTo>
                    <a:pt x="10288" y="2048"/>
                  </a:lnTo>
                  <a:lnTo>
                    <a:pt x="10288" y="2048"/>
                  </a:lnTo>
                  <a:cubicBezTo>
                    <a:pt x="10252" y="2015"/>
                    <a:pt x="10215" y="1987"/>
                    <a:pt x="10177" y="1957"/>
                  </a:cubicBezTo>
                  <a:lnTo>
                    <a:pt x="10177" y="1957"/>
                  </a:lnTo>
                  <a:lnTo>
                    <a:pt x="10177" y="1957"/>
                  </a:lnTo>
                  <a:cubicBezTo>
                    <a:pt x="10174" y="1955"/>
                    <a:pt x="10172" y="1952"/>
                    <a:pt x="10170" y="1950"/>
                  </a:cubicBezTo>
                  <a:lnTo>
                    <a:pt x="10170" y="1950"/>
                  </a:lnTo>
                  <a:lnTo>
                    <a:pt x="10170" y="1950"/>
                  </a:lnTo>
                  <a:cubicBezTo>
                    <a:pt x="10169" y="1949"/>
                    <a:pt x="10167" y="1948"/>
                    <a:pt x="10166" y="1947"/>
                  </a:cubicBezTo>
                  <a:lnTo>
                    <a:pt x="10166" y="1947"/>
                  </a:lnTo>
                  <a:cubicBezTo>
                    <a:pt x="10166" y="1947"/>
                    <a:pt x="10166" y="1947"/>
                    <a:pt x="10166" y="1947"/>
                  </a:cubicBezTo>
                  <a:lnTo>
                    <a:pt x="10166" y="1947"/>
                  </a:lnTo>
                  <a:lnTo>
                    <a:pt x="10166" y="1947"/>
                  </a:lnTo>
                  <a:cubicBezTo>
                    <a:pt x="10165" y="1946"/>
                    <a:pt x="10164" y="1945"/>
                    <a:pt x="10163" y="1944"/>
                  </a:cubicBezTo>
                  <a:lnTo>
                    <a:pt x="10163" y="1944"/>
                  </a:lnTo>
                  <a:cubicBezTo>
                    <a:pt x="10161" y="1943"/>
                    <a:pt x="10159" y="1941"/>
                    <a:pt x="10157" y="1940"/>
                  </a:cubicBezTo>
                  <a:cubicBezTo>
                    <a:pt x="9618" y="1531"/>
                    <a:pt x="9021" y="1207"/>
                    <a:pt x="8405" y="945"/>
                  </a:cubicBezTo>
                  <a:cubicBezTo>
                    <a:pt x="7753" y="672"/>
                    <a:pt x="7073" y="463"/>
                    <a:pt x="6373" y="365"/>
                  </a:cubicBezTo>
                  <a:lnTo>
                    <a:pt x="6373" y="365"/>
                  </a:lnTo>
                  <a:lnTo>
                    <a:pt x="6374" y="362"/>
                  </a:lnTo>
                  <a:cubicBezTo>
                    <a:pt x="6363" y="360"/>
                    <a:pt x="6354" y="360"/>
                    <a:pt x="6345" y="359"/>
                  </a:cubicBezTo>
                  <a:lnTo>
                    <a:pt x="6345" y="359"/>
                  </a:lnTo>
                  <a:cubicBezTo>
                    <a:pt x="6136" y="334"/>
                    <a:pt x="5925" y="322"/>
                    <a:pt x="5715" y="322"/>
                  </a:cubicBezTo>
                  <a:cubicBezTo>
                    <a:pt x="5487" y="322"/>
                    <a:pt x="5256" y="339"/>
                    <a:pt x="5027" y="366"/>
                  </a:cubicBezTo>
                  <a:lnTo>
                    <a:pt x="5027" y="366"/>
                  </a:lnTo>
                  <a:lnTo>
                    <a:pt x="5028" y="367"/>
                  </a:lnTo>
                  <a:lnTo>
                    <a:pt x="5028" y="367"/>
                  </a:lnTo>
                  <a:cubicBezTo>
                    <a:pt x="4572" y="434"/>
                    <a:pt x="4134" y="556"/>
                    <a:pt x="3711" y="731"/>
                  </a:cubicBezTo>
                  <a:lnTo>
                    <a:pt x="3711" y="731"/>
                  </a:lnTo>
                  <a:cubicBezTo>
                    <a:pt x="3710" y="731"/>
                    <a:pt x="3709" y="731"/>
                    <a:pt x="3709" y="731"/>
                  </a:cubicBezTo>
                  <a:lnTo>
                    <a:pt x="3709" y="731"/>
                  </a:lnTo>
                  <a:lnTo>
                    <a:pt x="3708" y="730"/>
                  </a:lnTo>
                  <a:cubicBezTo>
                    <a:pt x="3286" y="915"/>
                    <a:pt x="2884" y="1146"/>
                    <a:pt x="2516" y="1429"/>
                  </a:cubicBezTo>
                  <a:cubicBezTo>
                    <a:pt x="2173" y="1697"/>
                    <a:pt x="1865" y="2001"/>
                    <a:pt x="1593" y="2347"/>
                  </a:cubicBezTo>
                  <a:lnTo>
                    <a:pt x="1593" y="2347"/>
                  </a:lnTo>
                  <a:lnTo>
                    <a:pt x="1592" y="2346"/>
                  </a:lnTo>
                  <a:cubicBezTo>
                    <a:pt x="1592" y="2349"/>
                    <a:pt x="1589" y="2349"/>
                    <a:pt x="1589" y="2349"/>
                  </a:cubicBezTo>
                  <a:lnTo>
                    <a:pt x="1590" y="2350"/>
                  </a:lnTo>
                  <a:lnTo>
                    <a:pt x="1590" y="2350"/>
                  </a:lnTo>
                  <a:cubicBezTo>
                    <a:pt x="1589" y="2351"/>
                    <a:pt x="1589" y="2351"/>
                    <a:pt x="1589" y="2352"/>
                  </a:cubicBezTo>
                  <a:cubicBezTo>
                    <a:pt x="1588" y="2352"/>
                    <a:pt x="1587" y="2353"/>
                    <a:pt x="1586" y="2353"/>
                  </a:cubicBezTo>
                  <a:lnTo>
                    <a:pt x="1586" y="2353"/>
                  </a:lnTo>
                  <a:lnTo>
                    <a:pt x="1585" y="2352"/>
                  </a:lnTo>
                  <a:cubicBezTo>
                    <a:pt x="1585" y="2354"/>
                    <a:pt x="1585" y="2355"/>
                    <a:pt x="1584" y="2356"/>
                  </a:cubicBezTo>
                  <a:lnTo>
                    <a:pt x="1582" y="2356"/>
                  </a:lnTo>
                  <a:lnTo>
                    <a:pt x="1582" y="2359"/>
                  </a:lnTo>
                  <a:cubicBezTo>
                    <a:pt x="1578" y="2363"/>
                    <a:pt x="1572" y="2370"/>
                    <a:pt x="1564" y="2379"/>
                  </a:cubicBezTo>
                  <a:lnTo>
                    <a:pt x="1567" y="2381"/>
                  </a:lnTo>
                  <a:lnTo>
                    <a:pt x="1567" y="2381"/>
                  </a:lnTo>
                  <a:cubicBezTo>
                    <a:pt x="1332" y="2698"/>
                    <a:pt x="1133" y="3038"/>
                    <a:pt x="976" y="3399"/>
                  </a:cubicBezTo>
                  <a:cubicBezTo>
                    <a:pt x="691" y="4081"/>
                    <a:pt x="515" y="4806"/>
                    <a:pt x="415" y="5536"/>
                  </a:cubicBezTo>
                  <a:lnTo>
                    <a:pt x="415" y="5536"/>
                  </a:lnTo>
                  <a:lnTo>
                    <a:pt x="413" y="5536"/>
                  </a:lnTo>
                  <a:cubicBezTo>
                    <a:pt x="348" y="6026"/>
                    <a:pt x="317" y="6524"/>
                    <a:pt x="317" y="7018"/>
                  </a:cubicBezTo>
                  <a:cubicBezTo>
                    <a:pt x="317" y="7577"/>
                    <a:pt x="356" y="8135"/>
                    <a:pt x="428" y="8691"/>
                  </a:cubicBezTo>
                  <a:lnTo>
                    <a:pt x="428" y="8691"/>
                  </a:lnTo>
                  <a:lnTo>
                    <a:pt x="427" y="8691"/>
                  </a:lnTo>
                  <a:cubicBezTo>
                    <a:pt x="600" y="9970"/>
                    <a:pt x="944" y="11223"/>
                    <a:pt x="1442" y="12413"/>
                  </a:cubicBezTo>
                  <a:cubicBezTo>
                    <a:pt x="1874" y="13432"/>
                    <a:pt x="2417" y="14404"/>
                    <a:pt x="3092" y="15285"/>
                  </a:cubicBezTo>
                  <a:lnTo>
                    <a:pt x="3092" y="15285"/>
                  </a:lnTo>
                  <a:lnTo>
                    <a:pt x="3095" y="15289"/>
                  </a:lnTo>
                  <a:cubicBezTo>
                    <a:pt x="3096" y="15291"/>
                    <a:pt x="3097" y="15293"/>
                    <a:pt x="3098" y="15294"/>
                  </a:cubicBezTo>
                  <a:lnTo>
                    <a:pt x="3098" y="15294"/>
                  </a:lnTo>
                  <a:lnTo>
                    <a:pt x="3098" y="15296"/>
                  </a:lnTo>
                  <a:lnTo>
                    <a:pt x="3099" y="15295"/>
                  </a:lnTo>
                  <a:lnTo>
                    <a:pt x="3099" y="15295"/>
                  </a:lnTo>
                  <a:cubicBezTo>
                    <a:pt x="3099" y="15295"/>
                    <a:pt x="3099" y="15295"/>
                    <a:pt x="3099" y="15295"/>
                  </a:cubicBezTo>
                  <a:lnTo>
                    <a:pt x="3099" y="15295"/>
                  </a:lnTo>
                  <a:lnTo>
                    <a:pt x="3098" y="15296"/>
                  </a:lnTo>
                  <a:cubicBezTo>
                    <a:pt x="3100" y="15297"/>
                    <a:pt x="3102" y="15299"/>
                    <a:pt x="3103" y="15301"/>
                  </a:cubicBezTo>
                  <a:lnTo>
                    <a:pt x="3103" y="15301"/>
                  </a:lnTo>
                  <a:lnTo>
                    <a:pt x="3109" y="15307"/>
                  </a:lnTo>
                  <a:lnTo>
                    <a:pt x="3109" y="15307"/>
                  </a:lnTo>
                  <a:cubicBezTo>
                    <a:pt x="3109" y="15308"/>
                    <a:pt x="3109" y="15308"/>
                    <a:pt x="3110" y="15309"/>
                  </a:cubicBezTo>
                  <a:lnTo>
                    <a:pt x="3110" y="15309"/>
                  </a:lnTo>
                  <a:lnTo>
                    <a:pt x="3109" y="15310"/>
                  </a:lnTo>
                  <a:cubicBezTo>
                    <a:pt x="3112" y="15313"/>
                    <a:pt x="3117" y="15318"/>
                    <a:pt x="3121" y="15322"/>
                  </a:cubicBezTo>
                  <a:lnTo>
                    <a:pt x="3121" y="15322"/>
                  </a:lnTo>
                  <a:cubicBezTo>
                    <a:pt x="3559" y="15882"/>
                    <a:pt x="4050" y="16403"/>
                    <a:pt x="4611" y="16843"/>
                  </a:cubicBezTo>
                  <a:cubicBezTo>
                    <a:pt x="5058" y="17180"/>
                    <a:pt x="5539" y="17467"/>
                    <a:pt x="6050" y="17695"/>
                  </a:cubicBezTo>
                  <a:lnTo>
                    <a:pt x="6050" y="17694"/>
                  </a:lnTo>
                  <a:lnTo>
                    <a:pt x="6050" y="17694"/>
                  </a:lnTo>
                  <a:cubicBezTo>
                    <a:pt x="6052" y="17695"/>
                    <a:pt x="6053" y="17695"/>
                    <a:pt x="6053" y="17695"/>
                  </a:cubicBezTo>
                  <a:lnTo>
                    <a:pt x="6053" y="17694"/>
                  </a:lnTo>
                  <a:lnTo>
                    <a:pt x="6053" y="17694"/>
                  </a:lnTo>
                  <a:cubicBezTo>
                    <a:pt x="6053" y="17694"/>
                    <a:pt x="6053" y="17694"/>
                    <a:pt x="6053" y="17694"/>
                  </a:cubicBezTo>
                  <a:lnTo>
                    <a:pt x="6053" y="17694"/>
                  </a:lnTo>
                  <a:lnTo>
                    <a:pt x="6053" y="17695"/>
                  </a:lnTo>
                  <a:cubicBezTo>
                    <a:pt x="6060" y="17698"/>
                    <a:pt x="6067" y="17701"/>
                    <a:pt x="6074" y="17705"/>
                  </a:cubicBezTo>
                  <a:lnTo>
                    <a:pt x="6074" y="17705"/>
                  </a:lnTo>
                  <a:lnTo>
                    <a:pt x="6074" y="17705"/>
                  </a:lnTo>
                  <a:lnTo>
                    <a:pt x="6074" y="17705"/>
                  </a:lnTo>
                  <a:lnTo>
                    <a:pt x="6074" y="17705"/>
                  </a:lnTo>
                  <a:cubicBezTo>
                    <a:pt x="6077" y="17706"/>
                    <a:pt x="6080" y="17708"/>
                    <a:pt x="6083" y="17709"/>
                  </a:cubicBezTo>
                  <a:lnTo>
                    <a:pt x="6084" y="17707"/>
                  </a:lnTo>
                  <a:lnTo>
                    <a:pt x="6084" y="17707"/>
                  </a:lnTo>
                  <a:cubicBezTo>
                    <a:pt x="6561" y="17904"/>
                    <a:pt x="7057" y="18044"/>
                    <a:pt x="7569" y="18119"/>
                  </a:cubicBezTo>
                  <a:lnTo>
                    <a:pt x="7569" y="18119"/>
                  </a:lnTo>
                  <a:cubicBezTo>
                    <a:pt x="7573" y="18120"/>
                    <a:pt x="7577" y="18120"/>
                    <a:pt x="7582" y="18121"/>
                  </a:cubicBezTo>
                  <a:lnTo>
                    <a:pt x="7582" y="18121"/>
                  </a:lnTo>
                  <a:cubicBezTo>
                    <a:pt x="7590" y="18122"/>
                    <a:pt x="7597" y="18123"/>
                    <a:pt x="7604" y="18124"/>
                  </a:cubicBezTo>
                  <a:lnTo>
                    <a:pt x="7604" y="18124"/>
                  </a:lnTo>
                  <a:lnTo>
                    <a:pt x="7604" y="18124"/>
                  </a:lnTo>
                  <a:cubicBezTo>
                    <a:pt x="7835" y="18153"/>
                    <a:pt x="8065" y="18165"/>
                    <a:pt x="8299" y="18165"/>
                  </a:cubicBezTo>
                  <a:cubicBezTo>
                    <a:pt x="8450" y="18165"/>
                    <a:pt x="8601" y="18159"/>
                    <a:pt x="8751" y="18147"/>
                  </a:cubicBezTo>
                  <a:lnTo>
                    <a:pt x="8751" y="18147"/>
                  </a:lnTo>
                  <a:lnTo>
                    <a:pt x="8721" y="18162"/>
                  </a:lnTo>
                  <a:lnTo>
                    <a:pt x="8939" y="18130"/>
                  </a:lnTo>
                  <a:lnTo>
                    <a:pt x="8939" y="18130"/>
                  </a:lnTo>
                  <a:lnTo>
                    <a:pt x="8940" y="18132"/>
                  </a:lnTo>
                  <a:cubicBezTo>
                    <a:pt x="8945" y="18130"/>
                    <a:pt x="8949" y="18129"/>
                    <a:pt x="8953" y="18128"/>
                  </a:cubicBezTo>
                  <a:lnTo>
                    <a:pt x="8953" y="18128"/>
                  </a:lnTo>
                  <a:cubicBezTo>
                    <a:pt x="8956" y="18128"/>
                    <a:pt x="8959" y="18128"/>
                    <a:pt x="8963" y="18126"/>
                  </a:cubicBezTo>
                  <a:lnTo>
                    <a:pt x="8963" y="18126"/>
                  </a:lnTo>
                  <a:cubicBezTo>
                    <a:pt x="8969" y="18126"/>
                    <a:pt x="8974" y="18125"/>
                    <a:pt x="8980" y="18124"/>
                  </a:cubicBezTo>
                  <a:lnTo>
                    <a:pt x="8982" y="18123"/>
                  </a:lnTo>
                  <a:lnTo>
                    <a:pt x="8982" y="18123"/>
                  </a:lnTo>
                  <a:cubicBezTo>
                    <a:pt x="9403" y="18062"/>
                    <a:pt x="9814" y="17953"/>
                    <a:pt x="10211" y="17797"/>
                  </a:cubicBezTo>
                  <a:cubicBezTo>
                    <a:pt x="10218" y="17794"/>
                    <a:pt x="10224" y="17794"/>
                    <a:pt x="10234" y="17794"/>
                  </a:cubicBezTo>
                  <a:cubicBezTo>
                    <a:pt x="10245" y="17794"/>
                    <a:pt x="10259" y="17794"/>
                    <a:pt x="10269" y="17797"/>
                  </a:cubicBezTo>
                  <a:cubicBezTo>
                    <a:pt x="10279" y="17801"/>
                    <a:pt x="10289" y="17804"/>
                    <a:pt x="10296" y="17808"/>
                  </a:cubicBezTo>
                  <a:cubicBezTo>
                    <a:pt x="10310" y="17817"/>
                    <a:pt x="10320" y="17828"/>
                    <a:pt x="10330" y="17838"/>
                  </a:cubicBezTo>
                  <a:cubicBezTo>
                    <a:pt x="10341" y="17852"/>
                    <a:pt x="10347" y="17866"/>
                    <a:pt x="10350" y="17879"/>
                  </a:cubicBezTo>
                  <a:cubicBezTo>
                    <a:pt x="10354" y="17889"/>
                    <a:pt x="10354" y="17899"/>
                    <a:pt x="10354" y="17913"/>
                  </a:cubicBezTo>
                  <a:cubicBezTo>
                    <a:pt x="10354" y="17934"/>
                    <a:pt x="10350" y="17951"/>
                    <a:pt x="10341" y="17968"/>
                  </a:cubicBezTo>
                  <a:lnTo>
                    <a:pt x="10337" y="17971"/>
                  </a:lnTo>
                  <a:cubicBezTo>
                    <a:pt x="10330" y="17985"/>
                    <a:pt x="10320" y="17995"/>
                    <a:pt x="10310" y="18001"/>
                  </a:cubicBezTo>
                  <a:cubicBezTo>
                    <a:pt x="10300" y="18012"/>
                    <a:pt x="10283" y="18019"/>
                    <a:pt x="10262" y="18026"/>
                  </a:cubicBezTo>
                  <a:lnTo>
                    <a:pt x="10263" y="18027"/>
                  </a:lnTo>
                  <a:lnTo>
                    <a:pt x="10263" y="18027"/>
                  </a:lnTo>
                  <a:cubicBezTo>
                    <a:pt x="9831" y="18197"/>
                    <a:pt x="9382" y="18312"/>
                    <a:pt x="8922" y="18366"/>
                  </a:cubicBezTo>
                  <a:cubicBezTo>
                    <a:pt x="8715" y="18390"/>
                    <a:pt x="8507" y="18404"/>
                    <a:pt x="8296" y="18404"/>
                  </a:cubicBezTo>
                  <a:cubicBezTo>
                    <a:pt x="8054" y="18404"/>
                    <a:pt x="7812" y="18387"/>
                    <a:pt x="7570" y="18356"/>
                  </a:cubicBezTo>
                  <a:cubicBezTo>
                    <a:pt x="6676" y="18237"/>
                    <a:pt x="5808" y="17910"/>
                    <a:pt x="5045" y="17429"/>
                  </a:cubicBezTo>
                  <a:cubicBezTo>
                    <a:pt x="4697" y="17211"/>
                    <a:pt x="4366" y="16963"/>
                    <a:pt x="4063" y="16690"/>
                  </a:cubicBezTo>
                  <a:cubicBezTo>
                    <a:pt x="3797" y="16447"/>
                    <a:pt x="3545" y="16192"/>
                    <a:pt x="3310" y="15920"/>
                  </a:cubicBezTo>
                  <a:cubicBezTo>
                    <a:pt x="2843" y="15378"/>
                    <a:pt x="2427" y="14791"/>
                    <a:pt x="2063" y="14174"/>
                  </a:cubicBezTo>
                  <a:cubicBezTo>
                    <a:pt x="1684" y="13527"/>
                    <a:pt x="1357" y="12849"/>
                    <a:pt x="1084" y="12150"/>
                  </a:cubicBezTo>
                  <a:cubicBezTo>
                    <a:pt x="805" y="11431"/>
                    <a:pt x="576" y="10692"/>
                    <a:pt x="413" y="9942"/>
                  </a:cubicBezTo>
                  <a:cubicBezTo>
                    <a:pt x="202" y="8984"/>
                    <a:pt x="82" y="8003"/>
                    <a:pt x="82" y="7021"/>
                  </a:cubicBezTo>
                  <a:cubicBezTo>
                    <a:pt x="82" y="6500"/>
                    <a:pt x="117" y="5978"/>
                    <a:pt x="188" y="5460"/>
                  </a:cubicBezTo>
                  <a:cubicBezTo>
                    <a:pt x="239" y="5103"/>
                    <a:pt x="307" y="4751"/>
                    <a:pt x="396" y="4404"/>
                  </a:cubicBezTo>
                  <a:cubicBezTo>
                    <a:pt x="485" y="4063"/>
                    <a:pt x="590" y="3722"/>
                    <a:pt x="723" y="3399"/>
                  </a:cubicBezTo>
                  <a:cubicBezTo>
                    <a:pt x="866" y="3051"/>
                    <a:pt x="1040" y="2720"/>
                    <a:pt x="1254" y="2417"/>
                  </a:cubicBezTo>
                  <a:cubicBezTo>
                    <a:pt x="1466" y="2114"/>
                    <a:pt x="1704" y="1831"/>
                    <a:pt x="1973" y="1579"/>
                  </a:cubicBezTo>
                  <a:cubicBezTo>
                    <a:pt x="2516" y="1078"/>
                    <a:pt x="3150" y="682"/>
                    <a:pt x="3842" y="427"/>
                  </a:cubicBezTo>
                  <a:cubicBezTo>
                    <a:pt x="4435" y="209"/>
                    <a:pt x="5072" y="83"/>
                    <a:pt x="5706" y="83"/>
                  </a:cubicBezTo>
                  <a:close/>
                  <a:moveTo>
                    <a:pt x="5706" y="1"/>
                  </a:moveTo>
                  <a:cubicBezTo>
                    <a:pt x="5061" y="1"/>
                    <a:pt x="4414" y="127"/>
                    <a:pt x="3814" y="352"/>
                  </a:cubicBezTo>
                  <a:cubicBezTo>
                    <a:pt x="3112" y="611"/>
                    <a:pt x="2468" y="1009"/>
                    <a:pt x="1919" y="1521"/>
                  </a:cubicBezTo>
                  <a:cubicBezTo>
                    <a:pt x="1643" y="1773"/>
                    <a:pt x="1401" y="2063"/>
                    <a:pt x="1187" y="2370"/>
                  </a:cubicBezTo>
                  <a:cubicBezTo>
                    <a:pt x="968" y="2680"/>
                    <a:pt x="792" y="3017"/>
                    <a:pt x="648" y="3368"/>
                  </a:cubicBezTo>
                  <a:cubicBezTo>
                    <a:pt x="515" y="3699"/>
                    <a:pt x="406" y="4040"/>
                    <a:pt x="317" y="4383"/>
                  </a:cubicBezTo>
                  <a:cubicBezTo>
                    <a:pt x="226" y="4735"/>
                    <a:pt x="161" y="5089"/>
                    <a:pt x="109" y="5447"/>
                  </a:cubicBezTo>
                  <a:cubicBezTo>
                    <a:pt x="35" y="5972"/>
                    <a:pt x="1" y="6497"/>
                    <a:pt x="1" y="7021"/>
                  </a:cubicBezTo>
                  <a:cubicBezTo>
                    <a:pt x="1" y="8010"/>
                    <a:pt x="123" y="8998"/>
                    <a:pt x="334" y="9959"/>
                  </a:cubicBezTo>
                  <a:cubicBezTo>
                    <a:pt x="498" y="10716"/>
                    <a:pt x="726" y="11458"/>
                    <a:pt x="1006" y="12178"/>
                  </a:cubicBezTo>
                  <a:cubicBezTo>
                    <a:pt x="1282" y="12883"/>
                    <a:pt x="1609" y="13564"/>
                    <a:pt x="1991" y="14219"/>
                  </a:cubicBezTo>
                  <a:cubicBezTo>
                    <a:pt x="2359" y="14839"/>
                    <a:pt x="2778" y="15429"/>
                    <a:pt x="3249" y="15974"/>
                  </a:cubicBezTo>
                  <a:cubicBezTo>
                    <a:pt x="3487" y="16247"/>
                    <a:pt x="3739" y="16509"/>
                    <a:pt x="4008" y="16751"/>
                  </a:cubicBezTo>
                  <a:cubicBezTo>
                    <a:pt x="4315" y="17027"/>
                    <a:pt x="4649" y="17276"/>
                    <a:pt x="5000" y="17498"/>
                  </a:cubicBezTo>
                  <a:cubicBezTo>
                    <a:pt x="5773" y="17985"/>
                    <a:pt x="6653" y="18319"/>
                    <a:pt x="7560" y="18435"/>
                  </a:cubicBezTo>
                  <a:cubicBezTo>
                    <a:pt x="7805" y="18468"/>
                    <a:pt x="8050" y="18486"/>
                    <a:pt x="8296" y="18486"/>
                  </a:cubicBezTo>
                  <a:cubicBezTo>
                    <a:pt x="8510" y="18486"/>
                    <a:pt x="8721" y="18472"/>
                    <a:pt x="8933" y="18448"/>
                  </a:cubicBezTo>
                  <a:cubicBezTo>
                    <a:pt x="9400" y="18394"/>
                    <a:pt x="9856" y="18275"/>
                    <a:pt x="10296" y="18100"/>
                  </a:cubicBezTo>
                  <a:cubicBezTo>
                    <a:pt x="10316" y="18094"/>
                    <a:pt x="10337" y="18083"/>
                    <a:pt x="10357" y="18070"/>
                  </a:cubicBezTo>
                  <a:cubicBezTo>
                    <a:pt x="10377" y="18056"/>
                    <a:pt x="10395" y="18036"/>
                    <a:pt x="10409" y="18012"/>
                  </a:cubicBezTo>
                  <a:cubicBezTo>
                    <a:pt x="10429" y="17981"/>
                    <a:pt x="10435" y="17947"/>
                    <a:pt x="10435" y="17913"/>
                  </a:cubicBezTo>
                  <a:cubicBezTo>
                    <a:pt x="10435" y="17893"/>
                    <a:pt x="10435" y="17876"/>
                    <a:pt x="10429" y="17858"/>
                  </a:cubicBezTo>
                  <a:cubicBezTo>
                    <a:pt x="10422" y="17835"/>
                    <a:pt x="10412" y="17811"/>
                    <a:pt x="10395" y="17790"/>
                  </a:cubicBezTo>
                  <a:cubicBezTo>
                    <a:pt x="10382" y="17770"/>
                    <a:pt x="10361" y="17753"/>
                    <a:pt x="10341" y="17740"/>
                  </a:cubicBezTo>
                  <a:cubicBezTo>
                    <a:pt x="10323" y="17729"/>
                    <a:pt x="10306" y="17723"/>
                    <a:pt x="10289" y="17719"/>
                  </a:cubicBezTo>
                  <a:cubicBezTo>
                    <a:pt x="10272" y="17712"/>
                    <a:pt x="10255" y="17712"/>
                    <a:pt x="10234" y="17712"/>
                  </a:cubicBezTo>
                  <a:cubicBezTo>
                    <a:pt x="10218" y="17712"/>
                    <a:pt x="10198" y="17712"/>
                    <a:pt x="10181" y="17722"/>
                  </a:cubicBezTo>
                  <a:lnTo>
                    <a:pt x="10181" y="17722"/>
                  </a:lnTo>
                  <a:lnTo>
                    <a:pt x="10180" y="17719"/>
                  </a:lnTo>
                  <a:cubicBezTo>
                    <a:pt x="9789" y="17876"/>
                    <a:pt x="9383" y="17985"/>
                    <a:pt x="8963" y="18042"/>
                  </a:cubicBezTo>
                  <a:lnTo>
                    <a:pt x="8963" y="18043"/>
                  </a:lnTo>
                  <a:lnTo>
                    <a:pt x="8963" y="18043"/>
                  </a:lnTo>
                  <a:cubicBezTo>
                    <a:pt x="8963" y="18043"/>
                    <a:pt x="8963" y="18043"/>
                    <a:pt x="8963" y="18043"/>
                  </a:cubicBezTo>
                  <a:lnTo>
                    <a:pt x="8963" y="18043"/>
                  </a:lnTo>
                  <a:cubicBezTo>
                    <a:pt x="8744" y="18070"/>
                    <a:pt x="8521" y="18083"/>
                    <a:pt x="8299" y="18083"/>
                  </a:cubicBezTo>
                  <a:cubicBezTo>
                    <a:pt x="8069" y="18083"/>
                    <a:pt x="7841" y="18072"/>
                    <a:pt x="7613" y="18045"/>
                  </a:cubicBezTo>
                  <a:lnTo>
                    <a:pt x="7613" y="18045"/>
                  </a:lnTo>
                  <a:lnTo>
                    <a:pt x="7614" y="18042"/>
                  </a:lnTo>
                  <a:cubicBezTo>
                    <a:pt x="7601" y="18041"/>
                    <a:pt x="7589" y="18039"/>
                    <a:pt x="7576" y="18037"/>
                  </a:cubicBezTo>
                  <a:lnTo>
                    <a:pt x="7576" y="18037"/>
                  </a:lnTo>
                  <a:cubicBezTo>
                    <a:pt x="7574" y="18037"/>
                    <a:pt x="7572" y="18036"/>
                    <a:pt x="7570" y="18036"/>
                  </a:cubicBezTo>
                  <a:lnTo>
                    <a:pt x="7570" y="18036"/>
                  </a:lnTo>
                  <a:lnTo>
                    <a:pt x="7570" y="18036"/>
                  </a:lnTo>
                  <a:cubicBezTo>
                    <a:pt x="7068" y="17964"/>
                    <a:pt x="6581" y="17824"/>
                    <a:pt x="6114" y="17631"/>
                  </a:cubicBezTo>
                  <a:lnTo>
                    <a:pt x="6114" y="17631"/>
                  </a:lnTo>
                  <a:lnTo>
                    <a:pt x="6114" y="17630"/>
                  </a:lnTo>
                  <a:cubicBezTo>
                    <a:pt x="6109" y="17628"/>
                    <a:pt x="6104" y="17627"/>
                    <a:pt x="6100" y="17625"/>
                  </a:cubicBezTo>
                  <a:lnTo>
                    <a:pt x="6100" y="17625"/>
                  </a:lnTo>
                  <a:cubicBezTo>
                    <a:pt x="6095" y="17622"/>
                    <a:pt x="6089" y="17620"/>
                    <a:pt x="6080" y="17617"/>
                  </a:cubicBezTo>
                  <a:lnTo>
                    <a:pt x="6078" y="17617"/>
                  </a:lnTo>
                  <a:cubicBezTo>
                    <a:pt x="6075" y="17616"/>
                    <a:pt x="6072" y="17615"/>
                    <a:pt x="6070" y="17613"/>
                  </a:cubicBezTo>
                  <a:lnTo>
                    <a:pt x="6070" y="17614"/>
                  </a:lnTo>
                  <a:lnTo>
                    <a:pt x="6070" y="17614"/>
                  </a:lnTo>
                  <a:cubicBezTo>
                    <a:pt x="5569" y="17391"/>
                    <a:pt x="5099" y="17110"/>
                    <a:pt x="4661" y="16780"/>
                  </a:cubicBezTo>
                  <a:lnTo>
                    <a:pt x="4661" y="16780"/>
                  </a:lnTo>
                  <a:lnTo>
                    <a:pt x="4663" y="16779"/>
                  </a:lnTo>
                  <a:cubicBezTo>
                    <a:pt x="4100" y="16339"/>
                    <a:pt x="3613" y="15821"/>
                    <a:pt x="3177" y="15258"/>
                  </a:cubicBezTo>
                  <a:lnTo>
                    <a:pt x="3175" y="15259"/>
                  </a:lnTo>
                  <a:lnTo>
                    <a:pt x="3175" y="15259"/>
                  </a:lnTo>
                  <a:cubicBezTo>
                    <a:pt x="3174" y="15257"/>
                    <a:pt x="3172" y="15255"/>
                    <a:pt x="3170" y="15252"/>
                  </a:cubicBezTo>
                  <a:lnTo>
                    <a:pt x="3170" y="15252"/>
                  </a:lnTo>
                  <a:cubicBezTo>
                    <a:pt x="3170" y="15252"/>
                    <a:pt x="3170" y="15252"/>
                    <a:pt x="3170" y="15252"/>
                  </a:cubicBezTo>
                  <a:cubicBezTo>
                    <a:pt x="3167" y="15245"/>
                    <a:pt x="3163" y="15245"/>
                    <a:pt x="3163" y="15245"/>
                  </a:cubicBezTo>
                  <a:cubicBezTo>
                    <a:pt x="2492" y="14369"/>
                    <a:pt x="1950" y="13397"/>
                    <a:pt x="1517" y="12382"/>
                  </a:cubicBezTo>
                  <a:cubicBezTo>
                    <a:pt x="1029" y="11210"/>
                    <a:pt x="690" y="9979"/>
                    <a:pt x="515" y="8722"/>
                  </a:cubicBezTo>
                  <a:lnTo>
                    <a:pt x="515" y="8722"/>
                  </a:lnTo>
                  <a:lnTo>
                    <a:pt x="515" y="8722"/>
                  </a:lnTo>
                  <a:cubicBezTo>
                    <a:pt x="515" y="8721"/>
                    <a:pt x="515" y="8720"/>
                    <a:pt x="515" y="8718"/>
                  </a:cubicBezTo>
                  <a:lnTo>
                    <a:pt x="515" y="8718"/>
                  </a:lnTo>
                  <a:lnTo>
                    <a:pt x="515" y="8718"/>
                  </a:lnTo>
                  <a:cubicBezTo>
                    <a:pt x="514" y="8716"/>
                    <a:pt x="514" y="8713"/>
                    <a:pt x="514" y="8711"/>
                  </a:cubicBezTo>
                  <a:lnTo>
                    <a:pt x="514" y="8711"/>
                  </a:lnTo>
                  <a:cubicBezTo>
                    <a:pt x="439" y="8149"/>
                    <a:pt x="399" y="7583"/>
                    <a:pt x="399" y="7018"/>
                  </a:cubicBezTo>
                  <a:cubicBezTo>
                    <a:pt x="399" y="6527"/>
                    <a:pt x="430" y="6033"/>
                    <a:pt x="495" y="5546"/>
                  </a:cubicBezTo>
                  <a:lnTo>
                    <a:pt x="494" y="5545"/>
                  </a:lnTo>
                  <a:lnTo>
                    <a:pt x="494" y="5545"/>
                  </a:lnTo>
                  <a:cubicBezTo>
                    <a:pt x="597" y="4823"/>
                    <a:pt x="772" y="4105"/>
                    <a:pt x="1050" y="3433"/>
                  </a:cubicBezTo>
                  <a:cubicBezTo>
                    <a:pt x="1207" y="3071"/>
                    <a:pt x="1405" y="2734"/>
                    <a:pt x="1640" y="2420"/>
                  </a:cubicBezTo>
                  <a:lnTo>
                    <a:pt x="1639" y="2420"/>
                  </a:lnTo>
                  <a:lnTo>
                    <a:pt x="1639" y="2420"/>
                  </a:lnTo>
                  <a:cubicBezTo>
                    <a:pt x="1642" y="2417"/>
                    <a:pt x="1646" y="2413"/>
                    <a:pt x="1650" y="2407"/>
                  </a:cubicBezTo>
                  <a:lnTo>
                    <a:pt x="1650" y="2407"/>
                  </a:lnTo>
                  <a:lnTo>
                    <a:pt x="1650" y="2407"/>
                  </a:lnTo>
                  <a:cubicBezTo>
                    <a:pt x="1650" y="2407"/>
                    <a:pt x="1650" y="2407"/>
                    <a:pt x="1650" y="2407"/>
                  </a:cubicBezTo>
                  <a:lnTo>
                    <a:pt x="1650" y="2407"/>
                  </a:lnTo>
                  <a:lnTo>
                    <a:pt x="1650" y="2407"/>
                  </a:lnTo>
                  <a:cubicBezTo>
                    <a:pt x="1654" y="2404"/>
                    <a:pt x="1657" y="2400"/>
                    <a:pt x="1657" y="2397"/>
                  </a:cubicBezTo>
                  <a:lnTo>
                    <a:pt x="1657" y="2397"/>
                  </a:lnTo>
                  <a:cubicBezTo>
                    <a:pt x="1657" y="2397"/>
                    <a:pt x="1657" y="2397"/>
                    <a:pt x="1657" y="2397"/>
                  </a:cubicBezTo>
                  <a:lnTo>
                    <a:pt x="1657" y="2396"/>
                  </a:lnTo>
                  <a:lnTo>
                    <a:pt x="1657" y="2396"/>
                  </a:lnTo>
                  <a:cubicBezTo>
                    <a:pt x="1922" y="2060"/>
                    <a:pt x="2228" y="1758"/>
                    <a:pt x="2566" y="1494"/>
                  </a:cubicBezTo>
                  <a:lnTo>
                    <a:pt x="2565" y="1492"/>
                  </a:lnTo>
                  <a:lnTo>
                    <a:pt x="2565" y="1492"/>
                  </a:lnTo>
                  <a:cubicBezTo>
                    <a:pt x="2923" y="1218"/>
                    <a:pt x="3310" y="993"/>
                    <a:pt x="3721" y="814"/>
                  </a:cubicBezTo>
                  <a:lnTo>
                    <a:pt x="3721" y="814"/>
                  </a:lnTo>
                  <a:lnTo>
                    <a:pt x="3722" y="816"/>
                  </a:lnTo>
                  <a:cubicBezTo>
                    <a:pt x="3723" y="815"/>
                    <a:pt x="3724" y="815"/>
                    <a:pt x="3725" y="814"/>
                  </a:cubicBezTo>
                  <a:lnTo>
                    <a:pt x="3725" y="814"/>
                  </a:lnTo>
                  <a:lnTo>
                    <a:pt x="3725" y="816"/>
                  </a:lnTo>
                  <a:cubicBezTo>
                    <a:pt x="3726" y="815"/>
                    <a:pt x="3728" y="814"/>
                    <a:pt x="3729" y="813"/>
                  </a:cubicBezTo>
                  <a:lnTo>
                    <a:pt x="3729" y="813"/>
                  </a:lnTo>
                  <a:cubicBezTo>
                    <a:pt x="4150" y="637"/>
                    <a:pt x="4593" y="512"/>
                    <a:pt x="5048" y="447"/>
                  </a:cubicBezTo>
                  <a:lnTo>
                    <a:pt x="5048" y="446"/>
                  </a:lnTo>
                  <a:lnTo>
                    <a:pt x="5048" y="446"/>
                  </a:lnTo>
                  <a:cubicBezTo>
                    <a:pt x="5049" y="446"/>
                    <a:pt x="5050" y="446"/>
                    <a:pt x="5051" y="446"/>
                  </a:cubicBezTo>
                  <a:lnTo>
                    <a:pt x="5051" y="446"/>
                  </a:lnTo>
                  <a:lnTo>
                    <a:pt x="5051" y="447"/>
                  </a:lnTo>
                  <a:cubicBezTo>
                    <a:pt x="5060" y="445"/>
                    <a:pt x="5069" y="444"/>
                    <a:pt x="5077" y="442"/>
                  </a:cubicBezTo>
                  <a:lnTo>
                    <a:pt x="5077" y="442"/>
                  </a:lnTo>
                  <a:cubicBezTo>
                    <a:pt x="5289" y="415"/>
                    <a:pt x="5504" y="403"/>
                    <a:pt x="5715" y="403"/>
                  </a:cubicBezTo>
                  <a:cubicBezTo>
                    <a:pt x="5928" y="403"/>
                    <a:pt x="6141" y="416"/>
                    <a:pt x="6354" y="443"/>
                  </a:cubicBezTo>
                  <a:lnTo>
                    <a:pt x="6354" y="443"/>
                  </a:lnTo>
                  <a:cubicBezTo>
                    <a:pt x="6355" y="444"/>
                    <a:pt x="6356" y="444"/>
                    <a:pt x="6357" y="444"/>
                  </a:cubicBezTo>
                  <a:lnTo>
                    <a:pt x="6357" y="444"/>
                  </a:lnTo>
                  <a:lnTo>
                    <a:pt x="6357" y="444"/>
                  </a:lnTo>
                  <a:cubicBezTo>
                    <a:pt x="6358" y="444"/>
                    <a:pt x="6359" y="444"/>
                    <a:pt x="6360" y="444"/>
                  </a:cubicBezTo>
                  <a:lnTo>
                    <a:pt x="6360" y="443"/>
                  </a:lnTo>
                  <a:lnTo>
                    <a:pt x="6360" y="443"/>
                  </a:lnTo>
                  <a:cubicBezTo>
                    <a:pt x="7051" y="541"/>
                    <a:pt x="7725" y="749"/>
                    <a:pt x="8370" y="1020"/>
                  </a:cubicBezTo>
                  <a:cubicBezTo>
                    <a:pt x="8984" y="1279"/>
                    <a:pt x="9573" y="1599"/>
                    <a:pt x="10105" y="2005"/>
                  </a:cubicBezTo>
                  <a:cubicBezTo>
                    <a:pt x="10106" y="2006"/>
                    <a:pt x="10107" y="2007"/>
                    <a:pt x="10109" y="2008"/>
                  </a:cubicBezTo>
                  <a:lnTo>
                    <a:pt x="10109" y="2008"/>
                  </a:lnTo>
                  <a:lnTo>
                    <a:pt x="10108" y="2008"/>
                  </a:lnTo>
                  <a:lnTo>
                    <a:pt x="10109" y="2008"/>
                  </a:lnTo>
                  <a:cubicBezTo>
                    <a:pt x="10110" y="2009"/>
                    <a:pt x="10111" y="2010"/>
                    <a:pt x="10112" y="2010"/>
                  </a:cubicBezTo>
                  <a:lnTo>
                    <a:pt x="10112" y="2010"/>
                  </a:lnTo>
                  <a:lnTo>
                    <a:pt x="10112" y="2011"/>
                  </a:lnTo>
                  <a:cubicBezTo>
                    <a:pt x="10119" y="2015"/>
                    <a:pt x="10126" y="2022"/>
                    <a:pt x="10132" y="2025"/>
                  </a:cubicBezTo>
                  <a:lnTo>
                    <a:pt x="10132" y="2025"/>
                  </a:lnTo>
                  <a:lnTo>
                    <a:pt x="10132" y="2025"/>
                  </a:lnTo>
                  <a:cubicBezTo>
                    <a:pt x="10168" y="2054"/>
                    <a:pt x="10203" y="2081"/>
                    <a:pt x="10238" y="2110"/>
                  </a:cubicBezTo>
                  <a:cubicBezTo>
                    <a:pt x="10255" y="2127"/>
                    <a:pt x="10275" y="2141"/>
                    <a:pt x="10300" y="2151"/>
                  </a:cubicBezTo>
                  <a:cubicBezTo>
                    <a:pt x="10323" y="2162"/>
                    <a:pt x="10347" y="2165"/>
                    <a:pt x="10377" y="2165"/>
                  </a:cubicBezTo>
                  <a:cubicBezTo>
                    <a:pt x="10429" y="2165"/>
                    <a:pt x="10480" y="2145"/>
                    <a:pt x="10517" y="2107"/>
                  </a:cubicBezTo>
                  <a:cubicBezTo>
                    <a:pt x="10534" y="2090"/>
                    <a:pt x="10552" y="2066"/>
                    <a:pt x="10558" y="2039"/>
                  </a:cubicBezTo>
                  <a:cubicBezTo>
                    <a:pt x="10569" y="2015"/>
                    <a:pt x="10575" y="1988"/>
                    <a:pt x="10575" y="1961"/>
                  </a:cubicBezTo>
                  <a:cubicBezTo>
                    <a:pt x="10575" y="1937"/>
                    <a:pt x="10572" y="1909"/>
                    <a:pt x="10561" y="1885"/>
                  </a:cubicBezTo>
                  <a:cubicBezTo>
                    <a:pt x="10552" y="1862"/>
                    <a:pt x="10534" y="1841"/>
                    <a:pt x="10514" y="1824"/>
                  </a:cubicBezTo>
                  <a:cubicBezTo>
                    <a:pt x="9874" y="1296"/>
                    <a:pt x="9137" y="904"/>
                    <a:pt x="8374" y="591"/>
                  </a:cubicBezTo>
                  <a:cubicBezTo>
                    <a:pt x="7982" y="430"/>
                    <a:pt x="7576" y="298"/>
                    <a:pt x="7161" y="196"/>
                  </a:cubicBezTo>
                  <a:cubicBezTo>
                    <a:pt x="6786" y="100"/>
                    <a:pt x="6401" y="39"/>
                    <a:pt x="6012" y="12"/>
                  </a:cubicBezTo>
                  <a:cubicBezTo>
                    <a:pt x="5910" y="4"/>
                    <a:pt x="5808" y="1"/>
                    <a:pt x="5706" y="1"/>
                  </a:cubicBezTo>
                  <a:close/>
                </a:path>
              </a:pathLst>
            </a:custGeom>
            <a:solidFill>
              <a:srgbClr val="303F46"/>
            </a:solidFill>
            <a:ln>
              <a:noFill/>
            </a:ln>
          </p:spPr>
          <p:txBody>
            <a:bodyPr spcFirstLastPara="1" wrap="square" lIns="97520" tIns="97520" rIns="97520" bIns="97520" anchor="ctr" anchorCtr="0">
              <a:noAutofit/>
            </a:bodyPr>
            <a:lstStyle/>
            <a:p>
              <a:endParaRPr sz="1920"/>
            </a:p>
          </p:txBody>
        </p:sp>
        <p:sp>
          <p:nvSpPr>
            <p:cNvPr id="130" name="Google Shape;2363;p49">
              <a:extLst>
                <a:ext uri="{FF2B5EF4-FFF2-40B4-BE49-F238E27FC236}">
                  <a16:creationId xmlns:a16="http://schemas.microsoft.com/office/drawing/2014/main" xmlns="" id="{5B34E5C8-A902-4406-8CA8-B94ED66FBAA8}"/>
                </a:ext>
              </a:extLst>
            </p:cNvPr>
            <p:cNvSpPr/>
            <p:nvPr/>
          </p:nvSpPr>
          <p:spPr>
            <a:xfrm>
              <a:off x="4986275" y="3616200"/>
              <a:ext cx="170075" cy="58375"/>
            </a:xfrm>
            <a:custGeom>
              <a:avLst/>
              <a:gdLst/>
              <a:ahLst/>
              <a:cxnLst/>
              <a:rect l="l" t="t" r="r" b="b"/>
              <a:pathLst>
                <a:path w="6803" h="2335" extrusionOk="0">
                  <a:moveTo>
                    <a:pt x="4185" y="355"/>
                  </a:moveTo>
                  <a:lnTo>
                    <a:pt x="4185" y="355"/>
                  </a:lnTo>
                  <a:cubicBezTo>
                    <a:pt x="4179" y="358"/>
                    <a:pt x="4172" y="358"/>
                    <a:pt x="4169" y="358"/>
                  </a:cubicBezTo>
                  <a:lnTo>
                    <a:pt x="4185" y="355"/>
                  </a:lnTo>
                  <a:close/>
                  <a:moveTo>
                    <a:pt x="4782" y="1"/>
                  </a:moveTo>
                  <a:cubicBezTo>
                    <a:pt x="4567" y="1"/>
                    <a:pt x="4353" y="18"/>
                    <a:pt x="4141" y="45"/>
                  </a:cubicBezTo>
                  <a:cubicBezTo>
                    <a:pt x="3831" y="86"/>
                    <a:pt x="3528" y="154"/>
                    <a:pt x="3228" y="243"/>
                  </a:cubicBezTo>
                  <a:cubicBezTo>
                    <a:pt x="2618" y="424"/>
                    <a:pt x="2035" y="693"/>
                    <a:pt x="1490" y="1012"/>
                  </a:cubicBezTo>
                  <a:cubicBezTo>
                    <a:pt x="979" y="1309"/>
                    <a:pt x="498" y="1664"/>
                    <a:pt x="66" y="2063"/>
                  </a:cubicBezTo>
                  <a:cubicBezTo>
                    <a:pt x="1" y="2124"/>
                    <a:pt x="4" y="2230"/>
                    <a:pt x="66" y="2288"/>
                  </a:cubicBezTo>
                  <a:cubicBezTo>
                    <a:pt x="96" y="2319"/>
                    <a:pt x="135" y="2335"/>
                    <a:pt x="175" y="2335"/>
                  </a:cubicBezTo>
                  <a:cubicBezTo>
                    <a:pt x="216" y="2335"/>
                    <a:pt x="258" y="2319"/>
                    <a:pt x="291" y="2288"/>
                  </a:cubicBezTo>
                  <a:cubicBezTo>
                    <a:pt x="451" y="2137"/>
                    <a:pt x="621" y="1994"/>
                    <a:pt x="795" y="1861"/>
                  </a:cubicBezTo>
                  <a:cubicBezTo>
                    <a:pt x="1354" y="1432"/>
                    <a:pt x="1967" y="1074"/>
                    <a:pt x="2615" y="798"/>
                  </a:cubicBezTo>
                  <a:cubicBezTo>
                    <a:pt x="3106" y="594"/>
                    <a:pt x="3617" y="440"/>
                    <a:pt x="4145" y="362"/>
                  </a:cubicBezTo>
                  <a:lnTo>
                    <a:pt x="4141" y="362"/>
                  </a:lnTo>
                  <a:cubicBezTo>
                    <a:pt x="4357" y="334"/>
                    <a:pt x="4571" y="318"/>
                    <a:pt x="4785" y="318"/>
                  </a:cubicBezTo>
                  <a:cubicBezTo>
                    <a:pt x="4961" y="318"/>
                    <a:pt x="5137" y="329"/>
                    <a:pt x="5314" y="352"/>
                  </a:cubicBezTo>
                  <a:cubicBezTo>
                    <a:pt x="5586" y="396"/>
                    <a:pt x="5852" y="468"/>
                    <a:pt x="6107" y="573"/>
                  </a:cubicBezTo>
                  <a:cubicBezTo>
                    <a:pt x="6258" y="638"/>
                    <a:pt x="6404" y="713"/>
                    <a:pt x="6541" y="801"/>
                  </a:cubicBezTo>
                  <a:cubicBezTo>
                    <a:pt x="6565" y="817"/>
                    <a:pt x="6593" y="824"/>
                    <a:pt x="6620" y="824"/>
                  </a:cubicBezTo>
                  <a:cubicBezTo>
                    <a:pt x="6676" y="824"/>
                    <a:pt x="6731" y="794"/>
                    <a:pt x="6759" y="743"/>
                  </a:cubicBezTo>
                  <a:cubicBezTo>
                    <a:pt x="6803" y="669"/>
                    <a:pt x="6776" y="573"/>
                    <a:pt x="6700" y="529"/>
                  </a:cubicBezTo>
                  <a:cubicBezTo>
                    <a:pt x="6462" y="375"/>
                    <a:pt x="6200" y="260"/>
                    <a:pt x="5931" y="171"/>
                  </a:cubicBezTo>
                  <a:cubicBezTo>
                    <a:pt x="5648" y="79"/>
                    <a:pt x="5351" y="31"/>
                    <a:pt x="5055" y="11"/>
                  </a:cubicBezTo>
                  <a:cubicBezTo>
                    <a:pt x="4962" y="4"/>
                    <a:pt x="4871" y="1"/>
                    <a:pt x="4782" y="1"/>
                  </a:cubicBezTo>
                  <a:close/>
                </a:path>
              </a:pathLst>
            </a:custGeom>
            <a:solidFill>
              <a:srgbClr val="303F46"/>
            </a:solidFill>
            <a:ln>
              <a:noFill/>
            </a:ln>
          </p:spPr>
          <p:txBody>
            <a:bodyPr spcFirstLastPara="1" wrap="square" lIns="97520" tIns="97520" rIns="97520" bIns="97520" anchor="ctr" anchorCtr="0">
              <a:noAutofit/>
            </a:bodyPr>
            <a:lstStyle/>
            <a:p>
              <a:endParaRPr sz="1920"/>
            </a:p>
          </p:txBody>
        </p:sp>
        <p:sp>
          <p:nvSpPr>
            <p:cNvPr id="131" name="Google Shape;2364;p49">
              <a:extLst>
                <a:ext uri="{FF2B5EF4-FFF2-40B4-BE49-F238E27FC236}">
                  <a16:creationId xmlns:a16="http://schemas.microsoft.com/office/drawing/2014/main" xmlns="" id="{1B8BC8B2-B902-4E53-96D1-C7B15068035B}"/>
                </a:ext>
              </a:extLst>
            </p:cNvPr>
            <p:cNvSpPr/>
            <p:nvPr/>
          </p:nvSpPr>
          <p:spPr>
            <a:xfrm>
              <a:off x="4985700" y="3615175"/>
              <a:ext cx="171075" cy="60425"/>
            </a:xfrm>
            <a:custGeom>
              <a:avLst/>
              <a:gdLst/>
              <a:ahLst/>
              <a:cxnLst/>
              <a:rect l="l" t="t" r="r" b="b"/>
              <a:pathLst>
                <a:path w="6843" h="2417" extrusionOk="0">
                  <a:moveTo>
                    <a:pt x="4805" y="83"/>
                  </a:moveTo>
                  <a:cubicBezTo>
                    <a:pt x="4894" y="83"/>
                    <a:pt x="4985" y="86"/>
                    <a:pt x="5075" y="92"/>
                  </a:cubicBezTo>
                  <a:cubicBezTo>
                    <a:pt x="5367" y="113"/>
                    <a:pt x="5660" y="158"/>
                    <a:pt x="5940" y="249"/>
                  </a:cubicBezTo>
                  <a:cubicBezTo>
                    <a:pt x="6209" y="338"/>
                    <a:pt x="6465" y="454"/>
                    <a:pt x="6703" y="604"/>
                  </a:cubicBezTo>
                  <a:cubicBezTo>
                    <a:pt x="6741" y="628"/>
                    <a:pt x="6761" y="669"/>
                    <a:pt x="6761" y="706"/>
                  </a:cubicBezTo>
                  <a:cubicBezTo>
                    <a:pt x="6761" y="726"/>
                    <a:pt x="6758" y="747"/>
                    <a:pt x="6748" y="764"/>
                  </a:cubicBezTo>
                  <a:cubicBezTo>
                    <a:pt x="6737" y="784"/>
                    <a:pt x="6720" y="798"/>
                    <a:pt x="6703" y="808"/>
                  </a:cubicBezTo>
                  <a:cubicBezTo>
                    <a:pt x="6683" y="819"/>
                    <a:pt x="6662" y="825"/>
                    <a:pt x="6642" y="825"/>
                  </a:cubicBezTo>
                  <a:cubicBezTo>
                    <a:pt x="6621" y="825"/>
                    <a:pt x="6605" y="819"/>
                    <a:pt x="6588" y="808"/>
                  </a:cubicBezTo>
                  <a:cubicBezTo>
                    <a:pt x="6448" y="720"/>
                    <a:pt x="6301" y="641"/>
                    <a:pt x="6148" y="577"/>
                  </a:cubicBezTo>
                  <a:cubicBezTo>
                    <a:pt x="5889" y="468"/>
                    <a:pt x="5619" y="396"/>
                    <a:pt x="5340" y="352"/>
                  </a:cubicBezTo>
                  <a:cubicBezTo>
                    <a:pt x="5335" y="351"/>
                    <a:pt x="5329" y="350"/>
                    <a:pt x="5323" y="350"/>
                  </a:cubicBezTo>
                  <a:lnTo>
                    <a:pt x="5323" y="350"/>
                  </a:lnTo>
                  <a:lnTo>
                    <a:pt x="5323" y="348"/>
                  </a:lnTo>
                  <a:lnTo>
                    <a:pt x="5311" y="348"/>
                  </a:lnTo>
                  <a:cubicBezTo>
                    <a:pt x="5144" y="330"/>
                    <a:pt x="4976" y="317"/>
                    <a:pt x="4805" y="317"/>
                  </a:cubicBezTo>
                  <a:cubicBezTo>
                    <a:pt x="4604" y="317"/>
                    <a:pt x="4403" y="332"/>
                    <a:pt x="4202" y="357"/>
                  </a:cubicBezTo>
                  <a:lnTo>
                    <a:pt x="4202" y="357"/>
                  </a:lnTo>
                  <a:lnTo>
                    <a:pt x="4202" y="355"/>
                  </a:lnTo>
                  <a:cubicBezTo>
                    <a:pt x="4199" y="358"/>
                    <a:pt x="4192" y="358"/>
                    <a:pt x="4181" y="358"/>
                  </a:cubicBezTo>
                  <a:lnTo>
                    <a:pt x="4182" y="360"/>
                  </a:lnTo>
                  <a:lnTo>
                    <a:pt x="4182" y="360"/>
                  </a:lnTo>
                  <a:cubicBezTo>
                    <a:pt x="4175" y="361"/>
                    <a:pt x="4168" y="361"/>
                    <a:pt x="4161" y="362"/>
                  </a:cubicBezTo>
                  <a:cubicBezTo>
                    <a:pt x="3629" y="440"/>
                    <a:pt x="3118" y="597"/>
                    <a:pt x="2621" y="802"/>
                  </a:cubicBezTo>
                  <a:cubicBezTo>
                    <a:pt x="1970" y="1081"/>
                    <a:pt x="1356" y="1439"/>
                    <a:pt x="794" y="1868"/>
                  </a:cubicBezTo>
                  <a:cubicBezTo>
                    <a:pt x="617" y="2005"/>
                    <a:pt x="450" y="2148"/>
                    <a:pt x="282" y="2298"/>
                  </a:cubicBezTo>
                  <a:cubicBezTo>
                    <a:pt x="259" y="2321"/>
                    <a:pt x="228" y="2335"/>
                    <a:pt x="197" y="2335"/>
                  </a:cubicBezTo>
                  <a:cubicBezTo>
                    <a:pt x="167" y="2335"/>
                    <a:pt x="139" y="2325"/>
                    <a:pt x="116" y="2301"/>
                  </a:cubicBezTo>
                  <a:cubicBezTo>
                    <a:pt x="95" y="2280"/>
                    <a:pt x="82" y="2247"/>
                    <a:pt x="82" y="2216"/>
                  </a:cubicBezTo>
                  <a:cubicBezTo>
                    <a:pt x="82" y="2199"/>
                    <a:pt x="85" y="2185"/>
                    <a:pt x="92" y="2172"/>
                  </a:cubicBezTo>
                  <a:cubicBezTo>
                    <a:pt x="95" y="2158"/>
                    <a:pt x="106" y="2145"/>
                    <a:pt x="116" y="2134"/>
                  </a:cubicBezTo>
                  <a:cubicBezTo>
                    <a:pt x="545" y="1739"/>
                    <a:pt x="1026" y="1385"/>
                    <a:pt x="1534" y="1088"/>
                  </a:cubicBezTo>
                  <a:cubicBezTo>
                    <a:pt x="2075" y="771"/>
                    <a:pt x="2658" y="501"/>
                    <a:pt x="3261" y="325"/>
                  </a:cubicBezTo>
                  <a:cubicBezTo>
                    <a:pt x="3561" y="236"/>
                    <a:pt x="3861" y="168"/>
                    <a:pt x="4172" y="127"/>
                  </a:cubicBezTo>
                  <a:cubicBezTo>
                    <a:pt x="4379" y="100"/>
                    <a:pt x="4590" y="83"/>
                    <a:pt x="4805" y="83"/>
                  </a:cubicBezTo>
                  <a:close/>
                  <a:moveTo>
                    <a:pt x="4805" y="1"/>
                  </a:moveTo>
                  <a:cubicBezTo>
                    <a:pt x="4587" y="1"/>
                    <a:pt x="4372" y="18"/>
                    <a:pt x="4161" y="45"/>
                  </a:cubicBezTo>
                  <a:cubicBezTo>
                    <a:pt x="3848" y="86"/>
                    <a:pt x="3541" y="154"/>
                    <a:pt x="3238" y="246"/>
                  </a:cubicBezTo>
                  <a:cubicBezTo>
                    <a:pt x="2627" y="427"/>
                    <a:pt x="2041" y="696"/>
                    <a:pt x="1493" y="1017"/>
                  </a:cubicBezTo>
                  <a:cubicBezTo>
                    <a:pt x="978" y="1316"/>
                    <a:pt x="494" y="1674"/>
                    <a:pt x="62" y="2076"/>
                  </a:cubicBezTo>
                  <a:cubicBezTo>
                    <a:pt x="41" y="2093"/>
                    <a:pt x="24" y="2117"/>
                    <a:pt x="13" y="2141"/>
                  </a:cubicBezTo>
                  <a:cubicBezTo>
                    <a:pt x="7" y="2165"/>
                    <a:pt x="0" y="2192"/>
                    <a:pt x="0" y="2216"/>
                  </a:cubicBezTo>
                  <a:cubicBezTo>
                    <a:pt x="0" y="2267"/>
                    <a:pt x="21" y="2321"/>
                    <a:pt x="58" y="2359"/>
                  </a:cubicBezTo>
                  <a:cubicBezTo>
                    <a:pt x="98" y="2396"/>
                    <a:pt x="150" y="2417"/>
                    <a:pt x="197" y="2417"/>
                  </a:cubicBezTo>
                  <a:cubicBezTo>
                    <a:pt x="249" y="2417"/>
                    <a:pt x="300" y="2396"/>
                    <a:pt x="341" y="2359"/>
                  </a:cubicBezTo>
                  <a:cubicBezTo>
                    <a:pt x="501" y="2209"/>
                    <a:pt x="671" y="2069"/>
                    <a:pt x="845" y="1933"/>
                  </a:cubicBezTo>
                  <a:cubicBezTo>
                    <a:pt x="1401" y="1507"/>
                    <a:pt x="2007" y="1152"/>
                    <a:pt x="2654" y="877"/>
                  </a:cubicBezTo>
                  <a:cubicBezTo>
                    <a:pt x="3142" y="676"/>
                    <a:pt x="3650" y="522"/>
                    <a:pt x="4175" y="444"/>
                  </a:cubicBezTo>
                  <a:lnTo>
                    <a:pt x="4175" y="444"/>
                  </a:lnTo>
                  <a:lnTo>
                    <a:pt x="4175" y="444"/>
                  </a:lnTo>
                  <a:cubicBezTo>
                    <a:pt x="4385" y="416"/>
                    <a:pt x="4595" y="399"/>
                    <a:pt x="4805" y="399"/>
                  </a:cubicBezTo>
                  <a:cubicBezTo>
                    <a:pt x="4971" y="399"/>
                    <a:pt x="5134" y="408"/>
                    <a:pt x="5296" y="429"/>
                  </a:cubicBezTo>
                  <a:lnTo>
                    <a:pt x="5296" y="429"/>
                  </a:lnTo>
                  <a:lnTo>
                    <a:pt x="5296" y="430"/>
                  </a:lnTo>
                  <a:lnTo>
                    <a:pt x="5305" y="430"/>
                  </a:lnTo>
                  <a:cubicBezTo>
                    <a:pt x="5313" y="431"/>
                    <a:pt x="5322" y="432"/>
                    <a:pt x="5330" y="433"/>
                  </a:cubicBezTo>
                  <a:cubicBezTo>
                    <a:pt x="5598" y="474"/>
                    <a:pt x="5860" y="546"/>
                    <a:pt x="6115" y="651"/>
                  </a:cubicBezTo>
                  <a:lnTo>
                    <a:pt x="6115" y="651"/>
                  </a:lnTo>
                  <a:lnTo>
                    <a:pt x="6114" y="652"/>
                  </a:lnTo>
                  <a:cubicBezTo>
                    <a:pt x="6264" y="716"/>
                    <a:pt x="6407" y="792"/>
                    <a:pt x="6544" y="877"/>
                  </a:cubicBezTo>
                  <a:cubicBezTo>
                    <a:pt x="6574" y="897"/>
                    <a:pt x="6608" y="907"/>
                    <a:pt x="6642" y="907"/>
                  </a:cubicBezTo>
                  <a:cubicBezTo>
                    <a:pt x="6676" y="907"/>
                    <a:pt x="6714" y="897"/>
                    <a:pt x="6741" y="880"/>
                  </a:cubicBezTo>
                  <a:cubicBezTo>
                    <a:pt x="6772" y="863"/>
                    <a:pt x="6799" y="839"/>
                    <a:pt x="6816" y="805"/>
                  </a:cubicBezTo>
                  <a:cubicBezTo>
                    <a:pt x="6836" y="775"/>
                    <a:pt x="6843" y="740"/>
                    <a:pt x="6843" y="706"/>
                  </a:cubicBezTo>
                  <a:cubicBezTo>
                    <a:pt x="6843" y="638"/>
                    <a:pt x="6809" y="573"/>
                    <a:pt x="6748" y="536"/>
                  </a:cubicBezTo>
                  <a:cubicBezTo>
                    <a:pt x="6503" y="379"/>
                    <a:pt x="6240" y="260"/>
                    <a:pt x="5964" y="171"/>
                  </a:cubicBezTo>
                  <a:cubicBezTo>
                    <a:pt x="5677" y="79"/>
                    <a:pt x="5378" y="31"/>
                    <a:pt x="5081" y="11"/>
                  </a:cubicBezTo>
                  <a:cubicBezTo>
                    <a:pt x="4990" y="4"/>
                    <a:pt x="4897" y="1"/>
                    <a:pt x="4805" y="1"/>
                  </a:cubicBezTo>
                  <a:close/>
                </a:path>
              </a:pathLst>
            </a:custGeom>
            <a:solidFill>
              <a:srgbClr val="303F46"/>
            </a:solidFill>
            <a:ln>
              <a:noFill/>
            </a:ln>
          </p:spPr>
          <p:txBody>
            <a:bodyPr spcFirstLastPara="1" wrap="square" lIns="97520" tIns="97520" rIns="97520" bIns="97520" anchor="ctr" anchorCtr="0">
              <a:noAutofit/>
            </a:bodyPr>
            <a:lstStyle/>
            <a:p>
              <a:endParaRPr sz="1920"/>
            </a:p>
          </p:txBody>
        </p:sp>
        <p:sp>
          <p:nvSpPr>
            <p:cNvPr id="132" name="Google Shape;2365;p49">
              <a:extLst>
                <a:ext uri="{FF2B5EF4-FFF2-40B4-BE49-F238E27FC236}">
                  <a16:creationId xmlns:a16="http://schemas.microsoft.com/office/drawing/2014/main" xmlns="" id="{BC9DACB7-92A5-423D-A052-EE168EAC122C}"/>
                </a:ext>
              </a:extLst>
            </p:cNvPr>
            <p:cNvSpPr/>
            <p:nvPr/>
          </p:nvSpPr>
          <p:spPr>
            <a:xfrm>
              <a:off x="5132225" y="3631275"/>
              <a:ext cx="76275" cy="204700"/>
            </a:xfrm>
            <a:custGeom>
              <a:avLst/>
              <a:gdLst/>
              <a:ahLst/>
              <a:cxnLst/>
              <a:rect l="l" t="t" r="r" b="b"/>
              <a:pathLst>
                <a:path w="3051" h="8188" extrusionOk="0">
                  <a:moveTo>
                    <a:pt x="805" y="1"/>
                  </a:moveTo>
                  <a:cubicBezTo>
                    <a:pt x="788" y="1"/>
                    <a:pt x="774" y="1"/>
                    <a:pt x="760" y="5"/>
                  </a:cubicBezTo>
                  <a:cubicBezTo>
                    <a:pt x="716" y="18"/>
                    <a:pt x="692" y="46"/>
                    <a:pt x="665" y="76"/>
                  </a:cubicBezTo>
                  <a:cubicBezTo>
                    <a:pt x="604" y="161"/>
                    <a:pt x="546" y="246"/>
                    <a:pt x="494" y="338"/>
                  </a:cubicBezTo>
                  <a:cubicBezTo>
                    <a:pt x="447" y="427"/>
                    <a:pt x="409" y="522"/>
                    <a:pt x="376" y="614"/>
                  </a:cubicBezTo>
                  <a:cubicBezTo>
                    <a:pt x="297" y="823"/>
                    <a:pt x="266" y="1051"/>
                    <a:pt x="266" y="1272"/>
                  </a:cubicBezTo>
                  <a:cubicBezTo>
                    <a:pt x="266" y="1357"/>
                    <a:pt x="277" y="1446"/>
                    <a:pt x="301" y="1528"/>
                  </a:cubicBezTo>
                  <a:cubicBezTo>
                    <a:pt x="321" y="1620"/>
                    <a:pt x="368" y="1705"/>
                    <a:pt x="413" y="1787"/>
                  </a:cubicBezTo>
                  <a:cubicBezTo>
                    <a:pt x="491" y="1923"/>
                    <a:pt x="601" y="2042"/>
                    <a:pt x="699" y="2168"/>
                  </a:cubicBezTo>
                  <a:cubicBezTo>
                    <a:pt x="733" y="2216"/>
                    <a:pt x="768" y="2264"/>
                    <a:pt x="791" y="2318"/>
                  </a:cubicBezTo>
                  <a:cubicBezTo>
                    <a:pt x="798" y="2332"/>
                    <a:pt x="801" y="2345"/>
                    <a:pt x="805" y="2359"/>
                  </a:cubicBezTo>
                  <a:lnTo>
                    <a:pt x="805" y="2383"/>
                  </a:lnTo>
                  <a:cubicBezTo>
                    <a:pt x="798" y="2413"/>
                    <a:pt x="788" y="2444"/>
                    <a:pt x="777" y="2475"/>
                  </a:cubicBezTo>
                  <a:cubicBezTo>
                    <a:pt x="719" y="2597"/>
                    <a:pt x="645" y="2707"/>
                    <a:pt x="570" y="2819"/>
                  </a:cubicBezTo>
                  <a:cubicBezTo>
                    <a:pt x="522" y="2884"/>
                    <a:pt x="481" y="2952"/>
                    <a:pt x="437" y="3020"/>
                  </a:cubicBezTo>
                  <a:cubicBezTo>
                    <a:pt x="396" y="3088"/>
                    <a:pt x="365" y="3157"/>
                    <a:pt x="335" y="3231"/>
                  </a:cubicBezTo>
                  <a:cubicBezTo>
                    <a:pt x="208" y="3531"/>
                    <a:pt x="120" y="3845"/>
                    <a:pt x="69" y="4169"/>
                  </a:cubicBezTo>
                  <a:cubicBezTo>
                    <a:pt x="14" y="4496"/>
                    <a:pt x="0" y="4826"/>
                    <a:pt x="28" y="5157"/>
                  </a:cubicBezTo>
                  <a:cubicBezTo>
                    <a:pt x="52" y="5457"/>
                    <a:pt x="120" y="5754"/>
                    <a:pt x="233" y="6033"/>
                  </a:cubicBezTo>
                  <a:cubicBezTo>
                    <a:pt x="450" y="6578"/>
                    <a:pt x="818" y="7055"/>
                    <a:pt x="1271" y="7430"/>
                  </a:cubicBezTo>
                  <a:cubicBezTo>
                    <a:pt x="1721" y="7802"/>
                    <a:pt x="2257" y="8071"/>
                    <a:pt x="2833" y="8184"/>
                  </a:cubicBezTo>
                  <a:cubicBezTo>
                    <a:pt x="2845" y="8186"/>
                    <a:pt x="2857" y="8187"/>
                    <a:pt x="2870" y="8187"/>
                  </a:cubicBezTo>
                  <a:cubicBezTo>
                    <a:pt x="2941" y="8187"/>
                    <a:pt x="3006" y="8146"/>
                    <a:pt x="3027" y="8071"/>
                  </a:cubicBezTo>
                  <a:cubicBezTo>
                    <a:pt x="3050" y="7992"/>
                    <a:pt x="3003" y="7893"/>
                    <a:pt x="2918" y="7877"/>
                  </a:cubicBezTo>
                  <a:cubicBezTo>
                    <a:pt x="2717" y="7839"/>
                    <a:pt x="2526" y="7781"/>
                    <a:pt x="2335" y="7706"/>
                  </a:cubicBezTo>
                  <a:cubicBezTo>
                    <a:pt x="2059" y="7591"/>
                    <a:pt x="1800" y="7437"/>
                    <a:pt x="1558" y="7256"/>
                  </a:cubicBezTo>
                  <a:cubicBezTo>
                    <a:pt x="1337" y="7080"/>
                    <a:pt x="1139" y="6885"/>
                    <a:pt x="961" y="6666"/>
                  </a:cubicBezTo>
                  <a:cubicBezTo>
                    <a:pt x="791" y="6446"/>
                    <a:pt x="648" y="6210"/>
                    <a:pt x="539" y="5951"/>
                  </a:cubicBezTo>
                  <a:lnTo>
                    <a:pt x="539" y="5951"/>
                  </a:lnTo>
                  <a:lnTo>
                    <a:pt x="552" y="5988"/>
                  </a:lnTo>
                  <a:cubicBezTo>
                    <a:pt x="461" y="5767"/>
                    <a:pt x="400" y="5539"/>
                    <a:pt x="359" y="5296"/>
                  </a:cubicBezTo>
                  <a:cubicBezTo>
                    <a:pt x="318" y="4973"/>
                    <a:pt x="324" y="4642"/>
                    <a:pt x="365" y="4319"/>
                  </a:cubicBezTo>
                  <a:cubicBezTo>
                    <a:pt x="413" y="3998"/>
                    <a:pt x="491" y="3688"/>
                    <a:pt x="611" y="3388"/>
                  </a:cubicBezTo>
                  <a:cubicBezTo>
                    <a:pt x="642" y="3317"/>
                    <a:pt x="672" y="3248"/>
                    <a:pt x="713" y="3181"/>
                  </a:cubicBezTo>
                  <a:cubicBezTo>
                    <a:pt x="760" y="3095"/>
                    <a:pt x="815" y="3017"/>
                    <a:pt x="870" y="2938"/>
                  </a:cubicBezTo>
                  <a:cubicBezTo>
                    <a:pt x="969" y="2795"/>
                    <a:pt x="1067" y="2649"/>
                    <a:pt x="1108" y="2479"/>
                  </a:cubicBezTo>
                  <a:cubicBezTo>
                    <a:pt x="1125" y="2407"/>
                    <a:pt x="1122" y="2339"/>
                    <a:pt x="1108" y="2267"/>
                  </a:cubicBezTo>
                  <a:cubicBezTo>
                    <a:pt x="1098" y="2209"/>
                    <a:pt x="1064" y="2152"/>
                    <a:pt x="1037" y="2100"/>
                  </a:cubicBezTo>
                  <a:cubicBezTo>
                    <a:pt x="999" y="2042"/>
                    <a:pt x="958" y="1988"/>
                    <a:pt x="914" y="1933"/>
                  </a:cubicBezTo>
                  <a:cubicBezTo>
                    <a:pt x="873" y="1878"/>
                    <a:pt x="829" y="1824"/>
                    <a:pt x="785" y="1770"/>
                  </a:cubicBezTo>
                  <a:cubicBezTo>
                    <a:pt x="723" y="1688"/>
                    <a:pt x="669" y="1603"/>
                    <a:pt x="628" y="1510"/>
                  </a:cubicBezTo>
                  <a:cubicBezTo>
                    <a:pt x="607" y="1460"/>
                    <a:pt x="593" y="1411"/>
                    <a:pt x="587" y="1357"/>
                  </a:cubicBezTo>
                  <a:cubicBezTo>
                    <a:pt x="580" y="1248"/>
                    <a:pt x="584" y="1139"/>
                    <a:pt x="597" y="1030"/>
                  </a:cubicBezTo>
                  <a:cubicBezTo>
                    <a:pt x="621" y="890"/>
                    <a:pt x="658" y="757"/>
                    <a:pt x="710" y="625"/>
                  </a:cubicBezTo>
                  <a:cubicBezTo>
                    <a:pt x="771" y="485"/>
                    <a:pt x="846" y="359"/>
                    <a:pt x="938" y="236"/>
                  </a:cubicBezTo>
                  <a:cubicBezTo>
                    <a:pt x="965" y="205"/>
                    <a:pt x="965" y="151"/>
                    <a:pt x="955" y="117"/>
                  </a:cubicBezTo>
                  <a:cubicBezTo>
                    <a:pt x="944" y="76"/>
                    <a:pt x="917" y="41"/>
                    <a:pt x="883" y="21"/>
                  </a:cubicBezTo>
                  <a:cubicBezTo>
                    <a:pt x="859" y="8"/>
                    <a:pt x="832" y="1"/>
                    <a:pt x="805" y="1"/>
                  </a:cubicBezTo>
                  <a:close/>
                </a:path>
              </a:pathLst>
            </a:custGeom>
            <a:solidFill>
              <a:srgbClr val="303F46"/>
            </a:solidFill>
            <a:ln>
              <a:noFill/>
            </a:ln>
          </p:spPr>
          <p:txBody>
            <a:bodyPr spcFirstLastPara="1" wrap="square" lIns="97520" tIns="97520" rIns="97520" bIns="97520" anchor="ctr" anchorCtr="0">
              <a:noAutofit/>
            </a:bodyPr>
            <a:lstStyle/>
            <a:p>
              <a:endParaRPr sz="1920"/>
            </a:p>
          </p:txBody>
        </p:sp>
        <p:sp>
          <p:nvSpPr>
            <p:cNvPr id="133" name="Google Shape;2366;p49">
              <a:extLst>
                <a:ext uri="{FF2B5EF4-FFF2-40B4-BE49-F238E27FC236}">
                  <a16:creationId xmlns:a16="http://schemas.microsoft.com/office/drawing/2014/main" xmlns="" id="{EBC01716-0934-4FBC-965D-B155059F8E9B}"/>
                </a:ext>
              </a:extLst>
            </p:cNvPr>
            <p:cNvSpPr/>
            <p:nvPr/>
          </p:nvSpPr>
          <p:spPr>
            <a:xfrm>
              <a:off x="5131550" y="3630250"/>
              <a:ext cx="77550" cy="206725"/>
            </a:xfrm>
            <a:custGeom>
              <a:avLst/>
              <a:gdLst/>
              <a:ahLst/>
              <a:cxnLst/>
              <a:rect l="l" t="t" r="r" b="b"/>
              <a:pathLst>
                <a:path w="3102" h="8269" extrusionOk="0">
                  <a:moveTo>
                    <a:pt x="832" y="82"/>
                  </a:moveTo>
                  <a:cubicBezTo>
                    <a:pt x="853" y="82"/>
                    <a:pt x="869" y="87"/>
                    <a:pt x="886" y="96"/>
                  </a:cubicBezTo>
                  <a:lnTo>
                    <a:pt x="889" y="96"/>
                  </a:lnTo>
                  <a:lnTo>
                    <a:pt x="889" y="100"/>
                  </a:lnTo>
                  <a:cubicBezTo>
                    <a:pt x="914" y="113"/>
                    <a:pt x="934" y="137"/>
                    <a:pt x="944" y="168"/>
                  </a:cubicBezTo>
                  <a:cubicBezTo>
                    <a:pt x="944" y="175"/>
                    <a:pt x="948" y="189"/>
                    <a:pt x="948" y="202"/>
                  </a:cubicBezTo>
                  <a:cubicBezTo>
                    <a:pt x="948" y="212"/>
                    <a:pt x="944" y="222"/>
                    <a:pt x="944" y="233"/>
                  </a:cubicBezTo>
                  <a:cubicBezTo>
                    <a:pt x="941" y="243"/>
                    <a:pt x="938" y="250"/>
                    <a:pt x="934" y="253"/>
                  </a:cubicBezTo>
                  <a:cubicBezTo>
                    <a:pt x="843" y="370"/>
                    <a:pt x="770" y="493"/>
                    <a:pt x="708" y="629"/>
                  </a:cubicBezTo>
                  <a:lnTo>
                    <a:pt x="708" y="629"/>
                  </a:lnTo>
                  <a:lnTo>
                    <a:pt x="705" y="628"/>
                  </a:lnTo>
                  <a:cubicBezTo>
                    <a:pt x="702" y="635"/>
                    <a:pt x="702" y="642"/>
                    <a:pt x="699" y="645"/>
                  </a:cubicBezTo>
                  <a:lnTo>
                    <a:pt x="700" y="646"/>
                  </a:lnTo>
                  <a:lnTo>
                    <a:pt x="700" y="646"/>
                  </a:lnTo>
                  <a:cubicBezTo>
                    <a:pt x="700" y="646"/>
                    <a:pt x="700" y="646"/>
                    <a:pt x="700" y="647"/>
                  </a:cubicBezTo>
                  <a:lnTo>
                    <a:pt x="700" y="647"/>
                  </a:lnTo>
                  <a:cubicBezTo>
                    <a:pt x="699" y="647"/>
                    <a:pt x="699" y="648"/>
                    <a:pt x="699" y="648"/>
                  </a:cubicBezTo>
                  <a:cubicBezTo>
                    <a:pt x="699" y="648"/>
                    <a:pt x="699" y="648"/>
                    <a:pt x="699" y="648"/>
                  </a:cubicBezTo>
                  <a:lnTo>
                    <a:pt x="699" y="648"/>
                  </a:lnTo>
                  <a:cubicBezTo>
                    <a:pt x="696" y="655"/>
                    <a:pt x="692" y="659"/>
                    <a:pt x="689" y="666"/>
                  </a:cubicBezTo>
                  <a:lnTo>
                    <a:pt x="692" y="667"/>
                  </a:lnTo>
                  <a:lnTo>
                    <a:pt x="692" y="667"/>
                  </a:lnTo>
                  <a:cubicBezTo>
                    <a:pt x="641" y="797"/>
                    <a:pt x="606" y="927"/>
                    <a:pt x="583" y="1064"/>
                  </a:cubicBezTo>
                  <a:cubicBezTo>
                    <a:pt x="573" y="1142"/>
                    <a:pt x="570" y="1221"/>
                    <a:pt x="570" y="1299"/>
                  </a:cubicBezTo>
                  <a:cubicBezTo>
                    <a:pt x="570" y="1323"/>
                    <a:pt x="570" y="1346"/>
                    <a:pt x="571" y="1370"/>
                  </a:cubicBezTo>
                  <a:lnTo>
                    <a:pt x="571" y="1370"/>
                  </a:lnTo>
                  <a:lnTo>
                    <a:pt x="566" y="1371"/>
                  </a:lnTo>
                  <a:cubicBezTo>
                    <a:pt x="566" y="1375"/>
                    <a:pt x="570" y="1378"/>
                    <a:pt x="570" y="1385"/>
                  </a:cubicBezTo>
                  <a:lnTo>
                    <a:pt x="572" y="1384"/>
                  </a:lnTo>
                  <a:lnTo>
                    <a:pt x="572" y="1384"/>
                  </a:lnTo>
                  <a:cubicBezTo>
                    <a:pt x="572" y="1390"/>
                    <a:pt x="572" y="1396"/>
                    <a:pt x="573" y="1402"/>
                  </a:cubicBezTo>
                  <a:lnTo>
                    <a:pt x="573" y="1405"/>
                  </a:lnTo>
                  <a:lnTo>
                    <a:pt x="573" y="1408"/>
                  </a:lnTo>
                  <a:cubicBezTo>
                    <a:pt x="583" y="1460"/>
                    <a:pt x="597" y="1514"/>
                    <a:pt x="617" y="1565"/>
                  </a:cubicBezTo>
                  <a:lnTo>
                    <a:pt x="617" y="1569"/>
                  </a:lnTo>
                  <a:cubicBezTo>
                    <a:pt x="661" y="1664"/>
                    <a:pt x="716" y="1753"/>
                    <a:pt x="781" y="1834"/>
                  </a:cubicBezTo>
                  <a:lnTo>
                    <a:pt x="781" y="1838"/>
                  </a:lnTo>
                  <a:cubicBezTo>
                    <a:pt x="822" y="1892"/>
                    <a:pt x="866" y="1943"/>
                    <a:pt x="910" y="1998"/>
                  </a:cubicBezTo>
                  <a:cubicBezTo>
                    <a:pt x="951" y="2056"/>
                    <a:pt x="996" y="2107"/>
                    <a:pt x="1026" y="2162"/>
                  </a:cubicBezTo>
                  <a:cubicBezTo>
                    <a:pt x="1043" y="2189"/>
                    <a:pt x="1057" y="2213"/>
                    <a:pt x="1070" y="2240"/>
                  </a:cubicBezTo>
                  <a:cubicBezTo>
                    <a:pt x="1081" y="2267"/>
                    <a:pt x="1091" y="2291"/>
                    <a:pt x="1094" y="2315"/>
                  </a:cubicBezTo>
                  <a:cubicBezTo>
                    <a:pt x="1101" y="2352"/>
                    <a:pt x="1108" y="2386"/>
                    <a:pt x="1108" y="2421"/>
                  </a:cubicBezTo>
                  <a:cubicBezTo>
                    <a:pt x="1108" y="2451"/>
                    <a:pt x="1105" y="2479"/>
                    <a:pt x="1094" y="2509"/>
                  </a:cubicBezTo>
                  <a:cubicBezTo>
                    <a:pt x="1078" y="2591"/>
                    <a:pt x="1043" y="2666"/>
                    <a:pt x="1002" y="2741"/>
                  </a:cubicBezTo>
                  <a:cubicBezTo>
                    <a:pt x="961" y="2813"/>
                    <a:pt x="910" y="2884"/>
                    <a:pt x="862" y="2956"/>
                  </a:cubicBezTo>
                  <a:cubicBezTo>
                    <a:pt x="808" y="3034"/>
                    <a:pt x="754" y="3116"/>
                    <a:pt x="702" y="3201"/>
                  </a:cubicBezTo>
                  <a:cubicBezTo>
                    <a:pt x="665" y="3269"/>
                    <a:pt x="631" y="3341"/>
                    <a:pt x="600" y="3415"/>
                  </a:cubicBezTo>
                  <a:cubicBezTo>
                    <a:pt x="477" y="3719"/>
                    <a:pt x="399" y="4033"/>
                    <a:pt x="351" y="4353"/>
                  </a:cubicBezTo>
                  <a:cubicBezTo>
                    <a:pt x="351" y="4353"/>
                    <a:pt x="351" y="4353"/>
                    <a:pt x="351" y="4353"/>
                  </a:cubicBezTo>
                  <a:lnTo>
                    <a:pt x="351" y="4353"/>
                  </a:lnTo>
                  <a:lnTo>
                    <a:pt x="314" y="4609"/>
                  </a:lnTo>
                  <a:lnTo>
                    <a:pt x="314" y="4609"/>
                  </a:lnTo>
                  <a:lnTo>
                    <a:pt x="328" y="4581"/>
                  </a:lnTo>
                  <a:lnTo>
                    <a:pt x="328" y="4581"/>
                  </a:lnTo>
                  <a:cubicBezTo>
                    <a:pt x="320" y="4680"/>
                    <a:pt x="317" y="4779"/>
                    <a:pt x="317" y="4878"/>
                  </a:cubicBezTo>
                  <a:cubicBezTo>
                    <a:pt x="317" y="5035"/>
                    <a:pt x="328" y="5188"/>
                    <a:pt x="345" y="5345"/>
                  </a:cubicBezTo>
                  <a:cubicBezTo>
                    <a:pt x="386" y="5587"/>
                    <a:pt x="450" y="5822"/>
                    <a:pt x="542" y="6047"/>
                  </a:cubicBezTo>
                  <a:lnTo>
                    <a:pt x="545" y="6045"/>
                  </a:lnTo>
                  <a:lnTo>
                    <a:pt x="545" y="6045"/>
                  </a:lnTo>
                  <a:cubicBezTo>
                    <a:pt x="649" y="6278"/>
                    <a:pt x="778" y="6494"/>
                    <a:pt x="933" y="6699"/>
                  </a:cubicBezTo>
                  <a:lnTo>
                    <a:pt x="933" y="6699"/>
                  </a:lnTo>
                  <a:lnTo>
                    <a:pt x="930" y="6701"/>
                  </a:lnTo>
                  <a:cubicBezTo>
                    <a:pt x="938" y="6707"/>
                    <a:pt x="941" y="6712"/>
                    <a:pt x="944" y="6718"/>
                  </a:cubicBezTo>
                  <a:lnTo>
                    <a:pt x="946" y="6717"/>
                  </a:lnTo>
                  <a:lnTo>
                    <a:pt x="946" y="6717"/>
                  </a:lnTo>
                  <a:cubicBezTo>
                    <a:pt x="950" y="6722"/>
                    <a:pt x="954" y="6727"/>
                    <a:pt x="958" y="6732"/>
                  </a:cubicBezTo>
                  <a:cubicBezTo>
                    <a:pt x="1135" y="6953"/>
                    <a:pt x="1336" y="7151"/>
                    <a:pt x="1558" y="7328"/>
                  </a:cubicBezTo>
                  <a:cubicBezTo>
                    <a:pt x="1803" y="7512"/>
                    <a:pt x="2066" y="7669"/>
                    <a:pt x="2349" y="7788"/>
                  </a:cubicBezTo>
                  <a:cubicBezTo>
                    <a:pt x="2539" y="7860"/>
                    <a:pt x="2734" y="7918"/>
                    <a:pt x="2934" y="7959"/>
                  </a:cubicBezTo>
                  <a:cubicBezTo>
                    <a:pt x="2948" y="7962"/>
                    <a:pt x="2959" y="7965"/>
                    <a:pt x="2969" y="7972"/>
                  </a:cubicBezTo>
                  <a:cubicBezTo>
                    <a:pt x="2983" y="7983"/>
                    <a:pt x="2996" y="8000"/>
                    <a:pt x="3006" y="8016"/>
                  </a:cubicBezTo>
                  <a:cubicBezTo>
                    <a:pt x="3013" y="8033"/>
                    <a:pt x="3020" y="8054"/>
                    <a:pt x="3020" y="8074"/>
                  </a:cubicBezTo>
                  <a:cubicBezTo>
                    <a:pt x="3020" y="8085"/>
                    <a:pt x="3020" y="8095"/>
                    <a:pt x="3016" y="8102"/>
                  </a:cubicBezTo>
                  <a:cubicBezTo>
                    <a:pt x="3006" y="8132"/>
                    <a:pt x="2992" y="8149"/>
                    <a:pt x="2972" y="8167"/>
                  </a:cubicBezTo>
                  <a:cubicBezTo>
                    <a:pt x="2951" y="8180"/>
                    <a:pt x="2924" y="8187"/>
                    <a:pt x="2897" y="8187"/>
                  </a:cubicBezTo>
                  <a:cubicBezTo>
                    <a:pt x="2887" y="8187"/>
                    <a:pt x="2877" y="8187"/>
                    <a:pt x="2866" y="8184"/>
                  </a:cubicBezTo>
                  <a:cubicBezTo>
                    <a:pt x="2300" y="8074"/>
                    <a:pt x="1769" y="7808"/>
                    <a:pt x="1323" y="7437"/>
                  </a:cubicBezTo>
                  <a:cubicBezTo>
                    <a:pt x="876" y="7069"/>
                    <a:pt x="512" y="6595"/>
                    <a:pt x="296" y="6057"/>
                  </a:cubicBezTo>
                  <a:cubicBezTo>
                    <a:pt x="188" y="5781"/>
                    <a:pt x="120" y="5491"/>
                    <a:pt x="96" y="5194"/>
                  </a:cubicBezTo>
                  <a:cubicBezTo>
                    <a:pt x="85" y="5086"/>
                    <a:pt x="82" y="4980"/>
                    <a:pt x="82" y="4871"/>
                  </a:cubicBezTo>
                  <a:cubicBezTo>
                    <a:pt x="82" y="4653"/>
                    <a:pt x="99" y="4435"/>
                    <a:pt x="133" y="4217"/>
                  </a:cubicBezTo>
                  <a:cubicBezTo>
                    <a:pt x="188" y="3896"/>
                    <a:pt x="273" y="3586"/>
                    <a:pt x="399" y="3286"/>
                  </a:cubicBezTo>
                  <a:cubicBezTo>
                    <a:pt x="430" y="3215"/>
                    <a:pt x="460" y="3146"/>
                    <a:pt x="501" y="3082"/>
                  </a:cubicBezTo>
                  <a:cubicBezTo>
                    <a:pt x="542" y="3014"/>
                    <a:pt x="583" y="2949"/>
                    <a:pt x="631" y="2884"/>
                  </a:cubicBezTo>
                  <a:cubicBezTo>
                    <a:pt x="705" y="2772"/>
                    <a:pt x="784" y="2659"/>
                    <a:pt x="842" y="2533"/>
                  </a:cubicBezTo>
                  <a:lnTo>
                    <a:pt x="845" y="2530"/>
                  </a:lnTo>
                  <a:cubicBezTo>
                    <a:pt x="856" y="2499"/>
                    <a:pt x="862" y="2465"/>
                    <a:pt x="873" y="2434"/>
                  </a:cubicBezTo>
                  <a:lnTo>
                    <a:pt x="873" y="2431"/>
                  </a:lnTo>
                  <a:lnTo>
                    <a:pt x="873" y="2427"/>
                  </a:lnTo>
                  <a:lnTo>
                    <a:pt x="873" y="2400"/>
                  </a:lnTo>
                  <a:lnTo>
                    <a:pt x="873" y="2397"/>
                  </a:lnTo>
                  <a:lnTo>
                    <a:pt x="873" y="2393"/>
                  </a:lnTo>
                  <a:cubicBezTo>
                    <a:pt x="869" y="2377"/>
                    <a:pt x="862" y="2363"/>
                    <a:pt x="859" y="2346"/>
                  </a:cubicBezTo>
                  <a:lnTo>
                    <a:pt x="859" y="2342"/>
                  </a:lnTo>
                  <a:lnTo>
                    <a:pt x="856" y="2339"/>
                  </a:lnTo>
                  <a:cubicBezTo>
                    <a:pt x="828" y="2284"/>
                    <a:pt x="795" y="2234"/>
                    <a:pt x="757" y="2185"/>
                  </a:cubicBezTo>
                  <a:lnTo>
                    <a:pt x="757" y="2182"/>
                  </a:lnTo>
                  <a:cubicBezTo>
                    <a:pt x="658" y="2059"/>
                    <a:pt x="553" y="1940"/>
                    <a:pt x="474" y="1807"/>
                  </a:cubicBezTo>
                  <a:cubicBezTo>
                    <a:pt x="430" y="1726"/>
                    <a:pt x="386" y="1644"/>
                    <a:pt x="365" y="1559"/>
                  </a:cubicBezTo>
                  <a:cubicBezTo>
                    <a:pt x="345" y="1477"/>
                    <a:pt x="334" y="1395"/>
                    <a:pt x="334" y="1313"/>
                  </a:cubicBezTo>
                  <a:cubicBezTo>
                    <a:pt x="334" y="1095"/>
                    <a:pt x="365" y="873"/>
                    <a:pt x="440" y="672"/>
                  </a:cubicBezTo>
                  <a:cubicBezTo>
                    <a:pt x="474" y="577"/>
                    <a:pt x="512" y="485"/>
                    <a:pt x="559" y="400"/>
                  </a:cubicBezTo>
                  <a:cubicBezTo>
                    <a:pt x="607" y="307"/>
                    <a:pt x="661" y="226"/>
                    <a:pt x="726" y="144"/>
                  </a:cubicBezTo>
                  <a:lnTo>
                    <a:pt x="724" y="142"/>
                  </a:lnTo>
                  <a:lnTo>
                    <a:pt x="724" y="142"/>
                  </a:lnTo>
                  <a:cubicBezTo>
                    <a:pt x="737" y="127"/>
                    <a:pt x="747" y="113"/>
                    <a:pt x="760" y="107"/>
                  </a:cubicBezTo>
                  <a:cubicBezTo>
                    <a:pt x="771" y="96"/>
                    <a:pt x="781" y="90"/>
                    <a:pt x="798" y="87"/>
                  </a:cubicBezTo>
                  <a:cubicBezTo>
                    <a:pt x="808" y="82"/>
                    <a:pt x="822" y="82"/>
                    <a:pt x="832" y="82"/>
                  </a:cubicBezTo>
                  <a:close/>
                  <a:moveTo>
                    <a:pt x="832" y="1"/>
                  </a:moveTo>
                  <a:cubicBezTo>
                    <a:pt x="812" y="1"/>
                    <a:pt x="795" y="1"/>
                    <a:pt x="777" y="8"/>
                  </a:cubicBezTo>
                  <a:cubicBezTo>
                    <a:pt x="750" y="15"/>
                    <a:pt x="726" y="25"/>
                    <a:pt x="705" y="42"/>
                  </a:cubicBezTo>
                  <a:cubicBezTo>
                    <a:pt x="689" y="59"/>
                    <a:pt x="675" y="76"/>
                    <a:pt x="661" y="93"/>
                  </a:cubicBezTo>
                  <a:lnTo>
                    <a:pt x="658" y="93"/>
                  </a:lnTo>
                  <a:cubicBezTo>
                    <a:pt x="597" y="177"/>
                    <a:pt x="540" y="265"/>
                    <a:pt x="489" y="360"/>
                  </a:cubicBezTo>
                  <a:lnTo>
                    <a:pt x="489" y="360"/>
                  </a:lnTo>
                  <a:lnTo>
                    <a:pt x="488" y="359"/>
                  </a:lnTo>
                  <a:cubicBezTo>
                    <a:pt x="436" y="450"/>
                    <a:pt x="399" y="546"/>
                    <a:pt x="362" y="642"/>
                  </a:cubicBezTo>
                  <a:cubicBezTo>
                    <a:pt x="283" y="856"/>
                    <a:pt x="252" y="1088"/>
                    <a:pt x="252" y="1313"/>
                  </a:cubicBezTo>
                  <a:cubicBezTo>
                    <a:pt x="252" y="1402"/>
                    <a:pt x="263" y="1493"/>
                    <a:pt x="287" y="1579"/>
                  </a:cubicBezTo>
                  <a:cubicBezTo>
                    <a:pt x="310" y="1677"/>
                    <a:pt x="358" y="1766"/>
                    <a:pt x="406" y="1848"/>
                  </a:cubicBezTo>
                  <a:cubicBezTo>
                    <a:pt x="488" y="1991"/>
                    <a:pt x="597" y="2111"/>
                    <a:pt x="692" y="2234"/>
                  </a:cubicBezTo>
                  <a:cubicBezTo>
                    <a:pt x="725" y="2280"/>
                    <a:pt x="755" y="2323"/>
                    <a:pt x="782" y="2372"/>
                  </a:cubicBezTo>
                  <a:lnTo>
                    <a:pt x="782" y="2372"/>
                  </a:lnTo>
                  <a:lnTo>
                    <a:pt x="781" y="2373"/>
                  </a:lnTo>
                  <a:cubicBezTo>
                    <a:pt x="784" y="2383"/>
                    <a:pt x="787" y="2397"/>
                    <a:pt x="791" y="2410"/>
                  </a:cubicBezTo>
                  <a:lnTo>
                    <a:pt x="791" y="2418"/>
                  </a:lnTo>
                  <a:cubicBezTo>
                    <a:pt x="784" y="2444"/>
                    <a:pt x="778" y="2473"/>
                    <a:pt x="768" y="2500"/>
                  </a:cubicBezTo>
                  <a:lnTo>
                    <a:pt x="768" y="2500"/>
                  </a:lnTo>
                  <a:lnTo>
                    <a:pt x="767" y="2499"/>
                  </a:lnTo>
                  <a:cubicBezTo>
                    <a:pt x="713" y="2615"/>
                    <a:pt x="638" y="2724"/>
                    <a:pt x="562" y="2836"/>
                  </a:cubicBezTo>
                  <a:cubicBezTo>
                    <a:pt x="515" y="2904"/>
                    <a:pt x="471" y="2970"/>
                    <a:pt x="430" y="3041"/>
                  </a:cubicBezTo>
                  <a:cubicBezTo>
                    <a:pt x="389" y="3113"/>
                    <a:pt x="355" y="3184"/>
                    <a:pt x="324" y="3256"/>
                  </a:cubicBezTo>
                  <a:cubicBezTo>
                    <a:pt x="194" y="3563"/>
                    <a:pt x="109" y="3879"/>
                    <a:pt x="55" y="4203"/>
                  </a:cubicBezTo>
                  <a:cubicBezTo>
                    <a:pt x="18" y="4425"/>
                    <a:pt x="0" y="4650"/>
                    <a:pt x="0" y="4871"/>
                  </a:cubicBezTo>
                  <a:cubicBezTo>
                    <a:pt x="0" y="4980"/>
                    <a:pt x="4" y="5092"/>
                    <a:pt x="14" y="5202"/>
                  </a:cubicBezTo>
                  <a:cubicBezTo>
                    <a:pt x="38" y="5505"/>
                    <a:pt x="106" y="5805"/>
                    <a:pt x="219" y="6088"/>
                  </a:cubicBezTo>
                  <a:lnTo>
                    <a:pt x="222" y="6088"/>
                  </a:lnTo>
                  <a:cubicBezTo>
                    <a:pt x="440" y="6640"/>
                    <a:pt x="815" y="7124"/>
                    <a:pt x="1271" y="7502"/>
                  </a:cubicBezTo>
                  <a:cubicBezTo>
                    <a:pt x="1725" y="7880"/>
                    <a:pt x="2270" y="8153"/>
                    <a:pt x="2852" y="8266"/>
                  </a:cubicBezTo>
                  <a:cubicBezTo>
                    <a:pt x="2866" y="8266"/>
                    <a:pt x="2884" y="8269"/>
                    <a:pt x="2897" y="8269"/>
                  </a:cubicBezTo>
                  <a:cubicBezTo>
                    <a:pt x="2942" y="8269"/>
                    <a:pt x="2983" y="8255"/>
                    <a:pt x="3016" y="8231"/>
                  </a:cubicBezTo>
                  <a:cubicBezTo>
                    <a:pt x="3054" y="8208"/>
                    <a:pt x="3081" y="8170"/>
                    <a:pt x="3095" y="8126"/>
                  </a:cubicBezTo>
                  <a:cubicBezTo>
                    <a:pt x="3098" y="8109"/>
                    <a:pt x="3102" y="8091"/>
                    <a:pt x="3102" y="8074"/>
                  </a:cubicBezTo>
                  <a:cubicBezTo>
                    <a:pt x="3102" y="8030"/>
                    <a:pt x="3088" y="7989"/>
                    <a:pt x="3061" y="7952"/>
                  </a:cubicBezTo>
                  <a:cubicBezTo>
                    <a:pt x="3050" y="7934"/>
                    <a:pt x="3033" y="7918"/>
                    <a:pt x="3016" y="7904"/>
                  </a:cubicBezTo>
                  <a:cubicBezTo>
                    <a:pt x="2996" y="7893"/>
                    <a:pt x="2975" y="7884"/>
                    <a:pt x="2951" y="7877"/>
                  </a:cubicBezTo>
                  <a:cubicBezTo>
                    <a:pt x="2754" y="7839"/>
                    <a:pt x="2566" y="7785"/>
                    <a:pt x="2379" y="7709"/>
                  </a:cubicBezTo>
                  <a:cubicBezTo>
                    <a:pt x="2103" y="7594"/>
                    <a:pt x="1847" y="7444"/>
                    <a:pt x="1609" y="7264"/>
                  </a:cubicBezTo>
                  <a:cubicBezTo>
                    <a:pt x="1392" y="7094"/>
                    <a:pt x="1195" y="6901"/>
                    <a:pt x="1022" y="6684"/>
                  </a:cubicBezTo>
                  <a:lnTo>
                    <a:pt x="1022" y="6684"/>
                  </a:lnTo>
                  <a:lnTo>
                    <a:pt x="1023" y="6684"/>
                  </a:lnTo>
                  <a:cubicBezTo>
                    <a:pt x="1017" y="6677"/>
                    <a:pt x="1012" y="6670"/>
                    <a:pt x="1007" y="6663"/>
                  </a:cubicBezTo>
                  <a:lnTo>
                    <a:pt x="1007" y="6663"/>
                  </a:lnTo>
                  <a:cubicBezTo>
                    <a:pt x="1005" y="6660"/>
                    <a:pt x="1004" y="6659"/>
                    <a:pt x="1002" y="6657"/>
                  </a:cubicBezTo>
                  <a:lnTo>
                    <a:pt x="1002" y="6657"/>
                  </a:lnTo>
                  <a:cubicBezTo>
                    <a:pt x="850" y="6455"/>
                    <a:pt x="722" y="6244"/>
                    <a:pt x="620" y="6017"/>
                  </a:cubicBezTo>
                  <a:lnTo>
                    <a:pt x="620" y="6017"/>
                  </a:lnTo>
                  <a:lnTo>
                    <a:pt x="620" y="6016"/>
                  </a:lnTo>
                  <a:cubicBezTo>
                    <a:pt x="529" y="5795"/>
                    <a:pt x="464" y="5570"/>
                    <a:pt x="427" y="5331"/>
                  </a:cubicBezTo>
                  <a:lnTo>
                    <a:pt x="426" y="5331"/>
                  </a:lnTo>
                  <a:lnTo>
                    <a:pt x="426" y="5331"/>
                  </a:lnTo>
                  <a:cubicBezTo>
                    <a:pt x="409" y="5179"/>
                    <a:pt x="399" y="5030"/>
                    <a:pt x="399" y="4878"/>
                  </a:cubicBezTo>
                  <a:cubicBezTo>
                    <a:pt x="399" y="4709"/>
                    <a:pt x="409" y="4539"/>
                    <a:pt x="433" y="4367"/>
                  </a:cubicBezTo>
                  <a:lnTo>
                    <a:pt x="433" y="4367"/>
                  </a:lnTo>
                  <a:lnTo>
                    <a:pt x="433" y="4367"/>
                  </a:lnTo>
                  <a:cubicBezTo>
                    <a:pt x="477" y="4049"/>
                    <a:pt x="556" y="3743"/>
                    <a:pt x="675" y="3446"/>
                  </a:cubicBezTo>
                  <a:cubicBezTo>
                    <a:pt x="702" y="3374"/>
                    <a:pt x="737" y="3307"/>
                    <a:pt x="774" y="3242"/>
                  </a:cubicBezTo>
                  <a:cubicBezTo>
                    <a:pt x="822" y="3160"/>
                    <a:pt x="876" y="3082"/>
                    <a:pt x="930" y="3003"/>
                  </a:cubicBezTo>
                  <a:cubicBezTo>
                    <a:pt x="979" y="2932"/>
                    <a:pt x="1029" y="2857"/>
                    <a:pt x="1074" y="2778"/>
                  </a:cubicBezTo>
                  <a:cubicBezTo>
                    <a:pt x="1114" y="2700"/>
                    <a:pt x="1152" y="2618"/>
                    <a:pt x="1176" y="2530"/>
                  </a:cubicBezTo>
                  <a:cubicBezTo>
                    <a:pt x="1183" y="2492"/>
                    <a:pt x="1190" y="2454"/>
                    <a:pt x="1190" y="2421"/>
                  </a:cubicBezTo>
                  <a:cubicBezTo>
                    <a:pt x="1190" y="2380"/>
                    <a:pt x="1183" y="2339"/>
                    <a:pt x="1176" y="2301"/>
                  </a:cubicBezTo>
                  <a:cubicBezTo>
                    <a:pt x="1169" y="2267"/>
                    <a:pt x="1155" y="2237"/>
                    <a:pt x="1142" y="2206"/>
                  </a:cubicBezTo>
                  <a:cubicBezTo>
                    <a:pt x="1128" y="2175"/>
                    <a:pt x="1111" y="2148"/>
                    <a:pt x="1098" y="2121"/>
                  </a:cubicBezTo>
                  <a:cubicBezTo>
                    <a:pt x="1060" y="2056"/>
                    <a:pt x="1016" y="2001"/>
                    <a:pt x="975" y="1951"/>
                  </a:cubicBezTo>
                  <a:cubicBezTo>
                    <a:pt x="930" y="1892"/>
                    <a:pt x="886" y="1841"/>
                    <a:pt x="845" y="1787"/>
                  </a:cubicBezTo>
                  <a:cubicBezTo>
                    <a:pt x="784" y="1708"/>
                    <a:pt x="733" y="1623"/>
                    <a:pt x="692" y="1534"/>
                  </a:cubicBezTo>
                  <a:lnTo>
                    <a:pt x="691" y="1535"/>
                  </a:lnTo>
                  <a:lnTo>
                    <a:pt x="691" y="1535"/>
                  </a:lnTo>
                  <a:cubicBezTo>
                    <a:pt x="675" y="1490"/>
                    <a:pt x="662" y="1446"/>
                    <a:pt x="653" y="1398"/>
                  </a:cubicBezTo>
                  <a:lnTo>
                    <a:pt x="655" y="1398"/>
                  </a:lnTo>
                  <a:cubicBezTo>
                    <a:pt x="651" y="1364"/>
                    <a:pt x="651" y="1330"/>
                    <a:pt x="651" y="1299"/>
                  </a:cubicBezTo>
                  <a:cubicBezTo>
                    <a:pt x="651" y="1225"/>
                    <a:pt x="655" y="1152"/>
                    <a:pt x="664" y="1078"/>
                  </a:cubicBezTo>
                  <a:lnTo>
                    <a:pt x="664" y="1078"/>
                  </a:lnTo>
                  <a:lnTo>
                    <a:pt x="665" y="1078"/>
                  </a:lnTo>
                  <a:cubicBezTo>
                    <a:pt x="688" y="948"/>
                    <a:pt x="719" y="823"/>
                    <a:pt x="766" y="700"/>
                  </a:cubicBezTo>
                  <a:lnTo>
                    <a:pt x="766" y="700"/>
                  </a:lnTo>
                  <a:lnTo>
                    <a:pt x="767" y="700"/>
                  </a:lnTo>
                  <a:cubicBezTo>
                    <a:pt x="767" y="699"/>
                    <a:pt x="767" y="699"/>
                    <a:pt x="767" y="698"/>
                  </a:cubicBezTo>
                  <a:lnTo>
                    <a:pt x="767" y="698"/>
                  </a:lnTo>
                  <a:cubicBezTo>
                    <a:pt x="769" y="693"/>
                    <a:pt x="771" y="688"/>
                    <a:pt x="773" y="682"/>
                  </a:cubicBezTo>
                  <a:lnTo>
                    <a:pt x="773" y="682"/>
                  </a:lnTo>
                  <a:lnTo>
                    <a:pt x="774" y="683"/>
                  </a:lnTo>
                  <a:cubicBezTo>
                    <a:pt x="835" y="546"/>
                    <a:pt x="907" y="420"/>
                    <a:pt x="999" y="304"/>
                  </a:cubicBezTo>
                  <a:cubicBezTo>
                    <a:pt x="1009" y="287"/>
                    <a:pt x="1020" y="271"/>
                    <a:pt x="1023" y="253"/>
                  </a:cubicBezTo>
                  <a:cubicBezTo>
                    <a:pt x="1026" y="236"/>
                    <a:pt x="1029" y="219"/>
                    <a:pt x="1029" y="202"/>
                  </a:cubicBezTo>
                  <a:cubicBezTo>
                    <a:pt x="1029" y="181"/>
                    <a:pt x="1026" y="164"/>
                    <a:pt x="1023" y="148"/>
                  </a:cubicBezTo>
                  <a:lnTo>
                    <a:pt x="1023" y="144"/>
                  </a:lnTo>
                  <a:cubicBezTo>
                    <a:pt x="1009" y="97"/>
                    <a:pt x="977" y="54"/>
                    <a:pt x="930" y="30"/>
                  </a:cubicBezTo>
                  <a:lnTo>
                    <a:pt x="930" y="30"/>
                  </a:lnTo>
                  <a:lnTo>
                    <a:pt x="930" y="28"/>
                  </a:lnTo>
                  <a:cubicBezTo>
                    <a:pt x="900" y="8"/>
                    <a:pt x="866" y="1"/>
                    <a:pt x="832" y="1"/>
                  </a:cubicBezTo>
                  <a:close/>
                </a:path>
              </a:pathLst>
            </a:custGeom>
            <a:solidFill>
              <a:srgbClr val="303F46"/>
            </a:solidFill>
            <a:ln>
              <a:noFill/>
            </a:ln>
          </p:spPr>
          <p:txBody>
            <a:bodyPr spcFirstLastPara="1" wrap="square" lIns="97520" tIns="97520" rIns="97520" bIns="97520" anchor="ctr" anchorCtr="0">
              <a:noAutofit/>
            </a:bodyPr>
            <a:lstStyle/>
            <a:p>
              <a:endParaRPr sz="1920"/>
            </a:p>
          </p:txBody>
        </p:sp>
        <p:sp>
          <p:nvSpPr>
            <p:cNvPr id="134" name="Google Shape;2367;p49">
              <a:extLst>
                <a:ext uri="{FF2B5EF4-FFF2-40B4-BE49-F238E27FC236}">
                  <a16:creationId xmlns:a16="http://schemas.microsoft.com/office/drawing/2014/main" xmlns="" id="{D0893081-FBB3-47C1-8777-A104F9CE351A}"/>
                </a:ext>
              </a:extLst>
            </p:cNvPr>
            <p:cNvSpPr/>
            <p:nvPr/>
          </p:nvSpPr>
          <p:spPr>
            <a:xfrm>
              <a:off x="4981175" y="3829100"/>
              <a:ext cx="264475" cy="262100"/>
            </a:xfrm>
            <a:custGeom>
              <a:avLst/>
              <a:gdLst/>
              <a:ahLst/>
              <a:cxnLst/>
              <a:rect l="l" t="t" r="r" b="b"/>
              <a:pathLst>
                <a:path w="10579" h="10484" extrusionOk="0">
                  <a:moveTo>
                    <a:pt x="7855" y="6821"/>
                  </a:moveTo>
                  <a:cubicBezTo>
                    <a:pt x="7847" y="6830"/>
                    <a:pt x="7841" y="6839"/>
                    <a:pt x="7835" y="6848"/>
                  </a:cubicBezTo>
                  <a:cubicBezTo>
                    <a:pt x="7842" y="6839"/>
                    <a:pt x="7849" y="6830"/>
                    <a:pt x="7855" y="6821"/>
                  </a:cubicBezTo>
                  <a:close/>
                  <a:moveTo>
                    <a:pt x="5996" y="8688"/>
                  </a:moveTo>
                  <a:lnTo>
                    <a:pt x="5996" y="8688"/>
                  </a:lnTo>
                  <a:cubicBezTo>
                    <a:pt x="5995" y="8689"/>
                    <a:pt x="5993" y="8690"/>
                    <a:pt x="5992" y="8691"/>
                  </a:cubicBezTo>
                  <a:cubicBezTo>
                    <a:pt x="5993" y="8690"/>
                    <a:pt x="5995" y="8689"/>
                    <a:pt x="5996" y="8688"/>
                  </a:cubicBezTo>
                  <a:close/>
                  <a:moveTo>
                    <a:pt x="941" y="9888"/>
                  </a:moveTo>
                  <a:cubicBezTo>
                    <a:pt x="943" y="9888"/>
                    <a:pt x="945" y="9888"/>
                    <a:pt x="948" y="9889"/>
                  </a:cubicBezTo>
                  <a:lnTo>
                    <a:pt x="941" y="9888"/>
                  </a:lnTo>
                  <a:close/>
                  <a:moveTo>
                    <a:pt x="1862" y="10136"/>
                  </a:moveTo>
                  <a:lnTo>
                    <a:pt x="1862" y="10136"/>
                  </a:lnTo>
                  <a:cubicBezTo>
                    <a:pt x="1870" y="10137"/>
                    <a:pt x="1877" y="10139"/>
                    <a:pt x="1885" y="10140"/>
                  </a:cubicBezTo>
                  <a:cubicBezTo>
                    <a:pt x="1877" y="10137"/>
                    <a:pt x="1870" y="10137"/>
                    <a:pt x="1862" y="10136"/>
                  </a:cubicBezTo>
                  <a:close/>
                  <a:moveTo>
                    <a:pt x="8905" y="1"/>
                  </a:moveTo>
                  <a:cubicBezTo>
                    <a:pt x="8867" y="1"/>
                    <a:pt x="8823" y="18"/>
                    <a:pt x="8796" y="46"/>
                  </a:cubicBezTo>
                  <a:cubicBezTo>
                    <a:pt x="8762" y="79"/>
                    <a:pt x="8752" y="117"/>
                    <a:pt x="8749" y="158"/>
                  </a:cubicBezTo>
                  <a:cubicBezTo>
                    <a:pt x="8732" y="376"/>
                    <a:pt x="8765" y="587"/>
                    <a:pt x="8844" y="792"/>
                  </a:cubicBezTo>
                  <a:cubicBezTo>
                    <a:pt x="8922" y="993"/>
                    <a:pt x="9045" y="1170"/>
                    <a:pt x="9191" y="1327"/>
                  </a:cubicBezTo>
                  <a:cubicBezTo>
                    <a:pt x="9342" y="1480"/>
                    <a:pt x="9526" y="1603"/>
                    <a:pt x="9723" y="1688"/>
                  </a:cubicBezTo>
                  <a:cubicBezTo>
                    <a:pt x="9894" y="1756"/>
                    <a:pt x="10067" y="1794"/>
                    <a:pt x="10248" y="1800"/>
                  </a:cubicBezTo>
                  <a:cubicBezTo>
                    <a:pt x="10245" y="1920"/>
                    <a:pt x="10234" y="2036"/>
                    <a:pt x="10221" y="2155"/>
                  </a:cubicBezTo>
                  <a:cubicBezTo>
                    <a:pt x="10149" y="2608"/>
                    <a:pt x="10006" y="3044"/>
                    <a:pt x="9833" y="3467"/>
                  </a:cubicBezTo>
                  <a:cubicBezTo>
                    <a:pt x="9553" y="4125"/>
                    <a:pt x="9202" y="4741"/>
                    <a:pt x="8831" y="5348"/>
                  </a:cubicBezTo>
                  <a:cubicBezTo>
                    <a:pt x="8667" y="5614"/>
                    <a:pt x="8499" y="5880"/>
                    <a:pt x="8333" y="6142"/>
                  </a:cubicBezTo>
                  <a:cubicBezTo>
                    <a:pt x="8182" y="6375"/>
                    <a:pt x="8022" y="6601"/>
                    <a:pt x="7855" y="6821"/>
                  </a:cubicBezTo>
                  <a:lnTo>
                    <a:pt x="7855" y="6821"/>
                  </a:lnTo>
                  <a:cubicBezTo>
                    <a:pt x="7856" y="6820"/>
                    <a:pt x="7858" y="6819"/>
                    <a:pt x="7859" y="6817"/>
                  </a:cubicBezTo>
                  <a:lnTo>
                    <a:pt x="7859" y="6817"/>
                  </a:lnTo>
                  <a:cubicBezTo>
                    <a:pt x="7319" y="7514"/>
                    <a:pt x="6690" y="8144"/>
                    <a:pt x="5996" y="8688"/>
                  </a:cubicBezTo>
                  <a:lnTo>
                    <a:pt x="5996" y="8688"/>
                  </a:lnTo>
                  <a:cubicBezTo>
                    <a:pt x="5997" y="8687"/>
                    <a:pt x="5997" y="8687"/>
                    <a:pt x="5997" y="8687"/>
                  </a:cubicBezTo>
                  <a:lnTo>
                    <a:pt x="5997" y="8687"/>
                  </a:lnTo>
                  <a:cubicBezTo>
                    <a:pt x="5995" y="8689"/>
                    <a:pt x="5993" y="8691"/>
                    <a:pt x="5990" y="8692"/>
                  </a:cubicBezTo>
                  <a:lnTo>
                    <a:pt x="5990" y="8692"/>
                  </a:lnTo>
                  <a:cubicBezTo>
                    <a:pt x="5991" y="8692"/>
                    <a:pt x="5991" y="8692"/>
                    <a:pt x="5992" y="8691"/>
                  </a:cubicBezTo>
                  <a:lnTo>
                    <a:pt x="5992" y="8691"/>
                  </a:lnTo>
                  <a:cubicBezTo>
                    <a:pt x="5989" y="8693"/>
                    <a:pt x="5986" y="8695"/>
                    <a:pt x="5984" y="8697"/>
                  </a:cubicBezTo>
                  <a:lnTo>
                    <a:pt x="5984" y="8697"/>
                  </a:lnTo>
                  <a:cubicBezTo>
                    <a:pt x="5985" y="8696"/>
                    <a:pt x="5986" y="8696"/>
                    <a:pt x="5987" y="8695"/>
                  </a:cubicBezTo>
                  <a:lnTo>
                    <a:pt x="5987" y="8695"/>
                  </a:lnTo>
                  <a:cubicBezTo>
                    <a:pt x="5986" y="8696"/>
                    <a:pt x="5984" y="8697"/>
                    <a:pt x="5983" y="8698"/>
                  </a:cubicBezTo>
                  <a:lnTo>
                    <a:pt x="5983" y="8698"/>
                  </a:lnTo>
                  <a:cubicBezTo>
                    <a:pt x="5983" y="8698"/>
                    <a:pt x="5983" y="8698"/>
                    <a:pt x="5984" y="8697"/>
                  </a:cubicBezTo>
                  <a:lnTo>
                    <a:pt x="5984" y="8697"/>
                  </a:lnTo>
                  <a:cubicBezTo>
                    <a:pt x="5982" y="8699"/>
                    <a:pt x="5979" y="8700"/>
                    <a:pt x="5978" y="8702"/>
                  </a:cubicBezTo>
                  <a:cubicBezTo>
                    <a:pt x="5980" y="8701"/>
                    <a:pt x="5981" y="8700"/>
                    <a:pt x="5983" y="8698"/>
                  </a:cubicBezTo>
                  <a:lnTo>
                    <a:pt x="5983" y="8698"/>
                  </a:lnTo>
                  <a:cubicBezTo>
                    <a:pt x="5980" y="8701"/>
                    <a:pt x="5978" y="8703"/>
                    <a:pt x="5975" y="8705"/>
                  </a:cubicBezTo>
                  <a:cubicBezTo>
                    <a:pt x="5429" y="9120"/>
                    <a:pt x="4839" y="9485"/>
                    <a:pt x="4205" y="9758"/>
                  </a:cubicBezTo>
                  <a:cubicBezTo>
                    <a:pt x="3789" y="9931"/>
                    <a:pt x="3356" y="10059"/>
                    <a:pt x="2910" y="10125"/>
                  </a:cubicBezTo>
                  <a:lnTo>
                    <a:pt x="2910" y="10125"/>
                  </a:lnTo>
                  <a:cubicBezTo>
                    <a:pt x="2914" y="10125"/>
                    <a:pt x="2918" y="10124"/>
                    <a:pt x="2921" y="10122"/>
                  </a:cubicBezTo>
                  <a:lnTo>
                    <a:pt x="2921" y="10122"/>
                  </a:lnTo>
                  <a:cubicBezTo>
                    <a:pt x="2724" y="10149"/>
                    <a:pt x="2525" y="10163"/>
                    <a:pt x="2327" y="10163"/>
                  </a:cubicBezTo>
                  <a:cubicBezTo>
                    <a:pt x="2169" y="10163"/>
                    <a:pt x="2011" y="10154"/>
                    <a:pt x="1854" y="10136"/>
                  </a:cubicBezTo>
                  <a:cubicBezTo>
                    <a:pt x="1857" y="10136"/>
                    <a:pt x="1859" y="10136"/>
                    <a:pt x="1862" y="10136"/>
                  </a:cubicBezTo>
                  <a:lnTo>
                    <a:pt x="1862" y="10136"/>
                  </a:lnTo>
                  <a:cubicBezTo>
                    <a:pt x="1550" y="10092"/>
                    <a:pt x="1247" y="10011"/>
                    <a:pt x="954" y="9891"/>
                  </a:cubicBezTo>
                  <a:cubicBezTo>
                    <a:pt x="713" y="9789"/>
                    <a:pt x="481" y="9659"/>
                    <a:pt x="263" y="9513"/>
                  </a:cubicBezTo>
                  <a:cubicBezTo>
                    <a:pt x="240" y="9497"/>
                    <a:pt x="213" y="9491"/>
                    <a:pt x="187" y="9491"/>
                  </a:cubicBezTo>
                  <a:cubicBezTo>
                    <a:pt x="131" y="9491"/>
                    <a:pt x="75" y="9521"/>
                    <a:pt x="45" y="9567"/>
                  </a:cubicBezTo>
                  <a:cubicBezTo>
                    <a:pt x="1" y="9646"/>
                    <a:pt x="31" y="9738"/>
                    <a:pt x="103" y="9785"/>
                  </a:cubicBezTo>
                  <a:cubicBezTo>
                    <a:pt x="413" y="9996"/>
                    <a:pt x="746" y="10163"/>
                    <a:pt x="1101" y="10283"/>
                  </a:cubicBezTo>
                  <a:cubicBezTo>
                    <a:pt x="1432" y="10396"/>
                    <a:pt x="1783" y="10457"/>
                    <a:pt x="2130" y="10477"/>
                  </a:cubicBezTo>
                  <a:cubicBezTo>
                    <a:pt x="2199" y="10481"/>
                    <a:pt x="2268" y="10483"/>
                    <a:pt x="2337" y="10483"/>
                  </a:cubicBezTo>
                  <a:cubicBezTo>
                    <a:pt x="2618" y="10483"/>
                    <a:pt x="2896" y="10451"/>
                    <a:pt x="3173" y="10402"/>
                  </a:cubicBezTo>
                  <a:cubicBezTo>
                    <a:pt x="3524" y="10338"/>
                    <a:pt x="3868" y="10232"/>
                    <a:pt x="4199" y="10099"/>
                  </a:cubicBezTo>
                  <a:cubicBezTo>
                    <a:pt x="4894" y="9826"/>
                    <a:pt x="5539" y="9435"/>
                    <a:pt x="6127" y="8981"/>
                  </a:cubicBezTo>
                  <a:cubicBezTo>
                    <a:pt x="6717" y="8535"/>
                    <a:pt x="7256" y="8020"/>
                    <a:pt x="7740" y="7461"/>
                  </a:cubicBezTo>
                  <a:cubicBezTo>
                    <a:pt x="8054" y="7096"/>
                    <a:pt x="8346" y="6708"/>
                    <a:pt x="8606" y="6303"/>
                  </a:cubicBezTo>
                  <a:cubicBezTo>
                    <a:pt x="8905" y="5832"/>
                    <a:pt x="9205" y="5358"/>
                    <a:pt x="9481" y="4875"/>
                  </a:cubicBezTo>
                  <a:cubicBezTo>
                    <a:pt x="9778" y="4353"/>
                    <a:pt x="10047" y="3815"/>
                    <a:pt x="10258" y="3249"/>
                  </a:cubicBezTo>
                  <a:cubicBezTo>
                    <a:pt x="10446" y="2738"/>
                    <a:pt x="10579" y="2189"/>
                    <a:pt x="10565" y="1637"/>
                  </a:cubicBezTo>
                  <a:cubicBezTo>
                    <a:pt x="10565" y="1562"/>
                    <a:pt x="10502" y="1480"/>
                    <a:pt x="10419" y="1480"/>
                  </a:cubicBezTo>
                  <a:cubicBezTo>
                    <a:pt x="10415" y="1480"/>
                    <a:pt x="10412" y="1480"/>
                    <a:pt x="10408" y="1480"/>
                  </a:cubicBezTo>
                  <a:cubicBezTo>
                    <a:pt x="10365" y="1483"/>
                    <a:pt x="10323" y="1485"/>
                    <a:pt x="10281" y="1485"/>
                  </a:cubicBezTo>
                  <a:cubicBezTo>
                    <a:pt x="10230" y="1485"/>
                    <a:pt x="10180" y="1483"/>
                    <a:pt x="10129" y="1477"/>
                  </a:cubicBezTo>
                  <a:cubicBezTo>
                    <a:pt x="10026" y="1457"/>
                    <a:pt x="9931" y="1429"/>
                    <a:pt x="9833" y="1391"/>
                  </a:cubicBezTo>
                  <a:cubicBezTo>
                    <a:pt x="9737" y="1347"/>
                    <a:pt x="9649" y="1293"/>
                    <a:pt x="9559" y="1232"/>
                  </a:cubicBezTo>
                  <a:cubicBezTo>
                    <a:pt x="9468" y="1156"/>
                    <a:pt x="9389" y="1075"/>
                    <a:pt x="9314" y="982"/>
                  </a:cubicBezTo>
                  <a:cubicBezTo>
                    <a:pt x="9243" y="887"/>
                    <a:pt x="9185" y="785"/>
                    <a:pt x="9137" y="676"/>
                  </a:cubicBezTo>
                  <a:cubicBezTo>
                    <a:pt x="9106" y="591"/>
                    <a:pt x="9083" y="505"/>
                    <a:pt x="9069" y="414"/>
                  </a:cubicBezTo>
                  <a:cubicBezTo>
                    <a:pt x="9059" y="328"/>
                    <a:pt x="9059" y="243"/>
                    <a:pt x="9065" y="158"/>
                  </a:cubicBezTo>
                  <a:cubicBezTo>
                    <a:pt x="9072" y="73"/>
                    <a:pt x="8987" y="1"/>
                    <a:pt x="8905" y="1"/>
                  </a:cubicBezTo>
                  <a:close/>
                </a:path>
              </a:pathLst>
            </a:custGeom>
            <a:solidFill>
              <a:srgbClr val="303F46"/>
            </a:solidFill>
            <a:ln>
              <a:noFill/>
            </a:ln>
          </p:spPr>
          <p:txBody>
            <a:bodyPr spcFirstLastPara="1" wrap="square" lIns="97520" tIns="97520" rIns="97520" bIns="97520" anchor="ctr" anchorCtr="0">
              <a:noAutofit/>
            </a:bodyPr>
            <a:lstStyle/>
            <a:p>
              <a:endParaRPr sz="1920"/>
            </a:p>
          </p:txBody>
        </p:sp>
        <p:sp>
          <p:nvSpPr>
            <p:cNvPr id="135" name="Google Shape;2368;p49">
              <a:extLst>
                <a:ext uri="{FF2B5EF4-FFF2-40B4-BE49-F238E27FC236}">
                  <a16:creationId xmlns:a16="http://schemas.microsoft.com/office/drawing/2014/main" xmlns="" id="{3E3FB53D-77CD-451F-BD3C-5E0096375F3C}"/>
                </a:ext>
              </a:extLst>
            </p:cNvPr>
            <p:cNvSpPr/>
            <p:nvPr/>
          </p:nvSpPr>
          <p:spPr>
            <a:xfrm>
              <a:off x="4980750" y="3828075"/>
              <a:ext cx="265675" cy="264075"/>
            </a:xfrm>
            <a:custGeom>
              <a:avLst/>
              <a:gdLst/>
              <a:ahLst/>
              <a:cxnLst/>
              <a:rect l="l" t="t" r="r" b="b"/>
              <a:pathLst>
                <a:path w="10627" h="10563" extrusionOk="0">
                  <a:moveTo>
                    <a:pt x="9845" y="1462"/>
                  </a:moveTo>
                  <a:lnTo>
                    <a:pt x="9844" y="1464"/>
                  </a:lnTo>
                  <a:lnTo>
                    <a:pt x="9844" y="1464"/>
                  </a:lnTo>
                  <a:lnTo>
                    <a:pt x="9843" y="1465"/>
                  </a:lnTo>
                  <a:lnTo>
                    <a:pt x="9843" y="1465"/>
                  </a:lnTo>
                  <a:lnTo>
                    <a:pt x="9844" y="1464"/>
                  </a:lnTo>
                  <a:lnTo>
                    <a:pt x="9845" y="1462"/>
                  </a:lnTo>
                  <a:close/>
                  <a:moveTo>
                    <a:pt x="9841" y="1468"/>
                  </a:moveTo>
                  <a:lnTo>
                    <a:pt x="9841" y="1468"/>
                  </a:lnTo>
                  <a:lnTo>
                    <a:pt x="9841" y="1468"/>
                  </a:lnTo>
                  <a:lnTo>
                    <a:pt x="9839" y="1470"/>
                  </a:lnTo>
                  <a:lnTo>
                    <a:pt x="9841" y="1468"/>
                  </a:lnTo>
                  <a:close/>
                  <a:moveTo>
                    <a:pt x="9842" y="1473"/>
                  </a:moveTo>
                  <a:lnTo>
                    <a:pt x="9842" y="1473"/>
                  </a:lnTo>
                  <a:lnTo>
                    <a:pt x="9842" y="1473"/>
                  </a:lnTo>
                  <a:close/>
                  <a:moveTo>
                    <a:pt x="5968" y="8712"/>
                  </a:moveTo>
                  <a:lnTo>
                    <a:pt x="5968" y="8712"/>
                  </a:lnTo>
                  <a:lnTo>
                    <a:pt x="5968" y="8712"/>
                  </a:lnTo>
                  <a:cubicBezTo>
                    <a:pt x="5968" y="8712"/>
                    <a:pt x="5968" y="8712"/>
                    <a:pt x="5968" y="8712"/>
                  </a:cubicBezTo>
                  <a:lnTo>
                    <a:pt x="5968" y="8712"/>
                  </a:lnTo>
                  <a:lnTo>
                    <a:pt x="5968" y="8712"/>
                  </a:lnTo>
                  <a:close/>
                  <a:moveTo>
                    <a:pt x="8922" y="83"/>
                  </a:moveTo>
                  <a:cubicBezTo>
                    <a:pt x="8936" y="83"/>
                    <a:pt x="8953" y="83"/>
                    <a:pt x="8966" y="90"/>
                  </a:cubicBezTo>
                  <a:cubicBezTo>
                    <a:pt x="8987" y="100"/>
                    <a:pt x="9007" y="114"/>
                    <a:pt x="9021" y="131"/>
                  </a:cubicBezTo>
                  <a:cubicBezTo>
                    <a:pt x="9035" y="148"/>
                    <a:pt x="9042" y="169"/>
                    <a:pt x="9042" y="189"/>
                  </a:cubicBezTo>
                  <a:lnTo>
                    <a:pt x="9042" y="196"/>
                  </a:lnTo>
                  <a:cubicBezTo>
                    <a:pt x="9038" y="233"/>
                    <a:pt x="9038" y="271"/>
                    <a:pt x="9038" y="308"/>
                  </a:cubicBezTo>
                  <a:cubicBezTo>
                    <a:pt x="9038" y="347"/>
                    <a:pt x="9040" y="386"/>
                    <a:pt x="9042" y="423"/>
                  </a:cubicBezTo>
                  <a:lnTo>
                    <a:pt x="9042" y="423"/>
                  </a:lnTo>
                  <a:lnTo>
                    <a:pt x="9038" y="424"/>
                  </a:lnTo>
                  <a:cubicBezTo>
                    <a:pt x="9042" y="430"/>
                    <a:pt x="9042" y="434"/>
                    <a:pt x="9042" y="438"/>
                  </a:cubicBezTo>
                  <a:lnTo>
                    <a:pt x="9043" y="437"/>
                  </a:lnTo>
                  <a:lnTo>
                    <a:pt x="9043" y="437"/>
                  </a:lnTo>
                  <a:cubicBezTo>
                    <a:pt x="9044" y="444"/>
                    <a:pt x="9044" y="451"/>
                    <a:pt x="9045" y="458"/>
                  </a:cubicBezTo>
                  <a:lnTo>
                    <a:pt x="9045" y="461"/>
                  </a:lnTo>
                  <a:cubicBezTo>
                    <a:pt x="9062" y="553"/>
                    <a:pt x="9086" y="645"/>
                    <a:pt x="9117" y="730"/>
                  </a:cubicBezTo>
                  <a:lnTo>
                    <a:pt x="9117" y="734"/>
                  </a:lnTo>
                  <a:cubicBezTo>
                    <a:pt x="9164" y="847"/>
                    <a:pt x="9226" y="952"/>
                    <a:pt x="9298" y="1048"/>
                  </a:cubicBezTo>
                  <a:lnTo>
                    <a:pt x="9298" y="1051"/>
                  </a:lnTo>
                  <a:cubicBezTo>
                    <a:pt x="9375" y="1143"/>
                    <a:pt x="9457" y="1228"/>
                    <a:pt x="9553" y="1303"/>
                  </a:cubicBezTo>
                  <a:cubicBezTo>
                    <a:pt x="9634" y="1363"/>
                    <a:pt x="9719" y="1414"/>
                    <a:pt x="9809" y="1459"/>
                  </a:cubicBezTo>
                  <a:lnTo>
                    <a:pt x="9809" y="1459"/>
                  </a:lnTo>
                  <a:lnTo>
                    <a:pt x="9809" y="1460"/>
                  </a:lnTo>
                  <a:cubicBezTo>
                    <a:pt x="9819" y="1463"/>
                    <a:pt x="9825" y="1467"/>
                    <a:pt x="9832" y="1470"/>
                  </a:cubicBezTo>
                  <a:lnTo>
                    <a:pt x="9836" y="1470"/>
                  </a:lnTo>
                  <a:cubicBezTo>
                    <a:pt x="9837" y="1470"/>
                    <a:pt x="9838" y="1471"/>
                    <a:pt x="9839" y="1471"/>
                  </a:cubicBezTo>
                  <a:lnTo>
                    <a:pt x="9839" y="1471"/>
                  </a:lnTo>
                  <a:lnTo>
                    <a:pt x="9839" y="1473"/>
                  </a:lnTo>
                  <a:lnTo>
                    <a:pt x="9842" y="1473"/>
                  </a:lnTo>
                  <a:lnTo>
                    <a:pt x="9842" y="1472"/>
                  </a:lnTo>
                  <a:lnTo>
                    <a:pt x="9842" y="1472"/>
                  </a:lnTo>
                  <a:cubicBezTo>
                    <a:pt x="9842" y="1472"/>
                    <a:pt x="9842" y="1472"/>
                    <a:pt x="9842" y="1472"/>
                  </a:cubicBezTo>
                  <a:lnTo>
                    <a:pt x="9842" y="1472"/>
                  </a:lnTo>
                  <a:lnTo>
                    <a:pt x="9842" y="1473"/>
                  </a:lnTo>
                  <a:lnTo>
                    <a:pt x="9842" y="1472"/>
                  </a:lnTo>
                  <a:lnTo>
                    <a:pt x="9842" y="1472"/>
                  </a:lnTo>
                  <a:cubicBezTo>
                    <a:pt x="9939" y="1509"/>
                    <a:pt x="10036" y="1539"/>
                    <a:pt x="10139" y="1555"/>
                  </a:cubicBezTo>
                  <a:lnTo>
                    <a:pt x="10142" y="1555"/>
                  </a:lnTo>
                  <a:cubicBezTo>
                    <a:pt x="10197" y="1562"/>
                    <a:pt x="10251" y="1566"/>
                    <a:pt x="10306" y="1566"/>
                  </a:cubicBezTo>
                  <a:cubicBezTo>
                    <a:pt x="10347" y="1566"/>
                    <a:pt x="10388" y="1566"/>
                    <a:pt x="10429" y="1562"/>
                  </a:cubicBezTo>
                  <a:lnTo>
                    <a:pt x="10435" y="1562"/>
                  </a:lnTo>
                  <a:cubicBezTo>
                    <a:pt x="10449" y="1562"/>
                    <a:pt x="10463" y="1566"/>
                    <a:pt x="10473" y="1569"/>
                  </a:cubicBezTo>
                  <a:cubicBezTo>
                    <a:pt x="10493" y="1579"/>
                    <a:pt x="10510" y="1596"/>
                    <a:pt x="10524" y="1616"/>
                  </a:cubicBezTo>
                  <a:cubicBezTo>
                    <a:pt x="10534" y="1637"/>
                    <a:pt x="10541" y="1661"/>
                    <a:pt x="10541" y="1682"/>
                  </a:cubicBezTo>
                  <a:cubicBezTo>
                    <a:pt x="10545" y="1705"/>
                    <a:pt x="10545" y="1729"/>
                    <a:pt x="10545" y="1753"/>
                  </a:cubicBezTo>
                  <a:cubicBezTo>
                    <a:pt x="10545" y="2271"/>
                    <a:pt x="10415" y="2789"/>
                    <a:pt x="10234" y="3277"/>
                  </a:cubicBezTo>
                  <a:cubicBezTo>
                    <a:pt x="10026" y="3839"/>
                    <a:pt x="9760" y="4377"/>
                    <a:pt x="9464" y="4895"/>
                  </a:cubicBezTo>
                  <a:cubicBezTo>
                    <a:pt x="9185" y="5379"/>
                    <a:pt x="8889" y="5849"/>
                    <a:pt x="8588" y="6323"/>
                  </a:cubicBezTo>
                  <a:cubicBezTo>
                    <a:pt x="8329" y="6725"/>
                    <a:pt x="8040" y="7113"/>
                    <a:pt x="7726" y="7475"/>
                  </a:cubicBezTo>
                  <a:cubicBezTo>
                    <a:pt x="7242" y="8034"/>
                    <a:pt x="6707" y="8545"/>
                    <a:pt x="6121" y="8991"/>
                  </a:cubicBezTo>
                  <a:cubicBezTo>
                    <a:pt x="5531" y="9441"/>
                    <a:pt x="4894" y="9830"/>
                    <a:pt x="4202" y="10102"/>
                  </a:cubicBezTo>
                  <a:cubicBezTo>
                    <a:pt x="3872" y="10232"/>
                    <a:pt x="3531" y="10341"/>
                    <a:pt x="3184" y="10402"/>
                  </a:cubicBezTo>
                  <a:cubicBezTo>
                    <a:pt x="2910" y="10450"/>
                    <a:pt x="2635" y="10481"/>
                    <a:pt x="2362" y="10481"/>
                  </a:cubicBezTo>
                  <a:cubicBezTo>
                    <a:pt x="2290" y="10481"/>
                    <a:pt x="2223" y="10481"/>
                    <a:pt x="2151" y="10477"/>
                  </a:cubicBezTo>
                  <a:cubicBezTo>
                    <a:pt x="1806" y="10457"/>
                    <a:pt x="1459" y="10399"/>
                    <a:pt x="1132" y="10286"/>
                  </a:cubicBezTo>
                  <a:cubicBezTo>
                    <a:pt x="781" y="10168"/>
                    <a:pt x="450" y="10000"/>
                    <a:pt x="143" y="9792"/>
                  </a:cubicBezTo>
                  <a:cubicBezTo>
                    <a:pt x="123" y="9779"/>
                    <a:pt x="109" y="9762"/>
                    <a:pt x="99" y="9745"/>
                  </a:cubicBezTo>
                  <a:cubicBezTo>
                    <a:pt x="89" y="9727"/>
                    <a:pt x="82" y="9707"/>
                    <a:pt x="82" y="9687"/>
                  </a:cubicBezTo>
                  <a:cubicBezTo>
                    <a:pt x="82" y="9667"/>
                    <a:pt x="88" y="9650"/>
                    <a:pt x="98" y="9631"/>
                  </a:cubicBezTo>
                  <a:lnTo>
                    <a:pt x="98" y="9631"/>
                  </a:lnTo>
                  <a:lnTo>
                    <a:pt x="99" y="9632"/>
                  </a:lnTo>
                  <a:cubicBezTo>
                    <a:pt x="109" y="9611"/>
                    <a:pt x="123" y="9598"/>
                    <a:pt x="143" y="9588"/>
                  </a:cubicBezTo>
                  <a:cubicBezTo>
                    <a:pt x="164" y="9578"/>
                    <a:pt x="184" y="9570"/>
                    <a:pt x="205" y="9570"/>
                  </a:cubicBezTo>
                  <a:cubicBezTo>
                    <a:pt x="225" y="9570"/>
                    <a:pt x="242" y="9575"/>
                    <a:pt x="260" y="9588"/>
                  </a:cubicBezTo>
                  <a:lnTo>
                    <a:pt x="261" y="9585"/>
                  </a:lnTo>
                  <a:lnTo>
                    <a:pt x="261" y="9585"/>
                  </a:lnTo>
                  <a:cubicBezTo>
                    <a:pt x="474" y="9736"/>
                    <a:pt x="705" y="9860"/>
                    <a:pt x="942" y="9964"/>
                  </a:cubicBezTo>
                  <a:lnTo>
                    <a:pt x="942" y="9964"/>
                  </a:lnTo>
                  <a:lnTo>
                    <a:pt x="941" y="9966"/>
                  </a:lnTo>
                  <a:lnTo>
                    <a:pt x="951" y="9969"/>
                  </a:lnTo>
                  <a:lnTo>
                    <a:pt x="951" y="9969"/>
                  </a:lnTo>
                  <a:cubicBezTo>
                    <a:pt x="953" y="9970"/>
                    <a:pt x="956" y="9971"/>
                    <a:pt x="958" y="9973"/>
                  </a:cubicBezTo>
                  <a:cubicBezTo>
                    <a:pt x="1249" y="10089"/>
                    <a:pt x="1554" y="10172"/>
                    <a:pt x="1868" y="10218"/>
                  </a:cubicBezTo>
                  <a:lnTo>
                    <a:pt x="1868" y="10218"/>
                  </a:lnTo>
                  <a:lnTo>
                    <a:pt x="1868" y="10218"/>
                  </a:lnTo>
                  <a:cubicBezTo>
                    <a:pt x="1869" y="10218"/>
                    <a:pt x="1871" y="10218"/>
                    <a:pt x="1872" y="10218"/>
                  </a:cubicBezTo>
                  <a:lnTo>
                    <a:pt x="1872" y="10218"/>
                  </a:lnTo>
                  <a:cubicBezTo>
                    <a:pt x="1880" y="10219"/>
                    <a:pt x="1888" y="10220"/>
                    <a:pt x="1895" y="10221"/>
                  </a:cubicBezTo>
                  <a:lnTo>
                    <a:pt x="1896" y="10219"/>
                  </a:lnTo>
                  <a:lnTo>
                    <a:pt x="1896" y="10219"/>
                  </a:lnTo>
                  <a:cubicBezTo>
                    <a:pt x="2049" y="10237"/>
                    <a:pt x="2202" y="10245"/>
                    <a:pt x="2355" y="10245"/>
                  </a:cubicBezTo>
                  <a:cubicBezTo>
                    <a:pt x="2538" y="10245"/>
                    <a:pt x="2718" y="10234"/>
                    <a:pt x="2900" y="10210"/>
                  </a:cubicBezTo>
                  <a:lnTo>
                    <a:pt x="2900" y="10210"/>
                  </a:lnTo>
                  <a:lnTo>
                    <a:pt x="2901" y="10212"/>
                  </a:lnTo>
                  <a:cubicBezTo>
                    <a:pt x="2902" y="10212"/>
                    <a:pt x="2903" y="10212"/>
                    <a:pt x="2904" y="10212"/>
                  </a:cubicBezTo>
                  <a:lnTo>
                    <a:pt x="2904" y="10212"/>
                  </a:lnTo>
                  <a:lnTo>
                    <a:pt x="2904" y="10212"/>
                  </a:lnTo>
                  <a:cubicBezTo>
                    <a:pt x="2904" y="10212"/>
                    <a:pt x="2904" y="10212"/>
                    <a:pt x="2904" y="10212"/>
                  </a:cubicBezTo>
                  <a:lnTo>
                    <a:pt x="2904" y="10212"/>
                  </a:lnTo>
                  <a:cubicBezTo>
                    <a:pt x="2915" y="10211"/>
                    <a:pt x="2925" y="10210"/>
                    <a:pt x="2933" y="10207"/>
                  </a:cubicBezTo>
                  <a:lnTo>
                    <a:pt x="2933" y="10207"/>
                  </a:lnTo>
                  <a:cubicBezTo>
                    <a:pt x="3382" y="10138"/>
                    <a:pt x="3819" y="10010"/>
                    <a:pt x="4240" y="9836"/>
                  </a:cubicBezTo>
                  <a:cubicBezTo>
                    <a:pt x="4876" y="9564"/>
                    <a:pt x="5465" y="9197"/>
                    <a:pt x="6014" y="8778"/>
                  </a:cubicBezTo>
                  <a:lnTo>
                    <a:pt x="6014" y="8778"/>
                  </a:lnTo>
                  <a:lnTo>
                    <a:pt x="6015" y="8780"/>
                  </a:lnTo>
                  <a:lnTo>
                    <a:pt x="6019" y="8777"/>
                  </a:lnTo>
                  <a:cubicBezTo>
                    <a:pt x="6024" y="8773"/>
                    <a:pt x="6030" y="8770"/>
                    <a:pt x="6034" y="8765"/>
                  </a:cubicBezTo>
                  <a:lnTo>
                    <a:pt x="6034" y="8765"/>
                  </a:lnTo>
                  <a:cubicBezTo>
                    <a:pt x="6038" y="8763"/>
                    <a:pt x="6040" y="8761"/>
                    <a:pt x="6042" y="8759"/>
                  </a:cubicBezTo>
                  <a:lnTo>
                    <a:pt x="6042" y="8759"/>
                  </a:lnTo>
                  <a:cubicBezTo>
                    <a:pt x="6740" y="8212"/>
                    <a:pt x="7364" y="7580"/>
                    <a:pt x="7907" y="6885"/>
                  </a:cubicBezTo>
                  <a:lnTo>
                    <a:pt x="7905" y="6883"/>
                  </a:lnTo>
                  <a:lnTo>
                    <a:pt x="7905" y="6883"/>
                  </a:lnTo>
                  <a:cubicBezTo>
                    <a:pt x="8074" y="6664"/>
                    <a:pt x="8233" y="6439"/>
                    <a:pt x="8384" y="6204"/>
                  </a:cubicBezTo>
                  <a:cubicBezTo>
                    <a:pt x="8551" y="5941"/>
                    <a:pt x="8721" y="5679"/>
                    <a:pt x="8884" y="5410"/>
                  </a:cubicBezTo>
                  <a:cubicBezTo>
                    <a:pt x="9257" y="4803"/>
                    <a:pt x="9607" y="4183"/>
                    <a:pt x="9886" y="3525"/>
                  </a:cubicBezTo>
                  <a:cubicBezTo>
                    <a:pt x="10064" y="3099"/>
                    <a:pt x="10207" y="2659"/>
                    <a:pt x="10279" y="2203"/>
                  </a:cubicBezTo>
                  <a:cubicBezTo>
                    <a:pt x="10280" y="2196"/>
                    <a:pt x="10281" y="2188"/>
                    <a:pt x="10281" y="2181"/>
                  </a:cubicBezTo>
                  <a:lnTo>
                    <a:pt x="10281" y="2181"/>
                  </a:lnTo>
                  <a:cubicBezTo>
                    <a:pt x="10281" y="2180"/>
                    <a:pt x="10282" y="2180"/>
                    <a:pt x="10282" y="2179"/>
                  </a:cubicBezTo>
                  <a:lnTo>
                    <a:pt x="10282" y="2179"/>
                  </a:lnTo>
                  <a:cubicBezTo>
                    <a:pt x="10282" y="2177"/>
                    <a:pt x="10282" y="2175"/>
                    <a:pt x="10282" y="2173"/>
                  </a:cubicBezTo>
                  <a:lnTo>
                    <a:pt x="10282" y="2173"/>
                  </a:lnTo>
                  <a:cubicBezTo>
                    <a:pt x="10294" y="2063"/>
                    <a:pt x="10303" y="1954"/>
                    <a:pt x="10306" y="1841"/>
                  </a:cubicBezTo>
                  <a:lnTo>
                    <a:pt x="10309" y="1800"/>
                  </a:lnTo>
                  <a:lnTo>
                    <a:pt x="10268" y="1800"/>
                  </a:lnTo>
                  <a:cubicBezTo>
                    <a:pt x="10091" y="1794"/>
                    <a:pt x="9921" y="1756"/>
                    <a:pt x="9757" y="1688"/>
                  </a:cubicBezTo>
                  <a:cubicBezTo>
                    <a:pt x="9567" y="1610"/>
                    <a:pt x="9383" y="1490"/>
                    <a:pt x="9239" y="1341"/>
                  </a:cubicBezTo>
                  <a:cubicBezTo>
                    <a:pt x="9093" y="1187"/>
                    <a:pt x="8977" y="1013"/>
                    <a:pt x="8898" y="819"/>
                  </a:cubicBezTo>
                  <a:cubicBezTo>
                    <a:pt x="8837" y="652"/>
                    <a:pt x="8803" y="482"/>
                    <a:pt x="8803" y="308"/>
                  </a:cubicBezTo>
                  <a:cubicBezTo>
                    <a:pt x="8803" y="274"/>
                    <a:pt x="8803" y="236"/>
                    <a:pt x="8807" y="202"/>
                  </a:cubicBezTo>
                  <a:cubicBezTo>
                    <a:pt x="8807" y="185"/>
                    <a:pt x="8810" y="169"/>
                    <a:pt x="8817" y="155"/>
                  </a:cubicBezTo>
                  <a:cubicBezTo>
                    <a:pt x="8823" y="141"/>
                    <a:pt x="8830" y="128"/>
                    <a:pt x="8840" y="117"/>
                  </a:cubicBezTo>
                  <a:cubicBezTo>
                    <a:pt x="8864" y="93"/>
                    <a:pt x="8895" y="83"/>
                    <a:pt x="8922" y="83"/>
                  </a:cubicBezTo>
                  <a:close/>
                  <a:moveTo>
                    <a:pt x="8922" y="1"/>
                  </a:moveTo>
                  <a:cubicBezTo>
                    <a:pt x="8871" y="1"/>
                    <a:pt x="8820" y="21"/>
                    <a:pt x="8782" y="59"/>
                  </a:cubicBezTo>
                  <a:cubicBezTo>
                    <a:pt x="8762" y="79"/>
                    <a:pt x="8749" y="100"/>
                    <a:pt x="8741" y="124"/>
                  </a:cubicBezTo>
                  <a:cubicBezTo>
                    <a:pt x="8732" y="148"/>
                    <a:pt x="8728" y="172"/>
                    <a:pt x="8725" y="196"/>
                  </a:cubicBezTo>
                  <a:cubicBezTo>
                    <a:pt x="8721" y="233"/>
                    <a:pt x="8721" y="271"/>
                    <a:pt x="8721" y="308"/>
                  </a:cubicBezTo>
                  <a:cubicBezTo>
                    <a:pt x="8721" y="492"/>
                    <a:pt x="8755" y="676"/>
                    <a:pt x="8823" y="847"/>
                  </a:cubicBezTo>
                  <a:cubicBezTo>
                    <a:pt x="8905" y="1054"/>
                    <a:pt x="9028" y="1235"/>
                    <a:pt x="9181" y="1395"/>
                  </a:cubicBezTo>
                  <a:cubicBezTo>
                    <a:pt x="9334" y="1555"/>
                    <a:pt x="9522" y="1682"/>
                    <a:pt x="9727" y="1767"/>
                  </a:cubicBezTo>
                  <a:cubicBezTo>
                    <a:pt x="9884" y="1832"/>
                    <a:pt x="10053" y="1870"/>
                    <a:pt x="10223" y="1880"/>
                  </a:cubicBezTo>
                  <a:lnTo>
                    <a:pt x="10223" y="1880"/>
                  </a:lnTo>
                  <a:cubicBezTo>
                    <a:pt x="10219" y="1971"/>
                    <a:pt x="10211" y="2062"/>
                    <a:pt x="10201" y="2155"/>
                  </a:cubicBezTo>
                  <a:lnTo>
                    <a:pt x="10201" y="2155"/>
                  </a:lnTo>
                  <a:lnTo>
                    <a:pt x="10200" y="2155"/>
                  </a:lnTo>
                  <a:cubicBezTo>
                    <a:pt x="10200" y="2162"/>
                    <a:pt x="10200" y="2168"/>
                    <a:pt x="10197" y="2176"/>
                  </a:cubicBezTo>
                  <a:lnTo>
                    <a:pt x="10199" y="2176"/>
                  </a:lnTo>
                  <a:lnTo>
                    <a:pt x="10199" y="2176"/>
                  </a:lnTo>
                  <a:cubicBezTo>
                    <a:pt x="10198" y="2182"/>
                    <a:pt x="10198" y="2187"/>
                    <a:pt x="10197" y="2193"/>
                  </a:cubicBezTo>
                  <a:cubicBezTo>
                    <a:pt x="10129" y="2639"/>
                    <a:pt x="9985" y="3072"/>
                    <a:pt x="9812" y="3494"/>
                  </a:cubicBezTo>
                  <a:cubicBezTo>
                    <a:pt x="9536" y="4145"/>
                    <a:pt x="9185" y="4762"/>
                    <a:pt x="8813" y="5369"/>
                  </a:cubicBezTo>
                  <a:cubicBezTo>
                    <a:pt x="8650" y="5635"/>
                    <a:pt x="8483" y="5897"/>
                    <a:pt x="8316" y="6160"/>
                  </a:cubicBezTo>
                  <a:cubicBezTo>
                    <a:pt x="8159" y="6405"/>
                    <a:pt x="7992" y="6637"/>
                    <a:pt x="7818" y="6865"/>
                  </a:cubicBezTo>
                  <a:lnTo>
                    <a:pt x="7818" y="6865"/>
                  </a:lnTo>
                  <a:lnTo>
                    <a:pt x="7818" y="6865"/>
                  </a:lnTo>
                  <a:cubicBezTo>
                    <a:pt x="7286" y="7547"/>
                    <a:pt x="6668" y="8162"/>
                    <a:pt x="5985" y="8699"/>
                  </a:cubicBezTo>
                  <a:lnTo>
                    <a:pt x="5985" y="8699"/>
                  </a:lnTo>
                  <a:lnTo>
                    <a:pt x="5985" y="8699"/>
                  </a:lnTo>
                  <a:lnTo>
                    <a:pt x="5985" y="8699"/>
                  </a:lnTo>
                  <a:lnTo>
                    <a:pt x="5985" y="8699"/>
                  </a:lnTo>
                  <a:cubicBezTo>
                    <a:pt x="5985" y="8699"/>
                    <a:pt x="5985" y="8699"/>
                    <a:pt x="5985" y="8699"/>
                  </a:cubicBezTo>
                  <a:lnTo>
                    <a:pt x="5985" y="8699"/>
                  </a:lnTo>
                  <a:cubicBezTo>
                    <a:pt x="5981" y="8700"/>
                    <a:pt x="5978" y="8704"/>
                    <a:pt x="5975" y="8706"/>
                  </a:cubicBezTo>
                  <a:lnTo>
                    <a:pt x="5975" y="8706"/>
                  </a:lnTo>
                  <a:cubicBezTo>
                    <a:pt x="5972" y="8708"/>
                    <a:pt x="5969" y="8710"/>
                    <a:pt x="5968" y="8712"/>
                  </a:cubicBezTo>
                  <a:cubicBezTo>
                    <a:pt x="5422" y="9128"/>
                    <a:pt x="4840" y="9493"/>
                    <a:pt x="4209" y="9762"/>
                  </a:cubicBezTo>
                  <a:cubicBezTo>
                    <a:pt x="3800" y="9930"/>
                    <a:pt x="3376" y="10057"/>
                    <a:pt x="2934" y="10123"/>
                  </a:cubicBezTo>
                  <a:lnTo>
                    <a:pt x="2934" y="10123"/>
                  </a:lnTo>
                  <a:lnTo>
                    <a:pt x="2934" y="10123"/>
                  </a:lnTo>
                  <a:cubicBezTo>
                    <a:pt x="2931" y="10123"/>
                    <a:pt x="2928" y="10124"/>
                    <a:pt x="2925" y="10125"/>
                  </a:cubicBezTo>
                  <a:lnTo>
                    <a:pt x="2925" y="10125"/>
                  </a:lnTo>
                  <a:cubicBezTo>
                    <a:pt x="2914" y="10126"/>
                    <a:pt x="2902" y="10128"/>
                    <a:pt x="2890" y="10130"/>
                  </a:cubicBezTo>
                  <a:lnTo>
                    <a:pt x="2890" y="10132"/>
                  </a:lnTo>
                  <a:lnTo>
                    <a:pt x="2890" y="10132"/>
                  </a:lnTo>
                  <a:cubicBezTo>
                    <a:pt x="2711" y="10152"/>
                    <a:pt x="2535" y="10163"/>
                    <a:pt x="2355" y="10163"/>
                  </a:cubicBezTo>
                  <a:cubicBezTo>
                    <a:pt x="2206" y="10163"/>
                    <a:pt x="2057" y="10155"/>
                    <a:pt x="1908" y="10140"/>
                  </a:cubicBezTo>
                  <a:lnTo>
                    <a:pt x="1908" y="10140"/>
                  </a:lnTo>
                  <a:lnTo>
                    <a:pt x="1909" y="10140"/>
                  </a:lnTo>
                  <a:cubicBezTo>
                    <a:pt x="1902" y="10137"/>
                    <a:pt x="1893" y="10137"/>
                    <a:pt x="1885" y="10137"/>
                  </a:cubicBezTo>
                  <a:lnTo>
                    <a:pt x="1885" y="10137"/>
                  </a:lnTo>
                  <a:lnTo>
                    <a:pt x="1885" y="10136"/>
                  </a:lnTo>
                  <a:cubicBezTo>
                    <a:pt x="1875" y="10133"/>
                    <a:pt x="1868" y="10133"/>
                    <a:pt x="1861" y="10133"/>
                  </a:cubicBezTo>
                  <a:lnTo>
                    <a:pt x="1861" y="10133"/>
                  </a:lnTo>
                  <a:lnTo>
                    <a:pt x="1861" y="10133"/>
                  </a:lnTo>
                  <a:cubicBezTo>
                    <a:pt x="1560" y="10088"/>
                    <a:pt x="1268" y="10008"/>
                    <a:pt x="988" y="9894"/>
                  </a:cubicBezTo>
                  <a:cubicBezTo>
                    <a:pt x="750" y="9792"/>
                    <a:pt x="518" y="9666"/>
                    <a:pt x="304" y="9520"/>
                  </a:cubicBezTo>
                  <a:cubicBezTo>
                    <a:pt x="273" y="9499"/>
                    <a:pt x="239" y="9489"/>
                    <a:pt x="205" y="9489"/>
                  </a:cubicBezTo>
                  <a:cubicBezTo>
                    <a:pt x="170" y="9489"/>
                    <a:pt x="133" y="9499"/>
                    <a:pt x="103" y="9516"/>
                  </a:cubicBezTo>
                  <a:cubicBezTo>
                    <a:pt x="71" y="9534"/>
                    <a:pt x="48" y="9557"/>
                    <a:pt x="27" y="9588"/>
                  </a:cubicBezTo>
                  <a:cubicBezTo>
                    <a:pt x="10" y="9619"/>
                    <a:pt x="0" y="9652"/>
                    <a:pt x="0" y="9687"/>
                  </a:cubicBezTo>
                  <a:cubicBezTo>
                    <a:pt x="0" y="9721"/>
                    <a:pt x="10" y="9754"/>
                    <a:pt x="27" y="9786"/>
                  </a:cubicBezTo>
                  <a:cubicBezTo>
                    <a:pt x="45" y="9813"/>
                    <a:pt x="68" y="9840"/>
                    <a:pt x="96" y="9861"/>
                  </a:cubicBezTo>
                  <a:cubicBezTo>
                    <a:pt x="409" y="10072"/>
                    <a:pt x="746" y="10242"/>
                    <a:pt x="1105" y="10365"/>
                  </a:cubicBezTo>
                  <a:cubicBezTo>
                    <a:pt x="1441" y="10477"/>
                    <a:pt x="1793" y="10539"/>
                    <a:pt x="2147" y="10559"/>
                  </a:cubicBezTo>
                  <a:cubicBezTo>
                    <a:pt x="2219" y="10563"/>
                    <a:pt x="2290" y="10563"/>
                    <a:pt x="2362" y="10563"/>
                  </a:cubicBezTo>
                  <a:cubicBezTo>
                    <a:pt x="2641" y="10563"/>
                    <a:pt x="2921" y="10531"/>
                    <a:pt x="3197" y="10481"/>
                  </a:cubicBezTo>
                  <a:cubicBezTo>
                    <a:pt x="3552" y="10419"/>
                    <a:pt x="3899" y="10311"/>
                    <a:pt x="4233" y="10177"/>
                  </a:cubicBezTo>
                  <a:cubicBezTo>
                    <a:pt x="4932" y="9905"/>
                    <a:pt x="5576" y="9509"/>
                    <a:pt x="6172" y="9056"/>
                  </a:cubicBezTo>
                  <a:cubicBezTo>
                    <a:pt x="6762" y="8606"/>
                    <a:pt x="7300" y="8092"/>
                    <a:pt x="7788" y="7530"/>
                  </a:cubicBezTo>
                  <a:cubicBezTo>
                    <a:pt x="8104" y="7165"/>
                    <a:pt x="8394" y="6773"/>
                    <a:pt x="8656" y="6367"/>
                  </a:cubicBezTo>
                  <a:cubicBezTo>
                    <a:pt x="8956" y="5894"/>
                    <a:pt x="9257" y="5424"/>
                    <a:pt x="9532" y="4936"/>
                  </a:cubicBezTo>
                  <a:cubicBezTo>
                    <a:pt x="9832" y="4414"/>
                    <a:pt x="10102" y="3873"/>
                    <a:pt x="10313" y="3304"/>
                  </a:cubicBezTo>
                  <a:cubicBezTo>
                    <a:pt x="10493" y="2813"/>
                    <a:pt x="10627" y="2284"/>
                    <a:pt x="10627" y="1753"/>
                  </a:cubicBezTo>
                  <a:cubicBezTo>
                    <a:pt x="10627" y="1729"/>
                    <a:pt x="10627" y="1702"/>
                    <a:pt x="10623" y="1678"/>
                  </a:cubicBezTo>
                  <a:cubicBezTo>
                    <a:pt x="10623" y="1630"/>
                    <a:pt x="10602" y="1583"/>
                    <a:pt x="10569" y="1545"/>
                  </a:cubicBezTo>
                  <a:cubicBezTo>
                    <a:pt x="10555" y="1525"/>
                    <a:pt x="10534" y="1507"/>
                    <a:pt x="10510" y="1498"/>
                  </a:cubicBezTo>
                  <a:cubicBezTo>
                    <a:pt x="10487" y="1487"/>
                    <a:pt x="10463" y="1480"/>
                    <a:pt x="10435" y="1480"/>
                  </a:cubicBezTo>
                  <a:lnTo>
                    <a:pt x="10422" y="1480"/>
                  </a:lnTo>
                  <a:cubicBezTo>
                    <a:pt x="10385" y="1484"/>
                    <a:pt x="10344" y="1484"/>
                    <a:pt x="10306" y="1484"/>
                  </a:cubicBezTo>
                  <a:cubicBezTo>
                    <a:pt x="10255" y="1484"/>
                    <a:pt x="10206" y="1481"/>
                    <a:pt x="10152" y="1477"/>
                  </a:cubicBezTo>
                  <a:lnTo>
                    <a:pt x="10152" y="1477"/>
                  </a:lnTo>
                  <a:lnTo>
                    <a:pt x="10152" y="1477"/>
                  </a:lnTo>
                  <a:cubicBezTo>
                    <a:pt x="10060" y="1458"/>
                    <a:pt x="9970" y="1435"/>
                    <a:pt x="9883" y="1402"/>
                  </a:cubicBezTo>
                  <a:lnTo>
                    <a:pt x="9883" y="1402"/>
                  </a:lnTo>
                  <a:cubicBezTo>
                    <a:pt x="9877" y="1397"/>
                    <a:pt x="9871" y="1395"/>
                    <a:pt x="9863" y="1391"/>
                  </a:cubicBezTo>
                  <a:lnTo>
                    <a:pt x="9863" y="1392"/>
                  </a:lnTo>
                  <a:lnTo>
                    <a:pt x="9863" y="1392"/>
                  </a:lnTo>
                  <a:cubicBezTo>
                    <a:pt x="9771" y="1348"/>
                    <a:pt x="9686" y="1299"/>
                    <a:pt x="9603" y="1240"/>
                  </a:cubicBezTo>
                  <a:lnTo>
                    <a:pt x="9603" y="1240"/>
                  </a:lnTo>
                  <a:lnTo>
                    <a:pt x="9604" y="1238"/>
                  </a:lnTo>
                  <a:cubicBezTo>
                    <a:pt x="9515" y="1166"/>
                    <a:pt x="9433" y="1089"/>
                    <a:pt x="9362" y="1000"/>
                  </a:cubicBezTo>
                  <a:cubicBezTo>
                    <a:pt x="9293" y="908"/>
                    <a:pt x="9239" y="809"/>
                    <a:pt x="9191" y="703"/>
                  </a:cubicBezTo>
                  <a:cubicBezTo>
                    <a:pt x="9164" y="622"/>
                    <a:pt x="9140" y="537"/>
                    <a:pt x="9127" y="447"/>
                  </a:cubicBezTo>
                  <a:lnTo>
                    <a:pt x="9126" y="448"/>
                  </a:lnTo>
                  <a:lnTo>
                    <a:pt x="9126" y="448"/>
                  </a:lnTo>
                  <a:cubicBezTo>
                    <a:pt x="9123" y="401"/>
                    <a:pt x="9120" y="355"/>
                    <a:pt x="9120" y="308"/>
                  </a:cubicBezTo>
                  <a:cubicBezTo>
                    <a:pt x="9120" y="274"/>
                    <a:pt x="9120" y="236"/>
                    <a:pt x="9123" y="202"/>
                  </a:cubicBezTo>
                  <a:lnTo>
                    <a:pt x="9123" y="189"/>
                  </a:lnTo>
                  <a:cubicBezTo>
                    <a:pt x="9123" y="161"/>
                    <a:pt x="9117" y="137"/>
                    <a:pt x="9106" y="114"/>
                  </a:cubicBezTo>
                  <a:cubicBezTo>
                    <a:pt x="9089" y="79"/>
                    <a:pt x="9062" y="52"/>
                    <a:pt x="9032" y="32"/>
                  </a:cubicBezTo>
                  <a:cubicBezTo>
                    <a:pt x="8997" y="12"/>
                    <a:pt x="8963" y="1"/>
                    <a:pt x="8922" y="1"/>
                  </a:cubicBezTo>
                  <a:close/>
                </a:path>
              </a:pathLst>
            </a:custGeom>
            <a:solidFill>
              <a:srgbClr val="303F46"/>
            </a:solidFill>
            <a:ln>
              <a:noFill/>
            </a:ln>
          </p:spPr>
          <p:txBody>
            <a:bodyPr spcFirstLastPara="1" wrap="square" lIns="97520" tIns="97520" rIns="97520" bIns="97520" anchor="ctr" anchorCtr="0">
              <a:noAutofit/>
            </a:bodyPr>
            <a:lstStyle/>
            <a:p>
              <a:endParaRPr sz="1920"/>
            </a:p>
          </p:txBody>
        </p:sp>
        <p:sp>
          <p:nvSpPr>
            <p:cNvPr id="136" name="Google Shape;2369;p49">
              <a:extLst>
                <a:ext uri="{FF2B5EF4-FFF2-40B4-BE49-F238E27FC236}">
                  <a16:creationId xmlns:a16="http://schemas.microsoft.com/office/drawing/2014/main" xmlns="" id="{5A13C2B4-13CB-46A8-8CB9-5E6A9FB7F462}"/>
                </a:ext>
              </a:extLst>
            </p:cNvPr>
            <p:cNvSpPr/>
            <p:nvPr/>
          </p:nvSpPr>
          <p:spPr>
            <a:xfrm>
              <a:off x="4945825" y="3536375"/>
              <a:ext cx="81550" cy="137100"/>
            </a:xfrm>
            <a:custGeom>
              <a:avLst/>
              <a:gdLst/>
              <a:ahLst/>
              <a:cxnLst/>
              <a:rect l="l" t="t" r="r" b="b"/>
              <a:pathLst>
                <a:path w="3262" h="5484" extrusionOk="0">
                  <a:moveTo>
                    <a:pt x="735" y="3560"/>
                  </a:moveTo>
                  <a:cubicBezTo>
                    <a:pt x="735" y="3561"/>
                    <a:pt x="736" y="3562"/>
                    <a:pt x="736" y="3563"/>
                  </a:cubicBezTo>
                  <a:lnTo>
                    <a:pt x="736" y="3563"/>
                  </a:lnTo>
                  <a:cubicBezTo>
                    <a:pt x="736" y="3562"/>
                    <a:pt x="736" y="3561"/>
                    <a:pt x="735" y="3560"/>
                  </a:cubicBezTo>
                  <a:close/>
                  <a:moveTo>
                    <a:pt x="736" y="3563"/>
                  </a:moveTo>
                  <a:cubicBezTo>
                    <a:pt x="737" y="3566"/>
                    <a:pt x="738" y="3568"/>
                    <a:pt x="740" y="3572"/>
                  </a:cubicBezTo>
                  <a:cubicBezTo>
                    <a:pt x="739" y="3569"/>
                    <a:pt x="737" y="3566"/>
                    <a:pt x="736" y="3563"/>
                  </a:cubicBezTo>
                  <a:close/>
                  <a:moveTo>
                    <a:pt x="2335" y="3603"/>
                  </a:moveTo>
                  <a:cubicBezTo>
                    <a:pt x="2333" y="3605"/>
                    <a:pt x="2333" y="3607"/>
                    <a:pt x="2332" y="3609"/>
                  </a:cubicBezTo>
                  <a:lnTo>
                    <a:pt x="2332" y="3609"/>
                  </a:lnTo>
                  <a:cubicBezTo>
                    <a:pt x="2333" y="3607"/>
                    <a:pt x="2334" y="3605"/>
                    <a:pt x="2335" y="3603"/>
                  </a:cubicBezTo>
                  <a:close/>
                  <a:moveTo>
                    <a:pt x="1039" y="5010"/>
                  </a:moveTo>
                  <a:cubicBezTo>
                    <a:pt x="1039" y="5014"/>
                    <a:pt x="1043" y="5017"/>
                    <a:pt x="1043" y="5020"/>
                  </a:cubicBezTo>
                  <a:lnTo>
                    <a:pt x="1043" y="5017"/>
                  </a:lnTo>
                  <a:lnTo>
                    <a:pt x="1039" y="5010"/>
                  </a:lnTo>
                  <a:close/>
                  <a:moveTo>
                    <a:pt x="1050" y="5034"/>
                  </a:moveTo>
                  <a:lnTo>
                    <a:pt x="1050" y="5034"/>
                  </a:lnTo>
                  <a:cubicBezTo>
                    <a:pt x="1050" y="5037"/>
                    <a:pt x="1052" y="5041"/>
                    <a:pt x="1054" y="5045"/>
                  </a:cubicBezTo>
                  <a:lnTo>
                    <a:pt x="1054" y="5045"/>
                  </a:lnTo>
                  <a:cubicBezTo>
                    <a:pt x="1053" y="5041"/>
                    <a:pt x="1051" y="5037"/>
                    <a:pt x="1050" y="5034"/>
                  </a:cubicBezTo>
                  <a:close/>
                  <a:moveTo>
                    <a:pt x="2004" y="1"/>
                  </a:moveTo>
                  <a:cubicBezTo>
                    <a:pt x="1868" y="1"/>
                    <a:pt x="1731" y="21"/>
                    <a:pt x="1599" y="55"/>
                  </a:cubicBezTo>
                  <a:cubicBezTo>
                    <a:pt x="1452" y="92"/>
                    <a:pt x="1316" y="154"/>
                    <a:pt x="1182" y="226"/>
                  </a:cubicBezTo>
                  <a:cubicBezTo>
                    <a:pt x="1036" y="304"/>
                    <a:pt x="900" y="402"/>
                    <a:pt x="770" y="509"/>
                  </a:cubicBezTo>
                  <a:cubicBezTo>
                    <a:pt x="644" y="614"/>
                    <a:pt x="528" y="733"/>
                    <a:pt x="426" y="863"/>
                  </a:cubicBezTo>
                  <a:cubicBezTo>
                    <a:pt x="328" y="985"/>
                    <a:pt x="238" y="1118"/>
                    <a:pt x="170" y="1261"/>
                  </a:cubicBezTo>
                  <a:cubicBezTo>
                    <a:pt x="106" y="1391"/>
                    <a:pt x="58" y="1527"/>
                    <a:pt x="34" y="1674"/>
                  </a:cubicBezTo>
                  <a:cubicBezTo>
                    <a:pt x="0" y="1888"/>
                    <a:pt x="17" y="2113"/>
                    <a:pt x="45" y="2332"/>
                  </a:cubicBezTo>
                  <a:cubicBezTo>
                    <a:pt x="106" y="2812"/>
                    <a:pt x="269" y="3272"/>
                    <a:pt x="457" y="3715"/>
                  </a:cubicBezTo>
                  <a:cubicBezTo>
                    <a:pt x="644" y="4155"/>
                    <a:pt x="855" y="4581"/>
                    <a:pt x="1043" y="5017"/>
                  </a:cubicBezTo>
                  <a:cubicBezTo>
                    <a:pt x="1043" y="5018"/>
                    <a:pt x="1043" y="5019"/>
                    <a:pt x="1044" y="5020"/>
                  </a:cubicBezTo>
                  <a:lnTo>
                    <a:pt x="1044" y="5020"/>
                  </a:lnTo>
                  <a:cubicBezTo>
                    <a:pt x="1043" y="5020"/>
                    <a:pt x="1043" y="5020"/>
                    <a:pt x="1043" y="5020"/>
                  </a:cubicBezTo>
                  <a:lnTo>
                    <a:pt x="1043" y="5020"/>
                  </a:lnTo>
                  <a:cubicBezTo>
                    <a:pt x="1043" y="5020"/>
                    <a:pt x="1044" y="5021"/>
                    <a:pt x="1044" y="5021"/>
                  </a:cubicBezTo>
                  <a:lnTo>
                    <a:pt x="1044" y="5021"/>
                  </a:lnTo>
                  <a:cubicBezTo>
                    <a:pt x="1045" y="5026"/>
                    <a:pt x="1047" y="5029"/>
                    <a:pt x="1050" y="5034"/>
                  </a:cubicBezTo>
                  <a:cubicBezTo>
                    <a:pt x="1049" y="5032"/>
                    <a:pt x="1048" y="5030"/>
                    <a:pt x="1047" y="5028"/>
                  </a:cubicBezTo>
                  <a:lnTo>
                    <a:pt x="1047" y="5028"/>
                  </a:lnTo>
                  <a:cubicBezTo>
                    <a:pt x="1050" y="5034"/>
                    <a:pt x="1054" y="5041"/>
                    <a:pt x="1056" y="5048"/>
                  </a:cubicBezTo>
                  <a:cubicBezTo>
                    <a:pt x="1056" y="5047"/>
                    <a:pt x="1055" y="5046"/>
                    <a:pt x="1054" y="5045"/>
                  </a:cubicBezTo>
                  <a:lnTo>
                    <a:pt x="1054" y="5045"/>
                  </a:lnTo>
                  <a:cubicBezTo>
                    <a:pt x="1056" y="5050"/>
                    <a:pt x="1058" y="5054"/>
                    <a:pt x="1060" y="5058"/>
                  </a:cubicBezTo>
                  <a:cubicBezTo>
                    <a:pt x="1077" y="5095"/>
                    <a:pt x="1094" y="5130"/>
                    <a:pt x="1132" y="5153"/>
                  </a:cubicBezTo>
                  <a:cubicBezTo>
                    <a:pt x="1156" y="5166"/>
                    <a:pt x="1182" y="5174"/>
                    <a:pt x="1209" y="5174"/>
                  </a:cubicBezTo>
                  <a:cubicBezTo>
                    <a:pt x="1224" y="5174"/>
                    <a:pt x="1239" y="5172"/>
                    <a:pt x="1254" y="5167"/>
                  </a:cubicBezTo>
                  <a:cubicBezTo>
                    <a:pt x="1295" y="5157"/>
                    <a:pt x="1329" y="5130"/>
                    <a:pt x="1350" y="5095"/>
                  </a:cubicBezTo>
                  <a:cubicBezTo>
                    <a:pt x="1366" y="5061"/>
                    <a:pt x="1380" y="5010"/>
                    <a:pt x="1363" y="4973"/>
                  </a:cubicBezTo>
                  <a:cubicBezTo>
                    <a:pt x="1166" y="4496"/>
                    <a:pt x="934" y="4032"/>
                    <a:pt x="732" y="3555"/>
                  </a:cubicBezTo>
                  <a:lnTo>
                    <a:pt x="732" y="3555"/>
                  </a:lnTo>
                  <a:cubicBezTo>
                    <a:pt x="734" y="3557"/>
                    <a:pt x="734" y="3559"/>
                    <a:pt x="735" y="3560"/>
                  </a:cubicBezTo>
                  <a:lnTo>
                    <a:pt x="735" y="3560"/>
                  </a:lnTo>
                  <a:cubicBezTo>
                    <a:pt x="570" y="3159"/>
                    <a:pt x="429" y="2750"/>
                    <a:pt x="361" y="2321"/>
                  </a:cubicBezTo>
                  <a:cubicBezTo>
                    <a:pt x="337" y="2127"/>
                    <a:pt x="320" y="1929"/>
                    <a:pt x="344" y="1735"/>
                  </a:cubicBezTo>
                  <a:cubicBezTo>
                    <a:pt x="361" y="1643"/>
                    <a:pt x="389" y="1555"/>
                    <a:pt x="422" y="1465"/>
                  </a:cubicBezTo>
                  <a:cubicBezTo>
                    <a:pt x="484" y="1333"/>
                    <a:pt x="559" y="1210"/>
                    <a:pt x="644" y="1094"/>
                  </a:cubicBezTo>
                  <a:cubicBezTo>
                    <a:pt x="763" y="941"/>
                    <a:pt x="900" y="805"/>
                    <a:pt x="1053" y="685"/>
                  </a:cubicBezTo>
                  <a:cubicBezTo>
                    <a:pt x="1186" y="583"/>
                    <a:pt x="1329" y="498"/>
                    <a:pt x="1482" y="430"/>
                  </a:cubicBezTo>
                  <a:cubicBezTo>
                    <a:pt x="1605" y="382"/>
                    <a:pt x="1728" y="345"/>
                    <a:pt x="1854" y="324"/>
                  </a:cubicBezTo>
                  <a:cubicBezTo>
                    <a:pt x="1912" y="318"/>
                    <a:pt x="1968" y="315"/>
                    <a:pt x="2023" y="315"/>
                  </a:cubicBezTo>
                  <a:cubicBezTo>
                    <a:pt x="2062" y="315"/>
                    <a:pt x="2101" y="316"/>
                    <a:pt x="2140" y="320"/>
                  </a:cubicBezTo>
                  <a:cubicBezTo>
                    <a:pt x="2215" y="334"/>
                    <a:pt x="2286" y="355"/>
                    <a:pt x="2355" y="382"/>
                  </a:cubicBezTo>
                  <a:cubicBezTo>
                    <a:pt x="2426" y="413"/>
                    <a:pt x="2491" y="450"/>
                    <a:pt x="2552" y="495"/>
                  </a:cubicBezTo>
                  <a:cubicBezTo>
                    <a:pt x="2614" y="545"/>
                    <a:pt x="2672" y="600"/>
                    <a:pt x="2723" y="661"/>
                  </a:cubicBezTo>
                  <a:cubicBezTo>
                    <a:pt x="2767" y="726"/>
                    <a:pt x="2805" y="791"/>
                    <a:pt x="2838" y="859"/>
                  </a:cubicBezTo>
                  <a:cubicBezTo>
                    <a:pt x="2883" y="971"/>
                    <a:pt x="2910" y="1088"/>
                    <a:pt x="2928" y="1204"/>
                  </a:cubicBezTo>
                  <a:cubicBezTo>
                    <a:pt x="2948" y="1398"/>
                    <a:pt x="2937" y="1588"/>
                    <a:pt x="2914" y="1780"/>
                  </a:cubicBezTo>
                  <a:cubicBezTo>
                    <a:pt x="2866" y="2083"/>
                    <a:pt x="2788" y="2379"/>
                    <a:pt x="2689" y="2669"/>
                  </a:cubicBezTo>
                  <a:cubicBezTo>
                    <a:pt x="2590" y="2979"/>
                    <a:pt x="2470" y="3282"/>
                    <a:pt x="2344" y="3582"/>
                  </a:cubicBezTo>
                  <a:cubicBezTo>
                    <a:pt x="2339" y="3591"/>
                    <a:pt x="2335" y="3603"/>
                    <a:pt x="2330" y="3615"/>
                  </a:cubicBezTo>
                  <a:lnTo>
                    <a:pt x="2330" y="3615"/>
                  </a:lnTo>
                  <a:cubicBezTo>
                    <a:pt x="2331" y="3613"/>
                    <a:pt x="2331" y="3611"/>
                    <a:pt x="2332" y="3609"/>
                  </a:cubicBezTo>
                  <a:lnTo>
                    <a:pt x="2332" y="3609"/>
                  </a:lnTo>
                  <a:cubicBezTo>
                    <a:pt x="2331" y="3612"/>
                    <a:pt x="2329" y="3616"/>
                    <a:pt x="2328" y="3619"/>
                  </a:cubicBezTo>
                  <a:lnTo>
                    <a:pt x="2328" y="3619"/>
                  </a:lnTo>
                  <a:cubicBezTo>
                    <a:pt x="2328" y="3619"/>
                    <a:pt x="2327" y="3620"/>
                    <a:pt x="2327" y="3620"/>
                  </a:cubicBezTo>
                  <a:cubicBezTo>
                    <a:pt x="2327" y="3620"/>
                    <a:pt x="2328" y="3619"/>
                    <a:pt x="2328" y="3619"/>
                  </a:cubicBezTo>
                  <a:lnTo>
                    <a:pt x="2328" y="3619"/>
                  </a:lnTo>
                  <a:cubicBezTo>
                    <a:pt x="2200" y="3920"/>
                    <a:pt x="2066" y="4218"/>
                    <a:pt x="1936" y="4516"/>
                  </a:cubicBezTo>
                  <a:cubicBezTo>
                    <a:pt x="1827" y="4765"/>
                    <a:pt x="1718" y="5020"/>
                    <a:pt x="1643" y="5283"/>
                  </a:cubicBezTo>
                  <a:cubicBezTo>
                    <a:pt x="1619" y="5364"/>
                    <a:pt x="1670" y="5453"/>
                    <a:pt x="1751" y="5477"/>
                  </a:cubicBezTo>
                  <a:cubicBezTo>
                    <a:pt x="1766" y="5481"/>
                    <a:pt x="1780" y="5483"/>
                    <a:pt x="1794" y="5483"/>
                  </a:cubicBezTo>
                  <a:cubicBezTo>
                    <a:pt x="1863" y="5483"/>
                    <a:pt x="1927" y="5436"/>
                    <a:pt x="1949" y="5368"/>
                  </a:cubicBezTo>
                  <a:cubicBezTo>
                    <a:pt x="2000" y="5177"/>
                    <a:pt x="2075" y="4993"/>
                    <a:pt x="2151" y="4816"/>
                  </a:cubicBezTo>
                  <a:lnTo>
                    <a:pt x="2151" y="4816"/>
                  </a:lnTo>
                  <a:cubicBezTo>
                    <a:pt x="2151" y="4819"/>
                    <a:pt x="2147" y="4823"/>
                    <a:pt x="2147" y="4826"/>
                  </a:cubicBezTo>
                  <a:cubicBezTo>
                    <a:pt x="2385" y="4257"/>
                    <a:pt x="2648" y="3702"/>
                    <a:pt x="2866" y="3122"/>
                  </a:cubicBezTo>
                  <a:cubicBezTo>
                    <a:pt x="2978" y="2822"/>
                    <a:pt x="3077" y="2519"/>
                    <a:pt x="3153" y="2209"/>
                  </a:cubicBezTo>
                  <a:cubicBezTo>
                    <a:pt x="3217" y="1933"/>
                    <a:pt x="3261" y="1643"/>
                    <a:pt x="3255" y="1353"/>
                  </a:cubicBezTo>
                  <a:cubicBezTo>
                    <a:pt x="3247" y="1102"/>
                    <a:pt x="3193" y="849"/>
                    <a:pt x="3074" y="624"/>
                  </a:cubicBezTo>
                  <a:cubicBezTo>
                    <a:pt x="2945" y="382"/>
                    <a:pt x="2720" y="191"/>
                    <a:pt x="2470" y="89"/>
                  </a:cubicBezTo>
                  <a:cubicBezTo>
                    <a:pt x="2321" y="28"/>
                    <a:pt x="2164" y="1"/>
                    <a:pt x="2004" y="1"/>
                  </a:cubicBezTo>
                  <a:close/>
                </a:path>
              </a:pathLst>
            </a:custGeom>
            <a:solidFill>
              <a:srgbClr val="303F46"/>
            </a:solidFill>
            <a:ln>
              <a:noFill/>
            </a:ln>
          </p:spPr>
          <p:txBody>
            <a:bodyPr spcFirstLastPara="1" wrap="square" lIns="97520" tIns="97520" rIns="97520" bIns="97520" anchor="ctr" anchorCtr="0">
              <a:noAutofit/>
            </a:bodyPr>
            <a:lstStyle/>
            <a:p>
              <a:endParaRPr sz="1920"/>
            </a:p>
          </p:txBody>
        </p:sp>
        <p:sp>
          <p:nvSpPr>
            <p:cNvPr id="137" name="Google Shape;2370;p49">
              <a:extLst>
                <a:ext uri="{FF2B5EF4-FFF2-40B4-BE49-F238E27FC236}">
                  <a16:creationId xmlns:a16="http://schemas.microsoft.com/office/drawing/2014/main" xmlns="" id="{38688494-293E-4211-B8D8-0DCB6EF67208}"/>
                </a:ext>
              </a:extLst>
            </p:cNvPr>
            <p:cNvSpPr/>
            <p:nvPr/>
          </p:nvSpPr>
          <p:spPr>
            <a:xfrm>
              <a:off x="4945125" y="3535350"/>
              <a:ext cx="83100" cy="139150"/>
            </a:xfrm>
            <a:custGeom>
              <a:avLst/>
              <a:gdLst/>
              <a:ahLst/>
              <a:cxnLst/>
              <a:rect l="l" t="t" r="r" b="b"/>
              <a:pathLst>
                <a:path w="3324" h="5566" extrusionOk="0">
                  <a:moveTo>
                    <a:pt x="487" y="1523"/>
                  </a:moveTo>
                  <a:lnTo>
                    <a:pt x="488" y="1524"/>
                  </a:lnTo>
                  <a:lnTo>
                    <a:pt x="488" y="1524"/>
                  </a:lnTo>
                  <a:lnTo>
                    <a:pt x="487" y="1523"/>
                  </a:lnTo>
                  <a:lnTo>
                    <a:pt x="487" y="1523"/>
                  </a:lnTo>
                  <a:cubicBezTo>
                    <a:pt x="487" y="1523"/>
                    <a:pt x="487" y="1523"/>
                    <a:pt x="487" y="1523"/>
                  </a:cubicBezTo>
                  <a:close/>
                  <a:moveTo>
                    <a:pt x="2032" y="82"/>
                  </a:moveTo>
                  <a:cubicBezTo>
                    <a:pt x="2185" y="82"/>
                    <a:pt x="2339" y="109"/>
                    <a:pt x="2482" y="168"/>
                  </a:cubicBezTo>
                  <a:cubicBezTo>
                    <a:pt x="2723" y="267"/>
                    <a:pt x="2942" y="454"/>
                    <a:pt x="3068" y="685"/>
                  </a:cubicBezTo>
                  <a:lnTo>
                    <a:pt x="3064" y="685"/>
                  </a:lnTo>
                  <a:cubicBezTo>
                    <a:pt x="3181" y="904"/>
                    <a:pt x="3235" y="1149"/>
                    <a:pt x="3242" y="1398"/>
                  </a:cubicBezTo>
                  <a:lnTo>
                    <a:pt x="3242" y="1452"/>
                  </a:lnTo>
                  <a:cubicBezTo>
                    <a:pt x="3242" y="1718"/>
                    <a:pt x="3201" y="1984"/>
                    <a:pt x="3140" y="2243"/>
                  </a:cubicBezTo>
                  <a:lnTo>
                    <a:pt x="3140" y="2239"/>
                  </a:lnTo>
                  <a:cubicBezTo>
                    <a:pt x="3068" y="2549"/>
                    <a:pt x="2969" y="2849"/>
                    <a:pt x="2857" y="3150"/>
                  </a:cubicBezTo>
                  <a:cubicBezTo>
                    <a:pt x="2643" y="3713"/>
                    <a:pt x="2387" y="4257"/>
                    <a:pt x="2153" y="4813"/>
                  </a:cubicBezTo>
                  <a:lnTo>
                    <a:pt x="2153" y="4813"/>
                  </a:lnTo>
                  <a:lnTo>
                    <a:pt x="2151" y="4812"/>
                  </a:lnTo>
                  <a:cubicBezTo>
                    <a:pt x="2148" y="4823"/>
                    <a:pt x="2144" y="4830"/>
                    <a:pt x="2141" y="4839"/>
                  </a:cubicBezTo>
                  <a:cubicBezTo>
                    <a:pt x="2066" y="5020"/>
                    <a:pt x="1991" y="5204"/>
                    <a:pt x="1937" y="5396"/>
                  </a:cubicBezTo>
                  <a:cubicBezTo>
                    <a:pt x="1923" y="5450"/>
                    <a:pt x="1872" y="5484"/>
                    <a:pt x="1820" y="5484"/>
                  </a:cubicBezTo>
                  <a:cubicBezTo>
                    <a:pt x="1811" y="5484"/>
                    <a:pt x="1800" y="5481"/>
                    <a:pt x="1790" y="5481"/>
                  </a:cubicBezTo>
                  <a:cubicBezTo>
                    <a:pt x="1766" y="5473"/>
                    <a:pt x="1746" y="5457"/>
                    <a:pt x="1729" y="5437"/>
                  </a:cubicBezTo>
                  <a:cubicBezTo>
                    <a:pt x="1715" y="5416"/>
                    <a:pt x="1705" y="5392"/>
                    <a:pt x="1705" y="5365"/>
                  </a:cubicBezTo>
                  <a:cubicBezTo>
                    <a:pt x="1705" y="5355"/>
                    <a:pt x="1708" y="5344"/>
                    <a:pt x="1708" y="5334"/>
                  </a:cubicBezTo>
                  <a:cubicBezTo>
                    <a:pt x="1783" y="5075"/>
                    <a:pt x="1892" y="4823"/>
                    <a:pt x="2001" y="4574"/>
                  </a:cubicBezTo>
                  <a:cubicBezTo>
                    <a:pt x="2111" y="4324"/>
                    <a:pt x="2223" y="4074"/>
                    <a:pt x="2332" y="3821"/>
                  </a:cubicBezTo>
                  <a:lnTo>
                    <a:pt x="2332" y="3821"/>
                  </a:lnTo>
                  <a:lnTo>
                    <a:pt x="2332" y="3824"/>
                  </a:lnTo>
                  <a:lnTo>
                    <a:pt x="2390" y="3685"/>
                  </a:lnTo>
                  <a:lnTo>
                    <a:pt x="2390" y="3685"/>
                  </a:lnTo>
                  <a:cubicBezTo>
                    <a:pt x="2391" y="3682"/>
                    <a:pt x="2392" y="3680"/>
                    <a:pt x="2393" y="3677"/>
                  </a:cubicBezTo>
                  <a:lnTo>
                    <a:pt x="2393" y="3677"/>
                  </a:lnTo>
                  <a:cubicBezTo>
                    <a:pt x="2395" y="3675"/>
                    <a:pt x="2396" y="3673"/>
                    <a:pt x="2397" y="3670"/>
                  </a:cubicBezTo>
                  <a:lnTo>
                    <a:pt x="2397" y="3670"/>
                  </a:lnTo>
                  <a:cubicBezTo>
                    <a:pt x="2398" y="3667"/>
                    <a:pt x="2400" y="3664"/>
                    <a:pt x="2400" y="3662"/>
                  </a:cubicBezTo>
                  <a:lnTo>
                    <a:pt x="2400" y="3662"/>
                  </a:lnTo>
                  <a:cubicBezTo>
                    <a:pt x="2401" y="3660"/>
                    <a:pt x="2402" y="3658"/>
                    <a:pt x="2403" y="3656"/>
                  </a:cubicBezTo>
                  <a:lnTo>
                    <a:pt x="2403" y="3656"/>
                  </a:lnTo>
                  <a:cubicBezTo>
                    <a:pt x="2404" y="3653"/>
                    <a:pt x="2405" y="3651"/>
                    <a:pt x="2406" y="3649"/>
                  </a:cubicBezTo>
                  <a:lnTo>
                    <a:pt x="2406" y="3649"/>
                  </a:lnTo>
                  <a:cubicBezTo>
                    <a:pt x="2406" y="3648"/>
                    <a:pt x="2406" y="3648"/>
                    <a:pt x="2406" y="3647"/>
                  </a:cubicBezTo>
                  <a:lnTo>
                    <a:pt x="2406" y="3647"/>
                  </a:lnTo>
                  <a:cubicBezTo>
                    <a:pt x="2408" y="3645"/>
                    <a:pt x="2409" y="3643"/>
                    <a:pt x="2410" y="3640"/>
                  </a:cubicBezTo>
                  <a:lnTo>
                    <a:pt x="2410" y="3640"/>
                  </a:lnTo>
                  <a:cubicBezTo>
                    <a:pt x="2410" y="3640"/>
                    <a:pt x="2410" y="3640"/>
                    <a:pt x="2410" y="3640"/>
                  </a:cubicBezTo>
                  <a:lnTo>
                    <a:pt x="2413" y="3633"/>
                  </a:lnTo>
                  <a:lnTo>
                    <a:pt x="2413" y="3629"/>
                  </a:lnTo>
                  <a:lnTo>
                    <a:pt x="2413" y="3629"/>
                  </a:lnTo>
                  <a:cubicBezTo>
                    <a:pt x="2538" y="3332"/>
                    <a:pt x="2656" y="3031"/>
                    <a:pt x="2758" y="2724"/>
                  </a:cubicBezTo>
                  <a:cubicBezTo>
                    <a:pt x="2853" y="2434"/>
                    <a:pt x="2935" y="2134"/>
                    <a:pt x="2983" y="1827"/>
                  </a:cubicBezTo>
                  <a:cubicBezTo>
                    <a:pt x="2997" y="1704"/>
                    <a:pt x="3006" y="1582"/>
                    <a:pt x="3006" y="1459"/>
                  </a:cubicBezTo>
                  <a:cubicBezTo>
                    <a:pt x="3006" y="1384"/>
                    <a:pt x="3003" y="1313"/>
                    <a:pt x="2997" y="1241"/>
                  </a:cubicBezTo>
                  <a:cubicBezTo>
                    <a:pt x="2996" y="1233"/>
                    <a:pt x="2994" y="1226"/>
                    <a:pt x="2993" y="1218"/>
                  </a:cubicBezTo>
                  <a:lnTo>
                    <a:pt x="2993" y="1218"/>
                  </a:lnTo>
                  <a:lnTo>
                    <a:pt x="2993" y="1207"/>
                  </a:lnTo>
                  <a:lnTo>
                    <a:pt x="2992" y="1207"/>
                  </a:lnTo>
                  <a:lnTo>
                    <a:pt x="2992" y="1207"/>
                  </a:lnTo>
                  <a:cubicBezTo>
                    <a:pt x="2974" y="1096"/>
                    <a:pt x="2944" y="989"/>
                    <a:pt x="2904" y="887"/>
                  </a:cubicBezTo>
                  <a:lnTo>
                    <a:pt x="2904" y="883"/>
                  </a:lnTo>
                  <a:cubicBezTo>
                    <a:pt x="2871" y="811"/>
                    <a:pt x="2830" y="743"/>
                    <a:pt x="2785" y="679"/>
                  </a:cubicBezTo>
                  <a:lnTo>
                    <a:pt x="2781" y="679"/>
                  </a:lnTo>
                  <a:cubicBezTo>
                    <a:pt x="2731" y="614"/>
                    <a:pt x="2673" y="556"/>
                    <a:pt x="2608" y="505"/>
                  </a:cubicBezTo>
                  <a:lnTo>
                    <a:pt x="2605" y="505"/>
                  </a:lnTo>
                  <a:cubicBezTo>
                    <a:pt x="2539" y="457"/>
                    <a:pt x="2475" y="416"/>
                    <a:pt x="2400" y="386"/>
                  </a:cubicBezTo>
                  <a:lnTo>
                    <a:pt x="2396" y="386"/>
                  </a:lnTo>
                  <a:cubicBezTo>
                    <a:pt x="2325" y="358"/>
                    <a:pt x="2253" y="338"/>
                    <a:pt x="2175" y="325"/>
                  </a:cubicBezTo>
                  <a:cubicBezTo>
                    <a:pt x="2127" y="317"/>
                    <a:pt x="2080" y="314"/>
                    <a:pt x="2032" y="314"/>
                  </a:cubicBezTo>
                  <a:cubicBezTo>
                    <a:pt x="1992" y="314"/>
                    <a:pt x="1953" y="316"/>
                    <a:pt x="1913" y="320"/>
                  </a:cubicBezTo>
                  <a:lnTo>
                    <a:pt x="1913" y="320"/>
                  </a:lnTo>
                  <a:lnTo>
                    <a:pt x="1913" y="317"/>
                  </a:lnTo>
                  <a:cubicBezTo>
                    <a:pt x="1910" y="317"/>
                    <a:pt x="1907" y="320"/>
                    <a:pt x="1904" y="320"/>
                  </a:cubicBezTo>
                  <a:lnTo>
                    <a:pt x="1904" y="320"/>
                  </a:lnTo>
                  <a:cubicBezTo>
                    <a:pt x="1903" y="321"/>
                    <a:pt x="1902" y="321"/>
                    <a:pt x="1902" y="321"/>
                  </a:cubicBezTo>
                  <a:lnTo>
                    <a:pt x="1902" y="321"/>
                  </a:lnTo>
                  <a:lnTo>
                    <a:pt x="1902" y="321"/>
                  </a:lnTo>
                  <a:cubicBezTo>
                    <a:pt x="1894" y="322"/>
                    <a:pt x="1886" y="323"/>
                    <a:pt x="1878" y="325"/>
                  </a:cubicBezTo>
                  <a:lnTo>
                    <a:pt x="1875" y="325"/>
                  </a:lnTo>
                  <a:cubicBezTo>
                    <a:pt x="1756" y="343"/>
                    <a:pt x="1639" y="376"/>
                    <a:pt x="1525" y="422"/>
                  </a:cubicBezTo>
                  <a:lnTo>
                    <a:pt x="1525" y="422"/>
                  </a:lnTo>
                  <a:lnTo>
                    <a:pt x="1524" y="419"/>
                  </a:lnTo>
                  <a:cubicBezTo>
                    <a:pt x="1523" y="420"/>
                    <a:pt x="1522" y="420"/>
                    <a:pt x="1521" y="420"/>
                  </a:cubicBezTo>
                  <a:lnTo>
                    <a:pt x="1521" y="420"/>
                  </a:lnTo>
                  <a:lnTo>
                    <a:pt x="1521" y="419"/>
                  </a:lnTo>
                  <a:cubicBezTo>
                    <a:pt x="1518" y="421"/>
                    <a:pt x="1516" y="422"/>
                    <a:pt x="1513" y="423"/>
                  </a:cubicBezTo>
                  <a:lnTo>
                    <a:pt x="1513" y="423"/>
                  </a:lnTo>
                  <a:cubicBezTo>
                    <a:pt x="1507" y="426"/>
                    <a:pt x="1501" y="428"/>
                    <a:pt x="1496" y="430"/>
                  </a:cubicBezTo>
                  <a:lnTo>
                    <a:pt x="1498" y="433"/>
                  </a:lnTo>
                  <a:lnTo>
                    <a:pt x="1498" y="433"/>
                  </a:lnTo>
                  <a:cubicBezTo>
                    <a:pt x="1497" y="433"/>
                    <a:pt x="1497" y="433"/>
                    <a:pt x="1496" y="433"/>
                  </a:cubicBezTo>
                  <a:cubicBezTo>
                    <a:pt x="1337" y="501"/>
                    <a:pt x="1194" y="590"/>
                    <a:pt x="1054" y="696"/>
                  </a:cubicBezTo>
                  <a:cubicBezTo>
                    <a:pt x="900" y="815"/>
                    <a:pt x="760" y="954"/>
                    <a:pt x="642" y="1108"/>
                  </a:cubicBezTo>
                  <a:lnTo>
                    <a:pt x="638" y="1108"/>
                  </a:lnTo>
                  <a:cubicBezTo>
                    <a:pt x="557" y="1222"/>
                    <a:pt x="482" y="1341"/>
                    <a:pt x="422" y="1470"/>
                  </a:cubicBezTo>
                  <a:lnTo>
                    <a:pt x="422" y="1470"/>
                  </a:lnTo>
                  <a:lnTo>
                    <a:pt x="420" y="1470"/>
                  </a:lnTo>
                  <a:cubicBezTo>
                    <a:pt x="419" y="1472"/>
                    <a:pt x="419" y="1474"/>
                    <a:pt x="418" y="1475"/>
                  </a:cubicBezTo>
                  <a:lnTo>
                    <a:pt x="418" y="1475"/>
                  </a:lnTo>
                  <a:cubicBezTo>
                    <a:pt x="417" y="1478"/>
                    <a:pt x="417" y="1481"/>
                    <a:pt x="415" y="1485"/>
                  </a:cubicBezTo>
                  <a:lnTo>
                    <a:pt x="415" y="1485"/>
                  </a:lnTo>
                  <a:cubicBezTo>
                    <a:pt x="414" y="1486"/>
                    <a:pt x="414" y="1488"/>
                    <a:pt x="413" y="1490"/>
                  </a:cubicBezTo>
                  <a:lnTo>
                    <a:pt x="413" y="1493"/>
                  </a:lnTo>
                  <a:cubicBezTo>
                    <a:pt x="413" y="1493"/>
                    <a:pt x="413" y="1493"/>
                    <a:pt x="413" y="1493"/>
                  </a:cubicBezTo>
                  <a:lnTo>
                    <a:pt x="413" y="1493"/>
                  </a:lnTo>
                  <a:cubicBezTo>
                    <a:pt x="409" y="1497"/>
                    <a:pt x="409" y="1503"/>
                    <a:pt x="406" y="1506"/>
                  </a:cubicBezTo>
                  <a:lnTo>
                    <a:pt x="408" y="1507"/>
                  </a:lnTo>
                  <a:lnTo>
                    <a:pt x="408" y="1507"/>
                  </a:lnTo>
                  <a:cubicBezTo>
                    <a:pt x="376" y="1591"/>
                    <a:pt x="347" y="1679"/>
                    <a:pt x="331" y="1769"/>
                  </a:cubicBezTo>
                  <a:lnTo>
                    <a:pt x="331" y="1772"/>
                  </a:lnTo>
                  <a:cubicBezTo>
                    <a:pt x="324" y="1841"/>
                    <a:pt x="321" y="1912"/>
                    <a:pt x="321" y="1984"/>
                  </a:cubicBezTo>
                  <a:cubicBezTo>
                    <a:pt x="321" y="2113"/>
                    <a:pt x="331" y="2239"/>
                    <a:pt x="348" y="2365"/>
                  </a:cubicBezTo>
                  <a:cubicBezTo>
                    <a:pt x="416" y="2800"/>
                    <a:pt x="560" y="3215"/>
                    <a:pt x="725" y="3616"/>
                  </a:cubicBezTo>
                  <a:lnTo>
                    <a:pt x="725" y="3616"/>
                  </a:lnTo>
                  <a:lnTo>
                    <a:pt x="724" y="3617"/>
                  </a:lnTo>
                  <a:cubicBezTo>
                    <a:pt x="727" y="3620"/>
                    <a:pt x="727" y="3623"/>
                    <a:pt x="727" y="3626"/>
                  </a:cubicBezTo>
                  <a:lnTo>
                    <a:pt x="729" y="3626"/>
                  </a:lnTo>
                  <a:lnTo>
                    <a:pt x="729" y="3626"/>
                  </a:lnTo>
                  <a:cubicBezTo>
                    <a:pt x="729" y="3627"/>
                    <a:pt x="730" y="3628"/>
                    <a:pt x="730" y="3630"/>
                  </a:cubicBezTo>
                  <a:cubicBezTo>
                    <a:pt x="730" y="3630"/>
                    <a:pt x="730" y="3630"/>
                    <a:pt x="730" y="3630"/>
                  </a:cubicBezTo>
                  <a:lnTo>
                    <a:pt x="730" y="3630"/>
                  </a:lnTo>
                  <a:cubicBezTo>
                    <a:pt x="733" y="3637"/>
                    <a:pt x="733" y="3640"/>
                    <a:pt x="737" y="3650"/>
                  </a:cubicBezTo>
                  <a:lnTo>
                    <a:pt x="739" y="3649"/>
                  </a:lnTo>
                  <a:lnTo>
                    <a:pt x="739" y="3649"/>
                  </a:lnTo>
                  <a:cubicBezTo>
                    <a:pt x="936" y="4114"/>
                    <a:pt x="1161" y="4565"/>
                    <a:pt x="1353" y="5031"/>
                  </a:cubicBezTo>
                  <a:cubicBezTo>
                    <a:pt x="1357" y="5037"/>
                    <a:pt x="1357" y="5044"/>
                    <a:pt x="1357" y="5055"/>
                  </a:cubicBezTo>
                  <a:cubicBezTo>
                    <a:pt x="1357" y="5075"/>
                    <a:pt x="1350" y="5099"/>
                    <a:pt x="1340" y="5116"/>
                  </a:cubicBezTo>
                  <a:lnTo>
                    <a:pt x="1343" y="5117"/>
                  </a:lnTo>
                  <a:lnTo>
                    <a:pt x="1343" y="5117"/>
                  </a:lnTo>
                  <a:cubicBezTo>
                    <a:pt x="1332" y="5130"/>
                    <a:pt x="1323" y="5140"/>
                    <a:pt x="1312" y="5150"/>
                  </a:cubicBezTo>
                  <a:cubicBezTo>
                    <a:pt x="1299" y="5157"/>
                    <a:pt x="1285" y="5163"/>
                    <a:pt x="1272" y="5171"/>
                  </a:cubicBezTo>
                  <a:lnTo>
                    <a:pt x="1268" y="5171"/>
                  </a:lnTo>
                  <a:cubicBezTo>
                    <a:pt x="1258" y="5174"/>
                    <a:pt x="1248" y="5174"/>
                    <a:pt x="1238" y="5174"/>
                  </a:cubicBezTo>
                  <a:cubicBezTo>
                    <a:pt x="1218" y="5174"/>
                    <a:pt x="1197" y="5167"/>
                    <a:pt x="1180" y="5157"/>
                  </a:cubicBezTo>
                  <a:cubicBezTo>
                    <a:pt x="1166" y="5150"/>
                    <a:pt x="1156" y="5140"/>
                    <a:pt x="1149" y="5130"/>
                  </a:cubicBezTo>
                  <a:cubicBezTo>
                    <a:pt x="1139" y="5116"/>
                    <a:pt x="1133" y="5102"/>
                    <a:pt x="1125" y="5082"/>
                  </a:cubicBezTo>
                  <a:cubicBezTo>
                    <a:pt x="1124" y="5079"/>
                    <a:pt x="1123" y="5077"/>
                    <a:pt x="1122" y="5075"/>
                  </a:cubicBezTo>
                  <a:lnTo>
                    <a:pt x="1122" y="5075"/>
                  </a:lnTo>
                  <a:cubicBezTo>
                    <a:pt x="1120" y="5069"/>
                    <a:pt x="1117" y="5064"/>
                    <a:pt x="1115" y="5058"/>
                  </a:cubicBezTo>
                  <a:lnTo>
                    <a:pt x="1115" y="5058"/>
                  </a:lnTo>
                  <a:lnTo>
                    <a:pt x="1115" y="5058"/>
                  </a:lnTo>
                  <a:cubicBezTo>
                    <a:pt x="1114" y="5055"/>
                    <a:pt x="1112" y="5053"/>
                    <a:pt x="1111" y="5051"/>
                  </a:cubicBezTo>
                  <a:lnTo>
                    <a:pt x="1111" y="5051"/>
                  </a:lnTo>
                  <a:cubicBezTo>
                    <a:pt x="1110" y="5048"/>
                    <a:pt x="1109" y="5046"/>
                    <a:pt x="1108" y="5044"/>
                  </a:cubicBezTo>
                  <a:lnTo>
                    <a:pt x="1108" y="5041"/>
                  </a:lnTo>
                  <a:cubicBezTo>
                    <a:pt x="921" y="4605"/>
                    <a:pt x="710" y="4179"/>
                    <a:pt x="522" y="3743"/>
                  </a:cubicBezTo>
                  <a:cubicBezTo>
                    <a:pt x="335" y="3299"/>
                    <a:pt x="175" y="2843"/>
                    <a:pt x="113" y="2365"/>
                  </a:cubicBezTo>
                  <a:cubicBezTo>
                    <a:pt x="96" y="2239"/>
                    <a:pt x="82" y="2107"/>
                    <a:pt x="82" y="1977"/>
                  </a:cubicBezTo>
                  <a:cubicBezTo>
                    <a:pt x="82" y="1892"/>
                    <a:pt x="90" y="1807"/>
                    <a:pt x="103" y="1722"/>
                  </a:cubicBezTo>
                  <a:cubicBezTo>
                    <a:pt x="127" y="1582"/>
                    <a:pt x="171" y="1445"/>
                    <a:pt x="236" y="1319"/>
                  </a:cubicBezTo>
                  <a:cubicBezTo>
                    <a:pt x="304" y="1179"/>
                    <a:pt x="386" y="1050"/>
                    <a:pt x="485" y="927"/>
                  </a:cubicBezTo>
                  <a:cubicBezTo>
                    <a:pt x="587" y="801"/>
                    <a:pt x="699" y="685"/>
                    <a:pt x="826" y="580"/>
                  </a:cubicBezTo>
                  <a:cubicBezTo>
                    <a:pt x="952" y="474"/>
                    <a:pt x="1084" y="379"/>
                    <a:pt x="1227" y="300"/>
                  </a:cubicBezTo>
                  <a:cubicBezTo>
                    <a:pt x="1361" y="232"/>
                    <a:pt x="1496" y="174"/>
                    <a:pt x="1636" y="136"/>
                  </a:cubicBezTo>
                  <a:cubicBezTo>
                    <a:pt x="1766" y="103"/>
                    <a:pt x="1899" y="82"/>
                    <a:pt x="2032" y="82"/>
                  </a:cubicBezTo>
                  <a:close/>
                  <a:moveTo>
                    <a:pt x="2032" y="1"/>
                  </a:moveTo>
                  <a:cubicBezTo>
                    <a:pt x="1892" y="1"/>
                    <a:pt x="1753" y="21"/>
                    <a:pt x="1616" y="55"/>
                  </a:cubicBezTo>
                  <a:cubicBezTo>
                    <a:pt x="1466" y="96"/>
                    <a:pt x="1326" y="161"/>
                    <a:pt x="1190" y="229"/>
                  </a:cubicBezTo>
                  <a:cubicBezTo>
                    <a:pt x="1040" y="311"/>
                    <a:pt x="900" y="410"/>
                    <a:pt x="771" y="518"/>
                  </a:cubicBezTo>
                  <a:cubicBezTo>
                    <a:pt x="642" y="624"/>
                    <a:pt x="526" y="747"/>
                    <a:pt x="420" y="877"/>
                  </a:cubicBezTo>
                  <a:cubicBezTo>
                    <a:pt x="321" y="1003"/>
                    <a:pt x="233" y="1138"/>
                    <a:pt x="161" y="1282"/>
                  </a:cubicBezTo>
                  <a:lnTo>
                    <a:pt x="161" y="1286"/>
                  </a:lnTo>
                  <a:cubicBezTo>
                    <a:pt x="96" y="1415"/>
                    <a:pt x="45" y="1558"/>
                    <a:pt x="21" y="1708"/>
                  </a:cubicBezTo>
                  <a:cubicBezTo>
                    <a:pt x="8" y="1797"/>
                    <a:pt x="1" y="1888"/>
                    <a:pt x="1" y="1977"/>
                  </a:cubicBezTo>
                  <a:cubicBezTo>
                    <a:pt x="1" y="2113"/>
                    <a:pt x="14" y="2247"/>
                    <a:pt x="32" y="2376"/>
                  </a:cubicBezTo>
                  <a:cubicBezTo>
                    <a:pt x="96" y="2863"/>
                    <a:pt x="260" y="3326"/>
                    <a:pt x="447" y="3773"/>
                  </a:cubicBezTo>
                  <a:cubicBezTo>
                    <a:pt x="633" y="4211"/>
                    <a:pt x="844" y="4635"/>
                    <a:pt x="1031" y="5068"/>
                  </a:cubicBezTo>
                  <a:lnTo>
                    <a:pt x="1031" y="5068"/>
                  </a:lnTo>
                  <a:lnTo>
                    <a:pt x="1030" y="5068"/>
                  </a:lnTo>
                  <a:cubicBezTo>
                    <a:pt x="1030" y="5070"/>
                    <a:pt x="1031" y="5071"/>
                    <a:pt x="1032" y="5071"/>
                  </a:cubicBezTo>
                  <a:lnTo>
                    <a:pt x="1032" y="5071"/>
                  </a:lnTo>
                  <a:cubicBezTo>
                    <a:pt x="1033" y="5073"/>
                    <a:pt x="1033" y="5074"/>
                    <a:pt x="1034" y="5075"/>
                  </a:cubicBezTo>
                  <a:cubicBezTo>
                    <a:pt x="1034" y="5075"/>
                    <a:pt x="1034" y="5075"/>
                    <a:pt x="1034" y="5076"/>
                  </a:cubicBezTo>
                  <a:lnTo>
                    <a:pt x="1034" y="5076"/>
                  </a:lnTo>
                  <a:cubicBezTo>
                    <a:pt x="1034" y="5083"/>
                    <a:pt x="1037" y="5086"/>
                    <a:pt x="1040" y="5092"/>
                  </a:cubicBezTo>
                  <a:lnTo>
                    <a:pt x="1040" y="5092"/>
                  </a:lnTo>
                  <a:lnTo>
                    <a:pt x="1040" y="5092"/>
                  </a:lnTo>
                  <a:cubicBezTo>
                    <a:pt x="1041" y="5098"/>
                    <a:pt x="1044" y="5103"/>
                    <a:pt x="1047" y="5109"/>
                  </a:cubicBezTo>
                  <a:lnTo>
                    <a:pt x="1047" y="5109"/>
                  </a:lnTo>
                  <a:lnTo>
                    <a:pt x="1047" y="5109"/>
                  </a:lnTo>
                  <a:cubicBezTo>
                    <a:pt x="1048" y="5112"/>
                    <a:pt x="1050" y="5114"/>
                    <a:pt x="1051" y="5116"/>
                  </a:cubicBezTo>
                  <a:lnTo>
                    <a:pt x="1052" y="5115"/>
                  </a:lnTo>
                  <a:lnTo>
                    <a:pt x="1052" y="5115"/>
                  </a:lnTo>
                  <a:cubicBezTo>
                    <a:pt x="1058" y="5135"/>
                    <a:pt x="1068" y="5158"/>
                    <a:pt x="1081" y="5177"/>
                  </a:cubicBezTo>
                  <a:cubicBezTo>
                    <a:pt x="1095" y="5194"/>
                    <a:pt x="1115" y="5215"/>
                    <a:pt x="1139" y="5228"/>
                  </a:cubicBezTo>
                  <a:cubicBezTo>
                    <a:pt x="1169" y="5245"/>
                    <a:pt x="1204" y="5256"/>
                    <a:pt x="1238" y="5256"/>
                  </a:cubicBezTo>
                  <a:cubicBezTo>
                    <a:pt x="1258" y="5256"/>
                    <a:pt x="1276" y="5252"/>
                    <a:pt x="1292" y="5248"/>
                  </a:cubicBezTo>
                  <a:cubicBezTo>
                    <a:pt x="1317" y="5242"/>
                    <a:pt x="1340" y="5228"/>
                    <a:pt x="1361" y="5215"/>
                  </a:cubicBezTo>
                  <a:cubicBezTo>
                    <a:pt x="1381" y="5198"/>
                    <a:pt x="1398" y="5181"/>
                    <a:pt x="1411" y="5157"/>
                  </a:cubicBezTo>
                  <a:cubicBezTo>
                    <a:pt x="1429" y="5130"/>
                    <a:pt x="1439" y="5092"/>
                    <a:pt x="1439" y="5055"/>
                  </a:cubicBezTo>
                  <a:cubicBezTo>
                    <a:pt x="1439" y="5034"/>
                    <a:pt x="1439" y="5017"/>
                    <a:pt x="1429" y="4996"/>
                  </a:cubicBezTo>
                  <a:lnTo>
                    <a:pt x="1429" y="5000"/>
                  </a:lnTo>
                  <a:cubicBezTo>
                    <a:pt x="1236" y="4532"/>
                    <a:pt x="1012" y="4081"/>
                    <a:pt x="814" y="3620"/>
                  </a:cubicBezTo>
                  <a:lnTo>
                    <a:pt x="814" y="3620"/>
                  </a:lnTo>
                  <a:lnTo>
                    <a:pt x="815" y="3620"/>
                  </a:lnTo>
                  <a:cubicBezTo>
                    <a:pt x="812" y="3609"/>
                    <a:pt x="809" y="3603"/>
                    <a:pt x="805" y="3600"/>
                  </a:cubicBezTo>
                  <a:cubicBezTo>
                    <a:pt x="638" y="3194"/>
                    <a:pt x="495" y="2785"/>
                    <a:pt x="430" y="2355"/>
                  </a:cubicBezTo>
                  <a:cubicBezTo>
                    <a:pt x="413" y="2233"/>
                    <a:pt x="403" y="2107"/>
                    <a:pt x="403" y="1984"/>
                  </a:cubicBezTo>
                  <a:cubicBezTo>
                    <a:pt x="403" y="1917"/>
                    <a:pt x="406" y="1850"/>
                    <a:pt x="412" y="1783"/>
                  </a:cubicBezTo>
                  <a:lnTo>
                    <a:pt x="412" y="1783"/>
                  </a:lnTo>
                  <a:lnTo>
                    <a:pt x="413" y="1783"/>
                  </a:lnTo>
                  <a:cubicBezTo>
                    <a:pt x="426" y="1701"/>
                    <a:pt x="450" y="1622"/>
                    <a:pt x="480" y="1540"/>
                  </a:cubicBezTo>
                  <a:lnTo>
                    <a:pt x="480" y="1540"/>
                  </a:lnTo>
                  <a:lnTo>
                    <a:pt x="481" y="1541"/>
                  </a:lnTo>
                  <a:cubicBezTo>
                    <a:pt x="481" y="1538"/>
                    <a:pt x="485" y="1531"/>
                    <a:pt x="488" y="1524"/>
                  </a:cubicBezTo>
                  <a:cubicBezTo>
                    <a:pt x="546" y="1394"/>
                    <a:pt x="621" y="1275"/>
                    <a:pt x="706" y="1159"/>
                  </a:cubicBezTo>
                  <a:cubicBezTo>
                    <a:pt x="822" y="1009"/>
                    <a:pt x="955" y="877"/>
                    <a:pt x="1105" y="761"/>
                  </a:cubicBezTo>
                  <a:cubicBezTo>
                    <a:pt x="1238" y="658"/>
                    <a:pt x="1378" y="577"/>
                    <a:pt x="1528" y="509"/>
                  </a:cubicBezTo>
                  <a:cubicBezTo>
                    <a:pt x="1644" y="460"/>
                    <a:pt x="1762" y="427"/>
                    <a:pt x="1889" y="406"/>
                  </a:cubicBezTo>
                  <a:cubicBezTo>
                    <a:pt x="1937" y="399"/>
                    <a:pt x="1984" y="396"/>
                    <a:pt x="2032" y="396"/>
                  </a:cubicBezTo>
                  <a:cubicBezTo>
                    <a:pt x="2075" y="396"/>
                    <a:pt x="2118" y="399"/>
                    <a:pt x="2161" y="402"/>
                  </a:cubicBezTo>
                  <a:lnTo>
                    <a:pt x="2161" y="402"/>
                  </a:lnTo>
                  <a:lnTo>
                    <a:pt x="2161" y="402"/>
                  </a:lnTo>
                  <a:cubicBezTo>
                    <a:pt x="2232" y="416"/>
                    <a:pt x="2299" y="436"/>
                    <a:pt x="2366" y="459"/>
                  </a:cubicBezTo>
                  <a:lnTo>
                    <a:pt x="2366" y="459"/>
                  </a:lnTo>
                  <a:lnTo>
                    <a:pt x="2366" y="460"/>
                  </a:lnTo>
                  <a:cubicBezTo>
                    <a:pt x="2434" y="491"/>
                    <a:pt x="2495" y="525"/>
                    <a:pt x="2557" y="570"/>
                  </a:cubicBezTo>
                  <a:cubicBezTo>
                    <a:pt x="2613" y="616"/>
                    <a:pt x="2667" y="670"/>
                    <a:pt x="2717" y="726"/>
                  </a:cubicBezTo>
                  <a:lnTo>
                    <a:pt x="2717" y="726"/>
                  </a:lnTo>
                  <a:lnTo>
                    <a:pt x="2717" y="726"/>
                  </a:lnTo>
                  <a:cubicBezTo>
                    <a:pt x="2760" y="786"/>
                    <a:pt x="2797" y="849"/>
                    <a:pt x="2827" y="913"/>
                  </a:cubicBezTo>
                  <a:lnTo>
                    <a:pt x="2827" y="913"/>
                  </a:lnTo>
                  <a:lnTo>
                    <a:pt x="2826" y="913"/>
                  </a:lnTo>
                  <a:cubicBezTo>
                    <a:pt x="2871" y="1023"/>
                    <a:pt x="2898" y="1135"/>
                    <a:pt x="2915" y="1251"/>
                  </a:cubicBezTo>
                  <a:lnTo>
                    <a:pt x="2915" y="1251"/>
                  </a:lnTo>
                  <a:lnTo>
                    <a:pt x="2915" y="1251"/>
                  </a:lnTo>
                  <a:cubicBezTo>
                    <a:pt x="2921" y="1321"/>
                    <a:pt x="2925" y="1389"/>
                    <a:pt x="2925" y="1459"/>
                  </a:cubicBezTo>
                  <a:cubicBezTo>
                    <a:pt x="2925" y="1575"/>
                    <a:pt x="2915" y="1698"/>
                    <a:pt x="2901" y="1817"/>
                  </a:cubicBezTo>
                  <a:cubicBezTo>
                    <a:pt x="2853" y="2117"/>
                    <a:pt x="2775" y="2410"/>
                    <a:pt x="2679" y="2700"/>
                  </a:cubicBezTo>
                  <a:cubicBezTo>
                    <a:pt x="2582" y="3002"/>
                    <a:pt x="2461" y="3297"/>
                    <a:pt x="2340" y="3592"/>
                  </a:cubicBezTo>
                  <a:lnTo>
                    <a:pt x="2340" y="3592"/>
                  </a:lnTo>
                  <a:lnTo>
                    <a:pt x="2335" y="3603"/>
                  </a:lnTo>
                  <a:cubicBezTo>
                    <a:pt x="2335" y="3603"/>
                    <a:pt x="2335" y="3603"/>
                    <a:pt x="2335" y="3603"/>
                  </a:cubicBezTo>
                  <a:lnTo>
                    <a:pt x="2335" y="3603"/>
                  </a:lnTo>
                  <a:cubicBezTo>
                    <a:pt x="2333" y="3608"/>
                    <a:pt x="2332" y="3613"/>
                    <a:pt x="2330" y="3617"/>
                  </a:cubicBezTo>
                  <a:lnTo>
                    <a:pt x="2330" y="3617"/>
                  </a:lnTo>
                  <a:cubicBezTo>
                    <a:pt x="2329" y="3619"/>
                    <a:pt x="2329" y="3620"/>
                    <a:pt x="2328" y="3622"/>
                  </a:cubicBezTo>
                  <a:lnTo>
                    <a:pt x="2328" y="3622"/>
                  </a:lnTo>
                  <a:cubicBezTo>
                    <a:pt x="2327" y="3624"/>
                    <a:pt x="2326" y="3626"/>
                    <a:pt x="2325" y="3626"/>
                  </a:cubicBezTo>
                  <a:cubicBezTo>
                    <a:pt x="2324" y="3629"/>
                    <a:pt x="2324" y="3632"/>
                    <a:pt x="2323" y="3633"/>
                  </a:cubicBezTo>
                  <a:lnTo>
                    <a:pt x="2323" y="3633"/>
                  </a:lnTo>
                  <a:cubicBezTo>
                    <a:pt x="2322" y="3637"/>
                    <a:pt x="2320" y="3640"/>
                    <a:pt x="2318" y="3644"/>
                  </a:cubicBezTo>
                  <a:lnTo>
                    <a:pt x="2319" y="3644"/>
                  </a:lnTo>
                  <a:lnTo>
                    <a:pt x="2319" y="3644"/>
                  </a:lnTo>
                  <a:cubicBezTo>
                    <a:pt x="2192" y="3943"/>
                    <a:pt x="2057" y="4241"/>
                    <a:pt x="1926" y="4540"/>
                  </a:cubicBezTo>
                  <a:cubicBezTo>
                    <a:pt x="1817" y="4792"/>
                    <a:pt x="1705" y="5048"/>
                    <a:pt x="1630" y="5314"/>
                  </a:cubicBezTo>
                  <a:cubicBezTo>
                    <a:pt x="1627" y="5330"/>
                    <a:pt x="1623" y="5347"/>
                    <a:pt x="1623" y="5365"/>
                  </a:cubicBezTo>
                  <a:cubicBezTo>
                    <a:pt x="1623" y="5409"/>
                    <a:pt x="1640" y="5450"/>
                    <a:pt x="1664" y="5484"/>
                  </a:cubicBezTo>
                  <a:cubicBezTo>
                    <a:pt x="1688" y="5518"/>
                    <a:pt x="1726" y="5545"/>
                    <a:pt x="1770" y="5559"/>
                  </a:cubicBezTo>
                  <a:cubicBezTo>
                    <a:pt x="1787" y="5562"/>
                    <a:pt x="1803" y="5566"/>
                    <a:pt x="1820" y="5566"/>
                  </a:cubicBezTo>
                  <a:cubicBezTo>
                    <a:pt x="1910" y="5566"/>
                    <a:pt x="1987" y="5508"/>
                    <a:pt x="2015" y="5419"/>
                  </a:cubicBezTo>
                  <a:cubicBezTo>
                    <a:pt x="2068" y="5237"/>
                    <a:pt x="2138" y="5060"/>
                    <a:pt x="2211" y="4884"/>
                  </a:cubicBezTo>
                  <a:lnTo>
                    <a:pt x="2211" y="4884"/>
                  </a:lnTo>
                  <a:lnTo>
                    <a:pt x="2212" y="4884"/>
                  </a:lnTo>
                  <a:cubicBezTo>
                    <a:pt x="2212" y="4883"/>
                    <a:pt x="2212" y="4881"/>
                    <a:pt x="2212" y="4880"/>
                  </a:cubicBezTo>
                  <a:lnTo>
                    <a:pt x="2212" y="4880"/>
                  </a:lnTo>
                  <a:cubicBezTo>
                    <a:pt x="2212" y="4880"/>
                    <a:pt x="2213" y="4879"/>
                    <a:pt x="2213" y="4879"/>
                  </a:cubicBezTo>
                  <a:lnTo>
                    <a:pt x="2213" y="4879"/>
                  </a:lnTo>
                  <a:cubicBezTo>
                    <a:pt x="2214" y="4876"/>
                    <a:pt x="2215" y="4873"/>
                    <a:pt x="2217" y="4870"/>
                  </a:cubicBezTo>
                  <a:lnTo>
                    <a:pt x="2217" y="4870"/>
                  </a:lnTo>
                  <a:cubicBezTo>
                    <a:pt x="2220" y="4863"/>
                    <a:pt x="2226" y="4853"/>
                    <a:pt x="2229" y="4844"/>
                  </a:cubicBezTo>
                  <a:lnTo>
                    <a:pt x="2228" y="4843"/>
                  </a:lnTo>
                  <a:lnTo>
                    <a:pt x="2228" y="4843"/>
                  </a:lnTo>
                  <a:cubicBezTo>
                    <a:pt x="2463" y="4291"/>
                    <a:pt x="2718" y="3743"/>
                    <a:pt x="2932" y="3177"/>
                  </a:cubicBezTo>
                  <a:cubicBezTo>
                    <a:pt x="3044" y="2876"/>
                    <a:pt x="3146" y="2574"/>
                    <a:pt x="3221" y="2260"/>
                  </a:cubicBezTo>
                  <a:cubicBezTo>
                    <a:pt x="3283" y="1997"/>
                    <a:pt x="3324" y="1725"/>
                    <a:pt x="3324" y="1452"/>
                  </a:cubicBezTo>
                  <a:lnTo>
                    <a:pt x="3324" y="1394"/>
                  </a:lnTo>
                  <a:cubicBezTo>
                    <a:pt x="3316" y="1135"/>
                    <a:pt x="3262" y="877"/>
                    <a:pt x="3140" y="644"/>
                  </a:cubicBezTo>
                  <a:cubicBezTo>
                    <a:pt x="3003" y="396"/>
                    <a:pt x="2775" y="198"/>
                    <a:pt x="2512" y="92"/>
                  </a:cubicBezTo>
                  <a:cubicBezTo>
                    <a:pt x="2359" y="28"/>
                    <a:pt x="2196" y="1"/>
                    <a:pt x="2032" y="1"/>
                  </a:cubicBezTo>
                  <a:close/>
                </a:path>
              </a:pathLst>
            </a:custGeom>
            <a:solidFill>
              <a:srgbClr val="303F46"/>
            </a:solidFill>
            <a:ln>
              <a:noFill/>
            </a:ln>
          </p:spPr>
          <p:txBody>
            <a:bodyPr spcFirstLastPara="1" wrap="square" lIns="97520" tIns="97520" rIns="97520" bIns="97520" anchor="ctr" anchorCtr="0">
              <a:noAutofit/>
            </a:bodyPr>
            <a:lstStyle/>
            <a:p>
              <a:endParaRPr sz="1920"/>
            </a:p>
          </p:txBody>
        </p:sp>
        <p:sp>
          <p:nvSpPr>
            <p:cNvPr id="138" name="Google Shape;2371;p49">
              <a:extLst>
                <a:ext uri="{FF2B5EF4-FFF2-40B4-BE49-F238E27FC236}">
                  <a16:creationId xmlns:a16="http://schemas.microsoft.com/office/drawing/2014/main" xmlns="" id="{04FE9D51-AA92-40F7-B659-CEC0E0E9C0C3}"/>
                </a:ext>
              </a:extLst>
            </p:cNvPr>
            <p:cNvSpPr/>
            <p:nvPr/>
          </p:nvSpPr>
          <p:spPr>
            <a:xfrm>
              <a:off x="4854825" y="3534150"/>
              <a:ext cx="21750" cy="96400"/>
            </a:xfrm>
            <a:custGeom>
              <a:avLst/>
              <a:gdLst/>
              <a:ahLst/>
              <a:cxnLst/>
              <a:rect l="l" t="t" r="r" b="b"/>
              <a:pathLst>
                <a:path w="870" h="3856" extrusionOk="0">
                  <a:moveTo>
                    <a:pt x="283" y="0"/>
                  </a:moveTo>
                  <a:cubicBezTo>
                    <a:pt x="208" y="0"/>
                    <a:pt x="140" y="55"/>
                    <a:pt x="127" y="130"/>
                  </a:cubicBezTo>
                  <a:cubicBezTo>
                    <a:pt x="34" y="744"/>
                    <a:pt x="1" y="1361"/>
                    <a:pt x="55" y="1977"/>
                  </a:cubicBezTo>
                  <a:cubicBezTo>
                    <a:pt x="109" y="2594"/>
                    <a:pt x="270" y="3198"/>
                    <a:pt x="539" y="3753"/>
                  </a:cubicBezTo>
                  <a:cubicBezTo>
                    <a:pt x="556" y="3794"/>
                    <a:pt x="580" y="3821"/>
                    <a:pt x="621" y="3841"/>
                  </a:cubicBezTo>
                  <a:cubicBezTo>
                    <a:pt x="641" y="3851"/>
                    <a:pt x="664" y="3856"/>
                    <a:pt x="687" y="3856"/>
                  </a:cubicBezTo>
                  <a:cubicBezTo>
                    <a:pt x="706" y="3856"/>
                    <a:pt x="725" y="3852"/>
                    <a:pt x="743" y="3845"/>
                  </a:cubicBezTo>
                  <a:cubicBezTo>
                    <a:pt x="819" y="3814"/>
                    <a:pt x="869" y="3715"/>
                    <a:pt x="832" y="3640"/>
                  </a:cubicBezTo>
                  <a:cubicBezTo>
                    <a:pt x="689" y="3338"/>
                    <a:pt x="576" y="3023"/>
                    <a:pt x="491" y="2696"/>
                  </a:cubicBezTo>
                  <a:cubicBezTo>
                    <a:pt x="375" y="2185"/>
                    <a:pt x="334" y="1664"/>
                    <a:pt x="348" y="1139"/>
                  </a:cubicBezTo>
                  <a:cubicBezTo>
                    <a:pt x="358" y="818"/>
                    <a:pt x="392" y="502"/>
                    <a:pt x="440" y="184"/>
                  </a:cubicBezTo>
                  <a:cubicBezTo>
                    <a:pt x="454" y="99"/>
                    <a:pt x="396" y="14"/>
                    <a:pt x="311" y="0"/>
                  </a:cubicBezTo>
                  <a:close/>
                </a:path>
              </a:pathLst>
            </a:custGeom>
            <a:solidFill>
              <a:srgbClr val="303F46"/>
            </a:solidFill>
            <a:ln>
              <a:noFill/>
            </a:ln>
          </p:spPr>
          <p:txBody>
            <a:bodyPr spcFirstLastPara="1" wrap="square" lIns="97520" tIns="97520" rIns="97520" bIns="97520" anchor="ctr" anchorCtr="0">
              <a:noAutofit/>
            </a:bodyPr>
            <a:lstStyle/>
            <a:p>
              <a:endParaRPr sz="1920"/>
            </a:p>
          </p:txBody>
        </p:sp>
        <p:sp>
          <p:nvSpPr>
            <p:cNvPr id="139" name="Google Shape;2372;p49">
              <a:extLst>
                <a:ext uri="{FF2B5EF4-FFF2-40B4-BE49-F238E27FC236}">
                  <a16:creationId xmlns:a16="http://schemas.microsoft.com/office/drawing/2014/main" xmlns="" id="{82F59D19-FC22-4C0F-BED6-36844F7771BF}"/>
                </a:ext>
              </a:extLst>
            </p:cNvPr>
            <p:cNvSpPr/>
            <p:nvPr/>
          </p:nvSpPr>
          <p:spPr>
            <a:xfrm>
              <a:off x="4854475" y="3533125"/>
              <a:ext cx="22525" cy="98450"/>
            </a:xfrm>
            <a:custGeom>
              <a:avLst/>
              <a:gdLst/>
              <a:ahLst/>
              <a:cxnLst/>
              <a:rect l="l" t="t" r="r" b="b"/>
              <a:pathLst>
                <a:path w="901" h="3938" extrusionOk="0">
                  <a:moveTo>
                    <a:pt x="317" y="82"/>
                  </a:moveTo>
                  <a:cubicBezTo>
                    <a:pt x="345" y="86"/>
                    <a:pt x="369" y="103"/>
                    <a:pt x="389" y="123"/>
                  </a:cubicBezTo>
                  <a:cubicBezTo>
                    <a:pt x="406" y="144"/>
                    <a:pt x="416" y="171"/>
                    <a:pt x="416" y="202"/>
                  </a:cubicBezTo>
                  <a:cubicBezTo>
                    <a:pt x="416" y="209"/>
                    <a:pt x="413" y="212"/>
                    <a:pt x="413" y="219"/>
                  </a:cubicBezTo>
                  <a:cubicBezTo>
                    <a:pt x="366" y="536"/>
                    <a:pt x="331" y="856"/>
                    <a:pt x="321" y="1180"/>
                  </a:cubicBezTo>
                  <a:cubicBezTo>
                    <a:pt x="317" y="1245"/>
                    <a:pt x="317" y="1309"/>
                    <a:pt x="317" y="1375"/>
                  </a:cubicBezTo>
                  <a:cubicBezTo>
                    <a:pt x="317" y="1834"/>
                    <a:pt x="362" y="2295"/>
                    <a:pt x="468" y="2748"/>
                  </a:cubicBezTo>
                  <a:cubicBezTo>
                    <a:pt x="550" y="3075"/>
                    <a:pt x="665" y="3392"/>
                    <a:pt x="812" y="3698"/>
                  </a:cubicBezTo>
                  <a:cubicBezTo>
                    <a:pt x="815" y="3709"/>
                    <a:pt x="819" y="3722"/>
                    <a:pt x="819" y="3736"/>
                  </a:cubicBezTo>
                  <a:cubicBezTo>
                    <a:pt x="819" y="3756"/>
                    <a:pt x="812" y="3780"/>
                    <a:pt x="798" y="3801"/>
                  </a:cubicBezTo>
                  <a:cubicBezTo>
                    <a:pt x="781" y="3821"/>
                    <a:pt x="764" y="3838"/>
                    <a:pt x="743" y="3845"/>
                  </a:cubicBezTo>
                  <a:lnTo>
                    <a:pt x="740" y="3849"/>
                  </a:lnTo>
                  <a:cubicBezTo>
                    <a:pt x="730" y="3852"/>
                    <a:pt x="716" y="3855"/>
                    <a:pt x="703" y="3855"/>
                  </a:cubicBezTo>
                  <a:cubicBezTo>
                    <a:pt x="685" y="3855"/>
                    <a:pt x="665" y="3852"/>
                    <a:pt x="652" y="3845"/>
                  </a:cubicBezTo>
                  <a:cubicBezTo>
                    <a:pt x="635" y="3838"/>
                    <a:pt x="624" y="3828"/>
                    <a:pt x="614" y="3818"/>
                  </a:cubicBezTo>
                  <a:cubicBezTo>
                    <a:pt x="608" y="3808"/>
                    <a:pt x="597" y="3794"/>
                    <a:pt x="590" y="3777"/>
                  </a:cubicBezTo>
                  <a:cubicBezTo>
                    <a:pt x="325" y="3225"/>
                    <a:pt x="164" y="2625"/>
                    <a:pt x="110" y="2015"/>
                  </a:cubicBezTo>
                  <a:cubicBezTo>
                    <a:pt x="92" y="1817"/>
                    <a:pt x="83" y="1620"/>
                    <a:pt x="83" y="1419"/>
                  </a:cubicBezTo>
                  <a:cubicBezTo>
                    <a:pt x="83" y="1007"/>
                    <a:pt x="120" y="590"/>
                    <a:pt x="182" y="178"/>
                  </a:cubicBezTo>
                  <a:cubicBezTo>
                    <a:pt x="185" y="151"/>
                    <a:pt x="202" y="127"/>
                    <a:pt x="222" y="110"/>
                  </a:cubicBezTo>
                  <a:cubicBezTo>
                    <a:pt x="243" y="93"/>
                    <a:pt x="270" y="82"/>
                    <a:pt x="297" y="82"/>
                  </a:cubicBezTo>
                  <a:close/>
                  <a:moveTo>
                    <a:pt x="297" y="1"/>
                  </a:moveTo>
                  <a:cubicBezTo>
                    <a:pt x="249" y="1"/>
                    <a:pt x="205" y="18"/>
                    <a:pt x="171" y="46"/>
                  </a:cubicBezTo>
                  <a:cubicBezTo>
                    <a:pt x="133" y="76"/>
                    <a:pt x="110" y="117"/>
                    <a:pt x="100" y="164"/>
                  </a:cubicBezTo>
                  <a:cubicBezTo>
                    <a:pt x="38" y="580"/>
                    <a:pt x="1" y="999"/>
                    <a:pt x="1" y="1419"/>
                  </a:cubicBezTo>
                  <a:cubicBezTo>
                    <a:pt x="1" y="1620"/>
                    <a:pt x="11" y="1820"/>
                    <a:pt x="28" y="2022"/>
                  </a:cubicBezTo>
                  <a:cubicBezTo>
                    <a:pt x="83" y="2642"/>
                    <a:pt x="246" y="3252"/>
                    <a:pt x="515" y="3811"/>
                  </a:cubicBezTo>
                  <a:cubicBezTo>
                    <a:pt x="526" y="3835"/>
                    <a:pt x="539" y="3855"/>
                    <a:pt x="553" y="3873"/>
                  </a:cubicBezTo>
                  <a:cubicBezTo>
                    <a:pt x="570" y="3893"/>
                    <a:pt x="594" y="3906"/>
                    <a:pt x="617" y="3920"/>
                  </a:cubicBezTo>
                  <a:cubicBezTo>
                    <a:pt x="644" y="3931"/>
                    <a:pt x="672" y="3937"/>
                    <a:pt x="703" y="3937"/>
                  </a:cubicBezTo>
                  <a:cubicBezTo>
                    <a:pt x="726" y="3937"/>
                    <a:pt x="751" y="3934"/>
                    <a:pt x="774" y="3923"/>
                  </a:cubicBezTo>
                  <a:lnTo>
                    <a:pt x="774" y="3922"/>
                  </a:lnTo>
                  <a:lnTo>
                    <a:pt x="774" y="3922"/>
                  </a:lnTo>
                  <a:cubicBezTo>
                    <a:pt x="813" y="3905"/>
                    <a:pt x="843" y="3878"/>
                    <a:pt x="863" y="3849"/>
                  </a:cubicBezTo>
                  <a:cubicBezTo>
                    <a:pt x="887" y="3814"/>
                    <a:pt x="900" y="3777"/>
                    <a:pt x="900" y="3736"/>
                  </a:cubicBezTo>
                  <a:cubicBezTo>
                    <a:pt x="900" y="3712"/>
                    <a:pt x="897" y="3685"/>
                    <a:pt x="883" y="3661"/>
                  </a:cubicBezTo>
                  <a:cubicBezTo>
                    <a:pt x="740" y="3361"/>
                    <a:pt x="628" y="3051"/>
                    <a:pt x="546" y="2727"/>
                  </a:cubicBezTo>
                  <a:cubicBezTo>
                    <a:pt x="444" y="2284"/>
                    <a:pt x="399" y="1831"/>
                    <a:pt x="399" y="1375"/>
                  </a:cubicBezTo>
                  <a:cubicBezTo>
                    <a:pt x="399" y="1309"/>
                    <a:pt x="399" y="1245"/>
                    <a:pt x="403" y="1183"/>
                  </a:cubicBezTo>
                  <a:cubicBezTo>
                    <a:pt x="413" y="863"/>
                    <a:pt x="447" y="546"/>
                    <a:pt x="495" y="233"/>
                  </a:cubicBezTo>
                  <a:cubicBezTo>
                    <a:pt x="495" y="222"/>
                    <a:pt x="498" y="212"/>
                    <a:pt x="498" y="202"/>
                  </a:cubicBezTo>
                  <a:cubicBezTo>
                    <a:pt x="498" y="154"/>
                    <a:pt x="481" y="110"/>
                    <a:pt x="451" y="73"/>
                  </a:cubicBezTo>
                  <a:cubicBezTo>
                    <a:pt x="424" y="35"/>
                    <a:pt x="383" y="11"/>
                    <a:pt x="331" y="1"/>
                  </a:cubicBezTo>
                  <a:close/>
                </a:path>
              </a:pathLst>
            </a:custGeom>
            <a:solidFill>
              <a:srgbClr val="303F46"/>
            </a:solidFill>
            <a:ln>
              <a:noFill/>
            </a:ln>
          </p:spPr>
          <p:txBody>
            <a:bodyPr spcFirstLastPara="1" wrap="square" lIns="97520" tIns="97520" rIns="97520" bIns="97520" anchor="ctr" anchorCtr="0">
              <a:noAutofit/>
            </a:bodyPr>
            <a:lstStyle/>
            <a:p>
              <a:endParaRPr sz="1920"/>
            </a:p>
          </p:txBody>
        </p:sp>
        <p:sp>
          <p:nvSpPr>
            <p:cNvPr id="140" name="Google Shape;2373;p49">
              <a:extLst>
                <a:ext uri="{FF2B5EF4-FFF2-40B4-BE49-F238E27FC236}">
                  <a16:creationId xmlns:a16="http://schemas.microsoft.com/office/drawing/2014/main" xmlns="" id="{EEFA54DF-45F7-4118-AFF8-3D4F5D065719}"/>
                </a:ext>
              </a:extLst>
            </p:cNvPr>
            <p:cNvSpPr/>
            <p:nvPr/>
          </p:nvSpPr>
          <p:spPr>
            <a:xfrm>
              <a:off x="4858225" y="3533975"/>
              <a:ext cx="97075" cy="42700"/>
            </a:xfrm>
            <a:custGeom>
              <a:avLst/>
              <a:gdLst/>
              <a:ahLst/>
              <a:cxnLst/>
              <a:rect l="l" t="t" r="r" b="b"/>
              <a:pathLst>
                <a:path w="3883" h="1708" extrusionOk="0">
                  <a:moveTo>
                    <a:pt x="167" y="1"/>
                  </a:moveTo>
                  <a:cubicBezTo>
                    <a:pt x="134" y="1"/>
                    <a:pt x="103" y="7"/>
                    <a:pt x="69" y="32"/>
                  </a:cubicBezTo>
                  <a:cubicBezTo>
                    <a:pt x="38" y="56"/>
                    <a:pt x="14" y="93"/>
                    <a:pt x="8" y="134"/>
                  </a:cubicBezTo>
                  <a:cubicBezTo>
                    <a:pt x="0" y="175"/>
                    <a:pt x="11" y="219"/>
                    <a:pt x="35" y="253"/>
                  </a:cubicBezTo>
                  <a:cubicBezTo>
                    <a:pt x="59" y="281"/>
                    <a:pt x="99" y="314"/>
                    <a:pt x="137" y="314"/>
                  </a:cubicBezTo>
                  <a:cubicBezTo>
                    <a:pt x="543" y="331"/>
                    <a:pt x="938" y="420"/>
                    <a:pt x="1326" y="539"/>
                  </a:cubicBezTo>
                  <a:cubicBezTo>
                    <a:pt x="1984" y="748"/>
                    <a:pt x="2621" y="1037"/>
                    <a:pt x="3211" y="1398"/>
                  </a:cubicBezTo>
                  <a:cubicBezTo>
                    <a:pt x="3347" y="1487"/>
                    <a:pt x="3480" y="1575"/>
                    <a:pt x="3610" y="1674"/>
                  </a:cubicBezTo>
                  <a:cubicBezTo>
                    <a:pt x="3639" y="1696"/>
                    <a:pt x="3675" y="1708"/>
                    <a:pt x="3710" y="1708"/>
                  </a:cubicBezTo>
                  <a:cubicBezTo>
                    <a:pt x="3756" y="1708"/>
                    <a:pt x="3801" y="1689"/>
                    <a:pt x="3832" y="1651"/>
                  </a:cubicBezTo>
                  <a:cubicBezTo>
                    <a:pt x="3882" y="1586"/>
                    <a:pt x="3879" y="1480"/>
                    <a:pt x="3807" y="1429"/>
                  </a:cubicBezTo>
                  <a:cubicBezTo>
                    <a:pt x="3283" y="1034"/>
                    <a:pt x="2690" y="723"/>
                    <a:pt x="2083" y="474"/>
                  </a:cubicBezTo>
                  <a:cubicBezTo>
                    <a:pt x="1762" y="345"/>
                    <a:pt x="1435" y="236"/>
                    <a:pt x="1105" y="147"/>
                  </a:cubicBezTo>
                  <a:cubicBezTo>
                    <a:pt x="805" y="69"/>
                    <a:pt x="499" y="15"/>
                    <a:pt x="188" y="4"/>
                  </a:cubicBezTo>
                  <a:cubicBezTo>
                    <a:pt x="181" y="4"/>
                    <a:pt x="175" y="1"/>
                    <a:pt x="167" y="1"/>
                  </a:cubicBezTo>
                  <a:close/>
                </a:path>
              </a:pathLst>
            </a:custGeom>
            <a:solidFill>
              <a:srgbClr val="303F46"/>
            </a:solidFill>
            <a:ln>
              <a:noFill/>
            </a:ln>
          </p:spPr>
          <p:txBody>
            <a:bodyPr spcFirstLastPara="1" wrap="square" lIns="97520" tIns="97520" rIns="97520" bIns="97520" anchor="ctr" anchorCtr="0">
              <a:noAutofit/>
            </a:bodyPr>
            <a:lstStyle/>
            <a:p>
              <a:endParaRPr sz="1920"/>
            </a:p>
          </p:txBody>
        </p:sp>
        <p:sp>
          <p:nvSpPr>
            <p:cNvPr id="141" name="Google Shape;2374;p49">
              <a:extLst>
                <a:ext uri="{FF2B5EF4-FFF2-40B4-BE49-F238E27FC236}">
                  <a16:creationId xmlns:a16="http://schemas.microsoft.com/office/drawing/2014/main" xmlns="" id="{BC291298-2794-4F10-8B43-DFCED2DC1721}"/>
                </a:ext>
              </a:extLst>
            </p:cNvPr>
            <p:cNvSpPr/>
            <p:nvPr/>
          </p:nvSpPr>
          <p:spPr>
            <a:xfrm>
              <a:off x="4857275" y="3532975"/>
              <a:ext cx="98600" cy="44750"/>
            </a:xfrm>
            <a:custGeom>
              <a:avLst/>
              <a:gdLst/>
              <a:ahLst/>
              <a:cxnLst/>
              <a:rect l="l" t="t" r="r" b="b"/>
              <a:pathLst>
                <a:path w="3944" h="1790" extrusionOk="0">
                  <a:moveTo>
                    <a:pt x="205" y="82"/>
                  </a:moveTo>
                  <a:cubicBezTo>
                    <a:pt x="213" y="82"/>
                    <a:pt x="219" y="85"/>
                    <a:pt x="226" y="85"/>
                  </a:cubicBezTo>
                  <a:cubicBezTo>
                    <a:pt x="532" y="96"/>
                    <a:pt x="836" y="150"/>
                    <a:pt x="1133" y="228"/>
                  </a:cubicBezTo>
                  <a:cubicBezTo>
                    <a:pt x="1463" y="317"/>
                    <a:pt x="1787" y="423"/>
                    <a:pt x="2104" y="552"/>
                  </a:cubicBezTo>
                  <a:cubicBezTo>
                    <a:pt x="2711" y="801"/>
                    <a:pt x="3300" y="1107"/>
                    <a:pt x="3821" y="1499"/>
                  </a:cubicBezTo>
                  <a:cubicBezTo>
                    <a:pt x="3835" y="1510"/>
                    <a:pt x="3845" y="1524"/>
                    <a:pt x="3852" y="1540"/>
                  </a:cubicBezTo>
                  <a:cubicBezTo>
                    <a:pt x="3859" y="1554"/>
                    <a:pt x="3862" y="1571"/>
                    <a:pt x="3862" y="1588"/>
                  </a:cubicBezTo>
                  <a:cubicBezTo>
                    <a:pt x="3862" y="1619"/>
                    <a:pt x="3856" y="1646"/>
                    <a:pt x="3838" y="1667"/>
                  </a:cubicBezTo>
                  <a:cubicBezTo>
                    <a:pt x="3825" y="1680"/>
                    <a:pt x="3811" y="1691"/>
                    <a:pt x="3798" y="1697"/>
                  </a:cubicBezTo>
                  <a:cubicBezTo>
                    <a:pt x="3780" y="1704"/>
                    <a:pt x="3767" y="1708"/>
                    <a:pt x="3750" y="1708"/>
                  </a:cubicBezTo>
                  <a:cubicBezTo>
                    <a:pt x="3722" y="1708"/>
                    <a:pt x="3695" y="1697"/>
                    <a:pt x="3672" y="1680"/>
                  </a:cubicBezTo>
                  <a:cubicBezTo>
                    <a:pt x="3542" y="1581"/>
                    <a:pt x="3406" y="1493"/>
                    <a:pt x="3269" y="1404"/>
                  </a:cubicBezTo>
                  <a:cubicBezTo>
                    <a:pt x="3263" y="1401"/>
                    <a:pt x="3258" y="1397"/>
                    <a:pt x="3252" y="1394"/>
                  </a:cubicBezTo>
                  <a:lnTo>
                    <a:pt x="3252" y="1394"/>
                  </a:lnTo>
                  <a:lnTo>
                    <a:pt x="3252" y="1394"/>
                  </a:lnTo>
                  <a:cubicBezTo>
                    <a:pt x="3252" y="1394"/>
                    <a:pt x="3252" y="1394"/>
                    <a:pt x="3252" y="1394"/>
                  </a:cubicBezTo>
                  <a:lnTo>
                    <a:pt x="3252" y="1394"/>
                  </a:lnTo>
                  <a:cubicBezTo>
                    <a:pt x="3251" y="1393"/>
                    <a:pt x="3249" y="1392"/>
                    <a:pt x="3248" y="1391"/>
                  </a:cubicBezTo>
                  <a:lnTo>
                    <a:pt x="3248" y="1391"/>
                  </a:lnTo>
                  <a:cubicBezTo>
                    <a:pt x="3247" y="1390"/>
                    <a:pt x="3245" y="1389"/>
                    <a:pt x="3242" y="1387"/>
                  </a:cubicBezTo>
                  <a:lnTo>
                    <a:pt x="3242" y="1388"/>
                  </a:lnTo>
                  <a:lnTo>
                    <a:pt x="3242" y="1388"/>
                  </a:lnTo>
                  <a:cubicBezTo>
                    <a:pt x="2657" y="1031"/>
                    <a:pt x="2029" y="744"/>
                    <a:pt x="1375" y="538"/>
                  </a:cubicBezTo>
                  <a:cubicBezTo>
                    <a:pt x="986" y="423"/>
                    <a:pt x="587" y="330"/>
                    <a:pt x="175" y="313"/>
                  </a:cubicBezTo>
                  <a:cubicBezTo>
                    <a:pt x="172" y="313"/>
                    <a:pt x="168" y="313"/>
                    <a:pt x="161" y="310"/>
                  </a:cubicBezTo>
                  <a:cubicBezTo>
                    <a:pt x="151" y="307"/>
                    <a:pt x="141" y="300"/>
                    <a:pt x="131" y="293"/>
                  </a:cubicBezTo>
                  <a:cubicBezTo>
                    <a:pt x="120" y="286"/>
                    <a:pt x="110" y="276"/>
                    <a:pt x="107" y="266"/>
                  </a:cubicBezTo>
                  <a:lnTo>
                    <a:pt x="106" y="267"/>
                  </a:lnTo>
                  <a:lnTo>
                    <a:pt x="106" y="267"/>
                  </a:lnTo>
                  <a:cubicBezTo>
                    <a:pt x="93" y="247"/>
                    <a:pt x="83" y="224"/>
                    <a:pt x="83" y="201"/>
                  </a:cubicBezTo>
                  <a:cubicBezTo>
                    <a:pt x="83" y="195"/>
                    <a:pt x="87" y="187"/>
                    <a:pt x="87" y="181"/>
                  </a:cubicBezTo>
                  <a:lnTo>
                    <a:pt x="87" y="177"/>
                  </a:lnTo>
                  <a:cubicBezTo>
                    <a:pt x="90" y="164"/>
                    <a:pt x="93" y="150"/>
                    <a:pt x="103" y="137"/>
                  </a:cubicBezTo>
                  <a:cubicBezTo>
                    <a:pt x="110" y="123"/>
                    <a:pt x="120" y="113"/>
                    <a:pt x="134" y="102"/>
                  </a:cubicBezTo>
                  <a:lnTo>
                    <a:pt x="133" y="101"/>
                  </a:lnTo>
                  <a:lnTo>
                    <a:pt x="133" y="101"/>
                  </a:lnTo>
                  <a:cubicBezTo>
                    <a:pt x="145" y="95"/>
                    <a:pt x="155" y="92"/>
                    <a:pt x="164" y="88"/>
                  </a:cubicBezTo>
                  <a:cubicBezTo>
                    <a:pt x="175" y="85"/>
                    <a:pt x="189" y="82"/>
                    <a:pt x="205" y="82"/>
                  </a:cubicBezTo>
                  <a:close/>
                  <a:moveTo>
                    <a:pt x="205" y="0"/>
                  </a:moveTo>
                  <a:cubicBezTo>
                    <a:pt x="185" y="0"/>
                    <a:pt x="164" y="3"/>
                    <a:pt x="144" y="7"/>
                  </a:cubicBezTo>
                  <a:cubicBezTo>
                    <a:pt x="123" y="14"/>
                    <a:pt x="103" y="24"/>
                    <a:pt x="83" y="38"/>
                  </a:cubicBezTo>
                  <a:cubicBezTo>
                    <a:pt x="62" y="55"/>
                    <a:pt x="46" y="72"/>
                    <a:pt x="32" y="96"/>
                  </a:cubicBezTo>
                  <a:cubicBezTo>
                    <a:pt x="19" y="115"/>
                    <a:pt x="9" y="138"/>
                    <a:pt x="5" y="164"/>
                  </a:cubicBezTo>
                  <a:lnTo>
                    <a:pt x="5" y="164"/>
                  </a:lnTo>
                  <a:lnTo>
                    <a:pt x="5" y="164"/>
                  </a:lnTo>
                  <a:cubicBezTo>
                    <a:pt x="5" y="177"/>
                    <a:pt x="1" y="187"/>
                    <a:pt x="1" y="201"/>
                  </a:cubicBezTo>
                  <a:cubicBezTo>
                    <a:pt x="1" y="242"/>
                    <a:pt x="15" y="283"/>
                    <a:pt x="38" y="317"/>
                  </a:cubicBezTo>
                  <a:lnTo>
                    <a:pt x="42" y="317"/>
                  </a:lnTo>
                  <a:cubicBezTo>
                    <a:pt x="56" y="334"/>
                    <a:pt x="73" y="354"/>
                    <a:pt x="97" y="368"/>
                  </a:cubicBezTo>
                  <a:cubicBezTo>
                    <a:pt x="107" y="375"/>
                    <a:pt x="117" y="382"/>
                    <a:pt x="131" y="389"/>
                  </a:cubicBezTo>
                  <a:cubicBezTo>
                    <a:pt x="144" y="392"/>
                    <a:pt x="158" y="395"/>
                    <a:pt x="172" y="395"/>
                  </a:cubicBezTo>
                  <a:cubicBezTo>
                    <a:pt x="573" y="412"/>
                    <a:pt x="966" y="501"/>
                    <a:pt x="1350" y="617"/>
                  </a:cubicBezTo>
                  <a:cubicBezTo>
                    <a:pt x="2009" y="824"/>
                    <a:pt x="2643" y="1111"/>
                    <a:pt x="3225" y="1476"/>
                  </a:cubicBezTo>
                  <a:lnTo>
                    <a:pt x="3226" y="1473"/>
                  </a:lnTo>
                  <a:lnTo>
                    <a:pt x="3226" y="1473"/>
                  </a:lnTo>
                  <a:cubicBezTo>
                    <a:pt x="3363" y="1561"/>
                    <a:pt x="3495" y="1650"/>
                    <a:pt x="3620" y="1745"/>
                  </a:cubicBezTo>
                  <a:cubicBezTo>
                    <a:pt x="3658" y="1776"/>
                    <a:pt x="3706" y="1790"/>
                    <a:pt x="3750" y="1790"/>
                  </a:cubicBezTo>
                  <a:cubicBezTo>
                    <a:pt x="3777" y="1790"/>
                    <a:pt x="3804" y="1782"/>
                    <a:pt x="3832" y="1772"/>
                  </a:cubicBezTo>
                  <a:cubicBezTo>
                    <a:pt x="3856" y="1759"/>
                    <a:pt x="3879" y="1741"/>
                    <a:pt x="3900" y="1718"/>
                  </a:cubicBezTo>
                  <a:cubicBezTo>
                    <a:pt x="3931" y="1680"/>
                    <a:pt x="3944" y="1636"/>
                    <a:pt x="3944" y="1588"/>
                  </a:cubicBezTo>
                  <a:cubicBezTo>
                    <a:pt x="3944" y="1561"/>
                    <a:pt x="3941" y="1534"/>
                    <a:pt x="3927" y="1507"/>
                  </a:cubicBezTo>
                  <a:cubicBezTo>
                    <a:pt x="3914" y="1479"/>
                    <a:pt x="3897" y="1455"/>
                    <a:pt x="3873" y="1435"/>
                  </a:cubicBezTo>
                  <a:cubicBezTo>
                    <a:pt x="3341" y="1036"/>
                    <a:pt x="2745" y="726"/>
                    <a:pt x="2135" y="477"/>
                  </a:cubicBezTo>
                  <a:cubicBezTo>
                    <a:pt x="1814" y="348"/>
                    <a:pt x="1487" y="239"/>
                    <a:pt x="1153" y="150"/>
                  </a:cubicBezTo>
                  <a:cubicBezTo>
                    <a:pt x="850" y="72"/>
                    <a:pt x="543" y="14"/>
                    <a:pt x="230" y="3"/>
                  </a:cubicBezTo>
                  <a:lnTo>
                    <a:pt x="226" y="3"/>
                  </a:lnTo>
                  <a:cubicBezTo>
                    <a:pt x="222" y="3"/>
                    <a:pt x="213" y="0"/>
                    <a:pt x="205" y="0"/>
                  </a:cubicBezTo>
                  <a:close/>
                </a:path>
              </a:pathLst>
            </a:custGeom>
            <a:solidFill>
              <a:srgbClr val="303F46"/>
            </a:solidFill>
            <a:ln>
              <a:noFill/>
            </a:ln>
          </p:spPr>
          <p:txBody>
            <a:bodyPr spcFirstLastPara="1" wrap="square" lIns="97520" tIns="97520" rIns="97520" bIns="97520" anchor="ctr" anchorCtr="0">
              <a:noAutofit/>
            </a:bodyPr>
            <a:lstStyle/>
            <a:p>
              <a:endParaRPr sz="1920"/>
            </a:p>
          </p:txBody>
        </p:sp>
        <p:sp>
          <p:nvSpPr>
            <p:cNvPr id="142" name="Google Shape;2375;p49">
              <a:extLst>
                <a:ext uri="{FF2B5EF4-FFF2-40B4-BE49-F238E27FC236}">
                  <a16:creationId xmlns:a16="http://schemas.microsoft.com/office/drawing/2014/main" xmlns="" id="{89B3C895-C7F7-4226-B788-9CD53BAEC10A}"/>
                </a:ext>
              </a:extLst>
            </p:cNvPr>
            <p:cNvSpPr/>
            <p:nvPr/>
          </p:nvSpPr>
          <p:spPr>
            <a:xfrm>
              <a:off x="4861200" y="3537050"/>
              <a:ext cx="111300" cy="120775"/>
            </a:xfrm>
            <a:custGeom>
              <a:avLst/>
              <a:gdLst/>
              <a:ahLst/>
              <a:cxnLst/>
              <a:rect l="l" t="t" r="r" b="b"/>
              <a:pathLst>
                <a:path w="4452" h="4831" extrusionOk="0">
                  <a:moveTo>
                    <a:pt x="543" y="784"/>
                  </a:moveTo>
                  <a:lnTo>
                    <a:pt x="543" y="784"/>
                  </a:lnTo>
                  <a:cubicBezTo>
                    <a:pt x="545" y="787"/>
                    <a:pt x="548" y="789"/>
                    <a:pt x="550" y="791"/>
                  </a:cubicBezTo>
                  <a:lnTo>
                    <a:pt x="550" y="791"/>
                  </a:lnTo>
                  <a:cubicBezTo>
                    <a:pt x="548" y="789"/>
                    <a:pt x="545" y="787"/>
                    <a:pt x="543" y="784"/>
                  </a:cubicBezTo>
                  <a:close/>
                  <a:moveTo>
                    <a:pt x="147" y="1"/>
                  </a:moveTo>
                  <a:cubicBezTo>
                    <a:pt x="103" y="7"/>
                    <a:pt x="65" y="28"/>
                    <a:pt x="38" y="59"/>
                  </a:cubicBezTo>
                  <a:cubicBezTo>
                    <a:pt x="11" y="93"/>
                    <a:pt x="1" y="134"/>
                    <a:pt x="4" y="175"/>
                  </a:cubicBezTo>
                  <a:cubicBezTo>
                    <a:pt x="7" y="222"/>
                    <a:pt x="32" y="249"/>
                    <a:pt x="62" y="284"/>
                  </a:cubicBezTo>
                  <a:cubicBezTo>
                    <a:pt x="232" y="461"/>
                    <a:pt x="403" y="638"/>
                    <a:pt x="570" y="815"/>
                  </a:cubicBezTo>
                  <a:cubicBezTo>
                    <a:pt x="567" y="810"/>
                    <a:pt x="563" y="805"/>
                    <a:pt x="558" y="800"/>
                  </a:cubicBezTo>
                  <a:lnTo>
                    <a:pt x="558" y="800"/>
                  </a:lnTo>
                  <a:cubicBezTo>
                    <a:pt x="1783" y="2094"/>
                    <a:pt x="2971" y="3424"/>
                    <a:pt x="4138" y="4765"/>
                  </a:cubicBezTo>
                  <a:cubicBezTo>
                    <a:pt x="4169" y="4799"/>
                    <a:pt x="4196" y="4823"/>
                    <a:pt x="4240" y="4830"/>
                  </a:cubicBezTo>
                  <a:cubicBezTo>
                    <a:pt x="4246" y="4830"/>
                    <a:pt x="4253" y="4830"/>
                    <a:pt x="4259" y="4830"/>
                  </a:cubicBezTo>
                  <a:cubicBezTo>
                    <a:pt x="4295" y="4830"/>
                    <a:pt x="4331" y="4822"/>
                    <a:pt x="4359" y="4799"/>
                  </a:cubicBezTo>
                  <a:cubicBezTo>
                    <a:pt x="4428" y="4755"/>
                    <a:pt x="4452" y="4645"/>
                    <a:pt x="4397" y="4578"/>
                  </a:cubicBezTo>
                  <a:cubicBezTo>
                    <a:pt x="3051" y="3037"/>
                    <a:pt x="1684" y="1510"/>
                    <a:pt x="263" y="38"/>
                  </a:cubicBezTo>
                  <a:cubicBezTo>
                    <a:pt x="240" y="11"/>
                    <a:pt x="196" y="1"/>
                    <a:pt x="161" y="1"/>
                  </a:cubicBezTo>
                  <a:close/>
                </a:path>
              </a:pathLst>
            </a:custGeom>
            <a:solidFill>
              <a:srgbClr val="303F46"/>
            </a:solidFill>
            <a:ln>
              <a:noFill/>
            </a:ln>
          </p:spPr>
          <p:txBody>
            <a:bodyPr spcFirstLastPara="1" wrap="square" lIns="97520" tIns="97520" rIns="97520" bIns="97520" anchor="ctr" anchorCtr="0">
              <a:noAutofit/>
            </a:bodyPr>
            <a:lstStyle/>
            <a:p>
              <a:endParaRPr sz="1920"/>
            </a:p>
          </p:txBody>
        </p:sp>
        <p:sp>
          <p:nvSpPr>
            <p:cNvPr id="143" name="Google Shape;2376;p49">
              <a:extLst>
                <a:ext uri="{FF2B5EF4-FFF2-40B4-BE49-F238E27FC236}">
                  <a16:creationId xmlns:a16="http://schemas.microsoft.com/office/drawing/2014/main" xmlns="" id="{6B5F9886-AC7B-4A1E-B2FC-4C03A91836F6}"/>
                </a:ext>
              </a:extLst>
            </p:cNvPr>
            <p:cNvSpPr/>
            <p:nvPr/>
          </p:nvSpPr>
          <p:spPr>
            <a:xfrm>
              <a:off x="4860275" y="3536025"/>
              <a:ext cx="112675" cy="122800"/>
            </a:xfrm>
            <a:custGeom>
              <a:avLst/>
              <a:gdLst/>
              <a:ahLst/>
              <a:cxnLst/>
              <a:rect l="l" t="t" r="r" b="b"/>
              <a:pathLst>
                <a:path w="4507" h="4912" extrusionOk="0">
                  <a:moveTo>
                    <a:pt x="198" y="82"/>
                  </a:moveTo>
                  <a:cubicBezTo>
                    <a:pt x="212" y="82"/>
                    <a:pt x="228" y="86"/>
                    <a:pt x="239" y="89"/>
                  </a:cubicBezTo>
                  <a:cubicBezTo>
                    <a:pt x="253" y="93"/>
                    <a:pt x="263" y="100"/>
                    <a:pt x="269" y="106"/>
                  </a:cubicBezTo>
                  <a:cubicBezTo>
                    <a:pt x="1691" y="1578"/>
                    <a:pt x="3058" y="3105"/>
                    <a:pt x="4400" y="4646"/>
                  </a:cubicBezTo>
                  <a:cubicBezTo>
                    <a:pt x="4410" y="4656"/>
                    <a:pt x="4414" y="4663"/>
                    <a:pt x="4417" y="4673"/>
                  </a:cubicBezTo>
                  <a:cubicBezTo>
                    <a:pt x="4420" y="4683"/>
                    <a:pt x="4424" y="4697"/>
                    <a:pt x="4424" y="4707"/>
                  </a:cubicBezTo>
                  <a:cubicBezTo>
                    <a:pt x="4424" y="4727"/>
                    <a:pt x="4417" y="4748"/>
                    <a:pt x="4410" y="4765"/>
                  </a:cubicBezTo>
                  <a:cubicBezTo>
                    <a:pt x="4400" y="4782"/>
                    <a:pt x="4387" y="4799"/>
                    <a:pt x="4373" y="4809"/>
                  </a:cubicBezTo>
                  <a:cubicBezTo>
                    <a:pt x="4352" y="4823"/>
                    <a:pt x="4329" y="4830"/>
                    <a:pt x="4302" y="4830"/>
                  </a:cubicBezTo>
                  <a:lnTo>
                    <a:pt x="4284" y="4830"/>
                  </a:lnTo>
                  <a:cubicBezTo>
                    <a:pt x="4267" y="4826"/>
                    <a:pt x="4257" y="4823"/>
                    <a:pt x="4244" y="4812"/>
                  </a:cubicBezTo>
                  <a:cubicBezTo>
                    <a:pt x="4233" y="4806"/>
                    <a:pt x="4220" y="4792"/>
                    <a:pt x="4206" y="4779"/>
                  </a:cubicBezTo>
                  <a:cubicBezTo>
                    <a:pt x="3042" y="3442"/>
                    <a:pt x="1858" y="2116"/>
                    <a:pt x="637" y="826"/>
                  </a:cubicBezTo>
                  <a:lnTo>
                    <a:pt x="637" y="826"/>
                  </a:lnTo>
                  <a:lnTo>
                    <a:pt x="637" y="825"/>
                  </a:lnTo>
                  <a:cubicBezTo>
                    <a:pt x="636" y="824"/>
                    <a:pt x="634" y="823"/>
                    <a:pt x="632" y="821"/>
                  </a:cubicBezTo>
                  <a:lnTo>
                    <a:pt x="632" y="821"/>
                  </a:lnTo>
                  <a:cubicBezTo>
                    <a:pt x="625" y="814"/>
                    <a:pt x="618" y="806"/>
                    <a:pt x="610" y="798"/>
                  </a:cubicBezTo>
                  <a:lnTo>
                    <a:pt x="609" y="799"/>
                  </a:lnTo>
                  <a:lnTo>
                    <a:pt x="609" y="799"/>
                  </a:lnTo>
                  <a:cubicBezTo>
                    <a:pt x="449" y="629"/>
                    <a:pt x="291" y="461"/>
                    <a:pt x="130" y="294"/>
                  </a:cubicBezTo>
                  <a:cubicBezTo>
                    <a:pt x="113" y="280"/>
                    <a:pt x="102" y="267"/>
                    <a:pt x="96" y="253"/>
                  </a:cubicBezTo>
                  <a:cubicBezTo>
                    <a:pt x="89" y="240"/>
                    <a:pt x="82" y="229"/>
                    <a:pt x="82" y="212"/>
                  </a:cubicBezTo>
                  <a:lnTo>
                    <a:pt x="82" y="202"/>
                  </a:lnTo>
                  <a:cubicBezTo>
                    <a:pt x="82" y="175"/>
                    <a:pt x="89" y="147"/>
                    <a:pt x="106" y="127"/>
                  </a:cubicBezTo>
                  <a:lnTo>
                    <a:pt x="110" y="127"/>
                  </a:lnTo>
                  <a:cubicBezTo>
                    <a:pt x="126" y="103"/>
                    <a:pt x="157" y="86"/>
                    <a:pt x="188" y="82"/>
                  </a:cubicBezTo>
                  <a:close/>
                  <a:moveTo>
                    <a:pt x="181" y="1"/>
                  </a:moveTo>
                  <a:lnTo>
                    <a:pt x="183" y="44"/>
                  </a:lnTo>
                  <a:lnTo>
                    <a:pt x="178" y="4"/>
                  </a:lnTo>
                  <a:cubicBezTo>
                    <a:pt x="127" y="7"/>
                    <a:pt x="80" y="34"/>
                    <a:pt x="46" y="74"/>
                  </a:cubicBezTo>
                  <a:lnTo>
                    <a:pt x="46" y="74"/>
                  </a:lnTo>
                  <a:lnTo>
                    <a:pt x="44" y="73"/>
                  </a:lnTo>
                  <a:cubicBezTo>
                    <a:pt x="14" y="109"/>
                    <a:pt x="0" y="158"/>
                    <a:pt x="0" y="202"/>
                  </a:cubicBezTo>
                  <a:lnTo>
                    <a:pt x="0" y="219"/>
                  </a:lnTo>
                  <a:lnTo>
                    <a:pt x="0" y="222"/>
                  </a:lnTo>
                  <a:cubicBezTo>
                    <a:pt x="3" y="249"/>
                    <a:pt x="11" y="273"/>
                    <a:pt x="24" y="298"/>
                  </a:cubicBezTo>
                  <a:cubicBezTo>
                    <a:pt x="38" y="318"/>
                    <a:pt x="52" y="334"/>
                    <a:pt x="69" y="352"/>
                  </a:cubicBezTo>
                  <a:cubicBezTo>
                    <a:pt x="230" y="519"/>
                    <a:pt x="390" y="687"/>
                    <a:pt x="552" y="854"/>
                  </a:cubicBezTo>
                  <a:lnTo>
                    <a:pt x="552" y="854"/>
                  </a:lnTo>
                  <a:lnTo>
                    <a:pt x="549" y="856"/>
                  </a:lnTo>
                  <a:cubicBezTo>
                    <a:pt x="1779" y="2151"/>
                    <a:pt x="2973" y="3487"/>
                    <a:pt x="4145" y="4833"/>
                  </a:cubicBezTo>
                  <a:cubicBezTo>
                    <a:pt x="4162" y="4850"/>
                    <a:pt x="4179" y="4867"/>
                    <a:pt x="4199" y="4881"/>
                  </a:cubicBezTo>
                  <a:cubicBezTo>
                    <a:pt x="4220" y="4894"/>
                    <a:pt x="4244" y="4905"/>
                    <a:pt x="4271" y="4911"/>
                  </a:cubicBezTo>
                  <a:lnTo>
                    <a:pt x="4302" y="4911"/>
                  </a:lnTo>
                  <a:cubicBezTo>
                    <a:pt x="4346" y="4911"/>
                    <a:pt x="4387" y="4902"/>
                    <a:pt x="4420" y="4874"/>
                  </a:cubicBezTo>
                  <a:cubicBezTo>
                    <a:pt x="4448" y="4857"/>
                    <a:pt x="4468" y="4830"/>
                    <a:pt x="4482" y="4803"/>
                  </a:cubicBezTo>
                  <a:cubicBezTo>
                    <a:pt x="4495" y="4772"/>
                    <a:pt x="4506" y="4741"/>
                    <a:pt x="4506" y="4707"/>
                  </a:cubicBezTo>
                  <a:cubicBezTo>
                    <a:pt x="4506" y="4686"/>
                    <a:pt x="4502" y="4666"/>
                    <a:pt x="4495" y="4649"/>
                  </a:cubicBezTo>
                  <a:cubicBezTo>
                    <a:pt x="4489" y="4628"/>
                    <a:pt x="4478" y="4608"/>
                    <a:pt x="4465" y="4592"/>
                  </a:cubicBezTo>
                  <a:cubicBezTo>
                    <a:pt x="3119" y="3051"/>
                    <a:pt x="1749" y="1524"/>
                    <a:pt x="327" y="48"/>
                  </a:cubicBezTo>
                  <a:cubicBezTo>
                    <a:pt x="310" y="32"/>
                    <a:pt x="286" y="18"/>
                    <a:pt x="266" y="11"/>
                  </a:cubicBezTo>
                  <a:cubicBezTo>
                    <a:pt x="242" y="4"/>
                    <a:pt x="219" y="1"/>
                    <a:pt x="198" y="1"/>
                  </a:cubicBezTo>
                  <a:close/>
                </a:path>
              </a:pathLst>
            </a:custGeom>
            <a:solidFill>
              <a:srgbClr val="303F46"/>
            </a:solidFill>
            <a:ln>
              <a:noFill/>
            </a:ln>
          </p:spPr>
          <p:txBody>
            <a:bodyPr spcFirstLastPara="1" wrap="square" lIns="97520" tIns="97520" rIns="97520" bIns="97520" anchor="ctr" anchorCtr="0">
              <a:noAutofit/>
            </a:bodyPr>
            <a:lstStyle/>
            <a:p>
              <a:endParaRPr sz="1920"/>
            </a:p>
          </p:txBody>
        </p:sp>
        <p:sp>
          <p:nvSpPr>
            <p:cNvPr id="144" name="Google Shape;2377;p49">
              <a:extLst>
                <a:ext uri="{FF2B5EF4-FFF2-40B4-BE49-F238E27FC236}">
                  <a16:creationId xmlns:a16="http://schemas.microsoft.com/office/drawing/2014/main" xmlns="" id="{597BB1A2-5F41-44F0-BD25-C88439F70A3A}"/>
                </a:ext>
              </a:extLst>
            </p:cNvPr>
            <p:cNvSpPr/>
            <p:nvPr/>
          </p:nvSpPr>
          <p:spPr>
            <a:xfrm>
              <a:off x="4846300" y="3906300"/>
              <a:ext cx="71175" cy="48575"/>
            </a:xfrm>
            <a:custGeom>
              <a:avLst/>
              <a:gdLst/>
              <a:ahLst/>
              <a:cxnLst/>
              <a:rect l="l" t="t" r="r" b="b"/>
              <a:pathLst>
                <a:path w="2847" h="1943" extrusionOk="0">
                  <a:moveTo>
                    <a:pt x="2405" y="1076"/>
                  </a:moveTo>
                  <a:lnTo>
                    <a:pt x="2405" y="1076"/>
                  </a:lnTo>
                  <a:cubicBezTo>
                    <a:pt x="2405" y="1076"/>
                    <a:pt x="2406" y="1077"/>
                    <a:pt x="2407" y="1077"/>
                  </a:cubicBezTo>
                  <a:lnTo>
                    <a:pt x="2407" y="1077"/>
                  </a:lnTo>
                  <a:cubicBezTo>
                    <a:pt x="2406" y="1077"/>
                    <a:pt x="2405" y="1076"/>
                    <a:pt x="2405" y="1076"/>
                  </a:cubicBezTo>
                  <a:close/>
                  <a:moveTo>
                    <a:pt x="2407" y="1078"/>
                  </a:moveTo>
                  <a:cubicBezTo>
                    <a:pt x="2407" y="1080"/>
                    <a:pt x="2409" y="1085"/>
                    <a:pt x="2411" y="1088"/>
                  </a:cubicBezTo>
                  <a:lnTo>
                    <a:pt x="2411" y="1088"/>
                  </a:lnTo>
                  <a:cubicBezTo>
                    <a:pt x="2410" y="1085"/>
                    <a:pt x="2408" y="1081"/>
                    <a:pt x="2407" y="1078"/>
                  </a:cubicBezTo>
                  <a:close/>
                  <a:moveTo>
                    <a:pt x="2509" y="1453"/>
                  </a:moveTo>
                  <a:cubicBezTo>
                    <a:pt x="2509" y="1460"/>
                    <a:pt x="2509" y="1466"/>
                    <a:pt x="2512" y="1477"/>
                  </a:cubicBezTo>
                  <a:cubicBezTo>
                    <a:pt x="2509" y="1470"/>
                    <a:pt x="2509" y="1460"/>
                    <a:pt x="2509" y="1453"/>
                  </a:cubicBezTo>
                  <a:close/>
                  <a:moveTo>
                    <a:pt x="1326" y="0"/>
                  </a:moveTo>
                  <a:cubicBezTo>
                    <a:pt x="971" y="0"/>
                    <a:pt x="628" y="154"/>
                    <a:pt x="392" y="413"/>
                  </a:cubicBezTo>
                  <a:cubicBezTo>
                    <a:pt x="82" y="750"/>
                    <a:pt x="1" y="1227"/>
                    <a:pt x="38" y="1671"/>
                  </a:cubicBezTo>
                  <a:cubicBezTo>
                    <a:pt x="41" y="1715"/>
                    <a:pt x="51" y="1752"/>
                    <a:pt x="86" y="1783"/>
                  </a:cubicBezTo>
                  <a:cubicBezTo>
                    <a:pt x="113" y="1814"/>
                    <a:pt x="154" y="1831"/>
                    <a:pt x="199" y="1831"/>
                  </a:cubicBezTo>
                  <a:cubicBezTo>
                    <a:pt x="276" y="1831"/>
                    <a:pt x="362" y="1756"/>
                    <a:pt x="355" y="1671"/>
                  </a:cubicBezTo>
                  <a:cubicBezTo>
                    <a:pt x="342" y="1531"/>
                    <a:pt x="342" y="1391"/>
                    <a:pt x="355" y="1252"/>
                  </a:cubicBezTo>
                  <a:cubicBezTo>
                    <a:pt x="372" y="1139"/>
                    <a:pt x="399" y="1030"/>
                    <a:pt x="440" y="925"/>
                  </a:cubicBezTo>
                  <a:cubicBezTo>
                    <a:pt x="474" y="839"/>
                    <a:pt x="522" y="757"/>
                    <a:pt x="576" y="683"/>
                  </a:cubicBezTo>
                  <a:cubicBezTo>
                    <a:pt x="628" y="621"/>
                    <a:pt x="682" y="563"/>
                    <a:pt x="743" y="516"/>
                  </a:cubicBezTo>
                  <a:cubicBezTo>
                    <a:pt x="808" y="467"/>
                    <a:pt x="880" y="427"/>
                    <a:pt x="951" y="396"/>
                  </a:cubicBezTo>
                  <a:cubicBezTo>
                    <a:pt x="1037" y="362"/>
                    <a:pt x="1125" y="338"/>
                    <a:pt x="1217" y="324"/>
                  </a:cubicBezTo>
                  <a:cubicBezTo>
                    <a:pt x="1258" y="321"/>
                    <a:pt x="1299" y="319"/>
                    <a:pt x="1340" y="319"/>
                  </a:cubicBezTo>
                  <a:cubicBezTo>
                    <a:pt x="1380" y="319"/>
                    <a:pt x="1421" y="321"/>
                    <a:pt x="1462" y="324"/>
                  </a:cubicBezTo>
                  <a:cubicBezTo>
                    <a:pt x="1569" y="338"/>
                    <a:pt x="1667" y="365"/>
                    <a:pt x="1766" y="406"/>
                  </a:cubicBezTo>
                  <a:cubicBezTo>
                    <a:pt x="1851" y="444"/>
                    <a:pt x="1932" y="495"/>
                    <a:pt x="2011" y="549"/>
                  </a:cubicBezTo>
                  <a:cubicBezTo>
                    <a:pt x="2093" y="614"/>
                    <a:pt x="2165" y="689"/>
                    <a:pt x="2229" y="768"/>
                  </a:cubicBezTo>
                  <a:cubicBezTo>
                    <a:pt x="2297" y="859"/>
                    <a:pt x="2355" y="961"/>
                    <a:pt x="2400" y="1064"/>
                  </a:cubicBezTo>
                  <a:cubicBezTo>
                    <a:pt x="2400" y="1063"/>
                    <a:pt x="2400" y="1062"/>
                    <a:pt x="2399" y="1062"/>
                  </a:cubicBezTo>
                  <a:lnTo>
                    <a:pt x="2399" y="1062"/>
                  </a:lnTo>
                  <a:cubicBezTo>
                    <a:pt x="2400" y="1064"/>
                    <a:pt x="2401" y="1066"/>
                    <a:pt x="2403" y="1068"/>
                  </a:cubicBezTo>
                  <a:lnTo>
                    <a:pt x="2400" y="1064"/>
                  </a:lnTo>
                  <a:lnTo>
                    <a:pt x="2400" y="1064"/>
                  </a:lnTo>
                  <a:cubicBezTo>
                    <a:pt x="2402" y="1070"/>
                    <a:pt x="2403" y="1073"/>
                    <a:pt x="2405" y="1076"/>
                  </a:cubicBezTo>
                  <a:lnTo>
                    <a:pt x="2405" y="1076"/>
                  </a:lnTo>
                  <a:cubicBezTo>
                    <a:pt x="2403" y="1073"/>
                    <a:pt x="2403" y="1070"/>
                    <a:pt x="2403" y="1068"/>
                  </a:cubicBezTo>
                  <a:lnTo>
                    <a:pt x="2403" y="1068"/>
                  </a:lnTo>
                  <a:cubicBezTo>
                    <a:pt x="2407" y="1078"/>
                    <a:pt x="2410" y="1084"/>
                    <a:pt x="2413" y="1091"/>
                  </a:cubicBezTo>
                  <a:cubicBezTo>
                    <a:pt x="2413" y="1091"/>
                    <a:pt x="2412" y="1089"/>
                    <a:pt x="2411" y="1088"/>
                  </a:cubicBezTo>
                  <a:lnTo>
                    <a:pt x="2411" y="1088"/>
                  </a:lnTo>
                  <a:cubicBezTo>
                    <a:pt x="2459" y="1218"/>
                    <a:pt x="2492" y="1354"/>
                    <a:pt x="2512" y="1493"/>
                  </a:cubicBezTo>
                  <a:cubicBezTo>
                    <a:pt x="2522" y="1589"/>
                    <a:pt x="2530" y="1688"/>
                    <a:pt x="2530" y="1787"/>
                  </a:cubicBezTo>
                  <a:cubicBezTo>
                    <a:pt x="2530" y="1872"/>
                    <a:pt x="2601" y="1943"/>
                    <a:pt x="2686" y="1943"/>
                  </a:cubicBezTo>
                  <a:cubicBezTo>
                    <a:pt x="2775" y="1943"/>
                    <a:pt x="2846" y="1872"/>
                    <a:pt x="2846" y="1787"/>
                  </a:cubicBezTo>
                  <a:cubicBezTo>
                    <a:pt x="2846" y="1527"/>
                    <a:pt x="2812" y="1272"/>
                    <a:pt x="2723" y="1030"/>
                  </a:cubicBezTo>
                  <a:cubicBezTo>
                    <a:pt x="2652" y="822"/>
                    <a:pt x="2536" y="631"/>
                    <a:pt x="2390" y="471"/>
                  </a:cubicBezTo>
                  <a:cubicBezTo>
                    <a:pt x="2260" y="324"/>
                    <a:pt x="2096" y="212"/>
                    <a:pt x="1923" y="130"/>
                  </a:cubicBezTo>
                  <a:cubicBezTo>
                    <a:pt x="1748" y="52"/>
                    <a:pt x="1564" y="11"/>
                    <a:pt x="1374" y="4"/>
                  </a:cubicBezTo>
                  <a:cubicBezTo>
                    <a:pt x="1357" y="0"/>
                    <a:pt x="1340" y="0"/>
                    <a:pt x="1326" y="0"/>
                  </a:cubicBezTo>
                  <a:close/>
                </a:path>
              </a:pathLst>
            </a:custGeom>
            <a:solidFill>
              <a:srgbClr val="303F46"/>
            </a:solidFill>
            <a:ln>
              <a:noFill/>
            </a:ln>
          </p:spPr>
          <p:txBody>
            <a:bodyPr spcFirstLastPara="1" wrap="square" lIns="97520" tIns="97520" rIns="97520" bIns="97520" anchor="ctr" anchorCtr="0">
              <a:noAutofit/>
            </a:bodyPr>
            <a:lstStyle/>
            <a:p>
              <a:endParaRPr sz="1920"/>
            </a:p>
          </p:txBody>
        </p:sp>
        <p:sp>
          <p:nvSpPr>
            <p:cNvPr id="145" name="Google Shape;2378;p49">
              <a:extLst>
                <a:ext uri="{FF2B5EF4-FFF2-40B4-BE49-F238E27FC236}">
                  <a16:creationId xmlns:a16="http://schemas.microsoft.com/office/drawing/2014/main" xmlns="" id="{1AC844A4-A90C-4716-AE9B-379AA9D248E2}"/>
                </a:ext>
              </a:extLst>
            </p:cNvPr>
            <p:cNvSpPr/>
            <p:nvPr/>
          </p:nvSpPr>
          <p:spPr>
            <a:xfrm>
              <a:off x="4845950" y="3905275"/>
              <a:ext cx="72525" cy="50625"/>
            </a:xfrm>
            <a:custGeom>
              <a:avLst/>
              <a:gdLst/>
              <a:ahLst/>
              <a:cxnLst/>
              <a:rect l="l" t="t" r="r" b="b"/>
              <a:pathLst>
                <a:path w="2901" h="2025" extrusionOk="0">
                  <a:moveTo>
                    <a:pt x="1340" y="82"/>
                  </a:moveTo>
                  <a:cubicBezTo>
                    <a:pt x="1353" y="82"/>
                    <a:pt x="1369" y="82"/>
                    <a:pt x="1385" y="86"/>
                  </a:cubicBezTo>
                  <a:lnTo>
                    <a:pt x="1385" y="86"/>
                  </a:lnTo>
                  <a:lnTo>
                    <a:pt x="1385" y="86"/>
                  </a:lnTo>
                  <a:cubicBezTo>
                    <a:pt x="1572" y="93"/>
                    <a:pt x="1753" y="134"/>
                    <a:pt x="1920" y="209"/>
                  </a:cubicBezTo>
                  <a:cubicBezTo>
                    <a:pt x="2090" y="287"/>
                    <a:pt x="2250" y="400"/>
                    <a:pt x="2373" y="540"/>
                  </a:cubicBezTo>
                  <a:cubicBezTo>
                    <a:pt x="2516" y="696"/>
                    <a:pt x="2629" y="880"/>
                    <a:pt x="2700" y="1084"/>
                  </a:cubicBezTo>
                  <a:cubicBezTo>
                    <a:pt x="2785" y="1320"/>
                    <a:pt x="2819" y="1572"/>
                    <a:pt x="2819" y="1828"/>
                  </a:cubicBezTo>
                  <a:cubicBezTo>
                    <a:pt x="2819" y="1858"/>
                    <a:pt x="2805" y="1889"/>
                    <a:pt x="2782" y="1910"/>
                  </a:cubicBezTo>
                  <a:cubicBezTo>
                    <a:pt x="2761" y="1930"/>
                    <a:pt x="2734" y="1943"/>
                    <a:pt x="2700" y="1943"/>
                  </a:cubicBezTo>
                  <a:cubicBezTo>
                    <a:pt x="2670" y="1943"/>
                    <a:pt x="2638" y="1930"/>
                    <a:pt x="2618" y="1910"/>
                  </a:cubicBezTo>
                  <a:cubicBezTo>
                    <a:pt x="2598" y="1889"/>
                    <a:pt x="2584" y="1858"/>
                    <a:pt x="2584" y="1828"/>
                  </a:cubicBezTo>
                  <a:cubicBezTo>
                    <a:pt x="2584" y="1729"/>
                    <a:pt x="2577" y="1627"/>
                    <a:pt x="2567" y="1531"/>
                  </a:cubicBezTo>
                  <a:lnTo>
                    <a:pt x="2567" y="1528"/>
                  </a:lnTo>
                  <a:cubicBezTo>
                    <a:pt x="2567" y="1523"/>
                    <a:pt x="2566" y="1518"/>
                    <a:pt x="2565" y="1514"/>
                  </a:cubicBezTo>
                  <a:lnTo>
                    <a:pt x="2565" y="1514"/>
                  </a:lnTo>
                  <a:lnTo>
                    <a:pt x="2567" y="1514"/>
                  </a:lnTo>
                  <a:cubicBezTo>
                    <a:pt x="2567" y="1513"/>
                    <a:pt x="2567" y="1512"/>
                    <a:pt x="2566" y="1511"/>
                  </a:cubicBezTo>
                  <a:lnTo>
                    <a:pt x="2566" y="1511"/>
                  </a:lnTo>
                  <a:lnTo>
                    <a:pt x="2567" y="1510"/>
                  </a:lnTo>
                  <a:cubicBezTo>
                    <a:pt x="2566" y="1507"/>
                    <a:pt x="2565" y="1504"/>
                    <a:pt x="2564" y="1501"/>
                  </a:cubicBezTo>
                  <a:lnTo>
                    <a:pt x="2564" y="1501"/>
                  </a:lnTo>
                  <a:cubicBezTo>
                    <a:pt x="2564" y="1497"/>
                    <a:pt x="2564" y="1494"/>
                    <a:pt x="2564" y="1490"/>
                  </a:cubicBezTo>
                  <a:lnTo>
                    <a:pt x="2562" y="1490"/>
                  </a:lnTo>
                  <a:lnTo>
                    <a:pt x="2562" y="1490"/>
                  </a:lnTo>
                  <a:cubicBezTo>
                    <a:pt x="2541" y="1363"/>
                    <a:pt x="2508" y="1241"/>
                    <a:pt x="2464" y="1119"/>
                  </a:cubicBezTo>
                  <a:lnTo>
                    <a:pt x="2464" y="1119"/>
                  </a:lnTo>
                  <a:lnTo>
                    <a:pt x="2465" y="1119"/>
                  </a:lnTo>
                  <a:cubicBezTo>
                    <a:pt x="2463" y="1111"/>
                    <a:pt x="2460" y="1105"/>
                    <a:pt x="2457" y="1098"/>
                  </a:cubicBezTo>
                  <a:lnTo>
                    <a:pt x="2457" y="1098"/>
                  </a:lnTo>
                  <a:lnTo>
                    <a:pt x="2458" y="1098"/>
                  </a:lnTo>
                  <a:cubicBezTo>
                    <a:pt x="2457" y="1098"/>
                    <a:pt x="2457" y="1098"/>
                    <a:pt x="2457" y="1098"/>
                  </a:cubicBezTo>
                  <a:lnTo>
                    <a:pt x="2457" y="1098"/>
                  </a:lnTo>
                  <a:cubicBezTo>
                    <a:pt x="2456" y="1096"/>
                    <a:pt x="2455" y="1094"/>
                    <a:pt x="2454" y="1092"/>
                  </a:cubicBezTo>
                  <a:lnTo>
                    <a:pt x="2454" y="1092"/>
                  </a:lnTo>
                  <a:lnTo>
                    <a:pt x="2454" y="1092"/>
                  </a:lnTo>
                  <a:lnTo>
                    <a:pt x="2454" y="1092"/>
                  </a:lnTo>
                  <a:lnTo>
                    <a:pt x="2454" y="1092"/>
                  </a:lnTo>
                  <a:cubicBezTo>
                    <a:pt x="2453" y="1091"/>
                    <a:pt x="2453" y="1090"/>
                    <a:pt x="2452" y="1089"/>
                  </a:cubicBezTo>
                  <a:lnTo>
                    <a:pt x="2452" y="1089"/>
                  </a:lnTo>
                  <a:cubicBezTo>
                    <a:pt x="2451" y="1086"/>
                    <a:pt x="2451" y="1083"/>
                    <a:pt x="2451" y="1081"/>
                  </a:cubicBezTo>
                  <a:lnTo>
                    <a:pt x="2449" y="1082"/>
                  </a:lnTo>
                  <a:lnTo>
                    <a:pt x="2449" y="1082"/>
                  </a:lnTo>
                  <a:lnTo>
                    <a:pt x="2448" y="1081"/>
                  </a:lnTo>
                  <a:lnTo>
                    <a:pt x="2448" y="1081"/>
                  </a:lnTo>
                  <a:cubicBezTo>
                    <a:pt x="2448" y="1081"/>
                    <a:pt x="2448" y="1081"/>
                    <a:pt x="2448" y="1081"/>
                  </a:cubicBezTo>
                  <a:lnTo>
                    <a:pt x="2445" y="1077"/>
                  </a:lnTo>
                  <a:lnTo>
                    <a:pt x="2445" y="1077"/>
                  </a:lnTo>
                  <a:cubicBezTo>
                    <a:pt x="2399" y="973"/>
                    <a:pt x="2343" y="876"/>
                    <a:pt x="2278" y="785"/>
                  </a:cubicBezTo>
                  <a:lnTo>
                    <a:pt x="2274" y="785"/>
                  </a:lnTo>
                  <a:cubicBezTo>
                    <a:pt x="2209" y="700"/>
                    <a:pt x="2135" y="625"/>
                    <a:pt x="2049" y="560"/>
                  </a:cubicBezTo>
                  <a:lnTo>
                    <a:pt x="2049" y="557"/>
                  </a:lnTo>
                  <a:cubicBezTo>
                    <a:pt x="1971" y="499"/>
                    <a:pt x="1885" y="450"/>
                    <a:pt x="1797" y="409"/>
                  </a:cubicBezTo>
                  <a:lnTo>
                    <a:pt x="1794" y="409"/>
                  </a:lnTo>
                  <a:cubicBezTo>
                    <a:pt x="1702" y="372"/>
                    <a:pt x="1605" y="346"/>
                    <a:pt x="1507" y="328"/>
                  </a:cubicBezTo>
                  <a:lnTo>
                    <a:pt x="1507" y="328"/>
                  </a:lnTo>
                  <a:lnTo>
                    <a:pt x="1507" y="328"/>
                  </a:lnTo>
                  <a:lnTo>
                    <a:pt x="1503" y="328"/>
                  </a:lnTo>
                  <a:cubicBezTo>
                    <a:pt x="1496" y="327"/>
                    <a:pt x="1490" y="325"/>
                    <a:pt x="1484" y="324"/>
                  </a:cubicBezTo>
                  <a:lnTo>
                    <a:pt x="1480" y="324"/>
                  </a:lnTo>
                  <a:cubicBezTo>
                    <a:pt x="1439" y="321"/>
                    <a:pt x="1394" y="318"/>
                    <a:pt x="1354" y="318"/>
                  </a:cubicBezTo>
                  <a:cubicBezTo>
                    <a:pt x="1309" y="318"/>
                    <a:pt x="1268" y="321"/>
                    <a:pt x="1228" y="324"/>
                  </a:cubicBezTo>
                  <a:lnTo>
                    <a:pt x="1224" y="324"/>
                  </a:lnTo>
                  <a:cubicBezTo>
                    <a:pt x="1129" y="338"/>
                    <a:pt x="1040" y="362"/>
                    <a:pt x="952" y="396"/>
                  </a:cubicBezTo>
                  <a:lnTo>
                    <a:pt x="949" y="400"/>
                  </a:lnTo>
                  <a:cubicBezTo>
                    <a:pt x="873" y="434"/>
                    <a:pt x="801" y="475"/>
                    <a:pt x="734" y="522"/>
                  </a:cubicBezTo>
                  <a:lnTo>
                    <a:pt x="734" y="526"/>
                  </a:lnTo>
                  <a:cubicBezTo>
                    <a:pt x="669" y="577"/>
                    <a:pt x="611" y="634"/>
                    <a:pt x="560" y="696"/>
                  </a:cubicBezTo>
                  <a:lnTo>
                    <a:pt x="560" y="700"/>
                  </a:lnTo>
                  <a:lnTo>
                    <a:pt x="556" y="700"/>
                  </a:lnTo>
                  <a:cubicBezTo>
                    <a:pt x="502" y="778"/>
                    <a:pt x="454" y="863"/>
                    <a:pt x="417" y="952"/>
                  </a:cubicBezTo>
                  <a:lnTo>
                    <a:pt x="413" y="952"/>
                  </a:lnTo>
                  <a:cubicBezTo>
                    <a:pt x="375" y="1052"/>
                    <a:pt x="349" y="1156"/>
                    <a:pt x="332" y="1262"/>
                  </a:cubicBezTo>
                  <a:lnTo>
                    <a:pt x="331" y="1262"/>
                  </a:lnTo>
                  <a:lnTo>
                    <a:pt x="331" y="1268"/>
                  </a:lnTo>
                  <a:lnTo>
                    <a:pt x="331" y="1268"/>
                  </a:lnTo>
                  <a:cubicBezTo>
                    <a:pt x="330" y="1275"/>
                    <a:pt x="329" y="1282"/>
                    <a:pt x="328" y="1289"/>
                  </a:cubicBezTo>
                  <a:cubicBezTo>
                    <a:pt x="321" y="1361"/>
                    <a:pt x="318" y="1432"/>
                    <a:pt x="318" y="1504"/>
                  </a:cubicBezTo>
                  <a:cubicBezTo>
                    <a:pt x="318" y="1575"/>
                    <a:pt x="321" y="1644"/>
                    <a:pt x="328" y="1715"/>
                  </a:cubicBezTo>
                  <a:lnTo>
                    <a:pt x="328" y="1722"/>
                  </a:lnTo>
                  <a:cubicBezTo>
                    <a:pt x="328" y="1735"/>
                    <a:pt x="325" y="1749"/>
                    <a:pt x="318" y="1763"/>
                  </a:cubicBezTo>
                  <a:cubicBezTo>
                    <a:pt x="311" y="1779"/>
                    <a:pt x="294" y="1797"/>
                    <a:pt x="274" y="1811"/>
                  </a:cubicBezTo>
                  <a:cubicBezTo>
                    <a:pt x="253" y="1824"/>
                    <a:pt x="229" y="1831"/>
                    <a:pt x="213" y="1831"/>
                  </a:cubicBezTo>
                  <a:cubicBezTo>
                    <a:pt x="181" y="1831"/>
                    <a:pt x="151" y="1817"/>
                    <a:pt x="127" y="1793"/>
                  </a:cubicBezTo>
                  <a:cubicBezTo>
                    <a:pt x="114" y="1784"/>
                    <a:pt x="106" y="1773"/>
                    <a:pt x="103" y="1759"/>
                  </a:cubicBezTo>
                  <a:cubicBezTo>
                    <a:pt x="96" y="1746"/>
                    <a:pt x="96" y="1729"/>
                    <a:pt x="93" y="1708"/>
                  </a:cubicBezTo>
                  <a:cubicBezTo>
                    <a:pt x="86" y="1644"/>
                    <a:pt x="82" y="1575"/>
                    <a:pt x="82" y="1507"/>
                  </a:cubicBezTo>
                  <a:cubicBezTo>
                    <a:pt x="82" y="1320"/>
                    <a:pt x="110" y="1132"/>
                    <a:pt x="164" y="958"/>
                  </a:cubicBezTo>
                  <a:cubicBezTo>
                    <a:pt x="222" y="782"/>
                    <a:pt x="307" y="621"/>
                    <a:pt x="437" y="481"/>
                  </a:cubicBezTo>
                  <a:cubicBezTo>
                    <a:pt x="666" y="230"/>
                    <a:pt x="999" y="82"/>
                    <a:pt x="1340" y="82"/>
                  </a:cubicBezTo>
                  <a:close/>
                  <a:moveTo>
                    <a:pt x="1340" y="1"/>
                  </a:moveTo>
                  <a:cubicBezTo>
                    <a:pt x="976" y="1"/>
                    <a:pt x="621" y="158"/>
                    <a:pt x="376" y="427"/>
                  </a:cubicBezTo>
                  <a:cubicBezTo>
                    <a:pt x="240" y="573"/>
                    <a:pt x="147" y="747"/>
                    <a:pt x="86" y="931"/>
                  </a:cubicBezTo>
                  <a:cubicBezTo>
                    <a:pt x="28" y="1119"/>
                    <a:pt x="1" y="1313"/>
                    <a:pt x="1" y="1507"/>
                  </a:cubicBezTo>
                  <a:cubicBezTo>
                    <a:pt x="1" y="1579"/>
                    <a:pt x="4" y="1647"/>
                    <a:pt x="11" y="1715"/>
                  </a:cubicBezTo>
                  <a:cubicBezTo>
                    <a:pt x="15" y="1739"/>
                    <a:pt x="18" y="1763"/>
                    <a:pt x="24" y="1787"/>
                  </a:cubicBezTo>
                  <a:cubicBezTo>
                    <a:pt x="35" y="1811"/>
                    <a:pt x="49" y="1834"/>
                    <a:pt x="69" y="1851"/>
                  </a:cubicBezTo>
                  <a:cubicBezTo>
                    <a:pt x="106" y="1889"/>
                    <a:pt x="158" y="1913"/>
                    <a:pt x="213" y="1913"/>
                  </a:cubicBezTo>
                  <a:cubicBezTo>
                    <a:pt x="236" y="1913"/>
                    <a:pt x="260" y="1906"/>
                    <a:pt x="284" y="1896"/>
                  </a:cubicBezTo>
                  <a:cubicBezTo>
                    <a:pt x="318" y="1882"/>
                    <a:pt x="348" y="1858"/>
                    <a:pt x="372" y="1831"/>
                  </a:cubicBezTo>
                  <a:cubicBezTo>
                    <a:pt x="397" y="1800"/>
                    <a:pt x="410" y="1763"/>
                    <a:pt x="410" y="1722"/>
                  </a:cubicBezTo>
                  <a:lnTo>
                    <a:pt x="410" y="1708"/>
                  </a:lnTo>
                  <a:cubicBezTo>
                    <a:pt x="403" y="1640"/>
                    <a:pt x="400" y="1572"/>
                    <a:pt x="400" y="1504"/>
                  </a:cubicBezTo>
                  <a:cubicBezTo>
                    <a:pt x="400" y="1436"/>
                    <a:pt x="403" y="1367"/>
                    <a:pt x="410" y="1299"/>
                  </a:cubicBezTo>
                  <a:cubicBezTo>
                    <a:pt x="411" y="1294"/>
                    <a:pt x="411" y="1288"/>
                    <a:pt x="412" y="1282"/>
                  </a:cubicBezTo>
                  <a:lnTo>
                    <a:pt x="412" y="1282"/>
                  </a:lnTo>
                  <a:lnTo>
                    <a:pt x="413" y="1282"/>
                  </a:lnTo>
                  <a:lnTo>
                    <a:pt x="413" y="1279"/>
                  </a:lnTo>
                  <a:lnTo>
                    <a:pt x="413" y="1279"/>
                  </a:lnTo>
                  <a:cubicBezTo>
                    <a:pt x="430" y="1177"/>
                    <a:pt x="453" y="1078"/>
                    <a:pt x="491" y="982"/>
                  </a:cubicBezTo>
                  <a:cubicBezTo>
                    <a:pt x="526" y="900"/>
                    <a:pt x="570" y="823"/>
                    <a:pt x="625" y="747"/>
                  </a:cubicBezTo>
                  <a:lnTo>
                    <a:pt x="624" y="747"/>
                  </a:lnTo>
                  <a:lnTo>
                    <a:pt x="624" y="747"/>
                  </a:lnTo>
                  <a:cubicBezTo>
                    <a:pt x="674" y="688"/>
                    <a:pt x="724" y="634"/>
                    <a:pt x="783" y="588"/>
                  </a:cubicBezTo>
                  <a:lnTo>
                    <a:pt x="783" y="588"/>
                  </a:lnTo>
                  <a:lnTo>
                    <a:pt x="785" y="590"/>
                  </a:lnTo>
                  <a:cubicBezTo>
                    <a:pt x="846" y="543"/>
                    <a:pt x="910" y="506"/>
                    <a:pt x="981" y="472"/>
                  </a:cubicBezTo>
                  <a:lnTo>
                    <a:pt x="981" y="472"/>
                  </a:lnTo>
                  <a:lnTo>
                    <a:pt x="982" y="475"/>
                  </a:lnTo>
                  <a:cubicBezTo>
                    <a:pt x="1064" y="441"/>
                    <a:pt x="1149" y="420"/>
                    <a:pt x="1238" y="406"/>
                  </a:cubicBezTo>
                  <a:lnTo>
                    <a:pt x="1238" y="406"/>
                  </a:lnTo>
                  <a:lnTo>
                    <a:pt x="1238" y="406"/>
                  </a:lnTo>
                  <a:cubicBezTo>
                    <a:pt x="1278" y="403"/>
                    <a:pt x="1314" y="400"/>
                    <a:pt x="1354" y="400"/>
                  </a:cubicBezTo>
                  <a:cubicBezTo>
                    <a:pt x="1390" y="400"/>
                    <a:pt x="1430" y="403"/>
                    <a:pt x="1470" y="406"/>
                  </a:cubicBezTo>
                  <a:lnTo>
                    <a:pt x="1470" y="406"/>
                  </a:lnTo>
                  <a:lnTo>
                    <a:pt x="1470" y="406"/>
                  </a:lnTo>
                  <a:cubicBezTo>
                    <a:pt x="1572" y="420"/>
                    <a:pt x="1671" y="447"/>
                    <a:pt x="1762" y="485"/>
                  </a:cubicBezTo>
                  <a:cubicBezTo>
                    <a:pt x="1848" y="522"/>
                    <a:pt x="1926" y="570"/>
                    <a:pt x="2001" y="625"/>
                  </a:cubicBezTo>
                  <a:lnTo>
                    <a:pt x="2002" y="624"/>
                  </a:lnTo>
                  <a:lnTo>
                    <a:pt x="2002" y="624"/>
                  </a:lnTo>
                  <a:cubicBezTo>
                    <a:pt x="2077" y="687"/>
                    <a:pt x="2147" y="756"/>
                    <a:pt x="2209" y="832"/>
                  </a:cubicBezTo>
                  <a:lnTo>
                    <a:pt x="2209" y="832"/>
                  </a:lnTo>
                  <a:lnTo>
                    <a:pt x="2209" y="832"/>
                  </a:lnTo>
                  <a:cubicBezTo>
                    <a:pt x="2278" y="925"/>
                    <a:pt x="2332" y="1020"/>
                    <a:pt x="2376" y="1122"/>
                  </a:cubicBezTo>
                  <a:cubicBezTo>
                    <a:pt x="2377" y="1123"/>
                    <a:pt x="2378" y="1124"/>
                    <a:pt x="2378" y="1125"/>
                  </a:cubicBezTo>
                  <a:lnTo>
                    <a:pt x="2378" y="1125"/>
                  </a:lnTo>
                  <a:lnTo>
                    <a:pt x="2380" y="1129"/>
                  </a:lnTo>
                  <a:cubicBezTo>
                    <a:pt x="2380" y="1129"/>
                    <a:pt x="2380" y="1129"/>
                    <a:pt x="2380" y="1129"/>
                  </a:cubicBezTo>
                  <a:lnTo>
                    <a:pt x="2380" y="1129"/>
                  </a:lnTo>
                  <a:cubicBezTo>
                    <a:pt x="2380" y="1130"/>
                    <a:pt x="2380" y="1131"/>
                    <a:pt x="2381" y="1131"/>
                  </a:cubicBezTo>
                  <a:lnTo>
                    <a:pt x="2381" y="1131"/>
                  </a:lnTo>
                  <a:cubicBezTo>
                    <a:pt x="2383" y="1138"/>
                    <a:pt x="2386" y="1142"/>
                    <a:pt x="2388" y="1145"/>
                  </a:cubicBezTo>
                  <a:lnTo>
                    <a:pt x="2388" y="1145"/>
                  </a:lnTo>
                  <a:cubicBezTo>
                    <a:pt x="2433" y="1273"/>
                    <a:pt x="2466" y="1403"/>
                    <a:pt x="2485" y="1541"/>
                  </a:cubicBezTo>
                  <a:lnTo>
                    <a:pt x="2486" y="1541"/>
                  </a:lnTo>
                  <a:lnTo>
                    <a:pt x="2486" y="1541"/>
                  </a:lnTo>
                  <a:cubicBezTo>
                    <a:pt x="2495" y="1635"/>
                    <a:pt x="2503" y="1730"/>
                    <a:pt x="2503" y="1828"/>
                  </a:cubicBezTo>
                  <a:cubicBezTo>
                    <a:pt x="2503" y="1882"/>
                    <a:pt x="2523" y="1930"/>
                    <a:pt x="2560" y="1968"/>
                  </a:cubicBezTo>
                  <a:cubicBezTo>
                    <a:pt x="2598" y="2001"/>
                    <a:pt x="2646" y="2025"/>
                    <a:pt x="2700" y="2025"/>
                  </a:cubicBezTo>
                  <a:cubicBezTo>
                    <a:pt x="2755" y="2025"/>
                    <a:pt x="2805" y="2001"/>
                    <a:pt x="2840" y="1968"/>
                  </a:cubicBezTo>
                  <a:cubicBezTo>
                    <a:pt x="2877" y="1930"/>
                    <a:pt x="2901" y="1882"/>
                    <a:pt x="2901" y="1828"/>
                  </a:cubicBezTo>
                  <a:cubicBezTo>
                    <a:pt x="2901" y="1565"/>
                    <a:pt x="2867" y="1303"/>
                    <a:pt x="2778" y="1057"/>
                  </a:cubicBezTo>
                  <a:cubicBezTo>
                    <a:pt x="2700" y="843"/>
                    <a:pt x="2584" y="648"/>
                    <a:pt x="2434" y="481"/>
                  </a:cubicBezTo>
                  <a:lnTo>
                    <a:pt x="2434" y="485"/>
                  </a:lnTo>
                  <a:cubicBezTo>
                    <a:pt x="2301" y="335"/>
                    <a:pt x="2135" y="216"/>
                    <a:pt x="1954" y="134"/>
                  </a:cubicBezTo>
                  <a:cubicBezTo>
                    <a:pt x="1776" y="55"/>
                    <a:pt x="1586" y="11"/>
                    <a:pt x="1388" y="5"/>
                  </a:cubicBezTo>
                  <a:cubicBezTo>
                    <a:pt x="1371" y="1"/>
                    <a:pt x="1358" y="1"/>
                    <a:pt x="1340" y="1"/>
                  </a:cubicBezTo>
                  <a:close/>
                </a:path>
              </a:pathLst>
            </a:custGeom>
            <a:solidFill>
              <a:srgbClr val="303F46"/>
            </a:solidFill>
            <a:ln>
              <a:noFill/>
            </a:ln>
          </p:spPr>
          <p:txBody>
            <a:bodyPr spcFirstLastPara="1" wrap="square" lIns="97520" tIns="97520" rIns="97520" bIns="97520" anchor="ctr" anchorCtr="0">
              <a:noAutofit/>
            </a:bodyPr>
            <a:lstStyle/>
            <a:p>
              <a:endParaRPr sz="1920"/>
            </a:p>
          </p:txBody>
        </p:sp>
        <p:sp>
          <p:nvSpPr>
            <p:cNvPr id="146" name="Google Shape;2379;p49">
              <a:extLst>
                <a:ext uri="{FF2B5EF4-FFF2-40B4-BE49-F238E27FC236}">
                  <a16:creationId xmlns:a16="http://schemas.microsoft.com/office/drawing/2014/main" xmlns="" id="{29B2ACB0-DAC4-40F6-A73A-47D68E9E0338}"/>
                </a:ext>
              </a:extLst>
            </p:cNvPr>
            <p:cNvSpPr/>
            <p:nvPr/>
          </p:nvSpPr>
          <p:spPr>
            <a:xfrm>
              <a:off x="5067375" y="3907425"/>
              <a:ext cx="68625" cy="46025"/>
            </a:xfrm>
            <a:custGeom>
              <a:avLst/>
              <a:gdLst/>
              <a:ahLst/>
              <a:cxnLst/>
              <a:rect l="l" t="t" r="r" b="b"/>
              <a:pathLst>
                <a:path w="2745" h="1841" extrusionOk="0">
                  <a:moveTo>
                    <a:pt x="426" y="974"/>
                  </a:moveTo>
                  <a:lnTo>
                    <a:pt x="426" y="974"/>
                  </a:lnTo>
                  <a:cubicBezTo>
                    <a:pt x="425" y="975"/>
                    <a:pt x="424" y="977"/>
                    <a:pt x="423" y="979"/>
                  </a:cubicBezTo>
                  <a:lnTo>
                    <a:pt x="423" y="979"/>
                  </a:lnTo>
                  <a:cubicBezTo>
                    <a:pt x="424" y="978"/>
                    <a:pt x="425" y="975"/>
                    <a:pt x="426" y="974"/>
                  </a:cubicBezTo>
                  <a:close/>
                  <a:moveTo>
                    <a:pt x="1391" y="0"/>
                  </a:moveTo>
                  <a:cubicBezTo>
                    <a:pt x="1228" y="0"/>
                    <a:pt x="1061" y="34"/>
                    <a:pt x="911" y="92"/>
                  </a:cubicBezTo>
                  <a:cubicBezTo>
                    <a:pt x="730" y="160"/>
                    <a:pt x="567" y="266"/>
                    <a:pt x="430" y="399"/>
                  </a:cubicBezTo>
                  <a:cubicBezTo>
                    <a:pt x="284" y="545"/>
                    <a:pt x="182" y="726"/>
                    <a:pt x="110" y="921"/>
                  </a:cubicBezTo>
                  <a:cubicBezTo>
                    <a:pt x="21" y="1141"/>
                    <a:pt x="1" y="1394"/>
                    <a:pt x="15" y="1629"/>
                  </a:cubicBezTo>
                  <a:cubicBezTo>
                    <a:pt x="18" y="1718"/>
                    <a:pt x="83" y="1789"/>
                    <a:pt x="172" y="1789"/>
                  </a:cubicBezTo>
                  <a:cubicBezTo>
                    <a:pt x="254" y="1789"/>
                    <a:pt x="335" y="1718"/>
                    <a:pt x="332" y="1629"/>
                  </a:cubicBezTo>
                  <a:cubicBezTo>
                    <a:pt x="325" y="1523"/>
                    <a:pt x="328" y="1418"/>
                    <a:pt x="339" y="1316"/>
                  </a:cubicBezTo>
                  <a:cubicBezTo>
                    <a:pt x="355" y="1199"/>
                    <a:pt x="383" y="1086"/>
                    <a:pt x="423" y="979"/>
                  </a:cubicBezTo>
                  <a:lnTo>
                    <a:pt x="423" y="979"/>
                  </a:lnTo>
                  <a:cubicBezTo>
                    <a:pt x="422" y="983"/>
                    <a:pt x="420" y="986"/>
                    <a:pt x="417" y="988"/>
                  </a:cubicBezTo>
                  <a:cubicBezTo>
                    <a:pt x="420" y="982"/>
                    <a:pt x="424" y="971"/>
                    <a:pt x="427" y="965"/>
                  </a:cubicBezTo>
                  <a:lnTo>
                    <a:pt x="427" y="965"/>
                  </a:lnTo>
                  <a:cubicBezTo>
                    <a:pt x="427" y="967"/>
                    <a:pt x="426" y="970"/>
                    <a:pt x="426" y="974"/>
                  </a:cubicBezTo>
                  <a:lnTo>
                    <a:pt x="426" y="974"/>
                  </a:lnTo>
                  <a:cubicBezTo>
                    <a:pt x="427" y="969"/>
                    <a:pt x="429" y="965"/>
                    <a:pt x="430" y="961"/>
                  </a:cubicBezTo>
                  <a:cubicBezTo>
                    <a:pt x="468" y="876"/>
                    <a:pt x="516" y="798"/>
                    <a:pt x="570" y="723"/>
                  </a:cubicBezTo>
                  <a:cubicBezTo>
                    <a:pt x="622" y="658"/>
                    <a:pt x="680" y="597"/>
                    <a:pt x="744" y="545"/>
                  </a:cubicBezTo>
                  <a:cubicBezTo>
                    <a:pt x="823" y="484"/>
                    <a:pt x="908" y="436"/>
                    <a:pt x="996" y="395"/>
                  </a:cubicBezTo>
                  <a:cubicBezTo>
                    <a:pt x="1078" y="368"/>
                    <a:pt x="1163" y="344"/>
                    <a:pt x="1248" y="328"/>
                  </a:cubicBezTo>
                  <a:cubicBezTo>
                    <a:pt x="1298" y="322"/>
                    <a:pt x="1346" y="320"/>
                    <a:pt x="1395" y="320"/>
                  </a:cubicBezTo>
                  <a:cubicBezTo>
                    <a:pt x="1443" y="320"/>
                    <a:pt x="1491" y="322"/>
                    <a:pt x="1538" y="328"/>
                  </a:cubicBezTo>
                  <a:cubicBezTo>
                    <a:pt x="1633" y="341"/>
                    <a:pt x="1726" y="364"/>
                    <a:pt x="1814" y="402"/>
                  </a:cubicBezTo>
                  <a:cubicBezTo>
                    <a:pt x="1889" y="436"/>
                    <a:pt x="1957" y="477"/>
                    <a:pt x="2022" y="525"/>
                  </a:cubicBezTo>
                  <a:cubicBezTo>
                    <a:pt x="2086" y="576"/>
                    <a:pt x="2141" y="630"/>
                    <a:pt x="2193" y="692"/>
                  </a:cubicBezTo>
                  <a:cubicBezTo>
                    <a:pt x="2240" y="760"/>
                    <a:pt x="2284" y="831"/>
                    <a:pt x="2319" y="907"/>
                  </a:cubicBezTo>
                  <a:cubicBezTo>
                    <a:pt x="2360" y="1009"/>
                    <a:pt x="2387" y="1111"/>
                    <a:pt x="2404" y="1217"/>
                  </a:cubicBezTo>
                  <a:cubicBezTo>
                    <a:pt x="2421" y="1370"/>
                    <a:pt x="2418" y="1523"/>
                    <a:pt x="2401" y="1680"/>
                  </a:cubicBezTo>
                  <a:cubicBezTo>
                    <a:pt x="2397" y="1721"/>
                    <a:pt x="2421" y="1765"/>
                    <a:pt x="2448" y="1792"/>
                  </a:cubicBezTo>
                  <a:cubicBezTo>
                    <a:pt x="2475" y="1824"/>
                    <a:pt x="2516" y="1841"/>
                    <a:pt x="2561" y="1841"/>
                  </a:cubicBezTo>
                  <a:cubicBezTo>
                    <a:pt x="2602" y="1841"/>
                    <a:pt x="2643" y="1824"/>
                    <a:pt x="2670" y="1792"/>
                  </a:cubicBezTo>
                  <a:cubicBezTo>
                    <a:pt x="2704" y="1762"/>
                    <a:pt x="2714" y="1725"/>
                    <a:pt x="2717" y="1680"/>
                  </a:cubicBezTo>
                  <a:cubicBezTo>
                    <a:pt x="2745" y="1448"/>
                    <a:pt x="2734" y="1213"/>
                    <a:pt x="2676" y="985"/>
                  </a:cubicBezTo>
                  <a:cubicBezTo>
                    <a:pt x="2629" y="784"/>
                    <a:pt x="2530" y="603"/>
                    <a:pt x="2397" y="446"/>
                  </a:cubicBezTo>
                  <a:cubicBezTo>
                    <a:pt x="2281" y="307"/>
                    <a:pt x="2124" y="194"/>
                    <a:pt x="1961" y="119"/>
                  </a:cubicBezTo>
                  <a:cubicBezTo>
                    <a:pt x="1787" y="45"/>
                    <a:pt x="1606" y="7"/>
                    <a:pt x="1419" y="0"/>
                  </a:cubicBezTo>
                  <a:close/>
                </a:path>
              </a:pathLst>
            </a:custGeom>
            <a:solidFill>
              <a:srgbClr val="303F46"/>
            </a:solidFill>
            <a:ln>
              <a:noFill/>
            </a:ln>
          </p:spPr>
          <p:txBody>
            <a:bodyPr spcFirstLastPara="1" wrap="square" lIns="97520" tIns="97520" rIns="97520" bIns="97520" anchor="ctr" anchorCtr="0">
              <a:noAutofit/>
            </a:bodyPr>
            <a:lstStyle/>
            <a:p>
              <a:endParaRPr sz="1920"/>
            </a:p>
          </p:txBody>
        </p:sp>
        <p:sp>
          <p:nvSpPr>
            <p:cNvPr id="147" name="Google Shape;2380;p49">
              <a:extLst>
                <a:ext uri="{FF2B5EF4-FFF2-40B4-BE49-F238E27FC236}">
                  <a16:creationId xmlns:a16="http://schemas.microsoft.com/office/drawing/2014/main" xmlns="" id="{C6926AF8-F117-469E-BAD0-A5A0533659AA}"/>
                </a:ext>
              </a:extLst>
            </p:cNvPr>
            <p:cNvSpPr/>
            <p:nvPr/>
          </p:nvSpPr>
          <p:spPr>
            <a:xfrm>
              <a:off x="5066625" y="3906400"/>
              <a:ext cx="70050" cy="48075"/>
            </a:xfrm>
            <a:custGeom>
              <a:avLst/>
              <a:gdLst/>
              <a:ahLst/>
              <a:cxnLst/>
              <a:rect l="l" t="t" r="r" b="b"/>
              <a:pathLst>
                <a:path w="2802" h="1923" extrusionOk="0">
                  <a:moveTo>
                    <a:pt x="497" y="1018"/>
                  </a:moveTo>
                  <a:lnTo>
                    <a:pt x="498" y="1019"/>
                  </a:lnTo>
                  <a:lnTo>
                    <a:pt x="498" y="1019"/>
                  </a:lnTo>
                  <a:lnTo>
                    <a:pt x="497" y="1018"/>
                  </a:lnTo>
                  <a:lnTo>
                    <a:pt x="497" y="1018"/>
                  </a:lnTo>
                  <a:cubicBezTo>
                    <a:pt x="497" y="1018"/>
                    <a:pt x="497" y="1018"/>
                    <a:pt x="497" y="1018"/>
                  </a:cubicBezTo>
                  <a:close/>
                  <a:moveTo>
                    <a:pt x="1449" y="82"/>
                  </a:moveTo>
                  <a:cubicBezTo>
                    <a:pt x="1630" y="89"/>
                    <a:pt x="1806" y="126"/>
                    <a:pt x="1973" y="198"/>
                  </a:cubicBezTo>
                  <a:cubicBezTo>
                    <a:pt x="2134" y="270"/>
                    <a:pt x="2284" y="378"/>
                    <a:pt x="2396" y="512"/>
                  </a:cubicBezTo>
                  <a:cubicBezTo>
                    <a:pt x="2522" y="665"/>
                    <a:pt x="2621" y="842"/>
                    <a:pt x="2669" y="1036"/>
                  </a:cubicBezTo>
                  <a:cubicBezTo>
                    <a:pt x="2706" y="1179"/>
                    <a:pt x="2720" y="1325"/>
                    <a:pt x="2720" y="1476"/>
                  </a:cubicBezTo>
                  <a:cubicBezTo>
                    <a:pt x="2720" y="1555"/>
                    <a:pt x="2717" y="1636"/>
                    <a:pt x="2706" y="1718"/>
                  </a:cubicBezTo>
                  <a:cubicBezTo>
                    <a:pt x="2703" y="1739"/>
                    <a:pt x="2700" y="1755"/>
                    <a:pt x="2696" y="1769"/>
                  </a:cubicBezTo>
                  <a:cubicBezTo>
                    <a:pt x="2689" y="1783"/>
                    <a:pt x="2682" y="1793"/>
                    <a:pt x="2673" y="1806"/>
                  </a:cubicBezTo>
                  <a:cubicBezTo>
                    <a:pt x="2648" y="1827"/>
                    <a:pt x="2621" y="1841"/>
                    <a:pt x="2591" y="1841"/>
                  </a:cubicBezTo>
                  <a:cubicBezTo>
                    <a:pt x="2560" y="1841"/>
                    <a:pt x="2525" y="1827"/>
                    <a:pt x="2505" y="1806"/>
                  </a:cubicBezTo>
                  <a:cubicBezTo>
                    <a:pt x="2498" y="1796"/>
                    <a:pt x="2489" y="1783"/>
                    <a:pt x="2481" y="1769"/>
                  </a:cubicBezTo>
                  <a:cubicBezTo>
                    <a:pt x="2475" y="1755"/>
                    <a:pt x="2471" y="1742"/>
                    <a:pt x="2471" y="1731"/>
                  </a:cubicBezTo>
                  <a:lnTo>
                    <a:pt x="2471" y="1728"/>
                  </a:lnTo>
                  <a:cubicBezTo>
                    <a:pt x="2481" y="1643"/>
                    <a:pt x="2485" y="1558"/>
                    <a:pt x="2485" y="1473"/>
                  </a:cubicBezTo>
                  <a:cubicBezTo>
                    <a:pt x="2485" y="1410"/>
                    <a:pt x="2482" y="1344"/>
                    <a:pt x="2477" y="1278"/>
                  </a:cubicBezTo>
                  <a:lnTo>
                    <a:pt x="2477" y="1278"/>
                  </a:lnTo>
                  <a:lnTo>
                    <a:pt x="2478" y="1278"/>
                  </a:lnTo>
                  <a:lnTo>
                    <a:pt x="2478" y="1275"/>
                  </a:lnTo>
                  <a:cubicBezTo>
                    <a:pt x="2478" y="1273"/>
                    <a:pt x="2477" y="1271"/>
                    <a:pt x="2476" y="1270"/>
                  </a:cubicBezTo>
                  <a:lnTo>
                    <a:pt x="2476" y="1270"/>
                  </a:lnTo>
                  <a:cubicBezTo>
                    <a:pt x="2476" y="1263"/>
                    <a:pt x="2475" y="1257"/>
                    <a:pt x="2475" y="1251"/>
                  </a:cubicBezTo>
                  <a:cubicBezTo>
                    <a:pt x="2455" y="1146"/>
                    <a:pt x="2429" y="1044"/>
                    <a:pt x="2391" y="945"/>
                  </a:cubicBezTo>
                  <a:lnTo>
                    <a:pt x="2391" y="945"/>
                  </a:lnTo>
                  <a:lnTo>
                    <a:pt x="2393" y="944"/>
                  </a:lnTo>
                  <a:cubicBezTo>
                    <a:pt x="2390" y="941"/>
                    <a:pt x="2390" y="937"/>
                    <a:pt x="2386" y="934"/>
                  </a:cubicBezTo>
                  <a:lnTo>
                    <a:pt x="2386" y="934"/>
                  </a:lnTo>
                  <a:cubicBezTo>
                    <a:pt x="2386" y="934"/>
                    <a:pt x="2386" y="934"/>
                    <a:pt x="2386" y="934"/>
                  </a:cubicBezTo>
                  <a:lnTo>
                    <a:pt x="2386" y="930"/>
                  </a:lnTo>
                  <a:cubicBezTo>
                    <a:pt x="2349" y="852"/>
                    <a:pt x="2305" y="781"/>
                    <a:pt x="2256" y="709"/>
                  </a:cubicBezTo>
                  <a:lnTo>
                    <a:pt x="2253" y="709"/>
                  </a:lnTo>
                  <a:cubicBezTo>
                    <a:pt x="2202" y="644"/>
                    <a:pt x="2144" y="586"/>
                    <a:pt x="2080" y="532"/>
                  </a:cubicBezTo>
                  <a:lnTo>
                    <a:pt x="2076" y="532"/>
                  </a:lnTo>
                  <a:cubicBezTo>
                    <a:pt x="2016" y="485"/>
                    <a:pt x="1952" y="447"/>
                    <a:pt x="1881" y="414"/>
                  </a:cubicBezTo>
                  <a:lnTo>
                    <a:pt x="1881" y="414"/>
                  </a:lnTo>
                  <a:lnTo>
                    <a:pt x="1882" y="413"/>
                  </a:lnTo>
                  <a:cubicBezTo>
                    <a:pt x="1875" y="409"/>
                    <a:pt x="1871" y="409"/>
                    <a:pt x="1865" y="405"/>
                  </a:cubicBezTo>
                  <a:lnTo>
                    <a:pt x="1864" y="407"/>
                  </a:lnTo>
                  <a:lnTo>
                    <a:pt x="1864" y="407"/>
                  </a:lnTo>
                  <a:cubicBezTo>
                    <a:pt x="1863" y="406"/>
                    <a:pt x="1862" y="406"/>
                    <a:pt x="1861" y="405"/>
                  </a:cubicBezTo>
                  <a:lnTo>
                    <a:pt x="1861" y="405"/>
                  </a:lnTo>
                  <a:cubicBezTo>
                    <a:pt x="1861" y="405"/>
                    <a:pt x="1861" y="405"/>
                    <a:pt x="1861" y="405"/>
                  </a:cubicBezTo>
                  <a:cubicBezTo>
                    <a:pt x="1858" y="402"/>
                    <a:pt x="1851" y="399"/>
                    <a:pt x="1845" y="399"/>
                  </a:cubicBezTo>
                  <a:lnTo>
                    <a:pt x="1845" y="399"/>
                  </a:lnTo>
                  <a:cubicBezTo>
                    <a:pt x="1757" y="365"/>
                    <a:pt x="1668" y="340"/>
                    <a:pt x="1572" y="328"/>
                  </a:cubicBezTo>
                  <a:cubicBezTo>
                    <a:pt x="1524" y="320"/>
                    <a:pt x="1479" y="320"/>
                    <a:pt x="1432" y="320"/>
                  </a:cubicBezTo>
                  <a:cubicBezTo>
                    <a:pt x="1380" y="320"/>
                    <a:pt x="1330" y="324"/>
                    <a:pt x="1275" y="328"/>
                  </a:cubicBezTo>
                  <a:lnTo>
                    <a:pt x="1272" y="331"/>
                  </a:lnTo>
                  <a:cubicBezTo>
                    <a:pt x="1183" y="344"/>
                    <a:pt x="1094" y="369"/>
                    <a:pt x="1012" y="399"/>
                  </a:cubicBezTo>
                  <a:lnTo>
                    <a:pt x="1009" y="399"/>
                  </a:lnTo>
                  <a:cubicBezTo>
                    <a:pt x="924" y="437"/>
                    <a:pt x="844" y="484"/>
                    <a:pt x="768" y="540"/>
                  </a:cubicBezTo>
                  <a:lnTo>
                    <a:pt x="768" y="540"/>
                  </a:lnTo>
                  <a:lnTo>
                    <a:pt x="767" y="539"/>
                  </a:lnTo>
                  <a:lnTo>
                    <a:pt x="764" y="539"/>
                  </a:lnTo>
                  <a:lnTo>
                    <a:pt x="766" y="541"/>
                  </a:lnTo>
                  <a:lnTo>
                    <a:pt x="766" y="541"/>
                  </a:lnTo>
                  <a:cubicBezTo>
                    <a:pt x="761" y="545"/>
                    <a:pt x="756" y="549"/>
                    <a:pt x="751" y="553"/>
                  </a:cubicBezTo>
                  <a:lnTo>
                    <a:pt x="746" y="553"/>
                  </a:lnTo>
                  <a:cubicBezTo>
                    <a:pt x="682" y="610"/>
                    <a:pt x="621" y="671"/>
                    <a:pt x="567" y="737"/>
                  </a:cubicBezTo>
                  <a:lnTo>
                    <a:pt x="567" y="740"/>
                  </a:lnTo>
                  <a:cubicBezTo>
                    <a:pt x="512" y="818"/>
                    <a:pt x="464" y="896"/>
                    <a:pt x="423" y="985"/>
                  </a:cubicBezTo>
                  <a:cubicBezTo>
                    <a:pt x="423" y="987"/>
                    <a:pt x="422" y="988"/>
                    <a:pt x="422" y="990"/>
                  </a:cubicBezTo>
                  <a:lnTo>
                    <a:pt x="422" y="990"/>
                  </a:lnTo>
                  <a:lnTo>
                    <a:pt x="419" y="989"/>
                  </a:lnTo>
                  <a:cubicBezTo>
                    <a:pt x="416" y="998"/>
                    <a:pt x="413" y="1006"/>
                    <a:pt x="410" y="1012"/>
                  </a:cubicBezTo>
                  <a:lnTo>
                    <a:pt x="412" y="1014"/>
                  </a:lnTo>
                  <a:lnTo>
                    <a:pt x="412" y="1014"/>
                  </a:lnTo>
                  <a:cubicBezTo>
                    <a:pt x="370" y="1124"/>
                    <a:pt x="344" y="1237"/>
                    <a:pt x="328" y="1350"/>
                  </a:cubicBezTo>
                  <a:lnTo>
                    <a:pt x="328" y="1353"/>
                  </a:lnTo>
                  <a:cubicBezTo>
                    <a:pt x="321" y="1424"/>
                    <a:pt x="317" y="1496"/>
                    <a:pt x="317" y="1568"/>
                  </a:cubicBezTo>
                  <a:cubicBezTo>
                    <a:pt x="317" y="1602"/>
                    <a:pt x="317" y="1636"/>
                    <a:pt x="321" y="1673"/>
                  </a:cubicBezTo>
                  <a:lnTo>
                    <a:pt x="321" y="1677"/>
                  </a:lnTo>
                  <a:cubicBezTo>
                    <a:pt x="321" y="1690"/>
                    <a:pt x="317" y="1704"/>
                    <a:pt x="311" y="1718"/>
                  </a:cubicBezTo>
                  <a:cubicBezTo>
                    <a:pt x="301" y="1739"/>
                    <a:pt x="284" y="1755"/>
                    <a:pt x="266" y="1769"/>
                  </a:cubicBezTo>
                  <a:cubicBezTo>
                    <a:pt x="246" y="1783"/>
                    <a:pt x="222" y="1789"/>
                    <a:pt x="202" y="1789"/>
                  </a:cubicBezTo>
                  <a:cubicBezTo>
                    <a:pt x="167" y="1789"/>
                    <a:pt x="140" y="1775"/>
                    <a:pt x="120" y="1755"/>
                  </a:cubicBezTo>
                  <a:cubicBezTo>
                    <a:pt x="100" y="1731"/>
                    <a:pt x="86" y="1701"/>
                    <a:pt x="86" y="1670"/>
                  </a:cubicBezTo>
                  <a:cubicBezTo>
                    <a:pt x="82" y="1632"/>
                    <a:pt x="82" y="1595"/>
                    <a:pt x="82" y="1558"/>
                  </a:cubicBezTo>
                  <a:cubicBezTo>
                    <a:pt x="82" y="1360"/>
                    <a:pt x="106" y="1155"/>
                    <a:pt x="178" y="975"/>
                  </a:cubicBezTo>
                  <a:cubicBezTo>
                    <a:pt x="246" y="787"/>
                    <a:pt x="348" y="610"/>
                    <a:pt x="491" y="471"/>
                  </a:cubicBezTo>
                  <a:cubicBezTo>
                    <a:pt x="624" y="341"/>
                    <a:pt x="781" y="238"/>
                    <a:pt x="955" y="171"/>
                  </a:cubicBezTo>
                  <a:cubicBezTo>
                    <a:pt x="1101" y="116"/>
                    <a:pt x="1265" y="82"/>
                    <a:pt x="1421" y="82"/>
                  </a:cubicBezTo>
                  <a:close/>
                  <a:moveTo>
                    <a:pt x="1421" y="0"/>
                  </a:moveTo>
                  <a:cubicBezTo>
                    <a:pt x="1254" y="0"/>
                    <a:pt x="1081" y="34"/>
                    <a:pt x="924" y="95"/>
                  </a:cubicBezTo>
                  <a:cubicBezTo>
                    <a:pt x="740" y="167"/>
                    <a:pt x="573" y="273"/>
                    <a:pt x="433" y="413"/>
                  </a:cubicBezTo>
                  <a:cubicBezTo>
                    <a:pt x="280" y="562"/>
                    <a:pt x="174" y="750"/>
                    <a:pt x="100" y="948"/>
                  </a:cubicBezTo>
                  <a:cubicBezTo>
                    <a:pt x="28" y="1138"/>
                    <a:pt x="1" y="1350"/>
                    <a:pt x="1" y="1558"/>
                  </a:cubicBezTo>
                  <a:cubicBezTo>
                    <a:pt x="1" y="1595"/>
                    <a:pt x="1" y="1632"/>
                    <a:pt x="4" y="1673"/>
                  </a:cubicBezTo>
                  <a:cubicBezTo>
                    <a:pt x="4" y="1725"/>
                    <a:pt x="24" y="1775"/>
                    <a:pt x="62" y="1810"/>
                  </a:cubicBezTo>
                  <a:cubicBezTo>
                    <a:pt x="96" y="1847"/>
                    <a:pt x="147" y="1871"/>
                    <a:pt x="202" y="1871"/>
                  </a:cubicBezTo>
                  <a:cubicBezTo>
                    <a:pt x="252" y="1871"/>
                    <a:pt x="304" y="1847"/>
                    <a:pt x="338" y="1813"/>
                  </a:cubicBezTo>
                  <a:cubicBezTo>
                    <a:pt x="358" y="1796"/>
                    <a:pt x="372" y="1775"/>
                    <a:pt x="386" y="1752"/>
                  </a:cubicBezTo>
                  <a:cubicBezTo>
                    <a:pt x="396" y="1731"/>
                    <a:pt x="403" y="1704"/>
                    <a:pt x="403" y="1677"/>
                  </a:cubicBezTo>
                  <a:lnTo>
                    <a:pt x="403" y="1670"/>
                  </a:lnTo>
                  <a:cubicBezTo>
                    <a:pt x="399" y="1636"/>
                    <a:pt x="399" y="1602"/>
                    <a:pt x="399" y="1568"/>
                  </a:cubicBezTo>
                  <a:cubicBezTo>
                    <a:pt x="399" y="1498"/>
                    <a:pt x="403" y="1430"/>
                    <a:pt x="409" y="1363"/>
                  </a:cubicBezTo>
                  <a:lnTo>
                    <a:pt x="409" y="1363"/>
                  </a:lnTo>
                  <a:lnTo>
                    <a:pt x="410" y="1363"/>
                  </a:lnTo>
                  <a:cubicBezTo>
                    <a:pt x="426" y="1251"/>
                    <a:pt x="450" y="1143"/>
                    <a:pt x="490" y="1037"/>
                  </a:cubicBezTo>
                  <a:lnTo>
                    <a:pt x="490" y="1037"/>
                  </a:lnTo>
                  <a:cubicBezTo>
                    <a:pt x="493" y="1032"/>
                    <a:pt x="496" y="1025"/>
                    <a:pt x="498" y="1019"/>
                  </a:cubicBezTo>
                  <a:cubicBezTo>
                    <a:pt x="535" y="938"/>
                    <a:pt x="579" y="861"/>
                    <a:pt x="630" y="789"/>
                  </a:cubicBezTo>
                  <a:lnTo>
                    <a:pt x="630" y="789"/>
                  </a:lnTo>
                  <a:lnTo>
                    <a:pt x="631" y="791"/>
                  </a:lnTo>
                  <a:cubicBezTo>
                    <a:pt x="682" y="726"/>
                    <a:pt x="740" y="668"/>
                    <a:pt x="801" y="617"/>
                  </a:cubicBezTo>
                  <a:lnTo>
                    <a:pt x="800" y="616"/>
                  </a:lnTo>
                  <a:lnTo>
                    <a:pt x="800" y="616"/>
                  </a:lnTo>
                  <a:cubicBezTo>
                    <a:pt x="806" y="612"/>
                    <a:pt x="812" y="607"/>
                    <a:pt x="818" y="603"/>
                  </a:cubicBezTo>
                  <a:lnTo>
                    <a:pt x="818" y="603"/>
                  </a:lnTo>
                  <a:cubicBezTo>
                    <a:pt x="818" y="603"/>
                    <a:pt x="818" y="603"/>
                    <a:pt x="818" y="603"/>
                  </a:cubicBezTo>
                  <a:cubicBezTo>
                    <a:pt x="818" y="603"/>
                    <a:pt x="818" y="603"/>
                    <a:pt x="818" y="603"/>
                  </a:cubicBezTo>
                  <a:lnTo>
                    <a:pt x="818" y="603"/>
                  </a:lnTo>
                  <a:cubicBezTo>
                    <a:pt x="890" y="554"/>
                    <a:pt x="963" y="509"/>
                    <a:pt x="1043" y="477"/>
                  </a:cubicBezTo>
                  <a:lnTo>
                    <a:pt x="1043" y="476"/>
                  </a:lnTo>
                  <a:lnTo>
                    <a:pt x="1043" y="476"/>
                  </a:lnTo>
                  <a:cubicBezTo>
                    <a:pt x="1124" y="446"/>
                    <a:pt x="1205" y="422"/>
                    <a:pt x="1285" y="409"/>
                  </a:cubicBezTo>
                  <a:cubicBezTo>
                    <a:pt x="1333" y="405"/>
                    <a:pt x="1384" y="402"/>
                    <a:pt x="1432" y="402"/>
                  </a:cubicBezTo>
                  <a:cubicBezTo>
                    <a:pt x="1475" y="402"/>
                    <a:pt x="1518" y="402"/>
                    <a:pt x="1561" y="409"/>
                  </a:cubicBezTo>
                  <a:lnTo>
                    <a:pt x="1561" y="409"/>
                  </a:lnTo>
                  <a:lnTo>
                    <a:pt x="1561" y="409"/>
                  </a:lnTo>
                  <a:cubicBezTo>
                    <a:pt x="1653" y="422"/>
                    <a:pt x="1740" y="446"/>
                    <a:pt x="1827" y="480"/>
                  </a:cubicBezTo>
                  <a:lnTo>
                    <a:pt x="1827" y="480"/>
                  </a:lnTo>
                  <a:lnTo>
                    <a:pt x="1827" y="481"/>
                  </a:lnTo>
                  <a:cubicBezTo>
                    <a:pt x="1899" y="512"/>
                    <a:pt x="1967" y="553"/>
                    <a:pt x="2028" y="597"/>
                  </a:cubicBezTo>
                  <a:cubicBezTo>
                    <a:pt x="2088" y="643"/>
                    <a:pt x="2139" y="697"/>
                    <a:pt x="2189" y="757"/>
                  </a:cubicBezTo>
                  <a:lnTo>
                    <a:pt x="2189" y="757"/>
                  </a:lnTo>
                  <a:lnTo>
                    <a:pt x="2188" y="757"/>
                  </a:lnTo>
                  <a:cubicBezTo>
                    <a:pt x="2231" y="818"/>
                    <a:pt x="2269" y="880"/>
                    <a:pt x="2301" y="944"/>
                  </a:cubicBezTo>
                  <a:lnTo>
                    <a:pt x="2301" y="944"/>
                  </a:lnTo>
                  <a:lnTo>
                    <a:pt x="2301" y="944"/>
                  </a:lnTo>
                  <a:cubicBezTo>
                    <a:pt x="2301" y="945"/>
                    <a:pt x="2301" y="945"/>
                    <a:pt x="2302" y="946"/>
                  </a:cubicBezTo>
                  <a:lnTo>
                    <a:pt x="2302" y="946"/>
                  </a:lnTo>
                  <a:cubicBezTo>
                    <a:pt x="2305" y="952"/>
                    <a:pt x="2308" y="958"/>
                    <a:pt x="2311" y="965"/>
                  </a:cubicBezTo>
                  <a:cubicBezTo>
                    <a:pt x="2312" y="966"/>
                    <a:pt x="2312" y="967"/>
                    <a:pt x="2312" y="968"/>
                  </a:cubicBezTo>
                  <a:lnTo>
                    <a:pt x="2312" y="968"/>
                  </a:lnTo>
                  <a:lnTo>
                    <a:pt x="2311" y="968"/>
                  </a:lnTo>
                  <a:cubicBezTo>
                    <a:pt x="2312" y="969"/>
                    <a:pt x="2313" y="970"/>
                    <a:pt x="2313" y="970"/>
                  </a:cubicBezTo>
                  <a:lnTo>
                    <a:pt x="2313" y="970"/>
                  </a:lnTo>
                  <a:cubicBezTo>
                    <a:pt x="2315" y="974"/>
                    <a:pt x="2316" y="978"/>
                    <a:pt x="2318" y="982"/>
                  </a:cubicBezTo>
                  <a:lnTo>
                    <a:pt x="2318" y="982"/>
                  </a:lnTo>
                  <a:cubicBezTo>
                    <a:pt x="2318" y="982"/>
                    <a:pt x="2318" y="982"/>
                    <a:pt x="2318" y="982"/>
                  </a:cubicBezTo>
                  <a:lnTo>
                    <a:pt x="2318" y="982"/>
                  </a:lnTo>
                  <a:lnTo>
                    <a:pt x="2318" y="982"/>
                  </a:lnTo>
                  <a:cubicBezTo>
                    <a:pt x="2352" y="1072"/>
                    <a:pt x="2377" y="1165"/>
                    <a:pt x="2393" y="1264"/>
                  </a:cubicBezTo>
                  <a:lnTo>
                    <a:pt x="2393" y="1264"/>
                  </a:lnTo>
                  <a:lnTo>
                    <a:pt x="2393" y="1264"/>
                  </a:lnTo>
                  <a:cubicBezTo>
                    <a:pt x="2400" y="1335"/>
                    <a:pt x="2403" y="1405"/>
                    <a:pt x="2403" y="1473"/>
                  </a:cubicBezTo>
                  <a:cubicBezTo>
                    <a:pt x="2403" y="1555"/>
                    <a:pt x="2399" y="1636"/>
                    <a:pt x="2390" y="1718"/>
                  </a:cubicBezTo>
                  <a:lnTo>
                    <a:pt x="2390" y="1731"/>
                  </a:lnTo>
                  <a:cubicBezTo>
                    <a:pt x="2390" y="1759"/>
                    <a:pt x="2396" y="1783"/>
                    <a:pt x="2407" y="1806"/>
                  </a:cubicBezTo>
                  <a:cubicBezTo>
                    <a:pt x="2417" y="1827"/>
                    <a:pt x="2431" y="1847"/>
                    <a:pt x="2448" y="1865"/>
                  </a:cubicBezTo>
                  <a:cubicBezTo>
                    <a:pt x="2485" y="1898"/>
                    <a:pt x="2536" y="1923"/>
                    <a:pt x="2591" y="1923"/>
                  </a:cubicBezTo>
                  <a:cubicBezTo>
                    <a:pt x="2642" y="1923"/>
                    <a:pt x="2693" y="1898"/>
                    <a:pt x="2730" y="1865"/>
                  </a:cubicBezTo>
                  <a:cubicBezTo>
                    <a:pt x="2750" y="1844"/>
                    <a:pt x="2764" y="1820"/>
                    <a:pt x="2771" y="1796"/>
                  </a:cubicBezTo>
                  <a:cubicBezTo>
                    <a:pt x="2781" y="1772"/>
                    <a:pt x="2785" y="1752"/>
                    <a:pt x="2788" y="1728"/>
                  </a:cubicBezTo>
                  <a:cubicBezTo>
                    <a:pt x="2799" y="1643"/>
                    <a:pt x="2802" y="1558"/>
                    <a:pt x="2802" y="1476"/>
                  </a:cubicBezTo>
                  <a:cubicBezTo>
                    <a:pt x="2802" y="1319"/>
                    <a:pt x="2785" y="1166"/>
                    <a:pt x="2747" y="1016"/>
                  </a:cubicBezTo>
                  <a:cubicBezTo>
                    <a:pt x="2696" y="808"/>
                    <a:pt x="2594" y="620"/>
                    <a:pt x="2458" y="460"/>
                  </a:cubicBezTo>
                  <a:cubicBezTo>
                    <a:pt x="2338" y="314"/>
                    <a:pt x="2175" y="201"/>
                    <a:pt x="2008" y="123"/>
                  </a:cubicBezTo>
                  <a:cubicBezTo>
                    <a:pt x="1830" y="48"/>
                    <a:pt x="1643" y="7"/>
                    <a:pt x="1449" y="0"/>
                  </a:cubicBezTo>
                  <a:close/>
                </a:path>
              </a:pathLst>
            </a:custGeom>
            <a:solidFill>
              <a:srgbClr val="303F46"/>
            </a:solidFill>
            <a:ln>
              <a:noFill/>
            </a:ln>
          </p:spPr>
          <p:txBody>
            <a:bodyPr spcFirstLastPara="1" wrap="square" lIns="97520" tIns="97520" rIns="97520" bIns="97520" anchor="ctr" anchorCtr="0">
              <a:noAutofit/>
            </a:bodyPr>
            <a:lstStyle/>
            <a:p>
              <a:endParaRPr sz="1920"/>
            </a:p>
          </p:txBody>
        </p:sp>
        <p:sp>
          <p:nvSpPr>
            <p:cNvPr id="148" name="Google Shape;2381;p49">
              <a:extLst>
                <a:ext uri="{FF2B5EF4-FFF2-40B4-BE49-F238E27FC236}">
                  <a16:creationId xmlns:a16="http://schemas.microsoft.com/office/drawing/2014/main" xmlns="" id="{AFDAA88F-91C9-4A84-A97F-0FB1E6BADF6B}"/>
                </a:ext>
              </a:extLst>
            </p:cNvPr>
            <p:cNvSpPr/>
            <p:nvPr/>
          </p:nvSpPr>
          <p:spPr>
            <a:xfrm>
              <a:off x="4979875" y="3941050"/>
              <a:ext cx="33175" cy="24500"/>
            </a:xfrm>
            <a:custGeom>
              <a:avLst/>
              <a:gdLst/>
              <a:ahLst/>
              <a:cxnLst/>
              <a:rect l="l" t="t" r="r" b="b"/>
              <a:pathLst>
                <a:path w="1327" h="980" extrusionOk="0">
                  <a:moveTo>
                    <a:pt x="1163" y="1"/>
                  </a:moveTo>
                  <a:cubicBezTo>
                    <a:pt x="1078" y="1"/>
                    <a:pt x="1010" y="73"/>
                    <a:pt x="1006" y="161"/>
                  </a:cubicBezTo>
                  <a:cubicBezTo>
                    <a:pt x="1006" y="192"/>
                    <a:pt x="1003" y="222"/>
                    <a:pt x="1000" y="254"/>
                  </a:cubicBezTo>
                  <a:cubicBezTo>
                    <a:pt x="993" y="312"/>
                    <a:pt x="979" y="369"/>
                    <a:pt x="959" y="424"/>
                  </a:cubicBezTo>
                  <a:cubicBezTo>
                    <a:pt x="938" y="461"/>
                    <a:pt x="921" y="496"/>
                    <a:pt x="894" y="529"/>
                  </a:cubicBezTo>
                  <a:cubicBezTo>
                    <a:pt x="874" y="553"/>
                    <a:pt x="853" y="573"/>
                    <a:pt x="830" y="598"/>
                  </a:cubicBezTo>
                  <a:cubicBezTo>
                    <a:pt x="806" y="611"/>
                    <a:pt x="778" y="628"/>
                    <a:pt x="754" y="642"/>
                  </a:cubicBezTo>
                  <a:cubicBezTo>
                    <a:pt x="727" y="649"/>
                    <a:pt x="699" y="655"/>
                    <a:pt x="672" y="663"/>
                  </a:cubicBezTo>
                  <a:cubicBezTo>
                    <a:pt x="649" y="663"/>
                    <a:pt x="625" y="663"/>
                    <a:pt x="601" y="659"/>
                  </a:cubicBezTo>
                  <a:cubicBezTo>
                    <a:pt x="581" y="655"/>
                    <a:pt x="560" y="649"/>
                    <a:pt x="540" y="642"/>
                  </a:cubicBezTo>
                  <a:cubicBezTo>
                    <a:pt x="515" y="631"/>
                    <a:pt x="495" y="622"/>
                    <a:pt x="475" y="604"/>
                  </a:cubicBezTo>
                  <a:cubicBezTo>
                    <a:pt x="454" y="587"/>
                    <a:pt x="434" y="567"/>
                    <a:pt x="417" y="543"/>
                  </a:cubicBezTo>
                  <a:cubicBezTo>
                    <a:pt x="397" y="516"/>
                    <a:pt x="380" y="485"/>
                    <a:pt x="366" y="451"/>
                  </a:cubicBezTo>
                  <a:cubicBezTo>
                    <a:pt x="349" y="407"/>
                    <a:pt x="339" y="362"/>
                    <a:pt x="328" y="315"/>
                  </a:cubicBezTo>
                  <a:cubicBezTo>
                    <a:pt x="325" y="274"/>
                    <a:pt x="322" y="233"/>
                    <a:pt x="322" y="189"/>
                  </a:cubicBezTo>
                  <a:cubicBezTo>
                    <a:pt x="318" y="103"/>
                    <a:pt x="250" y="32"/>
                    <a:pt x="161" y="32"/>
                  </a:cubicBezTo>
                  <a:cubicBezTo>
                    <a:pt x="76" y="32"/>
                    <a:pt x="1" y="103"/>
                    <a:pt x="4" y="189"/>
                  </a:cubicBezTo>
                  <a:cubicBezTo>
                    <a:pt x="4" y="301"/>
                    <a:pt x="18" y="410"/>
                    <a:pt x="53" y="519"/>
                  </a:cubicBezTo>
                  <a:cubicBezTo>
                    <a:pt x="83" y="614"/>
                    <a:pt x="134" y="693"/>
                    <a:pt x="192" y="771"/>
                  </a:cubicBezTo>
                  <a:cubicBezTo>
                    <a:pt x="243" y="833"/>
                    <a:pt x="311" y="884"/>
                    <a:pt x="383" y="918"/>
                  </a:cubicBezTo>
                  <a:cubicBezTo>
                    <a:pt x="468" y="959"/>
                    <a:pt x="556" y="979"/>
                    <a:pt x="649" y="979"/>
                  </a:cubicBezTo>
                  <a:cubicBezTo>
                    <a:pt x="652" y="979"/>
                    <a:pt x="655" y="979"/>
                    <a:pt x="658" y="979"/>
                  </a:cubicBezTo>
                  <a:cubicBezTo>
                    <a:pt x="832" y="979"/>
                    <a:pt x="998" y="888"/>
                    <a:pt x="1113" y="761"/>
                  </a:cubicBezTo>
                  <a:cubicBezTo>
                    <a:pt x="1262" y="598"/>
                    <a:pt x="1317" y="376"/>
                    <a:pt x="1324" y="161"/>
                  </a:cubicBezTo>
                  <a:cubicBezTo>
                    <a:pt x="1327" y="73"/>
                    <a:pt x="1248" y="1"/>
                    <a:pt x="1163" y="1"/>
                  </a:cubicBezTo>
                  <a:close/>
                </a:path>
              </a:pathLst>
            </a:custGeom>
            <a:solidFill>
              <a:srgbClr val="303F46"/>
            </a:solidFill>
            <a:ln>
              <a:noFill/>
            </a:ln>
          </p:spPr>
          <p:txBody>
            <a:bodyPr spcFirstLastPara="1" wrap="square" lIns="97520" tIns="97520" rIns="97520" bIns="97520" anchor="ctr" anchorCtr="0">
              <a:noAutofit/>
            </a:bodyPr>
            <a:lstStyle/>
            <a:p>
              <a:endParaRPr sz="1920"/>
            </a:p>
          </p:txBody>
        </p:sp>
        <p:sp>
          <p:nvSpPr>
            <p:cNvPr id="149" name="Google Shape;2382;p49">
              <a:extLst>
                <a:ext uri="{FF2B5EF4-FFF2-40B4-BE49-F238E27FC236}">
                  <a16:creationId xmlns:a16="http://schemas.microsoft.com/office/drawing/2014/main" xmlns="" id="{1788DE92-2705-4B2D-884C-3ADE28197E0B}"/>
                </a:ext>
              </a:extLst>
            </p:cNvPr>
            <p:cNvSpPr/>
            <p:nvPr/>
          </p:nvSpPr>
          <p:spPr>
            <a:xfrm>
              <a:off x="4978950" y="3940025"/>
              <a:ext cx="35050" cy="26525"/>
            </a:xfrm>
            <a:custGeom>
              <a:avLst/>
              <a:gdLst/>
              <a:ahLst/>
              <a:cxnLst/>
              <a:rect l="l" t="t" r="r" b="b"/>
              <a:pathLst>
                <a:path w="1402" h="1061" extrusionOk="0">
                  <a:moveTo>
                    <a:pt x="1200" y="83"/>
                  </a:moveTo>
                  <a:cubicBezTo>
                    <a:pt x="1231" y="83"/>
                    <a:pt x="1262" y="97"/>
                    <a:pt x="1282" y="117"/>
                  </a:cubicBezTo>
                  <a:cubicBezTo>
                    <a:pt x="1296" y="128"/>
                    <a:pt x="1302" y="141"/>
                    <a:pt x="1309" y="155"/>
                  </a:cubicBezTo>
                  <a:cubicBezTo>
                    <a:pt x="1316" y="169"/>
                    <a:pt x="1320" y="182"/>
                    <a:pt x="1320" y="196"/>
                  </a:cubicBezTo>
                  <a:lnTo>
                    <a:pt x="1320" y="199"/>
                  </a:lnTo>
                  <a:cubicBezTo>
                    <a:pt x="1316" y="304"/>
                    <a:pt x="1302" y="410"/>
                    <a:pt x="1268" y="509"/>
                  </a:cubicBezTo>
                  <a:cubicBezTo>
                    <a:pt x="1238" y="608"/>
                    <a:pt x="1190" y="700"/>
                    <a:pt x="1118" y="775"/>
                  </a:cubicBezTo>
                  <a:cubicBezTo>
                    <a:pt x="1064" y="836"/>
                    <a:pt x="999" y="888"/>
                    <a:pt x="925" y="921"/>
                  </a:cubicBezTo>
                  <a:cubicBezTo>
                    <a:pt x="853" y="959"/>
                    <a:pt x="774" y="979"/>
                    <a:pt x="692" y="979"/>
                  </a:cubicBezTo>
                  <a:lnTo>
                    <a:pt x="686" y="979"/>
                  </a:lnTo>
                  <a:cubicBezTo>
                    <a:pt x="597" y="979"/>
                    <a:pt x="516" y="962"/>
                    <a:pt x="437" y="921"/>
                  </a:cubicBezTo>
                  <a:cubicBezTo>
                    <a:pt x="373" y="891"/>
                    <a:pt x="304" y="843"/>
                    <a:pt x="263" y="785"/>
                  </a:cubicBezTo>
                  <a:cubicBezTo>
                    <a:pt x="205" y="710"/>
                    <a:pt x="157" y="635"/>
                    <a:pt x="130" y="550"/>
                  </a:cubicBezTo>
                  <a:cubicBezTo>
                    <a:pt x="96" y="444"/>
                    <a:pt x="82" y="339"/>
                    <a:pt x="82" y="230"/>
                  </a:cubicBezTo>
                  <a:lnTo>
                    <a:pt x="82" y="226"/>
                  </a:lnTo>
                  <a:cubicBezTo>
                    <a:pt x="82" y="196"/>
                    <a:pt x="96" y="169"/>
                    <a:pt x="117" y="148"/>
                  </a:cubicBezTo>
                  <a:cubicBezTo>
                    <a:pt x="140" y="128"/>
                    <a:pt x="168" y="114"/>
                    <a:pt x="198" y="114"/>
                  </a:cubicBezTo>
                  <a:cubicBezTo>
                    <a:pt x="233" y="114"/>
                    <a:pt x="260" y="128"/>
                    <a:pt x="280" y="148"/>
                  </a:cubicBezTo>
                  <a:cubicBezTo>
                    <a:pt x="304" y="169"/>
                    <a:pt x="318" y="199"/>
                    <a:pt x="318" y="233"/>
                  </a:cubicBezTo>
                  <a:lnTo>
                    <a:pt x="318" y="233"/>
                  </a:lnTo>
                  <a:lnTo>
                    <a:pt x="318" y="233"/>
                  </a:lnTo>
                  <a:cubicBezTo>
                    <a:pt x="318" y="276"/>
                    <a:pt x="321" y="319"/>
                    <a:pt x="324" y="362"/>
                  </a:cubicBezTo>
                  <a:lnTo>
                    <a:pt x="324" y="366"/>
                  </a:lnTo>
                  <a:cubicBezTo>
                    <a:pt x="333" y="406"/>
                    <a:pt x="342" y="446"/>
                    <a:pt x="354" y="484"/>
                  </a:cubicBezTo>
                  <a:lnTo>
                    <a:pt x="354" y="484"/>
                  </a:lnTo>
                  <a:lnTo>
                    <a:pt x="352" y="485"/>
                  </a:lnTo>
                  <a:cubicBezTo>
                    <a:pt x="355" y="485"/>
                    <a:pt x="355" y="488"/>
                    <a:pt x="355" y="492"/>
                  </a:cubicBezTo>
                  <a:cubicBezTo>
                    <a:pt x="355" y="492"/>
                    <a:pt x="355" y="492"/>
                    <a:pt x="355" y="492"/>
                  </a:cubicBezTo>
                  <a:lnTo>
                    <a:pt x="355" y="492"/>
                  </a:lnTo>
                  <a:cubicBezTo>
                    <a:pt x="359" y="496"/>
                    <a:pt x="359" y="502"/>
                    <a:pt x="362" y="506"/>
                  </a:cubicBezTo>
                  <a:lnTo>
                    <a:pt x="362" y="509"/>
                  </a:lnTo>
                  <a:lnTo>
                    <a:pt x="365" y="509"/>
                  </a:lnTo>
                  <a:cubicBezTo>
                    <a:pt x="379" y="543"/>
                    <a:pt x="400" y="578"/>
                    <a:pt x="420" y="608"/>
                  </a:cubicBezTo>
                  <a:lnTo>
                    <a:pt x="420" y="611"/>
                  </a:lnTo>
                  <a:cubicBezTo>
                    <a:pt x="437" y="631"/>
                    <a:pt x="454" y="648"/>
                    <a:pt x="473" y="666"/>
                  </a:cubicBezTo>
                  <a:lnTo>
                    <a:pt x="473" y="666"/>
                  </a:lnTo>
                  <a:lnTo>
                    <a:pt x="471" y="669"/>
                  </a:lnTo>
                  <a:cubicBezTo>
                    <a:pt x="475" y="669"/>
                    <a:pt x="478" y="672"/>
                    <a:pt x="481" y="676"/>
                  </a:cubicBezTo>
                  <a:lnTo>
                    <a:pt x="482" y="674"/>
                  </a:lnTo>
                  <a:lnTo>
                    <a:pt x="482" y="674"/>
                  </a:lnTo>
                  <a:cubicBezTo>
                    <a:pt x="483" y="675"/>
                    <a:pt x="484" y="675"/>
                    <a:pt x="485" y="676"/>
                  </a:cubicBezTo>
                  <a:lnTo>
                    <a:pt x="488" y="680"/>
                  </a:lnTo>
                  <a:cubicBezTo>
                    <a:pt x="512" y="696"/>
                    <a:pt x="536" y="710"/>
                    <a:pt x="560" y="721"/>
                  </a:cubicBezTo>
                  <a:lnTo>
                    <a:pt x="563" y="724"/>
                  </a:lnTo>
                  <a:cubicBezTo>
                    <a:pt x="587" y="731"/>
                    <a:pt x="607" y="737"/>
                    <a:pt x="631" y="741"/>
                  </a:cubicBezTo>
                  <a:lnTo>
                    <a:pt x="634" y="741"/>
                  </a:lnTo>
                  <a:cubicBezTo>
                    <a:pt x="651" y="744"/>
                    <a:pt x="669" y="744"/>
                    <a:pt x="686" y="744"/>
                  </a:cubicBezTo>
                  <a:lnTo>
                    <a:pt x="720" y="744"/>
                  </a:lnTo>
                  <a:cubicBezTo>
                    <a:pt x="747" y="737"/>
                    <a:pt x="774" y="731"/>
                    <a:pt x="805" y="721"/>
                  </a:cubicBezTo>
                  <a:lnTo>
                    <a:pt x="808" y="717"/>
                  </a:lnTo>
                  <a:cubicBezTo>
                    <a:pt x="835" y="704"/>
                    <a:pt x="863" y="690"/>
                    <a:pt x="890" y="672"/>
                  </a:cubicBezTo>
                  <a:lnTo>
                    <a:pt x="890" y="669"/>
                  </a:lnTo>
                  <a:lnTo>
                    <a:pt x="894" y="669"/>
                  </a:lnTo>
                  <a:cubicBezTo>
                    <a:pt x="917" y="645"/>
                    <a:pt x="941" y="622"/>
                    <a:pt x="965" y="598"/>
                  </a:cubicBezTo>
                  <a:lnTo>
                    <a:pt x="965" y="594"/>
                  </a:lnTo>
                  <a:cubicBezTo>
                    <a:pt x="992" y="557"/>
                    <a:pt x="1013" y="523"/>
                    <a:pt x="1030" y="482"/>
                  </a:cubicBezTo>
                  <a:lnTo>
                    <a:pt x="1033" y="482"/>
                  </a:lnTo>
                  <a:lnTo>
                    <a:pt x="1033" y="479"/>
                  </a:lnTo>
                  <a:cubicBezTo>
                    <a:pt x="1054" y="421"/>
                    <a:pt x="1068" y="359"/>
                    <a:pt x="1078" y="301"/>
                  </a:cubicBezTo>
                  <a:lnTo>
                    <a:pt x="1078" y="298"/>
                  </a:lnTo>
                  <a:cubicBezTo>
                    <a:pt x="1081" y="263"/>
                    <a:pt x="1084" y="233"/>
                    <a:pt x="1084" y="202"/>
                  </a:cubicBezTo>
                  <a:cubicBezTo>
                    <a:pt x="1084" y="169"/>
                    <a:pt x="1098" y="138"/>
                    <a:pt x="1118" y="117"/>
                  </a:cubicBezTo>
                  <a:cubicBezTo>
                    <a:pt x="1142" y="97"/>
                    <a:pt x="1170" y="83"/>
                    <a:pt x="1200" y="83"/>
                  </a:cubicBezTo>
                  <a:close/>
                  <a:moveTo>
                    <a:pt x="1200" y="1"/>
                  </a:moveTo>
                  <a:cubicBezTo>
                    <a:pt x="1145" y="1"/>
                    <a:pt x="1098" y="25"/>
                    <a:pt x="1060" y="59"/>
                  </a:cubicBezTo>
                  <a:cubicBezTo>
                    <a:pt x="1027" y="97"/>
                    <a:pt x="1002" y="144"/>
                    <a:pt x="1002" y="199"/>
                  </a:cubicBezTo>
                  <a:cubicBezTo>
                    <a:pt x="1002" y="229"/>
                    <a:pt x="999" y="258"/>
                    <a:pt x="996" y="287"/>
                  </a:cubicBezTo>
                  <a:lnTo>
                    <a:pt x="996" y="287"/>
                  </a:lnTo>
                  <a:lnTo>
                    <a:pt x="996" y="287"/>
                  </a:lnTo>
                  <a:cubicBezTo>
                    <a:pt x="989" y="345"/>
                    <a:pt x="975" y="397"/>
                    <a:pt x="955" y="451"/>
                  </a:cubicBezTo>
                  <a:lnTo>
                    <a:pt x="956" y="451"/>
                  </a:lnTo>
                  <a:lnTo>
                    <a:pt x="956" y="451"/>
                  </a:lnTo>
                  <a:cubicBezTo>
                    <a:pt x="940" y="484"/>
                    <a:pt x="921" y="516"/>
                    <a:pt x="901" y="544"/>
                  </a:cubicBezTo>
                  <a:lnTo>
                    <a:pt x="901" y="544"/>
                  </a:lnTo>
                  <a:lnTo>
                    <a:pt x="900" y="543"/>
                  </a:lnTo>
                  <a:cubicBezTo>
                    <a:pt x="884" y="566"/>
                    <a:pt x="865" y="586"/>
                    <a:pt x="842" y="605"/>
                  </a:cubicBezTo>
                  <a:lnTo>
                    <a:pt x="842" y="605"/>
                  </a:lnTo>
                  <a:cubicBezTo>
                    <a:pt x="823" y="618"/>
                    <a:pt x="801" y="630"/>
                    <a:pt x="776" y="643"/>
                  </a:cubicBezTo>
                  <a:lnTo>
                    <a:pt x="776" y="643"/>
                  </a:lnTo>
                  <a:cubicBezTo>
                    <a:pt x="753" y="652"/>
                    <a:pt x="730" y="655"/>
                    <a:pt x="703" y="663"/>
                  </a:cubicBezTo>
                  <a:lnTo>
                    <a:pt x="686" y="663"/>
                  </a:lnTo>
                  <a:cubicBezTo>
                    <a:pt x="673" y="663"/>
                    <a:pt x="661" y="663"/>
                    <a:pt x="648" y="660"/>
                  </a:cubicBezTo>
                  <a:lnTo>
                    <a:pt x="648" y="660"/>
                  </a:lnTo>
                  <a:lnTo>
                    <a:pt x="648" y="659"/>
                  </a:lnTo>
                  <a:cubicBezTo>
                    <a:pt x="628" y="655"/>
                    <a:pt x="607" y="652"/>
                    <a:pt x="587" y="645"/>
                  </a:cubicBezTo>
                  <a:lnTo>
                    <a:pt x="587" y="645"/>
                  </a:lnTo>
                  <a:cubicBezTo>
                    <a:pt x="569" y="636"/>
                    <a:pt x="551" y="624"/>
                    <a:pt x="536" y="611"/>
                  </a:cubicBezTo>
                  <a:lnTo>
                    <a:pt x="534" y="613"/>
                  </a:lnTo>
                  <a:lnTo>
                    <a:pt x="534" y="613"/>
                  </a:lnTo>
                  <a:cubicBezTo>
                    <a:pt x="517" y="596"/>
                    <a:pt x="502" y="581"/>
                    <a:pt x="488" y="564"/>
                  </a:cubicBezTo>
                  <a:lnTo>
                    <a:pt x="488" y="564"/>
                  </a:lnTo>
                  <a:lnTo>
                    <a:pt x="488" y="564"/>
                  </a:lnTo>
                  <a:cubicBezTo>
                    <a:pt x="468" y="538"/>
                    <a:pt x="455" y="508"/>
                    <a:pt x="439" y="479"/>
                  </a:cubicBezTo>
                  <a:lnTo>
                    <a:pt x="439" y="479"/>
                  </a:lnTo>
                  <a:lnTo>
                    <a:pt x="440" y="479"/>
                  </a:lnTo>
                  <a:cubicBezTo>
                    <a:pt x="423" y="438"/>
                    <a:pt x="413" y="394"/>
                    <a:pt x="406" y="349"/>
                  </a:cubicBezTo>
                  <a:lnTo>
                    <a:pt x="405" y="349"/>
                  </a:lnTo>
                  <a:lnTo>
                    <a:pt x="405" y="349"/>
                  </a:lnTo>
                  <a:cubicBezTo>
                    <a:pt x="400" y="309"/>
                    <a:pt x="400" y="270"/>
                    <a:pt x="400" y="230"/>
                  </a:cubicBezTo>
                  <a:cubicBezTo>
                    <a:pt x="396" y="175"/>
                    <a:pt x="376" y="128"/>
                    <a:pt x="338" y="90"/>
                  </a:cubicBezTo>
                  <a:cubicBezTo>
                    <a:pt x="304" y="56"/>
                    <a:pt x="253" y="32"/>
                    <a:pt x="198" y="32"/>
                  </a:cubicBezTo>
                  <a:cubicBezTo>
                    <a:pt x="148" y="32"/>
                    <a:pt x="96" y="52"/>
                    <a:pt x="58" y="87"/>
                  </a:cubicBezTo>
                  <a:cubicBezTo>
                    <a:pt x="25" y="124"/>
                    <a:pt x="0" y="172"/>
                    <a:pt x="0" y="226"/>
                  </a:cubicBezTo>
                  <a:lnTo>
                    <a:pt x="0" y="233"/>
                  </a:lnTo>
                  <a:lnTo>
                    <a:pt x="0" y="233"/>
                  </a:lnTo>
                  <a:lnTo>
                    <a:pt x="0" y="233"/>
                  </a:lnTo>
                  <a:cubicBezTo>
                    <a:pt x="1" y="347"/>
                    <a:pt x="15" y="462"/>
                    <a:pt x="52" y="573"/>
                  </a:cubicBezTo>
                  <a:cubicBezTo>
                    <a:pt x="82" y="672"/>
                    <a:pt x="137" y="758"/>
                    <a:pt x="198" y="836"/>
                  </a:cubicBezTo>
                  <a:cubicBezTo>
                    <a:pt x="253" y="905"/>
                    <a:pt x="328" y="959"/>
                    <a:pt x="403" y="996"/>
                  </a:cubicBezTo>
                  <a:cubicBezTo>
                    <a:pt x="491" y="1041"/>
                    <a:pt x="587" y="1058"/>
                    <a:pt x="686" y="1061"/>
                  </a:cubicBezTo>
                  <a:lnTo>
                    <a:pt x="692" y="1061"/>
                  </a:lnTo>
                  <a:cubicBezTo>
                    <a:pt x="788" y="1061"/>
                    <a:pt x="880" y="1037"/>
                    <a:pt x="961" y="996"/>
                  </a:cubicBezTo>
                  <a:cubicBezTo>
                    <a:pt x="1043" y="955"/>
                    <a:pt x="1118" y="897"/>
                    <a:pt x="1180" y="829"/>
                  </a:cubicBezTo>
                  <a:cubicBezTo>
                    <a:pt x="1258" y="744"/>
                    <a:pt x="1313" y="642"/>
                    <a:pt x="1347" y="533"/>
                  </a:cubicBezTo>
                  <a:cubicBezTo>
                    <a:pt x="1381" y="427"/>
                    <a:pt x="1398" y="312"/>
                    <a:pt x="1401" y="202"/>
                  </a:cubicBezTo>
                  <a:lnTo>
                    <a:pt x="1401" y="196"/>
                  </a:lnTo>
                  <a:cubicBezTo>
                    <a:pt x="1401" y="169"/>
                    <a:pt x="1395" y="141"/>
                    <a:pt x="1384" y="120"/>
                  </a:cubicBezTo>
                  <a:cubicBezTo>
                    <a:pt x="1367" y="83"/>
                    <a:pt x="1343" y="56"/>
                    <a:pt x="1309" y="35"/>
                  </a:cubicBezTo>
                  <a:cubicBezTo>
                    <a:pt x="1279" y="15"/>
                    <a:pt x="1241" y="1"/>
                    <a:pt x="1200" y="1"/>
                  </a:cubicBezTo>
                  <a:close/>
                </a:path>
              </a:pathLst>
            </a:custGeom>
            <a:solidFill>
              <a:srgbClr val="303F46"/>
            </a:solidFill>
            <a:ln>
              <a:noFill/>
            </a:ln>
          </p:spPr>
          <p:txBody>
            <a:bodyPr spcFirstLastPara="1" wrap="square" lIns="97520" tIns="97520" rIns="97520" bIns="97520" anchor="ctr" anchorCtr="0">
              <a:noAutofit/>
            </a:bodyPr>
            <a:lstStyle/>
            <a:p>
              <a:endParaRPr sz="1920"/>
            </a:p>
          </p:txBody>
        </p:sp>
        <p:sp>
          <p:nvSpPr>
            <p:cNvPr id="150" name="Google Shape;2383;p49">
              <a:extLst>
                <a:ext uri="{FF2B5EF4-FFF2-40B4-BE49-F238E27FC236}">
                  <a16:creationId xmlns:a16="http://schemas.microsoft.com/office/drawing/2014/main" xmlns="" id="{4E352422-AA49-4F0A-B4EE-299479596533}"/>
                </a:ext>
              </a:extLst>
            </p:cNvPr>
            <p:cNvSpPr/>
            <p:nvPr/>
          </p:nvSpPr>
          <p:spPr>
            <a:xfrm>
              <a:off x="5147550" y="3629750"/>
              <a:ext cx="73225" cy="185875"/>
            </a:xfrm>
            <a:custGeom>
              <a:avLst/>
              <a:gdLst/>
              <a:ahLst/>
              <a:cxnLst/>
              <a:rect l="l" t="t" r="r" b="b"/>
              <a:pathLst>
                <a:path w="2929" h="7435" extrusionOk="0">
                  <a:moveTo>
                    <a:pt x="604" y="1108"/>
                  </a:moveTo>
                  <a:cubicBezTo>
                    <a:pt x="608" y="1115"/>
                    <a:pt x="608" y="1122"/>
                    <a:pt x="611" y="1132"/>
                  </a:cubicBezTo>
                  <a:cubicBezTo>
                    <a:pt x="608" y="1125"/>
                    <a:pt x="608" y="1115"/>
                    <a:pt x="604" y="1108"/>
                  </a:cubicBezTo>
                  <a:close/>
                  <a:moveTo>
                    <a:pt x="860" y="1950"/>
                  </a:moveTo>
                  <a:cubicBezTo>
                    <a:pt x="867" y="1960"/>
                    <a:pt x="874" y="1963"/>
                    <a:pt x="877" y="1971"/>
                  </a:cubicBezTo>
                  <a:cubicBezTo>
                    <a:pt x="870" y="1963"/>
                    <a:pt x="867" y="1960"/>
                    <a:pt x="860" y="1950"/>
                  </a:cubicBezTo>
                  <a:close/>
                  <a:moveTo>
                    <a:pt x="791" y="4804"/>
                  </a:moveTo>
                  <a:cubicBezTo>
                    <a:pt x="792" y="4815"/>
                    <a:pt x="793" y="4826"/>
                    <a:pt x="795" y="4836"/>
                  </a:cubicBezTo>
                  <a:cubicBezTo>
                    <a:pt x="795" y="4826"/>
                    <a:pt x="793" y="4815"/>
                    <a:pt x="791" y="4804"/>
                  </a:cubicBezTo>
                  <a:close/>
                  <a:moveTo>
                    <a:pt x="178" y="0"/>
                  </a:moveTo>
                  <a:cubicBezTo>
                    <a:pt x="164" y="0"/>
                    <a:pt x="151" y="4"/>
                    <a:pt x="137" y="8"/>
                  </a:cubicBezTo>
                  <a:cubicBezTo>
                    <a:pt x="56" y="31"/>
                    <a:pt x="1" y="120"/>
                    <a:pt x="25" y="205"/>
                  </a:cubicBezTo>
                  <a:cubicBezTo>
                    <a:pt x="79" y="382"/>
                    <a:pt x="120" y="566"/>
                    <a:pt x="164" y="750"/>
                  </a:cubicBezTo>
                  <a:cubicBezTo>
                    <a:pt x="188" y="839"/>
                    <a:pt x="213" y="931"/>
                    <a:pt x="236" y="1019"/>
                  </a:cubicBezTo>
                  <a:cubicBezTo>
                    <a:pt x="270" y="1122"/>
                    <a:pt x="311" y="1224"/>
                    <a:pt x="352" y="1319"/>
                  </a:cubicBezTo>
                  <a:cubicBezTo>
                    <a:pt x="380" y="1381"/>
                    <a:pt x="410" y="1442"/>
                    <a:pt x="451" y="1493"/>
                  </a:cubicBezTo>
                  <a:cubicBezTo>
                    <a:pt x="495" y="1554"/>
                    <a:pt x="543" y="1609"/>
                    <a:pt x="594" y="1664"/>
                  </a:cubicBezTo>
                  <a:cubicBezTo>
                    <a:pt x="683" y="1759"/>
                    <a:pt x="775" y="1848"/>
                    <a:pt x="856" y="1947"/>
                  </a:cubicBezTo>
                  <a:cubicBezTo>
                    <a:pt x="867" y="1960"/>
                    <a:pt x="874" y="1974"/>
                    <a:pt x="880" y="1988"/>
                  </a:cubicBezTo>
                  <a:cubicBezTo>
                    <a:pt x="891" y="2011"/>
                    <a:pt x="894" y="2038"/>
                    <a:pt x="901" y="2062"/>
                  </a:cubicBezTo>
                  <a:cubicBezTo>
                    <a:pt x="911" y="2185"/>
                    <a:pt x="908" y="2307"/>
                    <a:pt x="891" y="2430"/>
                  </a:cubicBezTo>
                  <a:cubicBezTo>
                    <a:pt x="812" y="2941"/>
                    <a:pt x="614" y="3432"/>
                    <a:pt x="505" y="3937"/>
                  </a:cubicBezTo>
                  <a:cubicBezTo>
                    <a:pt x="482" y="4059"/>
                    <a:pt x="465" y="4179"/>
                    <a:pt x="451" y="4302"/>
                  </a:cubicBezTo>
                  <a:cubicBezTo>
                    <a:pt x="441" y="4421"/>
                    <a:pt x="451" y="4544"/>
                    <a:pt x="458" y="4662"/>
                  </a:cubicBezTo>
                  <a:cubicBezTo>
                    <a:pt x="478" y="4918"/>
                    <a:pt x="529" y="5173"/>
                    <a:pt x="604" y="5423"/>
                  </a:cubicBezTo>
                  <a:cubicBezTo>
                    <a:pt x="748" y="5893"/>
                    <a:pt x="1003" y="6329"/>
                    <a:pt x="1350" y="6677"/>
                  </a:cubicBezTo>
                  <a:cubicBezTo>
                    <a:pt x="1722" y="7051"/>
                    <a:pt x="2203" y="7300"/>
                    <a:pt x="2711" y="7430"/>
                  </a:cubicBezTo>
                  <a:cubicBezTo>
                    <a:pt x="2724" y="7433"/>
                    <a:pt x="2737" y="7435"/>
                    <a:pt x="2750" y="7435"/>
                  </a:cubicBezTo>
                  <a:cubicBezTo>
                    <a:pt x="2821" y="7435"/>
                    <a:pt x="2884" y="7390"/>
                    <a:pt x="2904" y="7320"/>
                  </a:cubicBezTo>
                  <a:cubicBezTo>
                    <a:pt x="2928" y="7239"/>
                    <a:pt x="2877" y="7147"/>
                    <a:pt x="2796" y="7127"/>
                  </a:cubicBezTo>
                  <a:cubicBezTo>
                    <a:pt x="2652" y="7089"/>
                    <a:pt x="2516" y="7045"/>
                    <a:pt x="2383" y="6990"/>
                  </a:cubicBezTo>
                  <a:cubicBezTo>
                    <a:pt x="2179" y="6902"/>
                    <a:pt x="1984" y="6793"/>
                    <a:pt x="1808" y="6660"/>
                  </a:cubicBezTo>
                  <a:cubicBezTo>
                    <a:pt x="1637" y="6523"/>
                    <a:pt x="1484" y="6370"/>
                    <a:pt x="1347" y="6200"/>
                  </a:cubicBezTo>
                  <a:cubicBezTo>
                    <a:pt x="1204" y="6005"/>
                    <a:pt x="1085" y="5798"/>
                    <a:pt x="993" y="5573"/>
                  </a:cubicBezTo>
                  <a:lnTo>
                    <a:pt x="993" y="5573"/>
                  </a:lnTo>
                  <a:cubicBezTo>
                    <a:pt x="996" y="5586"/>
                    <a:pt x="1003" y="5600"/>
                    <a:pt x="1006" y="5613"/>
                  </a:cubicBezTo>
                  <a:cubicBezTo>
                    <a:pt x="901" y="5348"/>
                    <a:pt x="829" y="5075"/>
                    <a:pt x="788" y="4796"/>
                  </a:cubicBezTo>
                  <a:lnTo>
                    <a:pt x="788" y="4796"/>
                  </a:lnTo>
                  <a:cubicBezTo>
                    <a:pt x="789" y="4799"/>
                    <a:pt x="790" y="4801"/>
                    <a:pt x="791" y="4804"/>
                  </a:cubicBezTo>
                  <a:lnTo>
                    <a:pt x="791" y="4804"/>
                  </a:lnTo>
                  <a:cubicBezTo>
                    <a:pt x="777" y="4699"/>
                    <a:pt x="771" y="4594"/>
                    <a:pt x="765" y="4486"/>
                  </a:cubicBezTo>
                  <a:cubicBezTo>
                    <a:pt x="761" y="4390"/>
                    <a:pt x="768" y="4294"/>
                    <a:pt x="781" y="4199"/>
                  </a:cubicBezTo>
                  <a:cubicBezTo>
                    <a:pt x="867" y="3640"/>
                    <a:pt x="1092" y="3116"/>
                    <a:pt x="1190" y="2560"/>
                  </a:cubicBezTo>
                  <a:cubicBezTo>
                    <a:pt x="1211" y="2433"/>
                    <a:pt x="1224" y="2304"/>
                    <a:pt x="1224" y="2175"/>
                  </a:cubicBezTo>
                  <a:cubicBezTo>
                    <a:pt x="1224" y="2114"/>
                    <a:pt x="1218" y="2052"/>
                    <a:pt x="1207" y="1994"/>
                  </a:cubicBezTo>
                  <a:cubicBezTo>
                    <a:pt x="1201" y="1943"/>
                    <a:pt x="1190" y="1892"/>
                    <a:pt x="1166" y="1845"/>
                  </a:cubicBezTo>
                  <a:cubicBezTo>
                    <a:pt x="1116" y="1749"/>
                    <a:pt x="1034" y="1667"/>
                    <a:pt x="962" y="1589"/>
                  </a:cubicBezTo>
                  <a:cubicBezTo>
                    <a:pt x="877" y="1500"/>
                    <a:pt x="788" y="1415"/>
                    <a:pt x="710" y="1319"/>
                  </a:cubicBezTo>
                  <a:cubicBezTo>
                    <a:pt x="669" y="1261"/>
                    <a:pt x="642" y="1197"/>
                    <a:pt x="614" y="1132"/>
                  </a:cubicBezTo>
                  <a:cubicBezTo>
                    <a:pt x="485" y="805"/>
                    <a:pt x="434" y="454"/>
                    <a:pt x="331" y="120"/>
                  </a:cubicBezTo>
                  <a:cubicBezTo>
                    <a:pt x="311" y="52"/>
                    <a:pt x="246" y="0"/>
                    <a:pt x="178" y="0"/>
                  </a:cubicBezTo>
                  <a:close/>
                </a:path>
              </a:pathLst>
            </a:custGeom>
            <a:solidFill>
              <a:srgbClr val="303F46"/>
            </a:solidFill>
            <a:ln>
              <a:noFill/>
            </a:ln>
          </p:spPr>
          <p:txBody>
            <a:bodyPr spcFirstLastPara="1" wrap="square" lIns="97520" tIns="97520" rIns="97520" bIns="97520" anchor="ctr" anchorCtr="0">
              <a:noAutofit/>
            </a:bodyPr>
            <a:lstStyle/>
            <a:p>
              <a:endParaRPr sz="1920"/>
            </a:p>
          </p:txBody>
        </p:sp>
        <p:sp>
          <p:nvSpPr>
            <p:cNvPr id="151" name="Google Shape;2384;p49">
              <a:extLst>
                <a:ext uri="{FF2B5EF4-FFF2-40B4-BE49-F238E27FC236}">
                  <a16:creationId xmlns:a16="http://schemas.microsoft.com/office/drawing/2014/main" xmlns="" id="{7D694FB5-C2F7-4156-8C71-A4F511955A24}"/>
                </a:ext>
              </a:extLst>
            </p:cNvPr>
            <p:cNvSpPr/>
            <p:nvPr/>
          </p:nvSpPr>
          <p:spPr>
            <a:xfrm>
              <a:off x="5146975" y="3628725"/>
              <a:ext cx="74400" cy="187900"/>
            </a:xfrm>
            <a:custGeom>
              <a:avLst/>
              <a:gdLst/>
              <a:ahLst/>
              <a:cxnLst/>
              <a:rect l="l" t="t" r="r" b="b"/>
              <a:pathLst>
                <a:path w="2976" h="7516" extrusionOk="0">
                  <a:moveTo>
                    <a:pt x="201" y="0"/>
                  </a:moveTo>
                  <a:cubicBezTo>
                    <a:pt x="184" y="0"/>
                    <a:pt x="167" y="4"/>
                    <a:pt x="150" y="8"/>
                  </a:cubicBezTo>
                  <a:lnTo>
                    <a:pt x="170" y="89"/>
                  </a:lnTo>
                  <a:cubicBezTo>
                    <a:pt x="181" y="86"/>
                    <a:pt x="191" y="82"/>
                    <a:pt x="201" y="82"/>
                  </a:cubicBezTo>
                  <a:cubicBezTo>
                    <a:pt x="225" y="82"/>
                    <a:pt x="252" y="93"/>
                    <a:pt x="269" y="107"/>
                  </a:cubicBezTo>
                  <a:cubicBezTo>
                    <a:pt x="290" y="123"/>
                    <a:pt x="307" y="148"/>
                    <a:pt x="313" y="171"/>
                  </a:cubicBezTo>
                  <a:cubicBezTo>
                    <a:pt x="365" y="338"/>
                    <a:pt x="403" y="508"/>
                    <a:pt x="447" y="679"/>
                  </a:cubicBezTo>
                  <a:cubicBezTo>
                    <a:pt x="486" y="841"/>
                    <a:pt x="528" y="1003"/>
                    <a:pt x="590" y="1166"/>
                  </a:cubicBezTo>
                  <a:lnTo>
                    <a:pt x="590" y="1166"/>
                  </a:lnTo>
                  <a:lnTo>
                    <a:pt x="590" y="1166"/>
                  </a:lnTo>
                  <a:cubicBezTo>
                    <a:pt x="590" y="1167"/>
                    <a:pt x="590" y="1168"/>
                    <a:pt x="590" y="1170"/>
                  </a:cubicBezTo>
                  <a:lnTo>
                    <a:pt x="590" y="1170"/>
                  </a:lnTo>
                  <a:lnTo>
                    <a:pt x="590" y="1170"/>
                  </a:lnTo>
                  <a:cubicBezTo>
                    <a:pt x="590" y="1170"/>
                    <a:pt x="590" y="1170"/>
                    <a:pt x="590" y="1170"/>
                  </a:cubicBezTo>
                  <a:lnTo>
                    <a:pt x="590" y="1170"/>
                  </a:lnTo>
                  <a:cubicBezTo>
                    <a:pt x="591" y="1176"/>
                    <a:pt x="594" y="1181"/>
                    <a:pt x="596" y="1186"/>
                  </a:cubicBezTo>
                  <a:lnTo>
                    <a:pt x="598" y="1186"/>
                  </a:lnTo>
                  <a:lnTo>
                    <a:pt x="598" y="1186"/>
                  </a:lnTo>
                  <a:cubicBezTo>
                    <a:pt x="598" y="1187"/>
                    <a:pt x="599" y="1189"/>
                    <a:pt x="600" y="1190"/>
                  </a:cubicBezTo>
                  <a:cubicBezTo>
                    <a:pt x="627" y="1255"/>
                    <a:pt x="658" y="1320"/>
                    <a:pt x="702" y="1384"/>
                  </a:cubicBezTo>
                  <a:cubicBezTo>
                    <a:pt x="780" y="1483"/>
                    <a:pt x="870" y="1568"/>
                    <a:pt x="955" y="1657"/>
                  </a:cubicBezTo>
                  <a:cubicBezTo>
                    <a:pt x="992" y="1697"/>
                    <a:pt x="1029" y="1735"/>
                    <a:pt x="1063" y="1776"/>
                  </a:cubicBezTo>
                  <a:cubicBezTo>
                    <a:pt x="1098" y="1817"/>
                    <a:pt x="1128" y="1858"/>
                    <a:pt x="1152" y="1902"/>
                  </a:cubicBezTo>
                  <a:lnTo>
                    <a:pt x="1152" y="1906"/>
                  </a:lnTo>
                  <a:cubicBezTo>
                    <a:pt x="1172" y="1943"/>
                    <a:pt x="1183" y="1991"/>
                    <a:pt x="1189" y="2042"/>
                  </a:cubicBezTo>
                  <a:cubicBezTo>
                    <a:pt x="1200" y="2100"/>
                    <a:pt x="1207" y="2158"/>
                    <a:pt x="1207" y="2216"/>
                  </a:cubicBezTo>
                  <a:lnTo>
                    <a:pt x="1207" y="2229"/>
                  </a:lnTo>
                  <a:cubicBezTo>
                    <a:pt x="1207" y="2352"/>
                    <a:pt x="1193" y="2471"/>
                    <a:pt x="1172" y="2591"/>
                  </a:cubicBezTo>
                  <a:cubicBezTo>
                    <a:pt x="1125" y="2867"/>
                    <a:pt x="1046" y="3136"/>
                    <a:pt x="964" y="3409"/>
                  </a:cubicBezTo>
                  <a:cubicBezTo>
                    <a:pt x="886" y="3678"/>
                    <a:pt x="808" y="3951"/>
                    <a:pt x="763" y="4233"/>
                  </a:cubicBezTo>
                  <a:cubicBezTo>
                    <a:pt x="763" y="4239"/>
                    <a:pt x="762" y="4245"/>
                    <a:pt x="761" y="4250"/>
                  </a:cubicBezTo>
                  <a:lnTo>
                    <a:pt x="761" y="4250"/>
                  </a:lnTo>
                  <a:lnTo>
                    <a:pt x="760" y="4250"/>
                  </a:lnTo>
                  <a:lnTo>
                    <a:pt x="760" y="4261"/>
                  </a:lnTo>
                  <a:lnTo>
                    <a:pt x="760" y="4261"/>
                  </a:lnTo>
                  <a:lnTo>
                    <a:pt x="760" y="4261"/>
                  </a:lnTo>
                  <a:cubicBezTo>
                    <a:pt x="752" y="4333"/>
                    <a:pt x="747" y="4403"/>
                    <a:pt x="747" y="4475"/>
                  </a:cubicBezTo>
                  <a:lnTo>
                    <a:pt x="747" y="4530"/>
                  </a:lnTo>
                  <a:cubicBezTo>
                    <a:pt x="753" y="4649"/>
                    <a:pt x="763" y="4765"/>
                    <a:pt x="777" y="4884"/>
                  </a:cubicBezTo>
                  <a:lnTo>
                    <a:pt x="780" y="4884"/>
                  </a:lnTo>
                  <a:lnTo>
                    <a:pt x="780" y="4884"/>
                  </a:lnTo>
                  <a:cubicBezTo>
                    <a:pt x="819" y="5154"/>
                    <a:pt x="891" y="5416"/>
                    <a:pt x="992" y="5668"/>
                  </a:cubicBezTo>
                  <a:lnTo>
                    <a:pt x="994" y="5668"/>
                  </a:lnTo>
                  <a:lnTo>
                    <a:pt x="994" y="5668"/>
                  </a:lnTo>
                  <a:cubicBezTo>
                    <a:pt x="1087" y="5879"/>
                    <a:pt x="1200" y="6078"/>
                    <a:pt x="1336" y="6265"/>
                  </a:cubicBezTo>
                  <a:lnTo>
                    <a:pt x="1340" y="6265"/>
                  </a:lnTo>
                  <a:cubicBezTo>
                    <a:pt x="1476" y="6438"/>
                    <a:pt x="1629" y="6592"/>
                    <a:pt x="1803" y="6732"/>
                  </a:cubicBezTo>
                  <a:lnTo>
                    <a:pt x="1806" y="6732"/>
                  </a:lnTo>
                  <a:cubicBezTo>
                    <a:pt x="1987" y="6867"/>
                    <a:pt x="2181" y="6980"/>
                    <a:pt x="2389" y="7069"/>
                  </a:cubicBezTo>
                  <a:cubicBezTo>
                    <a:pt x="2391" y="7070"/>
                    <a:pt x="2394" y="7070"/>
                    <a:pt x="2396" y="7071"/>
                  </a:cubicBezTo>
                  <a:lnTo>
                    <a:pt x="2396" y="7071"/>
                  </a:lnTo>
                  <a:lnTo>
                    <a:pt x="2396" y="7072"/>
                  </a:lnTo>
                  <a:cubicBezTo>
                    <a:pt x="2403" y="7075"/>
                    <a:pt x="2410" y="7079"/>
                    <a:pt x="2413" y="7079"/>
                  </a:cubicBezTo>
                  <a:lnTo>
                    <a:pt x="2413" y="7078"/>
                  </a:lnTo>
                  <a:lnTo>
                    <a:pt x="2413" y="7078"/>
                  </a:lnTo>
                  <a:cubicBezTo>
                    <a:pt x="2542" y="7129"/>
                    <a:pt x="2673" y="7170"/>
                    <a:pt x="2808" y="7205"/>
                  </a:cubicBezTo>
                  <a:cubicBezTo>
                    <a:pt x="2833" y="7212"/>
                    <a:pt x="2853" y="7226"/>
                    <a:pt x="2869" y="7246"/>
                  </a:cubicBezTo>
                  <a:cubicBezTo>
                    <a:pt x="2883" y="7270"/>
                    <a:pt x="2894" y="7294"/>
                    <a:pt x="2894" y="7321"/>
                  </a:cubicBezTo>
                  <a:cubicBezTo>
                    <a:pt x="2894" y="7331"/>
                    <a:pt x="2894" y="7338"/>
                    <a:pt x="2890" y="7348"/>
                  </a:cubicBezTo>
                  <a:cubicBezTo>
                    <a:pt x="2883" y="7375"/>
                    <a:pt x="2866" y="7396"/>
                    <a:pt x="2846" y="7413"/>
                  </a:cubicBezTo>
                  <a:cubicBezTo>
                    <a:pt x="2825" y="7427"/>
                    <a:pt x="2801" y="7433"/>
                    <a:pt x="2774" y="7433"/>
                  </a:cubicBezTo>
                  <a:cubicBezTo>
                    <a:pt x="2764" y="7433"/>
                    <a:pt x="2754" y="7433"/>
                    <a:pt x="2743" y="7430"/>
                  </a:cubicBezTo>
                  <a:cubicBezTo>
                    <a:pt x="2243" y="7304"/>
                    <a:pt x="1769" y="7059"/>
                    <a:pt x="1404" y="6691"/>
                  </a:cubicBezTo>
                  <a:cubicBezTo>
                    <a:pt x="1060" y="6346"/>
                    <a:pt x="808" y="5917"/>
                    <a:pt x="665" y="5450"/>
                  </a:cubicBezTo>
                  <a:cubicBezTo>
                    <a:pt x="593" y="5208"/>
                    <a:pt x="542" y="4956"/>
                    <a:pt x="522" y="4700"/>
                  </a:cubicBezTo>
                  <a:lnTo>
                    <a:pt x="522" y="4700"/>
                  </a:lnTo>
                  <a:lnTo>
                    <a:pt x="522" y="4700"/>
                  </a:lnTo>
                  <a:cubicBezTo>
                    <a:pt x="514" y="4619"/>
                    <a:pt x="511" y="4543"/>
                    <a:pt x="511" y="4465"/>
                  </a:cubicBezTo>
                  <a:cubicBezTo>
                    <a:pt x="511" y="4424"/>
                    <a:pt x="511" y="4387"/>
                    <a:pt x="515" y="4346"/>
                  </a:cubicBezTo>
                  <a:cubicBezTo>
                    <a:pt x="525" y="4226"/>
                    <a:pt x="546" y="4107"/>
                    <a:pt x="569" y="3988"/>
                  </a:cubicBezTo>
                  <a:cubicBezTo>
                    <a:pt x="624" y="3736"/>
                    <a:pt x="699" y="3490"/>
                    <a:pt x="774" y="3238"/>
                  </a:cubicBezTo>
                  <a:cubicBezTo>
                    <a:pt x="845" y="2990"/>
                    <a:pt x="914" y="2737"/>
                    <a:pt x="955" y="2479"/>
                  </a:cubicBezTo>
                  <a:lnTo>
                    <a:pt x="955" y="2474"/>
                  </a:lnTo>
                  <a:cubicBezTo>
                    <a:pt x="955" y="2470"/>
                    <a:pt x="956" y="2466"/>
                    <a:pt x="956" y="2461"/>
                  </a:cubicBezTo>
                  <a:lnTo>
                    <a:pt x="956" y="2461"/>
                  </a:lnTo>
                  <a:lnTo>
                    <a:pt x="958" y="2461"/>
                  </a:lnTo>
                  <a:cubicBezTo>
                    <a:pt x="958" y="2454"/>
                    <a:pt x="958" y="2447"/>
                    <a:pt x="961" y="2441"/>
                  </a:cubicBezTo>
                  <a:lnTo>
                    <a:pt x="959" y="2441"/>
                  </a:lnTo>
                  <a:lnTo>
                    <a:pt x="959" y="2441"/>
                  </a:lnTo>
                  <a:cubicBezTo>
                    <a:pt x="966" y="2376"/>
                    <a:pt x="972" y="2310"/>
                    <a:pt x="972" y="2243"/>
                  </a:cubicBezTo>
                  <a:cubicBezTo>
                    <a:pt x="972" y="2196"/>
                    <a:pt x="968" y="2147"/>
                    <a:pt x="964" y="2100"/>
                  </a:cubicBezTo>
                  <a:lnTo>
                    <a:pt x="961" y="2097"/>
                  </a:lnTo>
                  <a:cubicBezTo>
                    <a:pt x="958" y="2070"/>
                    <a:pt x="951" y="2042"/>
                    <a:pt x="944" y="2015"/>
                  </a:cubicBezTo>
                  <a:lnTo>
                    <a:pt x="944" y="2012"/>
                  </a:lnTo>
                  <a:lnTo>
                    <a:pt x="941" y="2008"/>
                  </a:lnTo>
                  <a:cubicBezTo>
                    <a:pt x="937" y="2002"/>
                    <a:pt x="934" y="1996"/>
                    <a:pt x="931" y="1991"/>
                  </a:cubicBezTo>
                  <a:lnTo>
                    <a:pt x="931" y="1991"/>
                  </a:lnTo>
                  <a:lnTo>
                    <a:pt x="934" y="1988"/>
                  </a:lnTo>
                  <a:cubicBezTo>
                    <a:pt x="927" y="1980"/>
                    <a:pt x="920" y="1974"/>
                    <a:pt x="917" y="1967"/>
                  </a:cubicBezTo>
                  <a:lnTo>
                    <a:pt x="917" y="1968"/>
                  </a:lnTo>
                  <a:lnTo>
                    <a:pt x="917" y="1968"/>
                  </a:lnTo>
                  <a:cubicBezTo>
                    <a:pt x="916" y="1966"/>
                    <a:pt x="915" y="1965"/>
                    <a:pt x="914" y="1963"/>
                  </a:cubicBezTo>
                  <a:lnTo>
                    <a:pt x="910" y="1960"/>
                  </a:lnTo>
                  <a:cubicBezTo>
                    <a:pt x="829" y="1861"/>
                    <a:pt x="733" y="1769"/>
                    <a:pt x="648" y="1677"/>
                  </a:cubicBezTo>
                  <a:cubicBezTo>
                    <a:pt x="596" y="1623"/>
                    <a:pt x="549" y="1568"/>
                    <a:pt x="505" y="1510"/>
                  </a:cubicBezTo>
                  <a:cubicBezTo>
                    <a:pt x="467" y="1459"/>
                    <a:pt x="440" y="1405"/>
                    <a:pt x="412" y="1347"/>
                  </a:cubicBezTo>
                  <a:cubicBezTo>
                    <a:pt x="371" y="1248"/>
                    <a:pt x="331" y="1149"/>
                    <a:pt x="300" y="1050"/>
                  </a:cubicBezTo>
                  <a:cubicBezTo>
                    <a:pt x="272" y="958"/>
                    <a:pt x="249" y="870"/>
                    <a:pt x="228" y="781"/>
                  </a:cubicBezTo>
                  <a:cubicBezTo>
                    <a:pt x="184" y="597"/>
                    <a:pt x="143" y="413"/>
                    <a:pt x="88" y="233"/>
                  </a:cubicBezTo>
                  <a:cubicBezTo>
                    <a:pt x="85" y="222"/>
                    <a:pt x="82" y="212"/>
                    <a:pt x="82" y="201"/>
                  </a:cubicBezTo>
                  <a:cubicBezTo>
                    <a:pt x="82" y="178"/>
                    <a:pt x="93" y="151"/>
                    <a:pt x="109" y="130"/>
                  </a:cubicBezTo>
                  <a:cubicBezTo>
                    <a:pt x="123" y="110"/>
                    <a:pt x="147" y="96"/>
                    <a:pt x="170" y="89"/>
                  </a:cubicBezTo>
                  <a:lnTo>
                    <a:pt x="147" y="11"/>
                  </a:lnTo>
                  <a:cubicBezTo>
                    <a:pt x="106" y="21"/>
                    <a:pt x="68" y="49"/>
                    <a:pt x="44" y="82"/>
                  </a:cubicBezTo>
                  <a:cubicBezTo>
                    <a:pt x="17" y="116"/>
                    <a:pt x="3" y="157"/>
                    <a:pt x="0" y="201"/>
                  </a:cubicBezTo>
                  <a:cubicBezTo>
                    <a:pt x="0" y="219"/>
                    <a:pt x="3" y="239"/>
                    <a:pt x="11" y="256"/>
                  </a:cubicBezTo>
                  <a:cubicBezTo>
                    <a:pt x="65" y="434"/>
                    <a:pt x="106" y="614"/>
                    <a:pt x="147" y="798"/>
                  </a:cubicBezTo>
                  <a:lnTo>
                    <a:pt x="147" y="802"/>
                  </a:lnTo>
                  <a:cubicBezTo>
                    <a:pt x="170" y="890"/>
                    <a:pt x="195" y="982"/>
                    <a:pt x="222" y="1071"/>
                  </a:cubicBezTo>
                  <a:lnTo>
                    <a:pt x="222" y="1074"/>
                  </a:lnTo>
                  <a:cubicBezTo>
                    <a:pt x="252" y="1176"/>
                    <a:pt x="297" y="1279"/>
                    <a:pt x="338" y="1378"/>
                  </a:cubicBezTo>
                  <a:cubicBezTo>
                    <a:pt x="365" y="1442"/>
                    <a:pt x="395" y="1504"/>
                    <a:pt x="440" y="1558"/>
                  </a:cubicBezTo>
                  <a:cubicBezTo>
                    <a:pt x="484" y="1623"/>
                    <a:pt x="535" y="1677"/>
                    <a:pt x="590" y="1735"/>
                  </a:cubicBezTo>
                  <a:cubicBezTo>
                    <a:pt x="674" y="1826"/>
                    <a:pt x="768" y="1913"/>
                    <a:pt x="846" y="2011"/>
                  </a:cubicBezTo>
                  <a:lnTo>
                    <a:pt x="846" y="2011"/>
                  </a:lnTo>
                  <a:lnTo>
                    <a:pt x="845" y="2012"/>
                  </a:lnTo>
                  <a:cubicBezTo>
                    <a:pt x="855" y="2023"/>
                    <a:pt x="861" y="2033"/>
                    <a:pt x="867" y="2045"/>
                  </a:cubicBezTo>
                  <a:lnTo>
                    <a:pt x="867" y="2045"/>
                  </a:lnTo>
                  <a:cubicBezTo>
                    <a:pt x="873" y="2067"/>
                    <a:pt x="877" y="2088"/>
                    <a:pt x="883" y="2110"/>
                  </a:cubicBezTo>
                  <a:lnTo>
                    <a:pt x="883" y="2110"/>
                  </a:lnTo>
                  <a:lnTo>
                    <a:pt x="883" y="2110"/>
                  </a:lnTo>
                  <a:cubicBezTo>
                    <a:pt x="886" y="2154"/>
                    <a:pt x="890" y="2200"/>
                    <a:pt x="890" y="2243"/>
                  </a:cubicBezTo>
                  <a:cubicBezTo>
                    <a:pt x="890" y="2318"/>
                    <a:pt x="883" y="2389"/>
                    <a:pt x="873" y="2465"/>
                  </a:cubicBezTo>
                  <a:cubicBezTo>
                    <a:pt x="835" y="2717"/>
                    <a:pt x="767" y="2965"/>
                    <a:pt x="692" y="3215"/>
                  </a:cubicBezTo>
                  <a:cubicBezTo>
                    <a:pt x="620" y="3467"/>
                    <a:pt x="546" y="3715"/>
                    <a:pt x="491" y="3971"/>
                  </a:cubicBezTo>
                  <a:cubicBezTo>
                    <a:pt x="464" y="4094"/>
                    <a:pt x="447" y="4217"/>
                    <a:pt x="433" y="4339"/>
                  </a:cubicBezTo>
                  <a:cubicBezTo>
                    <a:pt x="430" y="4380"/>
                    <a:pt x="430" y="4424"/>
                    <a:pt x="430" y="4465"/>
                  </a:cubicBezTo>
                  <a:cubicBezTo>
                    <a:pt x="430" y="4547"/>
                    <a:pt x="433" y="4629"/>
                    <a:pt x="440" y="4707"/>
                  </a:cubicBezTo>
                  <a:cubicBezTo>
                    <a:pt x="461" y="4966"/>
                    <a:pt x="511" y="5225"/>
                    <a:pt x="587" y="5474"/>
                  </a:cubicBezTo>
                  <a:cubicBezTo>
                    <a:pt x="733" y="5951"/>
                    <a:pt x="992" y="6394"/>
                    <a:pt x="1343" y="6748"/>
                  </a:cubicBezTo>
                  <a:cubicBezTo>
                    <a:pt x="1721" y="7127"/>
                    <a:pt x="2208" y="7379"/>
                    <a:pt x="2723" y="7512"/>
                  </a:cubicBezTo>
                  <a:cubicBezTo>
                    <a:pt x="2740" y="7515"/>
                    <a:pt x="2757" y="7515"/>
                    <a:pt x="2774" y="7515"/>
                  </a:cubicBezTo>
                  <a:cubicBezTo>
                    <a:pt x="2819" y="7515"/>
                    <a:pt x="2860" y="7501"/>
                    <a:pt x="2894" y="7478"/>
                  </a:cubicBezTo>
                  <a:cubicBezTo>
                    <a:pt x="2927" y="7451"/>
                    <a:pt x="2955" y="7416"/>
                    <a:pt x="2968" y="7372"/>
                  </a:cubicBezTo>
                  <a:cubicBezTo>
                    <a:pt x="2972" y="7355"/>
                    <a:pt x="2976" y="7338"/>
                    <a:pt x="2976" y="7321"/>
                  </a:cubicBezTo>
                  <a:cubicBezTo>
                    <a:pt x="2976" y="7276"/>
                    <a:pt x="2962" y="7232"/>
                    <a:pt x="2935" y="7198"/>
                  </a:cubicBezTo>
                  <a:cubicBezTo>
                    <a:pt x="2910" y="7164"/>
                    <a:pt x="2873" y="7137"/>
                    <a:pt x="2828" y="7127"/>
                  </a:cubicBezTo>
                  <a:cubicBezTo>
                    <a:pt x="2693" y="7090"/>
                    <a:pt x="2560" y="7050"/>
                    <a:pt x="2431" y="6998"/>
                  </a:cubicBezTo>
                  <a:lnTo>
                    <a:pt x="2431" y="6998"/>
                  </a:lnTo>
                  <a:cubicBezTo>
                    <a:pt x="2430" y="6998"/>
                    <a:pt x="2430" y="6998"/>
                    <a:pt x="2430" y="6997"/>
                  </a:cubicBezTo>
                  <a:lnTo>
                    <a:pt x="2430" y="6998"/>
                  </a:lnTo>
                  <a:lnTo>
                    <a:pt x="2430" y="6998"/>
                  </a:lnTo>
                  <a:cubicBezTo>
                    <a:pt x="2428" y="6997"/>
                    <a:pt x="2425" y="6996"/>
                    <a:pt x="2423" y="6995"/>
                  </a:cubicBezTo>
                  <a:lnTo>
                    <a:pt x="2423" y="6995"/>
                  </a:lnTo>
                  <a:lnTo>
                    <a:pt x="2424" y="6993"/>
                  </a:lnTo>
                  <a:cubicBezTo>
                    <a:pt x="2219" y="6905"/>
                    <a:pt x="2031" y="6800"/>
                    <a:pt x="1854" y="6666"/>
                  </a:cubicBezTo>
                  <a:cubicBezTo>
                    <a:pt x="1688" y="6534"/>
                    <a:pt x="1538" y="6381"/>
                    <a:pt x="1402" y="6215"/>
                  </a:cubicBezTo>
                  <a:lnTo>
                    <a:pt x="1402" y="6215"/>
                  </a:lnTo>
                  <a:lnTo>
                    <a:pt x="1404" y="6213"/>
                  </a:lnTo>
                  <a:cubicBezTo>
                    <a:pt x="1261" y="6023"/>
                    <a:pt x="1145" y="5818"/>
                    <a:pt x="1054" y="5600"/>
                  </a:cubicBezTo>
                  <a:lnTo>
                    <a:pt x="1054" y="5600"/>
                  </a:lnTo>
                  <a:lnTo>
                    <a:pt x="1052" y="5600"/>
                  </a:lnTo>
                  <a:lnTo>
                    <a:pt x="1052" y="5600"/>
                  </a:lnTo>
                  <a:cubicBezTo>
                    <a:pt x="963" y="5365"/>
                    <a:pt x="898" y="5122"/>
                    <a:pt x="859" y="4871"/>
                  </a:cubicBezTo>
                  <a:lnTo>
                    <a:pt x="859" y="4871"/>
                  </a:lnTo>
                  <a:lnTo>
                    <a:pt x="859" y="4871"/>
                  </a:lnTo>
                  <a:cubicBezTo>
                    <a:pt x="842" y="4758"/>
                    <a:pt x="835" y="4642"/>
                    <a:pt x="829" y="4523"/>
                  </a:cubicBezTo>
                  <a:lnTo>
                    <a:pt x="829" y="4475"/>
                  </a:lnTo>
                  <a:cubicBezTo>
                    <a:pt x="829" y="4401"/>
                    <a:pt x="835" y="4322"/>
                    <a:pt x="845" y="4247"/>
                  </a:cubicBezTo>
                  <a:cubicBezTo>
                    <a:pt x="886" y="3971"/>
                    <a:pt x="964" y="3701"/>
                    <a:pt x="1043" y="3429"/>
                  </a:cubicBezTo>
                  <a:cubicBezTo>
                    <a:pt x="1125" y="3160"/>
                    <a:pt x="1203" y="2887"/>
                    <a:pt x="1254" y="2608"/>
                  </a:cubicBezTo>
                  <a:cubicBezTo>
                    <a:pt x="1274" y="2482"/>
                    <a:pt x="1288" y="2359"/>
                    <a:pt x="1288" y="2229"/>
                  </a:cubicBezTo>
                  <a:lnTo>
                    <a:pt x="1288" y="2216"/>
                  </a:lnTo>
                  <a:cubicBezTo>
                    <a:pt x="1288" y="2151"/>
                    <a:pt x="1282" y="2090"/>
                    <a:pt x="1271" y="2029"/>
                  </a:cubicBezTo>
                  <a:cubicBezTo>
                    <a:pt x="1261" y="1977"/>
                    <a:pt x="1251" y="1919"/>
                    <a:pt x="1224" y="1865"/>
                  </a:cubicBezTo>
                  <a:lnTo>
                    <a:pt x="1224" y="1868"/>
                  </a:lnTo>
                  <a:cubicBezTo>
                    <a:pt x="1197" y="1814"/>
                    <a:pt x="1162" y="1766"/>
                    <a:pt x="1125" y="1725"/>
                  </a:cubicBezTo>
                  <a:cubicBezTo>
                    <a:pt x="1087" y="1681"/>
                    <a:pt x="1049" y="1640"/>
                    <a:pt x="1013" y="1603"/>
                  </a:cubicBezTo>
                  <a:cubicBezTo>
                    <a:pt x="927" y="1510"/>
                    <a:pt x="842" y="1425"/>
                    <a:pt x="767" y="1333"/>
                  </a:cubicBezTo>
                  <a:lnTo>
                    <a:pt x="766" y="1335"/>
                  </a:lnTo>
                  <a:lnTo>
                    <a:pt x="766" y="1335"/>
                  </a:lnTo>
                  <a:cubicBezTo>
                    <a:pt x="729" y="1280"/>
                    <a:pt x="702" y="1220"/>
                    <a:pt x="675" y="1156"/>
                  </a:cubicBezTo>
                  <a:lnTo>
                    <a:pt x="674" y="1156"/>
                  </a:lnTo>
                  <a:lnTo>
                    <a:pt x="674" y="1156"/>
                  </a:lnTo>
                  <a:cubicBezTo>
                    <a:pt x="673" y="1153"/>
                    <a:pt x="672" y="1150"/>
                    <a:pt x="670" y="1147"/>
                  </a:cubicBezTo>
                  <a:lnTo>
                    <a:pt x="670" y="1147"/>
                  </a:lnTo>
                  <a:cubicBezTo>
                    <a:pt x="608" y="987"/>
                    <a:pt x="565" y="825"/>
                    <a:pt x="525" y="659"/>
                  </a:cubicBezTo>
                  <a:cubicBezTo>
                    <a:pt x="484" y="488"/>
                    <a:pt x="443" y="318"/>
                    <a:pt x="392" y="148"/>
                  </a:cubicBezTo>
                  <a:cubicBezTo>
                    <a:pt x="379" y="107"/>
                    <a:pt x="354" y="69"/>
                    <a:pt x="321" y="41"/>
                  </a:cubicBezTo>
                  <a:cubicBezTo>
                    <a:pt x="286" y="17"/>
                    <a:pt x="245" y="0"/>
                    <a:pt x="201" y="0"/>
                  </a:cubicBezTo>
                  <a:close/>
                </a:path>
              </a:pathLst>
            </a:custGeom>
            <a:solidFill>
              <a:srgbClr val="303F46"/>
            </a:solidFill>
            <a:ln>
              <a:noFill/>
            </a:ln>
          </p:spPr>
          <p:txBody>
            <a:bodyPr spcFirstLastPara="1" wrap="square" lIns="97520" tIns="97520" rIns="97520" bIns="97520" anchor="ctr" anchorCtr="0">
              <a:noAutofit/>
            </a:bodyPr>
            <a:lstStyle/>
            <a:p>
              <a:endParaRPr sz="1920"/>
            </a:p>
          </p:txBody>
        </p:sp>
        <p:sp>
          <p:nvSpPr>
            <p:cNvPr id="152" name="Google Shape;2385;p49">
              <a:extLst>
                <a:ext uri="{FF2B5EF4-FFF2-40B4-BE49-F238E27FC236}">
                  <a16:creationId xmlns:a16="http://schemas.microsoft.com/office/drawing/2014/main" xmlns="" id="{4F51FD55-2E5A-416B-B241-7F53059B3823}"/>
                </a:ext>
              </a:extLst>
            </p:cNvPr>
            <p:cNvSpPr/>
            <p:nvPr/>
          </p:nvSpPr>
          <p:spPr>
            <a:xfrm>
              <a:off x="5212225" y="3808850"/>
              <a:ext cx="31900" cy="62725"/>
            </a:xfrm>
            <a:custGeom>
              <a:avLst/>
              <a:gdLst/>
              <a:ahLst/>
              <a:cxnLst/>
              <a:rect l="l" t="t" r="r" b="b"/>
              <a:pathLst>
                <a:path w="1276" h="2509" extrusionOk="0">
                  <a:moveTo>
                    <a:pt x="174" y="0"/>
                  </a:moveTo>
                  <a:cubicBezTo>
                    <a:pt x="130" y="0"/>
                    <a:pt x="89" y="17"/>
                    <a:pt x="62" y="48"/>
                  </a:cubicBezTo>
                  <a:cubicBezTo>
                    <a:pt x="28" y="79"/>
                    <a:pt x="21" y="116"/>
                    <a:pt x="14" y="156"/>
                  </a:cubicBezTo>
                  <a:cubicBezTo>
                    <a:pt x="1" y="259"/>
                    <a:pt x="1" y="354"/>
                    <a:pt x="4" y="457"/>
                  </a:cubicBezTo>
                  <a:cubicBezTo>
                    <a:pt x="7" y="552"/>
                    <a:pt x="25" y="651"/>
                    <a:pt x="42" y="743"/>
                  </a:cubicBezTo>
                  <a:cubicBezTo>
                    <a:pt x="86" y="958"/>
                    <a:pt x="171" y="1162"/>
                    <a:pt x="267" y="1356"/>
                  </a:cubicBezTo>
                  <a:cubicBezTo>
                    <a:pt x="451" y="1738"/>
                    <a:pt x="709" y="2083"/>
                    <a:pt x="951" y="2430"/>
                  </a:cubicBezTo>
                  <a:cubicBezTo>
                    <a:pt x="975" y="2464"/>
                    <a:pt x="1003" y="2492"/>
                    <a:pt x="1047" y="2501"/>
                  </a:cubicBezTo>
                  <a:cubicBezTo>
                    <a:pt x="1061" y="2506"/>
                    <a:pt x="1076" y="2509"/>
                    <a:pt x="1091" y="2509"/>
                  </a:cubicBezTo>
                  <a:cubicBezTo>
                    <a:pt x="1118" y="2509"/>
                    <a:pt x="1144" y="2501"/>
                    <a:pt x="1166" y="2488"/>
                  </a:cubicBezTo>
                  <a:cubicBezTo>
                    <a:pt x="1238" y="2447"/>
                    <a:pt x="1275" y="2341"/>
                    <a:pt x="1224" y="2270"/>
                  </a:cubicBezTo>
                  <a:cubicBezTo>
                    <a:pt x="951" y="1881"/>
                    <a:pt x="672" y="1496"/>
                    <a:pt x="478" y="1064"/>
                  </a:cubicBezTo>
                  <a:cubicBezTo>
                    <a:pt x="410" y="897"/>
                    <a:pt x="358" y="726"/>
                    <a:pt x="328" y="552"/>
                  </a:cubicBezTo>
                  <a:cubicBezTo>
                    <a:pt x="314" y="419"/>
                    <a:pt x="314" y="290"/>
                    <a:pt x="331" y="156"/>
                  </a:cubicBezTo>
                  <a:cubicBezTo>
                    <a:pt x="338" y="120"/>
                    <a:pt x="314" y="71"/>
                    <a:pt x="284" y="48"/>
                  </a:cubicBezTo>
                  <a:cubicBezTo>
                    <a:pt x="256" y="17"/>
                    <a:pt x="215" y="0"/>
                    <a:pt x="174" y="0"/>
                  </a:cubicBezTo>
                  <a:close/>
                </a:path>
              </a:pathLst>
            </a:custGeom>
            <a:solidFill>
              <a:srgbClr val="303F46"/>
            </a:solidFill>
            <a:ln>
              <a:noFill/>
            </a:ln>
          </p:spPr>
          <p:txBody>
            <a:bodyPr spcFirstLastPara="1" wrap="square" lIns="97520" tIns="97520" rIns="97520" bIns="97520" anchor="ctr" anchorCtr="0">
              <a:noAutofit/>
            </a:bodyPr>
            <a:lstStyle/>
            <a:p>
              <a:endParaRPr sz="1920"/>
            </a:p>
          </p:txBody>
        </p:sp>
        <p:sp>
          <p:nvSpPr>
            <p:cNvPr id="153" name="Google Shape;2386;p49">
              <a:extLst>
                <a:ext uri="{FF2B5EF4-FFF2-40B4-BE49-F238E27FC236}">
                  <a16:creationId xmlns:a16="http://schemas.microsoft.com/office/drawing/2014/main" xmlns="" id="{0DF32481-B047-4DD9-88F4-3728038BF19B}"/>
                </a:ext>
              </a:extLst>
            </p:cNvPr>
            <p:cNvSpPr/>
            <p:nvPr/>
          </p:nvSpPr>
          <p:spPr>
            <a:xfrm>
              <a:off x="5211200" y="3807825"/>
              <a:ext cx="33275" cy="64750"/>
            </a:xfrm>
            <a:custGeom>
              <a:avLst/>
              <a:gdLst/>
              <a:ahLst/>
              <a:cxnLst/>
              <a:rect l="l" t="t" r="r" b="b"/>
              <a:pathLst>
                <a:path w="1331" h="2590" extrusionOk="0">
                  <a:moveTo>
                    <a:pt x="215" y="82"/>
                  </a:moveTo>
                  <a:cubicBezTo>
                    <a:pt x="246" y="82"/>
                    <a:pt x="273" y="95"/>
                    <a:pt x="297" y="116"/>
                  </a:cubicBezTo>
                  <a:cubicBezTo>
                    <a:pt x="308" y="126"/>
                    <a:pt x="318" y="136"/>
                    <a:pt x="325" y="150"/>
                  </a:cubicBezTo>
                  <a:cubicBezTo>
                    <a:pt x="328" y="164"/>
                    <a:pt x="335" y="181"/>
                    <a:pt x="335" y="191"/>
                  </a:cubicBezTo>
                  <a:lnTo>
                    <a:pt x="331" y="194"/>
                  </a:lnTo>
                  <a:cubicBezTo>
                    <a:pt x="325" y="266"/>
                    <a:pt x="318" y="334"/>
                    <a:pt x="318" y="406"/>
                  </a:cubicBezTo>
                  <a:cubicBezTo>
                    <a:pt x="318" y="471"/>
                    <a:pt x="321" y="532"/>
                    <a:pt x="328" y="597"/>
                  </a:cubicBezTo>
                  <a:lnTo>
                    <a:pt x="331" y="597"/>
                  </a:lnTo>
                  <a:lnTo>
                    <a:pt x="331" y="600"/>
                  </a:lnTo>
                  <a:cubicBezTo>
                    <a:pt x="358" y="777"/>
                    <a:pt x="413" y="951"/>
                    <a:pt x="481" y="1118"/>
                  </a:cubicBezTo>
                  <a:lnTo>
                    <a:pt x="481" y="1122"/>
                  </a:lnTo>
                  <a:cubicBezTo>
                    <a:pt x="483" y="1125"/>
                    <a:pt x="484" y="1128"/>
                    <a:pt x="485" y="1131"/>
                  </a:cubicBezTo>
                  <a:lnTo>
                    <a:pt x="485" y="1131"/>
                  </a:lnTo>
                  <a:lnTo>
                    <a:pt x="484" y="1132"/>
                  </a:lnTo>
                  <a:cubicBezTo>
                    <a:pt x="485" y="1132"/>
                    <a:pt x="486" y="1133"/>
                    <a:pt x="487" y="1134"/>
                  </a:cubicBezTo>
                  <a:lnTo>
                    <a:pt x="487" y="1134"/>
                  </a:lnTo>
                  <a:cubicBezTo>
                    <a:pt x="684" y="1568"/>
                    <a:pt x="964" y="1950"/>
                    <a:pt x="1231" y="2335"/>
                  </a:cubicBezTo>
                  <a:lnTo>
                    <a:pt x="1232" y="2334"/>
                  </a:lnTo>
                  <a:lnTo>
                    <a:pt x="1232" y="2334"/>
                  </a:lnTo>
                  <a:cubicBezTo>
                    <a:pt x="1242" y="2350"/>
                    <a:pt x="1248" y="2366"/>
                    <a:pt x="1248" y="2385"/>
                  </a:cubicBezTo>
                  <a:cubicBezTo>
                    <a:pt x="1248" y="2406"/>
                    <a:pt x="1241" y="2430"/>
                    <a:pt x="1231" y="2447"/>
                  </a:cubicBezTo>
                  <a:cubicBezTo>
                    <a:pt x="1220" y="2467"/>
                    <a:pt x="1204" y="2481"/>
                    <a:pt x="1187" y="2492"/>
                  </a:cubicBezTo>
                  <a:cubicBezTo>
                    <a:pt x="1170" y="2502"/>
                    <a:pt x="1149" y="2508"/>
                    <a:pt x="1129" y="2508"/>
                  </a:cubicBezTo>
                  <a:cubicBezTo>
                    <a:pt x="1118" y="2508"/>
                    <a:pt x="1108" y="2505"/>
                    <a:pt x="1098" y="2505"/>
                  </a:cubicBezTo>
                  <a:lnTo>
                    <a:pt x="1098" y="2502"/>
                  </a:lnTo>
                  <a:cubicBezTo>
                    <a:pt x="1081" y="2498"/>
                    <a:pt x="1071" y="2492"/>
                    <a:pt x="1057" y="2484"/>
                  </a:cubicBezTo>
                  <a:cubicBezTo>
                    <a:pt x="1047" y="2475"/>
                    <a:pt x="1036" y="2461"/>
                    <a:pt x="1027" y="2447"/>
                  </a:cubicBezTo>
                  <a:cubicBezTo>
                    <a:pt x="781" y="2099"/>
                    <a:pt x="525" y="1759"/>
                    <a:pt x="345" y="1380"/>
                  </a:cubicBezTo>
                  <a:cubicBezTo>
                    <a:pt x="250" y="1186"/>
                    <a:pt x="165" y="985"/>
                    <a:pt x="124" y="777"/>
                  </a:cubicBezTo>
                  <a:cubicBezTo>
                    <a:pt x="106" y="685"/>
                    <a:pt x="89" y="590"/>
                    <a:pt x="86" y="494"/>
                  </a:cubicBezTo>
                  <a:cubicBezTo>
                    <a:pt x="83" y="467"/>
                    <a:pt x="83" y="443"/>
                    <a:pt x="83" y="416"/>
                  </a:cubicBezTo>
                  <a:cubicBezTo>
                    <a:pt x="83" y="345"/>
                    <a:pt x="86" y="276"/>
                    <a:pt x="96" y="205"/>
                  </a:cubicBezTo>
                  <a:cubicBezTo>
                    <a:pt x="100" y="184"/>
                    <a:pt x="103" y="167"/>
                    <a:pt x="106" y="153"/>
                  </a:cubicBezTo>
                  <a:cubicBezTo>
                    <a:pt x="113" y="140"/>
                    <a:pt x="120" y="130"/>
                    <a:pt x="130" y="116"/>
                  </a:cubicBezTo>
                  <a:cubicBezTo>
                    <a:pt x="154" y="95"/>
                    <a:pt x="185" y="82"/>
                    <a:pt x="215" y="82"/>
                  </a:cubicBezTo>
                  <a:close/>
                  <a:moveTo>
                    <a:pt x="215" y="0"/>
                  </a:moveTo>
                  <a:cubicBezTo>
                    <a:pt x="161" y="0"/>
                    <a:pt x="110" y="21"/>
                    <a:pt x="72" y="58"/>
                  </a:cubicBezTo>
                  <a:cubicBezTo>
                    <a:pt x="52" y="79"/>
                    <a:pt x="39" y="103"/>
                    <a:pt x="31" y="126"/>
                  </a:cubicBezTo>
                  <a:cubicBezTo>
                    <a:pt x="21" y="147"/>
                    <a:pt x="18" y="170"/>
                    <a:pt x="14" y="194"/>
                  </a:cubicBezTo>
                  <a:cubicBezTo>
                    <a:pt x="4" y="269"/>
                    <a:pt x="1" y="341"/>
                    <a:pt x="1" y="416"/>
                  </a:cubicBezTo>
                  <a:cubicBezTo>
                    <a:pt x="1" y="443"/>
                    <a:pt x="1" y="471"/>
                    <a:pt x="4" y="498"/>
                  </a:cubicBezTo>
                  <a:cubicBezTo>
                    <a:pt x="8" y="600"/>
                    <a:pt x="25" y="699"/>
                    <a:pt x="45" y="795"/>
                  </a:cubicBezTo>
                  <a:cubicBezTo>
                    <a:pt x="89" y="1012"/>
                    <a:pt x="178" y="1220"/>
                    <a:pt x="270" y="1415"/>
                  </a:cubicBezTo>
                  <a:cubicBezTo>
                    <a:pt x="457" y="1803"/>
                    <a:pt x="717" y="2147"/>
                    <a:pt x="959" y="2495"/>
                  </a:cubicBezTo>
                  <a:cubicBezTo>
                    <a:pt x="972" y="2515"/>
                    <a:pt x="989" y="2533"/>
                    <a:pt x="1006" y="2546"/>
                  </a:cubicBezTo>
                  <a:cubicBezTo>
                    <a:pt x="1026" y="2562"/>
                    <a:pt x="1049" y="2576"/>
                    <a:pt x="1074" y="2583"/>
                  </a:cubicBezTo>
                  <a:lnTo>
                    <a:pt x="1074" y="2583"/>
                  </a:lnTo>
                  <a:lnTo>
                    <a:pt x="1074" y="2583"/>
                  </a:lnTo>
                  <a:cubicBezTo>
                    <a:pt x="1095" y="2587"/>
                    <a:pt x="1112" y="2590"/>
                    <a:pt x="1129" y="2590"/>
                  </a:cubicBezTo>
                  <a:cubicBezTo>
                    <a:pt x="1167" y="2590"/>
                    <a:pt x="1200" y="2580"/>
                    <a:pt x="1228" y="2563"/>
                  </a:cubicBezTo>
                  <a:cubicBezTo>
                    <a:pt x="1261" y="2546"/>
                    <a:pt x="1286" y="2519"/>
                    <a:pt x="1302" y="2488"/>
                  </a:cubicBezTo>
                  <a:cubicBezTo>
                    <a:pt x="1319" y="2457"/>
                    <a:pt x="1330" y="2423"/>
                    <a:pt x="1330" y="2385"/>
                  </a:cubicBezTo>
                  <a:cubicBezTo>
                    <a:pt x="1330" y="2352"/>
                    <a:pt x="1319" y="2317"/>
                    <a:pt x="1299" y="2287"/>
                  </a:cubicBezTo>
                  <a:cubicBezTo>
                    <a:pt x="1033" y="1908"/>
                    <a:pt x="760" y="1535"/>
                    <a:pt x="570" y="1118"/>
                  </a:cubicBezTo>
                  <a:lnTo>
                    <a:pt x="570" y="1118"/>
                  </a:lnTo>
                  <a:lnTo>
                    <a:pt x="570" y="1118"/>
                  </a:lnTo>
                  <a:cubicBezTo>
                    <a:pt x="570" y="1117"/>
                    <a:pt x="569" y="1116"/>
                    <a:pt x="569" y="1116"/>
                  </a:cubicBezTo>
                  <a:lnTo>
                    <a:pt x="569" y="1116"/>
                  </a:lnTo>
                  <a:cubicBezTo>
                    <a:pt x="566" y="1109"/>
                    <a:pt x="563" y="1103"/>
                    <a:pt x="561" y="1097"/>
                  </a:cubicBezTo>
                  <a:lnTo>
                    <a:pt x="561" y="1097"/>
                  </a:lnTo>
                  <a:cubicBezTo>
                    <a:pt x="560" y="1096"/>
                    <a:pt x="560" y="1095"/>
                    <a:pt x="560" y="1094"/>
                  </a:cubicBezTo>
                  <a:lnTo>
                    <a:pt x="559" y="1094"/>
                  </a:lnTo>
                  <a:lnTo>
                    <a:pt x="559" y="1094"/>
                  </a:lnTo>
                  <a:cubicBezTo>
                    <a:pt x="558" y="1092"/>
                    <a:pt x="557" y="1090"/>
                    <a:pt x="556" y="1087"/>
                  </a:cubicBezTo>
                  <a:cubicBezTo>
                    <a:pt x="488" y="924"/>
                    <a:pt x="440" y="757"/>
                    <a:pt x="410" y="586"/>
                  </a:cubicBezTo>
                  <a:cubicBezTo>
                    <a:pt x="409" y="576"/>
                    <a:pt x="408" y="566"/>
                    <a:pt x="407" y="556"/>
                  </a:cubicBezTo>
                  <a:lnTo>
                    <a:pt x="407" y="556"/>
                  </a:lnTo>
                  <a:lnTo>
                    <a:pt x="407" y="549"/>
                  </a:lnTo>
                  <a:lnTo>
                    <a:pt x="406" y="549"/>
                  </a:lnTo>
                  <a:lnTo>
                    <a:pt x="406" y="549"/>
                  </a:lnTo>
                  <a:cubicBezTo>
                    <a:pt x="401" y="501"/>
                    <a:pt x="399" y="455"/>
                    <a:pt x="399" y="406"/>
                  </a:cubicBezTo>
                  <a:cubicBezTo>
                    <a:pt x="399" y="337"/>
                    <a:pt x="407" y="273"/>
                    <a:pt x="413" y="205"/>
                  </a:cubicBezTo>
                  <a:cubicBezTo>
                    <a:pt x="413" y="197"/>
                    <a:pt x="416" y="194"/>
                    <a:pt x="416" y="191"/>
                  </a:cubicBezTo>
                  <a:cubicBezTo>
                    <a:pt x="413" y="164"/>
                    <a:pt x="407" y="136"/>
                    <a:pt x="396" y="116"/>
                  </a:cubicBezTo>
                  <a:cubicBezTo>
                    <a:pt x="386" y="92"/>
                    <a:pt x="372" y="75"/>
                    <a:pt x="355" y="58"/>
                  </a:cubicBezTo>
                  <a:cubicBezTo>
                    <a:pt x="318" y="21"/>
                    <a:pt x="270" y="0"/>
                    <a:pt x="215" y="0"/>
                  </a:cubicBezTo>
                  <a:close/>
                </a:path>
              </a:pathLst>
            </a:custGeom>
            <a:solidFill>
              <a:srgbClr val="303F46"/>
            </a:solidFill>
            <a:ln>
              <a:noFill/>
            </a:ln>
          </p:spPr>
          <p:txBody>
            <a:bodyPr spcFirstLastPara="1" wrap="square" lIns="97520" tIns="97520" rIns="97520" bIns="97520" anchor="ctr" anchorCtr="0">
              <a:noAutofit/>
            </a:bodyPr>
            <a:lstStyle/>
            <a:p>
              <a:endParaRPr sz="1920"/>
            </a:p>
          </p:txBody>
        </p:sp>
      </p:grpSp>
    </p:spTree>
    <p:extLst>
      <p:ext uri="{BB962C8B-B14F-4D97-AF65-F5344CB8AC3E}">
        <p14:creationId xmlns:p14="http://schemas.microsoft.com/office/powerpoint/2010/main" xmlns="" val="3489654413"/>
      </p:ext>
    </p:extLst>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ppt_x"/>
                                          </p:val>
                                        </p:tav>
                                        <p:tav tm="100000">
                                          <p:val>
                                            <p:strVal val="#ppt_x"/>
                                          </p:val>
                                        </p:tav>
                                      </p:tavLst>
                                    </p:anim>
                                    <p:anim calcmode="lin" valueType="num">
                                      <p:cBhvr additive="base">
                                        <p:cTn id="20" dur="500" fill="hold"/>
                                        <p:tgtEl>
                                          <p:spTgt spid="3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additive="base">
                                        <p:cTn id="23" dur="500" fill="hold"/>
                                        <p:tgtEl>
                                          <p:spTgt spid="39"/>
                                        </p:tgtEl>
                                        <p:attrNameLst>
                                          <p:attrName>ppt_x</p:attrName>
                                        </p:attrNameLst>
                                      </p:cBhvr>
                                      <p:tavLst>
                                        <p:tav tm="0">
                                          <p:val>
                                            <p:strVal val="#ppt_x"/>
                                          </p:val>
                                        </p:tav>
                                        <p:tav tm="100000">
                                          <p:val>
                                            <p:strVal val="#ppt_x"/>
                                          </p:val>
                                        </p:tav>
                                      </p:tavLst>
                                    </p:anim>
                                    <p:anim calcmode="lin" valueType="num">
                                      <p:cBhvr additive="base">
                                        <p:cTn id="24" dur="500" fill="hold"/>
                                        <p:tgtEl>
                                          <p:spTgt spid="3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additive="base">
                                        <p:cTn id="27" dur="500" fill="hold"/>
                                        <p:tgtEl>
                                          <p:spTgt spid="40"/>
                                        </p:tgtEl>
                                        <p:attrNameLst>
                                          <p:attrName>ppt_x</p:attrName>
                                        </p:attrNameLst>
                                      </p:cBhvr>
                                      <p:tavLst>
                                        <p:tav tm="0">
                                          <p:val>
                                            <p:strVal val="#ppt_x"/>
                                          </p:val>
                                        </p:tav>
                                        <p:tav tm="100000">
                                          <p:val>
                                            <p:strVal val="#ppt_x"/>
                                          </p:val>
                                        </p:tav>
                                      </p:tavLst>
                                    </p:anim>
                                    <p:anim calcmode="lin" valueType="num">
                                      <p:cBhvr additive="base">
                                        <p:cTn id="2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69"/>
                                        </p:tgtEl>
                                        <p:attrNameLst>
                                          <p:attrName>style.visibility</p:attrName>
                                        </p:attrNameLst>
                                      </p:cBhvr>
                                      <p:to>
                                        <p:strVal val="visible"/>
                                      </p:to>
                                    </p:set>
                                    <p:animEffect transition="in" filter="barn(inVertical)">
                                      <p:cBhvr>
                                        <p:cTn id="33" dur="500"/>
                                        <p:tgtEl>
                                          <p:spTgt spid="69"/>
                                        </p:tgtEl>
                                      </p:cBhvr>
                                    </p:animEffect>
                                  </p:childTnLst>
                                </p:cTn>
                              </p:par>
                              <p:par>
                                <p:cTn id="34" presetID="16" presetClass="entr" presetSubtype="21"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arn(inVertical)">
                                      <p:cBhvr>
                                        <p:cTn id="36" dur="500"/>
                                        <p:tgtEl>
                                          <p:spTgt spid="12"/>
                                        </p:tgtEl>
                                      </p:cBhvr>
                                    </p:animEffect>
                                  </p:childTnLst>
                                </p:cTn>
                              </p:par>
                              <p:par>
                                <p:cTn id="37" presetID="16" presetClass="entr" presetSubtype="21" fill="hold" nodeType="withEffect">
                                  <p:stCondLst>
                                    <p:cond delay="0"/>
                                  </p:stCondLst>
                                  <p:childTnLst>
                                    <p:set>
                                      <p:cBhvr>
                                        <p:cTn id="38" dur="1" fill="hold">
                                          <p:stCondLst>
                                            <p:cond delay="0"/>
                                          </p:stCondLst>
                                        </p:cTn>
                                        <p:tgtEl>
                                          <p:spTgt spid="112"/>
                                        </p:tgtEl>
                                        <p:attrNameLst>
                                          <p:attrName>style.visibility</p:attrName>
                                        </p:attrNameLst>
                                      </p:cBhvr>
                                      <p:to>
                                        <p:strVal val="visible"/>
                                      </p:to>
                                    </p:set>
                                    <p:animEffect transition="in" filter="barn(inVertical)">
                                      <p:cBhvr>
                                        <p:cTn id="39" dur="500"/>
                                        <p:tgtEl>
                                          <p:spTgt spid="112"/>
                                        </p:tgtEl>
                                      </p:cBhvr>
                                    </p:animEffect>
                                  </p:childTnLst>
                                </p:cTn>
                              </p:par>
                              <p:par>
                                <p:cTn id="40" presetID="16" presetClass="entr" presetSubtype="21" fill="hold" nodeType="withEffect">
                                  <p:stCondLst>
                                    <p:cond delay="0"/>
                                  </p:stCondLst>
                                  <p:childTnLst>
                                    <p:set>
                                      <p:cBhvr>
                                        <p:cTn id="41" dur="1" fill="hold">
                                          <p:stCondLst>
                                            <p:cond delay="0"/>
                                          </p:stCondLst>
                                        </p:cTn>
                                        <p:tgtEl>
                                          <p:spTgt spid="88"/>
                                        </p:tgtEl>
                                        <p:attrNameLst>
                                          <p:attrName>style.visibility</p:attrName>
                                        </p:attrNameLst>
                                      </p:cBhvr>
                                      <p:to>
                                        <p:strVal val="visible"/>
                                      </p:to>
                                    </p:set>
                                    <p:animEffect transition="in" filter="barn(inVertical)">
                                      <p:cBhvr>
                                        <p:cTn id="42" dur="500"/>
                                        <p:tgtEl>
                                          <p:spTgt spid="88"/>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additive="base">
                                        <p:cTn id="47" dur="500" fill="hold"/>
                                        <p:tgtEl>
                                          <p:spTgt spid="57"/>
                                        </p:tgtEl>
                                        <p:attrNameLst>
                                          <p:attrName>ppt_x</p:attrName>
                                        </p:attrNameLst>
                                      </p:cBhvr>
                                      <p:tavLst>
                                        <p:tav tm="0">
                                          <p:val>
                                            <p:strVal val="#ppt_x"/>
                                          </p:val>
                                        </p:tav>
                                        <p:tav tm="100000">
                                          <p:val>
                                            <p:strVal val="#ppt_x"/>
                                          </p:val>
                                        </p:tav>
                                      </p:tavLst>
                                    </p:anim>
                                    <p:anim calcmode="lin" valueType="num">
                                      <p:cBhvr additive="base">
                                        <p:cTn id="48"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41"/>
                                        </p:tgtEl>
                                        <p:attrNameLst>
                                          <p:attrName>style.visibility</p:attrName>
                                        </p:attrNameLst>
                                      </p:cBhvr>
                                      <p:to>
                                        <p:strVal val="visible"/>
                                      </p:to>
                                    </p:set>
                                    <p:anim calcmode="lin" valueType="num">
                                      <p:cBhvr additive="base">
                                        <p:cTn id="53" dur="500" fill="hold"/>
                                        <p:tgtEl>
                                          <p:spTgt spid="41"/>
                                        </p:tgtEl>
                                        <p:attrNameLst>
                                          <p:attrName>ppt_x</p:attrName>
                                        </p:attrNameLst>
                                      </p:cBhvr>
                                      <p:tavLst>
                                        <p:tav tm="0">
                                          <p:val>
                                            <p:strVal val="#ppt_x"/>
                                          </p:val>
                                        </p:tav>
                                        <p:tav tm="100000">
                                          <p:val>
                                            <p:strVal val="#ppt_x"/>
                                          </p:val>
                                        </p:tav>
                                      </p:tavLst>
                                    </p:anim>
                                    <p:anim calcmode="lin" valueType="num">
                                      <p:cBhvr additive="base">
                                        <p:cTn id="5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65"/>
                                        </p:tgtEl>
                                        <p:attrNameLst>
                                          <p:attrName>style.visibility</p:attrName>
                                        </p:attrNameLst>
                                      </p:cBhvr>
                                      <p:to>
                                        <p:strVal val="visible"/>
                                      </p:to>
                                    </p:set>
                                    <p:anim calcmode="lin" valueType="num">
                                      <p:cBhvr additive="base">
                                        <p:cTn id="59" dur="500" fill="hold"/>
                                        <p:tgtEl>
                                          <p:spTgt spid="65"/>
                                        </p:tgtEl>
                                        <p:attrNameLst>
                                          <p:attrName>ppt_x</p:attrName>
                                        </p:attrNameLst>
                                      </p:cBhvr>
                                      <p:tavLst>
                                        <p:tav tm="0">
                                          <p:val>
                                            <p:strVal val="#ppt_x"/>
                                          </p:val>
                                        </p:tav>
                                        <p:tav tm="100000">
                                          <p:val>
                                            <p:strVal val="#ppt_x"/>
                                          </p:val>
                                        </p:tav>
                                      </p:tavLst>
                                    </p:anim>
                                    <p:anim calcmode="lin" valueType="num">
                                      <p:cBhvr additive="base">
                                        <p:cTn id="60"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61"/>
                                        </p:tgtEl>
                                        <p:attrNameLst>
                                          <p:attrName>style.visibility</p:attrName>
                                        </p:attrNameLst>
                                      </p:cBhvr>
                                      <p:to>
                                        <p:strVal val="visible"/>
                                      </p:to>
                                    </p:set>
                                    <p:anim calcmode="lin" valueType="num">
                                      <p:cBhvr additive="base">
                                        <p:cTn id="65" dur="500" fill="hold"/>
                                        <p:tgtEl>
                                          <p:spTgt spid="61"/>
                                        </p:tgtEl>
                                        <p:attrNameLst>
                                          <p:attrName>ppt_x</p:attrName>
                                        </p:attrNameLst>
                                      </p:cBhvr>
                                      <p:tavLst>
                                        <p:tav tm="0">
                                          <p:val>
                                            <p:strVal val="#ppt_x"/>
                                          </p:val>
                                        </p:tav>
                                        <p:tav tm="100000">
                                          <p:val>
                                            <p:strVal val="#ppt_x"/>
                                          </p:val>
                                        </p:tav>
                                      </p:tavLst>
                                    </p:anim>
                                    <p:anim calcmode="lin" valueType="num">
                                      <p:cBhvr additive="base">
                                        <p:cTn id="66"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p:bldP spid="38" grpId="0"/>
      <p:bldP spid="39" grpId="0"/>
      <p:bldP spid="40" grpId="0"/>
    </p:bldLst>
  </p:timing>
</p:sld>
</file>

<file path=ppt/theme/theme1.xml><?xml version="1.0" encoding="utf-8"?>
<a:theme xmlns:a="http://schemas.openxmlformats.org/drawingml/2006/main" name="Office 主题​​">
  <a:themeElements>
    <a:clrScheme name="红橙色">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232</TotalTime>
  <Words>895</Words>
  <Application>Microsoft Office PowerPoint</Application>
  <PresentationFormat>On-screen Show (16:9)</PresentationFormat>
  <Paragraphs>263</Paragraphs>
  <Slides>18</Slides>
  <Notes>2</Notes>
  <HiddenSlides>0</HiddenSlides>
  <MMClips>1</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主题​​</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Company>User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MTBA</cp:lastModifiedBy>
  <cp:revision>26</cp:revision>
  <dcterms:created xsi:type="dcterms:W3CDTF">2017-03-04T06:55:00Z</dcterms:created>
  <dcterms:modified xsi:type="dcterms:W3CDTF">2022-03-21T08:14:26Z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1033-11.2.0.9232</vt:lpwstr>
  </property>
</Properties>
</file>