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</p:sldMasterIdLst>
  <p:notesMasterIdLst>
    <p:notesMasterId r:id="rId14"/>
  </p:notesMasterIdLst>
  <p:sldIdLst>
    <p:sldId id="311" r:id="rId4"/>
    <p:sldId id="309" r:id="rId5"/>
    <p:sldId id="310" r:id="rId6"/>
    <p:sldId id="267" r:id="rId7"/>
    <p:sldId id="269" r:id="rId8"/>
    <p:sldId id="315" r:id="rId9"/>
    <p:sldId id="316" r:id="rId10"/>
    <p:sldId id="270" r:id="rId11"/>
    <p:sldId id="280" r:id="rId12"/>
    <p:sldId id="31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1" autoAdjust="0"/>
    <p:restoredTop sz="90087" autoAdjust="0"/>
  </p:normalViewPr>
  <p:slideViewPr>
    <p:cSldViewPr snapToGrid="0">
      <p:cViewPr varScale="1">
        <p:scale>
          <a:sx n="65" d="100"/>
          <a:sy n="65" d="100"/>
        </p:scale>
        <p:origin x="-9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042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pPr lvl="0" algn="r" eaLnBrk="1" hangingPunct="1"/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33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7053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256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01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4323-2A5C-42FB-892F-74069FCA80C7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529783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tiết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toán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2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758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08464" y="2161868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39: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73526" y="1"/>
            <a:ext cx="4328792" cy="1971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61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279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26" y="0"/>
            <a:ext cx="8952819" cy="3514725"/>
          </a:xfrm>
          <a:prstGeom prst="rect">
            <a:avLst/>
          </a:prstGeom>
        </p:spPr>
      </p:pic>
      <p:pic>
        <p:nvPicPr>
          <p:cNvPr id="7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766" y="3006446"/>
            <a:ext cx="9639922" cy="3838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121" y="3006446"/>
            <a:ext cx="5308879" cy="373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680"/>
            <a:ext cx="12047974" cy="656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9" y="136055"/>
            <a:ext cx="10978506" cy="3219888"/>
          </a:xfrm>
          <a:prstGeom prst="rect">
            <a:avLst/>
          </a:prstGeom>
        </p:spPr>
      </p:pic>
      <p:sp>
        <p:nvSpPr>
          <p:cNvPr id="7" name="Text Box 3"/>
          <p:cNvSpPr txBox="1"/>
          <p:nvPr/>
        </p:nvSpPr>
        <p:spPr>
          <a:xfrm>
            <a:off x="4376648" y="2037304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=20 l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10496215" y="1963461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=12 l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5343403" y="2683145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=</a:t>
            </a:r>
            <a:r>
              <a:rPr lang="en-US" sz="3200" smtClean="0">
                <a:solidFill>
                  <a:srgbClr val="FF0000"/>
                </a:solidFill>
              </a:rPr>
              <a:t>18 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1" name="Text Box 3"/>
          <p:cNvSpPr txBox="1"/>
          <p:nvPr/>
        </p:nvSpPr>
        <p:spPr>
          <a:xfrm>
            <a:off x="10940498" y="2659702"/>
            <a:ext cx="13888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=30 l</a:t>
            </a:r>
          </a:p>
        </p:txBody>
      </p:sp>
    </p:spTree>
    <p:extLst>
      <p:ext uri="{BB962C8B-B14F-4D97-AF65-F5344CB8AC3E}">
        <p14:creationId xmlns="" xmlns:p14="http://schemas.microsoft.com/office/powerpoint/2010/main" val="28365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59620" y="2868343"/>
            <a:ext cx="8148057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66950" y="3757208"/>
            <a:ext cx="4405751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52 - 30 </a:t>
            </a:r>
            <a:r>
              <a:rPr lang="en-US" sz="3200" dirty="0">
                <a:solidFill>
                  <a:schemeClr val="tx1"/>
                </a:solidFill>
              </a:rPr>
              <a:t>= 22  </a:t>
            </a:r>
            <a:r>
              <a:rPr lang="en-US" sz="3200" dirty="0" smtClean="0">
                <a:solidFill>
                  <a:schemeClr val="tx1"/>
                </a:solidFill>
              </a:rPr>
              <a:t>(l 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42490" y="4544720"/>
            <a:ext cx="4265340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 số: 22 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lít xăng.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97582" y="1979478"/>
            <a:ext cx="209938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6" y="76750"/>
            <a:ext cx="11460408" cy="2015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407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5" grpId="0" animBg="1"/>
      <p:bldP spid="15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49" y="874207"/>
            <a:ext cx="11695706" cy="36290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69243" y="4566525"/>
            <a:ext cx="971267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3l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7109460" y="4618200"/>
            <a:ext cx="868931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1l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3288205" y="4566525"/>
            <a:ext cx="1052683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 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36349" y="4566524"/>
            <a:ext cx="1110614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50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14" grpId="0" bldLvl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604837"/>
            <a:ext cx="9629775" cy="5648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67</Words>
  <Application>Microsoft Office PowerPoint</Application>
  <PresentationFormat>Custom</PresentationFormat>
  <Paragraphs>18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2_Office Theme</vt:lpstr>
      <vt:lpstr>1_Office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11</cp:revision>
  <dcterms:created xsi:type="dcterms:W3CDTF">2021-05-13T04:51:00Z</dcterms:created>
  <dcterms:modified xsi:type="dcterms:W3CDTF">2021-11-19T13:35:49Z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